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 id="436" r:id="rId181"/>
    <p:sldId id="437" r:id="rId182"/>
    <p:sldId id="438" r:id="rId183"/>
    <p:sldId id="439" r:id="rId184"/>
    <p:sldId id="440" r:id="rId185"/>
    <p:sldId id="441" r:id="rId186"/>
    <p:sldId id="442" r:id="rId187"/>
    <p:sldId id="443" r:id="rId188"/>
    <p:sldId id="444" r:id="rId189"/>
    <p:sldId id="445" r:id="rId190"/>
    <p:sldId id="446" r:id="rId191"/>
    <p:sldId id="447" r:id="rId192"/>
    <p:sldId id="448" r:id="rId193"/>
    <p:sldId id="449" r:id="rId194"/>
    <p:sldId id="450" r:id="rId195"/>
    <p:sldId id="451" r:id="rId196"/>
    <p:sldId id="452" r:id="rId197"/>
    <p:sldId id="453" r:id="rId198"/>
    <p:sldId id="454" r:id="rId199"/>
    <p:sldId id="455" r:id="rId200"/>
    <p:sldId id="456" r:id="rId201"/>
    <p:sldId id="457" r:id="rId202"/>
    <p:sldId id="458" r:id="rId203"/>
    <p:sldId id="459" r:id="rId204"/>
    <p:sldId id="460" r:id="rId205"/>
    <p:sldId id="461" r:id="rId206"/>
    <p:sldId id="462" r:id="rId207"/>
    <p:sldId id="463" r:id="rId208"/>
    <p:sldId id="464" r:id="rId209"/>
    <p:sldId id="465" r:id="rId210"/>
    <p:sldId id="466" r:id="rId211"/>
    <p:sldId id="467" r:id="rId212"/>
    <p:sldId id="468" r:id="rId213"/>
    <p:sldId id="469" r:id="rId214"/>
    <p:sldId id="470" r:id="rId215"/>
    <p:sldId id="471" r:id="rId216"/>
    <p:sldId id="472" r:id="rId217"/>
    <p:sldId id="473" r:id="rId218"/>
    <p:sldId id="474" r:id="rId219"/>
    <p:sldId id="475" r:id="rId220"/>
    <p:sldId id="476" r:id="rId221"/>
    <p:sldId id="477" r:id="rId222"/>
    <p:sldId id="478" r:id="rId223"/>
    <p:sldId id="479" r:id="rId224"/>
    <p:sldId id="480" r:id="rId225"/>
    <p:sldId id="481" r:id="rId226"/>
    <p:sldId id="482" r:id="rId227"/>
    <p:sldId id="483" r:id="rId228"/>
    <p:sldId id="484" r:id="rId229"/>
    <p:sldId id="485" r:id="rId230"/>
    <p:sldId id="486" r:id="rId231"/>
    <p:sldId id="487" r:id="rId232"/>
    <p:sldId id="488" r:id="rId233"/>
    <p:sldId id="489" r:id="rId234"/>
    <p:sldId id="490" r:id="rId235"/>
    <p:sldId id="491" r:id="rId236"/>
    <p:sldId id="492" r:id="rId237"/>
    <p:sldId id="493" r:id="rId238"/>
    <p:sldId id="494" r:id="rId239"/>
    <p:sldId id="495" r:id="rId240"/>
    <p:sldId id="496" r:id="rId241"/>
    <p:sldId id="497" r:id="rId242"/>
    <p:sldId id="498" r:id="rId243"/>
    <p:sldId id="499" r:id="rId244"/>
    <p:sldId id="500" r:id="rId245"/>
    <p:sldId id="501" r:id="rId246"/>
    <p:sldId id="502" r:id="rId247"/>
    <p:sldId id="503" r:id="rId248"/>
    <p:sldId id="504" r:id="rId249"/>
    <p:sldId id="505" r:id="rId250"/>
    <p:sldId id="506" r:id="rId251"/>
    <p:sldId id="507" r:id="rId252"/>
    <p:sldId id="508" r:id="rId253"/>
    <p:sldId id="509" r:id="rId254"/>
    <p:sldId id="510" r:id="rId255"/>
    <p:sldId id="511" r:id="rId256"/>
    <p:sldId id="512" r:id="rId257"/>
    <p:sldId id="513" r:id="rId258"/>
    <p:sldId id="514" r:id="rId259"/>
    <p:sldId id="515" r:id="rId260"/>
    <p:sldId id="516" r:id="rId261"/>
    <p:sldId id="517" r:id="rId262"/>
    <p:sldId id="518" r:id="rId263"/>
    <p:sldId id="519" r:id="rId264"/>
    <p:sldId id="520" r:id="rId265"/>
    <p:sldId id="521" r:id="rId266"/>
    <p:sldId id="522" r:id="rId267"/>
    <p:sldId id="523" r:id="rId268"/>
    <p:sldId id="524" r:id="rId269"/>
    <p:sldId id="525" r:id="rId270"/>
    <p:sldId id="526" r:id="rId271"/>
    <p:sldId id="527" r:id="rId27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5" d="100"/>
          <a:sy n="65" d="100"/>
        </p:scale>
        <p:origin x="70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1463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99029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1388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7523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61304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8992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6635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0746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2588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0754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6107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61943832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radata.com/Solutions/Big-Data" TargetMode="Externa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hyperlink" Target="https://www.programiz.com/python-programming/list"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programiz.com/python-programming/methods/string"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hyperlink" Target="https://www.learnbyexample.org/python-tuple/" TargetMode="External"/><Relationship Id="rId2" Type="http://schemas.openxmlformats.org/officeDocument/2006/relationships/hyperlink" Target="https://www.learnbyexample.org/python-list/" TargetMode="External"/><Relationship Id="rId1" Type="http://schemas.openxmlformats.org/officeDocument/2006/relationships/slideLayout" Target="../slideLayouts/slideLayout2.xml"/><Relationship Id="rId4" Type="http://schemas.openxmlformats.org/officeDocument/2006/relationships/hyperlink" Target="https://www.learnbyexample.org/python-dictionary/" TargetMode="Externa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hyperlink" Target="https://www.scaler.com/topics/python/strings-in-pyth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hyperlink" Target="https://www.scaler.com/topics/pop-in-python/" TargetMode="Externa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75.xml.rels><?xml version="1.0" encoding="UTF-8" standalone="yes"?>
<Relationships xmlns="http://schemas.openxmlformats.org/package/2006/relationships"><Relationship Id="rId2" Type="http://schemas.openxmlformats.org/officeDocument/2006/relationships/hyperlink" Target="https://www.tutorialspoint.com/python/dictionary_type.htm" TargetMode="Externa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hyperlink" Target="https://www.tutorialspoint.com/python/dictionary_type.htm" TargetMode="External"/><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0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4.xml"/></Relationships>
</file>

<file path=ppt/slides/_rels/slide212.xml.rels><?xml version="1.0" encoding="UTF-8" standalone="yes"?>
<Relationships xmlns="http://schemas.openxmlformats.org/package/2006/relationships"><Relationship Id="rId2" Type="http://schemas.openxmlformats.org/officeDocument/2006/relationships/hyperlink" Target="https://kinsta.com/blog/enable-gzip-compression/" TargetMode="External"/><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23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image" Target="../media/image67.jp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programiz.com/python-programming/keyword-list" TargetMode="Externa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image" Target="../media/image78.jpg"/><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82.jp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image" Target="../media/image85.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pynative.com/python-operators/" TargetMode="External"/><Relationship Id="rId2" Type="http://schemas.openxmlformats.org/officeDocument/2006/relationships/hyperlink" Target="https://pynative.com/python-variable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eradata.com/Solutions/Big-Data"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scaler.com/topics/python/python-module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hyperlink" Target="https://www.programiz.com/python-programming/while-loop" TargetMode="External"/><Relationship Id="rId2" Type="http://schemas.openxmlformats.org/officeDocument/2006/relationships/hyperlink" Target="https://www.programiz.com/python-programming/for-loop"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hyperlink" Target="https://www.scaler.com/topics/python/" TargetMode="Externa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882694" y="0"/>
            <a:ext cx="3175" cy="5143500"/>
          </a:xfrm>
          <a:custGeom>
            <a:avLst/>
            <a:gdLst/>
            <a:ahLst/>
            <a:cxnLst/>
            <a:rect l="l" t="t" r="r" b="b"/>
            <a:pathLst>
              <a:path w="3175" h="5143500">
                <a:moveTo>
                  <a:pt x="0" y="5143499"/>
                </a:moveTo>
                <a:lnTo>
                  <a:pt x="3130" y="5143499"/>
                </a:lnTo>
                <a:lnTo>
                  <a:pt x="3130" y="0"/>
                </a:lnTo>
                <a:lnTo>
                  <a:pt x="0" y="0"/>
                </a:lnTo>
                <a:lnTo>
                  <a:pt x="0" y="5143499"/>
                </a:lnTo>
                <a:close/>
              </a:path>
            </a:pathLst>
          </a:custGeom>
          <a:solidFill>
            <a:srgbClr val="FEC3AD">
              <a:alpha val="54116"/>
            </a:srgbClr>
          </a:solidFill>
        </p:spPr>
        <p:txBody>
          <a:bodyPr wrap="square" lIns="0" tIns="0" rIns="0" bIns="0" rtlCol="0"/>
          <a:lstStyle/>
          <a:p>
            <a:endParaRPr/>
          </a:p>
        </p:txBody>
      </p:sp>
      <p:sp>
        <p:nvSpPr>
          <p:cNvPr id="21" name="object 21"/>
          <p:cNvSpPr txBox="1">
            <a:spLocks noGrp="1"/>
          </p:cNvSpPr>
          <p:nvPr>
            <p:ph type="title"/>
          </p:nvPr>
        </p:nvSpPr>
        <p:spPr>
          <a:xfrm>
            <a:off x="3124200" y="2422468"/>
            <a:ext cx="6096000" cy="1784463"/>
          </a:xfrm>
          <a:prstGeom prst="rect">
            <a:avLst/>
          </a:prstGeom>
        </p:spPr>
        <p:txBody>
          <a:bodyPr vert="horz" wrap="square" lIns="0" tIns="116205" rIns="0" bIns="0" rtlCol="0">
            <a:spAutoFit/>
          </a:bodyPr>
          <a:lstStyle/>
          <a:p>
            <a:pPr marL="12700" marR="5080" indent="1261745">
              <a:lnSpc>
                <a:spcPts val="6480"/>
              </a:lnSpc>
              <a:spcBef>
                <a:spcPts val="915"/>
              </a:spcBef>
            </a:pPr>
            <a:r>
              <a:rPr sz="6000" spc="-645" dirty="0">
                <a:solidFill>
                  <a:srgbClr val="565F6C"/>
                </a:solidFill>
                <a:latin typeface="Times New Roman"/>
                <a:cs typeface="Times New Roman"/>
              </a:rPr>
              <a:t>PYTHON</a:t>
            </a:r>
            <a:r>
              <a:rPr sz="6000" b="0" spc="-645" dirty="0">
                <a:solidFill>
                  <a:srgbClr val="565F6C"/>
                </a:solidFill>
                <a:latin typeface="Times New Roman"/>
                <a:cs typeface="Times New Roman"/>
              </a:rPr>
              <a:t> </a:t>
            </a:r>
            <a:r>
              <a:rPr sz="6000" spc="-670" dirty="0">
                <a:solidFill>
                  <a:srgbClr val="565F6C"/>
                </a:solidFill>
                <a:latin typeface="Times New Roman"/>
                <a:cs typeface="Times New Roman"/>
              </a:rPr>
              <a:t>PROGRAMMING</a:t>
            </a:r>
            <a:endParaRPr sz="6000" dirty="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5143500"/>
          </a:xfrm>
          <a:custGeom>
            <a:avLst/>
            <a:gdLst/>
            <a:ahLst/>
            <a:cxnLst/>
            <a:rect l="l" t="t" r="r" b="b"/>
            <a:pathLst>
              <a:path h="5143500">
                <a:moveTo>
                  <a:pt x="0" y="0"/>
                </a:moveTo>
                <a:lnTo>
                  <a:pt x="0" y="51434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5143500"/>
          </a:xfrm>
          <a:custGeom>
            <a:avLst/>
            <a:gdLst/>
            <a:ahLst/>
            <a:cxnLst/>
            <a:rect l="l" t="t" r="r" b="b"/>
            <a:pathLst>
              <a:path w="57150" h="5143500">
                <a:moveTo>
                  <a:pt x="11430" y="0"/>
                </a:moveTo>
                <a:lnTo>
                  <a:pt x="0" y="0"/>
                </a:lnTo>
                <a:lnTo>
                  <a:pt x="0" y="5143500"/>
                </a:lnTo>
                <a:lnTo>
                  <a:pt x="11430" y="5143500"/>
                </a:lnTo>
                <a:lnTo>
                  <a:pt x="11430" y="0"/>
                </a:lnTo>
                <a:close/>
              </a:path>
              <a:path w="57150" h="5143500">
                <a:moveTo>
                  <a:pt x="57150" y="0"/>
                </a:moveTo>
                <a:lnTo>
                  <a:pt x="22860" y="0"/>
                </a:lnTo>
                <a:lnTo>
                  <a:pt x="22860" y="5143500"/>
                </a:lnTo>
                <a:lnTo>
                  <a:pt x="57150" y="51435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5143500"/>
            <a:chOff x="8839200" y="0"/>
            <a:chExt cx="304800" cy="5143500"/>
          </a:xfrm>
        </p:grpSpPr>
        <p:sp>
          <p:nvSpPr>
            <p:cNvPr id="5" name="object 5"/>
            <p:cNvSpPr/>
            <p:nvPr/>
          </p:nvSpPr>
          <p:spPr>
            <a:xfrm>
              <a:off x="8839200" y="0"/>
              <a:ext cx="304800" cy="5143500"/>
            </a:xfrm>
            <a:custGeom>
              <a:avLst/>
              <a:gdLst/>
              <a:ahLst/>
              <a:cxnLst/>
              <a:rect l="l" t="t" r="r" b="b"/>
              <a:pathLst>
                <a:path w="304800" h="5143500">
                  <a:moveTo>
                    <a:pt x="304799" y="0"/>
                  </a:moveTo>
                  <a:lnTo>
                    <a:pt x="0" y="0"/>
                  </a:lnTo>
                  <a:lnTo>
                    <a:pt x="0" y="5143499"/>
                  </a:lnTo>
                  <a:lnTo>
                    <a:pt x="304799" y="51434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5143500"/>
            </a:xfrm>
            <a:custGeom>
              <a:avLst/>
              <a:gdLst/>
              <a:ahLst/>
              <a:cxnLst/>
              <a:rect l="l" t="t" r="r" b="b"/>
              <a:pathLst>
                <a:path h="5143500">
                  <a:moveTo>
                    <a:pt x="0" y="0"/>
                  </a:moveTo>
                  <a:lnTo>
                    <a:pt x="0" y="51434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4286250"/>
            <a:ext cx="548640" cy="411480"/>
          </a:xfrm>
          <a:custGeom>
            <a:avLst/>
            <a:gdLst/>
            <a:ahLst/>
            <a:cxnLst/>
            <a:rect l="l" t="t" r="r" b="b"/>
            <a:pathLst>
              <a:path w="548640" h="411479">
                <a:moveTo>
                  <a:pt x="274319" y="0"/>
                </a:moveTo>
                <a:lnTo>
                  <a:pt x="219031" y="4180"/>
                </a:lnTo>
                <a:lnTo>
                  <a:pt x="167536" y="16169"/>
                </a:lnTo>
                <a:lnTo>
                  <a:pt x="120939" y="35138"/>
                </a:lnTo>
                <a:lnTo>
                  <a:pt x="80341" y="60262"/>
                </a:lnTo>
                <a:lnTo>
                  <a:pt x="46846" y="90711"/>
                </a:lnTo>
                <a:lnTo>
                  <a:pt x="21555" y="125659"/>
                </a:lnTo>
                <a:lnTo>
                  <a:pt x="5572" y="164278"/>
                </a:lnTo>
                <a:lnTo>
                  <a:pt x="0" y="205739"/>
                </a:lnTo>
                <a:lnTo>
                  <a:pt x="5572" y="247201"/>
                </a:lnTo>
                <a:lnTo>
                  <a:pt x="21555" y="285820"/>
                </a:lnTo>
                <a:lnTo>
                  <a:pt x="46846" y="320768"/>
                </a:lnTo>
                <a:lnTo>
                  <a:pt x="80341" y="351217"/>
                </a:lnTo>
                <a:lnTo>
                  <a:pt x="120939" y="376341"/>
                </a:lnTo>
                <a:lnTo>
                  <a:pt x="167536" y="395310"/>
                </a:lnTo>
                <a:lnTo>
                  <a:pt x="219031" y="407299"/>
                </a:lnTo>
                <a:lnTo>
                  <a:pt x="274319" y="411479"/>
                </a:lnTo>
                <a:lnTo>
                  <a:pt x="329608" y="407299"/>
                </a:lnTo>
                <a:lnTo>
                  <a:pt x="381103" y="395310"/>
                </a:lnTo>
                <a:lnTo>
                  <a:pt x="427700" y="376341"/>
                </a:lnTo>
                <a:lnTo>
                  <a:pt x="468298" y="351217"/>
                </a:lnTo>
                <a:lnTo>
                  <a:pt x="501793" y="320768"/>
                </a:lnTo>
                <a:lnTo>
                  <a:pt x="527084" y="285820"/>
                </a:lnTo>
                <a:lnTo>
                  <a:pt x="543067" y="247201"/>
                </a:lnTo>
                <a:lnTo>
                  <a:pt x="548639" y="205739"/>
                </a:lnTo>
                <a:lnTo>
                  <a:pt x="543067" y="164278"/>
                </a:lnTo>
                <a:lnTo>
                  <a:pt x="527084" y="125659"/>
                </a:lnTo>
                <a:lnTo>
                  <a:pt x="501793" y="90711"/>
                </a:lnTo>
                <a:lnTo>
                  <a:pt x="468298" y="60262"/>
                </a:lnTo>
                <a:lnTo>
                  <a:pt x="427700" y="35138"/>
                </a:lnTo>
                <a:lnTo>
                  <a:pt x="381103" y="16169"/>
                </a:lnTo>
                <a:lnTo>
                  <a:pt x="329608" y="4180"/>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297886" y="175636"/>
            <a:ext cx="7940675" cy="4144645"/>
          </a:xfrm>
          <a:prstGeom prst="rect">
            <a:avLst/>
          </a:prstGeom>
        </p:spPr>
        <p:txBody>
          <a:bodyPr vert="horz" wrap="square" lIns="0" tIns="90170" rIns="0" bIns="0" rtlCol="0">
            <a:spAutoFit/>
          </a:bodyPr>
          <a:lstStyle/>
          <a:p>
            <a:pPr marL="286385" indent="-273685">
              <a:lnSpc>
                <a:spcPct val="100000"/>
              </a:lnSpc>
              <a:spcBef>
                <a:spcPts val="710"/>
              </a:spcBef>
              <a:buClr>
                <a:srgbClr val="FE8537"/>
              </a:buClr>
              <a:buSzPct val="68750"/>
              <a:buFont typeface="Wingdings"/>
              <a:buChar char=""/>
              <a:tabLst>
                <a:tab pos="286385" algn="l"/>
              </a:tabLst>
            </a:pPr>
            <a:r>
              <a:rPr sz="2400" b="1" spc="160" dirty="0">
                <a:solidFill>
                  <a:srgbClr val="001F5F"/>
                </a:solidFill>
                <a:latin typeface="Cambria"/>
                <a:cs typeface="Cambria"/>
              </a:rPr>
              <a:t>Things</a:t>
            </a:r>
            <a:r>
              <a:rPr sz="2400" spc="120" dirty="0">
                <a:solidFill>
                  <a:srgbClr val="001F5F"/>
                </a:solidFill>
                <a:latin typeface="Times New Roman"/>
                <a:cs typeface="Times New Roman"/>
              </a:rPr>
              <a:t> </a:t>
            </a:r>
            <a:r>
              <a:rPr sz="2400" b="1" spc="120" dirty="0">
                <a:solidFill>
                  <a:srgbClr val="001F5F"/>
                </a:solidFill>
                <a:latin typeface="Cambria"/>
                <a:cs typeface="Cambria"/>
              </a:rPr>
              <a:t>to</a:t>
            </a:r>
            <a:r>
              <a:rPr sz="2400" spc="100" dirty="0">
                <a:solidFill>
                  <a:srgbClr val="001F5F"/>
                </a:solidFill>
                <a:latin typeface="Times New Roman"/>
                <a:cs typeface="Times New Roman"/>
              </a:rPr>
              <a:t> </a:t>
            </a:r>
            <a:r>
              <a:rPr sz="2400" b="1" spc="140" dirty="0">
                <a:solidFill>
                  <a:srgbClr val="001F5F"/>
                </a:solidFill>
                <a:latin typeface="Cambria"/>
                <a:cs typeface="Cambria"/>
              </a:rPr>
              <a:t>Remember</a:t>
            </a:r>
            <a:endParaRPr sz="2400">
              <a:latin typeface="Cambria"/>
              <a:cs typeface="Cambria"/>
            </a:endParaRPr>
          </a:p>
          <a:p>
            <a:pPr marL="287020" marR="777240" indent="-274320">
              <a:lnSpc>
                <a:spcPct val="100000"/>
              </a:lnSpc>
              <a:spcBef>
                <a:spcPts val="615"/>
              </a:spcBef>
              <a:buClr>
                <a:srgbClr val="FE8537"/>
              </a:buClr>
              <a:buSzPct val="68750"/>
              <a:buFont typeface="Wingdings"/>
              <a:buChar char=""/>
              <a:tabLst>
                <a:tab pos="287020" algn="l"/>
              </a:tabLst>
            </a:pPr>
            <a:r>
              <a:rPr sz="2400" spc="95" dirty="0">
                <a:latin typeface="Cambria"/>
                <a:cs typeface="Cambria"/>
              </a:rPr>
              <a:t>Python</a:t>
            </a:r>
            <a:r>
              <a:rPr sz="2400" spc="70" dirty="0">
                <a:latin typeface="Times New Roman"/>
                <a:cs typeface="Times New Roman"/>
              </a:rPr>
              <a:t> </a:t>
            </a:r>
            <a:r>
              <a:rPr sz="2400" spc="75" dirty="0">
                <a:latin typeface="Cambria"/>
                <a:cs typeface="Cambria"/>
              </a:rPr>
              <a:t>is</a:t>
            </a:r>
            <a:r>
              <a:rPr sz="2400" spc="60" dirty="0">
                <a:latin typeface="Times New Roman"/>
                <a:cs typeface="Times New Roman"/>
              </a:rPr>
              <a:t> </a:t>
            </a:r>
            <a:r>
              <a:rPr sz="2400" spc="150" dirty="0">
                <a:latin typeface="Cambria"/>
                <a:cs typeface="Cambria"/>
              </a:rPr>
              <a:t>a</a:t>
            </a:r>
            <a:r>
              <a:rPr sz="2400" spc="70" dirty="0">
                <a:latin typeface="Times New Roman"/>
                <a:cs typeface="Times New Roman"/>
              </a:rPr>
              <a:t> </a:t>
            </a:r>
            <a:r>
              <a:rPr sz="2400" spc="50" dirty="0">
                <a:latin typeface="Cambria"/>
                <a:cs typeface="Cambria"/>
              </a:rPr>
              <a:t>case-</a:t>
            </a:r>
            <a:r>
              <a:rPr sz="2400" spc="75" dirty="0">
                <a:latin typeface="Cambria"/>
                <a:cs typeface="Cambria"/>
              </a:rPr>
              <a:t>sensitive</a:t>
            </a:r>
            <a:r>
              <a:rPr sz="2400" spc="40" dirty="0">
                <a:latin typeface="Times New Roman"/>
                <a:cs typeface="Times New Roman"/>
              </a:rPr>
              <a:t> </a:t>
            </a:r>
            <a:r>
              <a:rPr sz="2400" spc="110" dirty="0">
                <a:latin typeface="Cambria"/>
                <a:cs typeface="Cambria"/>
              </a:rPr>
              <a:t>language.</a:t>
            </a:r>
            <a:r>
              <a:rPr sz="2400" spc="70" dirty="0">
                <a:latin typeface="Times New Roman"/>
                <a:cs typeface="Times New Roman"/>
              </a:rPr>
              <a:t> </a:t>
            </a:r>
            <a:r>
              <a:rPr sz="2400" spc="114" dirty="0">
                <a:latin typeface="Cambria"/>
                <a:cs typeface="Cambria"/>
              </a:rPr>
              <a:t>This</a:t>
            </a:r>
            <a:r>
              <a:rPr sz="2400" spc="75" dirty="0">
                <a:latin typeface="Times New Roman"/>
                <a:cs typeface="Times New Roman"/>
              </a:rPr>
              <a:t> </a:t>
            </a:r>
            <a:r>
              <a:rPr sz="2400" spc="95" dirty="0">
                <a:latin typeface="Cambria"/>
                <a:cs typeface="Cambria"/>
              </a:rPr>
              <a:t>means,</a:t>
            </a:r>
            <a:r>
              <a:rPr sz="2400" spc="95" dirty="0">
                <a:latin typeface="Times New Roman"/>
                <a:cs typeface="Times New Roman"/>
              </a:rPr>
              <a:t> </a:t>
            </a:r>
            <a:r>
              <a:rPr sz="2400" spc="105" dirty="0">
                <a:latin typeface="Cambria"/>
                <a:cs typeface="Cambria"/>
              </a:rPr>
              <a:t>Variable</a:t>
            </a:r>
            <a:r>
              <a:rPr sz="2400" spc="75" dirty="0">
                <a:latin typeface="Times New Roman"/>
                <a:cs typeface="Times New Roman"/>
              </a:rPr>
              <a:t> </a:t>
            </a:r>
            <a:r>
              <a:rPr sz="2400" spc="95" dirty="0">
                <a:latin typeface="Cambria"/>
                <a:cs typeface="Cambria"/>
              </a:rPr>
              <a:t>and</a:t>
            </a:r>
            <a:r>
              <a:rPr sz="2400" spc="70" dirty="0">
                <a:latin typeface="Times New Roman"/>
                <a:cs typeface="Times New Roman"/>
              </a:rPr>
              <a:t> </a:t>
            </a:r>
            <a:r>
              <a:rPr sz="2400" spc="80" dirty="0">
                <a:latin typeface="Cambria"/>
                <a:cs typeface="Cambria"/>
              </a:rPr>
              <a:t>variable</a:t>
            </a:r>
            <a:r>
              <a:rPr sz="2400" spc="70" dirty="0">
                <a:latin typeface="Times New Roman"/>
                <a:cs typeface="Times New Roman"/>
              </a:rPr>
              <a:t> </a:t>
            </a:r>
            <a:r>
              <a:rPr sz="2400" spc="75" dirty="0">
                <a:latin typeface="Cambria"/>
                <a:cs typeface="Cambria"/>
              </a:rPr>
              <a:t>are</a:t>
            </a:r>
            <a:r>
              <a:rPr sz="2400" spc="75" dirty="0">
                <a:latin typeface="Times New Roman"/>
                <a:cs typeface="Times New Roman"/>
              </a:rPr>
              <a:t> </a:t>
            </a:r>
            <a:r>
              <a:rPr sz="2400" spc="50" dirty="0">
                <a:latin typeface="Cambria"/>
                <a:cs typeface="Cambria"/>
              </a:rPr>
              <a:t>not</a:t>
            </a:r>
            <a:r>
              <a:rPr sz="2400" spc="70" dirty="0">
                <a:latin typeface="Times New Roman"/>
                <a:cs typeface="Times New Roman"/>
              </a:rPr>
              <a:t> </a:t>
            </a:r>
            <a:r>
              <a:rPr sz="2400" spc="85" dirty="0">
                <a:latin typeface="Cambria"/>
                <a:cs typeface="Cambria"/>
              </a:rPr>
              <a:t>the</a:t>
            </a:r>
            <a:r>
              <a:rPr sz="2400" spc="70" dirty="0">
                <a:latin typeface="Times New Roman"/>
                <a:cs typeface="Times New Roman"/>
              </a:rPr>
              <a:t> </a:t>
            </a:r>
            <a:r>
              <a:rPr sz="2400" spc="95" dirty="0">
                <a:latin typeface="Cambria"/>
                <a:cs typeface="Cambria"/>
              </a:rPr>
              <a:t>same.</a:t>
            </a:r>
            <a:endParaRPr sz="2400">
              <a:latin typeface="Cambria"/>
              <a:cs typeface="Cambria"/>
            </a:endParaRPr>
          </a:p>
          <a:p>
            <a:pPr marL="286385" indent="-273685">
              <a:lnSpc>
                <a:spcPct val="100000"/>
              </a:lnSpc>
              <a:spcBef>
                <a:spcPts val="600"/>
              </a:spcBef>
              <a:buClr>
                <a:srgbClr val="FE8537"/>
              </a:buClr>
              <a:buSzPct val="68750"/>
              <a:buFont typeface="Wingdings"/>
              <a:buChar char=""/>
              <a:tabLst>
                <a:tab pos="286385" algn="l"/>
              </a:tabLst>
            </a:pPr>
            <a:r>
              <a:rPr sz="2400" spc="100" dirty="0">
                <a:latin typeface="Cambria"/>
                <a:cs typeface="Cambria"/>
              </a:rPr>
              <a:t>Always</a:t>
            </a:r>
            <a:r>
              <a:rPr sz="2400" spc="75" dirty="0">
                <a:latin typeface="Times New Roman"/>
                <a:cs typeface="Times New Roman"/>
              </a:rPr>
              <a:t> </a:t>
            </a:r>
            <a:r>
              <a:rPr sz="2400" spc="65" dirty="0">
                <a:latin typeface="Cambria"/>
                <a:cs typeface="Cambria"/>
              </a:rPr>
              <a:t>give</a:t>
            </a:r>
            <a:r>
              <a:rPr sz="2400" spc="70" dirty="0">
                <a:latin typeface="Times New Roman"/>
                <a:cs typeface="Times New Roman"/>
              </a:rPr>
              <a:t> </a:t>
            </a:r>
            <a:r>
              <a:rPr sz="2400" spc="85" dirty="0">
                <a:latin typeface="Cambria"/>
                <a:cs typeface="Cambria"/>
              </a:rPr>
              <a:t>the</a:t>
            </a:r>
            <a:r>
              <a:rPr sz="2400" spc="80" dirty="0">
                <a:latin typeface="Times New Roman"/>
                <a:cs typeface="Times New Roman"/>
              </a:rPr>
              <a:t> </a:t>
            </a:r>
            <a:r>
              <a:rPr sz="2400" spc="70" dirty="0">
                <a:latin typeface="Cambria"/>
                <a:cs typeface="Cambria"/>
              </a:rPr>
              <a:t>identifiers</a:t>
            </a:r>
            <a:r>
              <a:rPr sz="2400" spc="40" dirty="0">
                <a:latin typeface="Times New Roman"/>
                <a:cs typeface="Times New Roman"/>
              </a:rPr>
              <a:t> </a:t>
            </a:r>
            <a:r>
              <a:rPr sz="2400" spc="150" dirty="0">
                <a:latin typeface="Cambria"/>
                <a:cs typeface="Cambria"/>
              </a:rPr>
              <a:t>a</a:t>
            </a:r>
            <a:r>
              <a:rPr sz="2400" spc="80" dirty="0">
                <a:latin typeface="Times New Roman"/>
                <a:cs typeface="Times New Roman"/>
              </a:rPr>
              <a:t> </a:t>
            </a:r>
            <a:r>
              <a:rPr sz="2400" spc="95" dirty="0">
                <a:latin typeface="Cambria"/>
                <a:cs typeface="Cambria"/>
              </a:rPr>
              <a:t>name</a:t>
            </a:r>
            <a:r>
              <a:rPr sz="2400" spc="80" dirty="0">
                <a:latin typeface="Times New Roman"/>
                <a:cs typeface="Times New Roman"/>
              </a:rPr>
              <a:t> </a:t>
            </a:r>
            <a:r>
              <a:rPr sz="2400" spc="120" dirty="0">
                <a:latin typeface="Cambria"/>
                <a:cs typeface="Cambria"/>
              </a:rPr>
              <a:t>that</a:t>
            </a:r>
            <a:r>
              <a:rPr sz="2400" spc="80" dirty="0">
                <a:latin typeface="Times New Roman"/>
                <a:cs typeface="Times New Roman"/>
              </a:rPr>
              <a:t> </a:t>
            </a:r>
            <a:r>
              <a:rPr sz="2400" spc="95" dirty="0">
                <a:latin typeface="Cambria"/>
                <a:cs typeface="Cambria"/>
              </a:rPr>
              <a:t>makes</a:t>
            </a:r>
            <a:r>
              <a:rPr sz="2400" spc="85" dirty="0">
                <a:latin typeface="Times New Roman"/>
                <a:cs typeface="Times New Roman"/>
              </a:rPr>
              <a:t> </a:t>
            </a:r>
            <a:r>
              <a:rPr sz="2400" spc="70" dirty="0">
                <a:latin typeface="Cambria"/>
                <a:cs typeface="Cambria"/>
              </a:rPr>
              <a:t>sense.</a:t>
            </a:r>
            <a:endParaRPr sz="2400">
              <a:latin typeface="Cambria"/>
              <a:cs typeface="Cambria"/>
            </a:endParaRPr>
          </a:p>
          <a:p>
            <a:pPr marL="287020" marR="5080" indent="-274320">
              <a:lnSpc>
                <a:spcPct val="100000"/>
              </a:lnSpc>
              <a:spcBef>
                <a:spcPts val="600"/>
              </a:spcBef>
              <a:buClr>
                <a:srgbClr val="FE8537"/>
              </a:buClr>
              <a:buSzPct val="68750"/>
              <a:buFont typeface="Wingdings"/>
              <a:buChar char=""/>
              <a:tabLst>
                <a:tab pos="287020" algn="l"/>
              </a:tabLst>
            </a:pPr>
            <a:r>
              <a:rPr sz="2400" spc="95" dirty="0">
                <a:latin typeface="Cambria"/>
                <a:cs typeface="Cambria"/>
              </a:rPr>
              <a:t>While</a:t>
            </a:r>
            <a:r>
              <a:rPr sz="2400" spc="45" dirty="0">
                <a:latin typeface="Times New Roman"/>
                <a:cs typeface="Times New Roman"/>
              </a:rPr>
              <a:t> </a:t>
            </a:r>
            <a:r>
              <a:rPr sz="2400" dirty="0">
                <a:latin typeface="Cambria"/>
                <a:cs typeface="Cambria"/>
              </a:rPr>
              <a:t>c</a:t>
            </a:r>
            <a:r>
              <a:rPr sz="2400" spc="70" dirty="0">
                <a:latin typeface="Times New Roman"/>
                <a:cs typeface="Times New Roman"/>
              </a:rPr>
              <a:t> </a:t>
            </a:r>
            <a:r>
              <a:rPr sz="2400" spc="114" dirty="0">
                <a:latin typeface="Cambria"/>
                <a:cs typeface="Cambria"/>
              </a:rPr>
              <a:t>=</a:t>
            </a:r>
            <a:r>
              <a:rPr sz="2400" spc="65" dirty="0">
                <a:latin typeface="Times New Roman"/>
                <a:cs typeface="Times New Roman"/>
              </a:rPr>
              <a:t> </a:t>
            </a:r>
            <a:r>
              <a:rPr sz="2400" dirty="0">
                <a:latin typeface="Cambria"/>
                <a:cs typeface="Cambria"/>
              </a:rPr>
              <a:t>10</a:t>
            </a:r>
            <a:r>
              <a:rPr sz="2400" spc="70" dirty="0">
                <a:latin typeface="Times New Roman"/>
                <a:cs typeface="Times New Roman"/>
              </a:rPr>
              <a:t> </a:t>
            </a:r>
            <a:r>
              <a:rPr sz="2400" spc="75" dirty="0">
                <a:latin typeface="Cambria"/>
                <a:cs typeface="Cambria"/>
              </a:rPr>
              <a:t>is</a:t>
            </a:r>
            <a:r>
              <a:rPr sz="2400" spc="55" dirty="0">
                <a:latin typeface="Times New Roman"/>
                <a:cs typeface="Times New Roman"/>
              </a:rPr>
              <a:t> </a:t>
            </a:r>
            <a:r>
              <a:rPr sz="2400" spc="150" dirty="0">
                <a:latin typeface="Cambria"/>
                <a:cs typeface="Cambria"/>
              </a:rPr>
              <a:t>a</a:t>
            </a:r>
            <a:r>
              <a:rPr sz="2400" spc="70" dirty="0">
                <a:latin typeface="Times New Roman"/>
                <a:cs typeface="Times New Roman"/>
              </a:rPr>
              <a:t> </a:t>
            </a:r>
            <a:r>
              <a:rPr sz="2400" spc="85" dirty="0">
                <a:latin typeface="Cambria"/>
                <a:cs typeface="Cambria"/>
              </a:rPr>
              <a:t>valid</a:t>
            </a:r>
            <a:r>
              <a:rPr sz="2400" spc="50" dirty="0">
                <a:latin typeface="Times New Roman"/>
                <a:cs typeface="Times New Roman"/>
              </a:rPr>
              <a:t> </a:t>
            </a:r>
            <a:r>
              <a:rPr sz="2400" spc="120" dirty="0">
                <a:latin typeface="Cambria"/>
                <a:cs typeface="Cambria"/>
              </a:rPr>
              <a:t>name,</a:t>
            </a:r>
            <a:r>
              <a:rPr sz="2400" spc="70" dirty="0">
                <a:latin typeface="Times New Roman"/>
                <a:cs typeface="Times New Roman"/>
              </a:rPr>
              <a:t> </a:t>
            </a:r>
            <a:r>
              <a:rPr sz="2400" spc="80" dirty="0">
                <a:latin typeface="Cambria"/>
                <a:cs typeface="Cambria"/>
              </a:rPr>
              <a:t>writing</a:t>
            </a:r>
            <a:r>
              <a:rPr sz="2400" spc="50" dirty="0">
                <a:latin typeface="Times New Roman"/>
                <a:cs typeface="Times New Roman"/>
              </a:rPr>
              <a:t> </a:t>
            </a:r>
            <a:r>
              <a:rPr sz="2400" spc="50" dirty="0">
                <a:latin typeface="Cambria"/>
                <a:cs typeface="Cambria"/>
              </a:rPr>
              <a:t>count</a:t>
            </a:r>
            <a:r>
              <a:rPr sz="2400" spc="50" dirty="0">
                <a:latin typeface="Times New Roman"/>
                <a:cs typeface="Times New Roman"/>
              </a:rPr>
              <a:t> </a:t>
            </a:r>
            <a:r>
              <a:rPr sz="2400" spc="114" dirty="0">
                <a:latin typeface="Cambria"/>
                <a:cs typeface="Cambria"/>
              </a:rPr>
              <a:t>=</a:t>
            </a:r>
            <a:r>
              <a:rPr sz="2400" spc="60" dirty="0">
                <a:latin typeface="Times New Roman"/>
                <a:cs typeface="Times New Roman"/>
              </a:rPr>
              <a:t> </a:t>
            </a:r>
            <a:r>
              <a:rPr sz="2400" dirty="0">
                <a:latin typeface="Cambria"/>
                <a:cs typeface="Cambria"/>
              </a:rPr>
              <a:t>10</a:t>
            </a:r>
            <a:r>
              <a:rPr sz="2400" spc="70" dirty="0">
                <a:latin typeface="Times New Roman"/>
                <a:cs typeface="Times New Roman"/>
              </a:rPr>
              <a:t> </a:t>
            </a:r>
            <a:r>
              <a:rPr sz="2400" spc="-10" dirty="0">
                <a:latin typeface="Cambria"/>
                <a:cs typeface="Cambria"/>
              </a:rPr>
              <a:t>would</a:t>
            </a:r>
            <a:r>
              <a:rPr sz="2400" spc="-10" dirty="0">
                <a:latin typeface="Times New Roman"/>
                <a:cs typeface="Times New Roman"/>
              </a:rPr>
              <a:t> </a:t>
            </a:r>
            <a:r>
              <a:rPr sz="2400" spc="110" dirty="0">
                <a:latin typeface="Cambria"/>
                <a:cs typeface="Cambria"/>
              </a:rPr>
              <a:t>make</a:t>
            </a:r>
            <a:r>
              <a:rPr sz="2400" spc="110" dirty="0">
                <a:latin typeface="Times New Roman"/>
                <a:cs typeface="Times New Roman"/>
              </a:rPr>
              <a:t> </a:t>
            </a:r>
            <a:r>
              <a:rPr sz="2400" dirty="0">
                <a:latin typeface="Cambria"/>
                <a:cs typeface="Cambria"/>
              </a:rPr>
              <a:t>more</a:t>
            </a:r>
            <a:r>
              <a:rPr sz="2400" spc="100" dirty="0">
                <a:latin typeface="Times New Roman"/>
                <a:cs typeface="Times New Roman"/>
              </a:rPr>
              <a:t> </a:t>
            </a:r>
            <a:r>
              <a:rPr sz="2400" spc="80" dirty="0">
                <a:latin typeface="Cambria"/>
                <a:cs typeface="Cambria"/>
              </a:rPr>
              <a:t>sense,</a:t>
            </a:r>
            <a:r>
              <a:rPr sz="2400" spc="100" dirty="0">
                <a:latin typeface="Times New Roman"/>
                <a:cs typeface="Times New Roman"/>
              </a:rPr>
              <a:t> </a:t>
            </a:r>
            <a:r>
              <a:rPr sz="2400" spc="100" dirty="0">
                <a:latin typeface="Cambria"/>
                <a:cs typeface="Cambria"/>
              </a:rPr>
              <a:t>and</a:t>
            </a:r>
            <a:r>
              <a:rPr sz="2400" spc="110" dirty="0">
                <a:latin typeface="Times New Roman"/>
                <a:cs typeface="Times New Roman"/>
              </a:rPr>
              <a:t> </a:t>
            </a:r>
            <a:r>
              <a:rPr sz="2400" spc="100" dirty="0">
                <a:latin typeface="Cambria"/>
                <a:cs typeface="Cambria"/>
              </a:rPr>
              <a:t>it</a:t>
            </a:r>
            <a:r>
              <a:rPr sz="2400" spc="114" dirty="0">
                <a:latin typeface="Times New Roman"/>
                <a:cs typeface="Times New Roman"/>
              </a:rPr>
              <a:t> </a:t>
            </a:r>
            <a:r>
              <a:rPr sz="2400" dirty="0">
                <a:latin typeface="Cambria"/>
                <a:cs typeface="Cambria"/>
              </a:rPr>
              <a:t>would</a:t>
            </a:r>
            <a:r>
              <a:rPr sz="2400" spc="85" dirty="0">
                <a:latin typeface="Times New Roman"/>
                <a:cs typeface="Times New Roman"/>
              </a:rPr>
              <a:t> </a:t>
            </a:r>
            <a:r>
              <a:rPr sz="2400" dirty="0">
                <a:latin typeface="Cambria"/>
                <a:cs typeface="Cambria"/>
              </a:rPr>
              <a:t>be</a:t>
            </a:r>
            <a:r>
              <a:rPr sz="2400" spc="110" dirty="0">
                <a:latin typeface="Times New Roman"/>
                <a:cs typeface="Times New Roman"/>
              </a:rPr>
              <a:t> </a:t>
            </a:r>
            <a:r>
              <a:rPr sz="2400" spc="70" dirty="0">
                <a:latin typeface="Cambria"/>
                <a:cs typeface="Cambria"/>
              </a:rPr>
              <a:t>easier</a:t>
            </a:r>
            <a:r>
              <a:rPr sz="2400" spc="105" dirty="0">
                <a:latin typeface="Times New Roman"/>
                <a:cs typeface="Times New Roman"/>
              </a:rPr>
              <a:t> </a:t>
            </a:r>
            <a:r>
              <a:rPr sz="2400" dirty="0">
                <a:latin typeface="Cambria"/>
                <a:cs typeface="Cambria"/>
              </a:rPr>
              <a:t>to</a:t>
            </a:r>
            <a:r>
              <a:rPr sz="2400" spc="110" dirty="0">
                <a:latin typeface="Times New Roman"/>
                <a:cs typeface="Times New Roman"/>
              </a:rPr>
              <a:t> </a:t>
            </a:r>
            <a:r>
              <a:rPr sz="2400" spc="80" dirty="0">
                <a:latin typeface="Cambria"/>
                <a:cs typeface="Cambria"/>
              </a:rPr>
              <a:t>figure</a:t>
            </a:r>
            <a:r>
              <a:rPr sz="2400" spc="85" dirty="0">
                <a:latin typeface="Times New Roman"/>
                <a:cs typeface="Times New Roman"/>
              </a:rPr>
              <a:t> </a:t>
            </a:r>
            <a:r>
              <a:rPr sz="2400" spc="25" dirty="0">
                <a:latin typeface="Cambria"/>
                <a:cs typeface="Cambria"/>
              </a:rPr>
              <a:t>out</a:t>
            </a:r>
            <a:endParaRPr sz="2400">
              <a:latin typeface="Cambria"/>
              <a:cs typeface="Cambria"/>
            </a:endParaRPr>
          </a:p>
          <a:p>
            <a:pPr marL="12700" marR="96520" indent="337820">
              <a:lnSpc>
                <a:spcPct val="100000"/>
              </a:lnSpc>
              <a:spcBef>
                <a:spcPts val="600"/>
              </a:spcBef>
            </a:pPr>
            <a:r>
              <a:rPr sz="2400" spc="95" dirty="0">
                <a:latin typeface="Cambria"/>
                <a:cs typeface="Cambria"/>
              </a:rPr>
              <a:t>what</a:t>
            </a:r>
            <a:r>
              <a:rPr sz="2400" spc="90" dirty="0">
                <a:latin typeface="Times New Roman"/>
                <a:cs typeface="Times New Roman"/>
              </a:rPr>
              <a:t> </a:t>
            </a:r>
            <a:r>
              <a:rPr sz="2400" spc="100" dirty="0">
                <a:latin typeface="Cambria"/>
                <a:cs typeface="Cambria"/>
              </a:rPr>
              <a:t>it</a:t>
            </a:r>
            <a:r>
              <a:rPr sz="2400" spc="105" dirty="0">
                <a:latin typeface="Times New Roman"/>
                <a:cs typeface="Times New Roman"/>
              </a:rPr>
              <a:t> </a:t>
            </a:r>
            <a:r>
              <a:rPr sz="2400" spc="65" dirty="0">
                <a:latin typeface="Cambria"/>
                <a:cs typeface="Cambria"/>
              </a:rPr>
              <a:t>represents</a:t>
            </a:r>
            <a:r>
              <a:rPr sz="2400" spc="85" dirty="0">
                <a:latin typeface="Times New Roman"/>
                <a:cs typeface="Times New Roman"/>
              </a:rPr>
              <a:t> </a:t>
            </a:r>
            <a:r>
              <a:rPr sz="2400" spc="70" dirty="0">
                <a:latin typeface="Cambria"/>
                <a:cs typeface="Cambria"/>
              </a:rPr>
              <a:t>when</a:t>
            </a:r>
            <a:r>
              <a:rPr sz="2400" spc="85" dirty="0">
                <a:latin typeface="Times New Roman"/>
                <a:cs typeface="Times New Roman"/>
              </a:rPr>
              <a:t> </a:t>
            </a:r>
            <a:r>
              <a:rPr sz="2400" dirty="0">
                <a:latin typeface="Cambria"/>
                <a:cs typeface="Cambria"/>
              </a:rPr>
              <a:t>you</a:t>
            </a:r>
            <a:r>
              <a:rPr sz="2400" spc="100" dirty="0">
                <a:latin typeface="Times New Roman"/>
                <a:cs typeface="Times New Roman"/>
              </a:rPr>
              <a:t> </a:t>
            </a:r>
            <a:r>
              <a:rPr sz="2400" dirty="0">
                <a:latin typeface="Cambria"/>
                <a:cs typeface="Cambria"/>
              </a:rPr>
              <a:t>look</a:t>
            </a:r>
            <a:r>
              <a:rPr sz="2400" spc="95" dirty="0">
                <a:latin typeface="Times New Roman"/>
                <a:cs typeface="Times New Roman"/>
              </a:rPr>
              <a:t> </a:t>
            </a:r>
            <a:r>
              <a:rPr sz="2400" spc="135" dirty="0">
                <a:latin typeface="Cambria"/>
                <a:cs typeface="Cambria"/>
              </a:rPr>
              <a:t>at</a:t>
            </a:r>
            <a:r>
              <a:rPr sz="2400" spc="105" dirty="0">
                <a:latin typeface="Times New Roman"/>
                <a:cs typeface="Times New Roman"/>
              </a:rPr>
              <a:t> </a:t>
            </a:r>
            <a:r>
              <a:rPr sz="2400" dirty="0">
                <a:latin typeface="Cambria"/>
                <a:cs typeface="Cambria"/>
              </a:rPr>
              <a:t>your</a:t>
            </a:r>
            <a:r>
              <a:rPr sz="2400" spc="100" dirty="0">
                <a:latin typeface="Times New Roman"/>
                <a:cs typeface="Times New Roman"/>
              </a:rPr>
              <a:t> </a:t>
            </a:r>
            <a:r>
              <a:rPr sz="2400" dirty="0">
                <a:latin typeface="Cambria"/>
                <a:cs typeface="Cambria"/>
              </a:rPr>
              <a:t>code</a:t>
            </a:r>
            <a:r>
              <a:rPr sz="2400" spc="90" dirty="0">
                <a:latin typeface="Times New Roman"/>
                <a:cs typeface="Times New Roman"/>
              </a:rPr>
              <a:t> </a:t>
            </a:r>
            <a:r>
              <a:rPr sz="2400" spc="85" dirty="0">
                <a:latin typeface="Cambria"/>
                <a:cs typeface="Cambria"/>
              </a:rPr>
              <a:t>after</a:t>
            </a:r>
            <a:r>
              <a:rPr sz="2400" spc="105" dirty="0">
                <a:latin typeface="Times New Roman"/>
                <a:cs typeface="Times New Roman"/>
              </a:rPr>
              <a:t> </a:t>
            </a:r>
            <a:r>
              <a:rPr sz="2400" spc="100" dirty="0">
                <a:latin typeface="Cambria"/>
                <a:cs typeface="Cambria"/>
              </a:rPr>
              <a:t>a</a:t>
            </a:r>
            <a:r>
              <a:rPr sz="2400" spc="100" dirty="0">
                <a:latin typeface="Times New Roman"/>
                <a:cs typeface="Times New Roman"/>
              </a:rPr>
              <a:t> </a:t>
            </a:r>
            <a:r>
              <a:rPr sz="2400" spc="50" dirty="0">
                <a:latin typeface="Cambria"/>
                <a:cs typeface="Cambria"/>
              </a:rPr>
              <a:t>long</a:t>
            </a:r>
            <a:r>
              <a:rPr sz="2400" spc="60" dirty="0">
                <a:latin typeface="Times New Roman"/>
                <a:cs typeface="Times New Roman"/>
              </a:rPr>
              <a:t> </a:t>
            </a:r>
            <a:r>
              <a:rPr sz="2400" spc="90" dirty="0">
                <a:latin typeface="Cambria"/>
                <a:cs typeface="Cambria"/>
              </a:rPr>
              <a:t>gap.</a:t>
            </a:r>
            <a:endParaRPr sz="2400">
              <a:latin typeface="Cambria"/>
              <a:cs typeface="Cambria"/>
            </a:endParaRPr>
          </a:p>
          <a:p>
            <a:pPr marL="287020" marR="46355" indent="-274320">
              <a:lnSpc>
                <a:spcPct val="100000"/>
              </a:lnSpc>
              <a:spcBef>
                <a:spcPts val="605"/>
              </a:spcBef>
              <a:buClr>
                <a:srgbClr val="FE8537"/>
              </a:buClr>
              <a:buSzPct val="68750"/>
              <a:buFont typeface="Wingdings"/>
              <a:buChar char=""/>
              <a:tabLst>
                <a:tab pos="287020" algn="l"/>
              </a:tabLst>
            </a:pPr>
            <a:r>
              <a:rPr sz="2400" spc="105" dirty="0">
                <a:latin typeface="Cambria"/>
                <a:cs typeface="Cambria"/>
              </a:rPr>
              <a:t>Multiple</a:t>
            </a:r>
            <a:r>
              <a:rPr sz="2400" spc="55" dirty="0">
                <a:latin typeface="Times New Roman"/>
                <a:cs typeface="Times New Roman"/>
              </a:rPr>
              <a:t> </a:t>
            </a:r>
            <a:r>
              <a:rPr sz="2400" dirty="0">
                <a:latin typeface="Cambria"/>
                <a:cs typeface="Cambria"/>
              </a:rPr>
              <a:t>words</a:t>
            </a:r>
            <a:r>
              <a:rPr sz="2400" spc="60" dirty="0">
                <a:latin typeface="Times New Roman"/>
                <a:cs typeface="Times New Roman"/>
              </a:rPr>
              <a:t> </a:t>
            </a:r>
            <a:r>
              <a:rPr sz="2400" spc="95" dirty="0">
                <a:latin typeface="Cambria"/>
                <a:cs typeface="Cambria"/>
              </a:rPr>
              <a:t>can</a:t>
            </a:r>
            <a:r>
              <a:rPr sz="2400" spc="70" dirty="0">
                <a:latin typeface="Times New Roman"/>
                <a:cs typeface="Times New Roman"/>
              </a:rPr>
              <a:t> </a:t>
            </a:r>
            <a:r>
              <a:rPr sz="2400" dirty="0">
                <a:latin typeface="Cambria"/>
                <a:cs typeface="Cambria"/>
              </a:rPr>
              <a:t>be</a:t>
            </a:r>
            <a:r>
              <a:rPr sz="2400" spc="85" dirty="0">
                <a:latin typeface="Times New Roman"/>
                <a:cs typeface="Times New Roman"/>
              </a:rPr>
              <a:t> </a:t>
            </a:r>
            <a:r>
              <a:rPr sz="2400" spc="75" dirty="0">
                <a:latin typeface="Cambria"/>
                <a:cs typeface="Cambria"/>
              </a:rPr>
              <a:t>separated</a:t>
            </a:r>
            <a:r>
              <a:rPr sz="2400" spc="85" dirty="0">
                <a:latin typeface="Times New Roman"/>
                <a:cs typeface="Times New Roman"/>
              </a:rPr>
              <a:t> </a:t>
            </a:r>
            <a:r>
              <a:rPr sz="2400" spc="95" dirty="0">
                <a:latin typeface="Cambria"/>
                <a:cs typeface="Cambria"/>
              </a:rPr>
              <a:t>using</a:t>
            </a:r>
            <a:r>
              <a:rPr sz="2400" spc="55" dirty="0">
                <a:latin typeface="Times New Roman"/>
                <a:cs typeface="Times New Roman"/>
              </a:rPr>
              <a:t> </a:t>
            </a:r>
            <a:r>
              <a:rPr sz="2400" spc="135" dirty="0">
                <a:latin typeface="Cambria"/>
                <a:cs typeface="Cambria"/>
              </a:rPr>
              <a:t>an</a:t>
            </a:r>
            <a:r>
              <a:rPr sz="2400" spc="85" dirty="0">
                <a:latin typeface="Times New Roman"/>
                <a:cs typeface="Times New Roman"/>
              </a:rPr>
              <a:t> </a:t>
            </a:r>
            <a:r>
              <a:rPr sz="2400" spc="45" dirty="0">
                <a:latin typeface="Cambria"/>
                <a:cs typeface="Cambria"/>
              </a:rPr>
              <a:t>underscore,</a:t>
            </a:r>
            <a:r>
              <a:rPr sz="2400" spc="45" dirty="0">
                <a:latin typeface="Times New Roman"/>
                <a:cs typeface="Times New Roman"/>
              </a:rPr>
              <a:t> </a:t>
            </a:r>
            <a:r>
              <a:rPr sz="2400" spc="90" dirty="0">
                <a:latin typeface="Cambria"/>
                <a:cs typeface="Cambria"/>
              </a:rPr>
              <a:t>like</a:t>
            </a:r>
            <a:r>
              <a:rPr sz="2400" spc="70" dirty="0">
                <a:latin typeface="Times New Roman"/>
                <a:cs typeface="Times New Roman"/>
              </a:rPr>
              <a:t> </a:t>
            </a:r>
            <a:r>
              <a:rPr sz="2400" spc="114" dirty="0">
                <a:latin typeface="Cambria"/>
                <a:cs typeface="Cambria"/>
              </a:rPr>
              <a:t>this_is_a_long_variable.</a:t>
            </a:r>
            <a:endParaRPr sz="2400">
              <a:latin typeface="Cambria"/>
              <a:cs typeface="Cambri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14370"/>
            <a:ext cx="3809365"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FF0000"/>
                </a:solidFill>
              </a:rPr>
              <a:t>How</a:t>
            </a:r>
            <a:r>
              <a:rPr sz="2000" b="0" spc="-75" dirty="0">
                <a:solidFill>
                  <a:srgbClr val="FF0000"/>
                </a:solidFill>
                <a:latin typeface="Times New Roman"/>
                <a:cs typeface="Times New Roman"/>
              </a:rPr>
              <a:t> </a:t>
            </a:r>
            <a:r>
              <a:rPr sz="2000" dirty="0">
                <a:solidFill>
                  <a:srgbClr val="FF0000"/>
                </a:solidFill>
              </a:rPr>
              <a:t>Does</a:t>
            </a:r>
            <a:r>
              <a:rPr sz="2000" b="0" spc="-60" dirty="0">
                <a:solidFill>
                  <a:srgbClr val="FF0000"/>
                </a:solidFill>
                <a:latin typeface="Times New Roman"/>
                <a:cs typeface="Times New Roman"/>
              </a:rPr>
              <a:t> </a:t>
            </a:r>
            <a:r>
              <a:rPr sz="2000" dirty="0">
                <a:solidFill>
                  <a:srgbClr val="FF0000"/>
                </a:solidFill>
              </a:rPr>
              <a:t>a</a:t>
            </a:r>
            <a:r>
              <a:rPr sz="2000" b="0" spc="-70" dirty="0">
                <a:solidFill>
                  <a:srgbClr val="FF0000"/>
                </a:solidFill>
                <a:latin typeface="Times New Roman"/>
                <a:cs typeface="Times New Roman"/>
              </a:rPr>
              <a:t> </a:t>
            </a:r>
            <a:r>
              <a:rPr sz="2000" dirty="0">
                <a:solidFill>
                  <a:srgbClr val="FF0000"/>
                </a:solidFill>
              </a:rPr>
              <a:t>Python</a:t>
            </a:r>
            <a:r>
              <a:rPr sz="2000" b="0" spc="-85" dirty="0">
                <a:solidFill>
                  <a:srgbClr val="FF0000"/>
                </a:solidFill>
                <a:latin typeface="Times New Roman"/>
                <a:cs typeface="Times New Roman"/>
              </a:rPr>
              <a:t> </a:t>
            </a:r>
            <a:r>
              <a:rPr sz="2000" dirty="0">
                <a:solidFill>
                  <a:srgbClr val="FF0000"/>
                </a:solidFill>
              </a:rPr>
              <a:t>Function</a:t>
            </a:r>
            <a:r>
              <a:rPr sz="2000" b="0" spc="-95" dirty="0">
                <a:solidFill>
                  <a:srgbClr val="FF0000"/>
                </a:solidFill>
                <a:latin typeface="Times New Roman"/>
                <a:cs typeface="Times New Roman"/>
              </a:rPr>
              <a:t> </a:t>
            </a:r>
            <a:r>
              <a:rPr sz="2000" spc="-10" dirty="0">
                <a:solidFill>
                  <a:srgbClr val="FF0000"/>
                </a:solidFill>
              </a:rPr>
              <a:t>Work?</a:t>
            </a:r>
            <a:endParaRPr sz="2000">
              <a:latin typeface="Times New Roman"/>
              <a:cs typeface="Times New Roman"/>
            </a:endParaRPr>
          </a:p>
        </p:txBody>
      </p:sp>
      <p:sp>
        <p:nvSpPr>
          <p:cNvPr id="3" name="object 3"/>
          <p:cNvSpPr txBox="1"/>
          <p:nvPr/>
        </p:nvSpPr>
        <p:spPr>
          <a:xfrm>
            <a:off x="535932" y="2533011"/>
            <a:ext cx="3881120" cy="1177925"/>
          </a:xfrm>
          <a:prstGeom prst="rect">
            <a:avLst/>
          </a:prstGeom>
        </p:spPr>
        <p:txBody>
          <a:bodyPr vert="horz" wrap="square" lIns="0" tIns="40005" rIns="0" bIns="0" rtlCol="0">
            <a:spAutoFit/>
          </a:bodyPr>
          <a:lstStyle/>
          <a:p>
            <a:pPr marL="355600" indent="-342900">
              <a:lnSpc>
                <a:spcPct val="100000"/>
              </a:lnSpc>
              <a:spcBef>
                <a:spcPts val="315"/>
              </a:spcBef>
              <a:buFont typeface="Microsoft Sans Serif"/>
              <a:buChar char="•"/>
              <a:tabLst>
                <a:tab pos="355600" algn="l"/>
              </a:tabLst>
            </a:pPr>
            <a:r>
              <a:rPr sz="1800" dirty="0">
                <a:latin typeface="Calibri"/>
                <a:cs typeface="Calibri"/>
              </a:rPr>
              <a:t>A</a:t>
            </a:r>
            <a:r>
              <a:rPr sz="1800" spc="-70" dirty="0">
                <a:latin typeface="Times New Roman"/>
                <a:cs typeface="Times New Roman"/>
              </a:rPr>
              <a:t> </a:t>
            </a:r>
            <a:r>
              <a:rPr sz="1800" dirty="0">
                <a:latin typeface="Calibri"/>
                <a:cs typeface="Calibri"/>
              </a:rPr>
              <a:t>python</a:t>
            </a:r>
            <a:r>
              <a:rPr sz="1800" spc="-60" dirty="0">
                <a:latin typeface="Times New Roman"/>
                <a:cs typeface="Times New Roman"/>
              </a:rPr>
              <a:t> </a:t>
            </a:r>
            <a:r>
              <a:rPr sz="1800" dirty="0">
                <a:latin typeface="Calibri"/>
                <a:cs typeface="Calibri"/>
              </a:rPr>
              <a:t>function</a:t>
            </a:r>
            <a:r>
              <a:rPr sz="1800" spc="-60" dirty="0">
                <a:latin typeface="Times New Roman"/>
                <a:cs typeface="Times New Roman"/>
              </a:rPr>
              <a:t> </a:t>
            </a:r>
            <a:r>
              <a:rPr sz="1800" spc="-10" dirty="0">
                <a:latin typeface="Calibri"/>
                <a:cs typeface="Calibri"/>
              </a:rPr>
              <a:t>consists</a:t>
            </a:r>
            <a:r>
              <a:rPr sz="1800" spc="-65" dirty="0">
                <a:latin typeface="Times New Roman"/>
                <a:cs typeface="Times New Roman"/>
              </a:rPr>
              <a:t> </a:t>
            </a:r>
            <a:r>
              <a:rPr sz="1800" dirty="0">
                <a:latin typeface="Calibri"/>
                <a:cs typeface="Calibri"/>
              </a:rPr>
              <a:t>of</a:t>
            </a:r>
            <a:r>
              <a:rPr sz="1800" spc="-70" dirty="0">
                <a:latin typeface="Times New Roman"/>
                <a:cs typeface="Times New Roman"/>
              </a:rPr>
              <a:t> </a:t>
            </a:r>
            <a:r>
              <a:rPr sz="1800" dirty="0">
                <a:latin typeface="Calibri"/>
                <a:cs typeface="Calibri"/>
              </a:rPr>
              <a:t>2</a:t>
            </a:r>
            <a:r>
              <a:rPr sz="1800" spc="-65" dirty="0">
                <a:latin typeface="Times New Roman"/>
                <a:cs typeface="Times New Roman"/>
              </a:rPr>
              <a:t> </a:t>
            </a:r>
            <a:r>
              <a:rPr sz="1800" spc="-10" dirty="0">
                <a:latin typeface="Calibri"/>
                <a:cs typeface="Calibri"/>
              </a:rPr>
              <a:t>parts:</a:t>
            </a:r>
            <a:endParaRPr sz="1800">
              <a:latin typeface="Calibri"/>
              <a:cs typeface="Calibri"/>
            </a:endParaRPr>
          </a:p>
          <a:p>
            <a:pPr marL="355600" indent="-342900">
              <a:lnSpc>
                <a:spcPct val="100000"/>
              </a:lnSpc>
              <a:spcBef>
                <a:spcPts val="215"/>
              </a:spcBef>
              <a:buFont typeface="Microsoft Sans Serif"/>
              <a:buChar char="•"/>
              <a:tabLst>
                <a:tab pos="355600" algn="l"/>
              </a:tabLst>
            </a:pPr>
            <a:r>
              <a:rPr sz="1800" dirty="0">
                <a:latin typeface="Calibri"/>
                <a:cs typeface="Calibri"/>
              </a:rPr>
              <a:t>Function</a:t>
            </a:r>
            <a:r>
              <a:rPr sz="1800" spc="-70" dirty="0">
                <a:latin typeface="Times New Roman"/>
                <a:cs typeface="Times New Roman"/>
              </a:rPr>
              <a:t> </a:t>
            </a:r>
            <a:r>
              <a:rPr sz="1800" spc="-10" dirty="0">
                <a:latin typeface="Calibri"/>
                <a:cs typeface="Calibri"/>
              </a:rPr>
              <a:t>definition</a:t>
            </a:r>
            <a:r>
              <a:rPr sz="1800" spc="-85" dirty="0">
                <a:latin typeface="Times New Roman"/>
                <a:cs typeface="Times New Roman"/>
              </a:rPr>
              <a:t> </a:t>
            </a:r>
            <a:r>
              <a:rPr sz="1800" dirty="0">
                <a:latin typeface="Calibri"/>
                <a:cs typeface="Calibri"/>
              </a:rPr>
              <a:t>and</a:t>
            </a:r>
            <a:r>
              <a:rPr sz="1800" spc="-75" dirty="0">
                <a:latin typeface="Times New Roman"/>
                <a:cs typeface="Times New Roman"/>
              </a:rPr>
              <a:t> </a:t>
            </a:r>
            <a:r>
              <a:rPr sz="1800" dirty="0">
                <a:latin typeface="Calibri"/>
                <a:cs typeface="Calibri"/>
              </a:rPr>
              <a:t>function</a:t>
            </a:r>
            <a:r>
              <a:rPr sz="1800" spc="-70" dirty="0">
                <a:latin typeface="Times New Roman"/>
                <a:cs typeface="Times New Roman"/>
              </a:rPr>
              <a:t> </a:t>
            </a:r>
            <a:r>
              <a:rPr sz="1800" spc="-10" dirty="0">
                <a:latin typeface="Calibri"/>
                <a:cs typeface="Calibri"/>
              </a:rPr>
              <a:t>call.</a:t>
            </a:r>
            <a:endParaRPr sz="1800">
              <a:latin typeface="Calibri"/>
              <a:cs typeface="Calibri"/>
            </a:endParaRPr>
          </a:p>
          <a:p>
            <a:pPr marL="355600" indent="-342900">
              <a:lnSpc>
                <a:spcPts val="2050"/>
              </a:lnSpc>
              <a:spcBef>
                <a:spcPts val="220"/>
              </a:spcBef>
              <a:buFont typeface="Microsoft Sans Serif"/>
              <a:buChar char="•"/>
              <a:tabLst>
                <a:tab pos="355600" algn="l"/>
              </a:tabLst>
            </a:pPr>
            <a:r>
              <a:rPr sz="1800" dirty="0">
                <a:latin typeface="Calibri"/>
                <a:cs typeface="Calibri"/>
              </a:rPr>
              <a:t>To</a:t>
            </a:r>
            <a:r>
              <a:rPr sz="1800" spc="254" dirty="0">
                <a:latin typeface="Times New Roman"/>
                <a:cs typeface="Times New Roman"/>
              </a:rPr>
              <a:t> </a:t>
            </a:r>
            <a:r>
              <a:rPr sz="1800" dirty="0">
                <a:latin typeface="Calibri"/>
                <a:cs typeface="Calibri"/>
              </a:rPr>
              <a:t>create</a:t>
            </a:r>
            <a:r>
              <a:rPr sz="1800" spc="265" dirty="0">
                <a:latin typeface="Times New Roman"/>
                <a:cs typeface="Times New Roman"/>
              </a:rPr>
              <a:t> </a:t>
            </a:r>
            <a:r>
              <a:rPr sz="1800" dirty="0">
                <a:latin typeface="Calibri"/>
                <a:cs typeface="Calibri"/>
              </a:rPr>
              <a:t>a</a:t>
            </a:r>
            <a:r>
              <a:rPr sz="1800" spc="260" dirty="0">
                <a:latin typeface="Times New Roman"/>
                <a:cs typeface="Times New Roman"/>
              </a:rPr>
              <a:t> </a:t>
            </a:r>
            <a:r>
              <a:rPr sz="1800" dirty="0">
                <a:latin typeface="Calibri"/>
                <a:cs typeface="Calibri"/>
              </a:rPr>
              <a:t>function</a:t>
            </a:r>
            <a:r>
              <a:rPr sz="1800" spc="280" dirty="0">
                <a:latin typeface="Times New Roman"/>
                <a:cs typeface="Times New Roman"/>
              </a:rPr>
              <a:t> </a:t>
            </a:r>
            <a:r>
              <a:rPr sz="1800" dirty="0">
                <a:latin typeface="Calibri"/>
                <a:cs typeface="Calibri"/>
              </a:rPr>
              <a:t>in</a:t>
            </a:r>
            <a:r>
              <a:rPr sz="1800" spc="260" dirty="0">
                <a:latin typeface="Times New Roman"/>
                <a:cs typeface="Times New Roman"/>
              </a:rPr>
              <a:t> </a:t>
            </a:r>
            <a:r>
              <a:rPr sz="1800" dirty="0">
                <a:latin typeface="Calibri"/>
                <a:cs typeface="Calibri"/>
              </a:rPr>
              <a:t>Python,</a:t>
            </a:r>
            <a:r>
              <a:rPr sz="1800" spc="275" dirty="0">
                <a:latin typeface="Times New Roman"/>
                <a:cs typeface="Times New Roman"/>
              </a:rPr>
              <a:t> </a:t>
            </a:r>
            <a:r>
              <a:rPr sz="1800" spc="-25" dirty="0">
                <a:latin typeface="Calibri"/>
                <a:cs typeface="Calibri"/>
              </a:rPr>
              <a:t>you</a:t>
            </a:r>
            <a:endParaRPr sz="1800">
              <a:latin typeface="Calibri"/>
              <a:cs typeface="Calibri"/>
            </a:endParaRPr>
          </a:p>
          <a:p>
            <a:pPr marL="355600">
              <a:lnSpc>
                <a:spcPts val="2050"/>
              </a:lnSpc>
              <a:tabLst>
                <a:tab pos="946785" algn="l"/>
                <a:tab pos="1289685" algn="l"/>
                <a:tab pos="1798320" algn="l"/>
                <a:tab pos="2536825" algn="l"/>
                <a:tab pos="2997200" algn="l"/>
              </a:tabLst>
            </a:pPr>
            <a:r>
              <a:rPr sz="1800" spc="-20" dirty="0">
                <a:latin typeface="Calibri"/>
                <a:cs typeface="Calibri"/>
              </a:rPr>
              <a:t>have</a:t>
            </a:r>
            <a:r>
              <a:rPr sz="1800" dirty="0">
                <a:latin typeface="Times New Roman"/>
                <a:cs typeface="Times New Roman"/>
              </a:rPr>
              <a:t>	</a:t>
            </a:r>
            <a:r>
              <a:rPr sz="1800" spc="-25" dirty="0">
                <a:latin typeface="Calibri"/>
                <a:cs typeface="Calibri"/>
              </a:rPr>
              <a:t>to</a:t>
            </a:r>
            <a:r>
              <a:rPr sz="1800" dirty="0">
                <a:latin typeface="Times New Roman"/>
                <a:cs typeface="Times New Roman"/>
              </a:rPr>
              <a:t>	</a:t>
            </a:r>
            <a:r>
              <a:rPr sz="1800" spc="-20" dirty="0">
                <a:latin typeface="Calibri"/>
                <a:cs typeface="Calibri"/>
              </a:rPr>
              <a:t>first</a:t>
            </a:r>
            <a:r>
              <a:rPr sz="1800" dirty="0">
                <a:latin typeface="Times New Roman"/>
                <a:cs typeface="Times New Roman"/>
              </a:rPr>
              <a:t>	</a:t>
            </a:r>
            <a:r>
              <a:rPr sz="1800" spc="-10" dirty="0">
                <a:latin typeface="Calibri"/>
                <a:cs typeface="Calibri"/>
              </a:rPr>
              <a:t>define</a:t>
            </a:r>
            <a:r>
              <a:rPr sz="1800" dirty="0">
                <a:latin typeface="Times New Roman"/>
                <a:cs typeface="Times New Roman"/>
              </a:rPr>
              <a:t>	</a:t>
            </a:r>
            <a:r>
              <a:rPr sz="1800" spc="-25" dirty="0">
                <a:latin typeface="Calibri"/>
                <a:cs typeface="Calibri"/>
              </a:rPr>
              <a:t>the</a:t>
            </a:r>
            <a:r>
              <a:rPr sz="1800" dirty="0">
                <a:latin typeface="Times New Roman"/>
                <a:cs typeface="Times New Roman"/>
              </a:rPr>
              <a:t>	</a:t>
            </a:r>
            <a:r>
              <a:rPr sz="1800" spc="-10" dirty="0">
                <a:latin typeface="Calibri"/>
                <a:cs typeface="Calibri"/>
              </a:rPr>
              <a:t>Function,</a:t>
            </a:r>
            <a:endParaRPr sz="1800">
              <a:latin typeface="Calibri"/>
              <a:cs typeface="Calibri"/>
            </a:endParaRPr>
          </a:p>
        </p:txBody>
      </p:sp>
      <p:sp>
        <p:nvSpPr>
          <p:cNvPr id="4" name="object 4"/>
          <p:cNvSpPr txBox="1"/>
          <p:nvPr/>
        </p:nvSpPr>
        <p:spPr>
          <a:xfrm>
            <a:off x="879142" y="3657986"/>
            <a:ext cx="3536315" cy="299720"/>
          </a:xfrm>
          <a:prstGeom prst="rect">
            <a:avLst/>
          </a:prstGeom>
        </p:spPr>
        <p:txBody>
          <a:bodyPr vert="horz" wrap="square" lIns="0" tIns="12700" rIns="0" bIns="0" rtlCol="0">
            <a:spAutoFit/>
          </a:bodyPr>
          <a:lstStyle/>
          <a:p>
            <a:pPr marL="12700">
              <a:lnSpc>
                <a:spcPct val="100000"/>
              </a:lnSpc>
              <a:spcBef>
                <a:spcPts val="100"/>
              </a:spcBef>
              <a:tabLst>
                <a:tab pos="812165" algn="l"/>
                <a:tab pos="1196340" algn="l"/>
                <a:tab pos="1564005" algn="l"/>
                <a:tab pos="2404110" algn="l"/>
              </a:tabLst>
            </a:pPr>
            <a:r>
              <a:rPr sz="1800" spc="-10" dirty="0">
                <a:latin typeface="Calibri"/>
                <a:cs typeface="Calibri"/>
              </a:rPr>
              <a:t>giving</a:t>
            </a:r>
            <a:r>
              <a:rPr sz="1800" dirty="0">
                <a:latin typeface="Times New Roman"/>
                <a:cs typeface="Times New Roman"/>
              </a:rPr>
              <a:t>	</a:t>
            </a:r>
            <a:r>
              <a:rPr sz="1800" spc="-25" dirty="0">
                <a:latin typeface="Calibri"/>
                <a:cs typeface="Calibri"/>
              </a:rPr>
              <a:t>it</a:t>
            </a:r>
            <a:r>
              <a:rPr sz="1800" dirty="0">
                <a:latin typeface="Times New Roman"/>
                <a:cs typeface="Times New Roman"/>
              </a:rPr>
              <a:t>	</a:t>
            </a:r>
            <a:r>
              <a:rPr sz="1800" spc="-50" dirty="0">
                <a:latin typeface="Calibri"/>
                <a:cs typeface="Calibri"/>
              </a:rPr>
              <a:t>a</a:t>
            </a:r>
            <a:r>
              <a:rPr sz="1800" dirty="0">
                <a:latin typeface="Times New Roman"/>
                <a:cs typeface="Times New Roman"/>
              </a:rPr>
              <a:t>	</a:t>
            </a:r>
            <a:r>
              <a:rPr sz="1800" spc="-20" dirty="0">
                <a:latin typeface="Calibri"/>
                <a:cs typeface="Calibri"/>
              </a:rPr>
              <a:t>name,</a:t>
            </a:r>
            <a:r>
              <a:rPr sz="1800" dirty="0">
                <a:latin typeface="Times New Roman"/>
                <a:cs typeface="Times New Roman"/>
              </a:rPr>
              <a:t>	</a:t>
            </a:r>
            <a:r>
              <a:rPr sz="1800" spc="-10" dirty="0">
                <a:latin typeface="Calibri"/>
                <a:cs typeface="Calibri"/>
              </a:rPr>
              <a:t>parameters,</a:t>
            </a:r>
            <a:endParaRPr sz="1800">
              <a:latin typeface="Calibri"/>
              <a:cs typeface="Calibri"/>
            </a:endParaRPr>
          </a:p>
        </p:txBody>
      </p:sp>
      <p:sp>
        <p:nvSpPr>
          <p:cNvPr id="5" name="object 5"/>
          <p:cNvSpPr txBox="1"/>
          <p:nvPr/>
        </p:nvSpPr>
        <p:spPr>
          <a:xfrm>
            <a:off x="879142" y="3904874"/>
            <a:ext cx="3536315" cy="299720"/>
          </a:xfrm>
          <a:prstGeom prst="rect">
            <a:avLst/>
          </a:prstGeom>
        </p:spPr>
        <p:txBody>
          <a:bodyPr vert="horz" wrap="square" lIns="0" tIns="12700" rIns="0" bIns="0" rtlCol="0">
            <a:spAutoFit/>
          </a:bodyPr>
          <a:lstStyle/>
          <a:p>
            <a:pPr marL="12700">
              <a:lnSpc>
                <a:spcPct val="100000"/>
              </a:lnSpc>
              <a:spcBef>
                <a:spcPts val="100"/>
              </a:spcBef>
              <a:tabLst>
                <a:tab pos="1266825" algn="l"/>
                <a:tab pos="1823720" algn="l"/>
                <a:tab pos="2333625" algn="l"/>
                <a:tab pos="2924810" algn="l"/>
                <a:tab pos="3394710" algn="l"/>
              </a:tabLst>
            </a:pPr>
            <a:r>
              <a:rPr sz="1800" spc="-10" dirty="0">
                <a:latin typeface="Calibri"/>
                <a:cs typeface="Calibri"/>
              </a:rPr>
              <a:t>statements,</a:t>
            </a:r>
            <a:r>
              <a:rPr sz="1800" dirty="0">
                <a:latin typeface="Times New Roman"/>
                <a:cs typeface="Times New Roman"/>
              </a:rPr>
              <a:t>	</a:t>
            </a:r>
            <a:r>
              <a:rPr sz="1800" spc="-20" dirty="0">
                <a:latin typeface="Calibri"/>
                <a:cs typeface="Calibri"/>
              </a:rPr>
              <a:t>etc.,</a:t>
            </a:r>
            <a:r>
              <a:rPr sz="1800" dirty="0">
                <a:latin typeface="Times New Roman"/>
                <a:cs typeface="Times New Roman"/>
              </a:rPr>
              <a:t>	</a:t>
            </a:r>
            <a:r>
              <a:rPr sz="1800" spc="-25" dirty="0">
                <a:latin typeface="Calibri"/>
                <a:cs typeface="Calibri"/>
              </a:rPr>
              <a:t>and</a:t>
            </a:r>
            <a:r>
              <a:rPr sz="1800" dirty="0">
                <a:latin typeface="Times New Roman"/>
                <a:cs typeface="Times New Roman"/>
              </a:rPr>
              <a:t>	</a:t>
            </a:r>
            <a:r>
              <a:rPr sz="1800" spc="-20" dirty="0">
                <a:latin typeface="Calibri"/>
                <a:cs typeface="Calibri"/>
              </a:rPr>
              <a:t>then</a:t>
            </a:r>
            <a:r>
              <a:rPr sz="1800" dirty="0">
                <a:latin typeface="Times New Roman"/>
                <a:cs typeface="Times New Roman"/>
              </a:rPr>
              <a:t>	</a:t>
            </a:r>
            <a:r>
              <a:rPr sz="1800" spc="-20" dirty="0">
                <a:latin typeface="Calibri"/>
                <a:cs typeface="Calibri"/>
              </a:rPr>
              <a:t>call</a:t>
            </a:r>
            <a:r>
              <a:rPr sz="1800" dirty="0">
                <a:latin typeface="Times New Roman"/>
                <a:cs typeface="Times New Roman"/>
              </a:rPr>
              <a:t>	</a:t>
            </a:r>
            <a:r>
              <a:rPr sz="1800" spc="-25" dirty="0">
                <a:latin typeface="Calibri"/>
                <a:cs typeface="Calibri"/>
              </a:rPr>
              <a:t>it</a:t>
            </a:r>
            <a:endParaRPr sz="1800">
              <a:latin typeface="Calibri"/>
              <a:cs typeface="Calibri"/>
            </a:endParaRPr>
          </a:p>
        </p:txBody>
      </p:sp>
      <p:sp>
        <p:nvSpPr>
          <p:cNvPr id="6" name="object 6"/>
          <p:cNvSpPr txBox="1"/>
          <p:nvPr/>
        </p:nvSpPr>
        <p:spPr>
          <a:xfrm>
            <a:off x="535940" y="4151762"/>
            <a:ext cx="3880485" cy="1924685"/>
          </a:xfrm>
          <a:prstGeom prst="rect">
            <a:avLst/>
          </a:prstGeom>
        </p:spPr>
        <p:txBody>
          <a:bodyPr vert="horz" wrap="square" lIns="0" tIns="12700" rIns="0" bIns="0" rtlCol="0">
            <a:spAutoFit/>
          </a:bodyPr>
          <a:lstStyle/>
          <a:p>
            <a:pPr marL="355600">
              <a:lnSpc>
                <a:spcPts val="2050"/>
              </a:lnSpc>
              <a:spcBef>
                <a:spcPts val="100"/>
              </a:spcBef>
            </a:pPr>
            <a:r>
              <a:rPr sz="1800" dirty="0">
                <a:latin typeface="Calibri"/>
                <a:cs typeface="Calibri"/>
              </a:rPr>
              <a:t>separately</a:t>
            </a:r>
            <a:r>
              <a:rPr sz="1800" spc="370" dirty="0">
                <a:latin typeface="Times New Roman"/>
                <a:cs typeface="Times New Roman"/>
              </a:rPr>
              <a:t> </a:t>
            </a:r>
            <a:r>
              <a:rPr sz="1800" dirty="0">
                <a:latin typeface="Calibri"/>
                <a:cs typeface="Calibri"/>
              </a:rPr>
              <a:t>in</a:t>
            </a:r>
            <a:r>
              <a:rPr sz="1800" spc="375" dirty="0">
                <a:latin typeface="Times New Roman"/>
                <a:cs typeface="Times New Roman"/>
              </a:rPr>
              <a:t> </a:t>
            </a:r>
            <a:r>
              <a:rPr sz="1800" dirty="0">
                <a:latin typeface="Calibri"/>
                <a:cs typeface="Calibri"/>
              </a:rPr>
              <a:t>the</a:t>
            </a:r>
            <a:r>
              <a:rPr sz="1800" spc="380" dirty="0">
                <a:latin typeface="Times New Roman"/>
                <a:cs typeface="Times New Roman"/>
              </a:rPr>
              <a:t> </a:t>
            </a:r>
            <a:r>
              <a:rPr sz="1800" dirty="0">
                <a:latin typeface="Calibri"/>
                <a:cs typeface="Calibri"/>
              </a:rPr>
              <a:t>program</a:t>
            </a:r>
            <a:r>
              <a:rPr sz="1800" spc="375" dirty="0">
                <a:latin typeface="Times New Roman"/>
                <a:cs typeface="Times New Roman"/>
              </a:rPr>
              <a:t> </a:t>
            </a:r>
            <a:r>
              <a:rPr sz="1800" dirty="0">
                <a:latin typeface="Calibri"/>
                <a:cs typeface="Calibri"/>
              </a:rPr>
              <a:t>using</a:t>
            </a:r>
            <a:r>
              <a:rPr sz="1800" spc="380" dirty="0">
                <a:latin typeface="Times New Roman"/>
                <a:cs typeface="Times New Roman"/>
              </a:rPr>
              <a:t> </a:t>
            </a:r>
            <a:r>
              <a:rPr sz="1800" spc="-25" dirty="0">
                <a:latin typeface="Calibri"/>
                <a:cs typeface="Calibri"/>
              </a:rPr>
              <a:t>its</a:t>
            </a:r>
            <a:endParaRPr sz="1800">
              <a:latin typeface="Calibri"/>
              <a:cs typeface="Calibri"/>
            </a:endParaRPr>
          </a:p>
          <a:p>
            <a:pPr marL="355600">
              <a:lnSpc>
                <a:spcPts val="2050"/>
              </a:lnSpc>
            </a:pPr>
            <a:r>
              <a:rPr sz="1800" dirty="0">
                <a:latin typeface="Calibri"/>
                <a:cs typeface="Calibri"/>
              </a:rPr>
              <a:t>names</a:t>
            </a:r>
            <a:r>
              <a:rPr sz="1800" spc="-65" dirty="0">
                <a:latin typeface="Times New Roman"/>
                <a:cs typeface="Times New Roman"/>
              </a:rPr>
              <a:t> </a:t>
            </a:r>
            <a:r>
              <a:rPr sz="1800" dirty="0">
                <a:latin typeface="Calibri"/>
                <a:cs typeface="Calibri"/>
              </a:rPr>
              <a:t>and</a:t>
            </a:r>
            <a:r>
              <a:rPr sz="1800" spc="-65" dirty="0">
                <a:latin typeface="Times New Roman"/>
                <a:cs typeface="Times New Roman"/>
              </a:rPr>
              <a:t> </a:t>
            </a:r>
            <a:r>
              <a:rPr sz="1800" spc="-10" dirty="0">
                <a:latin typeface="Calibri"/>
                <a:cs typeface="Calibri"/>
              </a:rPr>
              <a:t>parameters,</a:t>
            </a:r>
            <a:r>
              <a:rPr sz="1800" spc="-65" dirty="0">
                <a:latin typeface="Times New Roman"/>
                <a:cs typeface="Times New Roman"/>
              </a:rPr>
              <a:t> </a:t>
            </a:r>
            <a:r>
              <a:rPr sz="1800" dirty="0">
                <a:latin typeface="Calibri"/>
                <a:cs typeface="Calibri"/>
              </a:rPr>
              <a:t>if</a:t>
            </a:r>
            <a:r>
              <a:rPr sz="1800" spc="-55" dirty="0">
                <a:latin typeface="Times New Roman"/>
                <a:cs typeface="Times New Roman"/>
              </a:rPr>
              <a:t> </a:t>
            </a:r>
            <a:r>
              <a:rPr sz="1800" spc="-20" dirty="0">
                <a:latin typeface="Calibri"/>
                <a:cs typeface="Calibri"/>
              </a:rPr>
              <a:t>any.</a:t>
            </a:r>
            <a:endParaRPr sz="1800">
              <a:latin typeface="Calibri"/>
              <a:cs typeface="Calibri"/>
            </a:endParaRPr>
          </a:p>
          <a:p>
            <a:pPr marL="12700">
              <a:lnSpc>
                <a:spcPct val="100000"/>
              </a:lnSpc>
              <a:spcBef>
                <a:spcPts val="234"/>
              </a:spcBef>
            </a:pPr>
            <a:r>
              <a:rPr sz="2000" b="1" dirty="0">
                <a:solidFill>
                  <a:srgbClr val="FF0000"/>
                </a:solidFill>
                <a:latin typeface="Calibri"/>
                <a:cs typeface="Calibri"/>
              </a:rPr>
              <a:t>How</a:t>
            </a:r>
            <a:r>
              <a:rPr sz="2000" spc="-75" dirty="0">
                <a:solidFill>
                  <a:srgbClr val="FF0000"/>
                </a:solidFill>
                <a:latin typeface="Times New Roman"/>
                <a:cs typeface="Times New Roman"/>
              </a:rPr>
              <a:t> </a:t>
            </a:r>
            <a:r>
              <a:rPr sz="2000" b="1" dirty="0">
                <a:solidFill>
                  <a:srgbClr val="FF0000"/>
                </a:solidFill>
                <a:latin typeface="Calibri"/>
                <a:cs typeface="Calibri"/>
              </a:rPr>
              <a:t>to</a:t>
            </a:r>
            <a:r>
              <a:rPr sz="2000" spc="-60" dirty="0">
                <a:solidFill>
                  <a:srgbClr val="FF0000"/>
                </a:solidFill>
                <a:latin typeface="Times New Roman"/>
                <a:cs typeface="Times New Roman"/>
              </a:rPr>
              <a:t> </a:t>
            </a:r>
            <a:r>
              <a:rPr sz="2000" b="1" dirty="0">
                <a:solidFill>
                  <a:srgbClr val="FF0000"/>
                </a:solidFill>
                <a:latin typeface="Calibri"/>
                <a:cs typeface="Calibri"/>
              </a:rPr>
              <a:t>Call</a:t>
            </a:r>
            <a:r>
              <a:rPr sz="2000" spc="-65" dirty="0">
                <a:solidFill>
                  <a:srgbClr val="FF0000"/>
                </a:solidFill>
                <a:latin typeface="Times New Roman"/>
                <a:cs typeface="Times New Roman"/>
              </a:rPr>
              <a:t> </a:t>
            </a:r>
            <a:r>
              <a:rPr sz="2000" b="1" dirty="0">
                <a:solidFill>
                  <a:srgbClr val="FF0000"/>
                </a:solidFill>
                <a:latin typeface="Calibri"/>
                <a:cs typeface="Calibri"/>
              </a:rPr>
              <a:t>a</a:t>
            </a:r>
            <a:r>
              <a:rPr sz="2000" spc="-55" dirty="0">
                <a:solidFill>
                  <a:srgbClr val="FF0000"/>
                </a:solidFill>
                <a:latin typeface="Times New Roman"/>
                <a:cs typeface="Times New Roman"/>
              </a:rPr>
              <a:t> </a:t>
            </a:r>
            <a:r>
              <a:rPr sz="2000" b="1" dirty="0">
                <a:solidFill>
                  <a:srgbClr val="FF0000"/>
                </a:solidFill>
                <a:latin typeface="Calibri"/>
                <a:cs typeface="Calibri"/>
              </a:rPr>
              <a:t>Function</a:t>
            </a:r>
            <a:r>
              <a:rPr sz="2000" spc="-90" dirty="0">
                <a:solidFill>
                  <a:srgbClr val="FF0000"/>
                </a:solidFill>
                <a:latin typeface="Times New Roman"/>
                <a:cs typeface="Times New Roman"/>
              </a:rPr>
              <a:t> </a:t>
            </a:r>
            <a:r>
              <a:rPr sz="2000" b="1" dirty="0">
                <a:solidFill>
                  <a:srgbClr val="FF0000"/>
                </a:solidFill>
                <a:latin typeface="Calibri"/>
                <a:cs typeface="Calibri"/>
              </a:rPr>
              <a:t>in</a:t>
            </a:r>
            <a:r>
              <a:rPr sz="2000" spc="-70" dirty="0">
                <a:solidFill>
                  <a:srgbClr val="FF0000"/>
                </a:solidFill>
                <a:latin typeface="Times New Roman"/>
                <a:cs typeface="Times New Roman"/>
              </a:rPr>
              <a:t> </a:t>
            </a:r>
            <a:r>
              <a:rPr sz="2000" b="1" spc="-10" dirty="0">
                <a:solidFill>
                  <a:srgbClr val="FF0000"/>
                </a:solidFill>
                <a:latin typeface="Calibri"/>
                <a:cs typeface="Calibri"/>
              </a:rPr>
              <a:t>Python?</a:t>
            </a:r>
            <a:endParaRPr sz="2000">
              <a:latin typeface="Calibri"/>
              <a:cs typeface="Calibri"/>
            </a:endParaRPr>
          </a:p>
          <a:p>
            <a:pPr marL="355600" marR="83185" indent="-343535">
              <a:lnSpc>
                <a:spcPts val="1939"/>
              </a:lnSpc>
              <a:spcBef>
                <a:spcPts val="470"/>
              </a:spcBef>
            </a:pPr>
            <a:r>
              <a:rPr sz="1800" dirty="0">
                <a:latin typeface="Calibri"/>
                <a:cs typeface="Calibri"/>
              </a:rPr>
              <a:t>A</a:t>
            </a:r>
            <a:r>
              <a:rPr sz="1800" spc="-80" dirty="0">
                <a:latin typeface="Times New Roman"/>
                <a:cs typeface="Times New Roman"/>
              </a:rPr>
              <a:t> </a:t>
            </a:r>
            <a:r>
              <a:rPr sz="1800" dirty="0">
                <a:latin typeface="Calibri"/>
                <a:cs typeface="Calibri"/>
              </a:rPr>
              <a:t>function</a:t>
            </a:r>
            <a:r>
              <a:rPr sz="1800" spc="-50" dirty="0">
                <a:latin typeface="Times New Roman"/>
                <a:cs typeface="Times New Roman"/>
              </a:rPr>
              <a:t> </a:t>
            </a:r>
            <a:r>
              <a:rPr sz="1800" dirty="0">
                <a:latin typeface="Calibri"/>
                <a:cs typeface="Calibri"/>
              </a:rPr>
              <a:t>in</a:t>
            </a:r>
            <a:r>
              <a:rPr sz="1800" spc="-65" dirty="0">
                <a:latin typeface="Times New Roman"/>
                <a:cs typeface="Times New Roman"/>
              </a:rPr>
              <a:t> </a:t>
            </a:r>
            <a:r>
              <a:rPr sz="1800" dirty="0">
                <a:latin typeface="Calibri"/>
                <a:cs typeface="Calibri"/>
              </a:rPr>
              <a:t>Python</a:t>
            </a:r>
            <a:r>
              <a:rPr sz="1800" spc="-75" dirty="0">
                <a:latin typeface="Times New Roman"/>
                <a:cs typeface="Times New Roman"/>
              </a:rPr>
              <a:t> </a:t>
            </a:r>
            <a:r>
              <a:rPr sz="1800" dirty="0">
                <a:latin typeface="Calibri"/>
                <a:cs typeface="Calibri"/>
              </a:rPr>
              <a:t>is</a:t>
            </a:r>
            <a:r>
              <a:rPr sz="1800" spc="-75" dirty="0">
                <a:latin typeface="Times New Roman"/>
                <a:cs typeface="Times New Roman"/>
              </a:rPr>
              <a:t> </a:t>
            </a:r>
            <a:r>
              <a:rPr sz="1800" dirty="0">
                <a:latin typeface="Calibri"/>
                <a:cs typeface="Calibri"/>
              </a:rPr>
              <a:t>called</a:t>
            </a:r>
            <a:r>
              <a:rPr sz="1800" spc="-65" dirty="0">
                <a:latin typeface="Times New Roman"/>
                <a:cs typeface="Times New Roman"/>
              </a:rPr>
              <a:t> </a:t>
            </a:r>
            <a:r>
              <a:rPr sz="1800" dirty="0">
                <a:latin typeface="Calibri"/>
                <a:cs typeface="Calibri"/>
              </a:rPr>
              <a:t>by</a:t>
            </a:r>
            <a:r>
              <a:rPr sz="1800" spc="-60" dirty="0">
                <a:latin typeface="Times New Roman"/>
                <a:cs typeface="Times New Roman"/>
              </a:rPr>
              <a:t> </a:t>
            </a:r>
            <a:r>
              <a:rPr sz="1800" dirty="0">
                <a:latin typeface="Calibri"/>
                <a:cs typeface="Calibri"/>
              </a:rPr>
              <a:t>using</a:t>
            </a:r>
            <a:r>
              <a:rPr sz="1800" spc="-75" dirty="0">
                <a:latin typeface="Times New Roman"/>
                <a:cs typeface="Times New Roman"/>
              </a:rPr>
              <a:t> </a:t>
            </a:r>
            <a:r>
              <a:rPr sz="1800" spc="-25" dirty="0">
                <a:latin typeface="Calibri"/>
                <a:cs typeface="Calibri"/>
              </a:rPr>
              <a:t>its</a:t>
            </a:r>
            <a:r>
              <a:rPr sz="1800" spc="-25" dirty="0">
                <a:latin typeface="Times New Roman"/>
                <a:cs typeface="Times New Roman"/>
              </a:rPr>
              <a:t> </a:t>
            </a:r>
            <a:r>
              <a:rPr sz="1800" dirty="0">
                <a:latin typeface="Calibri"/>
                <a:cs typeface="Calibri"/>
              </a:rPr>
              <a:t>name</a:t>
            </a:r>
            <a:r>
              <a:rPr sz="1800" spc="-80" dirty="0">
                <a:latin typeface="Times New Roman"/>
                <a:cs typeface="Times New Roman"/>
              </a:rPr>
              <a:t> </a:t>
            </a:r>
            <a:r>
              <a:rPr sz="1800" spc="-10" dirty="0">
                <a:latin typeface="Calibri"/>
                <a:cs typeface="Calibri"/>
              </a:rPr>
              <a:t>followed</a:t>
            </a:r>
            <a:r>
              <a:rPr sz="1800" spc="-55" dirty="0">
                <a:latin typeface="Times New Roman"/>
                <a:cs typeface="Times New Roman"/>
              </a:rPr>
              <a:t> </a:t>
            </a:r>
            <a:r>
              <a:rPr sz="1800" dirty="0">
                <a:latin typeface="Calibri"/>
                <a:cs typeface="Calibri"/>
              </a:rPr>
              <a:t>by</a:t>
            </a:r>
            <a:r>
              <a:rPr sz="1800" spc="-80" dirty="0">
                <a:latin typeface="Times New Roman"/>
                <a:cs typeface="Times New Roman"/>
              </a:rPr>
              <a:t> </a:t>
            </a:r>
            <a:r>
              <a:rPr sz="1800" spc="-10" dirty="0">
                <a:latin typeface="Calibri"/>
                <a:cs typeface="Calibri"/>
              </a:rPr>
              <a:t>parentheses.</a:t>
            </a:r>
            <a:r>
              <a:rPr sz="1800" spc="-90" dirty="0">
                <a:latin typeface="Times New Roman"/>
                <a:cs typeface="Times New Roman"/>
              </a:rPr>
              <a:t> </a:t>
            </a:r>
            <a:r>
              <a:rPr sz="1800" spc="-25" dirty="0">
                <a:latin typeface="Calibri"/>
                <a:cs typeface="Calibri"/>
              </a:rPr>
              <a:t>In</a:t>
            </a:r>
            <a:r>
              <a:rPr sz="1800" spc="-25" dirty="0">
                <a:latin typeface="Times New Roman"/>
                <a:cs typeface="Times New Roman"/>
              </a:rPr>
              <a:t> </a:t>
            </a:r>
            <a:r>
              <a:rPr sz="1800" dirty="0">
                <a:latin typeface="Calibri"/>
                <a:cs typeface="Calibri"/>
              </a:rPr>
              <a:t>case</a:t>
            </a:r>
            <a:r>
              <a:rPr sz="1800" spc="-65" dirty="0">
                <a:latin typeface="Times New Roman"/>
                <a:cs typeface="Times New Roman"/>
              </a:rPr>
              <a:t> </a:t>
            </a:r>
            <a:r>
              <a:rPr sz="1800" spc="-20" dirty="0">
                <a:latin typeface="Calibri"/>
                <a:cs typeface="Calibri"/>
              </a:rPr>
              <a:t>parameters</a:t>
            </a:r>
            <a:r>
              <a:rPr sz="1800" spc="-55" dirty="0">
                <a:latin typeface="Times New Roman"/>
                <a:cs typeface="Times New Roman"/>
              </a:rPr>
              <a:t> </a:t>
            </a:r>
            <a:r>
              <a:rPr sz="1800" dirty="0">
                <a:latin typeface="Calibri"/>
                <a:cs typeface="Calibri"/>
              </a:rPr>
              <a:t>are</a:t>
            </a:r>
            <a:r>
              <a:rPr sz="1800" spc="-50" dirty="0">
                <a:latin typeface="Times New Roman"/>
                <a:cs typeface="Times New Roman"/>
              </a:rPr>
              <a:t> </a:t>
            </a:r>
            <a:r>
              <a:rPr sz="1800" spc="-10" dirty="0">
                <a:latin typeface="Calibri"/>
                <a:cs typeface="Calibri"/>
              </a:rPr>
              <a:t>present,</a:t>
            </a:r>
            <a:r>
              <a:rPr sz="1800" spc="-70" dirty="0">
                <a:latin typeface="Times New Roman"/>
                <a:cs typeface="Times New Roman"/>
              </a:rPr>
              <a:t> </a:t>
            </a:r>
            <a:r>
              <a:rPr sz="1800" spc="-10" dirty="0">
                <a:latin typeface="Calibri"/>
                <a:cs typeface="Calibri"/>
              </a:rPr>
              <a:t>these</a:t>
            </a:r>
            <a:r>
              <a:rPr sz="1800" spc="-10" dirty="0">
                <a:latin typeface="Times New Roman"/>
                <a:cs typeface="Times New Roman"/>
              </a:rPr>
              <a:t> </a:t>
            </a:r>
            <a:r>
              <a:rPr sz="1800" dirty="0">
                <a:latin typeface="Calibri"/>
                <a:cs typeface="Calibri"/>
              </a:rPr>
              <a:t>are</a:t>
            </a:r>
            <a:r>
              <a:rPr sz="1800" spc="-85" dirty="0">
                <a:latin typeface="Times New Roman"/>
                <a:cs typeface="Times New Roman"/>
              </a:rPr>
              <a:t> </a:t>
            </a:r>
            <a:r>
              <a:rPr sz="1800" dirty="0">
                <a:latin typeface="Calibri"/>
                <a:cs typeface="Calibri"/>
              </a:rPr>
              <a:t>included</a:t>
            </a:r>
            <a:r>
              <a:rPr sz="1800" spc="-50" dirty="0">
                <a:latin typeface="Times New Roman"/>
                <a:cs typeface="Times New Roman"/>
              </a:rPr>
              <a:t> </a:t>
            </a:r>
            <a:r>
              <a:rPr sz="1800" dirty="0">
                <a:latin typeface="Calibri"/>
                <a:cs typeface="Calibri"/>
              </a:rPr>
              <a:t>in</a:t>
            </a:r>
            <a:r>
              <a:rPr sz="1800" spc="-75" dirty="0">
                <a:latin typeface="Times New Roman"/>
                <a:cs typeface="Times New Roman"/>
              </a:rPr>
              <a:t> </a:t>
            </a:r>
            <a:r>
              <a:rPr sz="1800" dirty="0">
                <a:latin typeface="Calibri"/>
                <a:cs typeface="Calibri"/>
              </a:rPr>
              <a:t>the</a:t>
            </a:r>
            <a:r>
              <a:rPr sz="1800" spc="-85" dirty="0">
                <a:latin typeface="Times New Roman"/>
                <a:cs typeface="Times New Roman"/>
              </a:rPr>
              <a:t> </a:t>
            </a:r>
            <a:r>
              <a:rPr sz="1800" spc="-10" dirty="0">
                <a:latin typeface="Calibri"/>
                <a:cs typeface="Calibri"/>
              </a:rPr>
              <a:t>parentheses.</a:t>
            </a:r>
            <a:endParaRPr sz="1800">
              <a:latin typeface="Calibri"/>
              <a:cs typeface="Calibri"/>
            </a:endParaRPr>
          </a:p>
        </p:txBody>
      </p:sp>
      <p:sp>
        <p:nvSpPr>
          <p:cNvPr id="7" name="object 7"/>
          <p:cNvSpPr txBox="1"/>
          <p:nvPr/>
        </p:nvSpPr>
        <p:spPr>
          <a:xfrm>
            <a:off x="4804032" y="293618"/>
            <a:ext cx="3629660" cy="894080"/>
          </a:xfrm>
          <a:prstGeom prst="rect">
            <a:avLst/>
          </a:prstGeom>
        </p:spPr>
        <p:txBody>
          <a:bodyPr vert="horz" wrap="square" lIns="0" tIns="12065" rIns="0" bIns="0" rtlCol="0">
            <a:spAutoFit/>
          </a:bodyPr>
          <a:lstStyle/>
          <a:p>
            <a:pPr marL="12700" marR="5080">
              <a:lnSpc>
                <a:spcPct val="100000"/>
              </a:lnSpc>
              <a:spcBef>
                <a:spcPts val="95"/>
              </a:spcBef>
            </a:pPr>
            <a:r>
              <a:rPr sz="1900" b="1" spc="-10" dirty="0">
                <a:latin typeface="Calibri"/>
                <a:cs typeface="Calibri"/>
              </a:rPr>
              <a:t>Example:</a:t>
            </a:r>
            <a:r>
              <a:rPr sz="1900" spc="-80" dirty="0">
                <a:latin typeface="Times New Roman"/>
                <a:cs typeface="Times New Roman"/>
              </a:rPr>
              <a:t> </a:t>
            </a:r>
            <a:r>
              <a:rPr sz="1900" spc="-100" dirty="0">
                <a:latin typeface="Calibri"/>
                <a:cs typeface="Calibri"/>
              </a:rPr>
              <a:t>To</a:t>
            </a:r>
            <a:r>
              <a:rPr sz="1900" spc="-50" dirty="0">
                <a:latin typeface="Times New Roman"/>
                <a:cs typeface="Times New Roman"/>
              </a:rPr>
              <a:t> </a:t>
            </a:r>
            <a:r>
              <a:rPr sz="1900" dirty="0">
                <a:latin typeface="Calibri"/>
                <a:cs typeface="Calibri"/>
              </a:rPr>
              <a:t>call</a:t>
            </a:r>
            <a:r>
              <a:rPr sz="1900" spc="-70" dirty="0">
                <a:latin typeface="Times New Roman"/>
                <a:cs typeface="Times New Roman"/>
              </a:rPr>
              <a:t> </a:t>
            </a:r>
            <a:r>
              <a:rPr sz="1900" dirty="0">
                <a:latin typeface="Calibri"/>
                <a:cs typeface="Calibri"/>
              </a:rPr>
              <a:t>the</a:t>
            </a:r>
            <a:r>
              <a:rPr sz="1900" spc="-60" dirty="0">
                <a:latin typeface="Times New Roman"/>
                <a:cs typeface="Times New Roman"/>
              </a:rPr>
              <a:t> </a:t>
            </a:r>
            <a:r>
              <a:rPr sz="1900" spc="-10" dirty="0">
                <a:latin typeface="Calibri"/>
                <a:cs typeface="Calibri"/>
              </a:rPr>
              <a:t>Function</a:t>
            </a:r>
            <a:r>
              <a:rPr sz="1900" spc="-55" dirty="0">
                <a:latin typeface="Times New Roman"/>
                <a:cs typeface="Times New Roman"/>
              </a:rPr>
              <a:t> </a:t>
            </a:r>
            <a:r>
              <a:rPr sz="1900" spc="-10" dirty="0">
                <a:latin typeface="Calibri"/>
                <a:cs typeface="Calibri"/>
              </a:rPr>
              <a:t>named</a:t>
            </a:r>
            <a:r>
              <a:rPr sz="1900" spc="-10" dirty="0">
                <a:latin typeface="Times New Roman"/>
                <a:cs typeface="Times New Roman"/>
              </a:rPr>
              <a:t> </a:t>
            </a:r>
            <a:r>
              <a:rPr sz="1900" spc="-10" dirty="0">
                <a:latin typeface="Calibri"/>
                <a:cs typeface="Calibri"/>
              </a:rPr>
              <a:t>hello,</a:t>
            </a:r>
            <a:r>
              <a:rPr sz="1900" spc="-70" dirty="0">
                <a:latin typeface="Times New Roman"/>
                <a:cs typeface="Times New Roman"/>
              </a:rPr>
              <a:t> </a:t>
            </a:r>
            <a:r>
              <a:rPr sz="1900" dirty="0">
                <a:latin typeface="Calibri"/>
                <a:cs typeface="Calibri"/>
              </a:rPr>
              <a:t>simply</a:t>
            </a:r>
            <a:r>
              <a:rPr sz="1900" spc="-85" dirty="0">
                <a:latin typeface="Times New Roman"/>
                <a:cs typeface="Times New Roman"/>
              </a:rPr>
              <a:t> </a:t>
            </a:r>
            <a:r>
              <a:rPr sz="1900" dirty="0">
                <a:latin typeface="Calibri"/>
                <a:cs typeface="Calibri"/>
              </a:rPr>
              <a:t>type</a:t>
            </a:r>
            <a:r>
              <a:rPr sz="1900" spc="-85" dirty="0">
                <a:latin typeface="Times New Roman"/>
                <a:cs typeface="Times New Roman"/>
              </a:rPr>
              <a:t> </a:t>
            </a:r>
            <a:r>
              <a:rPr sz="1900" dirty="0">
                <a:latin typeface="Calibri"/>
                <a:cs typeface="Calibri"/>
              </a:rPr>
              <a:t>the</a:t>
            </a:r>
            <a:r>
              <a:rPr sz="1900" spc="-75" dirty="0">
                <a:latin typeface="Times New Roman"/>
                <a:cs typeface="Times New Roman"/>
              </a:rPr>
              <a:t> </a:t>
            </a:r>
            <a:r>
              <a:rPr sz="1900" spc="-10" dirty="0">
                <a:latin typeface="Calibri"/>
                <a:cs typeface="Calibri"/>
              </a:rPr>
              <a:t>following:</a:t>
            </a:r>
            <a:r>
              <a:rPr sz="1900" spc="-10" dirty="0">
                <a:latin typeface="Times New Roman"/>
                <a:cs typeface="Times New Roman"/>
              </a:rPr>
              <a:t> </a:t>
            </a:r>
            <a:r>
              <a:rPr sz="1900" spc="-10" dirty="0">
                <a:latin typeface="Calibri"/>
                <a:cs typeface="Calibri"/>
              </a:rPr>
              <a:t>hello()</a:t>
            </a:r>
            <a:endParaRPr sz="1900">
              <a:latin typeface="Calibri"/>
              <a:cs typeface="Calibri"/>
            </a:endParaRPr>
          </a:p>
        </p:txBody>
      </p:sp>
      <p:sp>
        <p:nvSpPr>
          <p:cNvPr id="8" name="object 8"/>
          <p:cNvSpPr txBox="1"/>
          <p:nvPr/>
        </p:nvSpPr>
        <p:spPr>
          <a:xfrm>
            <a:off x="4804032" y="1191509"/>
            <a:ext cx="3879850" cy="2428875"/>
          </a:xfrm>
          <a:prstGeom prst="rect">
            <a:avLst/>
          </a:prstGeom>
        </p:spPr>
        <p:txBody>
          <a:bodyPr vert="horz" wrap="square" lIns="0" tIns="45085" rIns="0" bIns="0" rtlCol="0">
            <a:spAutoFit/>
          </a:bodyPr>
          <a:lstStyle/>
          <a:p>
            <a:pPr marL="354965" marR="5080" indent="-342265">
              <a:lnSpc>
                <a:spcPts val="2050"/>
              </a:lnSpc>
              <a:spcBef>
                <a:spcPts val="355"/>
              </a:spcBef>
              <a:buAutoNum type="arabicPeriod"/>
              <a:tabLst>
                <a:tab pos="408940" algn="l"/>
              </a:tabLst>
            </a:pPr>
            <a:r>
              <a:rPr sz="1900" dirty="0">
                <a:solidFill>
                  <a:srgbClr val="008100"/>
                </a:solidFill>
                <a:latin typeface="Calibri"/>
                <a:cs typeface="Calibri"/>
              </a:rPr>
              <a:t>#</a:t>
            </a:r>
            <a:r>
              <a:rPr sz="1900" spc="-65" dirty="0">
                <a:solidFill>
                  <a:srgbClr val="008100"/>
                </a:solidFill>
                <a:latin typeface="Times New Roman"/>
                <a:cs typeface="Times New Roman"/>
              </a:rPr>
              <a:t> </a:t>
            </a:r>
            <a:r>
              <a:rPr sz="1900" spc="-10" dirty="0">
                <a:solidFill>
                  <a:srgbClr val="008100"/>
                </a:solidFill>
                <a:latin typeface="Calibri"/>
                <a:cs typeface="Calibri"/>
              </a:rPr>
              <a:t>Example</a:t>
            </a:r>
            <a:r>
              <a:rPr sz="1900" spc="-60" dirty="0">
                <a:solidFill>
                  <a:srgbClr val="008100"/>
                </a:solidFill>
                <a:latin typeface="Times New Roman"/>
                <a:cs typeface="Times New Roman"/>
              </a:rPr>
              <a:t> </a:t>
            </a:r>
            <a:r>
              <a:rPr sz="1900" dirty="0">
                <a:solidFill>
                  <a:srgbClr val="008100"/>
                </a:solidFill>
                <a:latin typeface="Calibri"/>
                <a:cs typeface="Calibri"/>
              </a:rPr>
              <a:t>Python</a:t>
            </a:r>
            <a:r>
              <a:rPr sz="1900" spc="-65" dirty="0">
                <a:solidFill>
                  <a:srgbClr val="008100"/>
                </a:solidFill>
                <a:latin typeface="Times New Roman"/>
                <a:cs typeface="Times New Roman"/>
              </a:rPr>
              <a:t> </a:t>
            </a:r>
            <a:r>
              <a:rPr sz="1900" dirty="0">
                <a:solidFill>
                  <a:srgbClr val="008100"/>
                </a:solidFill>
                <a:latin typeface="Calibri"/>
                <a:cs typeface="Calibri"/>
              </a:rPr>
              <a:t>Code</a:t>
            </a:r>
            <a:r>
              <a:rPr sz="1900" spc="-60" dirty="0">
                <a:solidFill>
                  <a:srgbClr val="008100"/>
                </a:solidFill>
                <a:latin typeface="Times New Roman"/>
                <a:cs typeface="Times New Roman"/>
              </a:rPr>
              <a:t> </a:t>
            </a:r>
            <a:r>
              <a:rPr sz="1900" dirty="0">
                <a:solidFill>
                  <a:srgbClr val="008100"/>
                </a:solidFill>
                <a:latin typeface="Calibri"/>
                <a:cs typeface="Calibri"/>
              </a:rPr>
              <a:t>for</a:t>
            </a:r>
            <a:r>
              <a:rPr sz="1900" spc="-70" dirty="0">
                <a:solidFill>
                  <a:srgbClr val="008100"/>
                </a:solidFill>
                <a:latin typeface="Times New Roman"/>
                <a:cs typeface="Times New Roman"/>
              </a:rPr>
              <a:t> </a:t>
            </a:r>
            <a:r>
              <a:rPr sz="1900" dirty="0">
                <a:solidFill>
                  <a:srgbClr val="008100"/>
                </a:solidFill>
                <a:latin typeface="Calibri"/>
                <a:cs typeface="Calibri"/>
              </a:rPr>
              <a:t>calling</a:t>
            </a:r>
            <a:r>
              <a:rPr sz="1900" spc="-70" dirty="0">
                <a:solidFill>
                  <a:srgbClr val="008100"/>
                </a:solidFill>
                <a:latin typeface="Times New Roman"/>
                <a:cs typeface="Times New Roman"/>
              </a:rPr>
              <a:t> </a:t>
            </a:r>
            <a:r>
              <a:rPr sz="1900" spc="-50" dirty="0">
                <a:solidFill>
                  <a:srgbClr val="008100"/>
                </a:solidFill>
                <a:latin typeface="Calibri"/>
                <a:cs typeface="Calibri"/>
              </a:rPr>
              <a:t>a</a:t>
            </a:r>
            <a:r>
              <a:rPr sz="1900" spc="-50" dirty="0">
                <a:solidFill>
                  <a:srgbClr val="008100"/>
                </a:solidFill>
                <a:latin typeface="Times New Roman"/>
                <a:cs typeface="Times New Roman"/>
              </a:rPr>
              <a:t> 	</a:t>
            </a:r>
            <a:r>
              <a:rPr sz="1900" spc="-10" dirty="0">
                <a:solidFill>
                  <a:srgbClr val="008100"/>
                </a:solidFill>
                <a:latin typeface="Calibri"/>
                <a:cs typeface="Calibri"/>
              </a:rPr>
              <a:t>function</a:t>
            </a:r>
            <a:endParaRPr sz="1900">
              <a:latin typeface="Calibri"/>
              <a:cs typeface="Calibri"/>
            </a:endParaRPr>
          </a:p>
          <a:p>
            <a:pPr marL="354965" indent="-342265">
              <a:lnSpc>
                <a:spcPct val="100000"/>
              </a:lnSpc>
              <a:spcBef>
                <a:spcPts val="204"/>
              </a:spcBef>
              <a:buAutoNum type="arabicPeriod"/>
              <a:tabLst>
                <a:tab pos="354965" algn="l"/>
              </a:tabLst>
            </a:pPr>
            <a:r>
              <a:rPr sz="1900" dirty="0">
                <a:solidFill>
                  <a:srgbClr val="008100"/>
                </a:solidFill>
                <a:latin typeface="Calibri"/>
                <a:cs typeface="Calibri"/>
              </a:rPr>
              <a:t>#</a:t>
            </a:r>
            <a:r>
              <a:rPr sz="1900" spc="-60" dirty="0">
                <a:solidFill>
                  <a:srgbClr val="008100"/>
                </a:solidFill>
                <a:latin typeface="Times New Roman"/>
                <a:cs typeface="Times New Roman"/>
              </a:rPr>
              <a:t> </a:t>
            </a:r>
            <a:r>
              <a:rPr sz="1900" spc="-10" dirty="0">
                <a:solidFill>
                  <a:srgbClr val="008100"/>
                </a:solidFill>
                <a:latin typeface="Calibri"/>
                <a:cs typeface="Calibri"/>
              </a:rPr>
              <a:t>Defining</a:t>
            </a:r>
            <a:r>
              <a:rPr sz="1900" spc="-40" dirty="0">
                <a:solidFill>
                  <a:srgbClr val="008100"/>
                </a:solidFill>
                <a:latin typeface="Times New Roman"/>
                <a:cs typeface="Times New Roman"/>
              </a:rPr>
              <a:t> </a:t>
            </a:r>
            <a:r>
              <a:rPr sz="1900" dirty="0">
                <a:solidFill>
                  <a:srgbClr val="008100"/>
                </a:solidFill>
                <a:latin typeface="Calibri"/>
                <a:cs typeface="Calibri"/>
              </a:rPr>
              <a:t>a</a:t>
            </a:r>
            <a:r>
              <a:rPr sz="1900" spc="-55" dirty="0">
                <a:solidFill>
                  <a:srgbClr val="008100"/>
                </a:solidFill>
                <a:latin typeface="Times New Roman"/>
                <a:cs typeface="Times New Roman"/>
              </a:rPr>
              <a:t> </a:t>
            </a:r>
            <a:r>
              <a:rPr sz="1900" spc="-10" dirty="0">
                <a:solidFill>
                  <a:srgbClr val="008100"/>
                </a:solidFill>
                <a:latin typeface="Calibri"/>
                <a:cs typeface="Calibri"/>
              </a:rPr>
              <a:t>function</a:t>
            </a:r>
            <a:endParaRPr sz="1900">
              <a:latin typeface="Calibri"/>
              <a:cs typeface="Calibri"/>
            </a:endParaRPr>
          </a:p>
          <a:p>
            <a:pPr marL="354965" indent="-342265">
              <a:lnSpc>
                <a:spcPct val="100000"/>
              </a:lnSpc>
              <a:spcBef>
                <a:spcPts val="225"/>
              </a:spcBef>
              <a:buAutoNum type="arabicPeriod"/>
              <a:tabLst>
                <a:tab pos="354965" algn="l"/>
              </a:tabLst>
            </a:pPr>
            <a:r>
              <a:rPr sz="1900" b="1" dirty="0">
                <a:solidFill>
                  <a:srgbClr val="006598"/>
                </a:solidFill>
                <a:latin typeface="Calibri"/>
                <a:cs typeface="Calibri"/>
              </a:rPr>
              <a:t>def</a:t>
            </a:r>
            <a:r>
              <a:rPr sz="1900" spc="-90" dirty="0">
                <a:solidFill>
                  <a:srgbClr val="006598"/>
                </a:solidFill>
                <a:latin typeface="Times New Roman"/>
                <a:cs typeface="Times New Roman"/>
              </a:rPr>
              <a:t> </a:t>
            </a:r>
            <a:r>
              <a:rPr sz="1900" spc="-10" dirty="0">
                <a:latin typeface="Calibri"/>
                <a:cs typeface="Calibri"/>
              </a:rPr>
              <a:t>a_function(</a:t>
            </a:r>
            <a:r>
              <a:rPr sz="1900" spc="-75" dirty="0">
                <a:latin typeface="Times New Roman"/>
                <a:cs typeface="Times New Roman"/>
              </a:rPr>
              <a:t> </a:t>
            </a:r>
            <a:r>
              <a:rPr sz="1900" dirty="0">
                <a:latin typeface="Calibri"/>
                <a:cs typeface="Calibri"/>
              </a:rPr>
              <a:t>string</a:t>
            </a:r>
            <a:r>
              <a:rPr sz="1900" spc="-85" dirty="0">
                <a:latin typeface="Times New Roman"/>
                <a:cs typeface="Times New Roman"/>
              </a:rPr>
              <a:t> </a:t>
            </a:r>
            <a:r>
              <a:rPr sz="1900" spc="-25" dirty="0">
                <a:latin typeface="Calibri"/>
                <a:cs typeface="Calibri"/>
              </a:rPr>
              <a:t>):</a:t>
            </a:r>
            <a:endParaRPr sz="1900">
              <a:latin typeface="Calibri"/>
              <a:cs typeface="Calibri"/>
            </a:endParaRPr>
          </a:p>
          <a:p>
            <a:pPr marL="408305" marR="5715" indent="-396240">
              <a:lnSpc>
                <a:spcPts val="2050"/>
              </a:lnSpc>
              <a:spcBef>
                <a:spcPts val="490"/>
              </a:spcBef>
              <a:buFont typeface="Calibri"/>
              <a:buAutoNum type="arabicPeriod"/>
              <a:tabLst>
                <a:tab pos="408305" algn="l"/>
                <a:tab pos="588645" algn="l"/>
              </a:tabLst>
            </a:pPr>
            <a:r>
              <a:rPr sz="1900" dirty="0">
                <a:latin typeface="Times New Roman"/>
                <a:cs typeface="Times New Roman"/>
              </a:rPr>
              <a:t>	</a:t>
            </a:r>
            <a:r>
              <a:rPr sz="1900" dirty="0">
                <a:solidFill>
                  <a:srgbClr val="0000FF"/>
                </a:solidFill>
                <a:latin typeface="Calibri"/>
                <a:cs typeface="Calibri"/>
              </a:rPr>
              <a:t>"This</a:t>
            </a:r>
            <a:r>
              <a:rPr sz="1900" spc="-65" dirty="0">
                <a:solidFill>
                  <a:srgbClr val="0000FF"/>
                </a:solidFill>
                <a:latin typeface="Times New Roman"/>
                <a:cs typeface="Times New Roman"/>
              </a:rPr>
              <a:t> </a:t>
            </a:r>
            <a:r>
              <a:rPr sz="1900" dirty="0">
                <a:solidFill>
                  <a:srgbClr val="0000FF"/>
                </a:solidFill>
                <a:latin typeface="Calibri"/>
                <a:cs typeface="Calibri"/>
              </a:rPr>
              <a:t>prints</a:t>
            </a:r>
            <a:r>
              <a:rPr sz="1900" spc="-65" dirty="0">
                <a:solidFill>
                  <a:srgbClr val="0000FF"/>
                </a:solidFill>
                <a:latin typeface="Times New Roman"/>
                <a:cs typeface="Times New Roman"/>
              </a:rPr>
              <a:t> </a:t>
            </a:r>
            <a:r>
              <a:rPr sz="1900" dirty="0">
                <a:solidFill>
                  <a:srgbClr val="0000FF"/>
                </a:solidFill>
                <a:latin typeface="Calibri"/>
                <a:cs typeface="Calibri"/>
              </a:rPr>
              <a:t>the</a:t>
            </a:r>
            <a:r>
              <a:rPr sz="1900" spc="-60" dirty="0">
                <a:solidFill>
                  <a:srgbClr val="0000FF"/>
                </a:solidFill>
                <a:latin typeface="Times New Roman"/>
                <a:cs typeface="Times New Roman"/>
              </a:rPr>
              <a:t> </a:t>
            </a:r>
            <a:r>
              <a:rPr sz="1900" dirty="0">
                <a:solidFill>
                  <a:srgbClr val="0000FF"/>
                </a:solidFill>
                <a:latin typeface="Calibri"/>
                <a:cs typeface="Calibri"/>
              </a:rPr>
              <a:t>value</a:t>
            </a:r>
            <a:r>
              <a:rPr sz="1900" spc="-60" dirty="0">
                <a:solidFill>
                  <a:srgbClr val="0000FF"/>
                </a:solidFill>
                <a:latin typeface="Times New Roman"/>
                <a:cs typeface="Times New Roman"/>
              </a:rPr>
              <a:t> </a:t>
            </a:r>
            <a:r>
              <a:rPr sz="1900" dirty="0">
                <a:solidFill>
                  <a:srgbClr val="0000FF"/>
                </a:solidFill>
                <a:latin typeface="Calibri"/>
                <a:cs typeface="Calibri"/>
              </a:rPr>
              <a:t>of</a:t>
            </a:r>
            <a:r>
              <a:rPr sz="1900" spc="-65" dirty="0">
                <a:solidFill>
                  <a:srgbClr val="0000FF"/>
                </a:solidFill>
                <a:latin typeface="Times New Roman"/>
                <a:cs typeface="Times New Roman"/>
              </a:rPr>
              <a:t> </a:t>
            </a:r>
            <a:r>
              <a:rPr sz="1900" dirty="0">
                <a:solidFill>
                  <a:srgbClr val="0000FF"/>
                </a:solidFill>
                <a:latin typeface="Calibri"/>
                <a:cs typeface="Calibri"/>
              </a:rPr>
              <a:t>length</a:t>
            </a:r>
            <a:r>
              <a:rPr sz="1900" spc="-65" dirty="0">
                <a:solidFill>
                  <a:srgbClr val="0000FF"/>
                </a:solidFill>
                <a:latin typeface="Times New Roman"/>
                <a:cs typeface="Times New Roman"/>
              </a:rPr>
              <a:t> </a:t>
            </a:r>
            <a:r>
              <a:rPr sz="1900" spc="-25" dirty="0">
                <a:solidFill>
                  <a:srgbClr val="0000FF"/>
                </a:solidFill>
                <a:latin typeface="Calibri"/>
                <a:cs typeface="Calibri"/>
              </a:rPr>
              <a:t>of</a:t>
            </a:r>
            <a:r>
              <a:rPr sz="1900" spc="-25" dirty="0">
                <a:solidFill>
                  <a:srgbClr val="0000FF"/>
                </a:solidFill>
                <a:latin typeface="Times New Roman"/>
                <a:cs typeface="Times New Roman"/>
              </a:rPr>
              <a:t> </a:t>
            </a:r>
            <a:r>
              <a:rPr sz="1900" spc="-10" dirty="0">
                <a:solidFill>
                  <a:srgbClr val="0000FF"/>
                </a:solidFill>
                <a:latin typeface="Calibri"/>
                <a:cs typeface="Calibri"/>
              </a:rPr>
              <a:t>string"</a:t>
            </a:r>
            <a:endParaRPr sz="1900">
              <a:latin typeface="Calibri"/>
              <a:cs typeface="Calibri"/>
            </a:endParaRPr>
          </a:p>
          <a:p>
            <a:pPr marL="571500" indent="-558800">
              <a:lnSpc>
                <a:spcPct val="100000"/>
              </a:lnSpc>
              <a:spcBef>
                <a:spcPts val="200"/>
              </a:spcBef>
              <a:buClr>
                <a:srgbClr val="000000"/>
              </a:buClr>
              <a:buFont typeface="Calibri"/>
              <a:buAutoNum type="arabicPeriod"/>
              <a:tabLst>
                <a:tab pos="571500" algn="l"/>
              </a:tabLst>
            </a:pPr>
            <a:r>
              <a:rPr sz="1900" b="1" dirty="0">
                <a:solidFill>
                  <a:srgbClr val="006598"/>
                </a:solidFill>
                <a:latin typeface="Calibri"/>
                <a:cs typeface="Calibri"/>
              </a:rPr>
              <a:t>return</a:t>
            </a:r>
            <a:r>
              <a:rPr sz="1900" spc="-120" dirty="0">
                <a:solidFill>
                  <a:srgbClr val="006598"/>
                </a:solidFill>
                <a:latin typeface="Times New Roman"/>
                <a:cs typeface="Times New Roman"/>
              </a:rPr>
              <a:t> </a:t>
            </a:r>
            <a:r>
              <a:rPr sz="1900" spc="-10" dirty="0">
                <a:latin typeface="Calibri"/>
                <a:cs typeface="Calibri"/>
              </a:rPr>
              <a:t>len(string)</a:t>
            </a:r>
            <a:endParaRPr sz="1900">
              <a:latin typeface="Calibri"/>
              <a:cs typeface="Calibri"/>
            </a:endParaRPr>
          </a:p>
          <a:p>
            <a:pPr marL="466725" indent="-454025">
              <a:lnSpc>
                <a:spcPct val="100000"/>
              </a:lnSpc>
              <a:spcBef>
                <a:spcPts val="229"/>
              </a:spcBef>
              <a:buClr>
                <a:srgbClr val="000000"/>
              </a:buClr>
              <a:buAutoNum type="arabicPeriod"/>
              <a:tabLst>
                <a:tab pos="466725" algn="l"/>
              </a:tabLst>
            </a:pPr>
            <a:r>
              <a:rPr sz="1900" dirty="0">
                <a:solidFill>
                  <a:srgbClr val="008100"/>
                </a:solidFill>
                <a:latin typeface="Calibri"/>
                <a:cs typeface="Calibri"/>
              </a:rPr>
              <a:t>#</a:t>
            </a:r>
            <a:r>
              <a:rPr sz="1900" spc="-80" dirty="0">
                <a:solidFill>
                  <a:srgbClr val="008100"/>
                </a:solidFill>
                <a:latin typeface="Times New Roman"/>
                <a:cs typeface="Times New Roman"/>
              </a:rPr>
              <a:t> </a:t>
            </a:r>
            <a:r>
              <a:rPr sz="1900" dirty="0">
                <a:solidFill>
                  <a:srgbClr val="008100"/>
                </a:solidFill>
                <a:latin typeface="Calibri"/>
                <a:cs typeface="Calibri"/>
              </a:rPr>
              <a:t>Calling</a:t>
            </a:r>
            <a:r>
              <a:rPr sz="1900" spc="-80" dirty="0">
                <a:solidFill>
                  <a:srgbClr val="008100"/>
                </a:solidFill>
                <a:latin typeface="Times New Roman"/>
                <a:cs typeface="Times New Roman"/>
              </a:rPr>
              <a:t> </a:t>
            </a:r>
            <a:r>
              <a:rPr sz="1900" dirty="0">
                <a:solidFill>
                  <a:srgbClr val="008100"/>
                </a:solidFill>
                <a:latin typeface="Calibri"/>
                <a:cs typeface="Calibri"/>
              </a:rPr>
              <a:t>the</a:t>
            </a:r>
            <a:r>
              <a:rPr sz="1900" spc="-80" dirty="0">
                <a:solidFill>
                  <a:srgbClr val="008100"/>
                </a:solidFill>
                <a:latin typeface="Times New Roman"/>
                <a:cs typeface="Times New Roman"/>
              </a:rPr>
              <a:t> </a:t>
            </a:r>
            <a:r>
              <a:rPr sz="1900" dirty="0">
                <a:solidFill>
                  <a:srgbClr val="008100"/>
                </a:solidFill>
                <a:latin typeface="Calibri"/>
                <a:cs typeface="Calibri"/>
              </a:rPr>
              <a:t>function</a:t>
            </a:r>
            <a:r>
              <a:rPr sz="1900" spc="-75" dirty="0">
                <a:solidFill>
                  <a:srgbClr val="008100"/>
                </a:solidFill>
                <a:latin typeface="Times New Roman"/>
                <a:cs typeface="Times New Roman"/>
              </a:rPr>
              <a:t> </a:t>
            </a:r>
            <a:r>
              <a:rPr sz="1900" dirty="0">
                <a:solidFill>
                  <a:srgbClr val="008100"/>
                </a:solidFill>
                <a:latin typeface="Calibri"/>
                <a:cs typeface="Calibri"/>
              </a:rPr>
              <a:t>we</a:t>
            </a:r>
            <a:r>
              <a:rPr sz="1900" spc="-75" dirty="0">
                <a:solidFill>
                  <a:srgbClr val="008100"/>
                </a:solidFill>
                <a:latin typeface="Times New Roman"/>
                <a:cs typeface="Times New Roman"/>
              </a:rPr>
              <a:t> </a:t>
            </a:r>
            <a:r>
              <a:rPr sz="1900" spc="-10" dirty="0">
                <a:solidFill>
                  <a:srgbClr val="008100"/>
                </a:solidFill>
                <a:latin typeface="Calibri"/>
                <a:cs typeface="Calibri"/>
              </a:rPr>
              <a:t>defined</a:t>
            </a:r>
            <a:endParaRPr sz="1900">
              <a:latin typeface="Calibri"/>
              <a:cs typeface="Calibri"/>
            </a:endParaRPr>
          </a:p>
        </p:txBody>
      </p:sp>
      <p:sp>
        <p:nvSpPr>
          <p:cNvPr id="9" name="object 9"/>
          <p:cNvSpPr txBox="1"/>
          <p:nvPr/>
        </p:nvSpPr>
        <p:spPr>
          <a:xfrm>
            <a:off x="4804032" y="3885054"/>
            <a:ext cx="3880485" cy="575310"/>
          </a:xfrm>
          <a:prstGeom prst="rect">
            <a:avLst/>
          </a:prstGeom>
        </p:spPr>
        <p:txBody>
          <a:bodyPr vert="horz" wrap="square" lIns="0" tIns="45085" rIns="0" bIns="0" rtlCol="0">
            <a:spAutoFit/>
          </a:bodyPr>
          <a:lstStyle/>
          <a:p>
            <a:pPr marL="355600" marR="5080" indent="-342900">
              <a:lnSpc>
                <a:spcPts val="2050"/>
              </a:lnSpc>
              <a:spcBef>
                <a:spcPts val="355"/>
              </a:spcBef>
              <a:tabLst>
                <a:tab pos="354965" algn="l"/>
              </a:tabLst>
            </a:pPr>
            <a:r>
              <a:rPr sz="1900" b="1" spc="-25" dirty="0">
                <a:solidFill>
                  <a:srgbClr val="006598"/>
                </a:solidFill>
                <a:latin typeface="Calibri"/>
                <a:cs typeface="Calibri"/>
              </a:rPr>
              <a:t>7.</a:t>
            </a:r>
            <a:r>
              <a:rPr sz="1900" dirty="0">
                <a:solidFill>
                  <a:srgbClr val="006598"/>
                </a:solidFill>
                <a:latin typeface="Times New Roman"/>
                <a:cs typeface="Times New Roman"/>
              </a:rPr>
              <a:t>	</a:t>
            </a:r>
            <a:r>
              <a:rPr sz="1900" b="1" dirty="0">
                <a:solidFill>
                  <a:srgbClr val="006598"/>
                </a:solidFill>
                <a:latin typeface="Calibri"/>
                <a:cs typeface="Calibri"/>
              </a:rPr>
              <a:t>print</a:t>
            </a:r>
            <a:r>
              <a:rPr sz="1900" dirty="0">
                <a:latin typeface="Calibri"/>
                <a:cs typeface="Calibri"/>
              </a:rPr>
              <a:t>(</a:t>
            </a:r>
            <a:r>
              <a:rPr sz="1900" spc="70" dirty="0">
                <a:latin typeface="Times New Roman"/>
                <a:cs typeface="Times New Roman"/>
              </a:rPr>
              <a:t> </a:t>
            </a:r>
            <a:r>
              <a:rPr sz="1900" dirty="0">
                <a:solidFill>
                  <a:srgbClr val="0000FF"/>
                </a:solidFill>
                <a:latin typeface="Calibri"/>
                <a:cs typeface="Calibri"/>
              </a:rPr>
              <a:t>"Length</a:t>
            </a:r>
            <a:r>
              <a:rPr sz="1900" spc="90" dirty="0">
                <a:solidFill>
                  <a:srgbClr val="0000FF"/>
                </a:solidFill>
                <a:latin typeface="Times New Roman"/>
                <a:cs typeface="Times New Roman"/>
              </a:rPr>
              <a:t> </a:t>
            </a:r>
            <a:r>
              <a:rPr sz="1900" dirty="0">
                <a:solidFill>
                  <a:srgbClr val="0000FF"/>
                </a:solidFill>
                <a:latin typeface="Calibri"/>
                <a:cs typeface="Calibri"/>
              </a:rPr>
              <a:t>of</a:t>
            </a:r>
            <a:r>
              <a:rPr sz="1900" spc="65" dirty="0">
                <a:solidFill>
                  <a:srgbClr val="0000FF"/>
                </a:solidFill>
                <a:latin typeface="Times New Roman"/>
                <a:cs typeface="Times New Roman"/>
              </a:rPr>
              <a:t> </a:t>
            </a:r>
            <a:r>
              <a:rPr sz="1900" dirty="0">
                <a:solidFill>
                  <a:srgbClr val="0000FF"/>
                </a:solidFill>
                <a:latin typeface="Calibri"/>
                <a:cs typeface="Calibri"/>
              </a:rPr>
              <a:t>the</a:t>
            </a:r>
            <a:r>
              <a:rPr sz="1900" spc="75" dirty="0">
                <a:solidFill>
                  <a:srgbClr val="0000FF"/>
                </a:solidFill>
                <a:latin typeface="Times New Roman"/>
                <a:cs typeface="Times New Roman"/>
              </a:rPr>
              <a:t> </a:t>
            </a:r>
            <a:r>
              <a:rPr sz="1900" dirty="0">
                <a:solidFill>
                  <a:srgbClr val="0000FF"/>
                </a:solidFill>
                <a:latin typeface="Calibri"/>
                <a:cs typeface="Calibri"/>
              </a:rPr>
              <a:t>string</a:t>
            </a:r>
            <a:r>
              <a:rPr sz="1900" spc="60" dirty="0">
                <a:solidFill>
                  <a:srgbClr val="0000FF"/>
                </a:solidFill>
                <a:latin typeface="Times New Roman"/>
                <a:cs typeface="Times New Roman"/>
              </a:rPr>
              <a:t> </a:t>
            </a:r>
            <a:r>
              <a:rPr sz="1900" spc="-10" dirty="0">
                <a:solidFill>
                  <a:srgbClr val="0000FF"/>
                </a:solidFill>
                <a:latin typeface="Calibri"/>
                <a:cs typeface="Calibri"/>
              </a:rPr>
              <a:t>Functio</a:t>
            </a:r>
            <a:r>
              <a:rPr sz="1900" spc="-10" dirty="0">
                <a:solidFill>
                  <a:srgbClr val="0000FF"/>
                </a:solidFill>
                <a:latin typeface="Times New Roman"/>
                <a:cs typeface="Times New Roman"/>
              </a:rPr>
              <a:t> </a:t>
            </a:r>
            <a:r>
              <a:rPr sz="1900" dirty="0">
                <a:solidFill>
                  <a:srgbClr val="0000FF"/>
                </a:solidFill>
                <a:latin typeface="Calibri"/>
                <a:cs typeface="Calibri"/>
              </a:rPr>
              <a:t>ns</a:t>
            </a:r>
            <a:r>
              <a:rPr sz="1900" spc="-35" dirty="0">
                <a:solidFill>
                  <a:srgbClr val="0000FF"/>
                </a:solidFill>
                <a:latin typeface="Times New Roman"/>
                <a:cs typeface="Times New Roman"/>
              </a:rPr>
              <a:t> </a:t>
            </a:r>
            <a:r>
              <a:rPr sz="1900" dirty="0">
                <a:solidFill>
                  <a:srgbClr val="0000FF"/>
                </a:solidFill>
                <a:latin typeface="Calibri"/>
                <a:cs typeface="Calibri"/>
              </a:rPr>
              <a:t>is:</a:t>
            </a:r>
            <a:r>
              <a:rPr sz="1900" spc="-40" dirty="0">
                <a:solidFill>
                  <a:srgbClr val="0000FF"/>
                </a:solidFill>
                <a:latin typeface="Times New Roman"/>
                <a:cs typeface="Times New Roman"/>
              </a:rPr>
              <a:t> </a:t>
            </a:r>
            <a:r>
              <a:rPr sz="1900" dirty="0">
                <a:solidFill>
                  <a:srgbClr val="0000FF"/>
                </a:solidFill>
                <a:latin typeface="Calibri"/>
                <a:cs typeface="Calibri"/>
              </a:rPr>
              <a:t>"</a:t>
            </a:r>
            <a:r>
              <a:rPr sz="1900" dirty="0">
                <a:latin typeface="Calibri"/>
                <a:cs typeface="Calibri"/>
              </a:rPr>
              <a:t>,</a:t>
            </a:r>
            <a:r>
              <a:rPr sz="1900" spc="-40" dirty="0">
                <a:latin typeface="Times New Roman"/>
                <a:cs typeface="Times New Roman"/>
              </a:rPr>
              <a:t> </a:t>
            </a:r>
            <a:r>
              <a:rPr sz="1900" spc="-10" dirty="0">
                <a:latin typeface="Calibri"/>
                <a:cs typeface="Calibri"/>
              </a:rPr>
              <a:t>a_function(</a:t>
            </a:r>
            <a:r>
              <a:rPr sz="1900" spc="-30" dirty="0">
                <a:latin typeface="Times New Roman"/>
                <a:cs typeface="Times New Roman"/>
              </a:rPr>
              <a:t> </a:t>
            </a:r>
            <a:r>
              <a:rPr sz="1900" spc="-10" dirty="0">
                <a:solidFill>
                  <a:srgbClr val="0000FF"/>
                </a:solidFill>
                <a:latin typeface="Calibri"/>
                <a:cs typeface="Calibri"/>
              </a:rPr>
              <a:t>"Functions"</a:t>
            </a:r>
            <a:r>
              <a:rPr sz="1900" spc="-25" dirty="0">
                <a:solidFill>
                  <a:srgbClr val="0000FF"/>
                </a:solidFill>
                <a:latin typeface="Times New Roman"/>
                <a:cs typeface="Times New Roman"/>
              </a:rPr>
              <a:t> </a:t>
            </a:r>
            <a:r>
              <a:rPr sz="1900" dirty="0">
                <a:latin typeface="Calibri"/>
                <a:cs typeface="Calibri"/>
              </a:rPr>
              <a:t>)</a:t>
            </a:r>
            <a:r>
              <a:rPr sz="1900" spc="-35" dirty="0">
                <a:latin typeface="Times New Roman"/>
                <a:cs typeface="Times New Roman"/>
              </a:rPr>
              <a:t> </a:t>
            </a:r>
            <a:r>
              <a:rPr sz="1900" spc="-50" dirty="0">
                <a:latin typeface="Calibri"/>
                <a:cs typeface="Calibri"/>
              </a:rPr>
              <a:t>)</a:t>
            </a:r>
            <a:endParaRPr sz="1900">
              <a:latin typeface="Calibri"/>
              <a:cs typeface="Calibri"/>
            </a:endParaRPr>
          </a:p>
        </p:txBody>
      </p:sp>
      <p:sp>
        <p:nvSpPr>
          <p:cNvPr id="10" name="object 10"/>
          <p:cNvSpPr txBox="1"/>
          <p:nvPr/>
        </p:nvSpPr>
        <p:spPr>
          <a:xfrm>
            <a:off x="4804032" y="4725160"/>
            <a:ext cx="3880485" cy="575310"/>
          </a:xfrm>
          <a:prstGeom prst="rect">
            <a:avLst/>
          </a:prstGeom>
        </p:spPr>
        <p:txBody>
          <a:bodyPr vert="horz" wrap="square" lIns="0" tIns="45085" rIns="0" bIns="0" rtlCol="0">
            <a:spAutoFit/>
          </a:bodyPr>
          <a:lstStyle/>
          <a:p>
            <a:pPr marL="355600" marR="5080" indent="-342900">
              <a:lnSpc>
                <a:spcPts val="2050"/>
              </a:lnSpc>
              <a:spcBef>
                <a:spcPts val="355"/>
              </a:spcBef>
              <a:tabLst>
                <a:tab pos="354965" algn="l"/>
              </a:tabLst>
            </a:pPr>
            <a:r>
              <a:rPr sz="1900" b="1" spc="-25" dirty="0">
                <a:solidFill>
                  <a:srgbClr val="006598"/>
                </a:solidFill>
                <a:latin typeface="Calibri"/>
                <a:cs typeface="Calibri"/>
              </a:rPr>
              <a:t>8.</a:t>
            </a:r>
            <a:r>
              <a:rPr sz="1900" dirty="0">
                <a:solidFill>
                  <a:srgbClr val="006598"/>
                </a:solidFill>
                <a:latin typeface="Times New Roman"/>
                <a:cs typeface="Times New Roman"/>
              </a:rPr>
              <a:t>	</a:t>
            </a:r>
            <a:r>
              <a:rPr sz="1900" b="1" dirty="0">
                <a:solidFill>
                  <a:srgbClr val="006598"/>
                </a:solidFill>
                <a:latin typeface="Calibri"/>
                <a:cs typeface="Calibri"/>
              </a:rPr>
              <a:t>print</a:t>
            </a:r>
            <a:r>
              <a:rPr sz="1900" dirty="0">
                <a:latin typeface="Calibri"/>
                <a:cs typeface="Calibri"/>
              </a:rPr>
              <a:t>(</a:t>
            </a:r>
            <a:r>
              <a:rPr sz="1900" spc="-60" dirty="0">
                <a:latin typeface="Times New Roman"/>
                <a:cs typeface="Times New Roman"/>
              </a:rPr>
              <a:t> </a:t>
            </a:r>
            <a:r>
              <a:rPr sz="1900" dirty="0">
                <a:solidFill>
                  <a:srgbClr val="0000FF"/>
                </a:solidFill>
                <a:latin typeface="Calibri"/>
                <a:cs typeface="Calibri"/>
              </a:rPr>
              <a:t>"Length</a:t>
            </a:r>
            <a:r>
              <a:rPr sz="1900" spc="-45" dirty="0">
                <a:solidFill>
                  <a:srgbClr val="0000FF"/>
                </a:solidFill>
                <a:latin typeface="Times New Roman"/>
                <a:cs typeface="Times New Roman"/>
              </a:rPr>
              <a:t> </a:t>
            </a:r>
            <a:r>
              <a:rPr sz="1900" dirty="0">
                <a:solidFill>
                  <a:srgbClr val="0000FF"/>
                </a:solidFill>
                <a:latin typeface="Calibri"/>
                <a:cs typeface="Calibri"/>
              </a:rPr>
              <a:t>of</a:t>
            </a:r>
            <a:r>
              <a:rPr sz="1900" spc="-60" dirty="0">
                <a:solidFill>
                  <a:srgbClr val="0000FF"/>
                </a:solidFill>
                <a:latin typeface="Times New Roman"/>
                <a:cs typeface="Times New Roman"/>
              </a:rPr>
              <a:t> </a:t>
            </a:r>
            <a:r>
              <a:rPr sz="1900" dirty="0">
                <a:solidFill>
                  <a:srgbClr val="0000FF"/>
                </a:solidFill>
                <a:latin typeface="Calibri"/>
                <a:cs typeface="Calibri"/>
              </a:rPr>
              <a:t>the</a:t>
            </a:r>
            <a:r>
              <a:rPr sz="1900" spc="-55" dirty="0">
                <a:solidFill>
                  <a:srgbClr val="0000FF"/>
                </a:solidFill>
                <a:latin typeface="Times New Roman"/>
                <a:cs typeface="Times New Roman"/>
              </a:rPr>
              <a:t> </a:t>
            </a:r>
            <a:r>
              <a:rPr sz="1900" dirty="0">
                <a:solidFill>
                  <a:srgbClr val="0000FF"/>
                </a:solidFill>
                <a:latin typeface="Calibri"/>
                <a:cs typeface="Calibri"/>
              </a:rPr>
              <a:t>string</a:t>
            </a:r>
            <a:r>
              <a:rPr sz="1900" spc="-65" dirty="0">
                <a:solidFill>
                  <a:srgbClr val="0000FF"/>
                </a:solidFill>
                <a:latin typeface="Times New Roman"/>
                <a:cs typeface="Times New Roman"/>
              </a:rPr>
              <a:t> </a:t>
            </a:r>
            <a:r>
              <a:rPr sz="1900" dirty="0">
                <a:solidFill>
                  <a:srgbClr val="0000FF"/>
                </a:solidFill>
                <a:latin typeface="Calibri"/>
                <a:cs typeface="Calibri"/>
              </a:rPr>
              <a:t>Python</a:t>
            </a:r>
            <a:r>
              <a:rPr sz="1900" spc="-55" dirty="0">
                <a:solidFill>
                  <a:srgbClr val="0000FF"/>
                </a:solidFill>
                <a:latin typeface="Times New Roman"/>
                <a:cs typeface="Times New Roman"/>
              </a:rPr>
              <a:t> </a:t>
            </a:r>
            <a:r>
              <a:rPr sz="1900" spc="-50" dirty="0">
                <a:solidFill>
                  <a:srgbClr val="0000FF"/>
                </a:solidFill>
                <a:latin typeface="Calibri"/>
                <a:cs typeface="Calibri"/>
              </a:rPr>
              <a:t>i</a:t>
            </a:r>
            <a:r>
              <a:rPr sz="1900" spc="-50" dirty="0">
                <a:solidFill>
                  <a:srgbClr val="0000FF"/>
                </a:solidFill>
                <a:latin typeface="Times New Roman"/>
                <a:cs typeface="Times New Roman"/>
              </a:rPr>
              <a:t> </a:t>
            </a:r>
            <a:r>
              <a:rPr sz="1900" dirty="0">
                <a:solidFill>
                  <a:srgbClr val="0000FF"/>
                </a:solidFill>
                <a:latin typeface="Calibri"/>
                <a:cs typeface="Calibri"/>
              </a:rPr>
              <a:t>s:</a:t>
            </a:r>
            <a:r>
              <a:rPr sz="1900" spc="-70" dirty="0">
                <a:solidFill>
                  <a:srgbClr val="0000FF"/>
                </a:solidFill>
                <a:latin typeface="Times New Roman"/>
                <a:cs typeface="Times New Roman"/>
              </a:rPr>
              <a:t> </a:t>
            </a:r>
            <a:r>
              <a:rPr sz="1900" dirty="0">
                <a:solidFill>
                  <a:srgbClr val="0000FF"/>
                </a:solidFill>
                <a:latin typeface="Calibri"/>
                <a:cs typeface="Calibri"/>
              </a:rPr>
              <a:t>"</a:t>
            </a:r>
            <a:r>
              <a:rPr sz="1900" dirty="0">
                <a:latin typeface="Calibri"/>
                <a:cs typeface="Calibri"/>
              </a:rPr>
              <a:t>,</a:t>
            </a:r>
            <a:r>
              <a:rPr sz="1900" spc="-70" dirty="0">
                <a:latin typeface="Times New Roman"/>
                <a:cs typeface="Times New Roman"/>
              </a:rPr>
              <a:t> </a:t>
            </a:r>
            <a:r>
              <a:rPr sz="1900" spc="-10" dirty="0">
                <a:latin typeface="Calibri"/>
                <a:cs typeface="Calibri"/>
              </a:rPr>
              <a:t>a_function(</a:t>
            </a:r>
            <a:r>
              <a:rPr sz="1900" spc="-50" dirty="0">
                <a:latin typeface="Times New Roman"/>
                <a:cs typeface="Times New Roman"/>
              </a:rPr>
              <a:t> </a:t>
            </a:r>
            <a:r>
              <a:rPr sz="1900" dirty="0">
                <a:solidFill>
                  <a:srgbClr val="0000FF"/>
                </a:solidFill>
                <a:latin typeface="Calibri"/>
                <a:cs typeface="Calibri"/>
              </a:rPr>
              <a:t>"Python"</a:t>
            </a:r>
            <a:r>
              <a:rPr sz="1900" spc="-40" dirty="0">
                <a:solidFill>
                  <a:srgbClr val="0000FF"/>
                </a:solidFill>
                <a:latin typeface="Times New Roman"/>
                <a:cs typeface="Times New Roman"/>
              </a:rPr>
              <a:t> </a:t>
            </a:r>
            <a:r>
              <a:rPr sz="1900" dirty="0">
                <a:latin typeface="Calibri"/>
                <a:cs typeface="Calibri"/>
              </a:rPr>
              <a:t>)</a:t>
            </a:r>
            <a:r>
              <a:rPr sz="1900" spc="-75" dirty="0">
                <a:latin typeface="Times New Roman"/>
                <a:cs typeface="Times New Roman"/>
              </a:rPr>
              <a:t> </a:t>
            </a:r>
            <a:r>
              <a:rPr sz="1900" spc="-50" dirty="0">
                <a:latin typeface="Calibri"/>
                <a:cs typeface="Calibri"/>
              </a:rPr>
              <a:t>)</a:t>
            </a:r>
            <a:endParaRPr sz="1900">
              <a:latin typeface="Calibri"/>
              <a:cs typeface="Calibri"/>
            </a:endParaRPr>
          </a:p>
        </p:txBody>
      </p:sp>
      <p:sp>
        <p:nvSpPr>
          <p:cNvPr id="11" name="object 11"/>
          <p:cNvSpPr txBox="1"/>
          <p:nvPr/>
        </p:nvSpPr>
        <p:spPr>
          <a:xfrm>
            <a:off x="4804032" y="5274771"/>
            <a:ext cx="3439160" cy="981710"/>
          </a:xfrm>
          <a:prstGeom prst="rect">
            <a:avLst/>
          </a:prstGeom>
        </p:spPr>
        <p:txBody>
          <a:bodyPr vert="horz" wrap="square" lIns="0" tIns="41275" rIns="0" bIns="0" rtlCol="0">
            <a:spAutoFit/>
          </a:bodyPr>
          <a:lstStyle/>
          <a:p>
            <a:pPr marL="12700">
              <a:lnSpc>
                <a:spcPct val="100000"/>
              </a:lnSpc>
              <a:spcBef>
                <a:spcPts val="325"/>
              </a:spcBef>
            </a:pPr>
            <a:r>
              <a:rPr sz="1900" b="1" spc="-10" dirty="0">
                <a:solidFill>
                  <a:srgbClr val="FF0000"/>
                </a:solidFill>
                <a:latin typeface="Calibri"/>
                <a:cs typeface="Calibri"/>
              </a:rPr>
              <a:t>Output:</a:t>
            </a:r>
            <a:endParaRPr sz="1900">
              <a:latin typeface="Calibri"/>
              <a:cs typeface="Calibri"/>
            </a:endParaRPr>
          </a:p>
          <a:p>
            <a:pPr marL="12700">
              <a:lnSpc>
                <a:spcPct val="100000"/>
              </a:lnSpc>
              <a:spcBef>
                <a:spcPts val="229"/>
              </a:spcBef>
            </a:pPr>
            <a:r>
              <a:rPr sz="1900" dirty="0">
                <a:latin typeface="Calibri"/>
                <a:cs typeface="Calibri"/>
              </a:rPr>
              <a:t>Length</a:t>
            </a:r>
            <a:r>
              <a:rPr sz="1900" spc="-55" dirty="0">
                <a:latin typeface="Times New Roman"/>
                <a:cs typeface="Times New Roman"/>
              </a:rPr>
              <a:t> </a:t>
            </a:r>
            <a:r>
              <a:rPr sz="1900" dirty="0">
                <a:latin typeface="Calibri"/>
                <a:cs typeface="Calibri"/>
              </a:rPr>
              <a:t>of</a:t>
            </a:r>
            <a:r>
              <a:rPr sz="1900" spc="-95" dirty="0">
                <a:latin typeface="Times New Roman"/>
                <a:cs typeface="Times New Roman"/>
              </a:rPr>
              <a:t> </a:t>
            </a:r>
            <a:r>
              <a:rPr sz="1900" dirty="0">
                <a:latin typeface="Calibri"/>
                <a:cs typeface="Calibri"/>
              </a:rPr>
              <a:t>the</a:t>
            </a:r>
            <a:r>
              <a:rPr sz="1900" spc="-65" dirty="0">
                <a:latin typeface="Times New Roman"/>
                <a:cs typeface="Times New Roman"/>
              </a:rPr>
              <a:t> </a:t>
            </a:r>
            <a:r>
              <a:rPr sz="1900" dirty="0">
                <a:latin typeface="Calibri"/>
                <a:cs typeface="Calibri"/>
              </a:rPr>
              <a:t>string</a:t>
            </a:r>
            <a:r>
              <a:rPr sz="1900" spc="-60" dirty="0">
                <a:latin typeface="Times New Roman"/>
                <a:cs typeface="Times New Roman"/>
              </a:rPr>
              <a:t> </a:t>
            </a:r>
            <a:r>
              <a:rPr sz="1900" spc="-10" dirty="0">
                <a:latin typeface="Calibri"/>
                <a:cs typeface="Calibri"/>
              </a:rPr>
              <a:t>Functions</a:t>
            </a:r>
            <a:r>
              <a:rPr sz="1900" spc="-75" dirty="0">
                <a:latin typeface="Times New Roman"/>
                <a:cs typeface="Times New Roman"/>
              </a:rPr>
              <a:t> </a:t>
            </a:r>
            <a:r>
              <a:rPr sz="1900" dirty="0">
                <a:latin typeface="Calibri"/>
                <a:cs typeface="Calibri"/>
              </a:rPr>
              <a:t>is:</a:t>
            </a:r>
            <a:r>
              <a:rPr sz="1900" spc="320" dirty="0">
                <a:latin typeface="Times New Roman"/>
                <a:cs typeface="Times New Roman"/>
              </a:rPr>
              <a:t> </a:t>
            </a:r>
            <a:r>
              <a:rPr sz="1900" spc="-50" dirty="0">
                <a:latin typeface="Calibri"/>
                <a:cs typeface="Calibri"/>
              </a:rPr>
              <a:t>9</a:t>
            </a:r>
            <a:endParaRPr sz="1900">
              <a:latin typeface="Calibri"/>
              <a:cs typeface="Calibri"/>
            </a:endParaRPr>
          </a:p>
          <a:p>
            <a:pPr marL="12700">
              <a:lnSpc>
                <a:spcPct val="100000"/>
              </a:lnSpc>
              <a:spcBef>
                <a:spcPts val="229"/>
              </a:spcBef>
            </a:pPr>
            <a:r>
              <a:rPr sz="1900" dirty="0">
                <a:latin typeface="Calibri"/>
                <a:cs typeface="Calibri"/>
              </a:rPr>
              <a:t>Length</a:t>
            </a:r>
            <a:r>
              <a:rPr sz="1900" spc="-65" dirty="0">
                <a:latin typeface="Times New Roman"/>
                <a:cs typeface="Times New Roman"/>
              </a:rPr>
              <a:t> </a:t>
            </a:r>
            <a:r>
              <a:rPr sz="1900" dirty="0">
                <a:latin typeface="Calibri"/>
                <a:cs typeface="Calibri"/>
              </a:rPr>
              <a:t>of</a:t>
            </a:r>
            <a:r>
              <a:rPr sz="1900" spc="-100" dirty="0">
                <a:latin typeface="Times New Roman"/>
                <a:cs typeface="Times New Roman"/>
              </a:rPr>
              <a:t> </a:t>
            </a:r>
            <a:r>
              <a:rPr sz="1900" dirty="0">
                <a:latin typeface="Calibri"/>
                <a:cs typeface="Calibri"/>
              </a:rPr>
              <a:t>the</a:t>
            </a:r>
            <a:r>
              <a:rPr sz="1900" spc="-85" dirty="0">
                <a:latin typeface="Times New Roman"/>
                <a:cs typeface="Times New Roman"/>
              </a:rPr>
              <a:t> </a:t>
            </a:r>
            <a:r>
              <a:rPr sz="1900" dirty="0">
                <a:latin typeface="Calibri"/>
                <a:cs typeface="Calibri"/>
              </a:rPr>
              <a:t>string</a:t>
            </a:r>
            <a:r>
              <a:rPr sz="1900" spc="-70" dirty="0">
                <a:latin typeface="Times New Roman"/>
                <a:cs typeface="Times New Roman"/>
              </a:rPr>
              <a:t> </a:t>
            </a:r>
            <a:r>
              <a:rPr sz="1900" dirty="0">
                <a:latin typeface="Calibri"/>
                <a:cs typeface="Calibri"/>
              </a:rPr>
              <a:t>Python</a:t>
            </a:r>
            <a:r>
              <a:rPr sz="1900" spc="-90" dirty="0">
                <a:latin typeface="Times New Roman"/>
                <a:cs typeface="Times New Roman"/>
              </a:rPr>
              <a:t> </a:t>
            </a:r>
            <a:r>
              <a:rPr sz="1900" dirty="0">
                <a:latin typeface="Calibri"/>
                <a:cs typeface="Calibri"/>
              </a:rPr>
              <a:t>is:</a:t>
            </a:r>
            <a:r>
              <a:rPr sz="1900" spc="300" dirty="0">
                <a:latin typeface="Times New Roman"/>
                <a:cs typeface="Times New Roman"/>
              </a:rPr>
              <a:t> </a:t>
            </a:r>
            <a:r>
              <a:rPr sz="1900" spc="-50" dirty="0">
                <a:latin typeface="Calibri"/>
                <a:cs typeface="Calibri"/>
              </a:rPr>
              <a:t>6</a:t>
            </a:r>
            <a:endParaRPr sz="1900">
              <a:latin typeface="Calibri"/>
              <a:cs typeface="Calibri"/>
            </a:endParaRPr>
          </a:p>
        </p:txBody>
      </p:sp>
      <p:pic>
        <p:nvPicPr>
          <p:cNvPr id="12" name="object 12"/>
          <p:cNvPicPr/>
          <p:nvPr/>
        </p:nvPicPr>
        <p:blipFill>
          <a:blip r:embed="rId2" cstate="print"/>
          <a:stretch>
            <a:fillRect/>
          </a:stretch>
        </p:blipFill>
        <p:spPr>
          <a:xfrm>
            <a:off x="798512" y="663442"/>
            <a:ext cx="3764036" cy="1957197"/>
          </a:xfrm>
          <a:prstGeom prst="rect">
            <a:avLst/>
          </a:prstGeom>
        </p:spPr>
      </p:pic>
      <p:sp>
        <p:nvSpPr>
          <p:cNvPr id="13" name="object 13"/>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5205" y="-82809"/>
            <a:ext cx="7074534" cy="1244600"/>
          </a:xfrm>
          <a:prstGeom prst="rect">
            <a:avLst/>
          </a:prstGeom>
        </p:spPr>
        <p:txBody>
          <a:bodyPr vert="horz" wrap="square" lIns="0" tIns="12065" rIns="0" bIns="0" rtlCol="0">
            <a:spAutoFit/>
          </a:bodyPr>
          <a:lstStyle/>
          <a:p>
            <a:pPr marL="2947670" marR="5080" indent="-2935605">
              <a:lnSpc>
                <a:spcPct val="100000"/>
              </a:lnSpc>
              <a:spcBef>
                <a:spcPts val="95"/>
              </a:spcBef>
            </a:pPr>
            <a:r>
              <a:rPr sz="4000" spc="-10" dirty="0">
                <a:solidFill>
                  <a:srgbClr val="FF0000"/>
                </a:solidFill>
              </a:rPr>
              <a:t>Passed</a:t>
            </a:r>
            <a:r>
              <a:rPr sz="4000" b="0" spc="-180" dirty="0">
                <a:solidFill>
                  <a:srgbClr val="FF0000"/>
                </a:solidFill>
                <a:latin typeface="Times New Roman"/>
                <a:cs typeface="Times New Roman"/>
              </a:rPr>
              <a:t> </a:t>
            </a:r>
            <a:r>
              <a:rPr sz="4000" dirty="0">
                <a:solidFill>
                  <a:srgbClr val="FF0000"/>
                </a:solidFill>
              </a:rPr>
              <a:t>by</a:t>
            </a:r>
            <a:r>
              <a:rPr sz="4000" b="0" spc="-190" dirty="0">
                <a:solidFill>
                  <a:srgbClr val="FF0000"/>
                </a:solidFill>
                <a:latin typeface="Times New Roman"/>
                <a:cs typeface="Times New Roman"/>
              </a:rPr>
              <a:t> </a:t>
            </a:r>
            <a:r>
              <a:rPr sz="4000" spc="-30" dirty="0">
                <a:solidFill>
                  <a:srgbClr val="FF0000"/>
                </a:solidFill>
              </a:rPr>
              <a:t>Reference</a:t>
            </a:r>
            <a:r>
              <a:rPr sz="4000" b="0" spc="-165" dirty="0">
                <a:solidFill>
                  <a:srgbClr val="FF0000"/>
                </a:solidFill>
                <a:latin typeface="Times New Roman"/>
                <a:cs typeface="Times New Roman"/>
              </a:rPr>
              <a:t> </a:t>
            </a:r>
            <a:r>
              <a:rPr sz="4000" dirty="0">
                <a:solidFill>
                  <a:srgbClr val="FF0000"/>
                </a:solidFill>
              </a:rPr>
              <a:t>or</a:t>
            </a:r>
            <a:r>
              <a:rPr sz="4000" b="0" spc="-185" dirty="0">
                <a:solidFill>
                  <a:srgbClr val="FF0000"/>
                </a:solidFill>
                <a:latin typeface="Times New Roman"/>
                <a:cs typeface="Times New Roman"/>
              </a:rPr>
              <a:t> </a:t>
            </a:r>
            <a:r>
              <a:rPr sz="4000" spc="-10" dirty="0">
                <a:solidFill>
                  <a:srgbClr val="FF0000"/>
                </a:solidFill>
              </a:rPr>
              <a:t>Passed</a:t>
            </a:r>
            <a:r>
              <a:rPr sz="4000" b="0" spc="-180" dirty="0">
                <a:solidFill>
                  <a:srgbClr val="FF0000"/>
                </a:solidFill>
                <a:latin typeface="Times New Roman"/>
                <a:cs typeface="Times New Roman"/>
              </a:rPr>
              <a:t> </a:t>
            </a:r>
            <a:r>
              <a:rPr sz="4000" spc="-25" dirty="0">
                <a:solidFill>
                  <a:srgbClr val="FF0000"/>
                </a:solidFill>
              </a:rPr>
              <a:t>by</a:t>
            </a:r>
            <a:r>
              <a:rPr sz="4000" b="0" spc="-25" dirty="0">
                <a:solidFill>
                  <a:srgbClr val="FF0000"/>
                </a:solidFill>
                <a:latin typeface="Times New Roman"/>
                <a:cs typeface="Times New Roman"/>
              </a:rPr>
              <a:t> </a:t>
            </a:r>
            <a:r>
              <a:rPr sz="4000" spc="-10" dirty="0">
                <a:solidFill>
                  <a:srgbClr val="FF0000"/>
                </a:solidFill>
              </a:rPr>
              <a:t>Value</a:t>
            </a:r>
            <a:endParaRPr sz="4000">
              <a:latin typeface="Times New Roman"/>
              <a:cs typeface="Times New Roman"/>
            </a:endParaRPr>
          </a:p>
        </p:txBody>
      </p:sp>
      <p:sp>
        <p:nvSpPr>
          <p:cNvPr id="3" name="object 3"/>
          <p:cNvSpPr txBox="1"/>
          <p:nvPr/>
        </p:nvSpPr>
        <p:spPr>
          <a:xfrm>
            <a:off x="535940" y="1547821"/>
            <a:ext cx="291846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Calibri"/>
                <a:cs typeface="Calibri"/>
              </a:rPr>
              <a:t>Call</a:t>
            </a:r>
            <a:r>
              <a:rPr sz="2400" spc="-85" dirty="0">
                <a:solidFill>
                  <a:srgbClr val="FF0000"/>
                </a:solidFill>
                <a:latin typeface="Times New Roman"/>
                <a:cs typeface="Times New Roman"/>
              </a:rPr>
              <a:t> </a:t>
            </a:r>
            <a:r>
              <a:rPr sz="2400" b="1" dirty="0">
                <a:solidFill>
                  <a:srgbClr val="FF0000"/>
                </a:solidFill>
                <a:latin typeface="Calibri"/>
                <a:cs typeface="Calibri"/>
              </a:rPr>
              <a:t>by</a:t>
            </a:r>
            <a:r>
              <a:rPr sz="2400" spc="-80" dirty="0">
                <a:solidFill>
                  <a:srgbClr val="FF0000"/>
                </a:solidFill>
                <a:latin typeface="Times New Roman"/>
                <a:cs typeface="Times New Roman"/>
              </a:rPr>
              <a:t> </a:t>
            </a:r>
            <a:r>
              <a:rPr sz="2400" b="1" spc="-25" dirty="0">
                <a:solidFill>
                  <a:srgbClr val="FF0000"/>
                </a:solidFill>
                <a:latin typeface="Calibri"/>
                <a:cs typeface="Calibri"/>
              </a:rPr>
              <a:t>Value</a:t>
            </a:r>
            <a:r>
              <a:rPr sz="2400" spc="-85" dirty="0">
                <a:solidFill>
                  <a:srgbClr val="FF0000"/>
                </a:solidFill>
                <a:latin typeface="Times New Roman"/>
                <a:cs typeface="Times New Roman"/>
              </a:rPr>
              <a:t> </a:t>
            </a:r>
            <a:r>
              <a:rPr sz="2400" b="1" dirty="0">
                <a:solidFill>
                  <a:srgbClr val="FF0000"/>
                </a:solidFill>
                <a:latin typeface="Calibri"/>
                <a:cs typeface="Calibri"/>
              </a:rPr>
              <a:t>in</a:t>
            </a:r>
            <a:r>
              <a:rPr sz="2400" spc="-80" dirty="0">
                <a:solidFill>
                  <a:srgbClr val="FF0000"/>
                </a:solidFill>
                <a:latin typeface="Times New Roman"/>
                <a:cs typeface="Times New Roman"/>
              </a:rPr>
              <a:t> </a:t>
            </a:r>
            <a:r>
              <a:rPr sz="2400" b="1" spc="-10" dirty="0">
                <a:solidFill>
                  <a:srgbClr val="FF0000"/>
                </a:solidFill>
                <a:latin typeface="Calibri"/>
                <a:cs typeface="Calibri"/>
              </a:rPr>
              <a:t>Python</a:t>
            </a:r>
            <a:endParaRPr sz="2400">
              <a:latin typeface="Calibri"/>
              <a:cs typeface="Calibri"/>
            </a:endParaRPr>
          </a:p>
        </p:txBody>
      </p:sp>
      <p:sp>
        <p:nvSpPr>
          <p:cNvPr id="4" name="object 4"/>
          <p:cNvSpPr txBox="1"/>
          <p:nvPr/>
        </p:nvSpPr>
        <p:spPr>
          <a:xfrm>
            <a:off x="535940" y="1913962"/>
            <a:ext cx="3783965" cy="3684270"/>
          </a:xfrm>
          <a:prstGeom prst="rect">
            <a:avLst/>
          </a:prstGeom>
        </p:spPr>
        <p:txBody>
          <a:bodyPr vert="horz" wrap="square" lIns="0" tIns="85725" rIns="0" bIns="0" rtlCol="0">
            <a:spAutoFit/>
          </a:bodyPr>
          <a:lstStyle/>
          <a:p>
            <a:pPr marL="355600" marR="5080" indent="-343535">
              <a:lnSpc>
                <a:spcPct val="80000"/>
              </a:lnSpc>
              <a:spcBef>
                <a:spcPts val="675"/>
              </a:spcBef>
              <a:buFont typeface="Microsoft Sans Serif"/>
              <a:buChar char="•"/>
              <a:tabLst>
                <a:tab pos="355600" algn="l"/>
              </a:tabLst>
            </a:pPr>
            <a:r>
              <a:rPr sz="2400" dirty="0">
                <a:latin typeface="Calibri"/>
                <a:cs typeface="Calibri"/>
              </a:rPr>
              <a:t>When</a:t>
            </a:r>
            <a:r>
              <a:rPr sz="2400" spc="-5" dirty="0">
                <a:latin typeface="Times New Roman"/>
                <a:cs typeface="Times New Roman"/>
              </a:rPr>
              <a:t> </a:t>
            </a:r>
            <a:r>
              <a:rPr sz="2400" b="1" spc="-10" dirty="0">
                <a:solidFill>
                  <a:srgbClr val="60728D"/>
                </a:solidFill>
                <a:latin typeface="Arial"/>
                <a:cs typeface="Arial"/>
              </a:rPr>
              <a:t>Immutable</a:t>
            </a:r>
            <a:r>
              <a:rPr sz="2400" spc="-10" dirty="0">
                <a:solidFill>
                  <a:srgbClr val="60728D"/>
                </a:solidFill>
                <a:latin typeface="Times New Roman"/>
                <a:cs typeface="Times New Roman"/>
              </a:rPr>
              <a:t> </a:t>
            </a:r>
            <a:r>
              <a:rPr sz="2400" b="1" dirty="0">
                <a:solidFill>
                  <a:srgbClr val="60728D"/>
                </a:solidFill>
                <a:latin typeface="Arial"/>
                <a:cs typeface="Arial"/>
              </a:rPr>
              <a:t>objects</a:t>
            </a:r>
            <a:r>
              <a:rPr sz="2400" spc="35" dirty="0">
                <a:solidFill>
                  <a:srgbClr val="60728D"/>
                </a:solidFill>
                <a:latin typeface="Times New Roman"/>
                <a:cs typeface="Times New Roman"/>
              </a:rPr>
              <a:t> </a:t>
            </a:r>
            <a:r>
              <a:rPr sz="2400" dirty="0">
                <a:latin typeface="Calibri"/>
                <a:cs typeface="Calibri"/>
              </a:rPr>
              <a:t>such</a:t>
            </a:r>
            <a:r>
              <a:rPr sz="2400" spc="-75" dirty="0">
                <a:latin typeface="Times New Roman"/>
                <a:cs typeface="Times New Roman"/>
              </a:rPr>
              <a:t> </a:t>
            </a:r>
            <a:r>
              <a:rPr sz="2400" dirty="0">
                <a:latin typeface="Calibri"/>
                <a:cs typeface="Calibri"/>
              </a:rPr>
              <a:t>as</a:t>
            </a:r>
            <a:r>
              <a:rPr sz="2400" spc="-75" dirty="0">
                <a:latin typeface="Times New Roman"/>
                <a:cs typeface="Times New Roman"/>
              </a:rPr>
              <a:t> </a:t>
            </a:r>
            <a:r>
              <a:rPr sz="2400" spc="-20" dirty="0">
                <a:latin typeface="Calibri"/>
                <a:cs typeface="Calibri"/>
              </a:rPr>
              <a:t>whole</a:t>
            </a:r>
            <a:r>
              <a:rPr sz="2400" spc="-20" dirty="0">
                <a:latin typeface="Times New Roman"/>
                <a:cs typeface="Times New Roman"/>
              </a:rPr>
              <a:t> </a:t>
            </a:r>
            <a:r>
              <a:rPr sz="2400" spc="-10" dirty="0">
                <a:latin typeface="Calibri"/>
                <a:cs typeface="Calibri"/>
              </a:rPr>
              <a:t>numbers,</a:t>
            </a:r>
            <a:r>
              <a:rPr sz="2400" spc="-120" dirty="0">
                <a:latin typeface="Times New Roman"/>
                <a:cs typeface="Times New Roman"/>
              </a:rPr>
              <a:t> </a:t>
            </a:r>
            <a:r>
              <a:rPr sz="2400" dirty="0">
                <a:latin typeface="Calibri"/>
                <a:cs typeface="Calibri"/>
              </a:rPr>
              <a:t>strings,</a:t>
            </a:r>
            <a:r>
              <a:rPr sz="2400" spc="-114" dirty="0">
                <a:latin typeface="Times New Roman"/>
                <a:cs typeface="Times New Roman"/>
              </a:rPr>
              <a:t> </a:t>
            </a:r>
            <a:r>
              <a:rPr sz="2400" dirty="0">
                <a:latin typeface="Calibri"/>
                <a:cs typeface="Calibri"/>
              </a:rPr>
              <a:t>etc</a:t>
            </a:r>
            <a:r>
              <a:rPr sz="2400" spc="-110" dirty="0">
                <a:latin typeface="Times New Roman"/>
                <a:cs typeface="Times New Roman"/>
              </a:rPr>
              <a:t> </a:t>
            </a:r>
            <a:r>
              <a:rPr sz="2400" spc="-25" dirty="0">
                <a:latin typeface="Calibri"/>
                <a:cs typeface="Calibri"/>
              </a:rPr>
              <a:t>are</a:t>
            </a:r>
            <a:r>
              <a:rPr sz="2400" spc="-25" dirty="0">
                <a:latin typeface="Times New Roman"/>
                <a:cs typeface="Times New Roman"/>
              </a:rPr>
              <a:t> </a:t>
            </a:r>
            <a:r>
              <a:rPr sz="2400" dirty="0">
                <a:latin typeface="Calibri"/>
                <a:cs typeface="Calibri"/>
              </a:rPr>
              <a:t>passed</a:t>
            </a:r>
            <a:r>
              <a:rPr sz="2400" spc="30" dirty="0">
                <a:latin typeface="Times New Roman"/>
                <a:cs typeface="Times New Roman"/>
              </a:rPr>
              <a:t> </a:t>
            </a:r>
            <a:r>
              <a:rPr sz="2400" dirty="0">
                <a:latin typeface="Calibri"/>
                <a:cs typeface="Calibri"/>
              </a:rPr>
              <a:t>as</a:t>
            </a:r>
            <a:r>
              <a:rPr sz="2400" spc="-110" dirty="0">
                <a:latin typeface="Times New Roman"/>
                <a:cs typeface="Times New Roman"/>
              </a:rPr>
              <a:t> </a:t>
            </a:r>
            <a:r>
              <a:rPr sz="2400" spc="-10" dirty="0">
                <a:latin typeface="Calibri"/>
                <a:cs typeface="Calibri"/>
              </a:rPr>
              <a:t>arguments</a:t>
            </a:r>
            <a:r>
              <a:rPr sz="2400" spc="-90" dirty="0">
                <a:latin typeface="Times New Roman"/>
                <a:cs typeface="Times New Roman"/>
              </a:rPr>
              <a:t> </a:t>
            </a:r>
            <a:r>
              <a:rPr sz="2400" dirty="0">
                <a:latin typeface="Calibri"/>
                <a:cs typeface="Calibri"/>
              </a:rPr>
              <a:t>to</a:t>
            </a:r>
            <a:r>
              <a:rPr sz="2400" spc="-114" dirty="0">
                <a:latin typeface="Times New Roman"/>
                <a:cs typeface="Times New Roman"/>
              </a:rPr>
              <a:t> </a:t>
            </a:r>
            <a:r>
              <a:rPr sz="2400" spc="-25" dirty="0">
                <a:latin typeface="Calibri"/>
                <a:cs typeface="Calibri"/>
              </a:rPr>
              <a:t>the</a:t>
            </a:r>
            <a:r>
              <a:rPr sz="2400" spc="-25" dirty="0">
                <a:latin typeface="Times New Roman"/>
                <a:cs typeface="Times New Roman"/>
              </a:rPr>
              <a:t> </a:t>
            </a:r>
            <a:r>
              <a:rPr sz="2400" dirty="0">
                <a:latin typeface="Calibri"/>
                <a:cs typeface="Calibri"/>
              </a:rPr>
              <a:t>function</a:t>
            </a:r>
            <a:r>
              <a:rPr sz="2400" spc="-90" dirty="0">
                <a:latin typeface="Times New Roman"/>
                <a:cs typeface="Times New Roman"/>
              </a:rPr>
              <a:t> </a:t>
            </a:r>
            <a:r>
              <a:rPr sz="2400" dirty="0">
                <a:latin typeface="Calibri"/>
                <a:cs typeface="Calibri"/>
              </a:rPr>
              <a:t>call,</a:t>
            </a:r>
            <a:r>
              <a:rPr sz="2400" spc="-95" dirty="0">
                <a:latin typeface="Times New Roman"/>
                <a:cs typeface="Times New Roman"/>
              </a:rPr>
              <a:t> </a:t>
            </a:r>
            <a:r>
              <a:rPr sz="2400" dirty="0">
                <a:latin typeface="Calibri"/>
                <a:cs typeface="Calibri"/>
              </a:rPr>
              <a:t>the</a:t>
            </a:r>
            <a:r>
              <a:rPr sz="2400" spc="-75" dirty="0">
                <a:latin typeface="Times New Roman"/>
                <a:cs typeface="Times New Roman"/>
              </a:rPr>
              <a:t> </a:t>
            </a:r>
            <a:r>
              <a:rPr sz="2400" dirty="0">
                <a:latin typeface="Calibri"/>
                <a:cs typeface="Calibri"/>
              </a:rPr>
              <a:t>it</a:t>
            </a:r>
            <a:r>
              <a:rPr sz="2400" spc="-95" dirty="0">
                <a:latin typeface="Times New Roman"/>
                <a:cs typeface="Times New Roman"/>
              </a:rPr>
              <a:t> </a:t>
            </a:r>
            <a:r>
              <a:rPr sz="2400" dirty="0">
                <a:latin typeface="Calibri"/>
                <a:cs typeface="Calibri"/>
              </a:rPr>
              <a:t>can</a:t>
            </a:r>
            <a:r>
              <a:rPr sz="2400" spc="-95" dirty="0">
                <a:latin typeface="Times New Roman"/>
                <a:cs typeface="Times New Roman"/>
              </a:rPr>
              <a:t> </a:t>
            </a:r>
            <a:r>
              <a:rPr sz="2400" spc="-35" dirty="0">
                <a:latin typeface="Calibri"/>
                <a:cs typeface="Calibri"/>
              </a:rPr>
              <a:t>be</a:t>
            </a:r>
            <a:r>
              <a:rPr sz="2400" spc="-35" dirty="0">
                <a:latin typeface="Times New Roman"/>
                <a:cs typeface="Times New Roman"/>
              </a:rPr>
              <a:t> </a:t>
            </a:r>
            <a:r>
              <a:rPr sz="2400" spc="-10" dirty="0">
                <a:latin typeface="Calibri"/>
                <a:cs typeface="Calibri"/>
              </a:rPr>
              <a:t>considered</a:t>
            </a:r>
            <a:r>
              <a:rPr sz="2400" spc="-85" dirty="0">
                <a:latin typeface="Times New Roman"/>
                <a:cs typeface="Times New Roman"/>
              </a:rPr>
              <a:t> </a:t>
            </a:r>
            <a:r>
              <a:rPr sz="2400" dirty="0">
                <a:latin typeface="Calibri"/>
                <a:cs typeface="Calibri"/>
              </a:rPr>
              <a:t>as</a:t>
            </a:r>
            <a:r>
              <a:rPr sz="2400" spc="-80" dirty="0">
                <a:latin typeface="Times New Roman"/>
                <a:cs typeface="Times New Roman"/>
              </a:rPr>
              <a:t> </a:t>
            </a:r>
            <a:r>
              <a:rPr sz="2400" dirty="0">
                <a:latin typeface="Calibri"/>
                <a:cs typeface="Calibri"/>
              </a:rPr>
              <a:t>Call</a:t>
            </a:r>
            <a:r>
              <a:rPr sz="2400" spc="-85" dirty="0">
                <a:latin typeface="Times New Roman"/>
                <a:cs typeface="Times New Roman"/>
              </a:rPr>
              <a:t> </a:t>
            </a:r>
            <a:r>
              <a:rPr sz="2400" dirty="0">
                <a:latin typeface="Calibri"/>
                <a:cs typeface="Calibri"/>
              </a:rPr>
              <a:t>by</a:t>
            </a:r>
            <a:r>
              <a:rPr sz="2400" spc="-95" dirty="0">
                <a:latin typeface="Times New Roman"/>
                <a:cs typeface="Times New Roman"/>
              </a:rPr>
              <a:t> </a:t>
            </a:r>
            <a:r>
              <a:rPr sz="2400" spc="-10" dirty="0">
                <a:latin typeface="Calibri"/>
                <a:cs typeface="Calibri"/>
              </a:rPr>
              <a:t>Value</a:t>
            </a:r>
            <a:r>
              <a:rPr sz="2400" spc="-10" dirty="0">
                <a:solidFill>
                  <a:srgbClr val="60728D"/>
                </a:solidFill>
                <a:latin typeface="Microsoft Sans Serif"/>
                <a:cs typeface="Microsoft Sans Serif"/>
              </a:rPr>
              <a:t>.</a:t>
            </a:r>
            <a:endParaRPr sz="2400">
              <a:latin typeface="Microsoft Sans Serif"/>
              <a:cs typeface="Microsoft Sans Serif"/>
            </a:endParaRPr>
          </a:p>
          <a:p>
            <a:pPr marL="355600" marR="144145" indent="-343535">
              <a:lnSpc>
                <a:spcPct val="80100"/>
              </a:lnSpc>
              <a:spcBef>
                <a:spcPts val="575"/>
              </a:spcBef>
              <a:buFont typeface="Microsoft Sans Serif"/>
              <a:buChar char="•"/>
              <a:tabLst>
                <a:tab pos="355600" algn="l"/>
              </a:tabLst>
            </a:pPr>
            <a:r>
              <a:rPr sz="2400" dirty="0">
                <a:latin typeface="Calibri"/>
                <a:cs typeface="Calibri"/>
              </a:rPr>
              <a:t>This</a:t>
            </a:r>
            <a:r>
              <a:rPr sz="2400" spc="-95" dirty="0">
                <a:latin typeface="Times New Roman"/>
                <a:cs typeface="Times New Roman"/>
              </a:rPr>
              <a:t> </a:t>
            </a:r>
            <a:r>
              <a:rPr sz="2400" dirty="0">
                <a:latin typeface="Calibri"/>
                <a:cs typeface="Calibri"/>
              </a:rPr>
              <a:t>is</a:t>
            </a:r>
            <a:r>
              <a:rPr sz="2400" spc="-90" dirty="0">
                <a:latin typeface="Times New Roman"/>
                <a:cs typeface="Times New Roman"/>
              </a:rPr>
              <a:t> </a:t>
            </a:r>
            <a:r>
              <a:rPr sz="2400" spc="-10" dirty="0">
                <a:latin typeface="Calibri"/>
                <a:cs typeface="Calibri"/>
              </a:rPr>
              <a:t>because</a:t>
            </a:r>
            <a:r>
              <a:rPr sz="2400" spc="-90" dirty="0">
                <a:latin typeface="Times New Roman"/>
                <a:cs typeface="Times New Roman"/>
              </a:rPr>
              <a:t> </a:t>
            </a:r>
            <a:r>
              <a:rPr sz="2400" dirty="0">
                <a:latin typeface="Calibri"/>
                <a:cs typeface="Calibri"/>
              </a:rPr>
              <a:t>when</a:t>
            </a:r>
            <a:r>
              <a:rPr sz="2400" spc="-100" dirty="0">
                <a:latin typeface="Times New Roman"/>
                <a:cs typeface="Times New Roman"/>
              </a:rPr>
              <a:t> </a:t>
            </a:r>
            <a:r>
              <a:rPr sz="2400" spc="-25" dirty="0">
                <a:latin typeface="Calibri"/>
                <a:cs typeface="Calibri"/>
              </a:rPr>
              <a:t>the</a:t>
            </a:r>
            <a:r>
              <a:rPr sz="2400" spc="-25" dirty="0">
                <a:latin typeface="Times New Roman"/>
                <a:cs typeface="Times New Roman"/>
              </a:rPr>
              <a:t> </a:t>
            </a:r>
            <a:r>
              <a:rPr sz="2400" spc="-10" dirty="0">
                <a:latin typeface="Calibri"/>
                <a:cs typeface="Calibri"/>
              </a:rPr>
              <a:t>values</a:t>
            </a:r>
            <a:r>
              <a:rPr sz="2400" spc="-114" dirty="0">
                <a:latin typeface="Times New Roman"/>
                <a:cs typeface="Times New Roman"/>
              </a:rPr>
              <a:t> </a:t>
            </a:r>
            <a:r>
              <a:rPr sz="2400" dirty="0">
                <a:latin typeface="Calibri"/>
                <a:cs typeface="Calibri"/>
              </a:rPr>
              <a:t>are</a:t>
            </a:r>
            <a:r>
              <a:rPr sz="2400" spc="-114" dirty="0">
                <a:latin typeface="Times New Roman"/>
                <a:cs typeface="Times New Roman"/>
              </a:rPr>
              <a:t> </a:t>
            </a:r>
            <a:r>
              <a:rPr sz="2400" dirty="0">
                <a:latin typeface="Calibri"/>
                <a:cs typeface="Calibri"/>
              </a:rPr>
              <a:t>modified</a:t>
            </a:r>
            <a:r>
              <a:rPr sz="2400" spc="-114" dirty="0">
                <a:latin typeface="Times New Roman"/>
                <a:cs typeface="Times New Roman"/>
              </a:rPr>
              <a:t> </a:t>
            </a:r>
            <a:r>
              <a:rPr sz="2400" spc="-10" dirty="0">
                <a:latin typeface="Calibri"/>
                <a:cs typeface="Calibri"/>
              </a:rPr>
              <a:t>within</a:t>
            </a:r>
            <a:r>
              <a:rPr sz="2400" spc="-10" dirty="0">
                <a:latin typeface="Times New Roman"/>
                <a:cs typeface="Times New Roman"/>
              </a:rPr>
              <a:t> </a:t>
            </a:r>
            <a:r>
              <a:rPr sz="2400" dirty="0">
                <a:latin typeface="Calibri"/>
                <a:cs typeface="Calibri"/>
              </a:rPr>
              <a:t>the</a:t>
            </a:r>
            <a:r>
              <a:rPr sz="2400" spc="-114" dirty="0">
                <a:latin typeface="Times New Roman"/>
                <a:cs typeface="Times New Roman"/>
              </a:rPr>
              <a:t> </a:t>
            </a:r>
            <a:r>
              <a:rPr sz="2400" dirty="0">
                <a:latin typeface="Calibri"/>
                <a:cs typeface="Calibri"/>
              </a:rPr>
              <a:t>function,</a:t>
            </a:r>
            <a:r>
              <a:rPr sz="2400" spc="-100" dirty="0">
                <a:latin typeface="Times New Roman"/>
                <a:cs typeface="Times New Roman"/>
              </a:rPr>
              <a:t> </a:t>
            </a:r>
            <a:r>
              <a:rPr sz="2400" spc="-20" dirty="0">
                <a:latin typeface="Calibri"/>
                <a:cs typeface="Calibri"/>
              </a:rPr>
              <a:t>then</a:t>
            </a:r>
            <a:endParaRPr sz="2400">
              <a:latin typeface="Calibri"/>
              <a:cs typeface="Calibri"/>
            </a:endParaRPr>
          </a:p>
          <a:p>
            <a:pPr marL="355600" marR="121920">
              <a:lnSpc>
                <a:spcPct val="79400"/>
              </a:lnSpc>
              <a:spcBef>
                <a:spcPts val="55"/>
              </a:spcBef>
            </a:pPr>
            <a:r>
              <a:rPr sz="2400" dirty="0">
                <a:solidFill>
                  <a:srgbClr val="60728D"/>
                </a:solidFill>
                <a:latin typeface="Microsoft Sans Serif"/>
                <a:cs typeface="Microsoft Sans Serif"/>
              </a:rPr>
              <a:t>the</a:t>
            </a:r>
            <a:r>
              <a:rPr sz="2400" spc="30" dirty="0">
                <a:solidFill>
                  <a:srgbClr val="60728D"/>
                </a:solidFill>
                <a:latin typeface="Times New Roman"/>
                <a:cs typeface="Times New Roman"/>
              </a:rPr>
              <a:t> </a:t>
            </a:r>
            <a:r>
              <a:rPr sz="2400" b="1" dirty="0">
                <a:solidFill>
                  <a:srgbClr val="60728D"/>
                </a:solidFill>
                <a:latin typeface="Arial"/>
                <a:cs typeface="Arial"/>
              </a:rPr>
              <a:t>changes</a:t>
            </a:r>
            <a:r>
              <a:rPr sz="2400" spc="55" dirty="0">
                <a:solidFill>
                  <a:srgbClr val="60728D"/>
                </a:solidFill>
                <a:latin typeface="Times New Roman"/>
                <a:cs typeface="Times New Roman"/>
              </a:rPr>
              <a:t> </a:t>
            </a:r>
            <a:r>
              <a:rPr sz="2400" b="1" dirty="0">
                <a:solidFill>
                  <a:srgbClr val="60728D"/>
                </a:solidFill>
                <a:latin typeface="Arial"/>
                <a:cs typeface="Arial"/>
              </a:rPr>
              <a:t>do</a:t>
            </a:r>
            <a:r>
              <a:rPr sz="2400" spc="35" dirty="0">
                <a:solidFill>
                  <a:srgbClr val="60728D"/>
                </a:solidFill>
                <a:latin typeface="Times New Roman"/>
                <a:cs typeface="Times New Roman"/>
              </a:rPr>
              <a:t> </a:t>
            </a:r>
            <a:r>
              <a:rPr sz="2400" b="1" dirty="0">
                <a:solidFill>
                  <a:srgbClr val="60728D"/>
                </a:solidFill>
                <a:latin typeface="Arial"/>
                <a:cs typeface="Arial"/>
              </a:rPr>
              <a:t>not</a:t>
            </a:r>
            <a:r>
              <a:rPr sz="2400" spc="40" dirty="0">
                <a:solidFill>
                  <a:srgbClr val="60728D"/>
                </a:solidFill>
                <a:latin typeface="Times New Roman"/>
                <a:cs typeface="Times New Roman"/>
              </a:rPr>
              <a:t> </a:t>
            </a:r>
            <a:r>
              <a:rPr sz="2400" b="1" spc="-25" dirty="0">
                <a:solidFill>
                  <a:srgbClr val="60728D"/>
                </a:solidFill>
                <a:latin typeface="Arial"/>
                <a:cs typeface="Arial"/>
              </a:rPr>
              <a:t>get</a:t>
            </a:r>
            <a:r>
              <a:rPr sz="2400" spc="-25" dirty="0">
                <a:solidFill>
                  <a:srgbClr val="60728D"/>
                </a:solidFill>
                <a:latin typeface="Times New Roman"/>
                <a:cs typeface="Times New Roman"/>
              </a:rPr>
              <a:t> </a:t>
            </a:r>
            <a:r>
              <a:rPr sz="2400" b="1" dirty="0">
                <a:solidFill>
                  <a:srgbClr val="60728D"/>
                </a:solidFill>
                <a:latin typeface="Arial"/>
                <a:cs typeface="Arial"/>
              </a:rPr>
              <a:t>reflected</a:t>
            </a:r>
            <a:r>
              <a:rPr sz="2400" spc="-20" dirty="0">
                <a:solidFill>
                  <a:srgbClr val="60728D"/>
                </a:solidFill>
                <a:latin typeface="Times New Roman"/>
                <a:cs typeface="Times New Roman"/>
              </a:rPr>
              <a:t> </a:t>
            </a:r>
            <a:r>
              <a:rPr sz="2400" dirty="0">
                <a:latin typeface="Calibri"/>
                <a:cs typeface="Calibri"/>
              </a:rPr>
              <a:t>outside</a:t>
            </a:r>
            <a:r>
              <a:rPr sz="2400" spc="-125" dirty="0">
                <a:latin typeface="Times New Roman"/>
                <a:cs typeface="Times New Roman"/>
              </a:rPr>
              <a:t> </a:t>
            </a:r>
            <a:r>
              <a:rPr sz="2400" spc="-25" dirty="0">
                <a:latin typeface="Calibri"/>
                <a:cs typeface="Calibri"/>
              </a:rPr>
              <a:t>the</a:t>
            </a:r>
            <a:r>
              <a:rPr sz="2400" spc="-25" dirty="0">
                <a:latin typeface="Times New Roman"/>
                <a:cs typeface="Times New Roman"/>
              </a:rPr>
              <a:t> </a:t>
            </a:r>
            <a:r>
              <a:rPr sz="2400" spc="-10" dirty="0">
                <a:latin typeface="Calibri"/>
                <a:cs typeface="Calibri"/>
              </a:rPr>
              <a:t>function.</a:t>
            </a:r>
            <a:endParaRPr sz="2400">
              <a:latin typeface="Calibri"/>
              <a:cs typeface="Calibri"/>
            </a:endParaRPr>
          </a:p>
        </p:txBody>
      </p:sp>
      <p:sp>
        <p:nvSpPr>
          <p:cNvPr id="5" name="object 5"/>
          <p:cNvSpPr txBox="1"/>
          <p:nvPr/>
        </p:nvSpPr>
        <p:spPr>
          <a:xfrm>
            <a:off x="4727832" y="1186937"/>
            <a:ext cx="3668395" cy="492759"/>
          </a:xfrm>
          <a:prstGeom prst="rect">
            <a:avLst/>
          </a:prstGeom>
        </p:spPr>
        <p:txBody>
          <a:bodyPr vert="horz" wrap="square" lIns="0" tIns="13335" rIns="0" bIns="0" rtlCol="0">
            <a:spAutoFit/>
          </a:bodyPr>
          <a:lstStyle/>
          <a:p>
            <a:pPr marL="12700">
              <a:lnSpc>
                <a:spcPts val="1835"/>
              </a:lnSpc>
              <a:spcBef>
                <a:spcPts val="105"/>
              </a:spcBef>
              <a:tabLst>
                <a:tab pos="532130" algn="l"/>
              </a:tabLst>
            </a:pPr>
            <a:r>
              <a:rPr sz="1700" b="1" spc="-25" dirty="0">
                <a:solidFill>
                  <a:srgbClr val="F92571"/>
                </a:solidFill>
                <a:latin typeface="Courier New"/>
                <a:cs typeface="Courier New"/>
              </a:rPr>
              <a:t>def</a:t>
            </a:r>
            <a:r>
              <a:rPr sz="1700" dirty="0">
                <a:solidFill>
                  <a:srgbClr val="F92571"/>
                </a:solidFill>
                <a:latin typeface="Times New Roman"/>
                <a:cs typeface="Times New Roman"/>
              </a:rPr>
              <a:t>	</a:t>
            </a:r>
            <a:r>
              <a:rPr sz="1700" b="1" spc="-10" dirty="0">
                <a:solidFill>
                  <a:srgbClr val="60ADEE"/>
                </a:solidFill>
                <a:latin typeface="Courier New"/>
                <a:cs typeface="Courier New"/>
              </a:rPr>
              <a:t>myFunc(a):</a:t>
            </a:r>
            <a:endParaRPr sz="1700">
              <a:latin typeface="Courier New"/>
              <a:cs typeface="Courier New"/>
            </a:endParaRPr>
          </a:p>
          <a:p>
            <a:pPr marL="12700">
              <a:lnSpc>
                <a:spcPts val="1835"/>
              </a:lnSpc>
              <a:tabLst>
                <a:tab pos="1703705" algn="l"/>
                <a:tab pos="2875915" algn="l"/>
                <a:tab pos="3265804" algn="l"/>
              </a:tabLst>
            </a:pPr>
            <a:r>
              <a:rPr sz="1700" b="1" spc="-10" dirty="0">
                <a:solidFill>
                  <a:srgbClr val="001F5F"/>
                </a:solidFill>
                <a:latin typeface="Courier New"/>
                <a:cs typeface="Courier New"/>
              </a:rPr>
              <a:t>print</a:t>
            </a:r>
            <a:r>
              <a:rPr sz="1700" b="1" spc="-10" dirty="0">
                <a:solidFill>
                  <a:srgbClr val="ABB1BE"/>
                </a:solidFill>
                <a:latin typeface="Courier New"/>
                <a:cs typeface="Courier New"/>
              </a:rPr>
              <a:t>(</a:t>
            </a:r>
            <a:r>
              <a:rPr sz="1700" b="1" spc="-10" dirty="0">
                <a:solidFill>
                  <a:srgbClr val="97C379"/>
                </a:solidFill>
                <a:latin typeface="Courier New"/>
                <a:cs typeface="Courier New"/>
              </a:rPr>
              <a:t>"Value</a:t>
            </a:r>
            <a:r>
              <a:rPr sz="1700" dirty="0">
                <a:solidFill>
                  <a:srgbClr val="97C379"/>
                </a:solidFill>
                <a:latin typeface="Times New Roman"/>
                <a:cs typeface="Times New Roman"/>
              </a:rPr>
              <a:t>	</a:t>
            </a:r>
            <a:r>
              <a:rPr sz="1700" b="1" spc="-10" dirty="0">
                <a:solidFill>
                  <a:srgbClr val="97C379"/>
                </a:solidFill>
                <a:latin typeface="Courier New"/>
                <a:cs typeface="Courier New"/>
              </a:rPr>
              <a:t>received</a:t>
            </a:r>
            <a:r>
              <a:rPr sz="1700" dirty="0">
                <a:solidFill>
                  <a:srgbClr val="97C379"/>
                </a:solidFill>
                <a:latin typeface="Times New Roman"/>
                <a:cs typeface="Times New Roman"/>
              </a:rPr>
              <a:t>	</a:t>
            </a:r>
            <a:r>
              <a:rPr sz="1700" b="1" spc="-25" dirty="0">
                <a:solidFill>
                  <a:srgbClr val="97C379"/>
                </a:solidFill>
                <a:latin typeface="Courier New"/>
                <a:cs typeface="Courier New"/>
              </a:rPr>
              <a:t>in</a:t>
            </a:r>
            <a:r>
              <a:rPr sz="1700" dirty="0">
                <a:solidFill>
                  <a:srgbClr val="97C379"/>
                </a:solidFill>
                <a:latin typeface="Times New Roman"/>
                <a:cs typeface="Times New Roman"/>
              </a:rPr>
              <a:t>	</a:t>
            </a:r>
            <a:r>
              <a:rPr sz="1700" b="1" spc="-25" dirty="0">
                <a:solidFill>
                  <a:srgbClr val="97C379"/>
                </a:solidFill>
                <a:latin typeface="Courier New"/>
                <a:cs typeface="Courier New"/>
              </a:rPr>
              <a:t>'a'</a:t>
            </a:r>
            <a:endParaRPr sz="1700">
              <a:latin typeface="Courier New"/>
              <a:cs typeface="Courier New"/>
            </a:endParaRPr>
          </a:p>
        </p:txBody>
      </p:sp>
      <p:sp>
        <p:nvSpPr>
          <p:cNvPr id="6" name="object 6"/>
          <p:cNvSpPr txBox="1"/>
          <p:nvPr/>
        </p:nvSpPr>
        <p:spPr>
          <a:xfrm>
            <a:off x="4727832" y="1601465"/>
            <a:ext cx="3790315" cy="4488180"/>
          </a:xfrm>
          <a:prstGeom prst="rect">
            <a:avLst/>
          </a:prstGeom>
        </p:spPr>
        <p:txBody>
          <a:bodyPr vert="horz" wrap="square" lIns="0" tIns="13335" rIns="0" bIns="0" rtlCol="0">
            <a:spAutoFit/>
          </a:bodyPr>
          <a:lstStyle/>
          <a:p>
            <a:pPr marL="12700">
              <a:lnSpc>
                <a:spcPts val="1839"/>
              </a:lnSpc>
              <a:spcBef>
                <a:spcPts val="105"/>
              </a:spcBef>
              <a:tabLst>
                <a:tab pos="532130" algn="l"/>
              </a:tabLst>
            </a:pPr>
            <a:r>
              <a:rPr sz="1700" b="1" spc="-25" dirty="0">
                <a:solidFill>
                  <a:srgbClr val="97C379"/>
                </a:solidFill>
                <a:latin typeface="Courier New"/>
                <a:cs typeface="Courier New"/>
              </a:rPr>
              <a:t>="</a:t>
            </a:r>
            <a:r>
              <a:rPr sz="1700" b="1" spc="-25" dirty="0">
                <a:solidFill>
                  <a:srgbClr val="ABB1BE"/>
                </a:solidFill>
                <a:latin typeface="Courier New"/>
                <a:cs typeface="Courier New"/>
              </a:rPr>
              <a:t>,</a:t>
            </a:r>
            <a:r>
              <a:rPr sz="1700" dirty="0">
                <a:solidFill>
                  <a:srgbClr val="ABB1BE"/>
                </a:solidFill>
                <a:latin typeface="Times New Roman"/>
                <a:cs typeface="Times New Roman"/>
              </a:rPr>
              <a:t>	</a:t>
            </a:r>
            <a:r>
              <a:rPr sz="1700" b="1" spc="-25" dirty="0">
                <a:solidFill>
                  <a:srgbClr val="205968"/>
                </a:solidFill>
                <a:latin typeface="Courier New"/>
                <a:cs typeface="Courier New"/>
              </a:rPr>
              <a:t>a)</a:t>
            </a:r>
            <a:endParaRPr sz="1700">
              <a:latin typeface="Courier New"/>
              <a:cs typeface="Courier New"/>
            </a:endParaRPr>
          </a:p>
          <a:p>
            <a:pPr marL="12700">
              <a:lnSpc>
                <a:spcPts val="1635"/>
              </a:lnSpc>
            </a:pPr>
            <a:r>
              <a:rPr sz="1700" b="1" spc="-20" dirty="0">
                <a:solidFill>
                  <a:srgbClr val="205968"/>
                </a:solidFill>
                <a:latin typeface="Courier New"/>
                <a:cs typeface="Courier New"/>
              </a:rPr>
              <a:t>a+=</a:t>
            </a:r>
            <a:r>
              <a:rPr sz="1700" b="1" spc="-20" dirty="0">
                <a:solidFill>
                  <a:srgbClr val="D19965"/>
                </a:solidFill>
                <a:latin typeface="Courier New"/>
                <a:cs typeface="Courier New"/>
              </a:rPr>
              <a:t>2</a:t>
            </a:r>
            <a:endParaRPr sz="1700">
              <a:latin typeface="Courier New"/>
              <a:cs typeface="Courier New"/>
            </a:endParaRPr>
          </a:p>
          <a:p>
            <a:pPr marL="12700" marR="256540">
              <a:lnSpc>
                <a:spcPts val="1630"/>
              </a:lnSpc>
              <a:spcBef>
                <a:spcPts val="190"/>
              </a:spcBef>
              <a:tabLst>
                <a:tab pos="401955" algn="l"/>
                <a:tab pos="1703705" algn="l"/>
                <a:tab pos="2093595" algn="l"/>
                <a:tab pos="2614295" algn="l"/>
              </a:tabLst>
            </a:pPr>
            <a:r>
              <a:rPr sz="1700" b="1" spc="-10" dirty="0">
                <a:solidFill>
                  <a:srgbClr val="001F5F"/>
                </a:solidFill>
                <a:latin typeface="Courier New"/>
                <a:cs typeface="Courier New"/>
              </a:rPr>
              <a:t>print</a:t>
            </a:r>
            <a:r>
              <a:rPr sz="1700" b="1" spc="-10" dirty="0">
                <a:solidFill>
                  <a:srgbClr val="ABB1BE"/>
                </a:solidFill>
                <a:latin typeface="Courier New"/>
                <a:cs typeface="Courier New"/>
              </a:rPr>
              <a:t>(</a:t>
            </a:r>
            <a:r>
              <a:rPr sz="1700" b="1" spc="-10" dirty="0">
                <a:solidFill>
                  <a:srgbClr val="97C379"/>
                </a:solidFill>
                <a:latin typeface="Courier New"/>
                <a:cs typeface="Courier New"/>
              </a:rPr>
              <a:t>"Value</a:t>
            </a:r>
            <a:r>
              <a:rPr sz="1700" dirty="0">
                <a:solidFill>
                  <a:srgbClr val="97C379"/>
                </a:solidFill>
                <a:latin typeface="Times New Roman"/>
                <a:cs typeface="Times New Roman"/>
              </a:rPr>
              <a:t>	</a:t>
            </a:r>
            <a:r>
              <a:rPr sz="1700" b="1" spc="-25" dirty="0">
                <a:solidFill>
                  <a:srgbClr val="97C379"/>
                </a:solidFill>
                <a:latin typeface="Courier New"/>
                <a:cs typeface="Courier New"/>
              </a:rPr>
              <a:t>of</a:t>
            </a:r>
            <a:r>
              <a:rPr sz="1700" dirty="0">
                <a:solidFill>
                  <a:srgbClr val="97C379"/>
                </a:solidFill>
                <a:latin typeface="Times New Roman"/>
                <a:cs typeface="Times New Roman"/>
              </a:rPr>
              <a:t>	</a:t>
            </a:r>
            <a:r>
              <a:rPr sz="1700" b="1" spc="-25" dirty="0">
                <a:solidFill>
                  <a:srgbClr val="97C379"/>
                </a:solidFill>
                <a:latin typeface="Courier New"/>
                <a:cs typeface="Courier New"/>
              </a:rPr>
              <a:t>'a'</a:t>
            </a:r>
            <a:r>
              <a:rPr sz="1700" dirty="0">
                <a:solidFill>
                  <a:srgbClr val="97C379"/>
                </a:solidFill>
                <a:latin typeface="Times New Roman"/>
                <a:cs typeface="Times New Roman"/>
              </a:rPr>
              <a:t>	</a:t>
            </a:r>
            <a:r>
              <a:rPr sz="1700" b="1" spc="-10" dirty="0">
                <a:solidFill>
                  <a:srgbClr val="97C379"/>
                </a:solidFill>
                <a:latin typeface="Courier New"/>
                <a:cs typeface="Courier New"/>
              </a:rPr>
              <a:t>changes</a:t>
            </a:r>
            <a:r>
              <a:rPr sz="1700" spc="-10" dirty="0">
                <a:solidFill>
                  <a:srgbClr val="97C379"/>
                </a:solidFill>
                <a:latin typeface="Times New Roman"/>
                <a:cs typeface="Times New Roman"/>
              </a:rPr>
              <a:t> </a:t>
            </a:r>
            <a:r>
              <a:rPr sz="1700" b="1" spc="-25" dirty="0">
                <a:solidFill>
                  <a:srgbClr val="97C379"/>
                </a:solidFill>
                <a:latin typeface="Courier New"/>
                <a:cs typeface="Courier New"/>
              </a:rPr>
              <a:t>to</a:t>
            </a:r>
            <a:r>
              <a:rPr sz="1700" dirty="0">
                <a:solidFill>
                  <a:srgbClr val="97C379"/>
                </a:solidFill>
                <a:latin typeface="Times New Roman"/>
                <a:cs typeface="Times New Roman"/>
              </a:rPr>
              <a:t>	</a:t>
            </a:r>
            <a:r>
              <a:rPr sz="1700" b="1" spc="-10" dirty="0">
                <a:solidFill>
                  <a:srgbClr val="97C379"/>
                </a:solidFill>
                <a:latin typeface="Courier New"/>
                <a:cs typeface="Courier New"/>
              </a:rPr>
              <a:t>:"</a:t>
            </a:r>
            <a:r>
              <a:rPr sz="1700" b="1" spc="-10" dirty="0">
                <a:solidFill>
                  <a:srgbClr val="ABB1BE"/>
                </a:solidFill>
                <a:latin typeface="Courier New"/>
                <a:cs typeface="Courier New"/>
              </a:rPr>
              <a:t>,</a:t>
            </a:r>
            <a:r>
              <a:rPr sz="1700" b="1" spc="-10" dirty="0">
                <a:solidFill>
                  <a:srgbClr val="205968"/>
                </a:solidFill>
                <a:latin typeface="Courier New"/>
                <a:cs typeface="Courier New"/>
              </a:rPr>
              <a:t>a)</a:t>
            </a:r>
            <a:endParaRPr sz="1700">
              <a:latin typeface="Courier New"/>
              <a:cs typeface="Courier New"/>
            </a:endParaRPr>
          </a:p>
          <a:p>
            <a:pPr marL="12700">
              <a:lnSpc>
                <a:spcPts val="1835"/>
              </a:lnSpc>
              <a:spcBef>
                <a:spcPts val="1240"/>
              </a:spcBef>
            </a:pPr>
            <a:r>
              <a:rPr sz="1700" b="1" spc="-10" dirty="0">
                <a:solidFill>
                  <a:srgbClr val="205968"/>
                </a:solidFill>
                <a:latin typeface="Courier New"/>
                <a:cs typeface="Courier New"/>
              </a:rPr>
              <a:t>num=</a:t>
            </a:r>
            <a:r>
              <a:rPr sz="1700" b="1" spc="-10" dirty="0">
                <a:solidFill>
                  <a:srgbClr val="D19965"/>
                </a:solidFill>
                <a:latin typeface="Courier New"/>
                <a:cs typeface="Courier New"/>
              </a:rPr>
              <a:t>13</a:t>
            </a:r>
            <a:endParaRPr sz="1700">
              <a:latin typeface="Courier New"/>
              <a:cs typeface="Courier New"/>
            </a:endParaRPr>
          </a:p>
          <a:p>
            <a:pPr marL="12700">
              <a:lnSpc>
                <a:spcPts val="1630"/>
              </a:lnSpc>
              <a:tabLst>
                <a:tab pos="1963420" algn="l"/>
                <a:tab pos="3006090" algn="l"/>
              </a:tabLst>
            </a:pPr>
            <a:r>
              <a:rPr sz="1700" b="1" spc="-10" dirty="0">
                <a:solidFill>
                  <a:srgbClr val="001F5F"/>
                </a:solidFill>
                <a:latin typeface="Courier New"/>
                <a:cs typeface="Courier New"/>
              </a:rPr>
              <a:t>print</a:t>
            </a:r>
            <a:r>
              <a:rPr sz="1700" b="1" spc="-10" dirty="0">
                <a:solidFill>
                  <a:srgbClr val="ABB1BE"/>
                </a:solidFill>
                <a:latin typeface="Courier New"/>
                <a:cs typeface="Courier New"/>
              </a:rPr>
              <a:t>(</a:t>
            </a:r>
            <a:r>
              <a:rPr sz="1700" b="1" spc="-10" dirty="0">
                <a:solidFill>
                  <a:srgbClr val="97C379"/>
                </a:solidFill>
                <a:latin typeface="Courier New"/>
                <a:cs typeface="Courier New"/>
              </a:rPr>
              <a:t>"Initial</a:t>
            </a:r>
            <a:r>
              <a:rPr sz="1700" dirty="0">
                <a:solidFill>
                  <a:srgbClr val="97C379"/>
                </a:solidFill>
                <a:latin typeface="Times New Roman"/>
                <a:cs typeface="Times New Roman"/>
              </a:rPr>
              <a:t>	</a:t>
            </a:r>
            <a:r>
              <a:rPr sz="1700" b="1" spc="-10" dirty="0">
                <a:solidFill>
                  <a:srgbClr val="97C379"/>
                </a:solidFill>
                <a:latin typeface="Courier New"/>
                <a:cs typeface="Courier New"/>
              </a:rPr>
              <a:t>number:</a:t>
            </a:r>
            <a:r>
              <a:rPr sz="1700" dirty="0">
                <a:solidFill>
                  <a:srgbClr val="97C379"/>
                </a:solidFill>
                <a:latin typeface="Times New Roman"/>
                <a:cs typeface="Times New Roman"/>
              </a:rPr>
              <a:t>	</a:t>
            </a:r>
            <a:r>
              <a:rPr sz="1700" b="1" spc="-25" dirty="0">
                <a:solidFill>
                  <a:srgbClr val="97C379"/>
                </a:solidFill>
                <a:latin typeface="Courier New"/>
                <a:cs typeface="Courier New"/>
              </a:rPr>
              <a:t>"</a:t>
            </a:r>
            <a:r>
              <a:rPr sz="1700" b="1" spc="-25" dirty="0">
                <a:solidFill>
                  <a:srgbClr val="ABB1BE"/>
                </a:solidFill>
                <a:latin typeface="Courier New"/>
                <a:cs typeface="Courier New"/>
              </a:rPr>
              <a:t>,</a:t>
            </a:r>
            <a:endParaRPr sz="1700">
              <a:latin typeface="Courier New"/>
              <a:cs typeface="Courier New"/>
            </a:endParaRPr>
          </a:p>
          <a:p>
            <a:pPr marL="12700">
              <a:lnSpc>
                <a:spcPts val="1635"/>
              </a:lnSpc>
            </a:pPr>
            <a:r>
              <a:rPr sz="1700" b="1" spc="-20" dirty="0">
                <a:solidFill>
                  <a:srgbClr val="205968"/>
                </a:solidFill>
                <a:latin typeface="Courier New"/>
                <a:cs typeface="Courier New"/>
              </a:rPr>
              <a:t>num)</a:t>
            </a:r>
            <a:endParaRPr sz="1700">
              <a:latin typeface="Courier New"/>
              <a:cs typeface="Courier New"/>
            </a:endParaRPr>
          </a:p>
          <a:p>
            <a:pPr marL="12700">
              <a:lnSpc>
                <a:spcPts val="1635"/>
              </a:lnSpc>
            </a:pPr>
            <a:r>
              <a:rPr sz="1700" b="1" spc="-10" dirty="0">
                <a:solidFill>
                  <a:srgbClr val="60ADEE"/>
                </a:solidFill>
                <a:latin typeface="Courier New"/>
                <a:cs typeface="Courier New"/>
              </a:rPr>
              <a:t>myFunc(num)</a:t>
            </a:r>
            <a:endParaRPr sz="1700">
              <a:latin typeface="Courier New"/>
              <a:cs typeface="Courier New"/>
            </a:endParaRPr>
          </a:p>
          <a:p>
            <a:pPr marL="12700" marR="383540">
              <a:lnSpc>
                <a:spcPts val="1630"/>
              </a:lnSpc>
              <a:spcBef>
                <a:spcPts val="190"/>
              </a:spcBef>
              <a:tabLst>
                <a:tab pos="1703705" algn="l"/>
                <a:tab pos="2093595" algn="l"/>
                <a:tab pos="3135630" algn="l"/>
              </a:tabLst>
            </a:pPr>
            <a:r>
              <a:rPr sz="1700" b="1" spc="-10" dirty="0">
                <a:solidFill>
                  <a:srgbClr val="001F5F"/>
                </a:solidFill>
                <a:latin typeface="Courier New"/>
                <a:cs typeface="Courier New"/>
              </a:rPr>
              <a:t>print</a:t>
            </a:r>
            <a:r>
              <a:rPr sz="1700" b="1" spc="-10" dirty="0">
                <a:solidFill>
                  <a:srgbClr val="ABB1BE"/>
                </a:solidFill>
                <a:latin typeface="Courier New"/>
                <a:cs typeface="Courier New"/>
              </a:rPr>
              <a:t>(</a:t>
            </a:r>
            <a:r>
              <a:rPr sz="1700" b="1" spc="-10" dirty="0">
                <a:solidFill>
                  <a:srgbClr val="97C379"/>
                </a:solidFill>
                <a:latin typeface="Courier New"/>
                <a:cs typeface="Courier New"/>
              </a:rPr>
              <a:t>"Value</a:t>
            </a:r>
            <a:r>
              <a:rPr sz="1700" dirty="0">
                <a:solidFill>
                  <a:srgbClr val="97C379"/>
                </a:solidFill>
                <a:latin typeface="Times New Roman"/>
                <a:cs typeface="Times New Roman"/>
              </a:rPr>
              <a:t>	</a:t>
            </a:r>
            <a:r>
              <a:rPr sz="1700" b="1" spc="-25" dirty="0">
                <a:solidFill>
                  <a:srgbClr val="97C379"/>
                </a:solidFill>
                <a:latin typeface="Courier New"/>
                <a:cs typeface="Courier New"/>
              </a:rPr>
              <a:t>of</a:t>
            </a:r>
            <a:r>
              <a:rPr sz="1700" dirty="0">
                <a:solidFill>
                  <a:srgbClr val="97C379"/>
                </a:solidFill>
                <a:latin typeface="Times New Roman"/>
                <a:cs typeface="Times New Roman"/>
              </a:rPr>
              <a:t>	</a:t>
            </a:r>
            <a:r>
              <a:rPr sz="1700" b="1" spc="-10" dirty="0">
                <a:solidFill>
                  <a:srgbClr val="97C379"/>
                </a:solidFill>
                <a:latin typeface="Courier New"/>
                <a:cs typeface="Courier New"/>
              </a:rPr>
              <a:t>number=</a:t>
            </a:r>
            <a:r>
              <a:rPr sz="1700" dirty="0">
                <a:solidFill>
                  <a:srgbClr val="97C379"/>
                </a:solidFill>
                <a:latin typeface="Times New Roman"/>
                <a:cs typeface="Times New Roman"/>
              </a:rPr>
              <a:t>	</a:t>
            </a:r>
            <a:r>
              <a:rPr sz="1700" b="1" spc="-25" dirty="0">
                <a:solidFill>
                  <a:srgbClr val="97C379"/>
                </a:solidFill>
                <a:latin typeface="Courier New"/>
                <a:cs typeface="Courier New"/>
              </a:rPr>
              <a:t>"</a:t>
            </a:r>
            <a:r>
              <a:rPr sz="1700" b="1" spc="-25" dirty="0">
                <a:solidFill>
                  <a:srgbClr val="ABB1BE"/>
                </a:solidFill>
                <a:latin typeface="Courier New"/>
                <a:cs typeface="Courier New"/>
              </a:rPr>
              <a:t>,</a:t>
            </a:r>
            <a:r>
              <a:rPr sz="1700" spc="-25" dirty="0">
                <a:solidFill>
                  <a:srgbClr val="ABB1BE"/>
                </a:solidFill>
                <a:latin typeface="Times New Roman"/>
                <a:cs typeface="Times New Roman"/>
              </a:rPr>
              <a:t> </a:t>
            </a:r>
            <a:r>
              <a:rPr sz="1700" b="1" spc="-20" dirty="0">
                <a:solidFill>
                  <a:srgbClr val="205968"/>
                </a:solidFill>
                <a:latin typeface="Courier New"/>
                <a:cs typeface="Courier New"/>
              </a:rPr>
              <a:t>num)</a:t>
            </a:r>
            <a:endParaRPr sz="1700">
              <a:latin typeface="Courier New"/>
              <a:cs typeface="Courier New"/>
            </a:endParaRPr>
          </a:p>
          <a:p>
            <a:pPr marL="12700">
              <a:lnSpc>
                <a:spcPct val="100000"/>
              </a:lnSpc>
              <a:spcBef>
                <a:spcPts val="55"/>
              </a:spcBef>
            </a:pPr>
            <a:r>
              <a:rPr sz="1700" b="1" spc="-10" dirty="0">
                <a:latin typeface="Calibri"/>
                <a:cs typeface="Calibri"/>
              </a:rPr>
              <a:t>Output:</a:t>
            </a:r>
            <a:endParaRPr sz="1700">
              <a:latin typeface="Calibri"/>
              <a:cs typeface="Calibri"/>
            </a:endParaRPr>
          </a:p>
          <a:p>
            <a:pPr marL="12700">
              <a:lnSpc>
                <a:spcPct val="100000"/>
              </a:lnSpc>
            </a:pPr>
            <a:r>
              <a:rPr sz="1700" dirty="0">
                <a:latin typeface="Calibri"/>
                <a:cs typeface="Calibri"/>
              </a:rPr>
              <a:t>Initial</a:t>
            </a:r>
            <a:r>
              <a:rPr sz="1700" spc="-90" dirty="0">
                <a:latin typeface="Times New Roman"/>
                <a:cs typeface="Times New Roman"/>
              </a:rPr>
              <a:t> </a:t>
            </a:r>
            <a:r>
              <a:rPr sz="1700" dirty="0">
                <a:latin typeface="Calibri"/>
                <a:cs typeface="Calibri"/>
              </a:rPr>
              <a:t>number:</a:t>
            </a:r>
            <a:r>
              <a:rPr sz="1700" spc="290" dirty="0">
                <a:latin typeface="Times New Roman"/>
                <a:cs typeface="Times New Roman"/>
              </a:rPr>
              <a:t> </a:t>
            </a:r>
            <a:r>
              <a:rPr sz="1700" spc="-25" dirty="0">
                <a:latin typeface="Calibri"/>
                <a:cs typeface="Calibri"/>
              </a:rPr>
              <a:t>13</a:t>
            </a:r>
            <a:endParaRPr sz="1700">
              <a:latin typeface="Calibri"/>
              <a:cs typeface="Calibri"/>
            </a:endParaRPr>
          </a:p>
          <a:p>
            <a:pPr marL="12700" marR="1439545">
              <a:lnSpc>
                <a:spcPct val="100000"/>
              </a:lnSpc>
            </a:pPr>
            <a:r>
              <a:rPr sz="1700" spc="-20" dirty="0">
                <a:latin typeface="Calibri"/>
                <a:cs typeface="Calibri"/>
              </a:rPr>
              <a:t>Value</a:t>
            </a:r>
            <a:r>
              <a:rPr sz="1700" spc="-75" dirty="0">
                <a:latin typeface="Times New Roman"/>
                <a:cs typeface="Times New Roman"/>
              </a:rPr>
              <a:t> </a:t>
            </a:r>
            <a:r>
              <a:rPr sz="1700" spc="-10" dirty="0">
                <a:latin typeface="Calibri"/>
                <a:cs typeface="Calibri"/>
              </a:rPr>
              <a:t>received</a:t>
            </a:r>
            <a:r>
              <a:rPr sz="1700" spc="-75" dirty="0">
                <a:latin typeface="Times New Roman"/>
                <a:cs typeface="Times New Roman"/>
              </a:rPr>
              <a:t> </a:t>
            </a:r>
            <a:r>
              <a:rPr sz="1700" dirty="0">
                <a:latin typeface="Calibri"/>
                <a:cs typeface="Calibri"/>
              </a:rPr>
              <a:t>in</a:t>
            </a:r>
            <a:r>
              <a:rPr sz="1700" spc="-45" dirty="0">
                <a:latin typeface="Times New Roman"/>
                <a:cs typeface="Times New Roman"/>
              </a:rPr>
              <a:t> </a:t>
            </a:r>
            <a:r>
              <a:rPr sz="1700" dirty="0">
                <a:latin typeface="Calibri"/>
                <a:cs typeface="Calibri"/>
              </a:rPr>
              <a:t>'a'</a:t>
            </a:r>
            <a:r>
              <a:rPr sz="1700" spc="-50" dirty="0">
                <a:latin typeface="Times New Roman"/>
                <a:cs typeface="Times New Roman"/>
              </a:rPr>
              <a:t> </a:t>
            </a:r>
            <a:r>
              <a:rPr sz="1700" dirty="0">
                <a:latin typeface="Calibri"/>
                <a:cs typeface="Calibri"/>
              </a:rPr>
              <a:t>=</a:t>
            </a:r>
            <a:r>
              <a:rPr sz="1700" spc="-35" dirty="0">
                <a:latin typeface="Times New Roman"/>
                <a:cs typeface="Times New Roman"/>
              </a:rPr>
              <a:t> </a:t>
            </a:r>
            <a:r>
              <a:rPr sz="1700" spc="-25" dirty="0">
                <a:latin typeface="Calibri"/>
                <a:cs typeface="Calibri"/>
              </a:rPr>
              <a:t>13</a:t>
            </a:r>
            <a:r>
              <a:rPr sz="1700" spc="-25" dirty="0">
                <a:latin typeface="Times New Roman"/>
                <a:cs typeface="Times New Roman"/>
              </a:rPr>
              <a:t> </a:t>
            </a:r>
            <a:r>
              <a:rPr sz="1700" spc="-20" dirty="0">
                <a:latin typeface="Calibri"/>
                <a:cs typeface="Calibri"/>
              </a:rPr>
              <a:t>Value</a:t>
            </a:r>
            <a:r>
              <a:rPr sz="1700" spc="-90" dirty="0">
                <a:latin typeface="Times New Roman"/>
                <a:cs typeface="Times New Roman"/>
              </a:rPr>
              <a:t> </a:t>
            </a:r>
            <a:r>
              <a:rPr sz="1700" dirty="0">
                <a:latin typeface="Calibri"/>
                <a:cs typeface="Calibri"/>
              </a:rPr>
              <a:t>of</a:t>
            </a:r>
            <a:r>
              <a:rPr sz="1700" spc="-45" dirty="0">
                <a:latin typeface="Times New Roman"/>
                <a:cs typeface="Times New Roman"/>
              </a:rPr>
              <a:t> </a:t>
            </a:r>
            <a:r>
              <a:rPr sz="1700" dirty="0">
                <a:latin typeface="Calibri"/>
                <a:cs typeface="Calibri"/>
              </a:rPr>
              <a:t>'a'</a:t>
            </a:r>
            <a:r>
              <a:rPr sz="1700" spc="-55" dirty="0">
                <a:latin typeface="Times New Roman"/>
                <a:cs typeface="Times New Roman"/>
              </a:rPr>
              <a:t> </a:t>
            </a:r>
            <a:r>
              <a:rPr sz="1700" dirty="0">
                <a:latin typeface="Calibri"/>
                <a:cs typeface="Calibri"/>
              </a:rPr>
              <a:t>changes</a:t>
            </a:r>
            <a:r>
              <a:rPr sz="1700" spc="-85" dirty="0">
                <a:latin typeface="Times New Roman"/>
                <a:cs typeface="Times New Roman"/>
              </a:rPr>
              <a:t> </a:t>
            </a:r>
            <a:r>
              <a:rPr sz="1700" dirty="0">
                <a:latin typeface="Calibri"/>
                <a:cs typeface="Calibri"/>
              </a:rPr>
              <a:t>to</a:t>
            </a:r>
            <a:r>
              <a:rPr sz="1700" spc="-60" dirty="0">
                <a:latin typeface="Times New Roman"/>
                <a:cs typeface="Times New Roman"/>
              </a:rPr>
              <a:t> </a:t>
            </a:r>
            <a:r>
              <a:rPr sz="1700" dirty="0">
                <a:latin typeface="Calibri"/>
                <a:cs typeface="Calibri"/>
              </a:rPr>
              <a:t>:</a:t>
            </a:r>
            <a:r>
              <a:rPr sz="1700" spc="-65" dirty="0">
                <a:latin typeface="Times New Roman"/>
                <a:cs typeface="Times New Roman"/>
              </a:rPr>
              <a:t> </a:t>
            </a:r>
            <a:r>
              <a:rPr sz="1700" spc="-25" dirty="0">
                <a:latin typeface="Calibri"/>
                <a:cs typeface="Calibri"/>
              </a:rPr>
              <a:t>15</a:t>
            </a:r>
            <a:r>
              <a:rPr sz="1700" spc="-25" dirty="0">
                <a:latin typeface="Times New Roman"/>
                <a:cs typeface="Times New Roman"/>
              </a:rPr>
              <a:t> </a:t>
            </a:r>
            <a:r>
              <a:rPr sz="1700" spc="-20" dirty="0">
                <a:latin typeface="Calibri"/>
                <a:cs typeface="Calibri"/>
              </a:rPr>
              <a:t>Value</a:t>
            </a:r>
            <a:r>
              <a:rPr sz="1700" spc="-90" dirty="0">
                <a:latin typeface="Times New Roman"/>
                <a:cs typeface="Times New Roman"/>
              </a:rPr>
              <a:t> </a:t>
            </a:r>
            <a:r>
              <a:rPr sz="1700" dirty="0">
                <a:latin typeface="Calibri"/>
                <a:cs typeface="Calibri"/>
              </a:rPr>
              <a:t>of</a:t>
            </a:r>
            <a:r>
              <a:rPr sz="1700" spc="-45" dirty="0">
                <a:latin typeface="Times New Roman"/>
                <a:cs typeface="Times New Roman"/>
              </a:rPr>
              <a:t> </a:t>
            </a:r>
            <a:r>
              <a:rPr sz="1700" dirty="0">
                <a:latin typeface="Calibri"/>
                <a:cs typeface="Calibri"/>
              </a:rPr>
              <a:t>number=</a:t>
            </a:r>
            <a:r>
              <a:rPr sz="1700" spc="290" dirty="0">
                <a:latin typeface="Times New Roman"/>
                <a:cs typeface="Times New Roman"/>
              </a:rPr>
              <a:t> </a:t>
            </a:r>
            <a:r>
              <a:rPr sz="1700" spc="-25" dirty="0">
                <a:latin typeface="Calibri"/>
                <a:cs typeface="Calibri"/>
              </a:rPr>
              <a:t>13</a:t>
            </a:r>
            <a:endParaRPr sz="1700">
              <a:latin typeface="Calibri"/>
              <a:cs typeface="Calibri"/>
            </a:endParaRPr>
          </a:p>
          <a:p>
            <a:pPr marL="12700" marR="5080">
              <a:lnSpc>
                <a:spcPct val="80000"/>
              </a:lnSpc>
            </a:pPr>
            <a:r>
              <a:rPr sz="1700" b="1" i="1" spc="-10" dirty="0">
                <a:latin typeface="Calibri"/>
                <a:cs typeface="Calibri"/>
              </a:rPr>
              <a:t>Explanation:</a:t>
            </a:r>
            <a:r>
              <a:rPr sz="1700" spc="-60" dirty="0">
                <a:latin typeface="Times New Roman"/>
                <a:cs typeface="Times New Roman"/>
              </a:rPr>
              <a:t> </a:t>
            </a:r>
            <a:r>
              <a:rPr sz="1700" dirty="0">
                <a:latin typeface="Calibri"/>
                <a:cs typeface="Calibri"/>
              </a:rPr>
              <a:t>As</a:t>
            </a:r>
            <a:r>
              <a:rPr sz="1700" spc="-50" dirty="0">
                <a:latin typeface="Times New Roman"/>
                <a:cs typeface="Times New Roman"/>
              </a:rPr>
              <a:t> </a:t>
            </a:r>
            <a:r>
              <a:rPr sz="1700" dirty="0">
                <a:latin typeface="Calibri"/>
                <a:cs typeface="Calibri"/>
              </a:rPr>
              <a:t>we</a:t>
            </a:r>
            <a:r>
              <a:rPr sz="1700" spc="-60" dirty="0">
                <a:latin typeface="Times New Roman"/>
                <a:cs typeface="Times New Roman"/>
              </a:rPr>
              <a:t> </a:t>
            </a:r>
            <a:r>
              <a:rPr sz="1700" dirty="0">
                <a:latin typeface="Calibri"/>
                <a:cs typeface="Calibri"/>
              </a:rPr>
              <a:t>can</a:t>
            </a:r>
            <a:r>
              <a:rPr sz="1700" spc="-60" dirty="0">
                <a:latin typeface="Times New Roman"/>
                <a:cs typeface="Times New Roman"/>
              </a:rPr>
              <a:t> </a:t>
            </a:r>
            <a:r>
              <a:rPr sz="1700" dirty="0">
                <a:latin typeface="Calibri"/>
                <a:cs typeface="Calibri"/>
              </a:rPr>
              <a:t>see</a:t>
            </a:r>
            <a:r>
              <a:rPr sz="1700" spc="-55" dirty="0">
                <a:latin typeface="Times New Roman"/>
                <a:cs typeface="Times New Roman"/>
              </a:rPr>
              <a:t> </a:t>
            </a:r>
            <a:r>
              <a:rPr sz="1700" dirty="0">
                <a:latin typeface="Calibri"/>
                <a:cs typeface="Calibri"/>
              </a:rPr>
              <a:t>here,</a:t>
            </a:r>
            <a:r>
              <a:rPr sz="1700" spc="-75" dirty="0">
                <a:latin typeface="Times New Roman"/>
                <a:cs typeface="Times New Roman"/>
              </a:rPr>
              <a:t> </a:t>
            </a:r>
            <a:r>
              <a:rPr sz="1700" dirty="0">
                <a:latin typeface="Calibri"/>
                <a:cs typeface="Calibri"/>
              </a:rPr>
              <a:t>the</a:t>
            </a:r>
            <a:r>
              <a:rPr sz="1700" spc="-55" dirty="0">
                <a:latin typeface="Times New Roman"/>
                <a:cs typeface="Times New Roman"/>
              </a:rPr>
              <a:t> </a:t>
            </a:r>
            <a:r>
              <a:rPr sz="1700" spc="-10" dirty="0">
                <a:latin typeface="Calibri"/>
                <a:cs typeface="Calibri"/>
              </a:rPr>
              <a:t>value</a:t>
            </a:r>
            <a:r>
              <a:rPr sz="1700" spc="-10" dirty="0">
                <a:latin typeface="Times New Roman"/>
                <a:cs typeface="Times New Roman"/>
              </a:rPr>
              <a:t> </a:t>
            </a:r>
            <a:r>
              <a:rPr sz="1700" dirty="0">
                <a:latin typeface="Calibri"/>
                <a:cs typeface="Calibri"/>
              </a:rPr>
              <a:t>of</a:t>
            </a:r>
            <a:r>
              <a:rPr sz="1700" spc="-55" dirty="0">
                <a:latin typeface="Times New Roman"/>
                <a:cs typeface="Times New Roman"/>
              </a:rPr>
              <a:t> </a:t>
            </a:r>
            <a:r>
              <a:rPr sz="1700" dirty="0">
                <a:latin typeface="Calibri"/>
                <a:cs typeface="Calibri"/>
              </a:rPr>
              <a:t>the</a:t>
            </a:r>
            <a:r>
              <a:rPr sz="1700" spc="-70" dirty="0">
                <a:latin typeface="Times New Roman"/>
                <a:cs typeface="Times New Roman"/>
              </a:rPr>
              <a:t> </a:t>
            </a:r>
            <a:r>
              <a:rPr sz="1700" dirty="0">
                <a:latin typeface="Calibri"/>
                <a:cs typeface="Calibri"/>
              </a:rPr>
              <a:t>number</a:t>
            </a:r>
            <a:r>
              <a:rPr sz="1700" spc="-55" dirty="0">
                <a:latin typeface="Times New Roman"/>
                <a:cs typeface="Times New Roman"/>
              </a:rPr>
              <a:t> </a:t>
            </a:r>
            <a:r>
              <a:rPr sz="1700" spc="-10" dirty="0">
                <a:latin typeface="Calibri"/>
                <a:cs typeface="Calibri"/>
              </a:rPr>
              <a:t>changed</a:t>
            </a:r>
            <a:r>
              <a:rPr sz="1700" spc="-95" dirty="0">
                <a:latin typeface="Times New Roman"/>
                <a:cs typeface="Times New Roman"/>
              </a:rPr>
              <a:t> </a:t>
            </a:r>
            <a:r>
              <a:rPr sz="1700" dirty="0">
                <a:latin typeface="Calibri"/>
                <a:cs typeface="Calibri"/>
              </a:rPr>
              <a:t>from</a:t>
            </a:r>
            <a:r>
              <a:rPr sz="1700" spc="-45" dirty="0">
                <a:latin typeface="Times New Roman"/>
                <a:cs typeface="Times New Roman"/>
              </a:rPr>
              <a:t> </a:t>
            </a:r>
            <a:r>
              <a:rPr sz="1700" dirty="0">
                <a:latin typeface="Calibri"/>
                <a:cs typeface="Calibri"/>
              </a:rPr>
              <a:t>13</a:t>
            </a:r>
            <a:r>
              <a:rPr sz="1700" spc="-60" dirty="0">
                <a:latin typeface="Times New Roman"/>
                <a:cs typeface="Times New Roman"/>
              </a:rPr>
              <a:t> </a:t>
            </a:r>
            <a:r>
              <a:rPr sz="1700" dirty="0">
                <a:latin typeface="Calibri"/>
                <a:cs typeface="Calibri"/>
              </a:rPr>
              <a:t>to</a:t>
            </a:r>
            <a:r>
              <a:rPr sz="1700" spc="-60" dirty="0">
                <a:latin typeface="Times New Roman"/>
                <a:cs typeface="Times New Roman"/>
              </a:rPr>
              <a:t> </a:t>
            </a:r>
            <a:r>
              <a:rPr sz="1700" spc="-25" dirty="0">
                <a:latin typeface="Calibri"/>
                <a:cs typeface="Calibri"/>
              </a:rPr>
              <a:t>15,</a:t>
            </a:r>
            <a:r>
              <a:rPr sz="1700" spc="-25" dirty="0">
                <a:latin typeface="Times New Roman"/>
                <a:cs typeface="Times New Roman"/>
              </a:rPr>
              <a:t> </a:t>
            </a:r>
            <a:r>
              <a:rPr sz="1700" dirty="0">
                <a:latin typeface="Calibri"/>
                <a:cs typeface="Calibri"/>
              </a:rPr>
              <a:t>inside</a:t>
            </a:r>
            <a:r>
              <a:rPr sz="1700" spc="-75" dirty="0">
                <a:latin typeface="Times New Roman"/>
                <a:cs typeface="Times New Roman"/>
              </a:rPr>
              <a:t> </a:t>
            </a:r>
            <a:r>
              <a:rPr sz="1700" dirty="0">
                <a:latin typeface="Calibri"/>
                <a:cs typeface="Calibri"/>
              </a:rPr>
              <a:t>the</a:t>
            </a:r>
            <a:r>
              <a:rPr sz="1700" spc="-45" dirty="0">
                <a:latin typeface="Times New Roman"/>
                <a:cs typeface="Times New Roman"/>
              </a:rPr>
              <a:t> </a:t>
            </a:r>
            <a:r>
              <a:rPr sz="1700" spc="-10" dirty="0">
                <a:latin typeface="Calibri"/>
                <a:cs typeface="Calibri"/>
              </a:rPr>
              <a:t>function,</a:t>
            </a:r>
            <a:r>
              <a:rPr sz="1700" spc="-70" dirty="0">
                <a:latin typeface="Times New Roman"/>
                <a:cs typeface="Times New Roman"/>
              </a:rPr>
              <a:t> </a:t>
            </a:r>
            <a:r>
              <a:rPr sz="1700" dirty="0">
                <a:latin typeface="Calibri"/>
                <a:cs typeface="Calibri"/>
              </a:rPr>
              <a:t>but</a:t>
            </a:r>
            <a:r>
              <a:rPr sz="1700" spc="-60" dirty="0">
                <a:latin typeface="Times New Roman"/>
                <a:cs typeface="Times New Roman"/>
              </a:rPr>
              <a:t> </a:t>
            </a:r>
            <a:r>
              <a:rPr sz="1700" dirty="0">
                <a:latin typeface="Calibri"/>
                <a:cs typeface="Calibri"/>
              </a:rPr>
              <a:t>the</a:t>
            </a:r>
            <a:r>
              <a:rPr sz="1700" spc="-45" dirty="0">
                <a:latin typeface="Times New Roman"/>
                <a:cs typeface="Times New Roman"/>
              </a:rPr>
              <a:t> </a:t>
            </a:r>
            <a:r>
              <a:rPr sz="1700" spc="-20" dirty="0">
                <a:latin typeface="Calibri"/>
                <a:cs typeface="Calibri"/>
              </a:rPr>
              <a:t>value</a:t>
            </a:r>
            <a:r>
              <a:rPr sz="1700" spc="500" dirty="0">
                <a:latin typeface="Times New Roman"/>
                <a:cs typeface="Times New Roman"/>
              </a:rPr>
              <a:t> </a:t>
            </a:r>
            <a:r>
              <a:rPr sz="1700" spc="-10" dirty="0">
                <a:latin typeface="Calibri"/>
                <a:cs typeface="Calibri"/>
              </a:rPr>
              <a:t>remained</a:t>
            </a:r>
            <a:r>
              <a:rPr sz="1700" spc="-85" dirty="0">
                <a:latin typeface="Times New Roman"/>
                <a:cs typeface="Times New Roman"/>
              </a:rPr>
              <a:t> </a:t>
            </a:r>
            <a:r>
              <a:rPr sz="1700" dirty="0">
                <a:latin typeface="Calibri"/>
                <a:cs typeface="Calibri"/>
              </a:rPr>
              <a:t>13</a:t>
            </a:r>
            <a:r>
              <a:rPr sz="1700" spc="-20" dirty="0">
                <a:latin typeface="Times New Roman"/>
                <a:cs typeface="Times New Roman"/>
              </a:rPr>
              <a:t> </a:t>
            </a:r>
            <a:r>
              <a:rPr sz="1700" dirty="0">
                <a:latin typeface="Calibri"/>
                <a:cs typeface="Calibri"/>
              </a:rPr>
              <a:t>itself</a:t>
            </a:r>
            <a:r>
              <a:rPr sz="1700" spc="-65" dirty="0">
                <a:latin typeface="Times New Roman"/>
                <a:cs typeface="Times New Roman"/>
              </a:rPr>
              <a:t> </a:t>
            </a:r>
            <a:r>
              <a:rPr sz="1700" dirty="0">
                <a:latin typeface="Calibri"/>
                <a:cs typeface="Calibri"/>
              </a:rPr>
              <a:t>outside</a:t>
            </a:r>
            <a:r>
              <a:rPr sz="1700" spc="-60" dirty="0">
                <a:latin typeface="Times New Roman"/>
                <a:cs typeface="Times New Roman"/>
              </a:rPr>
              <a:t> </a:t>
            </a:r>
            <a:r>
              <a:rPr sz="1700" dirty="0">
                <a:latin typeface="Calibri"/>
                <a:cs typeface="Calibri"/>
              </a:rPr>
              <a:t>the</a:t>
            </a:r>
            <a:r>
              <a:rPr sz="1700" spc="-50" dirty="0">
                <a:latin typeface="Times New Roman"/>
                <a:cs typeface="Times New Roman"/>
              </a:rPr>
              <a:t> </a:t>
            </a:r>
            <a:r>
              <a:rPr sz="1700" spc="-10" dirty="0">
                <a:latin typeface="Calibri"/>
                <a:cs typeface="Calibri"/>
              </a:rPr>
              <a:t>function.</a:t>
            </a:r>
            <a:endParaRPr sz="1700">
              <a:latin typeface="Calibri"/>
              <a:cs typeface="Calibri"/>
            </a:endParaRPr>
          </a:p>
        </p:txBody>
      </p:sp>
      <p:sp>
        <p:nvSpPr>
          <p:cNvPr id="7" name="object 7"/>
          <p:cNvSpPr txBox="1"/>
          <p:nvPr/>
        </p:nvSpPr>
        <p:spPr>
          <a:xfrm>
            <a:off x="3198624" y="6011671"/>
            <a:ext cx="5136515" cy="715645"/>
          </a:xfrm>
          <a:prstGeom prst="rect">
            <a:avLst/>
          </a:prstGeom>
        </p:spPr>
        <p:txBody>
          <a:bodyPr vert="horz" wrap="square" lIns="0" tIns="13335" rIns="0" bIns="0" rtlCol="0">
            <a:spAutoFit/>
          </a:bodyPr>
          <a:lstStyle/>
          <a:p>
            <a:pPr marL="1541780">
              <a:lnSpc>
                <a:spcPct val="100000"/>
              </a:lnSpc>
              <a:spcBef>
                <a:spcPts val="105"/>
              </a:spcBef>
            </a:pPr>
            <a:r>
              <a:rPr sz="1700" dirty="0">
                <a:latin typeface="Calibri"/>
                <a:cs typeface="Calibri"/>
              </a:rPr>
              <a:t>Hence,</a:t>
            </a:r>
            <a:r>
              <a:rPr sz="1700" spc="-55" dirty="0">
                <a:latin typeface="Times New Roman"/>
                <a:cs typeface="Times New Roman"/>
              </a:rPr>
              <a:t> </a:t>
            </a:r>
            <a:r>
              <a:rPr sz="1700" dirty="0">
                <a:latin typeface="Calibri"/>
                <a:cs typeface="Calibri"/>
              </a:rPr>
              <a:t>the</a:t>
            </a:r>
            <a:r>
              <a:rPr sz="1700" spc="-65" dirty="0">
                <a:latin typeface="Times New Roman"/>
                <a:cs typeface="Times New Roman"/>
              </a:rPr>
              <a:t> </a:t>
            </a:r>
            <a:r>
              <a:rPr sz="1700" dirty="0">
                <a:latin typeface="Calibri"/>
                <a:cs typeface="Calibri"/>
              </a:rPr>
              <a:t>changes</a:t>
            </a:r>
            <a:r>
              <a:rPr sz="1700" spc="-85" dirty="0">
                <a:latin typeface="Times New Roman"/>
                <a:cs typeface="Times New Roman"/>
              </a:rPr>
              <a:t> </a:t>
            </a:r>
            <a:r>
              <a:rPr sz="1700" dirty="0">
                <a:latin typeface="Calibri"/>
                <a:cs typeface="Calibri"/>
              </a:rPr>
              <a:t>did</a:t>
            </a:r>
            <a:r>
              <a:rPr sz="1700" spc="-75" dirty="0">
                <a:latin typeface="Times New Roman"/>
                <a:cs typeface="Times New Roman"/>
              </a:rPr>
              <a:t> </a:t>
            </a:r>
            <a:r>
              <a:rPr sz="1700" dirty="0">
                <a:latin typeface="Calibri"/>
                <a:cs typeface="Calibri"/>
              </a:rPr>
              <a:t>not</a:t>
            </a:r>
            <a:r>
              <a:rPr sz="1700" spc="-65" dirty="0">
                <a:latin typeface="Times New Roman"/>
                <a:cs typeface="Times New Roman"/>
              </a:rPr>
              <a:t> </a:t>
            </a:r>
            <a:r>
              <a:rPr sz="1700" spc="-10" dirty="0">
                <a:latin typeface="Calibri"/>
                <a:cs typeface="Calibri"/>
              </a:rPr>
              <a:t>reflect</a:t>
            </a:r>
            <a:r>
              <a:rPr sz="1700" spc="-60" dirty="0">
                <a:latin typeface="Times New Roman"/>
                <a:cs typeface="Times New Roman"/>
              </a:rPr>
              <a:t> </a:t>
            </a:r>
            <a:r>
              <a:rPr sz="1700" dirty="0">
                <a:latin typeface="Calibri"/>
                <a:cs typeface="Calibri"/>
              </a:rPr>
              <a:t>in</a:t>
            </a:r>
            <a:r>
              <a:rPr sz="1700" spc="-65" dirty="0">
                <a:latin typeface="Times New Roman"/>
                <a:cs typeface="Times New Roman"/>
              </a:rPr>
              <a:t> </a:t>
            </a:r>
            <a:r>
              <a:rPr sz="1700" spc="-25" dirty="0">
                <a:latin typeface="Calibri"/>
                <a:cs typeface="Calibri"/>
              </a:rPr>
              <a:t>the</a:t>
            </a:r>
            <a:endParaRPr sz="1700" dirty="0">
              <a:latin typeface="Calibri"/>
              <a:cs typeface="Calibri"/>
            </a:endParaRPr>
          </a:p>
          <a:p>
            <a:pPr marL="38100">
              <a:lnSpc>
                <a:spcPts val="1989"/>
              </a:lnSpc>
              <a:spcBef>
                <a:spcPts val="5"/>
              </a:spcBef>
            </a:pPr>
            <a:r>
              <a:rPr sz="1200" spc="-10" dirty="0">
                <a:solidFill>
                  <a:srgbClr val="888888"/>
                </a:solidFill>
                <a:latin typeface="Calibri"/>
                <a:cs typeface="Calibri"/>
              </a:rPr>
              <a:t>Prepared</a:t>
            </a:r>
            <a:r>
              <a:rPr sz="1200" spc="-50" dirty="0">
                <a:solidFill>
                  <a:srgbClr val="888888"/>
                </a:solidFill>
                <a:latin typeface="Times New Roman"/>
                <a:cs typeface="Times New Roman"/>
              </a:rPr>
              <a:t> </a:t>
            </a:r>
            <a:r>
              <a:rPr sz="1200" dirty="0">
                <a:solidFill>
                  <a:srgbClr val="888888"/>
                </a:solidFill>
                <a:latin typeface="Calibri"/>
                <a:cs typeface="Calibri"/>
              </a:rPr>
              <a:t>by</a:t>
            </a:r>
            <a:r>
              <a:rPr sz="1200" spc="-40"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15" dirty="0" smtClean="0">
                <a:solidFill>
                  <a:srgbClr val="888888"/>
                </a:solidFill>
                <a:latin typeface="Times New Roman"/>
                <a:cs typeface="Times New Roman"/>
              </a:rPr>
              <a:t> </a:t>
            </a:r>
            <a:r>
              <a:rPr sz="1200" spc="-550" dirty="0">
                <a:solidFill>
                  <a:srgbClr val="888888"/>
                </a:solidFill>
                <a:latin typeface="Calibri"/>
                <a:cs typeface="Calibri"/>
              </a:rPr>
              <a:t>A</a:t>
            </a:r>
            <a:r>
              <a:rPr sz="2550" spc="-44" baseline="13071" dirty="0">
                <a:latin typeface="Calibri"/>
                <a:cs typeface="Calibri"/>
              </a:rPr>
              <a:t>v</a:t>
            </a:r>
            <a:r>
              <a:rPr sz="2550" spc="-1125" baseline="13071" dirty="0">
                <a:latin typeface="Calibri"/>
                <a:cs typeface="Calibri"/>
              </a:rPr>
              <a:t>a</a:t>
            </a:r>
            <a:r>
              <a:rPr sz="1200" spc="-5" dirty="0">
                <a:solidFill>
                  <a:srgbClr val="888888"/>
                </a:solidFill>
                <a:latin typeface="Calibri"/>
                <a:cs typeface="Calibri"/>
              </a:rPr>
              <a:t>D</a:t>
            </a:r>
            <a:r>
              <a:rPr sz="2550" spc="-592" baseline="13071" dirty="0">
                <a:latin typeface="Calibri"/>
                <a:cs typeface="Calibri"/>
              </a:rPr>
              <a:t>l</a:t>
            </a:r>
            <a:r>
              <a:rPr sz="1200" spc="-220" dirty="0">
                <a:solidFill>
                  <a:srgbClr val="888888"/>
                </a:solidFill>
                <a:latin typeface="Calibri"/>
                <a:cs typeface="Calibri"/>
              </a:rPr>
              <a:t>e</a:t>
            </a:r>
            <a:r>
              <a:rPr sz="2550" spc="-1042" baseline="13071" dirty="0">
                <a:latin typeface="Calibri"/>
                <a:cs typeface="Calibri"/>
              </a:rPr>
              <a:t>u</a:t>
            </a:r>
            <a:r>
              <a:rPr sz="1200" dirty="0">
                <a:solidFill>
                  <a:srgbClr val="888888"/>
                </a:solidFill>
                <a:latin typeface="Calibri"/>
                <a:cs typeface="Calibri"/>
              </a:rPr>
              <a:t>p</a:t>
            </a:r>
            <a:r>
              <a:rPr sz="1200" spc="-350" dirty="0">
                <a:solidFill>
                  <a:srgbClr val="888888"/>
                </a:solidFill>
                <a:latin typeface="Calibri"/>
                <a:cs typeface="Calibri"/>
              </a:rPr>
              <a:t>t</a:t>
            </a:r>
            <a:r>
              <a:rPr sz="2550" spc="-772" baseline="13071" dirty="0">
                <a:latin typeface="Calibri"/>
                <a:cs typeface="Calibri"/>
              </a:rPr>
              <a:t>e</a:t>
            </a:r>
            <a:r>
              <a:rPr sz="1200" spc="-5" dirty="0">
                <a:solidFill>
                  <a:srgbClr val="888888"/>
                </a:solidFill>
                <a:latin typeface="Calibri"/>
                <a:cs typeface="Calibri"/>
              </a:rPr>
              <a:t>.</a:t>
            </a:r>
            <a:r>
              <a:rPr sz="1200" spc="-50" dirty="0">
                <a:solidFill>
                  <a:srgbClr val="888888"/>
                </a:solidFill>
                <a:latin typeface="Times New Roman"/>
                <a:cs typeface="Times New Roman"/>
              </a:rPr>
              <a:t> </a:t>
            </a:r>
            <a:r>
              <a:rPr sz="1200" spc="-320" dirty="0">
                <a:solidFill>
                  <a:srgbClr val="888888"/>
                </a:solidFill>
                <a:latin typeface="Calibri"/>
                <a:cs typeface="Calibri"/>
              </a:rPr>
              <a:t>o</a:t>
            </a:r>
            <a:r>
              <a:rPr sz="2550" spc="-765" baseline="13071" dirty="0">
                <a:latin typeface="Calibri"/>
                <a:cs typeface="Calibri"/>
              </a:rPr>
              <a:t>a</a:t>
            </a:r>
            <a:r>
              <a:rPr sz="1200" dirty="0">
                <a:solidFill>
                  <a:srgbClr val="888888"/>
                </a:solidFill>
                <a:latin typeface="Calibri"/>
                <a:cs typeface="Calibri"/>
              </a:rPr>
              <a:t>f</a:t>
            </a:r>
            <a:r>
              <a:rPr sz="1200" spc="-155" dirty="0">
                <a:solidFill>
                  <a:srgbClr val="888888"/>
                </a:solidFill>
                <a:latin typeface="Times New Roman"/>
                <a:cs typeface="Times New Roman"/>
              </a:rPr>
              <a:t> </a:t>
            </a:r>
            <a:r>
              <a:rPr sz="2550" spc="-802" baseline="13071" dirty="0" err="1" smtClean="0">
                <a:latin typeface="Calibri"/>
                <a:cs typeface="Calibri"/>
              </a:rPr>
              <a:t>s</a:t>
            </a:r>
            <a:r>
              <a:rPr lang="en-US" sz="1200" spc="-105" dirty="0" err="1" smtClean="0">
                <a:solidFill>
                  <a:srgbClr val="888888"/>
                </a:solidFill>
                <a:latin typeface="Calibri"/>
                <a:cs typeface="Calibri"/>
              </a:rPr>
              <a:t>CSE</a:t>
            </a:r>
            <a:r>
              <a:rPr sz="1200" spc="15" dirty="0" err="1" smtClean="0">
                <a:solidFill>
                  <a:srgbClr val="888888"/>
                </a:solidFill>
                <a:latin typeface="Calibri"/>
                <a:cs typeface="Calibri"/>
              </a:rPr>
              <a:t>S</a:t>
            </a:r>
            <a:r>
              <a:rPr sz="2550" spc="-202" baseline="13071" dirty="0" err="1" smtClean="0">
                <a:latin typeface="Calibri"/>
                <a:cs typeface="Calibri"/>
              </a:rPr>
              <a:t>i</a:t>
            </a:r>
            <a:r>
              <a:rPr sz="1200" spc="-635" dirty="0" err="1" smtClean="0">
                <a:solidFill>
                  <a:srgbClr val="888888"/>
                </a:solidFill>
                <a:latin typeface="Calibri"/>
                <a:cs typeface="Calibri"/>
              </a:rPr>
              <a:t>G</a:t>
            </a:r>
            <a:r>
              <a:rPr sz="2550" spc="-277" baseline="13071" dirty="0" err="1" smtClean="0">
                <a:latin typeface="Calibri"/>
                <a:cs typeface="Calibri"/>
              </a:rPr>
              <a:t>g</a:t>
            </a:r>
            <a:r>
              <a:rPr sz="1200" spc="-370" dirty="0" err="1" smtClean="0">
                <a:solidFill>
                  <a:srgbClr val="888888"/>
                </a:solidFill>
                <a:latin typeface="Calibri"/>
                <a:cs typeface="Calibri"/>
              </a:rPr>
              <a:t>F</a:t>
            </a:r>
            <a:r>
              <a:rPr sz="2550" spc="-817" baseline="13071" dirty="0" err="1" smtClean="0">
                <a:latin typeface="Calibri"/>
                <a:cs typeface="Calibri"/>
              </a:rPr>
              <a:t>n</a:t>
            </a:r>
            <a:r>
              <a:rPr sz="1200" spc="-229" dirty="0" err="1" smtClean="0">
                <a:solidFill>
                  <a:srgbClr val="888888"/>
                </a:solidFill>
                <a:latin typeface="Calibri"/>
                <a:cs typeface="Calibri"/>
              </a:rPr>
              <a:t>G</a:t>
            </a:r>
            <a:r>
              <a:rPr sz="2550" spc="-960" baseline="13071" dirty="0" err="1" smtClean="0">
                <a:latin typeface="Calibri"/>
                <a:cs typeface="Calibri"/>
              </a:rPr>
              <a:t>e</a:t>
            </a:r>
            <a:r>
              <a:rPr sz="1200" spc="-25" dirty="0" err="1" smtClean="0">
                <a:solidFill>
                  <a:srgbClr val="888888"/>
                </a:solidFill>
                <a:latin typeface="Calibri"/>
                <a:cs typeface="Calibri"/>
              </a:rPr>
              <a:t>C</a:t>
            </a:r>
            <a:r>
              <a:rPr sz="2550" baseline="13071" dirty="0" err="1" smtClean="0">
                <a:latin typeface="Calibri"/>
                <a:cs typeface="Calibri"/>
              </a:rPr>
              <a:t>d</a:t>
            </a:r>
            <a:r>
              <a:rPr sz="2550" spc="-37" baseline="13071" dirty="0" smtClean="0">
                <a:latin typeface="Times New Roman"/>
                <a:cs typeface="Times New Roman"/>
              </a:rPr>
              <a:t> </a:t>
            </a:r>
            <a:r>
              <a:rPr sz="2550" spc="-15" baseline="13071" dirty="0">
                <a:latin typeface="Calibri"/>
                <a:cs typeface="Calibri"/>
              </a:rPr>
              <a:t>outside</a:t>
            </a:r>
            <a:r>
              <a:rPr sz="2550" spc="-82" baseline="13071" dirty="0">
                <a:latin typeface="Times New Roman"/>
                <a:cs typeface="Times New Roman"/>
              </a:rPr>
              <a:t> </a:t>
            </a:r>
            <a:r>
              <a:rPr sz="2550" baseline="13071" dirty="0">
                <a:latin typeface="Calibri"/>
                <a:cs typeface="Calibri"/>
              </a:rPr>
              <a:t>the</a:t>
            </a:r>
            <a:r>
              <a:rPr sz="2550" spc="-37" baseline="13071" dirty="0">
                <a:latin typeface="Times New Roman"/>
                <a:cs typeface="Times New Roman"/>
              </a:rPr>
              <a:t> </a:t>
            </a:r>
            <a:r>
              <a:rPr sz="2550" spc="-15" baseline="13071" dirty="0">
                <a:latin typeface="Calibri"/>
                <a:cs typeface="Calibri"/>
              </a:rPr>
              <a:t>function.</a:t>
            </a:r>
            <a:endParaRPr sz="2550" baseline="13071" dirty="0">
              <a:latin typeface="Calibri"/>
              <a:cs typeface="Calibri"/>
            </a:endParaRPr>
          </a:p>
          <a:p>
            <a:pPr marL="1143000">
              <a:lnSpc>
                <a:spcPts val="1390"/>
              </a:lnSpc>
            </a:pPr>
            <a:r>
              <a:rPr sz="1200" spc="-10" dirty="0">
                <a:solidFill>
                  <a:srgbClr val="888888"/>
                </a:solidFill>
                <a:latin typeface="Calibri"/>
                <a:cs typeface="Calibri"/>
              </a:rPr>
              <a:t>MALUR</a:t>
            </a:r>
            <a:endParaRPr sz="1200" dirty="0">
              <a:latin typeface="Calibri"/>
              <a:cs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40" y="238450"/>
            <a:ext cx="2929255" cy="452120"/>
          </a:xfrm>
          <a:prstGeom prst="rect">
            <a:avLst/>
          </a:prstGeom>
        </p:spPr>
        <p:txBody>
          <a:bodyPr vert="horz" wrap="square" lIns="0" tIns="12065" rIns="0" bIns="0" rtlCol="0">
            <a:spAutoFit/>
          </a:bodyPr>
          <a:lstStyle/>
          <a:p>
            <a:pPr marL="354965" indent="-342265">
              <a:lnSpc>
                <a:spcPct val="100000"/>
              </a:lnSpc>
              <a:spcBef>
                <a:spcPts val="95"/>
              </a:spcBef>
              <a:buFont typeface="Wingdings"/>
              <a:buChar char=""/>
              <a:tabLst>
                <a:tab pos="354965" algn="l"/>
              </a:tabLst>
            </a:pPr>
            <a:r>
              <a:rPr sz="2800" b="1" dirty="0">
                <a:solidFill>
                  <a:srgbClr val="FF0000"/>
                </a:solidFill>
                <a:latin typeface="Calibri"/>
                <a:cs typeface="Calibri"/>
              </a:rPr>
              <a:t>Pass</a:t>
            </a:r>
            <a:r>
              <a:rPr sz="2800" spc="-110" dirty="0">
                <a:solidFill>
                  <a:srgbClr val="FF0000"/>
                </a:solidFill>
                <a:latin typeface="Times New Roman"/>
                <a:cs typeface="Times New Roman"/>
              </a:rPr>
              <a:t> </a:t>
            </a:r>
            <a:r>
              <a:rPr sz="2800" b="1" dirty="0">
                <a:solidFill>
                  <a:srgbClr val="FF0000"/>
                </a:solidFill>
                <a:latin typeface="Calibri"/>
                <a:cs typeface="Calibri"/>
              </a:rPr>
              <a:t>by</a:t>
            </a:r>
            <a:r>
              <a:rPr sz="2800" spc="-105" dirty="0">
                <a:solidFill>
                  <a:srgbClr val="FF0000"/>
                </a:solidFill>
                <a:latin typeface="Times New Roman"/>
                <a:cs typeface="Times New Roman"/>
              </a:rPr>
              <a:t> </a:t>
            </a:r>
            <a:r>
              <a:rPr sz="2800" b="1" spc="-20" dirty="0">
                <a:solidFill>
                  <a:srgbClr val="FF0000"/>
                </a:solidFill>
                <a:latin typeface="Calibri"/>
                <a:cs typeface="Calibri"/>
              </a:rPr>
              <a:t>reference</a:t>
            </a:r>
            <a:endParaRPr sz="2800">
              <a:latin typeface="Calibri"/>
              <a:cs typeface="Calibri"/>
            </a:endParaRPr>
          </a:p>
        </p:txBody>
      </p:sp>
      <p:sp>
        <p:nvSpPr>
          <p:cNvPr id="3" name="object 3"/>
          <p:cNvSpPr txBox="1"/>
          <p:nvPr/>
        </p:nvSpPr>
        <p:spPr>
          <a:xfrm>
            <a:off x="78740" y="668777"/>
            <a:ext cx="4338955" cy="360680"/>
          </a:xfrm>
          <a:prstGeom prst="rect">
            <a:avLst/>
          </a:prstGeom>
        </p:spPr>
        <p:txBody>
          <a:bodyPr vert="horz" wrap="square" lIns="0" tIns="12065" rIns="0" bIns="0" rtlCol="0">
            <a:spAutoFit/>
          </a:bodyPr>
          <a:lstStyle/>
          <a:p>
            <a:pPr marL="354965" indent="-342265">
              <a:lnSpc>
                <a:spcPct val="100000"/>
              </a:lnSpc>
              <a:spcBef>
                <a:spcPts val="95"/>
              </a:spcBef>
              <a:buFont typeface="Microsoft Sans Serif"/>
              <a:buChar char="•"/>
              <a:tabLst>
                <a:tab pos="354965" algn="l"/>
                <a:tab pos="1212215" algn="l"/>
                <a:tab pos="2372995" algn="l"/>
                <a:tab pos="3387090" algn="l"/>
                <a:tab pos="4081779" algn="l"/>
              </a:tabLst>
            </a:pPr>
            <a:r>
              <a:rPr sz="2200" spc="-20" dirty="0">
                <a:latin typeface="Calibri"/>
                <a:cs typeface="Calibri"/>
              </a:rPr>
              <a:t>When</a:t>
            </a:r>
            <a:r>
              <a:rPr sz="2200" dirty="0">
                <a:latin typeface="Times New Roman"/>
                <a:cs typeface="Times New Roman"/>
              </a:rPr>
              <a:t>	</a:t>
            </a:r>
            <a:r>
              <a:rPr sz="2200" b="1" spc="-10" dirty="0">
                <a:latin typeface="Calibri"/>
                <a:cs typeface="Calibri"/>
              </a:rPr>
              <a:t>Mutable</a:t>
            </a:r>
            <a:r>
              <a:rPr sz="2200" dirty="0">
                <a:latin typeface="Times New Roman"/>
                <a:cs typeface="Times New Roman"/>
              </a:rPr>
              <a:t>	</a:t>
            </a:r>
            <a:r>
              <a:rPr sz="2200" b="1" spc="-10" dirty="0">
                <a:latin typeface="Calibri"/>
                <a:cs typeface="Calibri"/>
              </a:rPr>
              <a:t>objects</a:t>
            </a:r>
            <a:r>
              <a:rPr sz="2200" dirty="0">
                <a:latin typeface="Times New Roman"/>
                <a:cs typeface="Times New Roman"/>
              </a:rPr>
              <a:t>	</a:t>
            </a:r>
            <a:r>
              <a:rPr sz="2200" spc="-20" dirty="0">
                <a:latin typeface="Calibri"/>
                <a:cs typeface="Calibri"/>
              </a:rPr>
              <a:t>such</a:t>
            </a:r>
            <a:r>
              <a:rPr sz="2200" dirty="0">
                <a:latin typeface="Times New Roman"/>
                <a:cs typeface="Times New Roman"/>
              </a:rPr>
              <a:t>	</a:t>
            </a:r>
            <a:r>
              <a:rPr sz="2200" spc="-25" dirty="0">
                <a:latin typeface="Calibri"/>
                <a:cs typeface="Calibri"/>
              </a:rPr>
              <a:t>as</a:t>
            </a:r>
            <a:endParaRPr sz="2200">
              <a:latin typeface="Calibri"/>
              <a:cs typeface="Calibri"/>
            </a:endParaRPr>
          </a:p>
        </p:txBody>
      </p:sp>
      <p:sp>
        <p:nvSpPr>
          <p:cNvPr id="4" name="object 4"/>
          <p:cNvSpPr txBox="1"/>
          <p:nvPr/>
        </p:nvSpPr>
        <p:spPr>
          <a:xfrm>
            <a:off x="421644" y="937001"/>
            <a:ext cx="3992879" cy="360680"/>
          </a:xfrm>
          <a:prstGeom prst="rect">
            <a:avLst/>
          </a:prstGeom>
        </p:spPr>
        <p:txBody>
          <a:bodyPr vert="horz" wrap="square" lIns="0" tIns="12065" rIns="0" bIns="0" rtlCol="0">
            <a:spAutoFit/>
          </a:bodyPr>
          <a:lstStyle/>
          <a:p>
            <a:pPr marL="12700">
              <a:lnSpc>
                <a:spcPct val="100000"/>
              </a:lnSpc>
              <a:spcBef>
                <a:spcPts val="95"/>
              </a:spcBef>
              <a:tabLst>
                <a:tab pos="1695450" algn="l"/>
                <a:tab pos="2308225" algn="l"/>
                <a:tab pos="3731260" algn="l"/>
              </a:tabLst>
            </a:pPr>
            <a:r>
              <a:rPr sz="2200" dirty="0">
                <a:latin typeface="Calibri"/>
                <a:cs typeface="Calibri"/>
              </a:rPr>
              <a:t>list,</a:t>
            </a:r>
            <a:r>
              <a:rPr sz="2200" spc="405" dirty="0">
                <a:latin typeface="Times New Roman"/>
                <a:cs typeface="Times New Roman"/>
              </a:rPr>
              <a:t> </a:t>
            </a:r>
            <a:r>
              <a:rPr sz="2200" dirty="0">
                <a:latin typeface="Calibri"/>
                <a:cs typeface="Calibri"/>
              </a:rPr>
              <a:t>dict,</a:t>
            </a:r>
            <a:r>
              <a:rPr sz="2200" spc="415" dirty="0">
                <a:latin typeface="Times New Roman"/>
                <a:cs typeface="Times New Roman"/>
              </a:rPr>
              <a:t> </a:t>
            </a:r>
            <a:r>
              <a:rPr sz="2200" spc="-20" dirty="0">
                <a:latin typeface="Calibri"/>
                <a:cs typeface="Calibri"/>
              </a:rPr>
              <a:t>set,</a:t>
            </a:r>
            <a:r>
              <a:rPr sz="2200" dirty="0">
                <a:latin typeface="Times New Roman"/>
                <a:cs typeface="Times New Roman"/>
              </a:rPr>
              <a:t>	</a:t>
            </a:r>
            <a:r>
              <a:rPr sz="2200" spc="-20" dirty="0">
                <a:latin typeface="Calibri"/>
                <a:cs typeface="Calibri"/>
              </a:rPr>
              <a:t>etc.,</a:t>
            </a:r>
            <a:r>
              <a:rPr sz="2200" dirty="0">
                <a:latin typeface="Times New Roman"/>
                <a:cs typeface="Times New Roman"/>
              </a:rPr>
              <a:t>	</a:t>
            </a:r>
            <a:r>
              <a:rPr sz="2200" dirty="0">
                <a:latin typeface="Calibri"/>
                <a:cs typeface="Calibri"/>
              </a:rPr>
              <a:t>are</a:t>
            </a:r>
            <a:r>
              <a:rPr sz="2200" spc="405" dirty="0">
                <a:latin typeface="Times New Roman"/>
                <a:cs typeface="Times New Roman"/>
              </a:rPr>
              <a:t> </a:t>
            </a:r>
            <a:r>
              <a:rPr sz="2200" b="1" spc="-10" dirty="0">
                <a:latin typeface="Calibri"/>
                <a:cs typeface="Calibri"/>
              </a:rPr>
              <a:t>passed</a:t>
            </a:r>
            <a:r>
              <a:rPr sz="2200" dirty="0">
                <a:latin typeface="Times New Roman"/>
                <a:cs typeface="Times New Roman"/>
              </a:rPr>
              <a:t>	</a:t>
            </a:r>
            <a:r>
              <a:rPr sz="2200" b="1" spc="-25" dirty="0">
                <a:latin typeface="Calibri"/>
                <a:cs typeface="Calibri"/>
              </a:rPr>
              <a:t>as</a:t>
            </a:r>
            <a:endParaRPr sz="2200">
              <a:latin typeface="Calibri"/>
              <a:cs typeface="Calibri"/>
            </a:endParaRPr>
          </a:p>
        </p:txBody>
      </p:sp>
      <p:sp>
        <p:nvSpPr>
          <p:cNvPr id="5" name="object 5"/>
          <p:cNvSpPr txBox="1"/>
          <p:nvPr/>
        </p:nvSpPr>
        <p:spPr>
          <a:xfrm>
            <a:off x="421640" y="1205225"/>
            <a:ext cx="3995420" cy="1165225"/>
          </a:xfrm>
          <a:prstGeom prst="rect">
            <a:avLst/>
          </a:prstGeom>
        </p:spPr>
        <p:txBody>
          <a:bodyPr vert="horz" wrap="square" lIns="0" tIns="79375" rIns="0" bIns="0" rtlCol="0">
            <a:spAutoFit/>
          </a:bodyPr>
          <a:lstStyle/>
          <a:p>
            <a:pPr marL="12700" marR="5080" algn="just">
              <a:lnSpc>
                <a:spcPct val="80000"/>
              </a:lnSpc>
              <a:spcBef>
                <a:spcPts val="625"/>
              </a:spcBef>
            </a:pPr>
            <a:r>
              <a:rPr sz="2200" b="1" dirty="0">
                <a:latin typeface="Calibri"/>
                <a:cs typeface="Calibri"/>
              </a:rPr>
              <a:t>arguments</a:t>
            </a:r>
            <a:r>
              <a:rPr sz="2200" spc="270" dirty="0">
                <a:latin typeface="Times New Roman"/>
                <a:cs typeface="Times New Roman"/>
              </a:rPr>
              <a:t> </a:t>
            </a:r>
            <a:r>
              <a:rPr sz="2200" dirty="0">
                <a:latin typeface="Calibri"/>
                <a:cs typeface="Calibri"/>
              </a:rPr>
              <a:t>to</a:t>
            </a:r>
            <a:r>
              <a:rPr sz="2200" spc="295" dirty="0">
                <a:latin typeface="Times New Roman"/>
                <a:cs typeface="Times New Roman"/>
              </a:rPr>
              <a:t> </a:t>
            </a:r>
            <a:r>
              <a:rPr sz="2200" dirty="0">
                <a:latin typeface="Calibri"/>
                <a:cs typeface="Calibri"/>
              </a:rPr>
              <a:t>the</a:t>
            </a:r>
            <a:r>
              <a:rPr sz="2200" spc="300" dirty="0">
                <a:latin typeface="Times New Roman"/>
                <a:cs typeface="Times New Roman"/>
              </a:rPr>
              <a:t> </a:t>
            </a:r>
            <a:r>
              <a:rPr sz="2200" dirty="0">
                <a:latin typeface="Calibri"/>
                <a:cs typeface="Calibri"/>
              </a:rPr>
              <a:t>function</a:t>
            </a:r>
            <a:r>
              <a:rPr sz="2200" spc="285" dirty="0">
                <a:latin typeface="Times New Roman"/>
                <a:cs typeface="Times New Roman"/>
              </a:rPr>
              <a:t> </a:t>
            </a:r>
            <a:r>
              <a:rPr sz="2200" dirty="0">
                <a:latin typeface="Calibri"/>
                <a:cs typeface="Calibri"/>
              </a:rPr>
              <a:t>call,</a:t>
            </a:r>
            <a:r>
              <a:rPr sz="2200" spc="295" dirty="0">
                <a:latin typeface="Times New Roman"/>
                <a:cs typeface="Times New Roman"/>
              </a:rPr>
              <a:t> </a:t>
            </a:r>
            <a:r>
              <a:rPr sz="2200" spc="-25" dirty="0">
                <a:latin typeface="Calibri"/>
                <a:cs typeface="Calibri"/>
              </a:rPr>
              <a:t>it</a:t>
            </a:r>
            <a:r>
              <a:rPr sz="2200" spc="-25" dirty="0">
                <a:latin typeface="Times New Roman"/>
                <a:cs typeface="Times New Roman"/>
              </a:rPr>
              <a:t> </a:t>
            </a:r>
            <a:r>
              <a:rPr sz="2200" dirty="0">
                <a:latin typeface="Calibri"/>
                <a:cs typeface="Calibri"/>
              </a:rPr>
              <a:t>can</a:t>
            </a:r>
            <a:r>
              <a:rPr sz="2200" spc="235" dirty="0">
                <a:latin typeface="Times New Roman"/>
                <a:cs typeface="Times New Roman"/>
              </a:rPr>
              <a:t> </a:t>
            </a:r>
            <a:r>
              <a:rPr sz="2200" dirty="0">
                <a:latin typeface="Calibri"/>
                <a:cs typeface="Calibri"/>
              </a:rPr>
              <a:t>be</a:t>
            </a:r>
            <a:r>
              <a:rPr sz="2200" spc="229" dirty="0">
                <a:latin typeface="Times New Roman"/>
                <a:cs typeface="Times New Roman"/>
              </a:rPr>
              <a:t> </a:t>
            </a:r>
            <a:r>
              <a:rPr sz="2200" dirty="0">
                <a:latin typeface="Calibri"/>
                <a:cs typeface="Calibri"/>
              </a:rPr>
              <a:t>called</a:t>
            </a:r>
            <a:r>
              <a:rPr sz="2200" spc="240" dirty="0">
                <a:latin typeface="Times New Roman"/>
                <a:cs typeface="Times New Roman"/>
              </a:rPr>
              <a:t> </a:t>
            </a:r>
            <a:r>
              <a:rPr sz="2200" dirty="0">
                <a:latin typeface="Calibri"/>
                <a:cs typeface="Calibri"/>
              </a:rPr>
              <a:t>Call</a:t>
            </a:r>
            <a:r>
              <a:rPr sz="2200" spc="240" dirty="0">
                <a:latin typeface="Times New Roman"/>
                <a:cs typeface="Times New Roman"/>
              </a:rPr>
              <a:t> </a:t>
            </a:r>
            <a:r>
              <a:rPr sz="2200" dirty="0">
                <a:latin typeface="Calibri"/>
                <a:cs typeface="Calibri"/>
              </a:rPr>
              <a:t>by</a:t>
            </a:r>
            <a:r>
              <a:rPr sz="2200" spc="229" dirty="0">
                <a:latin typeface="Times New Roman"/>
                <a:cs typeface="Times New Roman"/>
              </a:rPr>
              <a:t> </a:t>
            </a:r>
            <a:r>
              <a:rPr sz="2200" dirty="0">
                <a:latin typeface="Calibri"/>
                <a:cs typeface="Calibri"/>
              </a:rPr>
              <a:t>reference</a:t>
            </a:r>
            <a:r>
              <a:rPr sz="2200" spc="235" dirty="0">
                <a:latin typeface="Times New Roman"/>
                <a:cs typeface="Times New Roman"/>
              </a:rPr>
              <a:t> </a:t>
            </a:r>
            <a:r>
              <a:rPr sz="2200" spc="-25" dirty="0">
                <a:latin typeface="Calibri"/>
                <a:cs typeface="Calibri"/>
              </a:rPr>
              <a:t>in</a:t>
            </a:r>
            <a:r>
              <a:rPr sz="2200" spc="-25" dirty="0">
                <a:latin typeface="Times New Roman"/>
                <a:cs typeface="Times New Roman"/>
              </a:rPr>
              <a:t> </a:t>
            </a:r>
            <a:r>
              <a:rPr sz="2200" dirty="0">
                <a:latin typeface="Calibri"/>
                <a:cs typeface="Calibri"/>
              </a:rPr>
              <a:t>Python.</a:t>
            </a:r>
            <a:r>
              <a:rPr sz="2200" spc="350" dirty="0">
                <a:latin typeface="Times New Roman"/>
                <a:cs typeface="Times New Roman"/>
              </a:rPr>
              <a:t>  </a:t>
            </a:r>
            <a:r>
              <a:rPr sz="2200" dirty="0">
                <a:latin typeface="Calibri"/>
                <a:cs typeface="Calibri"/>
              </a:rPr>
              <a:t>When</a:t>
            </a:r>
            <a:r>
              <a:rPr sz="2200" spc="360" dirty="0">
                <a:latin typeface="Times New Roman"/>
                <a:cs typeface="Times New Roman"/>
              </a:rPr>
              <a:t>  </a:t>
            </a:r>
            <a:r>
              <a:rPr sz="2200" dirty="0">
                <a:latin typeface="Calibri"/>
                <a:cs typeface="Calibri"/>
              </a:rPr>
              <a:t>the</a:t>
            </a:r>
            <a:r>
              <a:rPr sz="2200" spc="365" dirty="0">
                <a:latin typeface="Times New Roman"/>
                <a:cs typeface="Times New Roman"/>
              </a:rPr>
              <a:t>  </a:t>
            </a:r>
            <a:r>
              <a:rPr sz="2200" dirty="0">
                <a:latin typeface="Calibri"/>
                <a:cs typeface="Calibri"/>
              </a:rPr>
              <a:t>values</a:t>
            </a:r>
            <a:r>
              <a:rPr sz="2200" spc="355" dirty="0">
                <a:latin typeface="Times New Roman"/>
                <a:cs typeface="Times New Roman"/>
              </a:rPr>
              <a:t>  </a:t>
            </a:r>
            <a:r>
              <a:rPr sz="2200" spc="-25" dirty="0">
                <a:latin typeface="Calibri"/>
                <a:cs typeface="Calibri"/>
              </a:rPr>
              <a:t>are</a:t>
            </a:r>
            <a:r>
              <a:rPr sz="2200" spc="-25" dirty="0">
                <a:latin typeface="Times New Roman"/>
                <a:cs typeface="Times New Roman"/>
              </a:rPr>
              <a:t> </a:t>
            </a:r>
            <a:r>
              <a:rPr sz="2200" dirty="0">
                <a:latin typeface="Calibri"/>
                <a:cs typeface="Calibri"/>
              </a:rPr>
              <a:t>modified</a:t>
            </a:r>
            <a:r>
              <a:rPr sz="2200" spc="530" dirty="0">
                <a:latin typeface="Times New Roman"/>
                <a:cs typeface="Times New Roman"/>
              </a:rPr>
              <a:t>  </a:t>
            </a:r>
            <a:r>
              <a:rPr sz="2200" dirty="0">
                <a:latin typeface="Calibri"/>
                <a:cs typeface="Calibri"/>
              </a:rPr>
              <a:t>within</a:t>
            </a:r>
            <a:r>
              <a:rPr sz="2200" spc="530" dirty="0">
                <a:latin typeface="Times New Roman"/>
                <a:cs typeface="Times New Roman"/>
              </a:rPr>
              <a:t>  </a:t>
            </a:r>
            <a:r>
              <a:rPr sz="2200" dirty="0">
                <a:latin typeface="Calibri"/>
                <a:cs typeface="Calibri"/>
              </a:rPr>
              <a:t>the</a:t>
            </a:r>
            <a:r>
              <a:rPr sz="2200" spc="525" dirty="0">
                <a:latin typeface="Times New Roman"/>
                <a:cs typeface="Times New Roman"/>
              </a:rPr>
              <a:t>  </a:t>
            </a:r>
            <a:r>
              <a:rPr sz="2200" spc="-10" dirty="0">
                <a:latin typeface="Calibri"/>
                <a:cs typeface="Calibri"/>
              </a:rPr>
              <a:t>function,</a:t>
            </a:r>
            <a:endParaRPr sz="2200">
              <a:latin typeface="Calibri"/>
              <a:cs typeface="Calibri"/>
            </a:endParaRPr>
          </a:p>
        </p:txBody>
      </p:sp>
      <p:sp>
        <p:nvSpPr>
          <p:cNvPr id="6" name="object 6"/>
          <p:cNvSpPr txBox="1"/>
          <p:nvPr/>
        </p:nvSpPr>
        <p:spPr>
          <a:xfrm>
            <a:off x="421640" y="2278503"/>
            <a:ext cx="3995420" cy="360680"/>
          </a:xfrm>
          <a:prstGeom prst="rect">
            <a:avLst/>
          </a:prstGeom>
        </p:spPr>
        <p:txBody>
          <a:bodyPr vert="horz" wrap="square" lIns="0" tIns="12065" rIns="0" bIns="0" rtlCol="0">
            <a:spAutoFit/>
          </a:bodyPr>
          <a:lstStyle/>
          <a:p>
            <a:pPr marL="12700">
              <a:lnSpc>
                <a:spcPct val="100000"/>
              </a:lnSpc>
              <a:spcBef>
                <a:spcPts val="95"/>
              </a:spcBef>
              <a:tabLst>
                <a:tab pos="996950" algn="l"/>
                <a:tab pos="2430145" algn="l"/>
                <a:tab pos="3505835" algn="l"/>
              </a:tabLst>
            </a:pPr>
            <a:r>
              <a:rPr sz="2200" spc="-25" dirty="0">
                <a:latin typeface="Calibri"/>
                <a:cs typeface="Calibri"/>
              </a:rPr>
              <a:t>the</a:t>
            </a:r>
            <a:r>
              <a:rPr sz="2200" dirty="0">
                <a:latin typeface="Times New Roman"/>
                <a:cs typeface="Times New Roman"/>
              </a:rPr>
              <a:t>	</a:t>
            </a:r>
            <a:r>
              <a:rPr sz="2200" b="1" spc="-10" dirty="0">
                <a:latin typeface="Calibri"/>
                <a:cs typeface="Calibri"/>
              </a:rPr>
              <a:t>change</a:t>
            </a:r>
            <a:r>
              <a:rPr sz="2200" dirty="0">
                <a:latin typeface="Times New Roman"/>
                <a:cs typeface="Times New Roman"/>
              </a:rPr>
              <a:t>	</a:t>
            </a:r>
            <a:r>
              <a:rPr sz="2200" b="1" spc="-20" dirty="0">
                <a:latin typeface="Calibri"/>
                <a:cs typeface="Calibri"/>
              </a:rPr>
              <a:t>also</a:t>
            </a:r>
            <a:r>
              <a:rPr sz="2200" dirty="0">
                <a:latin typeface="Times New Roman"/>
                <a:cs typeface="Times New Roman"/>
              </a:rPr>
              <a:t>	</a:t>
            </a:r>
            <a:r>
              <a:rPr sz="2200" b="1" spc="-20" dirty="0">
                <a:latin typeface="Calibri"/>
                <a:cs typeface="Calibri"/>
              </a:rPr>
              <a:t>gets</a:t>
            </a:r>
            <a:endParaRPr sz="2200">
              <a:latin typeface="Calibri"/>
              <a:cs typeface="Calibri"/>
            </a:endParaRPr>
          </a:p>
        </p:txBody>
      </p:sp>
      <p:sp>
        <p:nvSpPr>
          <p:cNvPr id="7" name="object 7"/>
          <p:cNvSpPr txBox="1"/>
          <p:nvPr/>
        </p:nvSpPr>
        <p:spPr>
          <a:xfrm>
            <a:off x="421640" y="2546727"/>
            <a:ext cx="3495675" cy="360680"/>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reflected</a:t>
            </a:r>
            <a:r>
              <a:rPr sz="2200" spc="-80" dirty="0">
                <a:latin typeface="Times New Roman"/>
                <a:cs typeface="Times New Roman"/>
              </a:rPr>
              <a:t> </a:t>
            </a:r>
            <a:r>
              <a:rPr sz="2200" dirty="0">
                <a:latin typeface="Calibri"/>
                <a:cs typeface="Calibri"/>
              </a:rPr>
              <a:t>outside</a:t>
            </a:r>
            <a:r>
              <a:rPr sz="2200" spc="-105" dirty="0">
                <a:latin typeface="Times New Roman"/>
                <a:cs typeface="Times New Roman"/>
              </a:rPr>
              <a:t> </a:t>
            </a:r>
            <a:r>
              <a:rPr sz="2200" dirty="0">
                <a:latin typeface="Calibri"/>
                <a:cs typeface="Calibri"/>
              </a:rPr>
              <a:t>the</a:t>
            </a:r>
            <a:r>
              <a:rPr sz="2200" spc="-95" dirty="0">
                <a:latin typeface="Times New Roman"/>
                <a:cs typeface="Times New Roman"/>
              </a:rPr>
              <a:t> </a:t>
            </a:r>
            <a:r>
              <a:rPr sz="2200" spc="-10" dirty="0">
                <a:latin typeface="Calibri"/>
                <a:cs typeface="Calibri"/>
              </a:rPr>
              <a:t>function.</a:t>
            </a:r>
            <a:endParaRPr sz="2200">
              <a:latin typeface="Calibri"/>
              <a:cs typeface="Calibri"/>
            </a:endParaRPr>
          </a:p>
        </p:txBody>
      </p:sp>
      <p:sp>
        <p:nvSpPr>
          <p:cNvPr id="8" name="object 8"/>
          <p:cNvSpPr txBox="1"/>
          <p:nvPr/>
        </p:nvSpPr>
        <p:spPr>
          <a:xfrm>
            <a:off x="78736" y="2882007"/>
            <a:ext cx="4487545" cy="1689100"/>
          </a:xfrm>
          <a:prstGeom prst="rect">
            <a:avLst/>
          </a:prstGeom>
        </p:spPr>
        <p:txBody>
          <a:bodyPr vert="horz" wrap="square" lIns="0" tIns="12065" rIns="0" bIns="0" rtlCol="0">
            <a:spAutoFit/>
          </a:bodyPr>
          <a:lstStyle/>
          <a:p>
            <a:pPr marL="354965" indent="-342265">
              <a:lnSpc>
                <a:spcPts val="2375"/>
              </a:lnSpc>
              <a:spcBef>
                <a:spcPts val="95"/>
              </a:spcBef>
              <a:buFont typeface="Microsoft Sans Serif"/>
              <a:buChar char="•"/>
              <a:tabLst>
                <a:tab pos="354965" algn="l"/>
              </a:tabLst>
            </a:pPr>
            <a:r>
              <a:rPr sz="2200" b="1" spc="-10" dirty="0">
                <a:latin typeface="Calibri"/>
                <a:cs typeface="Calibri"/>
              </a:rPr>
              <a:t>Example</a:t>
            </a:r>
            <a:r>
              <a:rPr sz="2200" spc="-70" dirty="0">
                <a:latin typeface="Times New Roman"/>
                <a:cs typeface="Times New Roman"/>
              </a:rPr>
              <a:t> </a:t>
            </a:r>
            <a:r>
              <a:rPr sz="2200" b="1" dirty="0">
                <a:latin typeface="Calibri"/>
                <a:cs typeface="Calibri"/>
              </a:rPr>
              <a:t>1</a:t>
            </a:r>
            <a:r>
              <a:rPr sz="2200" spc="-90" dirty="0">
                <a:latin typeface="Times New Roman"/>
                <a:cs typeface="Times New Roman"/>
              </a:rPr>
              <a:t> </a:t>
            </a:r>
            <a:r>
              <a:rPr sz="2200" b="1" dirty="0">
                <a:latin typeface="Calibri"/>
                <a:cs typeface="Calibri"/>
              </a:rPr>
              <a:t>showing</a:t>
            </a:r>
            <a:r>
              <a:rPr sz="2200" spc="-85" dirty="0">
                <a:latin typeface="Times New Roman"/>
                <a:cs typeface="Times New Roman"/>
              </a:rPr>
              <a:t> </a:t>
            </a:r>
            <a:r>
              <a:rPr sz="2200" b="1" dirty="0">
                <a:latin typeface="Calibri"/>
                <a:cs typeface="Calibri"/>
              </a:rPr>
              <a:t>Call</a:t>
            </a:r>
            <a:r>
              <a:rPr sz="2200" spc="-90" dirty="0">
                <a:latin typeface="Times New Roman"/>
                <a:cs typeface="Times New Roman"/>
              </a:rPr>
              <a:t> </a:t>
            </a:r>
            <a:r>
              <a:rPr sz="2200" b="1" spc="-25" dirty="0">
                <a:latin typeface="Calibri"/>
                <a:cs typeface="Calibri"/>
              </a:rPr>
              <a:t>by</a:t>
            </a:r>
            <a:endParaRPr sz="2200">
              <a:latin typeface="Calibri"/>
              <a:cs typeface="Calibri"/>
            </a:endParaRPr>
          </a:p>
          <a:p>
            <a:pPr marL="355600">
              <a:lnSpc>
                <a:spcPts val="2230"/>
              </a:lnSpc>
            </a:pPr>
            <a:r>
              <a:rPr sz="2200" b="1" spc="-20" dirty="0">
                <a:latin typeface="Calibri"/>
                <a:cs typeface="Calibri"/>
              </a:rPr>
              <a:t>reference</a:t>
            </a:r>
            <a:r>
              <a:rPr sz="2200" spc="-45" dirty="0">
                <a:latin typeface="Times New Roman"/>
                <a:cs typeface="Times New Roman"/>
              </a:rPr>
              <a:t> </a:t>
            </a:r>
            <a:r>
              <a:rPr sz="2200" b="1" dirty="0">
                <a:latin typeface="Calibri"/>
                <a:cs typeface="Calibri"/>
              </a:rPr>
              <a:t>in</a:t>
            </a:r>
            <a:r>
              <a:rPr sz="2200" spc="-75" dirty="0">
                <a:latin typeface="Times New Roman"/>
                <a:cs typeface="Times New Roman"/>
              </a:rPr>
              <a:t> </a:t>
            </a:r>
            <a:r>
              <a:rPr sz="2200" b="1" spc="-10" dirty="0">
                <a:latin typeface="Calibri"/>
                <a:cs typeface="Calibri"/>
              </a:rPr>
              <a:t>Python</a:t>
            </a:r>
            <a:endParaRPr sz="2200">
              <a:latin typeface="Calibri"/>
              <a:cs typeface="Calibri"/>
            </a:endParaRPr>
          </a:p>
          <a:p>
            <a:pPr marL="241300">
              <a:lnSpc>
                <a:spcPts val="2014"/>
              </a:lnSpc>
              <a:tabLst>
                <a:tab pos="788670" algn="l"/>
              </a:tabLst>
            </a:pPr>
            <a:r>
              <a:rPr sz="1800" b="1" spc="-25" dirty="0">
                <a:latin typeface="Courier New"/>
                <a:cs typeface="Courier New"/>
              </a:rPr>
              <a:t>def</a:t>
            </a:r>
            <a:r>
              <a:rPr sz="1800" dirty="0">
                <a:latin typeface="Times New Roman"/>
                <a:cs typeface="Times New Roman"/>
              </a:rPr>
              <a:t>	</a:t>
            </a:r>
            <a:r>
              <a:rPr sz="1800" b="1" spc="-10" dirty="0">
                <a:latin typeface="Courier New"/>
                <a:cs typeface="Courier New"/>
              </a:rPr>
              <a:t>myFunc(myList):</a:t>
            </a:r>
            <a:endParaRPr sz="1800">
              <a:latin typeface="Courier New"/>
              <a:cs typeface="Courier New"/>
            </a:endParaRPr>
          </a:p>
          <a:p>
            <a:pPr marL="241300" marR="5080">
              <a:lnSpc>
                <a:spcPct val="100000"/>
              </a:lnSpc>
              <a:tabLst>
                <a:tab pos="1879600" algn="l"/>
                <a:tab pos="3243580" algn="l"/>
              </a:tabLst>
            </a:pPr>
            <a:r>
              <a:rPr sz="1800" b="1" spc="-10" dirty="0">
                <a:latin typeface="Courier New"/>
                <a:cs typeface="Courier New"/>
              </a:rPr>
              <a:t>print("List</a:t>
            </a:r>
            <a:r>
              <a:rPr sz="1800" dirty="0">
                <a:latin typeface="Times New Roman"/>
                <a:cs typeface="Times New Roman"/>
              </a:rPr>
              <a:t>	</a:t>
            </a:r>
            <a:r>
              <a:rPr sz="1800" b="1" spc="-10" dirty="0">
                <a:latin typeface="Courier New"/>
                <a:cs typeface="Courier New"/>
              </a:rPr>
              <a:t>received:</a:t>
            </a:r>
            <a:r>
              <a:rPr sz="1800" dirty="0">
                <a:latin typeface="Times New Roman"/>
                <a:cs typeface="Times New Roman"/>
              </a:rPr>
              <a:t>	</a:t>
            </a:r>
            <a:r>
              <a:rPr sz="1800" b="1" spc="-10" dirty="0">
                <a:latin typeface="Courier New"/>
                <a:cs typeface="Courier New"/>
              </a:rPr>
              <a:t>",myList)</a:t>
            </a:r>
            <a:r>
              <a:rPr sz="1800" spc="-10" dirty="0">
                <a:latin typeface="Times New Roman"/>
                <a:cs typeface="Times New Roman"/>
              </a:rPr>
              <a:t> </a:t>
            </a:r>
            <a:r>
              <a:rPr sz="1800" b="1" spc="-10" dirty="0">
                <a:latin typeface="Courier New"/>
                <a:cs typeface="Courier New"/>
              </a:rPr>
              <a:t>myList.append(3)</a:t>
            </a:r>
            <a:r>
              <a:rPr sz="1800" spc="-10" dirty="0">
                <a:latin typeface="Times New Roman"/>
                <a:cs typeface="Times New Roman"/>
              </a:rPr>
              <a:t> </a:t>
            </a:r>
            <a:r>
              <a:rPr sz="1800" b="1" spc="-10" dirty="0">
                <a:latin typeface="Courier New"/>
                <a:cs typeface="Courier New"/>
              </a:rPr>
              <a:t>myList.extend([7,1])</a:t>
            </a:r>
            <a:endParaRPr sz="1800">
              <a:latin typeface="Courier New"/>
              <a:cs typeface="Courier New"/>
            </a:endParaRPr>
          </a:p>
        </p:txBody>
      </p:sp>
      <p:sp>
        <p:nvSpPr>
          <p:cNvPr id="9" name="object 9"/>
          <p:cNvSpPr txBox="1"/>
          <p:nvPr/>
        </p:nvSpPr>
        <p:spPr>
          <a:xfrm>
            <a:off x="4727832" y="-38613"/>
            <a:ext cx="4217035" cy="3135630"/>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FF0000"/>
                </a:solidFill>
                <a:latin typeface="Calibri"/>
                <a:cs typeface="Calibri"/>
              </a:rPr>
              <a:t>Output:</a:t>
            </a:r>
            <a:endParaRPr sz="2000">
              <a:latin typeface="Calibri"/>
              <a:cs typeface="Calibri"/>
            </a:endParaRPr>
          </a:p>
          <a:p>
            <a:pPr marL="12700">
              <a:lnSpc>
                <a:spcPct val="100000"/>
              </a:lnSpc>
            </a:pPr>
            <a:r>
              <a:rPr sz="2000" dirty="0">
                <a:latin typeface="Calibri"/>
                <a:cs typeface="Calibri"/>
              </a:rPr>
              <a:t>List</a:t>
            </a:r>
            <a:r>
              <a:rPr sz="2000" spc="-75" dirty="0">
                <a:latin typeface="Times New Roman"/>
                <a:cs typeface="Times New Roman"/>
              </a:rPr>
              <a:t> </a:t>
            </a:r>
            <a:r>
              <a:rPr sz="2000" spc="-10" dirty="0">
                <a:latin typeface="Calibri"/>
                <a:cs typeface="Calibri"/>
              </a:rPr>
              <a:t>before</a:t>
            </a:r>
            <a:r>
              <a:rPr sz="2000" spc="-105" dirty="0">
                <a:latin typeface="Times New Roman"/>
                <a:cs typeface="Times New Roman"/>
              </a:rPr>
              <a:t> </a:t>
            </a:r>
            <a:r>
              <a:rPr sz="2000" dirty="0">
                <a:latin typeface="Calibri"/>
                <a:cs typeface="Calibri"/>
              </a:rPr>
              <a:t>function</a:t>
            </a:r>
            <a:r>
              <a:rPr sz="2000" spc="-105" dirty="0">
                <a:latin typeface="Times New Roman"/>
                <a:cs typeface="Times New Roman"/>
              </a:rPr>
              <a:t> </a:t>
            </a:r>
            <a:r>
              <a:rPr sz="2000" dirty="0">
                <a:latin typeface="Calibri"/>
                <a:cs typeface="Calibri"/>
              </a:rPr>
              <a:t>call</a:t>
            </a:r>
            <a:r>
              <a:rPr sz="2000" spc="-80" dirty="0">
                <a:latin typeface="Times New Roman"/>
                <a:cs typeface="Times New Roman"/>
              </a:rPr>
              <a:t> </a:t>
            </a:r>
            <a:r>
              <a:rPr sz="2000" dirty="0">
                <a:latin typeface="Calibri"/>
                <a:cs typeface="Calibri"/>
              </a:rPr>
              <a:t>:</a:t>
            </a:r>
            <a:r>
              <a:rPr sz="2000" spc="-85" dirty="0">
                <a:latin typeface="Times New Roman"/>
                <a:cs typeface="Times New Roman"/>
              </a:rPr>
              <a:t> </a:t>
            </a:r>
            <a:r>
              <a:rPr sz="2000" spc="-25" dirty="0">
                <a:latin typeface="Calibri"/>
                <a:cs typeface="Calibri"/>
              </a:rPr>
              <a:t>[1]</a:t>
            </a:r>
            <a:endParaRPr sz="2000">
              <a:latin typeface="Calibri"/>
              <a:cs typeface="Calibri"/>
            </a:endParaRPr>
          </a:p>
          <a:p>
            <a:pPr marL="12700">
              <a:lnSpc>
                <a:spcPct val="100000"/>
              </a:lnSpc>
            </a:pPr>
            <a:r>
              <a:rPr sz="2000" dirty="0">
                <a:latin typeface="Calibri"/>
                <a:cs typeface="Calibri"/>
              </a:rPr>
              <a:t>List</a:t>
            </a:r>
            <a:r>
              <a:rPr sz="2000" spc="-100" dirty="0">
                <a:latin typeface="Times New Roman"/>
                <a:cs typeface="Times New Roman"/>
              </a:rPr>
              <a:t> </a:t>
            </a:r>
            <a:r>
              <a:rPr sz="2000" dirty="0">
                <a:latin typeface="Calibri"/>
                <a:cs typeface="Calibri"/>
              </a:rPr>
              <a:t>received:</a:t>
            </a:r>
            <a:r>
              <a:rPr sz="2000" spc="290" dirty="0">
                <a:latin typeface="Times New Roman"/>
                <a:cs typeface="Times New Roman"/>
              </a:rPr>
              <a:t> </a:t>
            </a:r>
            <a:r>
              <a:rPr sz="2000" spc="-25" dirty="0">
                <a:latin typeface="Calibri"/>
                <a:cs typeface="Calibri"/>
              </a:rPr>
              <a:t>[1]</a:t>
            </a:r>
            <a:endParaRPr sz="2000">
              <a:latin typeface="Calibri"/>
              <a:cs typeface="Calibri"/>
            </a:endParaRPr>
          </a:p>
          <a:p>
            <a:pPr marL="12700">
              <a:lnSpc>
                <a:spcPts val="2160"/>
              </a:lnSpc>
            </a:pPr>
            <a:r>
              <a:rPr sz="2000" dirty="0">
                <a:latin typeface="Calibri"/>
                <a:cs typeface="Calibri"/>
              </a:rPr>
              <a:t>List</a:t>
            </a:r>
            <a:r>
              <a:rPr sz="2000" spc="-65" dirty="0">
                <a:latin typeface="Times New Roman"/>
                <a:cs typeface="Times New Roman"/>
              </a:rPr>
              <a:t> </a:t>
            </a:r>
            <a:r>
              <a:rPr sz="2000" dirty="0">
                <a:latin typeface="Calibri"/>
                <a:cs typeface="Calibri"/>
              </a:rPr>
              <a:t>after</a:t>
            </a:r>
            <a:r>
              <a:rPr sz="2000" spc="-70" dirty="0">
                <a:latin typeface="Times New Roman"/>
                <a:cs typeface="Times New Roman"/>
              </a:rPr>
              <a:t> </a:t>
            </a:r>
            <a:r>
              <a:rPr sz="2000" dirty="0">
                <a:latin typeface="Calibri"/>
                <a:cs typeface="Calibri"/>
              </a:rPr>
              <a:t>adding</a:t>
            </a:r>
            <a:r>
              <a:rPr sz="2000" spc="-90" dirty="0">
                <a:latin typeface="Times New Roman"/>
                <a:cs typeface="Times New Roman"/>
              </a:rPr>
              <a:t> </a:t>
            </a:r>
            <a:r>
              <a:rPr sz="2000" dirty="0">
                <a:latin typeface="Calibri"/>
                <a:cs typeface="Calibri"/>
              </a:rPr>
              <a:t>some</a:t>
            </a:r>
            <a:r>
              <a:rPr sz="2000" spc="-80" dirty="0">
                <a:latin typeface="Times New Roman"/>
                <a:cs typeface="Times New Roman"/>
              </a:rPr>
              <a:t> </a:t>
            </a:r>
            <a:r>
              <a:rPr sz="2000" spc="-10" dirty="0">
                <a:latin typeface="Calibri"/>
                <a:cs typeface="Calibri"/>
              </a:rPr>
              <a:t>elements:</a:t>
            </a:r>
            <a:r>
              <a:rPr sz="2000" spc="-55" dirty="0">
                <a:latin typeface="Times New Roman"/>
                <a:cs typeface="Times New Roman"/>
              </a:rPr>
              <a:t> </a:t>
            </a:r>
            <a:r>
              <a:rPr sz="2000" dirty="0">
                <a:latin typeface="Calibri"/>
                <a:cs typeface="Calibri"/>
              </a:rPr>
              <a:t>[1,</a:t>
            </a:r>
            <a:r>
              <a:rPr sz="2000" spc="-75" dirty="0">
                <a:latin typeface="Times New Roman"/>
                <a:cs typeface="Times New Roman"/>
              </a:rPr>
              <a:t> </a:t>
            </a:r>
            <a:r>
              <a:rPr sz="2000" dirty="0">
                <a:latin typeface="Calibri"/>
                <a:cs typeface="Calibri"/>
              </a:rPr>
              <a:t>3,</a:t>
            </a:r>
            <a:r>
              <a:rPr sz="2000" spc="-95" dirty="0">
                <a:latin typeface="Times New Roman"/>
                <a:cs typeface="Times New Roman"/>
              </a:rPr>
              <a:t> </a:t>
            </a:r>
            <a:r>
              <a:rPr sz="2000" spc="-25" dirty="0">
                <a:latin typeface="Calibri"/>
                <a:cs typeface="Calibri"/>
              </a:rPr>
              <a:t>7,</a:t>
            </a:r>
            <a:endParaRPr sz="2000">
              <a:latin typeface="Calibri"/>
              <a:cs typeface="Calibri"/>
            </a:endParaRPr>
          </a:p>
          <a:p>
            <a:pPr marL="12700">
              <a:lnSpc>
                <a:spcPts val="2160"/>
              </a:lnSpc>
            </a:pPr>
            <a:r>
              <a:rPr sz="2000" spc="-25" dirty="0">
                <a:latin typeface="Calibri"/>
                <a:cs typeface="Calibri"/>
              </a:rPr>
              <a:t>1]</a:t>
            </a:r>
            <a:endParaRPr sz="2000">
              <a:latin typeface="Calibri"/>
              <a:cs typeface="Calibri"/>
            </a:endParaRPr>
          </a:p>
          <a:p>
            <a:pPr marL="12700">
              <a:lnSpc>
                <a:spcPct val="100000"/>
              </a:lnSpc>
            </a:pPr>
            <a:r>
              <a:rPr sz="2000" dirty="0">
                <a:latin typeface="Calibri"/>
                <a:cs typeface="Calibri"/>
              </a:rPr>
              <a:t>List</a:t>
            </a:r>
            <a:r>
              <a:rPr sz="2000" spc="-70" dirty="0">
                <a:latin typeface="Times New Roman"/>
                <a:cs typeface="Times New Roman"/>
              </a:rPr>
              <a:t> </a:t>
            </a:r>
            <a:r>
              <a:rPr sz="2000" dirty="0">
                <a:latin typeface="Calibri"/>
                <a:cs typeface="Calibri"/>
              </a:rPr>
              <a:t>within</a:t>
            </a:r>
            <a:r>
              <a:rPr sz="2000" spc="-85" dirty="0">
                <a:latin typeface="Times New Roman"/>
                <a:cs typeface="Times New Roman"/>
              </a:rPr>
              <a:t> </a:t>
            </a:r>
            <a:r>
              <a:rPr sz="2000" dirty="0">
                <a:latin typeface="Calibri"/>
                <a:cs typeface="Calibri"/>
              </a:rPr>
              <a:t>called</a:t>
            </a:r>
            <a:r>
              <a:rPr sz="2000" spc="-70" dirty="0">
                <a:latin typeface="Times New Roman"/>
                <a:cs typeface="Times New Roman"/>
              </a:rPr>
              <a:t> </a:t>
            </a:r>
            <a:r>
              <a:rPr sz="2000" dirty="0">
                <a:latin typeface="Calibri"/>
                <a:cs typeface="Calibri"/>
              </a:rPr>
              <a:t>function:</a:t>
            </a:r>
            <a:r>
              <a:rPr sz="2000" spc="-105" dirty="0">
                <a:latin typeface="Times New Roman"/>
                <a:cs typeface="Times New Roman"/>
              </a:rPr>
              <a:t> </a:t>
            </a:r>
            <a:r>
              <a:rPr sz="2000" dirty="0">
                <a:latin typeface="Calibri"/>
                <a:cs typeface="Calibri"/>
              </a:rPr>
              <a:t>[1,</a:t>
            </a:r>
            <a:r>
              <a:rPr sz="2000" spc="-85" dirty="0">
                <a:latin typeface="Times New Roman"/>
                <a:cs typeface="Times New Roman"/>
              </a:rPr>
              <a:t> </a:t>
            </a:r>
            <a:r>
              <a:rPr sz="2000" dirty="0">
                <a:latin typeface="Calibri"/>
                <a:cs typeface="Calibri"/>
              </a:rPr>
              <a:t>3,</a:t>
            </a:r>
            <a:r>
              <a:rPr sz="2000" spc="-85" dirty="0">
                <a:latin typeface="Times New Roman"/>
                <a:cs typeface="Times New Roman"/>
              </a:rPr>
              <a:t> </a:t>
            </a:r>
            <a:r>
              <a:rPr sz="2000" spc="-25" dirty="0">
                <a:latin typeface="Calibri"/>
                <a:cs typeface="Calibri"/>
              </a:rPr>
              <a:t>1]</a:t>
            </a:r>
            <a:endParaRPr sz="2000">
              <a:latin typeface="Calibri"/>
              <a:cs typeface="Calibri"/>
            </a:endParaRPr>
          </a:p>
          <a:p>
            <a:pPr marL="12700">
              <a:lnSpc>
                <a:spcPct val="100000"/>
              </a:lnSpc>
              <a:spcBef>
                <a:spcPts val="5"/>
              </a:spcBef>
            </a:pPr>
            <a:r>
              <a:rPr sz="2000" dirty="0">
                <a:latin typeface="Calibri"/>
                <a:cs typeface="Calibri"/>
              </a:rPr>
              <a:t>List</a:t>
            </a:r>
            <a:r>
              <a:rPr sz="2000" spc="-70" dirty="0">
                <a:latin typeface="Times New Roman"/>
                <a:cs typeface="Times New Roman"/>
              </a:rPr>
              <a:t> </a:t>
            </a:r>
            <a:r>
              <a:rPr sz="2000" dirty="0">
                <a:latin typeface="Calibri"/>
                <a:cs typeface="Calibri"/>
              </a:rPr>
              <a:t>after</a:t>
            </a:r>
            <a:r>
              <a:rPr sz="2000" spc="-75" dirty="0">
                <a:latin typeface="Times New Roman"/>
                <a:cs typeface="Times New Roman"/>
              </a:rPr>
              <a:t> </a:t>
            </a:r>
            <a:r>
              <a:rPr sz="2000" dirty="0">
                <a:latin typeface="Calibri"/>
                <a:cs typeface="Calibri"/>
              </a:rPr>
              <a:t>function</a:t>
            </a:r>
            <a:r>
              <a:rPr sz="2000" spc="-100" dirty="0">
                <a:latin typeface="Times New Roman"/>
                <a:cs typeface="Times New Roman"/>
              </a:rPr>
              <a:t> </a:t>
            </a:r>
            <a:r>
              <a:rPr sz="2000" dirty="0">
                <a:latin typeface="Calibri"/>
                <a:cs typeface="Calibri"/>
              </a:rPr>
              <a:t>call:</a:t>
            </a:r>
            <a:r>
              <a:rPr sz="2000" spc="335" dirty="0">
                <a:latin typeface="Times New Roman"/>
                <a:cs typeface="Times New Roman"/>
              </a:rPr>
              <a:t> </a:t>
            </a:r>
            <a:r>
              <a:rPr sz="2000" dirty="0">
                <a:latin typeface="Calibri"/>
                <a:cs typeface="Calibri"/>
              </a:rPr>
              <a:t>[1,</a:t>
            </a:r>
            <a:r>
              <a:rPr sz="2000" spc="-85" dirty="0">
                <a:latin typeface="Times New Roman"/>
                <a:cs typeface="Times New Roman"/>
              </a:rPr>
              <a:t> </a:t>
            </a:r>
            <a:r>
              <a:rPr sz="2000" dirty="0">
                <a:latin typeface="Calibri"/>
                <a:cs typeface="Calibri"/>
              </a:rPr>
              <a:t>3,</a:t>
            </a:r>
            <a:r>
              <a:rPr sz="2000" spc="-80" dirty="0">
                <a:latin typeface="Times New Roman"/>
                <a:cs typeface="Times New Roman"/>
              </a:rPr>
              <a:t> </a:t>
            </a:r>
            <a:r>
              <a:rPr sz="2000" spc="-25" dirty="0">
                <a:latin typeface="Calibri"/>
                <a:cs typeface="Calibri"/>
              </a:rPr>
              <a:t>1]</a:t>
            </a:r>
            <a:endParaRPr sz="2000">
              <a:latin typeface="Calibri"/>
              <a:cs typeface="Calibri"/>
            </a:endParaRPr>
          </a:p>
          <a:p>
            <a:pPr marL="12700" marR="99060">
              <a:lnSpc>
                <a:spcPts val="1920"/>
              </a:lnSpc>
              <a:spcBef>
                <a:spcPts val="459"/>
              </a:spcBef>
            </a:pPr>
            <a:r>
              <a:rPr sz="2000" b="1" i="1" spc="-10" dirty="0">
                <a:latin typeface="Calibri"/>
                <a:cs typeface="Calibri"/>
              </a:rPr>
              <a:t>Explanation:</a:t>
            </a:r>
            <a:r>
              <a:rPr sz="2000" spc="-110" dirty="0">
                <a:latin typeface="Times New Roman"/>
                <a:cs typeface="Times New Roman"/>
              </a:rPr>
              <a:t> </a:t>
            </a:r>
            <a:r>
              <a:rPr sz="2000" dirty="0">
                <a:latin typeface="Calibri"/>
                <a:cs typeface="Calibri"/>
              </a:rPr>
              <a:t>Here</a:t>
            </a:r>
            <a:r>
              <a:rPr sz="2000" spc="-60" dirty="0">
                <a:latin typeface="Times New Roman"/>
                <a:cs typeface="Times New Roman"/>
              </a:rPr>
              <a:t> </a:t>
            </a:r>
            <a:r>
              <a:rPr sz="2000" dirty="0">
                <a:latin typeface="Calibri"/>
                <a:cs typeface="Calibri"/>
              </a:rPr>
              <a:t>we</a:t>
            </a:r>
            <a:r>
              <a:rPr sz="2000" spc="-80" dirty="0">
                <a:latin typeface="Times New Roman"/>
                <a:cs typeface="Times New Roman"/>
              </a:rPr>
              <a:t> </a:t>
            </a:r>
            <a:r>
              <a:rPr sz="2000" dirty="0">
                <a:latin typeface="Calibri"/>
                <a:cs typeface="Calibri"/>
              </a:rPr>
              <a:t>can</a:t>
            </a:r>
            <a:r>
              <a:rPr sz="2000" spc="-90" dirty="0">
                <a:latin typeface="Times New Roman"/>
                <a:cs typeface="Times New Roman"/>
              </a:rPr>
              <a:t> </a:t>
            </a:r>
            <a:r>
              <a:rPr sz="2000" dirty="0">
                <a:latin typeface="Calibri"/>
                <a:cs typeface="Calibri"/>
              </a:rPr>
              <a:t>see</a:t>
            </a:r>
            <a:r>
              <a:rPr sz="2000" spc="-65" dirty="0">
                <a:latin typeface="Times New Roman"/>
                <a:cs typeface="Times New Roman"/>
              </a:rPr>
              <a:t> </a:t>
            </a:r>
            <a:r>
              <a:rPr sz="2000" dirty="0">
                <a:latin typeface="Calibri"/>
                <a:cs typeface="Calibri"/>
              </a:rPr>
              <a:t>that</a:t>
            </a:r>
            <a:r>
              <a:rPr sz="2000" spc="-70" dirty="0">
                <a:latin typeface="Times New Roman"/>
                <a:cs typeface="Times New Roman"/>
              </a:rPr>
              <a:t> </a:t>
            </a:r>
            <a:r>
              <a:rPr sz="2000" spc="-25" dirty="0">
                <a:latin typeface="Calibri"/>
                <a:cs typeface="Calibri"/>
              </a:rPr>
              <a:t>the</a:t>
            </a:r>
            <a:r>
              <a:rPr sz="2000" spc="-25" dirty="0">
                <a:latin typeface="Times New Roman"/>
                <a:cs typeface="Times New Roman"/>
              </a:rPr>
              <a:t> </a:t>
            </a:r>
            <a:r>
              <a:rPr sz="2000" dirty="0">
                <a:latin typeface="Calibri"/>
                <a:cs typeface="Calibri"/>
              </a:rPr>
              <a:t>list</a:t>
            </a:r>
            <a:r>
              <a:rPr sz="2000" spc="-75" dirty="0">
                <a:latin typeface="Times New Roman"/>
                <a:cs typeface="Times New Roman"/>
              </a:rPr>
              <a:t> </a:t>
            </a:r>
            <a:r>
              <a:rPr sz="2000" dirty="0">
                <a:latin typeface="Calibri"/>
                <a:cs typeface="Calibri"/>
              </a:rPr>
              <a:t>value</a:t>
            </a:r>
            <a:r>
              <a:rPr sz="2000" spc="-105" dirty="0">
                <a:latin typeface="Times New Roman"/>
                <a:cs typeface="Times New Roman"/>
              </a:rPr>
              <a:t> </a:t>
            </a:r>
            <a:r>
              <a:rPr sz="2000" dirty="0">
                <a:latin typeface="Calibri"/>
                <a:cs typeface="Calibri"/>
              </a:rPr>
              <a:t>within</a:t>
            </a:r>
            <a:r>
              <a:rPr sz="2000" spc="-90" dirty="0">
                <a:latin typeface="Times New Roman"/>
                <a:cs typeface="Times New Roman"/>
              </a:rPr>
              <a:t> </a:t>
            </a:r>
            <a:r>
              <a:rPr sz="2000" dirty="0">
                <a:latin typeface="Calibri"/>
                <a:cs typeface="Calibri"/>
              </a:rPr>
              <a:t>the</a:t>
            </a:r>
            <a:r>
              <a:rPr sz="2000" spc="-100" dirty="0">
                <a:latin typeface="Times New Roman"/>
                <a:cs typeface="Times New Roman"/>
              </a:rPr>
              <a:t> </a:t>
            </a:r>
            <a:r>
              <a:rPr sz="2000" dirty="0">
                <a:latin typeface="Calibri"/>
                <a:cs typeface="Calibri"/>
              </a:rPr>
              <a:t>function</a:t>
            </a:r>
            <a:r>
              <a:rPr sz="2000" spc="-95" dirty="0">
                <a:latin typeface="Times New Roman"/>
                <a:cs typeface="Times New Roman"/>
              </a:rPr>
              <a:t> </a:t>
            </a:r>
            <a:r>
              <a:rPr sz="2000" spc="-10" dirty="0">
                <a:latin typeface="Calibri"/>
                <a:cs typeface="Calibri"/>
              </a:rPr>
              <a:t>changed</a:t>
            </a:r>
            <a:r>
              <a:rPr sz="2000" spc="-10" dirty="0">
                <a:latin typeface="Times New Roman"/>
                <a:cs typeface="Times New Roman"/>
              </a:rPr>
              <a:t> </a:t>
            </a:r>
            <a:r>
              <a:rPr sz="2000" dirty="0">
                <a:latin typeface="Calibri"/>
                <a:cs typeface="Calibri"/>
              </a:rPr>
              <a:t>from</a:t>
            </a:r>
            <a:r>
              <a:rPr sz="2000" spc="-70" dirty="0">
                <a:latin typeface="Times New Roman"/>
                <a:cs typeface="Times New Roman"/>
              </a:rPr>
              <a:t> </a:t>
            </a:r>
            <a:r>
              <a:rPr sz="2000" dirty="0">
                <a:latin typeface="Calibri"/>
                <a:cs typeface="Calibri"/>
              </a:rPr>
              <a:t>[1]</a:t>
            </a:r>
            <a:r>
              <a:rPr sz="2000" spc="-80" dirty="0">
                <a:latin typeface="Times New Roman"/>
                <a:cs typeface="Times New Roman"/>
              </a:rPr>
              <a:t> </a:t>
            </a:r>
            <a:r>
              <a:rPr sz="2000" dirty="0">
                <a:latin typeface="Calibri"/>
                <a:cs typeface="Calibri"/>
              </a:rPr>
              <a:t>to</a:t>
            </a:r>
            <a:r>
              <a:rPr sz="2000" spc="-65" dirty="0">
                <a:latin typeface="Times New Roman"/>
                <a:cs typeface="Times New Roman"/>
              </a:rPr>
              <a:t> </a:t>
            </a:r>
            <a:r>
              <a:rPr sz="2000" dirty="0">
                <a:latin typeface="Calibri"/>
                <a:cs typeface="Calibri"/>
              </a:rPr>
              <a:t>[1,</a:t>
            </a:r>
            <a:r>
              <a:rPr sz="2000" spc="-85" dirty="0">
                <a:latin typeface="Times New Roman"/>
                <a:cs typeface="Times New Roman"/>
              </a:rPr>
              <a:t> </a:t>
            </a:r>
            <a:r>
              <a:rPr sz="2000" dirty="0">
                <a:latin typeface="Calibri"/>
                <a:cs typeface="Calibri"/>
              </a:rPr>
              <a:t>3,</a:t>
            </a:r>
            <a:r>
              <a:rPr sz="2000" spc="-75" dirty="0">
                <a:latin typeface="Times New Roman"/>
                <a:cs typeface="Times New Roman"/>
              </a:rPr>
              <a:t> </a:t>
            </a:r>
            <a:r>
              <a:rPr sz="2000" dirty="0">
                <a:latin typeface="Calibri"/>
                <a:cs typeface="Calibri"/>
              </a:rPr>
              <a:t>1]</a:t>
            </a:r>
            <a:r>
              <a:rPr sz="2000" spc="-65" dirty="0">
                <a:latin typeface="Times New Roman"/>
                <a:cs typeface="Times New Roman"/>
              </a:rPr>
              <a:t> </a:t>
            </a:r>
            <a:r>
              <a:rPr sz="2000" dirty="0">
                <a:latin typeface="Calibri"/>
                <a:cs typeface="Calibri"/>
              </a:rPr>
              <a:t>and</a:t>
            </a:r>
            <a:r>
              <a:rPr sz="2000" spc="-85" dirty="0">
                <a:latin typeface="Times New Roman"/>
                <a:cs typeface="Times New Roman"/>
              </a:rPr>
              <a:t> </a:t>
            </a:r>
            <a:r>
              <a:rPr sz="2000" dirty="0">
                <a:latin typeface="Calibri"/>
                <a:cs typeface="Calibri"/>
              </a:rPr>
              <a:t>the</a:t>
            </a:r>
            <a:r>
              <a:rPr sz="2000" spc="-70" dirty="0">
                <a:latin typeface="Times New Roman"/>
                <a:cs typeface="Times New Roman"/>
              </a:rPr>
              <a:t> </a:t>
            </a:r>
            <a:r>
              <a:rPr sz="2000" dirty="0">
                <a:latin typeface="Calibri"/>
                <a:cs typeface="Calibri"/>
              </a:rPr>
              <a:t>changes</a:t>
            </a:r>
            <a:r>
              <a:rPr sz="2000" spc="-90" dirty="0">
                <a:latin typeface="Times New Roman"/>
                <a:cs typeface="Times New Roman"/>
              </a:rPr>
              <a:t> </a:t>
            </a:r>
            <a:r>
              <a:rPr sz="2000" spc="-25" dirty="0">
                <a:latin typeface="Calibri"/>
                <a:cs typeface="Calibri"/>
              </a:rPr>
              <a:t>got</a:t>
            </a:r>
            <a:r>
              <a:rPr sz="2000" spc="-25" dirty="0">
                <a:latin typeface="Times New Roman"/>
                <a:cs typeface="Times New Roman"/>
              </a:rPr>
              <a:t> </a:t>
            </a:r>
            <a:r>
              <a:rPr sz="2000" spc="-10" dirty="0">
                <a:latin typeface="Calibri"/>
                <a:cs typeface="Calibri"/>
              </a:rPr>
              <a:t>reflected</a:t>
            </a:r>
            <a:r>
              <a:rPr sz="2000" spc="-70" dirty="0">
                <a:latin typeface="Times New Roman"/>
                <a:cs typeface="Times New Roman"/>
              </a:rPr>
              <a:t> </a:t>
            </a:r>
            <a:r>
              <a:rPr sz="2000" dirty="0">
                <a:latin typeface="Calibri"/>
                <a:cs typeface="Calibri"/>
              </a:rPr>
              <a:t>outside</a:t>
            </a:r>
            <a:r>
              <a:rPr sz="2000" spc="-90" dirty="0">
                <a:latin typeface="Times New Roman"/>
                <a:cs typeface="Times New Roman"/>
              </a:rPr>
              <a:t> </a:t>
            </a:r>
            <a:r>
              <a:rPr sz="2000" dirty="0">
                <a:latin typeface="Calibri"/>
                <a:cs typeface="Calibri"/>
              </a:rPr>
              <a:t>the</a:t>
            </a:r>
            <a:r>
              <a:rPr sz="2000" spc="-85" dirty="0">
                <a:latin typeface="Times New Roman"/>
                <a:cs typeface="Times New Roman"/>
              </a:rPr>
              <a:t> </a:t>
            </a:r>
            <a:r>
              <a:rPr sz="2000" spc="-10" dirty="0">
                <a:latin typeface="Calibri"/>
                <a:cs typeface="Calibri"/>
              </a:rPr>
              <a:t>function.</a:t>
            </a:r>
            <a:endParaRPr sz="2000">
              <a:latin typeface="Calibri"/>
              <a:cs typeface="Calibri"/>
            </a:endParaRPr>
          </a:p>
        </p:txBody>
      </p:sp>
      <p:sp>
        <p:nvSpPr>
          <p:cNvPr id="10" name="object 10"/>
          <p:cNvSpPr txBox="1"/>
          <p:nvPr/>
        </p:nvSpPr>
        <p:spPr>
          <a:xfrm>
            <a:off x="281940" y="4545578"/>
            <a:ext cx="6766559" cy="2181860"/>
          </a:xfrm>
          <a:prstGeom prst="rect">
            <a:avLst/>
          </a:prstGeom>
        </p:spPr>
        <p:txBody>
          <a:bodyPr vert="horz" wrap="square" lIns="0" tIns="12700" rIns="0" bIns="0" rtlCol="0">
            <a:spAutoFit/>
          </a:bodyPr>
          <a:lstStyle/>
          <a:p>
            <a:pPr marL="38100" marR="30480">
              <a:lnSpc>
                <a:spcPct val="100000"/>
              </a:lnSpc>
              <a:spcBef>
                <a:spcPts val="100"/>
              </a:spcBef>
              <a:tabLst>
                <a:tab pos="1675764" algn="l"/>
                <a:tab pos="2495550" algn="l"/>
                <a:tab pos="3449320" algn="l"/>
                <a:tab pos="4131945" algn="l"/>
                <a:tab pos="5772150" algn="l"/>
              </a:tabLst>
            </a:pPr>
            <a:r>
              <a:rPr sz="1800" b="1" spc="-10" dirty="0">
                <a:latin typeface="Courier New"/>
                <a:cs typeface="Courier New"/>
              </a:rPr>
              <a:t>print("List</a:t>
            </a:r>
            <a:r>
              <a:rPr sz="1800" dirty="0">
                <a:latin typeface="Times New Roman"/>
                <a:cs typeface="Times New Roman"/>
              </a:rPr>
              <a:t>	</a:t>
            </a:r>
            <a:r>
              <a:rPr sz="1800" b="1" spc="-20" dirty="0">
                <a:latin typeface="Courier New"/>
                <a:cs typeface="Courier New"/>
              </a:rPr>
              <a:t>after</a:t>
            </a:r>
            <a:r>
              <a:rPr sz="1800" dirty="0">
                <a:latin typeface="Times New Roman"/>
                <a:cs typeface="Times New Roman"/>
              </a:rPr>
              <a:t>	</a:t>
            </a:r>
            <a:r>
              <a:rPr sz="1800" b="1" spc="-10" dirty="0">
                <a:latin typeface="Courier New"/>
                <a:cs typeface="Courier New"/>
              </a:rPr>
              <a:t>adding</a:t>
            </a:r>
            <a:r>
              <a:rPr sz="1800" dirty="0">
                <a:latin typeface="Times New Roman"/>
                <a:cs typeface="Times New Roman"/>
              </a:rPr>
              <a:t>	</a:t>
            </a:r>
            <a:r>
              <a:rPr sz="1800" b="1" spc="-20" dirty="0">
                <a:latin typeface="Courier New"/>
                <a:cs typeface="Courier New"/>
              </a:rPr>
              <a:t>some</a:t>
            </a:r>
            <a:r>
              <a:rPr sz="1800" dirty="0">
                <a:latin typeface="Times New Roman"/>
                <a:cs typeface="Times New Roman"/>
              </a:rPr>
              <a:t>	</a:t>
            </a:r>
            <a:r>
              <a:rPr sz="1800" b="1" spc="-10" dirty="0">
                <a:latin typeface="Courier New"/>
                <a:cs typeface="Courier New"/>
              </a:rPr>
              <a:t>elements:",</a:t>
            </a:r>
            <a:r>
              <a:rPr sz="1800" dirty="0">
                <a:latin typeface="Times New Roman"/>
                <a:cs typeface="Times New Roman"/>
              </a:rPr>
              <a:t>	</a:t>
            </a:r>
            <a:r>
              <a:rPr sz="1800" b="1" spc="-10" dirty="0">
                <a:latin typeface="Courier New"/>
                <a:cs typeface="Courier New"/>
              </a:rPr>
              <a:t>myList)</a:t>
            </a:r>
            <a:r>
              <a:rPr sz="1800" spc="-10" dirty="0">
                <a:latin typeface="Times New Roman"/>
                <a:cs typeface="Times New Roman"/>
              </a:rPr>
              <a:t> </a:t>
            </a:r>
            <a:r>
              <a:rPr sz="1800" b="1" spc="-10" dirty="0">
                <a:latin typeface="Courier New"/>
                <a:cs typeface="Courier New"/>
              </a:rPr>
              <a:t>myList.remove(7)</a:t>
            </a:r>
            <a:endParaRPr sz="1800" dirty="0">
              <a:latin typeface="Courier New"/>
              <a:cs typeface="Courier New"/>
            </a:endParaRPr>
          </a:p>
          <a:p>
            <a:pPr marL="38100">
              <a:lnSpc>
                <a:spcPct val="100000"/>
              </a:lnSpc>
              <a:tabLst>
                <a:tab pos="1676400" algn="l"/>
                <a:tab pos="2632075" algn="l"/>
                <a:tab pos="3587750" algn="l"/>
                <a:tab pos="5224780" algn="l"/>
              </a:tabLst>
            </a:pPr>
            <a:r>
              <a:rPr sz="1800" b="1" spc="-10" dirty="0">
                <a:latin typeface="Courier New"/>
                <a:cs typeface="Courier New"/>
              </a:rPr>
              <a:t>print("List</a:t>
            </a:r>
            <a:r>
              <a:rPr sz="1800" dirty="0">
                <a:latin typeface="Times New Roman"/>
                <a:cs typeface="Times New Roman"/>
              </a:rPr>
              <a:t>	</a:t>
            </a:r>
            <a:r>
              <a:rPr sz="1800" b="1" spc="-10" dirty="0">
                <a:latin typeface="Courier New"/>
                <a:cs typeface="Courier New"/>
              </a:rPr>
              <a:t>within</a:t>
            </a:r>
            <a:r>
              <a:rPr sz="1800" dirty="0">
                <a:latin typeface="Times New Roman"/>
                <a:cs typeface="Times New Roman"/>
              </a:rPr>
              <a:t>	</a:t>
            </a:r>
            <a:r>
              <a:rPr sz="1800" b="1" spc="-10" dirty="0">
                <a:latin typeface="Courier New"/>
                <a:cs typeface="Courier New"/>
              </a:rPr>
              <a:t>called</a:t>
            </a:r>
            <a:r>
              <a:rPr sz="1800" dirty="0">
                <a:latin typeface="Times New Roman"/>
                <a:cs typeface="Times New Roman"/>
              </a:rPr>
              <a:t>	</a:t>
            </a:r>
            <a:r>
              <a:rPr sz="1800" b="1" spc="-10" dirty="0">
                <a:latin typeface="Courier New"/>
                <a:cs typeface="Courier New"/>
              </a:rPr>
              <a:t>function:",</a:t>
            </a:r>
            <a:r>
              <a:rPr sz="1800" dirty="0">
                <a:latin typeface="Times New Roman"/>
                <a:cs typeface="Times New Roman"/>
              </a:rPr>
              <a:t>	</a:t>
            </a:r>
            <a:r>
              <a:rPr sz="1800" b="1" spc="-10" dirty="0">
                <a:latin typeface="Courier New"/>
                <a:cs typeface="Courier New"/>
              </a:rPr>
              <a:t>myList)</a:t>
            </a:r>
            <a:endParaRPr sz="1800" dirty="0">
              <a:latin typeface="Courier New"/>
              <a:cs typeface="Courier New"/>
            </a:endParaRPr>
          </a:p>
          <a:p>
            <a:pPr marL="38100">
              <a:lnSpc>
                <a:spcPct val="100000"/>
              </a:lnSpc>
              <a:tabLst>
                <a:tab pos="994410" algn="l"/>
              </a:tabLst>
            </a:pPr>
            <a:r>
              <a:rPr sz="1800" b="1" spc="-10" dirty="0">
                <a:latin typeface="Courier New"/>
                <a:cs typeface="Courier New"/>
              </a:rPr>
              <a:t>return</a:t>
            </a:r>
            <a:r>
              <a:rPr sz="1800" dirty="0">
                <a:latin typeface="Times New Roman"/>
                <a:cs typeface="Times New Roman"/>
              </a:rPr>
              <a:t>	</a:t>
            </a:r>
            <a:r>
              <a:rPr sz="1800" b="1" spc="-10" dirty="0">
                <a:latin typeface="Courier New"/>
                <a:cs typeface="Courier New"/>
              </a:rPr>
              <a:t>List1=[1]</a:t>
            </a:r>
            <a:endParaRPr sz="1800" dirty="0">
              <a:latin typeface="Courier New"/>
              <a:cs typeface="Courier New"/>
            </a:endParaRPr>
          </a:p>
          <a:p>
            <a:pPr marL="38100" marR="988060">
              <a:lnSpc>
                <a:spcPct val="100000"/>
              </a:lnSpc>
              <a:tabLst>
                <a:tab pos="1675764" algn="l"/>
                <a:tab pos="2630805" algn="l"/>
                <a:tab pos="3858895" algn="l"/>
                <a:tab pos="4540250" algn="l"/>
              </a:tabLst>
            </a:pPr>
            <a:r>
              <a:rPr sz="1800" b="1" spc="-10" dirty="0">
                <a:latin typeface="Courier New"/>
                <a:cs typeface="Courier New"/>
              </a:rPr>
              <a:t>print("List</a:t>
            </a:r>
            <a:r>
              <a:rPr sz="1800" dirty="0">
                <a:latin typeface="Times New Roman"/>
                <a:cs typeface="Times New Roman"/>
              </a:rPr>
              <a:t>	</a:t>
            </a:r>
            <a:r>
              <a:rPr sz="1800" b="1" spc="-10" dirty="0">
                <a:latin typeface="Courier New"/>
                <a:cs typeface="Courier New"/>
              </a:rPr>
              <a:t>before</a:t>
            </a:r>
            <a:r>
              <a:rPr sz="1800" dirty="0">
                <a:latin typeface="Times New Roman"/>
                <a:cs typeface="Times New Roman"/>
              </a:rPr>
              <a:t>	</a:t>
            </a:r>
            <a:r>
              <a:rPr sz="1800" b="1" spc="-10" dirty="0">
                <a:latin typeface="Courier New"/>
                <a:cs typeface="Courier New"/>
              </a:rPr>
              <a:t>function</a:t>
            </a:r>
            <a:r>
              <a:rPr sz="1800" dirty="0">
                <a:latin typeface="Times New Roman"/>
                <a:cs typeface="Times New Roman"/>
              </a:rPr>
              <a:t>	</a:t>
            </a:r>
            <a:r>
              <a:rPr sz="1800" b="1" spc="-20" dirty="0">
                <a:latin typeface="Courier New"/>
                <a:cs typeface="Courier New"/>
              </a:rPr>
              <a:t>call</a:t>
            </a:r>
            <a:r>
              <a:rPr sz="1800" dirty="0">
                <a:latin typeface="Times New Roman"/>
                <a:cs typeface="Times New Roman"/>
              </a:rPr>
              <a:t>	</a:t>
            </a:r>
            <a:r>
              <a:rPr sz="1800" b="1" spc="-10" dirty="0">
                <a:latin typeface="Courier New"/>
                <a:cs typeface="Courier New"/>
              </a:rPr>
              <a:t>:",List1)</a:t>
            </a:r>
            <a:r>
              <a:rPr sz="1800" spc="-10" dirty="0">
                <a:latin typeface="Times New Roman"/>
                <a:cs typeface="Times New Roman"/>
              </a:rPr>
              <a:t> </a:t>
            </a:r>
            <a:r>
              <a:rPr sz="1800" b="1" spc="-10" dirty="0">
                <a:latin typeface="Courier New"/>
                <a:cs typeface="Courier New"/>
              </a:rPr>
              <a:t>myFunc(List1)</a:t>
            </a:r>
            <a:endParaRPr sz="1800" dirty="0">
              <a:latin typeface="Courier New"/>
              <a:cs typeface="Courier New"/>
            </a:endParaRPr>
          </a:p>
          <a:p>
            <a:pPr marL="38100">
              <a:lnSpc>
                <a:spcPct val="100000"/>
              </a:lnSpc>
              <a:spcBef>
                <a:spcPts val="50"/>
              </a:spcBef>
              <a:tabLst>
                <a:tab pos="1675764" algn="l"/>
                <a:tab pos="2496185" algn="l"/>
              </a:tabLst>
            </a:pPr>
            <a:r>
              <a:rPr sz="1800" b="1" spc="-10" dirty="0">
                <a:latin typeface="Courier New"/>
                <a:cs typeface="Courier New"/>
              </a:rPr>
              <a:t>print("List</a:t>
            </a:r>
            <a:r>
              <a:rPr sz="1800" dirty="0">
                <a:latin typeface="Times New Roman"/>
                <a:cs typeface="Times New Roman"/>
              </a:rPr>
              <a:t>	</a:t>
            </a:r>
            <a:r>
              <a:rPr sz="1800" b="1" spc="-10" dirty="0">
                <a:latin typeface="Courier New"/>
                <a:cs typeface="Courier New"/>
              </a:rPr>
              <a:t>after</a:t>
            </a:r>
            <a:r>
              <a:rPr sz="1800" dirty="0">
                <a:latin typeface="Times New Roman"/>
                <a:cs typeface="Times New Roman"/>
              </a:rPr>
              <a:t>	</a:t>
            </a:r>
            <a:r>
              <a:rPr sz="1800" b="1" spc="-15" dirty="0">
                <a:latin typeface="Courier New"/>
                <a:cs typeface="Courier New"/>
              </a:rPr>
              <a:t>fun</a:t>
            </a:r>
            <a:r>
              <a:rPr sz="1800" b="1" spc="-720" dirty="0">
                <a:latin typeface="Courier New"/>
                <a:cs typeface="Courier New"/>
              </a:rPr>
              <a:t>c</a:t>
            </a:r>
            <a:r>
              <a:rPr sz="1800" spc="-15" baseline="-23148" dirty="0">
                <a:solidFill>
                  <a:srgbClr val="888888"/>
                </a:solidFill>
                <a:latin typeface="Calibri"/>
                <a:cs typeface="Calibri"/>
              </a:rPr>
              <a:t>P</a:t>
            </a:r>
            <a:r>
              <a:rPr sz="1800" spc="-509" baseline="-23148" dirty="0">
                <a:solidFill>
                  <a:srgbClr val="888888"/>
                </a:solidFill>
                <a:latin typeface="Calibri"/>
                <a:cs typeface="Calibri"/>
              </a:rPr>
              <a:t>r</a:t>
            </a:r>
            <a:r>
              <a:rPr sz="1800" b="1" spc="-770" dirty="0">
                <a:latin typeface="Courier New"/>
                <a:cs typeface="Courier New"/>
              </a:rPr>
              <a:t>t</a:t>
            </a:r>
            <a:r>
              <a:rPr sz="1800" spc="-30" baseline="-23148" dirty="0">
                <a:solidFill>
                  <a:srgbClr val="888888"/>
                </a:solidFill>
                <a:latin typeface="Calibri"/>
                <a:cs typeface="Calibri"/>
              </a:rPr>
              <a:t>e</a:t>
            </a:r>
            <a:r>
              <a:rPr sz="1800" spc="-719" baseline="-23148" dirty="0">
                <a:solidFill>
                  <a:srgbClr val="888888"/>
                </a:solidFill>
                <a:latin typeface="Calibri"/>
                <a:cs typeface="Calibri"/>
              </a:rPr>
              <a:t>p</a:t>
            </a:r>
            <a:r>
              <a:rPr sz="1800" b="1" spc="-615" dirty="0">
                <a:latin typeface="Courier New"/>
                <a:cs typeface="Courier New"/>
              </a:rPr>
              <a:t>i</a:t>
            </a:r>
            <a:r>
              <a:rPr sz="1800" spc="-15" baseline="-23148" dirty="0">
                <a:solidFill>
                  <a:srgbClr val="888888"/>
                </a:solidFill>
                <a:latin typeface="Calibri"/>
                <a:cs typeface="Calibri"/>
              </a:rPr>
              <a:t>a</a:t>
            </a:r>
            <a:r>
              <a:rPr sz="1800" spc="-600" baseline="-23148" dirty="0">
                <a:solidFill>
                  <a:srgbClr val="888888"/>
                </a:solidFill>
                <a:latin typeface="Calibri"/>
                <a:cs typeface="Calibri"/>
              </a:rPr>
              <a:t>r</a:t>
            </a:r>
            <a:r>
              <a:rPr sz="1800" b="1" spc="-710" dirty="0">
                <a:latin typeface="Courier New"/>
                <a:cs typeface="Courier New"/>
              </a:rPr>
              <a:t>o</a:t>
            </a:r>
            <a:r>
              <a:rPr sz="1800" spc="-30" baseline="-23148" dirty="0">
                <a:solidFill>
                  <a:srgbClr val="888888"/>
                </a:solidFill>
                <a:latin typeface="Calibri"/>
                <a:cs typeface="Calibri"/>
              </a:rPr>
              <a:t>e</a:t>
            </a:r>
            <a:r>
              <a:rPr sz="1800" spc="-810" baseline="-23148" dirty="0">
                <a:solidFill>
                  <a:srgbClr val="888888"/>
                </a:solidFill>
                <a:latin typeface="Calibri"/>
                <a:cs typeface="Calibri"/>
              </a:rPr>
              <a:t>d</a:t>
            </a:r>
            <a:r>
              <a:rPr sz="1800" b="1" spc="-330" dirty="0">
                <a:latin typeface="Courier New"/>
                <a:cs typeface="Courier New"/>
              </a:rPr>
              <a:t>n</a:t>
            </a:r>
            <a:r>
              <a:rPr sz="1800" spc="-15" baseline="-23148" dirty="0">
                <a:solidFill>
                  <a:srgbClr val="888888"/>
                </a:solidFill>
                <a:latin typeface="Calibri"/>
                <a:cs typeface="Calibri"/>
              </a:rPr>
              <a:t>by</a:t>
            </a:r>
            <a:r>
              <a:rPr sz="1800" spc="-127" baseline="-23148" dirty="0">
                <a:solidFill>
                  <a:srgbClr val="888888"/>
                </a:solidFill>
                <a:latin typeface="Times New Roman"/>
                <a:cs typeface="Times New Roman"/>
              </a:rPr>
              <a:t> </a:t>
            </a:r>
            <a:r>
              <a:rPr sz="1800" b="1" spc="-1015" dirty="0">
                <a:latin typeface="Courier New"/>
                <a:cs typeface="Courier New"/>
              </a:rPr>
              <a:t>c</a:t>
            </a:r>
            <a:r>
              <a:rPr sz="1800" spc="-15" baseline="-23148" dirty="0">
                <a:solidFill>
                  <a:srgbClr val="888888"/>
                </a:solidFill>
                <a:latin typeface="Calibri"/>
                <a:cs typeface="Calibri"/>
              </a:rPr>
              <a:t>P</a:t>
            </a:r>
            <a:r>
              <a:rPr sz="1800" spc="-75" baseline="-23148" dirty="0">
                <a:solidFill>
                  <a:srgbClr val="888888"/>
                </a:solidFill>
                <a:latin typeface="Calibri"/>
                <a:cs typeface="Calibri"/>
              </a:rPr>
              <a:t>r</a:t>
            </a:r>
            <a:r>
              <a:rPr sz="1800" b="1" spc="-1050" dirty="0">
                <a:latin typeface="Courier New"/>
                <a:cs typeface="Courier New"/>
              </a:rPr>
              <a:t>a</a:t>
            </a:r>
            <a:r>
              <a:rPr sz="1800" spc="-15" baseline="-23148" dirty="0">
                <a:solidFill>
                  <a:srgbClr val="888888"/>
                </a:solidFill>
                <a:latin typeface="Calibri"/>
                <a:cs typeface="Calibri"/>
              </a:rPr>
              <a:t>ut</a:t>
            </a:r>
            <a:r>
              <a:rPr sz="1800" b="1" spc="-1090" dirty="0">
                <a:latin typeface="Courier New"/>
                <a:cs typeface="Courier New"/>
              </a:rPr>
              <a:t>l</a:t>
            </a:r>
            <a:r>
              <a:rPr sz="1800" spc="-44" baseline="-23148" dirty="0">
                <a:solidFill>
                  <a:srgbClr val="888888"/>
                </a:solidFill>
                <a:latin typeface="Calibri"/>
                <a:cs typeface="Calibri"/>
              </a:rPr>
              <a:t>h</a:t>
            </a:r>
            <a:r>
              <a:rPr sz="1800" spc="-135" baseline="-23148" dirty="0">
                <a:solidFill>
                  <a:srgbClr val="888888"/>
                </a:solidFill>
                <a:latin typeface="Calibri"/>
                <a:cs typeface="Calibri"/>
              </a:rPr>
              <a:t>v</a:t>
            </a:r>
            <a:r>
              <a:rPr sz="1800" b="1" spc="-1015" dirty="0">
                <a:latin typeface="Courier New"/>
                <a:cs typeface="Courier New"/>
              </a:rPr>
              <a:t>l</a:t>
            </a:r>
            <a:r>
              <a:rPr sz="1800" spc="-15" baseline="-23148" dirty="0">
                <a:solidFill>
                  <a:srgbClr val="888888"/>
                </a:solidFill>
                <a:latin typeface="Calibri"/>
                <a:cs typeface="Calibri"/>
              </a:rPr>
              <a:t>i</a:t>
            </a:r>
            <a:r>
              <a:rPr sz="1800" spc="7" baseline="-23148" dirty="0">
                <a:solidFill>
                  <a:srgbClr val="888888"/>
                </a:solidFill>
                <a:latin typeface="Times New Roman"/>
                <a:cs typeface="Times New Roman"/>
              </a:rPr>
              <a:t> </a:t>
            </a:r>
            <a:r>
              <a:rPr sz="1800" spc="-262" baseline="-23148" dirty="0">
                <a:solidFill>
                  <a:srgbClr val="888888"/>
                </a:solidFill>
                <a:latin typeface="Calibri"/>
                <a:cs typeface="Calibri"/>
              </a:rPr>
              <a:t>R</a:t>
            </a:r>
            <a:r>
              <a:rPr sz="1800" b="1" spc="-930" dirty="0">
                <a:latin typeface="Courier New"/>
                <a:cs typeface="Courier New"/>
              </a:rPr>
              <a:t>:</a:t>
            </a:r>
            <a:r>
              <a:rPr sz="1800" spc="-30" baseline="-23148" dirty="0">
                <a:solidFill>
                  <a:srgbClr val="888888"/>
                </a:solidFill>
                <a:latin typeface="Calibri"/>
                <a:cs typeface="Calibri"/>
              </a:rPr>
              <a:t>a</a:t>
            </a:r>
            <a:r>
              <a:rPr sz="1800" spc="-15" baseline="-23148" dirty="0">
                <a:solidFill>
                  <a:srgbClr val="888888"/>
                </a:solidFill>
                <a:latin typeface="Calibri"/>
                <a:cs typeface="Calibri"/>
              </a:rPr>
              <a:t>j</a:t>
            </a:r>
            <a:r>
              <a:rPr sz="1800" spc="82" baseline="-23148" dirty="0">
                <a:solidFill>
                  <a:srgbClr val="888888"/>
                </a:solidFill>
                <a:latin typeface="Times New Roman"/>
                <a:cs typeface="Times New Roman"/>
              </a:rPr>
              <a:t> </a:t>
            </a:r>
            <a:r>
              <a:rPr sz="1800" spc="-15" baseline="-23148" dirty="0">
                <a:solidFill>
                  <a:srgbClr val="888888"/>
                </a:solidFill>
                <a:latin typeface="Calibri"/>
                <a:cs typeface="Calibri"/>
              </a:rPr>
              <a:t>A</a:t>
            </a:r>
            <a:r>
              <a:rPr sz="1800" spc="-195" baseline="-23148" dirty="0">
                <a:solidFill>
                  <a:srgbClr val="888888"/>
                </a:solidFill>
                <a:latin typeface="Times New Roman"/>
                <a:cs typeface="Times New Roman"/>
              </a:rPr>
              <a:t> </a:t>
            </a:r>
            <a:r>
              <a:rPr sz="1800" b="1" spc="-935" dirty="0">
                <a:latin typeface="Courier New"/>
                <a:cs typeface="Courier New"/>
              </a:rPr>
              <a:t>"</a:t>
            </a:r>
            <a:r>
              <a:rPr sz="1800" spc="-15" baseline="-23148" dirty="0">
                <a:solidFill>
                  <a:srgbClr val="888888"/>
                </a:solidFill>
                <a:latin typeface="Calibri"/>
                <a:cs typeface="Calibri"/>
              </a:rPr>
              <a:t>D</a:t>
            </a:r>
            <a:r>
              <a:rPr sz="1800" spc="-652" baseline="-23148" dirty="0">
                <a:solidFill>
                  <a:srgbClr val="888888"/>
                </a:solidFill>
                <a:latin typeface="Calibri"/>
                <a:cs typeface="Calibri"/>
              </a:rPr>
              <a:t>e</a:t>
            </a:r>
            <a:r>
              <a:rPr sz="1800" b="1" spc="-680" dirty="0">
                <a:latin typeface="Courier New"/>
                <a:cs typeface="Courier New"/>
              </a:rPr>
              <a:t>,</a:t>
            </a:r>
            <a:r>
              <a:rPr sz="1800" spc="-7" baseline="-23148" dirty="0">
                <a:solidFill>
                  <a:srgbClr val="888888"/>
                </a:solidFill>
                <a:latin typeface="Calibri"/>
                <a:cs typeface="Calibri"/>
              </a:rPr>
              <a:t>p</a:t>
            </a:r>
            <a:r>
              <a:rPr sz="1800" spc="-577" baseline="-23148" dirty="0">
                <a:solidFill>
                  <a:srgbClr val="888888"/>
                </a:solidFill>
                <a:latin typeface="Calibri"/>
                <a:cs typeface="Calibri"/>
              </a:rPr>
              <a:t>t</a:t>
            </a:r>
            <a:r>
              <a:rPr sz="1800" b="1" spc="-715" dirty="0">
                <a:latin typeface="Courier New"/>
                <a:cs typeface="Courier New"/>
              </a:rPr>
              <a:t>L</a:t>
            </a:r>
            <a:r>
              <a:rPr sz="1800" spc="-15" baseline="-23148" dirty="0">
                <a:solidFill>
                  <a:srgbClr val="888888"/>
                </a:solidFill>
                <a:latin typeface="Calibri"/>
                <a:cs typeface="Calibri"/>
              </a:rPr>
              <a:t>.</a:t>
            </a:r>
            <a:r>
              <a:rPr sz="1800" spc="15" baseline="-23148" dirty="0">
                <a:solidFill>
                  <a:srgbClr val="888888"/>
                </a:solidFill>
                <a:latin typeface="Times New Roman"/>
                <a:cs typeface="Times New Roman"/>
              </a:rPr>
              <a:t> </a:t>
            </a:r>
            <a:r>
              <a:rPr sz="1800" spc="-719" baseline="-23148" dirty="0" err="1">
                <a:solidFill>
                  <a:srgbClr val="888888"/>
                </a:solidFill>
                <a:latin typeface="Calibri"/>
                <a:cs typeface="Calibri"/>
              </a:rPr>
              <a:t>o</a:t>
            </a:r>
            <a:r>
              <a:rPr sz="1800" b="1" spc="-610" dirty="0" err="1">
                <a:latin typeface="Courier New"/>
                <a:cs typeface="Courier New"/>
              </a:rPr>
              <a:t>i</a:t>
            </a:r>
            <a:r>
              <a:rPr sz="1800" baseline="-23148" dirty="0" err="1">
                <a:solidFill>
                  <a:srgbClr val="888888"/>
                </a:solidFill>
                <a:latin typeface="Calibri"/>
                <a:cs typeface="Calibri"/>
              </a:rPr>
              <a:t>f</a:t>
            </a:r>
            <a:r>
              <a:rPr sz="1800" spc="22" baseline="-23148" dirty="0">
                <a:solidFill>
                  <a:srgbClr val="888888"/>
                </a:solidFill>
                <a:latin typeface="Times New Roman"/>
                <a:cs typeface="Times New Roman"/>
              </a:rPr>
              <a:t> </a:t>
            </a:r>
            <a:r>
              <a:rPr sz="1800" b="1" spc="-1065" dirty="0" smtClean="0">
                <a:latin typeface="Courier New"/>
                <a:cs typeface="Courier New"/>
              </a:rPr>
              <a:t>s</a:t>
            </a:r>
            <a:r>
              <a:rPr lang="en-US" sz="1800" spc="-22" baseline="-23148" dirty="0" smtClean="0">
                <a:solidFill>
                  <a:srgbClr val="888888"/>
                </a:solidFill>
                <a:latin typeface="Calibri"/>
                <a:cs typeface="Calibri"/>
              </a:rPr>
              <a:t>CSE</a:t>
            </a:r>
            <a:r>
              <a:rPr sz="1800" b="1" spc="-680" dirty="0" smtClean="0">
                <a:latin typeface="Courier New"/>
                <a:cs typeface="Courier New"/>
              </a:rPr>
              <a:t>t</a:t>
            </a:r>
            <a:r>
              <a:rPr sz="1800" spc="-157" baseline="-23148" dirty="0" smtClean="0">
                <a:solidFill>
                  <a:srgbClr val="888888"/>
                </a:solidFill>
                <a:latin typeface="Calibri"/>
                <a:cs typeface="Calibri"/>
              </a:rPr>
              <a:t>G</a:t>
            </a:r>
            <a:r>
              <a:rPr sz="1800" b="1" spc="-1005" dirty="0" smtClean="0">
                <a:latin typeface="Courier New"/>
                <a:cs typeface="Courier New"/>
              </a:rPr>
              <a:t>1</a:t>
            </a:r>
            <a:r>
              <a:rPr sz="1800" spc="-37" baseline="-23148" dirty="0" smtClean="0">
                <a:solidFill>
                  <a:srgbClr val="888888"/>
                </a:solidFill>
                <a:latin typeface="Calibri"/>
                <a:cs typeface="Calibri"/>
              </a:rPr>
              <a:t>F</a:t>
            </a:r>
            <a:r>
              <a:rPr sz="1800" spc="-480" baseline="-23148" dirty="0" smtClean="0">
                <a:solidFill>
                  <a:srgbClr val="888888"/>
                </a:solidFill>
                <a:latin typeface="Calibri"/>
                <a:cs typeface="Calibri"/>
              </a:rPr>
              <a:t>G</a:t>
            </a:r>
            <a:r>
              <a:rPr sz="1800" b="1" spc="-790" dirty="0" smtClean="0">
                <a:latin typeface="Courier New"/>
                <a:cs typeface="Courier New"/>
              </a:rPr>
              <a:t>)</a:t>
            </a:r>
            <a:r>
              <a:rPr sz="1800" spc="-22" baseline="-23148" dirty="0" smtClean="0">
                <a:solidFill>
                  <a:srgbClr val="888888"/>
                </a:solidFill>
                <a:latin typeface="Calibri"/>
                <a:cs typeface="Calibri"/>
              </a:rPr>
              <a:t>C</a:t>
            </a:r>
            <a:endParaRPr sz="1800" baseline="-23148" dirty="0">
              <a:latin typeface="Calibri"/>
              <a:cs typeface="Calibri"/>
            </a:endParaRPr>
          </a:p>
          <a:p>
            <a:pPr marL="4059554">
              <a:lnSpc>
                <a:spcPct val="100000"/>
              </a:lnSpc>
              <a:spcBef>
                <a:spcPts val="365"/>
              </a:spcBef>
            </a:pPr>
            <a:r>
              <a:rPr sz="1200" spc="-10" dirty="0">
                <a:solidFill>
                  <a:srgbClr val="888888"/>
                </a:solidFill>
                <a:latin typeface="Calibri"/>
                <a:cs typeface="Calibri"/>
              </a:rPr>
              <a:t>MALUR</a:t>
            </a:r>
            <a:endParaRPr sz="1200" dirty="0">
              <a:latin typeface="Calibri"/>
              <a:cs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2691" y="191840"/>
            <a:ext cx="4197985" cy="635000"/>
          </a:xfrm>
          <a:prstGeom prst="rect">
            <a:avLst/>
          </a:prstGeom>
        </p:spPr>
        <p:txBody>
          <a:bodyPr vert="horz" wrap="square" lIns="0" tIns="12065" rIns="0" bIns="0" rtlCol="0">
            <a:spAutoFit/>
          </a:bodyPr>
          <a:lstStyle/>
          <a:p>
            <a:pPr marL="12700">
              <a:lnSpc>
                <a:spcPct val="100000"/>
              </a:lnSpc>
              <a:spcBef>
                <a:spcPts val="95"/>
              </a:spcBef>
            </a:pPr>
            <a:r>
              <a:rPr sz="4000" b="0" dirty="0">
                <a:latin typeface="Calibri"/>
                <a:cs typeface="Calibri"/>
              </a:rPr>
              <a:t>Function</a:t>
            </a:r>
            <a:r>
              <a:rPr sz="4000" b="0" spc="-175" dirty="0">
                <a:latin typeface="Times New Roman"/>
                <a:cs typeface="Times New Roman"/>
              </a:rPr>
              <a:t> </a:t>
            </a:r>
            <a:r>
              <a:rPr sz="4000" b="0" spc="-10" dirty="0">
                <a:latin typeface="Calibri"/>
                <a:cs typeface="Calibri"/>
              </a:rPr>
              <a:t>Arguments</a:t>
            </a:r>
            <a:endParaRPr sz="4000">
              <a:latin typeface="Calibri"/>
              <a:cs typeface="Calibri"/>
            </a:endParaRPr>
          </a:p>
        </p:txBody>
      </p:sp>
      <p:sp>
        <p:nvSpPr>
          <p:cNvPr id="3" name="object 3"/>
          <p:cNvSpPr txBox="1"/>
          <p:nvPr/>
        </p:nvSpPr>
        <p:spPr>
          <a:xfrm>
            <a:off x="535940" y="1022345"/>
            <a:ext cx="8073390" cy="4250690"/>
          </a:xfrm>
          <a:prstGeom prst="rect">
            <a:avLst/>
          </a:prstGeom>
        </p:spPr>
        <p:txBody>
          <a:bodyPr vert="horz" wrap="square" lIns="0" tIns="76835" rIns="0" bIns="0" rtlCol="0">
            <a:spAutoFit/>
          </a:bodyPr>
          <a:lstStyle/>
          <a:p>
            <a:pPr marL="12700" marR="6350" indent="-1905" algn="just">
              <a:lnSpc>
                <a:spcPts val="2110"/>
              </a:lnSpc>
              <a:spcBef>
                <a:spcPts val="605"/>
              </a:spcBef>
              <a:buSzPct val="95454"/>
              <a:buFont typeface="Wingdings"/>
              <a:buChar char=""/>
              <a:tabLst>
                <a:tab pos="234315" algn="l"/>
              </a:tabLst>
            </a:pPr>
            <a:r>
              <a:rPr sz="2200" dirty="0">
                <a:latin typeface="Calibri"/>
                <a:cs typeface="Calibri"/>
              </a:rPr>
              <a:t>	Functions</a:t>
            </a:r>
            <a:r>
              <a:rPr sz="2200" spc="130" dirty="0">
                <a:latin typeface="Times New Roman"/>
                <a:cs typeface="Times New Roman"/>
              </a:rPr>
              <a:t>  </a:t>
            </a:r>
            <a:r>
              <a:rPr sz="2200" dirty="0">
                <a:latin typeface="Calibri"/>
                <a:cs typeface="Calibri"/>
              </a:rPr>
              <a:t>with</a:t>
            </a:r>
            <a:r>
              <a:rPr sz="2200" spc="125" dirty="0">
                <a:latin typeface="Times New Roman"/>
                <a:cs typeface="Times New Roman"/>
              </a:rPr>
              <a:t>  </a:t>
            </a:r>
            <a:r>
              <a:rPr sz="2200" dirty="0">
                <a:latin typeface="Calibri"/>
                <a:cs typeface="Calibri"/>
              </a:rPr>
              <a:t>arguments/parameters</a:t>
            </a:r>
            <a:r>
              <a:rPr sz="2200" spc="130" dirty="0">
                <a:latin typeface="Times New Roman"/>
                <a:cs typeface="Times New Roman"/>
              </a:rPr>
              <a:t>  </a:t>
            </a:r>
            <a:r>
              <a:rPr sz="2200" dirty="0">
                <a:latin typeface="Calibri"/>
                <a:cs typeface="Calibri"/>
              </a:rPr>
              <a:t>are</a:t>
            </a:r>
            <a:r>
              <a:rPr sz="2200" spc="125" dirty="0">
                <a:latin typeface="Times New Roman"/>
                <a:cs typeface="Times New Roman"/>
              </a:rPr>
              <a:t>  </a:t>
            </a:r>
            <a:r>
              <a:rPr sz="2200" dirty="0">
                <a:latin typeface="Calibri"/>
                <a:cs typeface="Calibri"/>
              </a:rPr>
              <a:t>called</a:t>
            </a:r>
            <a:r>
              <a:rPr sz="2200" spc="125" dirty="0">
                <a:latin typeface="Times New Roman"/>
                <a:cs typeface="Times New Roman"/>
              </a:rPr>
              <a:t>  </a:t>
            </a:r>
            <a:r>
              <a:rPr sz="2200" spc="-10" dirty="0">
                <a:latin typeface="Calibri"/>
                <a:cs typeface="Calibri"/>
              </a:rPr>
              <a:t>parameterized</a:t>
            </a:r>
            <a:r>
              <a:rPr sz="2200" spc="-10" dirty="0">
                <a:latin typeface="Times New Roman"/>
                <a:cs typeface="Times New Roman"/>
              </a:rPr>
              <a:t> </a:t>
            </a:r>
            <a:r>
              <a:rPr sz="2200" dirty="0">
                <a:latin typeface="Calibri"/>
                <a:cs typeface="Calibri"/>
              </a:rPr>
              <a:t>functions.</a:t>
            </a:r>
            <a:r>
              <a:rPr sz="2200" spc="-20" dirty="0">
                <a:latin typeface="Times New Roman"/>
                <a:cs typeface="Times New Roman"/>
              </a:rPr>
              <a:t> </a:t>
            </a:r>
            <a:r>
              <a:rPr sz="2200" spc="-30" dirty="0">
                <a:latin typeface="Calibri"/>
                <a:cs typeface="Calibri"/>
              </a:rPr>
              <a:t>To</a:t>
            </a:r>
            <a:r>
              <a:rPr sz="2200" spc="5" dirty="0">
                <a:latin typeface="Times New Roman"/>
                <a:cs typeface="Times New Roman"/>
              </a:rPr>
              <a:t> </a:t>
            </a:r>
            <a:r>
              <a:rPr sz="2200" dirty="0">
                <a:latin typeface="Calibri"/>
                <a:cs typeface="Calibri"/>
              </a:rPr>
              <a:t>call</a:t>
            </a:r>
            <a:r>
              <a:rPr sz="2200" spc="-10" dirty="0">
                <a:latin typeface="Times New Roman"/>
                <a:cs typeface="Times New Roman"/>
              </a:rPr>
              <a:t> </a:t>
            </a:r>
            <a:r>
              <a:rPr sz="2200" dirty="0">
                <a:latin typeface="Calibri"/>
                <a:cs typeface="Calibri"/>
              </a:rPr>
              <a:t>these</a:t>
            </a:r>
            <a:r>
              <a:rPr sz="2200" dirty="0">
                <a:latin typeface="Times New Roman"/>
                <a:cs typeface="Times New Roman"/>
              </a:rPr>
              <a:t> </a:t>
            </a:r>
            <a:r>
              <a:rPr sz="2200" dirty="0">
                <a:latin typeface="Calibri"/>
                <a:cs typeface="Calibri"/>
              </a:rPr>
              <a:t>functions,</a:t>
            </a:r>
            <a:r>
              <a:rPr sz="2200" spc="-5" dirty="0">
                <a:latin typeface="Times New Roman"/>
                <a:cs typeface="Times New Roman"/>
              </a:rPr>
              <a:t> </a:t>
            </a:r>
            <a:r>
              <a:rPr sz="2200" dirty="0">
                <a:latin typeface="Calibri"/>
                <a:cs typeface="Calibri"/>
              </a:rPr>
              <a:t>the</a:t>
            </a:r>
            <a:r>
              <a:rPr sz="2200" spc="-10" dirty="0">
                <a:latin typeface="Times New Roman"/>
                <a:cs typeface="Times New Roman"/>
              </a:rPr>
              <a:t> </a:t>
            </a:r>
            <a:r>
              <a:rPr sz="2200" dirty="0">
                <a:latin typeface="Calibri"/>
                <a:cs typeface="Calibri"/>
              </a:rPr>
              <a:t>number</a:t>
            </a:r>
            <a:r>
              <a:rPr sz="2200" spc="-15" dirty="0">
                <a:latin typeface="Times New Roman"/>
                <a:cs typeface="Times New Roman"/>
              </a:rPr>
              <a:t> </a:t>
            </a:r>
            <a:r>
              <a:rPr sz="2200" dirty="0">
                <a:latin typeface="Calibri"/>
                <a:cs typeface="Calibri"/>
              </a:rPr>
              <a:t>and</a:t>
            </a:r>
            <a:r>
              <a:rPr sz="2200" spc="-10" dirty="0">
                <a:latin typeface="Times New Roman"/>
                <a:cs typeface="Times New Roman"/>
              </a:rPr>
              <a:t> </a:t>
            </a:r>
            <a:r>
              <a:rPr sz="2200" dirty="0">
                <a:latin typeface="Calibri"/>
                <a:cs typeface="Calibri"/>
              </a:rPr>
              <a:t>order</a:t>
            </a:r>
            <a:r>
              <a:rPr sz="2200" spc="-25" dirty="0">
                <a:latin typeface="Times New Roman"/>
                <a:cs typeface="Times New Roman"/>
              </a:rPr>
              <a:t> </a:t>
            </a:r>
            <a:r>
              <a:rPr sz="2200" dirty="0">
                <a:latin typeface="Calibri"/>
                <a:cs typeface="Calibri"/>
              </a:rPr>
              <a:t>of</a:t>
            </a:r>
            <a:r>
              <a:rPr sz="2200" spc="-15" dirty="0">
                <a:latin typeface="Times New Roman"/>
                <a:cs typeface="Times New Roman"/>
              </a:rPr>
              <a:t> </a:t>
            </a:r>
            <a:r>
              <a:rPr sz="2200" spc="-10" dirty="0">
                <a:latin typeface="Calibri"/>
                <a:cs typeface="Calibri"/>
              </a:rPr>
              <a:t>arguments</a:t>
            </a:r>
            <a:r>
              <a:rPr sz="2200" spc="-10" dirty="0">
                <a:latin typeface="Times New Roman"/>
                <a:cs typeface="Times New Roman"/>
              </a:rPr>
              <a:t> </a:t>
            </a:r>
            <a:r>
              <a:rPr sz="2200" dirty="0">
                <a:latin typeface="Calibri"/>
                <a:cs typeface="Calibri"/>
              </a:rPr>
              <a:t>should</a:t>
            </a:r>
            <a:r>
              <a:rPr sz="2200" spc="-90" dirty="0">
                <a:latin typeface="Times New Roman"/>
                <a:cs typeface="Times New Roman"/>
              </a:rPr>
              <a:t> </a:t>
            </a:r>
            <a:r>
              <a:rPr sz="2200" dirty="0">
                <a:latin typeface="Calibri"/>
                <a:cs typeface="Calibri"/>
              </a:rPr>
              <a:t>be</a:t>
            </a:r>
            <a:r>
              <a:rPr sz="2200" spc="-80" dirty="0">
                <a:latin typeface="Times New Roman"/>
                <a:cs typeface="Times New Roman"/>
              </a:rPr>
              <a:t> </a:t>
            </a:r>
            <a:r>
              <a:rPr sz="2200" dirty="0">
                <a:latin typeface="Calibri"/>
                <a:cs typeface="Calibri"/>
              </a:rPr>
              <a:t>as</a:t>
            </a:r>
            <a:r>
              <a:rPr sz="2200" spc="-85" dirty="0">
                <a:latin typeface="Times New Roman"/>
                <a:cs typeface="Times New Roman"/>
              </a:rPr>
              <a:t> </a:t>
            </a:r>
            <a:r>
              <a:rPr sz="2200" dirty="0">
                <a:latin typeface="Calibri"/>
                <a:cs typeface="Calibri"/>
              </a:rPr>
              <a:t>given</a:t>
            </a:r>
            <a:r>
              <a:rPr sz="2200" spc="-75" dirty="0">
                <a:latin typeface="Times New Roman"/>
                <a:cs typeface="Times New Roman"/>
              </a:rPr>
              <a:t> </a:t>
            </a:r>
            <a:r>
              <a:rPr sz="2200" dirty="0">
                <a:latin typeface="Calibri"/>
                <a:cs typeface="Calibri"/>
              </a:rPr>
              <a:t>in</a:t>
            </a:r>
            <a:r>
              <a:rPr sz="2200" spc="-90" dirty="0">
                <a:latin typeface="Times New Roman"/>
                <a:cs typeface="Times New Roman"/>
              </a:rPr>
              <a:t> </a:t>
            </a:r>
            <a:r>
              <a:rPr sz="2200" dirty="0">
                <a:latin typeface="Calibri"/>
                <a:cs typeface="Calibri"/>
              </a:rPr>
              <a:t>the</a:t>
            </a:r>
            <a:r>
              <a:rPr sz="2200" spc="-85" dirty="0">
                <a:latin typeface="Times New Roman"/>
                <a:cs typeface="Times New Roman"/>
              </a:rPr>
              <a:t> </a:t>
            </a:r>
            <a:r>
              <a:rPr sz="2200" dirty="0">
                <a:latin typeface="Calibri"/>
                <a:cs typeface="Calibri"/>
              </a:rPr>
              <a:t>function</a:t>
            </a:r>
            <a:r>
              <a:rPr sz="2200" spc="-70" dirty="0">
                <a:latin typeface="Times New Roman"/>
                <a:cs typeface="Times New Roman"/>
              </a:rPr>
              <a:t> </a:t>
            </a:r>
            <a:r>
              <a:rPr sz="2200" spc="-10" dirty="0">
                <a:latin typeface="Calibri"/>
                <a:cs typeface="Calibri"/>
              </a:rPr>
              <a:t>definition.</a:t>
            </a:r>
            <a:endParaRPr sz="2200">
              <a:latin typeface="Calibri"/>
              <a:cs typeface="Calibri"/>
            </a:endParaRPr>
          </a:p>
          <a:p>
            <a:pPr>
              <a:lnSpc>
                <a:spcPct val="100000"/>
              </a:lnSpc>
              <a:spcBef>
                <a:spcPts val="490"/>
              </a:spcBef>
              <a:buFont typeface="Wingdings"/>
              <a:buChar char=""/>
            </a:pPr>
            <a:endParaRPr sz="2200">
              <a:latin typeface="Calibri"/>
              <a:cs typeface="Calibri"/>
            </a:endParaRPr>
          </a:p>
          <a:p>
            <a:pPr marL="12700" marR="6350" indent="-2540" algn="just">
              <a:lnSpc>
                <a:spcPts val="2110"/>
              </a:lnSpc>
              <a:spcBef>
                <a:spcPts val="5"/>
              </a:spcBef>
              <a:buSzPct val="95454"/>
              <a:buFont typeface="Wingdings"/>
              <a:buChar char=""/>
              <a:tabLst>
                <a:tab pos="12700" algn="l"/>
                <a:tab pos="233679" algn="l"/>
              </a:tabLst>
            </a:pPr>
            <a:r>
              <a:rPr sz="2200" dirty="0">
                <a:latin typeface="Calibri"/>
                <a:cs typeface="Calibri"/>
              </a:rPr>
              <a:t>	A</a:t>
            </a:r>
            <a:r>
              <a:rPr sz="2200" spc="5" dirty="0">
                <a:latin typeface="Times New Roman"/>
                <a:cs typeface="Times New Roman"/>
              </a:rPr>
              <a:t> </a:t>
            </a:r>
            <a:r>
              <a:rPr sz="2200" dirty="0">
                <a:latin typeface="Calibri"/>
                <a:cs typeface="Calibri"/>
              </a:rPr>
              <a:t>function</a:t>
            </a:r>
            <a:r>
              <a:rPr sz="2200" spc="20" dirty="0">
                <a:latin typeface="Times New Roman"/>
                <a:cs typeface="Times New Roman"/>
              </a:rPr>
              <a:t> </a:t>
            </a:r>
            <a:r>
              <a:rPr sz="2200" dirty="0">
                <a:latin typeface="Calibri"/>
                <a:cs typeface="Calibri"/>
              </a:rPr>
              <a:t>can</a:t>
            </a:r>
            <a:r>
              <a:rPr sz="2200" spc="10" dirty="0">
                <a:latin typeface="Times New Roman"/>
                <a:cs typeface="Times New Roman"/>
              </a:rPr>
              <a:t> </a:t>
            </a:r>
            <a:r>
              <a:rPr sz="2200" dirty="0">
                <a:latin typeface="Calibri"/>
                <a:cs typeface="Calibri"/>
              </a:rPr>
              <a:t>have</a:t>
            </a:r>
            <a:r>
              <a:rPr sz="2200" spc="5" dirty="0">
                <a:latin typeface="Times New Roman"/>
                <a:cs typeface="Times New Roman"/>
              </a:rPr>
              <a:t> </a:t>
            </a:r>
            <a:r>
              <a:rPr sz="2200" dirty="0">
                <a:latin typeface="Calibri"/>
                <a:cs typeface="Calibri"/>
              </a:rPr>
              <a:t>1</a:t>
            </a:r>
            <a:r>
              <a:rPr sz="2200" spc="5" dirty="0">
                <a:latin typeface="Times New Roman"/>
                <a:cs typeface="Times New Roman"/>
              </a:rPr>
              <a:t> </a:t>
            </a:r>
            <a:r>
              <a:rPr sz="2200" dirty="0">
                <a:latin typeface="Calibri"/>
                <a:cs typeface="Calibri"/>
              </a:rPr>
              <a:t>or</a:t>
            </a:r>
            <a:r>
              <a:rPr sz="2200" spc="20" dirty="0">
                <a:latin typeface="Times New Roman"/>
                <a:cs typeface="Times New Roman"/>
              </a:rPr>
              <a:t> </a:t>
            </a:r>
            <a:r>
              <a:rPr sz="2200" dirty="0">
                <a:latin typeface="Calibri"/>
                <a:cs typeface="Calibri"/>
              </a:rPr>
              <a:t>more</a:t>
            </a:r>
            <a:r>
              <a:rPr sz="2200" spc="5" dirty="0">
                <a:latin typeface="Times New Roman"/>
                <a:cs typeface="Times New Roman"/>
              </a:rPr>
              <a:t> </a:t>
            </a:r>
            <a:r>
              <a:rPr sz="2200" spc="-10" dirty="0">
                <a:latin typeface="Calibri"/>
                <a:cs typeface="Calibri"/>
              </a:rPr>
              <a:t>parameters.</a:t>
            </a:r>
            <a:r>
              <a:rPr sz="2200" spc="5" dirty="0">
                <a:latin typeface="Times New Roman"/>
                <a:cs typeface="Times New Roman"/>
              </a:rPr>
              <a:t> </a:t>
            </a:r>
            <a:r>
              <a:rPr sz="2200" dirty="0">
                <a:latin typeface="Calibri"/>
                <a:cs typeface="Calibri"/>
              </a:rPr>
              <a:t>A</a:t>
            </a:r>
            <a:r>
              <a:rPr sz="2200" spc="20" dirty="0">
                <a:latin typeface="Times New Roman"/>
                <a:cs typeface="Times New Roman"/>
              </a:rPr>
              <a:t> </a:t>
            </a:r>
            <a:r>
              <a:rPr sz="2200" dirty="0">
                <a:latin typeface="Calibri"/>
                <a:cs typeface="Calibri"/>
              </a:rPr>
              <a:t>function</a:t>
            </a:r>
            <a:r>
              <a:rPr sz="2200" spc="5" dirty="0">
                <a:latin typeface="Times New Roman"/>
                <a:cs typeface="Times New Roman"/>
              </a:rPr>
              <a:t> </a:t>
            </a:r>
            <a:r>
              <a:rPr sz="2200" dirty="0">
                <a:latin typeface="Calibri"/>
                <a:cs typeface="Calibri"/>
              </a:rPr>
              <a:t>in</a:t>
            </a:r>
            <a:r>
              <a:rPr sz="2200" spc="5" dirty="0">
                <a:latin typeface="Times New Roman"/>
                <a:cs typeface="Times New Roman"/>
              </a:rPr>
              <a:t> </a:t>
            </a:r>
            <a:r>
              <a:rPr sz="2200" dirty="0">
                <a:latin typeface="Calibri"/>
                <a:cs typeface="Calibri"/>
              </a:rPr>
              <a:t>python</a:t>
            </a:r>
            <a:r>
              <a:rPr sz="2200" spc="20" dirty="0">
                <a:latin typeface="Times New Roman"/>
                <a:cs typeface="Times New Roman"/>
              </a:rPr>
              <a:t> </a:t>
            </a:r>
            <a:r>
              <a:rPr sz="2200" spc="-25" dirty="0">
                <a:latin typeface="Calibri"/>
                <a:cs typeface="Calibri"/>
              </a:rPr>
              <a:t>can</a:t>
            </a:r>
            <a:r>
              <a:rPr sz="2200" spc="-25" dirty="0">
                <a:latin typeface="Times New Roman"/>
                <a:cs typeface="Times New Roman"/>
              </a:rPr>
              <a:t> </a:t>
            </a:r>
            <a:r>
              <a:rPr sz="2200" dirty="0">
                <a:latin typeface="Calibri"/>
                <a:cs typeface="Calibri"/>
              </a:rPr>
              <a:t>accept</a:t>
            </a:r>
            <a:r>
              <a:rPr sz="2200" spc="-80" dirty="0">
                <a:latin typeface="Times New Roman"/>
                <a:cs typeface="Times New Roman"/>
              </a:rPr>
              <a:t> </a:t>
            </a:r>
            <a:r>
              <a:rPr sz="2200" dirty="0">
                <a:latin typeface="Calibri"/>
                <a:cs typeface="Calibri"/>
              </a:rPr>
              <a:t>up</a:t>
            </a:r>
            <a:r>
              <a:rPr sz="2200" spc="-70" dirty="0">
                <a:latin typeface="Times New Roman"/>
                <a:cs typeface="Times New Roman"/>
              </a:rPr>
              <a:t> </a:t>
            </a:r>
            <a:r>
              <a:rPr sz="2200" dirty="0">
                <a:latin typeface="Calibri"/>
                <a:cs typeface="Calibri"/>
              </a:rPr>
              <a:t>to</a:t>
            </a:r>
            <a:r>
              <a:rPr sz="2200" spc="-60" dirty="0">
                <a:latin typeface="Times New Roman"/>
                <a:cs typeface="Times New Roman"/>
              </a:rPr>
              <a:t> </a:t>
            </a:r>
            <a:r>
              <a:rPr sz="2200" dirty="0">
                <a:latin typeface="Calibri"/>
                <a:cs typeface="Calibri"/>
              </a:rPr>
              <a:t>255</a:t>
            </a:r>
            <a:r>
              <a:rPr sz="2200" spc="-80" dirty="0">
                <a:latin typeface="Times New Roman"/>
                <a:cs typeface="Times New Roman"/>
              </a:rPr>
              <a:t> </a:t>
            </a:r>
            <a:r>
              <a:rPr sz="2200" spc="-10" dirty="0">
                <a:latin typeface="Calibri"/>
                <a:cs typeface="Calibri"/>
              </a:rPr>
              <a:t>parameters.</a:t>
            </a:r>
            <a:endParaRPr sz="2200">
              <a:latin typeface="Calibri"/>
              <a:cs typeface="Calibri"/>
            </a:endParaRPr>
          </a:p>
          <a:p>
            <a:pPr>
              <a:lnSpc>
                <a:spcPct val="100000"/>
              </a:lnSpc>
              <a:spcBef>
                <a:spcPts val="484"/>
              </a:spcBef>
              <a:buFont typeface="Wingdings"/>
              <a:buChar char=""/>
            </a:pPr>
            <a:endParaRPr sz="2200">
              <a:latin typeface="Calibri"/>
              <a:cs typeface="Calibri"/>
            </a:endParaRPr>
          </a:p>
          <a:p>
            <a:pPr marL="12700" marR="5080" indent="-1905" algn="just">
              <a:lnSpc>
                <a:spcPts val="2110"/>
              </a:lnSpc>
              <a:buSzPct val="95454"/>
              <a:buFont typeface="Wingdings"/>
              <a:buChar char=""/>
              <a:tabLst>
                <a:tab pos="234950" algn="l"/>
              </a:tabLst>
            </a:pPr>
            <a:r>
              <a:rPr sz="2200" dirty="0">
                <a:latin typeface="Calibri"/>
                <a:cs typeface="Calibri"/>
              </a:rPr>
              <a:t>	The</a:t>
            </a:r>
            <a:r>
              <a:rPr sz="2200" spc="275" dirty="0">
                <a:latin typeface="Times New Roman"/>
                <a:cs typeface="Times New Roman"/>
              </a:rPr>
              <a:t> </a:t>
            </a:r>
            <a:r>
              <a:rPr sz="2200" dirty="0">
                <a:latin typeface="Calibri"/>
                <a:cs typeface="Calibri"/>
              </a:rPr>
              <a:t>arguments/parameters</a:t>
            </a:r>
            <a:r>
              <a:rPr sz="2200" spc="290" dirty="0">
                <a:latin typeface="Times New Roman"/>
                <a:cs typeface="Times New Roman"/>
              </a:rPr>
              <a:t> </a:t>
            </a:r>
            <a:r>
              <a:rPr sz="2200" dirty="0">
                <a:latin typeface="Calibri"/>
                <a:cs typeface="Calibri"/>
              </a:rPr>
              <a:t>used</a:t>
            </a:r>
            <a:r>
              <a:rPr sz="2200" spc="280" dirty="0">
                <a:latin typeface="Times New Roman"/>
                <a:cs typeface="Times New Roman"/>
              </a:rPr>
              <a:t> </a:t>
            </a:r>
            <a:r>
              <a:rPr sz="2200" dirty="0">
                <a:latin typeface="Calibri"/>
                <a:cs typeface="Calibri"/>
              </a:rPr>
              <a:t>in</a:t>
            </a:r>
            <a:r>
              <a:rPr sz="2200" spc="280" dirty="0">
                <a:latin typeface="Times New Roman"/>
                <a:cs typeface="Times New Roman"/>
              </a:rPr>
              <a:t> </a:t>
            </a:r>
            <a:r>
              <a:rPr sz="2200" dirty="0">
                <a:latin typeface="Calibri"/>
                <a:cs typeface="Calibri"/>
              </a:rPr>
              <a:t>the</a:t>
            </a:r>
            <a:r>
              <a:rPr sz="2200" spc="285" dirty="0">
                <a:latin typeface="Times New Roman"/>
                <a:cs typeface="Times New Roman"/>
              </a:rPr>
              <a:t> </a:t>
            </a:r>
            <a:r>
              <a:rPr sz="2200" dirty="0">
                <a:latin typeface="Calibri"/>
                <a:cs typeface="Calibri"/>
              </a:rPr>
              <a:t>python</a:t>
            </a:r>
            <a:r>
              <a:rPr sz="2200" spc="290" dirty="0">
                <a:latin typeface="Times New Roman"/>
                <a:cs typeface="Times New Roman"/>
              </a:rPr>
              <a:t> </a:t>
            </a:r>
            <a:r>
              <a:rPr sz="2200" dirty="0">
                <a:latin typeface="Calibri"/>
                <a:cs typeface="Calibri"/>
              </a:rPr>
              <a:t>function</a:t>
            </a:r>
            <a:r>
              <a:rPr sz="2200" spc="285" dirty="0">
                <a:latin typeface="Times New Roman"/>
                <a:cs typeface="Times New Roman"/>
              </a:rPr>
              <a:t> </a:t>
            </a:r>
            <a:r>
              <a:rPr sz="2200" spc="-10" dirty="0">
                <a:latin typeface="Calibri"/>
                <a:cs typeface="Calibri"/>
              </a:rPr>
              <a:t>definition</a:t>
            </a:r>
            <a:r>
              <a:rPr sz="2200" spc="-10" dirty="0">
                <a:latin typeface="Times New Roman"/>
                <a:cs typeface="Times New Roman"/>
              </a:rPr>
              <a:t> </a:t>
            </a:r>
            <a:r>
              <a:rPr sz="2200" dirty="0">
                <a:latin typeface="Calibri"/>
                <a:cs typeface="Calibri"/>
              </a:rPr>
              <a:t>are</a:t>
            </a:r>
            <a:r>
              <a:rPr sz="2200" spc="185" dirty="0">
                <a:latin typeface="Times New Roman"/>
                <a:cs typeface="Times New Roman"/>
              </a:rPr>
              <a:t> </a:t>
            </a:r>
            <a:r>
              <a:rPr sz="2200" dirty="0">
                <a:latin typeface="Calibri"/>
                <a:cs typeface="Calibri"/>
              </a:rPr>
              <a:t>called</a:t>
            </a:r>
            <a:r>
              <a:rPr sz="2200" spc="180" dirty="0">
                <a:latin typeface="Times New Roman"/>
                <a:cs typeface="Times New Roman"/>
              </a:rPr>
              <a:t> </a:t>
            </a:r>
            <a:r>
              <a:rPr sz="2200" dirty="0">
                <a:latin typeface="Calibri"/>
                <a:cs typeface="Calibri"/>
              </a:rPr>
              <a:t>formal</a:t>
            </a:r>
            <a:r>
              <a:rPr sz="2200" spc="190" dirty="0">
                <a:latin typeface="Times New Roman"/>
                <a:cs typeface="Times New Roman"/>
              </a:rPr>
              <a:t> </a:t>
            </a:r>
            <a:r>
              <a:rPr sz="2200" dirty="0">
                <a:latin typeface="Calibri"/>
                <a:cs typeface="Calibri"/>
              </a:rPr>
              <a:t>arguments</a:t>
            </a:r>
            <a:r>
              <a:rPr sz="2200" spc="185" dirty="0">
                <a:latin typeface="Times New Roman"/>
                <a:cs typeface="Times New Roman"/>
              </a:rPr>
              <a:t> </a:t>
            </a:r>
            <a:r>
              <a:rPr sz="2200" dirty="0">
                <a:latin typeface="Calibri"/>
                <a:cs typeface="Calibri"/>
              </a:rPr>
              <a:t>or</a:t>
            </a:r>
            <a:r>
              <a:rPr sz="2200" spc="190" dirty="0">
                <a:latin typeface="Times New Roman"/>
                <a:cs typeface="Times New Roman"/>
              </a:rPr>
              <a:t> </a:t>
            </a:r>
            <a:r>
              <a:rPr sz="2200" dirty="0">
                <a:latin typeface="Calibri"/>
                <a:cs typeface="Calibri"/>
              </a:rPr>
              <a:t>formal</a:t>
            </a:r>
            <a:r>
              <a:rPr sz="2200" spc="195" dirty="0">
                <a:latin typeface="Times New Roman"/>
                <a:cs typeface="Times New Roman"/>
              </a:rPr>
              <a:t> </a:t>
            </a:r>
            <a:r>
              <a:rPr sz="2200" dirty="0">
                <a:latin typeface="Calibri"/>
                <a:cs typeface="Calibri"/>
              </a:rPr>
              <a:t>parameters</a:t>
            </a:r>
            <a:r>
              <a:rPr sz="2200" spc="204" dirty="0">
                <a:latin typeface="Times New Roman"/>
                <a:cs typeface="Times New Roman"/>
              </a:rPr>
              <a:t> </a:t>
            </a:r>
            <a:r>
              <a:rPr sz="2200" dirty="0">
                <a:latin typeface="Calibri"/>
                <a:cs typeface="Calibri"/>
              </a:rPr>
              <a:t>while</a:t>
            </a:r>
            <a:r>
              <a:rPr sz="2200" spc="185" dirty="0">
                <a:latin typeface="Times New Roman"/>
                <a:cs typeface="Times New Roman"/>
              </a:rPr>
              <a:t> </a:t>
            </a:r>
            <a:r>
              <a:rPr sz="2200" dirty="0">
                <a:latin typeface="Calibri"/>
                <a:cs typeface="Calibri"/>
              </a:rPr>
              <a:t>the</a:t>
            </a:r>
            <a:r>
              <a:rPr sz="2200" spc="190" dirty="0">
                <a:latin typeface="Times New Roman"/>
                <a:cs typeface="Times New Roman"/>
              </a:rPr>
              <a:t> </a:t>
            </a:r>
            <a:r>
              <a:rPr sz="2200" dirty="0">
                <a:latin typeface="Calibri"/>
                <a:cs typeface="Calibri"/>
              </a:rPr>
              <a:t>ones</a:t>
            </a:r>
            <a:r>
              <a:rPr sz="2200" spc="190" dirty="0">
                <a:latin typeface="Times New Roman"/>
                <a:cs typeface="Times New Roman"/>
              </a:rPr>
              <a:t> </a:t>
            </a:r>
            <a:r>
              <a:rPr sz="2200" spc="-25" dirty="0">
                <a:latin typeface="Calibri"/>
                <a:cs typeface="Calibri"/>
              </a:rPr>
              <a:t>in</a:t>
            </a:r>
            <a:r>
              <a:rPr sz="2200" spc="-25" dirty="0">
                <a:latin typeface="Times New Roman"/>
                <a:cs typeface="Times New Roman"/>
              </a:rPr>
              <a:t> </a:t>
            </a:r>
            <a:r>
              <a:rPr sz="2200" dirty="0">
                <a:latin typeface="Calibri"/>
                <a:cs typeface="Calibri"/>
              </a:rPr>
              <a:t>the</a:t>
            </a:r>
            <a:r>
              <a:rPr sz="2200" spc="185" dirty="0">
                <a:latin typeface="Times New Roman"/>
                <a:cs typeface="Times New Roman"/>
              </a:rPr>
              <a:t> </a:t>
            </a:r>
            <a:r>
              <a:rPr sz="2200" dirty="0">
                <a:latin typeface="Calibri"/>
                <a:cs typeface="Calibri"/>
              </a:rPr>
              <a:t>function</a:t>
            </a:r>
            <a:r>
              <a:rPr sz="2200" spc="210" dirty="0">
                <a:latin typeface="Times New Roman"/>
                <a:cs typeface="Times New Roman"/>
              </a:rPr>
              <a:t> </a:t>
            </a:r>
            <a:r>
              <a:rPr sz="2200" dirty="0">
                <a:latin typeface="Calibri"/>
                <a:cs typeface="Calibri"/>
              </a:rPr>
              <a:t>call</a:t>
            </a:r>
            <a:r>
              <a:rPr sz="2200" spc="185" dirty="0">
                <a:latin typeface="Times New Roman"/>
                <a:cs typeface="Times New Roman"/>
              </a:rPr>
              <a:t> </a:t>
            </a:r>
            <a:r>
              <a:rPr sz="2200" dirty="0">
                <a:latin typeface="Calibri"/>
                <a:cs typeface="Calibri"/>
              </a:rPr>
              <a:t>are</a:t>
            </a:r>
            <a:r>
              <a:rPr sz="2200" spc="180" dirty="0">
                <a:latin typeface="Times New Roman"/>
                <a:cs typeface="Times New Roman"/>
              </a:rPr>
              <a:t> </a:t>
            </a:r>
            <a:r>
              <a:rPr sz="2200" dirty="0">
                <a:latin typeface="Calibri"/>
                <a:cs typeface="Calibri"/>
              </a:rPr>
              <a:t>called</a:t>
            </a:r>
            <a:r>
              <a:rPr sz="2200" spc="180" dirty="0">
                <a:latin typeface="Times New Roman"/>
                <a:cs typeface="Times New Roman"/>
              </a:rPr>
              <a:t> </a:t>
            </a:r>
            <a:r>
              <a:rPr sz="2200" dirty="0">
                <a:latin typeface="Calibri"/>
                <a:cs typeface="Calibri"/>
              </a:rPr>
              <a:t>local</a:t>
            </a:r>
            <a:r>
              <a:rPr sz="2200" spc="185" dirty="0">
                <a:latin typeface="Times New Roman"/>
                <a:cs typeface="Times New Roman"/>
              </a:rPr>
              <a:t> </a:t>
            </a:r>
            <a:r>
              <a:rPr sz="2200" dirty="0">
                <a:latin typeface="Calibri"/>
                <a:cs typeface="Calibri"/>
              </a:rPr>
              <a:t>arguments</a:t>
            </a:r>
            <a:r>
              <a:rPr sz="2200" spc="185" dirty="0">
                <a:latin typeface="Times New Roman"/>
                <a:cs typeface="Times New Roman"/>
              </a:rPr>
              <a:t> </a:t>
            </a:r>
            <a:r>
              <a:rPr sz="2200" dirty="0">
                <a:latin typeface="Calibri"/>
                <a:cs typeface="Calibri"/>
              </a:rPr>
              <a:t>or</a:t>
            </a:r>
            <a:r>
              <a:rPr sz="2200" spc="195" dirty="0">
                <a:latin typeface="Times New Roman"/>
                <a:cs typeface="Times New Roman"/>
              </a:rPr>
              <a:t> </a:t>
            </a:r>
            <a:r>
              <a:rPr sz="2200" dirty="0">
                <a:latin typeface="Calibri"/>
                <a:cs typeface="Calibri"/>
              </a:rPr>
              <a:t>local</a:t>
            </a:r>
            <a:r>
              <a:rPr sz="2200" spc="185" dirty="0">
                <a:latin typeface="Times New Roman"/>
                <a:cs typeface="Times New Roman"/>
              </a:rPr>
              <a:t> </a:t>
            </a:r>
            <a:r>
              <a:rPr sz="2200" dirty="0">
                <a:latin typeface="Calibri"/>
                <a:cs typeface="Calibri"/>
              </a:rPr>
              <a:t>parameters.</a:t>
            </a:r>
            <a:r>
              <a:rPr sz="2200" spc="175" dirty="0">
                <a:latin typeface="Times New Roman"/>
                <a:cs typeface="Times New Roman"/>
              </a:rPr>
              <a:t> </a:t>
            </a:r>
            <a:r>
              <a:rPr sz="2200" spc="-25" dirty="0">
                <a:latin typeface="Calibri"/>
                <a:cs typeface="Calibri"/>
              </a:rPr>
              <a:t>The</a:t>
            </a:r>
            <a:r>
              <a:rPr sz="2200" spc="-25" dirty="0">
                <a:latin typeface="Times New Roman"/>
                <a:cs typeface="Times New Roman"/>
              </a:rPr>
              <a:t> </a:t>
            </a:r>
            <a:r>
              <a:rPr sz="2200" dirty="0">
                <a:latin typeface="Calibri"/>
                <a:cs typeface="Calibri"/>
              </a:rPr>
              <a:t>name</a:t>
            </a:r>
            <a:r>
              <a:rPr sz="2200" spc="-65" dirty="0">
                <a:latin typeface="Times New Roman"/>
                <a:cs typeface="Times New Roman"/>
              </a:rPr>
              <a:t> </a:t>
            </a:r>
            <a:r>
              <a:rPr sz="2200" dirty="0">
                <a:latin typeface="Calibri"/>
                <a:cs typeface="Calibri"/>
              </a:rPr>
              <a:t>is</a:t>
            </a:r>
            <a:r>
              <a:rPr sz="2200" spc="-85" dirty="0">
                <a:latin typeface="Times New Roman"/>
                <a:cs typeface="Times New Roman"/>
              </a:rPr>
              <a:t> </a:t>
            </a:r>
            <a:r>
              <a:rPr sz="2200" dirty="0">
                <a:latin typeface="Calibri"/>
                <a:cs typeface="Calibri"/>
              </a:rPr>
              <a:t>based</a:t>
            </a:r>
            <a:r>
              <a:rPr sz="2200" spc="-85" dirty="0">
                <a:latin typeface="Times New Roman"/>
                <a:cs typeface="Times New Roman"/>
              </a:rPr>
              <a:t> </a:t>
            </a:r>
            <a:r>
              <a:rPr sz="2200" dirty="0">
                <a:latin typeface="Calibri"/>
                <a:cs typeface="Calibri"/>
              </a:rPr>
              <a:t>on</a:t>
            </a:r>
            <a:r>
              <a:rPr sz="2200" spc="-70" dirty="0">
                <a:latin typeface="Times New Roman"/>
                <a:cs typeface="Times New Roman"/>
              </a:rPr>
              <a:t> </a:t>
            </a:r>
            <a:r>
              <a:rPr sz="2200" dirty="0">
                <a:latin typeface="Calibri"/>
                <a:cs typeface="Calibri"/>
              </a:rPr>
              <a:t>their</a:t>
            </a:r>
            <a:r>
              <a:rPr sz="2200" spc="-90" dirty="0">
                <a:latin typeface="Times New Roman"/>
                <a:cs typeface="Times New Roman"/>
              </a:rPr>
              <a:t> </a:t>
            </a:r>
            <a:r>
              <a:rPr sz="2200" spc="-10" dirty="0">
                <a:latin typeface="Calibri"/>
                <a:cs typeface="Calibri"/>
              </a:rPr>
              <a:t>location</a:t>
            </a:r>
            <a:r>
              <a:rPr sz="2200" spc="-70" dirty="0">
                <a:latin typeface="Times New Roman"/>
                <a:cs typeface="Times New Roman"/>
              </a:rPr>
              <a:t> </a:t>
            </a:r>
            <a:r>
              <a:rPr sz="2200" dirty="0">
                <a:latin typeface="Calibri"/>
                <a:cs typeface="Calibri"/>
              </a:rPr>
              <a:t>in</a:t>
            </a:r>
            <a:r>
              <a:rPr sz="2200" spc="-90" dirty="0">
                <a:latin typeface="Times New Roman"/>
                <a:cs typeface="Times New Roman"/>
              </a:rPr>
              <a:t> </a:t>
            </a:r>
            <a:r>
              <a:rPr sz="2200" dirty="0">
                <a:latin typeface="Calibri"/>
                <a:cs typeface="Calibri"/>
              </a:rPr>
              <a:t>the</a:t>
            </a:r>
            <a:r>
              <a:rPr sz="2200" spc="-65" dirty="0">
                <a:latin typeface="Times New Roman"/>
                <a:cs typeface="Times New Roman"/>
              </a:rPr>
              <a:t> </a:t>
            </a:r>
            <a:r>
              <a:rPr sz="2200" spc="-10" dirty="0">
                <a:latin typeface="Calibri"/>
                <a:cs typeface="Calibri"/>
              </a:rPr>
              <a:t>program.</a:t>
            </a:r>
            <a:endParaRPr sz="2200">
              <a:latin typeface="Calibri"/>
              <a:cs typeface="Calibri"/>
            </a:endParaRPr>
          </a:p>
          <a:p>
            <a:pPr>
              <a:lnSpc>
                <a:spcPct val="100000"/>
              </a:lnSpc>
              <a:spcBef>
                <a:spcPts val="495"/>
              </a:spcBef>
              <a:buFont typeface="Wingdings"/>
              <a:buChar char=""/>
            </a:pPr>
            <a:endParaRPr sz="2200">
              <a:latin typeface="Calibri"/>
              <a:cs typeface="Calibri"/>
            </a:endParaRPr>
          </a:p>
          <a:p>
            <a:pPr marL="12700" marR="7620" indent="-1905" algn="just">
              <a:lnSpc>
                <a:spcPts val="2110"/>
              </a:lnSpc>
              <a:buSzPct val="95454"/>
              <a:buFont typeface="Wingdings"/>
              <a:buChar char=""/>
              <a:tabLst>
                <a:tab pos="234315" algn="l"/>
              </a:tabLst>
            </a:pPr>
            <a:r>
              <a:rPr sz="2200" dirty="0">
                <a:latin typeface="Calibri"/>
                <a:cs typeface="Calibri"/>
              </a:rPr>
              <a:t>	Function</a:t>
            </a:r>
            <a:r>
              <a:rPr sz="2200" spc="-95" dirty="0">
                <a:latin typeface="Times New Roman"/>
                <a:cs typeface="Times New Roman"/>
              </a:rPr>
              <a:t> </a:t>
            </a:r>
            <a:r>
              <a:rPr sz="2200" spc="-10" dirty="0">
                <a:latin typeface="Calibri"/>
                <a:cs typeface="Calibri"/>
              </a:rPr>
              <a:t>parameters</a:t>
            </a:r>
            <a:r>
              <a:rPr sz="2200" spc="-85" dirty="0">
                <a:latin typeface="Times New Roman"/>
                <a:cs typeface="Times New Roman"/>
              </a:rPr>
              <a:t> </a:t>
            </a:r>
            <a:r>
              <a:rPr sz="2200" dirty="0">
                <a:latin typeface="Calibri"/>
                <a:cs typeface="Calibri"/>
              </a:rPr>
              <a:t>can</a:t>
            </a:r>
            <a:r>
              <a:rPr sz="2200" spc="-90" dirty="0">
                <a:latin typeface="Times New Roman"/>
                <a:cs typeface="Times New Roman"/>
              </a:rPr>
              <a:t> </a:t>
            </a:r>
            <a:r>
              <a:rPr sz="2200" dirty="0">
                <a:latin typeface="Calibri"/>
                <a:cs typeface="Calibri"/>
              </a:rPr>
              <a:t>have</a:t>
            </a:r>
            <a:r>
              <a:rPr sz="2200" spc="-95" dirty="0">
                <a:latin typeface="Times New Roman"/>
                <a:cs typeface="Times New Roman"/>
              </a:rPr>
              <a:t> </a:t>
            </a:r>
            <a:r>
              <a:rPr sz="2200" dirty="0">
                <a:latin typeface="Calibri"/>
                <a:cs typeface="Calibri"/>
              </a:rPr>
              <a:t>their</a:t>
            </a:r>
            <a:r>
              <a:rPr sz="2200" spc="-80" dirty="0">
                <a:latin typeface="Times New Roman"/>
                <a:cs typeface="Times New Roman"/>
              </a:rPr>
              <a:t> </a:t>
            </a:r>
            <a:r>
              <a:rPr sz="2200" dirty="0">
                <a:latin typeface="Calibri"/>
                <a:cs typeface="Calibri"/>
              </a:rPr>
              <a:t>type</a:t>
            </a:r>
            <a:r>
              <a:rPr sz="2200" spc="-95" dirty="0">
                <a:latin typeface="Times New Roman"/>
                <a:cs typeface="Times New Roman"/>
              </a:rPr>
              <a:t> </a:t>
            </a:r>
            <a:r>
              <a:rPr sz="2200" dirty="0">
                <a:latin typeface="Calibri"/>
                <a:cs typeface="Calibri"/>
              </a:rPr>
              <a:t>defined</a:t>
            </a:r>
            <a:r>
              <a:rPr sz="2200" spc="-90" dirty="0">
                <a:latin typeface="Times New Roman"/>
                <a:cs typeface="Times New Roman"/>
              </a:rPr>
              <a:t> </a:t>
            </a:r>
            <a:r>
              <a:rPr sz="2200" dirty="0">
                <a:latin typeface="Calibri"/>
                <a:cs typeface="Calibri"/>
              </a:rPr>
              <a:t>along</a:t>
            </a:r>
            <a:r>
              <a:rPr sz="2200" spc="-110" dirty="0">
                <a:latin typeface="Times New Roman"/>
                <a:cs typeface="Times New Roman"/>
              </a:rPr>
              <a:t> </a:t>
            </a:r>
            <a:r>
              <a:rPr sz="2200" dirty="0">
                <a:latin typeface="Calibri"/>
                <a:cs typeface="Calibri"/>
              </a:rPr>
              <a:t>with</a:t>
            </a:r>
            <a:r>
              <a:rPr sz="2200" spc="-75" dirty="0">
                <a:latin typeface="Times New Roman"/>
                <a:cs typeface="Times New Roman"/>
              </a:rPr>
              <a:t> </a:t>
            </a:r>
            <a:r>
              <a:rPr sz="2200" dirty="0">
                <a:latin typeface="Calibri"/>
                <a:cs typeface="Calibri"/>
              </a:rPr>
              <a:t>them,</a:t>
            </a:r>
            <a:r>
              <a:rPr sz="2200" spc="-85" dirty="0">
                <a:latin typeface="Times New Roman"/>
                <a:cs typeface="Times New Roman"/>
              </a:rPr>
              <a:t> </a:t>
            </a:r>
            <a:r>
              <a:rPr sz="2200" spc="-25" dirty="0">
                <a:latin typeface="Calibri"/>
                <a:cs typeface="Calibri"/>
              </a:rPr>
              <a:t>as</a:t>
            </a:r>
            <a:r>
              <a:rPr sz="2200" spc="-25" dirty="0">
                <a:latin typeface="Times New Roman"/>
                <a:cs typeface="Times New Roman"/>
              </a:rPr>
              <a:t> </a:t>
            </a:r>
            <a:r>
              <a:rPr sz="2200" dirty="0">
                <a:latin typeface="Calibri"/>
                <a:cs typeface="Calibri"/>
              </a:rPr>
              <a:t>given</a:t>
            </a:r>
            <a:r>
              <a:rPr sz="2200" spc="-75" dirty="0">
                <a:latin typeface="Times New Roman"/>
                <a:cs typeface="Times New Roman"/>
              </a:rPr>
              <a:t> </a:t>
            </a:r>
            <a:r>
              <a:rPr sz="2200" dirty="0">
                <a:latin typeface="Calibri"/>
                <a:cs typeface="Calibri"/>
              </a:rPr>
              <a:t>in</a:t>
            </a:r>
            <a:r>
              <a:rPr sz="2200" spc="-95" dirty="0">
                <a:latin typeface="Times New Roman"/>
                <a:cs typeface="Times New Roman"/>
              </a:rPr>
              <a:t> </a:t>
            </a:r>
            <a:r>
              <a:rPr sz="2200" dirty="0">
                <a:latin typeface="Calibri"/>
                <a:cs typeface="Calibri"/>
              </a:rPr>
              <a:t>the</a:t>
            </a:r>
            <a:r>
              <a:rPr sz="2200" spc="-70" dirty="0">
                <a:latin typeface="Times New Roman"/>
                <a:cs typeface="Times New Roman"/>
              </a:rPr>
              <a:t> </a:t>
            </a:r>
            <a:r>
              <a:rPr sz="2200" spc="-10" dirty="0">
                <a:latin typeface="Calibri"/>
                <a:cs typeface="Calibri"/>
              </a:rPr>
              <a:t>example:</a:t>
            </a:r>
            <a:endParaRPr sz="22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86354"/>
            <a:ext cx="596519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60728D"/>
                </a:solidFill>
              </a:rPr>
              <a:t>Example</a:t>
            </a:r>
            <a:r>
              <a:rPr sz="2800" b="0" spc="-10" dirty="0">
                <a:solidFill>
                  <a:srgbClr val="60728D"/>
                </a:solidFill>
                <a:latin typeface="Calibri"/>
                <a:cs typeface="Calibri"/>
              </a:rPr>
              <a:t>:</a:t>
            </a:r>
            <a:r>
              <a:rPr sz="2800" b="0" spc="-140" dirty="0">
                <a:solidFill>
                  <a:srgbClr val="60728D"/>
                </a:solidFill>
                <a:latin typeface="Times New Roman"/>
                <a:cs typeface="Times New Roman"/>
              </a:rPr>
              <a:t> </a:t>
            </a:r>
            <a:r>
              <a:rPr sz="2800" b="0" dirty="0">
                <a:solidFill>
                  <a:srgbClr val="60728D"/>
                </a:solidFill>
                <a:latin typeface="Calibri"/>
                <a:cs typeface="Calibri"/>
              </a:rPr>
              <a:t>Function</a:t>
            </a:r>
            <a:r>
              <a:rPr sz="2800" b="0" spc="-114" dirty="0">
                <a:solidFill>
                  <a:srgbClr val="60728D"/>
                </a:solidFill>
                <a:latin typeface="Times New Roman"/>
                <a:cs typeface="Times New Roman"/>
              </a:rPr>
              <a:t> </a:t>
            </a:r>
            <a:r>
              <a:rPr sz="2800" b="0" dirty="0">
                <a:solidFill>
                  <a:srgbClr val="60728D"/>
                </a:solidFill>
                <a:latin typeface="Calibri"/>
                <a:cs typeface="Calibri"/>
              </a:rPr>
              <a:t>with</a:t>
            </a:r>
            <a:r>
              <a:rPr sz="2800" b="0" spc="-140" dirty="0">
                <a:solidFill>
                  <a:srgbClr val="60728D"/>
                </a:solidFill>
                <a:latin typeface="Times New Roman"/>
                <a:cs typeface="Times New Roman"/>
              </a:rPr>
              <a:t> </a:t>
            </a:r>
            <a:r>
              <a:rPr sz="2800" b="0" dirty="0">
                <a:solidFill>
                  <a:srgbClr val="60728D"/>
                </a:solidFill>
                <a:latin typeface="Calibri"/>
                <a:cs typeface="Calibri"/>
              </a:rPr>
              <a:t>Single</a:t>
            </a:r>
            <a:r>
              <a:rPr sz="2800" b="0" spc="-135" dirty="0">
                <a:solidFill>
                  <a:srgbClr val="60728D"/>
                </a:solidFill>
                <a:latin typeface="Times New Roman"/>
                <a:cs typeface="Times New Roman"/>
              </a:rPr>
              <a:t> </a:t>
            </a:r>
            <a:r>
              <a:rPr sz="2800" b="0" spc="-10" dirty="0">
                <a:solidFill>
                  <a:srgbClr val="60728D"/>
                </a:solidFill>
                <a:latin typeface="Calibri"/>
                <a:cs typeface="Calibri"/>
              </a:rPr>
              <a:t>Parameter</a:t>
            </a:r>
            <a:endParaRPr sz="2800">
              <a:latin typeface="Calibri"/>
              <a:cs typeface="Calibri"/>
            </a:endParaRPr>
          </a:p>
        </p:txBody>
      </p:sp>
      <p:sp>
        <p:nvSpPr>
          <p:cNvPr id="3" name="object 3"/>
          <p:cNvSpPr txBox="1"/>
          <p:nvPr/>
        </p:nvSpPr>
        <p:spPr>
          <a:xfrm>
            <a:off x="535940" y="514548"/>
            <a:ext cx="7428865" cy="5267325"/>
          </a:xfrm>
          <a:prstGeom prst="rect">
            <a:avLst/>
          </a:prstGeom>
        </p:spPr>
        <p:txBody>
          <a:bodyPr vert="horz" wrap="square" lIns="0" tIns="12065" rIns="0" bIns="0" rtlCol="0">
            <a:spAutoFit/>
          </a:bodyPr>
          <a:lstStyle/>
          <a:p>
            <a:pPr marL="12700">
              <a:lnSpc>
                <a:spcPct val="100000"/>
              </a:lnSpc>
              <a:spcBef>
                <a:spcPts val="95"/>
              </a:spcBef>
            </a:pPr>
            <a:r>
              <a:rPr sz="2500" dirty="0">
                <a:latin typeface="Calibri"/>
                <a:cs typeface="Calibri"/>
              </a:rPr>
              <a:t>def</a:t>
            </a:r>
            <a:r>
              <a:rPr sz="2500" spc="-130" dirty="0">
                <a:latin typeface="Times New Roman"/>
                <a:cs typeface="Times New Roman"/>
              </a:rPr>
              <a:t> </a:t>
            </a:r>
            <a:r>
              <a:rPr sz="2500" spc="-10" dirty="0">
                <a:latin typeface="Calibri"/>
                <a:cs typeface="Calibri"/>
              </a:rPr>
              <a:t>hello(name):</a:t>
            </a:r>
            <a:endParaRPr sz="2500">
              <a:latin typeface="Calibri"/>
              <a:cs typeface="Calibri"/>
            </a:endParaRPr>
          </a:p>
          <a:p>
            <a:pPr marL="12700" marR="4433570" indent="285115">
              <a:lnSpc>
                <a:spcPct val="100000"/>
              </a:lnSpc>
            </a:pPr>
            <a:r>
              <a:rPr sz="2500" dirty="0">
                <a:latin typeface="Calibri"/>
                <a:cs typeface="Calibri"/>
              </a:rPr>
              <a:t>print</a:t>
            </a:r>
            <a:r>
              <a:rPr sz="2500" spc="-130" dirty="0">
                <a:latin typeface="Times New Roman"/>
                <a:cs typeface="Times New Roman"/>
              </a:rPr>
              <a:t> </a:t>
            </a:r>
            <a:r>
              <a:rPr sz="2500" dirty="0">
                <a:latin typeface="Calibri"/>
                <a:cs typeface="Calibri"/>
              </a:rPr>
              <a:t>("Hello",</a:t>
            </a:r>
            <a:r>
              <a:rPr sz="2500" spc="-130" dirty="0">
                <a:latin typeface="Times New Roman"/>
                <a:cs typeface="Times New Roman"/>
              </a:rPr>
              <a:t> </a:t>
            </a:r>
            <a:r>
              <a:rPr sz="2500" spc="-10" dirty="0">
                <a:latin typeface="Calibri"/>
                <a:cs typeface="Calibri"/>
              </a:rPr>
              <a:t>name)</a:t>
            </a:r>
            <a:r>
              <a:rPr sz="2500" spc="-10" dirty="0">
                <a:latin typeface="Times New Roman"/>
                <a:cs typeface="Times New Roman"/>
              </a:rPr>
              <a:t> </a:t>
            </a:r>
            <a:r>
              <a:rPr sz="2500" spc="-10" dirty="0">
                <a:latin typeface="Calibri"/>
                <a:cs typeface="Calibri"/>
              </a:rPr>
              <a:t>hello(“madam") </a:t>
            </a:r>
            <a:r>
              <a:rPr sz="2500" b="1" spc="-10" dirty="0">
                <a:solidFill>
                  <a:srgbClr val="FF0000"/>
                </a:solidFill>
                <a:latin typeface="Calibri"/>
                <a:cs typeface="Calibri"/>
              </a:rPr>
              <a:t>Output</a:t>
            </a:r>
            <a:endParaRPr sz="2500">
              <a:latin typeface="Calibri"/>
              <a:cs typeface="Calibri"/>
            </a:endParaRPr>
          </a:p>
          <a:p>
            <a:pPr marL="12700">
              <a:lnSpc>
                <a:spcPct val="100000"/>
              </a:lnSpc>
              <a:spcBef>
                <a:spcPts val="5"/>
              </a:spcBef>
            </a:pPr>
            <a:r>
              <a:rPr sz="2500" dirty="0">
                <a:latin typeface="Calibri"/>
                <a:cs typeface="Calibri"/>
              </a:rPr>
              <a:t>Hello</a:t>
            </a:r>
            <a:r>
              <a:rPr sz="2500" spc="-105" dirty="0">
                <a:latin typeface="Times New Roman"/>
                <a:cs typeface="Times New Roman"/>
              </a:rPr>
              <a:t> </a:t>
            </a:r>
            <a:r>
              <a:rPr sz="2500" spc="-20" dirty="0">
                <a:latin typeface="Calibri"/>
                <a:cs typeface="Calibri"/>
              </a:rPr>
              <a:t>madam</a:t>
            </a:r>
            <a:endParaRPr sz="2500">
              <a:latin typeface="Calibri"/>
              <a:cs typeface="Calibri"/>
            </a:endParaRPr>
          </a:p>
          <a:p>
            <a:pPr marL="12700">
              <a:lnSpc>
                <a:spcPct val="100000"/>
              </a:lnSpc>
              <a:spcBef>
                <a:spcPts val="745"/>
              </a:spcBef>
            </a:pPr>
            <a:r>
              <a:rPr sz="2800" b="1" spc="-10" dirty="0">
                <a:solidFill>
                  <a:srgbClr val="60728D"/>
                </a:solidFill>
                <a:latin typeface="Calibri"/>
                <a:cs typeface="Calibri"/>
              </a:rPr>
              <a:t>Example:</a:t>
            </a:r>
            <a:r>
              <a:rPr sz="2800" spc="-125" dirty="0">
                <a:solidFill>
                  <a:srgbClr val="60728D"/>
                </a:solidFill>
                <a:latin typeface="Times New Roman"/>
                <a:cs typeface="Times New Roman"/>
              </a:rPr>
              <a:t> </a:t>
            </a:r>
            <a:r>
              <a:rPr sz="2800" b="1" dirty="0">
                <a:solidFill>
                  <a:srgbClr val="60728D"/>
                </a:solidFill>
                <a:latin typeface="Calibri"/>
                <a:cs typeface="Calibri"/>
              </a:rPr>
              <a:t>Function</a:t>
            </a:r>
            <a:r>
              <a:rPr sz="2800" spc="-130" dirty="0">
                <a:solidFill>
                  <a:srgbClr val="60728D"/>
                </a:solidFill>
                <a:latin typeface="Times New Roman"/>
                <a:cs typeface="Times New Roman"/>
              </a:rPr>
              <a:t> </a:t>
            </a:r>
            <a:r>
              <a:rPr sz="2800" b="1" dirty="0">
                <a:solidFill>
                  <a:srgbClr val="60728D"/>
                </a:solidFill>
                <a:latin typeface="Calibri"/>
                <a:cs typeface="Calibri"/>
              </a:rPr>
              <a:t>with</a:t>
            </a:r>
            <a:r>
              <a:rPr sz="2800" spc="-130" dirty="0">
                <a:solidFill>
                  <a:srgbClr val="60728D"/>
                </a:solidFill>
                <a:latin typeface="Times New Roman"/>
                <a:cs typeface="Times New Roman"/>
              </a:rPr>
              <a:t> </a:t>
            </a:r>
            <a:r>
              <a:rPr sz="2800" b="1" spc="-10" dirty="0">
                <a:solidFill>
                  <a:srgbClr val="60728D"/>
                </a:solidFill>
                <a:latin typeface="Calibri"/>
                <a:cs typeface="Calibri"/>
              </a:rPr>
              <a:t>Multiple</a:t>
            </a:r>
            <a:r>
              <a:rPr sz="2800" spc="-125" dirty="0">
                <a:solidFill>
                  <a:srgbClr val="60728D"/>
                </a:solidFill>
                <a:latin typeface="Times New Roman"/>
                <a:cs typeface="Times New Roman"/>
              </a:rPr>
              <a:t> </a:t>
            </a:r>
            <a:r>
              <a:rPr sz="2800" b="1" spc="-10" dirty="0">
                <a:solidFill>
                  <a:srgbClr val="60728D"/>
                </a:solidFill>
                <a:latin typeface="Calibri"/>
                <a:cs typeface="Calibri"/>
              </a:rPr>
              <a:t>Parameters</a:t>
            </a:r>
            <a:endParaRPr sz="2800">
              <a:latin typeface="Calibri"/>
              <a:cs typeface="Calibri"/>
            </a:endParaRPr>
          </a:p>
          <a:p>
            <a:pPr marL="12700">
              <a:lnSpc>
                <a:spcPct val="100000"/>
              </a:lnSpc>
              <a:spcBef>
                <a:spcPts val="265"/>
              </a:spcBef>
            </a:pPr>
            <a:r>
              <a:rPr sz="2500" dirty="0">
                <a:latin typeface="Calibri"/>
                <a:cs typeface="Calibri"/>
              </a:rPr>
              <a:t>def</a:t>
            </a:r>
            <a:r>
              <a:rPr sz="2500" spc="-130" dirty="0">
                <a:latin typeface="Times New Roman"/>
                <a:cs typeface="Times New Roman"/>
              </a:rPr>
              <a:t> </a:t>
            </a:r>
            <a:r>
              <a:rPr sz="2500" spc="-10" dirty="0">
                <a:latin typeface="Calibri"/>
                <a:cs typeface="Calibri"/>
              </a:rPr>
              <a:t>hello(name1,</a:t>
            </a:r>
            <a:r>
              <a:rPr sz="2500" spc="-100" dirty="0">
                <a:latin typeface="Times New Roman"/>
                <a:cs typeface="Times New Roman"/>
              </a:rPr>
              <a:t> </a:t>
            </a:r>
            <a:r>
              <a:rPr sz="2500" dirty="0">
                <a:latin typeface="Calibri"/>
                <a:cs typeface="Calibri"/>
              </a:rPr>
              <a:t>name2,</a:t>
            </a:r>
            <a:r>
              <a:rPr sz="2500" spc="-110" dirty="0">
                <a:latin typeface="Times New Roman"/>
                <a:cs typeface="Times New Roman"/>
              </a:rPr>
              <a:t> </a:t>
            </a:r>
            <a:r>
              <a:rPr sz="2500" spc="-10" dirty="0">
                <a:latin typeface="Calibri"/>
                <a:cs typeface="Calibri"/>
              </a:rPr>
              <a:t>name3):</a:t>
            </a:r>
            <a:endParaRPr sz="2500">
              <a:latin typeface="Calibri"/>
              <a:cs typeface="Calibri"/>
            </a:endParaRPr>
          </a:p>
          <a:p>
            <a:pPr marL="12700" marR="5080" indent="285115">
              <a:lnSpc>
                <a:spcPct val="100000"/>
              </a:lnSpc>
            </a:pPr>
            <a:r>
              <a:rPr sz="2500" spc="-10" dirty="0">
                <a:latin typeface="Calibri"/>
                <a:cs typeface="Calibri"/>
              </a:rPr>
              <a:t>print("Hello",</a:t>
            </a:r>
            <a:r>
              <a:rPr sz="2500" spc="-110" dirty="0">
                <a:latin typeface="Times New Roman"/>
                <a:cs typeface="Times New Roman"/>
              </a:rPr>
              <a:t> </a:t>
            </a:r>
            <a:r>
              <a:rPr sz="2500" dirty="0">
                <a:latin typeface="Calibri"/>
                <a:cs typeface="Calibri"/>
              </a:rPr>
              <a:t>name1,</a:t>
            </a:r>
            <a:r>
              <a:rPr sz="2500" spc="-110" dirty="0">
                <a:latin typeface="Times New Roman"/>
                <a:cs typeface="Times New Roman"/>
              </a:rPr>
              <a:t> </a:t>
            </a:r>
            <a:r>
              <a:rPr sz="2500" dirty="0">
                <a:latin typeface="Calibri"/>
                <a:cs typeface="Calibri"/>
              </a:rPr>
              <a:t>"\nHi",</a:t>
            </a:r>
            <a:r>
              <a:rPr sz="2500" spc="-120" dirty="0">
                <a:latin typeface="Times New Roman"/>
                <a:cs typeface="Times New Roman"/>
              </a:rPr>
              <a:t> </a:t>
            </a:r>
            <a:r>
              <a:rPr sz="2500" dirty="0">
                <a:latin typeface="Calibri"/>
                <a:cs typeface="Calibri"/>
              </a:rPr>
              <a:t>name2,</a:t>
            </a:r>
            <a:r>
              <a:rPr sz="2500" spc="-105" dirty="0">
                <a:latin typeface="Times New Roman"/>
                <a:cs typeface="Times New Roman"/>
              </a:rPr>
              <a:t> </a:t>
            </a:r>
            <a:r>
              <a:rPr sz="2500" dirty="0">
                <a:latin typeface="Calibri"/>
                <a:cs typeface="Calibri"/>
              </a:rPr>
              <a:t>"\nHola",</a:t>
            </a:r>
            <a:r>
              <a:rPr sz="2500" spc="-120" dirty="0">
                <a:latin typeface="Times New Roman"/>
                <a:cs typeface="Times New Roman"/>
              </a:rPr>
              <a:t> </a:t>
            </a:r>
            <a:r>
              <a:rPr sz="2500" spc="-10" dirty="0">
                <a:latin typeface="Calibri"/>
                <a:cs typeface="Calibri"/>
              </a:rPr>
              <a:t>name3)</a:t>
            </a:r>
            <a:r>
              <a:rPr sz="2500" spc="-10" dirty="0">
                <a:latin typeface="Times New Roman"/>
                <a:cs typeface="Times New Roman"/>
              </a:rPr>
              <a:t> </a:t>
            </a:r>
            <a:r>
              <a:rPr sz="2500" spc="-10" dirty="0">
                <a:latin typeface="Calibri"/>
                <a:cs typeface="Calibri"/>
              </a:rPr>
              <a:t>hello("Siri",</a:t>
            </a:r>
            <a:r>
              <a:rPr sz="2500" spc="-75" dirty="0">
                <a:latin typeface="Times New Roman"/>
                <a:cs typeface="Times New Roman"/>
              </a:rPr>
              <a:t> </a:t>
            </a:r>
            <a:r>
              <a:rPr sz="2500" spc="-10" dirty="0">
                <a:latin typeface="Calibri"/>
                <a:cs typeface="Calibri"/>
              </a:rPr>
              <a:t>"Kanchana",</a:t>
            </a:r>
            <a:r>
              <a:rPr sz="2500" spc="-45" dirty="0">
                <a:latin typeface="Times New Roman"/>
                <a:cs typeface="Times New Roman"/>
              </a:rPr>
              <a:t> </a:t>
            </a:r>
            <a:r>
              <a:rPr sz="2500" spc="-10" dirty="0">
                <a:latin typeface="Calibri"/>
                <a:cs typeface="Calibri"/>
              </a:rPr>
              <a:t>"Madhuri")</a:t>
            </a:r>
            <a:endParaRPr sz="2500">
              <a:latin typeface="Calibri"/>
              <a:cs typeface="Calibri"/>
            </a:endParaRPr>
          </a:p>
          <a:p>
            <a:pPr marL="12700">
              <a:lnSpc>
                <a:spcPct val="100000"/>
              </a:lnSpc>
              <a:spcBef>
                <a:spcPts val="670"/>
              </a:spcBef>
            </a:pPr>
            <a:r>
              <a:rPr sz="2500" b="1" spc="-10" dirty="0">
                <a:solidFill>
                  <a:srgbClr val="FF0000"/>
                </a:solidFill>
                <a:latin typeface="Calibri"/>
                <a:cs typeface="Calibri"/>
              </a:rPr>
              <a:t>Output:</a:t>
            </a:r>
            <a:endParaRPr sz="2500">
              <a:latin typeface="Calibri"/>
              <a:cs typeface="Calibri"/>
            </a:endParaRPr>
          </a:p>
          <a:p>
            <a:pPr marL="12700">
              <a:lnSpc>
                <a:spcPct val="100000"/>
              </a:lnSpc>
              <a:spcBef>
                <a:spcPts val="234"/>
              </a:spcBef>
            </a:pPr>
            <a:r>
              <a:rPr sz="2500" dirty="0">
                <a:latin typeface="Calibri"/>
                <a:cs typeface="Calibri"/>
              </a:rPr>
              <a:t>Hello</a:t>
            </a:r>
            <a:r>
              <a:rPr sz="2500" spc="-110" dirty="0">
                <a:latin typeface="Times New Roman"/>
                <a:cs typeface="Times New Roman"/>
              </a:rPr>
              <a:t> </a:t>
            </a:r>
            <a:r>
              <a:rPr sz="2500" spc="-20" dirty="0">
                <a:latin typeface="Calibri"/>
                <a:cs typeface="Calibri"/>
              </a:rPr>
              <a:t>Siri</a:t>
            </a:r>
            <a:endParaRPr sz="2500">
              <a:latin typeface="Calibri"/>
              <a:cs typeface="Calibri"/>
            </a:endParaRPr>
          </a:p>
          <a:p>
            <a:pPr marL="12700" marR="5640705">
              <a:lnSpc>
                <a:spcPct val="100000"/>
              </a:lnSpc>
            </a:pPr>
            <a:r>
              <a:rPr sz="2500" dirty="0">
                <a:latin typeface="Calibri"/>
                <a:cs typeface="Calibri"/>
              </a:rPr>
              <a:t>Hi</a:t>
            </a:r>
            <a:r>
              <a:rPr sz="2500" spc="-85" dirty="0">
                <a:latin typeface="Times New Roman"/>
                <a:cs typeface="Times New Roman"/>
              </a:rPr>
              <a:t> </a:t>
            </a:r>
            <a:r>
              <a:rPr sz="2500" spc="-10" dirty="0">
                <a:latin typeface="Calibri"/>
                <a:cs typeface="Calibri"/>
              </a:rPr>
              <a:t>Kanchana</a:t>
            </a:r>
            <a:r>
              <a:rPr sz="2500" spc="-10" dirty="0">
                <a:latin typeface="Times New Roman"/>
                <a:cs typeface="Times New Roman"/>
              </a:rPr>
              <a:t> </a:t>
            </a:r>
            <a:r>
              <a:rPr sz="2500" dirty="0">
                <a:latin typeface="Calibri"/>
                <a:cs typeface="Calibri"/>
              </a:rPr>
              <a:t>Hola</a:t>
            </a:r>
            <a:r>
              <a:rPr sz="2500" spc="-114" dirty="0">
                <a:latin typeface="Times New Roman"/>
                <a:cs typeface="Times New Roman"/>
              </a:rPr>
              <a:t> </a:t>
            </a:r>
            <a:r>
              <a:rPr sz="2500" spc="-10" dirty="0">
                <a:latin typeface="Calibri"/>
                <a:cs typeface="Calibri"/>
              </a:rPr>
              <a:t>Madhuri</a:t>
            </a:r>
            <a:endParaRPr sz="25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5377"/>
            <a:ext cx="5450840" cy="406400"/>
          </a:xfrm>
          <a:prstGeom prst="rect">
            <a:avLst/>
          </a:prstGeom>
        </p:spPr>
        <p:txBody>
          <a:bodyPr vert="horz" wrap="square" lIns="0" tIns="12065" rIns="0" bIns="0" rtlCol="0">
            <a:spAutoFit/>
          </a:bodyPr>
          <a:lstStyle/>
          <a:p>
            <a:pPr marL="12700">
              <a:lnSpc>
                <a:spcPct val="100000"/>
              </a:lnSpc>
              <a:spcBef>
                <a:spcPts val="95"/>
              </a:spcBef>
            </a:pPr>
            <a:r>
              <a:rPr sz="2500" spc="-10" dirty="0"/>
              <a:t>There</a:t>
            </a:r>
            <a:r>
              <a:rPr sz="2500" b="0" spc="-130" dirty="0">
                <a:latin typeface="Times New Roman"/>
                <a:cs typeface="Times New Roman"/>
              </a:rPr>
              <a:t> </a:t>
            </a:r>
            <a:r>
              <a:rPr sz="2500" dirty="0"/>
              <a:t>are</a:t>
            </a:r>
            <a:r>
              <a:rPr sz="2500" b="0" spc="-120" dirty="0">
                <a:latin typeface="Times New Roman"/>
                <a:cs typeface="Times New Roman"/>
              </a:rPr>
              <a:t> </a:t>
            </a:r>
            <a:r>
              <a:rPr sz="2500" dirty="0"/>
              <a:t>four</a:t>
            </a:r>
            <a:r>
              <a:rPr sz="2500" b="0" spc="-125" dirty="0">
                <a:latin typeface="Times New Roman"/>
                <a:cs typeface="Times New Roman"/>
              </a:rPr>
              <a:t> </a:t>
            </a:r>
            <a:r>
              <a:rPr sz="2500" dirty="0"/>
              <a:t>major</a:t>
            </a:r>
            <a:r>
              <a:rPr sz="2500" b="0" spc="-105" dirty="0">
                <a:latin typeface="Times New Roman"/>
                <a:cs typeface="Times New Roman"/>
              </a:rPr>
              <a:t> </a:t>
            </a:r>
            <a:r>
              <a:rPr sz="2500" dirty="0"/>
              <a:t>types</a:t>
            </a:r>
            <a:r>
              <a:rPr sz="2500" b="0" spc="-125" dirty="0">
                <a:latin typeface="Times New Roman"/>
                <a:cs typeface="Times New Roman"/>
              </a:rPr>
              <a:t> </a:t>
            </a:r>
            <a:r>
              <a:rPr sz="2500" dirty="0"/>
              <a:t>of</a:t>
            </a:r>
            <a:r>
              <a:rPr sz="2500" b="0" spc="-120" dirty="0">
                <a:latin typeface="Times New Roman"/>
                <a:cs typeface="Times New Roman"/>
              </a:rPr>
              <a:t> </a:t>
            </a:r>
            <a:r>
              <a:rPr sz="2500" spc="-10" dirty="0"/>
              <a:t>arguments:</a:t>
            </a:r>
            <a:endParaRPr sz="2500">
              <a:latin typeface="Times New Roman"/>
              <a:cs typeface="Times New Roman"/>
            </a:endParaRPr>
          </a:p>
        </p:txBody>
      </p:sp>
      <p:sp>
        <p:nvSpPr>
          <p:cNvPr id="3" name="object 3"/>
          <p:cNvSpPr txBox="1"/>
          <p:nvPr/>
        </p:nvSpPr>
        <p:spPr>
          <a:xfrm>
            <a:off x="535940" y="325568"/>
            <a:ext cx="7965440" cy="5589270"/>
          </a:xfrm>
          <a:prstGeom prst="rect">
            <a:avLst/>
          </a:prstGeom>
        </p:spPr>
        <p:txBody>
          <a:bodyPr vert="horz" wrap="square" lIns="0" tIns="12065" rIns="0" bIns="0" rtlCol="0">
            <a:spAutoFit/>
          </a:bodyPr>
          <a:lstStyle/>
          <a:p>
            <a:pPr marL="527685" indent="-514984">
              <a:lnSpc>
                <a:spcPct val="100000"/>
              </a:lnSpc>
              <a:spcBef>
                <a:spcPts val="95"/>
              </a:spcBef>
              <a:buAutoNum type="arabicPeriod"/>
              <a:tabLst>
                <a:tab pos="527685" algn="l"/>
              </a:tabLst>
            </a:pPr>
            <a:r>
              <a:rPr sz="2500" spc="-20" dirty="0">
                <a:latin typeface="Calibri"/>
                <a:cs typeface="Calibri"/>
              </a:rPr>
              <a:t>Required</a:t>
            </a:r>
            <a:r>
              <a:rPr sz="2500" spc="-85" dirty="0">
                <a:latin typeface="Times New Roman"/>
                <a:cs typeface="Times New Roman"/>
              </a:rPr>
              <a:t> </a:t>
            </a:r>
            <a:r>
              <a:rPr sz="2500" spc="-10" dirty="0">
                <a:latin typeface="Calibri"/>
                <a:cs typeface="Calibri"/>
              </a:rPr>
              <a:t>arguments</a:t>
            </a:r>
            <a:endParaRPr sz="2500">
              <a:latin typeface="Calibri"/>
              <a:cs typeface="Calibri"/>
            </a:endParaRPr>
          </a:p>
          <a:p>
            <a:pPr marL="527685" indent="-514984">
              <a:lnSpc>
                <a:spcPct val="100000"/>
              </a:lnSpc>
              <a:buAutoNum type="arabicPeriod"/>
              <a:tabLst>
                <a:tab pos="527685" algn="l"/>
              </a:tabLst>
            </a:pPr>
            <a:r>
              <a:rPr sz="2500" spc="-20" dirty="0">
                <a:latin typeface="Calibri"/>
                <a:cs typeface="Calibri"/>
              </a:rPr>
              <a:t>Keyword</a:t>
            </a:r>
            <a:r>
              <a:rPr sz="2500" spc="-105" dirty="0">
                <a:latin typeface="Times New Roman"/>
                <a:cs typeface="Times New Roman"/>
              </a:rPr>
              <a:t> </a:t>
            </a:r>
            <a:r>
              <a:rPr sz="2500" spc="-10" dirty="0">
                <a:latin typeface="Calibri"/>
                <a:cs typeface="Calibri"/>
              </a:rPr>
              <a:t>arguments</a:t>
            </a:r>
            <a:endParaRPr sz="2500">
              <a:latin typeface="Calibri"/>
              <a:cs typeface="Calibri"/>
            </a:endParaRPr>
          </a:p>
          <a:p>
            <a:pPr marL="527685" indent="-514984">
              <a:lnSpc>
                <a:spcPct val="100000"/>
              </a:lnSpc>
              <a:buAutoNum type="arabicPeriod"/>
              <a:tabLst>
                <a:tab pos="527685" algn="l"/>
              </a:tabLst>
            </a:pPr>
            <a:r>
              <a:rPr sz="2500" spc="-10" dirty="0">
                <a:latin typeface="Calibri"/>
                <a:cs typeface="Calibri"/>
              </a:rPr>
              <a:t>Default</a:t>
            </a:r>
            <a:r>
              <a:rPr sz="2500" spc="-140" dirty="0">
                <a:latin typeface="Times New Roman"/>
                <a:cs typeface="Times New Roman"/>
              </a:rPr>
              <a:t> </a:t>
            </a:r>
            <a:r>
              <a:rPr sz="2500" spc="-10" dirty="0">
                <a:latin typeface="Calibri"/>
                <a:cs typeface="Calibri"/>
              </a:rPr>
              <a:t>arguments</a:t>
            </a:r>
            <a:endParaRPr sz="2500">
              <a:latin typeface="Calibri"/>
              <a:cs typeface="Calibri"/>
            </a:endParaRPr>
          </a:p>
          <a:p>
            <a:pPr marL="527685" indent="-514984">
              <a:lnSpc>
                <a:spcPct val="100000"/>
              </a:lnSpc>
              <a:buAutoNum type="arabicPeriod"/>
              <a:tabLst>
                <a:tab pos="527685" algn="l"/>
              </a:tabLst>
            </a:pPr>
            <a:r>
              <a:rPr sz="2500" spc="-30" dirty="0">
                <a:latin typeface="Calibri"/>
                <a:cs typeface="Calibri"/>
              </a:rPr>
              <a:t>Variable-</a:t>
            </a:r>
            <a:r>
              <a:rPr sz="2500" spc="-10" dirty="0">
                <a:latin typeface="Calibri"/>
                <a:cs typeface="Calibri"/>
              </a:rPr>
              <a:t>length</a:t>
            </a:r>
            <a:r>
              <a:rPr sz="2500" spc="-45" dirty="0">
                <a:latin typeface="Times New Roman"/>
                <a:cs typeface="Times New Roman"/>
              </a:rPr>
              <a:t> </a:t>
            </a:r>
            <a:r>
              <a:rPr sz="2500" spc="-10" dirty="0">
                <a:latin typeface="Calibri"/>
                <a:cs typeface="Calibri"/>
              </a:rPr>
              <a:t>arguments</a:t>
            </a:r>
            <a:endParaRPr sz="2500">
              <a:latin typeface="Calibri"/>
              <a:cs typeface="Calibri"/>
            </a:endParaRPr>
          </a:p>
          <a:p>
            <a:pPr marL="542290" indent="-529590">
              <a:lnSpc>
                <a:spcPct val="100000"/>
              </a:lnSpc>
              <a:spcBef>
                <a:spcPts val="3005"/>
              </a:spcBef>
              <a:buAutoNum type="arabicPeriod"/>
              <a:tabLst>
                <a:tab pos="542290" algn="l"/>
              </a:tabLst>
            </a:pPr>
            <a:r>
              <a:rPr sz="2500" b="1" spc="-10" dirty="0">
                <a:solidFill>
                  <a:srgbClr val="FF0000"/>
                </a:solidFill>
                <a:latin typeface="Calibri"/>
                <a:cs typeface="Calibri"/>
              </a:rPr>
              <a:t>Required</a:t>
            </a:r>
            <a:r>
              <a:rPr sz="2500" spc="-130" dirty="0">
                <a:solidFill>
                  <a:srgbClr val="FF0000"/>
                </a:solidFill>
                <a:latin typeface="Times New Roman"/>
                <a:cs typeface="Times New Roman"/>
              </a:rPr>
              <a:t> </a:t>
            </a:r>
            <a:r>
              <a:rPr sz="2500" b="1" spc="-10" dirty="0">
                <a:solidFill>
                  <a:srgbClr val="FF0000"/>
                </a:solidFill>
                <a:latin typeface="Calibri"/>
                <a:cs typeface="Calibri"/>
              </a:rPr>
              <a:t>Arguments</a:t>
            </a:r>
            <a:endParaRPr sz="2500">
              <a:latin typeface="Calibri"/>
              <a:cs typeface="Calibri"/>
            </a:endParaRPr>
          </a:p>
          <a:p>
            <a:pPr marL="12700" marR="5080">
              <a:lnSpc>
                <a:spcPct val="80000"/>
              </a:lnSpc>
              <a:spcBef>
                <a:spcPts val="600"/>
              </a:spcBef>
            </a:pPr>
            <a:r>
              <a:rPr sz="2500" dirty="0">
                <a:latin typeface="Calibri"/>
                <a:cs typeface="Calibri"/>
              </a:rPr>
              <a:t>In</a:t>
            </a:r>
            <a:r>
              <a:rPr sz="2500" spc="-120" dirty="0">
                <a:latin typeface="Times New Roman"/>
                <a:cs typeface="Times New Roman"/>
              </a:rPr>
              <a:t> </a:t>
            </a:r>
            <a:r>
              <a:rPr sz="2500" dirty="0">
                <a:latin typeface="Calibri"/>
                <a:cs typeface="Calibri"/>
              </a:rPr>
              <a:t>such</a:t>
            </a:r>
            <a:r>
              <a:rPr sz="2500" spc="-100" dirty="0">
                <a:latin typeface="Times New Roman"/>
                <a:cs typeface="Times New Roman"/>
              </a:rPr>
              <a:t> </a:t>
            </a:r>
            <a:r>
              <a:rPr sz="2500" spc="-10" dirty="0">
                <a:latin typeface="Calibri"/>
                <a:cs typeface="Calibri"/>
              </a:rPr>
              <a:t>functions,</a:t>
            </a:r>
            <a:r>
              <a:rPr sz="2500" spc="-110" dirty="0">
                <a:latin typeface="Times New Roman"/>
                <a:cs typeface="Times New Roman"/>
              </a:rPr>
              <a:t> </a:t>
            </a:r>
            <a:r>
              <a:rPr sz="2500" dirty="0">
                <a:latin typeface="Calibri"/>
                <a:cs typeface="Calibri"/>
              </a:rPr>
              <a:t>the</a:t>
            </a:r>
            <a:r>
              <a:rPr sz="2500" spc="-110" dirty="0">
                <a:latin typeface="Times New Roman"/>
                <a:cs typeface="Times New Roman"/>
              </a:rPr>
              <a:t> </a:t>
            </a:r>
            <a:r>
              <a:rPr sz="2500" spc="-10" dirty="0">
                <a:latin typeface="Calibri"/>
                <a:cs typeface="Calibri"/>
              </a:rPr>
              <a:t>exact</a:t>
            </a:r>
            <a:r>
              <a:rPr sz="2500" spc="-90" dirty="0">
                <a:latin typeface="Times New Roman"/>
                <a:cs typeface="Times New Roman"/>
              </a:rPr>
              <a:t> </a:t>
            </a:r>
            <a:r>
              <a:rPr sz="2500" dirty="0">
                <a:latin typeface="Calibri"/>
                <a:cs typeface="Calibri"/>
              </a:rPr>
              <a:t>number</a:t>
            </a:r>
            <a:r>
              <a:rPr sz="2500" spc="-100" dirty="0">
                <a:latin typeface="Times New Roman"/>
                <a:cs typeface="Times New Roman"/>
              </a:rPr>
              <a:t> </a:t>
            </a:r>
            <a:r>
              <a:rPr sz="2500" dirty="0">
                <a:latin typeface="Calibri"/>
                <a:cs typeface="Calibri"/>
              </a:rPr>
              <a:t>of</a:t>
            </a:r>
            <a:r>
              <a:rPr sz="2500" spc="-114" dirty="0">
                <a:latin typeface="Times New Roman"/>
                <a:cs typeface="Times New Roman"/>
              </a:rPr>
              <a:t> </a:t>
            </a:r>
            <a:r>
              <a:rPr sz="2500" spc="-10" dirty="0">
                <a:latin typeface="Calibri"/>
                <a:cs typeface="Calibri"/>
              </a:rPr>
              <a:t>arguments</a:t>
            </a:r>
            <a:r>
              <a:rPr sz="2500" spc="-95" dirty="0">
                <a:latin typeface="Times New Roman"/>
                <a:cs typeface="Times New Roman"/>
              </a:rPr>
              <a:t> </a:t>
            </a:r>
            <a:r>
              <a:rPr sz="2500" spc="-25" dirty="0">
                <a:latin typeface="Calibri"/>
                <a:cs typeface="Calibri"/>
              </a:rPr>
              <a:t>are</a:t>
            </a:r>
            <a:r>
              <a:rPr sz="2500" spc="-25" dirty="0">
                <a:latin typeface="Times New Roman"/>
                <a:cs typeface="Times New Roman"/>
              </a:rPr>
              <a:t> </a:t>
            </a:r>
            <a:r>
              <a:rPr sz="2500" spc="-10" dirty="0">
                <a:latin typeface="Calibri"/>
                <a:cs typeface="Calibri"/>
              </a:rPr>
              <a:t>required</a:t>
            </a:r>
            <a:r>
              <a:rPr sz="2500" spc="-90" dirty="0">
                <a:latin typeface="Times New Roman"/>
                <a:cs typeface="Times New Roman"/>
              </a:rPr>
              <a:t> </a:t>
            </a:r>
            <a:r>
              <a:rPr sz="2500" dirty="0">
                <a:latin typeface="Calibri"/>
                <a:cs typeface="Calibri"/>
              </a:rPr>
              <a:t>to</a:t>
            </a:r>
            <a:r>
              <a:rPr sz="2500" spc="-114" dirty="0">
                <a:latin typeface="Times New Roman"/>
                <a:cs typeface="Times New Roman"/>
              </a:rPr>
              <a:t> </a:t>
            </a:r>
            <a:r>
              <a:rPr sz="2500" dirty="0">
                <a:latin typeface="Calibri"/>
                <a:cs typeface="Calibri"/>
              </a:rPr>
              <a:t>be</a:t>
            </a:r>
            <a:r>
              <a:rPr sz="2500" spc="-100" dirty="0">
                <a:latin typeface="Times New Roman"/>
                <a:cs typeface="Times New Roman"/>
              </a:rPr>
              <a:t> </a:t>
            </a:r>
            <a:r>
              <a:rPr sz="2500" dirty="0">
                <a:latin typeface="Calibri"/>
                <a:cs typeface="Calibri"/>
              </a:rPr>
              <a:t>passed</a:t>
            </a:r>
            <a:r>
              <a:rPr sz="2500" spc="-95" dirty="0">
                <a:latin typeface="Times New Roman"/>
                <a:cs typeface="Times New Roman"/>
              </a:rPr>
              <a:t> </a:t>
            </a:r>
            <a:r>
              <a:rPr sz="2500" dirty="0">
                <a:latin typeface="Calibri"/>
                <a:cs typeface="Calibri"/>
              </a:rPr>
              <a:t>in</a:t>
            </a:r>
            <a:r>
              <a:rPr sz="2500" spc="-105" dirty="0">
                <a:latin typeface="Times New Roman"/>
                <a:cs typeface="Times New Roman"/>
              </a:rPr>
              <a:t> </a:t>
            </a:r>
            <a:r>
              <a:rPr sz="2500" dirty="0">
                <a:latin typeface="Calibri"/>
                <a:cs typeface="Calibri"/>
              </a:rPr>
              <a:t>the</a:t>
            </a:r>
            <a:r>
              <a:rPr sz="2500" spc="-90" dirty="0">
                <a:latin typeface="Times New Roman"/>
                <a:cs typeface="Times New Roman"/>
              </a:rPr>
              <a:t> </a:t>
            </a:r>
            <a:r>
              <a:rPr sz="2500" dirty="0">
                <a:latin typeface="Calibri"/>
                <a:cs typeface="Calibri"/>
              </a:rPr>
              <a:t>order</a:t>
            </a:r>
            <a:r>
              <a:rPr sz="2500" spc="-110" dirty="0">
                <a:latin typeface="Times New Roman"/>
                <a:cs typeface="Times New Roman"/>
              </a:rPr>
              <a:t> </a:t>
            </a:r>
            <a:r>
              <a:rPr sz="2500" dirty="0">
                <a:latin typeface="Calibri"/>
                <a:cs typeface="Calibri"/>
              </a:rPr>
              <a:t>in</a:t>
            </a:r>
            <a:r>
              <a:rPr sz="2500" spc="-95" dirty="0">
                <a:latin typeface="Times New Roman"/>
                <a:cs typeface="Times New Roman"/>
              </a:rPr>
              <a:t> </a:t>
            </a:r>
            <a:r>
              <a:rPr sz="2500" dirty="0">
                <a:latin typeface="Calibri"/>
                <a:cs typeface="Calibri"/>
              </a:rPr>
              <a:t>which</a:t>
            </a:r>
            <a:r>
              <a:rPr sz="2500" spc="-105" dirty="0">
                <a:latin typeface="Times New Roman"/>
                <a:cs typeface="Times New Roman"/>
              </a:rPr>
              <a:t> </a:t>
            </a:r>
            <a:r>
              <a:rPr sz="2500" dirty="0">
                <a:latin typeface="Calibri"/>
                <a:cs typeface="Calibri"/>
              </a:rPr>
              <a:t>it</a:t>
            </a:r>
            <a:r>
              <a:rPr sz="2500" spc="-110" dirty="0">
                <a:latin typeface="Times New Roman"/>
                <a:cs typeface="Times New Roman"/>
              </a:rPr>
              <a:t> </a:t>
            </a:r>
            <a:r>
              <a:rPr sz="2500" dirty="0">
                <a:latin typeface="Calibri"/>
                <a:cs typeface="Calibri"/>
              </a:rPr>
              <a:t>is</a:t>
            </a:r>
            <a:r>
              <a:rPr sz="2500" spc="-105" dirty="0">
                <a:latin typeface="Times New Roman"/>
                <a:cs typeface="Times New Roman"/>
              </a:rPr>
              <a:t> </a:t>
            </a:r>
            <a:r>
              <a:rPr sz="2500" dirty="0">
                <a:latin typeface="Calibri"/>
                <a:cs typeface="Calibri"/>
              </a:rPr>
              <a:t>defined</a:t>
            </a:r>
            <a:r>
              <a:rPr sz="2500" spc="-90" dirty="0">
                <a:latin typeface="Times New Roman"/>
                <a:cs typeface="Times New Roman"/>
              </a:rPr>
              <a:t> </a:t>
            </a:r>
            <a:r>
              <a:rPr sz="2500" dirty="0">
                <a:latin typeface="Calibri"/>
                <a:cs typeface="Calibri"/>
              </a:rPr>
              <a:t>in</a:t>
            </a:r>
            <a:r>
              <a:rPr sz="2500" spc="-100" dirty="0">
                <a:latin typeface="Times New Roman"/>
                <a:cs typeface="Times New Roman"/>
              </a:rPr>
              <a:t> </a:t>
            </a:r>
            <a:r>
              <a:rPr sz="2500" spc="-25" dirty="0">
                <a:latin typeface="Calibri"/>
                <a:cs typeface="Calibri"/>
              </a:rPr>
              <a:t>the</a:t>
            </a:r>
            <a:r>
              <a:rPr sz="2500" spc="-25" dirty="0">
                <a:latin typeface="Times New Roman"/>
                <a:cs typeface="Times New Roman"/>
              </a:rPr>
              <a:t> </a:t>
            </a:r>
            <a:r>
              <a:rPr sz="2500" spc="-10" dirty="0">
                <a:latin typeface="Calibri"/>
                <a:cs typeface="Calibri"/>
              </a:rPr>
              <a:t>Function.</a:t>
            </a:r>
            <a:endParaRPr sz="2500">
              <a:latin typeface="Calibri"/>
              <a:cs typeface="Calibri"/>
            </a:endParaRPr>
          </a:p>
          <a:p>
            <a:pPr marL="12700">
              <a:lnSpc>
                <a:spcPct val="100000"/>
              </a:lnSpc>
            </a:pPr>
            <a:r>
              <a:rPr sz="2500" b="1" spc="-10" dirty="0">
                <a:latin typeface="Calibri"/>
                <a:cs typeface="Calibri"/>
              </a:rPr>
              <a:t>Example:</a:t>
            </a:r>
            <a:endParaRPr sz="2500">
              <a:latin typeface="Calibri"/>
              <a:cs typeface="Calibri"/>
            </a:endParaRPr>
          </a:p>
          <a:p>
            <a:pPr marL="12700">
              <a:lnSpc>
                <a:spcPct val="100000"/>
              </a:lnSpc>
            </a:pPr>
            <a:r>
              <a:rPr sz="2500" dirty="0">
                <a:latin typeface="Calibri"/>
                <a:cs typeface="Calibri"/>
              </a:rPr>
              <a:t>def</a:t>
            </a:r>
            <a:r>
              <a:rPr sz="2500" spc="-125" dirty="0">
                <a:latin typeface="Times New Roman"/>
                <a:cs typeface="Times New Roman"/>
              </a:rPr>
              <a:t> </a:t>
            </a:r>
            <a:r>
              <a:rPr sz="2500" spc="-10" dirty="0">
                <a:latin typeface="Calibri"/>
                <a:cs typeface="Calibri"/>
              </a:rPr>
              <a:t>hello(name):</a:t>
            </a:r>
            <a:endParaRPr sz="2500">
              <a:latin typeface="Calibri"/>
              <a:cs typeface="Calibri"/>
            </a:endParaRPr>
          </a:p>
          <a:p>
            <a:pPr marL="297815">
              <a:lnSpc>
                <a:spcPct val="100000"/>
              </a:lnSpc>
              <a:spcBef>
                <a:spcPts val="5"/>
              </a:spcBef>
            </a:pPr>
            <a:r>
              <a:rPr sz="2500" dirty="0">
                <a:latin typeface="Calibri"/>
                <a:cs typeface="Calibri"/>
              </a:rPr>
              <a:t>print</a:t>
            </a:r>
            <a:r>
              <a:rPr sz="2500" spc="-130" dirty="0">
                <a:latin typeface="Times New Roman"/>
                <a:cs typeface="Times New Roman"/>
              </a:rPr>
              <a:t> </a:t>
            </a:r>
            <a:r>
              <a:rPr sz="2500" dirty="0">
                <a:latin typeface="Calibri"/>
                <a:cs typeface="Calibri"/>
              </a:rPr>
              <a:t>("Hello",</a:t>
            </a:r>
            <a:r>
              <a:rPr sz="2500" spc="-125" dirty="0">
                <a:latin typeface="Times New Roman"/>
                <a:cs typeface="Times New Roman"/>
              </a:rPr>
              <a:t> </a:t>
            </a:r>
            <a:r>
              <a:rPr sz="2500" spc="-10" dirty="0">
                <a:latin typeface="Calibri"/>
                <a:cs typeface="Calibri"/>
              </a:rPr>
              <a:t>name)</a:t>
            </a:r>
            <a:endParaRPr sz="2500">
              <a:latin typeface="Calibri"/>
              <a:cs typeface="Calibri"/>
            </a:endParaRPr>
          </a:p>
          <a:p>
            <a:pPr marL="12700" marR="6330950">
              <a:lnSpc>
                <a:spcPct val="100000"/>
              </a:lnSpc>
            </a:pPr>
            <a:r>
              <a:rPr sz="2500" spc="-10" dirty="0">
                <a:latin typeface="Calibri"/>
                <a:cs typeface="Calibri"/>
              </a:rPr>
              <a:t>hello(“BCA") Output</a:t>
            </a:r>
            <a:r>
              <a:rPr sz="2500" spc="-10" dirty="0">
                <a:latin typeface="Times New Roman"/>
                <a:cs typeface="Times New Roman"/>
              </a:rPr>
              <a:t> </a:t>
            </a:r>
            <a:r>
              <a:rPr sz="2500" dirty="0">
                <a:latin typeface="Calibri"/>
                <a:cs typeface="Calibri"/>
              </a:rPr>
              <a:t>Hello</a:t>
            </a:r>
            <a:r>
              <a:rPr sz="2500" spc="-105" dirty="0">
                <a:latin typeface="Times New Roman"/>
                <a:cs typeface="Times New Roman"/>
              </a:rPr>
              <a:t> </a:t>
            </a:r>
            <a:r>
              <a:rPr sz="2500" spc="-25" dirty="0">
                <a:latin typeface="Calibri"/>
                <a:cs typeface="Calibri"/>
              </a:rPr>
              <a:t>BCA</a:t>
            </a:r>
            <a:endParaRPr sz="25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8566"/>
            <a:ext cx="3337560" cy="436880"/>
          </a:xfrm>
          <a:prstGeom prst="rect">
            <a:avLst/>
          </a:prstGeom>
        </p:spPr>
        <p:txBody>
          <a:bodyPr vert="horz" wrap="square" lIns="0" tIns="12700" rIns="0" bIns="0" rtlCol="0">
            <a:spAutoFit/>
          </a:bodyPr>
          <a:lstStyle/>
          <a:p>
            <a:pPr marL="12700">
              <a:lnSpc>
                <a:spcPct val="100000"/>
              </a:lnSpc>
              <a:spcBef>
                <a:spcPts val="100"/>
              </a:spcBef>
              <a:tabLst>
                <a:tab pos="432434" algn="l"/>
              </a:tabLst>
            </a:pPr>
            <a:r>
              <a:rPr sz="2700" spc="-25" dirty="0">
                <a:solidFill>
                  <a:srgbClr val="FF0000"/>
                </a:solidFill>
              </a:rPr>
              <a:t>2.</a:t>
            </a:r>
            <a:r>
              <a:rPr sz="2700" b="0" dirty="0">
                <a:solidFill>
                  <a:srgbClr val="FF0000"/>
                </a:solidFill>
                <a:latin typeface="Times New Roman"/>
                <a:cs typeface="Times New Roman"/>
              </a:rPr>
              <a:t>	</a:t>
            </a:r>
            <a:r>
              <a:rPr sz="2700" spc="-20" dirty="0">
                <a:solidFill>
                  <a:srgbClr val="FF0000"/>
                </a:solidFill>
              </a:rPr>
              <a:t>Keyword</a:t>
            </a:r>
            <a:r>
              <a:rPr sz="2700" b="0" spc="-135" dirty="0">
                <a:solidFill>
                  <a:srgbClr val="FF0000"/>
                </a:solidFill>
                <a:latin typeface="Times New Roman"/>
                <a:cs typeface="Times New Roman"/>
              </a:rPr>
              <a:t> </a:t>
            </a:r>
            <a:r>
              <a:rPr sz="2700" spc="-10" dirty="0">
                <a:solidFill>
                  <a:srgbClr val="FF0000"/>
                </a:solidFill>
              </a:rPr>
              <a:t>Arguments</a:t>
            </a:r>
            <a:endParaRPr sz="2700">
              <a:latin typeface="Times New Roman"/>
              <a:cs typeface="Times New Roman"/>
            </a:endParaRPr>
          </a:p>
        </p:txBody>
      </p:sp>
      <p:sp>
        <p:nvSpPr>
          <p:cNvPr id="3" name="object 3"/>
          <p:cNvSpPr txBox="1"/>
          <p:nvPr/>
        </p:nvSpPr>
        <p:spPr>
          <a:xfrm>
            <a:off x="535940" y="700780"/>
            <a:ext cx="7773034" cy="5128895"/>
          </a:xfrm>
          <a:prstGeom prst="rect">
            <a:avLst/>
          </a:prstGeom>
        </p:spPr>
        <p:txBody>
          <a:bodyPr vert="horz" wrap="square" lIns="0" tIns="92075" rIns="0" bIns="0" rtlCol="0">
            <a:spAutoFit/>
          </a:bodyPr>
          <a:lstStyle/>
          <a:p>
            <a:pPr marL="12700" marR="77470">
              <a:lnSpc>
                <a:spcPts val="2590"/>
              </a:lnSpc>
              <a:spcBef>
                <a:spcPts val="725"/>
              </a:spcBef>
            </a:pPr>
            <a:r>
              <a:rPr sz="2700" dirty="0">
                <a:latin typeface="Calibri"/>
                <a:cs typeface="Calibri"/>
              </a:rPr>
              <a:t>The</a:t>
            </a:r>
            <a:r>
              <a:rPr sz="2700" spc="-30" dirty="0">
                <a:latin typeface="Calibri"/>
                <a:cs typeface="Calibri"/>
              </a:rPr>
              <a:t> </a:t>
            </a:r>
            <a:r>
              <a:rPr sz="2700" dirty="0">
                <a:latin typeface="Calibri"/>
                <a:cs typeface="Calibri"/>
              </a:rPr>
              <a:t>term</a:t>
            </a:r>
            <a:r>
              <a:rPr sz="2700" spc="-45" dirty="0">
                <a:latin typeface="Calibri"/>
                <a:cs typeface="Calibri"/>
              </a:rPr>
              <a:t> </a:t>
            </a:r>
            <a:r>
              <a:rPr sz="2700" spc="-10" dirty="0">
                <a:latin typeface="Calibri"/>
                <a:cs typeface="Calibri"/>
              </a:rPr>
              <a:t>“keyword”</a:t>
            </a:r>
            <a:r>
              <a:rPr sz="2700" spc="-65" dirty="0">
                <a:latin typeface="Calibri"/>
                <a:cs typeface="Calibri"/>
              </a:rPr>
              <a:t> </a:t>
            </a:r>
            <a:r>
              <a:rPr sz="2700" dirty="0">
                <a:latin typeface="Calibri"/>
                <a:cs typeface="Calibri"/>
              </a:rPr>
              <a:t>is</a:t>
            </a:r>
            <a:r>
              <a:rPr sz="2700" spc="-30" dirty="0">
                <a:latin typeface="Calibri"/>
                <a:cs typeface="Calibri"/>
              </a:rPr>
              <a:t> </a:t>
            </a:r>
            <a:r>
              <a:rPr sz="2700" dirty="0">
                <a:latin typeface="Calibri"/>
                <a:cs typeface="Calibri"/>
              </a:rPr>
              <a:t>pretty</a:t>
            </a:r>
            <a:r>
              <a:rPr sz="2700" spc="-45" dirty="0">
                <a:latin typeface="Calibri"/>
                <a:cs typeface="Calibri"/>
              </a:rPr>
              <a:t> </a:t>
            </a:r>
            <a:r>
              <a:rPr sz="2700" spc="-10" dirty="0">
                <a:latin typeface="Calibri"/>
                <a:cs typeface="Calibri"/>
              </a:rPr>
              <a:t>self-</a:t>
            </a:r>
            <a:r>
              <a:rPr sz="2700" spc="-30" dirty="0">
                <a:latin typeface="Calibri"/>
                <a:cs typeface="Calibri"/>
              </a:rPr>
              <a:t>explanatory.</a:t>
            </a:r>
            <a:r>
              <a:rPr sz="2700" spc="-110" dirty="0">
                <a:latin typeface="Times New Roman"/>
                <a:cs typeface="Times New Roman"/>
              </a:rPr>
              <a:t> </a:t>
            </a:r>
            <a:r>
              <a:rPr sz="2700" dirty="0">
                <a:latin typeface="Calibri"/>
                <a:cs typeface="Calibri"/>
              </a:rPr>
              <a:t>It</a:t>
            </a:r>
            <a:r>
              <a:rPr sz="2700" spc="-110" dirty="0">
                <a:latin typeface="Times New Roman"/>
                <a:cs typeface="Times New Roman"/>
              </a:rPr>
              <a:t> </a:t>
            </a:r>
            <a:r>
              <a:rPr sz="2700" dirty="0">
                <a:latin typeface="Calibri"/>
                <a:cs typeface="Calibri"/>
              </a:rPr>
              <a:t>can</a:t>
            </a:r>
            <a:r>
              <a:rPr sz="2700" spc="-100" dirty="0">
                <a:latin typeface="Times New Roman"/>
                <a:cs typeface="Times New Roman"/>
              </a:rPr>
              <a:t> </a:t>
            </a:r>
            <a:r>
              <a:rPr sz="2700" spc="-25" dirty="0">
                <a:latin typeface="Calibri"/>
                <a:cs typeface="Calibri"/>
              </a:rPr>
              <a:t>be</a:t>
            </a:r>
            <a:r>
              <a:rPr sz="2700" spc="-25" dirty="0">
                <a:latin typeface="Times New Roman"/>
                <a:cs typeface="Times New Roman"/>
              </a:rPr>
              <a:t> </a:t>
            </a:r>
            <a:r>
              <a:rPr sz="2700" spc="-20" dirty="0">
                <a:latin typeface="Calibri"/>
                <a:cs typeface="Calibri"/>
              </a:rPr>
              <a:t>broken</a:t>
            </a:r>
            <a:r>
              <a:rPr sz="2700" spc="-120" dirty="0">
                <a:latin typeface="Times New Roman"/>
                <a:cs typeface="Times New Roman"/>
              </a:rPr>
              <a:t> </a:t>
            </a:r>
            <a:r>
              <a:rPr sz="2700" dirty="0">
                <a:latin typeface="Calibri"/>
                <a:cs typeface="Calibri"/>
              </a:rPr>
              <a:t>down</a:t>
            </a:r>
            <a:r>
              <a:rPr sz="2700" spc="-114" dirty="0">
                <a:latin typeface="Times New Roman"/>
                <a:cs typeface="Times New Roman"/>
              </a:rPr>
              <a:t> </a:t>
            </a:r>
            <a:r>
              <a:rPr sz="2700" dirty="0">
                <a:latin typeface="Calibri"/>
                <a:cs typeface="Calibri"/>
              </a:rPr>
              <a:t>into</a:t>
            </a:r>
            <a:r>
              <a:rPr sz="2700" spc="-105" dirty="0">
                <a:latin typeface="Times New Roman"/>
                <a:cs typeface="Times New Roman"/>
              </a:rPr>
              <a:t> </a:t>
            </a:r>
            <a:r>
              <a:rPr sz="2700" dirty="0">
                <a:latin typeface="Calibri"/>
                <a:cs typeface="Calibri"/>
              </a:rPr>
              <a:t>two</a:t>
            </a:r>
            <a:r>
              <a:rPr sz="2700" spc="-110" dirty="0">
                <a:latin typeface="Times New Roman"/>
                <a:cs typeface="Times New Roman"/>
              </a:rPr>
              <a:t> </a:t>
            </a:r>
            <a:r>
              <a:rPr sz="2700" dirty="0">
                <a:latin typeface="Calibri"/>
                <a:cs typeface="Calibri"/>
              </a:rPr>
              <a:t>parts—</a:t>
            </a:r>
            <a:r>
              <a:rPr sz="2700" spc="-45" dirty="0">
                <a:latin typeface="Calibri"/>
                <a:cs typeface="Calibri"/>
              </a:rPr>
              <a:t> </a:t>
            </a:r>
            <a:r>
              <a:rPr sz="2700" dirty="0">
                <a:latin typeface="Calibri"/>
                <a:cs typeface="Calibri"/>
              </a:rPr>
              <a:t>a</a:t>
            </a:r>
            <a:r>
              <a:rPr sz="2700" spc="-105" dirty="0">
                <a:latin typeface="Times New Roman"/>
                <a:cs typeface="Times New Roman"/>
              </a:rPr>
              <a:t> </a:t>
            </a:r>
            <a:r>
              <a:rPr sz="2700" spc="-20" dirty="0">
                <a:latin typeface="Calibri"/>
                <a:cs typeface="Calibri"/>
              </a:rPr>
              <a:t>key</a:t>
            </a:r>
            <a:r>
              <a:rPr sz="2700" spc="-110" dirty="0">
                <a:latin typeface="Times New Roman"/>
                <a:cs typeface="Times New Roman"/>
              </a:rPr>
              <a:t> </a:t>
            </a:r>
            <a:r>
              <a:rPr sz="2700" dirty="0">
                <a:latin typeface="Calibri"/>
                <a:cs typeface="Calibri"/>
              </a:rPr>
              <a:t>and</a:t>
            </a:r>
            <a:r>
              <a:rPr sz="2700" spc="-114" dirty="0">
                <a:latin typeface="Times New Roman"/>
                <a:cs typeface="Times New Roman"/>
              </a:rPr>
              <a:t> </a:t>
            </a:r>
            <a:r>
              <a:rPr sz="2700" dirty="0">
                <a:latin typeface="Calibri"/>
                <a:cs typeface="Calibri"/>
              </a:rPr>
              <a:t>a</a:t>
            </a:r>
            <a:r>
              <a:rPr sz="2700" spc="-105" dirty="0">
                <a:latin typeface="Times New Roman"/>
                <a:cs typeface="Times New Roman"/>
              </a:rPr>
              <a:t> </a:t>
            </a:r>
            <a:r>
              <a:rPr sz="2700" dirty="0">
                <a:latin typeface="Calibri"/>
                <a:cs typeface="Calibri"/>
              </a:rPr>
              <a:t>word</a:t>
            </a:r>
            <a:r>
              <a:rPr sz="2700" spc="-114" dirty="0">
                <a:latin typeface="Times New Roman"/>
                <a:cs typeface="Times New Roman"/>
              </a:rPr>
              <a:t> </a:t>
            </a:r>
            <a:r>
              <a:rPr sz="2700" dirty="0">
                <a:latin typeface="Calibri"/>
                <a:cs typeface="Calibri"/>
              </a:rPr>
              <a:t>(i.e.,</a:t>
            </a:r>
            <a:r>
              <a:rPr sz="2700" spc="-105" dirty="0">
                <a:latin typeface="Times New Roman"/>
                <a:cs typeface="Times New Roman"/>
              </a:rPr>
              <a:t> </a:t>
            </a:r>
            <a:r>
              <a:rPr sz="2700" spc="-50" dirty="0">
                <a:latin typeface="Calibri"/>
                <a:cs typeface="Calibri"/>
              </a:rPr>
              <a:t>a</a:t>
            </a:r>
            <a:r>
              <a:rPr sz="2700" spc="-50" dirty="0">
                <a:latin typeface="Times New Roman"/>
                <a:cs typeface="Times New Roman"/>
              </a:rPr>
              <a:t> </a:t>
            </a:r>
            <a:r>
              <a:rPr sz="2700" dirty="0">
                <a:latin typeface="Calibri"/>
                <a:cs typeface="Calibri"/>
              </a:rPr>
              <a:t>value)</a:t>
            </a:r>
            <a:r>
              <a:rPr sz="2700" spc="-125" dirty="0">
                <a:latin typeface="Times New Roman"/>
                <a:cs typeface="Times New Roman"/>
              </a:rPr>
              <a:t> </a:t>
            </a:r>
            <a:r>
              <a:rPr sz="2700" spc="-10" dirty="0">
                <a:latin typeface="Calibri"/>
                <a:cs typeface="Calibri"/>
              </a:rPr>
              <a:t>associated</a:t>
            </a:r>
            <a:r>
              <a:rPr sz="2700" spc="-140" dirty="0">
                <a:latin typeface="Times New Roman"/>
                <a:cs typeface="Times New Roman"/>
              </a:rPr>
              <a:t> </a:t>
            </a:r>
            <a:r>
              <a:rPr sz="2700" dirty="0">
                <a:latin typeface="Calibri"/>
                <a:cs typeface="Calibri"/>
              </a:rPr>
              <a:t>with</a:t>
            </a:r>
            <a:r>
              <a:rPr sz="2700" spc="-114" dirty="0">
                <a:latin typeface="Times New Roman"/>
                <a:cs typeface="Times New Roman"/>
              </a:rPr>
              <a:t> </a:t>
            </a:r>
            <a:r>
              <a:rPr sz="2700" dirty="0">
                <a:latin typeface="Calibri"/>
                <a:cs typeface="Calibri"/>
              </a:rPr>
              <a:t>that</a:t>
            </a:r>
            <a:r>
              <a:rPr sz="2700" spc="-114" dirty="0">
                <a:latin typeface="Times New Roman"/>
                <a:cs typeface="Times New Roman"/>
              </a:rPr>
              <a:t> </a:t>
            </a:r>
            <a:r>
              <a:rPr sz="2700" spc="-20" dirty="0">
                <a:latin typeface="Calibri"/>
                <a:cs typeface="Calibri"/>
              </a:rPr>
              <a:t>key.</a:t>
            </a:r>
            <a:endParaRPr sz="2700">
              <a:latin typeface="Calibri"/>
              <a:cs typeface="Calibri"/>
            </a:endParaRPr>
          </a:p>
          <a:p>
            <a:pPr marL="12700" marR="5080">
              <a:lnSpc>
                <a:spcPts val="2590"/>
              </a:lnSpc>
              <a:spcBef>
                <a:spcPts val="660"/>
              </a:spcBef>
            </a:pPr>
            <a:r>
              <a:rPr sz="2700" spc="-120" dirty="0">
                <a:latin typeface="Calibri"/>
                <a:cs typeface="Calibri"/>
              </a:rPr>
              <a:t>To</a:t>
            </a:r>
            <a:r>
              <a:rPr sz="2700" spc="-70" dirty="0">
                <a:latin typeface="Times New Roman"/>
                <a:cs typeface="Times New Roman"/>
              </a:rPr>
              <a:t> </a:t>
            </a:r>
            <a:r>
              <a:rPr sz="2700" spc="-20" dirty="0">
                <a:latin typeface="Calibri"/>
                <a:cs typeface="Calibri"/>
              </a:rPr>
              <a:t>understand</a:t>
            </a:r>
            <a:r>
              <a:rPr sz="2700" spc="-114" dirty="0">
                <a:latin typeface="Times New Roman"/>
                <a:cs typeface="Times New Roman"/>
              </a:rPr>
              <a:t> </a:t>
            </a:r>
            <a:r>
              <a:rPr sz="2700" spc="-20" dirty="0">
                <a:latin typeface="Calibri"/>
                <a:cs typeface="Calibri"/>
              </a:rPr>
              <a:t>keyword</a:t>
            </a:r>
            <a:r>
              <a:rPr sz="2700" spc="-95" dirty="0">
                <a:latin typeface="Times New Roman"/>
                <a:cs typeface="Times New Roman"/>
              </a:rPr>
              <a:t> </a:t>
            </a:r>
            <a:r>
              <a:rPr sz="2700" spc="-10" dirty="0">
                <a:latin typeface="Calibri"/>
                <a:cs typeface="Calibri"/>
              </a:rPr>
              <a:t>arguments</a:t>
            </a:r>
            <a:r>
              <a:rPr sz="2700" spc="-105" dirty="0">
                <a:latin typeface="Times New Roman"/>
                <a:cs typeface="Times New Roman"/>
              </a:rPr>
              <a:t> </a:t>
            </a:r>
            <a:r>
              <a:rPr sz="2700" dirty="0">
                <a:latin typeface="Calibri"/>
                <a:cs typeface="Calibri"/>
              </a:rPr>
              <a:t>in</a:t>
            </a:r>
            <a:r>
              <a:rPr sz="2700" spc="-75" dirty="0">
                <a:latin typeface="Times New Roman"/>
                <a:cs typeface="Times New Roman"/>
              </a:rPr>
              <a:t> </a:t>
            </a:r>
            <a:r>
              <a:rPr sz="2700" dirty="0">
                <a:latin typeface="Calibri"/>
                <a:cs typeface="Calibri"/>
              </a:rPr>
              <a:t>Python,</a:t>
            </a:r>
            <a:r>
              <a:rPr sz="2700" spc="-85" dirty="0">
                <a:latin typeface="Times New Roman"/>
                <a:cs typeface="Times New Roman"/>
              </a:rPr>
              <a:t> </a:t>
            </a:r>
            <a:r>
              <a:rPr sz="2700" dirty="0">
                <a:latin typeface="Calibri"/>
                <a:cs typeface="Calibri"/>
              </a:rPr>
              <a:t>let</a:t>
            </a:r>
            <a:r>
              <a:rPr sz="2700" spc="-70" dirty="0">
                <a:latin typeface="Times New Roman"/>
                <a:cs typeface="Times New Roman"/>
              </a:rPr>
              <a:t> </a:t>
            </a:r>
            <a:r>
              <a:rPr sz="2700" dirty="0">
                <a:latin typeface="Calibri"/>
                <a:cs typeface="Calibri"/>
              </a:rPr>
              <a:t>us</a:t>
            </a:r>
            <a:r>
              <a:rPr sz="2700" spc="-95" dirty="0">
                <a:latin typeface="Times New Roman"/>
                <a:cs typeface="Times New Roman"/>
              </a:rPr>
              <a:t> </a:t>
            </a:r>
            <a:r>
              <a:rPr sz="2700" spc="-10" dirty="0">
                <a:latin typeface="Calibri"/>
                <a:cs typeface="Calibri"/>
              </a:rPr>
              <a:t>first</a:t>
            </a:r>
            <a:r>
              <a:rPr sz="2700" spc="-10" dirty="0">
                <a:latin typeface="Times New Roman"/>
                <a:cs typeface="Times New Roman"/>
              </a:rPr>
              <a:t> </a:t>
            </a:r>
            <a:r>
              <a:rPr sz="2700" dirty="0">
                <a:latin typeface="Calibri"/>
                <a:cs typeface="Calibri"/>
              </a:rPr>
              <a:t>look</a:t>
            </a:r>
            <a:r>
              <a:rPr sz="2700" spc="-100" dirty="0">
                <a:latin typeface="Times New Roman"/>
                <a:cs typeface="Times New Roman"/>
              </a:rPr>
              <a:t> </a:t>
            </a:r>
            <a:r>
              <a:rPr sz="2700" dirty="0">
                <a:latin typeface="Calibri"/>
                <a:cs typeface="Calibri"/>
              </a:rPr>
              <a:t>at</a:t>
            </a:r>
            <a:r>
              <a:rPr sz="2700" spc="-105" dirty="0">
                <a:latin typeface="Times New Roman"/>
                <a:cs typeface="Times New Roman"/>
              </a:rPr>
              <a:t> </a:t>
            </a:r>
            <a:r>
              <a:rPr sz="2700" dirty="0">
                <a:latin typeface="Calibri"/>
                <a:cs typeface="Calibri"/>
              </a:rPr>
              <a:t>the</a:t>
            </a:r>
            <a:r>
              <a:rPr sz="2700" spc="-110" dirty="0">
                <a:latin typeface="Times New Roman"/>
                <a:cs typeface="Times New Roman"/>
              </a:rPr>
              <a:t> </a:t>
            </a:r>
            <a:r>
              <a:rPr sz="2700" spc="-10" dirty="0">
                <a:latin typeface="Calibri"/>
                <a:cs typeface="Calibri"/>
              </a:rPr>
              <a:t>example</a:t>
            </a:r>
            <a:r>
              <a:rPr sz="2700" spc="-105" dirty="0">
                <a:latin typeface="Times New Roman"/>
                <a:cs typeface="Times New Roman"/>
              </a:rPr>
              <a:t> </a:t>
            </a:r>
            <a:r>
              <a:rPr sz="2700" dirty="0">
                <a:latin typeface="Calibri"/>
                <a:cs typeface="Calibri"/>
              </a:rPr>
              <a:t>given</a:t>
            </a:r>
            <a:r>
              <a:rPr sz="2700" spc="-110" dirty="0">
                <a:latin typeface="Times New Roman"/>
                <a:cs typeface="Times New Roman"/>
              </a:rPr>
              <a:t> </a:t>
            </a:r>
            <a:r>
              <a:rPr sz="2700" spc="-10" dirty="0">
                <a:latin typeface="Calibri"/>
                <a:cs typeface="Calibri"/>
              </a:rPr>
              <a:t>below.</a:t>
            </a:r>
            <a:endParaRPr sz="2700">
              <a:latin typeface="Calibri"/>
              <a:cs typeface="Calibri"/>
            </a:endParaRPr>
          </a:p>
          <a:p>
            <a:pPr marL="12700">
              <a:lnSpc>
                <a:spcPct val="100000"/>
              </a:lnSpc>
              <a:spcBef>
                <a:spcPts val="25"/>
              </a:spcBef>
            </a:pPr>
            <a:r>
              <a:rPr sz="2700" b="1" dirty="0">
                <a:latin typeface="Calibri"/>
                <a:cs typeface="Calibri"/>
              </a:rPr>
              <a:t>For</a:t>
            </a:r>
            <a:r>
              <a:rPr sz="2700" spc="-135" dirty="0">
                <a:latin typeface="Times New Roman"/>
                <a:cs typeface="Times New Roman"/>
              </a:rPr>
              <a:t> </a:t>
            </a:r>
            <a:r>
              <a:rPr sz="2700" b="1" spc="-10" dirty="0">
                <a:latin typeface="Calibri"/>
                <a:cs typeface="Calibri"/>
              </a:rPr>
              <a:t>example:</a:t>
            </a:r>
            <a:endParaRPr sz="2700">
              <a:latin typeface="Calibri"/>
              <a:cs typeface="Calibri"/>
            </a:endParaRPr>
          </a:p>
          <a:p>
            <a:pPr marL="323850" marR="4866005" indent="-311785">
              <a:lnSpc>
                <a:spcPct val="100000"/>
              </a:lnSpc>
            </a:pPr>
            <a:r>
              <a:rPr sz="2700" dirty="0">
                <a:latin typeface="Calibri"/>
                <a:cs typeface="Calibri"/>
              </a:rPr>
              <a:t>def</a:t>
            </a:r>
            <a:r>
              <a:rPr sz="2700" spc="-125" dirty="0">
                <a:latin typeface="Times New Roman"/>
                <a:cs typeface="Times New Roman"/>
              </a:rPr>
              <a:t> </a:t>
            </a:r>
            <a:r>
              <a:rPr sz="2700" dirty="0">
                <a:latin typeface="Calibri"/>
                <a:cs typeface="Calibri"/>
              </a:rPr>
              <a:t>divide_two(a,</a:t>
            </a:r>
            <a:r>
              <a:rPr sz="2700" spc="-145" dirty="0">
                <a:latin typeface="Times New Roman"/>
                <a:cs typeface="Times New Roman"/>
              </a:rPr>
              <a:t> </a:t>
            </a:r>
            <a:r>
              <a:rPr sz="2700" spc="-25" dirty="0">
                <a:latin typeface="Calibri"/>
                <a:cs typeface="Calibri"/>
              </a:rPr>
              <a:t>b):</a:t>
            </a:r>
            <a:r>
              <a:rPr sz="2700" spc="-25" dirty="0">
                <a:latin typeface="Times New Roman"/>
                <a:cs typeface="Times New Roman"/>
              </a:rPr>
              <a:t> </a:t>
            </a:r>
            <a:r>
              <a:rPr sz="2700" dirty="0">
                <a:latin typeface="Calibri"/>
                <a:cs typeface="Calibri"/>
              </a:rPr>
              <a:t>res</a:t>
            </a:r>
            <a:r>
              <a:rPr sz="2700" spc="-100" dirty="0">
                <a:latin typeface="Times New Roman"/>
                <a:cs typeface="Times New Roman"/>
              </a:rPr>
              <a:t> </a:t>
            </a:r>
            <a:r>
              <a:rPr sz="2700" dirty="0">
                <a:latin typeface="Calibri"/>
                <a:cs typeface="Calibri"/>
              </a:rPr>
              <a:t>=</a:t>
            </a:r>
            <a:r>
              <a:rPr sz="2700" spc="-70" dirty="0">
                <a:latin typeface="Times New Roman"/>
                <a:cs typeface="Times New Roman"/>
              </a:rPr>
              <a:t> </a:t>
            </a:r>
            <a:r>
              <a:rPr sz="2700" dirty="0">
                <a:latin typeface="Calibri"/>
                <a:cs typeface="Calibri"/>
              </a:rPr>
              <a:t>a</a:t>
            </a:r>
            <a:r>
              <a:rPr sz="2700" spc="-90" dirty="0">
                <a:latin typeface="Times New Roman"/>
                <a:cs typeface="Times New Roman"/>
              </a:rPr>
              <a:t> </a:t>
            </a:r>
            <a:r>
              <a:rPr sz="2700" dirty="0">
                <a:latin typeface="Calibri"/>
                <a:cs typeface="Calibri"/>
              </a:rPr>
              <a:t>/</a:t>
            </a:r>
            <a:r>
              <a:rPr sz="2700" spc="-80" dirty="0">
                <a:latin typeface="Times New Roman"/>
                <a:cs typeface="Times New Roman"/>
              </a:rPr>
              <a:t> </a:t>
            </a:r>
            <a:r>
              <a:rPr sz="2700" spc="-60" dirty="0">
                <a:latin typeface="Calibri"/>
                <a:cs typeface="Calibri"/>
              </a:rPr>
              <a:t>b</a:t>
            </a:r>
            <a:endParaRPr sz="2700">
              <a:latin typeface="Calibri"/>
              <a:cs typeface="Calibri"/>
            </a:endParaRPr>
          </a:p>
          <a:p>
            <a:pPr marL="323850">
              <a:lnSpc>
                <a:spcPct val="100000"/>
              </a:lnSpc>
            </a:pPr>
            <a:r>
              <a:rPr sz="2700" dirty="0">
                <a:latin typeface="Calibri"/>
                <a:cs typeface="Calibri"/>
              </a:rPr>
              <a:t>return</a:t>
            </a:r>
            <a:r>
              <a:rPr sz="2700" spc="-150" dirty="0">
                <a:latin typeface="Times New Roman"/>
                <a:cs typeface="Times New Roman"/>
              </a:rPr>
              <a:t> </a:t>
            </a:r>
            <a:r>
              <a:rPr sz="2700" spc="-25" dirty="0">
                <a:latin typeface="Calibri"/>
                <a:cs typeface="Calibri"/>
              </a:rPr>
              <a:t>res</a:t>
            </a:r>
            <a:endParaRPr sz="2700">
              <a:latin typeface="Calibri"/>
              <a:cs typeface="Calibri"/>
            </a:endParaRPr>
          </a:p>
          <a:p>
            <a:pPr marL="12700" marR="4486275" indent="77470">
              <a:lnSpc>
                <a:spcPct val="100000"/>
              </a:lnSpc>
            </a:pPr>
            <a:r>
              <a:rPr sz="2700" dirty="0">
                <a:latin typeface="Calibri"/>
                <a:cs typeface="Calibri"/>
              </a:rPr>
              <a:t>res</a:t>
            </a:r>
            <a:r>
              <a:rPr sz="2700" spc="-80" dirty="0">
                <a:latin typeface="Times New Roman"/>
                <a:cs typeface="Times New Roman"/>
              </a:rPr>
              <a:t> </a:t>
            </a:r>
            <a:r>
              <a:rPr sz="2700" dirty="0">
                <a:latin typeface="Calibri"/>
                <a:cs typeface="Calibri"/>
              </a:rPr>
              <a:t>=</a:t>
            </a:r>
            <a:r>
              <a:rPr sz="2700" spc="-60" dirty="0">
                <a:latin typeface="Times New Roman"/>
                <a:cs typeface="Times New Roman"/>
              </a:rPr>
              <a:t> </a:t>
            </a:r>
            <a:r>
              <a:rPr sz="2700" spc="-10" dirty="0">
                <a:latin typeface="Calibri"/>
                <a:cs typeface="Calibri"/>
              </a:rPr>
              <a:t>divide_two(12,</a:t>
            </a:r>
            <a:r>
              <a:rPr sz="2700" spc="-90" dirty="0">
                <a:latin typeface="Times New Roman"/>
                <a:cs typeface="Times New Roman"/>
              </a:rPr>
              <a:t> </a:t>
            </a:r>
            <a:r>
              <a:rPr sz="2700" spc="-25" dirty="0">
                <a:latin typeface="Calibri"/>
                <a:cs typeface="Calibri"/>
              </a:rPr>
              <a:t>3)</a:t>
            </a:r>
            <a:r>
              <a:rPr sz="2700" spc="-25" dirty="0">
                <a:latin typeface="Times New Roman"/>
                <a:cs typeface="Times New Roman"/>
              </a:rPr>
              <a:t> </a:t>
            </a:r>
            <a:r>
              <a:rPr sz="2700" spc="-10" dirty="0">
                <a:latin typeface="Calibri"/>
                <a:cs typeface="Calibri"/>
              </a:rPr>
              <a:t>print(res)</a:t>
            </a:r>
            <a:endParaRPr sz="2700">
              <a:latin typeface="Calibri"/>
              <a:cs typeface="Calibri"/>
            </a:endParaRPr>
          </a:p>
          <a:p>
            <a:pPr marL="12700">
              <a:lnSpc>
                <a:spcPct val="100000"/>
              </a:lnSpc>
              <a:spcBef>
                <a:spcPts val="3240"/>
              </a:spcBef>
            </a:pPr>
            <a:r>
              <a:rPr sz="2700" b="1" dirty="0">
                <a:solidFill>
                  <a:srgbClr val="00AF50"/>
                </a:solidFill>
                <a:latin typeface="Calibri"/>
                <a:cs typeface="Calibri"/>
              </a:rPr>
              <a:t>Output:</a:t>
            </a:r>
            <a:r>
              <a:rPr sz="2700" spc="-150" dirty="0">
                <a:solidFill>
                  <a:srgbClr val="00AF50"/>
                </a:solidFill>
                <a:latin typeface="Times New Roman"/>
                <a:cs typeface="Times New Roman"/>
              </a:rPr>
              <a:t> </a:t>
            </a:r>
            <a:r>
              <a:rPr sz="2700" b="1" spc="-25" dirty="0">
                <a:solidFill>
                  <a:srgbClr val="00AF50"/>
                </a:solidFill>
                <a:latin typeface="Calibri"/>
                <a:cs typeface="Calibri"/>
              </a:rPr>
              <a:t>4.0</a:t>
            </a:r>
            <a:endParaRPr sz="27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52329"/>
            <a:ext cx="2851785" cy="391160"/>
          </a:xfrm>
          <a:prstGeom prst="rect">
            <a:avLst/>
          </a:prstGeom>
        </p:spPr>
        <p:txBody>
          <a:bodyPr vert="horz" wrap="square" lIns="0" tIns="12700" rIns="0" bIns="0" rtlCol="0">
            <a:spAutoFit/>
          </a:bodyPr>
          <a:lstStyle/>
          <a:p>
            <a:pPr marL="12700">
              <a:lnSpc>
                <a:spcPct val="100000"/>
              </a:lnSpc>
              <a:spcBef>
                <a:spcPts val="100"/>
              </a:spcBef>
              <a:tabLst>
                <a:tab pos="453390" algn="l"/>
              </a:tabLst>
            </a:pPr>
            <a:r>
              <a:rPr sz="2400" spc="-25" dirty="0">
                <a:solidFill>
                  <a:srgbClr val="FF0000"/>
                </a:solidFill>
              </a:rPr>
              <a:t>3.</a:t>
            </a:r>
            <a:r>
              <a:rPr sz="2400" b="0" dirty="0">
                <a:solidFill>
                  <a:srgbClr val="FF0000"/>
                </a:solidFill>
                <a:latin typeface="Times New Roman"/>
                <a:cs typeface="Times New Roman"/>
              </a:rPr>
              <a:t>	</a:t>
            </a:r>
            <a:r>
              <a:rPr sz="2400" spc="-10" dirty="0">
                <a:solidFill>
                  <a:srgbClr val="FF0000"/>
                </a:solidFill>
              </a:rPr>
              <a:t>Default</a:t>
            </a:r>
            <a:r>
              <a:rPr sz="2400" b="0" spc="-140" dirty="0">
                <a:solidFill>
                  <a:srgbClr val="FF0000"/>
                </a:solidFill>
                <a:latin typeface="Times New Roman"/>
                <a:cs typeface="Times New Roman"/>
              </a:rPr>
              <a:t> </a:t>
            </a:r>
            <a:r>
              <a:rPr sz="2400" spc="-10" dirty="0">
                <a:solidFill>
                  <a:srgbClr val="FF0000"/>
                </a:solidFill>
              </a:rPr>
              <a:t>Arguments</a:t>
            </a:r>
            <a:endParaRPr sz="2400">
              <a:latin typeface="Times New Roman"/>
              <a:cs typeface="Times New Roman"/>
            </a:endParaRPr>
          </a:p>
        </p:txBody>
      </p:sp>
      <p:sp>
        <p:nvSpPr>
          <p:cNvPr id="3" name="object 3"/>
          <p:cNvSpPr txBox="1"/>
          <p:nvPr/>
        </p:nvSpPr>
        <p:spPr>
          <a:xfrm>
            <a:off x="307340" y="314954"/>
            <a:ext cx="4032885" cy="2305685"/>
          </a:xfrm>
          <a:prstGeom prst="rect">
            <a:avLst/>
          </a:prstGeom>
        </p:spPr>
        <p:txBody>
          <a:bodyPr vert="horz" wrap="square" lIns="0" tIns="79375" rIns="0" bIns="0" rtlCol="0">
            <a:spAutoFit/>
          </a:bodyPr>
          <a:lstStyle/>
          <a:p>
            <a:pPr marL="355600" marR="5080" indent="-342900" algn="just">
              <a:lnSpc>
                <a:spcPct val="80000"/>
              </a:lnSpc>
              <a:spcBef>
                <a:spcPts val="625"/>
              </a:spcBef>
              <a:buFont typeface="Wingdings"/>
              <a:buChar char=""/>
              <a:tabLst>
                <a:tab pos="355600" algn="l"/>
              </a:tabLst>
            </a:pPr>
            <a:r>
              <a:rPr sz="2200" dirty="0">
                <a:latin typeface="Calibri"/>
                <a:cs typeface="Calibri"/>
              </a:rPr>
              <a:t>Default</a:t>
            </a:r>
            <a:r>
              <a:rPr sz="2200" spc="10" dirty="0">
                <a:latin typeface="Times New Roman"/>
                <a:cs typeface="Times New Roman"/>
              </a:rPr>
              <a:t>  </a:t>
            </a:r>
            <a:r>
              <a:rPr sz="2200" dirty="0">
                <a:latin typeface="Calibri"/>
                <a:cs typeface="Calibri"/>
              </a:rPr>
              <a:t>function</a:t>
            </a:r>
            <a:r>
              <a:rPr sz="2200" spc="15" dirty="0">
                <a:latin typeface="Times New Roman"/>
                <a:cs typeface="Times New Roman"/>
              </a:rPr>
              <a:t>  </a:t>
            </a:r>
            <a:r>
              <a:rPr sz="2200" dirty="0">
                <a:latin typeface="Calibri"/>
                <a:cs typeface="Calibri"/>
              </a:rPr>
              <a:t>arguments</a:t>
            </a:r>
            <a:r>
              <a:rPr sz="2200" spc="10" dirty="0">
                <a:latin typeface="Times New Roman"/>
                <a:cs typeface="Times New Roman"/>
              </a:rPr>
              <a:t>  </a:t>
            </a:r>
            <a:r>
              <a:rPr sz="2200" spc="-25" dirty="0">
                <a:latin typeface="Calibri"/>
                <a:cs typeface="Calibri"/>
              </a:rPr>
              <a:t>in</a:t>
            </a:r>
            <a:r>
              <a:rPr sz="2200" spc="-25" dirty="0">
                <a:latin typeface="Times New Roman"/>
                <a:cs typeface="Times New Roman"/>
              </a:rPr>
              <a:t> </a:t>
            </a:r>
            <a:r>
              <a:rPr sz="2200" dirty="0">
                <a:latin typeface="Calibri"/>
                <a:cs typeface="Calibri"/>
              </a:rPr>
              <a:t>python,</a:t>
            </a:r>
            <a:r>
              <a:rPr sz="2200" spc="360" dirty="0">
                <a:latin typeface="Times New Roman"/>
                <a:cs typeface="Times New Roman"/>
              </a:rPr>
              <a:t> </a:t>
            </a:r>
            <a:r>
              <a:rPr sz="2200" dirty="0">
                <a:latin typeface="Calibri"/>
                <a:cs typeface="Calibri"/>
              </a:rPr>
              <a:t>as</a:t>
            </a:r>
            <a:r>
              <a:rPr sz="2200" spc="365" dirty="0">
                <a:latin typeface="Times New Roman"/>
                <a:cs typeface="Times New Roman"/>
              </a:rPr>
              <a:t> </a:t>
            </a:r>
            <a:r>
              <a:rPr sz="2200" dirty="0">
                <a:latin typeface="Calibri"/>
                <a:cs typeface="Calibri"/>
              </a:rPr>
              <a:t>the</a:t>
            </a:r>
            <a:r>
              <a:rPr sz="2200" spc="355" dirty="0">
                <a:latin typeface="Times New Roman"/>
                <a:cs typeface="Times New Roman"/>
              </a:rPr>
              <a:t> </a:t>
            </a:r>
            <a:r>
              <a:rPr sz="2200" dirty="0">
                <a:latin typeface="Calibri"/>
                <a:cs typeface="Calibri"/>
              </a:rPr>
              <a:t>name</a:t>
            </a:r>
            <a:r>
              <a:rPr sz="2200" spc="365" dirty="0">
                <a:latin typeface="Times New Roman"/>
                <a:cs typeface="Times New Roman"/>
              </a:rPr>
              <a:t> </a:t>
            </a:r>
            <a:r>
              <a:rPr sz="2200" spc="-10" dirty="0">
                <a:latin typeface="Calibri"/>
                <a:cs typeface="Calibri"/>
              </a:rPr>
              <a:t>suggests,</a:t>
            </a:r>
            <a:r>
              <a:rPr sz="2200" spc="-10" dirty="0">
                <a:latin typeface="Times New Roman"/>
                <a:cs typeface="Times New Roman"/>
              </a:rPr>
              <a:t> </a:t>
            </a:r>
            <a:r>
              <a:rPr sz="2200" dirty="0">
                <a:latin typeface="Calibri"/>
                <a:cs typeface="Calibri"/>
              </a:rPr>
              <a:t>are</a:t>
            </a:r>
            <a:r>
              <a:rPr sz="2200" spc="425" dirty="0">
                <a:latin typeface="Times New Roman"/>
                <a:cs typeface="Times New Roman"/>
              </a:rPr>
              <a:t>  </a:t>
            </a:r>
            <a:r>
              <a:rPr sz="2200" dirty="0">
                <a:latin typeface="Calibri"/>
                <a:cs typeface="Calibri"/>
              </a:rPr>
              <a:t>some</a:t>
            </a:r>
            <a:r>
              <a:rPr sz="2200" spc="434" dirty="0">
                <a:latin typeface="Times New Roman"/>
                <a:cs typeface="Times New Roman"/>
              </a:rPr>
              <a:t>  </a:t>
            </a:r>
            <a:r>
              <a:rPr sz="2200" dirty="0">
                <a:latin typeface="Calibri"/>
                <a:cs typeface="Calibri"/>
              </a:rPr>
              <a:t>default</a:t>
            </a:r>
            <a:r>
              <a:rPr sz="2200" spc="425" dirty="0">
                <a:latin typeface="Times New Roman"/>
                <a:cs typeface="Times New Roman"/>
              </a:rPr>
              <a:t>  </a:t>
            </a:r>
            <a:r>
              <a:rPr sz="2200" spc="-10" dirty="0">
                <a:latin typeface="Calibri"/>
                <a:cs typeface="Calibri"/>
              </a:rPr>
              <a:t>argument</a:t>
            </a:r>
            <a:r>
              <a:rPr sz="2200" spc="-10" dirty="0">
                <a:latin typeface="Times New Roman"/>
                <a:cs typeface="Times New Roman"/>
              </a:rPr>
              <a:t> </a:t>
            </a:r>
            <a:r>
              <a:rPr sz="2200" dirty="0">
                <a:latin typeface="Calibri"/>
                <a:cs typeface="Calibri"/>
              </a:rPr>
              <a:t>values</a:t>
            </a:r>
            <a:r>
              <a:rPr sz="2200" spc="445" dirty="0">
                <a:latin typeface="Times New Roman"/>
                <a:cs typeface="Times New Roman"/>
              </a:rPr>
              <a:t> </a:t>
            </a:r>
            <a:r>
              <a:rPr sz="2200" dirty="0">
                <a:latin typeface="Calibri"/>
                <a:cs typeface="Calibri"/>
              </a:rPr>
              <a:t>that</a:t>
            </a:r>
            <a:r>
              <a:rPr sz="2200" spc="459" dirty="0">
                <a:latin typeface="Times New Roman"/>
                <a:cs typeface="Times New Roman"/>
              </a:rPr>
              <a:t> </a:t>
            </a:r>
            <a:r>
              <a:rPr sz="2200" dirty="0">
                <a:latin typeface="Calibri"/>
                <a:cs typeface="Calibri"/>
              </a:rPr>
              <a:t>we</a:t>
            </a:r>
            <a:r>
              <a:rPr sz="2200" spc="450" dirty="0">
                <a:latin typeface="Times New Roman"/>
                <a:cs typeface="Times New Roman"/>
              </a:rPr>
              <a:t> </a:t>
            </a:r>
            <a:r>
              <a:rPr sz="2200" dirty="0">
                <a:latin typeface="Calibri"/>
                <a:cs typeface="Calibri"/>
              </a:rPr>
              <a:t>provide</a:t>
            </a:r>
            <a:r>
              <a:rPr sz="2200" spc="445" dirty="0">
                <a:latin typeface="Times New Roman"/>
                <a:cs typeface="Times New Roman"/>
              </a:rPr>
              <a:t> </a:t>
            </a:r>
            <a:r>
              <a:rPr sz="2200" dirty="0">
                <a:latin typeface="Calibri"/>
                <a:cs typeface="Calibri"/>
              </a:rPr>
              <a:t>to</a:t>
            </a:r>
            <a:r>
              <a:rPr sz="2200" spc="445" dirty="0">
                <a:latin typeface="Times New Roman"/>
                <a:cs typeface="Times New Roman"/>
              </a:rPr>
              <a:t> </a:t>
            </a:r>
            <a:r>
              <a:rPr sz="2200" spc="-25" dirty="0">
                <a:latin typeface="Calibri"/>
                <a:cs typeface="Calibri"/>
              </a:rPr>
              <a:t>the</a:t>
            </a:r>
            <a:r>
              <a:rPr sz="2200" spc="-25" dirty="0">
                <a:latin typeface="Times New Roman"/>
                <a:cs typeface="Times New Roman"/>
              </a:rPr>
              <a:t> </a:t>
            </a:r>
            <a:r>
              <a:rPr sz="2200" dirty="0">
                <a:latin typeface="Calibri"/>
                <a:cs typeface="Calibri"/>
              </a:rPr>
              <a:t>function</a:t>
            </a:r>
            <a:r>
              <a:rPr sz="2200" spc="70" dirty="0">
                <a:latin typeface="Times New Roman"/>
                <a:cs typeface="Times New Roman"/>
              </a:rPr>
              <a:t> </a:t>
            </a:r>
            <a:r>
              <a:rPr sz="2200" dirty="0">
                <a:latin typeface="Calibri"/>
                <a:cs typeface="Calibri"/>
              </a:rPr>
              <a:t>at</a:t>
            </a:r>
            <a:r>
              <a:rPr sz="2200" spc="70" dirty="0">
                <a:latin typeface="Times New Roman"/>
                <a:cs typeface="Times New Roman"/>
              </a:rPr>
              <a:t> </a:t>
            </a:r>
            <a:r>
              <a:rPr sz="2200" dirty="0">
                <a:latin typeface="Calibri"/>
                <a:cs typeface="Calibri"/>
              </a:rPr>
              <a:t>the</a:t>
            </a:r>
            <a:r>
              <a:rPr sz="2200" spc="70" dirty="0">
                <a:latin typeface="Times New Roman"/>
                <a:cs typeface="Times New Roman"/>
              </a:rPr>
              <a:t> </a:t>
            </a:r>
            <a:r>
              <a:rPr sz="2200" dirty="0">
                <a:latin typeface="Calibri"/>
                <a:cs typeface="Calibri"/>
              </a:rPr>
              <a:t>time</a:t>
            </a:r>
            <a:r>
              <a:rPr sz="2200" spc="80" dirty="0">
                <a:latin typeface="Times New Roman"/>
                <a:cs typeface="Times New Roman"/>
              </a:rPr>
              <a:t> </a:t>
            </a:r>
            <a:r>
              <a:rPr sz="2200" dirty="0">
                <a:latin typeface="Calibri"/>
                <a:cs typeface="Calibri"/>
              </a:rPr>
              <a:t>of</a:t>
            </a:r>
            <a:r>
              <a:rPr sz="2200" spc="75" dirty="0">
                <a:latin typeface="Times New Roman"/>
                <a:cs typeface="Times New Roman"/>
              </a:rPr>
              <a:t> </a:t>
            </a:r>
            <a:r>
              <a:rPr sz="2200" spc="-10" dirty="0">
                <a:latin typeface="Calibri"/>
                <a:cs typeface="Calibri"/>
              </a:rPr>
              <a:t>function</a:t>
            </a:r>
            <a:r>
              <a:rPr sz="2200" spc="-10" dirty="0">
                <a:latin typeface="Times New Roman"/>
                <a:cs typeface="Times New Roman"/>
              </a:rPr>
              <a:t> </a:t>
            </a:r>
            <a:r>
              <a:rPr sz="2200" spc="-10" dirty="0">
                <a:latin typeface="Calibri"/>
                <a:cs typeface="Calibri"/>
              </a:rPr>
              <a:t>declaration.</a:t>
            </a:r>
            <a:endParaRPr sz="2200">
              <a:latin typeface="Calibri"/>
              <a:cs typeface="Calibri"/>
            </a:endParaRPr>
          </a:p>
          <a:p>
            <a:pPr marL="355600" marR="5080" indent="-342900" algn="just">
              <a:lnSpc>
                <a:spcPct val="80000"/>
              </a:lnSpc>
              <a:spcBef>
                <a:spcPts val="530"/>
              </a:spcBef>
              <a:buFont typeface="Wingdings"/>
              <a:buChar char=""/>
              <a:tabLst>
                <a:tab pos="355600" algn="l"/>
              </a:tabLst>
            </a:pPr>
            <a:r>
              <a:rPr sz="2200" dirty="0">
                <a:latin typeface="Calibri"/>
                <a:cs typeface="Calibri"/>
              </a:rPr>
              <a:t>Thus,</a:t>
            </a:r>
            <a:r>
              <a:rPr sz="2200" spc="10" dirty="0">
                <a:latin typeface="Times New Roman"/>
                <a:cs typeface="Times New Roman"/>
              </a:rPr>
              <a:t> </a:t>
            </a:r>
            <a:r>
              <a:rPr sz="2200" dirty="0">
                <a:latin typeface="Calibri"/>
                <a:cs typeface="Calibri"/>
              </a:rPr>
              <a:t>when</a:t>
            </a:r>
            <a:r>
              <a:rPr sz="2200" spc="20" dirty="0">
                <a:latin typeface="Times New Roman"/>
                <a:cs typeface="Times New Roman"/>
              </a:rPr>
              <a:t> </a:t>
            </a:r>
            <a:r>
              <a:rPr sz="2200" dirty="0">
                <a:latin typeface="Calibri"/>
                <a:cs typeface="Calibri"/>
              </a:rPr>
              <a:t>calling</a:t>
            </a:r>
            <a:r>
              <a:rPr sz="2200" dirty="0">
                <a:latin typeface="Times New Roman"/>
                <a:cs typeface="Times New Roman"/>
              </a:rPr>
              <a:t> </a:t>
            </a:r>
            <a:r>
              <a:rPr sz="2200" dirty="0">
                <a:latin typeface="Calibri"/>
                <a:cs typeface="Calibri"/>
              </a:rPr>
              <a:t>the</a:t>
            </a:r>
            <a:r>
              <a:rPr sz="2200" spc="15" dirty="0">
                <a:latin typeface="Times New Roman"/>
                <a:cs typeface="Times New Roman"/>
              </a:rPr>
              <a:t> </a:t>
            </a:r>
            <a:r>
              <a:rPr sz="2200" spc="-10" dirty="0">
                <a:latin typeface="Calibri"/>
                <a:cs typeface="Calibri"/>
              </a:rPr>
              <a:t>function,</a:t>
            </a:r>
            <a:r>
              <a:rPr sz="2200" spc="-10" dirty="0">
                <a:latin typeface="Times New Roman"/>
                <a:cs typeface="Times New Roman"/>
              </a:rPr>
              <a:t> </a:t>
            </a:r>
            <a:r>
              <a:rPr sz="2200" dirty="0">
                <a:latin typeface="Calibri"/>
                <a:cs typeface="Calibri"/>
              </a:rPr>
              <a:t>if</a:t>
            </a:r>
            <a:r>
              <a:rPr sz="2200" spc="535" dirty="0">
                <a:latin typeface="Times New Roman"/>
                <a:cs typeface="Times New Roman"/>
              </a:rPr>
              <a:t>  </a:t>
            </a:r>
            <a:r>
              <a:rPr sz="2200" dirty="0">
                <a:latin typeface="Calibri"/>
                <a:cs typeface="Calibri"/>
              </a:rPr>
              <a:t>the</a:t>
            </a:r>
            <a:r>
              <a:rPr sz="2200" spc="535" dirty="0">
                <a:latin typeface="Times New Roman"/>
                <a:cs typeface="Times New Roman"/>
              </a:rPr>
              <a:t>  </a:t>
            </a:r>
            <a:r>
              <a:rPr sz="2200" dirty="0">
                <a:latin typeface="Calibri"/>
                <a:cs typeface="Calibri"/>
              </a:rPr>
              <a:t>programmer</a:t>
            </a:r>
            <a:r>
              <a:rPr sz="2200" spc="540" dirty="0">
                <a:latin typeface="Times New Roman"/>
                <a:cs typeface="Times New Roman"/>
              </a:rPr>
              <a:t>  </a:t>
            </a:r>
            <a:r>
              <a:rPr sz="2200" spc="-10" dirty="0">
                <a:latin typeface="Calibri"/>
                <a:cs typeface="Calibri"/>
              </a:rPr>
              <a:t>doesn’t</a:t>
            </a:r>
            <a:endParaRPr sz="2200">
              <a:latin typeface="Calibri"/>
              <a:cs typeface="Calibri"/>
            </a:endParaRPr>
          </a:p>
        </p:txBody>
      </p:sp>
      <p:sp>
        <p:nvSpPr>
          <p:cNvPr id="4" name="object 4"/>
          <p:cNvSpPr txBox="1"/>
          <p:nvPr/>
        </p:nvSpPr>
        <p:spPr>
          <a:xfrm>
            <a:off x="650240" y="2528439"/>
            <a:ext cx="3690620" cy="360680"/>
          </a:xfrm>
          <a:prstGeom prst="rect">
            <a:avLst/>
          </a:prstGeom>
        </p:spPr>
        <p:txBody>
          <a:bodyPr vert="horz" wrap="square" lIns="0" tIns="12065" rIns="0" bIns="0" rtlCol="0">
            <a:spAutoFit/>
          </a:bodyPr>
          <a:lstStyle/>
          <a:p>
            <a:pPr marL="12700">
              <a:lnSpc>
                <a:spcPct val="100000"/>
              </a:lnSpc>
              <a:spcBef>
                <a:spcPts val="95"/>
              </a:spcBef>
              <a:tabLst>
                <a:tab pos="1212850" algn="l"/>
                <a:tab pos="1686560" algn="l"/>
                <a:tab pos="2632075" algn="l"/>
                <a:tab pos="3298190" algn="l"/>
              </a:tabLst>
            </a:pPr>
            <a:r>
              <a:rPr sz="2200" spc="-10" dirty="0">
                <a:latin typeface="Calibri"/>
                <a:cs typeface="Calibri"/>
              </a:rPr>
              <a:t>provide</a:t>
            </a:r>
            <a:r>
              <a:rPr sz="2200" dirty="0">
                <a:latin typeface="Times New Roman"/>
                <a:cs typeface="Times New Roman"/>
              </a:rPr>
              <a:t>	</a:t>
            </a:r>
            <a:r>
              <a:rPr sz="2200" spc="-50" dirty="0">
                <a:latin typeface="Calibri"/>
                <a:cs typeface="Calibri"/>
              </a:rPr>
              <a:t>a</a:t>
            </a:r>
            <a:r>
              <a:rPr sz="2200" dirty="0">
                <a:latin typeface="Times New Roman"/>
                <a:cs typeface="Times New Roman"/>
              </a:rPr>
              <a:t>	</a:t>
            </a:r>
            <a:r>
              <a:rPr sz="2200" spc="-20" dirty="0">
                <a:latin typeface="Calibri"/>
                <a:cs typeface="Calibri"/>
              </a:rPr>
              <a:t>value</a:t>
            </a:r>
            <a:r>
              <a:rPr sz="2200" dirty="0">
                <a:latin typeface="Times New Roman"/>
                <a:cs typeface="Times New Roman"/>
              </a:rPr>
              <a:t>	</a:t>
            </a:r>
            <a:r>
              <a:rPr sz="2200" spc="-25" dirty="0">
                <a:latin typeface="Calibri"/>
                <a:cs typeface="Calibri"/>
              </a:rPr>
              <a:t>for</a:t>
            </a:r>
            <a:r>
              <a:rPr sz="2200" dirty="0">
                <a:latin typeface="Times New Roman"/>
                <a:cs typeface="Times New Roman"/>
              </a:rPr>
              <a:t>	</a:t>
            </a:r>
            <a:r>
              <a:rPr sz="2200" spc="-25" dirty="0">
                <a:latin typeface="Calibri"/>
                <a:cs typeface="Calibri"/>
              </a:rPr>
              <a:t>the</a:t>
            </a:r>
            <a:endParaRPr sz="2200">
              <a:latin typeface="Calibri"/>
              <a:cs typeface="Calibri"/>
            </a:endParaRPr>
          </a:p>
        </p:txBody>
      </p:sp>
      <p:sp>
        <p:nvSpPr>
          <p:cNvPr id="5" name="object 5"/>
          <p:cNvSpPr txBox="1"/>
          <p:nvPr/>
        </p:nvSpPr>
        <p:spPr>
          <a:xfrm>
            <a:off x="650240" y="2796663"/>
            <a:ext cx="3689350" cy="360680"/>
          </a:xfrm>
          <a:prstGeom prst="rect">
            <a:avLst/>
          </a:prstGeom>
        </p:spPr>
        <p:txBody>
          <a:bodyPr vert="horz" wrap="square" lIns="0" tIns="12065" rIns="0" bIns="0" rtlCol="0">
            <a:spAutoFit/>
          </a:bodyPr>
          <a:lstStyle/>
          <a:p>
            <a:pPr marL="12700">
              <a:lnSpc>
                <a:spcPct val="100000"/>
              </a:lnSpc>
              <a:spcBef>
                <a:spcPts val="95"/>
              </a:spcBef>
              <a:tabLst>
                <a:tab pos="1584325" algn="l"/>
                <a:tab pos="2287270" algn="l"/>
                <a:tab pos="3340100" algn="l"/>
              </a:tabLst>
            </a:pPr>
            <a:r>
              <a:rPr sz="2200" spc="-10" dirty="0">
                <a:latin typeface="Calibri"/>
                <a:cs typeface="Calibri"/>
              </a:rPr>
              <a:t>parameter</a:t>
            </a:r>
            <a:r>
              <a:rPr sz="2200" dirty="0">
                <a:latin typeface="Times New Roman"/>
                <a:cs typeface="Times New Roman"/>
              </a:rPr>
              <a:t>	</a:t>
            </a:r>
            <a:r>
              <a:rPr sz="2200" spc="-25" dirty="0">
                <a:latin typeface="Calibri"/>
                <a:cs typeface="Calibri"/>
              </a:rPr>
              <a:t>for</a:t>
            </a:r>
            <a:r>
              <a:rPr sz="2200" dirty="0">
                <a:latin typeface="Times New Roman"/>
                <a:cs typeface="Times New Roman"/>
              </a:rPr>
              <a:t>	</a:t>
            </a:r>
            <a:r>
              <a:rPr sz="2200" spc="-20" dirty="0">
                <a:latin typeface="Calibri"/>
                <a:cs typeface="Calibri"/>
              </a:rPr>
              <a:t>which</a:t>
            </a:r>
            <a:r>
              <a:rPr sz="2200" dirty="0">
                <a:latin typeface="Times New Roman"/>
                <a:cs typeface="Times New Roman"/>
              </a:rPr>
              <a:t>	</a:t>
            </a:r>
            <a:r>
              <a:rPr sz="2200" spc="-25" dirty="0">
                <a:latin typeface="Calibri"/>
                <a:cs typeface="Calibri"/>
              </a:rPr>
              <a:t>we</a:t>
            </a:r>
            <a:endParaRPr sz="2200">
              <a:latin typeface="Calibri"/>
              <a:cs typeface="Calibri"/>
            </a:endParaRPr>
          </a:p>
        </p:txBody>
      </p:sp>
      <p:sp>
        <p:nvSpPr>
          <p:cNvPr id="6" name="object 6"/>
          <p:cNvSpPr txBox="1"/>
          <p:nvPr/>
        </p:nvSpPr>
        <p:spPr>
          <a:xfrm>
            <a:off x="650240" y="3064837"/>
            <a:ext cx="3688079" cy="360680"/>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specified</a:t>
            </a:r>
            <a:r>
              <a:rPr sz="2200" spc="155" dirty="0">
                <a:latin typeface="Times New Roman"/>
                <a:cs typeface="Times New Roman"/>
              </a:rPr>
              <a:t> </a:t>
            </a:r>
            <a:r>
              <a:rPr sz="2200" dirty="0">
                <a:latin typeface="Calibri"/>
                <a:cs typeface="Calibri"/>
              </a:rPr>
              <a:t>the</a:t>
            </a:r>
            <a:r>
              <a:rPr sz="2200" spc="175" dirty="0">
                <a:latin typeface="Times New Roman"/>
                <a:cs typeface="Times New Roman"/>
              </a:rPr>
              <a:t> </a:t>
            </a:r>
            <a:r>
              <a:rPr sz="2200" dirty="0">
                <a:latin typeface="Calibri"/>
                <a:cs typeface="Calibri"/>
              </a:rPr>
              <a:t>default</a:t>
            </a:r>
            <a:r>
              <a:rPr sz="2200" spc="155" dirty="0">
                <a:latin typeface="Times New Roman"/>
                <a:cs typeface="Times New Roman"/>
              </a:rPr>
              <a:t> </a:t>
            </a:r>
            <a:r>
              <a:rPr sz="2200" spc="-10" dirty="0">
                <a:latin typeface="Calibri"/>
                <a:cs typeface="Calibri"/>
              </a:rPr>
              <a:t>argument,</a:t>
            </a:r>
            <a:endParaRPr sz="2200">
              <a:latin typeface="Calibri"/>
              <a:cs typeface="Calibri"/>
            </a:endParaRPr>
          </a:p>
        </p:txBody>
      </p:sp>
      <p:sp>
        <p:nvSpPr>
          <p:cNvPr id="7" name="object 7"/>
          <p:cNvSpPr txBox="1"/>
          <p:nvPr/>
        </p:nvSpPr>
        <p:spPr>
          <a:xfrm>
            <a:off x="650240" y="3333366"/>
            <a:ext cx="3688715" cy="360680"/>
          </a:xfrm>
          <a:prstGeom prst="rect">
            <a:avLst/>
          </a:prstGeom>
        </p:spPr>
        <p:txBody>
          <a:bodyPr vert="horz" wrap="square" lIns="0" tIns="12065" rIns="0" bIns="0" rtlCol="0">
            <a:spAutoFit/>
          </a:bodyPr>
          <a:lstStyle/>
          <a:p>
            <a:pPr marL="12700">
              <a:lnSpc>
                <a:spcPct val="100000"/>
              </a:lnSpc>
              <a:spcBef>
                <a:spcPts val="95"/>
              </a:spcBef>
              <a:tabLst>
                <a:tab pos="720090" algn="l"/>
                <a:tab pos="1996439" algn="l"/>
                <a:tab pos="3296285" algn="l"/>
              </a:tabLst>
            </a:pPr>
            <a:r>
              <a:rPr sz="2200" spc="-25" dirty="0">
                <a:latin typeface="Calibri"/>
                <a:cs typeface="Calibri"/>
              </a:rPr>
              <a:t>the</a:t>
            </a:r>
            <a:r>
              <a:rPr sz="2200" dirty="0">
                <a:latin typeface="Times New Roman"/>
                <a:cs typeface="Times New Roman"/>
              </a:rPr>
              <a:t>	</a:t>
            </a:r>
            <a:r>
              <a:rPr sz="2200" spc="-10" dirty="0">
                <a:latin typeface="Calibri"/>
                <a:cs typeface="Calibri"/>
              </a:rPr>
              <a:t>function</a:t>
            </a:r>
            <a:r>
              <a:rPr sz="2200" dirty="0">
                <a:latin typeface="Times New Roman"/>
                <a:cs typeface="Times New Roman"/>
              </a:rPr>
              <a:t>	</a:t>
            </a:r>
            <a:r>
              <a:rPr sz="2200" spc="-10" dirty="0">
                <a:latin typeface="Calibri"/>
                <a:cs typeface="Calibri"/>
              </a:rPr>
              <a:t>assumes</a:t>
            </a:r>
            <a:r>
              <a:rPr sz="2200" dirty="0">
                <a:latin typeface="Times New Roman"/>
                <a:cs typeface="Times New Roman"/>
              </a:rPr>
              <a:t>	</a:t>
            </a:r>
            <a:r>
              <a:rPr sz="2200" spc="-25" dirty="0">
                <a:latin typeface="Calibri"/>
                <a:cs typeface="Calibri"/>
              </a:rPr>
              <a:t>the</a:t>
            </a:r>
            <a:endParaRPr sz="2200">
              <a:latin typeface="Calibri"/>
              <a:cs typeface="Calibri"/>
            </a:endParaRPr>
          </a:p>
        </p:txBody>
      </p:sp>
      <p:sp>
        <p:nvSpPr>
          <p:cNvPr id="8" name="object 8"/>
          <p:cNvSpPr txBox="1"/>
          <p:nvPr/>
        </p:nvSpPr>
        <p:spPr>
          <a:xfrm>
            <a:off x="650240" y="3601590"/>
            <a:ext cx="3689985" cy="628650"/>
          </a:xfrm>
          <a:prstGeom prst="rect">
            <a:avLst/>
          </a:prstGeom>
        </p:spPr>
        <p:txBody>
          <a:bodyPr vert="horz" wrap="square" lIns="0" tIns="76835" rIns="0" bIns="0" rtlCol="0">
            <a:spAutoFit/>
          </a:bodyPr>
          <a:lstStyle/>
          <a:p>
            <a:pPr marL="12700" marR="5080" indent="-635">
              <a:lnSpc>
                <a:spcPts val="2110"/>
              </a:lnSpc>
              <a:spcBef>
                <a:spcPts val="605"/>
              </a:spcBef>
            </a:pPr>
            <a:r>
              <a:rPr sz="2200" spc="-10" dirty="0">
                <a:latin typeface="Calibri"/>
                <a:cs typeface="Calibri"/>
              </a:rPr>
              <a:t>default</a:t>
            </a:r>
            <a:r>
              <a:rPr sz="2200" spc="-90" dirty="0">
                <a:latin typeface="Times New Roman"/>
                <a:cs typeface="Times New Roman"/>
              </a:rPr>
              <a:t> </a:t>
            </a:r>
            <a:r>
              <a:rPr sz="2200" dirty="0">
                <a:latin typeface="Calibri"/>
                <a:cs typeface="Calibri"/>
              </a:rPr>
              <a:t>value</a:t>
            </a:r>
            <a:r>
              <a:rPr sz="2200" spc="-90" dirty="0">
                <a:latin typeface="Times New Roman"/>
                <a:cs typeface="Times New Roman"/>
              </a:rPr>
              <a:t> </a:t>
            </a:r>
            <a:r>
              <a:rPr sz="2200" dirty="0">
                <a:latin typeface="Calibri"/>
                <a:cs typeface="Calibri"/>
              </a:rPr>
              <a:t>as</a:t>
            </a:r>
            <a:r>
              <a:rPr sz="2200" spc="-85" dirty="0">
                <a:latin typeface="Times New Roman"/>
                <a:cs typeface="Times New Roman"/>
              </a:rPr>
              <a:t> </a:t>
            </a:r>
            <a:r>
              <a:rPr sz="2200" dirty="0">
                <a:latin typeface="Calibri"/>
                <a:cs typeface="Calibri"/>
              </a:rPr>
              <a:t>the</a:t>
            </a:r>
            <a:r>
              <a:rPr sz="2200" spc="-95" dirty="0">
                <a:latin typeface="Times New Roman"/>
                <a:cs typeface="Times New Roman"/>
              </a:rPr>
              <a:t> </a:t>
            </a:r>
            <a:r>
              <a:rPr sz="2200" spc="-10" dirty="0">
                <a:latin typeface="Calibri"/>
                <a:cs typeface="Calibri"/>
              </a:rPr>
              <a:t>argument</a:t>
            </a:r>
            <a:r>
              <a:rPr sz="2200" spc="-80" dirty="0">
                <a:latin typeface="Times New Roman"/>
                <a:cs typeface="Times New Roman"/>
              </a:rPr>
              <a:t> </a:t>
            </a:r>
            <a:r>
              <a:rPr sz="2200" spc="-25" dirty="0">
                <a:latin typeface="Calibri"/>
                <a:cs typeface="Calibri"/>
              </a:rPr>
              <a:t>in</a:t>
            </a:r>
            <a:r>
              <a:rPr sz="2200" spc="-25" dirty="0">
                <a:latin typeface="Times New Roman"/>
                <a:cs typeface="Times New Roman"/>
              </a:rPr>
              <a:t> </a:t>
            </a:r>
            <a:r>
              <a:rPr sz="2200" dirty="0">
                <a:latin typeface="Calibri"/>
                <a:cs typeface="Calibri"/>
              </a:rPr>
              <a:t>that</a:t>
            </a:r>
            <a:r>
              <a:rPr sz="2200" spc="-85" dirty="0">
                <a:latin typeface="Times New Roman"/>
                <a:cs typeface="Times New Roman"/>
              </a:rPr>
              <a:t> </a:t>
            </a:r>
            <a:r>
              <a:rPr sz="2200" spc="-20" dirty="0">
                <a:latin typeface="Calibri"/>
                <a:cs typeface="Calibri"/>
              </a:rPr>
              <a:t>case.</a:t>
            </a:r>
            <a:endParaRPr sz="2200">
              <a:latin typeface="Calibri"/>
              <a:cs typeface="Calibri"/>
            </a:endParaRPr>
          </a:p>
        </p:txBody>
      </p:sp>
      <p:sp>
        <p:nvSpPr>
          <p:cNvPr id="9" name="object 9"/>
          <p:cNvSpPr txBox="1"/>
          <p:nvPr/>
        </p:nvSpPr>
        <p:spPr>
          <a:xfrm>
            <a:off x="307344" y="4205094"/>
            <a:ext cx="4034154" cy="1769110"/>
          </a:xfrm>
          <a:prstGeom prst="rect">
            <a:avLst/>
          </a:prstGeom>
        </p:spPr>
        <p:txBody>
          <a:bodyPr vert="horz" wrap="square" lIns="0" tIns="79375" rIns="0" bIns="0" rtlCol="0">
            <a:spAutoFit/>
          </a:bodyPr>
          <a:lstStyle/>
          <a:p>
            <a:pPr marL="354965" marR="5080" indent="-342900" algn="just">
              <a:lnSpc>
                <a:spcPct val="80000"/>
              </a:lnSpc>
              <a:spcBef>
                <a:spcPts val="625"/>
              </a:spcBef>
              <a:buFont typeface="Wingdings"/>
              <a:buChar char=""/>
              <a:tabLst>
                <a:tab pos="354965" algn="l"/>
              </a:tabLst>
            </a:pPr>
            <a:r>
              <a:rPr sz="2200" dirty="0">
                <a:latin typeface="Calibri"/>
                <a:cs typeface="Calibri"/>
              </a:rPr>
              <a:t>Thus,</a:t>
            </a:r>
            <a:r>
              <a:rPr sz="2200" spc="40" dirty="0">
                <a:latin typeface="Times New Roman"/>
                <a:cs typeface="Times New Roman"/>
              </a:rPr>
              <a:t>  </a:t>
            </a:r>
            <a:r>
              <a:rPr sz="2200" dirty="0">
                <a:latin typeface="Calibri"/>
                <a:cs typeface="Calibri"/>
              </a:rPr>
              <a:t>calling</a:t>
            </a:r>
            <a:r>
              <a:rPr sz="2200" spc="25" dirty="0">
                <a:latin typeface="Times New Roman"/>
                <a:cs typeface="Times New Roman"/>
              </a:rPr>
              <a:t>  </a:t>
            </a:r>
            <a:r>
              <a:rPr sz="2200" dirty="0">
                <a:latin typeface="Calibri"/>
                <a:cs typeface="Calibri"/>
              </a:rPr>
              <a:t>the</a:t>
            </a:r>
            <a:r>
              <a:rPr sz="2200" spc="40" dirty="0">
                <a:latin typeface="Times New Roman"/>
                <a:cs typeface="Times New Roman"/>
              </a:rPr>
              <a:t>  </a:t>
            </a:r>
            <a:r>
              <a:rPr sz="2200" dirty="0">
                <a:latin typeface="Calibri"/>
                <a:cs typeface="Calibri"/>
              </a:rPr>
              <a:t>function</a:t>
            </a:r>
            <a:r>
              <a:rPr sz="2200" spc="45" dirty="0">
                <a:latin typeface="Times New Roman"/>
                <a:cs typeface="Times New Roman"/>
              </a:rPr>
              <a:t>  </a:t>
            </a:r>
            <a:r>
              <a:rPr sz="2200" spc="-20" dirty="0">
                <a:latin typeface="Calibri"/>
                <a:cs typeface="Calibri"/>
              </a:rPr>
              <a:t>will</a:t>
            </a:r>
            <a:r>
              <a:rPr sz="2200" spc="-20" dirty="0">
                <a:latin typeface="Times New Roman"/>
                <a:cs typeface="Times New Roman"/>
              </a:rPr>
              <a:t> </a:t>
            </a:r>
            <a:r>
              <a:rPr sz="2200" dirty="0">
                <a:latin typeface="Calibri"/>
                <a:cs typeface="Calibri"/>
              </a:rPr>
              <a:t>not</a:t>
            </a:r>
            <a:r>
              <a:rPr sz="2200" spc="380" dirty="0">
                <a:latin typeface="Times New Roman"/>
                <a:cs typeface="Times New Roman"/>
              </a:rPr>
              <a:t> </a:t>
            </a:r>
            <a:r>
              <a:rPr sz="2200" dirty="0">
                <a:latin typeface="Calibri"/>
                <a:cs typeface="Calibri"/>
              </a:rPr>
              <a:t>result</a:t>
            </a:r>
            <a:r>
              <a:rPr sz="2200" spc="390" dirty="0">
                <a:latin typeface="Times New Roman"/>
                <a:cs typeface="Times New Roman"/>
              </a:rPr>
              <a:t> </a:t>
            </a:r>
            <a:r>
              <a:rPr sz="2200" dirty="0">
                <a:latin typeface="Calibri"/>
                <a:cs typeface="Calibri"/>
              </a:rPr>
              <a:t>in</a:t>
            </a:r>
            <a:r>
              <a:rPr sz="2200" spc="380" dirty="0">
                <a:latin typeface="Times New Roman"/>
                <a:cs typeface="Times New Roman"/>
              </a:rPr>
              <a:t> </a:t>
            </a:r>
            <a:r>
              <a:rPr sz="2200" dirty="0">
                <a:latin typeface="Calibri"/>
                <a:cs typeface="Calibri"/>
              </a:rPr>
              <a:t>any</a:t>
            </a:r>
            <a:r>
              <a:rPr sz="2200" spc="395" dirty="0">
                <a:latin typeface="Times New Roman"/>
                <a:cs typeface="Times New Roman"/>
              </a:rPr>
              <a:t> </a:t>
            </a:r>
            <a:r>
              <a:rPr sz="2200" dirty="0">
                <a:latin typeface="Calibri"/>
                <a:cs typeface="Calibri"/>
              </a:rPr>
              <a:t>error</a:t>
            </a:r>
            <a:r>
              <a:rPr sz="2200" spc="405" dirty="0">
                <a:latin typeface="Times New Roman"/>
                <a:cs typeface="Times New Roman"/>
              </a:rPr>
              <a:t> </a:t>
            </a:r>
            <a:r>
              <a:rPr sz="2200" dirty="0">
                <a:latin typeface="Calibri"/>
                <a:cs typeface="Calibri"/>
              </a:rPr>
              <a:t>even</a:t>
            </a:r>
            <a:r>
              <a:rPr sz="2200" spc="375" dirty="0">
                <a:latin typeface="Times New Roman"/>
                <a:cs typeface="Times New Roman"/>
              </a:rPr>
              <a:t> </a:t>
            </a:r>
            <a:r>
              <a:rPr sz="2200" spc="-25" dirty="0">
                <a:latin typeface="Calibri"/>
                <a:cs typeface="Calibri"/>
              </a:rPr>
              <a:t>if</a:t>
            </a:r>
            <a:r>
              <a:rPr sz="2200" spc="-25" dirty="0">
                <a:latin typeface="Times New Roman"/>
                <a:cs typeface="Times New Roman"/>
              </a:rPr>
              <a:t> </a:t>
            </a:r>
            <a:r>
              <a:rPr sz="2200" dirty="0">
                <a:latin typeface="Calibri"/>
                <a:cs typeface="Calibri"/>
              </a:rPr>
              <a:t>we</a:t>
            </a:r>
            <a:r>
              <a:rPr sz="2200" spc="370" dirty="0">
                <a:latin typeface="Times New Roman"/>
                <a:cs typeface="Times New Roman"/>
              </a:rPr>
              <a:t> </a:t>
            </a:r>
            <a:r>
              <a:rPr sz="2200" dirty="0">
                <a:latin typeface="Calibri"/>
                <a:cs typeface="Calibri"/>
              </a:rPr>
              <a:t>don’t</a:t>
            </a:r>
            <a:r>
              <a:rPr sz="2200" spc="420" dirty="0">
                <a:latin typeface="Calibri"/>
                <a:cs typeface="Calibri"/>
              </a:rPr>
              <a:t> </a:t>
            </a:r>
            <a:r>
              <a:rPr sz="2200" dirty="0">
                <a:latin typeface="Calibri"/>
                <a:cs typeface="Calibri"/>
              </a:rPr>
              <a:t>provide</a:t>
            </a:r>
            <a:r>
              <a:rPr sz="2200" spc="355" dirty="0">
                <a:latin typeface="Times New Roman"/>
                <a:cs typeface="Times New Roman"/>
              </a:rPr>
              <a:t> </a:t>
            </a:r>
            <a:r>
              <a:rPr sz="2200" dirty="0">
                <a:latin typeface="Calibri"/>
                <a:cs typeface="Calibri"/>
              </a:rPr>
              <a:t>any</a:t>
            </a:r>
            <a:r>
              <a:rPr sz="2200" spc="365" dirty="0">
                <a:latin typeface="Times New Roman"/>
                <a:cs typeface="Times New Roman"/>
              </a:rPr>
              <a:t> </a:t>
            </a:r>
            <a:r>
              <a:rPr sz="2200" dirty="0">
                <a:latin typeface="Calibri"/>
                <a:cs typeface="Calibri"/>
              </a:rPr>
              <a:t>value</a:t>
            </a:r>
            <a:r>
              <a:rPr sz="2200" spc="365" dirty="0">
                <a:latin typeface="Times New Roman"/>
                <a:cs typeface="Times New Roman"/>
              </a:rPr>
              <a:t> </a:t>
            </a:r>
            <a:r>
              <a:rPr sz="2200" spc="-25" dirty="0">
                <a:latin typeface="Calibri"/>
                <a:cs typeface="Calibri"/>
              </a:rPr>
              <a:t>as</a:t>
            </a:r>
            <a:r>
              <a:rPr sz="2200" spc="-25" dirty="0">
                <a:latin typeface="Times New Roman"/>
                <a:cs typeface="Times New Roman"/>
              </a:rPr>
              <a:t> </a:t>
            </a:r>
            <a:r>
              <a:rPr sz="2200" dirty="0">
                <a:latin typeface="Calibri"/>
                <a:cs typeface="Calibri"/>
              </a:rPr>
              <a:t>an</a:t>
            </a:r>
            <a:r>
              <a:rPr sz="2200" spc="140" dirty="0">
                <a:latin typeface="Times New Roman"/>
                <a:cs typeface="Times New Roman"/>
              </a:rPr>
              <a:t> </a:t>
            </a:r>
            <a:r>
              <a:rPr sz="2200" dirty="0">
                <a:latin typeface="Calibri"/>
                <a:cs typeface="Calibri"/>
              </a:rPr>
              <a:t>argument</a:t>
            </a:r>
            <a:r>
              <a:rPr sz="2200" spc="145" dirty="0">
                <a:latin typeface="Times New Roman"/>
                <a:cs typeface="Times New Roman"/>
              </a:rPr>
              <a:t> </a:t>
            </a:r>
            <a:r>
              <a:rPr sz="2200" dirty="0">
                <a:latin typeface="Calibri"/>
                <a:cs typeface="Calibri"/>
              </a:rPr>
              <a:t>for</a:t>
            </a:r>
            <a:r>
              <a:rPr sz="2200" spc="155" dirty="0">
                <a:latin typeface="Times New Roman"/>
                <a:cs typeface="Times New Roman"/>
              </a:rPr>
              <a:t> </a:t>
            </a:r>
            <a:r>
              <a:rPr sz="2200" dirty="0">
                <a:latin typeface="Calibri"/>
                <a:cs typeface="Calibri"/>
              </a:rPr>
              <a:t>the</a:t>
            </a:r>
            <a:r>
              <a:rPr sz="2200" spc="145" dirty="0">
                <a:latin typeface="Times New Roman"/>
                <a:cs typeface="Times New Roman"/>
              </a:rPr>
              <a:t> </a:t>
            </a:r>
            <a:r>
              <a:rPr sz="2200" spc="-10" dirty="0">
                <a:latin typeface="Calibri"/>
                <a:cs typeface="Calibri"/>
              </a:rPr>
              <a:t>parameter</a:t>
            </a:r>
            <a:r>
              <a:rPr sz="2200" spc="-10" dirty="0">
                <a:latin typeface="Times New Roman"/>
                <a:cs typeface="Times New Roman"/>
              </a:rPr>
              <a:t> </a:t>
            </a:r>
            <a:r>
              <a:rPr sz="2200" dirty="0">
                <a:latin typeface="Calibri"/>
                <a:cs typeface="Calibri"/>
              </a:rPr>
              <a:t>with</a:t>
            </a:r>
            <a:r>
              <a:rPr sz="2200" spc="-80" dirty="0">
                <a:latin typeface="Times New Roman"/>
                <a:cs typeface="Times New Roman"/>
              </a:rPr>
              <a:t> </a:t>
            </a:r>
            <a:r>
              <a:rPr sz="2200" dirty="0">
                <a:latin typeface="Calibri"/>
                <a:cs typeface="Calibri"/>
              </a:rPr>
              <a:t>a</a:t>
            </a:r>
            <a:r>
              <a:rPr sz="2200" spc="-85" dirty="0">
                <a:latin typeface="Times New Roman"/>
                <a:cs typeface="Times New Roman"/>
              </a:rPr>
              <a:t> </a:t>
            </a:r>
            <a:r>
              <a:rPr sz="2200" spc="-10" dirty="0">
                <a:latin typeface="Calibri"/>
                <a:cs typeface="Calibri"/>
              </a:rPr>
              <a:t>default</a:t>
            </a:r>
            <a:r>
              <a:rPr sz="2200" spc="-70" dirty="0">
                <a:latin typeface="Times New Roman"/>
                <a:cs typeface="Times New Roman"/>
              </a:rPr>
              <a:t> </a:t>
            </a:r>
            <a:r>
              <a:rPr sz="2200" spc="-10" dirty="0">
                <a:latin typeface="Calibri"/>
                <a:cs typeface="Calibri"/>
              </a:rPr>
              <a:t>argument.</a:t>
            </a:r>
            <a:endParaRPr sz="2200">
              <a:latin typeface="Calibri"/>
              <a:cs typeface="Calibri"/>
            </a:endParaRPr>
          </a:p>
          <a:p>
            <a:pPr marL="354965" indent="-342265" algn="just">
              <a:lnSpc>
                <a:spcPct val="100000"/>
              </a:lnSpc>
              <a:buFont typeface="Wingdings"/>
              <a:buChar char=""/>
              <a:tabLst>
                <a:tab pos="354965" algn="l"/>
              </a:tabLst>
            </a:pPr>
            <a:r>
              <a:rPr sz="2200" dirty="0">
                <a:latin typeface="Calibri"/>
                <a:cs typeface="Calibri"/>
              </a:rPr>
              <a:t>We</a:t>
            </a:r>
            <a:r>
              <a:rPr sz="2200" spc="195" dirty="0">
                <a:latin typeface="Times New Roman"/>
                <a:cs typeface="Times New Roman"/>
              </a:rPr>
              <a:t> </a:t>
            </a:r>
            <a:r>
              <a:rPr sz="2200" dirty="0">
                <a:latin typeface="Calibri"/>
                <a:cs typeface="Calibri"/>
              </a:rPr>
              <a:t>declare</a:t>
            </a:r>
            <a:r>
              <a:rPr sz="2200" spc="180" dirty="0">
                <a:latin typeface="Times New Roman"/>
                <a:cs typeface="Times New Roman"/>
              </a:rPr>
              <a:t> </a:t>
            </a:r>
            <a:r>
              <a:rPr sz="2200" dirty="0">
                <a:latin typeface="Calibri"/>
                <a:cs typeface="Calibri"/>
              </a:rPr>
              <a:t>a</a:t>
            </a:r>
            <a:r>
              <a:rPr sz="2200" spc="190" dirty="0">
                <a:latin typeface="Times New Roman"/>
                <a:cs typeface="Times New Roman"/>
              </a:rPr>
              <a:t> </a:t>
            </a:r>
            <a:r>
              <a:rPr sz="2200" dirty="0">
                <a:latin typeface="Calibri"/>
                <a:cs typeface="Calibri"/>
              </a:rPr>
              <a:t>default</a:t>
            </a:r>
            <a:r>
              <a:rPr sz="2200" spc="200" dirty="0">
                <a:latin typeface="Times New Roman"/>
                <a:cs typeface="Times New Roman"/>
              </a:rPr>
              <a:t> </a:t>
            </a:r>
            <a:r>
              <a:rPr sz="2200" spc="-10" dirty="0">
                <a:latin typeface="Calibri"/>
                <a:cs typeface="Calibri"/>
              </a:rPr>
              <a:t>argument</a:t>
            </a:r>
            <a:endParaRPr sz="2200">
              <a:latin typeface="Calibri"/>
              <a:cs typeface="Calibri"/>
            </a:endParaRPr>
          </a:p>
        </p:txBody>
      </p:sp>
      <p:sp>
        <p:nvSpPr>
          <p:cNvPr id="10" name="object 10"/>
          <p:cNvSpPr txBox="1"/>
          <p:nvPr/>
        </p:nvSpPr>
        <p:spPr>
          <a:xfrm>
            <a:off x="650236" y="6418579"/>
            <a:ext cx="1370330" cy="360680"/>
          </a:xfrm>
          <a:prstGeom prst="rect">
            <a:avLst/>
          </a:prstGeom>
        </p:spPr>
        <p:txBody>
          <a:bodyPr vert="horz" wrap="square" lIns="0" tIns="12065" rIns="0" bIns="0" rtlCol="0">
            <a:spAutoFit/>
          </a:bodyPr>
          <a:lstStyle/>
          <a:p>
            <a:pPr marL="12700">
              <a:lnSpc>
                <a:spcPct val="100000"/>
              </a:lnSpc>
              <a:spcBef>
                <a:spcPts val="95"/>
              </a:spcBef>
            </a:pPr>
            <a:r>
              <a:rPr sz="2200" spc="-10" dirty="0">
                <a:latin typeface="Calibri"/>
                <a:cs typeface="Calibri"/>
              </a:rPr>
              <a:t>declaration.</a:t>
            </a:r>
            <a:endParaRPr sz="2200">
              <a:latin typeface="Calibri"/>
              <a:cs typeface="Calibri"/>
            </a:endParaRPr>
          </a:p>
        </p:txBody>
      </p:sp>
      <p:sp>
        <p:nvSpPr>
          <p:cNvPr id="11" name="object 11"/>
          <p:cNvSpPr txBox="1"/>
          <p:nvPr/>
        </p:nvSpPr>
        <p:spPr>
          <a:xfrm>
            <a:off x="624840" y="5881826"/>
            <a:ext cx="5318125" cy="687705"/>
          </a:xfrm>
          <a:prstGeom prst="rect">
            <a:avLst/>
          </a:prstGeom>
        </p:spPr>
        <p:txBody>
          <a:bodyPr vert="horz" wrap="square" lIns="0" tIns="12065" rIns="0" bIns="0" rtlCol="0">
            <a:spAutoFit/>
          </a:bodyPr>
          <a:lstStyle/>
          <a:p>
            <a:pPr marL="38100">
              <a:lnSpc>
                <a:spcPts val="2610"/>
              </a:lnSpc>
              <a:spcBef>
                <a:spcPts val="95"/>
              </a:spcBef>
              <a:tabLst>
                <a:tab pos="597535" algn="l"/>
                <a:tab pos="1482725" algn="l"/>
                <a:tab pos="2152650" algn="l"/>
                <a:tab pos="3392804" algn="l"/>
              </a:tabLst>
            </a:pPr>
            <a:r>
              <a:rPr sz="2200" spc="-25" dirty="0">
                <a:latin typeface="Calibri"/>
                <a:cs typeface="Calibri"/>
              </a:rPr>
              <a:t>by</a:t>
            </a:r>
            <a:r>
              <a:rPr sz="2200" dirty="0">
                <a:latin typeface="Times New Roman"/>
                <a:cs typeface="Times New Roman"/>
              </a:rPr>
              <a:t>	</a:t>
            </a:r>
            <a:r>
              <a:rPr sz="2200" spc="-10" dirty="0">
                <a:latin typeface="Calibri"/>
                <a:cs typeface="Calibri"/>
              </a:rPr>
              <a:t>using</a:t>
            </a:r>
            <a:r>
              <a:rPr sz="2200" dirty="0">
                <a:latin typeface="Times New Roman"/>
                <a:cs typeface="Times New Roman"/>
              </a:rPr>
              <a:t>	</a:t>
            </a:r>
            <a:r>
              <a:rPr sz="2200" spc="-25" dirty="0">
                <a:latin typeface="Calibri"/>
                <a:cs typeface="Calibri"/>
              </a:rPr>
              <a:t>the</a:t>
            </a:r>
            <a:r>
              <a:rPr sz="2200" dirty="0">
                <a:latin typeface="Times New Roman"/>
                <a:cs typeface="Times New Roman"/>
              </a:rPr>
              <a:t>	</a:t>
            </a:r>
            <a:r>
              <a:rPr sz="2200" spc="-10" dirty="0">
                <a:latin typeface="Calibri"/>
                <a:cs typeface="Calibri"/>
              </a:rPr>
              <a:t>equal-</a:t>
            </a:r>
            <a:r>
              <a:rPr sz="2200" spc="-25" dirty="0">
                <a:latin typeface="Calibri"/>
                <a:cs typeface="Calibri"/>
              </a:rPr>
              <a:t>to</a:t>
            </a:r>
            <a:r>
              <a:rPr sz="2200" dirty="0">
                <a:latin typeface="Times New Roman"/>
                <a:cs typeface="Times New Roman"/>
              </a:rPr>
              <a:t>	</a:t>
            </a:r>
            <a:r>
              <a:rPr sz="2200" spc="-25" dirty="0">
                <a:latin typeface="Calibri"/>
                <a:cs typeface="Calibri"/>
              </a:rPr>
              <a:t>(=)</a:t>
            </a:r>
            <a:endParaRPr sz="2200" dirty="0">
              <a:latin typeface="Calibri"/>
              <a:cs typeface="Calibri"/>
            </a:endParaRPr>
          </a:p>
          <a:p>
            <a:pPr marL="38100">
              <a:lnSpc>
                <a:spcPts val="2610"/>
              </a:lnSpc>
            </a:pPr>
            <a:r>
              <a:rPr sz="3300" baseline="11363" dirty="0">
                <a:latin typeface="Calibri"/>
                <a:cs typeface="Calibri"/>
              </a:rPr>
              <a:t>operator</a:t>
            </a:r>
            <a:r>
              <a:rPr sz="3300" spc="37" baseline="11363" dirty="0">
                <a:latin typeface="Times New Roman"/>
                <a:cs typeface="Times New Roman"/>
              </a:rPr>
              <a:t> </a:t>
            </a:r>
            <a:r>
              <a:rPr sz="3300" baseline="11363" dirty="0">
                <a:latin typeface="Calibri"/>
                <a:cs typeface="Calibri"/>
              </a:rPr>
              <a:t>at</a:t>
            </a:r>
            <a:r>
              <a:rPr sz="3300" spc="44" baseline="11363" dirty="0">
                <a:latin typeface="Times New Roman"/>
                <a:cs typeface="Times New Roman"/>
              </a:rPr>
              <a:t> </a:t>
            </a:r>
            <a:r>
              <a:rPr sz="3300" baseline="11363" dirty="0">
                <a:latin typeface="Calibri"/>
                <a:cs typeface="Calibri"/>
              </a:rPr>
              <a:t>the</a:t>
            </a:r>
            <a:r>
              <a:rPr sz="3300" spc="37" baseline="11363" dirty="0">
                <a:latin typeface="Times New Roman"/>
                <a:cs typeface="Times New Roman"/>
              </a:rPr>
              <a:t> </a:t>
            </a:r>
            <a:r>
              <a:rPr sz="3300" baseline="11363" dirty="0">
                <a:latin typeface="Calibri"/>
                <a:cs typeface="Calibri"/>
              </a:rPr>
              <a:t>time</a:t>
            </a:r>
            <a:r>
              <a:rPr sz="3300" spc="37" baseline="11363" dirty="0">
                <a:latin typeface="Times New Roman"/>
                <a:cs typeface="Times New Roman"/>
              </a:rPr>
              <a:t> </a:t>
            </a:r>
            <a:r>
              <a:rPr sz="3300" spc="-7" baseline="11363" dirty="0">
                <a:latin typeface="Calibri"/>
                <a:cs typeface="Calibri"/>
              </a:rPr>
              <a:t>o</a:t>
            </a:r>
            <a:r>
              <a:rPr sz="3300" spc="-855" baseline="11363" dirty="0">
                <a:latin typeface="Calibri"/>
                <a:cs typeface="Calibri"/>
              </a:rPr>
              <a:t>f</a:t>
            </a:r>
            <a:r>
              <a:rPr sz="1200" spc="-10" dirty="0">
                <a:solidFill>
                  <a:srgbClr val="888888"/>
                </a:solidFill>
                <a:latin typeface="Calibri"/>
                <a:cs typeface="Calibri"/>
              </a:rPr>
              <a:t>P</a:t>
            </a:r>
            <a:r>
              <a:rPr sz="1200" spc="-20" dirty="0">
                <a:solidFill>
                  <a:srgbClr val="888888"/>
                </a:solidFill>
                <a:latin typeface="Calibri"/>
                <a:cs typeface="Calibri"/>
              </a:rPr>
              <a:t>r</a:t>
            </a:r>
            <a:r>
              <a:rPr sz="1200" spc="-509" dirty="0">
                <a:solidFill>
                  <a:srgbClr val="888888"/>
                </a:solidFill>
                <a:latin typeface="Calibri"/>
                <a:cs typeface="Calibri"/>
              </a:rPr>
              <a:t>e</a:t>
            </a:r>
            <a:r>
              <a:rPr sz="3300" spc="-292" baseline="11363" dirty="0">
                <a:latin typeface="Calibri"/>
                <a:cs typeface="Calibri"/>
              </a:rPr>
              <a:t>f</a:t>
            </a:r>
            <a:r>
              <a:rPr sz="1200" spc="-465" dirty="0">
                <a:solidFill>
                  <a:srgbClr val="888888"/>
                </a:solidFill>
                <a:latin typeface="Calibri"/>
                <a:cs typeface="Calibri"/>
              </a:rPr>
              <a:t>p</a:t>
            </a:r>
            <a:r>
              <a:rPr sz="3300" spc="-1057" baseline="11363" dirty="0">
                <a:latin typeface="Calibri"/>
                <a:cs typeface="Calibri"/>
              </a:rPr>
              <a:t>u</a:t>
            </a:r>
            <a:r>
              <a:rPr sz="1200" spc="-10" dirty="0">
                <a:solidFill>
                  <a:srgbClr val="888888"/>
                </a:solidFill>
                <a:latin typeface="Calibri"/>
                <a:cs typeface="Calibri"/>
              </a:rPr>
              <a:t>a</a:t>
            </a:r>
            <a:r>
              <a:rPr sz="1200" spc="-305" dirty="0">
                <a:solidFill>
                  <a:srgbClr val="888888"/>
                </a:solidFill>
                <a:latin typeface="Calibri"/>
                <a:cs typeface="Calibri"/>
              </a:rPr>
              <a:t>r</a:t>
            </a:r>
            <a:r>
              <a:rPr sz="3300" spc="-1327" baseline="11363" dirty="0">
                <a:latin typeface="Calibri"/>
                <a:cs typeface="Calibri"/>
              </a:rPr>
              <a:t>n</a:t>
            </a:r>
            <a:r>
              <a:rPr sz="1200" spc="-20" dirty="0">
                <a:solidFill>
                  <a:srgbClr val="888888"/>
                </a:solidFill>
                <a:latin typeface="Calibri"/>
                <a:cs typeface="Calibri"/>
              </a:rPr>
              <a:t>e</a:t>
            </a:r>
            <a:r>
              <a:rPr sz="1200" spc="-370" dirty="0">
                <a:solidFill>
                  <a:srgbClr val="888888"/>
                </a:solidFill>
                <a:latin typeface="Calibri"/>
                <a:cs typeface="Calibri"/>
              </a:rPr>
              <a:t>d</a:t>
            </a:r>
            <a:r>
              <a:rPr sz="3300" spc="-525" baseline="11363" dirty="0">
                <a:latin typeface="Calibri"/>
                <a:cs typeface="Calibri"/>
              </a:rPr>
              <a:t>c</a:t>
            </a:r>
            <a:r>
              <a:rPr sz="1200" spc="-305" dirty="0">
                <a:solidFill>
                  <a:srgbClr val="888888"/>
                </a:solidFill>
                <a:latin typeface="Calibri"/>
                <a:cs typeface="Calibri"/>
              </a:rPr>
              <a:t>b</a:t>
            </a:r>
            <a:r>
              <a:rPr sz="3300" spc="-682" baseline="11363" dirty="0">
                <a:latin typeface="Calibri"/>
                <a:cs typeface="Calibri"/>
              </a:rPr>
              <a:t>t</a:t>
            </a:r>
            <a:r>
              <a:rPr sz="1200" spc="-125" dirty="0">
                <a:solidFill>
                  <a:srgbClr val="888888"/>
                </a:solidFill>
                <a:latin typeface="Calibri"/>
                <a:cs typeface="Calibri"/>
              </a:rPr>
              <a:t>y</a:t>
            </a:r>
            <a:r>
              <a:rPr sz="3300" spc="-232" baseline="11363" dirty="0">
                <a:latin typeface="Calibri"/>
                <a:cs typeface="Calibri"/>
              </a:rPr>
              <a:t>i</a:t>
            </a:r>
            <a:r>
              <a:rPr sz="1200" spc="-495" dirty="0">
                <a:solidFill>
                  <a:srgbClr val="888888"/>
                </a:solidFill>
                <a:latin typeface="Calibri"/>
                <a:cs typeface="Calibri"/>
              </a:rPr>
              <a:t>P</a:t>
            </a:r>
            <a:r>
              <a:rPr sz="3300" spc="-1057" baseline="11363" dirty="0">
                <a:latin typeface="Calibri"/>
                <a:cs typeface="Calibri"/>
              </a:rPr>
              <a:t>o</a:t>
            </a:r>
            <a:r>
              <a:rPr sz="1200" spc="-10" dirty="0">
                <a:solidFill>
                  <a:srgbClr val="888888"/>
                </a:solidFill>
                <a:latin typeface="Calibri"/>
                <a:cs typeface="Calibri"/>
              </a:rPr>
              <a:t>r</a:t>
            </a:r>
            <a:r>
              <a:rPr sz="1200" spc="-385" dirty="0">
                <a:solidFill>
                  <a:srgbClr val="888888"/>
                </a:solidFill>
                <a:latin typeface="Calibri"/>
                <a:cs typeface="Calibri"/>
              </a:rPr>
              <a:t>u</a:t>
            </a:r>
            <a:r>
              <a:rPr sz="3300" spc="-1185" baseline="11363" dirty="0">
                <a:latin typeface="Calibri"/>
                <a:cs typeface="Calibri"/>
              </a:rPr>
              <a:t>n</a:t>
            </a:r>
            <a:r>
              <a:rPr sz="1200" spc="-10" dirty="0">
                <a:solidFill>
                  <a:srgbClr val="888888"/>
                </a:solidFill>
                <a:latin typeface="Calibri"/>
                <a:cs typeface="Calibri"/>
              </a:rPr>
              <a:t>t</a:t>
            </a:r>
            <a:r>
              <a:rPr sz="1200" spc="-30" dirty="0">
                <a:solidFill>
                  <a:srgbClr val="888888"/>
                </a:solidFill>
                <a:latin typeface="Calibri"/>
                <a:cs typeface="Calibri"/>
              </a:rPr>
              <a:t>h</a:t>
            </a:r>
            <a:r>
              <a:rPr sz="1200" spc="-15" dirty="0">
                <a:solidFill>
                  <a:srgbClr val="888888"/>
                </a:solidFill>
                <a:latin typeface="Calibri"/>
                <a:cs typeface="Calibri"/>
              </a:rPr>
              <a:t>v</a:t>
            </a:r>
            <a:r>
              <a:rPr sz="1200" spc="-10" dirty="0">
                <a:solidFill>
                  <a:srgbClr val="888888"/>
                </a:solidFill>
                <a:latin typeface="Calibri"/>
                <a:cs typeface="Calibri"/>
              </a:rPr>
              <a:t>i</a:t>
            </a:r>
            <a:r>
              <a:rPr sz="1200" spc="-65" dirty="0">
                <a:solidFill>
                  <a:srgbClr val="888888"/>
                </a:solidFill>
                <a:latin typeface="Times New Roman"/>
                <a:cs typeface="Times New Roman"/>
              </a:rPr>
              <a:t> </a:t>
            </a:r>
            <a:r>
              <a:rPr sz="1200" dirty="0">
                <a:solidFill>
                  <a:srgbClr val="888888"/>
                </a:solidFill>
                <a:latin typeface="Calibri"/>
                <a:cs typeface="Calibri"/>
              </a:rPr>
              <a:t>Raj</a:t>
            </a:r>
            <a:r>
              <a:rPr sz="1200" spc="-30" dirty="0">
                <a:solidFill>
                  <a:srgbClr val="888888"/>
                </a:solidFill>
                <a:latin typeface="Times New Roman"/>
                <a:cs typeface="Times New Roman"/>
              </a:rPr>
              <a:t> </a:t>
            </a:r>
            <a:r>
              <a:rPr sz="1200" dirty="0">
                <a:solidFill>
                  <a:srgbClr val="888888"/>
                </a:solidFill>
                <a:latin typeface="Calibri"/>
                <a:cs typeface="Calibri"/>
              </a:rPr>
              <a:t>A</a:t>
            </a:r>
            <a:r>
              <a:rPr sz="1200" spc="-15" dirty="0">
                <a:solidFill>
                  <a:srgbClr val="888888"/>
                </a:solidFill>
                <a:latin typeface="Times New Roman"/>
                <a:cs typeface="Times New Roman"/>
              </a:rPr>
              <a:t> </a:t>
            </a:r>
            <a:r>
              <a:rPr sz="1200" dirty="0">
                <a:solidFill>
                  <a:srgbClr val="888888"/>
                </a:solidFill>
                <a:latin typeface="Calibri"/>
                <a:cs typeface="Calibri"/>
              </a:rPr>
              <a:t>Dept.</a:t>
            </a:r>
            <a:r>
              <a:rPr sz="1200" spc="-65" dirty="0">
                <a:solidFill>
                  <a:srgbClr val="888888"/>
                </a:solidFill>
                <a:latin typeface="Times New Roman"/>
                <a:cs typeface="Times New Roman"/>
              </a:rPr>
              <a:t> </a:t>
            </a:r>
            <a:r>
              <a:rPr sz="1200" dirty="0">
                <a:solidFill>
                  <a:srgbClr val="888888"/>
                </a:solidFill>
                <a:latin typeface="Calibri"/>
                <a:cs typeface="Calibri"/>
              </a:rPr>
              <a:t>of</a:t>
            </a:r>
            <a:r>
              <a:rPr sz="1200" spc="-30"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25" dirty="0" smtClean="0">
                <a:solidFill>
                  <a:srgbClr val="888888"/>
                </a:solidFill>
                <a:latin typeface="Times New Roman"/>
                <a:cs typeface="Times New Roman"/>
              </a:rPr>
              <a:t> </a:t>
            </a:r>
            <a:r>
              <a:rPr sz="1200" spc="-20" dirty="0">
                <a:solidFill>
                  <a:srgbClr val="888888"/>
                </a:solidFill>
                <a:latin typeface="Calibri"/>
                <a:cs typeface="Calibri"/>
              </a:rPr>
              <a:t>GFGC</a:t>
            </a:r>
            <a:endParaRPr sz="1200" dirty="0">
              <a:latin typeface="Calibri"/>
              <a:cs typeface="Calibri"/>
            </a:endParaRPr>
          </a:p>
        </p:txBody>
      </p:sp>
      <p:sp>
        <p:nvSpPr>
          <p:cNvPr id="12" name="object 12"/>
          <p:cNvSpPr txBox="1"/>
          <p:nvPr/>
        </p:nvSpPr>
        <p:spPr>
          <a:xfrm>
            <a:off x="4727828" y="-44709"/>
            <a:ext cx="3813175" cy="5256530"/>
          </a:xfrm>
          <a:prstGeom prst="rect">
            <a:avLst/>
          </a:prstGeom>
        </p:spPr>
        <p:txBody>
          <a:bodyPr vert="horz" wrap="square" lIns="0" tIns="12065" rIns="0" bIns="0" rtlCol="0">
            <a:spAutoFit/>
          </a:bodyPr>
          <a:lstStyle/>
          <a:p>
            <a:pPr marL="354965" indent="-342265">
              <a:lnSpc>
                <a:spcPct val="100000"/>
              </a:lnSpc>
              <a:spcBef>
                <a:spcPts val="95"/>
              </a:spcBef>
              <a:buFont typeface="Microsoft Sans Serif"/>
              <a:buChar char="•"/>
              <a:tabLst>
                <a:tab pos="354965" algn="l"/>
              </a:tabLst>
            </a:pPr>
            <a:r>
              <a:rPr sz="2200" b="1" spc="-10" dirty="0">
                <a:latin typeface="Calibri"/>
                <a:cs typeface="Calibri"/>
              </a:rPr>
              <a:t>Example:</a:t>
            </a:r>
            <a:endParaRPr sz="2200">
              <a:latin typeface="Calibri"/>
              <a:cs typeface="Calibri"/>
            </a:endParaRPr>
          </a:p>
          <a:p>
            <a:pPr marL="266700" marR="190500" indent="-254635">
              <a:lnSpc>
                <a:spcPct val="100000"/>
              </a:lnSpc>
              <a:tabLst>
                <a:tab pos="2900680" algn="l"/>
              </a:tabLst>
            </a:pPr>
            <a:r>
              <a:rPr sz="2200" dirty="0">
                <a:latin typeface="Calibri"/>
                <a:cs typeface="Calibri"/>
              </a:rPr>
              <a:t>def</a:t>
            </a:r>
            <a:r>
              <a:rPr sz="2200" spc="-65" dirty="0">
                <a:latin typeface="Times New Roman"/>
                <a:cs typeface="Times New Roman"/>
              </a:rPr>
              <a:t> </a:t>
            </a:r>
            <a:r>
              <a:rPr sz="2200" dirty="0">
                <a:latin typeface="Calibri"/>
                <a:cs typeface="Calibri"/>
              </a:rPr>
              <a:t>add_numbers(</a:t>
            </a:r>
            <a:r>
              <a:rPr sz="2200" spc="-85" dirty="0">
                <a:latin typeface="Times New Roman"/>
                <a:cs typeface="Times New Roman"/>
              </a:rPr>
              <a:t> </a:t>
            </a:r>
            <a:r>
              <a:rPr sz="2200" dirty="0">
                <a:latin typeface="Calibri"/>
                <a:cs typeface="Calibri"/>
              </a:rPr>
              <a:t>a</a:t>
            </a:r>
            <a:r>
              <a:rPr sz="2200" spc="-85" dirty="0">
                <a:latin typeface="Times New Roman"/>
                <a:cs typeface="Times New Roman"/>
              </a:rPr>
              <a:t> </a:t>
            </a:r>
            <a:r>
              <a:rPr sz="2200" dirty="0">
                <a:latin typeface="Calibri"/>
                <a:cs typeface="Calibri"/>
              </a:rPr>
              <a:t>=</a:t>
            </a:r>
            <a:r>
              <a:rPr sz="2200" spc="-75" dirty="0">
                <a:latin typeface="Times New Roman"/>
                <a:cs typeface="Times New Roman"/>
              </a:rPr>
              <a:t> </a:t>
            </a:r>
            <a:r>
              <a:rPr sz="2200" spc="-25" dirty="0">
                <a:latin typeface="Calibri"/>
                <a:cs typeface="Calibri"/>
              </a:rPr>
              <a:t>7,</a:t>
            </a:r>
            <a:r>
              <a:rPr sz="2200" dirty="0">
                <a:latin typeface="Times New Roman"/>
                <a:cs typeface="Times New Roman"/>
              </a:rPr>
              <a:t>	</a:t>
            </a:r>
            <a:r>
              <a:rPr sz="2200" dirty="0">
                <a:latin typeface="Calibri"/>
                <a:cs typeface="Calibri"/>
              </a:rPr>
              <a:t>b</a:t>
            </a:r>
            <a:r>
              <a:rPr sz="2200" spc="-65" dirty="0">
                <a:latin typeface="Times New Roman"/>
                <a:cs typeface="Times New Roman"/>
              </a:rPr>
              <a:t> </a:t>
            </a:r>
            <a:r>
              <a:rPr sz="2200" dirty="0">
                <a:latin typeface="Calibri"/>
                <a:cs typeface="Calibri"/>
              </a:rPr>
              <a:t>=</a:t>
            </a:r>
            <a:r>
              <a:rPr sz="2200" spc="-55" dirty="0">
                <a:latin typeface="Times New Roman"/>
                <a:cs typeface="Times New Roman"/>
              </a:rPr>
              <a:t> </a:t>
            </a:r>
            <a:r>
              <a:rPr sz="2200" spc="-25" dirty="0">
                <a:latin typeface="Calibri"/>
                <a:cs typeface="Calibri"/>
              </a:rPr>
              <a:t>8):</a:t>
            </a:r>
            <a:r>
              <a:rPr sz="2200" spc="-25" dirty="0">
                <a:latin typeface="Times New Roman"/>
                <a:cs typeface="Times New Roman"/>
              </a:rPr>
              <a:t> </a:t>
            </a:r>
            <a:r>
              <a:rPr sz="2200" dirty="0">
                <a:latin typeface="Calibri"/>
                <a:cs typeface="Calibri"/>
              </a:rPr>
              <a:t>sum</a:t>
            </a:r>
            <a:r>
              <a:rPr sz="2200" spc="-65" dirty="0">
                <a:latin typeface="Times New Roman"/>
                <a:cs typeface="Times New Roman"/>
              </a:rPr>
              <a:t> </a:t>
            </a:r>
            <a:r>
              <a:rPr sz="2200" dirty="0">
                <a:latin typeface="Calibri"/>
                <a:cs typeface="Calibri"/>
              </a:rPr>
              <a:t>=</a:t>
            </a:r>
            <a:r>
              <a:rPr sz="2200" spc="-70" dirty="0">
                <a:latin typeface="Times New Roman"/>
                <a:cs typeface="Times New Roman"/>
              </a:rPr>
              <a:t> </a:t>
            </a:r>
            <a:r>
              <a:rPr sz="2200" dirty="0">
                <a:latin typeface="Calibri"/>
                <a:cs typeface="Calibri"/>
              </a:rPr>
              <a:t>a</a:t>
            </a:r>
            <a:r>
              <a:rPr sz="2200" spc="-60" dirty="0">
                <a:latin typeface="Times New Roman"/>
                <a:cs typeface="Times New Roman"/>
              </a:rPr>
              <a:t> </a:t>
            </a:r>
            <a:r>
              <a:rPr sz="2200" dirty="0">
                <a:latin typeface="Calibri"/>
                <a:cs typeface="Calibri"/>
              </a:rPr>
              <a:t>+</a:t>
            </a:r>
            <a:r>
              <a:rPr sz="2200" spc="-60" dirty="0">
                <a:latin typeface="Times New Roman"/>
                <a:cs typeface="Times New Roman"/>
              </a:rPr>
              <a:t> </a:t>
            </a:r>
            <a:r>
              <a:rPr sz="2200" spc="-50" dirty="0">
                <a:latin typeface="Calibri"/>
                <a:cs typeface="Calibri"/>
              </a:rPr>
              <a:t>b</a:t>
            </a:r>
            <a:endParaRPr sz="2200">
              <a:latin typeface="Calibri"/>
              <a:cs typeface="Calibri"/>
            </a:endParaRPr>
          </a:p>
          <a:p>
            <a:pPr marL="266700">
              <a:lnSpc>
                <a:spcPct val="100000"/>
              </a:lnSpc>
            </a:pPr>
            <a:r>
              <a:rPr sz="2200" spc="-10" dirty="0">
                <a:latin typeface="Calibri"/>
                <a:cs typeface="Calibri"/>
              </a:rPr>
              <a:t>print('Sum:',</a:t>
            </a:r>
            <a:r>
              <a:rPr sz="2200" spc="-40" dirty="0">
                <a:latin typeface="Times New Roman"/>
                <a:cs typeface="Times New Roman"/>
              </a:rPr>
              <a:t> </a:t>
            </a:r>
            <a:r>
              <a:rPr sz="2200" spc="-20" dirty="0">
                <a:latin typeface="Calibri"/>
                <a:cs typeface="Calibri"/>
              </a:rPr>
              <a:t>sum)</a:t>
            </a:r>
            <a:endParaRPr sz="2200">
              <a:latin typeface="Calibri"/>
              <a:cs typeface="Calibri"/>
            </a:endParaRPr>
          </a:p>
          <a:p>
            <a:pPr marL="12700" marR="1137285">
              <a:lnSpc>
                <a:spcPts val="2110"/>
              </a:lnSpc>
              <a:spcBef>
                <a:spcPts val="515"/>
              </a:spcBef>
            </a:pPr>
            <a:r>
              <a:rPr sz="2200" dirty="0">
                <a:latin typeface="Calibri"/>
                <a:cs typeface="Calibri"/>
              </a:rPr>
              <a:t>#</a:t>
            </a:r>
            <a:r>
              <a:rPr sz="2200" spc="-90" dirty="0">
                <a:latin typeface="Times New Roman"/>
                <a:cs typeface="Times New Roman"/>
              </a:rPr>
              <a:t> </a:t>
            </a:r>
            <a:r>
              <a:rPr sz="2200" dirty="0">
                <a:latin typeface="Calibri"/>
                <a:cs typeface="Calibri"/>
              </a:rPr>
              <a:t>function</a:t>
            </a:r>
            <a:r>
              <a:rPr sz="2200" spc="-80" dirty="0">
                <a:latin typeface="Times New Roman"/>
                <a:cs typeface="Times New Roman"/>
              </a:rPr>
              <a:t> </a:t>
            </a:r>
            <a:r>
              <a:rPr sz="2200" dirty="0">
                <a:latin typeface="Calibri"/>
                <a:cs typeface="Calibri"/>
              </a:rPr>
              <a:t>call</a:t>
            </a:r>
            <a:r>
              <a:rPr sz="2200" spc="-85" dirty="0">
                <a:latin typeface="Times New Roman"/>
                <a:cs typeface="Times New Roman"/>
              </a:rPr>
              <a:t> </a:t>
            </a:r>
            <a:r>
              <a:rPr sz="2200" dirty="0">
                <a:latin typeface="Calibri"/>
                <a:cs typeface="Calibri"/>
              </a:rPr>
              <a:t>with</a:t>
            </a:r>
            <a:r>
              <a:rPr sz="2200" spc="-85" dirty="0">
                <a:latin typeface="Times New Roman"/>
                <a:cs typeface="Times New Roman"/>
              </a:rPr>
              <a:t> </a:t>
            </a:r>
            <a:r>
              <a:rPr sz="2200" spc="-25" dirty="0">
                <a:latin typeface="Calibri"/>
                <a:cs typeface="Calibri"/>
              </a:rPr>
              <a:t>two</a:t>
            </a:r>
            <a:r>
              <a:rPr sz="2200" spc="-25" dirty="0">
                <a:latin typeface="Times New Roman"/>
                <a:cs typeface="Times New Roman"/>
              </a:rPr>
              <a:t> </a:t>
            </a:r>
            <a:r>
              <a:rPr sz="2200" spc="-10" dirty="0">
                <a:latin typeface="Calibri"/>
                <a:cs typeface="Calibri"/>
              </a:rPr>
              <a:t>arguments</a:t>
            </a:r>
            <a:endParaRPr sz="2200">
              <a:latin typeface="Calibri"/>
              <a:cs typeface="Calibri"/>
            </a:endParaRPr>
          </a:p>
          <a:p>
            <a:pPr marL="12700">
              <a:lnSpc>
                <a:spcPct val="100000"/>
              </a:lnSpc>
              <a:spcBef>
                <a:spcPts val="20"/>
              </a:spcBef>
            </a:pPr>
            <a:r>
              <a:rPr sz="2200" spc="-10" dirty="0">
                <a:latin typeface="Calibri"/>
                <a:cs typeface="Calibri"/>
              </a:rPr>
              <a:t>add_numbers(2,</a:t>
            </a:r>
            <a:r>
              <a:rPr sz="2200" spc="-60" dirty="0">
                <a:latin typeface="Times New Roman"/>
                <a:cs typeface="Times New Roman"/>
              </a:rPr>
              <a:t> </a:t>
            </a:r>
            <a:r>
              <a:rPr sz="2200" spc="-25" dirty="0">
                <a:latin typeface="Calibri"/>
                <a:cs typeface="Calibri"/>
              </a:rPr>
              <a:t>3)</a:t>
            </a:r>
            <a:endParaRPr sz="2200">
              <a:latin typeface="Calibri"/>
              <a:cs typeface="Calibri"/>
            </a:endParaRPr>
          </a:p>
          <a:p>
            <a:pPr marL="12700" marR="1078865">
              <a:lnSpc>
                <a:spcPct val="80000"/>
              </a:lnSpc>
              <a:spcBef>
                <a:spcPts val="530"/>
              </a:spcBef>
              <a:tabLst>
                <a:tab pos="278765" algn="l"/>
              </a:tabLst>
            </a:pPr>
            <a:r>
              <a:rPr sz="2200" spc="-50" dirty="0">
                <a:latin typeface="Calibri"/>
                <a:cs typeface="Calibri"/>
              </a:rPr>
              <a:t>#</a:t>
            </a:r>
            <a:r>
              <a:rPr sz="2200" dirty="0">
                <a:latin typeface="Times New Roman"/>
                <a:cs typeface="Times New Roman"/>
              </a:rPr>
              <a:t>	</a:t>
            </a:r>
            <a:r>
              <a:rPr sz="2200" dirty="0">
                <a:latin typeface="Calibri"/>
                <a:cs typeface="Calibri"/>
              </a:rPr>
              <a:t>function</a:t>
            </a:r>
            <a:r>
              <a:rPr sz="2200" spc="-90" dirty="0">
                <a:latin typeface="Times New Roman"/>
                <a:cs typeface="Times New Roman"/>
              </a:rPr>
              <a:t> </a:t>
            </a:r>
            <a:r>
              <a:rPr sz="2200" dirty="0">
                <a:latin typeface="Calibri"/>
                <a:cs typeface="Calibri"/>
              </a:rPr>
              <a:t>call</a:t>
            </a:r>
            <a:r>
              <a:rPr sz="2200" spc="-85" dirty="0">
                <a:latin typeface="Times New Roman"/>
                <a:cs typeface="Times New Roman"/>
              </a:rPr>
              <a:t> </a:t>
            </a:r>
            <a:r>
              <a:rPr sz="2200" dirty="0">
                <a:latin typeface="Calibri"/>
                <a:cs typeface="Calibri"/>
              </a:rPr>
              <a:t>with</a:t>
            </a:r>
            <a:r>
              <a:rPr sz="2200" spc="-100" dirty="0">
                <a:latin typeface="Times New Roman"/>
                <a:cs typeface="Times New Roman"/>
              </a:rPr>
              <a:t> </a:t>
            </a:r>
            <a:r>
              <a:rPr sz="2200" spc="-25" dirty="0">
                <a:latin typeface="Calibri"/>
                <a:cs typeface="Calibri"/>
              </a:rPr>
              <a:t>one</a:t>
            </a:r>
            <a:r>
              <a:rPr sz="2200" spc="-25" dirty="0">
                <a:latin typeface="Times New Roman"/>
                <a:cs typeface="Times New Roman"/>
              </a:rPr>
              <a:t> </a:t>
            </a:r>
            <a:r>
              <a:rPr sz="2200" spc="-10" dirty="0">
                <a:latin typeface="Calibri"/>
                <a:cs typeface="Calibri"/>
              </a:rPr>
              <a:t>argument</a:t>
            </a:r>
            <a:endParaRPr sz="2200">
              <a:latin typeface="Calibri"/>
              <a:cs typeface="Calibri"/>
            </a:endParaRPr>
          </a:p>
          <a:p>
            <a:pPr marL="12700">
              <a:lnSpc>
                <a:spcPct val="100000"/>
              </a:lnSpc>
            </a:pPr>
            <a:r>
              <a:rPr sz="2200" dirty="0">
                <a:latin typeface="Calibri"/>
                <a:cs typeface="Calibri"/>
              </a:rPr>
              <a:t>add_numbers(a</a:t>
            </a:r>
            <a:r>
              <a:rPr sz="2200" spc="-85" dirty="0">
                <a:latin typeface="Times New Roman"/>
                <a:cs typeface="Times New Roman"/>
              </a:rPr>
              <a:t> </a:t>
            </a:r>
            <a:r>
              <a:rPr sz="2200" dirty="0">
                <a:latin typeface="Calibri"/>
                <a:cs typeface="Calibri"/>
              </a:rPr>
              <a:t>=</a:t>
            </a:r>
            <a:r>
              <a:rPr sz="2200" spc="-70" dirty="0">
                <a:latin typeface="Times New Roman"/>
                <a:cs typeface="Times New Roman"/>
              </a:rPr>
              <a:t> </a:t>
            </a:r>
            <a:r>
              <a:rPr sz="2200" spc="-25" dirty="0">
                <a:latin typeface="Calibri"/>
                <a:cs typeface="Calibri"/>
              </a:rPr>
              <a:t>2)</a:t>
            </a:r>
            <a:endParaRPr sz="2200">
              <a:latin typeface="Calibri"/>
              <a:cs typeface="Calibri"/>
            </a:endParaRPr>
          </a:p>
          <a:p>
            <a:pPr marL="12700">
              <a:lnSpc>
                <a:spcPct val="100000"/>
              </a:lnSpc>
            </a:pPr>
            <a:r>
              <a:rPr sz="2200" dirty="0">
                <a:latin typeface="Calibri"/>
                <a:cs typeface="Calibri"/>
              </a:rPr>
              <a:t>#</a:t>
            </a:r>
            <a:r>
              <a:rPr sz="2200" spc="-75" dirty="0">
                <a:latin typeface="Times New Roman"/>
                <a:cs typeface="Times New Roman"/>
              </a:rPr>
              <a:t> </a:t>
            </a:r>
            <a:r>
              <a:rPr sz="2200" dirty="0">
                <a:latin typeface="Calibri"/>
                <a:cs typeface="Calibri"/>
              </a:rPr>
              <a:t>function</a:t>
            </a:r>
            <a:r>
              <a:rPr sz="2200" spc="-70" dirty="0">
                <a:latin typeface="Times New Roman"/>
                <a:cs typeface="Times New Roman"/>
              </a:rPr>
              <a:t> </a:t>
            </a:r>
            <a:r>
              <a:rPr sz="2200" dirty="0">
                <a:latin typeface="Calibri"/>
                <a:cs typeface="Calibri"/>
              </a:rPr>
              <a:t>call</a:t>
            </a:r>
            <a:r>
              <a:rPr sz="2200" spc="-70" dirty="0">
                <a:latin typeface="Times New Roman"/>
                <a:cs typeface="Times New Roman"/>
              </a:rPr>
              <a:t> </a:t>
            </a:r>
            <a:r>
              <a:rPr sz="2200" dirty="0">
                <a:latin typeface="Calibri"/>
                <a:cs typeface="Calibri"/>
              </a:rPr>
              <a:t>with</a:t>
            </a:r>
            <a:r>
              <a:rPr sz="2200" spc="-80" dirty="0">
                <a:latin typeface="Times New Roman"/>
                <a:cs typeface="Times New Roman"/>
              </a:rPr>
              <a:t> </a:t>
            </a:r>
            <a:r>
              <a:rPr sz="2200" dirty="0">
                <a:latin typeface="Calibri"/>
                <a:cs typeface="Calibri"/>
              </a:rPr>
              <a:t>no</a:t>
            </a:r>
            <a:r>
              <a:rPr sz="2200" spc="-75" dirty="0">
                <a:latin typeface="Times New Roman"/>
                <a:cs typeface="Times New Roman"/>
              </a:rPr>
              <a:t> </a:t>
            </a:r>
            <a:r>
              <a:rPr sz="2200" spc="-10" dirty="0">
                <a:latin typeface="Calibri"/>
                <a:cs typeface="Calibri"/>
              </a:rPr>
              <a:t>arguments</a:t>
            </a:r>
            <a:endParaRPr sz="2200">
              <a:latin typeface="Calibri"/>
              <a:cs typeface="Calibri"/>
            </a:endParaRPr>
          </a:p>
          <a:p>
            <a:pPr marL="12700">
              <a:lnSpc>
                <a:spcPct val="100000"/>
              </a:lnSpc>
            </a:pPr>
            <a:r>
              <a:rPr sz="2200" spc="-10" dirty="0">
                <a:latin typeface="Calibri"/>
                <a:cs typeface="Calibri"/>
              </a:rPr>
              <a:t>add_numbers()</a:t>
            </a:r>
            <a:endParaRPr sz="2200">
              <a:latin typeface="Calibri"/>
              <a:cs typeface="Calibri"/>
            </a:endParaRPr>
          </a:p>
          <a:p>
            <a:pPr marL="12700" marR="2962275">
              <a:lnSpc>
                <a:spcPct val="100000"/>
              </a:lnSpc>
            </a:pPr>
            <a:r>
              <a:rPr sz="2200" b="1" spc="-10" dirty="0">
                <a:latin typeface="Calibri"/>
                <a:cs typeface="Calibri"/>
              </a:rPr>
              <a:t>Output</a:t>
            </a:r>
            <a:r>
              <a:rPr sz="2200" spc="-10" dirty="0">
                <a:latin typeface="Times New Roman"/>
                <a:cs typeface="Times New Roman"/>
              </a:rPr>
              <a:t> </a:t>
            </a:r>
            <a:r>
              <a:rPr sz="2200" b="1" dirty="0">
                <a:solidFill>
                  <a:srgbClr val="FF0000"/>
                </a:solidFill>
                <a:latin typeface="Calibri"/>
                <a:cs typeface="Calibri"/>
              </a:rPr>
              <a:t>Sum:</a:t>
            </a:r>
            <a:r>
              <a:rPr sz="2200" spc="-105" dirty="0">
                <a:solidFill>
                  <a:srgbClr val="FF0000"/>
                </a:solidFill>
                <a:latin typeface="Times New Roman"/>
                <a:cs typeface="Times New Roman"/>
              </a:rPr>
              <a:t> </a:t>
            </a:r>
            <a:r>
              <a:rPr sz="2200" b="1" spc="-50" dirty="0">
                <a:solidFill>
                  <a:srgbClr val="FF0000"/>
                </a:solidFill>
                <a:latin typeface="Calibri"/>
                <a:cs typeface="Calibri"/>
              </a:rPr>
              <a:t>5</a:t>
            </a:r>
            <a:endParaRPr sz="2200">
              <a:latin typeface="Calibri"/>
              <a:cs typeface="Calibri"/>
            </a:endParaRPr>
          </a:p>
          <a:p>
            <a:pPr marL="12700">
              <a:lnSpc>
                <a:spcPct val="100000"/>
              </a:lnSpc>
              <a:spcBef>
                <a:spcPts val="5"/>
              </a:spcBef>
            </a:pPr>
            <a:r>
              <a:rPr sz="2200" b="1" dirty="0">
                <a:solidFill>
                  <a:srgbClr val="FF0000"/>
                </a:solidFill>
                <a:latin typeface="Calibri"/>
                <a:cs typeface="Calibri"/>
              </a:rPr>
              <a:t>Sum:</a:t>
            </a:r>
            <a:r>
              <a:rPr sz="2200" spc="-55" dirty="0">
                <a:solidFill>
                  <a:srgbClr val="FF0000"/>
                </a:solidFill>
                <a:latin typeface="Times New Roman"/>
                <a:cs typeface="Times New Roman"/>
              </a:rPr>
              <a:t> </a:t>
            </a:r>
            <a:r>
              <a:rPr sz="2200" b="1" spc="-25" dirty="0">
                <a:solidFill>
                  <a:srgbClr val="FF0000"/>
                </a:solidFill>
                <a:latin typeface="Calibri"/>
                <a:cs typeface="Calibri"/>
              </a:rPr>
              <a:t>10</a:t>
            </a:r>
            <a:endParaRPr sz="2200">
              <a:latin typeface="Calibri"/>
              <a:cs typeface="Calibri"/>
            </a:endParaRPr>
          </a:p>
          <a:p>
            <a:pPr marL="12700">
              <a:lnSpc>
                <a:spcPct val="100000"/>
              </a:lnSpc>
            </a:pPr>
            <a:r>
              <a:rPr sz="2200" b="1" dirty="0">
                <a:solidFill>
                  <a:srgbClr val="FF0000"/>
                </a:solidFill>
                <a:latin typeface="Calibri"/>
                <a:cs typeface="Calibri"/>
              </a:rPr>
              <a:t>Sum:</a:t>
            </a:r>
            <a:r>
              <a:rPr sz="2200" spc="-105" dirty="0">
                <a:solidFill>
                  <a:srgbClr val="FF0000"/>
                </a:solidFill>
                <a:latin typeface="Times New Roman"/>
                <a:cs typeface="Times New Roman"/>
              </a:rPr>
              <a:t> </a:t>
            </a:r>
            <a:r>
              <a:rPr sz="2200" b="1" spc="-25" dirty="0">
                <a:solidFill>
                  <a:srgbClr val="FF0000"/>
                </a:solidFill>
                <a:latin typeface="Calibri"/>
                <a:cs typeface="Calibri"/>
              </a:rPr>
              <a:t>15</a:t>
            </a:r>
            <a:endParaRPr sz="2200">
              <a:latin typeface="Calibri"/>
              <a:cs typeface="Calibri"/>
            </a:endParaRPr>
          </a:p>
        </p:txBody>
      </p:sp>
      <p:sp>
        <p:nvSpPr>
          <p:cNvPr id="13" name="object 13"/>
          <p:cNvSpPr txBox="1"/>
          <p:nvPr/>
        </p:nvSpPr>
        <p:spPr>
          <a:xfrm>
            <a:off x="4329175" y="6518556"/>
            <a:ext cx="486409"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88888"/>
                </a:solidFill>
                <a:latin typeface="Calibri"/>
                <a:cs typeface="Calibri"/>
              </a:rPr>
              <a:t>MALUR</a:t>
            </a:r>
            <a:endParaRPr sz="1200">
              <a:latin typeface="Calibri"/>
              <a:cs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3202"/>
            <a:ext cx="6906895" cy="391160"/>
          </a:xfrm>
          <a:prstGeom prst="rect">
            <a:avLst/>
          </a:prstGeom>
        </p:spPr>
        <p:txBody>
          <a:bodyPr vert="horz" wrap="square" lIns="0" tIns="12700" rIns="0" bIns="0" rtlCol="0">
            <a:spAutoFit/>
          </a:bodyPr>
          <a:lstStyle/>
          <a:p>
            <a:pPr marL="12700">
              <a:lnSpc>
                <a:spcPct val="100000"/>
              </a:lnSpc>
              <a:spcBef>
                <a:spcPts val="100"/>
              </a:spcBef>
              <a:tabLst>
                <a:tab pos="527685" algn="l"/>
              </a:tabLst>
            </a:pPr>
            <a:r>
              <a:rPr sz="2400" spc="-25" dirty="0">
                <a:solidFill>
                  <a:srgbClr val="FF0000"/>
                </a:solidFill>
              </a:rPr>
              <a:t>4.</a:t>
            </a:r>
            <a:r>
              <a:rPr sz="2400" b="0" dirty="0">
                <a:solidFill>
                  <a:srgbClr val="FF0000"/>
                </a:solidFill>
                <a:latin typeface="Times New Roman"/>
                <a:cs typeface="Times New Roman"/>
              </a:rPr>
              <a:t>	</a:t>
            </a:r>
            <a:r>
              <a:rPr sz="2400" spc="-30" dirty="0">
                <a:solidFill>
                  <a:srgbClr val="FF0000"/>
                </a:solidFill>
              </a:rPr>
              <a:t>Variable-</a:t>
            </a:r>
            <a:r>
              <a:rPr sz="2400" dirty="0">
                <a:solidFill>
                  <a:srgbClr val="FF0000"/>
                </a:solidFill>
              </a:rPr>
              <a:t>length</a:t>
            </a:r>
            <a:r>
              <a:rPr sz="2400" b="0" spc="-80" dirty="0">
                <a:solidFill>
                  <a:srgbClr val="FF0000"/>
                </a:solidFill>
                <a:latin typeface="Times New Roman"/>
                <a:cs typeface="Times New Roman"/>
              </a:rPr>
              <a:t> </a:t>
            </a:r>
            <a:r>
              <a:rPr sz="2400" spc="-10" dirty="0">
                <a:solidFill>
                  <a:srgbClr val="FF0000"/>
                </a:solidFill>
              </a:rPr>
              <a:t>Arguments</a:t>
            </a:r>
            <a:r>
              <a:rPr sz="2400" b="0" spc="-85" dirty="0">
                <a:solidFill>
                  <a:srgbClr val="FF0000"/>
                </a:solidFill>
                <a:latin typeface="Times New Roman"/>
                <a:cs typeface="Times New Roman"/>
              </a:rPr>
              <a:t> </a:t>
            </a:r>
            <a:r>
              <a:rPr sz="2400" dirty="0">
                <a:solidFill>
                  <a:srgbClr val="FF0000"/>
                </a:solidFill>
              </a:rPr>
              <a:t>or</a:t>
            </a:r>
            <a:r>
              <a:rPr sz="2400" b="0" spc="-95" dirty="0">
                <a:solidFill>
                  <a:srgbClr val="FF0000"/>
                </a:solidFill>
                <a:latin typeface="Times New Roman"/>
                <a:cs typeface="Times New Roman"/>
              </a:rPr>
              <a:t> </a:t>
            </a:r>
            <a:r>
              <a:rPr sz="2400" spc="-10" dirty="0">
                <a:solidFill>
                  <a:srgbClr val="FF0000"/>
                </a:solidFill>
              </a:rPr>
              <a:t>Arbitrary</a:t>
            </a:r>
            <a:r>
              <a:rPr sz="2400" b="0" spc="-95" dirty="0">
                <a:solidFill>
                  <a:srgbClr val="FF0000"/>
                </a:solidFill>
                <a:latin typeface="Times New Roman"/>
                <a:cs typeface="Times New Roman"/>
              </a:rPr>
              <a:t> </a:t>
            </a:r>
            <a:r>
              <a:rPr sz="2400" spc="-10" dirty="0">
                <a:solidFill>
                  <a:srgbClr val="FF0000"/>
                </a:solidFill>
              </a:rPr>
              <a:t>arguments</a:t>
            </a:r>
            <a:endParaRPr sz="2400">
              <a:latin typeface="Times New Roman"/>
              <a:cs typeface="Times New Roman"/>
            </a:endParaRPr>
          </a:p>
        </p:txBody>
      </p:sp>
      <p:sp>
        <p:nvSpPr>
          <p:cNvPr id="3" name="object 3"/>
          <p:cNvSpPr txBox="1"/>
          <p:nvPr/>
        </p:nvSpPr>
        <p:spPr>
          <a:xfrm>
            <a:off x="383540" y="808985"/>
            <a:ext cx="8021955" cy="2038350"/>
          </a:xfrm>
          <a:prstGeom prst="rect">
            <a:avLst/>
          </a:prstGeom>
        </p:spPr>
        <p:txBody>
          <a:bodyPr vert="horz" wrap="square" lIns="0" tIns="13335" rIns="0" bIns="0" rtlCol="0">
            <a:spAutoFit/>
          </a:bodyPr>
          <a:lstStyle/>
          <a:p>
            <a:pPr marL="527685" marR="5080" indent="-515620">
              <a:lnSpc>
                <a:spcPct val="100000"/>
              </a:lnSpc>
              <a:spcBef>
                <a:spcPts val="105"/>
              </a:spcBef>
            </a:pPr>
            <a:r>
              <a:rPr sz="2000" dirty="0">
                <a:latin typeface="Calibri"/>
                <a:cs typeface="Calibri"/>
              </a:rPr>
              <a:t>In</a:t>
            </a:r>
            <a:r>
              <a:rPr sz="2000" spc="-80" dirty="0">
                <a:latin typeface="Times New Roman"/>
                <a:cs typeface="Times New Roman"/>
              </a:rPr>
              <a:t> </a:t>
            </a:r>
            <a:r>
              <a:rPr sz="2000" dirty="0">
                <a:latin typeface="Calibri"/>
                <a:cs typeface="Calibri"/>
              </a:rPr>
              <a:t>Python</a:t>
            </a:r>
            <a:r>
              <a:rPr sz="2000" spc="-100" dirty="0">
                <a:latin typeface="Times New Roman"/>
                <a:cs typeface="Times New Roman"/>
              </a:rPr>
              <a:t> </a:t>
            </a:r>
            <a:r>
              <a:rPr sz="2000" spc="-10" dirty="0">
                <a:latin typeface="Calibri"/>
                <a:cs typeface="Calibri"/>
              </a:rPr>
              <a:t>Arbitrary</a:t>
            </a:r>
            <a:r>
              <a:rPr sz="2000" spc="-75" dirty="0">
                <a:latin typeface="Times New Roman"/>
                <a:cs typeface="Times New Roman"/>
              </a:rPr>
              <a:t> </a:t>
            </a:r>
            <a:r>
              <a:rPr sz="2000" spc="-10" dirty="0">
                <a:latin typeface="Calibri"/>
                <a:cs typeface="Calibri"/>
              </a:rPr>
              <a:t>Keyword</a:t>
            </a:r>
            <a:r>
              <a:rPr sz="2000" spc="-95" dirty="0">
                <a:latin typeface="Times New Roman"/>
                <a:cs typeface="Times New Roman"/>
              </a:rPr>
              <a:t> </a:t>
            </a:r>
            <a:r>
              <a:rPr sz="2000" spc="-10" dirty="0">
                <a:latin typeface="Calibri"/>
                <a:cs typeface="Calibri"/>
              </a:rPr>
              <a:t>Arguments,</a:t>
            </a:r>
            <a:r>
              <a:rPr sz="2000" spc="-80" dirty="0">
                <a:latin typeface="Times New Roman"/>
                <a:cs typeface="Times New Roman"/>
              </a:rPr>
              <a:t> </a:t>
            </a:r>
            <a:r>
              <a:rPr sz="2000" dirty="0">
                <a:latin typeface="Calibri"/>
                <a:cs typeface="Calibri"/>
              </a:rPr>
              <a:t>*args,</a:t>
            </a:r>
            <a:r>
              <a:rPr sz="2000" spc="-75" dirty="0">
                <a:latin typeface="Times New Roman"/>
                <a:cs typeface="Times New Roman"/>
              </a:rPr>
              <a:t> </a:t>
            </a:r>
            <a:r>
              <a:rPr sz="2000" dirty="0">
                <a:latin typeface="Calibri"/>
                <a:cs typeface="Calibri"/>
              </a:rPr>
              <a:t>and</a:t>
            </a:r>
            <a:r>
              <a:rPr sz="2000" spc="-85" dirty="0">
                <a:latin typeface="Times New Roman"/>
                <a:cs typeface="Times New Roman"/>
              </a:rPr>
              <a:t> </a:t>
            </a:r>
            <a:r>
              <a:rPr sz="2000" spc="-10" dirty="0">
                <a:latin typeface="Calibri"/>
                <a:cs typeface="Calibri"/>
              </a:rPr>
              <a:t>**kwargs</a:t>
            </a:r>
            <a:r>
              <a:rPr sz="2000" spc="-70" dirty="0">
                <a:latin typeface="Times New Roman"/>
                <a:cs typeface="Times New Roman"/>
              </a:rPr>
              <a:t> </a:t>
            </a:r>
            <a:r>
              <a:rPr sz="2000" dirty="0">
                <a:latin typeface="Calibri"/>
                <a:cs typeface="Calibri"/>
              </a:rPr>
              <a:t>can</a:t>
            </a:r>
            <a:r>
              <a:rPr sz="2000" spc="-75" dirty="0">
                <a:latin typeface="Times New Roman"/>
                <a:cs typeface="Times New Roman"/>
              </a:rPr>
              <a:t> </a:t>
            </a:r>
            <a:r>
              <a:rPr sz="2000" dirty="0">
                <a:latin typeface="Calibri"/>
                <a:cs typeface="Calibri"/>
              </a:rPr>
              <a:t>pass</a:t>
            </a:r>
            <a:r>
              <a:rPr sz="2000" spc="-90" dirty="0">
                <a:latin typeface="Times New Roman"/>
                <a:cs typeface="Times New Roman"/>
              </a:rPr>
              <a:t> </a:t>
            </a:r>
            <a:r>
              <a:rPr sz="2000" spc="-50" dirty="0">
                <a:latin typeface="Calibri"/>
                <a:cs typeface="Calibri"/>
              </a:rPr>
              <a:t>a</a:t>
            </a:r>
            <a:r>
              <a:rPr sz="2000" spc="-50" dirty="0">
                <a:latin typeface="Times New Roman"/>
                <a:cs typeface="Times New Roman"/>
              </a:rPr>
              <a:t> </a:t>
            </a:r>
            <a:r>
              <a:rPr sz="2000" spc="-10" dirty="0">
                <a:latin typeface="Calibri"/>
                <a:cs typeface="Calibri"/>
              </a:rPr>
              <a:t>variable</a:t>
            </a:r>
            <a:r>
              <a:rPr sz="2000" spc="-70" dirty="0">
                <a:latin typeface="Times New Roman"/>
                <a:cs typeface="Times New Roman"/>
              </a:rPr>
              <a:t> </a:t>
            </a:r>
            <a:r>
              <a:rPr sz="2000" dirty="0">
                <a:latin typeface="Calibri"/>
                <a:cs typeface="Calibri"/>
              </a:rPr>
              <a:t>number</a:t>
            </a:r>
            <a:r>
              <a:rPr sz="2000" spc="-95" dirty="0">
                <a:latin typeface="Times New Roman"/>
                <a:cs typeface="Times New Roman"/>
              </a:rPr>
              <a:t> </a:t>
            </a:r>
            <a:r>
              <a:rPr sz="2000" dirty="0">
                <a:latin typeface="Calibri"/>
                <a:cs typeface="Calibri"/>
              </a:rPr>
              <a:t>of</a:t>
            </a:r>
            <a:r>
              <a:rPr sz="2000" spc="-90" dirty="0">
                <a:latin typeface="Times New Roman"/>
                <a:cs typeface="Times New Roman"/>
              </a:rPr>
              <a:t> </a:t>
            </a:r>
            <a:r>
              <a:rPr sz="2000" spc="-10" dirty="0">
                <a:latin typeface="Calibri"/>
                <a:cs typeface="Calibri"/>
              </a:rPr>
              <a:t>arguments</a:t>
            </a:r>
            <a:r>
              <a:rPr sz="2000" spc="-75" dirty="0">
                <a:latin typeface="Times New Roman"/>
                <a:cs typeface="Times New Roman"/>
              </a:rPr>
              <a:t> </a:t>
            </a:r>
            <a:r>
              <a:rPr sz="2000" dirty="0">
                <a:latin typeface="Calibri"/>
                <a:cs typeface="Calibri"/>
              </a:rPr>
              <a:t>to</a:t>
            </a:r>
            <a:r>
              <a:rPr sz="2000" spc="-90" dirty="0">
                <a:latin typeface="Times New Roman"/>
                <a:cs typeface="Times New Roman"/>
              </a:rPr>
              <a:t> </a:t>
            </a:r>
            <a:r>
              <a:rPr sz="2000" dirty="0">
                <a:latin typeface="Calibri"/>
                <a:cs typeface="Calibri"/>
              </a:rPr>
              <a:t>a</a:t>
            </a:r>
            <a:r>
              <a:rPr sz="2000" spc="-80" dirty="0">
                <a:latin typeface="Times New Roman"/>
                <a:cs typeface="Times New Roman"/>
              </a:rPr>
              <a:t> </a:t>
            </a:r>
            <a:r>
              <a:rPr sz="2000" dirty="0">
                <a:latin typeface="Calibri"/>
                <a:cs typeface="Calibri"/>
              </a:rPr>
              <a:t>function</a:t>
            </a:r>
            <a:r>
              <a:rPr sz="2000" spc="-95" dirty="0">
                <a:latin typeface="Times New Roman"/>
                <a:cs typeface="Times New Roman"/>
              </a:rPr>
              <a:t> </a:t>
            </a:r>
            <a:r>
              <a:rPr sz="2000" dirty="0">
                <a:latin typeface="Calibri"/>
                <a:cs typeface="Calibri"/>
              </a:rPr>
              <a:t>using</a:t>
            </a:r>
            <a:r>
              <a:rPr sz="2000" spc="-80" dirty="0">
                <a:latin typeface="Times New Roman"/>
                <a:cs typeface="Times New Roman"/>
              </a:rPr>
              <a:t> </a:t>
            </a:r>
            <a:r>
              <a:rPr sz="2000" dirty="0">
                <a:latin typeface="Calibri"/>
                <a:cs typeface="Calibri"/>
              </a:rPr>
              <a:t>special</a:t>
            </a:r>
            <a:r>
              <a:rPr sz="2000" spc="-75" dirty="0">
                <a:latin typeface="Times New Roman"/>
                <a:cs typeface="Times New Roman"/>
              </a:rPr>
              <a:t> </a:t>
            </a:r>
            <a:r>
              <a:rPr sz="2000" spc="-10" dirty="0">
                <a:latin typeface="Calibri"/>
                <a:cs typeface="Calibri"/>
              </a:rPr>
              <a:t>symbols.</a:t>
            </a:r>
            <a:r>
              <a:rPr sz="2000" spc="-95" dirty="0">
                <a:latin typeface="Times New Roman"/>
                <a:cs typeface="Times New Roman"/>
              </a:rPr>
              <a:t> </a:t>
            </a:r>
            <a:r>
              <a:rPr sz="2000" spc="-10" dirty="0">
                <a:latin typeface="Calibri"/>
                <a:cs typeface="Calibri"/>
              </a:rPr>
              <a:t>There</a:t>
            </a:r>
            <a:r>
              <a:rPr sz="2000" spc="-10" dirty="0">
                <a:latin typeface="Times New Roman"/>
                <a:cs typeface="Times New Roman"/>
              </a:rPr>
              <a:t> </a:t>
            </a:r>
            <a:r>
              <a:rPr sz="2000" dirty="0">
                <a:latin typeface="Calibri"/>
                <a:cs typeface="Calibri"/>
              </a:rPr>
              <a:t>are</a:t>
            </a:r>
            <a:r>
              <a:rPr sz="2000" spc="-110" dirty="0">
                <a:latin typeface="Times New Roman"/>
                <a:cs typeface="Times New Roman"/>
              </a:rPr>
              <a:t> </a:t>
            </a:r>
            <a:r>
              <a:rPr sz="2000" dirty="0">
                <a:latin typeface="Calibri"/>
                <a:cs typeface="Calibri"/>
              </a:rPr>
              <a:t>two</a:t>
            </a:r>
            <a:r>
              <a:rPr sz="2000" spc="-105" dirty="0">
                <a:latin typeface="Times New Roman"/>
                <a:cs typeface="Times New Roman"/>
              </a:rPr>
              <a:t> </a:t>
            </a:r>
            <a:r>
              <a:rPr sz="2000" dirty="0">
                <a:latin typeface="Calibri"/>
                <a:cs typeface="Calibri"/>
              </a:rPr>
              <a:t>special</a:t>
            </a:r>
            <a:r>
              <a:rPr sz="2000" spc="-95" dirty="0">
                <a:latin typeface="Times New Roman"/>
                <a:cs typeface="Times New Roman"/>
              </a:rPr>
              <a:t> </a:t>
            </a:r>
            <a:r>
              <a:rPr sz="2000" spc="-10" dirty="0">
                <a:latin typeface="Calibri"/>
                <a:cs typeface="Calibri"/>
              </a:rPr>
              <a:t>symbols:</a:t>
            </a:r>
            <a:endParaRPr sz="2000">
              <a:latin typeface="Calibri"/>
              <a:cs typeface="Calibri"/>
            </a:endParaRPr>
          </a:p>
          <a:p>
            <a:pPr>
              <a:lnSpc>
                <a:spcPct val="100000"/>
              </a:lnSpc>
              <a:spcBef>
                <a:spcPts val="919"/>
              </a:spcBef>
            </a:pPr>
            <a:endParaRPr sz="2000">
              <a:latin typeface="Calibri"/>
              <a:cs typeface="Calibri"/>
            </a:endParaRPr>
          </a:p>
          <a:p>
            <a:pPr marL="527685" indent="-514984">
              <a:lnSpc>
                <a:spcPct val="100000"/>
              </a:lnSpc>
              <a:buAutoNum type="arabicPeriod"/>
              <a:tabLst>
                <a:tab pos="527685" algn="l"/>
              </a:tabLst>
            </a:pPr>
            <a:r>
              <a:rPr sz="2000" dirty="0">
                <a:latin typeface="Calibri"/>
                <a:cs typeface="Calibri"/>
              </a:rPr>
              <a:t>*args</a:t>
            </a:r>
            <a:r>
              <a:rPr sz="2000" spc="-65" dirty="0">
                <a:latin typeface="Times New Roman"/>
                <a:cs typeface="Times New Roman"/>
              </a:rPr>
              <a:t> </a:t>
            </a:r>
            <a:r>
              <a:rPr sz="2000" dirty="0">
                <a:latin typeface="Calibri"/>
                <a:cs typeface="Calibri"/>
              </a:rPr>
              <a:t>in</a:t>
            </a:r>
            <a:r>
              <a:rPr sz="2000" spc="-80" dirty="0">
                <a:latin typeface="Times New Roman"/>
                <a:cs typeface="Times New Roman"/>
              </a:rPr>
              <a:t> </a:t>
            </a:r>
            <a:r>
              <a:rPr sz="2000" dirty="0">
                <a:latin typeface="Calibri"/>
                <a:cs typeface="Calibri"/>
              </a:rPr>
              <a:t>Python</a:t>
            </a:r>
            <a:r>
              <a:rPr sz="2000" spc="-80" dirty="0">
                <a:latin typeface="Times New Roman"/>
                <a:cs typeface="Times New Roman"/>
              </a:rPr>
              <a:t> </a:t>
            </a:r>
            <a:r>
              <a:rPr sz="2000" dirty="0">
                <a:latin typeface="Calibri"/>
                <a:cs typeface="Calibri"/>
              </a:rPr>
              <a:t>(Non-</a:t>
            </a:r>
            <a:r>
              <a:rPr sz="2000" spc="-20" dirty="0">
                <a:latin typeface="Calibri"/>
                <a:cs typeface="Calibri"/>
              </a:rPr>
              <a:t>Keyword</a:t>
            </a:r>
            <a:r>
              <a:rPr sz="2000" spc="-105" dirty="0">
                <a:latin typeface="Times New Roman"/>
                <a:cs typeface="Times New Roman"/>
              </a:rPr>
              <a:t> </a:t>
            </a:r>
            <a:r>
              <a:rPr sz="2000" spc="-10" dirty="0">
                <a:latin typeface="Calibri"/>
                <a:cs typeface="Calibri"/>
              </a:rPr>
              <a:t>Arguments)</a:t>
            </a:r>
            <a:endParaRPr sz="2000">
              <a:latin typeface="Calibri"/>
              <a:cs typeface="Calibri"/>
            </a:endParaRPr>
          </a:p>
          <a:p>
            <a:pPr marL="527685" indent="-514984">
              <a:lnSpc>
                <a:spcPct val="100000"/>
              </a:lnSpc>
              <a:spcBef>
                <a:spcPts val="480"/>
              </a:spcBef>
              <a:buAutoNum type="arabicPeriod"/>
              <a:tabLst>
                <a:tab pos="527685" algn="l"/>
              </a:tabLst>
            </a:pPr>
            <a:r>
              <a:rPr sz="2000" spc="-10" dirty="0">
                <a:latin typeface="Calibri"/>
                <a:cs typeface="Calibri"/>
              </a:rPr>
              <a:t>**kwargs</a:t>
            </a:r>
            <a:r>
              <a:rPr sz="2000" spc="-50" dirty="0">
                <a:latin typeface="Times New Roman"/>
                <a:cs typeface="Times New Roman"/>
              </a:rPr>
              <a:t> </a:t>
            </a:r>
            <a:r>
              <a:rPr sz="2000" dirty="0">
                <a:latin typeface="Calibri"/>
                <a:cs typeface="Calibri"/>
              </a:rPr>
              <a:t>in</a:t>
            </a:r>
            <a:r>
              <a:rPr sz="2000" spc="-50" dirty="0">
                <a:latin typeface="Times New Roman"/>
                <a:cs typeface="Times New Roman"/>
              </a:rPr>
              <a:t> </a:t>
            </a:r>
            <a:r>
              <a:rPr sz="2000" dirty="0">
                <a:latin typeface="Calibri"/>
                <a:cs typeface="Calibri"/>
              </a:rPr>
              <a:t>Python</a:t>
            </a:r>
            <a:r>
              <a:rPr sz="2000" spc="-80" dirty="0">
                <a:latin typeface="Times New Roman"/>
                <a:cs typeface="Times New Roman"/>
              </a:rPr>
              <a:t> </a:t>
            </a:r>
            <a:r>
              <a:rPr sz="2000" spc="-20" dirty="0">
                <a:latin typeface="Calibri"/>
                <a:cs typeface="Calibri"/>
              </a:rPr>
              <a:t>(Keyword</a:t>
            </a:r>
            <a:r>
              <a:rPr sz="2000" spc="-80" dirty="0">
                <a:latin typeface="Times New Roman"/>
                <a:cs typeface="Times New Roman"/>
              </a:rPr>
              <a:t> </a:t>
            </a:r>
            <a:r>
              <a:rPr sz="2000" spc="-10" dirty="0">
                <a:latin typeface="Calibri"/>
                <a:cs typeface="Calibri"/>
              </a:rPr>
              <a:t>Arguments)</a:t>
            </a:r>
            <a:endParaRPr sz="2000">
              <a:latin typeface="Calibri"/>
              <a:cs typeface="Calibri"/>
            </a:endParaRPr>
          </a:p>
        </p:txBody>
      </p:sp>
      <p:sp>
        <p:nvSpPr>
          <p:cNvPr id="4" name="object 4"/>
          <p:cNvSpPr txBox="1"/>
          <p:nvPr/>
        </p:nvSpPr>
        <p:spPr>
          <a:xfrm>
            <a:off x="383536" y="3187355"/>
            <a:ext cx="4953000" cy="2586355"/>
          </a:xfrm>
          <a:prstGeom prst="rect">
            <a:avLst/>
          </a:prstGeom>
        </p:spPr>
        <p:txBody>
          <a:bodyPr vert="horz" wrap="square" lIns="0" tIns="73660" rIns="0" bIns="0" rtlCol="0">
            <a:spAutoFit/>
          </a:bodyPr>
          <a:lstStyle/>
          <a:p>
            <a:pPr marL="12700">
              <a:lnSpc>
                <a:spcPct val="100000"/>
              </a:lnSpc>
              <a:spcBef>
                <a:spcPts val="580"/>
              </a:spcBef>
            </a:pPr>
            <a:r>
              <a:rPr sz="2000" b="1" spc="-10" dirty="0">
                <a:latin typeface="Calibri"/>
                <a:cs typeface="Calibri"/>
              </a:rPr>
              <a:t>Exmple:</a:t>
            </a:r>
            <a:endParaRPr sz="2000">
              <a:latin typeface="Calibri"/>
              <a:cs typeface="Calibri"/>
            </a:endParaRPr>
          </a:p>
          <a:p>
            <a:pPr marL="12700">
              <a:lnSpc>
                <a:spcPct val="100000"/>
              </a:lnSpc>
              <a:spcBef>
                <a:spcPts val="480"/>
              </a:spcBef>
            </a:pPr>
            <a:r>
              <a:rPr sz="2000" dirty="0">
                <a:latin typeface="Calibri"/>
                <a:cs typeface="Calibri"/>
              </a:rPr>
              <a:t>#</a:t>
            </a:r>
            <a:r>
              <a:rPr sz="2000" spc="-75" dirty="0">
                <a:latin typeface="Times New Roman"/>
                <a:cs typeface="Times New Roman"/>
              </a:rPr>
              <a:t> </a:t>
            </a:r>
            <a:r>
              <a:rPr sz="2000" dirty="0">
                <a:latin typeface="Calibri"/>
                <a:cs typeface="Calibri"/>
              </a:rPr>
              <a:t>Python</a:t>
            </a:r>
            <a:r>
              <a:rPr sz="2000" spc="-95" dirty="0">
                <a:latin typeface="Times New Roman"/>
                <a:cs typeface="Times New Roman"/>
              </a:rPr>
              <a:t> </a:t>
            </a:r>
            <a:r>
              <a:rPr sz="2000" spc="-10" dirty="0">
                <a:latin typeface="Calibri"/>
                <a:cs typeface="Calibri"/>
              </a:rPr>
              <a:t>program</a:t>
            </a:r>
            <a:r>
              <a:rPr sz="2000" spc="-90" dirty="0">
                <a:latin typeface="Times New Roman"/>
                <a:cs typeface="Times New Roman"/>
              </a:rPr>
              <a:t> </a:t>
            </a:r>
            <a:r>
              <a:rPr sz="2000" dirty="0">
                <a:latin typeface="Calibri"/>
                <a:cs typeface="Calibri"/>
              </a:rPr>
              <a:t>to</a:t>
            </a:r>
            <a:r>
              <a:rPr sz="2000" spc="-70" dirty="0">
                <a:latin typeface="Times New Roman"/>
                <a:cs typeface="Times New Roman"/>
              </a:rPr>
              <a:t> </a:t>
            </a:r>
            <a:r>
              <a:rPr sz="2000" spc="-10" dirty="0">
                <a:latin typeface="Calibri"/>
                <a:cs typeface="Calibri"/>
              </a:rPr>
              <a:t>illustrate</a:t>
            </a:r>
            <a:endParaRPr sz="2000">
              <a:latin typeface="Calibri"/>
              <a:cs typeface="Calibri"/>
            </a:endParaRPr>
          </a:p>
          <a:p>
            <a:pPr marL="12700" marR="655955">
              <a:lnSpc>
                <a:spcPct val="120000"/>
              </a:lnSpc>
            </a:pPr>
            <a:r>
              <a:rPr sz="2000" dirty="0">
                <a:latin typeface="Calibri"/>
                <a:cs typeface="Calibri"/>
              </a:rPr>
              <a:t>#</a:t>
            </a:r>
            <a:r>
              <a:rPr sz="2000" spc="-85" dirty="0">
                <a:latin typeface="Times New Roman"/>
                <a:cs typeface="Times New Roman"/>
              </a:rPr>
              <a:t> </a:t>
            </a:r>
            <a:r>
              <a:rPr sz="2000" dirty="0">
                <a:latin typeface="Calibri"/>
                <a:cs typeface="Calibri"/>
              </a:rPr>
              <a:t>*args</a:t>
            </a:r>
            <a:r>
              <a:rPr sz="2000" spc="-85" dirty="0">
                <a:latin typeface="Times New Roman"/>
                <a:cs typeface="Times New Roman"/>
              </a:rPr>
              <a:t> </a:t>
            </a:r>
            <a:r>
              <a:rPr sz="2000" dirty="0">
                <a:latin typeface="Calibri"/>
                <a:cs typeface="Calibri"/>
              </a:rPr>
              <a:t>for</a:t>
            </a:r>
            <a:r>
              <a:rPr sz="2000" spc="-90" dirty="0">
                <a:latin typeface="Times New Roman"/>
                <a:cs typeface="Times New Roman"/>
              </a:rPr>
              <a:t> </a:t>
            </a:r>
            <a:r>
              <a:rPr sz="2000" spc="-10" dirty="0">
                <a:latin typeface="Calibri"/>
                <a:cs typeface="Calibri"/>
              </a:rPr>
              <a:t>variable</a:t>
            </a:r>
            <a:r>
              <a:rPr sz="2000" spc="-85" dirty="0">
                <a:latin typeface="Times New Roman"/>
                <a:cs typeface="Times New Roman"/>
              </a:rPr>
              <a:t> </a:t>
            </a:r>
            <a:r>
              <a:rPr sz="2000" dirty="0">
                <a:latin typeface="Calibri"/>
                <a:cs typeface="Calibri"/>
              </a:rPr>
              <a:t>number</a:t>
            </a:r>
            <a:r>
              <a:rPr sz="2000" spc="-100" dirty="0">
                <a:latin typeface="Times New Roman"/>
                <a:cs typeface="Times New Roman"/>
              </a:rPr>
              <a:t> </a:t>
            </a:r>
            <a:r>
              <a:rPr sz="2000" dirty="0">
                <a:latin typeface="Calibri"/>
                <a:cs typeface="Calibri"/>
              </a:rPr>
              <a:t>of</a:t>
            </a:r>
            <a:r>
              <a:rPr sz="2000" spc="-95" dirty="0">
                <a:latin typeface="Times New Roman"/>
                <a:cs typeface="Times New Roman"/>
              </a:rPr>
              <a:t> </a:t>
            </a:r>
            <a:r>
              <a:rPr sz="2000" spc="-10" dirty="0">
                <a:latin typeface="Calibri"/>
                <a:cs typeface="Calibri"/>
              </a:rPr>
              <a:t>arguments</a:t>
            </a:r>
            <a:r>
              <a:rPr sz="2000" spc="-10" dirty="0">
                <a:latin typeface="Times New Roman"/>
                <a:cs typeface="Times New Roman"/>
              </a:rPr>
              <a:t> </a:t>
            </a:r>
            <a:r>
              <a:rPr sz="2000" dirty="0">
                <a:latin typeface="Calibri"/>
                <a:cs typeface="Calibri"/>
              </a:rPr>
              <a:t>def</a:t>
            </a:r>
            <a:r>
              <a:rPr sz="2000" spc="-75" dirty="0">
                <a:latin typeface="Times New Roman"/>
                <a:cs typeface="Times New Roman"/>
              </a:rPr>
              <a:t> </a:t>
            </a:r>
            <a:r>
              <a:rPr sz="2000" spc="-10" dirty="0">
                <a:latin typeface="Calibri"/>
                <a:cs typeface="Calibri"/>
              </a:rPr>
              <a:t>myFun(*argv):</a:t>
            </a:r>
            <a:endParaRPr sz="2000">
              <a:latin typeface="Calibri"/>
              <a:cs typeface="Calibri"/>
            </a:endParaRPr>
          </a:p>
          <a:p>
            <a:pPr marL="927100" marR="2921635" indent="-399415">
              <a:lnSpc>
                <a:spcPct val="120000"/>
              </a:lnSpc>
              <a:spcBef>
                <a:spcPts val="5"/>
              </a:spcBef>
            </a:pPr>
            <a:r>
              <a:rPr sz="2000" dirty="0">
                <a:latin typeface="Calibri"/>
                <a:cs typeface="Calibri"/>
              </a:rPr>
              <a:t>for</a:t>
            </a:r>
            <a:r>
              <a:rPr sz="2000" spc="-95" dirty="0">
                <a:latin typeface="Times New Roman"/>
                <a:cs typeface="Times New Roman"/>
              </a:rPr>
              <a:t> </a:t>
            </a:r>
            <a:r>
              <a:rPr sz="2000" dirty="0">
                <a:latin typeface="Calibri"/>
                <a:cs typeface="Calibri"/>
              </a:rPr>
              <a:t>arg</a:t>
            </a:r>
            <a:r>
              <a:rPr sz="2000" spc="-85" dirty="0">
                <a:latin typeface="Times New Roman"/>
                <a:cs typeface="Times New Roman"/>
              </a:rPr>
              <a:t> </a:t>
            </a:r>
            <a:r>
              <a:rPr sz="2000" dirty="0">
                <a:latin typeface="Calibri"/>
                <a:cs typeface="Calibri"/>
              </a:rPr>
              <a:t>in</a:t>
            </a:r>
            <a:r>
              <a:rPr sz="2000" spc="-95" dirty="0">
                <a:latin typeface="Times New Roman"/>
                <a:cs typeface="Times New Roman"/>
              </a:rPr>
              <a:t> </a:t>
            </a:r>
            <a:r>
              <a:rPr sz="2000" spc="-20" dirty="0">
                <a:latin typeface="Calibri"/>
                <a:cs typeface="Calibri"/>
              </a:rPr>
              <a:t>argv:</a:t>
            </a:r>
            <a:r>
              <a:rPr sz="2000" spc="-20" dirty="0">
                <a:latin typeface="Times New Roman"/>
                <a:cs typeface="Times New Roman"/>
              </a:rPr>
              <a:t> </a:t>
            </a:r>
            <a:r>
              <a:rPr sz="2000" spc="-10" dirty="0">
                <a:latin typeface="Calibri"/>
                <a:cs typeface="Calibri"/>
              </a:rPr>
              <a:t>print(arg)</a:t>
            </a:r>
            <a:endParaRPr sz="2000">
              <a:latin typeface="Calibri"/>
              <a:cs typeface="Calibri"/>
            </a:endParaRPr>
          </a:p>
          <a:p>
            <a:pPr marL="12700">
              <a:lnSpc>
                <a:spcPct val="100000"/>
              </a:lnSpc>
              <a:spcBef>
                <a:spcPts val="480"/>
              </a:spcBef>
            </a:pPr>
            <a:r>
              <a:rPr sz="2000" spc="-10" dirty="0">
                <a:latin typeface="Calibri"/>
                <a:cs typeface="Calibri"/>
              </a:rPr>
              <a:t>myFun('Hello',</a:t>
            </a:r>
            <a:r>
              <a:rPr sz="2000" spc="-75" dirty="0">
                <a:latin typeface="Times New Roman"/>
                <a:cs typeface="Times New Roman"/>
              </a:rPr>
              <a:t> </a:t>
            </a:r>
            <a:r>
              <a:rPr sz="2000" spc="-10" dirty="0">
                <a:latin typeface="Calibri"/>
                <a:cs typeface="Calibri"/>
              </a:rPr>
              <a:t>'Welcome',</a:t>
            </a:r>
            <a:r>
              <a:rPr sz="2000" spc="-80" dirty="0">
                <a:latin typeface="Times New Roman"/>
                <a:cs typeface="Times New Roman"/>
              </a:rPr>
              <a:t> </a:t>
            </a:r>
            <a:r>
              <a:rPr sz="2000" dirty="0">
                <a:latin typeface="Calibri"/>
                <a:cs typeface="Calibri"/>
              </a:rPr>
              <a:t>'to',</a:t>
            </a:r>
            <a:r>
              <a:rPr sz="2000" spc="-70" dirty="0">
                <a:latin typeface="Times New Roman"/>
                <a:cs typeface="Times New Roman"/>
              </a:rPr>
              <a:t> </a:t>
            </a:r>
            <a:r>
              <a:rPr sz="2000" spc="-10" dirty="0">
                <a:latin typeface="Calibri"/>
                <a:cs typeface="Calibri"/>
              </a:rPr>
              <a:t>'GeeksforGeeks')</a:t>
            </a:r>
            <a:endParaRPr sz="2000">
              <a:latin typeface="Calibri"/>
              <a:cs typeface="Calibri"/>
            </a:endParaRPr>
          </a:p>
        </p:txBody>
      </p:sp>
      <p:sp>
        <p:nvSpPr>
          <p:cNvPr id="5" name="object 5"/>
          <p:cNvSpPr txBox="1"/>
          <p:nvPr/>
        </p:nvSpPr>
        <p:spPr>
          <a:xfrm>
            <a:off x="6404611" y="3218765"/>
            <a:ext cx="1419860" cy="1397635"/>
          </a:xfrm>
          <a:prstGeom prst="rect">
            <a:avLst/>
          </a:prstGeom>
        </p:spPr>
        <p:txBody>
          <a:bodyPr vert="horz" wrap="square" lIns="0" tIns="12700" rIns="0" bIns="0" rtlCol="0">
            <a:spAutoFit/>
          </a:bodyPr>
          <a:lstStyle/>
          <a:p>
            <a:pPr marL="12700" marR="526415">
              <a:lnSpc>
                <a:spcPct val="100000"/>
              </a:lnSpc>
              <a:spcBef>
                <a:spcPts val="100"/>
              </a:spcBef>
            </a:pPr>
            <a:r>
              <a:rPr sz="1800" b="1" spc="-10" dirty="0">
                <a:latin typeface="Calibri"/>
                <a:cs typeface="Calibri"/>
              </a:rPr>
              <a:t>Output:</a:t>
            </a:r>
            <a:r>
              <a:rPr sz="1800" spc="-10" dirty="0">
                <a:latin typeface="Times New Roman"/>
                <a:cs typeface="Times New Roman"/>
              </a:rPr>
              <a:t> </a:t>
            </a:r>
            <a:r>
              <a:rPr sz="1800" spc="-10" dirty="0">
                <a:latin typeface="Calibri"/>
                <a:cs typeface="Calibri"/>
              </a:rPr>
              <a:t>Hello</a:t>
            </a:r>
            <a:r>
              <a:rPr sz="1800" spc="-10" dirty="0">
                <a:latin typeface="Times New Roman"/>
                <a:cs typeface="Times New Roman"/>
              </a:rPr>
              <a:t> </a:t>
            </a:r>
            <a:r>
              <a:rPr sz="1800" spc="-25" dirty="0">
                <a:latin typeface="Calibri"/>
                <a:cs typeface="Calibri"/>
              </a:rPr>
              <a:t>Welcome</a:t>
            </a:r>
            <a:r>
              <a:rPr sz="1800" spc="-25" dirty="0">
                <a:latin typeface="Times New Roman"/>
                <a:cs typeface="Times New Roman"/>
              </a:rPr>
              <a:t> </a:t>
            </a:r>
            <a:r>
              <a:rPr sz="1800" spc="-25" dirty="0">
                <a:latin typeface="Calibri"/>
                <a:cs typeface="Calibri"/>
              </a:rPr>
              <a:t>to</a:t>
            </a:r>
            <a:endParaRPr sz="1800">
              <a:latin typeface="Calibri"/>
              <a:cs typeface="Calibri"/>
            </a:endParaRPr>
          </a:p>
          <a:p>
            <a:pPr marL="12700">
              <a:lnSpc>
                <a:spcPct val="100000"/>
              </a:lnSpc>
            </a:pPr>
            <a:r>
              <a:rPr sz="1800" spc="-10" dirty="0">
                <a:latin typeface="Calibri"/>
                <a:cs typeface="Calibri"/>
              </a:rPr>
              <a:t>GeeksforGeeks</a:t>
            </a:r>
            <a:endParaRPr sz="1800">
              <a:latin typeface="Calibri"/>
              <a:cs typeface="Calibri"/>
            </a:endParaRPr>
          </a:p>
        </p:txBody>
      </p:sp>
      <p:sp>
        <p:nvSpPr>
          <p:cNvPr id="6" name="object 6"/>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7040" y="488640"/>
            <a:ext cx="6239510" cy="5391150"/>
          </a:xfrm>
          <a:prstGeom prst="rect">
            <a:avLst/>
          </a:prstGeom>
        </p:spPr>
        <p:txBody>
          <a:bodyPr vert="horz" wrap="square" lIns="0" tIns="12065" rIns="0" bIns="0" rtlCol="0">
            <a:spAutoFit/>
          </a:bodyPr>
          <a:lstStyle/>
          <a:p>
            <a:pPr marL="444500" indent="-342900">
              <a:lnSpc>
                <a:spcPct val="100000"/>
              </a:lnSpc>
              <a:spcBef>
                <a:spcPts val="95"/>
              </a:spcBef>
              <a:buFont typeface="Microsoft Sans Serif"/>
              <a:buChar char="•"/>
              <a:tabLst>
                <a:tab pos="444500" algn="l"/>
              </a:tabLst>
            </a:pPr>
            <a:r>
              <a:rPr sz="2200" b="1" dirty="0">
                <a:latin typeface="Calibri"/>
                <a:cs typeface="Calibri"/>
              </a:rPr>
              <a:t>2</a:t>
            </a:r>
            <a:r>
              <a:rPr sz="2175" b="1" baseline="24904" dirty="0">
                <a:latin typeface="Calibri"/>
                <a:cs typeface="Calibri"/>
              </a:rPr>
              <a:t>nd</a:t>
            </a:r>
            <a:r>
              <a:rPr sz="2175" spc="172" baseline="24904" dirty="0">
                <a:latin typeface="Times New Roman"/>
                <a:cs typeface="Times New Roman"/>
              </a:rPr>
              <a:t> </a:t>
            </a:r>
            <a:r>
              <a:rPr sz="2200" b="1" spc="-10" dirty="0">
                <a:latin typeface="Calibri"/>
                <a:cs typeface="Calibri"/>
              </a:rPr>
              <a:t>example</a:t>
            </a:r>
            <a:r>
              <a:rPr sz="2200" spc="-60" dirty="0">
                <a:latin typeface="Times New Roman"/>
                <a:cs typeface="Times New Roman"/>
              </a:rPr>
              <a:t> </a:t>
            </a:r>
            <a:r>
              <a:rPr sz="2200" b="1" spc="-50" dirty="0">
                <a:latin typeface="Calibri"/>
                <a:cs typeface="Calibri"/>
              </a:rPr>
              <a:t>:</a:t>
            </a:r>
            <a:endParaRPr sz="2200">
              <a:latin typeface="Calibri"/>
              <a:cs typeface="Calibri"/>
            </a:endParaRPr>
          </a:p>
          <a:p>
            <a:pPr marL="101600">
              <a:lnSpc>
                <a:spcPct val="100000"/>
              </a:lnSpc>
            </a:pPr>
            <a:r>
              <a:rPr sz="2200" dirty="0">
                <a:latin typeface="Calibri"/>
                <a:cs typeface="Calibri"/>
              </a:rPr>
              <a:t>#</a:t>
            </a:r>
            <a:r>
              <a:rPr sz="2200" spc="-90" dirty="0">
                <a:latin typeface="Times New Roman"/>
                <a:cs typeface="Times New Roman"/>
              </a:rPr>
              <a:t> </a:t>
            </a:r>
            <a:r>
              <a:rPr sz="2200" dirty="0">
                <a:latin typeface="Calibri"/>
                <a:cs typeface="Calibri"/>
              </a:rPr>
              <a:t>Python</a:t>
            </a:r>
            <a:r>
              <a:rPr sz="2200" spc="-85" dirty="0">
                <a:latin typeface="Times New Roman"/>
                <a:cs typeface="Times New Roman"/>
              </a:rPr>
              <a:t> </a:t>
            </a:r>
            <a:r>
              <a:rPr sz="2200" spc="-10" dirty="0">
                <a:latin typeface="Calibri"/>
                <a:cs typeface="Calibri"/>
              </a:rPr>
              <a:t>program</a:t>
            </a:r>
            <a:r>
              <a:rPr sz="2200" spc="-85" dirty="0">
                <a:latin typeface="Times New Roman"/>
                <a:cs typeface="Times New Roman"/>
              </a:rPr>
              <a:t> </a:t>
            </a:r>
            <a:r>
              <a:rPr sz="2200" dirty="0">
                <a:latin typeface="Calibri"/>
                <a:cs typeface="Calibri"/>
              </a:rPr>
              <a:t>to</a:t>
            </a:r>
            <a:r>
              <a:rPr sz="2200" spc="-80" dirty="0">
                <a:latin typeface="Times New Roman"/>
                <a:cs typeface="Times New Roman"/>
              </a:rPr>
              <a:t> </a:t>
            </a:r>
            <a:r>
              <a:rPr sz="2200" spc="-10" dirty="0">
                <a:latin typeface="Calibri"/>
                <a:cs typeface="Calibri"/>
              </a:rPr>
              <a:t>illustrate</a:t>
            </a:r>
            <a:endParaRPr sz="2200">
              <a:latin typeface="Calibri"/>
              <a:cs typeface="Calibri"/>
            </a:endParaRPr>
          </a:p>
          <a:p>
            <a:pPr marL="101600">
              <a:lnSpc>
                <a:spcPct val="100000"/>
              </a:lnSpc>
            </a:pPr>
            <a:r>
              <a:rPr sz="2200" dirty="0">
                <a:latin typeface="Calibri"/>
                <a:cs typeface="Calibri"/>
              </a:rPr>
              <a:t>#</a:t>
            </a:r>
            <a:r>
              <a:rPr sz="2200" spc="-85" dirty="0">
                <a:latin typeface="Times New Roman"/>
                <a:cs typeface="Times New Roman"/>
              </a:rPr>
              <a:t> </a:t>
            </a:r>
            <a:r>
              <a:rPr sz="2200" spc="-10" dirty="0">
                <a:latin typeface="Calibri"/>
                <a:cs typeface="Calibri"/>
              </a:rPr>
              <a:t>*kwargs</a:t>
            </a:r>
            <a:r>
              <a:rPr sz="2200" spc="-75" dirty="0">
                <a:latin typeface="Times New Roman"/>
                <a:cs typeface="Times New Roman"/>
              </a:rPr>
              <a:t> </a:t>
            </a:r>
            <a:r>
              <a:rPr sz="2200" dirty="0">
                <a:latin typeface="Calibri"/>
                <a:cs typeface="Calibri"/>
              </a:rPr>
              <a:t>for</a:t>
            </a:r>
            <a:r>
              <a:rPr sz="2200" spc="-80" dirty="0">
                <a:latin typeface="Times New Roman"/>
                <a:cs typeface="Times New Roman"/>
              </a:rPr>
              <a:t> </a:t>
            </a:r>
            <a:r>
              <a:rPr sz="2200" spc="-10" dirty="0">
                <a:latin typeface="Calibri"/>
                <a:cs typeface="Calibri"/>
              </a:rPr>
              <a:t>variable</a:t>
            </a:r>
            <a:r>
              <a:rPr sz="2200" spc="-114" dirty="0">
                <a:latin typeface="Times New Roman"/>
                <a:cs typeface="Times New Roman"/>
              </a:rPr>
              <a:t> </a:t>
            </a:r>
            <a:r>
              <a:rPr sz="2200" dirty="0">
                <a:latin typeface="Calibri"/>
                <a:cs typeface="Calibri"/>
              </a:rPr>
              <a:t>number</a:t>
            </a:r>
            <a:r>
              <a:rPr sz="2200" spc="-65" dirty="0">
                <a:latin typeface="Times New Roman"/>
                <a:cs typeface="Times New Roman"/>
              </a:rPr>
              <a:t> </a:t>
            </a:r>
            <a:r>
              <a:rPr sz="2200" dirty="0">
                <a:latin typeface="Calibri"/>
                <a:cs typeface="Calibri"/>
              </a:rPr>
              <a:t>of</a:t>
            </a:r>
            <a:r>
              <a:rPr sz="2200" spc="-85" dirty="0">
                <a:latin typeface="Times New Roman"/>
                <a:cs typeface="Times New Roman"/>
              </a:rPr>
              <a:t> </a:t>
            </a:r>
            <a:r>
              <a:rPr sz="2200" spc="-25" dirty="0">
                <a:latin typeface="Calibri"/>
                <a:cs typeface="Calibri"/>
              </a:rPr>
              <a:t>keyword</a:t>
            </a:r>
            <a:r>
              <a:rPr sz="2200" spc="-85" dirty="0">
                <a:latin typeface="Times New Roman"/>
                <a:cs typeface="Times New Roman"/>
              </a:rPr>
              <a:t> </a:t>
            </a:r>
            <a:r>
              <a:rPr sz="2200" spc="-10" dirty="0">
                <a:latin typeface="Calibri"/>
                <a:cs typeface="Calibri"/>
              </a:rPr>
              <a:t>arguments</a:t>
            </a:r>
            <a:endParaRPr sz="2200">
              <a:latin typeface="Calibri"/>
              <a:cs typeface="Calibri"/>
            </a:endParaRPr>
          </a:p>
          <a:p>
            <a:pPr marL="101600">
              <a:lnSpc>
                <a:spcPct val="100000"/>
              </a:lnSpc>
              <a:spcBef>
                <a:spcPts val="2645"/>
              </a:spcBef>
            </a:pPr>
            <a:r>
              <a:rPr sz="2200" dirty="0">
                <a:latin typeface="Calibri"/>
                <a:cs typeface="Calibri"/>
              </a:rPr>
              <a:t>def</a:t>
            </a:r>
            <a:r>
              <a:rPr sz="2200" spc="-95" dirty="0">
                <a:latin typeface="Times New Roman"/>
                <a:cs typeface="Times New Roman"/>
              </a:rPr>
              <a:t> </a:t>
            </a:r>
            <a:r>
              <a:rPr sz="2200" spc="-10" dirty="0">
                <a:latin typeface="Calibri"/>
                <a:cs typeface="Calibri"/>
              </a:rPr>
              <a:t>myFun(**kwargs):</a:t>
            </a:r>
            <a:endParaRPr sz="2200">
              <a:latin typeface="Calibri"/>
              <a:cs typeface="Calibri"/>
            </a:endParaRPr>
          </a:p>
          <a:p>
            <a:pPr marL="1016000" marR="1657350" indent="-571500">
              <a:lnSpc>
                <a:spcPct val="100000"/>
              </a:lnSpc>
            </a:pPr>
            <a:r>
              <a:rPr sz="2200" dirty="0">
                <a:latin typeface="Calibri"/>
                <a:cs typeface="Calibri"/>
              </a:rPr>
              <a:t>for</a:t>
            </a:r>
            <a:r>
              <a:rPr sz="2200" spc="-100" dirty="0">
                <a:latin typeface="Times New Roman"/>
                <a:cs typeface="Times New Roman"/>
              </a:rPr>
              <a:t> </a:t>
            </a:r>
            <a:r>
              <a:rPr sz="2200" spc="-65" dirty="0">
                <a:latin typeface="Calibri"/>
                <a:cs typeface="Calibri"/>
              </a:rPr>
              <a:t>key,</a:t>
            </a:r>
            <a:r>
              <a:rPr sz="2200" spc="-70" dirty="0">
                <a:latin typeface="Times New Roman"/>
                <a:cs typeface="Times New Roman"/>
              </a:rPr>
              <a:t> </a:t>
            </a:r>
            <a:r>
              <a:rPr sz="2200" dirty="0">
                <a:latin typeface="Calibri"/>
                <a:cs typeface="Calibri"/>
              </a:rPr>
              <a:t>value</a:t>
            </a:r>
            <a:r>
              <a:rPr sz="2200" spc="-95" dirty="0">
                <a:latin typeface="Times New Roman"/>
                <a:cs typeface="Times New Roman"/>
              </a:rPr>
              <a:t> </a:t>
            </a:r>
            <a:r>
              <a:rPr sz="2200" dirty="0">
                <a:latin typeface="Calibri"/>
                <a:cs typeface="Calibri"/>
              </a:rPr>
              <a:t>in</a:t>
            </a:r>
            <a:r>
              <a:rPr sz="2200" spc="-100" dirty="0">
                <a:latin typeface="Times New Roman"/>
                <a:cs typeface="Times New Roman"/>
              </a:rPr>
              <a:t> </a:t>
            </a:r>
            <a:r>
              <a:rPr sz="2200" spc="-10" dirty="0">
                <a:latin typeface="Calibri"/>
                <a:cs typeface="Calibri"/>
              </a:rPr>
              <a:t>kwargs.items():</a:t>
            </a:r>
            <a:r>
              <a:rPr sz="2200" spc="-10" dirty="0">
                <a:latin typeface="Times New Roman"/>
                <a:cs typeface="Times New Roman"/>
              </a:rPr>
              <a:t> </a:t>
            </a:r>
            <a:r>
              <a:rPr sz="2200" dirty="0">
                <a:latin typeface="Calibri"/>
                <a:cs typeface="Calibri"/>
              </a:rPr>
              <a:t>print("%s</a:t>
            </a:r>
            <a:r>
              <a:rPr sz="2200" spc="-85" dirty="0">
                <a:latin typeface="Times New Roman"/>
                <a:cs typeface="Times New Roman"/>
              </a:rPr>
              <a:t> </a:t>
            </a:r>
            <a:r>
              <a:rPr sz="2200" dirty="0">
                <a:latin typeface="Calibri"/>
                <a:cs typeface="Calibri"/>
              </a:rPr>
              <a:t>==</a:t>
            </a:r>
            <a:r>
              <a:rPr sz="2200" spc="-90" dirty="0">
                <a:latin typeface="Times New Roman"/>
                <a:cs typeface="Times New Roman"/>
              </a:rPr>
              <a:t> </a:t>
            </a:r>
            <a:r>
              <a:rPr sz="2200" dirty="0">
                <a:latin typeface="Calibri"/>
                <a:cs typeface="Calibri"/>
              </a:rPr>
              <a:t>%s"</a:t>
            </a:r>
            <a:r>
              <a:rPr sz="2200" spc="-100" dirty="0">
                <a:latin typeface="Times New Roman"/>
                <a:cs typeface="Times New Roman"/>
              </a:rPr>
              <a:t> </a:t>
            </a:r>
            <a:r>
              <a:rPr sz="2200" dirty="0">
                <a:latin typeface="Calibri"/>
                <a:cs typeface="Calibri"/>
              </a:rPr>
              <a:t>%</a:t>
            </a:r>
            <a:r>
              <a:rPr sz="2200" spc="-90" dirty="0">
                <a:latin typeface="Times New Roman"/>
                <a:cs typeface="Times New Roman"/>
              </a:rPr>
              <a:t> </a:t>
            </a:r>
            <a:r>
              <a:rPr sz="2200" spc="-45" dirty="0">
                <a:latin typeface="Calibri"/>
                <a:cs typeface="Calibri"/>
              </a:rPr>
              <a:t>(key,</a:t>
            </a:r>
            <a:r>
              <a:rPr sz="2200" spc="-85" dirty="0">
                <a:latin typeface="Times New Roman"/>
                <a:cs typeface="Times New Roman"/>
              </a:rPr>
              <a:t> </a:t>
            </a:r>
            <a:r>
              <a:rPr sz="2200" spc="-10" dirty="0">
                <a:latin typeface="Calibri"/>
                <a:cs typeface="Calibri"/>
              </a:rPr>
              <a:t>value))</a:t>
            </a:r>
            <a:endParaRPr sz="2200">
              <a:latin typeface="Calibri"/>
              <a:cs typeface="Calibri"/>
            </a:endParaRPr>
          </a:p>
          <a:p>
            <a:pPr marL="101600">
              <a:lnSpc>
                <a:spcPct val="100000"/>
              </a:lnSpc>
              <a:spcBef>
                <a:spcPts val="2640"/>
              </a:spcBef>
            </a:pPr>
            <a:r>
              <a:rPr sz="2200" dirty="0">
                <a:latin typeface="Calibri"/>
                <a:cs typeface="Calibri"/>
              </a:rPr>
              <a:t>#</a:t>
            </a:r>
            <a:r>
              <a:rPr sz="2200" spc="-85" dirty="0">
                <a:latin typeface="Times New Roman"/>
                <a:cs typeface="Times New Roman"/>
              </a:rPr>
              <a:t> </a:t>
            </a:r>
            <a:r>
              <a:rPr sz="2200" dirty="0">
                <a:latin typeface="Calibri"/>
                <a:cs typeface="Calibri"/>
              </a:rPr>
              <a:t>Driver</a:t>
            </a:r>
            <a:r>
              <a:rPr sz="2200" spc="-100" dirty="0">
                <a:latin typeface="Times New Roman"/>
                <a:cs typeface="Times New Roman"/>
              </a:rPr>
              <a:t> </a:t>
            </a:r>
            <a:r>
              <a:rPr sz="2200" spc="-20" dirty="0">
                <a:latin typeface="Calibri"/>
                <a:cs typeface="Calibri"/>
              </a:rPr>
              <a:t>code</a:t>
            </a:r>
            <a:endParaRPr sz="2200">
              <a:latin typeface="Calibri"/>
              <a:cs typeface="Calibri"/>
            </a:endParaRPr>
          </a:p>
          <a:p>
            <a:pPr marL="101600">
              <a:lnSpc>
                <a:spcPct val="100000"/>
              </a:lnSpc>
            </a:pPr>
            <a:r>
              <a:rPr sz="2200" spc="-10" dirty="0">
                <a:latin typeface="Calibri"/>
                <a:cs typeface="Calibri"/>
              </a:rPr>
              <a:t>myFun(first='Geeks',</a:t>
            </a:r>
            <a:r>
              <a:rPr sz="2200" spc="-95" dirty="0">
                <a:latin typeface="Times New Roman"/>
                <a:cs typeface="Times New Roman"/>
              </a:rPr>
              <a:t> </a:t>
            </a:r>
            <a:r>
              <a:rPr sz="2200" spc="-10" dirty="0">
                <a:latin typeface="Calibri"/>
                <a:cs typeface="Calibri"/>
              </a:rPr>
              <a:t>mid='for',</a:t>
            </a:r>
            <a:r>
              <a:rPr sz="2200" spc="-125" dirty="0">
                <a:latin typeface="Times New Roman"/>
                <a:cs typeface="Times New Roman"/>
              </a:rPr>
              <a:t> </a:t>
            </a:r>
            <a:r>
              <a:rPr sz="2200" spc="-10" dirty="0">
                <a:latin typeface="Calibri"/>
                <a:cs typeface="Calibri"/>
              </a:rPr>
              <a:t>last='Geeks')</a:t>
            </a:r>
            <a:endParaRPr sz="2200">
              <a:latin typeface="Calibri"/>
              <a:cs typeface="Calibri"/>
            </a:endParaRPr>
          </a:p>
          <a:p>
            <a:pPr marL="101600">
              <a:lnSpc>
                <a:spcPct val="100000"/>
              </a:lnSpc>
              <a:spcBef>
                <a:spcPts val="2640"/>
              </a:spcBef>
            </a:pPr>
            <a:r>
              <a:rPr sz="2200" b="1" spc="-10" dirty="0">
                <a:latin typeface="Calibri"/>
                <a:cs typeface="Calibri"/>
              </a:rPr>
              <a:t>Output:</a:t>
            </a:r>
            <a:endParaRPr sz="2200">
              <a:latin typeface="Calibri"/>
              <a:cs typeface="Calibri"/>
            </a:endParaRPr>
          </a:p>
          <a:p>
            <a:pPr marL="101600" marR="4597400">
              <a:lnSpc>
                <a:spcPct val="100000"/>
              </a:lnSpc>
              <a:spcBef>
                <a:spcPts val="2645"/>
              </a:spcBef>
            </a:pPr>
            <a:r>
              <a:rPr sz="2200" spc="-10" dirty="0">
                <a:latin typeface="Calibri"/>
                <a:cs typeface="Calibri"/>
              </a:rPr>
              <a:t>first</a:t>
            </a:r>
            <a:r>
              <a:rPr sz="2200" spc="-100" dirty="0">
                <a:latin typeface="Times New Roman"/>
                <a:cs typeface="Times New Roman"/>
              </a:rPr>
              <a:t> </a:t>
            </a:r>
            <a:r>
              <a:rPr sz="2200" dirty="0">
                <a:latin typeface="Calibri"/>
                <a:cs typeface="Calibri"/>
              </a:rPr>
              <a:t>==</a:t>
            </a:r>
            <a:r>
              <a:rPr sz="2200" spc="-70" dirty="0">
                <a:latin typeface="Times New Roman"/>
                <a:cs typeface="Times New Roman"/>
              </a:rPr>
              <a:t> </a:t>
            </a:r>
            <a:r>
              <a:rPr sz="2200" spc="-20" dirty="0">
                <a:latin typeface="Calibri"/>
                <a:cs typeface="Calibri"/>
              </a:rPr>
              <a:t>Geeks</a:t>
            </a:r>
            <a:r>
              <a:rPr sz="2200" spc="-20" dirty="0">
                <a:latin typeface="Times New Roman"/>
                <a:cs typeface="Times New Roman"/>
              </a:rPr>
              <a:t> </a:t>
            </a:r>
            <a:r>
              <a:rPr sz="2200" dirty="0">
                <a:latin typeface="Calibri"/>
                <a:cs typeface="Calibri"/>
              </a:rPr>
              <a:t>mid</a:t>
            </a:r>
            <a:r>
              <a:rPr sz="2200" spc="-85" dirty="0">
                <a:latin typeface="Times New Roman"/>
                <a:cs typeface="Times New Roman"/>
              </a:rPr>
              <a:t> </a:t>
            </a:r>
            <a:r>
              <a:rPr sz="2200" dirty="0">
                <a:latin typeface="Calibri"/>
                <a:cs typeface="Calibri"/>
              </a:rPr>
              <a:t>==</a:t>
            </a:r>
            <a:r>
              <a:rPr sz="2200" spc="-65" dirty="0">
                <a:latin typeface="Times New Roman"/>
                <a:cs typeface="Times New Roman"/>
              </a:rPr>
              <a:t> </a:t>
            </a:r>
            <a:r>
              <a:rPr sz="2200" spc="-25" dirty="0">
                <a:latin typeface="Calibri"/>
                <a:cs typeface="Calibri"/>
              </a:rPr>
              <a:t>for</a:t>
            </a:r>
            <a:r>
              <a:rPr sz="2200" spc="-25" dirty="0">
                <a:latin typeface="Times New Roman"/>
                <a:cs typeface="Times New Roman"/>
              </a:rPr>
              <a:t> </a:t>
            </a:r>
            <a:r>
              <a:rPr sz="2200" dirty="0">
                <a:latin typeface="Calibri"/>
                <a:cs typeface="Calibri"/>
              </a:rPr>
              <a:t>last</a:t>
            </a:r>
            <a:r>
              <a:rPr sz="2200" spc="-105" dirty="0">
                <a:latin typeface="Times New Roman"/>
                <a:cs typeface="Times New Roman"/>
              </a:rPr>
              <a:t> </a:t>
            </a:r>
            <a:r>
              <a:rPr sz="2200" dirty="0">
                <a:latin typeface="Calibri"/>
                <a:cs typeface="Calibri"/>
              </a:rPr>
              <a:t>==</a:t>
            </a:r>
            <a:r>
              <a:rPr sz="2200" spc="-80" dirty="0">
                <a:latin typeface="Times New Roman"/>
                <a:cs typeface="Times New Roman"/>
              </a:rPr>
              <a:t> </a:t>
            </a:r>
            <a:r>
              <a:rPr sz="2200" spc="-20" dirty="0">
                <a:latin typeface="Calibri"/>
                <a:cs typeface="Calibri"/>
              </a:rPr>
              <a:t>Geeks</a:t>
            </a:r>
            <a:endParaRPr sz="2200">
              <a:latin typeface="Calibri"/>
              <a:cs typeface="Calibri"/>
            </a:endParaRPr>
          </a:p>
        </p:txBody>
      </p:sp>
      <p:sp>
        <p:nvSpPr>
          <p:cNvPr id="3" name="object 3"/>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0"/>
            <a:ext cx="445134" cy="6858000"/>
          </a:xfrm>
          <a:custGeom>
            <a:avLst/>
            <a:gdLst/>
            <a:ahLst/>
            <a:cxnLst/>
            <a:rect l="l" t="t" r="r" b="b"/>
            <a:pathLst>
              <a:path w="445134" h="6858000">
                <a:moveTo>
                  <a:pt x="0" y="6857999"/>
                </a:moveTo>
                <a:lnTo>
                  <a:pt x="444544" y="6857999"/>
                </a:lnTo>
                <a:lnTo>
                  <a:pt x="444544" y="0"/>
                </a:lnTo>
                <a:lnTo>
                  <a:pt x="0" y="0"/>
                </a:lnTo>
                <a:lnTo>
                  <a:pt x="0" y="6857999"/>
                </a:lnTo>
                <a:close/>
              </a:path>
            </a:pathLst>
          </a:custGeom>
          <a:solidFill>
            <a:srgbClr val="FEC3AD">
              <a:alpha val="54116"/>
            </a:srgbClr>
          </a:solidFill>
        </p:spPr>
        <p:txBody>
          <a:bodyPr wrap="square" lIns="0" tIns="0" rIns="0" bIns="0" rtlCol="0"/>
          <a:lstStyle/>
          <a:p>
            <a:endParaRPr/>
          </a:p>
        </p:txBody>
      </p:sp>
      <p:sp>
        <p:nvSpPr>
          <p:cNvPr id="3" name="object 3"/>
          <p:cNvSpPr/>
          <p:nvPr/>
        </p:nvSpPr>
        <p:spPr>
          <a:xfrm>
            <a:off x="882694" y="0"/>
            <a:ext cx="3175" cy="6858000"/>
          </a:xfrm>
          <a:custGeom>
            <a:avLst/>
            <a:gdLst/>
            <a:ahLst/>
            <a:cxnLst/>
            <a:rect l="l" t="t" r="r" b="b"/>
            <a:pathLst>
              <a:path w="3175" h="6858000">
                <a:moveTo>
                  <a:pt x="0" y="6857999"/>
                </a:moveTo>
                <a:lnTo>
                  <a:pt x="3130" y="6857999"/>
                </a:lnTo>
                <a:lnTo>
                  <a:pt x="3130" y="0"/>
                </a:lnTo>
                <a:lnTo>
                  <a:pt x="0" y="0"/>
                </a:lnTo>
                <a:lnTo>
                  <a:pt x="0" y="6857999"/>
                </a:lnTo>
                <a:close/>
              </a:path>
            </a:pathLst>
          </a:custGeom>
          <a:solidFill>
            <a:srgbClr val="FEC3AD">
              <a:alpha val="54116"/>
            </a:srgbClr>
          </a:solidFill>
        </p:spPr>
        <p:txBody>
          <a:bodyPr wrap="square" lIns="0" tIns="0" rIns="0" bIns="0" rtlCol="0"/>
          <a:lstStyle/>
          <a:p>
            <a:endParaRPr/>
          </a:p>
        </p:txBody>
      </p:sp>
      <p:sp>
        <p:nvSpPr>
          <p:cNvPr id="4" name="object 4"/>
          <p:cNvSpPr/>
          <p:nvPr/>
        </p:nvSpPr>
        <p:spPr>
          <a:xfrm>
            <a:off x="942975" y="0"/>
            <a:ext cx="47625" cy="6858000"/>
          </a:xfrm>
          <a:custGeom>
            <a:avLst/>
            <a:gdLst/>
            <a:ahLst/>
            <a:cxnLst/>
            <a:rect l="l" t="t" r="r" b="b"/>
            <a:pathLst>
              <a:path w="47625" h="6858000">
                <a:moveTo>
                  <a:pt x="0" y="6857999"/>
                </a:moveTo>
                <a:lnTo>
                  <a:pt x="47624" y="6857999"/>
                </a:lnTo>
                <a:lnTo>
                  <a:pt x="47624" y="0"/>
                </a:lnTo>
                <a:lnTo>
                  <a:pt x="0" y="0"/>
                </a:lnTo>
                <a:lnTo>
                  <a:pt x="0" y="6857999"/>
                </a:lnTo>
                <a:close/>
              </a:path>
            </a:pathLst>
          </a:custGeom>
          <a:solidFill>
            <a:srgbClr val="FEC3AD">
              <a:alpha val="54116"/>
            </a:srgbClr>
          </a:solidFill>
        </p:spPr>
        <p:txBody>
          <a:bodyPr wrap="square" lIns="0" tIns="0" rIns="0" bIns="0" rtlCol="0"/>
          <a:lstStyle/>
          <a:p>
            <a:endParaRPr/>
          </a:p>
        </p:txBody>
      </p:sp>
      <p:sp>
        <p:nvSpPr>
          <p:cNvPr id="5" name="object 5"/>
          <p:cNvSpPr/>
          <p:nvPr/>
        </p:nvSpPr>
        <p:spPr>
          <a:xfrm>
            <a:off x="276344" y="0"/>
            <a:ext cx="104775" cy="6858000"/>
          </a:xfrm>
          <a:custGeom>
            <a:avLst/>
            <a:gdLst/>
            <a:ahLst/>
            <a:cxnLst/>
            <a:rect l="l" t="t" r="r" b="b"/>
            <a:pathLst>
              <a:path w="104775" h="6858000">
                <a:moveTo>
                  <a:pt x="104655" y="0"/>
                </a:moveTo>
                <a:lnTo>
                  <a:pt x="0" y="0"/>
                </a:lnTo>
                <a:lnTo>
                  <a:pt x="0" y="6857999"/>
                </a:lnTo>
                <a:lnTo>
                  <a:pt x="104655" y="6857999"/>
                </a:lnTo>
                <a:lnTo>
                  <a:pt x="104655" y="0"/>
                </a:lnTo>
                <a:close/>
              </a:path>
            </a:pathLst>
          </a:custGeom>
          <a:solidFill>
            <a:srgbClr val="FFD9CE">
              <a:alpha val="36077"/>
            </a:srgbClr>
          </a:solidFill>
        </p:spPr>
        <p:txBody>
          <a:bodyPr wrap="square" lIns="0" tIns="0" rIns="0" bIns="0" rtlCol="0"/>
          <a:lstStyle/>
          <a:p>
            <a:endParaRPr/>
          </a:p>
        </p:txBody>
      </p:sp>
      <p:grpSp>
        <p:nvGrpSpPr>
          <p:cNvPr id="6" name="object 6"/>
          <p:cNvGrpSpPr/>
          <p:nvPr/>
        </p:nvGrpSpPr>
        <p:grpSpPr>
          <a:xfrm>
            <a:off x="990600" y="0"/>
            <a:ext cx="381000" cy="6858000"/>
            <a:chOff x="990600" y="0"/>
            <a:chExt cx="381000" cy="6858000"/>
          </a:xfrm>
        </p:grpSpPr>
        <p:sp>
          <p:nvSpPr>
            <p:cNvPr id="7" name="object 7"/>
            <p:cNvSpPr/>
            <p:nvPr/>
          </p:nvSpPr>
          <p:spPr>
            <a:xfrm>
              <a:off x="990600" y="0"/>
              <a:ext cx="182245" cy="6858000"/>
            </a:xfrm>
            <a:custGeom>
              <a:avLst/>
              <a:gdLst/>
              <a:ahLst/>
              <a:cxnLst/>
              <a:rect l="l" t="t" r="r" b="b"/>
              <a:pathLst>
                <a:path w="182244" h="6858000">
                  <a:moveTo>
                    <a:pt x="181879" y="0"/>
                  </a:moveTo>
                  <a:lnTo>
                    <a:pt x="0" y="0"/>
                  </a:lnTo>
                  <a:lnTo>
                    <a:pt x="0" y="6857999"/>
                  </a:lnTo>
                  <a:lnTo>
                    <a:pt x="181879" y="6857999"/>
                  </a:lnTo>
                  <a:lnTo>
                    <a:pt x="181879" y="0"/>
                  </a:lnTo>
                  <a:close/>
                </a:path>
              </a:pathLst>
            </a:custGeom>
            <a:solidFill>
              <a:srgbClr val="FFD9CE">
                <a:alpha val="70195"/>
              </a:srgbClr>
            </a:solidFill>
          </p:spPr>
          <p:txBody>
            <a:bodyPr wrap="square" lIns="0" tIns="0" rIns="0" bIns="0" rtlCol="0"/>
            <a:lstStyle/>
            <a:p>
              <a:endParaRPr/>
            </a:p>
          </p:txBody>
        </p:sp>
        <p:sp>
          <p:nvSpPr>
            <p:cNvPr id="8" name="object 8"/>
            <p:cNvSpPr/>
            <p:nvPr/>
          </p:nvSpPr>
          <p:spPr>
            <a:xfrm>
              <a:off x="1141320" y="0"/>
              <a:ext cx="230504" cy="6858000"/>
            </a:xfrm>
            <a:custGeom>
              <a:avLst/>
              <a:gdLst/>
              <a:ahLst/>
              <a:cxnLst/>
              <a:rect l="l" t="t" r="r" b="b"/>
              <a:pathLst>
                <a:path w="230505" h="6858000">
                  <a:moveTo>
                    <a:pt x="230278" y="0"/>
                  </a:moveTo>
                  <a:lnTo>
                    <a:pt x="0" y="0"/>
                  </a:lnTo>
                  <a:lnTo>
                    <a:pt x="0" y="6857999"/>
                  </a:lnTo>
                  <a:lnTo>
                    <a:pt x="230278" y="6857999"/>
                  </a:lnTo>
                  <a:lnTo>
                    <a:pt x="230278" y="0"/>
                  </a:lnTo>
                  <a:close/>
                </a:path>
              </a:pathLst>
            </a:custGeom>
            <a:solidFill>
              <a:srgbClr val="FFEDE8">
                <a:alpha val="70979"/>
              </a:srgbClr>
            </a:solidFill>
          </p:spPr>
          <p:txBody>
            <a:bodyPr wrap="square" lIns="0" tIns="0" rIns="0" bIns="0" rtlCol="0"/>
            <a:lstStyle/>
            <a:p>
              <a:endParaRPr/>
            </a:p>
          </p:txBody>
        </p:sp>
      </p:grpSp>
      <p:sp>
        <p:nvSpPr>
          <p:cNvPr id="9" name="object 9"/>
          <p:cNvSpPr/>
          <p:nvPr/>
        </p:nvSpPr>
        <p:spPr>
          <a:xfrm>
            <a:off x="106346" y="0"/>
            <a:ext cx="0" cy="6858000"/>
          </a:xfrm>
          <a:custGeom>
            <a:avLst/>
            <a:gdLst/>
            <a:ahLst/>
            <a:cxnLst/>
            <a:rect l="l" t="t" r="r" b="b"/>
            <a:pathLst>
              <a:path h="6858000">
                <a:moveTo>
                  <a:pt x="0" y="0"/>
                </a:moveTo>
                <a:lnTo>
                  <a:pt x="0" y="6857999"/>
                </a:lnTo>
              </a:path>
            </a:pathLst>
          </a:custGeom>
          <a:ln w="57149">
            <a:solidFill>
              <a:srgbClr val="FEC3AD"/>
            </a:solidFill>
          </a:ln>
        </p:spPr>
        <p:txBody>
          <a:bodyPr wrap="square" lIns="0" tIns="0" rIns="0" bIns="0" rtlCol="0"/>
          <a:lstStyle/>
          <a:p>
            <a:endParaRPr/>
          </a:p>
        </p:txBody>
      </p:sp>
      <p:grpSp>
        <p:nvGrpSpPr>
          <p:cNvPr id="10" name="object 10"/>
          <p:cNvGrpSpPr/>
          <p:nvPr/>
        </p:nvGrpSpPr>
        <p:grpSpPr>
          <a:xfrm>
            <a:off x="825544" y="0"/>
            <a:ext cx="117475" cy="6858000"/>
            <a:chOff x="825544" y="0"/>
            <a:chExt cx="117475" cy="6858000"/>
          </a:xfrm>
        </p:grpSpPr>
        <p:sp>
          <p:nvSpPr>
            <p:cNvPr id="11" name="object 11"/>
            <p:cNvSpPr/>
            <p:nvPr/>
          </p:nvSpPr>
          <p:spPr>
            <a:xfrm>
              <a:off x="885824" y="0"/>
              <a:ext cx="57150" cy="6858000"/>
            </a:xfrm>
            <a:custGeom>
              <a:avLst/>
              <a:gdLst/>
              <a:ahLst/>
              <a:cxnLst/>
              <a:rect l="l" t="t" r="r" b="b"/>
              <a:pathLst>
                <a:path w="57150" h="6858000">
                  <a:moveTo>
                    <a:pt x="0" y="6858000"/>
                  </a:moveTo>
                  <a:lnTo>
                    <a:pt x="57149" y="6858000"/>
                  </a:lnTo>
                  <a:lnTo>
                    <a:pt x="57149" y="0"/>
                  </a:lnTo>
                  <a:lnTo>
                    <a:pt x="0" y="0"/>
                  </a:lnTo>
                  <a:lnTo>
                    <a:pt x="0" y="6858000"/>
                  </a:lnTo>
                  <a:close/>
                </a:path>
              </a:pathLst>
            </a:custGeom>
            <a:solidFill>
              <a:srgbClr val="FFEDE8"/>
            </a:solidFill>
          </p:spPr>
          <p:txBody>
            <a:bodyPr wrap="square" lIns="0" tIns="0" rIns="0" bIns="0" rtlCol="0"/>
            <a:lstStyle/>
            <a:p>
              <a:endParaRPr/>
            </a:p>
          </p:txBody>
        </p:sp>
        <p:sp>
          <p:nvSpPr>
            <p:cNvPr id="12" name="object 12"/>
            <p:cNvSpPr/>
            <p:nvPr/>
          </p:nvSpPr>
          <p:spPr>
            <a:xfrm>
              <a:off x="825544" y="0"/>
              <a:ext cx="57150" cy="6858000"/>
            </a:xfrm>
            <a:custGeom>
              <a:avLst/>
              <a:gdLst/>
              <a:ahLst/>
              <a:cxnLst/>
              <a:rect l="l" t="t" r="r" b="b"/>
              <a:pathLst>
                <a:path w="57150" h="6858000">
                  <a:moveTo>
                    <a:pt x="0" y="6858000"/>
                  </a:moveTo>
                  <a:lnTo>
                    <a:pt x="57149" y="6858000"/>
                  </a:lnTo>
                  <a:lnTo>
                    <a:pt x="57149" y="0"/>
                  </a:lnTo>
                  <a:lnTo>
                    <a:pt x="0" y="0"/>
                  </a:lnTo>
                  <a:lnTo>
                    <a:pt x="0" y="6858000"/>
                  </a:lnTo>
                  <a:close/>
                </a:path>
              </a:pathLst>
            </a:custGeom>
            <a:solidFill>
              <a:srgbClr val="FEC3AD"/>
            </a:solidFill>
          </p:spPr>
          <p:txBody>
            <a:bodyPr wrap="square" lIns="0" tIns="0" rIns="0" bIns="0" rtlCol="0"/>
            <a:lstStyle/>
            <a:p>
              <a:endParaRPr/>
            </a:p>
          </p:txBody>
        </p:sp>
      </p:grpSp>
      <p:sp>
        <p:nvSpPr>
          <p:cNvPr id="13" name="object 13"/>
          <p:cNvSpPr/>
          <p:nvPr/>
        </p:nvSpPr>
        <p:spPr>
          <a:xfrm>
            <a:off x="1726691" y="0"/>
            <a:ext cx="0" cy="6858000"/>
          </a:xfrm>
          <a:custGeom>
            <a:avLst/>
            <a:gdLst/>
            <a:ahLst/>
            <a:cxnLst/>
            <a:rect l="l" t="t" r="r" b="b"/>
            <a:pathLst>
              <a:path h="6858000">
                <a:moveTo>
                  <a:pt x="0" y="0"/>
                </a:moveTo>
                <a:lnTo>
                  <a:pt x="0" y="6857999"/>
                </a:lnTo>
              </a:path>
            </a:pathLst>
          </a:custGeom>
          <a:ln w="28574">
            <a:solidFill>
              <a:srgbClr val="FEC3AD"/>
            </a:solidFill>
          </a:ln>
        </p:spPr>
        <p:txBody>
          <a:bodyPr wrap="square" lIns="0" tIns="0" rIns="0" bIns="0" rtlCol="0"/>
          <a:lstStyle/>
          <a:p>
            <a:endParaRPr/>
          </a:p>
        </p:txBody>
      </p:sp>
      <p:sp>
        <p:nvSpPr>
          <p:cNvPr id="14" name="object 14"/>
          <p:cNvSpPr/>
          <p:nvPr/>
        </p:nvSpPr>
        <p:spPr>
          <a:xfrm>
            <a:off x="1066800" y="0"/>
            <a:ext cx="0" cy="6858000"/>
          </a:xfrm>
          <a:custGeom>
            <a:avLst/>
            <a:gdLst/>
            <a:ahLst/>
            <a:cxnLst/>
            <a:rect l="l" t="t" r="r" b="b"/>
            <a:pathLst>
              <a:path h="6858000">
                <a:moveTo>
                  <a:pt x="0" y="0"/>
                </a:moveTo>
                <a:lnTo>
                  <a:pt x="0" y="6857999"/>
                </a:lnTo>
              </a:path>
            </a:pathLst>
          </a:custGeom>
          <a:ln w="9524">
            <a:solidFill>
              <a:srgbClr val="FEC3AD"/>
            </a:solidFill>
          </a:ln>
        </p:spPr>
        <p:txBody>
          <a:bodyPr wrap="square" lIns="0" tIns="0" rIns="0" bIns="0" rtlCol="0"/>
          <a:lstStyle/>
          <a:p>
            <a:endParaRPr/>
          </a:p>
        </p:txBody>
      </p:sp>
      <p:sp>
        <p:nvSpPr>
          <p:cNvPr id="15" name="object 15"/>
          <p:cNvSpPr/>
          <p:nvPr/>
        </p:nvSpPr>
        <p:spPr>
          <a:xfrm>
            <a:off x="9085326"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sp>
        <p:nvSpPr>
          <p:cNvPr id="23" name="object 23"/>
          <p:cNvSpPr txBox="1"/>
          <p:nvPr/>
        </p:nvSpPr>
        <p:spPr>
          <a:xfrm>
            <a:off x="2364983" y="5033008"/>
            <a:ext cx="751205" cy="299720"/>
          </a:xfrm>
          <a:prstGeom prst="rect">
            <a:avLst/>
          </a:prstGeom>
        </p:spPr>
        <p:txBody>
          <a:bodyPr vert="horz" wrap="square" lIns="0" tIns="12700" rIns="0" bIns="0" rtlCol="0">
            <a:spAutoFit/>
          </a:bodyPr>
          <a:lstStyle/>
          <a:p>
            <a:pPr marL="12700">
              <a:lnSpc>
                <a:spcPct val="100000"/>
              </a:lnSpc>
              <a:spcBef>
                <a:spcPts val="100"/>
              </a:spcBef>
            </a:pPr>
            <a:r>
              <a:rPr sz="1800" b="1" spc="150" dirty="0">
                <a:solidFill>
                  <a:srgbClr val="565F6C"/>
                </a:solidFill>
                <a:latin typeface="Cambria"/>
                <a:cs typeface="Cambria"/>
              </a:rPr>
              <a:t>Unit</a:t>
            </a:r>
            <a:r>
              <a:rPr sz="1800" spc="60" dirty="0">
                <a:solidFill>
                  <a:srgbClr val="565F6C"/>
                </a:solidFill>
                <a:latin typeface="Times New Roman"/>
                <a:cs typeface="Times New Roman"/>
              </a:rPr>
              <a:t> </a:t>
            </a:r>
            <a:r>
              <a:rPr sz="1800" b="1" spc="-50" dirty="0">
                <a:solidFill>
                  <a:srgbClr val="565F6C"/>
                </a:solidFill>
                <a:latin typeface="Cambria"/>
                <a:cs typeface="Cambria"/>
              </a:rPr>
              <a:t>1</a:t>
            </a:r>
            <a:endParaRPr sz="1800">
              <a:latin typeface="Cambria"/>
              <a:cs typeface="Cambria"/>
            </a:endParaRPr>
          </a:p>
        </p:txBody>
      </p:sp>
      <p:sp>
        <p:nvSpPr>
          <p:cNvPr id="29" name="object 29"/>
          <p:cNvSpPr txBox="1"/>
          <p:nvPr/>
        </p:nvSpPr>
        <p:spPr>
          <a:xfrm>
            <a:off x="2364995" y="2389755"/>
            <a:ext cx="5075555" cy="904735"/>
          </a:xfrm>
          <a:prstGeom prst="rect">
            <a:avLst/>
          </a:prstGeom>
        </p:spPr>
        <p:txBody>
          <a:bodyPr vert="horz" wrap="square" lIns="0" tIns="12065" rIns="0" bIns="0" rtlCol="0">
            <a:spAutoFit/>
          </a:bodyPr>
          <a:lstStyle/>
          <a:p>
            <a:pPr>
              <a:lnSpc>
                <a:spcPct val="100000"/>
              </a:lnSpc>
              <a:spcBef>
                <a:spcPts val="2925"/>
              </a:spcBef>
            </a:pPr>
            <a:endParaRPr sz="2800" dirty="0">
              <a:latin typeface="Cambria"/>
              <a:cs typeface="Cambria"/>
            </a:endParaRPr>
          </a:p>
          <a:p>
            <a:pPr marL="12700">
              <a:lnSpc>
                <a:spcPct val="100000"/>
              </a:lnSpc>
            </a:pPr>
            <a:r>
              <a:rPr sz="3000" b="1" spc="-315" dirty="0">
                <a:solidFill>
                  <a:srgbClr val="565F6C"/>
                </a:solidFill>
                <a:latin typeface="Times New Roman"/>
                <a:cs typeface="Times New Roman"/>
              </a:rPr>
              <a:t>PYTHON</a:t>
            </a:r>
            <a:r>
              <a:rPr sz="3000" spc="-30" dirty="0">
                <a:solidFill>
                  <a:srgbClr val="565F6C"/>
                </a:solidFill>
                <a:latin typeface="Times New Roman"/>
                <a:cs typeface="Times New Roman"/>
              </a:rPr>
              <a:t> </a:t>
            </a:r>
            <a:r>
              <a:rPr sz="3000" b="1" spc="-325" dirty="0">
                <a:solidFill>
                  <a:srgbClr val="565F6C"/>
                </a:solidFill>
                <a:latin typeface="Times New Roman"/>
                <a:cs typeface="Times New Roman"/>
              </a:rPr>
              <a:t>PROGRAMMING</a:t>
            </a:r>
            <a:endParaRPr sz="3000" dirty="0">
              <a:latin typeface="Times New Roman"/>
              <a:cs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3024" rIns="0" bIns="0" rtlCol="0">
            <a:spAutoFit/>
          </a:bodyPr>
          <a:lstStyle/>
          <a:p>
            <a:pPr marL="1932305">
              <a:lnSpc>
                <a:spcPct val="100000"/>
              </a:lnSpc>
              <a:spcBef>
                <a:spcPts val="95"/>
              </a:spcBef>
            </a:pPr>
            <a:r>
              <a:rPr sz="4000" spc="-20" dirty="0"/>
              <a:t>Recursion</a:t>
            </a:r>
            <a:r>
              <a:rPr sz="4000" b="0" spc="-140" dirty="0">
                <a:latin typeface="Times New Roman"/>
                <a:cs typeface="Times New Roman"/>
              </a:rPr>
              <a:t> </a:t>
            </a:r>
            <a:r>
              <a:rPr sz="4000" dirty="0"/>
              <a:t>in</a:t>
            </a:r>
            <a:r>
              <a:rPr sz="4000" b="0" spc="-175" dirty="0">
                <a:latin typeface="Times New Roman"/>
                <a:cs typeface="Times New Roman"/>
              </a:rPr>
              <a:t> </a:t>
            </a:r>
            <a:r>
              <a:rPr sz="4000" spc="-10" dirty="0"/>
              <a:t>Python</a:t>
            </a:r>
            <a:endParaRPr sz="4000">
              <a:latin typeface="Times New Roman"/>
              <a:cs typeface="Times New Roman"/>
            </a:endParaRPr>
          </a:p>
        </p:txBody>
      </p:sp>
      <p:sp>
        <p:nvSpPr>
          <p:cNvPr id="3" name="object 3"/>
          <p:cNvSpPr txBox="1"/>
          <p:nvPr/>
        </p:nvSpPr>
        <p:spPr>
          <a:xfrm>
            <a:off x="535940" y="1098545"/>
            <a:ext cx="8074659" cy="4183379"/>
          </a:xfrm>
          <a:prstGeom prst="rect">
            <a:avLst/>
          </a:prstGeom>
        </p:spPr>
        <p:txBody>
          <a:bodyPr vert="horz" wrap="square" lIns="0" tIns="12065" rIns="0" bIns="0" rtlCol="0">
            <a:spAutoFit/>
          </a:bodyPr>
          <a:lstStyle/>
          <a:p>
            <a:pPr marL="12700" algn="just">
              <a:lnSpc>
                <a:spcPct val="100000"/>
              </a:lnSpc>
              <a:spcBef>
                <a:spcPts val="95"/>
              </a:spcBef>
            </a:pPr>
            <a:r>
              <a:rPr sz="2200" b="1" dirty="0">
                <a:solidFill>
                  <a:srgbClr val="FF0000"/>
                </a:solidFill>
                <a:latin typeface="Calibri"/>
                <a:cs typeface="Calibri"/>
              </a:rPr>
              <a:t>What</a:t>
            </a:r>
            <a:r>
              <a:rPr sz="2200" spc="-75" dirty="0">
                <a:solidFill>
                  <a:srgbClr val="FF0000"/>
                </a:solidFill>
                <a:latin typeface="Times New Roman"/>
                <a:cs typeface="Times New Roman"/>
              </a:rPr>
              <a:t> </a:t>
            </a:r>
            <a:r>
              <a:rPr sz="2200" b="1" dirty="0">
                <a:solidFill>
                  <a:srgbClr val="FF0000"/>
                </a:solidFill>
                <a:latin typeface="Calibri"/>
                <a:cs typeface="Calibri"/>
              </a:rPr>
              <a:t>is</a:t>
            </a:r>
            <a:r>
              <a:rPr sz="2200" spc="-95" dirty="0">
                <a:solidFill>
                  <a:srgbClr val="FF0000"/>
                </a:solidFill>
                <a:latin typeface="Times New Roman"/>
                <a:cs typeface="Times New Roman"/>
              </a:rPr>
              <a:t> </a:t>
            </a:r>
            <a:r>
              <a:rPr sz="2200" b="1" spc="-10" dirty="0">
                <a:solidFill>
                  <a:srgbClr val="FF0000"/>
                </a:solidFill>
                <a:latin typeface="Calibri"/>
                <a:cs typeface="Calibri"/>
              </a:rPr>
              <a:t>Recursion</a:t>
            </a:r>
            <a:r>
              <a:rPr sz="2200" spc="-80" dirty="0">
                <a:solidFill>
                  <a:srgbClr val="FF0000"/>
                </a:solidFill>
                <a:latin typeface="Times New Roman"/>
                <a:cs typeface="Times New Roman"/>
              </a:rPr>
              <a:t> </a:t>
            </a:r>
            <a:r>
              <a:rPr sz="2200" b="1" dirty="0">
                <a:solidFill>
                  <a:srgbClr val="FF0000"/>
                </a:solidFill>
                <a:latin typeface="Calibri"/>
                <a:cs typeface="Calibri"/>
              </a:rPr>
              <a:t>in</a:t>
            </a:r>
            <a:r>
              <a:rPr sz="2200" spc="-105" dirty="0">
                <a:solidFill>
                  <a:srgbClr val="FF0000"/>
                </a:solidFill>
                <a:latin typeface="Times New Roman"/>
                <a:cs typeface="Times New Roman"/>
              </a:rPr>
              <a:t> </a:t>
            </a:r>
            <a:r>
              <a:rPr sz="2200" b="1" spc="-10" dirty="0">
                <a:solidFill>
                  <a:srgbClr val="FF0000"/>
                </a:solidFill>
                <a:latin typeface="Calibri"/>
                <a:cs typeface="Calibri"/>
              </a:rPr>
              <a:t>Python?</a:t>
            </a:r>
            <a:endParaRPr sz="2200">
              <a:latin typeface="Calibri"/>
              <a:cs typeface="Calibri"/>
            </a:endParaRPr>
          </a:p>
          <a:p>
            <a:pPr marL="12700" marR="5715" indent="312420" algn="just">
              <a:lnSpc>
                <a:spcPct val="80100"/>
              </a:lnSpc>
              <a:spcBef>
                <a:spcPts val="525"/>
              </a:spcBef>
              <a:buFont typeface="Wingdings"/>
              <a:buChar char=""/>
              <a:tabLst>
                <a:tab pos="325120" algn="l"/>
              </a:tabLst>
            </a:pPr>
            <a:r>
              <a:rPr sz="2200" dirty="0">
                <a:latin typeface="Calibri"/>
                <a:cs typeface="Calibri"/>
              </a:rPr>
              <a:t>What</a:t>
            </a:r>
            <a:r>
              <a:rPr sz="2200" spc="540" dirty="0">
                <a:latin typeface="Times New Roman"/>
                <a:cs typeface="Times New Roman"/>
              </a:rPr>
              <a:t> </a:t>
            </a:r>
            <a:r>
              <a:rPr sz="2200" dirty="0">
                <a:latin typeface="Calibri"/>
                <a:cs typeface="Calibri"/>
              </a:rPr>
              <a:t>would</a:t>
            </a:r>
            <a:r>
              <a:rPr sz="2200" spc="520" dirty="0">
                <a:latin typeface="Times New Roman"/>
                <a:cs typeface="Times New Roman"/>
              </a:rPr>
              <a:t> </a:t>
            </a:r>
            <a:r>
              <a:rPr sz="2200" dirty="0">
                <a:latin typeface="Calibri"/>
                <a:cs typeface="Calibri"/>
              </a:rPr>
              <a:t>happen</a:t>
            </a:r>
            <a:r>
              <a:rPr sz="2200" spc="540" dirty="0">
                <a:latin typeface="Times New Roman"/>
                <a:cs typeface="Times New Roman"/>
              </a:rPr>
              <a:t> </a:t>
            </a:r>
            <a:r>
              <a:rPr sz="2200" dirty="0">
                <a:latin typeface="Calibri"/>
                <a:cs typeface="Calibri"/>
              </a:rPr>
              <a:t>if</a:t>
            </a:r>
            <a:r>
              <a:rPr sz="2200" spc="545" dirty="0">
                <a:latin typeface="Times New Roman"/>
                <a:cs typeface="Times New Roman"/>
              </a:rPr>
              <a:t> </a:t>
            </a:r>
            <a:r>
              <a:rPr sz="2200" dirty="0">
                <a:latin typeface="Calibri"/>
                <a:cs typeface="Calibri"/>
              </a:rPr>
              <a:t>we</a:t>
            </a:r>
            <a:r>
              <a:rPr sz="2200" spc="530" dirty="0">
                <a:latin typeface="Times New Roman"/>
                <a:cs typeface="Times New Roman"/>
              </a:rPr>
              <a:t> </a:t>
            </a:r>
            <a:r>
              <a:rPr sz="2200" dirty="0">
                <a:latin typeface="Calibri"/>
                <a:cs typeface="Calibri"/>
              </a:rPr>
              <a:t>placed</a:t>
            </a:r>
            <a:r>
              <a:rPr sz="2200" spc="535" dirty="0">
                <a:latin typeface="Times New Roman"/>
                <a:cs typeface="Times New Roman"/>
              </a:rPr>
              <a:t> </a:t>
            </a:r>
            <a:r>
              <a:rPr sz="2200" dirty="0">
                <a:latin typeface="Calibri"/>
                <a:cs typeface="Calibri"/>
              </a:rPr>
              <a:t>two</a:t>
            </a:r>
            <a:r>
              <a:rPr sz="2200" spc="540" dirty="0">
                <a:latin typeface="Times New Roman"/>
                <a:cs typeface="Times New Roman"/>
              </a:rPr>
              <a:t> </a:t>
            </a:r>
            <a:r>
              <a:rPr sz="2200" dirty="0">
                <a:latin typeface="Calibri"/>
                <a:cs typeface="Calibri"/>
              </a:rPr>
              <a:t>mirrors</a:t>
            </a:r>
            <a:r>
              <a:rPr sz="2200" spc="535" dirty="0">
                <a:latin typeface="Times New Roman"/>
                <a:cs typeface="Times New Roman"/>
              </a:rPr>
              <a:t> </a:t>
            </a:r>
            <a:r>
              <a:rPr sz="2200" dirty="0">
                <a:latin typeface="Calibri"/>
                <a:cs typeface="Calibri"/>
              </a:rPr>
              <a:t>parallel</a:t>
            </a:r>
            <a:r>
              <a:rPr sz="2200" spc="530" dirty="0">
                <a:latin typeface="Times New Roman"/>
                <a:cs typeface="Times New Roman"/>
              </a:rPr>
              <a:t> </a:t>
            </a:r>
            <a:r>
              <a:rPr sz="2200" dirty="0">
                <a:latin typeface="Calibri"/>
                <a:cs typeface="Calibri"/>
              </a:rPr>
              <a:t>to</a:t>
            </a:r>
            <a:r>
              <a:rPr sz="2200" dirty="0">
                <a:latin typeface="Times New Roman"/>
                <a:cs typeface="Times New Roman"/>
              </a:rPr>
              <a:t>  </a:t>
            </a:r>
            <a:r>
              <a:rPr sz="2200" spc="-20" dirty="0">
                <a:latin typeface="Calibri"/>
                <a:cs typeface="Calibri"/>
              </a:rPr>
              <a:t>each</a:t>
            </a:r>
            <a:r>
              <a:rPr sz="2200" spc="-20" dirty="0">
                <a:latin typeface="Times New Roman"/>
                <a:cs typeface="Times New Roman"/>
              </a:rPr>
              <a:t> </a:t>
            </a:r>
            <a:r>
              <a:rPr sz="2200" dirty="0">
                <a:latin typeface="Calibri"/>
                <a:cs typeface="Calibri"/>
              </a:rPr>
              <a:t>other?</a:t>
            </a:r>
            <a:r>
              <a:rPr sz="2200" spc="-20" dirty="0">
                <a:latin typeface="Times New Roman"/>
                <a:cs typeface="Times New Roman"/>
              </a:rPr>
              <a:t> </a:t>
            </a:r>
            <a:r>
              <a:rPr sz="2200" spc="-20" dirty="0">
                <a:latin typeface="Calibri"/>
                <a:cs typeface="Calibri"/>
              </a:rPr>
              <a:t>You</a:t>
            </a:r>
            <a:r>
              <a:rPr sz="2200" spc="-30" dirty="0">
                <a:latin typeface="Times New Roman"/>
                <a:cs typeface="Times New Roman"/>
              </a:rPr>
              <a:t> </a:t>
            </a:r>
            <a:r>
              <a:rPr sz="2200" dirty="0">
                <a:latin typeface="Calibri"/>
                <a:cs typeface="Calibri"/>
              </a:rPr>
              <a:t>will</a:t>
            </a:r>
            <a:r>
              <a:rPr sz="2200" spc="-30" dirty="0">
                <a:latin typeface="Times New Roman"/>
                <a:cs typeface="Times New Roman"/>
              </a:rPr>
              <a:t> </a:t>
            </a:r>
            <a:r>
              <a:rPr sz="2200" dirty="0">
                <a:latin typeface="Calibri"/>
                <a:cs typeface="Calibri"/>
              </a:rPr>
              <a:t>see</a:t>
            </a:r>
            <a:r>
              <a:rPr sz="2200" spc="-20" dirty="0">
                <a:latin typeface="Times New Roman"/>
                <a:cs typeface="Times New Roman"/>
              </a:rPr>
              <a:t> </a:t>
            </a:r>
            <a:r>
              <a:rPr sz="2200" dirty="0">
                <a:latin typeface="Calibri"/>
                <a:cs typeface="Calibri"/>
              </a:rPr>
              <a:t>multiple</a:t>
            </a:r>
            <a:r>
              <a:rPr sz="2200" spc="-35" dirty="0">
                <a:latin typeface="Times New Roman"/>
                <a:cs typeface="Times New Roman"/>
              </a:rPr>
              <a:t> </a:t>
            </a:r>
            <a:r>
              <a:rPr sz="2200" dirty="0">
                <a:latin typeface="Calibri"/>
                <a:cs typeface="Calibri"/>
              </a:rPr>
              <a:t>images</a:t>
            </a:r>
            <a:r>
              <a:rPr sz="2200" spc="-25" dirty="0">
                <a:latin typeface="Times New Roman"/>
                <a:cs typeface="Times New Roman"/>
              </a:rPr>
              <a:t> </a:t>
            </a:r>
            <a:r>
              <a:rPr sz="2200" dirty="0">
                <a:latin typeface="Calibri"/>
                <a:cs typeface="Calibri"/>
              </a:rPr>
              <a:t>stretched</a:t>
            </a:r>
            <a:r>
              <a:rPr sz="2200" spc="-15" dirty="0">
                <a:latin typeface="Times New Roman"/>
                <a:cs typeface="Times New Roman"/>
              </a:rPr>
              <a:t> </a:t>
            </a:r>
            <a:r>
              <a:rPr sz="2200" dirty="0">
                <a:latin typeface="Calibri"/>
                <a:cs typeface="Calibri"/>
              </a:rPr>
              <a:t>to</a:t>
            </a:r>
            <a:r>
              <a:rPr sz="2200" spc="-25" dirty="0">
                <a:latin typeface="Times New Roman"/>
                <a:cs typeface="Times New Roman"/>
              </a:rPr>
              <a:t> </a:t>
            </a:r>
            <a:r>
              <a:rPr sz="2200" dirty="0">
                <a:latin typeface="Calibri"/>
                <a:cs typeface="Calibri"/>
              </a:rPr>
              <a:t>infinity</a:t>
            </a:r>
            <a:r>
              <a:rPr sz="2200" spc="-30" dirty="0">
                <a:latin typeface="Times New Roman"/>
                <a:cs typeface="Times New Roman"/>
              </a:rPr>
              <a:t> </a:t>
            </a:r>
            <a:r>
              <a:rPr sz="2200" dirty="0">
                <a:latin typeface="Calibri"/>
                <a:cs typeface="Calibri"/>
              </a:rPr>
              <a:t>caused</a:t>
            </a:r>
            <a:r>
              <a:rPr sz="2200" spc="-25" dirty="0">
                <a:latin typeface="Times New Roman"/>
                <a:cs typeface="Times New Roman"/>
              </a:rPr>
              <a:t> </a:t>
            </a:r>
            <a:r>
              <a:rPr sz="2200" dirty="0">
                <a:latin typeface="Calibri"/>
                <a:cs typeface="Calibri"/>
              </a:rPr>
              <a:t>by</a:t>
            </a:r>
            <a:r>
              <a:rPr sz="2200" spc="-25" dirty="0">
                <a:latin typeface="Times New Roman"/>
                <a:cs typeface="Times New Roman"/>
              </a:rPr>
              <a:t> </a:t>
            </a:r>
            <a:r>
              <a:rPr sz="2200" spc="-25" dirty="0">
                <a:latin typeface="Calibri"/>
                <a:cs typeface="Calibri"/>
              </a:rPr>
              <a:t>the</a:t>
            </a:r>
            <a:r>
              <a:rPr sz="2200" spc="-25" dirty="0">
                <a:latin typeface="Times New Roman"/>
                <a:cs typeface="Times New Roman"/>
              </a:rPr>
              <a:t> </a:t>
            </a:r>
            <a:r>
              <a:rPr sz="2200" spc="-10" dirty="0">
                <a:latin typeface="Calibri"/>
                <a:cs typeface="Calibri"/>
              </a:rPr>
              <a:t>reflections</a:t>
            </a:r>
            <a:r>
              <a:rPr sz="2200" spc="-85" dirty="0">
                <a:latin typeface="Times New Roman"/>
                <a:cs typeface="Times New Roman"/>
              </a:rPr>
              <a:t> </a:t>
            </a:r>
            <a:r>
              <a:rPr sz="2200" spc="-10" dirty="0">
                <a:latin typeface="Calibri"/>
                <a:cs typeface="Calibri"/>
              </a:rPr>
              <a:t>between</a:t>
            </a:r>
            <a:r>
              <a:rPr sz="2200" spc="-65" dirty="0">
                <a:latin typeface="Times New Roman"/>
                <a:cs typeface="Times New Roman"/>
              </a:rPr>
              <a:t> </a:t>
            </a:r>
            <a:r>
              <a:rPr sz="2200" dirty="0">
                <a:latin typeface="Calibri"/>
                <a:cs typeface="Calibri"/>
              </a:rPr>
              <a:t>the</a:t>
            </a:r>
            <a:r>
              <a:rPr sz="2200" spc="-105" dirty="0">
                <a:latin typeface="Times New Roman"/>
                <a:cs typeface="Times New Roman"/>
              </a:rPr>
              <a:t> </a:t>
            </a:r>
            <a:r>
              <a:rPr sz="2200" spc="-10" dirty="0">
                <a:latin typeface="Calibri"/>
                <a:cs typeface="Calibri"/>
              </a:rPr>
              <a:t>surfaces.</a:t>
            </a:r>
            <a:endParaRPr sz="2200">
              <a:latin typeface="Calibri"/>
              <a:cs typeface="Calibri"/>
            </a:endParaRPr>
          </a:p>
          <a:p>
            <a:pPr marL="12700" marR="7620" indent="-635" algn="just">
              <a:lnSpc>
                <a:spcPts val="2110"/>
              </a:lnSpc>
              <a:spcBef>
                <a:spcPts val="509"/>
              </a:spcBef>
              <a:buFont typeface="Wingdings"/>
              <a:buChar char=""/>
              <a:tabLst>
                <a:tab pos="12700" algn="l"/>
                <a:tab pos="324485" algn="l"/>
              </a:tabLst>
            </a:pPr>
            <a:r>
              <a:rPr sz="2200" dirty="0">
                <a:latin typeface="Calibri"/>
                <a:cs typeface="Calibri"/>
              </a:rPr>
              <a:t>	Imagine</a:t>
            </a:r>
            <a:r>
              <a:rPr sz="2200" spc="35" dirty="0">
                <a:latin typeface="Times New Roman"/>
                <a:cs typeface="Times New Roman"/>
              </a:rPr>
              <a:t> </a:t>
            </a:r>
            <a:r>
              <a:rPr sz="2200" dirty="0">
                <a:latin typeface="Calibri"/>
                <a:cs typeface="Calibri"/>
              </a:rPr>
              <a:t>you</a:t>
            </a:r>
            <a:r>
              <a:rPr sz="2200" spc="45" dirty="0">
                <a:latin typeface="Times New Roman"/>
                <a:cs typeface="Times New Roman"/>
              </a:rPr>
              <a:t> </a:t>
            </a:r>
            <a:r>
              <a:rPr sz="2200" dirty="0">
                <a:latin typeface="Calibri"/>
                <a:cs typeface="Calibri"/>
              </a:rPr>
              <a:t>want</a:t>
            </a:r>
            <a:r>
              <a:rPr sz="2200" spc="35" dirty="0">
                <a:latin typeface="Times New Roman"/>
                <a:cs typeface="Times New Roman"/>
              </a:rPr>
              <a:t> </a:t>
            </a:r>
            <a:r>
              <a:rPr sz="2200" dirty="0">
                <a:latin typeface="Calibri"/>
                <a:cs typeface="Calibri"/>
              </a:rPr>
              <a:t>to</a:t>
            </a:r>
            <a:r>
              <a:rPr sz="2200" spc="50" dirty="0">
                <a:latin typeface="Times New Roman"/>
                <a:cs typeface="Times New Roman"/>
              </a:rPr>
              <a:t> </a:t>
            </a:r>
            <a:r>
              <a:rPr sz="2200" dirty="0">
                <a:latin typeface="Calibri"/>
                <a:cs typeface="Calibri"/>
              </a:rPr>
              <a:t>know</a:t>
            </a:r>
            <a:r>
              <a:rPr sz="2200" spc="35" dirty="0">
                <a:latin typeface="Times New Roman"/>
                <a:cs typeface="Times New Roman"/>
              </a:rPr>
              <a:t> </a:t>
            </a:r>
            <a:r>
              <a:rPr sz="2200" dirty="0">
                <a:latin typeface="Calibri"/>
                <a:cs typeface="Calibri"/>
              </a:rPr>
              <a:t>the</a:t>
            </a:r>
            <a:r>
              <a:rPr sz="2200" spc="35" dirty="0">
                <a:latin typeface="Times New Roman"/>
                <a:cs typeface="Times New Roman"/>
              </a:rPr>
              <a:t> </a:t>
            </a:r>
            <a:r>
              <a:rPr sz="2200" dirty="0">
                <a:latin typeface="Calibri"/>
                <a:cs typeface="Calibri"/>
              </a:rPr>
              <a:t>name</a:t>
            </a:r>
            <a:r>
              <a:rPr sz="2200" spc="55" dirty="0">
                <a:latin typeface="Times New Roman"/>
                <a:cs typeface="Times New Roman"/>
              </a:rPr>
              <a:t> </a:t>
            </a:r>
            <a:r>
              <a:rPr sz="2200" dirty="0">
                <a:latin typeface="Calibri"/>
                <a:cs typeface="Calibri"/>
              </a:rPr>
              <a:t>of</a:t>
            </a:r>
            <a:r>
              <a:rPr sz="2200" spc="35" dirty="0">
                <a:latin typeface="Times New Roman"/>
                <a:cs typeface="Times New Roman"/>
              </a:rPr>
              <a:t> </a:t>
            </a:r>
            <a:r>
              <a:rPr sz="2200" dirty="0">
                <a:latin typeface="Calibri"/>
                <a:cs typeface="Calibri"/>
              </a:rPr>
              <a:t>a</a:t>
            </a:r>
            <a:r>
              <a:rPr sz="2200" spc="35" dirty="0">
                <a:latin typeface="Times New Roman"/>
                <a:cs typeface="Times New Roman"/>
              </a:rPr>
              <a:t> </a:t>
            </a:r>
            <a:r>
              <a:rPr sz="2200" dirty="0">
                <a:latin typeface="Calibri"/>
                <a:cs typeface="Calibri"/>
              </a:rPr>
              <a:t>person</a:t>
            </a:r>
            <a:r>
              <a:rPr sz="2200" spc="35" dirty="0">
                <a:latin typeface="Times New Roman"/>
                <a:cs typeface="Times New Roman"/>
              </a:rPr>
              <a:t> </a:t>
            </a:r>
            <a:r>
              <a:rPr sz="2200" dirty="0">
                <a:latin typeface="Calibri"/>
                <a:cs typeface="Calibri"/>
              </a:rPr>
              <a:t>in</a:t>
            </a:r>
            <a:r>
              <a:rPr sz="2200" spc="30" dirty="0">
                <a:latin typeface="Times New Roman"/>
                <a:cs typeface="Times New Roman"/>
              </a:rPr>
              <a:t> </a:t>
            </a:r>
            <a:r>
              <a:rPr sz="2200" dirty="0">
                <a:latin typeface="Calibri"/>
                <a:cs typeface="Calibri"/>
              </a:rPr>
              <a:t>the</a:t>
            </a:r>
            <a:r>
              <a:rPr sz="2200" spc="40" dirty="0">
                <a:latin typeface="Times New Roman"/>
                <a:cs typeface="Times New Roman"/>
              </a:rPr>
              <a:t> </a:t>
            </a:r>
            <a:r>
              <a:rPr sz="2200" dirty="0">
                <a:latin typeface="Calibri"/>
                <a:cs typeface="Calibri"/>
              </a:rPr>
              <a:t>queue</a:t>
            </a:r>
            <a:r>
              <a:rPr sz="2200" spc="40" dirty="0">
                <a:latin typeface="Times New Roman"/>
                <a:cs typeface="Times New Roman"/>
              </a:rPr>
              <a:t> </a:t>
            </a:r>
            <a:r>
              <a:rPr sz="2200" spc="-20" dirty="0">
                <a:latin typeface="Calibri"/>
                <a:cs typeface="Calibri"/>
              </a:rPr>
              <a:t>that</a:t>
            </a:r>
            <a:r>
              <a:rPr sz="2200" spc="-20" dirty="0">
                <a:latin typeface="Times New Roman"/>
                <a:cs typeface="Times New Roman"/>
              </a:rPr>
              <a:t> </a:t>
            </a:r>
            <a:r>
              <a:rPr sz="2200" dirty="0">
                <a:latin typeface="Calibri"/>
                <a:cs typeface="Calibri"/>
              </a:rPr>
              <a:t>you</a:t>
            </a:r>
            <a:r>
              <a:rPr sz="2200" spc="-75" dirty="0">
                <a:latin typeface="Times New Roman"/>
                <a:cs typeface="Times New Roman"/>
              </a:rPr>
              <a:t> </a:t>
            </a:r>
            <a:r>
              <a:rPr sz="2200" dirty="0">
                <a:latin typeface="Calibri"/>
                <a:cs typeface="Calibri"/>
              </a:rPr>
              <a:t>are</a:t>
            </a:r>
            <a:r>
              <a:rPr sz="2200" spc="-100" dirty="0">
                <a:latin typeface="Times New Roman"/>
                <a:cs typeface="Times New Roman"/>
              </a:rPr>
              <a:t> </a:t>
            </a:r>
            <a:r>
              <a:rPr sz="2200" spc="-10" dirty="0">
                <a:latin typeface="Calibri"/>
                <a:cs typeface="Calibri"/>
              </a:rPr>
              <a:t>standing</a:t>
            </a:r>
            <a:r>
              <a:rPr sz="2200" spc="-100" dirty="0">
                <a:latin typeface="Times New Roman"/>
                <a:cs typeface="Times New Roman"/>
              </a:rPr>
              <a:t> </a:t>
            </a:r>
            <a:r>
              <a:rPr sz="2200" dirty="0">
                <a:latin typeface="Calibri"/>
                <a:cs typeface="Calibri"/>
              </a:rPr>
              <a:t>in.</a:t>
            </a:r>
            <a:r>
              <a:rPr sz="2200" spc="-90" dirty="0">
                <a:latin typeface="Times New Roman"/>
                <a:cs typeface="Times New Roman"/>
              </a:rPr>
              <a:t> </a:t>
            </a:r>
            <a:r>
              <a:rPr sz="2200" spc="-50" dirty="0">
                <a:latin typeface="Calibri"/>
                <a:cs typeface="Calibri"/>
              </a:rPr>
              <a:t>You</a:t>
            </a:r>
            <a:r>
              <a:rPr sz="2200" spc="-60" dirty="0">
                <a:latin typeface="Times New Roman"/>
                <a:cs typeface="Times New Roman"/>
              </a:rPr>
              <a:t> </a:t>
            </a:r>
            <a:r>
              <a:rPr sz="2200" dirty="0">
                <a:latin typeface="Calibri"/>
                <a:cs typeface="Calibri"/>
              </a:rPr>
              <a:t>ask</a:t>
            </a:r>
            <a:r>
              <a:rPr sz="2200" spc="-85" dirty="0">
                <a:latin typeface="Times New Roman"/>
                <a:cs typeface="Times New Roman"/>
              </a:rPr>
              <a:t> </a:t>
            </a:r>
            <a:r>
              <a:rPr sz="2200" dirty="0">
                <a:latin typeface="Calibri"/>
                <a:cs typeface="Calibri"/>
              </a:rPr>
              <a:t>people</a:t>
            </a:r>
            <a:r>
              <a:rPr sz="2200" spc="-70" dirty="0">
                <a:latin typeface="Times New Roman"/>
                <a:cs typeface="Times New Roman"/>
              </a:rPr>
              <a:t> </a:t>
            </a:r>
            <a:r>
              <a:rPr sz="2200" dirty="0">
                <a:latin typeface="Calibri"/>
                <a:cs typeface="Calibri"/>
              </a:rPr>
              <a:t>to</a:t>
            </a:r>
            <a:r>
              <a:rPr sz="2200" spc="-65" dirty="0">
                <a:latin typeface="Times New Roman"/>
                <a:cs typeface="Times New Roman"/>
              </a:rPr>
              <a:t> </a:t>
            </a:r>
            <a:r>
              <a:rPr sz="2200" dirty="0">
                <a:latin typeface="Calibri"/>
                <a:cs typeface="Calibri"/>
              </a:rPr>
              <a:t>find</a:t>
            </a:r>
            <a:r>
              <a:rPr sz="2200" spc="-75" dirty="0">
                <a:latin typeface="Times New Roman"/>
                <a:cs typeface="Times New Roman"/>
              </a:rPr>
              <a:t> </a:t>
            </a:r>
            <a:r>
              <a:rPr sz="2200" dirty="0">
                <a:latin typeface="Calibri"/>
                <a:cs typeface="Calibri"/>
              </a:rPr>
              <a:t>out</a:t>
            </a:r>
            <a:r>
              <a:rPr sz="2200" spc="-90" dirty="0">
                <a:latin typeface="Times New Roman"/>
                <a:cs typeface="Times New Roman"/>
              </a:rPr>
              <a:t> </a:t>
            </a:r>
            <a:r>
              <a:rPr sz="2200" dirty="0">
                <a:latin typeface="Calibri"/>
                <a:cs typeface="Calibri"/>
              </a:rPr>
              <a:t>about</a:t>
            </a:r>
            <a:r>
              <a:rPr sz="2200" spc="-80" dirty="0">
                <a:latin typeface="Times New Roman"/>
                <a:cs typeface="Times New Roman"/>
              </a:rPr>
              <a:t> </a:t>
            </a:r>
            <a:r>
              <a:rPr sz="2200" spc="-25" dirty="0">
                <a:latin typeface="Calibri"/>
                <a:cs typeface="Calibri"/>
              </a:rPr>
              <a:t>it.</a:t>
            </a:r>
            <a:endParaRPr sz="2200">
              <a:latin typeface="Calibri"/>
              <a:cs typeface="Calibri"/>
            </a:endParaRPr>
          </a:p>
          <a:p>
            <a:pPr marL="325120" indent="-312420" algn="just">
              <a:lnSpc>
                <a:spcPts val="2375"/>
              </a:lnSpc>
              <a:spcBef>
                <a:spcPts val="20"/>
              </a:spcBef>
              <a:buFont typeface="Wingdings"/>
              <a:buChar char=""/>
              <a:tabLst>
                <a:tab pos="325120" algn="l"/>
              </a:tabLst>
            </a:pPr>
            <a:r>
              <a:rPr sz="2200" dirty="0">
                <a:latin typeface="Calibri"/>
                <a:cs typeface="Calibri"/>
              </a:rPr>
              <a:t>They</a:t>
            </a:r>
            <a:r>
              <a:rPr sz="2200" spc="-70" dirty="0">
                <a:latin typeface="Times New Roman"/>
                <a:cs typeface="Times New Roman"/>
              </a:rPr>
              <a:t> </a:t>
            </a:r>
            <a:r>
              <a:rPr sz="2200" dirty="0">
                <a:latin typeface="Calibri"/>
                <a:cs typeface="Calibri"/>
              </a:rPr>
              <a:t>keep</a:t>
            </a:r>
            <a:r>
              <a:rPr sz="2200" spc="-75" dirty="0">
                <a:latin typeface="Times New Roman"/>
                <a:cs typeface="Times New Roman"/>
              </a:rPr>
              <a:t> </a:t>
            </a:r>
            <a:r>
              <a:rPr sz="2200" dirty="0">
                <a:latin typeface="Calibri"/>
                <a:cs typeface="Calibri"/>
              </a:rPr>
              <a:t>asking</a:t>
            </a:r>
            <a:r>
              <a:rPr sz="2200" spc="-85" dirty="0">
                <a:latin typeface="Times New Roman"/>
                <a:cs typeface="Times New Roman"/>
              </a:rPr>
              <a:t> </a:t>
            </a:r>
            <a:r>
              <a:rPr sz="2200" dirty="0">
                <a:latin typeface="Calibri"/>
                <a:cs typeface="Calibri"/>
              </a:rPr>
              <a:t>the</a:t>
            </a:r>
            <a:r>
              <a:rPr sz="2200" spc="-80" dirty="0">
                <a:latin typeface="Times New Roman"/>
                <a:cs typeface="Times New Roman"/>
              </a:rPr>
              <a:t> </a:t>
            </a:r>
            <a:r>
              <a:rPr sz="2200" dirty="0">
                <a:latin typeface="Calibri"/>
                <a:cs typeface="Calibri"/>
              </a:rPr>
              <a:t>next</a:t>
            </a:r>
            <a:r>
              <a:rPr sz="2200" spc="-60" dirty="0">
                <a:latin typeface="Times New Roman"/>
                <a:cs typeface="Times New Roman"/>
              </a:rPr>
              <a:t> </a:t>
            </a:r>
            <a:r>
              <a:rPr sz="2200" dirty="0">
                <a:latin typeface="Calibri"/>
                <a:cs typeface="Calibri"/>
              </a:rPr>
              <a:t>person</a:t>
            </a:r>
            <a:r>
              <a:rPr sz="2200" spc="-80" dirty="0">
                <a:latin typeface="Times New Roman"/>
                <a:cs typeface="Times New Roman"/>
              </a:rPr>
              <a:t> </a:t>
            </a:r>
            <a:r>
              <a:rPr sz="2200" dirty="0">
                <a:latin typeface="Calibri"/>
                <a:cs typeface="Calibri"/>
              </a:rPr>
              <a:t>until</a:t>
            </a:r>
            <a:r>
              <a:rPr sz="2200" spc="-75" dirty="0">
                <a:latin typeface="Times New Roman"/>
                <a:cs typeface="Times New Roman"/>
              </a:rPr>
              <a:t> </a:t>
            </a:r>
            <a:r>
              <a:rPr sz="2200" dirty="0">
                <a:latin typeface="Calibri"/>
                <a:cs typeface="Calibri"/>
              </a:rPr>
              <a:t>they</a:t>
            </a:r>
            <a:r>
              <a:rPr sz="2200" spc="-70" dirty="0">
                <a:latin typeface="Times New Roman"/>
                <a:cs typeface="Times New Roman"/>
              </a:rPr>
              <a:t> </a:t>
            </a:r>
            <a:r>
              <a:rPr sz="2200" dirty="0">
                <a:latin typeface="Calibri"/>
                <a:cs typeface="Calibri"/>
              </a:rPr>
              <a:t>find</a:t>
            </a:r>
            <a:r>
              <a:rPr sz="2200" spc="-85" dirty="0">
                <a:latin typeface="Times New Roman"/>
                <a:cs typeface="Times New Roman"/>
              </a:rPr>
              <a:t> </a:t>
            </a:r>
            <a:r>
              <a:rPr sz="2200" dirty="0">
                <a:latin typeface="Calibri"/>
                <a:cs typeface="Calibri"/>
              </a:rPr>
              <a:t>an</a:t>
            </a:r>
            <a:r>
              <a:rPr sz="2200" spc="-75" dirty="0">
                <a:latin typeface="Times New Roman"/>
                <a:cs typeface="Times New Roman"/>
              </a:rPr>
              <a:t> </a:t>
            </a:r>
            <a:r>
              <a:rPr sz="2200" spc="-35" dirty="0">
                <a:latin typeface="Calibri"/>
                <a:cs typeface="Calibri"/>
              </a:rPr>
              <a:t>answer.</a:t>
            </a:r>
            <a:r>
              <a:rPr sz="2200" spc="-75" dirty="0">
                <a:latin typeface="Times New Roman"/>
                <a:cs typeface="Times New Roman"/>
              </a:rPr>
              <a:t> </a:t>
            </a:r>
            <a:r>
              <a:rPr sz="2200" dirty="0">
                <a:latin typeface="Calibri"/>
                <a:cs typeface="Calibri"/>
              </a:rPr>
              <a:t>Once</a:t>
            </a:r>
            <a:r>
              <a:rPr sz="2200" spc="-60" dirty="0">
                <a:latin typeface="Times New Roman"/>
                <a:cs typeface="Times New Roman"/>
              </a:rPr>
              <a:t> </a:t>
            </a:r>
            <a:r>
              <a:rPr sz="2200" spc="-25" dirty="0">
                <a:latin typeface="Calibri"/>
                <a:cs typeface="Calibri"/>
              </a:rPr>
              <a:t>an</a:t>
            </a:r>
            <a:endParaRPr sz="2200">
              <a:latin typeface="Calibri"/>
              <a:cs typeface="Calibri"/>
            </a:endParaRPr>
          </a:p>
          <a:p>
            <a:pPr marL="12700" algn="just">
              <a:lnSpc>
                <a:spcPts val="2375"/>
              </a:lnSpc>
            </a:pPr>
            <a:r>
              <a:rPr sz="2200" dirty="0">
                <a:latin typeface="Calibri"/>
                <a:cs typeface="Calibri"/>
              </a:rPr>
              <a:t>answer</a:t>
            </a:r>
            <a:r>
              <a:rPr sz="2200" spc="-90" dirty="0">
                <a:latin typeface="Times New Roman"/>
                <a:cs typeface="Times New Roman"/>
              </a:rPr>
              <a:t> </a:t>
            </a:r>
            <a:r>
              <a:rPr sz="2200" dirty="0">
                <a:latin typeface="Calibri"/>
                <a:cs typeface="Calibri"/>
              </a:rPr>
              <a:t>is</a:t>
            </a:r>
            <a:r>
              <a:rPr sz="2200" spc="-90" dirty="0">
                <a:latin typeface="Times New Roman"/>
                <a:cs typeface="Times New Roman"/>
              </a:rPr>
              <a:t> </a:t>
            </a:r>
            <a:r>
              <a:rPr sz="2200" dirty="0">
                <a:latin typeface="Calibri"/>
                <a:cs typeface="Calibri"/>
              </a:rPr>
              <a:t>found,</a:t>
            </a:r>
            <a:r>
              <a:rPr sz="2200" spc="-95" dirty="0">
                <a:latin typeface="Times New Roman"/>
                <a:cs typeface="Times New Roman"/>
              </a:rPr>
              <a:t> </a:t>
            </a:r>
            <a:r>
              <a:rPr sz="2200" dirty="0">
                <a:latin typeface="Calibri"/>
                <a:cs typeface="Calibri"/>
              </a:rPr>
              <a:t>they</a:t>
            </a:r>
            <a:r>
              <a:rPr sz="2200" spc="-65" dirty="0">
                <a:latin typeface="Times New Roman"/>
                <a:cs typeface="Times New Roman"/>
              </a:rPr>
              <a:t> </a:t>
            </a:r>
            <a:r>
              <a:rPr sz="2200" dirty="0">
                <a:latin typeface="Calibri"/>
                <a:cs typeface="Calibri"/>
              </a:rPr>
              <a:t>send</a:t>
            </a:r>
            <a:r>
              <a:rPr sz="2200" spc="-90" dirty="0">
                <a:latin typeface="Times New Roman"/>
                <a:cs typeface="Times New Roman"/>
              </a:rPr>
              <a:t> </a:t>
            </a:r>
            <a:r>
              <a:rPr sz="2200" dirty="0">
                <a:latin typeface="Calibri"/>
                <a:cs typeface="Calibri"/>
              </a:rPr>
              <a:t>it</a:t>
            </a:r>
            <a:r>
              <a:rPr sz="2200" spc="-90" dirty="0">
                <a:latin typeface="Times New Roman"/>
                <a:cs typeface="Times New Roman"/>
              </a:rPr>
              <a:t> </a:t>
            </a:r>
            <a:r>
              <a:rPr sz="2200" dirty="0">
                <a:latin typeface="Calibri"/>
                <a:cs typeface="Calibri"/>
              </a:rPr>
              <a:t>back</a:t>
            </a:r>
            <a:r>
              <a:rPr sz="2200" spc="-100" dirty="0">
                <a:latin typeface="Times New Roman"/>
                <a:cs typeface="Times New Roman"/>
              </a:rPr>
              <a:t> </a:t>
            </a:r>
            <a:r>
              <a:rPr sz="2200" dirty="0">
                <a:latin typeface="Calibri"/>
                <a:cs typeface="Calibri"/>
              </a:rPr>
              <a:t>until</a:t>
            </a:r>
            <a:r>
              <a:rPr sz="2200" spc="-90" dirty="0">
                <a:latin typeface="Times New Roman"/>
                <a:cs typeface="Times New Roman"/>
              </a:rPr>
              <a:t> </a:t>
            </a:r>
            <a:r>
              <a:rPr sz="2200" dirty="0">
                <a:latin typeface="Calibri"/>
                <a:cs typeface="Calibri"/>
              </a:rPr>
              <a:t>it</a:t>
            </a:r>
            <a:r>
              <a:rPr sz="2200" spc="-100" dirty="0">
                <a:latin typeface="Times New Roman"/>
                <a:cs typeface="Times New Roman"/>
              </a:rPr>
              <a:t> </a:t>
            </a:r>
            <a:r>
              <a:rPr sz="2200" dirty="0">
                <a:latin typeface="Calibri"/>
                <a:cs typeface="Calibri"/>
              </a:rPr>
              <a:t>reaches</a:t>
            </a:r>
            <a:r>
              <a:rPr sz="2200" spc="-80" dirty="0">
                <a:latin typeface="Times New Roman"/>
                <a:cs typeface="Times New Roman"/>
              </a:rPr>
              <a:t> </a:t>
            </a:r>
            <a:r>
              <a:rPr sz="2200" spc="-20" dirty="0">
                <a:latin typeface="Calibri"/>
                <a:cs typeface="Calibri"/>
              </a:rPr>
              <a:t>you.</a:t>
            </a:r>
            <a:endParaRPr sz="2200">
              <a:latin typeface="Calibri"/>
              <a:cs typeface="Calibri"/>
            </a:endParaRPr>
          </a:p>
          <a:p>
            <a:pPr marL="12700" marR="6985" indent="312420" algn="just">
              <a:lnSpc>
                <a:spcPts val="2110"/>
              </a:lnSpc>
              <a:spcBef>
                <a:spcPts val="515"/>
              </a:spcBef>
              <a:buFont typeface="Wingdings"/>
              <a:buChar char=""/>
              <a:tabLst>
                <a:tab pos="325120" algn="l"/>
              </a:tabLst>
            </a:pPr>
            <a:r>
              <a:rPr sz="2200" dirty="0">
                <a:latin typeface="Calibri"/>
                <a:cs typeface="Calibri"/>
              </a:rPr>
              <a:t>The</a:t>
            </a:r>
            <a:r>
              <a:rPr sz="2200" spc="440" dirty="0">
                <a:latin typeface="Times New Roman"/>
                <a:cs typeface="Times New Roman"/>
              </a:rPr>
              <a:t> </a:t>
            </a:r>
            <a:r>
              <a:rPr sz="2200" dirty="0">
                <a:latin typeface="Calibri"/>
                <a:cs typeface="Calibri"/>
              </a:rPr>
              <a:t>above</a:t>
            </a:r>
            <a:r>
              <a:rPr sz="2200" spc="425" dirty="0">
                <a:latin typeface="Times New Roman"/>
                <a:cs typeface="Times New Roman"/>
              </a:rPr>
              <a:t> </a:t>
            </a:r>
            <a:r>
              <a:rPr sz="2200" dirty="0">
                <a:latin typeface="Calibri"/>
                <a:cs typeface="Calibri"/>
              </a:rPr>
              <a:t>two</a:t>
            </a:r>
            <a:r>
              <a:rPr sz="2200" spc="450" dirty="0">
                <a:latin typeface="Times New Roman"/>
                <a:cs typeface="Times New Roman"/>
              </a:rPr>
              <a:t> </a:t>
            </a:r>
            <a:r>
              <a:rPr sz="2200" dirty="0">
                <a:latin typeface="Calibri"/>
                <a:cs typeface="Calibri"/>
              </a:rPr>
              <a:t>examples</a:t>
            </a:r>
            <a:r>
              <a:rPr sz="2200" spc="445" dirty="0">
                <a:latin typeface="Times New Roman"/>
                <a:cs typeface="Times New Roman"/>
              </a:rPr>
              <a:t> </a:t>
            </a:r>
            <a:r>
              <a:rPr sz="2200" dirty="0">
                <a:latin typeface="Calibri"/>
                <a:cs typeface="Calibri"/>
              </a:rPr>
              <a:t>depict</a:t>
            </a:r>
            <a:r>
              <a:rPr sz="2200" spc="434" dirty="0">
                <a:latin typeface="Times New Roman"/>
                <a:cs typeface="Times New Roman"/>
              </a:rPr>
              <a:t> </a:t>
            </a:r>
            <a:r>
              <a:rPr sz="2200" dirty="0">
                <a:latin typeface="Calibri"/>
                <a:cs typeface="Calibri"/>
              </a:rPr>
              <a:t>a</a:t>
            </a:r>
            <a:r>
              <a:rPr sz="2200" spc="430" dirty="0">
                <a:latin typeface="Times New Roman"/>
                <a:cs typeface="Times New Roman"/>
              </a:rPr>
              <a:t> </a:t>
            </a:r>
            <a:r>
              <a:rPr sz="2200" dirty="0">
                <a:latin typeface="Calibri"/>
                <a:cs typeface="Calibri"/>
              </a:rPr>
              <a:t>process</a:t>
            </a:r>
            <a:r>
              <a:rPr sz="2200" spc="445" dirty="0">
                <a:latin typeface="Times New Roman"/>
                <a:cs typeface="Times New Roman"/>
              </a:rPr>
              <a:t> </a:t>
            </a:r>
            <a:r>
              <a:rPr sz="2200" dirty="0">
                <a:latin typeface="Calibri"/>
                <a:cs typeface="Calibri"/>
              </a:rPr>
              <a:t>in</a:t>
            </a:r>
            <a:r>
              <a:rPr sz="2200" spc="440" dirty="0">
                <a:latin typeface="Times New Roman"/>
                <a:cs typeface="Times New Roman"/>
              </a:rPr>
              <a:t> </a:t>
            </a:r>
            <a:r>
              <a:rPr sz="2200" dirty="0">
                <a:latin typeface="Calibri"/>
                <a:cs typeface="Calibri"/>
              </a:rPr>
              <a:t>which</a:t>
            </a:r>
            <a:r>
              <a:rPr sz="2200" spc="420" dirty="0">
                <a:latin typeface="Times New Roman"/>
                <a:cs typeface="Times New Roman"/>
              </a:rPr>
              <a:t> </a:t>
            </a:r>
            <a:r>
              <a:rPr sz="2200" dirty="0">
                <a:latin typeface="Calibri"/>
                <a:cs typeface="Calibri"/>
              </a:rPr>
              <a:t>a</a:t>
            </a:r>
            <a:r>
              <a:rPr sz="2200" spc="430" dirty="0">
                <a:latin typeface="Times New Roman"/>
                <a:cs typeface="Times New Roman"/>
              </a:rPr>
              <a:t> </a:t>
            </a:r>
            <a:r>
              <a:rPr sz="2200" spc="-10" dirty="0">
                <a:latin typeface="Calibri"/>
                <a:cs typeface="Calibri"/>
              </a:rPr>
              <a:t>particular</a:t>
            </a:r>
            <a:r>
              <a:rPr sz="2200" spc="-10" dirty="0">
                <a:latin typeface="Times New Roman"/>
                <a:cs typeface="Times New Roman"/>
              </a:rPr>
              <a:t> </a:t>
            </a:r>
            <a:r>
              <a:rPr sz="2200" dirty="0">
                <a:latin typeface="Calibri"/>
                <a:cs typeface="Calibri"/>
              </a:rPr>
              <a:t>action</a:t>
            </a:r>
            <a:r>
              <a:rPr sz="2200" spc="305" dirty="0">
                <a:latin typeface="Times New Roman"/>
                <a:cs typeface="Times New Roman"/>
              </a:rPr>
              <a:t> </a:t>
            </a:r>
            <a:r>
              <a:rPr sz="2200" dirty="0">
                <a:latin typeface="Calibri"/>
                <a:cs typeface="Calibri"/>
              </a:rPr>
              <a:t>is</a:t>
            </a:r>
            <a:r>
              <a:rPr sz="2200" spc="305" dirty="0">
                <a:latin typeface="Times New Roman"/>
                <a:cs typeface="Times New Roman"/>
              </a:rPr>
              <a:t> </a:t>
            </a:r>
            <a:r>
              <a:rPr sz="2200" dirty="0">
                <a:latin typeface="Calibri"/>
                <a:cs typeface="Calibri"/>
              </a:rPr>
              <a:t>repeated</a:t>
            </a:r>
            <a:r>
              <a:rPr sz="2200" spc="300" dirty="0">
                <a:latin typeface="Times New Roman"/>
                <a:cs typeface="Times New Roman"/>
              </a:rPr>
              <a:t> </a:t>
            </a:r>
            <a:r>
              <a:rPr sz="2200" dirty="0">
                <a:latin typeface="Calibri"/>
                <a:cs typeface="Calibri"/>
              </a:rPr>
              <a:t>until</a:t>
            </a:r>
            <a:r>
              <a:rPr sz="2200" spc="295" dirty="0">
                <a:latin typeface="Times New Roman"/>
                <a:cs typeface="Times New Roman"/>
              </a:rPr>
              <a:t> </a:t>
            </a:r>
            <a:r>
              <a:rPr sz="2200" dirty="0">
                <a:latin typeface="Calibri"/>
                <a:cs typeface="Calibri"/>
              </a:rPr>
              <a:t>a</a:t>
            </a:r>
            <a:r>
              <a:rPr sz="2200" spc="310" dirty="0">
                <a:latin typeface="Times New Roman"/>
                <a:cs typeface="Times New Roman"/>
              </a:rPr>
              <a:t> </a:t>
            </a:r>
            <a:r>
              <a:rPr sz="2200" dirty="0">
                <a:latin typeface="Calibri"/>
                <a:cs typeface="Calibri"/>
              </a:rPr>
              <a:t>condition</a:t>
            </a:r>
            <a:r>
              <a:rPr sz="2200" spc="310" dirty="0">
                <a:latin typeface="Times New Roman"/>
                <a:cs typeface="Times New Roman"/>
              </a:rPr>
              <a:t> </a:t>
            </a:r>
            <a:r>
              <a:rPr sz="2200" dirty="0">
                <a:latin typeface="Calibri"/>
                <a:cs typeface="Calibri"/>
              </a:rPr>
              <a:t>is</a:t>
            </a:r>
            <a:r>
              <a:rPr sz="2200" spc="305" dirty="0">
                <a:latin typeface="Times New Roman"/>
                <a:cs typeface="Times New Roman"/>
              </a:rPr>
              <a:t> </a:t>
            </a:r>
            <a:r>
              <a:rPr sz="2200" dirty="0">
                <a:latin typeface="Calibri"/>
                <a:cs typeface="Calibri"/>
              </a:rPr>
              <a:t>met.</a:t>
            </a:r>
            <a:r>
              <a:rPr sz="2200" spc="310" dirty="0">
                <a:latin typeface="Times New Roman"/>
                <a:cs typeface="Times New Roman"/>
              </a:rPr>
              <a:t> </a:t>
            </a:r>
            <a:r>
              <a:rPr sz="2200" dirty="0">
                <a:latin typeface="Calibri"/>
                <a:cs typeface="Calibri"/>
              </a:rPr>
              <a:t>These</a:t>
            </a:r>
            <a:r>
              <a:rPr sz="2200" spc="335" dirty="0">
                <a:latin typeface="Times New Roman"/>
                <a:cs typeface="Times New Roman"/>
              </a:rPr>
              <a:t> </a:t>
            </a:r>
            <a:r>
              <a:rPr sz="2200" dirty="0">
                <a:latin typeface="Calibri"/>
                <a:cs typeface="Calibri"/>
              </a:rPr>
              <a:t>processes</a:t>
            </a:r>
            <a:r>
              <a:rPr sz="2200" spc="310" dirty="0">
                <a:latin typeface="Times New Roman"/>
                <a:cs typeface="Times New Roman"/>
              </a:rPr>
              <a:t> </a:t>
            </a:r>
            <a:r>
              <a:rPr sz="2200" dirty="0">
                <a:latin typeface="Calibri"/>
                <a:cs typeface="Calibri"/>
              </a:rPr>
              <a:t>have</a:t>
            </a:r>
            <a:r>
              <a:rPr sz="2200" spc="300" dirty="0">
                <a:latin typeface="Times New Roman"/>
                <a:cs typeface="Times New Roman"/>
              </a:rPr>
              <a:t> </a:t>
            </a:r>
            <a:r>
              <a:rPr sz="2200" spc="-50" dirty="0">
                <a:latin typeface="Calibri"/>
                <a:cs typeface="Calibri"/>
              </a:rPr>
              <a:t>a</a:t>
            </a:r>
            <a:r>
              <a:rPr sz="2200" spc="-50" dirty="0">
                <a:latin typeface="Times New Roman"/>
                <a:cs typeface="Times New Roman"/>
              </a:rPr>
              <a:t> </a:t>
            </a:r>
            <a:r>
              <a:rPr sz="2200" spc="-10" dirty="0">
                <a:latin typeface="Calibri"/>
                <a:cs typeface="Calibri"/>
              </a:rPr>
              <a:t>strong</a:t>
            </a:r>
            <a:r>
              <a:rPr sz="2200" spc="-95" dirty="0">
                <a:latin typeface="Times New Roman"/>
                <a:cs typeface="Times New Roman"/>
              </a:rPr>
              <a:t> </a:t>
            </a:r>
            <a:r>
              <a:rPr sz="2200" spc="-10" dirty="0">
                <a:latin typeface="Calibri"/>
                <a:cs typeface="Calibri"/>
              </a:rPr>
              <a:t>resemblance</a:t>
            </a:r>
            <a:r>
              <a:rPr sz="2200" spc="-85" dirty="0">
                <a:latin typeface="Times New Roman"/>
                <a:cs typeface="Times New Roman"/>
              </a:rPr>
              <a:t> </a:t>
            </a:r>
            <a:r>
              <a:rPr sz="2200" dirty="0">
                <a:latin typeface="Calibri"/>
                <a:cs typeface="Calibri"/>
              </a:rPr>
              <a:t>to</a:t>
            </a:r>
            <a:r>
              <a:rPr sz="2200" spc="-75" dirty="0">
                <a:latin typeface="Times New Roman"/>
                <a:cs typeface="Times New Roman"/>
              </a:rPr>
              <a:t> </a:t>
            </a:r>
            <a:r>
              <a:rPr sz="2200" dirty="0">
                <a:latin typeface="Calibri"/>
                <a:cs typeface="Calibri"/>
              </a:rPr>
              <a:t>what</a:t>
            </a:r>
            <a:r>
              <a:rPr sz="2200" spc="-85" dirty="0">
                <a:latin typeface="Times New Roman"/>
                <a:cs typeface="Times New Roman"/>
              </a:rPr>
              <a:t> </a:t>
            </a:r>
            <a:r>
              <a:rPr sz="2200" dirty="0">
                <a:latin typeface="Calibri"/>
                <a:cs typeface="Calibri"/>
              </a:rPr>
              <a:t>we</a:t>
            </a:r>
            <a:r>
              <a:rPr sz="2200" spc="-75" dirty="0">
                <a:latin typeface="Times New Roman"/>
                <a:cs typeface="Times New Roman"/>
              </a:rPr>
              <a:t> </a:t>
            </a:r>
            <a:r>
              <a:rPr sz="2200" dirty="0">
                <a:latin typeface="Calibri"/>
                <a:cs typeface="Calibri"/>
              </a:rPr>
              <a:t>call</a:t>
            </a:r>
            <a:r>
              <a:rPr sz="2200" spc="-90" dirty="0">
                <a:latin typeface="Times New Roman"/>
                <a:cs typeface="Times New Roman"/>
              </a:rPr>
              <a:t> </a:t>
            </a:r>
            <a:r>
              <a:rPr sz="2200" spc="-10" dirty="0">
                <a:latin typeface="Calibri"/>
                <a:cs typeface="Calibri"/>
              </a:rPr>
              <a:t>recursion.</a:t>
            </a:r>
            <a:endParaRPr sz="2200">
              <a:latin typeface="Calibri"/>
              <a:cs typeface="Calibri"/>
            </a:endParaRPr>
          </a:p>
          <a:p>
            <a:pPr marL="12700" marR="5080" indent="-635" algn="just">
              <a:lnSpc>
                <a:spcPct val="80100"/>
              </a:lnSpc>
              <a:spcBef>
                <a:spcPts val="545"/>
              </a:spcBef>
              <a:buFont typeface="Wingdings"/>
              <a:buChar char=""/>
              <a:tabLst>
                <a:tab pos="12700" algn="l"/>
                <a:tab pos="324485" algn="l"/>
              </a:tabLst>
            </a:pPr>
            <a:r>
              <a:rPr sz="2200" dirty="0">
                <a:latin typeface="Calibri"/>
                <a:cs typeface="Calibri"/>
              </a:rPr>
              <a:t>	A</a:t>
            </a:r>
            <a:r>
              <a:rPr sz="2200" spc="330" dirty="0">
                <a:latin typeface="Times New Roman"/>
                <a:cs typeface="Times New Roman"/>
              </a:rPr>
              <a:t> </a:t>
            </a:r>
            <a:r>
              <a:rPr sz="2200" dirty="0">
                <a:latin typeface="Calibri"/>
                <a:cs typeface="Calibri"/>
              </a:rPr>
              <a:t>process</a:t>
            </a:r>
            <a:r>
              <a:rPr sz="2200" spc="330" dirty="0">
                <a:latin typeface="Times New Roman"/>
                <a:cs typeface="Times New Roman"/>
              </a:rPr>
              <a:t> </a:t>
            </a:r>
            <a:r>
              <a:rPr sz="2200" dirty="0">
                <a:latin typeface="Calibri"/>
                <a:cs typeface="Calibri"/>
              </a:rPr>
              <a:t>in</a:t>
            </a:r>
            <a:r>
              <a:rPr sz="2200" spc="320" dirty="0">
                <a:latin typeface="Times New Roman"/>
                <a:cs typeface="Times New Roman"/>
              </a:rPr>
              <a:t> </a:t>
            </a:r>
            <a:r>
              <a:rPr sz="2200" dirty="0">
                <a:latin typeface="Calibri"/>
                <a:cs typeface="Calibri"/>
              </a:rPr>
              <a:t>which</a:t>
            </a:r>
            <a:r>
              <a:rPr sz="2200" spc="325" dirty="0">
                <a:latin typeface="Times New Roman"/>
                <a:cs typeface="Times New Roman"/>
              </a:rPr>
              <a:t> </a:t>
            </a:r>
            <a:r>
              <a:rPr sz="2200" dirty="0">
                <a:latin typeface="Calibri"/>
                <a:cs typeface="Calibri"/>
              </a:rPr>
              <a:t>a</a:t>
            </a:r>
            <a:r>
              <a:rPr sz="2200" spc="325" dirty="0">
                <a:latin typeface="Times New Roman"/>
                <a:cs typeface="Times New Roman"/>
              </a:rPr>
              <a:t> </a:t>
            </a:r>
            <a:r>
              <a:rPr sz="2200" dirty="0">
                <a:latin typeface="Calibri"/>
                <a:cs typeface="Calibri"/>
              </a:rPr>
              <a:t>function</a:t>
            </a:r>
            <a:r>
              <a:rPr sz="2200" spc="320" dirty="0">
                <a:latin typeface="Times New Roman"/>
                <a:cs typeface="Times New Roman"/>
              </a:rPr>
              <a:t> </a:t>
            </a:r>
            <a:r>
              <a:rPr sz="2200" dirty="0">
                <a:latin typeface="Calibri"/>
                <a:cs typeface="Calibri"/>
              </a:rPr>
              <a:t>calls</a:t>
            </a:r>
            <a:r>
              <a:rPr sz="2200" spc="325" dirty="0">
                <a:latin typeface="Times New Roman"/>
                <a:cs typeface="Times New Roman"/>
              </a:rPr>
              <a:t> </a:t>
            </a:r>
            <a:r>
              <a:rPr sz="2200" dirty="0">
                <a:latin typeface="Calibri"/>
                <a:cs typeface="Calibri"/>
              </a:rPr>
              <a:t>itself</a:t>
            </a:r>
            <a:r>
              <a:rPr sz="2200" spc="335" dirty="0">
                <a:latin typeface="Times New Roman"/>
                <a:cs typeface="Times New Roman"/>
              </a:rPr>
              <a:t> </a:t>
            </a:r>
            <a:r>
              <a:rPr sz="2200" dirty="0">
                <a:latin typeface="Calibri"/>
                <a:cs typeface="Calibri"/>
              </a:rPr>
              <a:t>is</a:t>
            </a:r>
            <a:r>
              <a:rPr sz="2200" spc="340" dirty="0">
                <a:latin typeface="Times New Roman"/>
                <a:cs typeface="Times New Roman"/>
              </a:rPr>
              <a:t> </a:t>
            </a:r>
            <a:r>
              <a:rPr sz="2200" dirty="0">
                <a:latin typeface="Calibri"/>
                <a:cs typeface="Calibri"/>
              </a:rPr>
              <a:t>called</a:t>
            </a:r>
            <a:r>
              <a:rPr sz="2200" spc="325" dirty="0">
                <a:latin typeface="Times New Roman"/>
                <a:cs typeface="Times New Roman"/>
              </a:rPr>
              <a:t> </a:t>
            </a:r>
            <a:r>
              <a:rPr sz="2200" dirty="0">
                <a:latin typeface="Calibri"/>
                <a:cs typeface="Calibri"/>
              </a:rPr>
              <a:t>recursion.</a:t>
            </a:r>
            <a:r>
              <a:rPr sz="2200" spc="315" dirty="0">
                <a:latin typeface="Times New Roman"/>
                <a:cs typeface="Times New Roman"/>
              </a:rPr>
              <a:t> </a:t>
            </a:r>
            <a:r>
              <a:rPr sz="2200" spc="-20" dirty="0">
                <a:latin typeface="Calibri"/>
                <a:cs typeface="Calibri"/>
              </a:rPr>
              <a:t>This</a:t>
            </a:r>
            <a:r>
              <a:rPr sz="2200" spc="-20" dirty="0">
                <a:latin typeface="Times New Roman"/>
                <a:cs typeface="Times New Roman"/>
              </a:rPr>
              <a:t> </a:t>
            </a:r>
            <a:r>
              <a:rPr sz="2200" dirty="0">
                <a:latin typeface="Calibri"/>
                <a:cs typeface="Calibri"/>
              </a:rPr>
              <a:t>process</a:t>
            </a:r>
            <a:r>
              <a:rPr sz="2200" spc="30" dirty="0">
                <a:latin typeface="Times New Roman"/>
                <a:cs typeface="Times New Roman"/>
              </a:rPr>
              <a:t>  </a:t>
            </a:r>
            <a:r>
              <a:rPr sz="2200" dirty="0">
                <a:latin typeface="Calibri"/>
                <a:cs typeface="Calibri"/>
              </a:rPr>
              <a:t>helps</a:t>
            </a:r>
            <a:r>
              <a:rPr sz="2200" spc="35" dirty="0">
                <a:latin typeface="Times New Roman"/>
                <a:cs typeface="Times New Roman"/>
              </a:rPr>
              <a:t>  </a:t>
            </a:r>
            <a:r>
              <a:rPr sz="2200" dirty="0">
                <a:latin typeface="Calibri"/>
                <a:cs typeface="Calibri"/>
              </a:rPr>
              <a:t>ease</a:t>
            </a:r>
            <a:r>
              <a:rPr sz="2200" spc="35" dirty="0">
                <a:latin typeface="Times New Roman"/>
                <a:cs typeface="Times New Roman"/>
              </a:rPr>
              <a:t>  </a:t>
            </a:r>
            <a:r>
              <a:rPr sz="2200" dirty="0">
                <a:latin typeface="Calibri"/>
                <a:cs typeface="Calibri"/>
              </a:rPr>
              <a:t>the</a:t>
            </a:r>
            <a:r>
              <a:rPr sz="2200" spc="40" dirty="0">
                <a:latin typeface="Times New Roman"/>
                <a:cs typeface="Times New Roman"/>
              </a:rPr>
              <a:t>  </a:t>
            </a:r>
            <a:r>
              <a:rPr sz="2200" dirty="0">
                <a:latin typeface="Calibri"/>
                <a:cs typeface="Calibri"/>
              </a:rPr>
              <a:t>method</a:t>
            </a:r>
            <a:r>
              <a:rPr sz="2200" spc="40" dirty="0">
                <a:latin typeface="Times New Roman"/>
                <a:cs typeface="Times New Roman"/>
              </a:rPr>
              <a:t>  </a:t>
            </a:r>
            <a:r>
              <a:rPr sz="2200" dirty="0">
                <a:latin typeface="Calibri"/>
                <a:cs typeface="Calibri"/>
              </a:rPr>
              <a:t>of</a:t>
            </a:r>
            <a:r>
              <a:rPr sz="2200" spc="30" dirty="0">
                <a:latin typeface="Times New Roman"/>
                <a:cs typeface="Times New Roman"/>
              </a:rPr>
              <a:t>  </a:t>
            </a:r>
            <a:r>
              <a:rPr sz="2200" dirty="0">
                <a:latin typeface="Calibri"/>
                <a:cs typeface="Calibri"/>
              </a:rPr>
              <a:t>solving</a:t>
            </a:r>
            <a:r>
              <a:rPr sz="2200" spc="20" dirty="0">
                <a:latin typeface="Times New Roman"/>
                <a:cs typeface="Times New Roman"/>
              </a:rPr>
              <a:t>  </a:t>
            </a:r>
            <a:r>
              <a:rPr sz="2200" dirty="0">
                <a:latin typeface="Calibri"/>
                <a:cs typeface="Calibri"/>
              </a:rPr>
              <a:t>problems</a:t>
            </a:r>
            <a:r>
              <a:rPr sz="2200" spc="30" dirty="0">
                <a:latin typeface="Times New Roman"/>
                <a:cs typeface="Times New Roman"/>
              </a:rPr>
              <a:t>  </a:t>
            </a:r>
            <a:r>
              <a:rPr sz="2200" dirty="0">
                <a:latin typeface="Calibri"/>
                <a:cs typeface="Calibri"/>
              </a:rPr>
              <a:t>by</a:t>
            </a:r>
            <a:r>
              <a:rPr sz="2200" spc="30" dirty="0">
                <a:latin typeface="Times New Roman"/>
                <a:cs typeface="Times New Roman"/>
              </a:rPr>
              <a:t>  </a:t>
            </a:r>
            <a:r>
              <a:rPr sz="2200" spc="-10" dirty="0">
                <a:latin typeface="Calibri"/>
                <a:cs typeface="Calibri"/>
              </a:rPr>
              <a:t>replacing</a:t>
            </a:r>
            <a:r>
              <a:rPr sz="2200" spc="-10" dirty="0">
                <a:latin typeface="Times New Roman"/>
                <a:cs typeface="Times New Roman"/>
              </a:rPr>
              <a:t> </a:t>
            </a:r>
            <a:r>
              <a:rPr sz="2200" spc="-10" dirty="0">
                <a:latin typeface="Calibri"/>
                <a:cs typeface="Calibri"/>
              </a:rPr>
              <a:t>iterative</a:t>
            </a:r>
            <a:r>
              <a:rPr sz="2200" spc="-85" dirty="0">
                <a:latin typeface="Times New Roman"/>
                <a:cs typeface="Times New Roman"/>
              </a:rPr>
              <a:t> </a:t>
            </a:r>
            <a:r>
              <a:rPr sz="2200" dirty="0">
                <a:latin typeface="Calibri"/>
                <a:cs typeface="Calibri"/>
              </a:rPr>
              <a:t>code</a:t>
            </a:r>
            <a:r>
              <a:rPr sz="2200" spc="-70" dirty="0">
                <a:latin typeface="Times New Roman"/>
                <a:cs typeface="Times New Roman"/>
              </a:rPr>
              <a:t> </a:t>
            </a:r>
            <a:r>
              <a:rPr sz="2200" dirty="0">
                <a:latin typeface="Calibri"/>
                <a:cs typeface="Calibri"/>
              </a:rPr>
              <a:t>with</a:t>
            </a:r>
            <a:r>
              <a:rPr sz="2200" spc="-85" dirty="0">
                <a:latin typeface="Times New Roman"/>
                <a:cs typeface="Times New Roman"/>
              </a:rPr>
              <a:t> </a:t>
            </a:r>
            <a:r>
              <a:rPr sz="2200" spc="-20" dirty="0">
                <a:latin typeface="Calibri"/>
                <a:cs typeface="Calibri"/>
              </a:rPr>
              <a:t>recursive</a:t>
            </a:r>
            <a:r>
              <a:rPr sz="2200" spc="-105" dirty="0">
                <a:latin typeface="Times New Roman"/>
                <a:cs typeface="Times New Roman"/>
              </a:rPr>
              <a:t> </a:t>
            </a:r>
            <a:r>
              <a:rPr sz="2200" spc="-10" dirty="0">
                <a:latin typeface="Calibri"/>
                <a:cs typeface="Calibri"/>
              </a:rPr>
              <a:t>statements.</a:t>
            </a:r>
            <a:endParaRPr sz="22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32" y="107690"/>
            <a:ext cx="8073390" cy="5457825"/>
          </a:xfrm>
          <a:prstGeom prst="rect">
            <a:avLst/>
          </a:prstGeom>
        </p:spPr>
        <p:txBody>
          <a:bodyPr vert="horz" wrap="square" lIns="0" tIns="12065" rIns="0" bIns="0" rtlCol="0">
            <a:spAutoFit/>
          </a:bodyPr>
          <a:lstStyle/>
          <a:p>
            <a:pPr marL="12700" algn="just">
              <a:lnSpc>
                <a:spcPct val="100000"/>
              </a:lnSpc>
              <a:spcBef>
                <a:spcPts val="95"/>
              </a:spcBef>
            </a:pPr>
            <a:r>
              <a:rPr sz="2200" b="1" dirty="0">
                <a:latin typeface="Calibri"/>
                <a:cs typeface="Calibri"/>
              </a:rPr>
              <a:t>Use</a:t>
            </a:r>
            <a:r>
              <a:rPr sz="2200" spc="-85" dirty="0">
                <a:latin typeface="Times New Roman"/>
                <a:cs typeface="Times New Roman"/>
              </a:rPr>
              <a:t> </a:t>
            </a:r>
            <a:r>
              <a:rPr sz="2200" b="1" dirty="0">
                <a:latin typeface="Calibri"/>
                <a:cs typeface="Calibri"/>
              </a:rPr>
              <a:t>of</a:t>
            </a:r>
            <a:r>
              <a:rPr sz="2200" spc="-80" dirty="0">
                <a:latin typeface="Times New Roman"/>
                <a:cs typeface="Times New Roman"/>
              </a:rPr>
              <a:t> </a:t>
            </a:r>
            <a:r>
              <a:rPr sz="2200" b="1" spc="-10" dirty="0">
                <a:latin typeface="Calibri"/>
                <a:cs typeface="Calibri"/>
              </a:rPr>
              <a:t>Recursion</a:t>
            </a:r>
            <a:r>
              <a:rPr sz="2200" spc="-75" dirty="0">
                <a:latin typeface="Times New Roman"/>
                <a:cs typeface="Times New Roman"/>
              </a:rPr>
              <a:t> </a:t>
            </a:r>
            <a:r>
              <a:rPr sz="2200" b="1" dirty="0">
                <a:latin typeface="Calibri"/>
                <a:cs typeface="Calibri"/>
              </a:rPr>
              <a:t>in</a:t>
            </a:r>
            <a:r>
              <a:rPr sz="2200" spc="-100" dirty="0">
                <a:latin typeface="Times New Roman"/>
                <a:cs typeface="Times New Roman"/>
              </a:rPr>
              <a:t> </a:t>
            </a:r>
            <a:r>
              <a:rPr sz="2200" b="1" spc="-10" dirty="0">
                <a:latin typeface="Calibri"/>
                <a:cs typeface="Calibri"/>
              </a:rPr>
              <a:t>Python</a:t>
            </a:r>
            <a:endParaRPr sz="2200">
              <a:latin typeface="Calibri"/>
              <a:cs typeface="Calibri"/>
            </a:endParaRPr>
          </a:p>
          <a:p>
            <a:pPr marL="111125" indent="-111125" algn="just">
              <a:lnSpc>
                <a:spcPts val="2375"/>
              </a:lnSpc>
              <a:buSzPct val="95454"/>
              <a:buFont typeface="Microsoft Sans Serif"/>
              <a:buChar char="•"/>
              <a:tabLst>
                <a:tab pos="111125" algn="l"/>
              </a:tabLst>
            </a:pPr>
            <a:r>
              <a:rPr sz="2200" dirty="0">
                <a:latin typeface="Calibri"/>
                <a:cs typeface="Calibri"/>
              </a:rPr>
              <a:t>Quite</a:t>
            </a:r>
            <a:r>
              <a:rPr sz="2200" spc="-40" dirty="0">
                <a:latin typeface="Times New Roman"/>
                <a:cs typeface="Times New Roman"/>
              </a:rPr>
              <a:t> </a:t>
            </a:r>
            <a:r>
              <a:rPr sz="2200" dirty="0">
                <a:latin typeface="Calibri"/>
                <a:cs typeface="Calibri"/>
              </a:rPr>
              <a:t>often,</a:t>
            </a:r>
            <a:r>
              <a:rPr sz="2200" spc="-10" dirty="0">
                <a:latin typeface="Times New Roman"/>
                <a:cs typeface="Times New Roman"/>
              </a:rPr>
              <a:t> </a:t>
            </a:r>
            <a:r>
              <a:rPr sz="2200" dirty="0">
                <a:latin typeface="Calibri"/>
                <a:cs typeface="Calibri"/>
              </a:rPr>
              <a:t>people</a:t>
            </a:r>
            <a:r>
              <a:rPr sz="2200" spc="-30" dirty="0">
                <a:latin typeface="Times New Roman"/>
                <a:cs typeface="Times New Roman"/>
              </a:rPr>
              <a:t> </a:t>
            </a:r>
            <a:r>
              <a:rPr sz="2200" dirty="0">
                <a:latin typeface="Calibri"/>
                <a:cs typeface="Calibri"/>
              </a:rPr>
              <a:t>wonder</a:t>
            </a:r>
            <a:r>
              <a:rPr sz="2200" spc="-35" dirty="0">
                <a:latin typeface="Times New Roman"/>
                <a:cs typeface="Times New Roman"/>
              </a:rPr>
              <a:t> </a:t>
            </a:r>
            <a:r>
              <a:rPr sz="2200" dirty="0">
                <a:latin typeface="Calibri"/>
                <a:cs typeface="Calibri"/>
              </a:rPr>
              <a:t>why</a:t>
            </a:r>
            <a:r>
              <a:rPr sz="2200" spc="-25" dirty="0">
                <a:latin typeface="Times New Roman"/>
                <a:cs typeface="Times New Roman"/>
              </a:rPr>
              <a:t> </a:t>
            </a:r>
            <a:r>
              <a:rPr sz="2200" dirty="0">
                <a:latin typeface="Calibri"/>
                <a:cs typeface="Calibri"/>
              </a:rPr>
              <a:t>we</a:t>
            </a:r>
            <a:r>
              <a:rPr sz="2200" spc="-35" dirty="0">
                <a:latin typeface="Times New Roman"/>
                <a:cs typeface="Times New Roman"/>
              </a:rPr>
              <a:t> </a:t>
            </a:r>
            <a:r>
              <a:rPr sz="2200" dirty="0">
                <a:latin typeface="Calibri"/>
                <a:cs typeface="Calibri"/>
              </a:rPr>
              <a:t>should</a:t>
            </a:r>
            <a:r>
              <a:rPr sz="2200" spc="-30" dirty="0">
                <a:latin typeface="Times New Roman"/>
                <a:cs typeface="Times New Roman"/>
              </a:rPr>
              <a:t> </a:t>
            </a:r>
            <a:r>
              <a:rPr sz="2200" dirty="0">
                <a:latin typeface="Calibri"/>
                <a:cs typeface="Calibri"/>
              </a:rPr>
              <a:t>use</a:t>
            </a:r>
            <a:r>
              <a:rPr sz="2200" spc="-35" dirty="0">
                <a:latin typeface="Times New Roman"/>
                <a:cs typeface="Times New Roman"/>
              </a:rPr>
              <a:t> </a:t>
            </a:r>
            <a:r>
              <a:rPr sz="2200" dirty="0">
                <a:latin typeface="Calibri"/>
                <a:cs typeface="Calibri"/>
              </a:rPr>
              <a:t>recursion</a:t>
            </a:r>
            <a:r>
              <a:rPr sz="2200" spc="-35" dirty="0">
                <a:latin typeface="Times New Roman"/>
                <a:cs typeface="Times New Roman"/>
              </a:rPr>
              <a:t> </a:t>
            </a:r>
            <a:r>
              <a:rPr sz="2200" dirty="0">
                <a:latin typeface="Calibri"/>
                <a:cs typeface="Calibri"/>
              </a:rPr>
              <a:t>when</a:t>
            </a:r>
            <a:r>
              <a:rPr sz="2200" spc="-40" dirty="0">
                <a:latin typeface="Times New Roman"/>
                <a:cs typeface="Times New Roman"/>
              </a:rPr>
              <a:t> </a:t>
            </a:r>
            <a:r>
              <a:rPr sz="2200" spc="-10" dirty="0">
                <a:latin typeface="Calibri"/>
                <a:cs typeface="Calibri"/>
              </a:rPr>
              <a:t>loops</a:t>
            </a:r>
            <a:endParaRPr sz="2200">
              <a:latin typeface="Calibri"/>
              <a:cs typeface="Calibri"/>
            </a:endParaRPr>
          </a:p>
          <a:p>
            <a:pPr marL="12700" algn="just">
              <a:lnSpc>
                <a:spcPts val="2375"/>
              </a:lnSpc>
            </a:pPr>
            <a:r>
              <a:rPr sz="2200" spc="-10" dirty="0">
                <a:latin typeface="Calibri"/>
                <a:cs typeface="Calibri"/>
              </a:rPr>
              <a:t>exist.</a:t>
            </a:r>
            <a:r>
              <a:rPr sz="2200" spc="-95" dirty="0">
                <a:latin typeface="Times New Roman"/>
                <a:cs typeface="Times New Roman"/>
              </a:rPr>
              <a:t> </a:t>
            </a:r>
            <a:r>
              <a:rPr sz="2200" spc="-10" dirty="0">
                <a:latin typeface="Calibri"/>
                <a:cs typeface="Calibri"/>
              </a:rPr>
              <a:t>Everything</a:t>
            </a:r>
            <a:r>
              <a:rPr sz="2200" spc="-90" dirty="0">
                <a:latin typeface="Times New Roman"/>
                <a:cs typeface="Times New Roman"/>
              </a:rPr>
              <a:t> </a:t>
            </a:r>
            <a:r>
              <a:rPr sz="2200" dirty="0">
                <a:latin typeface="Calibri"/>
                <a:cs typeface="Calibri"/>
              </a:rPr>
              <a:t>can</a:t>
            </a:r>
            <a:r>
              <a:rPr sz="2200" spc="-100" dirty="0">
                <a:latin typeface="Times New Roman"/>
                <a:cs typeface="Times New Roman"/>
              </a:rPr>
              <a:t> </a:t>
            </a:r>
            <a:r>
              <a:rPr sz="2200" dirty="0">
                <a:latin typeface="Calibri"/>
                <a:cs typeface="Calibri"/>
              </a:rPr>
              <a:t>be</a:t>
            </a:r>
            <a:r>
              <a:rPr sz="2200" spc="-90" dirty="0">
                <a:latin typeface="Times New Roman"/>
                <a:cs typeface="Times New Roman"/>
              </a:rPr>
              <a:t> </a:t>
            </a:r>
            <a:r>
              <a:rPr sz="2200" dirty="0">
                <a:latin typeface="Calibri"/>
                <a:cs typeface="Calibri"/>
              </a:rPr>
              <a:t>coded</a:t>
            </a:r>
            <a:r>
              <a:rPr sz="2200" spc="-85" dirty="0">
                <a:latin typeface="Times New Roman"/>
                <a:cs typeface="Times New Roman"/>
              </a:rPr>
              <a:t> </a:t>
            </a:r>
            <a:r>
              <a:rPr sz="2200" dirty="0">
                <a:latin typeface="Calibri"/>
                <a:cs typeface="Calibri"/>
              </a:rPr>
              <a:t>without</a:t>
            </a:r>
            <a:r>
              <a:rPr sz="2200" spc="-90" dirty="0">
                <a:latin typeface="Times New Roman"/>
                <a:cs typeface="Times New Roman"/>
              </a:rPr>
              <a:t> </a:t>
            </a:r>
            <a:r>
              <a:rPr sz="2200" spc="-10" dirty="0">
                <a:latin typeface="Calibri"/>
                <a:cs typeface="Calibri"/>
              </a:rPr>
              <a:t>recursion.</a:t>
            </a:r>
            <a:endParaRPr sz="2200">
              <a:latin typeface="Calibri"/>
              <a:cs typeface="Calibri"/>
            </a:endParaRPr>
          </a:p>
          <a:p>
            <a:pPr marL="12700" marR="6350" indent="-12700" algn="just">
              <a:lnSpc>
                <a:spcPts val="2110"/>
              </a:lnSpc>
              <a:spcBef>
                <a:spcPts val="515"/>
              </a:spcBef>
              <a:buSzPct val="95454"/>
              <a:buFont typeface="Microsoft Sans Serif"/>
              <a:buChar char="•"/>
              <a:tabLst>
                <a:tab pos="111125" algn="l"/>
              </a:tabLst>
            </a:pPr>
            <a:r>
              <a:rPr sz="2200" dirty="0">
                <a:latin typeface="Calibri"/>
                <a:cs typeface="Calibri"/>
              </a:rPr>
              <a:t>	The</a:t>
            </a:r>
            <a:r>
              <a:rPr sz="2200" spc="135" dirty="0">
                <a:latin typeface="Times New Roman"/>
                <a:cs typeface="Times New Roman"/>
              </a:rPr>
              <a:t>  </a:t>
            </a:r>
            <a:r>
              <a:rPr sz="2200" dirty="0">
                <a:latin typeface="Calibri"/>
                <a:cs typeface="Calibri"/>
              </a:rPr>
              <a:t>difference</a:t>
            </a:r>
            <a:r>
              <a:rPr sz="2200" spc="140" dirty="0">
                <a:latin typeface="Times New Roman"/>
                <a:cs typeface="Times New Roman"/>
              </a:rPr>
              <a:t>  </a:t>
            </a:r>
            <a:r>
              <a:rPr sz="2200" dirty="0">
                <a:latin typeface="Calibri"/>
                <a:cs typeface="Calibri"/>
              </a:rPr>
              <a:t>between</a:t>
            </a:r>
            <a:r>
              <a:rPr sz="2200" spc="150" dirty="0">
                <a:latin typeface="Times New Roman"/>
                <a:cs typeface="Times New Roman"/>
              </a:rPr>
              <a:t>  </a:t>
            </a:r>
            <a:r>
              <a:rPr sz="2200" dirty="0">
                <a:latin typeface="Calibri"/>
                <a:cs typeface="Calibri"/>
              </a:rPr>
              <a:t>iteration</a:t>
            </a:r>
            <a:r>
              <a:rPr sz="2200" spc="140" dirty="0">
                <a:latin typeface="Times New Roman"/>
                <a:cs typeface="Times New Roman"/>
              </a:rPr>
              <a:t>  </a:t>
            </a:r>
            <a:r>
              <a:rPr sz="2200" dirty="0">
                <a:latin typeface="Calibri"/>
                <a:cs typeface="Calibri"/>
              </a:rPr>
              <a:t>and</a:t>
            </a:r>
            <a:r>
              <a:rPr sz="2200" spc="145" dirty="0">
                <a:latin typeface="Times New Roman"/>
                <a:cs typeface="Times New Roman"/>
              </a:rPr>
              <a:t>  </a:t>
            </a:r>
            <a:r>
              <a:rPr sz="2200" dirty="0">
                <a:latin typeface="Calibri"/>
                <a:cs typeface="Calibri"/>
              </a:rPr>
              <a:t>recursion</a:t>
            </a:r>
            <a:r>
              <a:rPr sz="2200" spc="140" dirty="0">
                <a:latin typeface="Times New Roman"/>
                <a:cs typeface="Times New Roman"/>
              </a:rPr>
              <a:t>  </a:t>
            </a:r>
            <a:r>
              <a:rPr sz="2200" dirty="0">
                <a:latin typeface="Calibri"/>
                <a:cs typeface="Calibri"/>
              </a:rPr>
              <a:t>is</a:t>
            </a:r>
            <a:r>
              <a:rPr sz="2200" spc="140" dirty="0">
                <a:latin typeface="Times New Roman"/>
                <a:cs typeface="Times New Roman"/>
              </a:rPr>
              <a:t>  </a:t>
            </a:r>
            <a:r>
              <a:rPr sz="2200" dirty="0">
                <a:latin typeface="Calibri"/>
                <a:cs typeface="Calibri"/>
              </a:rPr>
              <a:t>there</a:t>
            </a:r>
            <a:r>
              <a:rPr sz="2200" spc="140" dirty="0">
                <a:latin typeface="Times New Roman"/>
                <a:cs typeface="Times New Roman"/>
              </a:rPr>
              <a:t>  </a:t>
            </a:r>
            <a:r>
              <a:rPr sz="2200" dirty="0">
                <a:latin typeface="Calibri"/>
                <a:cs typeface="Calibri"/>
              </a:rPr>
              <a:t>is</a:t>
            </a:r>
            <a:r>
              <a:rPr sz="2200" spc="150" dirty="0">
                <a:latin typeface="Times New Roman"/>
                <a:cs typeface="Times New Roman"/>
              </a:rPr>
              <a:t>  </a:t>
            </a:r>
            <a:r>
              <a:rPr sz="2200" spc="-25" dirty="0">
                <a:latin typeface="Calibri"/>
                <a:cs typeface="Calibri"/>
              </a:rPr>
              <a:t>no</a:t>
            </a:r>
            <a:r>
              <a:rPr sz="2200" spc="-25" dirty="0">
                <a:latin typeface="Times New Roman"/>
                <a:cs typeface="Times New Roman"/>
              </a:rPr>
              <a:t> </a:t>
            </a:r>
            <a:r>
              <a:rPr sz="2200" dirty="0">
                <a:latin typeface="Calibri"/>
                <a:cs typeface="Calibri"/>
              </a:rPr>
              <a:t>sequential</a:t>
            </a:r>
            <a:r>
              <a:rPr sz="2200" spc="60" dirty="0">
                <a:latin typeface="Times New Roman"/>
                <a:cs typeface="Times New Roman"/>
              </a:rPr>
              <a:t> </a:t>
            </a:r>
            <a:r>
              <a:rPr sz="2200" dirty="0">
                <a:latin typeface="Calibri"/>
                <a:cs typeface="Calibri"/>
              </a:rPr>
              <a:t>end</a:t>
            </a:r>
            <a:r>
              <a:rPr sz="2200" spc="55" dirty="0">
                <a:latin typeface="Times New Roman"/>
                <a:cs typeface="Times New Roman"/>
              </a:rPr>
              <a:t> </a:t>
            </a:r>
            <a:r>
              <a:rPr sz="2200" dirty="0">
                <a:latin typeface="Calibri"/>
                <a:cs typeface="Calibri"/>
              </a:rPr>
              <a:t>to</a:t>
            </a:r>
            <a:r>
              <a:rPr sz="2200" spc="65" dirty="0">
                <a:latin typeface="Times New Roman"/>
                <a:cs typeface="Times New Roman"/>
              </a:rPr>
              <a:t> </a:t>
            </a:r>
            <a:r>
              <a:rPr sz="2200" dirty="0">
                <a:latin typeface="Calibri"/>
                <a:cs typeface="Calibri"/>
              </a:rPr>
              <a:t>recursive</a:t>
            </a:r>
            <a:r>
              <a:rPr sz="2200" spc="60" dirty="0">
                <a:latin typeface="Times New Roman"/>
                <a:cs typeface="Times New Roman"/>
              </a:rPr>
              <a:t> </a:t>
            </a:r>
            <a:r>
              <a:rPr sz="2200" dirty="0">
                <a:latin typeface="Calibri"/>
                <a:cs typeface="Calibri"/>
              </a:rPr>
              <a:t>code.</a:t>
            </a:r>
            <a:r>
              <a:rPr sz="2200" spc="45" dirty="0">
                <a:latin typeface="Times New Roman"/>
                <a:cs typeface="Times New Roman"/>
              </a:rPr>
              <a:t> </a:t>
            </a:r>
            <a:r>
              <a:rPr sz="2200" dirty="0">
                <a:latin typeface="Calibri"/>
                <a:cs typeface="Calibri"/>
              </a:rPr>
              <a:t>It</a:t>
            </a:r>
            <a:r>
              <a:rPr sz="2200" spc="60" dirty="0">
                <a:latin typeface="Times New Roman"/>
                <a:cs typeface="Times New Roman"/>
              </a:rPr>
              <a:t> </a:t>
            </a:r>
            <a:r>
              <a:rPr sz="2200" dirty="0">
                <a:latin typeface="Calibri"/>
                <a:cs typeface="Calibri"/>
              </a:rPr>
              <a:t>tests</a:t>
            </a:r>
            <a:r>
              <a:rPr sz="2200" spc="50" dirty="0">
                <a:latin typeface="Times New Roman"/>
                <a:cs typeface="Times New Roman"/>
              </a:rPr>
              <a:t> </a:t>
            </a:r>
            <a:r>
              <a:rPr sz="2200" dirty="0">
                <a:latin typeface="Calibri"/>
                <a:cs typeface="Calibri"/>
              </a:rPr>
              <a:t>on</a:t>
            </a:r>
            <a:r>
              <a:rPr sz="2200" spc="55" dirty="0">
                <a:latin typeface="Times New Roman"/>
                <a:cs typeface="Times New Roman"/>
              </a:rPr>
              <a:t> </a:t>
            </a:r>
            <a:r>
              <a:rPr sz="2200" dirty="0">
                <a:latin typeface="Calibri"/>
                <a:cs typeface="Calibri"/>
              </a:rPr>
              <a:t>a</a:t>
            </a:r>
            <a:r>
              <a:rPr sz="2200" spc="65" dirty="0">
                <a:latin typeface="Times New Roman"/>
                <a:cs typeface="Times New Roman"/>
              </a:rPr>
              <a:t> </a:t>
            </a:r>
            <a:r>
              <a:rPr sz="2200" dirty="0">
                <a:latin typeface="Calibri"/>
                <a:cs typeface="Calibri"/>
              </a:rPr>
              <a:t>base</a:t>
            </a:r>
            <a:r>
              <a:rPr sz="2200" spc="60" dirty="0">
                <a:latin typeface="Times New Roman"/>
                <a:cs typeface="Times New Roman"/>
              </a:rPr>
              <a:t> </a:t>
            </a:r>
            <a:r>
              <a:rPr sz="2200" dirty="0">
                <a:latin typeface="Calibri"/>
                <a:cs typeface="Calibri"/>
              </a:rPr>
              <a:t>condition</a:t>
            </a:r>
            <a:r>
              <a:rPr sz="2200" spc="50" dirty="0">
                <a:latin typeface="Times New Roman"/>
                <a:cs typeface="Times New Roman"/>
              </a:rPr>
              <a:t> </a:t>
            </a:r>
            <a:r>
              <a:rPr sz="2200" dirty="0">
                <a:latin typeface="Calibri"/>
                <a:cs typeface="Calibri"/>
              </a:rPr>
              <a:t>and</a:t>
            </a:r>
            <a:r>
              <a:rPr sz="2200" spc="50" dirty="0">
                <a:latin typeface="Times New Roman"/>
                <a:cs typeface="Times New Roman"/>
              </a:rPr>
              <a:t> </a:t>
            </a:r>
            <a:r>
              <a:rPr sz="2200" spc="-25" dirty="0">
                <a:latin typeface="Calibri"/>
                <a:cs typeface="Calibri"/>
              </a:rPr>
              <a:t>can</a:t>
            </a:r>
            <a:r>
              <a:rPr sz="2200" spc="-25" dirty="0">
                <a:latin typeface="Times New Roman"/>
                <a:cs typeface="Times New Roman"/>
              </a:rPr>
              <a:t> </a:t>
            </a:r>
            <a:r>
              <a:rPr sz="2200" dirty="0">
                <a:latin typeface="Calibri"/>
                <a:cs typeface="Calibri"/>
              </a:rPr>
              <a:t>go</a:t>
            </a:r>
            <a:r>
              <a:rPr sz="2200" spc="-70" dirty="0">
                <a:latin typeface="Times New Roman"/>
                <a:cs typeface="Times New Roman"/>
              </a:rPr>
              <a:t> </a:t>
            </a:r>
            <a:r>
              <a:rPr sz="2200" dirty="0">
                <a:latin typeface="Calibri"/>
                <a:cs typeface="Calibri"/>
              </a:rPr>
              <a:t>on</a:t>
            </a:r>
            <a:r>
              <a:rPr sz="2200" spc="-80" dirty="0">
                <a:latin typeface="Times New Roman"/>
                <a:cs typeface="Times New Roman"/>
              </a:rPr>
              <a:t> </a:t>
            </a:r>
            <a:r>
              <a:rPr sz="2200" dirty="0">
                <a:latin typeface="Calibri"/>
                <a:cs typeface="Calibri"/>
              </a:rPr>
              <a:t>as</a:t>
            </a:r>
            <a:r>
              <a:rPr sz="2200" spc="-80" dirty="0">
                <a:latin typeface="Times New Roman"/>
                <a:cs typeface="Times New Roman"/>
              </a:rPr>
              <a:t> </a:t>
            </a:r>
            <a:r>
              <a:rPr sz="2200" dirty="0">
                <a:latin typeface="Calibri"/>
                <a:cs typeface="Calibri"/>
              </a:rPr>
              <a:t>long</a:t>
            </a:r>
            <a:r>
              <a:rPr sz="2200" spc="-75" dirty="0">
                <a:latin typeface="Times New Roman"/>
                <a:cs typeface="Times New Roman"/>
              </a:rPr>
              <a:t> </a:t>
            </a:r>
            <a:r>
              <a:rPr sz="2200" dirty="0">
                <a:latin typeface="Calibri"/>
                <a:cs typeface="Calibri"/>
              </a:rPr>
              <a:t>as</a:t>
            </a:r>
            <a:r>
              <a:rPr sz="2200" spc="-80" dirty="0">
                <a:latin typeface="Times New Roman"/>
                <a:cs typeface="Times New Roman"/>
              </a:rPr>
              <a:t> </a:t>
            </a:r>
            <a:r>
              <a:rPr sz="2200" dirty="0">
                <a:latin typeface="Calibri"/>
                <a:cs typeface="Calibri"/>
              </a:rPr>
              <a:t>that</a:t>
            </a:r>
            <a:r>
              <a:rPr sz="2200" spc="-75" dirty="0">
                <a:latin typeface="Times New Roman"/>
                <a:cs typeface="Times New Roman"/>
              </a:rPr>
              <a:t> </a:t>
            </a:r>
            <a:r>
              <a:rPr sz="2200" dirty="0">
                <a:latin typeface="Calibri"/>
                <a:cs typeface="Calibri"/>
              </a:rPr>
              <a:t>is</a:t>
            </a:r>
            <a:r>
              <a:rPr sz="2200" spc="-80" dirty="0">
                <a:latin typeface="Times New Roman"/>
                <a:cs typeface="Times New Roman"/>
              </a:rPr>
              <a:t> </a:t>
            </a:r>
            <a:r>
              <a:rPr sz="2200" spc="-10" dirty="0">
                <a:latin typeface="Calibri"/>
                <a:cs typeface="Calibri"/>
              </a:rPr>
              <a:t>satisfied.</a:t>
            </a:r>
            <a:endParaRPr sz="2200">
              <a:latin typeface="Calibri"/>
              <a:cs typeface="Calibri"/>
            </a:endParaRPr>
          </a:p>
          <a:p>
            <a:pPr marL="111125" indent="-111125" algn="just">
              <a:lnSpc>
                <a:spcPts val="2375"/>
              </a:lnSpc>
              <a:spcBef>
                <a:spcPts val="25"/>
              </a:spcBef>
              <a:buSzPct val="95454"/>
              <a:buFont typeface="Microsoft Sans Serif"/>
              <a:buChar char="•"/>
              <a:tabLst>
                <a:tab pos="111125" algn="l"/>
              </a:tabLst>
            </a:pPr>
            <a:r>
              <a:rPr sz="2200" b="1" dirty="0">
                <a:solidFill>
                  <a:srgbClr val="00AF50"/>
                </a:solidFill>
                <a:latin typeface="Calibri"/>
                <a:cs typeface="Calibri"/>
              </a:rPr>
              <a:t>Recursion</a:t>
            </a:r>
            <a:r>
              <a:rPr sz="2200" spc="434" dirty="0">
                <a:solidFill>
                  <a:srgbClr val="00AF50"/>
                </a:solidFill>
                <a:latin typeface="Times New Roman"/>
                <a:cs typeface="Times New Roman"/>
              </a:rPr>
              <a:t> </a:t>
            </a:r>
            <a:r>
              <a:rPr sz="2200" b="1" dirty="0">
                <a:solidFill>
                  <a:srgbClr val="00AF50"/>
                </a:solidFill>
                <a:latin typeface="Calibri"/>
                <a:cs typeface="Calibri"/>
              </a:rPr>
              <a:t>is</a:t>
            </a:r>
            <a:r>
              <a:rPr sz="2200" spc="445" dirty="0">
                <a:solidFill>
                  <a:srgbClr val="00AF50"/>
                </a:solidFill>
                <a:latin typeface="Times New Roman"/>
                <a:cs typeface="Times New Roman"/>
              </a:rPr>
              <a:t> </a:t>
            </a:r>
            <a:r>
              <a:rPr sz="2200" b="1" dirty="0">
                <a:solidFill>
                  <a:srgbClr val="00AF50"/>
                </a:solidFill>
                <a:latin typeface="Calibri"/>
                <a:cs typeface="Calibri"/>
              </a:rPr>
              <a:t>used</a:t>
            </a:r>
            <a:r>
              <a:rPr sz="2200" spc="450" dirty="0">
                <a:solidFill>
                  <a:srgbClr val="00AF50"/>
                </a:solidFill>
                <a:latin typeface="Times New Roman"/>
                <a:cs typeface="Times New Roman"/>
              </a:rPr>
              <a:t> </a:t>
            </a:r>
            <a:r>
              <a:rPr sz="2200" b="1" dirty="0">
                <a:solidFill>
                  <a:srgbClr val="00AF50"/>
                </a:solidFill>
                <a:latin typeface="Calibri"/>
                <a:cs typeface="Calibri"/>
              </a:rPr>
              <a:t>in</a:t>
            </a:r>
            <a:r>
              <a:rPr sz="2200" spc="455" dirty="0">
                <a:solidFill>
                  <a:srgbClr val="00AF50"/>
                </a:solidFill>
                <a:latin typeface="Times New Roman"/>
                <a:cs typeface="Times New Roman"/>
              </a:rPr>
              <a:t> </a:t>
            </a:r>
            <a:r>
              <a:rPr sz="2200" b="1" dirty="0">
                <a:solidFill>
                  <a:srgbClr val="00AF50"/>
                </a:solidFill>
                <a:latin typeface="Calibri"/>
                <a:cs typeface="Calibri"/>
              </a:rPr>
              <a:t>Python</a:t>
            </a:r>
            <a:r>
              <a:rPr sz="2200" spc="440" dirty="0">
                <a:solidFill>
                  <a:srgbClr val="00AF50"/>
                </a:solidFill>
                <a:latin typeface="Times New Roman"/>
                <a:cs typeface="Times New Roman"/>
              </a:rPr>
              <a:t> </a:t>
            </a:r>
            <a:r>
              <a:rPr sz="2200" b="1" dirty="0">
                <a:solidFill>
                  <a:srgbClr val="00AF50"/>
                </a:solidFill>
                <a:latin typeface="Calibri"/>
                <a:cs typeface="Calibri"/>
              </a:rPr>
              <a:t>when</a:t>
            </a:r>
            <a:r>
              <a:rPr sz="2200" spc="445" dirty="0">
                <a:solidFill>
                  <a:srgbClr val="00AF50"/>
                </a:solidFill>
                <a:latin typeface="Times New Roman"/>
                <a:cs typeface="Times New Roman"/>
              </a:rPr>
              <a:t> </a:t>
            </a:r>
            <a:r>
              <a:rPr sz="2200" b="1" dirty="0">
                <a:solidFill>
                  <a:srgbClr val="00AF50"/>
                </a:solidFill>
                <a:latin typeface="Calibri"/>
                <a:cs typeface="Calibri"/>
              </a:rPr>
              <a:t>problems</a:t>
            </a:r>
            <a:r>
              <a:rPr sz="2200" spc="434" dirty="0">
                <a:solidFill>
                  <a:srgbClr val="00AF50"/>
                </a:solidFill>
                <a:latin typeface="Times New Roman"/>
                <a:cs typeface="Times New Roman"/>
              </a:rPr>
              <a:t> </a:t>
            </a:r>
            <a:r>
              <a:rPr sz="2200" b="1" dirty="0">
                <a:solidFill>
                  <a:srgbClr val="00AF50"/>
                </a:solidFill>
                <a:latin typeface="Calibri"/>
                <a:cs typeface="Calibri"/>
              </a:rPr>
              <a:t>can</a:t>
            </a:r>
            <a:r>
              <a:rPr sz="2200" spc="434" dirty="0">
                <a:solidFill>
                  <a:srgbClr val="00AF50"/>
                </a:solidFill>
                <a:latin typeface="Times New Roman"/>
                <a:cs typeface="Times New Roman"/>
              </a:rPr>
              <a:t> </a:t>
            </a:r>
            <a:r>
              <a:rPr sz="2200" b="1" dirty="0">
                <a:solidFill>
                  <a:srgbClr val="00AF50"/>
                </a:solidFill>
                <a:latin typeface="Calibri"/>
                <a:cs typeface="Calibri"/>
              </a:rPr>
              <a:t>be</a:t>
            </a:r>
            <a:r>
              <a:rPr sz="2200" spc="434" dirty="0">
                <a:solidFill>
                  <a:srgbClr val="00AF50"/>
                </a:solidFill>
                <a:latin typeface="Times New Roman"/>
                <a:cs typeface="Times New Roman"/>
              </a:rPr>
              <a:t> </a:t>
            </a:r>
            <a:r>
              <a:rPr sz="2200" b="1" dirty="0">
                <a:solidFill>
                  <a:srgbClr val="00AF50"/>
                </a:solidFill>
                <a:latin typeface="Calibri"/>
                <a:cs typeface="Calibri"/>
              </a:rPr>
              <a:t>broken</a:t>
            </a:r>
            <a:r>
              <a:rPr sz="2200" spc="459" dirty="0">
                <a:solidFill>
                  <a:srgbClr val="00AF50"/>
                </a:solidFill>
                <a:latin typeface="Times New Roman"/>
                <a:cs typeface="Times New Roman"/>
              </a:rPr>
              <a:t> </a:t>
            </a:r>
            <a:r>
              <a:rPr sz="2200" b="1" spc="-20" dirty="0">
                <a:solidFill>
                  <a:srgbClr val="00AF50"/>
                </a:solidFill>
                <a:latin typeface="Calibri"/>
                <a:cs typeface="Calibri"/>
              </a:rPr>
              <a:t>into</a:t>
            </a:r>
            <a:endParaRPr sz="2200">
              <a:latin typeface="Calibri"/>
              <a:cs typeface="Calibri"/>
            </a:endParaRPr>
          </a:p>
          <a:p>
            <a:pPr marL="12700" algn="just">
              <a:lnSpc>
                <a:spcPts val="2375"/>
              </a:lnSpc>
            </a:pPr>
            <a:r>
              <a:rPr sz="2200" b="1" spc="-10" dirty="0">
                <a:solidFill>
                  <a:srgbClr val="00AF50"/>
                </a:solidFill>
                <a:latin typeface="Calibri"/>
                <a:cs typeface="Calibri"/>
              </a:rPr>
              <a:t>simpler</a:t>
            </a:r>
            <a:r>
              <a:rPr sz="2200" spc="-100" dirty="0">
                <a:solidFill>
                  <a:srgbClr val="00AF50"/>
                </a:solidFill>
                <a:latin typeface="Times New Roman"/>
                <a:cs typeface="Times New Roman"/>
              </a:rPr>
              <a:t> </a:t>
            </a:r>
            <a:r>
              <a:rPr sz="2200" b="1" dirty="0">
                <a:solidFill>
                  <a:srgbClr val="00AF50"/>
                </a:solidFill>
                <a:latin typeface="Calibri"/>
                <a:cs typeface="Calibri"/>
              </a:rPr>
              <a:t>parts</a:t>
            </a:r>
            <a:r>
              <a:rPr sz="2200" spc="-80" dirty="0">
                <a:solidFill>
                  <a:srgbClr val="00AF50"/>
                </a:solidFill>
                <a:latin typeface="Times New Roman"/>
                <a:cs typeface="Times New Roman"/>
              </a:rPr>
              <a:t> </a:t>
            </a:r>
            <a:r>
              <a:rPr sz="2200" b="1" dirty="0">
                <a:solidFill>
                  <a:srgbClr val="00AF50"/>
                </a:solidFill>
                <a:latin typeface="Calibri"/>
                <a:cs typeface="Calibri"/>
              </a:rPr>
              <a:t>for</a:t>
            </a:r>
            <a:r>
              <a:rPr sz="2200" spc="-95" dirty="0">
                <a:solidFill>
                  <a:srgbClr val="00AF50"/>
                </a:solidFill>
                <a:latin typeface="Times New Roman"/>
                <a:cs typeface="Times New Roman"/>
              </a:rPr>
              <a:t> </a:t>
            </a:r>
            <a:r>
              <a:rPr sz="2200" b="1" dirty="0">
                <a:solidFill>
                  <a:srgbClr val="00AF50"/>
                </a:solidFill>
                <a:latin typeface="Calibri"/>
                <a:cs typeface="Calibri"/>
              </a:rPr>
              <a:t>easier</a:t>
            </a:r>
            <a:r>
              <a:rPr sz="2200" spc="-70" dirty="0">
                <a:solidFill>
                  <a:srgbClr val="00AF50"/>
                </a:solidFill>
                <a:latin typeface="Times New Roman"/>
                <a:cs typeface="Times New Roman"/>
              </a:rPr>
              <a:t> </a:t>
            </a:r>
            <a:r>
              <a:rPr sz="2200" b="1" spc="-10" dirty="0">
                <a:solidFill>
                  <a:srgbClr val="00AF50"/>
                </a:solidFill>
                <a:latin typeface="Calibri"/>
                <a:cs typeface="Calibri"/>
              </a:rPr>
              <a:t>computation</a:t>
            </a:r>
            <a:r>
              <a:rPr sz="2200" spc="-65" dirty="0">
                <a:solidFill>
                  <a:srgbClr val="00AF50"/>
                </a:solidFill>
                <a:latin typeface="Times New Roman"/>
                <a:cs typeface="Times New Roman"/>
              </a:rPr>
              <a:t> </a:t>
            </a:r>
            <a:r>
              <a:rPr sz="2200" b="1" dirty="0">
                <a:solidFill>
                  <a:srgbClr val="00AF50"/>
                </a:solidFill>
                <a:latin typeface="Calibri"/>
                <a:cs typeface="Calibri"/>
              </a:rPr>
              <a:t>and</a:t>
            </a:r>
            <a:r>
              <a:rPr sz="2200" spc="-100" dirty="0">
                <a:solidFill>
                  <a:srgbClr val="00AF50"/>
                </a:solidFill>
                <a:latin typeface="Times New Roman"/>
                <a:cs typeface="Times New Roman"/>
              </a:rPr>
              <a:t> </a:t>
            </a:r>
            <a:r>
              <a:rPr sz="2200" b="1" dirty="0">
                <a:solidFill>
                  <a:srgbClr val="00AF50"/>
                </a:solidFill>
                <a:latin typeface="Calibri"/>
                <a:cs typeface="Calibri"/>
              </a:rPr>
              <a:t>more</a:t>
            </a:r>
            <a:r>
              <a:rPr sz="2200" spc="-75" dirty="0">
                <a:solidFill>
                  <a:srgbClr val="00AF50"/>
                </a:solidFill>
                <a:latin typeface="Times New Roman"/>
                <a:cs typeface="Times New Roman"/>
              </a:rPr>
              <a:t> </a:t>
            </a:r>
            <a:r>
              <a:rPr sz="2200" b="1" spc="-10" dirty="0">
                <a:solidFill>
                  <a:srgbClr val="00AF50"/>
                </a:solidFill>
                <a:latin typeface="Calibri"/>
                <a:cs typeface="Calibri"/>
              </a:rPr>
              <a:t>readable</a:t>
            </a:r>
            <a:r>
              <a:rPr sz="2200" spc="-70" dirty="0">
                <a:solidFill>
                  <a:srgbClr val="00AF50"/>
                </a:solidFill>
                <a:latin typeface="Times New Roman"/>
                <a:cs typeface="Times New Roman"/>
              </a:rPr>
              <a:t> </a:t>
            </a:r>
            <a:r>
              <a:rPr sz="2200" b="1" spc="-10" dirty="0">
                <a:solidFill>
                  <a:srgbClr val="00AF50"/>
                </a:solidFill>
                <a:latin typeface="Calibri"/>
                <a:cs typeface="Calibri"/>
              </a:rPr>
              <a:t>code.</a:t>
            </a:r>
            <a:endParaRPr sz="2200">
              <a:latin typeface="Calibri"/>
              <a:cs typeface="Calibri"/>
            </a:endParaRPr>
          </a:p>
          <a:p>
            <a:pPr marL="12700">
              <a:lnSpc>
                <a:spcPct val="100000"/>
              </a:lnSpc>
              <a:spcBef>
                <a:spcPts val="2390"/>
              </a:spcBef>
            </a:pPr>
            <a:r>
              <a:rPr sz="2400" b="1" spc="-10" dirty="0">
                <a:latin typeface="Calibri"/>
                <a:cs typeface="Calibri"/>
              </a:rPr>
              <a:t>Recursive</a:t>
            </a:r>
            <a:r>
              <a:rPr sz="2400" spc="-100" dirty="0">
                <a:latin typeface="Times New Roman"/>
                <a:cs typeface="Times New Roman"/>
              </a:rPr>
              <a:t> </a:t>
            </a:r>
            <a:r>
              <a:rPr sz="2400" b="1" dirty="0">
                <a:latin typeface="Calibri"/>
                <a:cs typeface="Calibri"/>
              </a:rPr>
              <a:t>function</a:t>
            </a:r>
            <a:r>
              <a:rPr sz="2400" spc="-95" dirty="0">
                <a:latin typeface="Times New Roman"/>
                <a:cs typeface="Times New Roman"/>
              </a:rPr>
              <a:t> </a:t>
            </a:r>
            <a:r>
              <a:rPr sz="2400" b="1" dirty="0">
                <a:latin typeface="Calibri"/>
                <a:cs typeface="Calibri"/>
              </a:rPr>
              <a:t>in</a:t>
            </a:r>
            <a:r>
              <a:rPr sz="2400" spc="-100" dirty="0">
                <a:latin typeface="Times New Roman"/>
                <a:cs typeface="Times New Roman"/>
              </a:rPr>
              <a:t> </a:t>
            </a:r>
            <a:r>
              <a:rPr sz="2400" b="1" dirty="0">
                <a:latin typeface="Calibri"/>
                <a:cs typeface="Calibri"/>
              </a:rPr>
              <a:t>Python</a:t>
            </a:r>
            <a:r>
              <a:rPr sz="2400" spc="-80" dirty="0">
                <a:latin typeface="Times New Roman"/>
                <a:cs typeface="Times New Roman"/>
              </a:rPr>
              <a:t> </a:t>
            </a:r>
            <a:r>
              <a:rPr sz="2400" b="1" dirty="0">
                <a:latin typeface="Calibri"/>
                <a:cs typeface="Calibri"/>
              </a:rPr>
              <a:t>has</a:t>
            </a:r>
            <a:r>
              <a:rPr sz="2400" spc="-90" dirty="0">
                <a:latin typeface="Times New Roman"/>
                <a:cs typeface="Times New Roman"/>
              </a:rPr>
              <a:t> </a:t>
            </a:r>
            <a:r>
              <a:rPr sz="2400" b="1" dirty="0">
                <a:latin typeface="Calibri"/>
                <a:cs typeface="Calibri"/>
              </a:rPr>
              <a:t>two</a:t>
            </a:r>
            <a:r>
              <a:rPr sz="2400" spc="-75" dirty="0">
                <a:latin typeface="Times New Roman"/>
                <a:cs typeface="Times New Roman"/>
              </a:rPr>
              <a:t> </a:t>
            </a:r>
            <a:r>
              <a:rPr sz="2400" b="1" spc="-10" dirty="0">
                <a:latin typeface="Calibri"/>
                <a:cs typeface="Calibri"/>
              </a:rPr>
              <a:t>parts:</a:t>
            </a:r>
            <a:endParaRPr sz="2400">
              <a:latin typeface="Calibri"/>
              <a:cs typeface="Calibri"/>
            </a:endParaRPr>
          </a:p>
          <a:p>
            <a:pPr marL="12700" marR="75565">
              <a:lnSpc>
                <a:spcPts val="2110"/>
              </a:lnSpc>
              <a:spcBef>
                <a:spcPts val="525"/>
              </a:spcBef>
            </a:pPr>
            <a:r>
              <a:rPr sz="2200" b="1" dirty="0">
                <a:latin typeface="Calibri"/>
                <a:cs typeface="Calibri"/>
              </a:rPr>
              <a:t>(a)</a:t>
            </a:r>
            <a:r>
              <a:rPr sz="2200" spc="-75" dirty="0">
                <a:latin typeface="Times New Roman"/>
                <a:cs typeface="Times New Roman"/>
              </a:rPr>
              <a:t> </a:t>
            </a:r>
            <a:r>
              <a:rPr sz="2200" b="1" dirty="0">
                <a:latin typeface="Calibri"/>
                <a:cs typeface="Calibri"/>
              </a:rPr>
              <a:t>Base</a:t>
            </a:r>
            <a:r>
              <a:rPr sz="2200" spc="-80" dirty="0">
                <a:latin typeface="Times New Roman"/>
                <a:cs typeface="Times New Roman"/>
              </a:rPr>
              <a:t> </a:t>
            </a:r>
            <a:r>
              <a:rPr sz="2200" b="1" dirty="0">
                <a:latin typeface="Calibri"/>
                <a:cs typeface="Calibri"/>
              </a:rPr>
              <a:t>Case</a:t>
            </a:r>
            <a:r>
              <a:rPr sz="2200" spc="-70" dirty="0">
                <a:latin typeface="Times New Roman"/>
                <a:cs typeface="Times New Roman"/>
              </a:rPr>
              <a:t> </a:t>
            </a:r>
            <a:r>
              <a:rPr sz="2000" spc="-10" dirty="0">
                <a:latin typeface="Calibri"/>
                <a:cs typeface="Calibri"/>
              </a:rPr>
              <a:t>-</a:t>
            </a:r>
            <a:r>
              <a:rPr sz="2200" dirty="0">
                <a:latin typeface="Calibri"/>
                <a:cs typeface="Calibri"/>
              </a:rPr>
              <a:t>This</a:t>
            </a:r>
            <a:r>
              <a:rPr sz="2200" spc="-95" dirty="0">
                <a:latin typeface="Times New Roman"/>
                <a:cs typeface="Times New Roman"/>
              </a:rPr>
              <a:t> </a:t>
            </a:r>
            <a:r>
              <a:rPr sz="2200" dirty="0">
                <a:latin typeface="Calibri"/>
                <a:cs typeface="Calibri"/>
              </a:rPr>
              <a:t>helps</a:t>
            </a:r>
            <a:r>
              <a:rPr sz="2200" spc="-80" dirty="0">
                <a:latin typeface="Times New Roman"/>
                <a:cs typeface="Times New Roman"/>
              </a:rPr>
              <a:t> </a:t>
            </a:r>
            <a:r>
              <a:rPr sz="2200" dirty="0">
                <a:latin typeface="Calibri"/>
                <a:cs typeface="Calibri"/>
              </a:rPr>
              <a:t>us</a:t>
            </a:r>
            <a:r>
              <a:rPr sz="2200" spc="-90" dirty="0">
                <a:latin typeface="Times New Roman"/>
                <a:cs typeface="Times New Roman"/>
              </a:rPr>
              <a:t> </a:t>
            </a:r>
            <a:r>
              <a:rPr sz="2200" dirty="0">
                <a:latin typeface="Calibri"/>
                <a:cs typeface="Calibri"/>
              </a:rPr>
              <a:t>to</a:t>
            </a:r>
            <a:r>
              <a:rPr sz="2200" spc="-70" dirty="0">
                <a:latin typeface="Times New Roman"/>
                <a:cs typeface="Times New Roman"/>
              </a:rPr>
              <a:t> </a:t>
            </a:r>
            <a:r>
              <a:rPr sz="2200" spc="-10" dirty="0">
                <a:latin typeface="Calibri"/>
                <a:cs typeface="Calibri"/>
              </a:rPr>
              <a:t>terminate</a:t>
            </a:r>
            <a:r>
              <a:rPr sz="2200" spc="-75" dirty="0">
                <a:latin typeface="Times New Roman"/>
                <a:cs typeface="Times New Roman"/>
              </a:rPr>
              <a:t> </a:t>
            </a:r>
            <a:r>
              <a:rPr sz="2200" dirty="0">
                <a:latin typeface="Calibri"/>
                <a:cs typeface="Calibri"/>
              </a:rPr>
              <a:t>the</a:t>
            </a:r>
            <a:r>
              <a:rPr sz="2200" spc="-75" dirty="0">
                <a:latin typeface="Times New Roman"/>
                <a:cs typeface="Times New Roman"/>
              </a:rPr>
              <a:t> </a:t>
            </a:r>
            <a:r>
              <a:rPr sz="2200" spc="-10" dirty="0">
                <a:latin typeface="Calibri"/>
                <a:cs typeface="Calibri"/>
              </a:rPr>
              <a:t>recursive</a:t>
            </a:r>
            <a:r>
              <a:rPr sz="2200" spc="-110" dirty="0">
                <a:latin typeface="Times New Roman"/>
                <a:cs typeface="Times New Roman"/>
              </a:rPr>
              <a:t> </a:t>
            </a:r>
            <a:r>
              <a:rPr sz="2200" dirty="0">
                <a:latin typeface="Calibri"/>
                <a:cs typeface="Calibri"/>
              </a:rPr>
              <a:t>function.</a:t>
            </a:r>
            <a:r>
              <a:rPr sz="2200" spc="-90" dirty="0">
                <a:latin typeface="Times New Roman"/>
                <a:cs typeface="Times New Roman"/>
              </a:rPr>
              <a:t> </a:t>
            </a:r>
            <a:r>
              <a:rPr sz="2200" dirty="0">
                <a:latin typeface="Calibri"/>
                <a:cs typeface="Calibri"/>
              </a:rPr>
              <a:t>It</a:t>
            </a:r>
            <a:r>
              <a:rPr sz="2200" spc="-85" dirty="0">
                <a:latin typeface="Times New Roman"/>
                <a:cs typeface="Times New Roman"/>
              </a:rPr>
              <a:t> </a:t>
            </a:r>
            <a:r>
              <a:rPr sz="2200" dirty="0">
                <a:latin typeface="Calibri"/>
                <a:cs typeface="Calibri"/>
              </a:rPr>
              <a:t>is</a:t>
            </a:r>
            <a:r>
              <a:rPr sz="2200" spc="-90" dirty="0">
                <a:latin typeface="Times New Roman"/>
                <a:cs typeface="Times New Roman"/>
              </a:rPr>
              <a:t> </a:t>
            </a:r>
            <a:r>
              <a:rPr sz="2200" spc="-50" dirty="0">
                <a:latin typeface="Calibri"/>
                <a:cs typeface="Calibri"/>
              </a:rPr>
              <a:t>a</a:t>
            </a:r>
            <a:r>
              <a:rPr sz="2200" spc="-50" dirty="0">
                <a:latin typeface="Times New Roman"/>
                <a:cs typeface="Times New Roman"/>
              </a:rPr>
              <a:t> </a:t>
            </a:r>
            <a:r>
              <a:rPr sz="2200" dirty="0">
                <a:latin typeface="Calibri"/>
                <a:cs typeface="Calibri"/>
              </a:rPr>
              <a:t>simple</a:t>
            </a:r>
            <a:r>
              <a:rPr sz="2200" spc="-100" dirty="0">
                <a:latin typeface="Times New Roman"/>
                <a:cs typeface="Times New Roman"/>
              </a:rPr>
              <a:t> </a:t>
            </a:r>
            <a:r>
              <a:rPr sz="2200" dirty="0">
                <a:latin typeface="Calibri"/>
                <a:cs typeface="Calibri"/>
              </a:rPr>
              <a:t>case</a:t>
            </a:r>
            <a:r>
              <a:rPr sz="2200" spc="-100" dirty="0">
                <a:latin typeface="Times New Roman"/>
                <a:cs typeface="Times New Roman"/>
              </a:rPr>
              <a:t> </a:t>
            </a:r>
            <a:r>
              <a:rPr sz="2200" dirty="0">
                <a:latin typeface="Calibri"/>
                <a:cs typeface="Calibri"/>
              </a:rPr>
              <a:t>that</a:t>
            </a:r>
            <a:r>
              <a:rPr sz="2200" spc="-90" dirty="0">
                <a:latin typeface="Times New Roman"/>
                <a:cs typeface="Times New Roman"/>
              </a:rPr>
              <a:t> </a:t>
            </a:r>
            <a:r>
              <a:rPr sz="2200" dirty="0">
                <a:latin typeface="Calibri"/>
                <a:cs typeface="Calibri"/>
              </a:rPr>
              <a:t>can</a:t>
            </a:r>
            <a:r>
              <a:rPr sz="2200" spc="-95" dirty="0">
                <a:latin typeface="Times New Roman"/>
                <a:cs typeface="Times New Roman"/>
              </a:rPr>
              <a:t> </a:t>
            </a:r>
            <a:r>
              <a:rPr sz="2200" dirty="0">
                <a:latin typeface="Calibri"/>
                <a:cs typeface="Calibri"/>
              </a:rPr>
              <a:t>be</a:t>
            </a:r>
            <a:r>
              <a:rPr sz="2200" spc="-100" dirty="0">
                <a:latin typeface="Times New Roman"/>
                <a:cs typeface="Times New Roman"/>
              </a:rPr>
              <a:t> </a:t>
            </a:r>
            <a:r>
              <a:rPr sz="2200" spc="-10" dirty="0">
                <a:latin typeface="Calibri"/>
                <a:cs typeface="Calibri"/>
              </a:rPr>
              <a:t>answered</a:t>
            </a:r>
            <a:r>
              <a:rPr sz="2200" spc="-95" dirty="0">
                <a:latin typeface="Times New Roman"/>
                <a:cs typeface="Times New Roman"/>
              </a:rPr>
              <a:t> </a:t>
            </a:r>
            <a:r>
              <a:rPr sz="2200" dirty="0">
                <a:latin typeface="Calibri"/>
                <a:cs typeface="Calibri"/>
              </a:rPr>
              <a:t>directly</a:t>
            </a:r>
            <a:r>
              <a:rPr sz="2200" spc="-95" dirty="0">
                <a:latin typeface="Times New Roman"/>
                <a:cs typeface="Times New Roman"/>
              </a:rPr>
              <a:t> </a:t>
            </a:r>
            <a:r>
              <a:rPr sz="2200" dirty="0">
                <a:latin typeface="Calibri"/>
                <a:cs typeface="Calibri"/>
              </a:rPr>
              <a:t>and</a:t>
            </a:r>
            <a:r>
              <a:rPr sz="2200" spc="-100" dirty="0">
                <a:latin typeface="Times New Roman"/>
                <a:cs typeface="Times New Roman"/>
              </a:rPr>
              <a:t> </a:t>
            </a:r>
            <a:r>
              <a:rPr sz="2200" dirty="0">
                <a:latin typeface="Calibri"/>
                <a:cs typeface="Calibri"/>
              </a:rPr>
              <a:t>doesn't</a:t>
            </a:r>
            <a:r>
              <a:rPr sz="2200" spc="-85" dirty="0">
                <a:latin typeface="Times New Roman"/>
                <a:cs typeface="Times New Roman"/>
              </a:rPr>
              <a:t> </a:t>
            </a:r>
            <a:r>
              <a:rPr sz="2200" dirty="0">
                <a:latin typeface="Calibri"/>
                <a:cs typeface="Calibri"/>
              </a:rPr>
              <a:t>use</a:t>
            </a:r>
            <a:r>
              <a:rPr sz="2200" spc="-90" dirty="0">
                <a:latin typeface="Times New Roman"/>
                <a:cs typeface="Times New Roman"/>
              </a:rPr>
              <a:t> </a:t>
            </a:r>
            <a:r>
              <a:rPr sz="2200" spc="-10" dirty="0">
                <a:latin typeface="Calibri"/>
                <a:cs typeface="Calibri"/>
              </a:rPr>
              <a:t>recursion.</a:t>
            </a:r>
            <a:r>
              <a:rPr sz="2200" spc="-130" dirty="0">
                <a:latin typeface="Times New Roman"/>
                <a:cs typeface="Times New Roman"/>
              </a:rPr>
              <a:t> </a:t>
            </a:r>
            <a:r>
              <a:rPr sz="2200" spc="-25" dirty="0">
                <a:latin typeface="Calibri"/>
                <a:cs typeface="Calibri"/>
              </a:rPr>
              <a:t>If</a:t>
            </a:r>
            <a:r>
              <a:rPr sz="2200" spc="-25" dirty="0">
                <a:latin typeface="Times New Roman"/>
                <a:cs typeface="Times New Roman"/>
              </a:rPr>
              <a:t> </a:t>
            </a:r>
            <a:r>
              <a:rPr sz="2200" spc="-10" dirty="0">
                <a:latin typeface="Calibri"/>
                <a:cs typeface="Calibri"/>
              </a:rPr>
              <a:t>satisfied,</a:t>
            </a:r>
            <a:r>
              <a:rPr sz="2200" spc="-85" dirty="0">
                <a:latin typeface="Times New Roman"/>
                <a:cs typeface="Times New Roman"/>
              </a:rPr>
              <a:t> </a:t>
            </a:r>
            <a:r>
              <a:rPr sz="2200" dirty="0">
                <a:latin typeface="Calibri"/>
                <a:cs typeface="Calibri"/>
              </a:rPr>
              <a:t>it</a:t>
            </a:r>
            <a:r>
              <a:rPr sz="2200" spc="-85" dirty="0">
                <a:latin typeface="Times New Roman"/>
                <a:cs typeface="Times New Roman"/>
              </a:rPr>
              <a:t> </a:t>
            </a:r>
            <a:r>
              <a:rPr sz="2200" dirty="0">
                <a:latin typeface="Calibri"/>
                <a:cs typeface="Calibri"/>
              </a:rPr>
              <a:t>returns</a:t>
            </a:r>
            <a:r>
              <a:rPr sz="2200" spc="-85" dirty="0">
                <a:latin typeface="Times New Roman"/>
                <a:cs typeface="Times New Roman"/>
              </a:rPr>
              <a:t> </a:t>
            </a:r>
            <a:r>
              <a:rPr sz="2200" dirty="0">
                <a:latin typeface="Calibri"/>
                <a:cs typeface="Calibri"/>
              </a:rPr>
              <a:t>the</a:t>
            </a:r>
            <a:r>
              <a:rPr sz="2200" spc="-85" dirty="0">
                <a:latin typeface="Times New Roman"/>
                <a:cs typeface="Times New Roman"/>
              </a:rPr>
              <a:t> </a:t>
            </a:r>
            <a:r>
              <a:rPr sz="2200" dirty="0">
                <a:latin typeface="Calibri"/>
                <a:cs typeface="Calibri"/>
              </a:rPr>
              <a:t>final</a:t>
            </a:r>
            <a:r>
              <a:rPr sz="2200" spc="-85" dirty="0">
                <a:latin typeface="Times New Roman"/>
                <a:cs typeface="Times New Roman"/>
              </a:rPr>
              <a:t> </a:t>
            </a:r>
            <a:r>
              <a:rPr sz="2200" spc="-10" dirty="0">
                <a:latin typeface="Calibri"/>
                <a:cs typeface="Calibri"/>
              </a:rPr>
              <a:t>computable</a:t>
            </a:r>
            <a:r>
              <a:rPr sz="2200" spc="-80" dirty="0">
                <a:latin typeface="Times New Roman"/>
                <a:cs typeface="Times New Roman"/>
              </a:rPr>
              <a:t> </a:t>
            </a:r>
            <a:r>
              <a:rPr sz="2200" spc="-40" dirty="0">
                <a:latin typeface="Calibri"/>
                <a:cs typeface="Calibri"/>
              </a:rPr>
              <a:t>answer.</a:t>
            </a:r>
            <a:r>
              <a:rPr sz="2200" spc="-90" dirty="0">
                <a:latin typeface="Times New Roman"/>
                <a:cs typeface="Times New Roman"/>
              </a:rPr>
              <a:t> </a:t>
            </a:r>
            <a:r>
              <a:rPr sz="2200" dirty="0">
                <a:latin typeface="Calibri"/>
                <a:cs typeface="Calibri"/>
              </a:rPr>
              <a:t>If</a:t>
            </a:r>
            <a:r>
              <a:rPr sz="2200" spc="-80" dirty="0">
                <a:latin typeface="Times New Roman"/>
                <a:cs typeface="Times New Roman"/>
              </a:rPr>
              <a:t> </a:t>
            </a:r>
            <a:r>
              <a:rPr sz="2200" dirty="0">
                <a:latin typeface="Calibri"/>
                <a:cs typeface="Calibri"/>
              </a:rPr>
              <a:t>this</a:t>
            </a:r>
            <a:r>
              <a:rPr sz="2200" spc="-80" dirty="0">
                <a:latin typeface="Times New Roman"/>
                <a:cs typeface="Times New Roman"/>
              </a:rPr>
              <a:t> </a:t>
            </a:r>
            <a:r>
              <a:rPr sz="2200" dirty="0">
                <a:latin typeface="Calibri"/>
                <a:cs typeface="Calibri"/>
              </a:rPr>
              <a:t>is</a:t>
            </a:r>
            <a:r>
              <a:rPr sz="2200" spc="-85" dirty="0">
                <a:latin typeface="Times New Roman"/>
                <a:cs typeface="Times New Roman"/>
              </a:rPr>
              <a:t> </a:t>
            </a:r>
            <a:r>
              <a:rPr sz="2200" spc="-10" dirty="0">
                <a:latin typeface="Calibri"/>
                <a:cs typeface="Calibri"/>
              </a:rPr>
              <a:t>omitted,</a:t>
            </a:r>
            <a:r>
              <a:rPr sz="2200" spc="-60" dirty="0">
                <a:latin typeface="Times New Roman"/>
                <a:cs typeface="Times New Roman"/>
              </a:rPr>
              <a:t> </a:t>
            </a:r>
            <a:r>
              <a:rPr sz="2200" spc="-25" dirty="0">
                <a:latin typeface="Calibri"/>
                <a:cs typeface="Calibri"/>
              </a:rPr>
              <a:t>the</a:t>
            </a:r>
            <a:r>
              <a:rPr sz="2200" spc="-25" dirty="0">
                <a:latin typeface="Times New Roman"/>
                <a:cs typeface="Times New Roman"/>
              </a:rPr>
              <a:t> </a:t>
            </a:r>
            <a:r>
              <a:rPr sz="2200" dirty="0">
                <a:latin typeface="Calibri"/>
                <a:cs typeface="Calibri"/>
              </a:rPr>
              <a:t>function</a:t>
            </a:r>
            <a:r>
              <a:rPr sz="2200" spc="-75" dirty="0">
                <a:latin typeface="Times New Roman"/>
                <a:cs typeface="Times New Roman"/>
              </a:rPr>
              <a:t> </a:t>
            </a:r>
            <a:r>
              <a:rPr sz="2200" dirty="0">
                <a:latin typeface="Calibri"/>
                <a:cs typeface="Calibri"/>
              </a:rPr>
              <a:t>will</a:t>
            </a:r>
            <a:r>
              <a:rPr sz="2200" spc="-75" dirty="0">
                <a:latin typeface="Times New Roman"/>
                <a:cs typeface="Times New Roman"/>
              </a:rPr>
              <a:t> </a:t>
            </a:r>
            <a:r>
              <a:rPr sz="2200" dirty="0">
                <a:latin typeface="Calibri"/>
                <a:cs typeface="Calibri"/>
              </a:rPr>
              <a:t>run</a:t>
            </a:r>
            <a:r>
              <a:rPr sz="2200" spc="-85" dirty="0">
                <a:latin typeface="Times New Roman"/>
                <a:cs typeface="Times New Roman"/>
              </a:rPr>
              <a:t> </a:t>
            </a:r>
            <a:r>
              <a:rPr sz="2200" dirty="0">
                <a:latin typeface="Calibri"/>
                <a:cs typeface="Calibri"/>
              </a:rPr>
              <a:t>till</a:t>
            </a:r>
            <a:r>
              <a:rPr sz="2200" spc="-80" dirty="0">
                <a:latin typeface="Times New Roman"/>
                <a:cs typeface="Times New Roman"/>
              </a:rPr>
              <a:t> </a:t>
            </a:r>
            <a:r>
              <a:rPr sz="2200" spc="-10" dirty="0">
                <a:latin typeface="Calibri"/>
                <a:cs typeface="Calibri"/>
              </a:rPr>
              <a:t>infinity.</a:t>
            </a:r>
            <a:endParaRPr sz="2200">
              <a:latin typeface="Calibri"/>
              <a:cs typeface="Calibri"/>
            </a:endParaRPr>
          </a:p>
          <a:p>
            <a:pPr marL="12700" marR="31750">
              <a:lnSpc>
                <a:spcPts val="2120"/>
              </a:lnSpc>
              <a:spcBef>
                <a:spcPts val="525"/>
              </a:spcBef>
            </a:pPr>
            <a:r>
              <a:rPr sz="2200" dirty="0">
                <a:latin typeface="Calibri"/>
                <a:cs typeface="Calibri"/>
              </a:rPr>
              <a:t>Python</a:t>
            </a:r>
            <a:r>
              <a:rPr sz="2200" spc="-85" dirty="0">
                <a:latin typeface="Times New Roman"/>
                <a:cs typeface="Times New Roman"/>
              </a:rPr>
              <a:t> </a:t>
            </a:r>
            <a:r>
              <a:rPr sz="2200" spc="-10" dirty="0">
                <a:latin typeface="Calibri"/>
                <a:cs typeface="Calibri"/>
              </a:rPr>
              <a:t>interpreter</a:t>
            </a:r>
            <a:r>
              <a:rPr sz="2200" spc="-85" dirty="0">
                <a:latin typeface="Times New Roman"/>
                <a:cs typeface="Times New Roman"/>
              </a:rPr>
              <a:t> </a:t>
            </a:r>
            <a:r>
              <a:rPr sz="2200" dirty="0">
                <a:latin typeface="Calibri"/>
                <a:cs typeface="Calibri"/>
              </a:rPr>
              <a:t>limits</a:t>
            </a:r>
            <a:r>
              <a:rPr sz="2200" spc="-80" dirty="0">
                <a:latin typeface="Times New Roman"/>
                <a:cs typeface="Times New Roman"/>
              </a:rPr>
              <a:t> </a:t>
            </a:r>
            <a:r>
              <a:rPr sz="2200" dirty="0">
                <a:latin typeface="Calibri"/>
                <a:cs typeface="Calibri"/>
              </a:rPr>
              <a:t>the</a:t>
            </a:r>
            <a:r>
              <a:rPr sz="2200" spc="-80" dirty="0">
                <a:latin typeface="Times New Roman"/>
                <a:cs typeface="Times New Roman"/>
              </a:rPr>
              <a:t> </a:t>
            </a:r>
            <a:r>
              <a:rPr sz="2200" dirty="0">
                <a:latin typeface="Calibri"/>
                <a:cs typeface="Calibri"/>
              </a:rPr>
              <a:t>number</a:t>
            </a:r>
            <a:r>
              <a:rPr sz="2200" spc="-80" dirty="0">
                <a:latin typeface="Times New Roman"/>
                <a:cs typeface="Times New Roman"/>
              </a:rPr>
              <a:t> </a:t>
            </a:r>
            <a:r>
              <a:rPr sz="2200" dirty="0">
                <a:latin typeface="Calibri"/>
                <a:cs typeface="Calibri"/>
              </a:rPr>
              <a:t>of</a:t>
            </a:r>
            <a:r>
              <a:rPr sz="2200" spc="-85" dirty="0">
                <a:latin typeface="Times New Roman"/>
                <a:cs typeface="Times New Roman"/>
              </a:rPr>
              <a:t> </a:t>
            </a:r>
            <a:r>
              <a:rPr sz="2200" spc="-20" dirty="0">
                <a:latin typeface="Calibri"/>
                <a:cs typeface="Calibri"/>
              </a:rPr>
              <a:t>recursive</a:t>
            </a:r>
            <a:r>
              <a:rPr sz="2200" spc="-105" dirty="0">
                <a:latin typeface="Times New Roman"/>
                <a:cs typeface="Times New Roman"/>
              </a:rPr>
              <a:t> </a:t>
            </a:r>
            <a:r>
              <a:rPr sz="2200" dirty="0">
                <a:latin typeface="Calibri"/>
                <a:cs typeface="Calibri"/>
              </a:rPr>
              <a:t>calls</a:t>
            </a:r>
            <a:r>
              <a:rPr sz="2200" spc="-85" dirty="0">
                <a:latin typeface="Times New Roman"/>
                <a:cs typeface="Times New Roman"/>
              </a:rPr>
              <a:t> </a:t>
            </a:r>
            <a:r>
              <a:rPr sz="2200" dirty="0">
                <a:latin typeface="Calibri"/>
                <a:cs typeface="Calibri"/>
              </a:rPr>
              <a:t>for</a:t>
            </a:r>
            <a:r>
              <a:rPr sz="2200" spc="-85" dirty="0">
                <a:latin typeface="Times New Roman"/>
                <a:cs typeface="Times New Roman"/>
              </a:rPr>
              <a:t> </a:t>
            </a:r>
            <a:r>
              <a:rPr sz="2200" dirty="0">
                <a:latin typeface="Calibri"/>
                <a:cs typeface="Calibri"/>
              </a:rPr>
              <a:t>a</a:t>
            </a:r>
            <a:r>
              <a:rPr sz="2200" spc="-90" dirty="0">
                <a:latin typeface="Times New Roman"/>
                <a:cs typeface="Times New Roman"/>
              </a:rPr>
              <a:t> </a:t>
            </a:r>
            <a:r>
              <a:rPr sz="2200" dirty="0">
                <a:latin typeface="Calibri"/>
                <a:cs typeface="Calibri"/>
              </a:rPr>
              <a:t>function</a:t>
            </a:r>
            <a:r>
              <a:rPr sz="2200" spc="-85" dirty="0">
                <a:latin typeface="Times New Roman"/>
                <a:cs typeface="Times New Roman"/>
              </a:rPr>
              <a:t> </a:t>
            </a:r>
            <a:r>
              <a:rPr sz="2200" spc="-25" dirty="0">
                <a:latin typeface="Calibri"/>
                <a:cs typeface="Calibri"/>
              </a:rPr>
              <a:t>to</a:t>
            </a:r>
            <a:r>
              <a:rPr sz="2200" spc="-25" dirty="0">
                <a:latin typeface="Times New Roman"/>
                <a:cs typeface="Times New Roman"/>
              </a:rPr>
              <a:t> </a:t>
            </a:r>
            <a:r>
              <a:rPr sz="2200" dirty="0">
                <a:latin typeface="Calibri"/>
                <a:cs typeface="Calibri"/>
              </a:rPr>
              <a:t>1000</a:t>
            </a:r>
            <a:r>
              <a:rPr sz="2200" spc="-90" dirty="0">
                <a:latin typeface="Times New Roman"/>
                <a:cs typeface="Times New Roman"/>
              </a:rPr>
              <a:t> </a:t>
            </a:r>
            <a:r>
              <a:rPr sz="2200" dirty="0">
                <a:latin typeface="Calibri"/>
                <a:cs typeface="Calibri"/>
              </a:rPr>
              <a:t>by</a:t>
            </a:r>
            <a:r>
              <a:rPr sz="2200" spc="-65" dirty="0">
                <a:latin typeface="Times New Roman"/>
                <a:cs typeface="Times New Roman"/>
              </a:rPr>
              <a:t> </a:t>
            </a:r>
            <a:r>
              <a:rPr sz="2200" dirty="0">
                <a:latin typeface="Calibri"/>
                <a:cs typeface="Calibri"/>
              </a:rPr>
              <a:t>giving</a:t>
            </a:r>
            <a:r>
              <a:rPr sz="2200" spc="-85" dirty="0">
                <a:latin typeface="Times New Roman"/>
                <a:cs typeface="Times New Roman"/>
              </a:rPr>
              <a:t> </a:t>
            </a:r>
            <a:r>
              <a:rPr sz="2200" dirty="0">
                <a:latin typeface="Calibri"/>
                <a:cs typeface="Calibri"/>
              </a:rPr>
              <a:t>a</a:t>
            </a:r>
            <a:r>
              <a:rPr sz="2200" spc="-65" dirty="0">
                <a:latin typeface="Times New Roman"/>
                <a:cs typeface="Times New Roman"/>
              </a:rPr>
              <a:t> </a:t>
            </a:r>
            <a:r>
              <a:rPr sz="2200" spc="-10" dirty="0">
                <a:latin typeface="Calibri"/>
                <a:cs typeface="Calibri"/>
              </a:rPr>
              <a:t>recursion</a:t>
            </a:r>
            <a:r>
              <a:rPr sz="2200" spc="-95" dirty="0">
                <a:latin typeface="Times New Roman"/>
                <a:cs typeface="Times New Roman"/>
              </a:rPr>
              <a:t> </a:t>
            </a:r>
            <a:r>
              <a:rPr sz="2200" spc="-10" dirty="0">
                <a:latin typeface="Calibri"/>
                <a:cs typeface="Calibri"/>
              </a:rPr>
              <a:t>error.</a:t>
            </a:r>
            <a:endParaRPr sz="2200">
              <a:latin typeface="Calibri"/>
              <a:cs typeface="Calibri"/>
            </a:endParaRPr>
          </a:p>
          <a:p>
            <a:pPr marL="12700" marR="536575">
              <a:lnSpc>
                <a:spcPts val="2110"/>
              </a:lnSpc>
              <a:spcBef>
                <a:spcPts val="525"/>
              </a:spcBef>
            </a:pPr>
            <a:r>
              <a:rPr sz="2200" dirty="0">
                <a:latin typeface="Calibri"/>
                <a:cs typeface="Calibri"/>
              </a:rPr>
              <a:t>b)</a:t>
            </a:r>
            <a:r>
              <a:rPr sz="2200" spc="-85" dirty="0">
                <a:latin typeface="Times New Roman"/>
                <a:cs typeface="Times New Roman"/>
              </a:rPr>
              <a:t> </a:t>
            </a:r>
            <a:r>
              <a:rPr sz="2200" b="1" spc="-10" dirty="0">
                <a:latin typeface="Calibri"/>
                <a:cs typeface="Calibri"/>
              </a:rPr>
              <a:t>General</a:t>
            </a:r>
            <a:r>
              <a:rPr sz="2200" spc="-75" dirty="0">
                <a:latin typeface="Times New Roman"/>
                <a:cs typeface="Times New Roman"/>
              </a:rPr>
              <a:t> </a:t>
            </a:r>
            <a:r>
              <a:rPr sz="2200" b="1" spc="-10" dirty="0">
                <a:latin typeface="Calibri"/>
                <a:cs typeface="Calibri"/>
              </a:rPr>
              <a:t>(Recursive)</a:t>
            </a:r>
            <a:r>
              <a:rPr sz="2200" spc="-65" dirty="0">
                <a:latin typeface="Times New Roman"/>
                <a:cs typeface="Times New Roman"/>
              </a:rPr>
              <a:t> </a:t>
            </a:r>
            <a:r>
              <a:rPr sz="2200" b="1" dirty="0">
                <a:latin typeface="Calibri"/>
                <a:cs typeface="Calibri"/>
              </a:rPr>
              <a:t>Case</a:t>
            </a:r>
            <a:r>
              <a:rPr sz="2200" spc="-60" dirty="0">
                <a:latin typeface="Times New Roman"/>
                <a:cs typeface="Times New Roman"/>
              </a:rPr>
              <a:t> </a:t>
            </a:r>
            <a:r>
              <a:rPr sz="2200" dirty="0">
                <a:latin typeface="Calibri"/>
                <a:cs typeface="Calibri"/>
              </a:rPr>
              <a:t>-</a:t>
            </a:r>
            <a:r>
              <a:rPr sz="2200" spc="-85" dirty="0">
                <a:latin typeface="Times New Roman"/>
                <a:cs typeface="Times New Roman"/>
              </a:rPr>
              <a:t> </a:t>
            </a:r>
            <a:r>
              <a:rPr sz="2200" dirty="0">
                <a:latin typeface="Calibri"/>
                <a:cs typeface="Calibri"/>
              </a:rPr>
              <a:t>This</a:t>
            </a:r>
            <a:r>
              <a:rPr sz="2200" spc="-80" dirty="0">
                <a:latin typeface="Times New Roman"/>
                <a:cs typeface="Times New Roman"/>
              </a:rPr>
              <a:t> </a:t>
            </a:r>
            <a:r>
              <a:rPr sz="2200" dirty="0">
                <a:latin typeface="Calibri"/>
                <a:cs typeface="Calibri"/>
              </a:rPr>
              <a:t>case</a:t>
            </a:r>
            <a:r>
              <a:rPr sz="2200" spc="-90" dirty="0">
                <a:latin typeface="Times New Roman"/>
                <a:cs typeface="Times New Roman"/>
              </a:rPr>
              <a:t> </a:t>
            </a:r>
            <a:r>
              <a:rPr sz="2200" dirty="0">
                <a:latin typeface="Calibri"/>
                <a:cs typeface="Calibri"/>
              </a:rPr>
              <a:t>uses</a:t>
            </a:r>
            <a:r>
              <a:rPr sz="2200" spc="-85" dirty="0">
                <a:latin typeface="Times New Roman"/>
                <a:cs typeface="Times New Roman"/>
              </a:rPr>
              <a:t> </a:t>
            </a:r>
            <a:r>
              <a:rPr sz="2200" spc="-10" dirty="0">
                <a:latin typeface="Calibri"/>
                <a:cs typeface="Calibri"/>
              </a:rPr>
              <a:t>recursion</a:t>
            </a:r>
            <a:r>
              <a:rPr sz="2200" spc="-110" dirty="0">
                <a:latin typeface="Times New Roman"/>
                <a:cs typeface="Times New Roman"/>
              </a:rPr>
              <a:t> </a:t>
            </a:r>
            <a:r>
              <a:rPr sz="2200" dirty="0">
                <a:latin typeface="Calibri"/>
                <a:cs typeface="Calibri"/>
              </a:rPr>
              <a:t>and</a:t>
            </a:r>
            <a:r>
              <a:rPr sz="2200" spc="-85" dirty="0">
                <a:latin typeface="Times New Roman"/>
                <a:cs typeface="Times New Roman"/>
              </a:rPr>
              <a:t> </a:t>
            </a:r>
            <a:r>
              <a:rPr sz="2200" dirty="0">
                <a:latin typeface="Calibri"/>
                <a:cs typeface="Calibri"/>
              </a:rPr>
              <a:t>is</a:t>
            </a:r>
            <a:r>
              <a:rPr sz="2200" spc="-90" dirty="0">
                <a:latin typeface="Times New Roman"/>
                <a:cs typeface="Times New Roman"/>
              </a:rPr>
              <a:t> </a:t>
            </a:r>
            <a:r>
              <a:rPr sz="2200" spc="-10" dirty="0">
                <a:latin typeface="Calibri"/>
                <a:cs typeface="Calibri"/>
              </a:rPr>
              <a:t>called</a:t>
            </a:r>
            <a:r>
              <a:rPr sz="2200" spc="-10" dirty="0">
                <a:latin typeface="Times New Roman"/>
                <a:cs typeface="Times New Roman"/>
              </a:rPr>
              <a:t> </a:t>
            </a:r>
            <a:r>
              <a:rPr sz="2200" dirty="0">
                <a:latin typeface="Calibri"/>
                <a:cs typeface="Calibri"/>
              </a:rPr>
              <a:t>unless</a:t>
            </a:r>
            <a:r>
              <a:rPr sz="2200" spc="-90" dirty="0">
                <a:latin typeface="Times New Roman"/>
                <a:cs typeface="Times New Roman"/>
              </a:rPr>
              <a:t> </a:t>
            </a:r>
            <a:r>
              <a:rPr sz="2200" dirty="0">
                <a:latin typeface="Calibri"/>
                <a:cs typeface="Calibri"/>
              </a:rPr>
              <a:t>the</a:t>
            </a:r>
            <a:r>
              <a:rPr sz="2200" spc="-80" dirty="0">
                <a:latin typeface="Times New Roman"/>
                <a:cs typeface="Times New Roman"/>
              </a:rPr>
              <a:t> </a:t>
            </a:r>
            <a:r>
              <a:rPr sz="2200" dirty="0">
                <a:latin typeface="Calibri"/>
                <a:cs typeface="Calibri"/>
              </a:rPr>
              <a:t>base</a:t>
            </a:r>
            <a:r>
              <a:rPr sz="2200" spc="-90" dirty="0">
                <a:latin typeface="Times New Roman"/>
                <a:cs typeface="Times New Roman"/>
              </a:rPr>
              <a:t> </a:t>
            </a:r>
            <a:r>
              <a:rPr sz="2200" dirty="0">
                <a:latin typeface="Calibri"/>
                <a:cs typeface="Calibri"/>
              </a:rPr>
              <a:t>condition</a:t>
            </a:r>
            <a:r>
              <a:rPr sz="2200" spc="-90" dirty="0">
                <a:latin typeface="Times New Roman"/>
                <a:cs typeface="Times New Roman"/>
              </a:rPr>
              <a:t> </a:t>
            </a:r>
            <a:r>
              <a:rPr sz="2200" dirty="0">
                <a:latin typeface="Calibri"/>
                <a:cs typeface="Calibri"/>
              </a:rPr>
              <a:t>is</a:t>
            </a:r>
            <a:r>
              <a:rPr sz="2200" spc="-90" dirty="0">
                <a:latin typeface="Times New Roman"/>
                <a:cs typeface="Times New Roman"/>
              </a:rPr>
              <a:t> </a:t>
            </a:r>
            <a:r>
              <a:rPr sz="2200" spc="-10" dirty="0">
                <a:latin typeface="Calibri"/>
                <a:cs typeface="Calibri"/>
              </a:rPr>
              <a:t>satisfied.</a:t>
            </a:r>
            <a:endParaRPr sz="2200">
              <a:latin typeface="Calibri"/>
              <a:cs typeface="Calibri"/>
            </a:endParaRPr>
          </a:p>
        </p:txBody>
      </p:sp>
      <p:sp>
        <p:nvSpPr>
          <p:cNvPr id="3" name="object 3"/>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42081"/>
            <a:ext cx="2256790" cy="941069"/>
          </a:xfrm>
          <a:prstGeom prst="rect">
            <a:avLst/>
          </a:prstGeom>
        </p:spPr>
        <p:txBody>
          <a:bodyPr vert="horz" wrap="square" lIns="0" tIns="13335" rIns="0" bIns="0" rtlCol="0">
            <a:spAutoFit/>
          </a:bodyPr>
          <a:lstStyle/>
          <a:p>
            <a:pPr marL="12700">
              <a:lnSpc>
                <a:spcPct val="100000"/>
              </a:lnSpc>
              <a:spcBef>
                <a:spcPts val="105"/>
              </a:spcBef>
            </a:pPr>
            <a:r>
              <a:rPr sz="2000" spc="-10" dirty="0"/>
              <a:t>Syntax:</a:t>
            </a:r>
            <a:endParaRPr sz="2000"/>
          </a:p>
          <a:p>
            <a:pPr marL="182880" marR="5080" indent="-170815">
              <a:lnSpc>
                <a:spcPct val="100000"/>
              </a:lnSpc>
            </a:pPr>
            <a:r>
              <a:rPr sz="2000" b="0" dirty="0">
                <a:latin typeface="Calibri"/>
                <a:cs typeface="Calibri"/>
              </a:rPr>
              <a:t>def</a:t>
            </a:r>
            <a:r>
              <a:rPr sz="2000" b="0" spc="-75" dirty="0">
                <a:latin typeface="Times New Roman"/>
                <a:cs typeface="Times New Roman"/>
              </a:rPr>
              <a:t> </a:t>
            </a:r>
            <a:r>
              <a:rPr sz="2000" b="0" spc="-10" dirty="0">
                <a:latin typeface="Calibri"/>
                <a:cs typeface="Calibri"/>
              </a:rPr>
              <a:t>rec_func_name():</a:t>
            </a:r>
            <a:r>
              <a:rPr sz="2000" b="0" spc="-10" dirty="0">
                <a:latin typeface="Times New Roman"/>
                <a:cs typeface="Times New Roman"/>
              </a:rPr>
              <a:t> </a:t>
            </a:r>
            <a:r>
              <a:rPr sz="2000" b="0" spc="-10" dirty="0">
                <a:latin typeface="Calibri"/>
                <a:cs typeface="Calibri"/>
              </a:rPr>
              <a:t>if(condition)</a:t>
            </a:r>
            <a:endParaRPr sz="2000">
              <a:latin typeface="Calibri"/>
              <a:cs typeface="Calibri"/>
            </a:endParaRPr>
          </a:p>
        </p:txBody>
      </p:sp>
      <p:sp>
        <p:nvSpPr>
          <p:cNvPr id="3" name="object 3"/>
          <p:cNvSpPr txBox="1"/>
          <p:nvPr/>
        </p:nvSpPr>
        <p:spPr>
          <a:xfrm>
            <a:off x="3289760" y="952241"/>
            <a:ext cx="120396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a:t>
            </a:r>
            <a:r>
              <a:rPr sz="2000" spc="-80" dirty="0">
                <a:latin typeface="Times New Roman"/>
                <a:cs typeface="Times New Roman"/>
              </a:rPr>
              <a:t> </a:t>
            </a:r>
            <a:r>
              <a:rPr sz="2000" dirty="0">
                <a:latin typeface="Calibri"/>
                <a:cs typeface="Calibri"/>
              </a:rPr>
              <a:t>base</a:t>
            </a:r>
            <a:r>
              <a:rPr sz="2000" spc="-70" dirty="0">
                <a:latin typeface="Times New Roman"/>
                <a:cs typeface="Times New Roman"/>
              </a:rPr>
              <a:t> </a:t>
            </a:r>
            <a:r>
              <a:rPr sz="2000" spc="-20" dirty="0">
                <a:latin typeface="Calibri"/>
                <a:cs typeface="Calibri"/>
              </a:rPr>
              <a:t>case</a:t>
            </a:r>
            <a:endParaRPr sz="2000">
              <a:latin typeface="Calibri"/>
              <a:cs typeface="Calibri"/>
            </a:endParaRPr>
          </a:p>
        </p:txBody>
      </p:sp>
      <p:sp>
        <p:nvSpPr>
          <p:cNvPr id="4" name="object 4"/>
          <p:cNvSpPr txBox="1"/>
          <p:nvPr/>
        </p:nvSpPr>
        <p:spPr>
          <a:xfrm>
            <a:off x="5055067" y="2888230"/>
            <a:ext cx="669925" cy="560070"/>
          </a:xfrm>
          <a:prstGeom prst="rect">
            <a:avLst/>
          </a:prstGeom>
        </p:spPr>
        <p:txBody>
          <a:bodyPr vert="horz" wrap="square" lIns="0" tIns="0" rIns="0" bIns="0" rtlCol="0">
            <a:spAutoFit/>
          </a:bodyPr>
          <a:lstStyle/>
          <a:p>
            <a:pPr>
              <a:lnSpc>
                <a:spcPts val="1905"/>
              </a:lnSpc>
            </a:pPr>
            <a:r>
              <a:rPr sz="2000" spc="-25" dirty="0">
                <a:latin typeface="Calibri"/>
                <a:cs typeface="Calibri"/>
              </a:rPr>
              <a:t>ral</a:t>
            </a:r>
            <a:endParaRPr sz="2000">
              <a:latin typeface="Calibri"/>
              <a:cs typeface="Calibri"/>
            </a:endParaRPr>
          </a:p>
          <a:p>
            <a:pPr marL="43180">
              <a:lnSpc>
                <a:spcPct val="100000"/>
              </a:lnSpc>
            </a:pPr>
            <a:r>
              <a:rPr sz="2000" spc="-10" dirty="0">
                <a:latin typeface="Calibri"/>
                <a:cs typeface="Calibri"/>
              </a:rPr>
              <a:t>owing</a:t>
            </a:r>
            <a:endParaRPr sz="2000">
              <a:latin typeface="Calibri"/>
              <a:cs typeface="Calibri"/>
            </a:endParaRPr>
          </a:p>
        </p:txBody>
      </p:sp>
      <p:sp>
        <p:nvSpPr>
          <p:cNvPr id="5" name="object 5"/>
          <p:cNvSpPr txBox="1"/>
          <p:nvPr/>
        </p:nvSpPr>
        <p:spPr>
          <a:xfrm>
            <a:off x="535940" y="1257041"/>
            <a:ext cx="4575810" cy="3715385"/>
          </a:xfrm>
          <a:prstGeom prst="rect">
            <a:avLst/>
          </a:prstGeom>
        </p:spPr>
        <p:txBody>
          <a:bodyPr vert="horz" wrap="square" lIns="0" tIns="13335" rIns="0" bIns="0" rtlCol="0">
            <a:spAutoFit/>
          </a:bodyPr>
          <a:lstStyle/>
          <a:p>
            <a:pPr marL="182880" marR="474980" indent="228600">
              <a:lnSpc>
                <a:spcPct val="100000"/>
              </a:lnSpc>
              <a:spcBef>
                <a:spcPts val="105"/>
              </a:spcBef>
              <a:tabLst>
                <a:tab pos="2425065" algn="l"/>
              </a:tabLst>
            </a:pPr>
            <a:r>
              <a:rPr sz="2000" dirty="0">
                <a:latin typeface="Calibri"/>
                <a:cs typeface="Calibri"/>
              </a:rPr>
              <a:t>simple</a:t>
            </a:r>
            <a:r>
              <a:rPr sz="2000" spc="-65" dirty="0">
                <a:latin typeface="Times New Roman"/>
                <a:cs typeface="Times New Roman"/>
              </a:rPr>
              <a:t> </a:t>
            </a:r>
            <a:r>
              <a:rPr sz="2000" spc="-20" dirty="0">
                <a:latin typeface="Calibri"/>
                <a:cs typeface="Calibri"/>
              </a:rPr>
              <a:t>statement</a:t>
            </a:r>
            <a:r>
              <a:rPr sz="2000" spc="-50" dirty="0">
                <a:latin typeface="Times New Roman"/>
                <a:cs typeface="Times New Roman"/>
              </a:rPr>
              <a:t> </a:t>
            </a:r>
            <a:r>
              <a:rPr sz="2000" dirty="0">
                <a:latin typeface="Calibri"/>
                <a:cs typeface="Calibri"/>
              </a:rPr>
              <a:t>without</a:t>
            </a:r>
            <a:r>
              <a:rPr sz="2000" spc="-105" dirty="0">
                <a:latin typeface="Times New Roman"/>
                <a:cs typeface="Times New Roman"/>
              </a:rPr>
              <a:t> </a:t>
            </a:r>
            <a:r>
              <a:rPr sz="2000" spc="-10" dirty="0">
                <a:latin typeface="Calibri"/>
                <a:cs typeface="Calibri"/>
              </a:rPr>
              <a:t>recursion</a:t>
            </a:r>
            <a:r>
              <a:rPr sz="2000" spc="-10" dirty="0">
                <a:latin typeface="Times New Roman"/>
                <a:cs typeface="Times New Roman"/>
              </a:rPr>
              <a:t> </a:t>
            </a:r>
            <a:r>
              <a:rPr sz="2000" spc="-20" dirty="0">
                <a:latin typeface="Calibri"/>
                <a:cs typeface="Calibri"/>
              </a:rPr>
              <a:t>else</a:t>
            </a:r>
            <a:r>
              <a:rPr sz="2000" dirty="0">
                <a:latin typeface="Times New Roman"/>
                <a:cs typeface="Times New Roman"/>
              </a:rPr>
              <a:t>	</a:t>
            </a:r>
            <a:r>
              <a:rPr sz="2000" dirty="0">
                <a:latin typeface="Calibri"/>
                <a:cs typeface="Calibri"/>
              </a:rPr>
              <a:t>#</a:t>
            </a:r>
            <a:r>
              <a:rPr sz="2000" spc="-80" dirty="0">
                <a:latin typeface="Times New Roman"/>
                <a:cs typeface="Times New Roman"/>
              </a:rPr>
              <a:t> </a:t>
            </a:r>
            <a:r>
              <a:rPr sz="2000" spc="-10" dirty="0">
                <a:latin typeface="Calibri"/>
                <a:cs typeface="Calibri"/>
              </a:rPr>
              <a:t>general</a:t>
            </a:r>
            <a:r>
              <a:rPr sz="2000" spc="-85" dirty="0">
                <a:latin typeface="Times New Roman"/>
                <a:cs typeface="Times New Roman"/>
              </a:rPr>
              <a:t> </a:t>
            </a:r>
            <a:r>
              <a:rPr sz="2000" spc="-20" dirty="0">
                <a:latin typeface="Calibri"/>
                <a:cs typeface="Calibri"/>
              </a:rPr>
              <a:t>case</a:t>
            </a:r>
            <a:endParaRPr sz="2000">
              <a:latin typeface="Calibri"/>
              <a:cs typeface="Calibri"/>
            </a:endParaRPr>
          </a:p>
          <a:p>
            <a:pPr marL="412115">
              <a:lnSpc>
                <a:spcPct val="100000"/>
              </a:lnSpc>
            </a:pPr>
            <a:r>
              <a:rPr sz="2000" spc="-10" dirty="0">
                <a:latin typeface="Calibri"/>
                <a:cs typeface="Calibri"/>
              </a:rPr>
              <a:t>statement</a:t>
            </a:r>
            <a:r>
              <a:rPr sz="2000" spc="-95" dirty="0">
                <a:latin typeface="Times New Roman"/>
                <a:cs typeface="Times New Roman"/>
              </a:rPr>
              <a:t> </a:t>
            </a:r>
            <a:r>
              <a:rPr sz="2000" dirty="0">
                <a:latin typeface="Calibri"/>
                <a:cs typeface="Calibri"/>
              </a:rPr>
              <a:t>calling</a:t>
            </a:r>
            <a:r>
              <a:rPr sz="2000" spc="-114" dirty="0">
                <a:latin typeface="Times New Roman"/>
                <a:cs typeface="Times New Roman"/>
              </a:rPr>
              <a:t> </a:t>
            </a:r>
            <a:r>
              <a:rPr sz="2000" spc="-10" dirty="0">
                <a:latin typeface="Calibri"/>
                <a:cs typeface="Calibri"/>
              </a:rPr>
              <a:t>rec_func_name()</a:t>
            </a:r>
            <a:endParaRPr sz="2000">
              <a:latin typeface="Calibri"/>
              <a:cs typeface="Calibri"/>
            </a:endParaRPr>
          </a:p>
          <a:p>
            <a:pPr>
              <a:lnSpc>
                <a:spcPct val="100000"/>
              </a:lnSpc>
              <a:spcBef>
                <a:spcPts val="150"/>
              </a:spcBef>
            </a:pPr>
            <a:endParaRPr sz="2000">
              <a:latin typeface="Calibri"/>
              <a:cs typeface="Calibri"/>
            </a:endParaRPr>
          </a:p>
          <a:p>
            <a:pPr marL="12700" algn="just">
              <a:lnSpc>
                <a:spcPct val="100000"/>
              </a:lnSpc>
            </a:pPr>
            <a:r>
              <a:rPr sz="2000" b="1" spc="-10" dirty="0">
                <a:latin typeface="Calibri"/>
                <a:cs typeface="Calibri"/>
              </a:rPr>
              <a:t>Example</a:t>
            </a:r>
            <a:r>
              <a:rPr sz="2000" spc="-90" dirty="0">
                <a:latin typeface="Times New Roman"/>
                <a:cs typeface="Times New Roman"/>
              </a:rPr>
              <a:t> </a:t>
            </a:r>
            <a:r>
              <a:rPr sz="2000" b="1" dirty="0">
                <a:latin typeface="Calibri"/>
                <a:cs typeface="Calibri"/>
              </a:rPr>
              <a:t>of</a:t>
            </a:r>
            <a:r>
              <a:rPr sz="2000" spc="-75" dirty="0">
                <a:latin typeface="Times New Roman"/>
                <a:cs typeface="Times New Roman"/>
              </a:rPr>
              <a:t> </a:t>
            </a:r>
            <a:r>
              <a:rPr sz="2000" b="1" spc="-10" dirty="0">
                <a:latin typeface="Calibri"/>
                <a:cs typeface="Calibri"/>
              </a:rPr>
              <a:t>Recursive</a:t>
            </a:r>
            <a:r>
              <a:rPr sz="2000" spc="-85" dirty="0">
                <a:latin typeface="Times New Roman"/>
                <a:cs typeface="Times New Roman"/>
              </a:rPr>
              <a:t> </a:t>
            </a:r>
            <a:r>
              <a:rPr sz="2000" b="1" spc="-10" dirty="0">
                <a:latin typeface="Calibri"/>
                <a:cs typeface="Calibri"/>
              </a:rPr>
              <a:t>Function</a:t>
            </a:r>
            <a:endParaRPr sz="2000">
              <a:latin typeface="Calibri"/>
              <a:cs typeface="Calibri"/>
            </a:endParaRPr>
          </a:p>
          <a:p>
            <a:pPr marL="68580" marR="5080" indent="-56515" algn="just">
              <a:lnSpc>
                <a:spcPct val="100000"/>
              </a:lnSpc>
              <a:spcBef>
                <a:spcPts val="50"/>
              </a:spcBef>
            </a:pPr>
            <a:r>
              <a:rPr sz="2000" dirty="0">
                <a:latin typeface="Calibri"/>
                <a:cs typeface="Calibri"/>
              </a:rPr>
              <a:t>Suppose</a:t>
            </a:r>
            <a:r>
              <a:rPr sz="2000" spc="-90" dirty="0">
                <a:latin typeface="Times New Roman"/>
                <a:cs typeface="Times New Roman"/>
              </a:rPr>
              <a:t> </a:t>
            </a:r>
            <a:r>
              <a:rPr sz="2000" dirty="0">
                <a:latin typeface="Calibri"/>
                <a:cs typeface="Calibri"/>
              </a:rPr>
              <a:t>you</a:t>
            </a:r>
            <a:r>
              <a:rPr sz="2000" spc="-100" dirty="0">
                <a:latin typeface="Times New Roman"/>
                <a:cs typeface="Times New Roman"/>
              </a:rPr>
              <a:t> </a:t>
            </a:r>
            <a:r>
              <a:rPr sz="2000" dirty="0">
                <a:latin typeface="Calibri"/>
                <a:cs typeface="Calibri"/>
              </a:rPr>
              <a:t>want</a:t>
            </a:r>
            <a:r>
              <a:rPr sz="2000" spc="-70" dirty="0">
                <a:latin typeface="Times New Roman"/>
                <a:cs typeface="Times New Roman"/>
              </a:rPr>
              <a:t> </a:t>
            </a:r>
            <a:r>
              <a:rPr sz="2000" dirty="0">
                <a:latin typeface="Calibri"/>
                <a:cs typeface="Calibri"/>
              </a:rPr>
              <a:t>to</a:t>
            </a:r>
            <a:r>
              <a:rPr sz="2000" spc="-70" dirty="0">
                <a:latin typeface="Times New Roman"/>
                <a:cs typeface="Times New Roman"/>
              </a:rPr>
              <a:t> </a:t>
            </a:r>
            <a:r>
              <a:rPr sz="2000" dirty="0">
                <a:latin typeface="Calibri"/>
                <a:cs typeface="Calibri"/>
              </a:rPr>
              <a:t>find</a:t>
            </a:r>
            <a:r>
              <a:rPr sz="2000" spc="-80" dirty="0">
                <a:latin typeface="Times New Roman"/>
                <a:cs typeface="Times New Roman"/>
              </a:rPr>
              <a:t> </a:t>
            </a:r>
            <a:r>
              <a:rPr sz="2000" dirty="0">
                <a:latin typeface="Calibri"/>
                <a:cs typeface="Calibri"/>
              </a:rPr>
              <a:t>the</a:t>
            </a:r>
            <a:r>
              <a:rPr sz="2000" spc="-75" dirty="0">
                <a:latin typeface="Times New Roman"/>
                <a:cs typeface="Times New Roman"/>
              </a:rPr>
              <a:t> </a:t>
            </a:r>
            <a:r>
              <a:rPr sz="2000" dirty="0">
                <a:latin typeface="Calibri"/>
                <a:cs typeface="Calibri"/>
              </a:rPr>
              <a:t>sum</a:t>
            </a:r>
            <a:r>
              <a:rPr sz="2000" spc="-70" dirty="0">
                <a:latin typeface="Times New Roman"/>
                <a:cs typeface="Times New Roman"/>
              </a:rPr>
              <a:t> </a:t>
            </a:r>
            <a:r>
              <a:rPr sz="2000" dirty="0">
                <a:latin typeface="Calibri"/>
                <a:cs typeface="Calibri"/>
              </a:rPr>
              <a:t>of</a:t>
            </a:r>
            <a:r>
              <a:rPr sz="2000" spc="-80" dirty="0">
                <a:latin typeface="Times New Roman"/>
                <a:cs typeface="Times New Roman"/>
              </a:rPr>
              <a:t> </a:t>
            </a:r>
            <a:r>
              <a:rPr sz="2000" dirty="0">
                <a:latin typeface="Calibri"/>
                <a:cs typeface="Calibri"/>
              </a:rPr>
              <a:t>n</a:t>
            </a:r>
            <a:r>
              <a:rPr sz="2000" spc="-75" dirty="0">
                <a:latin typeface="Times New Roman"/>
                <a:cs typeface="Times New Roman"/>
              </a:rPr>
              <a:t> </a:t>
            </a:r>
            <a:r>
              <a:rPr sz="2000" spc="-20" dirty="0">
                <a:latin typeface="Calibri"/>
                <a:cs typeface="Calibri"/>
              </a:rPr>
              <a:t>natu</a:t>
            </a:r>
            <a:r>
              <a:rPr sz="2000" spc="-20" dirty="0">
                <a:latin typeface="Times New Roman"/>
                <a:cs typeface="Times New Roman"/>
              </a:rPr>
              <a:t> </a:t>
            </a:r>
            <a:r>
              <a:rPr sz="2000" dirty="0">
                <a:latin typeface="Calibri"/>
                <a:cs typeface="Calibri"/>
              </a:rPr>
              <a:t>numbers</a:t>
            </a:r>
            <a:r>
              <a:rPr sz="2000" spc="-95" dirty="0">
                <a:latin typeface="Times New Roman"/>
                <a:cs typeface="Times New Roman"/>
              </a:rPr>
              <a:t> </a:t>
            </a:r>
            <a:r>
              <a:rPr sz="2000" dirty="0">
                <a:latin typeface="Calibri"/>
                <a:cs typeface="Calibri"/>
              </a:rPr>
              <a:t>in</a:t>
            </a:r>
            <a:r>
              <a:rPr sz="2000" spc="-90" dirty="0">
                <a:latin typeface="Times New Roman"/>
                <a:cs typeface="Times New Roman"/>
              </a:rPr>
              <a:t> </a:t>
            </a:r>
            <a:r>
              <a:rPr sz="2000" dirty="0">
                <a:latin typeface="Calibri"/>
                <a:cs typeface="Calibri"/>
              </a:rPr>
              <a:t>python.</a:t>
            </a:r>
            <a:r>
              <a:rPr sz="2000" spc="-125" dirty="0">
                <a:latin typeface="Times New Roman"/>
                <a:cs typeface="Times New Roman"/>
              </a:rPr>
              <a:t> </a:t>
            </a:r>
            <a:r>
              <a:rPr sz="2000" spc="-20" dirty="0">
                <a:latin typeface="Calibri"/>
                <a:cs typeface="Calibri"/>
              </a:rPr>
              <a:t>We</a:t>
            </a:r>
            <a:r>
              <a:rPr sz="2000" spc="-100" dirty="0">
                <a:latin typeface="Times New Roman"/>
                <a:cs typeface="Times New Roman"/>
              </a:rPr>
              <a:t> </a:t>
            </a:r>
            <a:r>
              <a:rPr sz="2000" dirty="0">
                <a:latin typeface="Calibri"/>
                <a:cs typeface="Calibri"/>
              </a:rPr>
              <a:t>would</a:t>
            </a:r>
            <a:r>
              <a:rPr sz="2000" spc="-95" dirty="0">
                <a:latin typeface="Times New Roman"/>
                <a:cs typeface="Times New Roman"/>
              </a:rPr>
              <a:t> </a:t>
            </a:r>
            <a:r>
              <a:rPr sz="2000" dirty="0">
                <a:latin typeface="Calibri"/>
                <a:cs typeface="Calibri"/>
              </a:rPr>
              <a:t>write</a:t>
            </a:r>
            <a:r>
              <a:rPr sz="2000" spc="-80" dirty="0">
                <a:latin typeface="Times New Roman"/>
                <a:cs typeface="Times New Roman"/>
              </a:rPr>
              <a:t> </a:t>
            </a:r>
            <a:r>
              <a:rPr sz="2000" dirty="0">
                <a:latin typeface="Calibri"/>
                <a:cs typeface="Calibri"/>
              </a:rPr>
              <a:t>the</a:t>
            </a:r>
            <a:r>
              <a:rPr sz="2000" spc="-100" dirty="0">
                <a:latin typeface="Times New Roman"/>
                <a:cs typeface="Times New Roman"/>
              </a:rPr>
              <a:t> </a:t>
            </a:r>
            <a:r>
              <a:rPr sz="2000" spc="-20" dirty="0">
                <a:latin typeface="Calibri"/>
                <a:cs typeface="Calibri"/>
              </a:rPr>
              <a:t>foll</a:t>
            </a:r>
            <a:r>
              <a:rPr sz="2000" spc="-20" dirty="0">
                <a:latin typeface="Times New Roman"/>
                <a:cs typeface="Times New Roman"/>
              </a:rPr>
              <a:t> </a:t>
            </a:r>
            <a:r>
              <a:rPr sz="2000" dirty="0">
                <a:latin typeface="Calibri"/>
                <a:cs typeface="Calibri"/>
              </a:rPr>
              <a:t>code</a:t>
            </a:r>
            <a:r>
              <a:rPr sz="2000" spc="-85" dirty="0">
                <a:latin typeface="Times New Roman"/>
                <a:cs typeface="Times New Roman"/>
              </a:rPr>
              <a:t> </a:t>
            </a:r>
            <a:r>
              <a:rPr sz="2000" dirty="0">
                <a:latin typeface="Calibri"/>
                <a:cs typeface="Calibri"/>
              </a:rPr>
              <a:t>to</a:t>
            </a:r>
            <a:r>
              <a:rPr sz="2000" spc="-90" dirty="0">
                <a:latin typeface="Times New Roman"/>
                <a:cs typeface="Times New Roman"/>
              </a:rPr>
              <a:t> </a:t>
            </a:r>
            <a:r>
              <a:rPr sz="2000" dirty="0">
                <a:latin typeface="Calibri"/>
                <a:cs typeface="Calibri"/>
              </a:rPr>
              <a:t>get</a:t>
            </a:r>
            <a:r>
              <a:rPr sz="2000" spc="-90" dirty="0">
                <a:latin typeface="Times New Roman"/>
                <a:cs typeface="Times New Roman"/>
              </a:rPr>
              <a:t> </a:t>
            </a:r>
            <a:r>
              <a:rPr sz="2000" dirty="0">
                <a:latin typeface="Calibri"/>
                <a:cs typeface="Calibri"/>
              </a:rPr>
              <a:t>the</a:t>
            </a:r>
            <a:r>
              <a:rPr sz="2000" spc="-80" dirty="0">
                <a:latin typeface="Times New Roman"/>
                <a:cs typeface="Times New Roman"/>
              </a:rPr>
              <a:t> </a:t>
            </a:r>
            <a:r>
              <a:rPr sz="2000" spc="-10" dirty="0">
                <a:latin typeface="Calibri"/>
                <a:cs typeface="Calibri"/>
              </a:rPr>
              <a:t>answer.</a:t>
            </a:r>
            <a:endParaRPr sz="2000">
              <a:latin typeface="Calibri"/>
              <a:cs typeface="Calibri"/>
            </a:endParaRPr>
          </a:p>
          <a:p>
            <a:pPr marL="12700" algn="just">
              <a:lnSpc>
                <a:spcPct val="100000"/>
              </a:lnSpc>
            </a:pPr>
            <a:r>
              <a:rPr sz="2000" dirty="0">
                <a:latin typeface="Calibri"/>
                <a:cs typeface="Calibri"/>
              </a:rPr>
              <a:t>def</a:t>
            </a:r>
            <a:r>
              <a:rPr sz="2000" spc="-80" dirty="0">
                <a:latin typeface="Times New Roman"/>
                <a:cs typeface="Times New Roman"/>
              </a:rPr>
              <a:t> </a:t>
            </a:r>
            <a:r>
              <a:rPr sz="2000" spc="-10" dirty="0">
                <a:latin typeface="Calibri"/>
                <a:cs typeface="Calibri"/>
              </a:rPr>
              <a:t>sum(n):</a:t>
            </a:r>
            <a:endParaRPr sz="2000">
              <a:latin typeface="Calibri"/>
              <a:cs typeface="Calibri"/>
            </a:endParaRPr>
          </a:p>
          <a:p>
            <a:pPr marL="469900" marR="2083435" indent="-229235">
              <a:lnSpc>
                <a:spcPct val="100000"/>
              </a:lnSpc>
              <a:tabLst>
                <a:tab pos="1304925" algn="l"/>
              </a:tabLst>
            </a:pPr>
            <a:r>
              <a:rPr sz="2000" dirty="0">
                <a:latin typeface="Calibri"/>
                <a:cs typeface="Calibri"/>
              </a:rPr>
              <a:t>if</a:t>
            </a:r>
            <a:r>
              <a:rPr sz="2000" spc="-65" dirty="0">
                <a:latin typeface="Times New Roman"/>
                <a:cs typeface="Times New Roman"/>
              </a:rPr>
              <a:t> </a:t>
            </a:r>
            <a:r>
              <a:rPr sz="2000" dirty="0">
                <a:latin typeface="Calibri"/>
                <a:cs typeface="Calibri"/>
              </a:rPr>
              <a:t>n</a:t>
            </a:r>
            <a:r>
              <a:rPr sz="2000" spc="-65" dirty="0">
                <a:latin typeface="Times New Roman"/>
                <a:cs typeface="Times New Roman"/>
              </a:rPr>
              <a:t> </a:t>
            </a:r>
            <a:r>
              <a:rPr sz="2000" dirty="0">
                <a:latin typeface="Calibri"/>
                <a:cs typeface="Calibri"/>
              </a:rPr>
              <a:t>&lt;=</a:t>
            </a:r>
            <a:r>
              <a:rPr sz="2000" spc="-65" dirty="0">
                <a:latin typeface="Times New Roman"/>
                <a:cs typeface="Times New Roman"/>
              </a:rPr>
              <a:t> </a:t>
            </a:r>
            <a:r>
              <a:rPr sz="2000" spc="-25" dirty="0">
                <a:latin typeface="Calibri"/>
                <a:cs typeface="Calibri"/>
              </a:rPr>
              <a:t>1:</a:t>
            </a:r>
            <a:r>
              <a:rPr sz="2000" dirty="0">
                <a:latin typeface="Times New Roman"/>
                <a:cs typeface="Times New Roman"/>
              </a:rPr>
              <a:t>	</a:t>
            </a:r>
            <a:r>
              <a:rPr sz="2000" dirty="0">
                <a:latin typeface="Calibri"/>
                <a:cs typeface="Calibri"/>
              </a:rPr>
              <a:t>#</a:t>
            </a:r>
            <a:r>
              <a:rPr sz="2000" spc="-75" dirty="0">
                <a:latin typeface="Times New Roman"/>
                <a:cs typeface="Times New Roman"/>
              </a:rPr>
              <a:t> </a:t>
            </a:r>
            <a:r>
              <a:rPr sz="2000" dirty="0">
                <a:latin typeface="Calibri"/>
                <a:cs typeface="Calibri"/>
              </a:rPr>
              <a:t>base</a:t>
            </a:r>
            <a:r>
              <a:rPr sz="2000" spc="-75" dirty="0">
                <a:latin typeface="Times New Roman"/>
                <a:cs typeface="Times New Roman"/>
              </a:rPr>
              <a:t> </a:t>
            </a:r>
            <a:r>
              <a:rPr sz="2000" spc="-20" dirty="0">
                <a:latin typeface="Calibri"/>
                <a:cs typeface="Calibri"/>
              </a:rPr>
              <a:t>case</a:t>
            </a:r>
            <a:r>
              <a:rPr sz="2000" spc="-20" dirty="0">
                <a:latin typeface="Times New Roman"/>
                <a:cs typeface="Times New Roman"/>
              </a:rPr>
              <a:t> </a:t>
            </a:r>
            <a:r>
              <a:rPr sz="2000" dirty="0">
                <a:latin typeface="Calibri"/>
                <a:cs typeface="Calibri"/>
              </a:rPr>
              <a:t>return</a:t>
            </a:r>
            <a:r>
              <a:rPr sz="2000" spc="-125" dirty="0">
                <a:latin typeface="Times New Roman"/>
                <a:cs typeface="Times New Roman"/>
              </a:rPr>
              <a:t> </a:t>
            </a:r>
            <a:r>
              <a:rPr sz="2000" spc="-50" dirty="0">
                <a:latin typeface="Calibri"/>
                <a:cs typeface="Calibri"/>
              </a:rPr>
              <a:t>n</a:t>
            </a:r>
            <a:endParaRPr sz="2000">
              <a:latin typeface="Calibri"/>
              <a:cs typeface="Calibri"/>
            </a:endParaRPr>
          </a:p>
          <a:p>
            <a:pPr marL="241300">
              <a:lnSpc>
                <a:spcPct val="100000"/>
              </a:lnSpc>
              <a:spcBef>
                <a:spcPts val="5"/>
              </a:spcBef>
              <a:tabLst>
                <a:tab pos="1179830" algn="l"/>
              </a:tabLst>
            </a:pPr>
            <a:r>
              <a:rPr sz="2000" spc="-10" dirty="0">
                <a:latin typeface="Calibri"/>
                <a:cs typeface="Calibri"/>
              </a:rPr>
              <a:t>else:</a:t>
            </a:r>
            <a:r>
              <a:rPr sz="2000" dirty="0">
                <a:latin typeface="Times New Roman"/>
                <a:cs typeface="Times New Roman"/>
              </a:rPr>
              <a:t>	</a:t>
            </a:r>
            <a:r>
              <a:rPr sz="2000" dirty="0">
                <a:latin typeface="Calibri"/>
                <a:cs typeface="Calibri"/>
              </a:rPr>
              <a:t>#</a:t>
            </a:r>
            <a:r>
              <a:rPr sz="2000" spc="-80" dirty="0">
                <a:latin typeface="Times New Roman"/>
                <a:cs typeface="Times New Roman"/>
              </a:rPr>
              <a:t> </a:t>
            </a:r>
            <a:r>
              <a:rPr sz="2000" spc="-10" dirty="0">
                <a:latin typeface="Calibri"/>
                <a:cs typeface="Calibri"/>
              </a:rPr>
              <a:t>general</a:t>
            </a:r>
            <a:r>
              <a:rPr sz="2000" spc="-65" dirty="0">
                <a:latin typeface="Times New Roman"/>
                <a:cs typeface="Times New Roman"/>
              </a:rPr>
              <a:t> </a:t>
            </a:r>
            <a:r>
              <a:rPr sz="2000" dirty="0">
                <a:latin typeface="Calibri"/>
                <a:cs typeface="Calibri"/>
              </a:rPr>
              <a:t>or</a:t>
            </a:r>
            <a:r>
              <a:rPr sz="2000" spc="-80" dirty="0">
                <a:latin typeface="Times New Roman"/>
                <a:cs typeface="Times New Roman"/>
              </a:rPr>
              <a:t> </a:t>
            </a:r>
            <a:r>
              <a:rPr sz="2000" spc="-20" dirty="0">
                <a:latin typeface="Calibri"/>
                <a:cs typeface="Calibri"/>
              </a:rPr>
              <a:t>recursive</a:t>
            </a:r>
            <a:r>
              <a:rPr sz="2000" spc="-40" dirty="0">
                <a:latin typeface="Times New Roman"/>
                <a:cs typeface="Times New Roman"/>
              </a:rPr>
              <a:t> </a:t>
            </a:r>
            <a:r>
              <a:rPr sz="2000" spc="-20" dirty="0">
                <a:latin typeface="Calibri"/>
                <a:cs typeface="Calibri"/>
              </a:rPr>
              <a:t>case</a:t>
            </a:r>
            <a:endParaRPr sz="2000">
              <a:latin typeface="Calibri"/>
              <a:cs typeface="Calibri"/>
            </a:endParaRPr>
          </a:p>
        </p:txBody>
      </p:sp>
      <p:sp>
        <p:nvSpPr>
          <p:cNvPr id="6" name="object 6"/>
          <p:cNvSpPr txBox="1"/>
          <p:nvPr/>
        </p:nvSpPr>
        <p:spPr>
          <a:xfrm>
            <a:off x="535940" y="4946140"/>
            <a:ext cx="2127250" cy="1550670"/>
          </a:xfrm>
          <a:prstGeom prst="rect">
            <a:avLst/>
          </a:prstGeom>
        </p:spPr>
        <p:txBody>
          <a:bodyPr vert="horz" wrap="square" lIns="0" tIns="13335" rIns="0" bIns="0" rtlCol="0">
            <a:spAutoFit/>
          </a:bodyPr>
          <a:lstStyle/>
          <a:p>
            <a:pPr marL="241300" marR="5080" indent="228600">
              <a:lnSpc>
                <a:spcPct val="100000"/>
              </a:lnSpc>
              <a:spcBef>
                <a:spcPts val="105"/>
              </a:spcBef>
            </a:pPr>
            <a:r>
              <a:rPr sz="2000" dirty="0">
                <a:latin typeface="Calibri"/>
                <a:cs typeface="Calibri"/>
              </a:rPr>
              <a:t>ans</a:t>
            </a:r>
            <a:r>
              <a:rPr sz="2000" spc="-65" dirty="0">
                <a:latin typeface="Times New Roman"/>
                <a:cs typeface="Times New Roman"/>
              </a:rPr>
              <a:t> </a:t>
            </a:r>
            <a:r>
              <a:rPr sz="2000" dirty="0">
                <a:latin typeface="Calibri"/>
                <a:cs typeface="Calibri"/>
              </a:rPr>
              <a:t>=</a:t>
            </a:r>
            <a:r>
              <a:rPr sz="2000" spc="-65" dirty="0">
                <a:latin typeface="Times New Roman"/>
                <a:cs typeface="Times New Roman"/>
              </a:rPr>
              <a:t> </a:t>
            </a:r>
            <a:r>
              <a:rPr sz="2000" spc="-10" dirty="0">
                <a:latin typeface="Calibri"/>
                <a:cs typeface="Calibri"/>
              </a:rPr>
              <a:t>sum(n</a:t>
            </a:r>
            <a:r>
              <a:rPr sz="2000" spc="-75" dirty="0">
                <a:latin typeface="Times New Roman"/>
                <a:cs typeface="Times New Roman"/>
              </a:rPr>
              <a:t> </a:t>
            </a:r>
            <a:r>
              <a:rPr sz="2000" dirty="0">
                <a:latin typeface="Calibri"/>
                <a:cs typeface="Calibri"/>
              </a:rPr>
              <a:t>-</a:t>
            </a:r>
            <a:r>
              <a:rPr sz="2000" spc="-60" dirty="0">
                <a:latin typeface="Times New Roman"/>
                <a:cs typeface="Times New Roman"/>
              </a:rPr>
              <a:t> </a:t>
            </a:r>
            <a:r>
              <a:rPr sz="2000" spc="-25" dirty="0">
                <a:latin typeface="Calibri"/>
                <a:cs typeface="Calibri"/>
              </a:rPr>
              <a:t>1)</a:t>
            </a:r>
            <a:r>
              <a:rPr sz="2000" spc="-25" dirty="0">
                <a:latin typeface="Times New Roman"/>
                <a:cs typeface="Times New Roman"/>
              </a:rPr>
              <a:t> </a:t>
            </a:r>
            <a:r>
              <a:rPr sz="2000" dirty="0">
                <a:latin typeface="Calibri"/>
                <a:cs typeface="Calibri"/>
              </a:rPr>
              <a:t>return</a:t>
            </a:r>
            <a:r>
              <a:rPr sz="2000" spc="-75" dirty="0">
                <a:latin typeface="Times New Roman"/>
                <a:cs typeface="Times New Roman"/>
              </a:rPr>
              <a:t> </a:t>
            </a:r>
            <a:r>
              <a:rPr sz="2000" dirty="0">
                <a:latin typeface="Calibri"/>
                <a:cs typeface="Calibri"/>
              </a:rPr>
              <a:t>n</a:t>
            </a:r>
            <a:r>
              <a:rPr sz="2000" spc="-80" dirty="0">
                <a:latin typeface="Times New Roman"/>
                <a:cs typeface="Times New Roman"/>
              </a:rPr>
              <a:t> </a:t>
            </a:r>
            <a:r>
              <a:rPr sz="2000" dirty="0">
                <a:latin typeface="Calibri"/>
                <a:cs typeface="Calibri"/>
              </a:rPr>
              <a:t>+</a:t>
            </a:r>
            <a:r>
              <a:rPr sz="2000" spc="-90" dirty="0">
                <a:latin typeface="Times New Roman"/>
                <a:cs typeface="Times New Roman"/>
              </a:rPr>
              <a:t> </a:t>
            </a:r>
            <a:r>
              <a:rPr sz="2000" spc="-25" dirty="0">
                <a:latin typeface="Calibri"/>
                <a:cs typeface="Calibri"/>
              </a:rPr>
              <a:t>ans</a:t>
            </a:r>
            <a:endParaRPr sz="2000">
              <a:latin typeface="Calibri"/>
              <a:cs typeface="Calibri"/>
            </a:endParaRPr>
          </a:p>
          <a:p>
            <a:pPr marL="12700">
              <a:lnSpc>
                <a:spcPct val="100000"/>
              </a:lnSpc>
            </a:pPr>
            <a:r>
              <a:rPr sz="2000" spc="-10" dirty="0">
                <a:latin typeface="Calibri"/>
                <a:cs typeface="Calibri"/>
              </a:rPr>
              <a:t>print(sum(6))</a:t>
            </a:r>
            <a:endParaRPr sz="2000">
              <a:latin typeface="Calibri"/>
              <a:cs typeface="Calibri"/>
            </a:endParaRPr>
          </a:p>
          <a:p>
            <a:pPr marL="12700">
              <a:lnSpc>
                <a:spcPct val="100000"/>
              </a:lnSpc>
            </a:pPr>
            <a:r>
              <a:rPr sz="2000" b="1" spc="-10" dirty="0">
                <a:latin typeface="Calibri"/>
                <a:cs typeface="Calibri"/>
              </a:rPr>
              <a:t>Output:</a:t>
            </a:r>
            <a:endParaRPr sz="2000">
              <a:latin typeface="Calibri"/>
              <a:cs typeface="Calibri"/>
            </a:endParaRPr>
          </a:p>
          <a:p>
            <a:pPr marL="12700">
              <a:lnSpc>
                <a:spcPct val="100000"/>
              </a:lnSpc>
            </a:pPr>
            <a:r>
              <a:rPr sz="2000" spc="-25" dirty="0">
                <a:latin typeface="Calibri"/>
                <a:cs typeface="Calibri"/>
              </a:rPr>
              <a:t>21</a:t>
            </a:r>
            <a:endParaRPr sz="2000">
              <a:latin typeface="Calibri"/>
              <a:cs typeface="Calibri"/>
            </a:endParaRPr>
          </a:p>
        </p:txBody>
      </p:sp>
      <p:pic>
        <p:nvPicPr>
          <p:cNvPr id="7" name="object 7"/>
          <p:cNvPicPr/>
          <p:nvPr/>
        </p:nvPicPr>
        <p:blipFill>
          <a:blip r:embed="rId2" cstate="print"/>
          <a:stretch>
            <a:fillRect/>
          </a:stretch>
        </p:blipFill>
        <p:spPr>
          <a:xfrm>
            <a:off x="5238358" y="1637610"/>
            <a:ext cx="3905641" cy="4094863"/>
          </a:xfrm>
          <a:prstGeom prst="rect">
            <a:avLst/>
          </a:prstGeom>
        </p:spPr>
      </p:pic>
      <p:sp>
        <p:nvSpPr>
          <p:cNvPr id="8" name="object 8"/>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40" y="366466"/>
            <a:ext cx="3822700" cy="886460"/>
          </a:xfrm>
          <a:prstGeom prst="rect">
            <a:avLst/>
          </a:prstGeom>
        </p:spPr>
        <p:txBody>
          <a:bodyPr vert="horz" wrap="square" lIns="0" tIns="13335" rIns="0" bIns="0" rtlCol="0">
            <a:spAutoFit/>
          </a:bodyPr>
          <a:lstStyle/>
          <a:p>
            <a:pPr marL="12700">
              <a:lnSpc>
                <a:spcPct val="100000"/>
              </a:lnSpc>
              <a:spcBef>
                <a:spcPts val="105"/>
              </a:spcBef>
            </a:pPr>
            <a:r>
              <a:rPr sz="2000" b="1" spc="-20" dirty="0">
                <a:latin typeface="Calibri"/>
                <a:cs typeface="Calibri"/>
              </a:rPr>
              <a:t>Types</a:t>
            </a:r>
            <a:r>
              <a:rPr sz="2000" spc="-70" dirty="0">
                <a:latin typeface="Times New Roman"/>
                <a:cs typeface="Times New Roman"/>
              </a:rPr>
              <a:t> </a:t>
            </a:r>
            <a:r>
              <a:rPr sz="2000" b="1" dirty="0">
                <a:latin typeface="Calibri"/>
                <a:cs typeface="Calibri"/>
              </a:rPr>
              <a:t>of</a:t>
            </a:r>
            <a:r>
              <a:rPr sz="2000" spc="-45" dirty="0">
                <a:latin typeface="Times New Roman"/>
                <a:cs typeface="Times New Roman"/>
              </a:rPr>
              <a:t> </a:t>
            </a:r>
            <a:r>
              <a:rPr sz="2000" b="1" spc="-10" dirty="0">
                <a:latin typeface="Calibri"/>
                <a:cs typeface="Calibri"/>
              </a:rPr>
              <a:t>Recursion</a:t>
            </a:r>
            <a:r>
              <a:rPr sz="2000" spc="-70" dirty="0">
                <a:latin typeface="Times New Roman"/>
                <a:cs typeface="Times New Roman"/>
              </a:rPr>
              <a:t> </a:t>
            </a:r>
            <a:r>
              <a:rPr sz="2000" b="1" dirty="0">
                <a:latin typeface="Calibri"/>
                <a:cs typeface="Calibri"/>
              </a:rPr>
              <a:t>in</a:t>
            </a:r>
            <a:r>
              <a:rPr sz="2000" spc="-50" dirty="0">
                <a:latin typeface="Times New Roman"/>
                <a:cs typeface="Times New Roman"/>
              </a:rPr>
              <a:t> </a:t>
            </a:r>
            <a:r>
              <a:rPr sz="2000" b="1" spc="-10" dirty="0">
                <a:latin typeface="Calibri"/>
                <a:cs typeface="Calibri"/>
              </a:rPr>
              <a:t>Python</a:t>
            </a:r>
            <a:endParaRPr sz="2000">
              <a:latin typeface="Calibri"/>
              <a:cs typeface="Calibri"/>
            </a:endParaRPr>
          </a:p>
          <a:p>
            <a:pPr marL="12700" marR="5080">
              <a:lnSpc>
                <a:spcPts val="1920"/>
              </a:lnSpc>
              <a:spcBef>
                <a:spcPts val="515"/>
              </a:spcBef>
            </a:pPr>
            <a:r>
              <a:rPr sz="2000" dirty="0">
                <a:latin typeface="Calibri"/>
                <a:cs typeface="Calibri"/>
              </a:rPr>
              <a:t>There</a:t>
            </a:r>
            <a:r>
              <a:rPr sz="2000" spc="-80" dirty="0">
                <a:latin typeface="Times New Roman"/>
                <a:cs typeface="Times New Roman"/>
              </a:rPr>
              <a:t> </a:t>
            </a:r>
            <a:r>
              <a:rPr sz="2000" dirty="0">
                <a:latin typeface="Calibri"/>
                <a:cs typeface="Calibri"/>
              </a:rPr>
              <a:t>are</a:t>
            </a:r>
            <a:r>
              <a:rPr sz="2000" spc="-80" dirty="0">
                <a:latin typeface="Times New Roman"/>
                <a:cs typeface="Times New Roman"/>
              </a:rPr>
              <a:t> </a:t>
            </a:r>
            <a:r>
              <a:rPr sz="2000" dirty="0">
                <a:latin typeface="Calibri"/>
                <a:cs typeface="Calibri"/>
              </a:rPr>
              <a:t>mainly</a:t>
            </a:r>
            <a:r>
              <a:rPr sz="2000" spc="-75" dirty="0">
                <a:latin typeface="Times New Roman"/>
                <a:cs typeface="Times New Roman"/>
              </a:rPr>
              <a:t> </a:t>
            </a:r>
            <a:r>
              <a:rPr sz="2000" dirty="0">
                <a:latin typeface="Calibri"/>
                <a:cs typeface="Calibri"/>
              </a:rPr>
              <a:t>2</a:t>
            </a:r>
            <a:r>
              <a:rPr sz="2000" spc="-80" dirty="0">
                <a:latin typeface="Times New Roman"/>
                <a:cs typeface="Times New Roman"/>
              </a:rPr>
              <a:t> </a:t>
            </a:r>
            <a:r>
              <a:rPr sz="2000" dirty="0">
                <a:latin typeface="Calibri"/>
                <a:cs typeface="Calibri"/>
              </a:rPr>
              <a:t>types</a:t>
            </a:r>
            <a:r>
              <a:rPr sz="2000" spc="-90" dirty="0">
                <a:latin typeface="Times New Roman"/>
                <a:cs typeface="Times New Roman"/>
              </a:rPr>
              <a:t> </a:t>
            </a:r>
            <a:r>
              <a:rPr sz="2000" dirty="0">
                <a:latin typeface="Calibri"/>
                <a:cs typeface="Calibri"/>
              </a:rPr>
              <a:t>of</a:t>
            </a:r>
            <a:r>
              <a:rPr sz="2000" spc="-90" dirty="0">
                <a:latin typeface="Times New Roman"/>
                <a:cs typeface="Times New Roman"/>
              </a:rPr>
              <a:t> </a:t>
            </a:r>
            <a:r>
              <a:rPr sz="2000" spc="-10" dirty="0">
                <a:latin typeface="Calibri"/>
                <a:cs typeface="Calibri"/>
              </a:rPr>
              <a:t>recursive</a:t>
            </a:r>
            <a:r>
              <a:rPr sz="2000" spc="-10" dirty="0">
                <a:latin typeface="Times New Roman"/>
                <a:cs typeface="Times New Roman"/>
              </a:rPr>
              <a:t> </a:t>
            </a:r>
            <a:r>
              <a:rPr sz="2000" spc="-10" dirty="0">
                <a:latin typeface="Calibri"/>
                <a:cs typeface="Calibri"/>
              </a:rPr>
              <a:t>functions:</a:t>
            </a:r>
            <a:endParaRPr sz="2000">
              <a:latin typeface="Calibri"/>
              <a:cs typeface="Calibri"/>
            </a:endParaRPr>
          </a:p>
        </p:txBody>
      </p:sp>
      <p:sp>
        <p:nvSpPr>
          <p:cNvPr id="3" name="object 3"/>
          <p:cNvSpPr txBox="1"/>
          <p:nvPr/>
        </p:nvSpPr>
        <p:spPr>
          <a:xfrm>
            <a:off x="78740" y="1226561"/>
            <a:ext cx="2230755" cy="635635"/>
          </a:xfrm>
          <a:prstGeom prst="rect">
            <a:avLst/>
          </a:prstGeom>
        </p:spPr>
        <p:txBody>
          <a:bodyPr vert="horz" wrap="square" lIns="0" tIns="13335" rIns="0" bIns="0" rtlCol="0">
            <a:spAutoFit/>
          </a:bodyPr>
          <a:lstStyle/>
          <a:p>
            <a:pPr marL="354965" indent="-342265">
              <a:lnSpc>
                <a:spcPct val="100000"/>
              </a:lnSpc>
              <a:spcBef>
                <a:spcPts val="105"/>
              </a:spcBef>
              <a:buAutoNum type="arabicPeriod"/>
              <a:tabLst>
                <a:tab pos="354965" algn="l"/>
              </a:tabLst>
            </a:pPr>
            <a:r>
              <a:rPr sz="2000" dirty="0">
                <a:latin typeface="Calibri"/>
                <a:cs typeface="Calibri"/>
              </a:rPr>
              <a:t>Direct</a:t>
            </a:r>
            <a:r>
              <a:rPr sz="2000" spc="-114" dirty="0">
                <a:latin typeface="Times New Roman"/>
                <a:cs typeface="Times New Roman"/>
              </a:rPr>
              <a:t> </a:t>
            </a:r>
            <a:r>
              <a:rPr sz="2000" spc="-10" dirty="0">
                <a:latin typeface="Calibri"/>
                <a:cs typeface="Calibri"/>
              </a:rPr>
              <a:t>Recursion</a:t>
            </a:r>
            <a:endParaRPr sz="2000">
              <a:latin typeface="Calibri"/>
              <a:cs typeface="Calibri"/>
            </a:endParaRPr>
          </a:p>
          <a:p>
            <a:pPr marL="354965" indent="-342265">
              <a:lnSpc>
                <a:spcPct val="100000"/>
              </a:lnSpc>
              <a:buAutoNum type="arabicPeriod"/>
              <a:tabLst>
                <a:tab pos="354965" algn="l"/>
              </a:tabLst>
            </a:pPr>
            <a:r>
              <a:rPr sz="2000" spc="-10" dirty="0">
                <a:latin typeface="Calibri"/>
                <a:cs typeface="Calibri"/>
              </a:rPr>
              <a:t>Indirect</a:t>
            </a:r>
            <a:r>
              <a:rPr sz="2000" spc="-55" dirty="0">
                <a:latin typeface="Times New Roman"/>
                <a:cs typeface="Times New Roman"/>
              </a:rPr>
              <a:t> </a:t>
            </a:r>
            <a:r>
              <a:rPr sz="2000" spc="-10" dirty="0">
                <a:latin typeface="Calibri"/>
                <a:cs typeface="Calibri"/>
              </a:rPr>
              <a:t>Recursion</a:t>
            </a:r>
            <a:endParaRPr sz="2000">
              <a:latin typeface="Calibri"/>
              <a:cs typeface="Calibri"/>
            </a:endParaRPr>
          </a:p>
        </p:txBody>
      </p:sp>
      <p:sp>
        <p:nvSpPr>
          <p:cNvPr id="4" name="object 4"/>
          <p:cNvSpPr txBox="1"/>
          <p:nvPr/>
        </p:nvSpPr>
        <p:spPr>
          <a:xfrm>
            <a:off x="91440" y="2141343"/>
            <a:ext cx="4032250" cy="1123315"/>
          </a:xfrm>
          <a:prstGeom prst="rect">
            <a:avLst/>
          </a:prstGeom>
        </p:spPr>
        <p:txBody>
          <a:bodyPr vert="horz" wrap="square" lIns="0" tIns="13335" rIns="0" bIns="0" rtlCol="0">
            <a:spAutoFit/>
          </a:bodyPr>
          <a:lstStyle/>
          <a:p>
            <a:pPr marL="514350" indent="-514350" algn="just">
              <a:lnSpc>
                <a:spcPct val="100000"/>
              </a:lnSpc>
              <a:spcBef>
                <a:spcPts val="105"/>
              </a:spcBef>
              <a:buAutoNum type="arabicParenR"/>
              <a:tabLst>
                <a:tab pos="514350" algn="l"/>
              </a:tabLst>
            </a:pPr>
            <a:r>
              <a:rPr sz="2000" b="1" dirty="0">
                <a:latin typeface="Calibri"/>
                <a:cs typeface="Calibri"/>
              </a:rPr>
              <a:t>Direct</a:t>
            </a:r>
            <a:r>
              <a:rPr sz="2000" spc="-95" dirty="0">
                <a:latin typeface="Times New Roman"/>
                <a:cs typeface="Times New Roman"/>
              </a:rPr>
              <a:t> </a:t>
            </a:r>
            <a:r>
              <a:rPr sz="2000" b="1" spc="-10" dirty="0">
                <a:latin typeface="Calibri"/>
                <a:cs typeface="Calibri"/>
              </a:rPr>
              <a:t>Recursion</a:t>
            </a:r>
            <a:endParaRPr sz="2000">
              <a:latin typeface="Calibri"/>
              <a:cs typeface="Calibri"/>
            </a:endParaRPr>
          </a:p>
          <a:p>
            <a:pPr marL="514984" marR="5080" lvl="1" indent="-515620" algn="just">
              <a:lnSpc>
                <a:spcPts val="1920"/>
              </a:lnSpc>
              <a:spcBef>
                <a:spcPts val="459"/>
              </a:spcBef>
              <a:buFont typeface="Microsoft Sans Serif"/>
              <a:buChar char="•"/>
              <a:tabLst>
                <a:tab pos="514984" algn="l"/>
                <a:tab pos="518795" algn="l"/>
              </a:tabLst>
            </a:pPr>
            <a:r>
              <a:rPr sz="2000" dirty="0">
                <a:latin typeface="Calibri"/>
                <a:cs typeface="Calibri"/>
              </a:rPr>
              <a:t>	When</a:t>
            </a:r>
            <a:r>
              <a:rPr sz="2000" spc="-110" dirty="0">
                <a:latin typeface="Times New Roman"/>
                <a:cs typeface="Times New Roman"/>
              </a:rPr>
              <a:t> </a:t>
            </a:r>
            <a:r>
              <a:rPr sz="2000" dirty="0">
                <a:latin typeface="Calibri"/>
                <a:cs typeface="Calibri"/>
              </a:rPr>
              <a:t>a</a:t>
            </a:r>
            <a:r>
              <a:rPr sz="2000" spc="-95" dirty="0">
                <a:latin typeface="Times New Roman"/>
                <a:cs typeface="Times New Roman"/>
              </a:rPr>
              <a:t> </a:t>
            </a:r>
            <a:r>
              <a:rPr sz="2000" dirty="0">
                <a:latin typeface="Calibri"/>
                <a:cs typeface="Calibri"/>
              </a:rPr>
              <a:t>function</a:t>
            </a:r>
            <a:r>
              <a:rPr sz="2000" spc="-85" dirty="0">
                <a:latin typeface="Times New Roman"/>
                <a:cs typeface="Times New Roman"/>
              </a:rPr>
              <a:t> </a:t>
            </a:r>
            <a:r>
              <a:rPr sz="2000" dirty="0">
                <a:latin typeface="Calibri"/>
                <a:cs typeface="Calibri"/>
              </a:rPr>
              <a:t>calls</a:t>
            </a:r>
            <a:r>
              <a:rPr sz="2000" spc="-80" dirty="0">
                <a:latin typeface="Times New Roman"/>
                <a:cs typeface="Times New Roman"/>
              </a:rPr>
              <a:t> </a:t>
            </a:r>
            <a:r>
              <a:rPr sz="2000" dirty="0">
                <a:latin typeface="Calibri"/>
                <a:cs typeface="Calibri"/>
              </a:rPr>
              <a:t>itself</a:t>
            </a:r>
            <a:r>
              <a:rPr sz="2000" spc="-70" dirty="0">
                <a:latin typeface="Times New Roman"/>
                <a:cs typeface="Times New Roman"/>
              </a:rPr>
              <a:t> </a:t>
            </a:r>
            <a:r>
              <a:rPr sz="2000" spc="-10" dirty="0">
                <a:latin typeface="Calibri"/>
                <a:cs typeface="Calibri"/>
              </a:rPr>
              <a:t>within</a:t>
            </a:r>
            <a:r>
              <a:rPr sz="2000" spc="-10" dirty="0">
                <a:latin typeface="Times New Roman"/>
                <a:cs typeface="Times New Roman"/>
              </a:rPr>
              <a:t> </a:t>
            </a:r>
            <a:r>
              <a:rPr sz="2000" dirty="0">
                <a:latin typeface="Calibri"/>
                <a:cs typeface="Calibri"/>
              </a:rPr>
              <a:t>the</a:t>
            </a:r>
            <a:r>
              <a:rPr sz="2000" spc="-65" dirty="0">
                <a:latin typeface="Times New Roman"/>
                <a:cs typeface="Times New Roman"/>
              </a:rPr>
              <a:t> </a:t>
            </a:r>
            <a:r>
              <a:rPr sz="2000" dirty="0">
                <a:latin typeface="Calibri"/>
                <a:cs typeface="Calibri"/>
              </a:rPr>
              <a:t>same</a:t>
            </a:r>
            <a:r>
              <a:rPr sz="2000" spc="-60" dirty="0">
                <a:latin typeface="Times New Roman"/>
                <a:cs typeface="Times New Roman"/>
              </a:rPr>
              <a:t> </a:t>
            </a:r>
            <a:r>
              <a:rPr sz="2000" dirty="0">
                <a:latin typeface="Calibri"/>
                <a:cs typeface="Calibri"/>
              </a:rPr>
              <a:t>function</a:t>
            </a:r>
            <a:r>
              <a:rPr sz="2000" spc="-80" dirty="0">
                <a:latin typeface="Times New Roman"/>
                <a:cs typeface="Times New Roman"/>
              </a:rPr>
              <a:t> </a:t>
            </a:r>
            <a:r>
              <a:rPr sz="2000" spc="-30" dirty="0">
                <a:latin typeface="Calibri"/>
                <a:cs typeface="Calibri"/>
              </a:rPr>
              <a:t>repeatedly,</a:t>
            </a:r>
            <a:r>
              <a:rPr sz="2000" spc="-70" dirty="0">
                <a:latin typeface="Times New Roman"/>
                <a:cs typeface="Times New Roman"/>
              </a:rPr>
              <a:t> </a:t>
            </a:r>
            <a:r>
              <a:rPr sz="2000" dirty="0">
                <a:latin typeface="Calibri"/>
                <a:cs typeface="Calibri"/>
              </a:rPr>
              <a:t>it</a:t>
            </a:r>
            <a:r>
              <a:rPr sz="2000" spc="-75" dirty="0">
                <a:latin typeface="Times New Roman"/>
                <a:cs typeface="Times New Roman"/>
              </a:rPr>
              <a:t> </a:t>
            </a:r>
            <a:r>
              <a:rPr sz="2000" spc="-25" dirty="0">
                <a:latin typeface="Calibri"/>
                <a:cs typeface="Calibri"/>
              </a:rPr>
              <a:t>is</a:t>
            </a:r>
            <a:r>
              <a:rPr sz="2000" spc="-25" dirty="0">
                <a:latin typeface="Times New Roman"/>
                <a:cs typeface="Times New Roman"/>
              </a:rPr>
              <a:t> </a:t>
            </a:r>
            <a:r>
              <a:rPr sz="2000" dirty="0">
                <a:latin typeface="Calibri"/>
                <a:cs typeface="Calibri"/>
              </a:rPr>
              <a:t>called</a:t>
            </a:r>
            <a:r>
              <a:rPr sz="2000" spc="-105" dirty="0">
                <a:latin typeface="Times New Roman"/>
                <a:cs typeface="Times New Roman"/>
              </a:rPr>
              <a:t> </a:t>
            </a:r>
            <a:r>
              <a:rPr sz="2000" dirty="0">
                <a:latin typeface="Calibri"/>
                <a:cs typeface="Calibri"/>
              </a:rPr>
              <a:t>the</a:t>
            </a:r>
            <a:r>
              <a:rPr sz="2000" spc="-100" dirty="0">
                <a:latin typeface="Times New Roman"/>
                <a:cs typeface="Times New Roman"/>
              </a:rPr>
              <a:t> </a:t>
            </a:r>
            <a:r>
              <a:rPr sz="2000" dirty="0">
                <a:latin typeface="Calibri"/>
                <a:cs typeface="Calibri"/>
              </a:rPr>
              <a:t>direct</a:t>
            </a:r>
            <a:r>
              <a:rPr sz="2000" spc="-95" dirty="0">
                <a:latin typeface="Times New Roman"/>
                <a:cs typeface="Times New Roman"/>
              </a:rPr>
              <a:t> </a:t>
            </a:r>
            <a:r>
              <a:rPr sz="2000" spc="-10" dirty="0">
                <a:latin typeface="Calibri"/>
                <a:cs typeface="Calibri"/>
              </a:rPr>
              <a:t>recursion.</a:t>
            </a:r>
            <a:endParaRPr sz="2000">
              <a:latin typeface="Calibri"/>
              <a:cs typeface="Calibri"/>
            </a:endParaRPr>
          </a:p>
        </p:txBody>
      </p:sp>
      <p:sp>
        <p:nvSpPr>
          <p:cNvPr id="5" name="object 5"/>
          <p:cNvSpPr txBox="1"/>
          <p:nvPr/>
        </p:nvSpPr>
        <p:spPr>
          <a:xfrm>
            <a:off x="78736" y="3238573"/>
            <a:ext cx="3396615" cy="2160905"/>
          </a:xfrm>
          <a:prstGeom prst="rect">
            <a:avLst/>
          </a:prstGeom>
        </p:spPr>
        <p:txBody>
          <a:bodyPr vert="horz" wrap="square" lIns="0" tIns="13335" rIns="0" bIns="0" rtlCol="0">
            <a:spAutoFit/>
          </a:bodyPr>
          <a:lstStyle/>
          <a:p>
            <a:pPr marL="12700">
              <a:lnSpc>
                <a:spcPct val="100000"/>
              </a:lnSpc>
              <a:spcBef>
                <a:spcPts val="105"/>
              </a:spcBef>
            </a:pPr>
            <a:r>
              <a:rPr sz="2000" b="1" spc="-10" dirty="0">
                <a:latin typeface="Calibri"/>
                <a:cs typeface="Calibri"/>
              </a:rPr>
              <a:t>Structure</a:t>
            </a:r>
            <a:r>
              <a:rPr sz="2000" spc="-80" dirty="0">
                <a:latin typeface="Times New Roman"/>
                <a:cs typeface="Times New Roman"/>
              </a:rPr>
              <a:t> </a:t>
            </a:r>
            <a:r>
              <a:rPr sz="2000" b="1" dirty="0">
                <a:latin typeface="Calibri"/>
                <a:cs typeface="Calibri"/>
              </a:rPr>
              <a:t>of</a:t>
            </a:r>
            <a:r>
              <a:rPr sz="2000" spc="-60" dirty="0">
                <a:latin typeface="Times New Roman"/>
                <a:cs typeface="Times New Roman"/>
              </a:rPr>
              <a:t> </a:t>
            </a:r>
            <a:r>
              <a:rPr sz="2000" b="1" dirty="0">
                <a:latin typeface="Calibri"/>
                <a:cs typeface="Calibri"/>
              </a:rPr>
              <a:t>the</a:t>
            </a:r>
            <a:r>
              <a:rPr sz="2000" spc="-80" dirty="0">
                <a:latin typeface="Times New Roman"/>
                <a:cs typeface="Times New Roman"/>
              </a:rPr>
              <a:t> </a:t>
            </a:r>
            <a:r>
              <a:rPr sz="2000" b="1" dirty="0">
                <a:latin typeface="Calibri"/>
                <a:cs typeface="Calibri"/>
              </a:rPr>
              <a:t>direct</a:t>
            </a:r>
            <a:r>
              <a:rPr sz="2000" spc="-65" dirty="0">
                <a:latin typeface="Times New Roman"/>
                <a:cs typeface="Times New Roman"/>
              </a:rPr>
              <a:t> </a:t>
            </a:r>
            <a:r>
              <a:rPr sz="2000" b="1" spc="-10" dirty="0">
                <a:latin typeface="Calibri"/>
                <a:cs typeface="Calibri"/>
              </a:rPr>
              <a:t>recursion</a:t>
            </a:r>
            <a:endParaRPr sz="2000">
              <a:latin typeface="Calibri"/>
              <a:cs typeface="Calibri"/>
            </a:endParaRPr>
          </a:p>
          <a:p>
            <a:pPr marL="12700">
              <a:lnSpc>
                <a:spcPct val="100000"/>
              </a:lnSpc>
            </a:pPr>
            <a:r>
              <a:rPr sz="2000" spc="-10" dirty="0">
                <a:latin typeface="Calibri"/>
                <a:cs typeface="Calibri"/>
              </a:rPr>
              <a:t>fun()</a:t>
            </a:r>
            <a:endParaRPr sz="2000">
              <a:latin typeface="Calibri"/>
              <a:cs typeface="Calibri"/>
            </a:endParaRPr>
          </a:p>
          <a:p>
            <a:pPr marL="12700">
              <a:lnSpc>
                <a:spcPct val="100000"/>
              </a:lnSpc>
            </a:pPr>
            <a:r>
              <a:rPr sz="2000" spc="-50" dirty="0">
                <a:latin typeface="Calibri"/>
                <a:cs typeface="Calibri"/>
              </a:rPr>
              <a:t>{</a:t>
            </a:r>
            <a:endParaRPr sz="2000">
              <a:latin typeface="Calibri"/>
              <a:cs typeface="Calibri"/>
            </a:endParaRPr>
          </a:p>
          <a:p>
            <a:pPr marL="12700">
              <a:lnSpc>
                <a:spcPct val="100000"/>
              </a:lnSpc>
            </a:pPr>
            <a:r>
              <a:rPr sz="2000" dirty="0">
                <a:latin typeface="Calibri"/>
                <a:cs typeface="Calibri"/>
              </a:rPr>
              <a:t>//</a:t>
            </a:r>
            <a:r>
              <a:rPr sz="2000" spc="-85" dirty="0">
                <a:latin typeface="Times New Roman"/>
                <a:cs typeface="Times New Roman"/>
              </a:rPr>
              <a:t> </a:t>
            </a:r>
            <a:r>
              <a:rPr sz="2000" dirty="0">
                <a:latin typeface="Calibri"/>
                <a:cs typeface="Calibri"/>
              </a:rPr>
              <a:t>write</a:t>
            </a:r>
            <a:r>
              <a:rPr sz="2000" spc="-65" dirty="0">
                <a:latin typeface="Times New Roman"/>
                <a:cs typeface="Times New Roman"/>
              </a:rPr>
              <a:t> </a:t>
            </a:r>
            <a:r>
              <a:rPr sz="2000" dirty="0">
                <a:latin typeface="Calibri"/>
                <a:cs typeface="Calibri"/>
              </a:rPr>
              <a:t>some</a:t>
            </a:r>
            <a:r>
              <a:rPr sz="2000" spc="-80" dirty="0">
                <a:latin typeface="Times New Roman"/>
                <a:cs typeface="Times New Roman"/>
              </a:rPr>
              <a:t> </a:t>
            </a:r>
            <a:r>
              <a:rPr sz="2000" spc="-20" dirty="0">
                <a:latin typeface="Calibri"/>
                <a:cs typeface="Calibri"/>
              </a:rPr>
              <a:t>code</a:t>
            </a:r>
            <a:endParaRPr sz="2000">
              <a:latin typeface="Calibri"/>
              <a:cs typeface="Calibri"/>
            </a:endParaRPr>
          </a:p>
          <a:p>
            <a:pPr marL="12700">
              <a:lnSpc>
                <a:spcPct val="100000"/>
              </a:lnSpc>
              <a:spcBef>
                <a:spcPts val="5"/>
              </a:spcBef>
            </a:pPr>
            <a:r>
              <a:rPr sz="2000" spc="-10" dirty="0">
                <a:latin typeface="Calibri"/>
                <a:cs typeface="Calibri"/>
              </a:rPr>
              <a:t>fun();</a:t>
            </a:r>
            <a:endParaRPr sz="2000">
              <a:latin typeface="Calibri"/>
              <a:cs typeface="Calibri"/>
            </a:endParaRPr>
          </a:p>
          <a:p>
            <a:pPr marL="12700">
              <a:lnSpc>
                <a:spcPct val="100000"/>
              </a:lnSpc>
            </a:pPr>
            <a:r>
              <a:rPr sz="2000" dirty="0">
                <a:latin typeface="Calibri"/>
                <a:cs typeface="Calibri"/>
              </a:rPr>
              <a:t>//</a:t>
            </a:r>
            <a:r>
              <a:rPr sz="2000" spc="-70" dirty="0">
                <a:latin typeface="Times New Roman"/>
                <a:cs typeface="Times New Roman"/>
              </a:rPr>
              <a:t> </a:t>
            </a:r>
            <a:r>
              <a:rPr sz="2000" dirty="0">
                <a:latin typeface="Calibri"/>
                <a:cs typeface="Calibri"/>
              </a:rPr>
              <a:t>some</a:t>
            </a:r>
            <a:r>
              <a:rPr sz="2000" spc="-60" dirty="0">
                <a:latin typeface="Times New Roman"/>
                <a:cs typeface="Times New Roman"/>
              </a:rPr>
              <a:t> </a:t>
            </a:r>
            <a:r>
              <a:rPr sz="2000" spc="-20" dirty="0">
                <a:latin typeface="Calibri"/>
                <a:cs typeface="Calibri"/>
              </a:rPr>
              <a:t>code</a:t>
            </a:r>
            <a:endParaRPr sz="2000">
              <a:latin typeface="Calibri"/>
              <a:cs typeface="Calibri"/>
            </a:endParaRPr>
          </a:p>
          <a:p>
            <a:pPr marL="12700">
              <a:lnSpc>
                <a:spcPct val="100000"/>
              </a:lnSpc>
            </a:pPr>
            <a:r>
              <a:rPr sz="2000" spc="-50" dirty="0">
                <a:latin typeface="Calibri"/>
                <a:cs typeface="Calibri"/>
              </a:rPr>
              <a:t>}</a:t>
            </a:r>
            <a:endParaRPr sz="2000">
              <a:latin typeface="Calibri"/>
              <a:cs typeface="Calibri"/>
            </a:endParaRPr>
          </a:p>
        </p:txBody>
      </p:sp>
      <p:sp>
        <p:nvSpPr>
          <p:cNvPr id="6" name="object 6"/>
          <p:cNvSpPr txBox="1"/>
          <p:nvPr/>
        </p:nvSpPr>
        <p:spPr>
          <a:xfrm>
            <a:off x="53336" y="5372801"/>
            <a:ext cx="5902325" cy="1191895"/>
          </a:xfrm>
          <a:prstGeom prst="rect">
            <a:avLst/>
          </a:prstGeom>
        </p:spPr>
        <p:txBody>
          <a:bodyPr vert="horz" wrap="square" lIns="0" tIns="74295" rIns="0" bIns="0" rtlCol="0">
            <a:spAutoFit/>
          </a:bodyPr>
          <a:lstStyle/>
          <a:p>
            <a:pPr marL="381000" marR="1684655" indent="-342900">
              <a:lnSpc>
                <a:spcPct val="80000"/>
              </a:lnSpc>
              <a:spcBef>
                <a:spcPts val="585"/>
              </a:spcBef>
              <a:buFont typeface="Microsoft Sans Serif"/>
              <a:buChar char="•"/>
              <a:tabLst>
                <a:tab pos="381000" algn="l"/>
              </a:tabLst>
            </a:pPr>
            <a:r>
              <a:rPr sz="2000" dirty="0">
                <a:latin typeface="Calibri"/>
                <a:cs typeface="Calibri"/>
              </a:rPr>
              <a:t>In</a:t>
            </a:r>
            <a:r>
              <a:rPr sz="2000" spc="-75" dirty="0">
                <a:latin typeface="Times New Roman"/>
                <a:cs typeface="Times New Roman"/>
              </a:rPr>
              <a:t> </a:t>
            </a:r>
            <a:r>
              <a:rPr sz="2000" dirty="0">
                <a:latin typeface="Calibri"/>
                <a:cs typeface="Calibri"/>
              </a:rPr>
              <a:t>the</a:t>
            </a:r>
            <a:r>
              <a:rPr sz="2000" spc="-85" dirty="0">
                <a:latin typeface="Times New Roman"/>
                <a:cs typeface="Times New Roman"/>
              </a:rPr>
              <a:t> </a:t>
            </a:r>
            <a:r>
              <a:rPr sz="2000" dirty="0">
                <a:latin typeface="Calibri"/>
                <a:cs typeface="Calibri"/>
              </a:rPr>
              <a:t>above</a:t>
            </a:r>
            <a:r>
              <a:rPr sz="2000" spc="-75" dirty="0">
                <a:latin typeface="Times New Roman"/>
                <a:cs typeface="Times New Roman"/>
              </a:rPr>
              <a:t> </a:t>
            </a:r>
            <a:r>
              <a:rPr sz="2000" spc="-10" dirty="0">
                <a:latin typeface="Calibri"/>
                <a:cs typeface="Calibri"/>
              </a:rPr>
              <a:t>structure</a:t>
            </a:r>
            <a:r>
              <a:rPr sz="2000" spc="-75" dirty="0">
                <a:latin typeface="Times New Roman"/>
                <a:cs typeface="Times New Roman"/>
              </a:rPr>
              <a:t> </a:t>
            </a:r>
            <a:r>
              <a:rPr sz="2000" dirty="0">
                <a:latin typeface="Calibri"/>
                <a:cs typeface="Calibri"/>
              </a:rPr>
              <a:t>of</a:t>
            </a:r>
            <a:r>
              <a:rPr sz="2000" spc="-85" dirty="0">
                <a:latin typeface="Times New Roman"/>
                <a:cs typeface="Times New Roman"/>
              </a:rPr>
              <a:t> </a:t>
            </a:r>
            <a:r>
              <a:rPr sz="2000" dirty="0">
                <a:latin typeface="Calibri"/>
                <a:cs typeface="Calibri"/>
              </a:rPr>
              <a:t>the</a:t>
            </a:r>
            <a:r>
              <a:rPr sz="2000" spc="-75" dirty="0">
                <a:latin typeface="Times New Roman"/>
                <a:cs typeface="Times New Roman"/>
              </a:rPr>
              <a:t> </a:t>
            </a:r>
            <a:r>
              <a:rPr sz="2000" spc="-10" dirty="0">
                <a:latin typeface="Calibri"/>
                <a:cs typeface="Calibri"/>
              </a:rPr>
              <a:t>direct</a:t>
            </a:r>
            <a:r>
              <a:rPr sz="2000" spc="-10" dirty="0">
                <a:latin typeface="Times New Roman"/>
                <a:cs typeface="Times New Roman"/>
              </a:rPr>
              <a:t> </a:t>
            </a:r>
            <a:r>
              <a:rPr sz="2000" spc="-10" dirty="0">
                <a:latin typeface="Calibri"/>
                <a:cs typeface="Calibri"/>
              </a:rPr>
              <a:t>recursion,</a:t>
            </a:r>
            <a:r>
              <a:rPr sz="2000" spc="-85" dirty="0">
                <a:latin typeface="Times New Roman"/>
                <a:cs typeface="Times New Roman"/>
              </a:rPr>
              <a:t> </a:t>
            </a:r>
            <a:r>
              <a:rPr sz="2000" dirty="0">
                <a:latin typeface="Calibri"/>
                <a:cs typeface="Calibri"/>
              </a:rPr>
              <a:t>the</a:t>
            </a:r>
            <a:r>
              <a:rPr sz="2000" spc="-95" dirty="0">
                <a:latin typeface="Times New Roman"/>
                <a:cs typeface="Times New Roman"/>
              </a:rPr>
              <a:t> </a:t>
            </a:r>
            <a:r>
              <a:rPr sz="2000" dirty="0">
                <a:latin typeface="Calibri"/>
                <a:cs typeface="Calibri"/>
              </a:rPr>
              <a:t>outer</a:t>
            </a:r>
            <a:r>
              <a:rPr sz="2000" spc="-85" dirty="0">
                <a:latin typeface="Times New Roman"/>
                <a:cs typeface="Times New Roman"/>
              </a:rPr>
              <a:t> </a:t>
            </a:r>
            <a:r>
              <a:rPr sz="2000" dirty="0">
                <a:latin typeface="Calibri"/>
                <a:cs typeface="Calibri"/>
              </a:rPr>
              <a:t>fun()</a:t>
            </a:r>
            <a:r>
              <a:rPr sz="2000" spc="-95" dirty="0">
                <a:latin typeface="Times New Roman"/>
                <a:cs typeface="Times New Roman"/>
              </a:rPr>
              <a:t> </a:t>
            </a:r>
            <a:r>
              <a:rPr sz="2000" spc="-10" dirty="0">
                <a:latin typeface="Calibri"/>
                <a:cs typeface="Calibri"/>
              </a:rPr>
              <a:t>function</a:t>
            </a:r>
            <a:r>
              <a:rPr sz="2000" spc="-10" dirty="0">
                <a:latin typeface="Times New Roman"/>
                <a:cs typeface="Times New Roman"/>
              </a:rPr>
              <a:t> </a:t>
            </a:r>
            <a:r>
              <a:rPr sz="2000" spc="-10" dirty="0">
                <a:latin typeface="Calibri"/>
                <a:cs typeface="Calibri"/>
              </a:rPr>
              <a:t>recursively</a:t>
            </a:r>
            <a:r>
              <a:rPr sz="2000" spc="-70" dirty="0">
                <a:latin typeface="Times New Roman"/>
                <a:cs typeface="Times New Roman"/>
              </a:rPr>
              <a:t> </a:t>
            </a:r>
            <a:r>
              <a:rPr sz="2000" dirty="0">
                <a:latin typeface="Calibri"/>
                <a:cs typeface="Calibri"/>
              </a:rPr>
              <a:t>calls</a:t>
            </a:r>
            <a:r>
              <a:rPr sz="2000" spc="-80" dirty="0">
                <a:latin typeface="Times New Roman"/>
                <a:cs typeface="Times New Roman"/>
              </a:rPr>
              <a:t> </a:t>
            </a:r>
            <a:r>
              <a:rPr sz="2000" dirty="0">
                <a:latin typeface="Calibri"/>
                <a:cs typeface="Calibri"/>
              </a:rPr>
              <a:t>the</a:t>
            </a:r>
            <a:r>
              <a:rPr sz="2000" spc="-85" dirty="0">
                <a:latin typeface="Times New Roman"/>
                <a:cs typeface="Times New Roman"/>
              </a:rPr>
              <a:t> </a:t>
            </a:r>
            <a:r>
              <a:rPr sz="2000" dirty="0">
                <a:latin typeface="Calibri"/>
                <a:cs typeface="Calibri"/>
              </a:rPr>
              <a:t>inner</a:t>
            </a:r>
            <a:r>
              <a:rPr sz="2000" spc="-100" dirty="0">
                <a:latin typeface="Times New Roman"/>
                <a:cs typeface="Times New Roman"/>
              </a:rPr>
              <a:t> </a:t>
            </a:r>
            <a:r>
              <a:rPr sz="2000" spc="-10" dirty="0">
                <a:latin typeface="Calibri"/>
                <a:cs typeface="Calibri"/>
              </a:rPr>
              <a:t>fun()</a:t>
            </a:r>
            <a:r>
              <a:rPr sz="2000" spc="-10" dirty="0">
                <a:latin typeface="Times New Roman"/>
                <a:cs typeface="Times New Roman"/>
              </a:rPr>
              <a:t> </a:t>
            </a:r>
            <a:r>
              <a:rPr sz="2000" dirty="0">
                <a:latin typeface="Calibri"/>
                <a:cs typeface="Calibri"/>
              </a:rPr>
              <a:t>function,</a:t>
            </a:r>
            <a:r>
              <a:rPr sz="2000" spc="-95" dirty="0">
                <a:latin typeface="Times New Roman"/>
                <a:cs typeface="Times New Roman"/>
              </a:rPr>
              <a:t> </a:t>
            </a:r>
            <a:r>
              <a:rPr sz="2000" dirty="0">
                <a:latin typeface="Calibri"/>
                <a:cs typeface="Calibri"/>
              </a:rPr>
              <a:t>and</a:t>
            </a:r>
            <a:r>
              <a:rPr sz="2000" spc="-80" dirty="0">
                <a:latin typeface="Times New Roman"/>
                <a:cs typeface="Times New Roman"/>
              </a:rPr>
              <a:t> </a:t>
            </a:r>
            <a:r>
              <a:rPr sz="2000" dirty="0">
                <a:latin typeface="Calibri"/>
                <a:cs typeface="Calibri"/>
              </a:rPr>
              <a:t>this</a:t>
            </a:r>
            <a:r>
              <a:rPr sz="2000" spc="-80" dirty="0">
                <a:latin typeface="Times New Roman"/>
                <a:cs typeface="Times New Roman"/>
              </a:rPr>
              <a:t> </a:t>
            </a:r>
            <a:r>
              <a:rPr sz="2000" dirty="0">
                <a:latin typeface="Calibri"/>
                <a:cs typeface="Calibri"/>
              </a:rPr>
              <a:t>type</a:t>
            </a:r>
            <a:r>
              <a:rPr sz="2000" spc="-85" dirty="0">
                <a:latin typeface="Times New Roman"/>
                <a:cs typeface="Times New Roman"/>
              </a:rPr>
              <a:t> </a:t>
            </a:r>
            <a:r>
              <a:rPr sz="2000" dirty="0">
                <a:latin typeface="Calibri"/>
                <a:cs typeface="Calibri"/>
              </a:rPr>
              <a:t>of</a:t>
            </a:r>
            <a:r>
              <a:rPr sz="2000" spc="-90" dirty="0">
                <a:latin typeface="Times New Roman"/>
                <a:cs typeface="Times New Roman"/>
              </a:rPr>
              <a:t> </a:t>
            </a:r>
            <a:r>
              <a:rPr sz="2000" spc="-10" dirty="0">
                <a:latin typeface="Calibri"/>
                <a:cs typeface="Calibri"/>
              </a:rPr>
              <a:t>recursion</a:t>
            </a:r>
            <a:r>
              <a:rPr sz="2000" spc="-75" dirty="0">
                <a:latin typeface="Times New Roman"/>
                <a:cs typeface="Times New Roman"/>
              </a:rPr>
              <a:t> </a:t>
            </a:r>
            <a:r>
              <a:rPr sz="2000" spc="-25" dirty="0">
                <a:latin typeface="Calibri"/>
                <a:cs typeface="Calibri"/>
              </a:rPr>
              <a:t>is</a:t>
            </a:r>
            <a:endParaRPr sz="2000" dirty="0">
              <a:latin typeface="Calibri"/>
              <a:cs typeface="Calibri"/>
            </a:endParaRPr>
          </a:p>
          <a:p>
            <a:pPr marL="381000">
              <a:lnSpc>
                <a:spcPts val="1015"/>
              </a:lnSpc>
            </a:pPr>
            <a:r>
              <a:rPr sz="3000" baseline="-25000" dirty="0">
                <a:latin typeface="Calibri"/>
                <a:cs typeface="Calibri"/>
              </a:rPr>
              <a:t>called</a:t>
            </a:r>
            <a:r>
              <a:rPr sz="3000" spc="-97" baseline="-25000" dirty="0">
                <a:latin typeface="Times New Roman"/>
                <a:cs typeface="Times New Roman"/>
              </a:rPr>
              <a:t> </a:t>
            </a:r>
            <a:r>
              <a:rPr sz="3000" baseline="-25000" dirty="0">
                <a:latin typeface="Calibri"/>
                <a:cs typeface="Calibri"/>
              </a:rPr>
              <a:t>the</a:t>
            </a:r>
            <a:r>
              <a:rPr sz="3000" spc="-82" baseline="-25000" dirty="0">
                <a:latin typeface="Times New Roman"/>
                <a:cs typeface="Times New Roman"/>
              </a:rPr>
              <a:t> </a:t>
            </a:r>
            <a:r>
              <a:rPr sz="3000" baseline="-25000" dirty="0">
                <a:latin typeface="Calibri"/>
                <a:cs typeface="Calibri"/>
              </a:rPr>
              <a:t>direct</a:t>
            </a:r>
            <a:r>
              <a:rPr sz="3000" spc="-75" baseline="-25000" dirty="0">
                <a:latin typeface="Times New Roman"/>
                <a:cs typeface="Times New Roman"/>
              </a:rPr>
              <a:t> </a:t>
            </a:r>
            <a:r>
              <a:rPr sz="3000" spc="-30" baseline="-25000" dirty="0">
                <a:latin typeface="Calibri"/>
                <a:cs typeface="Calibri"/>
              </a:rPr>
              <a:t>recursion.</a:t>
            </a:r>
            <a:r>
              <a:rPr sz="3000" spc="-104" baseline="-25000" dirty="0">
                <a:latin typeface="Times New Roman"/>
                <a:cs typeface="Times New Roman"/>
              </a:rPr>
              <a:t> </a:t>
            </a:r>
            <a:r>
              <a:rPr sz="1200" spc="-10" dirty="0">
                <a:solidFill>
                  <a:srgbClr val="888888"/>
                </a:solidFill>
                <a:latin typeface="Calibri"/>
                <a:cs typeface="Calibri"/>
              </a:rPr>
              <a:t>Prepared</a:t>
            </a:r>
            <a:r>
              <a:rPr sz="1200" spc="-65" dirty="0">
                <a:solidFill>
                  <a:srgbClr val="888888"/>
                </a:solidFill>
                <a:latin typeface="Times New Roman"/>
                <a:cs typeface="Times New Roman"/>
              </a:rPr>
              <a:t> </a:t>
            </a:r>
            <a:r>
              <a:rPr sz="1200" dirty="0">
                <a:solidFill>
                  <a:srgbClr val="888888"/>
                </a:solidFill>
                <a:latin typeface="Calibri"/>
                <a:cs typeface="Calibri"/>
              </a:rPr>
              <a:t>by</a:t>
            </a:r>
            <a:r>
              <a:rPr sz="1200" spc="-5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35" dirty="0" smtClean="0">
                <a:solidFill>
                  <a:srgbClr val="888888"/>
                </a:solidFill>
                <a:latin typeface="Times New Roman"/>
                <a:cs typeface="Times New Roman"/>
              </a:rPr>
              <a:t> </a:t>
            </a:r>
            <a:r>
              <a:rPr sz="1200" dirty="0">
                <a:solidFill>
                  <a:srgbClr val="888888"/>
                </a:solidFill>
                <a:latin typeface="Calibri"/>
                <a:cs typeface="Calibri"/>
              </a:rPr>
              <a:t>A</a:t>
            </a:r>
            <a:r>
              <a:rPr sz="1200" spc="-20" dirty="0">
                <a:solidFill>
                  <a:srgbClr val="888888"/>
                </a:solidFill>
                <a:latin typeface="Times New Roman"/>
                <a:cs typeface="Times New Roman"/>
              </a:rPr>
              <a:t> </a:t>
            </a:r>
            <a:r>
              <a:rPr sz="1200" dirty="0">
                <a:solidFill>
                  <a:srgbClr val="888888"/>
                </a:solidFill>
                <a:latin typeface="Calibri"/>
                <a:cs typeface="Calibri"/>
              </a:rPr>
              <a:t>Dept.</a:t>
            </a:r>
            <a:r>
              <a:rPr sz="1200" spc="-65" dirty="0">
                <a:solidFill>
                  <a:srgbClr val="888888"/>
                </a:solidFill>
                <a:latin typeface="Times New Roman"/>
                <a:cs typeface="Times New Roman"/>
              </a:rPr>
              <a:t> </a:t>
            </a:r>
            <a:r>
              <a:rPr sz="1200" dirty="0">
                <a:solidFill>
                  <a:srgbClr val="888888"/>
                </a:solidFill>
                <a:latin typeface="Calibri"/>
                <a:cs typeface="Calibri"/>
              </a:rPr>
              <a:t>of</a:t>
            </a:r>
            <a:r>
              <a:rPr sz="1200" spc="-3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25" dirty="0" smtClean="0">
                <a:solidFill>
                  <a:srgbClr val="888888"/>
                </a:solidFill>
                <a:latin typeface="Times New Roman"/>
                <a:cs typeface="Times New Roman"/>
              </a:rPr>
              <a:t> </a:t>
            </a:r>
            <a:r>
              <a:rPr sz="1200" spc="-20" dirty="0">
                <a:solidFill>
                  <a:srgbClr val="888888"/>
                </a:solidFill>
                <a:latin typeface="Calibri"/>
                <a:cs typeface="Calibri"/>
              </a:rPr>
              <a:t>GFGC</a:t>
            </a:r>
            <a:endParaRPr sz="1200" dirty="0">
              <a:latin typeface="Calibri"/>
              <a:cs typeface="Calibri"/>
            </a:endParaRPr>
          </a:p>
        </p:txBody>
      </p:sp>
      <p:sp>
        <p:nvSpPr>
          <p:cNvPr id="7" name="object 7"/>
          <p:cNvSpPr txBox="1"/>
          <p:nvPr/>
        </p:nvSpPr>
        <p:spPr>
          <a:xfrm>
            <a:off x="4727832" y="266186"/>
            <a:ext cx="3705225" cy="2708910"/>
          </a:xfrm>
          <a:prstGeom prst="rect">
            <a:avLst/>
          </a:prstGeom>
        </p:spPr>
        <p:txBody>
          <a:bodyPr vert="horz" wrap="square" lIns="0" tIns="13335" rIns="0" bIns="0" rtlCol="0">
            <a:spAutoFit/>
          </a:bodyPr>
          <a:lstStyle/>
          <a:p>
            <a:pPr marL="354965" indent="-342265">
              <a:lnSpc>
                <a:spcPts val="2160"/>
              </a:lnSpc>
              <a:spcBef>
                <a:spcPts val="105"/>
              </a:spcBef>
              <a:buFont typeface="Microsoft Sans Serif"/>
              <a:buChar char="•"/>
              <a:tabLst>
                <a:tab pos="354965" algn="l"/>
              </a:tabLst>
            </a:pPr>
            <a:r>
              <a:rPr sz="2000" b="1" spc="-10" dirty="0">
                <a:latin typeface="Calibri"/>
                <a:cs typeface="Calibri"/>
              </a:rPr>
              <a:t>Factorial</a:t>
            </a:r>
            <a:r>
              <a:rPr sz="2000" spc="-90" dirty="0">
                <a:latin typeface="Times New Roman"/>
                <a:cs typeface="Times New Roman"/>
              </a:rPr>
              <a:t> </a:t>
            </a:r>
            <a:r>
              <a:rPr sz="2000" b="1" dirty="0">
                <a:latin typeface="Calibri"/>
                <a:cs typeface="Calibri"/>
              </a:rPr>
              <a:t>is</a:t>
            </a:r>
            <a:r>
              <a:rPr sz="2000" spc="-70" dirty="0">
                <a:latin typeface="Times New Roman"/>
                <a:cs typeface="Times New Roman"/>
              </a:rPr>
              <a:t> </a:t>
            </a:r>
            <a:r>
              <a:rPr sz="2000" b="1" dirty="0">
                <a:latin typeface="Calibri"/>
                <a:cs typeface="Calibri"/>
              </a:rPr>
              <a:t>an</a:t>
            </a:r>
            <a:r>
              <a:rPr sz="2000" spc="-70" dirty="0">
                <a:latin typeface="Times New Roman"/>
                <a:cs typeface="Times New Roman"/>
              </a:rPr>
              <a:t> </a:t>
            </a:r>
            <a:r>
              <a:rPr sz="2000" b="1" spc="-10" dirty="0">
                <a:latin typeface="Calibri"/>
                <a:cs typeface="Calibri"/>
              </a:rPr>
              <a:t>example</a:t>
            </a:r>
            <a:r>
              <a:rPr sz="2000" spc="-70" dirty="0">
                <a:latin typeface="Times New Roman"/>
                <a:cs typeface="Times New Roman"/>
              </a:rPr>
              <a:t> </a:t>
            </a:r>
            <a:r>
              <a:rPr sz="2000" b="1" dirty="0">
                <a:latin typeface="Calibri"/>
                <a:cs typeface="Calibri"/>
              </a:rPr>
              <a:t>of</a:t>
            </a:r>
            <a:r>
              <a:rPr sz="2000" spc="-65" dirty="0">
                <a:latin typeface="Times New Roman"/>
                <a:cs typeface="Times New Roman"/>
              </a:rPr>
              <a:t> </a:t>
            </a:r>
            <a:r>
              <a:rPr sz="2000" b="1" spc="-10" dirty="0">
                <a:latin typeface="Calibri"/>
                <a:cs typeface="Calibri"/>
              </a:rPr>
              <a:t>direct</a:t>
            </a:r>
            <a:endParaRPr sz="2000">
              <a:latin typeface="Calibri"/>
              <a:cs typeface="Calibri"/>
            </a:endParaRPr>
          </a:p>
          <a:p>
            <a:pPr marL="355600">
              <a:lnSpc>
                <a:spcPts val="2160"/>
              </a:lnSpc>
            </a:pPr>
            <a:r>
              <a:rPr sz="2000" b="1" spc="-10" dirty="0">
                <a:latin typeface="Calibri"/>
                <a:cs typeface="Calibri"/>
              </a:rPr>
              <a:t>recursive</a:t>
            </a:r>
            <a:r>
              <a:rPr sz="2000" spc="-70" dirty="0">
                <a:latin typeface="Times New Roman"/>
                <a:cs typeface="Times New Roman"/>
              </a:rPr>
              <a:t> </a:t>
            </a:r>
            <a:r>
              <a:rPr sz="2000" b="1" dirty="0">
                <a:latin typeface="Calibri"/>
                <a:cs typeface="Calibri"/>
              </a:rPr>
              <a:t>as</a:t>
            </a:r>
            <a:r>
              <a:rPr sz="2000" spc="-65" dirty="0">
                <a:latin typeface="Times New Roman"/>
                <a:cs typeface="Times New Roman"/>
              </a:rPr>
              <a:t> </a:t>
            </a:r>
            <a:r>
              <a:rPr sz="2000" b="1" dirty="0">
                <a:latin typeface="Calibri"/>
                <a:cs typeface="Calibri"/>
              </a:rPr>
              <a:t>shown</a:t>
            </a:r>
            <a:r>
              <a:rPr sz="2000" spc="-95" dirty="0">
                <a:latin typeface="Times New Roman"/>
                <a:cs typeface="Times New Roman"/>
              </a:rPr>
              <a:t> </a:t>
            </a:r>
            <a:r>
              <a:rPr sz="2000" b="1" spc="-10" dirty="0">
                <a:latin typeface="Calibri"/>
                <a:cs typeface="Calibri"/>
              </a:rPr>
              <a:t>below:</a:t>
            </a:r>
            <a:endParaRPr sz="2000">
              <a:latin typeface="Calibri"/>
              <a:cs typeface="Calibri"/>
            </a:endParaRPr>
          </a:p>
          <a:p>
            <a:pPr marL="12700">
              <a:lnSpc>
                <a:spcPct val="100000"/>
              </a:lnSpc>
            </a:pPr>
            <a:r>
              <a:rPr sz="2000" dirty="0">
                <a:latin typeface="Calibri"/>
                <a:cs typeface="Calibri"/>
              </a:rPr>
              <a:t>def</a:t>
            </a:r>
            <a:r>
              <a:rPr sz="2000" spc="-80" dirty="0">
                <a:latin typeface="Times New Roman"/>
                <a:cs typeface="Times New Roman"/>
              </a:rPr>
              <a:t> </a:t>
            </a:r>
            <a:r>
              <a:rPr sz="2000" spc="-10" dirty="0">
                <a:latin typeface="Calibri"/>
                <a:cs typeface="Calibri"/>
              </a:rPr>
              <a:t>factorial(n):</a:t>
            </a:r>
            <a:endParaRPr sz="2000">
              <a:latin typeface="Calibri"/>
              <a:cs typeface="Calibri"/>
            </a:endParaRPr>
          </a:p>
          <a:p>
            <a:pPr marL="68580">
              <a:lnSpc>
                <a:spcPct val="100000"/>
              </a:lnSpc>
            </a:pPr>
            <a:r>
              <a:rPr sz="2000" dirty="0">
                <a:latin typeface="Calibri"/>
                <a:cs typeface="Calibri"/>
              </a:rPr>
              <a:t>if</a:t>
            </a:r>
            <a:r>
              <a:rPr sz="2000" spc="-50" dirty="0">
                <a:latin typeface="Times New Roman"/>
                <a:cs typeface="Times New Roman"/>
              </a:rPr>
              <a:t> </a:t>
            </a:r>
            <a:r>
              <a:rPr sz="2000" dirty="0">
                <a:latin typeface="Calibri"/>
                <a:cs typeface="Calibri"/>
              </a:rPr>
              <a:t>n</a:t>
            </a:r>
            <a:r>
              <a:rPr sz="2000" spc="-55" dirty="0">
                <a:latin typeface="Times New Roman"/>
                <a:cs typeface="Times New Roman"/>
              </a:rPr>
              <a:t> </a:t>
            </a:r>
            <a:r>
              <a:rPr sz="2000" dirty="0">
                <a:latin typeface="Calibri"/>
                <a:cs typeface="Calibri"/>
              </a:rPr>
              <a:t>&lt;</a:t>
            </a:r>
            <a:r>
              <a:rPr sz="2000" spc="-70" dirty="0">
                <a:latin typeface="Times New Roman"/>
                <a:cs typeface="Times New Roman"/>
              </a:rPr>
              <a:t> </a:t>
            </a:r>
            <a:r>
              <a:rPr sz="2000" dirty="0">
                <a:latin typeface="Calibri"/>
                <a:cs typeface="Calibri"/>
              </a:rPr>
              <a:t>0</a:t>
            </a:r>
            <a:r>
              <a:rPr sz="2000" spc="-60" dirty="0">
                <a:latin typeface="Times New Roman"/>
                <a:cs typeface="Times New Roman"/>
              </a:rPr>
              <a:t> </a:t>
            </a:r>
            <a:r>
              <a:rPr sz="2000" dirty="0">
                <a:latin typeface="Calibri"/>
                <a:cs typeface="Calibri"/>
              </a:rPr>
              <a:t>or</a:t>
            </a:r>
            <a:r>
              <a:rPr sz="2000" spc="-60" dirty="0">
                <a:latin typeface="Times New Roman"/>
                <a:cs typeface="Times New Roman"/>
              </a:rPr>
              <a:t> </a:t>
            </a:r>
            <a:r>
              <a:rPr sz="2000" dirty="0">
                <a:latin typeface="Calibri"/>
                <a:cs typeface="Calibri"/>
              </a:rPr>
              <a:t>n</a:t>
            </a:r>
            <a:r>
              <a:rPr sz="2000" spc="-60" dirty="0">
                <a:latin typeface="Times New Roman"/>
                <a:cs typeface="Times New Roman"/>
              </a:rPr>
              <a:t> </a:t>
            </a:r>
            <a:r>
              <a:rPr sz="2000" dirty="0">
                <a:latin typeface="Calibri"/>
                <a:cs typeface="Calibri"/>
              </a:rPr>
              <a:t>==</a:t>
            </a:r>
            <a:r>
              <a:rPr sz="2000" spc="-60" dirty="0">
                <a:latin typeface="Times New Roman"/>
                <a:cs typeface="Times New Roman"/>
              </a:rPr>
              <a:t> </a:t>
            </a:r>
            <a:r>
              <a:rPr sz="2000" spc="-25" dirty="0">
                <a:latin typeface="Calibri"/>
                <a:cs typeface="Calibri"/>
              </a:rPr>
              <a:t>1:</a:t>
            </a:r>
            <a:endParaRPr sz="2000">
              <a:latin typeface="Calibri"/>
              <a:cs typeface="Calibri"/>
            </a:endParaRPr>
          </a:p>
          <a:p>
            <a:pPr marL="68580">
              <a:lnSpc>
                <a:spcPct val="100000"/>
              </a:lnSpc>
            </a:pPr>
            <a:r>
              <a:rPr sz="2000" dirty="0">
                <a:latin typeface="Calibri"/>
                <a:cs typeface="Calibri"/>
              </a:rPr>
              <a:t>#</a:t>
            </a:r>
            <a:r>
              <a:rPr sz="2000" spc="-75" dirty="0">
                <a:latin typeface="Times New Roman"/>
                <a:cs typeface="Times New Roman"/>
              </a:rPr>
              <a:t> </a:t>
            </a:r>
            <a:r>
              <a:rPr sz="2000" dirty="0">
                <a:latin typeface="Calibri"/>
                <a:cs typeface="Calibri"/>
              </a:rPr>
              <a:t>The</a:t>
            </a:r>
            <a:r>
              <a:rPr sz="2000" spc="-70" dirty="0">
                <a:latin typeface="Times New Roman"/>
                <a:cs typeface="Times New Roman"/>
              </a:rPr>
              <a:t> </a:t>
            </a:r>
            <a:r>
              <a:rPr sz="2000" dirty="0">
                <a:latin typeface="Calibri"/>
                <a:cs typeface="Calibri"/>
              </a:rPr>
              <a:t>function</a:t>
            </a:r>
            <a:r>
              <a:rPr sz="2000" spc="-95" dirty="0">
                <a:latin typeface="Times New Roman"/>
                <a:cs typeface="Times New Roman"/>
              </a:rPr>
              <a:t> </a:t>
            </a:r>
            <a:r>
              <a:rPr sz="2000" spc="-10" dirty="0">
                <a:latin typeface="Calibri"/>
                <a:cs typeface="Calibri"/>
              </a:rPr>
              <a:t>terminates</a:t>
            </a:r>
            <a:r>
              <a:rPr sz="2000" spc="-45" dirty="0">
                <a:latin typeface="Times New Roman"/>
                <a:cs typeface="Times New Roman"/>
              </a:rPr>
              <a:t> </a:t>
            </a:r>
            <a:r>
              <a:rPr sz="2000" spc="-20" dirty="0">
                <a:latin typeface="Calibri"/>
                <a:cs typeface="Calibri"/>
              </a:rPr>
              <a:t>here</a:t>
            </a:r>
            <a:endParaRPr sz="2000">
              <a:latin typeface="Calibri"/>
              <a:cs typeface="Calibri"/>
            </a:endParaRPr>
          </a:p>
          <a:p>
            <a:pPr marL="68580">
              <a:lnSpc>
                <a:spcPct val="100000"/>
              </a:lnSpc>
            </a:pPr>
            <a:r>
              <a:rPr sz="2000" spc="-10" dirty="0">
                <a:latin typeface="Calibri"/>
                <a:cs typeface="Calibri"/>
              </a:rPr>
              <a:t>return</a:t>
            </a:r>
            <a:r>
              <a:rPr sz="2000" spc="-75" dirty="0">
                <a:latin typeface="Times New Roman"/>
                <a:cs typeface="Times New Roman"/>
              </a:rPr>
              <a:t> </a:t>
            </a:r>
            <a:r>
              <a:rPr sz="2000" spc="-50" dirty="0">
                <a:latin typeface="Calibri"/>
                <a:cs typeface="Calibri"/>
              </a:rPr>
              <a:t>1</a:t>
            </a:r>
            <a:endParaRPr sz="2000">
              <a:latin typeface="Calibri"/>
              <a:cs typeface="Calibri"/>
            </a:endParaRPr>
          </a:p>
          <a:p>
            <a:pPr marL="68580">
              <a:lnSpc>
                <a:spcPct val="100000"/>
              </a:lnSpc>
            </a:pPr>
            <a:r>
              <a:rPr sz="2000" spc="-10" dirty="0">
                <a:latin typeface="Calibri"/>
                <a:cs typeface="Calibri"/>
              </a:rPr>
              <a:t>else:</a:t>
            </a:r>
            <a:endParaRPr sz="2000">
              <a:latin typeface="Calibri"/>
              <a:cs typeface="Calibri"/>
            </a:endParaRPr>
          </a:p>
          <a:p>
            <a:pPr marL="68580" marR="1230630">
              <a:lnSpc>
                <a:spcPct val="100000"/>
              </a:lnSpc>
            </a:pPr>
            <a:r>
              <a:rPr sz="2000" dirty="0">
                <a:latin typeface="Calibri"/>
                <a:cs typeface="Calibri"/>
              </a:rPr>
              <a:t>value</a:t>
            </a:r>
            <a:r>
              <a:rPr sz="2000" spc="-15" dirty="0">
                <a:latin typeface="Times New Roman"/>
                <a:cs typeface="Times New Roman"/>
              </a:rPr>
              <a:t> </a:t>
            </a:r>
            <a:r>
              <a:rPr sz="2000" dirty="0">
                <a:latin typeface="Calibri"/>
                <a:cs typeface="Calibri"/>
              </a:rPr>
              <a:t>=</a:t>
            </a:r>
            <a:r>
              <a:rPr sz="2000" spc="-10" dirty="0">
                <a:latin typeface="Times New Roman"/>
                <a:cs typeface="Times New Roman"/>
              </a:rPr>
              <a:t> </a:t>
            </a:r>
            <a:r>
              <a:rPr sz="2000" spc="-20" dirty="0">
                <a:latin typeface="Calibri"/>
                <a:cs typeface="Calibri"/>
              </a:rPr>
              <a:t>n*factorial(n-</a:t>
            </a:r>
            <a:r>
              <a:rPr sz="2000" spc="-25" dirty="0">
                <a:latin typeface="Calibri"/>
                <a:cs typeface="Calibri"/>
              </a:rPr>
              <a:t>1)</a:t>
            </a:r>
            <a:r>
              <a:rPr sz="2000" spc="-25" dirty="0">
                <a:latin typeface="Times New Roman"/>
                <a:cs typeface="Times New Roman"/>
              </a:rPr>
              <a:t> </a:t>
            </a:r>
            <a:r>
              <a:rPr sz="2000" dirty="0">
                <a:latin typeface="Calibri"/>
                <a:cs typeface="Calibri"/>
              </a:rPr>
              <a:t>return</a:t>
            </a:r>
            <a:r>
              <a:rPr sz="2000" spc="-125" dirty="0">
                <a:latin typeface="Times New Roman"/>
                <a:cs typeface="Times New Roman"/>
              </a:rPr>
              <a:t> </a:t>
            </a:r>
            <a:r>
              <a:rPr sz="2000" spc="-20" dirty="0">
                <a:latin typeface="Calibri"/>
                <a:cs typeface="Calibri"/>
              </a:rPr>
              <a:t>value</a:t>
            </a:r>
            <a:endParaRPr sz="2000">
              <a:latin typeface="Calibri"/>
              <a:cs typeface="Calibri"/>
            </a:endParaRPr>
          </a:p>
        </p:txBody>
      </p:sp>
      <p:sp>
        <p:nvSpPr>
          <p:cNvPr id="8" name="object 8"/>
          <p:cNvSpPr txBox="1"/>
          <p:nvPr/>
        </p:nvSpPr>
        <p:spPr>
          <a:xfrm>
            <a:off x="4727832" y="3253813"/>
            <a:ext cx="2772410" cy="636270"/>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a:t>
            </a:r>
            <a:r>
              <a:rPr sz="2000" spc="-75" dirty="0">
                <a:latin typeface="Times New Roman"/>
                <a:cs typeface="Times New Roman"/>
              </a:rPr>
              <a:t> </a:t>
            </a:r>
            <a:r>
              <a:rPr sz="2000" spc="-10" dirty="0">
                <a:latin typeface="Calibri"/>
                <a:cs typeface="Calibri"/>
              </a:rPr>
              <a:t>Returns</a:t>
            </a:r>
            <a:r>
              <a:rPr sz="2000" spc="-70" dirty="0">
                <a:latin typeface="Times New Roman"/>
                <a:cs typeface="Times New Roman"/>
              </a:rPr>
              <a:t> </a:t>
            </a:r>
            <a:r>
              <a:rPr sz="2000" dirty="0">
                <a:latin typeface="Calibri"/>
                <a:cs typeface="Calibri"/>
              </a:rPr>
              <a:t>the</a:t>
            </a:r>
            <a:r>
              <a:rPr sz="2000" spc="-80" dirty="0">
                <a:latin typeface="Times New Roman"/>
                <a:cs typeface="Times New Roman"/>
              </a:rPr>
              <a:t> </a:t>
            </a:r>
            <a:r>
              <a:rPr sz="2000" spc="-10" dirty="0">
                <a:latin typeface="Calibri"/>
                <a:cs typeface="Calibri"/>
              </a:rPr>
              <a:t>factorial</a:t>
            </a:r>
            <a:r>
              <a:rPr sz="2000" spc="-65" dirty="0">
                <a:latin typeface="Times New Roman"/>
                <a:cs typeface="Times New Roman"/>
              </a:rPr>
              <a:t> </a:t>
            </a:r>
            <a:r>
              <a:rPr sz="2000" dirty="0">
                <a:latin typeface="Calibri"/>
                <a:cs typeface="Calibri"/>
              </a:rPr>
              <a:t>of</a:t>
            </a:r>
            <a:r>
              <a:rPr sz="2000" spc="-80" dirty="0">
                <a:latin typeface="Times New Roman"/>
                <a:cs typeface="Times New Roman"/>
              </a:rPr>
              <a:t> </a:t>
            </a:r>
            <a:r>
              <a:rPr sz="2000" spc="-50" dirty="0">
                <a:latin typeface="Calibri"/>
                <a:cs typeface="Calibri"/>
              </a:rPr>
              <a:t>5</a:t>
            </a:r>
            <a:endParaRPr sz="2000">
              <a:latin typeface="Calibri"/>
              <a:cs typeface="Calibri"/>
            </a:endParaRPr>
          </a:p>
          <a:p>
            <a:pPr marL="12700">
              <a:lnSpc>
                <a:spcPct val="100000"/>
              </a:lnSpc>
            </a:pPr>
            <a:r>
              <a:rPr sz="2000" spc="-10" dirty="0">
                <a:latin typeface="Calibri"/>
                <a:cs typeface="Calibri"/>
              </a:rPr>
              <a:t>factorial(5)</a:t>
            </a:r>
            <a:endParaRPr sz="2000">
              <a:latin typeface="Calibri"/>
              <a:cs typeface="Calibri"/>
            </a:endParaRPr>
          </a:p>
        </p:txBody>
      </p:sp>
      <p:sp>
        <p:nvSpPr>
          <p:cNvPr id="9" name="object 9"/>
          <p:cNvSpPr txBox="1"/>
          <p:nvPr/>
        </p:nvSpPr>
        <p:spPr>
          <a:xfrm>
            <a:off x="4727832" y="4168518"/>
            <a:ext cx="855980" cy="636270"/>
          </a:xfrm>
          <a:prstGeom prst="rect">
            <a:avLst/>
          </a:prstGeom>
        </p:spPr>
        <p:txBody>
          <a:bodyPr vert="horz" wrap="square" lIns="0" tIns="13335" rIns="0" bIns="0" rtlCol="0">
            <a:spAutoFit/>
          </a:bodyPr>
          <a:lstStyle/>
          <a:p>
            <a:pPr marL="12700">
              <a:lnSpc>
                <a:spcPct val="100000"/>
              </a:lnSpc>
              <a:spcBef>
                <a:spcPts val="105"/>
              </a:spcBef>
            </a:pPr>
            <a:r>
              <a:rPr sz="2000" b="1" spc="-10" dirty="0">
                <a:latin typeface="Calibri"/>
                <a:cs typeface="Calibri"/>
              </a:rPr>
              <a:t>Output:</a:t>
            </a:r>
            <a:endParaRPr sz="2000">
              <a:latin typeface="Calibri"/>
              <a:cs typeface="Calibri"/>
            </a:endParaRPr>
          </a:p>
          <a:p>
            <a:pPr marL="12700">
              <a:lnSpc>
                <a:spcPct val="100000"/>
              </a:lnSpc>
            </a:pPr>
            <a:r>
              <a:rPr sz="2000" spc="-25" dirty="0">
                <a:latin typeface="Calibri"/>
                <a:cs typeface="Calibri"/>
              </a:rPr>
              <a:t>120</a:t>
            </a:r>
            <a:endParaRPr sz="2000">
              <a:latin typeface="Calibri"/>
              <a:cs typeface="Calibri"/>
            </a:endParaRPr>
          </a:p>
        </p:txBody>
      </p:sp>
      <p:sp>
        <p:nvSpPr>
          <p:cNvPr id="10" name="object 10"/>
          <p:cNvSpPr txBox="1"/>
          <p:nvPr/>
        </p:nvSpPr>
        <p:spPr>
          <a:xfrm>
            <a:off x="4329175" y="6518556"/>
            <a:ext cx="486409"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88888"/>
                </a:solidFill>
                <a:latin typeface="Calibri"/>
                <a:cs typeface="Calibri"/>
              </a:rPr>
              <a:t>MALUR</a:t>
            </a:r>
            <a:endParaRPr sz="1200">
              <a:latin typeface="Calibri"/>
              <a:cs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97606"/>
            <a:ext cx="3731260" cy="1642745"/>
          </a:xfrm>
          <a:prstGeom prst="rect">
            <a:avLst/>
          </a:prstGeom>
        </p:spPr>
        <p:txBody>
          <a:bodyPr vert="horz" wrap="square" lIns="0" tIns="12700" rIns="0" bIns="0" rtlCol="0">
            <a:spAutoFit/>
          </a:bodyPr>
          <a:lstStyle/>
          <a:p>
            <a:pPr marL="291465" indent="-278765">
              <a:lnSpc>
                <a:spcPts val="2155"/>
              </a:lnSpc>
              <a:spcBef>
                <a:spcPts val="100"/>
              </a:spcBef>
              <a:buAutoNum type="arabicPeriod" startAt="2"/>
              <a:tabLst>
                <a:tab pos="291465" algn="l"/>
              </a:tabLst>
            </a:pPr>
            <a:r>
              <a:rPr sz="1800" b="1" dirty="0">
                <a:latin typeface="Calibri"/>
                <a:cs typeface="Calibri"/>
              </a:rPr>
              <a:t>Indirect</a:t>
            </a:r>
            <a:r>
              <a:rPr sz="1800" spc="-110" dirty="0">
                <a:latin typeface="Times New Roman"/>
                <a:cs typeface="Times New Roman"/>
              </a:rPr>
              <a:t> </a:t>
            </a:r>
            <a:r>
              <a:rPr sz="1800" b="1" spc="-10" dirty="0">
                <a:latin typeface="Calibri"/>
                <a:cs typeface="Calibri"/>
              </a:rPr>
              <a:t>Recursion</a:t>
            </a:r>
            <a:endParaRPr sz="1800">
              <a:latin typeface="Calibri"/>
              <a:cs typeface="Calibri"/>
            </a:endParaRPr>
          </a:p>
          <a:p>
            <a:pPr marL="355600" marR="5080" lvl="1" indent="-343535">
              <a:lnSpc>
                <a:spcPts val="2020"/>
              </a:lnSpc>
              <a:spcBef>
                <a:spcPts val="475"/>
              </a:spcBef>
              <a:buFont typeface="Microsoft Sans Serif"/>
              <a:buChar char="•"/>
              <a:tabLst>
                <a:tab pos="355600" algn="l"/>
              </a:tabLst>
            </a:pPr>
            <a:r>
              <a:rPr sz="2100" dirty="0">
                <a:latin typeface="Calibri"/>
                <a:cs typeface="Calibri"/>
              </a:rPr>
              <a:t>When</a:t>
            </a:r>
            <a:r>
              <a:rPr sz="2100" spc="-80" dirty="0">
                <a:latin typeface="Times New Roman"/>
                <a:cs typeface="Times New Roman"/>
              </a:rPr>
              <a:t> </a:t>
            </a:r>
            <a:r>
              <a:rPr sz="2100" dirty="0">
                <a:latin typeface="Calibri"/>
                <a:cs typeface="Calibri"/>
              </a:rPr>
              <a:t>a</a:t>
            </a:r>
            <a:r>
              <a:rPr sz="2100" spc="-70" dirty="0">
                <a:latin typeface="Times New Roman"/>
                <a:cs typeface="Times New Roman"/>
              </a:rPr>
              <a:t> </a:t>
            </a:r>
            <a:r>
              <a:rPr sz="2100" dirty="0">
                <a:latin typeface="Calibri"/>
                <a:cs typeface="Calibri"/>
              </a:rPr>
              <a:t>function</a:t>
            </a:r>
            <a:r>
              <a:rPr sz="2100" spc="-80" dirty="0">
                <a:latin typeface="Times New Roman"/>
                <a:cs typeface="Times New Roman"/>
              </a:rPr>
              <a:t> </a:t>
            </a:r>
            <a:r>
              <a:rPr sz="2100" dirty="0">
                <a:latin typeface="Calibri"/>
                <a:cs typeface="Calibri"/>
              </a:rPr>
              <a:t>is</a:t>
            </a:r>
            <a:r>
              <a:rPr sz="2100" spc="-70" dirty="0">
                <a:latin typeface="Times New Roman"/>
                <a:cs typeface="Times New Roman"/>
              </a:rPr>
              <a:t> </a:t>
            </a:r>
            <a:r>
              <a:rPr sz="2100" spc="-10" dirty="0">
                <a:latin typeface="Calibri"/>
                <a:cs typeface="Calibri"/>
              </a:rPr>
              <a:t>mutually</a:t>
            </a:r>
            <a:r>
              <a:rPr sz="2100" spc="-10" dirty="0">
                <a:latin typeface="Times New Roman"/>
                <a:cs typeface="Times New Roman"/>
              </a:rPr>
              <a:t> </a:t>
            </a:r>
            <a:r>
              <a:rPr sz="2100" dirty="0">
                <a:latin typeface="Calibri"/>
                <a:cs typeface="Calibri"/>
              </a:rPr>
              <a:t>called</a:t>
            </a:r>
            <a:r>
              <a:rPr sz="2100" spc="-95" dirty="0">
                <a:latin typeface="Times New Roman"/>
                <a:cs typeface="Times New Roman"/>
              </a:rPr>
              <a:t> </a:t>
            </a:r>
            <a:r>
              <a:rPr sz="2100" dirty="0">
                <a:latin typeface="Calibri"/>
                <a:cs typeface="Calibri"/>
              </a:rPr>
              <a:t>by</a:t>
            </a:r>
            <a:r>
              <a:rPr sz="2100" spc="-95" dirty="0">
                <a:latin typeface="Times New Roman"/>
                <a:cs typeface="Times New Roman"/>
              </a:rPr>
              <a:t> </a:t>
            </a:r>
            <a:r>
              <a:rPr sz="2100" dirty="0">
                <a:latin typeface="Calibri"/>
                <a:cs typeface="Calibri"/>
              </a:rPr>
              <a:t>another</a:t>
            </a:r>
            <a:r>
              <a:rPr sz="2100" spc="-90" dirty="0">
                <a:latin typeface="Times New Roman"/>
                <a:cs typeface="Times New Roman"/>
              </a:rPr>
              <a:t> </a:t>
            </a:r>
            <a:r>
              <a:rPr sz="2100" dirty="0">
                <a:latin typeface="Calibri"/>
                <a:cs typeface="Calibri"/>
              </a:rPr>
              <a:t>function</a:t>
            </a:r>
            <a:r>
              <a:rPr sz="2100" spc="-90" dirty="0">
                <a:latin typeface="Times New Roman"/>
                <a:cs typeface="Times New Roman"/>
              </a:rPr>
              <a:t> </a:t>
            </a:r>
            <a:r>
              <a:rPr sz="2100" dirty="0">
                <a:latin typeface="Calibri"/>
                <a:cs typeface="Calibri"/>
              </a:rPr>
              <a:t>in</a:t>
            </a:r>
            <a:r>
              <a:rPr sz="2100" spc="-85" dirty="0">
                <a:latin typeface="Times New Roman"/>
                <a:cs typeface="Times New Roman"/>
              </a:rPr>
              <a:t> </a:t>
            </a:r>
            <a:r>
              <a:rPr sz="2100" spc="-50" dirty="0">
                <a:latin typeface="Calibri"/>
                <a:cs typeface="Calibri"/>
              </a:rPr>
              <a:t>a</a:t>
            </a:r>
            <a:r>
              <a:rPr sz="2100" spc="-50" dirty="0">
                <a:latin typeface="Times New Roman"/>
                <a:cs typeface="Times New Roman"/>
              </a:rPr>
              <a:t> </a:t>
            </a:r>
            <a:r>
              <a:rPr sz="2100" spc="-10" dirty="0">
                <a:latin typeface="Calibri"/>
                <a:cs typeface="Calibri"/>
              </a:rPr>
              <a:t>circular</a:t>
            </a:r>
            <a:r>
              <a:rPr sz="2100" spc="-60" dirty="0">
                <a:latin typeface="Times New Roman"/>
                <a:cs typeface="Times New Roman"/>
              </a:rPr>
              <a:t> </a:t>
            </a:r>
            <a:r>
              <a:rPr sz="2100" spc="-30" dirty="0">
                <a:latin typeface="Calibri"/>
                <a:cs typeface="Calibri"/>
              </a:rPr>
              <a:t>manner,</a:t>
            </a:r>
            <a:r>
              <a:rPr sz="2100" spc="-70" dirty="0">
                <a:latin typeface="Times New Roman"/>
                <a:cs typeface="Times New Roman"/>
              </a:rPr>
              <a:t> </a:t>
            </a:r>
            <a:r>
              <a:rPr sz="2100" dirty="0">
                <a:latin typeface="Calibri"/>
                <a:cs typeface="Calibri"/>
              </a:rPr>
              <a:t>the</a:t>
            </a:r>
            <a:r>
              <a:rPr sz="2100" spc="-75" dirty="0">
                <a:latin typeface="Times New Roman"/>
                <a:cs typeface="Times New Roman"/>
              </a:rPr>
              <a:t> </a:t>
            </a:r>
            <a:r>
              <a:rPr sz="2100" dirty="0">
                <a:latin typeface="Calibri"/>
                <a:cs typeface="Calibri"/>
              </a:rPr>
              <a:t>function</a:t>
            </a:r>
            <a:r>
              <a:rPr sz="2100" spc="-85" dirty="0">
                <a:latin typeface="Times New Roman"/>
                <a:cs typeface="Times New Roman"/>
              </a:rPr>
              <a:t> </a:t>
            </a:r>
            <a:r>
              <a:rPr sz="2100" spc="-25" dirty="0">
                <a:latin typeface="Calibri"/>
                <a:cs typeface="Calibri"/>
              </a:rPr>
              <a:t>is</a:t>
            </a:r>
            <a:r>
              <a:rPr sz="2100" spc="-25" dirty="0">
                <a:latin typeface="Times New Roman"/>
                <a:cs typeface="Times New Roman"/>
              </a:rPr>
              <a:t> </a:t>
            </a:r>
            <a:r>
              <a:rPr sz="2100" dirty="0">
                <a:latin typeface="Calibri"/>
                <a:cs typeface="Calibri"/>
              </a:rPr>
              <a:t>called</a:t>
            </a:r>
            <a:r>
              <a:rPr sz="2100" spc="-105" dirty="0">
                <a:latin typeface="Times New Roman"/>
                <a:cs typeface="Times New Roman"/>
              </a:rPr>
              <a:t> </a:t>
            </a:r>
            <a:r>
              <a:rPr sz="2100" dirty="0">
                <a:latin typeface="Calibri"/>
                <a:cs typeface="Calibri"/>
              </a:rPr>
              <a:t>an</a:t>
            </a:r>
            <a:r>
              <a:rPr sz="2100" spc="-114" dirty="0">
                <a:latin typeface="Times New Roman"/>
                <a:cs typeface="Times New Roman"/>
              </a:rPr>
              <a:t> </a:t>
            </a:r>
            <a:r>
              <a:rPr sz="2100" dirty="0">
                <a:latin typeface="Calibri"/>
                <a:cs typeface="Calibri"/>
              </a:rPr>
              <a:t>indirect</a:t>
            </a:r>
            <a:r>
              <a:rPr sz="2100" spc="-85" dirty="0">
                <a:latin typeface="Times New Roman"/>
                <a:cs typeface="Times New Roman"/>
              </a:rPr>
              <a:t> </a:t>
            </a:r>
            <a:r>
              <a:rPr sz="2100" spc="-10" dirty="0">
                <a:latin typeface="Calibri"/>
                <a:cs typeface="Calibri"/>
              </a:rPr>
              <a:t>recursion</a:t>
            </a:r>
            <a:r>
              <a:rPr sz="2100" spc="-10" dirty="0">
                <a:latin typeface="Times New Roman"/>
                <a:cs typeface="Times New Roman"/>
              </a:rPr>
              <a:t> </a:t>
            </a:r>
            <a:r>
              <a:rPr sz="2100" spc="-10" dirty="0">
                <a:latin typeface="Calibri"/>
                <a:cs typeface="Calibri"/>
              </a:rPr>
              <a:t>function.</a:t>
            </a:r>
            <a:endParaRPr sz="2100">
              <a:latin typeface="Calibri"/>
              <a:cs typeface="Calibri"/>
            </a:endParaRPr>
          </a:p>
        </p:txBody>
      </p:sp>
      <p:sp>
        <p:nvSpPr>
          <p:cNvPr id="3" name="object 3"/>
          <p:cNvSpPr txBox="1"/>
          <p:nvPr/>
        </p:nvSpPr>
        <p:spPr>
          <a:xfrm>
            <a:off x="535940" y="5016248"/>
            <a:ext cx="3755390" cy="1370330"/>
          </a:xfrm>
          <a:prstGeom prst="rect">
            <a:avLst/>
          </a:prstGeom>
        </p:spPr>
        <p:txBody>
          <a:bodyPr vert="horz" wrap="square" lIns="0" tIns="76835" rIns="0" bIns="0" rtlCol="0">
            <a:spAutoFit/>
          </a:bodyPr>
          <a:lstStyle/>
          <a:p>
            <a:pPr marL="355600" marR="5080" indent="-343535">
              <a:lnSpc>
                <a:spcPct val="80000"/>
              </a:lnSpc>
              <a:spcBef>
                <a:spcPts val="605"/>
              </a:spcBef>
              <a:buFont typeface="Microsoft Sans Serif"/>
              <a:buChar char="•"/>
              <a:tabLst>
                <a:tab pos="355600" algn="l"/>
              </a:tabLst>
            </a:pPr>
            <a:r>
              <a:rPr sz="2100" dirty="0">
                <a:latin typeface="Calibri"/>
                <a:cs typeface="Calibri"/>
              </a:rPr>
              <a:t>From</a:t>
            </a:r>
            <a:r>
              <a:rPr sz="2100" spc="-100" dirty="0">
                <a:latin typeface="Times New Roman"/>
                <a:cs typeface="Times New Roman"/>
              </a:rPr>
              <a:t> </a:t>
            </a:r>
            <a:r>
              <a:rPr sz="2100" dirty="0">
                <a:latin typeface="Calibri"/>
                <a:cs typeface="Calibri"/>
              </a:rPr>
              <a:t>the</a:t>
            </a:r>
            <a:r>
              <a:rPr sz="2100" spc="-105" dirty="0">
                <a:latin typeface="Times New Roman"/>
                <a:cs typeface="Times New Roman"/>
              </a:rPr>
              <a:t> </a:t>
            </a:r>
            <a:r>
              <a:rPr sz="2100" dirty="0">
                <a:latin typeface="Calibri"/>
                <a:cs typeface="Calibri"/>
              </a:rPr>
              <a:t>above</a:t>
            </a:r>
            <a:r>
              <a:rPr sz="2100" spc="-105" dirty="0">
                <a:latin typeface="Times New Roman"/>
                <a:cs typeface="Times New Roman"/>
              </a:rPr>
              <a:t> </a:t>
            </a:r>
            <a:r>
              <a:rPr sz="2100" dirty="0">
                <a:latin typeface="Calibri"/>
                <a:cs typeface="Calibri"/>
              </a:rPr>
              <a:t>diagram</a:t>
            </a:r>
            <a:r>
              <a:rPr sz="2100" spc="-100" dirty="0">
                <a:latin typeface="Times New Roman"/>
                <a:cs typeface="Times New Roman"/>
              </a:rPr>
              <a:t> </a:t>
            </a:r>
            <a:r>
              <a:rPr sz="2100" spc="-10" dirty="0">
                <a:latin typeface="Calibri"/>
                <a:cs typeface="Calibri"/>
              </a:rPr>
              <a:t>fun(A)</a:t>
            </a:r>
            <a:r>
              <a:rPr sz="2100" spc="-10" dirty="0">
                <a:latin typeface="Times New Roman"/>
                <a:cs typeface="Times New Roman"/>
              </a:rPr>
              <a:t> </a:t>
            </a:r>
            <a:r>
              <a:rPr sz="2100" dirty="0">
                <a:latin typeface="Calibri"/>
                <a:cs typeface="Calibri"/>
              </a:rPr>
              <a:t>is</a:t>
            </a:r>
            <a:r>
              <a:rPr sz="2100" spc="-80" dirty="0">
                <a:latin typeface="Times New Roman"/>
                <a:cs typeface="Times New Roman"/>
              </a:rPr>
              <a:t> </a:t>
            </a:r>
            <a:r>
              <a:rPr sz="2100" dirty="0">
                <a:latin typeface="Calibri"/>
                <a:cs typeface="Calibri"/>
              </a:rPr>
              <a:t>calling</a:t>
            </a:r>
            <a:r>
              <a:rPr sz="2100" spc="-85" dirty="0">
                <a:latin typeface="Times New Roman"/>
                <a:cs typeface="Times New Roman"/>
              </a:rPr>
              <a:t> </a:t>
            </a:r>
            <a:r>
              <a:rPr sz="2100" dirty="0">
                <a:latin typeface="Calibri"/>
                <a:cs typeface="Calibri"/>
              </a:rPr>
              <a:t>for</a:t>
            </a:r>
            <a:r>
              <a:rPr sz="2100" spc="-75" dirty="0">
                <a:latin typeface="Times New Roman"/>
                <a:cs typeface="Times New Roman"/>
              </a:rPr>
              <a:t> </a:t>
            </a:r>
            <a:r>
              <a:rPr sz="2100" dirty="0">
                <a:latin typeface="Calibri"/>
                <a:cs typeface="Calibri"/>
              </a:rPr>
              <a:t>fun(B),</a:t>
            </a:r>
            <a:r>
              <a:rPr sz="2100" spc="-90" dirty="0">
                <a:latin typeface="Times New Roman"/>
                <a:cs typeface="Times New Roman"/>
              </a:rPr>
              <a:t> </a:t>
            </a:r>
            <a:r>
              <a:rPr sz="2100" dirty="0">
                <a:latin typeface="Calibri"/>
                <a:cs typeface="Calibri"/>
              </a:rPr>
              <a:t>fun(B)</a:t>
            </a:r>
            <a:r>
              <a:rPr sz="2100" spc="-100" dirty="0">
                <a:latin typeface="Times New Roman"/>
                <a:cs typeface="Times New Roman"/>
              </a:rPr>
              <a:t> </a:t>
            </a:r>
            <a:r>
              <a:rPr sz="2100" spc="-25" dirty="0">
                <a:latin typeface="Calibri"/>
                <a:cs typeface="Calibri"/>
              </a:rPr>
              <a:t>is</a:t>
            </a:r>
            <a:r>
              <a:rPr sz="2100" spc="-25" dirty="0">
                <a:latin typeface="Times New Roman"/>
                <a:cs typeface="Times New Roman"/>
              </a:rPr>
              <a:t> </a:t>
            </a:r>
            <a:r>
              <a:rPr sz="2100" dirty="0">
                <a:latin typeface="Calibri"/>
                <a:cs typeface="Calibri"/>
              </a:rPr>
              <a:t>calling</a:t>
            </a:r>
            <a:r>
              <a:rPr sz="2100" spc="-90" dirty="0">
                <a:latin typeface="Times New Roman"/>
                <a:cs typeface="Times New Roman"/>
              </a:rPr>
              <a:t> </a:t>
            </a:r>
            <a:r>
              <a:rPr sz="2100" dirty="0">
                <a:latin typeface="Calibri"/>
                <a:cs typeface="Calibri"/>
              </a:rPr>
              <a:t>for</a:t>
            </a:r>
            <a:r>
              <a:rPr sz="2100" spc="-75" dirty="0">
                <a:latin typeface="Times New Roman"/>
                <a:cs typeface="Times New Roman"/>
              </a:rPr>
              <a:t> </a:t>
            </a:r>
            <a:r>
              <a:rPr sz="2100" dirty="0">
                <a:latin typeface="Calibri"/>
                <a:cs typeface="Calibri"/>
              </a:rPr>
              <a:t>fun(C)</a:t>
            </a:r>
            <a:r>
              <a:rPr sz="2100" spc="-85" dirty="0">
                <a:latin typeface="Times New Roman"/>
                <a:cs typeface="Times New Roman"/>
              </a:rPr>
              <a:t> </a:t>
            </a:r>
            <a:r>
              <a:rPr sz="2100" dirty="0">
                <a:latin typeface="Calibri"/>
                <a:cs typeface="Calibri"/>
              </a:rPr>
              <a:t>and</a:t>
            </a:r>
            <a:r>
              <a:rPr sz="2100" spc="-100" dirty="0">
                <a:latin typeface="Times New Roman"/>
                <a:cs typeface="Times New Roman"/>
              </a:rPr>
              <a:t> </a:t>
            </a:r>
            <a:r>
              <a:rPr sz="2100" dirty="0">
                <a:latin typeface="Calibri"/>
                <a:cs typeface="Calibri"/>
              </a:rPr>
              <a:t>fun(C)</a:t>
            </a:r>
            <a:r>
              <a:rPr sz="2100" spc="-90" dirty="0">
                <a:latin typeface="Times New Roman"/>
                <a:cs typeface="Times New Roman"/>
              </a:rPr>
              <a:t> </a:t>
            </a:r>
            <a:r>
              <a:rPr sz="2100" spc="-25" dirty="0">
                <a:latin typeface="Calibri"/>
                <a:cs typeface="Calibri"/>
              </a:rPr>
              <a:t>is</a:t>
            </a:r>
            <a:r>
              <a:rPr sz="2100" spc="-25" dirty="0">
                <a:latin typeface="Times New Roman"/>
                <a:cs typeface="Times New Roman"/>
              </a:rPr>
              <a:t> </a:t>
            </a:r>
            <a:r>
              <a:rPr sz="2100" dirty="0">
                <a:latin typeface="Calibri"/>
                <a:cs typeface="Calibri"/>
              </a:rPr>
              <a:t>calling</a:t>
            </a:r>
            <a:r>
              <a:rPr sz="2100" spc="-85" dirty="0">
                <a:latin typeface="Times New Roman"/>
                <a:cs typeface="Times New Roman"/>
              </a:rPr>
              <a:t> </a:t>
            </a:r>
            <a:r>
              <a:rPr sz="2100" dirty="0">
                <a:latin typeface="Calibri"/>
                <a:cs typeface="Calibri"/>
              </a:rPr>
              <a:t>for</a:t>
            </a:r>
            <a:r>
              <a:rPr sz="2100" spc="-80" dirty="0">
                <a:latin typeface="Times New Roman"/>
                <a:cs typeface="Times New Roman"/>
              </a:rPr>
              <a:t> </a:t>
            </a:r>
            <a:r>
              <a:rPr sz="2100" dirty="0">
                <a:latin typeface="Calibri"/>
                <a:cs typeface="Calibri"/>
              </a:rPr>
              <a:t>fun(A)</a:t>
            </a:r>
            <a:r>
              <a:rPr sz="2100" spc="-95" dirty="0">
                <a:latin typeface="Times New Roman"/>
                <a:cs typeface="Times New Roman"/>
              </a:rPr>
              <a:t> </a:t>
            </a:r>
            <a:r>
              <a:rPr sz="2100" dirty="0">
                <a:latin typeface="Calibri"/>
                <a:cs typeface="Calibri"/>
              </a:rPr>
              <a:t>and</a:t>
            </a:r>
            <a:r>
              <a:rPr sz="2100" spc="-100" dirty="0">
                <a:latin typeface="Times New Roman"/>
                <a:cs typeface="Times New Roman"/>
              </a:rPr>
              <a:t> </a:t>
            </a:r>
            <a:r>
              <a:rPr sz="2100" dirty="0">
                <a:latin typeface="Calibri"/>
                <a:cs typeface="Calibri"/>
              </a:rPr>
              <a:t>thus</a:t>
            </a:r>
            <a:r>
              <a:rPr sz="2100" spc="-90" dirty="0">
                <a:latin typeface="Times New Roman"/>
                <a:cs typeface="Times New Roman"/>
              </a:rPr>
              <a:t> </a:t>
            </a:r>
            <a:r>
              <a:rPr sz="2100" spc="-25" dirty="0">
                <a:latin typeface="Calibri"/>
                <a:cs typeface="Calibri"/>
              </a:rPr>
              <a:t>it</a:t>
            </a:r>
            <a:r>
              <a:rPr sz="2100" spc="-25" dirty="0">
                <a:latin typeface="Times New Roman"/>
                <a:cs typeface="Times New Roman"/>
              </a:rPr>
              <a:t> </a:t>
            </a:r>
            <a:r>
              <a:rPr sz="2100" spc="-10" dirty="0">
                <a:latin typeface="Calibri"/>
                <a:cs typeface="Calibri"/>
              </a:rPr>
              <a:t>makes</a:t>
            </a:r>
            <a:r>
              <a:rPr sz="2100" spc="-85" dirty="0">
                <a:latin typeface="Times New Roman"/>
                <a:cs typeface="Times New Roman"/>
              </a:rPr>
              <a:t> </a:t>
            </a:r>
            <a:r>
              <a:rPr sz="2100" dirty="0">
                <a:latin typeface="Calibri"/>
                <a:cs typeface="Calibri"/>
              </a:rPr>
              <a:t>a</a:t>
            </a:r>
            <a:r>
              <a:rPr sz="2100" spc="-75" dirty="0">
                <a:latin typeface="Times New Roman"/>
                <a:cs typeface="Times New Roman"/>
              </a:rPr>
              <a:t> </a:t>
            </a:r>
            <a:r>
              <a:rPr sz="2100" spc="-10" dirty="0">
                <a:latin typeface="Calibri"/>
                <a:cs typeface="Calibri"/>
              </a:rPr>
              <a:t>cycle.</a:t>
            </a:r>
            <a:endParaRPr sz="2100">
              <a:latin typeface="Calibri"/>
              <a:cs typeface="Calibri"/>
            </a:endParaRPr>
          </a:p>
        </p:txBody>
      </p:sp>
      <p:sp>
        <p:nvSpPr>
          <p:cNvPr id="4" name="object 4"/>
          <p:cNvSpPr txBox="1">
            <a:spLocks noGrp="1"/>
          </p:cNvSpPr>
          <p:nvPr>
            <p:ph type="title"/>
          </p:nvPr>
        </p:nvSpPr>
        <p:spPr>
          <a:xfrm>
            <a:off x="4727837" y="349701"/>
            <a:ext cx="3320415" cy="300355"/>
          </a:xfrm>
          <a:prstGeom prst="rect">
            <a:avLst/>
          </a:prstGeom>
        </p:spPr>
        <p:txBody>
          <a:bodyPr vert="horz" wrap="square" lIns="0" tIns="12700" rIns="0" bIns="0" rtlCol="0">
            <a:spAutoFit/>
          </a:bodyPr>
          <a:lstStyle/>
          <a:p>
            <a:pPr marL="12700">
              <a:lnSpc>
                <a:spcPct val="100000"/>
              </a:lnSpc>
              <a:spcBef>
                <a:spcPts val="100"/>
              </a:spcBef>
            </a:pPr>
            <a:r>
              <a:rPr sz="1800" dirty="0"/>
              <a:t>#</a:t>
            </a:r>
            <a:r>
              <a:rPr sz="1800" b="0" spc="-55" dirty="0">
                <a:latin typeface="Times New Roman"/>
                <a:cs typeface="Times New Roman"/>
              </a:rPr>
              <a:t> </a:t>
            </a:r>
            <a:r>
              <a:rPr sz="1800" dirty="0"/>
              <a:t>Python</a:t>
            </a:r>
            <a:r>
              <a:rPr sz="1800" b="0" spc="-70" dirty="0">
                <a:latin typeface="Times New Roman"/>
                <a:cs typeface="Times New Roman"/>
              </a:rPr>
              <a:t> </a:t>
            </a:r>
            <a:r>
              <a:rPr sz="1800" spc="-10" dirty="0"/>
              <a:t>program</a:t>
            </a:r>
            <a:r>
              <a:rPr sz="1800" b="0" spc="-65" dirty="0">
                <a:latin typeface="Times New Roman"/>
                <a:cs typeface="Times New Roman"/>
              </a:rPr>
              <a:t> </a:t>
            </a:r>
            <a:r>
              <a:rPr sz="1800" dirty="0"/>
              <a:t>to</a:t>
            </a:r>
            <a:r>
              <a:rPr sz="1800" b="0" spc="-65" dirty="0">
                <a:latin typeface="Times New Roman"/>
                <a:cs typeface="Times New Roman"/>
              </a:rPr>
              <a:t> </a:t>
            </a:r>
            <a:r>
              <a:rPr sz="1800" dirty="0"/>
              <a:t>show</a:t>
            </a:r>
            <a:r>
              <a:rPr sz="1800" b="0" spc="-85" dirty="0">
                <a:latin typeface="Times New Roman"/>
                <a:cs typeface="Times New Roman"/>
              </a:rPr>
              <a:t> </a:t>
            </a:r>
            <a:r>
              <a:rPr sz="1800" spc="-10" dirty="0"/>
              <a:t>Indirect</a:t>
            </a:r>
            <a:endParaRPr sz="1800">
              <a:latin typeface="Times New Roman"/>
              <a:cs typeface="Times New Roman"/>
            </a:endParaRPr>
          </a:p>
        </p:txBody>
      </p:sp>
      <p:sp>
        <p:nvSpPr>
          <p:cNvPr id="5" name="object 5"/>
          <p:cNvSpPr txBox="1"/>
          <p:nvPr/>
        </p:nvSpPr>
        <p:spPr>
          <a:xfrm>
            <a:off x="4727837" y="569713"/>
            <a:ext cx="2124710" cy="1122680"/>
          </a:xfrm>
          <a:prstGeom prst="rect">
            <a:avLst/>
          </a:prstGeom>
        </p:spPr>
        <p:txBody>
          <a:bodyPr vert="horz" wrap="square" lIns="0" tIns="12700" rIns="0" bIns="0" rtlCol="0">
            <a:spAutoFit/>
          </a:bodyPr>
          <a:lstStyle/>
          <a:p>
            <a:pPr marL="355600">
              <a:lnSpc>
                <a:spcPct val="100000"/>
              </a:lnSpc>
              <a:spcBef>
                <a:spcPts val="100"/>
              </a:spcBef>
            </a:pPr>
            <a:r>
              <a:rPr sz="1800" b="1" spc="-10" dirty="0">
                <a:latin typeface="Calibri"/>
                <a:cs typeface="Calibri"/>
              </a:rPr>
              <a:t>Recursion</a:t>
            </a:r>
            <a:endParaRPr sz="1800">
              <a:latin typeface="Calibri"/>
              <a:cs typeface="Calibri"/>
            </a:endParaRPr>
          </a:p>
          <a:p>
            <a:pPr marL="220979" marR="986155" indent="-208915">
              <a:lnSpc>
                <a:spcPct val="100000"/>
              </a:lnSpc>
            </a:pPr>
            <a:r>
              <a:rPr sz="1800" dirty="0">
                <a:latin typeface="Calibri"/>
                <a:cs typeface="Calibri"/>
              </a:rPr>
              <a:t>def</a:t>
            </a:r>
            <a:r>
              <a:rPr sz="1800" spc="-75" dirty="0">
                <a:latin typeface="Times New Roman"/>
                <a:cs typeface="Times New Roman"/>
              </a:rPr>
              <a:t> </a:t>
            </a:r>
            <a:r>
              <a:rPr sz="1800" spc="-10" dirty="0">
                <a:latin typeface="Calibri"/>
                <a:cs typeface="Calibri"/>
              </a:rPr>
              <a:t>funA(n):</a:t>
            </a:r>
            <a:r>
              <a:rPr sz="1800" spc="-10" dirty="0">
                <a:latin typeface="Times New Roman"/>
                <a:cs typeface="Times New Roman"/>
              </a:rPr>
              <a:t> </a:t>
            </a:r>
            <a:r>
              <a:rPr sz="1800" dirty="0">
                <a:latin typeface="Calibri"/>
                <a:cs typeface="Calibri"/>
              </a:rPr>
              <a:t>if</a:t>
            </a:r>
            <a:r>
              <a:rPr sz="1800" spc="-45" dirty="0">
                <a:latin typeface="Times New Roman"/>
                <a:cs typeface="Times New Roman"/>
              </a:rPr>
              <a:t> </a:t>
            </a:r>
            <a:r>
              <a:rPr sz="1800" dirty="0">
                <a:latin typeface="Calibri"/>
                <a:cs typeface="Calibri"/>
              </a:rPr>
              <a:t>(n</a:t>
            </a:r>
            <a:r>
              <a:rPr sz="1800" spc="-50" dirty="0">
                <a:latin typeface="Times New Roman"/>
                <a:cs typeface="Times New Roman"/>
              </a:rPr>
              <a:t> </a:t>
            </a:r>
            <a:r>
              <a:rPr sz="1800" dirty="0">
                <a:latin typeface="Calibri"/>
                <a:cs typeface="Calibri"/>
              </a:rPr>
              <a:t>&gt;</a:t>
            </a:r>
            <a:r>
              <a:rPr sz="1800" spc="-40" dirty="0">
                <a:latin typeface="Times New Roman"/>
                <a:cs typeface="Times New Roman"/>
              </a:rPr>
              <a:t> </a:t>
            </a:r>
            <a:r>
              <a:rPr sz="1800" spc="-25" dirty="0">
                <a:latin typeface="Calibri"/>
                <a:cs typeface="Calibri"/>
              </a:rPr>
              <a:t>0):</a:t>
            </a:r>
            <a:endParaRPr sz="1800">
              <a:latin typeface="Calibri"/>
              <a:cs typeface="Calibri"/>
            </a:endParaRPr>
          </a:p>
          <a:p>
            <a:pPr marL="431800">
              <a:lnSpc>
                <a:spcPct val="100000"/>
              </a:lnSpc>
            </a:pPr>
            <a:r>
              <a:rPr sz="1800" spc="-10" dirty="0">
                <a:latin typeface="Calibri"/>
                <a:cs typeface="Calibri"/>
              </a:rPr>
              <a:t>print("",</a:t>
            </a:r>
            <a:r>
              <a:rPr sz="1800" spc="-35" dirty="0">
                <a:latin typeface="Times New Roman"/>
                <a:cs typeface="Times New Roman"/>
              </a:rPr>
              <a:t> </a:t>
            </a:r>
            <a:r>
              <a:rPr sz="1800" dirty="0">
                <a:latin typeface="Calibri"/>
                <a:cs typeface="Calibri"/>
              </a:rPr>
              <a:t>n,</a:t>
            </a:r>
            <a:r>
              <a:rPr sz="1800" spc="-50" dirty="0">
                <a:latin typeface="Times New Roman"/>
                <a:cs typeface="Times New Roman"/>
              </a:rPr>
              <a:t> </a:t>
            </a:r>
            <a:r>
              <a:rPr sz="1800" spc="-10" dirty="0">
                <a:latin typeface="Calibri"/>
                <a:cs typeface="Calibri"/>
              </a:rPr>
              <a:t>end='')</a:t>
            </a:r>
            <a:endParaRPr sz="1800">
              <a:latin typeface="Calibri"/>
              <a:cs typeface="Calibri"/>
            </a:endParaRPr>
          </a:p>
        </p:txBody>
      </p:sp>
      <p:sp>
        <p:nvSpPr>
          <p:cNvPr id="6" name="object 6"/>
          <p:cNvSpPr txBox="1"/>
          <p:nvPr/>
        </p:nvSpPr>
        <p:spPr>
          <a:xfrm>
            <a:off x="4727837" y="1941390"/>
            <a:ext cx="2690495" cy="2494915"/>
          </a:xfrm>
          <a:prstGeom prst="rect">
            <a:avLst/>
          </a:prstGeom>
        </p:spPr>
        <p:txBody>
          <a:bodyPr vert="horz" wrap="square" lIns="0" tIns="12700" rIns="0" bIns="0" rtlCol="0">
            <a:spAutoFit/>
          </a:bodyPr>
          <a:lstStyle/>
          <a:p>
            <a:pPr marL="431165">
              <a:lnSpc>
                <a:spcPct val="100000"/>
              </a:lnSpc>
              <a:spcBef>
                <a:spcPts val="100"/>
              </a:spcBef>
            </a:pPr>
            <a:r>
              <a:rPr sz="1800" dirty="0">
                <a:latin typeface="Calibri"/>
                <a:cs typeface="Calibri"/>
              </a:rPr>
              <a:t>#</a:t>
            </a:r>
            <a:r>
              <a:rPr sz="1800" spc="-80" dirty="0">
                <a:latin typeface="Times New Roman"/>
                <a:cs typeface="Times New Roman"/>
              </a:rPr>
              <a:t> </a:t>
            </a:r>
            <a:r>
              <a:rPr sz="1800" dirty="0">
                <a:latin typeface="Calibri"/>
                <a:cs typeface="Calibri"/>
              </a:rPr>
              <a:t>Fun(A)</a:t>
            </a:r>
            <a:r>
              <a:rPr sz="1800" spc="-70" dirty="0">
                <a:latin typeface="Times New Roman"/>
                <a:cs typeface="Times New Roman"/>
              </a:rPr>
              <a:t> </a:t>
            </a:r>
            <a:r>
              <a:rPr sz="1800" dirty="0">
                <a:latin typeface="Calibri"/>
                <a:cs typeface="Calibri"/>
              </a:rPr>
              <a:t>is</a:t>
            </a:r>
            <a:r>
              <a:rPr sz="1800" spc="-80" dirty="0">
                <a:latin typeface="Times New Roman"/>
                <a:cs typeface="Times New Roman"/>
              </a:rPr>
              <a:t> </a:t>
            </a:r>
            <a:r>
              <a:rPr sz="1800" dirty="0">
                <a:latin typeface="Calibri"/>
                <a:cs typeface="Calibri"/>
              </a:rPr>
              <a:t>calling</a:t>
            </a:r>
            <a:r>
              <a:rPr sz="1800" spc="-60" dirty="0">
                <a:latin typeface="Times New Roman"/>
                <a:cs typeface="Times New Roman"/>
              </a:rPr>
              <a:t> </a:t>
            </a:r>
            <a:r>
              <a:rPr sz="1800" spc="-10" dirty="0">
                <a:latin typeface="Calibri"/>
                <a:cs typeface="Calibri"/>
              </a:rPr>
              <a:t>fun(B)</a:t>
            </a:r>
            <a:endParaRPr sz="1800">
              <a:latin typeface="Calibri"/>
              <a:cs typeface="Calibri"/>
            </a:endParaRPr>
          </a:p>
          <a:p>
            <a:pPr marL="431800">
              <a:lnSpc>
                <a:spcPct val="100000"/>
              </a:lnSpc>
            </a:pPr>
            <a:r>
              <a:rPr sz="1800" dirty="0">
                <a:latin typeface="Calibri"/>
                <a:cs typeface="Calibri"/>
              </a:rPr>
              <a:t>funB(n</a:t>
            </a:r>
            <a:r>
              <a:rPr sz="1800" spc="-65" dirty="0">
                <a:latin typeface="Times New Roman"/>
                <a:cs typeface="Times New Roman"/>
              </a:rPr>
              <a:t> </a:t>
            </a:r>
            <a:r>
              <a:rPr sz="1800" dirty="0">
                <a:latin typeface="Calibri"/>
                <a:cs typeface="Calibri"/>
              </a:rPr>
              <a:t>-</a:t>
            </a:r>
            <a:r>
              <a:rPr sz="1800" spc="-70" dirty="0">
                <a:latin typeface="Times New Roman"/>
                <a:cs typeface="Times New Roman"/>
              </a:rPr>
              <a:t> </a:t>
            </a:r>
            <a:r>
              <a:rPr sz="1800" spc="-25" dirty="0">
                <a:latin typeface="Calibri"/>
                <a:cs typeface="Calibri"/>
              </a:rPr>
              <a:t>1)</a:t>
            </a:r>
            <a:endParaRPr sz="1800">
              <a:latin typeface="Calibri"/>
              <a:cs typeface="Calibri"/>
            </a:endParaRPr>
          </a:p>
          <a:p>
            <a:pPr marL="220979" marR="1505585" indent="-208915">
              <a:lnSpc>
                <a:spcPct val="100000"/>
              </a:lnSpc>
              <a:spcBef>
                <a:spcPts val="2160"/>
              </a:spcBef>
            </a:pPr>
            <a:r>
              <a:rPr sz="1800" dirty="0">
                <a:latin typeface="Calibri"/>
                <a:cs typeface="Calibri"/>
              </a:rPr>
              <a:t>def</a:t>
            </a:r>
            <a:r>
              <a:rPr sz="1800" spc="-80" dirty="0">
                <a:latin typeface="Times New Roman"/>
                <a:cs typeface="Times New Roman"/>
              </a:rPr>
              <a:t> </a:t>
            </a:r>
            <a:r>
              <a:rPr sz="1800" dirty="0">
                <a:latin typeface="Calibri"/>
                <a:cs typeface="Calibri"/>
              </a:rPr>
              <a:t>funB(</a:t>
            </a:r>
            <a:r>
              <a:rPr sz="1800" spc="-75" dirty="0">
                <a:latin typeface="Times New Roman"/>
                <a:cs typeface="Times New Roman"/>
              </a:rPr>
              <a:t> </a:t>
            </a:r>
            <a:r>
              <a:rPr sz="1800" spc="-25" dirty="0">
                <a:latin typeface="Calibri"/>
                <a:cs typeface="Calibri"/>
              </a:rPr>
              <a:t>n):</a:t>
            </a:r>
            <a:r>
              <a:rPr sz="1800" spc="-25" dirty="0">
                <a:latin typeface="Times New Roman"/>
                <a:cs typeface="Times New Roman"/>
              </a:rPr>
              <a:t> </a:t>
            </a:r>
            <a:r>
              <a:rPr sz="1800" dirty="0">
                <a:latin typeface="Calibri"/>
                <a:cs typeface="Calibri"/>
              </a:rPr>
              <a:t>if</a:t>
            </a:r>
            <a:r>
              <a:rPr sz="1800" spc="-45" dirty="0">
                <a:latin typeface="Times New Roman"/>
                <a:cs typeface="Times New Roman"/>
              </a:rPr>
              <a:t> </a:t>
            </a:r>
            <a:r>
              <a:rPr sz="1800" dirty="0">
                <a:latin typeface="Calibri"/>
                <a:cs typeface="Calibri"/>
              </a:rPr>
              <a:t>(n</a:t>
            </a:r>
            <a:r>
              <a:rPr sz="1800" spc="-50" dirty="0">
                <a:latin typeface="Times New Roman"/>
                <a:cs typeface="Times New Roman"/>
              </a:rPr>
              <a:t> </a:t>
            </a:r>
            <a:r>
              <a:rPr sz="1800" dirty="0">
                <a:latin typeface="Calibri"/>
                <a:cs typeface="Calibri"/>
              </a:rPr>
              <a:t>&gt;</a:t>
            </a:r>
            <a:r>
              <a:rPr sz="1800" spc="-40" dirty="0">
                <a:latin typeface="Times New Roman"/>
                <a:cs typeface="Times New Roman"/>
              </a:rPr>
              <a:t> </a:t>
            </a:r>
            <a:r>
              <a:rPr sz="1800" spc="-25" dirty="0">
                <a:latin typeface="Calibri"/>
                <a:cs typeface="Calibri"/>
              </a:rPr>
              <a:t>1):</a:t>
            </a:r>
            <a:endParaRPr sz="1800">
              <a:latin typeface="Calibri"/>
              <a:cs typeface="Calibri"/>
            </a:endParaRPr>
          </a:p>
          <a:p>
            <a:pPr marL="431800">
              <a:lnSpc>
                <a:spcPct val="100000"/>
              </a:lnSpc>
              <a:spcBef>
                <a:spcPts val="5"/>
              </a:spcBef>
            </a:pPr>
            <a:r>
              <a:rPr sz="1800" spc="-10" dirty="0">
                <a:latin typeface="Calibri"/>
                <a:cs typeface="Calibri"/>
              </a:rPr>
              <a:t>print("",</a:t>
            </a:r>
            <a:r>
              <a:rPr sz="1800" spc="-35" dirty="0">
                <a:latin typeface="Times New Roman"/>
                <a:cs typeface="Times New Roman"/>
              </a:rPr>
              <a:t> </a:t>
            </a:r>
            <a:r>
              <a:rPr sz="1800" dirty="0">
                <a:latin typeface="Calibri"/>
                <a:cs typeface="Calibri"/>
              </a:rPr>
              <a:t>n,</a:t>
            </a:r>
            <a:r>
              <a:rPr sz="1800" spc="-50" dirty="0">
                <a:latin typeface="Times New Roman"/>
                <a:cs typeface="Times New Roman"/>
              </a:rPr>
              <a:t> </a:t>
            </a:r>
            <a:r>
              <a:rPr sz="1800" spc="-10" dirty="0">
                <a:latin typeface="Calibri"/>
                <a:cs typeface="Calibri"/>
              </a:rPr>
              <a:t>end='')</a:t>
            </a:r>
            <a:endParaRPr sz="1800">
              <a:latin typeface="Calibri"/>
              <a:cs typeface="Calibri"/>
            </a:endParaRPr>
          </a:p>
          <a:p>
            <a:pPr marL="431800" marR="5080">
              <a:lnSpc>
                <a:spcPct val="100000"/>
              </a:lnSpc>
              <a:spcBef>
                <a:spcPts val="2160"/>
              </a:spcBef>
            </a:pPr>
            <a:r>
              <a:rPr sz="1800" dirty="0">
                <a:latin typeface="Calibri"/>
                <a:cs typeface="Calibri"/>
              </a:rPr>
              <a:t>#</a:t>
            </a:r>
            <a:r>
              <a:rPr sz="1800" spc="-80" dirty="0">
                <a:latin typeface="Times New Roman"/>
                <a:cs typeface="Times New Roman"/>
              </a:rPr>
              <a:t> </a:t>
            </a:r>
            <a:r>
              <a:rPr sz="1800" dirty="0">
                <a:latin typeface="Calibri"/>
                <a:cs typeface="Calibri"/>
              </a:rPr>
              <a:t>Fun(B)</a:t>
            </a:r>
            <a:r>
              <a:rPr sz="1800" spc="-65" dirty="0">
                <a:latin typeface="Times New Roman"/>
                <a:cs typeface="Times New Roman"/>
              </a:rPr>
              <a:t> </a:t>
            </a:r>
            <a:r>
              <a:rPr sz="1800" dirty="0">
                <a:latin typeface="Calibri"/>
                <a:cs typeface="Calibri"/>
              </a:rPr>
              <a:t>is</a:t>
            </a:r>
            <a:r>
              <a:rPr sz="1800" spc="-70" dirty="0">
                <a:latin typeface="Times New Roman"/>
                <a:cs typeface="Times New Roman"/>
              </a:rPr>
              <a:t> </a:t>
            </a:r>
            <a:r>
              <a:rPr sz="1800" dirty="0">
                <a:latin typeface="Calibri"/>
                <a:cs typeface="Calibri"/>
              </a:rPr>
              <a:t>calling</a:t>
            </a:r>
            <a:r>
              <a:rPr sz="1800" spc="-50" dirty="0">
                <a:latin typeface="Times New Roman"/>
                <a:cs typeface="Times New Roman"/>
              </a:rPr>
              <a:t> </a:t>
            </a:r>
            <a:r>
              <a:rPr sz="1800" spc="-10" dirty="0">
                <a:latin typeface="Calibri"/>
                <a:cs typeface="Calibri"/>
              </a:rPr>
              <a:t>fun(A)</a:t>
            </a:r>
            <a:r>
              <a:rPr sz="1800" spc="-10" dirty="0">
                <a:latin typeface="Times New Roman"/>
                <a:cs typeface="Times New Roman"/>
              </a:rPr>
              <a:t> </a:t>
            </a:r>
            <a:r>
              <a:rPr sz="1800" dirty="0">
                <a:latin typeface="Calibri"/>
                <a:cs typeface="Calibri"/>
              </a:rPr>
              <a:t>funA(n</a:t>
            </a:r>
            <a:r>
              <a:rPr sz="1800" spc="-75" dirty="0">
                <a:latin typeface="Times New Roman"/>
                <a:cs typeface="Times New Roman"/>
              </a:rPr>
              <a:t> </a:t>
            </a:r>
            <a:r>
              <a:rPr sz="1800" dirty="0">
                <a:latin typeface="Calibri"/>
                <a:cs typeface="Calibri"/>
              </a:rPr>
              <a:t>//</a:t>
            </a:r>
            <a:r>
              <a:rPr sz="1800" spc="-70" dirty="0">
                <a:latin typeface="Times New Roman"/>
                <a:cs typeface="Times New Roman"/>
              </a:rPr>
              <a:t> </a:t>
            </a:r>
            <a:r>
              <a:rPr sz="1800" spc="-25" dirty="0">
                <a:latin typeface="Calibri"/>
                <a:cs typeface="Calibri"/>
              </a:rPr>
              <a:t>2)</a:t>
            </a:r>
            <a:endParaRPr sz="1800">
              <a:latin typeface="Calibri"/>
              <a:cs typeface="Calibri"/>
            </a:endParaRPr>
          </a:p>
        </p:txBody>
      </p:sp>
      <p:sp>
        <p:nvSpPr>
          <p:cNvPr id="7" name="object 7"/>
          <p:cNvSpPr txBox="1"/>
          <p:nvPr/>
        </p:nvSpPr>
        <p:spPr>
          <a:xfrm>
            <a:off x="4727837" y="4685540"/>
            <a:ext cx="126047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a:t>
            </a:r>
            <a:r>
              <a:rPr sz="1800" spc="-85" dirty="0">
                <a:latin typeface="Times New Roman"/>
                <a:cs typeface="Times New Roman"/>
              </a:rPr>
              <a:t> </a:t>
            </a:r>
            <a:r>
              <a:rPr sz="1800" dirty="0">
                <a:latin typeface="Calibri"/>
                <a:cs typeface="Calibri"/>
              </a:rPr>
              <a:t>Driver</a:t>
            </a:r>
            <a:r>
              <a:rPr sz="1800" spc="-75" dirty="0">
                <a:latin typeface="Times New Roman"/>
                <a:cs typeface="Times New Roman"/>
              </a:rPr>
              <a:t> </a:t>
            </a:r>
            <a:r>
              <a:rPr sz="1800" spc="-20" dirty="0">
                <a:latin typeface="Calibri"/>
                <a:cs typeface="Calibri"/>
              </a:rPr>
              <a:t>code</a:t>
            </a:r>
            <a:r>
              <a:rPr sz="1800" spc="-20" dirty="0">
                <a:latin typeface="Times New Roman"/>
                <a:cs typeface="Times New Roman"/>
              </a:rPr>
              <a:t> </a:t>
            </a:r>
            <a:r>
              <a:rPr sz="1800" spc="-10" dirty="0">
                <a:latin typeface="Calibri"/>
                <a:cs typeface="Calibri"/>
              </a:rPr>
              <a:t>funA(20)</a:t>
            </a:r>
            <a:endParaRPr sz="1800">
              <a:latin typeface="Calibri"/>
              <a:cs typeface="Calibri"/>
            </a:endParaRPr>
          </a:p>
        </p:txBody>
      </p:sp>
      <p:pic>
        <p:nvPicPr>
          <p:cNvPr id="8" name="object 8"/>
          <p:cNvPicPr/>
          <p:nvPr/>
        </p:nvPicPr>
        <p:blipFill>
          <a:blip r:embed="rId2" cstate="print"/>
          <a:stretch>
            <a:fillRect/>
          </a:stretch>
        </p:blipFill>
        <p:spPr>
          <a:xfrm>
            <a:off x="457201" y="2438400"/>
            <a:ext cx="3505213" cy="2133600"/>
          </a:xfrm>
          <a:prstGeom prst="rect">
            <a:avLst/>
          </a:prstGeom>
        </p:spPr>
      </p:pic>
      <p:sp>
        <p:nvSpPr>
          <p:cNvPr id="9" name="object 9"/>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7773" y="-144074"/>
            <a:ext cx="7123430" cy="1244600"/>
          </a:xfrm>
          <a:prstGeom prst="rect">
            <a:avLst/>
          </a:prstGeom>
        </p:spPr>
        <p:txBody>
          <a:bodyPr vert="horz" wrap="square" lIns="0" tIns="12065" rIns="0" bIns="0" rtlCol="0">
            <a:spAutoFit/>
          </a:bodyPr>
          <a:lstStyle/>
          <a:p>
            <a:pPr marL="2543810" marR="5080" indent="-2531745">
              <a:lnSpc>
                <a:spcPct val="100000"/>
              </a:lnSpc>
              <a:spcBef>
                <a:spcPts val="95"/>
              </a:spcBef>
            </a:pPr>
            <a:r>
              <a:rPr sz="4000" dirty="0"/>
              <a:t>Scope</a:t>
            </a:r>
            <a:r>
              <a:rPr sz="4000" b="0" spc="-185" dirty="0">
                <a:latin typeface="Times New Roman"/>
                <a:cs typeface="Times New Roman"/>
              </a:rPr>
              <a:t> </a:t>
            </a:r>
            <a:r>
              <a:rPr sz="4000" dirty="0"/>
              <a:t>and</a:t>
            </a:r>
            <a:r>
              <a:rPr sz="4000" b="0" spc="-170" dirty="0">
                <a:latin typeface="Times New Roman"/>
                <a:cs typeface="Times New Roman"/>
              </a:rPr>
              <a:t> </a:t>
            </a:r>
            <a:r>
              <a:rPr sz="4000" spc="-10" dirty="0"/>
              <a:t>Lifetime</a:t>
            </a:r>
            <a:r>
              <a:rPr sz="4000" b="0" spc="-180" dirty="0">
                <a:latin typeface="Times New Roman"/>
                <a:cs typeface="Times New Roman"/>
              </a:rPr>
              <a:t> </a:t>
            </a:r>
            <a:r>
              <a:rPr sz="4000" dirty="0"/>
              <a:t>of</a:t>
            </a:r>
            <a:r>
              <a:rPr sz="4000" b="0" spc="-185" dirty="0">
                <a:latin typeface="Times New Roman"/>
                <a:cs typeface="Times New Roman"/>
              </a:rPr>
              <a:t> </a:t>
            </a:r>
            <a:r>
              <a:rPr sz="4000" spc="-30" dirty="0"/>
              <a:t>Variables</a:t>
            </a:r>
            <a:r>
              <a:rPr sz="4000" b="0" spc="-155" dirty="0">
                <a:latin typeface="Times New Roman"/>
                <a:cs typeface="Times New Roman"/>
              </a:rPr>
              <a:t> </a:t>
            </a:r>
            <a:r>
              <a:rPr sz="4000" spc="-25" dirty="0"/>
              <a:t>in</a:t>
            </a:r>
            <a:r>
              <a:rPr sz="4000" b="0" spc="-25" dirty="0">
                <a:latin typeface="Times New Roman"/>
                <a:cs typeface="Times New Roman"/>
              </a:rPr>
              <a:t> </a:t>
            </a:r>
            <a:r>
              <a:rPr sz="4000" spc="-10" dirty="0"/>
              <a:t>Functions</a:t>
            </a:r>
            <a:endParaRPr sz="4000">
              <a:latin typeface="Times New Roman"/>
              <a:cs typeface="Times New Roman"/>
            </a:endParaRPr>
          </a:p>
        </p:txBody>
      </p:sp>
      <p:sp>
        <p:nvSpPr>
          <p:cNvPr id="3" name="object 3"/>
          <p:cNvSpPr txBox="1"/>
          <p:nvPr/>
        </p:nvSpPr>
        <p:spPr>
          <a:xfrm>
            <a:off x="535940" y="1258565"/>
            <a:ext cx="8074659" cy="4748530"/>
          </a:xfrm>
          <a:prstGeom prst="rect">
            <a:avLst/>
          </a:prstGeom>
        </p:spPr>
        <p:txBody>
          <a:bodyPr vert="horz" wrap="square" lIns="0" tIns="58419" rIns="0" bIns="0" rtlCol="0">
            <a:spAutoFit/>
          </a:bodyPr>
          <a:lstStyle/>
          <a:p>
            <a:pPr marL="12700" marR="5080" indent="-12065" algn="just">
              <a:lnSpc>
                <a:spcPct val="90000"/>
              </a:lnSpc>
              <a:spcBef>
                <a:spcPts val="459"/>
              </a:spcBef>
              <a:buSzPct val="96666"/>
              <a:buFont typeface="Microsoft Sans Serif"/>
              <a:buChar char="•"/>
              <a:tabLst>
                <a:tab pos="146685" algn="l"/>
              </a:tabLst>
            </a:pPr>
            <a:r>
              <a:rPr sz="3000" dirty="0">
                <a:latin typeface="Calibri"/>
                <a:cs typeface="Calibri"/>
              </a:rPr>
              <a:t>	The</a:t>
            </a:r>
            <a:r>
              <a:rPr sz="3000" spc="365" dirty="0">
                <a:latin typeface="Times New Roman"/>
                <a:cs typeface="Times New Roman"/>
              </a:rPr>
              <a:t> </a:t>
            </a:r>
            <a:r>
              <a:rPr sz="3000" dirty="0">
                <a:latin typeface="Calibri"/>
                <a:cs typeface="Calibri"/>
              </a:rPr>
              <a:t>scope</a:t>
            </a:r>
            <a:r>
              <a:rPr sz="3000" spc="365" dirty="0">
                <a:latin typeface="Times New Roman"/>
                <a:cs typeface="Times New Roman"/>
              </a:rPr>
              <a:t> </a:t>
            </a:r>
            <a:r>
              <a:rPr sz="3000" dirty="0">
                <a:latin typeface="Calibri"/>
                <a:cs typeface="Calibri"/>
              </a:rPr>
              <a:t>defines</a:t>
            </a:r>
            <a:r>
              <a:rPr sz="3000" spc="355" dirty="0">
                <a:latin typeface="Times New Roman"/>
                <a:cs typeface="Times New Roman"/>
              </a:rPr>
              <a:t> </a:t>
            </a:r>
            <a:r>
              <a:rPr sz="3000" dirty="0">
                <a:latin typeface="Calibri"/>
                <a:cs typeface="Calibri"/>
              </a:rPr>
              <a:t>the</a:t>
            </a:r>
            <a:r>
              <a:rPr sz="3000" spc="350" dirty="0">
                <a:latin typeface="Times New Roman"/>
                <a:cs typeface="Times New Roman"/>
              </a:rPr>
              <a:t> </a:t>
            </a:r>
            <a:r>
              <a:rPr sz="3000" dirty="0">
                <a:latin typeface="Calibri"/>
                <a:cs typeface="Calibri"/>
              </a:rPr>
              <a:t>accessibility</a:t>
            </a:r>
            <a:r>
              <a:rPr sz="3000" spc="360" dirty="0">
                <a:latin typeface="Times New Roman"/>
                <a:cs typeface="Times New Roman"/>
              </a:rPr>
              <a:t> </a:t>
            </a:r>
            <a:r>
              <a:rPr sz="3000" dirty="0">
                <a:latin typeface="Calibri"/>
                <a:cs typeface="Calibri"/>
              </a:rPr>
              <a:t>of</a:t>
            </a:r>
            <a:r>
              <a:rPr sz="3000" spc="355" dirty="0">
                <a:latin typeface="Times New Roman"/>
                <a:cs typeface="Times New Roman"/>
              </a:rPr>
              <a:t> </a:t>
            </a:r>
            <a:r>
              <a:rPr sz="3000" dirty="0">
                <a:latin typeface="Calibri"/>
                <a:cs typeface="Calibri"/>
              </a:rPr>
              <a:t>the</a:t>
            </a:r>
            <a:r>
              <a:rPr sz="3000" spc="350" dirty="0">
                <a:latin typeface="Times New Roman"/>
                <a:cs typeface="Times New Roman"/>
              </a:rPr>
              <a:t> </a:t>
            </a:r>
            <a:r>
              <a:rPr sz="3000" spc="-10" dirty="0">
                <a:latin typeface="Calibri"/>
                <a:cs typeface="Calibri"/>
              </a:rPr>
              <a:t>python</a:t>
            </a:r>
            <a:r>
              <a:rPr sz="3000" spc="-10" dirty="0">
                <a:latin typeface="Times New Roman"/>
                <a:cs typeface="Times New Roman"/>
              </a:rPr>
              <a:t> </a:t>
            </a:r>
            <a:r>
              <a:rPr sz="3000" dirty="0">
                <a:latin typeface="Calibri"/>
                <a:cs typeface="Calibri"/>
              </a:rPr>
              <a:t>object.</a:t>
            </a:r>
            <a:r>
              <a:rPr sz="3000" spc="-60" dirty="0">
                <a:latin typeface="Times New Roman"/>
                <a:cs typeface="Times New Roman"/>
              </a:rPr>
              <a:t> </a:t>
            </a:r>
            <a:r>
              <a:rPr sz="3000" spc="-120" dirty="0">
                <a:latin typeface="Calibri"/>
                <a:cs typeface="Calibri"/>
              </a:rPr>
              <a:t>To</a:t>
            </a:r>
            <a:r>
              <a:rPr sz="3000" spc="-50" dirty="0">
                <a:latin typeface="Times New Roman"/>
                <a:cs typeface="Times New Roman"/>
              </a:rPr>
              <a:t> </a:t>
            </a:r>
            <a:r>
              <a:rPr sz="3000" dirty="0">
                <a:latin typeface="Calibri"/>
                <a:cs typeface="Calibri"/>
              </a:rPr>
              <a:t>access</a:t>
            </a:r>
            <a:r>
              <a:rPr sz="3000" spc="-55" dirty="0">
                <a:latin typeface="Times New Roman"/>
                <a:cs typeface="Times New Roman"/>
              </a:rPr>
              <a:t> </a:t>
            </a:r>
            <a:r>
              <a:rPr sz="3000" dirty="0">
                <a:latin typeface="Calibri"/>
                <a:cs typeface="Calibri"/>
              </a:rPr>
              <a:t>the</a:t>
            </a:r>
            <a:r>
              <a:rPr sz="3000" spc="-60" dirty="0">
                <a:latin typeface="Times New Roman"/>
                <a:cs typeface="Times New Roman"/>
              </a:rPr>
              <a:t> </a:t>
            </a:r>
            <a:r>
              <a:rPr sz="3000" dirty="0">
                <a:latin typeface="Calibri"/>
                <a:cs typeface="Calibri"/>
              </a:rPr>
              <a:t>particular</a:t>
            </a:r>
            <a:r>
              <a:rPr sz="3000" spc="-55" dirty="0">
                <a:latin typeface="Times New Roman"/>
                <a:cs typeface="Times New Roman"/>
              </a:rPr>
              <a:t> </a:t>
            </a:r>
            <a:r>
              <a:rPr sz="3000" dirty="0">
                <a:latin typeface="Calibri"/>
                <a:cs typeface="Calibri"/>
              </a:rPr>
              <a:t>variable</a:t>
            </a:r>
            <a:r>
              <a:rPr sz="3000" spc="-40" dirty="0">
                <a:latin typeface="Times New Roman"/>
                <a:cs typeface="Times New Roman"/>
              </a:rPr>
              <a:t> </a:t>
            </a:r>
            <a:r>
              <a:rPr sz="3000" dirty="0">
                <a:latin typeface="Calibri"/>
                <a:cs typeface="Calibri"/>
              </a:rPr>
              <a:t>in</a:t>
            </a:r>
            <a:r>
              <a:rPr sz="3000" spc="-55" dirty="0">
                <a:latin typeface="Times New Roman"/>
                <a:cs typeface="Times New Roman"/>
              </a:rPr>
              <a:t> </a:t>
            </a:r>
            <a:r>
              <a:rPr sz="3000" dirty="0">
                <a:latin typeface="Calibri"/>
                <a:cs typeface="Calibri"/>
              </a:rPr>
              <a:t>the</a:t>
            </a:r>
            <a:r>
              <a:rPr sz="3000" spc="-65" dirty="0">
                <a:latin typeface="Times New Roman"/>
                <a:cs typeface="Times New Roman"/>
              </a:rPr>
              <a:t> </a:t>
            </a:r>
            <a:r>
              <a:rPr sz="3000" spc="-10" dirty="0">
                <a:latin typeface="Calibri"/>
                <a:cs typeface="Calibri"/>
              </a:rPr>
              <a:t>code,</a:t>
            </a:r>
            <a:r>
              <a:rPr sz="3000" spc="-10" dirty="0">
                <a:latin typeface="Times New Roman"/>
                <a:cs typeface="Times New Roman"/>
              </a:rPr>
              <a:t> </a:t>
            </a:r>
            <a:r>
              <a:rPr sz="3000" dirty="0">
                <a:latin typeface="Calibri"/>
                <a:cs typeface="Calibri"/>
              </a:rPr>
              <a:t>the</a:t>
            </a:r>
            <a:r>
              <a:rPr sz="3000" spc="-5" dirty="0">
                <a:latin typeface="Times New Roman"/>
                <a:cs typeface="Times New Roman"/>
              </a:rPr>
              <a:t> </a:t>
            </a:r>
            <a:r>
              <a:rPr sz="3000" dirty="0">
                <a:latin typeface="Calibri"/>
                <a:cs typeface="Calibri"/>
              </a:rPr>
              <a:t>scope</a:t>
            </a:r>
            <a:r>
              <a:rPr sz="3000" dirty="0">
                <a:latin typeface="Times New Roman"/>
                <a:cs typeface="Times New Roman"/>
              </a:rPr>
              <a:t> </a:t>
            </a:r>
            <a:r>
              <a:rPr sz="3000" dirty="0">
                <a:latin typeface="Calibri"/>
                <a:cs typeface="Calibri"/>
              </a:rPr>
              <a:t>must</a:t>
            </a:r>
            <a:r>
              <a:rPr sz="3000" spc="-5" dirty="0">
                <a:latin typeface="Times New Roman"/>
                <a:cs typeface="Times New Roman"/>
              </a:rPr>
              <a:t> </a:t>
            </a:r>
            <a:r>
              <a:rPr sz="3000" dirty="0">
                <a:latin typeface="Calibri"/>
                <a:cs typeface="Calibri"/>
              </a:rPr>
              <a:t>be</a:t>
            </a:r>
            <a:r>
              <a:rPr sz="3000" spc="-15" dirty="0">
                <a:latin typeface="Times New Roman"/>
                <a:cs typeface="Times New Roman"/>
              </a:rPr>
              <a:t> </a:t>
            </a:r>
            <a:r>
              <a:rPr sz="3000" dirty="0">
                <a:latin typeface="Calibri"/>
                <a:cs typeface="Calibri"/>
              </a:rPr>
              <a:t>defined</a:t>
            </a:r>
            <a:r>
              <a:rPr sz="3000" spc="5" dirty="0">
                <a:latin typeface="Times New Roman"/>
                <a:cs typeface="Times New Roman"/>
              </a:rPr>
              <a:t> </a:t>
            </a:r>
            <a:r>
              <a:rPr sz="3000" dirty="0">
                <a:latin typeface="Calibri"/>
                <a:cs typeface="Calibri"/>
              </a:rPr>
              <a:t>as</a:t>
            </a:r>
            <a:r>
              <a:rPr sz="3000" spc="20" dirty="0">
                <a:latin typeface="Times New Roman"/>
                <a:cs typeface="Times New Roman"/>
              </a:rPr>
              <a:t> </a:t>
            </a:r>
            <a:r>
              <a:rPr sz="3000" dirty="0">
                <a:latin typeface="Calibri"/>
                <a:cs typeface="Calibri"/>
              </a:rPr>
              <a:t>it</a:t>
            </a:r>
            <a:r>
              <a:rPr sz="3000" spc="-5" dirty="0">
                <a:latin typeface="Times New Roman"/>
                <a:cs typeface="Times New Roman"/>
              </a:rPr>
              <a:t> </a:t>
            </a:r>
            <a:r>
              <a:rPr sz="3000" dirty="0">
                <a:latin typeface="Calibri"/>
                <a:cs typeface="Calibri"/>
              </a:rPr>
              <a:t>cannot</a:t>
            </a:r>
            <a:r>
              <a:rPr sz="3000" spc="5" dirty="0">
                <a:latin typeface="Times New Roman"/>
                <a:cs typeface="Times New Roman"/>
              </a:rPr>
              <a:t> </a:t>
            </a:r>
            <a:r>
              <a:rPr sz="3000" dirty="0">
                <a:latin typeface="Calibri"/>
                <a:cs typeface="Calibri"/>
              </a:rPr>
              <a:t>be</a:t>
            </a:r>
            <a:r>
              <a:rPr sz="3000" spc="-5" dirty="0">
                <a:latin typeface="Times New Roman"/>
                <a:cs typeface="Times New Roman"/>
              </a:rPr>
              <a:t> </a:t>
            </a:r>
            <a:r>
              <a:rPr sz="3000" spc="-10" dirty="0">
                <a:latin typeface="Calibri"/>
                <a:cs typeface="Calibri"/>
              </a:rPr>
              <a:t>accessed</a:t>
            </a:r>
            <a:r>
              <a:rPr sz="3000" spc="-10" dirty="0">
                <a:latin typeface="Times New Roman"/>
                <a:cs typeface="Times New Roman"/>
              </a:rPr>
              <a:t> </a:t>
            </a:r>
            <a:r>
              <a:rPr sz="3000" dirty="0">
                <a:latin typeface="Calibri"/>
                <a:cs typeface="Calibri"/>
              </a:rPr>
              <a:t>from</a:t>
            </a:r>
            <a:r>
              <a:rPr sz="3000" spc="-110" dirty="0">
                <a:latin typeface="Times New Roman"/>
                <a:cs typeface="Times New Roman"/>
              </a:rPr>
              <a:t> </a:t>
            </a:r>
            <a:r>
              <a:rPr sz="3000" spc="-10" dirty="0">
                <a:latin typeface="Calibri"/>
                <a:cs typeface="Calibri"/>
              </a:rPr>
              <a:t>anywhere</a:t>
            </a:r>
            <a:r>
              <a:rPr sz="3000" spc="-110" dirty="0">
                <a:latin typeface="Times New Roman"/>
                <a:cs typeface="Times New Roman"/>
              </a:rPr>
              <a:t> </a:t>
            </a:r>
            <a:r>
              <a:rPr sz="3000" dirty="0">
                <a:latin typeface="Calibri"/>
                <a:cs typeface="Calibri"/>
              </a:rPr>
              <a:t>in</a:t>
            </a:r>
            <a:r>
              <a:rPr sz="3000" spc="-125" dirty="0">
                <a:latin typeface="Times New Roman"/>
                <a:cs typeface="Times New Roman"/>
              </a:rPr>
              <a:t> </a:t>
            </a:r>
            <a:r>
              <a:rPr sz="3000" dirty="0">
                <a:latin typeface="Calibri"/>
                <a:cs typeface="Calibri"/>
              </a:rPr>
              <a:t>the</a:t>
            </a:r>
            <a:r>
              <a:rPr sz="3000" spc="-145" dirty="0">
                <a:latin typeface="Times New Roman"/>
                <a:cs typeface="Times New Roman"/>
              </a:rPr>
              <a:t> </a:t>
            </a:r>
            <a:r>
              <a:rPr sz="3000" spc="-10" dirty="0">
                <a:latin typeface="Calibri"/>
                <a:cs typeface="Calibri"/>
              </a:rPr>
              <a:t>program.</a:t>
            </a:r>
            <a:endParaRPr sz="3000">
              <a:latin typeface="Calibri"/>
              <a:cs typeface="Calibri"/>
            </a:endParaRPr>
          </a:p>
          <a:p>
            <a:pPr marL="12700" marR="5715" indent="-12700" algn="just">
              <a:lnSpc>
                <a:spcPts val="3240"/>
              </a:lnSpc>
              <a:spcBef>
                <a:spcPts val="770"/>
              </a:spcBef>
              <a:buSzPct val="96666"/>
              <a:buFont typeface="Microsoft Sans Serif"/>
              <a:buChar char="•"/>
              <a:tabLst>
                <a:tab pos="146050" algn="l"/>
              </a:tabLst>
            </a:pPr>
            <a:r>
              <a:rPr sz="3000" dirty="0">
                <a:latin typeface="Calibri"/>
                <a:cs typeface="Calibri"/>
              </a:rPr>
              <a:t>	A</a:t>
            </a:r>
            <a:r>
              <a:rPr sz="3000" spc="-80" dirty="0">
                <a:latin typeface="Times New Roman"/>
                <a:cs typeface="Times New Roman"/>
              </a:rPr>
              <a:t> </a:t>
            </a:r>
            <a:r>
              <a:rPr sz="3000" dirty="0">
                <a:latin typeface="Calibri"/>
                <a:cs typeface="Calibri"/>
              </a:rPr>
              <a:t>variable</a:t>
            </a:r>
            <a:r>
              <a:rPr sz="3000" spc="-90" dirty="0">
                <a:latin typeface="Times New Roman"/>
                <a:cs typeface="Times New Roman"/>
              </a:rPr>
              <a:t> </a:t>
            </a:r>
            <a:r>
              <a:rPr sz="3000" dirty="0">
                <a:latin typeface="Calibri"/>
                <a:cs typeface="Calibri"/>
              </a:rPr>
              <a:t>is</a:t>
            </a:r>
            <a:r>
              <a:rPr sz="3000" spc="-75" dirty="0">
                <a:latin typeface="Times New Roman"/>
                <a:cs typeface="Times New Roman"/>
              </a:rPr>
              <a:t> </a:t>
            </a:r>
            <a:r>
              <a:rPr sz="3000" dirty="0">
                <a:latin typeface="Calibri"/>
                <a:cs typeface="Calibri"/>
              </a:rPr>
              <a:t>only</a:t>
            </a:r>
            <a:r>
              <a:rPr sz="3000" spc="-85" dirty="0">
                <a:latin typeface="Times New Roman"/>
                <a:cs typeface="Times New Roman"/>
              </a:rPr>
              <a:t> </a:t>
            </a:r>
            <a:r>
              <a:rPr sz="3000" dirty="0">
                <a:latin typeface="Calibri"/>
                <a:cs typeface="Calibri"/>
              </a:rPr>
              <a:t>available</a:t>
            </a:r>
            <a:r>
              <a:rPr sz="3000" spc="-95" dirty="0">
                <a:latin typeface="Times New Roman"/>
                <a:cs typeface="Times New Roman"/>
              </a:rPr>
              <a:t> </a:t>
            </a:r>
            <a:r>
              <a:rPr sz="3000" dirty="0">
                <a:latin typeface="Calibri"/>
                <a:cs typeface="Calibri"/>
              </a:rPr>
              <a:t>from</a:t>
            </a:r>
            <a:r>
              <a:rPr sz="3000" spc="-75" dirty="0">
                <a:latin typeface="Times New Roman"/>
                <a:cs typeface="Times New Roman"/>
              </a:rPr>
              <a:t> </a:t>
            </a:r>
            <a:r>
              <a:rPr sz="3000" dirty="0">
                <a:latin typeface="Calibri"/>
                <a:cs typeface="Calibri"/>
              </a:rPr>
              <a:t>inside</a:t>
            </a:r>
            <a:r>
              <a:rPr sz="3000" spc="-95" dirty="0">
                <a:latin typeface="Times New Roman"/>
                <a:cs typeface="Times New Roman"/>
              </a:rPr>
              <a:t> </a:t>
            </a:r>
            <a:r>
              <a:rPr sz="3000" dirty="0">
                <a:latin typeface="Calibri"/>
                <a:cs typeface="Calibri"/>
              </a:rPr>
              <a:t>the</a:t>
            </a:r>
            <a:r>
              <a:rPr sz="3000" spc="-90" dirty="0">
                <a:latin typeface="Times New Roman"/>
                <a:cs typeface="Times New Roman"/>
              </a:rPr>
              <a:t> </a:t>
            </a:r>
            <a:r>
              <a:rPr sz="3000" dirty="0">
                <a:latin typeface="Calibri"/>
                <a:cs typeface="Calibri"/>
              </a:rPr>
              <a:t>region</a:t>
            </a:r>
            <a:r>
              <a:rPr sz="3000" spc="-80" dirty="0">
                <a:latin typeface="Times New Roman"/>
                <a:cs typeface="Times New Roman"/>
              </a:rPr>
              <a:t> </a:t>
            </a:r>
            <a:r>
              <a:rPr sz="3000" spc="-25" dirty="0">
                <a:latin typeface="Calibri"/>
                <a:cs typeface="Calibri"/>
              </a:rPr>
              <a:t>it</a:t>
            </a:r>
            <a:r>
              <a:rPr sz="3000" spc="-25" dirty="0">
                <a:latin typeface="Times New Roman"/>
                <a:cs typeface="Times New Roman"/>
              </a:rPr>
              <a:t> </a:t>
            </a:r>
            <a:r>
              <a:rPr sz="3000" dirty="0">
                <a:latin typeface="Calibri"/>
                <a:cs typeface="Calibri"/>
              </a:rPr>
              <a:t>is</a:t>
            </a:r>
            <a:r>
              <a:rPr sz="3000" spc="-105" dirty="0">
                <a:latin typeface="Times New Roman"/>
                <a:cs typeface="Times New Roman"/>
              </a:rPr>
              <a:t> </a:t>
            </a:r>
            <a:r>
              <a:rPr sz="3000" spc="-10" dirty="0">
                <a:latin typeface="Calibri"/>
                <a:cs typeface="Calibri"/>
              </a:rPr>
              <a:t>created.</a:t>
            </a:r>
            <a:r>
              <a:rPr sz="3000" spc="-110" dirty="0">
                <a:latin typeface="Times New Roman"/>
                <a:cs typeface="Times New Roman"/>
              </a:rPr>
              <a:t> </a:t>
            </a:r>
            <a:r>
              <a:rPr sz="3000" dirty="0">
                <a:latin typeface="Calibri"/>
                <a:cs typeface="Calibri"/>
              </a:rPr>
              <a:t>This</a:t>
            </a:r>
            <a:r>
              <a:rPr sz="3000" spc="-95" dirty="0">
                <a:latin typeface="Times New Roman"/>
                <a:cs typeface="Times New Roman"/>
              </a:rPr>
              <a:t> </a:t>
            </a:r>
            <a:r>
              <a:rPr sz="3000" dirty="0">
                <a:latin typeface="Calibri"/>
                <a:cs typeface="Calibri"/>
              </a:rPr>
              <a:t>is</a:t>
            </a:r>
            <a:r>
              <a:rPr sz="3000" spc="-110" dirty="0">
                <a:latin typeface="Times New Roman"/>
                <a:cs typeface="Times New Roman"/>
              </a:rPr>
              <a:t> </a:t>
            </a:r>
            <a:r>
              <a:rPr sz="3000" dirty="0">
                <a:latin typeface="Calibri"/>
                <a:cs typeface="Calibri"/>
              </a:rPr>
              <a:t>called</a:t>
            </a:r>
            <a:r>
              <a:rPr sz="3000" spc="-114" dirty="0">
                <a:latin typeface="Times New Roman"/>
                <a:cs typeface="Times New Roman"/>
              </a:rPr>
              <a:t> </a:t>
            </a:r>
            <a:r>
              <a:rPr sz="3000" b="1" spc="-10" dirty="0">
                <a:latin typeface="Calibri"/>
                <a:cs typeface="Calibri"/>
              </a:rPr>
              <a:t>scope</a:t>
            </a:r>
            <a:r>
              <a:rPr sz="3000" spc="-10" dirty="0">
                <a:latin typeface="Calibri"/>
                <a:cs typeface="Calibri"/>
              </a:rPr>
              <a:t>.</a:t>
            </a:r>
            <a:endParaRPr sz="3000">
              <a:latin typeface="Calibri"/>
              <a:cs typeface="Calibri"/>
            </a:endParaRPr>
          </a:p>
          <a:p>
            <a:pPr marL="12700" marR="69850" indent="-10160" algn="just">
              <a:lnSpc>
                <a:spcPts val="2810"/>
              </a:lnSpc>
              <a:spcBef>
                <a:spcPts val="740"/>
              </a:spcBef>
              <a:buSzPct val="94230"/>
              <a:buChar char="•"/>
              <a:tabLst>
                <a:tab pos="128270" algn="l"/>
              </a:tabLst>
            </a:pPr>
            <a:r>
              <a:rPr sz="2600" dirty="0">
                <a:latin typeface="Microsoft Sans Serif"/>
                <a:cs typeface="Microsoft Sans Serif"/>
              </a:rPr>
              <a:t>	Based</a:t>
            </a:r>
            <a:r>
              <a:rPr sz="2600" spc="15" dirty="0">
                <a:latin typeface="Times New Roman"/>
                <a:cs typeface="Times New Roman"/>
              </a:rPr>
              <a:t> </a:t>
            </a:r>
            <a:r>
              <a:rPr sz="2600" dirty="0">
                <a:latin typeface="Microsoft Sans Serif"/>
                <a:cs typeface="Microsoft Sans Serif"/>
              </a:rPr>
              <a:t>on</a:t>
            </a:r>
            <a:r>
              <a:rPr sz="2600" spc="30" dirty="0">
                <a:latin typeface="Times New Roman"/>
                <a:cs typeface="Times New Roman"/>
              </a:rPr>
              <a:t> </a:t>
            </a:r>
            <a:r>
              <a:rPr sz="2600" dirty="0">
                <a:latin typeface="Microsoft Sans Serif"/>
                <a:cs typeface="Microsoft Sans Serif"/>
              </a:rPr>
              <a:t>the</a:t>
            </a:r>
            <a:r>
              <a:rPr sz="2600" spc="40" dirty="0">
                <a:latin typeface="Times New Roman"/>
                <a:cs typeface="Times New Roman"/>
              </a:rPr>
              <a:t> </a:t>
            </a:r>
            <a:r>
              <a:rPr sz="2600" dirty="0">
                <a:latin typeface="Microsoft Sans Serif"/>
                <a:cs typeface="Microsoft Sans Serif"/>
              </a:rPr>
              <a:t>scope,</a:t>
            </a:r>
            <a:r>
              <a:rPr sz="2600" spc="10" dirty="0">
                <a:latin typeface="Times New Roman"/>
                <a:cs typeface="Times New Roman"/>
              </a:rPr>
              <a:t> </a:t>
            </a:r>
            <a:r>
              <a:rPr sz="2600" dirty="0">
                <a:latin typeface="Microsoft Sans Serif"/>
                <a:cs typeface="Microsoft Sans Serif"/>
              </a:rPr>
              <a:t>we</a:t>
            </a:r>
            <a:r>
              <a:rPr sz="2600" spc="20" dirty="0">
                <a:latin typeface="Times New Roman"/>
                <a:cs typeface="Times New Roman"/>
              </a:rPr>
              <a:t> </a:t>
            </a:r>
            <a:r>
              <a:rPr sz="2600" dirty="0">
                <a:latin typeface="Microsoft Sans Serif"/>
                <a:cs typeface="Microsoft Sans Serif"/>
              </a:rPr>
              <a:t>can</a:t>
            </a:r>
            <a:r>
              <a:rPr sz="2600" spc="25" dirty="0">
                <a:latin typeface="Times New Roman"/>
                <a:cs typeface="Times New Roman"/>
              </a:rPr>
              <a:t> </a:t>
            </a:r>
            <a:r>
              <a:rPr sz="2600" dirty="0">
                <a:latin typeface="Microsoft Sans Serif"/>
                <a:cs typeface="Microsoft Sans Serif"/>
              </a:rPr>
              <a:t>classify</a:t>
            </a:r>
            <a:r>
              <a:rPr sz="2600" spc="-10" dirty="0">
                <a:latin typeface="Times New Roman"/>
                <a:cs typeface="Times New Roman"/>
              </a:rPr>
              <a:t> </a:t>
            </a:r>
            <a:r>
              <a:rPr sz="2600" dirty="0">
                <a:latin typeface="Microsoft Sans Serif"/>
                <a:cs typeface="Microsoft Sans Serif"/>
              </a:rPr>
              <a:t>Python</a:t>
            </a:r>
            <a:r>
              <a:rPr sz="2600" spc="35" dirty="0">
                <a:latin typeface="Times New Roman"/>
                <a:cs typeface="Times New Roman"/>
              </a:rPr>
              <a:t> </a:t>
            </a:r>
            <a:r>
              <a:rPr sz="2600" spc="-10" dirty="0">
                <a:latin typeface="Microsoft Sans Serif"/>
                <a:cs typeface="Microsoft Sans Serif"/>
              </a:rPr>
              <a:t>variables</a:t>
            </a:r>
            <a:r>
              <a:rPr sz="2600" spc="-10" dirty="0">
                <a:latin typeface="Times New Roman"/>
                <a:cs typeface="Times New Roman"/>
              </a:rPr>
              <a:t> </a:t>
            </a:r>
            <a:r>
              <a:rPr sz="2600" dirty="0">
                <a:latin typeface="Microsoft Sans Serif"/>
                <a:cs typeface="Microsoft Sans Serif"/>
              </a:rPr>
              <a:t>into</a:t>
            </a:r>
            <a:r>
              <a:rPr sz="2600" spc="25" dirty="0">
                <a:latin typeface="Times New Roman"/>
                <a:cs typeface="Times New Roman"/>
              </a:rPr>
              <a:t> </a:t>
            </a:r>
            <a:r>
              <a:rPr sz="2600" dirty="0">
                <a:latin typeface="Microsoft Sans Serif"/>
                <a:cs typeface="Microsoft Sans Serif"/>
              </a:rPr>
              <a:t>three</a:t>
            </a:r>
            <a:r>
              <a:rPr sz="2600" spc="35" dirty="0">
                <a:latin typeface="Times New Roman"/>
                <a:cs typeface="Times New Roman"/>
              </a:rPr>
              <a:t> </a:t>
            </a:r>
            <a:r>
              <a:rPr sz="2600" spc="-10" dirty="0">
                <a:latin typeface="Microsoft Sans Serif"/>
                <a:cs typeface="Microsoft Sans Serif"/>
              </a:rPr>
              <a:t>types:</a:t>
            </a:r>
            <a:endParaRPr sz="2600">
              <a:latin typeface="Microsoft Sans Serif"/>
              <a:cs typeface="Microsoft Sans Serif"/>
            </a:endParaRPr>
          </a:p>
          <a:p>
            <a:pPr marL="354965" indent="-342265">
              <a:lnSpc>
                <a:spcPct val="100000"/>
              </a:lnSpc>
              <a:spcBef>
                <a:spcPts val="270"/>
              </a:spcBef>
              <a:buAutoNum type="arabicPeriod"/>
              <a:tabLst>
                <a:tab pos="354965" algn="l"/>
              </a:tabLst>
            </a:pPr>
            <a:r>
              <a:rPr sz="2600" b="1" dirty="0">
                <a:latin typeface="Arial"/>
                <a:cs typeface="Arial"/>
              </a:rPr>
              <a:t>Local</a:t>
            </a:r>
            <a:r>
              <a:rPr sz="2600" spc="10" dirty="0">
                <a:latin typeface="Times New Roman"/>
                <a:cs typeface="Times New Roman"/>
              </a:rPr>
              <a:t> </a:t>
            </a:r>
            <a:r>
              <a:rPr sz="2600" b="1" spc="-10" dirty="0">
                <a:latin typeface="Arial"/>
                <a:cs typeface="Arial"/>
              </a:rPr>
              <a:t>Variables</a:t>
            </a:r>
            <a:endParaRPr sz="2600">
              <a:latin typeface="Arial"/>
              <a:cs typeface="Arial"/>
            </a:endParaRPr>
          </a:p>
          <a:p>
            <a:pPr marL="354965" indent="-342265">
              <a:lnSpc>
                <a:spcPct val="100000"/>
              </a:lnSpc>
              <a:spcBef>
                <a:spcPts val="310"/>
              </a:spcBef>
              <a:buAutoNum type="arabicPeriod"/>
              <a:tabLst>
                <a:tab pos="354965" algn="l"/>
              </a:tabLst>
            </a:pPr>
            <a:r>
              <a:rPr sz="2600" b="1" dirty="0">
                <a:latin typeface="Arial"/>
                <a:cs typeface="Arial"/>
              </a:rPr>
              <a:t>Global</a:t>
            </a:r>
            <a:r>
              <a:rPr sz="2600" spc="35" dirty="0">
                <a:latin typeface="Times New Roman"/>
                <a:cs typeface="Times New Roman"/>
              </a:rPr>
              <a:t> </a:t>
            </a:r>
            <a:r>
              <a:rPr sz="2600" b="1" spc="-10" dirty="0">
                <a:latin typeface="Arial"/>
                <a:cs typeface="Arial"/>
              </a:rPr>
              <a:t>Variables</a:t>
            </a:r>
            <a:endParaRPr sz="2600">
              <a:latin typeface="Arial"/>
              <a:cs typeface="Arial"/>
            </a:endParaRPr>
          </a:p>
          <a:p>
            <a:pPr marL="354965" indent="-342265">
              <a:lnSpc>
                <a:spcPct val="100000"/>
              </a:lnSpc>
              <a:spcBef>
                <a:spcPts val="315"/>
              </a:spcBef>
              <a:buAutoNum type="arabicPeriod"/>
              <a:tabLst>
                <a:tab pos="354965" algn="l"/>
              </a:tabLst>
            </a:pPr>
            <a:r>
              <a:rPr sz="2600" b="1" dirty="0">
                <a:latin typeface="Arial"/>
                <a:cs typeface="Arial"/>
              </a:rPr>
              <a:t>Nonlocal</a:t>
            </a:r>
            <a:r>
              <a:rPr sz="2600" spc="15" dirty="0">
                <a:latin typeface="Times New Roman"/>
                <a:cs typeface="Times New Roman"/>
              </a:rPr>
              <a:t> </a:t>
            </a:r>
            <a:r>
              <a:rPr sz="2600" b="1" spc="-10" dirty="0">
                <a:latin typeface="Arial"/>
                <a:cs typeface="Arial"/>
              </a:rPr>
              <a:t>Variables</a:t>
            </a:r>
            <a:endParaRPr sz="2600">
              <a:latin typeface="Arial"/>
              <a:cs typeface="Arial"/>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253689"/>
            <a:ext cx="2853690" cy="406400"/>
          </a:xfrm>
          <a:prstGeom prst="rect">
            <a:avLst/>
          </a:prstGeom>
        </p:spPr>
        <p:txBody>
          <a:bodyPr vert="horz" wrap="square" lIns="0" tIns="12065" rIns="0" bIns="0" rtlCol="0">
            <a:spAutoFit/>
          </a:bodyPr>
          <a:lstStyle/>
          <a:p>
            <a:pPr marL="12700">
              <a:lnSpc>
                <a:spcPct val="100000"/>
              </a:lnSpc>
              <a:spcBef>
                <a:spcPts val="95"/>
              </a:spcBef>
              <a:tabLst>
                <a:tab pos="527685" algn="l"/>
              </a:tabLst>
            </a:pPr>
            <a:r>
              <a:rPr sz="2500" spc="-25" dirty="0">
                <a:latin typeface="Arial"/>
                <a:cs typeface="Arial"/>
              </a:rPr>
              <a:t>1.</a:t>
            </a:r>
            <a:r>
              <a:rPr sz="2500" b="0" dirty="0">
                <a:latin typeface="Times New Roman"/>
                <a:cs typeface="Times New Roman"/>
              </a:rPr>
              <a:t>	</a:t>
            </a:r>
            <a:r>
              <a:rPr sz="2500" dirty="0">
                <a:latin typeface="Arial"/>
                <a:cs typeface="Arial"/>
              </a:rPr>
              <a:t>Local</a:t>
            </a:r>
            <a:r>
              <a:rPr sz="2500" b="0" spc="70" dirty="0">
                <a:latin typeface="Times New Roman"/>
                <a:cs typeface="Times New Roman"/>
              </a:rPr>
              <a:t> </a:t>
            </a:r>
            <a:r>
              <a:rPr sz="2500" spc="-10" dirty="0">
                <a:latin typeface="Arial"/>
                <a:cs typeface="Arial"/>
              </a:rPr>
              <a:t>Variables</a:t>
            </a:r>
            <a:endParaRPr sz="2500">
              <a:latin typeface="Arial"/>
              <a:cs typeface="Arial"/>
            </a:endParaRPr>
          </a:p>
        </p:txBody>
      </p:sp>
      <p:sp>
        <p:nvSpPr>
          <p:cNvPr id="3" name="object 3"/>
          <p:cNvSpPr txBox="1"/>
          <p:nvPr/>
        </p:nvSpPr>
        <p:spPr>
          <a:xfrm>
            <a:off x="307336" y="630673"/>
            <a:ext cx="8528050" cy="4445635"/>
          </a:xfrm>
          <a:prstGeom prst="rect">
            <a:avLst/>
          </a:prstGeom>
        </p:spPr>
        <p:txBody>
          <a:bodyPr vert="horz" wrap="square" lIns="0" tIns="85725" rIns="0" bIns="0" rtlCol="0">
            <a:spAutoFit/>
          </a:bodyPr>
          <a:lstStyle/>
          <a:p>
            <a:pPr marL="12700" marR="5080" indent="-8255" algn="just">
              <a:lnSpc>
                <a:spcPts val="2400"/>
              </a:lnSpc>
              <a:spcBef>
                <a:spcPts val="675"/>
              </a:spcBef>
              <a:buSzPct val="96000"/>
              <a:buFont typeface="Microsoft Sans Serif"/>
              <a:buChar char="•"/>
              <a:tabLst>
                <a:tab pos="123189" algn="l"/>
              </a:tabLst>
            </a:pPr>
            <a:r>
              <a:rPr sz="2500" dirty="0">
                <a:latin typeface="Calibri"/>
                <a:cs typeface="Calibri"/>
              </a:rPr>
              <a:t>	When</a:t>
            </a:r>
            <a:r>
              <a:rPr sz="2500" spc="-40" dirty="0">
                <a:latin typeface="Times New Roman"/>
                <a:cs typeface="Times New Roman"/>
              </a:rPr>
              <a:t> </a:t>
            </a:r>
            <a:r>
              <a:rPr sz="2500" dirty="0">
                <a:latin typeface="Calibri"/>
                <a:cs typeface="Calibri"/>
              </a:rPr>
              <a:t>we</a:t>
            </a:r>
            <a:r>
              <a:rPr sz="2500" spc="-35" dirty="0">
                <a:latin typeface="Times New Roman"/>
                <a:cs typeface="Times New Roman"/>
              </a:rPr>
              <a:t> </a:t>
            </a:r>
            <a:r>
              <a:rPr sz="2500" dirty="0">
                <a:latin typeface="Calibri"/>
                <a:cs typeface="Calibri"/>
              </a:rPr>
              <a:t>declare</a:t>
            </a:r>
            <a:r>
              <a:rPr sz="2500" spc="-30" dirty="0">
                <a:latin typeface="Times New Roman"/>
                <a:cs typeface="Times New Roman"/>
              </a:rPr>
              <a:t> </a:t>
            </a:r>
            <a:r>
              <a:rPr sz="2500" dirty="0">
                <a:latin typeface="Calibri"/>
                <a:cs typeface="Calibri"/>
              </a:rPr>
              <a:t>variables</a:t>
            </a:r>
            <a:r>
              <a:rPr sz="2500" spc="-45" dirty="0">
                <a:latin typeface="Times New Roman"/>
                <a:cs typeface="Times New Roman"/>
              </a:rPr>
              <a:t> </a:t>
            </a:r>
            <a:r>
              <a:rPr sz="2500" dirty="0">
                <a:latin typeface="Calibri"/>
                <a:cs typeface="Calibri"/>
              </a:rPr>
              <a:t>inside</a:t>
            </a:r>
            <a:r>
              <a:rPr sz="2500" spc="-25" dirty="0">
                <a:latin typeface="Times New Roman"/>
                <a:cs typeface="Times New Roman"/>
              </a:rPr>
              <a:t> </a:t>
            </a:r>
            <a:r>
              <a:rPr sz="2500" dirty="0">
                <a:latin typeface="Calibri"/>
                <a:cs typeface="Calibri"/>
              </a:rPr>
              <a:t>a</a:t>
            </a:r>
            <a:r>
              <a:rPr sz="2500" spc="-40" dirty="0">
                <a:latin typeface="Times New Roman"/>
                <a:cs typeface="Times New Roman"/>
              </a:rPr>
              <a:t> </a:t>
            </a:r>
            <a:r>
              <a:rPr sz="2500" dirty="0">
                <a:latin typeface="Calibri"/>
                <a:cs typeface="Calibri"/>
              </a:rPr>
              <a:t>function,</a:t>
            </a:r>
            <a:r>
              <a:rPr sz="2500" spc="-30" dirty="0">
                <a:latin typeface="Times New Roman"/>
                <a:cs typeface="Times New Roman"/>
              </a:rPr>
              <a:t> </a:t>
            </a:r>
            <a:r>
              <a:rPr sz="2500" dirty="0">
                <a:latin typeface="Calibri"/>
                <a:cs typeface="Calibri"/>
              </a:rPr>
              <a:t>these</a:t>
            </a:r>
            <a:r>
              <a:rPr sz="2500" spc="-35" dirty="0">
                <a:latin typeface="Times New Roman"/>
                <a:cs typeface="Times New Roman"/>
              </a:rPr>
              <a:t> </a:t>
            </a:r>
            <a:r>
              <a:rPr sz="2500" dirty="0">
                <a:latin typeface="Calibri"/>
                <a:cs typeface="Calibri"/>
              </a:rPr>
              <a:t>variables</a:t>
            </a:r>
            <a:r>
              <a:rPr sz="2500" spc="-40" dirty="0">
                <a:latin typeface="Times New Roman"/>
                <a:cs typeface="Times New Roman"/>
              </a:rPr>
              <a:t> </a:t>
            </a:r>
            <a:r>
              <a:rPr sz="2500" spc="-20" dirty="0">
                <a:latin typeface="Calibri"/>
                <a:cs typeface="Calibri"/>
              </a:rPr>
              <a:t>will</a:t>
            </a:r>
            <a:r>
              <a:rPr sz="2500" spc="-20" dirty="0">
                <a:latin typeface="Times New Roman"/>
                <a:cs typeface="Times New Roman"/>
              </a:rPr>
              <a:t> </a:t>
            </a:r>
            <a:r>
              <a:rPr sz="2500" dirty="0">
                <a:latin typeface="Calibri"/>
                <a:cs typeface="Calibri"/>
              </a:rPr>
              <a:t>have</a:t>
            </a:r>
            <a:r>
              <a:rPr sz="2500" spc="65" dirty="0">
                <a:latin typeface="Times New Roman"/>
                <a:cs typeface="Times New Roman"/>
              </a:rPr>
              <a:t> </a:t>
            </a:r>
            <a:r>
              <a:rPr sz="2500" dirty="0">
                <a:latin typeface="Calibri"/>
                <a:cs typeface="Calibri"/>
              </a:rPr>
              <a:t>a</a:t>
            </a:r>
            <a:r>
              <a:rPr sz="2500" spc="55" dirty="0">
                <a:latin typeface="Times New Roman"/>
                <a:cs typeface="Times New Roman"/>
              </a:rPr>
              <a:t> </a:t>
            </a:r>
            <a:r>
              <a:rPr sz="2500" dirty="0">
                <a:latin typeface="Calibri"/>
                <a:cs typeface="Calibri"/>
              </a:rPr>
              <a:t>local</a:t>
            </a:r>
            <a:r>
              <a:rPr sz="2500" spc="60" dirty="0">
                <a:latin typeface="Times New Roman"/>
                <a:cs typeface="Times New Roman"/>
              </a:rPr>
              <a:t> </a:t>
            </a:r>
            <a:r>
              <a:rPr sz="2500" dirty="0">
                <a:latin typeface="Calibri"/>
                <a:cs typeface="Calibri"/>
              </a:rPr>
              <a:t>scope</a:t>
            </a:r>
            <a:r>
              <a:rPr sz="2500" spc="75" dirty="0">
                <a:latin typeface="Times New Roman"/>
                <a:cs typeface="Times New Roman"/>
              </a:rPr>
              <a:t> </a:t>
            </a:r>
            <a:r>
              <a:rPr sz="2500" dirty="0">
                <a:latin typeface="Calibri"/>
                <a:cs typeface="Calibri"/>
              </a:rPr>
              <a:t>(within</a:t>
            </a:r>
            <a:r>
              <a:rPr sz="2500" spc="55" dirty="0">
                <a:latin typeface="Times New Roman"/>
                <a:cs typeface="Times New Roman"/>
              </a:rPr>
              <a:t> </a:t>
            </a:r>
            <a:r>
              <a:rPr sz="2500" dirty="0">
                <a:latin typeface="Calibri"/>
                <a:cs typeface="Calibri"/>
              </a:rPr>
              <a:t>the</a:t>
            </a:r>
            <a:r>
              <a:rPr sz="2500" spc="75" dirty="0">
                <a:latin typeface="Times New Roman"/>
                <a:cs typeface="Times New Roman"/>
              </a:rPr>
              <a:t> </a:t>
            </a:r>
            <a:r>
              <a:rPr sz="2500" dirty="0">
                <a:latin typeface="Calibri"/>
                <a:cs typeface="Calibri"/>
              </a:rPr>
              <a:t>function).</a:t>
            </a:r>
            <a:r>
              <a:rPr sz="2500" spc="55" dirty="0">
                <a:latin typeface="Times New Roman"/>
                <a:cs typeface="Times New Roman"/>
              </a:rPr>
              <a:t> </a:t>
            </a:r>
            <a:r>
              <a:rPr sz="2500" dirty="0">
                <a:latin typeface="Calibri"/>
                <a:cs typeface="Calibri"/>
              </a:rPr>
              <a:t>We</a:t>
            </a:r>
            <a:r>
              <a:rPr sz="2500" spc="75" dirty="0">
                <a:latin typeface="Times New Roman"/>
                <a:cs typeface="Times New Roman"/>
              </a:rPr>
              <a:t> </a:t>
            </a:r>
            <a:r>
              <a:rPr sz="2500" dirty="0">
                <a:latin typeface="Calibri"/>
                <a:cs typeface="Calibri"/>
              </a:rPr>
              <a:t>cannot</a:t>
            </a:r>
            <a:r>
              <a:rPr sz="2500" spc="65" dirty="0">
                <a:latin typeface="Times New Roman"/>
                <a:cs typeface="Times New Roman"/>
              </a:rPr>
              <a:t> </a:t>
            </a:r>
            <a:r>
              <a:rPr sz="2500" dirty="0">
                <a:latin typeface="Calibri"/>
                <a:cs typeface="Calibri"/>
              </a:rPr>
              <a:t>access</a:t>
            </a:r>
            <a:r>
              <a:rPr sz="2500" spc="55" dirty="0">
                <a:latin typeface="Times New Roman"/>
                <a:cs typeface="Times New Roman"/>
              </a:rPr>
              <a:t> </a:t>
            </a:r>
            <a:r>
              <a:rPr sz="2500" spc="-20" dirty="0">
                <a:latin typeface="Calibri"/>
                <a:cs typeface="Calibri"/>
              </a:rPr>
              <a:t>them</a:t>
            </a:r>
            <a:r>
              <a:rPr sz="2500" spc="-20" dirty="0">
                <a:latin typeface="Times New Roman"/>
                <a:cs typeface="Times New Roman"/>
              </a:rPr>
              <a:t> </a:t>
            </a:r>
            <a:r>
              <a:rPr sz="2500" dirty="0">
                <a:latin typeface="Calibri"/>
                <a:cs typeface="Calibri"/>
              </a:rPr>
              <a:t>outside</a:t>
            </a:r>
            <a:r>
              <a:rPr sz="2500" spc="-95" dirty="0">
                <a:latin typeface="Times New Roman"/>
                <a:cs typeface="Times New Roman"/>
              </a:rPr>
              <a:t> </a:t>
            </a:r>
            <a:r>
              <a:rPr sz="2500" dirty="0">
                <a:latin typeface="Calibri"/>
                <a:cs typeface="Calibri"/>
              </a:rPr>
              <a:t>the</a:t>
            </a:r>
            <a:r>
              <a:rPr sz="2500" spc="-95" dirty="0">
                <a:latin typeface="Times New Roman"/>
                <a:cs typeface="Times New Roman"/>
              </a:rPr>
              <a:t> </a:t>
            </a:r>
            <a:r>
              <a:rPr sz="2500" spc="-10" dirty="0">
                <a:latin typeface="Calibri"/>
                <a:cs typeface="Calibri"/>
              </a:rPr>
              <a:t>function.</a:t>
            </a:r>
            <a:endParaRPr sz="2500">
              <a:latin typeface="Calibri"/>
              <a:cs typeface="Calibri"/>
            </a:endParaRPr>
          </a:p>
          <a:p>
            <a:pPr marL="12700" marR="290195" indent="-8255" algn="just">
              <a:lnSpc>
                <a:spcPct val="100000"/>
              </a:lnSpc>
              <a:spcBef>
                <a:spcPts val="25"/>
              </a:spcBef>
              <a:buSzPct val="96000"/>
              <a:buFont typeface="Microsoft Sans Serif"/>
              <a:buChar char="•"/>
              <a:tabLst>
                <a:tab pos="123189" algn="l"/>
              </a:tabLst>
            </a:pPr>
            <a:r>
              <a:rPr sz="2500" dirty="0">
                <a:latin typeface="Calibri"/>
                <a:cs typeface="Calibri"/>
              </a:rPr>
              <a:t>	These</a:t>
            </a:r>
            <a:r>
              <a:rPr sz="2500" spc="-100" dirty="0">
                <a:latin typeface="Times New Roman"/>
                <a:cs typeface="Times New Roman"/>
              </a:rPr>
              <a:t> </a:t>
            </a:r>
            <a:r>
              <a:rPr sz="2500" dirty="0">
                <a:latin typeface="Calibri"/>
                <a:cs typeface="Calibri"/>
              </a:rPr>
              <a:t>types</a:t>
            </a:r>
            <a:r>
              <a:rPr sz="2500" spc="-105" dirty="0">
                <a:latin typeface="Times New Roman"/>
                <a:cs typeface="Times New Roman"/>
              </a:rPr>
              <a:t> </a:t>
            </a:r>
            <a:r>
              <a:rPr sz="2500" dirty="0">
                <a:latin typeface="Calibri"/>
                <a:cs typeface="Calibri"/>
              </a:rPr>
              <a:t>of</a:t>
            </a:r>
            <a:r>
              <a:rPr sz="2500" spc="-120" dirty="0">
                <a:latin typeface="Times New Roman"/>
                <a:cs typeface="Times New Roman"/>
              </a:rPr>
              <a:t> </a:t>
            </a:r>
            <a:r>
              <a:rPr sz="2500" spc="-10" dirty="0">
                <a:latin typeface="Calibri"/>
                <a:cs typeface="Calibri"/>
              </a:rPr>
              <a:t>variables</a:t>
            </a:r>
            <a:r>
              <a:rPr sz="2500" spc="-110" dirty="0">
                <a:latin typeface="Times New Roman"/>
                <a:cs typeface="Times New Roman"/>
              </a:rPr>
              <a:t> </a:t>
            </a:r>
            <a:r>
              <a:rPr sz="2500" dirty="0">
                <a:latin typeface="Calibri"/>
                <a:cs typeface="Calibri"/>
              </a:rPr>
              <a:t>are</a:t>
            </a:r>
            <a:r>
              <a:rPr sz="2500" spc="-110" dirty="0">
                <a:latin typeface="Times New Roman"/>
                <a:cs typeface="Times New Roman"/>
              </a:rPr>
              <a:t> </a:t>
            </a:r>
            <a:r>
              <a:rPr sz="2500" dirty="0">
                <a:latin typeface="Calibri"/>
                <a:cs typeface="Calibri"/>
              </a:rPr>
              <a:t>called</a:t>
            </a:r>
            <a:r>
              <a:rPr sz="2500" spc="-100" dirty="0">
                <a:latin typeface="Times New Roman"/>
                <a:cs typeface="Times New Roman"/>
              </a:rPr>
              <a:t> </a:t>
            </a:r>
            <a:r>
              <a:rPr sz="2500" dirty="0">
                <a:latin typeface="Calibri"/>
                <a:cs typeface="Calibri"/>
              </a:rPr>
              <a:t>local</a:t>
            </a:r>
            <a:r>
              <a:rPr sz="2500" spc="-114" dirty="0">
                <a:latin typeface="Times New Roman"/>
                <a:cs typeface="Times New Roman"/>
              </a:rPr>
              <a:t> </a:t>
            </a:r>
            <a:r>
              <a:rPr sz="2500" spc="-10" dirty="0">
                <a:latin typeface="Calibri"/>
                <a:cs typeface="Calibri"/>
              </a:rPr>
              <a:t>variables.</a:t>
            </a:r>
            <a:r>
              <a:rPr sz="2500" spc="-120" dirty="0">
                <a:latin typeface="Times New Roman"/>
                <a:cs typeface="Times New Roman"/>
              </a:rPr>
              <a:t> </a:t>
            </a:r>
            <a:r>
              <a:rPr sz="2500" dirty="0">
                <a:latin typeface="Calibri"/>
                <a:cs typeface="Calibri"/>
              </a:rPr>
              <a:t>For</a:t>
            </a:r>
            <a:r>
              <a:rPr sz="2500" spc="-105" dirty="0">
                <a:latin typeface="Times New Roman"/>
                <a:cs typeface="Times New Roman"/>
              </a:rPr>
              <a:t> </a:t>
            </a:r>
            <a:r>
              <a:rPr sz="2500" spc="-10" dirty="0">
                <a:latin typeface="Calibri"/>
                <a:cs typeface="Calibri"/>
              </a:rPr>
              <a:t>example,</a:t>
            </a:r>
            <a:r>
              <a:rPr sz="2500" spc="-10" dirty="0">
                <a:latin typeface="Times New Roman"/>
                <a:cs typeface="Times New Roman"/>
              </a:rPr>
              <a:t> </a:t>
            </a:r>
            <a:r>
              <a:rPr sz="2500" dirty="0">
                <a:latin typeface="Calibri"/>
                <a:cs typeface="Calibri"/>
              </a:rPr>
              <a:t>def</a:t>
            </a:r>
            <a:r>
              <a:rPr sz="2500" spc="-125" dirty="0">
                <a:latin typeface="Times New Roman"/>
                <a:cs typeface="Times New Roman"/>
              </a:rPr>
              <a:t> </a:t>
            </a:r>
            <a:r>
              <a:rPr sz="2500" spc="-10" dirty="0">
                <a:latin typeface="Calibri"/>
                <a:cs typeface="Calibri"/>
              </a:rPr>
              <a:t>greet():</a:t>
            </a:r>
            <a:endParaRPr sz="2500">
              <a:latin typeface="Calibri"/>
              <a:cs typeface="Calibri"/>
            </a:endParaRPr>
          </a:p>
          <a:p>
            <a:pPr marL="297180" marR="5344795">
              <a:lnSpc>
                <a:spcPct val="100000"/>
              </a:lnSpc>
            </a:pPr>
            <a:r>
              <a:rPr sz="2500" dirty="0">
                <a:solidFill>
                  <a:srgbClr val="00AF50"/>
                </a:solidFill>
                <a:latin typeface="Calibri"/>
                <a:cs typeface="Calibri"/>
              </a:rPr>
              <a:t>#</a:t>
            </a:r>
            <a:r>
              <a:rPr sz="2500" spc="-95" dirty="0">
                <a:solidFill>
                  <a:srgbClr val="00AF50"/>
                </a:solidFill>
                <a:latin typeface="Times New Roman"/>
                <a:cs typeface="Times New Roman"/>
              </a:rPr>
              <a:t> </a:t>
            </a:r>
            <a:r>
              <a:rPr sz="2500" dirty="0">
                <a:solidFill>
                  <a:srgbClr val="00AF50"/>
                </a:solidFill>
                <a:latin typeface="Calibri"/>
                <a:cs typeface="Calibri"/>
              </a:rPr>
              <a:t>local</a:t>
            </a:r>
            <a:r>
              <a:rPr sz="2500" spc="-100" dirty="0">
                <a:solidFill>
                  <a:srgbClr val="00AF50"/>
                </a:solidFill>
                <a:latin typeface="Times New Roman"/>
                <a:cs typeface="Times New Roman"/>
              </a:rPr>
              <a:t> </a:t>
            </a:r>
            <a:r>
              <a:rPr sz="2500" spc="-10" dirty="0">
                <a:solidFill>
                  <a:srgbClr val="00AF50"/>
                </a:solidFill>
                <a:latin typeface="Calibri"/>
                <a:cs typeface="Calibri"/>
              </a:rPr>
              <a:t>variable</a:t>
            </a:r>
            <a:r>
              <a:rPr sz="2500" spc="-10" dirty="0">
                <a:solidFill>
                  <a:srgbClr val="00AF50"/>
                </a:solidFill>
                <a:latin typeface="Times New Roman"/>
                <a:cs typeface="Times New Roman"/>
              </a:rPr>
              <a:t> </a:t>
            </a:r>
            <a:r>
              <a:rPr sz="2500" dirty="0">
                <a:latin typeface="Calibri"/>
                <a:cs typeface="Calibri"/>
              </a:rPr>
              <a:t>message</a:t>
            </a:r>
            <a:r>
              <a:rPr sz="2500" spc="-100" dirty="0">
                <a:latin typeface="Times New Roman"/>
                <a:cs typeface="Times New Roman"/>
              </a:rPr>
              <a:t> </a:t>
            </a:r>
            <a:r>
              <a:rPr sz="2500" dirty="0">
                <a:latin typeface="Calibri"/>
                <a:cs typeface="Calibri"/>
              </a:rPr>
              <a:t>=</a:t>
            </a:r>
            <a:r>
              <a:rPr sz="2500" spc="-130" dirty="0">
                <a:latin typeface="Times New Roman"/>
                <a:cs typeface="Times New Roman"/>
              </a:rPr>
              <a:t> </a:t>
            </a:r>
            <a:r>
              <a:rPr sz="2500" spc="-10" dirty="0">
                <a:latin typeface="Calibri"/>
                <a:cs typeface="Calibri"/>
              </a:rPr>
              <a:t>'Hello'</a:t>
            </a:r>
            <a:r>
              <a:rPr sz="2500" spc="-10" dirty="0">
                <a:latin typeface="Times New Roman"/>
                <a:cs typeface="Times New Roman"/>
              </a:rPr>
              <a:t> </a:t>
            </a:r>
            <a:r>
              <a:rPr sz="2500" spc="-10" dirty="0">
                <a:latin typeface="Calibri"/>
                <a:cs typeface="Calibri"/>
              </a:rPr>
              <a:t>print('Local',</a:t>
            </a:r>
            <a:r>
              <a:rPr sz="2500" spc="-80" dirty="0">
                <a:latin typeface="Times New Roman"/>
                <a:cs typeface="Times New Roman"/>
              </a:rPr>
              <a:t> </a:t>
            </a:r>
            <a:r>
              <a:rPr sz="2500" spc="-10" dirty="0">
                <a:latin typeface="Calibri"/>
                <a:cs typeface="Calibri"/>
              </a:rPr>
              <a:t>message)</a:t>
            </a:r>
            <a:endParaRPr sz="2500">
              <a:latin typeface="Calibri"/>
              <a:cs typeface="Calibri"/>
            </a:endParaRPr>
          </a:p>
          <a:p>
            <a:pPr marL="12700">
              <a:lnSpc>
                <a:spcPct val="100000"/>
              </a:lnSpc>
            </a:pPr>
            <a:r>
              <a:rPr sz="2500" spc="-10" dirty="0">
                <a:latin typeface="Calibri"/>
                <a:cs typeface="Calibri"/>
              </a:rPr>
              <a:t>greet()</a:t>
            </a:r>
            <a:endParaRPr sz="2500">
              <a:latin typeface="Calibri"/>
              <a:cs typeface="Calibri"/>
            </a:endParaRPr>
          </a:p>
          <a:p>
            <a:pPr marL="12700" marR="4387850">
              <a:lnSpc>
                <a:spcPct val="100000"/>
              </a:lnSpc>
            </a:pPr>
            <a:r>
              <a:rPr sz="2500" dirty="0">
                <a:solidFill>
                  <a:srgbClr val="00AF50"/>
                </a:solidFill>
                <a:latin typeface="Calibri"/>
                <a:cs typeface="Calibri"/>
              </a:rPr>
              <a:t>#</a:t>
            </a:r>
            <a:r>
              <a:rPr sz="2500" spc="-120" dirty="0">
                <a:solidFill>
                  <a:srgbClr val="00AF50"/>
                </a:solidFill>
                <a:latin typeface="Times New Roman"/>
                <a:cs typeface="Times New Roman"/>
              </a:rPr>
              <a:t> </a:t>
            </a:r>
            <a:r>
              <a:rPr sz="2500" dirty="0">
                <a:solidFill>
                  <a:srgbClr val="00AF50"/>
                </a:solidFill>
                <a:latin typeface="Calibri"/>
                <a:cs typeface="Calibri"/>
              </a:rPr>
              <a:t>try</a:t>
            </a:r>
            <a:r>
              <a:rPr sz="2500" spc="-110" dirty="0">
                <a:solidFill>
                  <a:srgbClr val="00AF50"/>
                </a:solidFill>
                <a:latin typeface="Times New Roman"/>
                <a:cs typeface="Times New Roman"/>
              </a:rPr>
              <a:t> </a:t>
            </a:r>
            <a:r>
              <a:rPr sz="2500" dirty="0">
                <a:solidFill>
                  <a:srgbClr val="00AF50"/>
                </a:solidFill>
                <a:latin typeface="Calibri"/>
                <a:cs typeface="Calibri"/>
              </a:rPr>
              <a:t>to</a:t>
            </a:r>
            <a:r>
              <a:rPr sz="2500" spc="-114" dirty="0">
                <a:solidFill>
                  <a:srgbClr val="00AF50"/>
                </a:solidFill>
                <a:latin typeface="Times New Roman"/>
                <a:cs typeface="Times New Roman"/>
              </a:rPr>
              <a:t> </a:t>
            </a:r>
            <a:r>
              <a:rPr sz="2500" dirty="0">
                <a:solidFill>
                  <a:srgbClr val="00AF50"/>
                </a:solidFill>
                <a:latin typeface="Calibri"/>
                <a:cs typeface="Calibri"/>
              </a:rPr>
              <a:t>access</a:t>
            </a:r>
            <a:r>
              <a:rPr sz="2500" spc="-100" dirty="0">
                <a:solidFill>
                  <a:srgbClr val="00AF50"/>
                </a:solidFill>
                <a:latin typeface="Times New Roman"/>
                <a:cs typeface="Times New Roman"/>
              </a:rPr>
              <a:t> </a:t>
            </a:r>
            <a:r>
              <a:rPr sz="2500" dirty="0">
                <a:solidFill>
                  <a:srgbClr val="00AF50"/>
                </a:solidFill>
                <a:latin typeface="Calibri"/>
                <a:cs typeface="Calibri"/>
              </a:rPr>
              <a:t>message</a:t>
            </a:r>
            <a:r>
              <a:rPr sz="2500" spc="-90" dirty="0">
                <a:solidFill>
                  <a:srgbClr val="00AF50"/>
                </a:solidFill>
                <a:latin typeface="Times New Roman"/>
                <a:cs typeface="Times New Roman"/>
              </a:rPr>
              <a:t> </a:t>
            </a:r>
            <a:r>
              <a:rPr sz="2500" spc="-10" dirty="0">
                <a:solidFill>
                  <a:srgbClr val="00AF50"/>
                </a:solidFill>
                <a:latin typeface="Calibri"/>
                <a:cs typeface="Calibri"/>
              </a:rPr>
              <a:t>variable</a:t>
            </a:r>
            <a:r>
              <a:rPr sz="2500" spc="-10" dirty="0">
                <a:solidFill>
                  <a:srgbClr val="00AF50"/>
                </a:solidFill>
                <a:latin typeface="Times New Roman"/>
                <a:cs typeface="Times New Roman"/>
              </a:rPr>
              <a:t> </a:t>
            </a:r>
            <a:r>
              <a:rPr sz="2500" dirty="0">
                <a:solidFill>
                  <a:srgbClr val="00AF50"/>
                </a:solidFill>
                <a:latin typeface="Calibri"/>
                <a:cs typeface="Calibri"/>
              </a:rPr>
              <a:t>#</a:t>
            </a:r>
            <a:r>
              <a:rPr sz="2500" spc="-110" dirty="0">
                <a:solidFill>
                  <a:srgbClr val="00AF50"/>
                </a:solidFill>
                <a:latin typeface="Times New Roman"/>
                <a:cs typeface="Times New Roman"/>
              </a:rPr>
              <a:t> </a:t>
            </a:r>
            <a:r>
              <a:rPr sz="2500" dirty="0">
                <a:solidFill>
                  <a:srgbClr val="00AF50"/>
                </a:solidFill>
                <a:latin typeface="Calibri"/>
                <a:cs typeface="Calibri"/>
              </a:rPr>
              <a:t>outside</a:t>
            </a:r>
            <a:r>
              <a:rPr sz="2500" spc="-105" dirty="0">
                <a:solidFill>
                  <a:srgbClr val="00AF50"/>
                </a:solidFill>
                <a:latin typeface="Times New Roman"/>
                <a:cs typeface="Times New Roman"/>
              </a:rPr>
              <a:t> </a:t>
            </a:r>
            <a:r>
              <a:rPr sz="2500" spc="-10" dirty="0">
                <a:solidFill>
                  <a:srgbClr val="00AF50"/>
                </a:solidFill>
                <a:latin typeface="Calibri"/>
                <a:cs typeface="Calibri"/>
              </a:rPr>
              <a:t>greet()</a:t>
            </a:r>
            <a:r>
              <a:rPr sz="2500" spc="-100" dirty="0">
                <a:solidFill>
                  <a:srgbClr val="00AF50"/>
                </a:solidFill>
                <a:latin typeface="Times New Roman"/>
                <a:cs typeface="Times New Roman"/>
              </a:rPr>
              <a:t> </a:t>
            </a:r>
            <a:r>
              <a:rPr sz="2500" spc="-10" dirty="0">
                <a:solidFill>
                  <a:srgbClr val="00AF50"/>
                </a:solidFill>
                <a:latin typeface="Calibri"/>
                <a:cs typeface="Calibri"/>
              </a:rPr>
              <a:t>function</a:t>
            </a:r>
            <a:r>
              <a:rPr sz="2500" spc="-10" dirty="0">
                <a:solidFill>
                  <a:srgbClr val="00AF50"/>
                </a:solidFill>
                <a:latin typeface="Times New Roman"/>
                <a:cs typeface="Times New Roman"/>
              </a:rPr>
              <a:t> </a:t>
            </a:r>
            <a:r>
              <a:rPr sz="2500" spc="-10" dirty="0">
                <a:latin typeface="Calibri"/>
                <a:cs typeface="Calibri"/>
              </a:rPr>
              <a:t>print(message)</a:t>
            </a:r>
            <a:endParaRPr sz="2500">
              <a:latin typeface="Calibri"/>
              <a:cs typeface="Calibri"/>
            </a:endParaRPr>
          </a:p>
        </p:txBody>
      </p:sp>
      <p:sp>
        <p:nvSpPr>
          <p:cNvPr id="4" name="object 4"/>
          <p:cNvSpPr txBox="1"/>
          <p:nvPr/>
        </p:nvSpPr>
        <p:spPr>
          <a:xfrm>
            <a:off x="307340" y="5435285"/>
            <a:ext cx="5610225" cy="1112484"/>
          </a:xfrm>
          <a:prstGeom prst="rect">
            <a:avLst/>
          </a:prstGeom>
        </p:spPr>
        <p:txBody>
          <a:bodyPr vert="horz" wrap="square" lIns="0" tIns="12065" rIns="0" bIns="0" rtlCol="0">
            <a:spAutoFit/>
          </a:bodyPr>
          <a:lstStyle/>
          <a:p>
            <a:pPr marL="12700">
              <a:lnSpc>
                <a:spcPct val="100000"/>
              </a:lnSpc>
              <a:spcBef>
                <a:spcPts val="95"/>
              </a:spcBef>
            </a:pPr>
            <a:r>
              <a:rPr sz="1900" b="1" spc="-10" dirty="0">
                <a:latin typeface="Calibri"/>
                <a:cs typeface="Calibri"/>
              </a:rPr>
              <a:t>Output</a:t>
            </a:r>
            <a:endParaRPr sz="1900" dirty="0">
              <a:latin typeface="Calibri"/>
              <a:cs typeface="Calibri"/>
            </a:endParaRPr>
          </a:p>
          <a:p>
            <a:pPr marL="12700">
              <a:lnSpc>
                <a:spcPct val="100000"/>
              </a:lnSpc>
            </a:pPr>
            <a:r>
              <a:rPr sz="1900" dirty="0">
                <a:latin typeface="Calibri"/>
                <a:cs typeface="Calibri"/>
              </a:rPr>
              <a:t>Local</a:t>
            </a:r>
            <a:r>
              <a:rPr sz="1900" spc="-114" dirty="0">
                <a:latin typeface="Times New Roman"/>
                <a:cs typeface="Times New Roman"/>
              </a:rPr>
              <a:t> </a:t>
            </a:r>
            <a:r>
              <a:rPr sz="1900" spc="-20" dirty="0">
                <a:latin typeface="Calibri"/>
                <a:cs typeface="Calibri"/>
              </a:rPr>
              <a:t>Hello</a:t>
            </a:r>
            <a:endParaRPr sz="1900" dirty="0">
              <a:latin typeface="Calibri"/>
              <a:cs typeface="Calibri"/>
            </a:endParaRPr>
          </a:p>
          <a:p>
            <a:pPr marL="12700">
              <a:lnSpc>
                <a:spcPct val="100000"/>
              </a:lnSpc>
            </a:pPr>
            <a:r>
              <a:rPr sz="1900" spc="-10" dirty="0">
                <a:latin typeface="Calibri"/>
                <a:cs typeface="Calibri"/>
              </a:rPr>
              <a:t>NameError:</a:t>
            </a:r>
            <a:r>
              <a:rPr sz="1900" spc="-55" dirty="0">
                <a:latin typeface="Times New Roman"/>
                <a:cs typeface="Times New Roman"/>
              </a:rPr>
              <a:t> </a:t>
            </a:r>
            <a:r>
              <a:rPr sz="1900" dirty="0">
                <a:latin typeface="Calibri"/>
                <a:cs typeface="Calibri"/>
              </a:rPr>
              <a:t>name</a:t>
            </a:r>
            <a:r>
              <a:rPr sz="1900" spc="-65" dirty="0">
                <a:latin typeface="Times New Roman"/>
                <a:cs typeface="Times New Roman"/>
              </a:rPr>
              <a:t> </a:t>
            </a:r>
            <a:r>
              <a:rPr sz="1900" spc="-10" dirty="0">
                <a:latin typeface="Calibri"/>
                <a:cs typeface="Calibri"/>
              </a:rPr>
              <a:t>'message'</a:t>
            </a:r>
            <a:r>
              <a:rPr sz="1900" spc="-70" dirty="0">
                <a:latin typeface="Times New Roman"/>
                <a:cs typeface="Times New Roman"/>
              </a:rPr>
              <a:t> </a:t>
            </a:r>
            <a:r>
              <a:rPr sz="1900" dirty="0">
                <a:latin typeface="Calibri"/>
                <a:cs typeface="Calibri"/>
              </a:rPr>
              <a:t>is</a:t>
            </a:r>
            <a:r>
              <a:rPr sz="1900" spc="-75" dirty="0">
                <a:latin typeface="Times New Roman"/>
                <a:cs typeface="Times New Roman"/>
              </a:rPr>
              <a:t> </a:t>
            </a:r>
            <a:r>
              <a:rPr sz="1900" dirty="0">
                <a:latin typeface="Calibri"/>
                <a:cs typeface="Calibri"/>
              </a:rPr>
              <a:t>not</a:t>
            </a:r>
            <a:r>
              <a:rPr sz="1900" spc="-80" dirty="0">
                <a:latin typeface="Times New Roman"/>
                <a:cs typeface="Times New Roman"/>
              </a:rPr>
              <a:t> </a:t>
            </a:r>
            <a:r>
              <a:rPr sz="1900" spc="-10" dirty="0">
                <a:latin typeface="Calibri"/>
                <a:cs typeface="Calibri"/>
              </a:rPr>
              <a:t>defined</a:t>
            </a:r>
            <a:endParaRPr sz="1900" dirty="0">
              <a:latin typeface="Calibri"/>
              <a:cs typeface="Calibri"/>
            </a:endParaRPr>
          </a:p>
          <a:p>
            <a:pPr marL="4034154" marR="5080" indent="-1105535">
              <a:lnSpc>
                <a:spcPct val="100000"/>
              </a:lnSpc>
              <a:spcBef>
                <a:spcPts val="254"/>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62554"/>
            <a:ext cx="3826510" cy="452120"/>
          </a:xfrm>
          <a:prstGeom prst="rect">
            <a:avLst/>
          </a:prstGeom>
        </p:spPr>
        <p:txBody>
          <a:bodyPr vert="horz" wrap="square" lIns="0" tIns="12065" rIns="0" bIns="0" rtlCol="0">
            <a:spAutoFit/>
          </a:bodyPr>
          <a:lstStyle/>
          <a:p>
            <a:pPr marL="12700">
              <a:lnSpc>
                <a:spcPct val="100000"/>
              </a:lnSpc>
              <a:spcBef>
                <a:spcPts val="95"/>
              </a:spcBef>
            </a:pPr>
            <a:r>
              <a:rPr sz="2200" b="0" dirty="0">
                <a:latin typeface="Calibri"/>
                <a:cs typeface="Calibri"/>
              </a:rPr>
              <a:t>2.</a:t>
            </a:r>
            <a:r>
              <a:rPr sz="2200" b="0" spc="-85" dirty="0">
                <a:latin typeface="Times New Roman"/>
                <a:cs typeface="Times New Roman"/>
              </a:rPr>
              <a:t> </a:t>
            </a:r>
            <a:r>
              <a:rPr sz="2800" dirty="0"/>
              <a:t>Python</a:t>
            </a:r>
            <a:r>
              <a:rPr sz="2800" b="0" spc="-100" dirty="0">
                <a:latin typeface="Times New Roman"/>
                <a:cs typeface="Times New Roman"/>
              </a:rPr>
              <a:t> </a:t>
            </a:r>
            <a:r>
              <a:rPr sz="2800" dirty="0"/>
              <a:t>Global</a:t>
            </a:r>
            <a:r>
              <a:rPr sz="2800" b="0" spc="-85" dirty="0">
                <a:latin typeface="Times New Roman"/>
                <a:cs typeface="Times New Roman"/>
              </a:rPr>
              <a:t> </a:t>
            </a:r>
            <a:r>
              <a:rPr sz="2800" spc="-10" dirty="0"/>
              <a:t>Variables</a:t>
            </a:r>
            <a:endParaRPr sz="2800">
              <a:latin typeface="Times New Roman"/>
              <a:cs typeface="Times New Roman"/>
            </a:endParaRPr>
          </a:p>
        </p:txBody>
      </p:sp>
      <p:sp>
        <p:nvSpPr>
          <p:cNvPr id="3" name="object 3"/>
          <p:cNvSpPr txBox="1"/>
          <p:nvPr/>
        </p:nvSpPr>
        <p:spPr>
          <a:xfrm>
            <a:off x="307340" y="927857"/>
            <a:ext cx="8300084" cy="5256530"/>
          </a:xfrm>
          <a:prstGeom prst="rect">
            <a:avLst/>
          </a:prstGeom>
        </p:spPr>
        <p:txBody>
          <a:bodyPr vert="horz" wrap="square" lIns="0" tIns="76835" rIns="0" bIns="0" rtlCol="0">
            <a:spAutoFit/>
          </a:bodyPr>
          <a:lstStyle/>
          <a:p>
            <a:pPr marL="12700" marR="5080" algn="just">
              <a:lnSpc>
                <a:spcPts val="2110"/>
              </a:lnSpc>
              <a:spcBef>
                <a:spcPts val="605"/>
              </a:spcBef>
            </a:pPr>
            <a:r>
              <a:rPr sz="2200" dirty="0">
                <a:latin typeface="Calibri"/>
                <a:cs typeface="Calibri"/>
              </a:rPr>
              <a:t>In</a:t>
            </a:r>
            <a:r>
              <a:rPr sz="2200" spc="40" dirty="0">
                <a:latin typeface="Times New Roman"/>
                <a:cs typeface="Times New Roman"/>
              </a:rPr>
              <a:t> </a:t>
            </a:r>
            <a:r>
              <a:rPr sz="2200" dirty="0">
                <a:latin typeface="Calibri"/>
                <a:cs typeface="Calibri"/>
              </a:rPr>
              <a:t>Python,</a:t>
            </a:r>
            <a:r>
              <a:rPr sz="2200" spc="55" dirty="0">
                <a:latin typeface="Times New Roman"/>
                <a:cs typeface="Times New Roman"/>
              </a:rPr>
              <a:t> </a:t>
            </a:r>
            <a:r>
              <a:rPr sz="2200" dirty="0">
                <a:latin typeface="Calibri"/>
                <a:cs typeface="Calibri"/>
              </a:rPr>
              <a:t>a</a:t>
            </a:r>
            <a:r>
              <a:rPr sz="2200" spc="75" dirty="0">
                <a:latin typeface="Times New Roman"/>
                <a:cs typeface="Times New Roman"/>
              </a:rPr>
              <a:t> </a:t>
            </a:r>
            <a:r>
              <a:rPr sz="2200" dirty="0">
                <a:latin typeface="Calibri"/>
                <a:cs typeface="Calibri"/>
              </a:rPr>
              <a:t>variable</a:t>
            </a:r>
            <a:r>
              <a:rPr sz="2200" spc="45" dirty="0">
                <a:latin typeface="Times New Roman"/>
                <a:cs typeface="Times New Roman"/>
              </a:rPr>
              <a:t> </a:t>
            </a:r>
            <a:r>
              <a:rPr sz="2200" dirty="0">
                <a:latin typeface="Calibri"/>
                <a:cs typeface="Calibri"/>
              </a:rPr>
              <a:t>declared</a:t>
            </a:r>
            <a:r>
              <a:rPr sz="2200" spc="45" dirty="0">
                <a:latin typeface="Times New Roman"/>
                <a:cs typeface="Times New Roman"/>
              </a:rPr>
              <a:t> </a:t>
            </a:r>
            <a:r>
              <a:rPr sz="2200" dirty="0">
                <a:latin typeface="Calibri"/>
                <a:cs typeface="Calibri"/>
              </a:rPr>
              <a:t>outside</a:t>
            </a:r>
            <a:r>
              <a:rPr sz="2200" spc="55" dirty="0">
                <a:latin typeface="Times New Roman"/>
                <a:cs typeface="Times New Roman"/>
              </a:rPr>
              <a:t> </a:t>
            </a:r>
            <a:r>
              <a:rPr sz="2200" dirty="0">
                <a:latin typeface="Calibri"/>
                <a:cs typeface="Calibri"/>
              </a:rPr>
              <a:t>of</a:t>
            </a:r>
            <a:r>
              <a:rPr sz="2200" spc="50" dirty="0">
                <a:latin typeface="Times New Roman"/>
                <a:cs typeface="Times New Roman"/>
              </a:rPr>
              <a:t> </a:t>
            </a:r>
            <a:r>
              <a:rPr sz="2200" dirty="0">
                <a:latin typeface="Calibri"/>
                <a:cs typeface="Calibri"/>
              </a:rPr>
              <a:t>the</a:t>
            </a:r>
            <a:r>
              <a:rPr sz="2200" spc="60" dirty="0">
                <a:latin typeface="Times New Roman"/>
                <a:cs typeface="Times New Roman"/>
              </a:rPr>
              <a:t> </a:t>
            </a:r>
            <a:r>
              <a:rPr sz="2200" dirty="0">
                <a:latin typeface="Calibri"/>
                <a:cs typeface="Calibri"/>
              </a:rPr>
              <a:t>function</a:t>
            </a:r>
            <a:r>
              <a:rPr sz="2200" spc="50" dirty="0">
                <a:latin typeface="Times New Roman"/>
                <a:cs typeface="Times New Roman"/>
              </a:rPr>
              <a:t> </a:t>
            </a:r>
            <a:r>
              <a:rPr sz="2200" dirty="0">
                <a:latin typeface="Calibri"/>
                <a:cs typeface="Calibri"/>
              </a:rPr>
              <a:t>or</a:t>
            </a:r>
            <a:r>
              <a:rPr sz="2200" spc="45" dirty="0">
                <a:latin typeface="Times New Roman"/>
                <a:cs typeface="Times New Roman"/>
              </a:rPr>
              <a:t> </a:t>
            </a:r>
            <a:r>
              <a:rPr sz="2200" dirty="0">
                <a:latin typeface="Calibri"/>
                <a:cs typeface="Calibri"/>
              </a:rPr>
              <a:t>in</a:t>
            </a:r>
            <a:r>
              <a:rPr sz="2200" spc="50" dirty="0">
                <a:latin typeface="Times New Roman"/>
                <a:cs typeface="Times New Roman"/>
              </a:rPr>
              <a:t> </a:t>
            </a:r>
            <a:r>
              <a:rPr sz="2200" dirty="0">
                <a:latin typeface="Calibri"/>
                <a:cs typeface="Calibri"/>
              </a:rPr>
              <a:t>global</a:t>
            </a:r>
            <a:r>
              <a:rPr sz="2200" spc="55" dirty="0">
                <a:latin typeface="Times New Roman"/>
                <a:cs typeface="Times New Roman"/>
              </a:rPr>
              <a:t> </a:t>
            </a:r>
            <a:r>
              <a:rPr sz="2200" spc="-10" dirty="0">
                <a:latin typeface="Calibri"/>
                <a:cs typeface="Calibri"/>
              </a:rPr>
              <a:t>scope</a:t>
            </a:r>
            <a:r>
              <a:rPr sz="2200" spc="-10" dirty="0">
                <a:latin typeface="Times New Roman"/>
                <a:cs typeface="Times New Roman"/>
              </a:rPr>
              <a:t> </a:t>
            </a:r>
            <a:r>
              <a:rPr sz="2200" dirty="0">
                <a:latin typeface="Calibri"/>
                <a:cs typeface="Calibri"/>
              </a:rPr>
              <a:t>is</a:t>
            </a:r>
            <a:r>
              <a:rPr sz="2200" spc="155" dirty="0">
                <a:latin typeface="Times New Roman"/>
                <a:cs typeface="Times New Roman"/>
              </a:rPr>
              <a:t> </a:t>
            </a:r>
            <a:r>
              <a:rPr sz="2200" dirty="0">
                <a:latin typeface="Calibri"/>
                <a:cs typeface="Calibri"/>
              </a:rPr>
              <a:t>known</a:t>
            </a:r>
            <a:r>
              <a:rPr sz="2200" spc="160" dirty="0">
                <a:latin typeface="Times New Roman"/>
                <a:cs typeface="Times New Roman"/>
              </a:rPr>
              <a:t> </a:t>
            </a:r>
            <a:r>
              <a:rPr sz="2200" dirty="0">
                <a:latin typeface="Calibri"/>
                <a:cs typeface="Calibri"/>
              </a:rPr>
              <a:t>as</a:t>
            </a:r>
            <a:r>
              <a:rPr sz="2200" spc="175" dirty="0">
                <a:latin typeface="Times New Roman"/>
                <a:cs typeface="Times New Roman"/>
              </a:rPr>
              <a:t> </a:t>
            </a:r>
            <a:r>
              <a:rPr sz="2200" dirty="0">
                <a:latin typeface="Calibri"/>
                <a:cs typeface="Calibri"/>
              </a:rPr>
              <a:t>a</a:t>
            </a:r>
            <a:r>
              <a:rPr sz="2200" spc="160" dirty="0">
                <a:latin typeface="Times New Roman"/>
                <a:cs typeface="Times New Roman"/>
              </a:rPr>
              <a:t> </a:t>
            </a:r>
            <a:r>
              <a:rPr sz="2200" dirty="0">
                <a:latin typeface="Calibri"/>
                <a:cs typeface="Calibri"/>
              </a:rPr>
              <a:t>global</a:t>
            </a:r>
            <a:r>
              <a:rPr sz="2200" spc="165" dirty="0">
                <a:latin typeface="Times New Roman"/>
                <a:cs typeface="Times New Roman"/>
              </a:rPr>
              <a:t> </a:t>
            </a:r>
            <a:r>
              <a:rPr sz="2200" dirty="0">
                <a:latin typeface="Calibri"/>
                <a:cs typeface="Calibri"/>
              </a:rPr>
              <a:t>variable.</a:t>
            </a:r>
            <a:r>
              <a:rPr sz="2200" spc="160" dirty="0">
                <a:latin typeface="Times New Roman"/>
                <a:cs typeface="Times New Roman"/>
              </a:rPr>
              <a:t> </a:t>
            </a:r>
            <a:r>
              <a:rPr sz="2200" dirty="0">
                <a:latin typeface="Calibri"/>
                <a:cs typeface="Calibri"/>
              </a:rPr>
              <a:t>This</a:t>
            </a:r>
            <a:r>
              <a:rPr sz="2200" spc="175" dirty="0">
                <a:latin typeface="Times New Roman"/>
                <a:cs typeface="Times New Roman"/>
              </a:rPr>
              <a:t> </a:t>
            </a:r>
            <a:r>
              <a:rPr sz="2200" dirty="0">
                <a:latin typeface="Calibri"/>
                <a:cs typeface="Calibri"/>
              </a:rPr>
              <a:t>means</a:t>
            </a:r>
            <a:r>
              <a:rPr sz="2200" spc="165" dirty="0">
                <a:latin typeface="Times New Roman"/>
                <a:cs typeface="Times New Roman"/>
              </a:rPr>
              <a:t> </a:t>
            </a:r>
            <a:r>
              <a:rPr sz="2200" dirty="0">
                <a:latin typeface="Calibri"/>
                <a:cs typeface="Calibri"/>
              </a:rPr>
              <a:t>that</a:t>
            </a:r>
            <a:r>
              <a:rPr sz="2200" spc="155" dirty="0">
                <a:latin typeface="Times New Roman"/>
                <a:cs typeface="Times New Roman"/>
              </a:rPr>
              <a:t> </a:t>
            </a:r>
            <a:r>
              <a:rPr sz="2200" dirty="0">
                <a:latin typeface="Calibri"/>
                <a:cs typeface="Calibri"/>
              </a:rPr>
              <a:t>a</a:t>
            </a:r>
            <a:r>
              <a:rPr sz="2200" spc="160" dirty="0">
                <a:latin typeface="Times New Roman"/>
                <a:cs typeface="Times New Roman"/>
              </a:rPr>
              <a:t> </a:t>
            </a:r>
            <a:r>
              <a:rPr sz="2200" dirty="0">
                <a:latin typeface="Calibri"/>
                <a:cs typeface="Calibri"/>
              </a:rPr>
              <a:t>global</a:t>
            </a:r>
            <a:r>
              <a:rPr sz="2200" spc="165" dirty="0">
                <a:latin typeface="Times New Roman"/>
                <a:cs typeface="Times New Roman"/>
              </a:rPr>
              <a:t> </a:t>
            </a:r>
            <a:r>
              <a:rPr sz="2200" dirty="0">
                <a:latin typeface="Calibri"/>
                <a:cs typeface="Calibri"/>
              </a:rPr>
              <a:t>variable</a:t>
            </a:r>
            <a:r>
              <a:rPr sz="2200" spc="145" dirty="0">
                <a:latin typeface="Times New Roman"/>
                <a:cs typeface="Times New Roman"/>
              </a:rPr>
              <a:t> </a:t>
            </a:r>
            <a:r>
              <a:rPr sz="2200" dirty="0">
                <a:latin typeface="Calibri"/>
                <a:cs typeface="Calibri"/>
              </a:rPr>
              <a:t>can</a:t>
            </a:r>
            <a:r>
              <a:rPr sz="2200" spc="165" dirty="0">
                <a:latin typeface="Times New Roman"/>
                <a:cs typeface="Times New Roman"/>
              </a:rPr>
              <a:t> </a:t>
            </a:r>
            <a:r>
              <a:rPr sz="2200" spc="-25" dirty="0">
                <a:latin typeface="Calibri"/>
                <a:cs typeface="Calibri"/>
              </a:rPr>
              <a:t>be</a:t>
            </a:r>
            <a:r>
              <a:rPr sz="2200" spc="-25" dirty="0">
                <a:latin typeface="Times New Roman"/>
                <a:cs typeface="Times New Roman"/>
              </a:rPr>
              <a:t> </a:t>
            </a:r>
            <a:r>
              <a:rPr sz="2200" dirty="0">
                <a:latin typeface="Calibri"/>
                <a:cs typeface="Calibri"/>
              </a:rPr>
              <a:t>accessed</a:t>
            </a:r>
            <a:r>
              <a:rPr sz="2200" spc="-85" dirty="0">
                <a:latin typeface="Times New Roman"/>
                <a:cs typeface="Times New Roman"/>
              </a:rPr>
              <a:t> </a:t>
            </a:r>
            <a:r>
              <a:rPr sz="2200" dirty="0">
                <a:latin typeface="Calibri"/>
                <a:cs typeface="Calibri"/>
              </a:rPr>
              <a:t>inside</a:t>
            </a:r>
            <a:r>
              <a:rPr sz="2200" spc="-90" dirty="0">
                <a:latin typeface="Times New Roman"/>
                <a:cs typeface="Times New Roman"/>
              </a:rPr>
              <a:t> </a:t>
            </a:r>
            <a:r>
              <a:rPr sz="2200" dirty="0">
                <a:latin typeface="Calibri"/>
                <a:cs typeface="Calibri"/>
              </a:rPr>
              <a:t>or</a:t>
            </a:r>
            <a:r>
              <a:rPr sz="2200" spc="-85" dirty="0">
                <a:latin typeface="Times New Roman"/>
                <a:cs typeface="Times New Roman"/>
              </a:rPr>
              <a:t> </a:t>
            </a:r>
            <a:r>
              <a:rPr sz="2200" dirty="0">
                <a:latin typeface="Calibri"/>
                <a:cs typeface="Calibri"/>
              </a:rPr>
              <a:t>outside</a:t>
            </a:r>
            <a:r>
              <a:rPr sz="2200" spc="-85" dirty="0">
                <a:latin typeface="Times New Roman"/>
                <a:cs typeface="Times New Roman"/>
              </a:rPr>
              <a:t> </a:t>
            </a:r>
            <a:r>
              <a:rPr sz="2200" dirty="0">
                <a:latin typeface="Calibri"/>
                <a:cs typeface="Calibri"/>
              </a:rPr>
              <a:t>of</a:t>
            </a:r>
            <a:r>
              <a:rPr sz="2200" spc="-80" dirty="0">
                <a:latin typeface="Times New Roman"/>
                <a:cs typeface="Times New Roman"/>
              </a:rPr>
              <a:t> </a:t>
            </a:r>
            <a:r>
              <a:rPr sz="2200" dirty="0">
                <a:latin typeface="Calibri"/>
                <a:cs typeface="Calibri"/>
              </a:rPr>
              <a:t>the</a:t>
            </a:r>
            <a:r>
              <a:rPr sz="2200" spc="-70" dirty="0">
                <a:latin typeface="Times New Roman"/>
                <a:cs typeface="Times New Roman"/>
              </a:rPr>
              <a:t> </a:t>
            </a:r>
            <a:r>
              <a:rPr sz="2200" spc="-10" dirty="0">
                <a:latin typeface="Calibri"/>
                <a:cs typeface="Calibri"/>
              </a:rPr>
              <a:t>function.</a:t>
            </a:r>
            <a:endParaRPr sz="2200">
              <a:latin typeface="Calibri"/>
              <a:cs typeface="Calibri"/>
            </a:endParaRPr>
          </a:p>
          <a:p>
            <a:pPr marL="12700" algn="just">
              <a:lnSpc>
                <a:spcPct val="100000"/>
              </a:lnSpc>
              <a:spcBef>
                <a:spcPts val="25"/>
              </a:spcBef>
            </a:pPr>
            <a:r>
              <a:rPr sz="2200" dirty="0">
                <a:latin typeface="Calibri"/>
                <a:cs typeface="Calibri"/>
              </a:rPr>
              <a:t>Let's</a:t>
            </a:r>
            <a:r>
              <a:rPr sz="2200" spc="-60" dirty="0">
                <a:latin typeface="Times New Roman"/>
                <a:cs typeface="Times New Roman"/>
              </a:rPr>
              <a:t> </a:t>
            </a:r>
            <a:r>
              <a:rPr sz="2200" dirty="0">
                <a:latin typeface="Calibri"/>
                <a:cs typeface="Calibri"/>
              </a:rPr>
              <a:t>see</a:t>
            </a:r>
            <a:r>
              <a:rPr sz="2200" spc="-60" dirty="0">
                <a:latin typeface="Times New Roman"/>
                <a:cs typeface="Times New Roman"/>
              </a:rPr>
              <a:t> </a:t>
            </a:r>
            <a:r>
              <a:rPr sz="2200" dirty="0">
                <a:latin typeface="Calibri"/>
                <a:cs typeface="Calibri"/>
              </a:rPr>
              <a:t>an</a:t>
            </a:r>
            <a:r>
              <a:rPr sz="2200" spc="-90" dirty="0">
                <a:latin typeface="Times New Roman"/>
                <a:cs typeface="Times New Roman"/>
              </a:rPr>
              <a:t> </a:t>
            </a:r>
            <a:r>
              <a:rPr sz="2200" spc="-10" dirty="0">
                <a:latin typeface="Calibri"/>
                <a:cs typeface="Calibri"/>
              </a:rPr>
              <a:t>example</a:t>
            </a:r>
            <a:r>
              <a:rPr sz="2200" spc="-60" dirty="0">
                <a:latin typeface="Times New Roman"/>
                <a:cs typeface="Times New Roman"/>
              </a:rPr>
              <a:t> </a:t>
            </a:r>
            <a:r>
              <a:rPr sz="2200" dirty="0">
                <a:latin typeface="Calibri"/>
                <a:cs typeface="Calibri"/>
              </a:rPr>
              <a:t>of</a:t>
            </a:r>
            <a:r>
              <a:rPr sz="2200" spc="-75" dirty="0">
                <a:latin typeface="Times New Roman"/>
                <a:cs typeface="Times New Roman"/>
              </a:rPr>
              <a:t> </a:t>
            </a:r>
            <a:r>
              <a:rPr sz="2200" dirty="0">
                <a:latin typeface="Calibri"/>
                <a:cs typeface="Calibri"/>
              </a:rPr>
              <a:t>how</a:t>
            </a:r>
            <a:r>
              <a:rPr sz="2200" spc="-75" dirty="0">
                <a:latin typeface="Times New Roman"/>
                <a:cs typeface="Times New Roman"/>
              </a:rPr>
              <a:t> </a:t>
            </a:r>
            <a:r>
              <a:rPr sz="2200" dirty="0">
                <a:latin typeface="Calibri"/>
                <a:cs typeface="Calibri"/>
              </a:rPr>
              <a:t>a</a:t>
            </a:r>
            <a:r>
              <a:rPr sz="2200" spc="-80" dirty="0">
                <a:latin typeface="Times New Roman"/>
                <a:cs typeface="Times New Roman"/>
              </a:rPr>
              <a:t> </a:t>
            </a:r>
            <a:r>
              <a:rPr sz="2200" dirty="0">
                <a:latin typeface="Calibri"/>
                <a:cs typeface="Calibri"/>
              </a:rPr>
              <a:t>global</a:t>
            </a:r>
            <a:r>
              <a:rPr sz="2200" spc="-80" dirty="0">
                <a:latin typeface="Times New Roman"/>
                <a:cs typeface="Times New Roman"/>
              </a:rPr>
              <a:t> </a:t>
            </a:r>
            <a:r>
              <a:rPr sz="2200" spc="-10" dirty="0">
                <a:latin typeface="Calibri"/>
                <a:cs typeface="Calibri"/>
              </a:rPr>
              <a:t>variable</a:t>
            </a:r>
            <a:r>
              <a:rPr sz="2200" spc="-105" dirty="0">
                <a:latin typeface="Times New Roman"/>
                <a:cs typeface="Times New Roman"/>
              </a:rPr>
              <a:t> </a:t>
            </a:r>
            <a:r>
              <a:rPr sz="2200" dirty="0">
                <a:latin typeface="Calibri"/>
                <a:cs typeface="Calibri"/>
              </a:rPr>
              <a:t>is</a:t>
            </a:r>
            <a:r>
              <a:rPr sz="2200" spc="-70" dirty="0">
                <a:latin typeface="Times New Roman"/>
                <a:cs typeface="Times New Roman"/>
              </a:rPr>
              <a:t> </a:t>
            </a:r>
            <a:r>
              <a:rPr sz="2200" spc="-10" dirty="0">
                <a:latin typeface="Calibri"/>
                <a:cs typeface="Calibri"/>
              </a:rPr>
              <a:t>created</a:t>
            </a:r>
            <a:r>
              <a:rPr sz="2200" spc="-75" dirty="0">
                <a:latin typeface="Times New Roman"/>
                <a:cs typeface="Times New Roman"/>
              </a:rPr>
              <a:t> </a:t>
            </a:r>
            <a:r>
              <a:rPr sz="2200" dirty="0">
                <a:latin typeface="Calibri"/>
                <a:cs typeface="Calibri"/>
              </a:rPr>
              <a:t>in</a:t>
            </a:r>
            <a:r>
              <a:rPr sz="2200" spc="-85" dirty="0">
                <a:latin typeface="Times New Roman"/>
                <a:cs typeface="Times New Roman"/>
              </a:rPr>
              <a:t> </a:t>
            </a:r>
            <a:r>
              <a:rPr sz="2200" spc="-10" dirty="0">
                <a:latin typeface="Calibri"/>
                <a:cs typeface="Calibri"/>
              </a:rPr>
              <a:t>Python.</a:t>
            </a:r>
            <a:endParaRPr sz="2200">
              <a:latin typeface="Calibri"/>
              <a:cs typeface="Calibri"/>
            </a:endParaRPr>
          </a:p>
          <a:p>
            <a:pPr marL="12700" marR="5461000">
              <a:lnSpc>
                <a:spcPct val="100000"/>
              </a:lnSpc>
              <a:spcBef>
                <a:spcPts val="2640"/>
              </a:spcBef>
            </a:pPr>
            <a:r>
              <a:rPr sz="2200" b="1" dirty="0">
                <a:latin typeface="Calibri"/>
                <a:cs typeface="Calibri"/>
              </a:rPr>
              <a:t>#</a:t>
            </a:r>
            <a:r>
              <a:rPr sz="2200" spc="-95" dirty="0">
                <a:latin typeface="Times New Roman"/>
                <a:cs typeface="Times New Roman"/>
              </a:rPr>
              <a:t> </a:t>
            </a:r>
            <a:r>
              <a:rPr sz="2200" b="1" spc="-10" dirty="0">
                <a:latin typeface="Calibri"/>
                <a:cs typeface="Calibri"/>
              </a:rPr>
              <a:t>declare</a:t>
            </a:r>
            <a:r>
              <a:rPr sz="2200" spc="-70" dirty="0">
                <a:latin typeface="Times New Roman"/>
                <a:cs typeface="Times New Roman"/>
              </a:rPr>
              <a:t> </a:t>
            </a:r>
            <a:r>
              <a:rPr sz="2200" b="1" dirty="0">
                <a:latin typeface="Calibri"/>
                <a:cs typeface="Calibri"/>
              </a:rPr>
              <a:t>global</a:t>
            </a:r>
            <a:r>
              <a:rPr sz="2200" spc="-75" dirty="0">
                <a:latin typeface="Times New Roman"/>
                <a:cs typeface="Times New Roman"/>
              </a:rPr>
              <a:t> </a:t>
            </a:r>
            <a:r>
              <a:rPr sz="2200" b="1" spc="-10" dirty="0">
                <a:latin typeface="Calibri"/>
                <a:cs typeface="Calibri"/>
              </a:rPr>
              <a:t>variable</a:t>
            </a:r>
            <a:r>
              <a:rPr sz="2200" spc="-10" dirty="0">
                <a:latin typeface="Times New Roman"/>
                <a:cs typeface="Times New Roman"/>
              </a:rPr>
              <a:t> </a:t>
            </a:r>
            <a:r>
              <a:rPr sz="2200" b="1" spc="-10" dirty="0">
                <a:latin typeface="Calibri"/>
                <a:cs typeface="Calibri"/>
              </a:rPr>
              <a:t>message</a:t>
            </a:r>
            <a:r>
              <a:rPr sz="2200" spc="-75" dirty="0">
                <a:latin typeface="Times New Roman"/>
                <a:cs typeface="Times New Roman"/>
              </a:rPr>
              <a:t> </a:t>
            </a:r>
            <a:r>
              <a:rPr sz="2200" b="1" dirty="0">
                <a:latin typeface="Calibri"/>
                <a:cs typeface="Calibri"/>
              </a:rPr>
              <a:t>=</a:t>
            </a:r>
            <a:r>
              <a:rPr sz="2200" spc="-80" dirty="0">
                <a:latin typeface="Times New Roman"/>
                <a:cs typeface="Times New Roman"/>
              </a:rPr>
              <a:t> </a:t>
            </a:r>
            <a:r>
              <a:rPr sz="2200" b="1" spc="-10" dirty="0">
                <a:latin typeface="Calibri"/>
                <a:cs typeface="Calibri"/>
              </a:rPr>
              <a:t>'Hello'</a:t>
            </a:r>
            <a:endParaRPr sz="2200">
              <a:latin typeface="Calibri"/>
              <a:cs typeface="Calibri"/>
            </a:endParaRPr>
          </a:p>
          <a:p>
            <a:pPr marL="12700">
              <a:lnSpc>
                <a:spcPct val="100000"/>
              </a:lnSpc>
              <a:spcBef>
                <a:spcPts val="5"/>
              </a:spcBef>
            </a:pPr>
            <a:r>
              <a:rPr sz="2200" b="1" dirty="0">
                <a:latin typeface="Calibri"/>
                <a:cs typeface="Calibri"/>
              </a:rPr>
              <a:t>def</a:t>
            </a:r>
            <a:r>
              <a:rPr sz="2200" spc="-105" dirty="0">
                <a:latin typeface="Times New Roman"/>
                <a:cs typeface="Times New Roman"/>
              </a:rPr>
              <a:t> </a:t>
            </a:r>
            <a:r>
              <a:rPr sz="2200" b="1" spc="-10" dirty="0">
                <a:latin typeface="Calibri"/>
                <a:cs typeface="Calibri"/>
              </a:rPr>
              <a:t>greet():</a:t>
            </a:r>
            <a:endParaRPr sz="2200">
              <a:latin typeface="Calibri"/>
              <a:cs typeface="Calibri"/>
            </a:endParaRPr>
          </a:p>
          <a:p>
            <a:pPr marL="266700" marR="5373370">
              <a:lnSpc>
                <a:spcPct val="100000"/>
              </a:lnSpc>
            </a:pPr>
            <a:r>
              <a:rPr sz="2200" b="1" dirty="0">
                <a:latin typeface="Calibri"/>
                <a:cs typeface="Calibri"/>
              </a:rPr>
              <a:t>#</a:t>
            </a:r>
            <a:r>
              <a:rPr sz="2200" spc="-95" dirty="0">
                <a:latin typeface="Times New Roman"/>
                <a:cs typeface="Times New Roman"/>
              </a:rPr>
              <a:t> </a:t>
            </a:r>
            <a:r>
              <a:rPr sz="2200" b="1" spc="-10" dirty="0">
                <a:latin typeface="Calibri"/>
                <a:cs typeface="Calibri"/>
              </a:rPr>
              <a:t>declare</a:t>
            </a:r>
            <a:r>
              <a:rPr sz="2200" spc="-70" dirty="0">
                <a:latin typeface="Times New Roman"/>
                <a:cs typeface="Times New Roman"/>
              </a:rPr>
              <a:t> </a:t>
            </a:r>
            <a:r>
              <a:rPr sz="2200" b="1" dirty="0">
                <a:latin typeface="Calibri"/>
                <a:cs typeface="Calibri"/>
              </a:rPr>
              <a:t>local</a:t>
            </a:r>
            <a:r>
              <a:rPr sz="2200" spc="-85" dirty="0">
                <a:latin typeface="Times New Roman"/>
                <a:cs typeface="Times New Roman"/>
              </a:rPr>
              <a:t> </a:t>
            </a:r>
            <a:r>
              <a:rPr sz="2200" b="1" spc="-10" dirty="0">
                <a:latin typeface="Calibri"/>
                <a:cs typeface="Calibri"/>
              </a:rPr>
              <a:t>variable</a:t>
            </a:r>
            <a:r>
              <a:rPr sz="2200" spc="-10" dirty="0">
                <a:latin typeface="Times New Roman"/>
                <a:cs typeface="Times New Roman"/>
              </a:rPr>
              <a:t> </a:t>
            </a:r>
            <a:r>
              <a:rPr sz="2200" b="1" spc="-10" dirty="0">
                <a:latin typeface="Calibri"/>
                <a:cs typeface="Calibri"/>
              </a:rPr>
              <a:t>print('Local',</a:t>
            </a:r>
            <a:r>
              <a:rPr sz="2200" spc="-20" dirty="0">
                <a:latin typeface="Times New Roman"/>
                <a:cs typeface="Times New Roman"/>
              </a:rPr>
              <a:t> </a:t>
            </a:r>
            <a:r>
              <a:rPr sz="2200" b="1" spc="-10" dirty="0">
                <a:latin typeface="Calibri"/>
                <a:cs typeface="Calibri"/>
              </a:rPr>
              <a:t>message)</a:t>
            </a:r>
            <a:endParaRPr sz="2200">
              <a:latin typeface="Calibri"/>
              <a:cs typeface="Calibri"/>
            </a:endParaRPr>
          </a:p>
          <a:p>
            <a:pPr marL="12700">
              <a:lnSpc>
                <a:spcPct val="100000"/>
              </a:lnSpc>
            </a:pPr>
            <a:r>
              <a:rPr sz="2200" b="1" spc="-10" dirty="0">
                <a:latin typeface="Calibri"/>
                <a:cs typeface="Calibri"/>
              </a:rPr>
              <a:t>greet()</a:t>
            </a:r>
            <a:endParaRPr sz="2200">
              <a:latin typeface="Calibri"/>
              <a:cs typeface="Calibri"/>
            </a:endParaRPr>
          </a:p>
          <a:p>
            <a:pPr marL="12700">
              <a:lnSpc>
                <a:spcPct val="100000"/>
              </a:lnSpc>
            </a:pPr>
            <a:r>
              <a:rPr sz="2200" b="1" dirty="0">
                <a:latin typeface="Calibri"/>
                <a:cs typeface="Calibri"/>
              </a:rPr>
              <a:t>print('Global',</a:t>
            </a:r>
            <a:r>
              <a:rPr sz="2200" spc="-110" dirty="0">
                <a:latin typeface="Times New Roman"/>
                <a:cs typeface="Times New Roman"/>
              </a:rPr>
              <a:t> </a:t>
            </a:r>
            <a:r>
              <a:rPr sz="2200" b="1" spc="-10" dirty="0">
                <a:latin typeface="Calibri"/>
                <a:cs typeface="Calibri"/>
              </a:rPr>
              <a:t>message)</a:t>
            </a:r>
            <a:endParaRPr sz="2200">
              <a:latin typeface="Calibri"/>
              <a:cs typeface="Calibri"/>
            </a:endParaRPr>
          </a:p>
          <a:p>
            <a:pPr marL="12700" marR="6897370">
              <a:lnSpc>
                <a:spcPct val="100000"/>
              </a:lnSpc>
              <a:spcBef>
                <a:spcPts val="2640"/>
              </a:spcBef>
            </a:pPr>
            <a:r>
              <a:rPr sz="2200" b="1" spc="-10" dirty="0">
                <a:solidFill>
                  <a:srgbClr val="C00000"/>
                </a:solidFill>
                <a:latin typeface="Calibri"/>
                <a:cs typeface="Calibri"/>
              </a:rPr>
              <a:t>Output</a:t>
            </a:r>
            <a:r>
              <a:rPr sz="2200" spc="-10" dirty="0">
                <a:solidFill>
                  <a:srgbClr val="C00000"/>
                </a:solidFill>
                <a:latin typeface="Times New Roman"/>
                <a:cs typeface="Times New Roman"/>
              </a:rPr>
              <a:t> </a:t>
            </a:r>
            <a:r>
              <a:rPr sz="2200" dirty="0">
                <a:latin typeface="Calibri"/>
                <a:cs typeface="Calibri"/>
              </a:rPr>
              <a:t>Local</a:t>
            </a:r>
            <a:r>
              <a:rPr sz="2200" spc="-110" dirty="0">
                <a:latin typeface="Times New Roman"/>
                <a:cs typeface="Times New Roman"/>
              </a:rPr>
              <a:t> </a:t>
            </a:r>
            <a:r>
              <a:rPr sz="2200" spc="-20" dirty="0">
                <a:latin typeface="Calibri"/>
                <a:cs typeface="Calibri"/>
              </a:rPr>
              <a:t>Hello</a:t>
            </a:r>
            <a:r>
              <a:rPr sz="2200" spc="-20" dirty="0">
                <a:latin typeface="Times New Roman"/>
                <a:cs typeface="Times New Roman"/>
              </a:rPr>
              <a:t> </a:t>
            </a:r>
            <a:r>
              <a:rPr sz="2200" dirty="0">
                <a:latin typeface="Calibri"/>
                <a:cs typeface="Calibri"/>
              </a:rPr>
              <a:t>Global</a:t>
            </a:r>
            <a:r>
              <a:rPr sz="2200" spc="-95" dirty="0">
                <a:latin typeface="Times New Roman"/>
                <a:cs typeface="Times New Roman"/>
              </a:rPr>
              <a:t> </a:t>
            </a:r>
            <a:r>
              <a:rPr sz="2200" spc="-20" dirty="0">
                <a:latin typeface="Calibri"/>
                <a:cs typeface="Calibri"/>
              </a:rPr>
              <a:t>Hello</a:t>
            </a:r>
            <a:endParaRPr sz="22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65602"/>
            <a:ext cx="8533130" cy="1836420"/>
          </a:xfrm>
          <a:prstGeom prst="rect">
            <a:avLst/>
          </a:prstGeom>
        </p:spPr>
        <p:txBody>
          <a:bodyPr vert="horz" wrap="square" lIns="0" tIns="12700" rIns="0" bIns="0" rtlCol="0">
            <a:spAutoFit/>
          </a:bodyPr>
          <a:lstStyle/>
          <a:p>
            <a:pPr marL="12700" algn="just">
              <a:lnSpc>
                <a:spcPct val="100000"/>
              </a:lnSpc>
              <a:spcBef>
                <a:spcPts val="100"/>
              </a:spcBef>
            </a:pPr>
            <a:r>
              <a:rPr sz="2700" b="0" dirty="0">
                <a:latin typeface="Calibri"/>
                <a:cs typeface="Calibri"/>
              </a:rPr>
              <a:t>3.</a:t>
            </a:r>
            <a:r>
              <a:rPr sz="2700" b="0" spc="-100" dirty="0">
                <a:latin typeface="Times New Roman"/>
                <a:cs typeface="Times New Roman"/>
              </a:rPr>
              <a:t> </a:t>
            </a:r>
            <a:r>
              <a:rPr sz="2700" dirty="0"/>
              <a:t>Python</a:t>
            </a:r>
            <a:r>
              <a:rPr sz="2700" b="0" spc="-120" dirty="0">
                <a:latin typeface="Times New Roman"/>
                <a:cs typeface="Times New Roman"/>
              </a:rPr>
              <a:t> </a:t>
            </a:r>
            <a:r>
              <a:rPr sz="2700" dirty="0"/>
              <a:t>Nonlocal</a:t>
            </a:r>
            <a:r>
              <a:rPr sz="2700" b="0" spc="-105" dirty="0">
                <a:latin typeface="Times New Roman"/>
                <a:cs typeface="Times New Roman"/>
              </a:rPr>
              <a:t> </a:t>
            </a:r>
            <a:r>
              <a:rPr sz="2700" spc="-10" dirty="0"/>
              <a:t>Variables</a:t>
            </a:r>
            <a:endParaRPr sz="2700">
              <a:latin typeface="Times New Roman"/>
              <a:cs typeface="Times New Roman"/>
            </a:endParaRPr>
          </a:p>
          <a:p>
            <a:pPr marL="12700" marR="5080" algn="just">
              <a:lnSpc>
                <a:spcPts val="2590"/>
              </a:lnSpc>
              <a:spcBef>
                <a:spcPts val="630"/>
              </a:spcBef>
            </a:pPr>
            <a:r>
              <a:rPr sz="2700" b="0" dirty="0">
                <a:latin typeface="Calibri"/>
                <a:cs typeface="Calibri"/>
              </a:rPr>
              <a:t>The</a:t>
            </a:r>
            <a:r>
              <a:rPr sz="2700" b="0" spc="265" dirty="0">
                <a:latin typeface="Times New Roman"/>
                <a:cs typeface="Times New Roman"/>
              </a:rPr>
              <a:t> </a:t>
            </a:r>
            <a:r>
              <a:rPr sz="2700" b="0" dirty="0">
                <a:latin typeface="Calibri"/>
                <a:cs typeface="Calibri"/>
              </a:rPr>
              <a:t>‘nonlocal’</a:t>
            </a:r>
            <a:r>
              <a:rPr sz="2700" b="0" spc="340" dirty="0">
                <a:latin typeface="Calibri"/>
                <a:cs typeface="Calibri"/>
              </a:rPr>
              <a:t> </a:t>
            </a:r>
            <a:r>
              <a:rPr sz="2700" b="0" dirty="0">
                <a:latin typeface="Calibri"/>
                <a:cs typeface="Calibri"/>
              </a:rPr>
              <a:t>keyword</a:t>
            </a:r>
            <a:r>
              <a:rPr sz="2700" b="0" spc="270" dirty="0">
                <a:latin typeface="Times New Roman"/>
                <a:cs typeface="Times New Roman"/>
              </a:rPr>
              <a:t> </a:t>
            </a:r>
            <a:r>
              <a:rPr sz="2700" b="0" dirty="0">
                <a:latin typeface="Calibri"/>
                <a:cs typeface="Calibri"/>
              </a:rPr>
              <a:t>is</a:t>
            </a:r>
            <a:r>
              <a:rPr sz="2700" b="0" spc="275" dirty="0">
                <a:latin typeface="Times New Roman"/>
                <a:cs typeface="Times New Roman"/>
              </a:rPr>
              <a:t> </a:t>
            </a:r>
            <a:r>
              <a:rPr sz="2700" b="0" dirty="0">
                <a:latin typeface="Calibri"/>
                <a:cs typeface="Calibri"/>
              </a:rPr>
              <a:t>used</a:t>
            </a:r>
            <a:r>
              <a:rPr sz="2700" b="0" spc="254" dirty="0">
                <a:latin typeface="Times New Roman"/>
                <a:cs typeface="Times New Roman"/>
              </a:rPr>
              <a:t> </a:t>
            </a:r>
            <a:r>
              <a:rPr sz="2700" b="0" dirty="0">
                <a:latin typeface="Calibri"/>
                <a:cs typeface="Calibri"/>
              </a:rPr>
              <a:t>to</a:t>
            </a:r>
            <a:r>
              <a:rPr sz="2700" b="0" spc="270" dirty="0">
                <a:latin typeface="Times New Roman"/>
                <a:cs typeface="Times New Roman"/>
              </a:rPr>
              <a:t> </a:t>
            </a:r>
            <a:r>
              <a:rPr sz="2700" b="0" dirty="0">
                <a:latin typeface="Calibri"/>
                <a:cs typeface="Calibri"/>
              </a:rPr>
              <a:t>work</a:t>
            </a:r>
            <a:r>
              <a:rPr sz="2700" b="0" spc="265" dirty="0">
                <a:latin typeface="Times New Roman"/>
                <a:cs typeface="Times New Roman"/>
              </a:rPr>
              <a:t> </a:t>
            </a:r>
            <a:r>
              <a:rPr sz="2700" b="0" dirty="0">
                <a:latin typeface="Calibri"/>
                <a:cs typeface="Calibri"/>
              </a:rPr>
              <a:t>in</a:t>
            </a:r>
            <a:r>
              <a:rPr sz="2700" b="0" spc="254" dirty="0">
                <a:latin typeface="Times New Roman"/>
                <a:cs typeface="Times New Roman"/>
              </a:rPr>
              <a:t> </a:t>
            </a:r>
            <a:r>
              <a:rPr sz="2700" b="0" dirty="0">
                <a:latin typeface="Calibri"/>
                <a:cs typeface="Calibri"/>
              </a:rPr>
              <a:t>scenarios</a:t>
            </a:r>
            <a:r>
              <a:rPr sz="2700" b="0" spc="275" dirty="0">
                <a:latin typeface="Times New Roman"/>
                <a:cs typeface="Times New Roman"/>
              </a:rPr>
              <a:t> </a:t>
            </a:r>
            <a:r>
              <a:rPr sz="2700" b="0" spc="-10" dirty="0">
                <a:latin typeface="Calibri"/>
                <a:cs typeface="Calibri"/>
              </a:rPr>
              <a:t>where</a:t>
            </a:r>
            <a:r>
              <a:rPr sz="2700" b="0" spc="-10" dirty="0">
                <a:latin typeface="Times New Roman"/>
                <a:cs typeface="Times New Roman"/>
              </a:rPr>
              <a:t> </a:t>
            </a:r>
            <a:r>
              <a:rPr sz="2700" b="0" dirty="0">
                <a:latin typeface="Calibri"/>
                <a:cs typeface="Calibri"/>
              </a:rPr>
              <a:t>we</a:t>
            </a:r>
            <a:r>
              <a:rPr sz="2700" b="0" spc="225" dirty="0">
                <a:latin typeface="Times New Roman"/>
                <a:cs typeface="Times New Roman"/>
              </a:rPr>
              <a:t> </a:t>
            </a:r>
            <a:r>
              <a:rPr sz="2700" b="0" dirty="0">
                <a:latin typeface="Calibri"/>
                <a:cs typeface="Calibri"/>
              </a:rPr>
              <a:t>have</a:t>
            </a:r>
            <a:r>
              <a:rPr sz="2700" b="0" spc="235" dirty="0">
                <a:latin typeface="Times New Roman"/>
                <a:cs typeface="Times New Roman"/>
              </a:rPr>
              <a:t> </a:t>
            </a:r>
            <a:r>
              <a:rPr sz="2700" b="0" dirty="0">
                <a:latin typeface="Calibri"/>
                <a:cs typeface="Calibri"/>
              </a:rPr>
              <a:t>nested</a:t>
            </a:r>
            <a:r>
              <a:rPr sz="2700" b="0" spc="235" dirty="0">
                <a:latin typeface="Times New Roman"/>
                <a:cs typeface="Times New Roman"/>
              </a:rPr>
              <a:t> </a:t>
            </a:r>
            <a:r>
              <a:rPr sz="2700" b="0" dirty="0">
                <a:latin typeface="Calibri"/>
                <a:cs typeface="Calibri"/>
              </a:rPr>
              <a:t>functions.</a:t>
            </a:r>
            <a:r>
              <a:rPr sz="2700" b="0" spc="235" dirty="0">
                <a:latin typeface="Times New Roman"/>
                <a:cs typeface="Times New Roman"/>
              </a:rPr>
              <a:t> </a:t>
            </a:r>
            <a:r>
              <a:rPr sz="2700" b="0" dirty="0">
                <a:latin typeface="Calibri"/>
                <a:cs typeface="Calibri"/>
              </a:rPr>
              <a:t>Using</a:t>
            </a:r>
            <a:r>
              <a:rPr sz="2700" b="0" spc="235" dirty="0">
                <a:latin typeface="Times New Roman"/>
                <a:cs typeface="Times New Roman"/>
              </a:rPr>
              <a:t> </a:t>
            </a:r>
            <a:r>
              <a:rPr sz="2700" b="0" dirty="0">
                <a:latin typeface="Calibri"/>
                <a:cs typeface="Calibri"/>
              </a:rPr>
              <a:t>the</a:t>
            </a:r>
            <a:r>
              <a:rPr sz="2700" b="0" spc="229" dirty="0">
                <a:latin typeface="Times New Roman"/>
                <a:cs typeface="Times New Roman"/>
              </a:rPr>
              <a:t> </a:t>
            </a:r>
            <a:r>
              <a:rPr sz="2700" b="0" dirty="0">
                <a:latin typeface="Calibri"/>
                <a:cs typeface="Calibri"/>
              </a:rPr>
              <a:t>nonlocal</a:t>
            </a:r>
            <a:r>
              <a:rPr sz="2700" b="0" spc="245" dirty="0">
                <a:latin typeface="Times New Roman"/>
                <a:cs typeface="Times New Roman"/>
              </a:rPr>
              <a:t> </a:t>
            </a:r>
            <a:r>
              <a:rPr sz="2700" b="0" dirty="0">
                <a:latin typeface="Calibri"/>
                <a:cs typeface="Calibri"/>
              </a:rPr>
              <a:t>keyword,</a:t>
            </a:r>
            <a:r>
              <a:rPr sz="2700" b="0" spc="235" dirty="0">
                <a:latin typeface="Times New Roman"/>
                <a:cs typeface="Times New Roman"/>
              </a:rPr>
              <a:t> </a:t>
            </a:r>
            <a:r>
              <a:rPr sz="2700" b="0" spc="-25" dirty="0">
                <a:latin typeface="Calibri"/>
                <a:cs typeface="Calibri"/>
              </a:rPr>
              <a:t>we</a:t>
            </a:r>
            <a:r>
              <a:rPr sz="2700" b="0" spc="-25" dirty="0">
                <a:latin typeface="Times New Roman"/>
                <a:cs typeface="Times New Roman"/>
              </a:rPr>
              <a:t> </a:t>
            </a:r>
            <a:r>
              <a:rPr sz="2700" b="0" dirty="0">
                <a:latin typeface="Calibri"/>
                <a:cs typeface="Calibri"/>
              </a:rPr>
              <a:t>instruct</a:t>
            </a:r>
            <a:r>
              <a:rPr sz="2700" b="0" spc="285" dirty="0">
                <a:latin typeface="Times New Roman"/>
                <a:cs typeface="Times New Roman"/>
              </a:rPr>
              <a:t> </a:t>
            </a:r>
            <a:r>
              <a:rPr sz="2700" b="0" dirty="0">
                <a:latin typeface="Calibri"/>
                <a:cs typeface="Calibri"/>
              </a:rPr>
              <a:t>the</a:t>
            </a:r>
            <a:r>
              <a:rPr sz="2700" b="0" spc="290" dirty="0">
                <a:latin typeface="Times New Roman"/>
                <a:cs typeface="Times New Roman"/>
              </a:rPr>
              <a:t> </a:t>
            </a:r>
            <a:r>
              <a:rPr sz="2700" b="0" dirty="0">
                <a:latin typeface="Calibri"/>
                <a:cs typeface="Calibri"/>
              </a:rPr>
              <a:t>variable</a:t>
            </a:r>
            <a:r>
              <a:rPr sz="2700" b="0" spc="290" dirty="0">
                <a:latin typeface="Times New Roman"/>
                <a:cs typeface="Times New Roman"/>
              </a:rPr>
              <a:t> </a:t>
            </a:r>
            <a:r>
              <a:rPr sz="2700" b="0" dirty="0">
                <a:latin typeface="Calibri"/>
                <a:cs typeface="Calibri"/>
              </a:rPr>
              <a:t>that</a:t>
            </a:r>
            <a:r>
              <a:rPr sz="2700" b="0" spc="280" dirty="0">
                <a:latin typeface="Times New Roman"/>
                <a:cs typeface="Times New Roman"/>
              </a:rPr>
              <a:t> </a:t>
            </a:r>
            <a:r>
              <a:rPr sz="2700" b="0" dirty="0">
                <a:latin typeface="Calibri"/>
                <a:cs typeface="Calibri"/>
              </a:rPr>
              <a:t>it</a:t>
            </a:r>
            <a:r>
              <a:rPr sz="2700" b="0" spc="290" dirty="0">
                <a:latin typeface="Times New Roman"/>
                <a:cs typeface="Times New Roman"/>
              </a:rPr>
              <a:t> </a:t>
            </a:r>
            <a:r>
              <a:rPr sz="2700" b="0" dirty="0">
                <a:latin typeface="Calibri"/>
                <a:cs typeface="Calibri"/>
              </a:rPr>
              <a:t>should</a:t>
            </a:r>
            <a:r>
              <a:rPr sz="2700" b="0" spc="290" dirty="0">
                <a:latin typeface="Times New Roman"/>
                <a:cs typeface="Times New Roman"/>
              </a:rPr>
              <a:t> </a:t>
            </a:r>
            <a:r>
              <a:rPr sz="2700" b="0" dirty="0">
                <a:latin typeface="Calibri"/>
                <a:cs typeface="Calibri"/>
              </a:rPr>
              <a:t>not</a:t>
            </a:r>
            <a:r>
              <a:rPr sz="2700" b="0" spc="290" dirty="0">
                <a:latin typeface="Times New Roman"/>
                <a:cs typeface="Times New Roman"/>
              </a:rPr>
              <a:t> </a:t>
            </a:r>
            <a:r>
              <a:rPr sz="2700" b="0" dirty="0">
                <a:latin typeface="Calibri"/>
                <a:cs typeface="Calibri"/>
              </a:rPr>
              <a:t>belong</a:t>
            </a:r>
            <a:r>
              <a:rPr sz="2700" b="0" spc="290" dirty="0">
                <a:latin typeface="Times New Roman"/>
                <a:cs typeface="Times New Roman"/>
              </a:rPr>
              <a:t> </a:t>
            </a:r>
            <a:r>
              <a:rPr sz="2700" b="0" dirty="0">
                <a:latin typeface="Calibri"/>
                <a:cs typeface="Calibri"/>
              </a:rPr>
              <a:t>to</a:t>
            </a:r>
            <a:r>
              <a:rPr sz="2700" b="0" spc="300" dirty="0">
                <a:latin typeface="Times New Roman"/>
                <a:cs typeface="Times New Roman"/>
              </a:rPr>
              <a:t> </a:t>
            </a:r>
            <a:r>
              <a:rPr sz="2700" b="0" dirty="0">
                <a:latin typeface="Calibri"/>
                <a:cs typeface="Calibri"/>
              </a:rPr>
              <a:t>the</a:t>
            </a:r>
            <a:r>
              <a:rPr sz="2700" b="0" spc="285" dirty="0">
                <a:latin typeface="Times New Roman"/>
                <a:cs typeface="Times New Roman"/>
              </a:rPr>
              <a:t> </a:t>
            </a:r>
            <a:r>
              <a:rPr sz="2700" b="0" spc="-10" dirty="0">
                <a:latin typeface="Calibri"/>
                <a:cs typeface="Calibri"/>
              </a:rPr>
              <a:t>inner</a:t>
            </a:r>
            <a:r>
              <a:rPr sz="2700" b="0" spc="-10" dirty="0">
                <a:latin typeface="Times New Roman"/>
                <a:cs typeface="Times New Roman"/>
              </a:rPr>
              <a:t> </a:t>
            </a:r>
            <a:r>
              <a:rPr sz="2700" b="0" dirty="0">
                <a:latin typeface="Calibri"/>
                <a:cs typeface="Calibri"/>
              </a:rPr>
              <a:t>function.</a:t>
            </a:r>
            <a:r>
              <a:rPr sz="2700" b="0" spc="-105" dirty="0">
                <a:latin typeface="Times New Roman"/>
                <a:cs typeface="Times New Roman"/>
              </a:rPr>
              <a:t> </a:t>
            </a:r>
            <a:r>
              <a:rPr sz="2700" b="0" dirty="0">
                <a:latin typeface="Calibri"/>
                <a:cs typeface="Calibri"/>
              </a:rPr>
              <a:t>Let’s</a:t>
            </a:r>
            <a:r>
              <a:rPr sz="2700" b="0" spc="-35" dirty="0">
                <a:latin typeface="Calibri"/>
                <a:cs typeface="Calibri"/>
              </a:rPr>
              <a:t> </a:t>
            </a:r>
            <a:r>
              <a:rPr sz="2700" b="0" spc="-20" dirty="0">
                <a:latin typeface="Calibri"/>
                <a:cs typeface="Calibri"/>
              </a:rPr>
              <a:t>understand</a:t>
            </a:r>
            <a:r>
              <a:rPr sz="2700" b="0" spc="-110" dirty="0">
                <a:latin typeface="Times New Roman"/>
                <a:cs typeface="Times New Roman"/>
              </a:rPr>
              <a:t> </a:t>
            </a:r>
            <a:r>
              <a:rPr sz="2700" b="0" dirty="0">
                <a:latin typeface="Calibri"/>
                <a:cs typeface="Calibri"/>
              </a:rPr>
              <a:t>this</a:t>
            </a:r>
            <a:r>
              <a:rPr sz="2700" b="0" spc="-100" dirty="0">
                <a:latin typeface="Times New Roman"/>
                <a:cs typeface="Times New Roman"/>
              </a:rPr>
              <a:t> </a:t>
            </a:r>
            <a:r>
              <a:rPr sz="2700" b="0" dirty="0">
                <a:latin typeface="Calibri"/>
                <a:cs typeface="Calibri"/>
              </a:rPr>
              <a:t>with</a:t>
            </a:r>
            <a:r>
              <a:rPr sz="2700" b="0" spc="-100" dirty="0">
                <a:latin typeface="Times New Roman"/>
                <a:cs typeface="Times New Roman"/>
              </a:rPr>
              <a:t> </a:t>
            </a:r>
            <a:r>
              <a:rPr sz="2700" b="0" dirty="0">
                <a:latin typeface="Calibri"/>
                <a:cs typeface="Calibri"/>
              </a:rPr>
              <a:t>an</a:t>
            </a:r>
            <a:r>
              <a:rPr sz="2700" b="0" spc="-100" dirty="0">
                <a:latin typeface="Times New Roman"/>
                <a:cs typeface="Times New Roman"/>
              </a:rPr>
              <a:t> </a:t>
            </a:r>
            <a:r>
              <a:rPr sz="2700" b="0" spc="-10" dirty="0">
                <a:latin typeface="Calibri"/>
                <a:cs typeface="Calibri"/>
              </a:rPr>
              <a:t>example:</a:t>
            </a:r>
            <a:endParaRPr sz="2700">
              <a:latin typeface="Calibri"/>
              <a:cs typeface="Calibri"/>
            </a:endParaRPr>
          </a:p>
        </p:txBody>
      </p:sp>
      <p:sp>
        <p:nvSpPr>
          <p:cNvPr id="3" name="object 3"/>
          <p:cNvSpPr txBox="1"/>
          <p:nvPr/>
        </p:nvSpPr>
        <p:spPr>
          <a:xfrm>
            <a:off x="307340" y="2391275"/>
            <a:ext cx="2107565" cy="3684904"/>
          </a:xfrm>
          <a:prstGeom prst="rect">
            <a:avLst/>
          </a:prstGeom>
        </p:spPr>
        <p:txBody>
          <a:bodyPr vert="horz" wrap="square" lIns="0" tIns="13335" rIns="0" bIns="0" rtlCol="0">
            <a:spAutoFit/>
          </a:bodyPr>
          <a:lstStyle/>
          <a:p>
            <a:pPr marL="182880" marR="866775" indent="-170815">
              <a:lnSpc>
                <a:spcPct val="100000"/>
              </a:lnSpc>
              <a:spcBef>
                <a:spcPts val="105"/>
              </a:spcBef>
            </a:pPr>
            <a:r>
              <a:rPr sz="2000" b="1" dirty="0">
                <a:latin typeface="Calibri"/>
                <a:cs typeface="Calibri"/>
              </a:rPr>
              <a:t>def</a:t>
            </a:r>
            <a:r>
              <a:rPr sz="2000" spc="-100" dirty="0">
                <a:latin typeface="Times New Roman"/>
                <a:cs typeface="Times New Roman"/>
              </a:rPr>
              <a:t> </a:t>
            </a:r>
            <a:r>
              <a:rPr sz="2000" b="1" spc="-10" dirty="0">
                <a:latin typeface="Calibri"/>
                <a:cs typeface="Calibri"/>
              </a:rPr>
              <a:t>func1():</a:t>
            </a:r>
            <a:r>
              <a:rPr sz="2000" spc="-10" dirty="0">
                <a:latin typeface="Times New Roman"/>
                <a:cs typeface="Times New Roman"/>
              </a:rPr>
              <a:t> </a:t>
            </a:r>
            <a:r>
              <a:rPr sz="2000" b="1" dirty="0">
                <a:latin typeface="Calibri"/>
                <a:cs typeface="Calibri"/>
              </a:rPr>
              <a:t>a</a:t>
            </a:r>
            <a:r>
              <a:rPr sz="2000" spc="-55" dirty="0">
                <a:latin typeface="Times New Roman"/>
                <a:cs typeface="Times New Roman"/>
              </a:rPr>
              <a:t> </a:t>
            </a:r>
            <a:r>
              <a:rPr sz="2000" b="1" dirty="0">
                <a:latin typeface="Calibri"/>
                <a:cs typeface="Calibri"/>
              </a:rPr>
              <a:t>=</a:t>
            </a:r>
            <a:r>
              <a:rPr sz="2000" spc="-55" dirty="0">
                <a:latin typeface="Times New Roman"/>
                <a:cs typeface="Times New Roman"/>
              </a:rPr>
              <a:t> </a:t>
            </a:r>
            <a:r>
              <a:rPr sz="2000" b="1" spc="-25" dirty="0">
                <a:latin typeface="Calibri"/>
                <a:cs typeface="Calibri"/>
              </a:rPr>
              <a:t>20</a:t>
            </a:r>
            <a:endParaRPr sz="2000">
              <a:latin typeface="Calibri"/>
              <a:cs typeface="Calibri"/>
            </a:endParaRPr>
          </a:p>
          <a:p>
            <a:pPr marL="411480" marR="5080" indent="-228600">
              <a:lnSpc>
                <a:spcPct val="100000"/>
              </a:lnSpc>
            </a:pPr>
            <a:r>
              <a:rPr sz="2000" b="1" dirty="0">
                <a:latin typeface="Calibri"/>
                <a:cs typeface="Calibri"/>
              </a:rPr>
              <a:t>def</a:t>
            </a:r>
            <a:r>
              <a:rPr sz="2000" spc="-95" dirty="0">
                <a:latin typeface="Times New Roman"/>
                <a:cs typeface="Times New Roman"/>
              </a:rPr>
              <a:t> </a:t>
            </a:r>
            <a:r>
              <a:rPr sz="2000" b="1" spc="-10" dirty="0">
                <a:latin typeface="Calibri"/>
                <a:cs typeface="Calibri"/>
              </a:rPr>
              <a:t>func2():</a:t>
            </a:r>
            <a:r>
              <a:rPr sz="2000" spc="-10" dirty="0">
                <a:latin typeface="Times New Roman"/>
                <a:cs typeface="Times New Roman"/>
              </a:rPr>
              <a:t> </a:t>
            </a:r>
            <a:r>
              <a:rPr sz="2000" b="1" dirty="0">
                <a:latin typeface="Calibri"/>
                <a:cs typeface="Calibri"/>
              </a:rPr>
              <a:t>nonlocal</a:t>
            </a:r>
            <a:r>
              <a:rPr sz="2000" spc="-90" dirty="0">
                <a:latin typeface="Times New Roman"/>
                <a:cs typeface="Times New Roman"/>
              </a:rPr>
              <a:t> </a:t>
            </a:r>
            <a:r>
              <a:rPr sz="2000" b="1" spc="-50" dirty="0">
                <a:latin typeface="Calibri"/>
                <a:cs typeface="Calibri"/>
              </a:rPr>
              <a:t>a</a:t>
            </a:r>
            <a:r>
              <a:rPr sz="2000" spc="-50" dirty="0">
                <a:latin typeface="Times New Roman"/>
                <a:cs typeface="Times New Roman"/>
              </a:rPr>
              <a:t> </a:t>
            </a:r>
            <a:r>
              <a:rPr sz="2000" b="1" dirty="0">
                <a:latin typeface="Calibri"/>
                <a:cs typeface="Calibri"/>
              </a:rPr>
              <a:t>print('func2</a:t>
            </a:r>
            <a:r>
              <a:rPr sz="2000" spc="-85" dirty="0">
                <a:latin typeface="Times New Roman"/>
                <a:cs typeface="Times New Roman"/>
              </a:rPr>
              <a:t> </a:t>
            </a:r>
            <a:r>
              <a:rPr sz="2000" b="1" dirty="0">
                <a:latin typeface="Calibri"/>
                <a:cs typeface="Calibri"/>
              </a:rPr>
              <a:t>',</a:t>
            </a:r>
            <a:r>
              <a:rPr sz="2000" spc="-65" dirty="0">
                <a:latin typeface="Times New Roman"/>
                <a:cs typeface="Times New Roman"/>
              </a:rPr>
              <a:t> </a:t>
            </a:r>
            <a:r>
              <a:rPr sz="2000" b="1" spc="-25" dirty="0">
                <a:latin typeface="Calibri"/>
                <a:cs typeface="Calibri"/>
              </a:rPr>
              <a:t>a)</a:t>
            </a:r>
            <a:endParaRPr sz="2000">
              <a:latin typeface="Calibri"/>
              <a:cs typeface="Calibri"/>
            </a:endParaRPr>
          </a:p>
          <a:p>
            <a:pPr marL="182880" marR="233679">
              <a:lnSpc>
                <a:spcPct val="100000"/>
              </a:lnSpc>
            </a:pPr>
            <a:r>
              <a:rPr sz="2000" b="1" spc="-10" dirty="0">
                <a:latin typeface="Calibri"/>
                <a:cs typeface="Calibri"/>
              </a:rPr>
              <a:t>func2()</a:t>
            </a:r>
            <a:r>
              <a:rPr sz="2000" spc="-10" dirty="0">
                <a:latin typeface="Times New Roman"/>
                <a:cs typeface="Times New Roman"/>
              </a:rPr>
              <a:t> </a:t>
            </a:r>
            <a:r>
              <a:rPr sz="2000" b="1" dirty="0">
                <a:latin typeface="Calibri"/>
                <a:cs typeface="Calibri"/>
              </a:rPr>
              <a:t>print('func1</a:t>
            </a:r>
            <a:r>
              <a:rPr sz="2000" spc="-85" dirty="0">
                <a:latin typeface="Times New Roman"/>
                <a:cs typeface="Times New Roman"/>
              </a:rPr>
              <a:t> </a:t>
            </a:r>
            <a:r>
              <a:rPr sz="2000" b="1" dirty="0">
                <a:latin typeface="Calibri"/>
                <a:cs typeface="Calibri"/>
              </a:rPr>
              <a:t>',</a:t>
            </a:r>
            <a:r>
              <a:rPr sz="2000" spc="-65" dirty="0">
                <a:latin typeface="Times New Roman"/>
                <a:cs typeface="Times New Roman"/>
              </a:rPr>
              <a:t> </a:t>
            </a:r>
            <a:r>
              <a:rPr sz="2000" b="1" spc="-25" dirty="0">
                <a:latin typeface="Calibri"/>
                <a:cs typeface="Calibri"/>
              </a:rPr>
              <a:t>a)</a:t>
            </a:r>
            <a:endParaRPr sz="2000">
              <a:latin typeface="Calibri"/>
              <a:cs typeface="Calibri"/>
            </a:endParaRPr>
          </a:p>
          <a:p>
            <a:pPr marL="12700">
              <a:lnSpc>
                <a:spcPct val="100000"/>
              </a:lnSpc>
              <a:spcBef>
                <a:spcPts val="5"/>
              </a:spcBef>
            </a:pPr>
            <a:r>
              <a:rPr sz="2000" b="1" spc="-10" dirty="0">
                <a:latin typeface="Calibri"/>
                <a:cs typeface="Calibri"/>
              </a:rPr>
              <a:t>func1()</a:t>
            </a:r>
            <a:endParaRPr sz="2000">
              <a:latin typeface="Calibri"/>
              <a:cs typeface="Calibri"/>
            </a:endParaRPr>
          </a:p>
          <a:p>
            <a:pPr marL="12700" marR="1183640">
              <a:lnSpc>
                <a:spcPct val="100000"/>
              </a:lnSpc>
              <a:spcBef>
                <a:spcPts val="2400"/>
              </a:spcBef>
            </a:pPr>
            <a:r>
              <a:rPr sz="2000" b="1" spc="-10" dirty="0">
                <a:solidFill>
                  <a:srgbClr val="C00000"/>
                </a:solidFill>
                <a:latin typeface="Calibri"/>
                <a:cs typeface="Calibri"/>
              </a:rPr>
              <a:t>Output:</a:t>
            </a:r>
            <a:r>
              <a:rPr sz="2000" spc="-10" dirty="0">
                <a:solidFill>
                  <a:srgbClr val="C00000"/>
                </a:solidFill>
                <a:latin typeface="Times New Roman"/>
                <a:cs typeface="Times New Roman"/>
              </a:rPr>
              <a:t> </a:t>
            </a:r>
            <a:r>
              <a:rPr sz="2000" b="1" dirty="0">
                <a:solidFill>
                  <a:srgbClr val="C00000"/>
                </a:solidFill>
                <a:latin typeface="Calibri"/>
                <a:cs typeface="Calibri"/>
              </a:rPr>
              <a:t>func2</a:t>
            </a:r>
            <a:r>
              <a:rPr sz="2000" spc="-90" dirty="0">
                <a:solidFill>
                  <a:srgbClr val="C00000"/>
                </a:solidFill>
                <a:latin typeface="Times New Roman"/>
                <a:cs typeface="Times New Roman"/>
              </a:rPr>
              <a:t> </a:t>
            </a:r>
            <a:r>
              <a:rPr sz="2000" b="1" spc="-25" dirty="0">
                <a:solidFill>
                  <a:srgbClr val="C00000"/>
                </a:solidFill>
                <a:latin typeface="Calibri"/>
                <a:cs typeface="Calibri"/>
              </a:rPr>
              <a:t>20</a:t>
            </a:r>
            <a:endParaRPr sz="2000">
              <a:latin typeface="Calibri"/>
              <a:cs typeface="Calibri"/>
            </a:endParaRPr>
          </a:p>
          <a:p>
            <a:pPr marL="12700">
              <a:lnSpc>
                <a:spcPct val="100000"/>
              </a:lnSpc>
            </a:pPr>
            <a:r>
              <a:rPr sz="2000" b="1" dirty="0">
                <a:solidFill>
                  <a:srgbClr val="C00000"/>
                </a:solidFill>
                <a:latin typeface="Calibri"/>
                <a:cs typeface="Calibri"/>
              </a:rPr>
              <a:t>func1</a:t>
            </a:r>
            <a:r>
              <a:rPr sz="2000" spc="-60" dirty="0">
                <a:solidFill>
                  <a:srgbClr val="C00000"/>
                </a:solidFill>
                <a:latin typeface="Times New Roman"/>
                <a:cs typeface="Times New Roman"/>
              </a:rPr>
              <a:t> </a:t>
            </a:r>
            <a:r>
              <a:rPr sz="2000" b="1" spc="-25" dirty="0">
                <a:solidFill>
                  <a:srgbClr val="C00000"/>
                </a:solidFill>
                <a:latin typeface="Calibri"/>
                <a:cs typeface="Calibri"/>
              </a:rPr>
              <a:t>20</a:t>
            </a:r>
            <a:endParaRPr sz="20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64628" y="192023"/>
            <a:ext cx="1443702" cy="466344"/>
          </a:xfrm>
          <a:prstGeom prst="rect">
            <a:avLst/>
          </a:prstGeom>
        </p:spPr>
      </p:pic>
      <p:sp>
        <p:nvSpPr>
          <p:cNvPr id="3" name="object 3"/>
          <p:cNvSpPr txBox="1">
            <a:spLocks noGrp="1"/>
          </p:cNvSpPr>
          <p:nvPr>
            <p:ph type="title"/>
          </p:nvPr>
        </p:nvSpPr>
        <p:spPr>
          <a:prstGeom prst="rect">
            <a:avLst/>
          </a:prstGeom>
        </p:spPr>
        <p:txBody>
          <a:bodyPr vert="horz" wrap="square" lIns="0" tIns="141350" rIns="0" bIns="0" rtlCol="0">
            <a:spAutoFit/>
          </a:bodyPr>
          <a:lstStyle/>
          <a:p>
            <a:pPr marL="3317875">
              <a:lnSpc>
                <a:spcPct val="100000"/>
              </a:lnSpc>
              <a:spcBef>
                <a:spcPts val="95"/>
              </a:spcBef>
            </a:pPr>
            <a:r>
              <a:rPr sz="4000" spc="-10" dirty="0"/>
              <a:t>Strings</a:t>
            </a:r>
            <a:endParaRPr sz="4000"/>
          </a:p>
        </p:txBody>
      </p:sp>
      <p:sp>
        <p:nvSpPr>
          <p:cNvPr id="4" name="object 4"/>
          <p:cNvSpPr txBox="1"/>
          <p:nvPr/>
        </p:nvSpPr>
        <p:spPr>
          <a:xfrm>
            <a:off x="535940" y="935477"/>
            <a:ext cx="3545840" cy="406400"/>
          </a:xfrm>
          <a:prstGeom prst="rect">
            <a:avLst/>
          </a:prstGeom>
        </p:spPr>
        <p:txBody>
          <a:bodyPr vert="horz" wrap="square" lIns="0" tIns="12065" rIns="0" bIns="0" rtlCol="0">
            <a:spAutoFit/>
          </a:bodyPr>
          <a:lstStyle/>
          <a:p>
            <a:pPr marL="12700">
              <a:lnSpc>
                <a:spcPct val="100000"/>
              </a:lnSpc>
              <a:spcBef>
                <a:spcPts val="95"/>
              </a:spcBef>
            </a:pPr>
            <a:r>
              <a:rPr sz="2500" b="1" dirty="0">
                <a:solidFill>
                  <a:srgbClr val="C00000"/>
                </a:solidFill>
                <a:latin typeface="Calibri"/>
                <a:cs typeface="Calibri"/>
              </a:rPr>
              <a:t>What</a:t>
            </a:r>
            <a:r>
              <a:rPr sz="2500" spc="-114" dirty="0">
                <a:solidFill>
                  <a:srgbClr val="C00000"/>
                </a:solidFill>
                <a:latin typeface="Times New Roman"/>
                <a:cs typeface="Times New Roman"/>
              </a:rPr>
              <a:t> </a:t>
            </a:r>
            <a:r>
              <a:rPr sz="2500" b="1" dirty="0">
                <a:solidFill>
                  <a:srgbClr val="C00000"/>
                </a:solidFill>
                <a:latin typeface="Calibri"/>
                <a:cs typeface="Calibri"/>
              </a:rPr>
              <a:t>is</a:t>
            </a:r>
            <a:r>
              <a:rPr sz="2500" spc="-95" dirty="0">
                <a:solidFill>
                  <a:srgbClr val="C00000"/>
                </a:solidFill>
                <a:latin typeface="Times New Roman"/>
                <a:cs typeface="Times New Roman"/>
              </a:rPr>
              <a:t> </a:t>
            </a:r>
            <a:r>
              <a:rPr sz="2500" b="1" dirty="0">
                <a:solidFill>
                  <a:srgbClr val="C00000"/>
                </a:solidFill>
                <a:latin typeface="Calibri"/>
                <a:cs typeface="Calibri"/>
              </a:rPr>
              <a:t>a</a:t>
            </a:r>
            <a:r>
              <a:rPr sz="2500" spc="-90" dirty="0">
                <a:solidFill>
                  <a:srgbClr val="C00000"/>
                </a:solidFill>
                <a:latin typeface="Times New Roman"/>
                <a:cs typeface="Times New Roman"/>
              </a:rPr>
              <a:t> </a:t>
            </a:r>
            <a:r>
              <a:rPr sz="2500" b="1" dirty="0">
                <a:solidFill>
                  <a:srgbClr val="C00000"/>
                </a:solidFill>
                <a:latin typeface="Calibri"/>
                <a:cs typeface="Calibri"/>
              </a:rPr>
              <a:t>string</a:t>
            </a:r>
            <a:r>
              <a:rPr sz="2500" spc="-100" dirty="0">
                <a:solidFill>
                  <a:srgbClr val="C00000"/>
                </a:solidFill>
                <a:latin typeface="Times New Roman"/>
                <a:cs typeface="Times New Roman"/>
              </a:rPr>
              <a:t> </a:t>
            </a:r>
            <a:r>
              <a:rPr sz="2500" b="1" dirty="0">
                <a:solidFill>
                  <a:srgbClr val="C00000"/>
                </a:solidFill>
                <a:latin typeface="Calibri"/>
                <a:cs typeface="Calibri"/>
              </a:rPr>
              <a:t>in</a:t>
            </a:r>
            <a:r>
              <a:rPr sz="2500" spc="-90" dirty="0">
                <a:solidFill>
                  <a:srgbClr val="C00000"/>
                </a:solidFill>
                <a:latin typeface="Times New Roman"/>
                <a:cs typeface="Times New Roman"/>
              </a:rPr>
              <a:t> </a:t>
            </a:r>
            <a:r>
              <a:rPr sz="2500" b="1" spc="-10" dirty="0">
                <a:solidFill>
                  <a:srgbClr val="C00000"/>
                </a:solidFill>
                <a:latin typeface="Calibri"/>
                <a:cs typeface="Calibri"/>
              </a:rPr>
              <a:t>python?</a:t>
            </a:r>
            <a:endParaRPr sz="2500">
              <a:latin typeface="Calibri"/>
              <a:cs typeface="Calibri"/>
            </a:endParaRPr>
          </a:p>
        </p:txBody>
      </p:sp>
      <p:sp>
        <p:nvSpPr>
          <p:cNvPr id="5" name="object 5"/>
          <p:cNvSpPr txBox="1"/>
          <p:nvPr/>
        </p:nvSpPr>
        <p:spPr>
          <a:xfrm>
            <a:off x="535945" y="1620973"/>
            <a:ext cx="6180455" cy="406400"/>
          </a:xfrm>
          <a:prstGeom prst="rect">
            <a:avLst/>
          </a:prstGeom>
        </p:spPr>
        <p:txBody>
          <a:bodyPr vert="horz" wrap="square" lIns="0" tIns="12065" rIns="0" bIns="0" rtlCol="0">
            <a:spAutoFit/>
          </a:bodyPr>
          <a:lstStyle/>
          <a:p>
            <a:pPr marL="12700">
              <a:lnSpc>
                <a:spcPct val="100000"/>
              </a:lnSpc>
              <a:spcBef>
                <a:spcPts val="95"/>
              </a:spcBef>
              <a:tabLst>
                <a:tab pos="1625600" algn="l"/>
                <a:tab pos="2243455" algn="l"/>
                <a:tab pos="3608704" algn="l"/>
                <a:tab pos="4697730" algn="l"/>
                <a:tab pos="5091430" algn="l"/>
                <a:tab pos="5440045" algn="l"/>
              </a:tabLst>
            </a:pPr>
            <a:r>
              <a:rPr sz="2500" spc="-10" dirty="0">
                <a:latin typeface="Calibri"/>
                <a:cs typeface="Calibri"/>
              </a:rPr>
              <a:t>characters.</a:t>
            </a:r>
            <a:r>
              <a:rPr sz="2500" dirty="0">
                <a:latin typeface="Times New Roman"/>
                <a:cs typeface="Times New Roman"/>
              </a:rPr>
              <a:t>	</a:t>
            </a:r>
            <a:r>
              <a:rPr sz="2500" spc="-25" dirty="0">
                <a:latin typeface="Calibri"/>
                <a:cs typeface="Calibri"/>
              </a:rPr>
              <a:t>For</a:t>
            </a:r>
            <a:r>
              <a:rPr sz="2500" dirty="0">
                <a:latin typeface="Times New Roman"/>
                <a:cs typeface="Times New Roman"/>
              </a:rPr>
              <a:t>	</a:t>
            </a:r>
            <a:r>
              <a:rPr sz="2500" spc="-10" dirty="0">
                <a:latin typeface="Calibri"/>
                <a:cs typeface="Calibri"/>
              </a:rPr>
              <a:t>example,</a:t>
            </a:r>
            <a:r>
              <a:rPr sz="2500" dirty="0">
                <a:latin typeface="Times New Roman"/>
                <a:cs typeface="Times New Roman"/>
              </a:rPr>
              <a:t>	</a:t>
            </a:r>
            <a:r>
              <a:rPr sz="2500" spc="-10" dirty="0">
                <a:latin typeface="Calibri"/>
                <a:cs typeface="Calibri"/>
              </a:rPr>
              <a:t>"hello"</a:t>
            </a:r>
            <a:r>
              <a:rPr sz="2500" dirty="0">
                <a:latin typeface="Times New Roman"/>
                <a:cs typeface="Times New Roman"/>
              </a:rPr>
              <a:t>	</a:t>
            </a:r>
            <a:r>
              <a:rPr sz="2500" spc="-25" dirty="0">
                <a:latin typeface="Calibri"/>
                <a:cs typeface="Calibri"/>
              </a:rPr>
              <a:t>is</a:t>
            </a:r>
            <a:r>
              <a:rPr sz="2500" dirty="0">
                <a:latin typeface="Times New Roman"/>
                <a:cs typeface="Times New Roman"/>
              </a:rPr>
              <a:t>	</a:t>
            </a:r>
            <a:r>
              <a:rPr sz="2500" spc="-50" dirty="0">
                <a:latin typeface="Calibri"/>
                <a:cs typeface="Calibri"/>
              </a:rPr>
              <a:t>a</a:t>
            </a:r>
            <a:r>
              <a:rPr sz="2500" dirty="0">
                <a:latin typeface="Times New Roman"/>
                <a:cs typeface="Times New Roman"/>
              </a:rPr>
              <a:t>	</a:t>
            </a:r>
            <a:r>
              <a:rPr sz="2500" spc="-10" dirty="0">
                <a:latin typeface="Calibri"/>
                <a:cs typeface="Calibri"/>
              </a:rPr>
              <a:t>string</a:t>
            </a:r>
            <a:endParaRPr sz="2500">
              <a:latin typeface="Calibri"/>
              <a:cs typeface="Calibri"/>
            </a:endParaRPr>
          </a:p>
        </p:txBody>
      </p:sp>
      <p:sp>
        <p:nvSpPr>
          <p:cNvPr id="6" name="object 6"/>
          <p:cNvSpPr txBox="1"/>
          <p:nvPr/>
        </p:nvSpPr>
        <p:spPr>
          <a:xfrm>
            <a:off x="535940" y="1316477"/>
            <a:ext cx="8074025" cy="711200"/>
          </a:xfrm>
          <a:prstGeom prst="rect">
            <a:avLst/>
          </a:prstGeom>
        </p:spPr>
        <p:txBody>
          <a:bodyPr vert="horz" wrap="square" lIns="0" tIns="12065" rIns="0" bIns="0" rtlCol="0">
            <a:spAutoFit/>
          </a:bodyPr>
          <a:lstStyle/>
          <a:p>
            <a:pPr marL="110489" marR="5080" indent="-110489" algn="r">
              <a:lnSpc>
                <a:spcPts val="2700"/>
              </a:lnSpc>
              <a:spcBef>
                <a:spcPts val="95"/>
              </a:spcBef>
              <a:buSzPct val="86000"/>
              <a:buFont typeface="Microsoft Sans Serif"/>
              <a:buChar char="•"/>
              <a:tabLst>
                <a:tab pos="110489" algn="l"/>
                <a:tab pos="591185" algn="l"/>
                <a:tab pos="2087245" algn="l"/>
                <a:tab pos="4146550" algn="l"/>
                <a:tab pos="4535170" algn="l"/>
                <a:tab pos="5496560" algn="l"/>
                <a:tab pos="5927725" algn="l"/>
                <a:tab pos="6315075" algn="l"/>
                <a:tab pos="7782559" algn="l"/>
              </a:tabLst>
            </a:pPr>
            <a:r>
              <a:rPr sz="2500" spc="-25" dirty="0">
                <a:latin typeface="Calibri"/>
                <a:cs typeface="Calibri"/>
              </a:rPr>
              <a:t>In</a:t>
            </a:r>
            <a:r>
              <a:rPr sz="2500" dirty="0">
                <a:latin typeface="Times New Roman"/>
                <a:cs typeface="Times New Roman"/>
              </a:rPr>
              <a:t>	</a:t>
            </a:r>
            <a:r>
              <a:rPr sz="2500" spc="-10" dirty="0">
                <a:latin typeface="Calibri"/>
                <a:cs typeface="Calibri"/>
              </a:rPr>
              <a:t>computer</a:t>
            </a:r>
            <a:r>
              <a:rPr sz="2500" dirty="0">
                <a:latin typeface="Times New Roman"/>
                <a:cs typeface="Times New Roman"/>
              </a:rPr>
              <a:t>	</a:t>
            </a:r>
            <a:r>
              <a:rPr sz="2500" spc="-10" dirty="0">
                <a:latin typeface="Calibri"/>
                <a:cs typeface="Calibri"/>
              </a:rPr>
              <a:t>programming,</a:t>
            </a:r>
            <a:r>
              <a:rPr sz="2500" dirty="0">
                <a:latin typeface="Times New Roman"/>
                <a:cs typeface="Times New Roman"/>
              </a:rPr>
              <a:t>	</a:t>
            </a:r>
            <a:r>
              <a:rPr sz="2500" spc="-50" dirty="0">
                <a:latin typeface="Calibri"/>
                <a:cs typeface="Calibri"/>
              </a:rPr>
              <a:t>a</a:t>
            </a:r>
            <a:r>
              <a:rPr sz="2500" dirty="0">
                <a:latin typeface="Times New Roman"/>
                <a:cs typeface="Times New Roman"/>
              </a:rPr>
              <a:t>	</a:t>
            </a:r>
            <a:r>
              <a:rPr sz="2500" spc="-10" dirty="0">
                <a:latin typeface="Calibri"/>
                <a:cs typeface="Calibri"/>
              </a:rPr>
              <a:t>string</a:t>
            </a:r>
            <a:r>
              <a:rPr sz="2500" dirty="0">
                <a:latin typeface="Times New Roman"/>
                <a:cs typeface="Times New Roman"/>
              </a:rPr>
              <a:t>	</a:t>
            </a:r>
            <a:r>
              <a:rPr sz="2500" spc="-25" dirty="0">
                <a:latin typeface="Calibri"/>
                <a:cs typeface="Calibri"/>
              </a:rPr>
              <a:t>is</a:t>
            </a:r>
            <a:r>
              <a:rPr sz="2500" dirty="0">
                <a:latin typeface="Times New Roman"/>
                <a:cs typeface="Times New Roman"/>
              </a:rPr>
              <a:t>	</a:t>
            </a:r>
            <a:r>
              <a:rPr sz="2500" spc="-50" dirty="0">
                <a:latin typeface="Calibri"/>
                <a:cs typeface="Calibri"/>
              </a:rPr>
              <a:t>a</a:t>
            </a:r>
            <a:r>
              <a:rPr sz="2500" dirty="0">
                <a:latin typeface="Times New Roman"/>
                <a:cs typeface="Times New Roman"/>
              </a:rPr>
              <a:t>	</a:t>
            </a:r>
            <a:r>
              <a:rPr sz="2500" spc="-10" dirty="0">
                <a:latin typeface="Calibri"/>
                <a:cs typeface="Calibri"/>
              </a:rPr>
              <a:t>sequence</a:t>
            </a:r>
            <a:r>
              <a:rPr sz="2500" dirty="0">
                <a:latin typeface="Times New Roman"/>
                <a:cs typeface="Times New Roman"/>
              </a:rPr>
              <a:t>	</a:t>
            </a:r>
            <a:r>
              <a:rPr sz="2500" spc="-25" dirty="0">
                <a:latin typeface="Calibri"/>
                <a:cs typeface="Calibri"/>
              </a:rPr>
              <a:t>of</a:t>
            </a:r>
            <a:endParaRPr sz="2500">
              <a:latin typeface="Calibri"/>
              <a:cs typeface="Calibri"/>
            </a:endParaRPr>
          </a:p>
          <a:p>
            <a:pPr marR="6985" algn="r">
              <a:lnSpc>
                <a:spcPts val="2700"/>
              </a:lnSpc>
              <a:tabLst>
                <a:tab pos="1542415" algn="l"/>
              </a:tabLst>
            </a:pPr>
            <a:r>
              <a:rPr sz="2500" spc="-10" dirty="0">
                <a:latin typeface="Calibri"/>
                <a:cs typeface="Calibri"/>
              </a:rPr>
              <a:t>containing</a:t>
            </a:r>
            <a:r>
              <a:rPr sz="2500" dirty="0">
                <a:latin typeface="Times New Roman"/>
                <a:cs typeface="Times New Roman"/>
              </a:rPr>
              <a:t>	</a:t>
            </a:r>
            <a:r>
              <a:rPr sz="2500" spc="-50" dirty="0">
                <a:latin typeface="Calibri"/>
                <a:cs typeface="Calibri"/>
              </a:rPr>
              <a:t>a</a:t>
            </a:r>
            <a:endParaRPr sz="2500">
              <a:latin typeface="Calibri"/>
              <a:cs typeface="Calibri"/>
            </a:endParaRPr>
          </a:p>
        </p:txBody>
      </p:sp>
      <p:sp>
        <p:nvSpPr>
          <p:cNvPr id="7" name="object 7"/>
          <p:cNvSpPr txBox="1"/>
          <p:nvPr/>
        </p:nvSpPr>
        <p:spPr>
          <a:xfrm>
            <a:off x="535936" y="1926459"/>
            <a:ext cx="8074025" cy="3835400"/>
          </a:xfrm>
          <a:prstGeom prst="rect">
            <a:avLst/>
          </a:prstGeom>
        </p:spPr>
        <p:txBody>
          <a:bodyPr vert="horz" wrap="square" lIns="0" tIns="12065" rIns="0" bIns="0" rtlCol="0">
            <a:spAutoFit/>
          </a:bodyPr>
          <a:lstStyle/>
          <a:p>
            <a:pPr marL="12700" algn="just">
              <a:lnSpc>
                <a:spcPct val="100000"/>
              </a:lnSpc>
              <a:spcBef>
                <a:spcPts val="95"/>
              </a:spcBef>
            </a:pPr>
            <a:r>
              <a:rPr sz="2500" dirty="0">
                <a:latin typeface="Calibri"/>
                <a:cs typeface="Calibri"/>
              </a:rPr>
              <a:t>sequence</a:t>
            </a:r>
            <a:r>
              <a:rPr sz="2500" spc="-75" dirty="0">
                <a:latin typeface="Times New Roman"/>
                <a:cs typeface="Times New Roman"/>
              </a:rPr>
              <a:t> </a:t>
            </a:r>
            <a:r>
              <a:rPr sz="2500" dirty="0">
                <a:latin typeface="Calibri"/>
                <a:cs typeface="Calibri"/>
              </a:rPr>
              <a:t>of</a:t>
            </a:r>
            <a:r>
              <a:rPr sz="2500" spc="-100" dirty="0">
                <a:latin typeface="Times New Roman"/>
                <a:cs typeface="Times New Roman"/>
              </a:rPr>
              <a:t> </a:t>
            </a:r>
            <a:r>
              <a:rPr sz="2500" spc="-20" dirty="0">
                <a:latin typeface="Calibri"/>
                <a:cs typeface="Calibri"/>
              </a:rPr>
              <a:t>characters</a:t>
            </a:r>
            <a:r>
              <a:rPr sz="2500" spc="-90" dirty="0">
                <a:latin typeface="Times New Roman"/>
                <a:cs typeface="Times New Roman"/>
              </a:rPr>
              <a:t> </a:t>
            </a:r>
            <a:r>
              <a:rPr sz="2500" dirty="0">
                <a:latin typeface="Calibri"/>
                <a:cs typeface="Calibri"/>
              </a:rPr>
              <a:t>'h',</a:t>
            </a:r>
            <a:r>
              <a:rPr sz="2500" spc="-95" dirty="0">
                <a:latin typeface="Times New Roman"/>
                <a:cs typeface="Times New Roman"/>
              </a:rPr>
              <a:t> </a:t>
            </a:r>
            <a:r>
              <a:rPr sz="2500" dirty="0">
                <a:latin typeface="Calibri"/>
                <a:cs typeface="Calibri"/>
              </a:rPr>
              <a:t>'e',</a:t>
            </a:r>
            <a:r>
              <a:rPr sz="2500" spc="-85" dirty="0">
                <a:latin typeface="Times New Roman"/>
                <a:cs typeface="Times New Roman"/>
              </a:rPr>
              <a:t> </a:t>
            </a:r>
            <a:r>
              <a:rPr sz="2500" dirty="0">
                <a:latin typeface="Calibri"/>
                <a:cs typeface="Calibri"/>
              </a:rPr>
              <a:t>'l',</a:t>
            </a:r>
            <a:r>
              <a:rPr sz="2500" spc="-95" dirty="0">
                <a:latin typeface="Times New Roman"/>
                <a:cs typeface="Times New Roman"/>
              </a:rPr>
              <a:t> </a:t>
            </a:r>
            <a:r>
              <a:rPr sz="2500" dirty="0">
                <a:latin typeface="Calibri"/>
                <a:cs typeface="Calibri"/>
              </a:rPr>
              <a:t>'l',</a:t>
            </a:r>
            <a:r>
              <a:rPr sz="2500" spc="-100" dirty="0">
                <a:latin typeface="Times New Roman"/>
                <a:cs typeface="Times New Roman"/>
              </a:rPr>
              <a:t> </a:t>
            </a:r>
            <a:r>
              <a:rPr sz="2500" dirty="0">
                <a:latin typeface="Calibri"/>
                <a:cs typeface="Calibri"/>
              </a:rPr>
              <a:t>and</a:t>
            </a:r>
            <a:r>
              <a:rPr sz="2500" spc="-85" dirty="0">
                <a:latin typeface="Times New Roman"/>
                <a:cs typeface="Times New Roman"/>
              </a:rPr>
              <a:t> </a:t>
            </a:r>
            <a:r>
              <a:rPr sz="2500" spc="-20" dirty="0">
                <a:latin typeface="Calibri"/>
                <a:cs typeface="Calibri"/>
              </a:rPr>
              <a:t>'o'.</a:t>
            </a:r>
            <a:endParaRPr sz="2500" dirty="0">
              <a:latin typeface="Calibri"/>
              <a:cs typeface="Calibri"/>
            </a:endParaRPr>
          </a:p>
          <a:p>
            <a:pPr marL="12700" marR="5715" indent="-8255" algn="just">
              <a:lnSpc>
                <a:spcPts val="2400"/>
              </a:lnSpc>
              <a:spcBef>
                <a:spcPts val="580"/>
              </a:spcBef>
              <a:buSzPct val="96000"/>
              <a:buFont typeface="Microsoft Sans Serif"/>
              <a:buChar char="•"/>
              <a:tabLst>
                <a:tab pos="123189" algn="l"/>
              </a:tabLst>
            </a:pPr>
            <a:r>
              <a:rPr sz="2500" dirty="0">
                <a:latin typeface="Calibri"/>
                <a:cs typeface="Calibri"/>
              </a:rPr>
              <a:t>	We</a:t>
            </a:r>
            <a:r>
              <a:rPr sz="2500" spc="80" dirty="0">
                <a:latin typeface="Times New Roman"/>
                <a:cs typeface="Times New Roman"/>
              </a:rPr>
              <a:t> </a:t>
            </a:r>
            <a:r>
              <a:rPr sz="2500" dirty="0">
                <a:latin typeface="Calibri"/>
                <a:cs typeface="Calibri"/>
              </a:rPr>
              <a:t>use</a:t>
            </a:r>
            <a:r>
              <a:rPr sz="2500" spc="65" dirty="0">
                <a:latin typeface="Times New Roman"/>
                <a:cs typeface="Times New Roman"/>
              </a:rPr>
              <a:t> </a:t>
            </a:r>
            <a:r>
              <a:rPr sz="2500" dirty="0">
                <a:latin typeface="Calibri"/>
                <a:cs typeface="Calibri"/>
              </a:rPr>
              <a:t>single</a:t>
            </a:r>
            <a:r>
              <a:rPr sz="2500" spc="80" dirty="0">
                <a:latin typeface="Times New Roman"/>
                <a:cs typeface="Times New Roman"/>
              </a:rPr>
              <a:t> </a:t>
            </a:r>
            <a:r>
              <a:rPr sz="2500" dirty="0">
                <a:latin typeface="Calibri"/>
                <a:cs typeface="Calibri"/>
              </a:rPr>
              <a:t>quotes</a:t>
            </a:r>
            <a:r>
              <a:rPr sz="2500" spc="60" dirty="0">
                <a:latin typeface="Times New Roman"/>
                <a:cs typeface="Times New Roman"/>
              </a:rPr>
              <a:t> </a:t>
            </a:r>
            <a:r>
              <a:rPr sz="2500" dirty="0">
                <a:latin typeface="Calibri"/>
                <a:cs typeface="Calibri"/>
              </a:rPr>
              <a:t>or</a:t>
            </a:r>
            <a:r>
              <a:rPr sz="2500" spc="70" dirty="0">
                <a:latin typeface="Times New Roman"/>
                <a:cs typeface="Times New Roman"/>
              </a:rPr>
              <a:t> </a:t>
            </a:r>
            <a:r>
              <a:rPr sz="2500" dirty="0">
                <a:latin typeface="Calibri"/>
                <a:cs typeface="Calibri"/>
              </a:rPr>
              <a:t>double</a:t>
            </a:r>
            <a:r>
              <a:rPr sz="2500" spc="70" dirty="0">
                <a:latin typeface="Times New Roman"/>
                <a:cs typeface="Times New Roman"/>
              </a:rPr>
              <a:t> </a:t>
            </a:r>
            <a:r>
              <a:rPr sz="2500" dirty="0">
                <a:latin typeface="Calibri"/>
                <a:cs typeface="Calibri"/>
              </a:rPr>
              <a:t>quotes</a:t>
            </a:r>
            <a:r>
              <a:rPr sz="2500" spc="65" dirty="0">
                <a:latin typeface="Times New Roman"/>
                <a:cs typeface="Times New Roman"/>
              </a:rPr>
              <a:t> </a:t>
            </a:r>
            <a:r>
              <a:rPr sz="2500" dirty="0">
                <a:latin typeface="Calibri"/>
                <a:cs typeface="Calibri"/>
              </a:rPr>
              <a:t>to</a:t>
            </a:r>
            <a:r>
              <a:rPr sz="2500" spc="70" dirty="0">
                <a:latin typeface="Times New Roman"/>
                <a:cs typeface="Times New Roman"/>
              </a:rPr>
              <a:t> </a:t>
            </a:r>
            <a:r>
              <a:rPr sz="2500" dirty="0">
                <a:latin typeface="Calibri"/>
                <a:cs typeface="Calibri"/>
              </a:rPr>
              <a:t>represent</a:t>
            </a:r>
            <a:r>
              <a:rPr sz="2500" spc="70" dirty="0">
                <a:latin typeface="Times New Roman"/>
                <a:cs typeface="Times New Roman"/>
              </a:rPr>
              <a:t> </a:t>
            </a:r>
            <a:r>
              <a:rPr sz="2500" dirty="0">
                <a:latin typeface="Calibri"/>
                <a:cs typeface="Calibri"/>
              </a:rPr>
              <a:t>a</a:t>
            </a:r>
            <a:r>
              <a:rPr sz="2500" spc="70" dirty="0">
                <a:latin typeface="Times New Roman"/>
                <a:cs typeface="Times New Roman"/>
              </a:rPr>
              <a:t> </a:t>
            </a:r>
            <a:r>
              <a:rPr sz="2500" spc="-10" dirty="0">
                <a:latin typeface="Calibri"/>
                <a:cs typeface="Calibri"/>
              </a:rPr>
              <a:t>string</a:t>
            </a:r>
            <a:r>
              <a:rPr sz="2500" spc="-10" dirty="0">
                <a:latin typeface="Times New Roman"/>
                <a:cs typeface="Times New Roman"/>
              </a:rPr>
              <a:t> </a:t>
            </a:r>
            <a:r>
              <a:rPr sz="2500" dirty="0">
                <a:latin typeface="Calibri"/>
                <a:cs typeface="Calibri"/>
              </a:rPr>
              <a:t>in</a:t>
            </a:r>
            <a:r>
              <a:rPr sz="2500" spc="-85" dirty="0">
                <a:latin typeface="Times New Roman"/>
                <a:cs typeface="Times New Roman"/>
              </a:rPr>
              <a:t> </a:t>
            </a:r>
            <a:r>
              <a:rPr sz="2500" spc="-10" dirty="0">
                <a:latin typeface="Calibri"/>
                <a:cs typeface="Calibri"/>
              </a:rPr>
              <a:t>Python.</a:t>
            </a:r>
            <a:endParaRPr sz="2500" dirty="0">
              <a:latin typeface="Calibri"/>
              <a:cs typeface="Calibri"/>
            </a:endParaRPr>
          </a:p>
          <a:p>
            <a:pPr marL="12700" algn="just">
              <a:lnSpc>
                <a:spcPct val="100000"/>
              </a:lnSpc>
              <a:spcBef>
                <a:spcPts val="20"/>
              </a:spcBef>
            </a:pPr>
            <a:r>
              <a:rPr sz="2500" b="1" spc="-10" dirty="0">
                <a:solidFill>
                  <a:srgbClr val="001F5F"/>
                </a:solidFill>
                <a:latin typeface="Calibri"/>
                <a:cs typeface="Calibri"/>
              </a:rPr>
              <a:t>Creating</a:t>
            </a:r>
            <a:r>
              <a:rPr sz="2500" spc="-95" dirty="0">
                <a:solidFill>
                  <a:srgbClr val="001F5F"/>
                </a:solidFill>
                <a:latin typeface="Times New Roman"/>
                <a:cs typeface="Times New Roman"/>
              </a:rPr>
              <a:t> </a:t>
            </a:r>
            <a:r>
              <a:rPr sz="2500" b="1" dirty="0">
                <a:solidFill>
                  <a:srgbClr val="001F5F"/>
                </a:solidFill>
                <a:latin typeface="Calibri"/>
                <a:cs typeface="Calibri"/>
              </a:rPr>
              <a:t>and</a:t>
            </a:r>
            <a:r>
              <a:rPr sz="2500" spc="-100" dirty="0">
                <a:solidFill>
                  <a:srgbClr val="001F5F"/>
                </a:solidFill>
                <a:latin typeface="Times New Roman"/>
                <a:cs typeface="Times New Roman"/>
              </a:rPr>
              <a:t> </a:t>
            </a:r>
            <a:r>
              <a:rPr sz="2500" b="1" spc="-10" dirty="0">
                <a:solidFill>
                  <a:srgbClr val="001F5F"/>
                </a:solidFill>
                <a:latin typeface="Calibri"/>
                <a:cs typeface="Calibri"/>
              </a:rPr>
              <a:t>storing</a:t>
            </a:r>
            <a:r>
              <a:rPr sz="2500" spc="-100" dirty="0">
                <a:solidFill>
                  <a:srgbClr val="001F5F"/>
                </a:solidFill>
                <a:latin typeface="Times New Roman"/>
                <a:cs typeface="Times New Roman"/>
              </a:rPr>
              <a:t> </a:t>
            </a:r>
            <a:r>
              <a:rPr sz="2500" b="1" dirty="0">
                <a:solidFill>
                  <a:srgbClr val="001F5F"/>
                </a:solidFill>
                <a:latin typeface="Calibri"/>
                <a:cs typeface="Calibri"/>
              </a:rPr>
              <a:t>String</a:t>
            </a:r>
            <a:r>
              <a:rPr sz="2500" spc="-85" dirty="0">
                <a:solidFill>
                  <a:srgbClr val="001F5F"/>
                </a:solidFill>
                <a:latin typeface="Times New Roman"/>
                <a:cs typeface="Times New Roman"/>
              </a:rPr>
              <a:t> </a:t>
            </a:r>
            <a:r>
              <a:rPr sz="2500" b="1" dirty="0">
                <a:solidFill>
                  <a:srgbClr val="001F5F"/>
                </a:solidFill>
                <a:latin typeface="Calibri"/>
                <a:cs typeface="Calibri"/>
              </a:rPr>
              <a:t>in</a:t>
            </a:r>
            <a:r>
              <a:rPr sz="2500" spc="-95" dirty="0">
                <a:solidFill>
                  <a:srgbClr val="001F5F"/>
                </a:solidFill>
                <a:latin typeface="Times New Roman"/>
                <a:cs typeface="Times New Roman"/>
              </a:rPr>
              <a:t> </a:t>
            </a:r>
            <a:r>
              <a:rPr sz="2500" b="1" spc="-10" dirty="0">
                <a:solidFill>
                  <a:srgbClr val="001F5F"/>
                </a:solidFill>
                <a:latin typeface="Calibri"/>
                <a:cs typeface="Calibri"/>
              </a:rPr>
              <a:t>Python</a:t>
            </a:r>
            <a:endParaRPr sz="2500" dirty="0">
              <a:latin typeface="Calibri"/>
              <a:cs typeface="Calibri"/>
            </a:endParaRPr>
          </a:p>
          <a:p>
            <a:pPr marL="12700" marR="6985" algn="just">
              <a:lnSpc>
                <a:spcPts val="2400"/>
              </a:lnSpc>
              <a:spcBef>
                <a:spcPts val="580"/>
              </a:spcBef>
            </a:pPr>
            <a:r>
              <a:rPr sz="2500" dirty="0">
                <a:latin typeface="Calibri"/>
                <a:cs typeface="Calibri"/>
              </a:rPr>
              <a:t>A</a:t>
            </a:r>
            <a:r>
              <a:rPr sz="2500" spc="114" dirty="0">
                <a:latin typeface="Times New Roman"/>
                <a:cs typeface="Times New Roman"/>
              </a:rPr>
              <a:t> </a:t>
            </a:r>
            <a:r>
              <a:rPr sz="2500" dirty="0">
                <a:latin typeface="Calibri"/>
                <a:cs typeface="Calibri"/>
              </a:rPr>
              <a:t>string</a:t>
            </a:r>
            <a:r>
              <a:rPr sz="2500" spc="120" dirty="0">
                <a:latin typeface="Times New Roman"/>
                <a:cs typeface="Times New Roman"/>
              </a:rPr>
              <a:t> </a:t>
            </a:r>
            <a:r>
              <a:rPr sz="2500" dirty="0">
                <a:latin typeface="Calibri"/>
                <a:cs typeface="Calibri"/>
              </a:rPr>
              <a:t>in</a:t>
            </a:r>
            <a:r>
              <a:rPr sz="2500" spc="120" dirty="0">
                <a:latin typeface="Times New Roman"/>
                <a:cs typeface="Times New Roman"/>
              </a:rPr>
              <a:t> </a:t>
            </a:r>
            <a:r>
              <a:rPr sz="2500" dirty="0">
                <a:latin typeface="Calibri"/>
                <a:cs typeface="Calibri"/>
              </a:rPr>
              <a:t>Python</a:t>
            </a:r>
            <a:r>
              <a:rPr sz="2500" spc="135" dirty="0">
                <a:latin typeface="Times New Roman"/>
                <a:cs typeface="Times New Roman"/>
              </a:rPr>
              <a:t> </a:t>
            </a:r>
            <a:r>
              <a:rPr sz="2500" dirty="0">
                <a:latin typeface="Calibri"/>
                <a:cs typeface="Calibri"/>
              </a:rPr>
              <a:t>can</a:t>
            </a:r>
            <a:r>
              <a:rPr sz="2500" spc="135" dirty="0">
                <a:latin typeface="Times New Roman"/>
                <a:cs typeface="Times New Roman"/>
              </a:rPr>
              <a:t> </a:t>
            </a:r>
            <a:r>
              <a:rPr sz="2500" dirty="0">
                <a:latin typeface="Calibri"/>
                <a:cs typeface="Calibri"/>
              </a:rPr>
              <a:t>be</a:t>
            </a:r>
            <a:r>
              <a:rPr sz="2500" spc="125" dirty="0">
                <a:latin typeface="Times New Roman"/>
                <a:cs typeface="Times New Roman"/>
              </a:rPr>
              <a:t> </a:t>
            </a:r>
            <a:r>
              <a:rPr sz="2500" dirty="0">
                <a:latin typeface="Calibri"/>
                <a:cs typeface="Calibri"/>
              </a:rPr>
              <a:t>easily</a:t>
            </a:r>
            <a:r>
              <a:rPr sz="2500" spc="125" dirty="0">
                <a:latin typeface="Times New Roman"/>
                <a:cs typeface="Times New Roman"/>
              </a:rPr>
              <a:t> </a:t>
            </a:r>
            <a:r>
              <a:rPr sz="2500" dirty="0">
                <a:latin typeface="Calibri"/>
                <a:cs typeface="Calibri"/>
              </a:rPr>
              <a:t>created</a:t>
            </a:r>
            <a:r>
              <a:rPr sz="2500" spc="120" dirty="0">
                <a:latin typeface="Times New Roman"/>
                <a:cs typeface="Times New Roman"/>
              </a:rPr>
              <a:t> </a:t>
            </a:r>
            <a:r>
              <a:rPr sz="2500" dirty="0">
                <a:latin typeface="Calibri"/>
                <a:cs typeface="Calibri"/>
              </a:rPr>
              <a:t>using</a:t>
            </a:r>
            <a:r>
              <a:rPr sz="2500" spc="130" dirty="0">
                <a:latin typeface="Times New Roman"/>
                <a:cs typeface="Times New Roman"/>
              </a:rPr>
              <a:t> </a:t>
            </a:r>
            <a:r>
              <a:rPr sz="2500" dirty="0">
                <a:latin typeface="Calibri"/>
                <a:cs typeface="Calibri"/>
              </a:rPr>
              <a:t>single,</a:t>
            </a:r>
            <a:r>
              <a:rPr sz="2500" spc="120" dirty="0">
                <a:latin typeface="Times New Roman"/>
                <a:cs typeface="Times New Roman"/>
              </a:rPr>
              <a:t> </a:t>
            </a:r>
            <a:r>
              <a:rPr sz="2500" spc="-10" dirty="0">
                <a:latin typeface="Calibri"/>
                <a:cs typeface="Calibri"/>
              </a:rPr>
              <a:t>double,</a:t>
            </a:r>
            <a:r>
              <a:rPr sz="2500" spc="-10" dirty="0">
                <a:latin typeface="Times New Roman"/>
                <a:cs typeface="Times New Roman"/>
              </a:rPr>
              <a:t> </a:t>
            </a:r>
            <a:r>
              <a:rPr sz="2500" dirty="0">
                <a:latin typeface="Calibri"/>
                <a:cs typeface="Calibri"/>
              </a:rPr>
              <a:t>or</a:t>
            </a:r>
            <a:r>
              <a:rPr sz="2500" spc="55" dirty="0">
                <a:latin typeface="Times New Roman"/>
                <a:cs typeface="Times New Roman"/>
              </a:rPr>
              <a:t> </a:t>
            </a:r>
            <a:r>
              <a:rPr sz="2500" dirty="0">
                <a:latin typeface="Calibri"/>
                <a:cs typeface="Calibri"/>
              </a:rPr>
              <a:t>even</a:t>
            </a:r>
            <a:r>
              <a:rPr sz="2500" spc="45" dirty="0">
                <a:latin typeface="Times New Roman"/>
                <a:cs typeface="Times New Roman"/>
              </a:rPr>
              <a:t> </a:t>
            </a:r>
            <a:r>
              <a:rPr sz="2500" dirty="0">
                <a:latin typeface="Calibri"/>
                <a:cs typeface="Calibri"/>
              </a:rPr>
              <a:t>triple</a:t>
            </a:r>
            <a:r>
              <a:rPr sz="2500" spc="60" dirty="0">
                <a:latin typeface="Times New Roman"/>
                <a:cs typeface="Times New Roman"/>
              </a:rPr>
              <a:t> </a:t>
            </a:r>
            <a:r>
              <a:rPr sz="2500" dirty="0">
                <a:latin typeface="Calibri"/>
                <a:cs typeface="Calibri"/>
              </a:rPr>
              <a:t>quotes.</a:t>
            </a:r>
            <a:r>
              <a:rPr sz="2500" spc="55" dirty="0">
                <a:latin typeface="Times New Roman"/>
                <a:cs typeface="Times New Roman"/>
              </a:rPr>
              <a:t> </a:t>
            </a:r>
            <a:r>
              <a:rPr sz="2500" dirty="0">
                <a:latin typeface="Calibri"/>
                <a:cs typeface="Calibri"/>
              </a:rPr>
              <a:t>The</a:t>
            </a:r>
            <a:r>
              <a:rPr sz="2500" spc="45" dirty="0">
                <a:latin typeface="Times New Roman"/>
                <a:cs typeface="Times New Roman"/>
              </a:rPr>
              <a:t> </a:t>
            </a:r>
            <a:r>
              <a:rPr sz="2500" dirty="0">
                <a:latin typeface="Calibri"/>
                <a:cs typeface="Calibri"/>
              </a:rPr>
              <a:t>characters</a:t>
            </a:r>
            <a:r>
              <a:rPr sz="2500" spc="45" dirty="0">
                <a:latin typeface="Times New Roman"/>
                <a:cs typeface="Times New Roman"/>
              </a:rPr>
              <a:t> </a:t>
            </a:r>
            <a:r>
              <a:rPr sz="2500" dirty="0">
                <a:latin typeface="Calibri"/>
                <a:cs typeface="Calibri"/>
              </a:rPr>
              <a:t>that</a:t>
            </a:r>
            <a:r>
              <a:rPr sz="2500" spc="60" dirty="0">
                <a:latin typeface="Times New Roman"/>
                <a:cs typeface="Times New Roman"/>
              </a:rPr>
              <a:t> </a:t>
            </a:r>
            <a:r>
              <a:rPr sz="2500" dirty="0">
                <a:latin typeface="Calibri"/>
                <a:cs typeface="Calibri"/>
              </a:rPr>
              <a:t>form</a:t>
            </a:r>
            <a:r>
              <a:rPr sz="2500" spc="45" dirty="0">
                <a:latin typeface="Times New Roman"/>
                <a:cs typeface="Times New Roman"/>
              </a:rPr>
              <a:t> </a:t>
            </a:r>
            <a:r>
              <a:rPr sz="2500" dirty="0">
                <a:latin typeface="Calibri"/>
                <a:cs typeface="Calibri"/>
              </a:rPr>
              <a:t>the</a:t>
            </a:r>
            <a:r>
              <a:rPr sz="2500" spc="55" dirty="0">
                <a:latin typeface="Times New Roman"/>
                <a:cs typeface="Times New Roman"/>
              </a:rPr>
              <a:t> </a:t>
            </a:r>
            <a:r>
              <a:rPr sz="2500" dirty="0">
                <a:latin typeface="Calibri"/>
                <a:cs typeface="Calibri"/>
              </a:rPr>
              <a:t>string</a:t>
            </a:r>
            <a:r>
              <a:rPr sz="2500" spc="55" dirty="0">
                <a:latin typeface="Times New Roman"/>
                <a:cs typeface="Times New Roman"/>
              </a:rPr>
              <a:t> </a:t>
            </a:r>
            <a:r>
              <a:rPr sz="2500" spc="-25" dirty="0">
                <a:latin typeface="Calibri"/>
                <a:cs typeface="Calibri"/>
              </a:rPr>
              <a:t>are</a:t>
            </a:r>
            <a:r>
              <a:rPr sz="2500" spc="-25" dirty="0">
                <a:latin typeface="Times New Roman"/>
                <a:cs typeface="Times New Roman"/>
              </a:rPr>
              <a:t> </a:t>
            </a:r>
            <a:r>
              <a:rPr sz="2500" dirty="0">
                <a:latin typeface="Calibri"/>
                <a:cs typeface="Calibri"/>
              </a:rPr>
              <a:t>enclosed</a:t>
            </a:r>
            <a:r>
              <a:rPr sz="2500" spc="-114" dirty="0">
                <a:latin typeface="Times New Roman"/>
                <a:cs typeface="Times New Roman"/>
              </a:rPr>
              <a:t> </a:t>
            </a:r>
            <a:r>
              <a:rPr sz="2500" dirty="0">
                <a:latin typeface="Calibri"/>
                <a:cs typeface="Calibri"/>
              </a:rPr>
              <a:t>within</a:t>
            </a:r>
            <a:r>
              <a:rPr sz="2500" spc="-125" dirty="0">
                <a:latin typeface="Times New Roman"/>
                <a:cs typeface="Times New Roman"/>
              </a:rPr>
              <a:t> </a:t>
            </a:r>
            <a:r>
              <a:rPr sz="2500" dirty="0">
                <a:latin typeface="Calibri"/>
                <a:cs typeface="Calibri"/>
              </a:rPr>
              <a:t>any</a:t>
            </a:r>
            <a:r>
              <a:rPr sz="2500" spc="-110" dirty="0">
                <a:latin typeface="Times New Roman"/>
                <a:cs typeface="Times New Roman"/>
              </a:rPr>
              <a:t> </a:t>
            </a:r>
            <a:r>
              <a:rPr sz="2500" dirty="0">
                <a:latin typeface="Calibri"/>
                <a:cs typeface="Calibri"/>
              </a:rPr>
              <a:t>of</a:t>
            </a:r>
            <a:r>
              <a:rPr sz="2500" spc="-130" dirty="0">
                <a:latin typeface="Times New Roman"/>
                <a:cs typeface="Times New Roman"/>
              </a:rPr>
              <a:t> </a:t>
            </a:r>
            <a:r>
              <a:rPr sz="2500" dirty="0">
                <a:latin typeface="Calibri"/>
                <a:cs typeface="Calibri"/>
              </a:rPr>
              <a:t>these</a:t>
            </a:r>
            <a:r>
              <a:rPr sz="2500" spc="-105" dirty="0">
                <a:latin typeface="Times New Roman"/>
                <a:cs typeface="Times New Roman"/>
              </a:rPr>
              <a:t> </a:t>
            </a:r>
            <a:r>
              <a:rPr sz="2500" spc="-10" dirty="0">
                <a:latin typeface="Calibri"/>
                <a:cs typeface="Calibri"/>
              </a:rPr>
              <a:t>quotes.</a:t>
            </a:r>
            <a:endParaRPr sz="2500" dirty="0">
              <a:latin typeface="Calibri"/>
              <a:cs typeface="Calibri"/>
            </a:endParaRPr>
          </a:p>
          <a:p>
            <a:pPr marL="12700" marR="5080" indent="-635" algn="just">
              <a:lnSpc>
                <a:spcPts val="2400"/>
              </a:lnSpc>
              <a:spcBef>
                <a:spcPts val="605"/>
              </a:spcBef>
            </a:pPr>
            <a:r>
              <a:rPr sz="2500" b="1" dirty="0">
                <a:solidFill>
                  <a:srgbClr val="FF0000"/>
                </a:solidFill>
                <a:latin typeface="Calibri"/>
                <a:cs typeface="Calibri"/>
              </a:rPr>
              <a:t>Note:</a:t>
            </a:r>
            <a:r>
              <a:rPr sz="2500" spc="95" dirty="0">
                <a:solidFill>
                  <a:srgbClr val="FF0000"/>
                </a:solidFill>
                <a:latin typeface="Times New Roman"/>
                <a:cs typeface="Times New Roman"/>
              </a:rPr>
              <a:t> </a:t>
            </a:r>
            <a:r>
              <a:rPr sz="2500" dirty="0">
                <a:latin typeface="Calibri"/>
                <a:cs typeface="Calibri"/>
              </a:rPr>
              <a:t>Triple</a:t>
            </a:r>
            <a:r>
              <a:rPr sz="2500" spc="130" dirty="0">
                <a:latin typeface="Times New Roman"/>
                <a:cs typeface="Times New Roman"/>
              </a:rPr>
              <a:t> </a:t>
            </a:r>
            <a:r>
              <a:rPr sz="2500" dirty="0">
                <a:latin typeface="Calibri"/>
                <a:cs typeface="Calibri"/>
              </a:rPr>
              <a:t>quotes</a:t>
            </a:r>
            <a:r>
              <a:rPr sz="2500" spc="110" dirty="0">
                <a:latin typeface="Times New Roman"/>
                <a:cs typeface="Times New Roman"/>
              </a:rPr>
              <a:t> </a:t>
            </a:r>
            <a:r>
              <a:rPr sz="2500" dirty="0">
                <a:latin typeface="Calibri"/>
                <a:cs typeface="Calibri"/>
              </a:rPr>
              <a:t>are</a:t>
            </a:r>
            <a:r>
              <a:rPr sz="2500" spc="114" dirty="0">
                <a:latin typeface="Times New Roman"/>
                <a:cs typeface="Times New Roman"/>
              </a:rPr>
              <a:t> </a:t>
            </a:r>
            <a:r>
              <a:rPr sz="2500" dirty="0">
                <a:latin typeface="Calibri"/>
                <a:cs typeface="Calibri"/>
              </a:rPr>
              <a:t>generally</a:t>
            </a:r>
            <a:r>
              <a:rPr sz="2500" spc="120" dirty="0">
                <a:latin typeface="Times New Roman"/>
                <a:cs typeface="Times New Roman"/>
              </a:rPr>
              <a:t> </a:t>
            </a:r>
            <a:r>
              <a:rPr sz="2500" dirty="0">
                <a:latin typeface="Calibri"/>
                <a:cs typeface="Calibri"/>
              </a:rPr>
              <a:t>used</a:t>
            </a:r>
            <a:r>
              <a:rPr sz="2500" spc="110" dirty="0">
                <a:latin typeface="Times New Roman"/>
                <a:cs typeface="Times New Roman"/>
              </a:rPr>
              <a:t> </a:t>
            </a:r>
            <a:r>
              <a:rPr sz="2500" dirty="0">
                <a:latin typeface="Calibri"/>
                <a:cs typeface="Calibri"/>
              </a:rPr>
              <a:t>when</a:t>
            </a:r>
            <a:r>
              <a:rPr sz="2500" spc="130" dirty="0">
                <a:latin typeface="Times New Roman"/>
                <a:cs typeface="Times New Roman"/>
              </a:rPr>
              <a:t> </a:t>
            </a:r>
            <a:r>
              <a:rPr sz="2500" dirty="0">
                <a:latin typeface="Calibri"/>
                <a:cs typeface="Calibri"/>
              </a:rPr>
              <a:t>we</a:t>
            </a:r>
            <a:r>
              <a:rPr sz="2500" spc="114" dirty="0">
                <a:latin typeface="Times New Roman"/>
                <a:cs typeface="Times New Roman"/>
              </a:rPr>
              <a:t> </a:t>
            </a:r>
            <a:r>
              <a:rPr sz="2500" dirty="0">
                <a:latin typeface="Calibri"/>
                <a:cs typeface="Calibri"/>
              </a:rPr>
              <a:t>are</a:t>
            </a:r>
            <a:r>
              <a:rPr sz="2500" spc="120" dirty="0">
                <a:latin typeface="Times New Roman"/>
                <a:cs typeface="Times New Roman"/>
              </a:rPr>
              <a:t> </a:t>
            </a:r>
            <a:r>
              <a:rPr sz="2500" spc="-10" dirty="0">
                <a:latin typeface="Calibri"/>
                <a:cs typeface="Calibri"/>
              </a:rPr>
              <a:t>working</a:t>
            </a:r>
            <a:r>
              <a:rPr sz="2500" spc="-10" dirty="0">
                <a:latin typeface="Times New Roman"/>
                <a:cs typeface="Times New Roman"/>
              </a:rPr>
              <a:t> </a:t>
            </a:r>
            <a:r>
              <a:rPr sz="2500" dirty="0">
                <a:latin typeface="Calibri"/>
                <a:cs typeface="Calibri"/>
              </a:rPr>
              <a:t>with</a:t>
            </a:r>
            <a:r>
              <a:rPr sz="2500" spc="-110" dirty="0">
                <a:latin typeface="Times New Roman"/>
                <a:cs typeface="Times New Roman"/>
              </a:rPr>
              <a:t> </a:t>
            </a:r>
            <a:r>
              <a:rPr sz="2500" dirty="0">
                <a:latin typeface="Calibri"/>
                <a:cs typeface="Calibri"/>
              </a:rPr>
              <a:t>multiline</a:t>
            </a:r>
            <a:r>
              <a:rPr sz="2500" spc="-80" dirty="0">
                <a:latin typeface="Times New Roman"/>
                <a:cs typeface="Times New Roman"/>
              </a:rPr>
              <a:t> </a:t>
            </a:r>
            <a:r>
              <a:rPr sz="2500" spc="-10" dirty="0">
                <a:latin typeface="Calibri"/>
                <a:cs typeface="Calibri"/>
              </a:rPr>
              <a:t>strings</a:t>
            </a:r>
            <a:r>
              <a:rPr sz="2500" spc="-110" dirty="0">
                <a:latin typeface="Times New Roman"/>
                <a:cs typeface="Times New Roman"/>
              </a:rPr>
              <a:t> </a:t>
            </a:r>
            <a:r>
              <a:rPr sz="2500" dirty="0">
                <a:latin typeface="Calibri"/>
                <a:cs typeface="Calibri"/>
              </a:rPr>
              <a:t>in</a:t>
            </a:r>
            <a:r>
              <a:rPr sz="2500" spc="-105" dirty="0">
                <a:latin typeface="Times New Roman"/>
                <a:cs typeface="Times New Roman"/>
              </a:rPr>
              <a:t> </a:t>
            </a:r>
            <a:r>
              <a:rPr sz="2500" dirty="0">
                <a:latin typeface="Calibri"/>
                <a:cs typeface="Calibri"/>
              </a:rPr>
              <a:t>Python</a:t>
            </a:r>
            <a:r>
              <a:rPr sz="2500" spc="-90" dirty="0">
                <a:latin typeface="Times New Roman"/>
                <a:cs typeface="Times New Roman"/>
              </a:rPr>
              <a:t> </a:t>
            </a:r>
            <a:r>
              <a:rPr sz="2500" dirty="0">
                <a:latin typeface="Calibri"/>
                <a:cs typeface="Calibri"/>
              </a:rPr>
              <a:t>and</a:t>
            </a:r>
            <a:r>
              <a:rPr sz="2500" spc="-95" dirty="0">
                <a:latin typeface="Times New Roman"/>
                <a:cs typeface="Times New Roman"/>
              </a:rPr>
              <a:t> </a:t>
            </a:r>
            <a:r>
              <a:rPr sz="2500" spc="-10" dirty="0" err="1" smtClean="0">
                <a:latin typeface="Calibri"/>
                <a:cs typeface="Calibri"/>
              </a:rPr>
              <a:t>do</a:t>
            </a:r>
            <a:r>
              <a:rPr lang="en-US" sz="2500" spc="-10" dirty="0" err="1" smtClean="0">
                <a:latin typeface="Calibri"/>
                <a:cs typeface="Calibri"/>
              </a:rPr>
              <a:t>CSE</a:t>
            </a:r>
            <a:r>
              <a:rPr sz="2500" spc="-10" dirty="0" err="1" smtClean="0">
                <a:latin typeface="Calibri"/>
                <a:cs typeface="Calibri"/>
              </a:rPr>
              <a:t>tring</a:t>
            </a:r>
            <a:r>
              <a:rPr sz="2500" spc="-95" dirty="0" smtClean="0">
                <a:latin typeface="Times New Roman"/>
                <a:cs typeface="Times New Roman"/>
              </a:rPr>
              <a:t> </a:t>
            </a:r>
            <a:r>
              <a:rPr sz="2500" dirty="0">
                <a:latin typeface="Calibri"/>
                <a:cs typeface="Calibri"/>
              </a:rPr>
              <a:t>in</a:t>
            </a:r>
            <a:r>
              <a:rPr sz="2500" spc="-105" dirty="0">
                <a:latin typeface="Times New Roman"/>
                <a:cs typeface="Times New Roman"/>
              </a:rPr>
              <a:t> </a:t>
            </a:r>
            <a:r>
              <a:rPr sz="2500" spc="-10" dirty="0">
                <a:latin typeface="Calibri"/>
                <a:cs typeface="Calibri"/>
              </a:rPr>
              <a:t>Python.</a:t>
            </a:r>
            <a:endParaRPr sz="2500" dirty="0">
              <a:latin typeface="Calibri"/>
              <a:cs typeface="Calibri"/>
            </a:endParaRPr>
          </a:p>
          <a:p>
            <a:pPr marL="12700" marR="8255" algn="just">
              <a:lnSpc>
                <a:spcPct val="80000"/>
              </a:lnSpc>
              <a:spcBef>
                <a:spcPts val="620"/>
              </a:spcBef>
            </a:pPr>
            <a:r>
              <a:rPr sz="2500" dirty="0">
                <a:latin typeface="Calibri"/>
                <a:cs typeface="Calibri"/>
              </a:rPr>
              <a:t>Let’s</a:t>
            </a:r>
            <a:r>
              <a:rPr sz="2500" spc="235" dirty="0">
                <a:latin typeface="Calibri"/>
                <a:cs typeface="Calibri"/>
              </a:rPr>
              <a:t> </a:t>
            </a:r>
            <a:r>
              <a:rPr sz="2500" dirty="0">
                <a:latin typeface="Calibri"/>
                <a:cs typeface="Calibri"/>
              </a:rPr>
              <a:t>take</a:t>
            </a:r>
            <a:r>
              <a:rPr sz="2500" spc="180" dirty="0">
                <a:latin typeface="Times New Roman"/>
                <a:cs typeface="Times New Roman"/>
              </a:rPr>
              <a:t> </a:t>
            </a:r>
            <a:r>
              <a:rPr sz="2500" dirty="0">
                <a:latin typeface="Calibri"/>
                <a:cs typeface="Calibri"/>
              </a:rPr>
              <a:t>a</a:t>
            </a:r>
            <a:r>
              <a:rPr sz="2500" spc="185" dirty="0">
                <a:latin typeface="Times New Roman"/>
                <a:cs typeface="Times New Roman"/>
              </a:rPr>
              <a:t> </a:t>
            </a:r>
            <a:r>
              <a:rPr sz="2500" dirty="0">
                <a:latin typeface="Calibri"/>
                <a:cs typeface="Calibri"/>
              </a:rPr>
              <a:t>look</a:t>
            </a:r>
            <a:r>
              <a:rPr sz="2500" spc="180" dirty="0">
                <a:latin typeface="Times New Roman"/>
                <a:cs typeface="Times New Roman"/>
              </a:rPr>
              <a:t> </a:t>
            </a:r>
            <a:r>
              <a:rPr sz="2500" dirty="0">
                <a:latin typeface="Calibri"/>
                <a:cs typeface="Calibri"/>
              </a:rPr>
              <a:t>at</a:t>
            </a:r>
            <a:r>
              <a:rPr sz="2500" spc="175" dirty="0">
                <a:latin typeface="Times New Roman"/>
                <a:cs typeface="Times New Roman"/>
              </a:rPr>
              <a:t> </a:t>
            </a:r>
            <a:r>
              <a:rPr sz="2500" dirty="0">
                <a:latin typeface="Calibri"/>
                <a:cs typeface="Calibri"/>
              </a:rPr>
              <a:t>an</a:t>
            </a:r>
            <a:r>
              <a:rPr sz="2500" spc="160" dirty="0">
                <a:latin typeface="Times New Roman"/>
                <a:cs typeface="Times New Roman"/>
              </a:rPr>
              <a:t> </a:t>
            </a:r>
            <a:r>
              <a:rPr sz="2500" dirty="0">
                <a:latin typeface="Calibri"/>
                <a:cs typeface="Calibri"/>
              </a:rPr>
              <a:t>example</a:t>
            </a:r>
            <a:r>
              <a:rPr sz="2500" spc="175" dirty="0">
                <a:latin typeface="Times New Roman"/>
                <a:cs typeface="Times New Roman"/>
              </a:rPr>
              <a:t> </a:t>
            </a:r>
            <a:r>
              <a:rPr sz="2500" dirty="0">
                <a:latin typeface="Calibri"/>
                <a:cs typeface="Calibri"/>
              </a:rPr>
              <a:t>where</a:t>
            </a:r>
            <a:r>
              <a:rPr sz="2500" spc="180" dirty="0">
                <a:latin typeface="Times New Roman"/>
                <a:cs typeface="Times New Roman"/>
              </a:rPr>
              <a:t> </a:t>
            </a:r>
            <a:r>
              <a:rPr sz="2500" dirty="0">
                <a:latin typeface="Calibri"/>
                <a:cs typeface="Calibri"/>
              </a:rPr>
              <a:t>we</a:t>
            </a:r>
            <a:r>
              <a:rPr sz="2500" spc="190" dirty="0">
                <a:latin typeface="Times New Roman"/>
                <a:cs typeface="Times New Roman"/>
              </a:rPr>
              <a:t> </a:t>
            </a:r>
            <a:r>
              <a:rPr sz="2500" dirty="0">
                <a:latin typeface="Calibri"/>
                <a:cs typeface="Calibri"/>
              </a:rPr>
              <a:t>will</a:t>
            </a:r>
            <a:r>
              <a:rPr sz="2500" spc="180" dirty="0">
                <a:latin typeface="Times New Roman"/>
                <a:cs typeface="Times New Roman"/>
              </a:rPr>
              <a:t> </a:t>
            </a:r>
            <a:r>
              <a:rPr sz="2500" dirty="0">
                <a:latin typeface="Calibri"/>
                <a:cs typeface="Calibri"/>
              </a:rPr>
              <a:t>create</a:t>
            </a:r>
            <a:r>
              <a:rPr sz="2500" spc="180" dirty="0">
                <a:latin typeface="Times New Roman"/>
                <a:cs typeface="Times New Roman"/>
              </a:rPr>
              <a:t> </a:t>
            </a:r>
            <a:r>
              <a:rPr sz="2500" spc="-10" dirty="0">
                <a:latin typeface="Calibri"/>
                <a:cs typeface="Calibri"/>
              </a:rPr>
              <a:t>strings</a:t>
            </a:r>
            <a:r>
              <a:rPr sz="2500" spc="-10" dirty="0">
                <a:latin typeface="Times New Roman"/>
                <a:cs typeface="Times New Roman"/>
              </a:rPr>
              <a:t> </a:t>
            </a:r>
            <a:r>
              <a:rPr sz="2500" dirty="0">
                <a:latin typeface="Calibri"/>
                <a:cs typeface="Calibri"/>
              </a:rPr>
              <a:t>using</a:t>
            </a:r>
            <a:r>
              <a:rPr sz="2500" spc="-110" dirty="0">
                <a:latin typeface="Times New Roman"/>
                <a:cs typeface="Times New Roman"/>
              </a:rPr>
              <a:t> </a:t>
            </a:r>
            <a:r>
              <a:rPr sz="2500" dirty="0">
                <a:latin typeface="Calibri"/>
                <a:cs typeface="Calibri"/>
              </a:rPr>
              <a:t>the</a:t>
            </a:r>
            <a:r>
              <a:rPr sz="2500" spc="-105" dirty="0">
                <a:latin typeface="Times New Roman"/>
                <a:cs typeface="Times New Roman"/>
              </a:rPr>
              <a:t> </a:t>
            </a:r>
            <a:r>
              <a:rPr sz="2500" dirty="0">
                <a:latin typeface="Calibri"/>
                <a:cs typeface="Calibri"/>
              </a:rPr>
              <a:t>three</a:t>
            </a:r>
            <a:r>
              <a:rPr sz="2500" spc="-100" dirty="0">
                <a:latin typeface="Times New Roman"/>
                <a:cs typeface="Times New Roman"/>
              </a:rPr>
              <a:t> </a:t>
            </a:r>
            <a:r>
              <a:rPr sz="2500" dirty="0">
                <a:latin typeface="Calibri"/>
                <a:cs typeface="Calibri"/>
              </a:rPr>
              <a:t>types</a:t>
            </a:r>
            <a:r>
              <a:rPr sz="2500" spc="-100" dirty="0">
                <a:latin typeface="Times New Roman"/>
                <a:cs typeface="Times New Roman"/>
              </a:rPr>
              <a:t> </a:t>
            </a:r>
            <a:r>
              <a:rPr sz="2500" dirty="0">
                <a:latin typeface="Calibri"/>
                <a:cs typeface="Calibri"/>
              </a:rPr>
              <a:t>of</a:t>
            </a:r>
            <a:r>
              <a:rPr sz="2500" spc="-120" dirty="0">
                <a:latin typeface="Times New Roman"/>
                <a:cs typeface="Times New Roman"/>
              </a:rPr>
              <a:t> </a:t>
            </a:r>
            <a:r>
              <a:rPr sz="2500" dirty="0">
                <a:latin typeface="Calibri"/>
                <a:cs typeface="Calibri"/>
              </a:rPr>
              <a:t>quotes</a:t>
            </a:r>
            <a:r>
              <a:rPr sz="2500" spc="-125" dirty="0">
                <a:latin typeface="Times New Roman"/>
                <a:cs typeface="Times New Roman"/>
              </a:rPr>
              <a:t> </a:t>
            </a:r>
            <a:r>
              <a:rPr sz="2500" spc="-50" dirty="0">
                <a:latin typeface="Calibri"/>
                <a:cs typeface="Calibri"/>
              </a:rPr>
              <a:t>–</a:t>
            </a:r>
            <a:endParaRPr sz="2500" dirty="0">
              <a:latin typeface="Calibri"/>
              <a:cs typeface="Calibri"/>
            </a:endParaRPr>
          </a:p>
        </p:txBody>
      </p:sp>
      <p:sp>
        <p:nvSpPr>
          <p:cNvPr id="8" name="object 8"/>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535940" y="216050"/>
            <a:ext cx="7849234" cy="5582285"/>
          </a:xfrm>
          <a:prstGeom prst="rect">
            <a:avLst/>
          </a:prstGeom>
        </p:spPr>
        <p:txBody>
          <a:bodyPr vert="horz" wrap="square" lIns="0" tIns="51435" rIns="0" bIns="0" rtlCol="0">
            <a:spAutoFit/>
          </a:bodyPr>
          <a:lstStyle/>
          <a:p>
            <a:pPr marL="286385" indent="-273685">
              <a:lnSpc>
                <a:spcPct val="100000"/>
              </a:lnSpc>
              <a:spcBef>
                <a:spcPts val="405"/>
              </a:spcBef>
              <a:buClr>
                <a:srgbClr val="FE8537"/>
              </a:buClr>
              <a:buSzPct val="70000"/>
              <a:buFont typeface="Wingdings"/>
              <a:buChar char=""/>
              <a:tabLst>
                <a:tab pos="286385" algn="l"/>
              </a:tabLst>
            </a:pPr>
            <a:r>
              <a:rPr sz="2500" b="1" spc="145" dirty="0">
                <a:solidFill>
                  <a:srgbClr val="C00000"/>
                </a:solidFill>
                <a:latin typeface="Cambria"/>
                <a:cs typeface="Cambria"/>
              </a:rPr>
              <a:t>What</a:t>
            </a:r>
            <a:r>
              <a:rPr sz="2500" spc="95" dirty="0">
                <a:solidFill>
                  <a:srgbClr val="C00000"/>
                </a:solidFill>
                <a:latin typeface="Times New Roman"/>
                <a:cs typeface="Times New Roman"/>
              </a:rPr>
              <a:t> </a:t>
            </a:r>
            <a:r>
              <a:rPr sz="2500" b="1" spc="114" dirty="0">
                <a:solidFill>
                  <a:srgbClr val="C00000"/>
                </a:solidFill>
                <a:latin typeface="Cambria"/>
                <a:cs typeface="Cambria"/>
              </a:rPr>
              <a:t>is</a:t>
            </a:r>
            <a:r>
              <a:rPr sz="2500" spc="100" dirty="0">
                <a:solidFill>
                  <a:srgbClr val="C00000"/>
                </a:solidFill>
                <a:latin typeface="Times New Roman"/>
                <a:cs typeface="Times New Roman"/>
              </a:rPr>
              <a:t> </a:t>
            </a:r>
            <a:r>
              <a:rPr sz="2500" b="1" spc="170" dirty="0">
                <a:solidFill>
                  <a:srgbClr val="C00000"/>
                </a:solidFill>
                <a:latin typeface="Cambria"/>
                <a:cs typeface="Cambria"/>
              </a:rPr>
              <a:t>Python?</a:t>
            </a:r>
            <a:endParaRPr sz="2500" dirty="0">
              <a:latin typeface="Cambria"/>
              <a:cs typeface="Cambria"/>
            </a:endParaRPr>
          </a:p>
          <a:p>
            <a:pPr marL="287020" marR="283845" indent="-274955">
              <a:lnSpc>
                <a:spcPts val="1630"/>
              </a:lnSpc>
              <a:spcBef>
                <a:spcPts val="610"/>
              </a:spcBef>
              <a:buClr>
                <a:srgbClr val="FE8537"/>
              </a:buClr>
              <a:buSzPct val="67647"/>
              <a:buFont typeface="Wingdings"/>
              <a:buChar char=""/>
              <a:tabLst>
                <a:tab pos="287020" algn="l"/>
              </a:tabLst>
            </a:pPr>
            <a:r>
              <a:rPr sz="1700" spc="65" dirty="0">
                <a:latin typeface="Cambria"/>
                <a:cs typeface="Cambria"/>
              </a:rPr>
              <a:t>Python</a:t>
            </a:r>
            <a:r>
              <a:rPr sz="1700" spc="100" dirty="0">
                <a:latin typeface="Times New Roman"/>
                <a:cs typeface="Times New Roman"/>
              </a:rPr>
              <a:t> </a:t>
            </a:r>
            <a:r>
              <a:rPr sz="1700" spc="60" dirty="0">
                <a:latin typeface="Cambria"/>
                <a:cs typeface="Cambria"/>
              </a:rPr>
              <a:t>is</a:t>
            </a:r>
            <a:r>
              <a:rPr sz="1700" spc="114" dirty="0">
                <a:latin typeface="Times New Roman"/>
                <a:cs typeface="Times New Roman"/>
              </a:rPr>
              <a:t> </a:t>
            </a:r>
            <a:r>
              <a:rPr sz="1700" spc="114" dirty="0">
                <a:latin typeface="Cambria"/>
                <a:cs typeface="Cambria"/>
              </a:rPr>
              <a:t>a</a:t>
            </a:r>
            <a:r>
              <a:rPr sz="1700" spc="120" dirty="0">
                <a:latin typeface="Times New Roman"/>
                <a:cs typeface="Times New Roman"/>
              </a:rPr>
              <a:t> </a:t>
            </a:r>
            <a:r>
              <a:rPr sz="1700" dirty="0">
                <a:latin typeface="Cambria"/>
                <a:cs typeface="Cambria"/>
              </a:rPr>
              <a:t>popular</a:t>
            </a:r>
            <a:r>
              <a:rPr sz="1700" spc="85" dirty="0">
                <a:latin typeface="Times New Roman"/>
                <a:cs typeface="Times New Roman"/>
              </a:rPr>
              <a:t> </a:t>
            </a:r>
            <a:r>
              <a:rPr sz="1700" spc="55" dirty="0">
                <a:latin typeface="Cambria"/>
                <a:cs typeface="Cambria"/>
              </a:rPr>
              <a:t>programming</a:t>
            </a:r>
            <a:r>
              <a:rPr sz="1700" spc="80" dirty="0">
                <a:latin typeface="Times New Roman"/>
                <a:cs typeface="Times New Roman"/>
              </a:rPr>
              <a:t> </a:t>
            </a:r>
            <a:r>
              <a:rPr sz="1700" spc="85" dirty="0">
                <a:latin typeface="Cambria"/>
                <a:cs typeface="Cambria"/>
              </a:rPr>
              <a:t>language.</a:t>
            </a:r>
            <a:r>
              <a:rPr sz="1700" spc="105" dirty="0">
                <a:latin typeface="Times New Roman"/>
                <a:cs typeface="Times New Roman"/>
              </a:rPr>
              <a:t> </a:t>
            </a:r>
            <a:r>
              <a:rPr sz="1700" spc="110" dirty="0">
                <a:latin typeface="Cambria"/>
                <a:cs typeface="Cambria"/>
              </a:rPr>
              <a:t>It</a:t>
            </a:r>
            <a:r>
              <a:rPr sz="1700" spc="110" dirty="0">
                <a:latin typeface="Times New Roman"/>
                <a:cs typeface="Times New Roman"/>
              </a:rPr>
              <a:t> </a:t>
            </a:r>
            <a:r>
              <a:rPr sz="1700" spc="60" dirty="0">
                <a:latin typeface="Cambria"/>
                <a:cs typeface="Cambria"/>
              </a:rPr>
              <a:t>was</a:t>
            </a:r>
            <a:r>
              <a:rPr sz="1700" spc="125" dirty="0">
                <a:latin typeface="Times New Roman"/>
                <a:cs typeface="Times New Roman"/>
              </a:rPr>
              <a:t> </a:t>
            </a:r>
            <a:r>
              <a:rPr sz="1700" dirty="0">
                <a:latin typeface="Cambria"/>
                <a:cs typeface="Cambria"/>
              </a:rPr>
              <a:t>created</a:t>
            </a:r>
            <a:r>
              <a:rPr sz="1700" spc="95" dirty="0">
                <a:latin typeface="Times New Roman"/>
                <a:cs typeface="Times New Roman"/>
              </a:rPr>
              <a:t> </a:t>
            </a:r>
            <a:r>
              <a:rPr sz="1700" dirty="0">
                <a:latin typeface="Cambria"/>
                <a:cs typeface="Cambria"/>
              </a:rPr>
              <a:t>by</a:t>
            </a:r>
            <a:r>
              <a:rPr sz="1700" spc="114" dirty="0">
                <a:latin typeface="Times New Roman"/>
                <a:cs typeface="Times New Roman"/>
              </a:rPr>
              <a:t> </a:t>
            </a:r>
            <a:r>
              <a:rPr sz="1700" spc="80" dirty="0">
                <a:latin typeface="Cambria"/>
                <a:cs typeface="Cambria"/>
              </a:rPr>
              <a:t>Guido</a:t>
            </a:r>
            <a:r>
              <a:rPr sz="1700" spc="100" dirty="0">
                <a:latin typeface="Times New Roman"/>
                <a:cs typeface="Times New Roman"/>
              </a:rPr>
              <a:t> </a:t>
            </a:r>
            <a:r>
              <a:rPr sz="1700" spc="60" dirty="0">
                <a:latin typeface="Cambria"/>
                <a:cs typeface="Cambria"/>
              </a:rPr>
              <a:t>van</a:t>
            </a:r>
            <a:r>
              <a:rPr sz="1700" spc="60" dirty="0">
                <a:latin typeface="Times New Roman"/>
                <a:cs typeface="Times New Roman"/>
              </a:rPr>
              <a:t> </a:t>
            </a:r>
            <a:r>
              <a:rPr sz="1700" spc="75" dirty="0">
                <a:latin typeface="Cambria"/>
                <a:cs typeface="Cambria"/>
              </a:rPr>
              <a:t>Rossum,</a:t>
            </a:r>
            <a:r>
              <a:rPr sz="1700" spc="35" dirty="0">
                <a:latin typeface="Times New Roman"/>
                <a:cs typeface="Times New Roman"/>
              </a:rPr>
              <a:t> </a:t>
            </a:r>
            <a:r>
              <a:rPr sz="1700" spc="75" dirty="0">
                <a:latin typeface="Cambria"/>
                <a:cs typeface="Cambria"/>
              </a:rPr>
              <a:t>and</a:t>
            </a:r>
            <a:r>
              <a:rPr sz="1700" spc="45" dirty="0">
                <a:latin typeface="Times New Roman"/>
                <a:cs typeface="Times New Roman"/>
              </a:rPr>
              <a:t> </a:t>
            </a:r>
            <a:r>
              <a:rPr sz="1700" spc="50" dirty="0">
                <a:latin typeface="Cambria"/>
                <a:cs typeface="Cambria"/>
              </a:rPr>
              <a:t>released</a:t>
            </a:r>
            <a:r>
              <a:rPr sz="1700" spc="45" dirty="0">
                <a:latin typeface="Times New Roman"/>
                <a:cs typeface="Times New Roman"/>
              </a:rPr>
              <a:t> </a:t>
            </a:r>
            <a:r>
              <a:rPr sz="1700" spc="70" dirty="0">
                <a:latin typeface="Cambria"/>
                <a:cs typeface="Cambria"/>
              </a:rPr>
              <a:t>in</a:t>
            </a:r>
            <a:r>
              <a:rPr sz="1700" spc="55" dirty="0">
                <a:latin typeface="Times New Roman"/>
                <a:cs typeface="Times New Roman"/>
              </a:rPr>
              <a:t> </a:t>
            </a:r>
            <a:r>
              <a:rPr sz="1700" spc="-10" dirty="0">
                <a:latin typeface="Cambria"/>
                <a:cs typeface="Cambria"/>
              </a:rPr>
              <a:t>1991.</a:t>
            </a:r>
            <a:endParaRPr sz="1700" dirty="0">
              <a:latin typeface="Cambria"/>
              <a:cs typeface="Cambria"/>
            </a:endParaRPr>
          </a:p>
          <a:p>
            <a:pPr marL="287020" indent="-274320">
              <a:lnSpc>
                <a:spcPct val="100000"/>
              </a:lnSpc>
              <a:spcBef>
                <a:spcPts val="209"/>
              </a:spcBef>
              <a:buClr>
                <a:srgbClr val="FE8537"/>
              </a:buClr>
              <a:buSzPct val="67647"/>
              <a:buFont typeface="Wingdings"/>
              <a:buChar char=""/>
              <a:tabLst>
                <a:tab pos="287020" algn="l"/>
              </a:tabLst>
            </a:pPr>
            <a:r>
              <a:rPr sz="1700" spc="155" dirty="0">
                <a:latin typeface="Cambria"/>
                <a:cs typeface="Cambria"/>
              </a:rPr>
              <a:t>OR</a:t>
            </a:r>
            <a:endParaRPr sz="1700" dirty="0">
              <a:latin typeface="Cambria"/>
              <a:cs typeface="Cambria"/>
            </a:endParaRPr>
          </a:p>
          <a:p>
            <a:pPr marL="287020" marR="5080" indent="-274955">
              <a:lnSpc>
                <a:spcPts val="1630"/>
              </a:lnSpc>
              <a:spcBef>
                <a:spcPts val="585"/>
              </a:spcBef>
              <a:buClr>
                <a:srgbClr val="FE8537"/>
              </a:buClr>
              <a:buSzPct val="67647"/>
              <a:buFont typeface="Wingdings"/>
              <a:buChar char=""/>
              <a:tabLst>
                <a:tab pos="287020" algn="l"/>
              </a:tabLst>
            </a:pPr>
            <a:r>
              <a:rPr sz="1700" spc="65" dirty="0">
                <a:solidFill>
                  <a:srgbClr val="0F0F0F"/>
                </a:solidFill>
                <a:latin typeface="Cambria"/>
                <a:cs typeface="Cambria"/>
              </a:rPr>
              <a:t>Python</a:t>
            </a:r>
            <a:r>
              <a:rPr sz="1700" spc="155" dirty="0">
                <a:solidFill>
                  <a:srgbClr val="0F0F0F"/>
                </a:solidFill>
                <a:latin typeface="Times New Roman"/>
                <a:cs typeface="Times New Roman"/>
              </a:rPr>
              <a:t> </a:t>
            </a:r>
            <a:r>
              <a:rPr sz="1700" spc="60" dirty="0">
                <a:solidFill>
                  <a:srgbClr val="0F0F0F"/>
                </a:solidFill>
                <a:latin typeface="Cambria"/>
                <a:cs typeface="Cambria"/>
              </a:rPr>
              <a:t>is</a:t>
            </a:r>
            <a:r>
              <a:rPr sz="1700" spc="170" dirty="0">
                <a:solidFill>
                  <a:srgbClr val="0F0F0F"/>
                </a:solidFill>
                <a:latin typeface="Times New Roman"/>
                <a:cs typeface="Times New Roman"/>
              </a:rPr>
              <a:t> </a:t>
            </a:r>
            <a:r>
              <a:rPr sz="1700" spc="105" dirty="0">
                <a:solidFill>
                  <a:srgbClr val="0F0F0F"/>
                </a:solidFill>
                <a:latin typeface="Cambria"/>
                <a:cs typeface="Cambria"/>
              </a:rPr>
              <a:t>an</a:t>
            </a:r>
            <a:r>
              <a:rPr sz="1700" spc="185" dirty="0">
                <a:solidFill>
                  <a:srgbClr val="0F0F0F"/>
                </a:solidFill>
                <a:latin typeface="Times New Roman"/>
                <a:cs typeface="Times New Roman"/>
              </a:rPr>
              <a:t> </a:t>
            </a:r>
            <a:r>
              <a:rPr sz="1700" spc="50" dirty="0">
                <a:solidFill>
                  <a:srgbClr val="0F0F0F"/>
                </a:solidFill>
                <a:latin typeface="Cambria"/>
                <a:cs typeface="Cambria"/>
              </a:rPr>
              <a:t>interpreted,</a:t>
            </a:r>
            <a:r>
              <a:rPr sz="1700" spc="125" dirty="0">
                <a:solidFill>
                  <a:srgbClr val="0F0F0F"/>
                </a:solidFill>
                <a:latin typeface="Times New Roman"/>
                <a:cs typeface="Times New Roman"/>
              </a:rPr>
              <a:t> </a:t>
            </a:r>
            <a:r>
              <a:rPr sz="1700" dirty="0">
                <a:solidFill>
                  <a:srgbClr val="0F0F0F"/>
                </a:solidFill>
                <a:latin typeface="Cambria"/>
                <a:cs typeface="Cambria"/>
              </a:rPr>
              <a:t>object-oriented,</a:t>
            </a:r>
            <a:r>
              <a:rPr sz="1700" spc="135" dirty="0">
                <a:solidFill>
                  <a:srgbClr val="0F0F0F"/>
                </a:solidFill>
                <a:latin typeface="Times New Roman"/>
                <a:cs typeface="Times New Roman"/>
              </a:rPr>
              <a:t> </a:t>
            </a:r>
            <a:r>
              <a:rPr sz="1700" spc="65" dirty="0">
                <a:solidFill>
                  <a:srgbClr val="0F0F0F"/>
                </a:solidFill>
                <a:latin typeface="Cambria"/>
                <a:cs typeface="Cambria"/>
              </a:rPr>
              <a:t>high-</a:t>
            </a:r>
            <a:r>
              <a:rPr sz="1700" dirty="0">
                <a:solidFill>
                  <a:srgbClr val="0F0F0F"/>
                </a:solidFill>
                <a:latin typeface="Cambria"/>
                <a:cs typeface="Cambria"/>
              </a:rPr>
              <a:t>level</a:t>
            </a:r>
            <a:r>
              <a:rPr sz="1700" spc="160" dirty="0">
                <a:solidFill>
                  <a:srgbClr val="0F0F0F"/>
                </a:solidFill>
                <a:latin typeface="Times New Roman"/>
                <a:cs typeface="Times New Roman"/>
              </a:rPr>
              <a:t> </a:t>
            </a:r>
            <a:r>
              <a:rPr sz="1700" spc="55" dirty="0">
                <a:solidFill>
                  <a:srgbClr val="0F0F0F"/>
                </a:solidFill>
                <a:latin typeface="Cambria"/>
                <a:cs typeface="Cambria"/>
              </a:rPr>
              <a:t>programming</a:t>
            </a:r>
            <a:r>
              <a:rPr sz="1700" spc="130" dirty="0">
                <a:solidFill>
                  <a:srgbClr val="0F0F0F"/>
                </a:solidFill>
                <a:latin typeface="Times New Roman"/>
                <a:cs typeface="Times New Roman"/>
              </a:rPr>
              <a:t> </a:t>
            </a:r>
            <a:r>
              <a:rPr sz="1700" spc="70" dirty="0">
                <a:solidFill>
                  <a:srgbClr val="0F0F0F"/>
                </a:solidFill>
                <a:latin typeface="Cambria"/>
                <a:cs typeface="Cambria"/>
              </a:rPr>
              <a:t>language</a:t>
            </a:r>
            <a:r>
              <a:rPr sz="1700" spc="70" dirty="0">
                <a:solidFill>
                  <a:srgbClr val="0F0F0F"/>
                </a:solidFill>
                <a:latin typeface="Times New Roman"/>
                <a:cs typeface="Times New Roman"/>
              </a:rPr>
              <a:t> </a:t>
            </a:r>
            <a:r>
              <a:rPr sz="1700" spc="55" dirty="0">
                <a:solidFill>
                  <a:srgbClr val="0F0F0F"/>
                </a:solidFill>
                <a:latin typeface="Cambria"/>
                <a:cs typeface="Cambria"/>
              </a:rPr>
              <a:t>with</a:t>
            </a:r>
            <a:r>
              <a:rPr sz="1700" spc="95" dirty="0">
                <a:solidFill>
                  <a:srgbClr val="0F0F0F"/>
                </a:solidFill>
                <a:latin typeface="Times New Roman"/>
                <a:cs typeface="Times New Roman"/>
              </a:rPr>
              <a:t> </a:t>
            </a:r>
            <a:r>
              <a:rPr sz="1700" spc="60" dirty="0">
                <a:solidFill>
                  <a:srgbClr val="0F0F0F"/>
                </a:solidFill>
                <a:latin typeface="Cambria"/>
                <a:cs typeface="Cambria"/>
              </a:rPr>
              <a:t>dynamic</a:t>
            </a:r>
            <a:r>
              <a:rPr sz="1700" spc="90" dirty="0">
                <a:solidFill>
                  <a:srgbClr val="0F0F0F"/>
                </a:solidFill>
                <a:latin typeface="Times New Roman"/>
                <a:cs typeface="Times New Roman"/>
              </a:rPr>
              <a:t> </a:t>
            </a:r>
            <a:r>
              <a:rPr sz="1700" spc="60" dirty="0" err="1" smtClean="0">
                <a:solidFill>
                  <a:srgbClr val="0F0F0F"/>
                </a:solidFill>
                <a:latin typeface="Cambria"/>
                <a:cs typeface="Cambria"/>
              </a:rPr>
              <a:t>semanti</a:t>
            </a:r>
            <a:r>
              <a:rPr lang="en-US" sz="1700" spc="60" dirty="0" err="1" smtClean="0">
                <a:solidFill>
                  <a:srgbClr val="0F0F0F"/>
                </a:solidFill>
                <a:latin typeface="Cambria"/>
                <a:cs typeface="Cambria"/>
              </a:rPr>
              <a:t>CSE</a:t>
            </a:r>
            <a:r>
              <a:rPr sz="1700" spc="85" dirty="0" smtClean="0">
                <a:solidFill>
                  <a:srgbClr val="0F0F0F"/>
                </a:solidFill>
                <a:latin typeface="Times New Roman"/>
                <a:cs typeface="Times New Roman"/>
              </a:rPr>
              <a:t> </a:t>
            </a:r>
            <a:r>
              <a:rPr sz="1700" dirty="0">
                <a:solidFill>
                  <a:srgbClr val="0F0F0F"/>
                </a:solidFill>
                <a:latin typeface="Cambria"/>
                <a:cs typeface="Cambria"/>
              </a:rPr>
              <a:t>developed</a:t>
            </a:r>
            <a:r>
              <a:rPr sz="1700" spc="70" dirty="0">
                <a:solidFill>
                  <a:srgbClr val="0F0F0F"/>
                </a:solidFill>
                <a:latin typeface="Times New Roman"/>
                <a:cs typeface="Times New Roman"/>
              </a:rPr>
              <a:t> </a:t>
            </a:r>
            <a:r>
              <a:rPr sz="1700" dirty="0">
                <a:solidFill>
                  <a:srgbClr val="0F0F0F"/>
                </a:solidFill>
                <a:latin typeface="Cambria"/>
                <a:cs typeface="Cambria"/>
              </a:rPr>
              <a:t>by</a:t>
            </a:r>
            <a:r>
              <a:rPr sz="1700" spc="95" dirty="0">
                <a:solidFill>
                  <a:srgbClr val="0F0F0F"/>
                </a:solidFill>
                <a:latin typeface="Times New Roman"/>
                <a:cs typeface="Times New Roman"/>
              </a:rPr>
              <a:t> </a:t>
            </a:r>
            <a:r>
              <a:rPr sz="1700" spc="80" dirty="0">
                <a:solidFill>
                  <a:srgbClr val="0F0F0F"/>
                </a:solidFill>
                <a:latin typeface="Cambria"/>
                <a:cs typeface="Cambria"/>
              </a:rPr>
              <a:t>Guido</a:t>
            </a:r>
            <a:r>
              <a:rPr sz="1700" spc="90" dirty="0">
                <a:solidFill>
                  <a:srgbClr val="0F0F0F"/>
                </a:solidFill>
                <a:latin typeface="Times New Roman"/>
                <a:cs typeface="Times New Roman"/>
              </a:rPr>
              <a:t> </a:t>
            </a:r>
            <a:r>
              <a:rPr sz="1700" spc="85" dirty="0">
                <a:solidFill>
                  <a:srgbClr val="0F0F0F"/>
                </a:solidFill>
                <a:latin typeface="Cambria"/>
                <a:cs typeface="Cambria"/>
              </a:rPr>
              <a:t>van</a:t>
            </a:r>
            <a:r>
              <a:rPr sz="1700" spc="110" dirty="0">
                <a:solidFill>
                  <a:srgbClr val="0F0F0F"/>
                </a:solidFill>
                <a:latin typeface="Times New Roman"/>
                <a:cs typeface="Times New Roman"/>
              </a:rPr>
              <a:t> </a:t>
            </a:r>
            <a:r>
              <a:rPr sz="1700" spc="65" dirty="0">
                <a:solidFill>
                  <a:srgbClr val="0F0F0F"/>
                </a:solidFill>
                <a:latin typeface="Cambria"/>
                <a:cs typeface="Cambria"/>
              </a:rPr>
              <a:t>Rossum.</a:t>
            </a:r>
            <a:endParaRPr sz="1700" dirty="0">
              <a:latin typeface="Cambria"/>
              <a:cs typeface="Cambria"/>
            </a:endParaRPr>
          </a:p>
          <a:p>
            <a:pPr marL="287020" indent="-274320">
              <a:lnSpc>
                <a:spcPts val="1835"/>
              </a:lnSpc>
              <a:spcBef>
                <a:spcPts val="210"/>
              </a:spcBef>
              <a:buClr>
                <a:srgbClr val="FE8537"/>
              </a:buClr>
              <a:buSzPct val="70588"/>
              <a:buFont typeface="Wingdings"/>
              <a:buChar char=""/>
              <a:tabLst>
                <a:tab pos="287020" algn="l"/>
              </a:tabLst>
            </a:pPr>
            <a:r>
              <a:rPr sz="1700" spc="110" dirty="0">
                <a:solidFill>
                  <a:srgbClr val="0F0F0F"/>
                </a:solidFill>
                <a:latin typeface="Cambria"/>
                <a:cs typeface="Cambria"/>
              </a:rPr>
              <a:t>It</a:t>
            </a:r>
            <a:r>
              <a:rPr sz="1700" spc="100" dirty="0">
                <a:solidFill>
                  <a:srgbClr val="0F0F0F"/>
                </a:solidFill>
                <a:latin typeface="Times New Roman"/>
                <a:cs typeface="Times New Roman"/>
              </a:rPr>
              <a:t> </a:t>
            </a:r>
            <a:r>
              <a:rPr sz="1700" spc="60" dirty="0">
                <a:solidFill>
                  <a:srgbClr val="0F0F0F"/>
                </a:solidFill>
                <a:latin typeface="Cambria"/>
                <a:cs typeface="Cambria"/>
              </a:rPr>
              <a:t>was</a:t>
            </a:r>
            <a:r>
              <a:rPr sz="1700" spc="114" dirty="0">
                <a:solidFill>
                  <a:srgbClr val="0F0F0F"/>
                </a:solidFill>
                <a:latin typeface="Times New Roman"/>
                <a:cs typeface="Times New Roman"/>
              </a:rPr>
              <a:t> </a:t>
            </a:r>
            <a:r>
              <a:rPr sz="1700" spc="55" dirty="0">
                <a:solidFill>
                  <a:srgbClr val="0F0F0F"/>
                </a:solidFill>
                <a:latin typeface="Cambria"/>
                <a:cs typeface="Cambria"/>
              </a:rPr>
              <a:t>originally</a:t>
            </a:r>
            <a:r>
              <a:rPr sz="1700" spc="90" dirty="0">
                <a:solidFill>
                  <a:srgbClr val="0F0F0F"/>
                </a:solidFill>
                <a:latin typeface="Times New Roman"/>
                <a:cs typeface="Times New Roman"/>
              </a:rPr>
              <a:t> </a:t>
            </a:r>
            <a:r>
              <a:rPr sz="1700" dirty="0">
                <a:solidFill>
                  <a:srgbClr val="0F0F0F"/>
                </a:solidFill>
                <a:latin typeface="Cambria"/>
                <a:cs typeface="Cambria"/>
              </a:rPr>
              <a:t>released</a:t>
            </a:r>
            <a:r>
              <a:rPr sz="1700" spc="80" dirty="0">
                <a:solidFill>
                  <a:srgbClr val="0F0F0F"/>
                </a:solidFill>
                <a:latin typeface="Times New Roman"/>
                <a:cs typeface="Times New Roman"/>
              </a:rPr>
              <a:t> </a:t>
            </a:r>
            <a:r>
              <a:rPr sz="1700" spc="70" dirty="0">
                <a:solidFill>
                  <a:srgbClr val="0F0F0F"/>
                </a:solidFill>
                <a:latin typeface="Cambria"/>
                <a:cs typeface="Cambria"/>
              </a:rPr>
              <a:t>in</a:t>
            </a:r>
            <a:r>
              <a:rPr sz="1700" spc="105" dirty="0">
                <a:solidFill>
                  <a:srgbClr val="0F0F0F"/>
                </a:solidFill>
                <a:latin typeface="Times New Roman"/>
                <a:cs typeface="Times New Roman"/>
              </a:rPr>
              <a:t> </a:t>
            </a:r>
            <a:r>
              <a:rPr sz="1700" dirty="0">
                <a:solidFill>
                  <a:srgbClr val="0F0F0F"/>
                </a:solidFill>
                <a:latin typeface="Cambria"/>
                <a:cs typeface="Cambria"/>
              </a:rPr>
              <a:t>1991.</a:t>
            </a:r>
            <a:r>
              <a:rPr sz="1700" spc="120" dirty="0">
                <a:solidFill>
                  <a:srgbClr val="0F0F0F"/>
                </a:solidFill>
                <a:latin typeface="Times New Roman"/>
                <a:cs typeface="Times New Roman"/>
              </a:rPr>
              <a:t> </a:t>
            </a:r>
            <a:r>
              <a:rPr sz="1700" spc="65" dirty="0">
                <a:solidFill>
                  <a:srgbClr val="0F0F0F"/>
                </a:solidFill>
                <a:latin typeface="Cambria"/>
                <a:cs typeface="Cambria"/>
              </a:rPr>
              <a:t>Designed</a:t>
            </a:r>
            <a:r>
              <a:rPr sz="1700" spc="90" dirty="0">
                <a:solidFill>
                  <a:srgbClr val="0F0F0F"/>
                </a:solidFill>
                <a:latin typeface="Times New Roman"/>
                <a:cs typeface="Times New Roman"/>
              </a:rPr>
              <a:t> </a:t>
            </a:r>
            <a:r>
              <a:rPr sz="1700" dirty="0">
                <a:solidFill>
                  <a:srgbClr val="0F0F0F"/>
                </a:solidFill>
                <a:latin typeface="Cambria"/>
                <a:cs typeface="Cambria"/>
              </a:rPr>
              <a:t>to</a:t>
            </a:r>
            <a:r>
              <a:rPr sz="1700" spc="95" dirty="0">
                <a:solidFill>
                  <a:srgbClr val="0F0F0F"/>
                </a:solidFill>
                <a:latin typeface="Times New Roman"/>
                <a:cs typeface="Times New Roman"/>
              </a:rPr>
              <a:t> </a:t>
            </a:r>
            <a:r>
              <a:rPr sz="1700" dirty="0">
                <a:solidFill>
                  <a:srgbClr val="0F0F0F"/>
                </a:solidFill>
                <a:latin typeface="Cambria"/>
                <a:cs typeface="Cambria"/>
              </a:rPr>
              <a:t>be</a:t>
            </a:r>
            <a:r>
              <a:rPr sz="1700" spc="110" dirty="0">
                <a:solidFill>
                  <a:srgbClr val="0F0F0F"/>
                </a:solidFill>
                <a:latin typeface="Times New Roman"/>
                <a:cs typeface="Times New Roman"/>
              </a:rPr>
              <a:t> </a:t>
            </a:r>
            <a:r>
              <a:rPr sz="1700" spc="60" dirty="0">
                <a:solidFill>
                  <a:srgbClr val="0F0F0F"/>
                </a:solidFill>
                <a:latin typeface="Cambria"/>
                <a:cs typeface="Cambria"/>
              </a:rPr>
              <a:t>easy</a:t>
            </a:r>
            <a:r>
              <a:rPr sz="1700" spc="100" dirty="0">
                <a:solidFill>
                  <a:srgbClr val="0F0F0F"/>
                </a:solidFill>
                <a:latin typeface="Times New Roman"/>
                <a:cs typeface="Times New Roman"/>
              </a:rPr>
              <a:t> </a:t>
            </a:r>
            <a:r>
              <a:rPr sz="1700" spc="90" dirty="0">
                <a:solidFill>
                  <a:srgbClr val="0F0F0F"/>
                </a:solidFill>
                <a:latin typeface="Cambria"/>
                <a:cs typeface="Cambria"/>
              </a:rPr>
              <a:t>as</a:t>
            </a:r>
            <a:r>
              <a:rPr sz="1700" spc="105" dirty="0">
                <a:solidFill>
                  <a:srgbClr val="0F0F0F"/>
                </a:solidFill>
                <a:latin typeface="Times New Roman"/>
                <a:cs typeface="Times New Roman"/>
              </a:rPr>
              <a:t> </a:t>
            </a:r>
            <a:r>
              <a:rPr sz="1700" dirty="0">
                <a:solidFill>
                  <a:srgbClr val="0F0F0F"/>
                </a:solidFill>
                <a:latin typeface="Cambria"/>
                <a:cs typeface="Cambria"/>
              </a:rPr>
              <a:t>well</a:t>
            </a:r>
            <a:r>
              <a:rPr sz="1700" spc="120" dirty="0">
                <a:solidFill>
                  <a:srgbClr val="0F0F0F"/>
                </a:solidFill>
                <a:latin typeface="Times New Roman"/>
                <a:cs typeface="Times New Roman"/>
              </a:rPr>
              <a:t> </a:t>
            </a:r>
            <a:r>
              <a:rPr sz="1700" spc="90" dirty="0">
                <a:solidFill>
                  <a:srgbClr val="0F0F0F"/>
                </a:solidFill>
                <a:latin typeface="Cambria"/>
                <a:cs typeface="Cambria"/>
              </a:rPr>
              <a:t>as</a:t>
            </a:r>
            <a:r>
              <a:rPr sz="1700" spc="100" dirty="0">
                <a:solidFill>
                  <a:srgbClr val="0F0F0F"/>
                </a:solidFill>
                <a:latin typeface="Times New Roman"/>
                <a:cs typeface="Times New Roman"/>
              </a:rPr>
              <a:t> </a:t>
            </a:r>
            <a:r>
              <a:rPr sz="1700" spc="85" dirty="0">
                <a:solidFill>
                  <a:srgbClr val="0F0F0F"/>
                </a:solidFill>
                <a:latin typeface="Cambria"/>
                <a:cs typeface="Cambria"/>
              </a:rPr>
              <a:t>fun,</a:t>
            </a:r>
            <a:r>
              <a:rPr sz="1700" spc="90" dirty="0">
                <a:solidFill>
                  <a:srgbClr val="0F0F0F"/>
                </a:solidFill>
                <a:latin typeface="Times New Roman"/>
                <a:cs typeface="Times New Roman"/>
              </a:rPr>
              <a:t> </a:t>
            </a:r>
            <a:r>
              <a:rPr sz="1700" spc="45" dirty="0">
                <a:solidFill>
                  <a:srgbClr val="0F0F0F"/>
                </a:solidFill>
                <a:latin typeface="Cambria"/>
                <a:cs typeface="Cambria"/>
              </a:rPr>
              <a:t>the</a:t>
            </a:r>
            <a:endParaRPr sz="1700" dirty="0">
              <a:latin typeface="Cambria"/>
              <a:cs typeface="Cambria"/>
            </a:endParaRPr>
          </a:p>
          <a:p>
            <a:pPr marL="287020">
              <a:lnSpc>
                <a:spcPts val="1835"/>
              </a:lnSpc>
            </a:pPr>
            <a:r>
              <a:rPr sz="1700" spc="80" dirty="0">
                <a:solidFill>
                  <a:srgbClr val="0F0F0F"/>
                </a:solidFill>
                <a:latin typeface="Cambria"/>
                <a:cs typeface="Cambria"/>
              </a:rPr>
              <a:t>name</a:t>
            </a:r>
            <a:r>
              <a:rPr sz="1700" spc="85" dirty="0">
                <a:solidFill>
                  <a:srgbClr val="0F0F0F"/>
                </a:solidFill>
                <a:latin typeface="Times New Roman"/>
                <a:cs typeface="Times New Roman"/>
              </a:rPr>
              <a:t> </a:t>
            </a:r>
            <a:r>
              <a:rPr sz="1700" spc="50" dirty="0">
                <a:solidFill>
                  <a:srgbClr val="0F0F0F"/>
                </a:solidFill>
                <a:latin typeface="Cambria"/>
                <a:cs typeface="Cambria"/>
              </a:rPr>
              <a:t>"Python"</a:t>
            </a:r>
            <a:r>
              <a:rPr sz="1700" spc="85" dirty="0">
                <a:solidFill>
                  <a:srgbClr val="0F0F0F"/>
                </a:solidFill>
                <a:latin typeface="Times New Roman"/>
                <a:cs typeface="Times New Roman"/>
              </a:rPr>
              <a:t> </a:t>
            </a:r>
            <a:r>
              <a:rPr sz="1700" spc="60" dirty="0">
                <a:solidFill>
                  <a:srgbClr val="0F0F0F"/>
                </a:solidFill>
                <a:latin typeface="Cambria"/>
                <a:cs typeface="Cambria"/>
              </a:rPr>
              <a:t>is</a:t>
            </a:r>
            <a:r>
              <a:rPr sz="1700" spc="90" dirty="0">
                <a:solidFill>
                  <a:srgbClr val="0F0F0F"/>
                </a:solidFill>
                <a:latin typeface="Times New Roman"/>
                <a:cs typeface="Times New Roman"/>
              </a:rPr>
              <a:t> </a:t>
            </a:r>
            <a:r>
              <a:rPr sz="1700" spc="114" dirty="0">
                <a:solidFill>
                  <a:srgbClr val="0F0F0F"/>
                </a:solidFill>
                <a:latin typeface="Cambria"/>
                <a:cs typeface="Cambria"/>
              </a:rPr>
              <a:t>a</a:t>
            </a:r>
            <a:r>
              <a:rPr sz="1700" spc="95" dirty="0">
                <a:solidFill>
                  <a:srgbClr val="0F0F0F"/>
                </a:solidFill>
                <a:latin typeface="Times New Roman"/>
                <a:cs typeface="Times New Roman"/>
              </a:rPr>
              <a:t> </a:t>
            </a:r>
            <a:r>
              <a:rPr sz="1700" dirty="0">
                <a:solidFill>
                  <a:srgbClr val="0F0F0F"/>
                </a:solidFill>
                <a:latin typeface="Cambria"/>
                <a:cs typeface="Cambria"/>
              </a:rPr>
              <a:t>nod</a:t>
            </a:r>
            <a:r>
              <a:rPr sz="1700" spc="80" dirty="0">
                <a:solidFill>
                  <a:srgbClr val="0F0F0F"/>
                </a:solidFill>
                <a:latin typeface="Times New Roman"/>
                <a:cs typeface="Times New Roman"/>
              </a:rPr>
              <a:t> </a:t>
            </a:r>
            <a:r>
              <a:rPr sz="1700" dirty="0">
                <a:solidFill>
                  <a:srgbClr val="0F0F0F"/>
                </a:solidFill>
                <a:latin typeface="Cambria"/>
                <a:cs typeface="Cambria"/>
              </a:rPr>
              <a:t>to</a:t>
            </a:r>
            <a:r>
              <a:rPr sz="1700" spc="85" dirty="0">
                <a:solidFill>
                  <a:srgbClr val="0F0F0F"/>
                </a:solidFill>
                <a:latin typeface="Times New Roman"/>
                <a:cs typeface="Times New Roman"/>
              </a:rPr>
              <a:t> </a:t>
            </a:r>
            <a:r>
              <a:rPr sz="1700" spc="70" dirty="0">
                <a:solidFill>
                  <a:srgbClr val="0F0F0F"/>
                </a:solidFill>
                <a:latin typeface="Cambria"/>
                <a:cs typeface="Cambria"/>
              </a:rPr>
              <a:t>the</a:t>
            </a:r>
            <a:r>
              <a:rPr sz="1700" spc="85" dirty="0">
                <a:solidFill>
                  <a:srgbClr val="0F0F0F"/>
                </a:solidFill>
                <a:latin typeface="Times New Roman"/>
                <a:cs typeface="Times New Roman"/>
              </a:rPr>
              <a:t> </a:t>
            </a:r>
            <a:r>
              <a:rPr sz="1700" spc="85" dirty="0">
                <a:solidFill>
                  <a:srgbClr val="0F0F0F"/>
                </a:solidFill>
                <a:latin typeface="Cambria"/>
                <a:cs typeface="Cambria"/>
              </a:rPr>
              <a:t>British</a:t>
            </a:r>
            <a:r>
              <a:rPr sz="1700" spc="75" dirty="0">
                <a:solidFill>
                  <a:srgbClr val="0F0F0F"/>
                </a:solidFill>
                <a:latin typeface="Times New Roman"/>
                <a:cs typeface="Times New Roman"/>
              </a:rPr>
              <a:t> </a:t>
            </a:r>
            <a:r>
              <a:rPr sz="1700" dirty="0">
                <a:solidFill>
                  <a:srgbClr val="0F0F0F"/>
                </a:solidFill>
                <a:latin typeface="Cambria"/>
                <a:cs typeface="Cambria"/>
              </a:rPr>
              <a:t>comedy</a:t>
            </a:r>
            <a:r>
              <a:rPr sz="1700" spc="70" dirty="0">
                <a:solidFill>
                  <a:srgbClr val="0F0F0F"/>
                </a:solidFill>
                <a:latin typeface="Times New Roman"/>
                <a:cs typeface="Times New Roman"/>
              </a:rPr>
              <a:t> </a:t>
            </a:r>
            <a:r>
              <a:rPr sz="1700" dirty="0">
                <a:solidFill>
                  <a:srgbClr val="0F0F0F"/>
                </a:solidFill>
                <a:latin typeface="Cambria"/>
                <a:cs typeface="Cambria"/>
              </a:rPr>
              <a:t>group</a:t>
            </a:r>
            <a:r>
              <a:rPr sz="1700" spc="65" dirty="0">
                <a:solidFill>
                  <a:srgbClr val="0F0F0F"/>
                </a:solidFill>
                <a:latin typeface="Times New Roman"/>
                <a:cs typeface="Times New Roman"/>
              </a:rPr>
              <a:t> </a:t>
            </a:r>
            <a:r>
              <a:rPr sz="1700" spc="70" dirty="0">
                <a:solidFill>
                  <a:srgbClr val="0F0F0F"/>
                </a:solidFill>
                <a:latin typeface="Cambria"/>
                <a:cs typeface="Cambria"/>
              </a:rPr>
              <a:t>Monty</a:t>
            </a:r>
            <a:r>
              <a:rPr sz="1700" spc="85" dirty="0">
                <a:solidFill>
                  <a:srgbClr val="0F0F0F"/>
                </a:solidFill>
                <a:latin typeface="Times New Roman"/>
                <a:cs typeface="Times New Roman"/>
              </a:rPr>
              <a:t> </a:t>
            </a:r>
            <a:r>
              <a:rPr sz="1700" spc="65" dirty="0">
                <a:solidFill>
                  <a:srgbClr val="0F0F0F"/>
                </a:solidFill>
                <a:latin typeface="Cambria"/>
                <a:cs typeface="Cambria"/>
              </a:rPr>
              <a:t>Python.</a:t>
            </a:r>
            <a:endParaRPr sz="1700" dirty="0">
              <a:latin typeface="Cambria"/>
              <a:cs typeface="Cambria"/>
            </a:endParaRPr>
          </a:p>
          <a:p>
            <a:pPr marL="287020" marR="31750" indent="-274955">
              <a:lnSpc>
                <a:spcPts val="1630"/>
              </a:lnSpc>
              <a:spcBef>
                <a:spcPts val="590"/>
              </a:spcBef>
              <a:buClr>
                <a:srgbClr val="FE8537"/>
              </a:buClr>
              <a:buSzPct val="67647"/>
              <a:buFont typeface="Wingdings"/>
              <a:buChar char=""/>
              <a:tabLst>
                <a:tab pos="287020" algn="l"/>
              </a:tabLst>
            </a:pPr>
            <a:r>
              <a:rPr sz="1700" spc="65" dirty="0">
                <a:solidFill>
                  <a:srgbClr val="0F0F0F"/>
                </a:solidFill>
                <a:latin typeface="Cambria"/>
                <a:cs typeface="Cambria"/>
              </a:rPr>
              <a:t>Python</a:t>
            </a:r>
            <a:r>
              <a:rPr sz="1700" spc="45" dirty="0">
                <a:solidFill>
                  <a:srgbClr val="0F0F0F"/>
                </a:solidFill>
                <a:latin typeface="Times New Roman"/>
                <a:cs typeface="Times New Roman"/>
              </a:rPr>
              <a:t> </a:t>
            </a:r>
            <a:r>
              <a:rPr sz="1700" spc="90" dirty="0">
                <a:solidFill>
                  <a:srgbClr val="0F0F0F"/>
                </a:solidFill>
                <a:latin typeface="Cambria"/>
                <a:cs typeface="Cambria"/>
              </a:rPr>
              <a:t>has</a:t>
            </a:r>
            <a:r>
              <a:rPr sz="1700" spc="55" dirty="0">
                <a:solidFill>
                  <a:srgbClr val="0F0F0F"/>
                </a:solidFill>
                <a:latin typeface="Times New Roman"/>
                <a:cs typeface="Times New Roman"/>
              </a:rPr>
              <a:t> </a:t>
            </a:r>
            <a:r>
              <a:rPr sz="1700" spc="114" dirty="0">
                <a:solidFill>
                  <a:srgbClr val="0F0F0F"/>
                </a:solidFill>
                <a:latin typeface="Cambria"/>
                <a:cs typeface="Cambria"/>
              </a:rPr>
              <a:t>a</a:t>
            </a:r>
            <a:r>
              <a:rPr sz="1700" spc="65" dirty="0">
                <a:solidFill>
                  <a:srgbClr val="0F0F0F"/>
                </a:solidFill>
                <a:latin typeface="Times New Roman"/>
                <a:cs typeface="Times New Roman"/>
              </a:rPr>
              <a:t> </a:t>
            </a:r>
            <a:r>
              <a:rPr sz="1700" spc="55" dirty="0">
                <a:solidFill>
                  <a:srgbClr val="0F0F0F"/>
                </a:solidFill>
                <a:latin typeface="Cambria"/>
                <a:cs typeface="Cambria"/>
              </a:rPr>
              <a:t>reputation</a:t>
            </a:r>
            <a:r>
              <a:rPr sz="1700" spc="30" dirty="0">
                <a:solidFill>
                  <a:srgbClr val="0F0F0F"/>
                </a:solidFill>
                <a:latin typeface="Times New Roman"/>
                <a:cs typeface="Times New Roman"/>
              </a:rPr>
              <a:t> </a:t>
            </a:r>
            <a:r>
              <a:rPr sz="1700" spc="90" dirty="0">
                <a:solidFill>
                  <a:srgbClr val="0F0F0F"/>
                </a:solidFill>
                <a:latin typeface="Cambria"/>
                <a:cs typeface="Cambria"/>
              </a:rPr>
              <a:t>as</a:t>
            </a:r>
            <a:r>
              <a:rPr sz="1700" spc="70" dirty="0">
                <a:solidFill>
                  <a:srgbClr val="0F0F0F"/>
                </a:solidFill>
                <a:latin typeface="Times New Roman"/>
                <a:cs typeface="Times New Roman"/>
              </a:rPr>
              <a:t> </a:t>
            </a:r>
            <a:r>
              <a:rPr sz="1700" spc="114" dirty="0">
                <a:solidFill>
                  <a:srgbClr val="0F0F0F"/>
                </a:solidFill>
                <a:latin typeface="Cambria"/>
                <a:cs typeface="Cambria"/>
              </a:rPr>
              <a:t>a</a:t>
            </a:r>
            <a:r>
              <a:rPr sz="1700" spc="50" dirty="0">
                <a:solidFill>
                  <a:srgbClr val="0F0F0F"/>
                </a:solidFill>
                <a:latin typeface="Times New Roman"/>
                <a:cs typeface="Times New Roman"/>
              </a:rPr>
              <a:t> </a:t>
            </a:r>
            <a:r>
              <a:rPr sz="1700" spc="45" dirty="0">
                <a:solidFill>
                  <a:srgbClr val="0F0F0F"/>
                </a:solidFill>
                <a:latin typeface="Cambria"/>
                <a:cs typeface="Cambria"/>
              </a:rPr>
              <a:t>beginner-</a:t>
            </a:r>
            <a:r>
              <a:rPr sz="1700" spc="50" dirty="0">
                <a:solidFill>
                  <a:srgbClr val="0F0F0F"/>
                </a:solidFill>
                <a:latin typeface="Cambria"/>
                <a:cs typeface="Cambria"/>
              </a:rPr>
              <a:t>friendly</a:t>
            </a:r>
            <a:r>
              <a:rPr sz="1700" spc="15" dirty="0">
                <a:solidFill>
                  <a:srgbClr val="0F0F0F"/>
                </a:solidFill>
                <a:latin typeface="Times New Roman"/>
                <a:cs typeface="Times New Roman"/>
              </a:rPr>
              <a:t> </a:t>
            </a:r>
            <a:r>
              <a:rPr sz="1700" spc="85" dirty="0">
                <a:solidFill>
                  <a:srgbClr val="0F0F0F"/>
                </a:solidFill>
                <a:latin typeface="Cambria"/>
                <a:cs typeface="Cambria"/>
              </a:rPr>
              <a:t>language,</a:t>
            </a:r>
            <a:r>
              <a:rPr sz="1700" spc="55" dirty="0">
                <a:solidFill>
                  <a:srgbClr val="0F0F0F"/>
                </a:solidFill>
                <a:latin typeface="Times New Roman"/>
                <a:cs typeface="Times New Roman"/>
              </a:rPr>
              <a:t> </a:t>
            </a:r>
            <a:r>
              <a:rPr sz="1700" spc="55" dirty="0">
                <a:solidFill>
                  <a:srgbClr val="0F0F0F"/>
                </a:solidFill>
                <a:latin typeface="Cambria"/>
                <a:cs typeface="Cambria"/>
              </a:rPr>
              <a:t>replacing</a:t>
            </a:r>
            <a:r>
              <a:rPr sz="1700" spc="30" dirty="0">
                <a:solidFill>
                  <a:srgbClr val="0F0F0F"/>
                </a:solidFill>
                <a:latin typeface="Times New Roman"/>
                <a:cs typeface="Times New Roman"/>
              </a:rPr>
              <a:t> </a:t>
            </a:r>
            <a:r>
              <a:rPr sz="1700" spc="170" dirty="0">
                <a:solidFill>
                  <a:srgbClr val="0F0F0F"/>
                </a:solidFill>
                <a:latin typeface="Cambria"/>
                <a:cs typeface="Cambria"/>
              </a:rPr>
              <a:t>Java</a:t>
            </a:r>
            <a:r>
              <a:rPr sz="1700" spc="55" dirty="0">
                <a:solidFill>
                  <a:srgbClr val="0F0F0F"/>
                </a:solidFill>
                <a:latin typeface="Times New Roman"/>
                <a:cs typeface="Times New Roman"/>
              </a:rPr>
              <a:t> </a:t>
            </a:r>
            <a:r>
              <a:rPr sz="1700" spc="60" dirty="0">
                <a:solidFill>
                  <a:srgbClr val="0F0F0F"/>
                </a:solidFill>
                <a:latin typeface="Cambria"/>
                <a:cs typeface="Cambria"/>
              </a:rPr>
              <a:t>as</a:t>
            </a:r>
            <a:r>
              <a:rPr sz="1700" spc="60" dirty="0">
                <a:solidFill>
                  <a:srgbClr val="0F0F0F"/>
                </a:solidFill>
                <a:latin typeface="Times New Roman"/>
                <a:cs typeface="Times New Roman"/>
              </a:rPr>
              <a:t> </a:t>
            </a:r>
            <a:r>
              <a:rPr sz="1700" spc="70" dirty="0">
                <a:solidFill>
                  <a:srgbClr val="0F0F0F"/>
                </a:solidFill>
                <a:latin typeface="Cambria"/>
                <a:cs typeface="Cambria"/>
              </a:rPr>
              <a:t>the</a:t>
            </a:r>
            <a:r>
              <a:rPr sz="1700" spc="100" dirty="0">
                <a:solidFill>
                  <a:srgbClr val="0F0F0F"/>
                </a:solidFill>
                <a:latin typeface="Times New Roman"/>
                <a:cs typeface="Times New Roman"/>
              </a:rPr>
              <a:t> </a:t>
            </a:r>
            <a:r>
              <a:rPr sz="1700" spc="10" dirty="0">
                <a:solidFill>
                  <a:srgbClr val="0F0F0F"/>
                </a:solidFill>
                <a:latin typeface="Cambria"/>
                <a:cs typeface="Cambria"/>
              </a:rPr>
              <a:t>most</a:t>
            </a:r>
            <a:r>
              <a:rPr sz="1700" spc="100" dirty="0">
                <a:solidFill>
                  <a:srgbClr val="0F0F0F"/>
                </a:solidFill>
                <a:latin typeface="Times New Roman"/>
                <a:cs typeface="Times New Roman"/>
              </a:rPr>
              <a:t> </a:t>
            </a:r>
            <a:r>
              <a:rPr sz="1700" spc="10" dirty="0">
                <a:solidFill>
                  <a:srgbClr val="0F0F0F"/>
                </a:solidFill>
                <a:latin typeface="Cambria"/>
                <a:cs typeface="Cambria"/>
              </a:rPr>
              <a:t>widely</a:t>
            </a:r>
            <a:r>
              <a:rPr sz="1700" spc="105" dirty="0">
                <a:solidFill>
                  <a:srgbClr val="0F0F0F"/>
                </a:solidFill>
                <a:latin typeface="Times New Roman"/>
                <a:cs typeface="Times New Roman"/>
              </a:rPr>
              <a:t> </a:t>
            </a:r>
            <a:r>
              <a:rPr sz="1700" spc="50" dirty="0">
                <a:solidFill>
                  <a:srgbClr val="0F0F0F"/>
                </a:solidFill>
                <a:latin typeface="Cambria"/>
                <a:cs typeface="Cambria"/>
              </a:rPr>
              <a:t>used</a:t>
            </a:r>
            <a:r>
              <a:rPr sz="1700" spc="90" dirty="0">
                <a:solidFill>
                  <a:srgbClr val="0F0F0F"/>
                </a:solidFill>
                <a:latin typeface="Times New Roman"/>
                <a:cs typeface="Times New Roman"/>
              </a:rPr>
              <a:t> </a:t>
            </a:r>
            <a:r>
              <a:rPr sz="1700" spc="10" dirty="0">
                <a:solidFill>
                  <a:srgbClr val="0F0F0F"/>
                </a:solidFill>
                <a:latin typeface="Cambria"/>
                <a:cs typeface="Cambria"/>
              </a:rPr>
              <a:t>introductory</a:t>
            </a:r>
            <a:r>
              <a:rPr sz="1700" spc="75" dirty="0">
                <a:solidFill>
                  <a:srgbClr val="0F0F0F"/>
                </a:solidFill>
                <a:latin typeface="Times New Roman"/>
                <a:cs typeface="Times New Roman"/>
              </a:rPr>
              <a:t> </a:t>
            </a:r>
            <a:r>
              <a:rPr sz="1700" spc="80" dirty="0">
                <a:solidFill>
                  <a:srgbClr val="0F0F0F"/>
                </a:solidFill>
                <a:latin typeface="Cambria"/>
                <a:cs typeface="Cambria"/>
              </a:rPr>
              <a:t>language</a:t>
            </a:r>
            <a:r>
              <a:rPr sz="1700" spc="105" dirty="0">
                <a:solidFill>
                  <a:srgbClr val="0F0F0F"/>
                </a:solidFill>
                <a:latin typeface="Times New Roman"/>
                <a:cs typeface="Times New Roman"/>
              </a:rPr>
              <a:t> </a:t>
            </a:r>
            <a:r>
              <a:rPr sz="1700" spc="45" dirty="0">
                <a:solidFill>
                  <a:srgbClr val="0F0F0F"/>
                </a:solidFill>
                <a:latin typeface="Cambria"/>
                <a:cs typeface="Cambria"/>
              </a:rPr>
              <a:t>because</a:t>
            </a:r>
            <a:r>
              <a:rPr sz="1700" spc="90" dirty="0">
                <a:solidFill>
                  <a:srgbClr val="0F0F0F"/>
                </a:solidFill>
                <a:latin typeface="Times New Roman"/>
                <a:cs typeface="Times New Roman"/>
              </a:rPr>
              <a:t> </a:t>
            </a:r>
            <a:r>
              <a:rPr sz="1700" spc="70" dirty="0">
                <a:solidFill>
                  <a:srgbClr val="0F0F0F"/>
                </a:solidFill>
                <a:latin typeface="Cambria"/>
                <a:cs typeface="Cambria"/>
              </a:rPr>
              <a:t>it</a:t>
            </a:r>
            <a:r>
              <a:rPr sz="1700" spc="105" dirty="0">
                <a:solidFill>
                  <a:srgbClr val="0F0F0F"/>
                </a:solidFill>
                <a:latin typeface="Times New Roman"/>
                <a:cs typeface="Times New Roman"/>
              </a:rPr>
              <a:t> </a:t>
            </a:r>
            <a:r>
              <a:rPr sz="1700" spc="70" dirty="0">
                <a:solidFill>
                  <a:srgbClr val="0F0F0F"/>
                </a:solidFill>
                <a:latin typeface="Cambria"/>
                <a:cs typeface="Cambria"/>
              </a:rPr>
              <a:t>handles</a:t>
            </a:r>
            <a:r>
              <a:rPr sz="1700" spc="85" dirty="0">
                <a:solidFill>
                  <a:srgbClr val="0F0F0F"/>
                </a:solidFill>
                <a:latin typeface="Times New Roman"/>
                <a:cs typeface="Times New Roman"/>
              </a:rPr>
              <a:t> </a:t>
            </a:r>
            <a:r>
              <a:rPr sz="1700" spc="70" dirty="0">
                <a:solidFill>
                  <a:srgbClr val="0F0F0F"/>
                </a:solidFill>
                <a:latin typeface="Cambria"/>
                <a:cs typeface="Cambria"/>
              </a:rPr>
              <a:t>much</a:t>
            </a:r>
            <a:r>
              <a:rPr sz="1700" spc="110" dirty="0">
                <a:solidFill>
                  <a:srgbClr val="0F0F0F"/>
                </a:solidFill>
                <a:latin typeface="Times New Roman"/>
                <a:cs typeface="Times New Roman"/>
              </a:rPr>
              <a:t> </a:t>
            </a:r>
            <a:r>
              <a:rPr sz="1700" spc="10" dirty="0">
                <a:solidFill>
                  <a:srgbClr val="0F0F0F"/>
                </a:solidFill>
                <a:latin typeface="Cambria"/>
                <a:cs typeface="Cambria"/>
              </a:rPr>
              <a:t>of</a:t>
            </a:r>
            <a:r>
              <a:rPr sz="1700" spc="100" dirty="0">
                <a:solidFill>
                  <a:srgbClr val="0F0F0F"/>
                </a:solidFill>
                <a:latin typeface="Times New Roman"/>
                <a:cs typeface="Times New Roman"/>
              </a:rPr>
              <a:t> </a:t>
            </a:r>
            <a:r>
              <a:rPr sz="1700" spc="45" dirty="0">
                <a:solidFill>
                  <a:srgbClr val="0F0F0F"/>
                </a:solidFill>
                <a:latin typeface="Cambria"/>
                <a:cs typeface="Cambria"/>
              </a:rPr>
              <a:t>the</a:t>
            </a:r>
            <a:r>
              <a:rPr sz="1700" spc="45" dirty="0">
                <a:solidFill>
                  <a:srgbClr val="0F0F0F"/>
                </a:solidFill>
                <a:latin typeface="Times New Roman"/>
                <a:cs typeface="Times New Roman"/>
              </a:rPr>
              <a:t> </a:t>
            </a:r>
            <a:r>
              <a:rPr sz="1700" dirty="0">
                <a:solidFill>
                  <a:srgbClr val="0F0F0F"/>
                </a:solidFill>
                <a:latin typeface="Cambria"/>
                <a:cs typeface="Cambria"/>
              </a:rPr>
              <a:t>complexity</a:t>
            </a:r>
            <a:r>
              <a:rPr sz="1700" spc="95" dirty="0">
                <a:solidFill>
                  <a:srgbClr val="0F0F0F"/>
                </a:solidFill>
                <a:latin typeface="Times New Roman"/>
                <a:cs typeface="Times New Roman"/>
              </a:rPr>
              <a:t> </a:t>
            </a:r>
            <a:r>
              <a:rPr sz="1700" dirty="0">
                <a:solidFill>
                  <a:srgbClr val="0F0F0F"/>
                </a:solidFill>
                <a:latin typeface="Cambria"/>
                <a:cs typeface="Cambria"/>
              </a:rPr>
              <a:t>for</a:t>
            </a:r>
            <a:r>
              <a:rPr sz="1700" spc="105" dirty="0">
                <a:solidFill>
                  <a:srgbClr val="0F0F0F"/>
                </a:solidFill>
                <a:latin typeface="Times New Roman"/>
                <a:cs typeface="Times New Roman"/>
              </a:rPr>
              <a:t> </a:t>
            </a:r>
            <a:r>
              <a:rPr sz="1700" spc="70" dirty="0">
                <a:solidFill>
                  <a:srgbClr val="0F0F0F"/>
                </a:solidFill>
                <a:latin typeface="Cambria"/>
                <a:cs typeface="Cambria"/>
              </a:rPr>
              <a:t>the</a:t>
            </a:r>
            <a:r>
              <a:rPr sz="1700" spc="114" dirty="0">
                <a:solidFill>
                  <a:srgbClr val="0F0F0F"/>
                </a:solidFill>
                <a:latin typeface="Times New Roman"/>
                <a:cs typeface="Times New Roman"/>
              </a:rPr>
              <a:t> </a:t>
            </a:r>
            <a:r>
              <a:rPr sz="1700" spc="70" dirty="0">
                <a:solidFill>
                  <a:srgbClr val="0F0F0F"/>
                </a:solidFill>
                <a:latin typeface="Cambria"/>
                <a:cs typeface="Cambria"/>
              </a:rPr>
              <a:t>user,</a:t>
            </a:r>
            <a:r>
              <a:rPr sz="1700" spc="95" dirty="0">
                <a:solidFill>
                  <a:srgbClr val="0F0F0F"/>
                </a:solidFill>
                <a:latin typeface="Times New Roman"/>
                <a:cs typeface="Times New Roman"/>
              </a:rPr>
              <a:t> </a:t>
            </a:r>
            <a:r>
              <a:rPr sz="1700" spc="55" dirty="0">
                <a:solidFill>
                  <a:srgbClr val="0F0F0F"/>
                </a:solidFill>
                <a:latin typeface="Cambria"/>
                <a:cs typeface="Cambria"/>
              </a:rPr>
              <a:t>allowing</a:t>
            </a:r>
            <a:r>
              <a:rPr sz="1700" spc="114" dirty="0">
                <a:solidFill>
                  <a:srgbClr val="0F0F0F"/>
                </a:solidFill>
                <a:latin typeface="Times New Roman"/>
                <a:cs typeface="Times New Roman"/>
              </a:rPr>
              <a:t> </a:t>
            </a:r>
            <a:r>
              <a:rPr sz="1700" spc="50" dirty="0">
                <a:solidFill>
                  <a:srgbClr val="0F0F0F"/>
                </a:solidFill>
                <a:latin typeface="Cambria"/>
                <a:cs typeface="Cambria"/>
              </a:rPr>
              <a:t>beginners</a:t>
            </a:r>
            <a:r>
              <a:rPr sz="1700" spc="100" dirty="0">
                <a:solidFill>
                  <a:srgbClr val="0F0F0F"/>
                </a:solidFill>
                <a:latin typeface="Times New Roman"/>
                <a:cs typeface="Times New Roman"/>
              </a:rPr>
              <a:t> </a:t>
            </a:r>
            <a:r>
              <a:rPr sz="1700" dirty="0">
                <a:solidFill>
                  <a:srgbClr val="0F0F0F"/>
                </a:solidFill>
                <a:latin typeface="Cambria"/>
                <a:cs typeface="Cambria"/>
              </a:rPr>
              <a:t>to</a:t>
            </a:r>
            <a:r>
              <a:rPr sz="1700" spc="114" dirty="0">
                <a:solidFill>
                  <a:srgbClr val="0F0F0F"/>
                </a:solidFill>
                <a:latin typeface="Times New Roman"/>
                <a:cs typeface="Times New Roman"/>
              </a:rPr>
              <a:t> </a:t>
            </a:r>
            <a:r>
              <a:rPr sz="1700" dirty="0">
                <a:solidFill>
                  <a:srgbClr val="0F0F0F"/>
                </a:solidFill>
                <a:latin typeface="Cambria"/>
                <a:cs typeface="Cambria"/>
              </a:rPr>
              <a:t>focus</a:t>
            </a:r>
            <a:r>
              <a:rPr sz="1700" spc="100" dirty="0">
                <a:solidFill>
                  <a:srgbClr val="0F0F0F"/>
                </a:solidFill>
                <a:latin typeface="Times New Roman"/>
                <a:cs typeface="Times New Roman"/>
              </a:rPr>
              <a:t> </a:t>
            </a:r>
            <a:r>
              <a:rPr sz="1700" dirty="0">
                <a:solidFill>
                  <a:srgbClr val="0F0F0F"/>
                </a:solidFill>
                <a:latin typeface="Cambria"/>
                <a:cs typeface="Cambria"/>
              </a:rPr>
              <a:t>on</a:t>
            </a:r>
            <a:r>
              <a:rPr sz="1700" spc="120" dirty="0">
                <a:solidFill>
                  <a:srgbClr val="0F0F0F"/>
                </a:solidFill>
                <a:latin typeface="Times New Roman"/>
                <a:cs typeface="Times New Roman"/>
              </a:rPr>
              <a:t> </a:t>
            </a:r>
            <a:r>
              <a:rPr sz="1700" spc="65" dirty="0">
                <a:solidFill>
                  <a:srgbClr val="0F0F0F"/>
                </a:solidFill>
                <a:latin typeface="Cambria"/>
                <a:cs typeface="Cambria"/>
              </a:rPr>
              <a:t>fully</a:t>
            </a:r>
            <a:r>
              <a:rPr sz="1700" spc="105" dirty="0">
                <a:solidFill>
                  <a:srgbClr val="0F0F0F"/>
                </a:solidFill>
                <a:latin typeface="Times New Roman"/>
                <a:cs typeface="Times New Roman"/>
              </a:rPr>
              <a:t> </a:t>
            </a:r>
            <a:r>
              <a:rPr sz="1700" spc="55" dirty="0">
                <a:solidFill>
                  <a:srgbClr val="0F0F0F"/>
                </a:solidFill>
                <a:latin typeface="Cambria"/>
                <a:cs typeface="Cambria"/>
              </a:rPr>
              <a:t>grasping</a:t>
            </a:r>
            <a:r>
              <a:rPr sz="1700" spc="55" dirty="0">
                <a:solidFill>
                  <a:srgbClr val="0F0F0F"/>
                </a:solidFill>
                <a:latin typeface="Times New Roman"/>
                <a:cs typeface="Times New Roman"/>
              </a:rPr>
              <a:t> </a:t>
            </a:r>
            <a:r>
              <a:rPr sz="1700" spc="55" dirty="0">
                <a:solidFill>
                  <a:srgbClr val="0F0F0F"/>
                </a:solidFill>
                <a:latin typeface="Cambria"/>
                <a:cs typeface="Cambria"/>
              </a:rPr>
              <a:t>programming</a:t>
            </a:r>
            <a:r>
              <a:rPr sz="1700" spc="75" dirty="0">
                <a:solidFill>
                  <a:srgbClr val="0F0F0F"/>
                </a:solidFill>
                <a:latin typeface="Times New Roman"/>
                <a:cs typeface="Times New Roman"/>
              </a:rPr>
              <a:t> </a:t>
            </a:r>
            <a:r>
              <a:rPr sz="1700" dirty="0">
                <a:solidFill>
                  <a:srgbClr val="0F0F0F"/>
                </a:solidFill>
                <a:latin typeface="Cambria"/>
                <a:cs typeface="Cambria"/>
              </a:rPr>
              <a:t>concepts</a:t>
            </a:r>
            <a:r>
              <a:rPr sz="1700" spc="80" dirty="0">
                <a:solidFill>
                  <a:srgbClr val="0F0F0F"/>
                </a:solidFill>
                <a:latin typeface="Times New Roman"/>
                <a:cs typeface="Times New Roman"/>
              </a:rPr>
              <a:t> </a:t>
            </a:r>
            <a:r>
              <a:rPr sz="1700" spc="65" dirty="0">
                <a:solidFill>
                  <a:srgbClr val="0F0F0F"/>
                </a:solidFill>
                <a:latin typeface="Cambria"/>
                <a:cs typeface="Cambria"/>
              </a:rPr>
              <a:t>rather</a:t>
            </a:r>
            <a:r>
              <a:rPr sz="1700" spc="95" dirty="0">
                <a:solidFill>
                  <a:srgbClr val="0F0F0F"/>
                </a:solidFill>
                <a:latin typeface="Times New Roman"/>
                <a:cs typeface="Times New Roman"/>
              </a:rPr>
              <a:t> </a:t>
            </a:r>
            <a:r>
              <a:rPr sz="1700" spc="95" dirty="0">
                <a:solidFill>
                  <a:srgbClr val="0F0F0F"/>
                </a:solidFill>
                <a:latin typeface="Cambria"/>
                <a:cs typeface="Cambria"/>
              </a:rPr>
              <a:t>than</a:t>
            </a:r>
            <a:r>
              <a:rPr sz="1700" spc="114" dirty="0">
                <a:solidFill>
                  <a:srgbClr val="0F0F0F"/>
                </a:solidFill>
                <a:latin typeface="Times New Roman"/>
                <a:cs typeface="Times New Roman"/>
              </a:rPr>
              <a:t> </a:t>
            </a:r>
            <a:r>
              <a:rPr sz="1700" spc="75" dirty="0">
                <a:solidFill>
                  <a:srgbClr val="0F0F0F"/>
                </a:solidFill>
                <a:latin typeface="Cambria"/>
                <a:cs typeface="Cambria"/>
              </a:rPr>
              <a:t>minute</a:t>
            </a:r>
            <a:r>
              <a:rPr sz="1700" spc="105" dirty="0">
                <a:solidFill>
                  <a:srgbClr val="0F0F0F"/>
                </a:solidFill>
                <a:latin typeface="Times New Roman"/>
                <a:cs typeface="Times New Roman"/>
              </a:rPr>
              <a:t> </a:t>
            </a:r>
            <a:r>
              <a:rPr sz="1700" spc="65" dirty="0">
                <a:solidFill>
                  <a:srgbClr val="0F0F0F"/>
                </a:solidFill>
                <a:latin typeface="Cambria"/>
                <a:cs typeface="Cambria"/>
              </a:rPr>
              <a:t>details.</a:t>
            </a:r>
            <a:endParaRPr sz="1700" dirty="0">
              <a:latin typeface="Cambria"/>
              <a:cs typeface="Cambria"/>
            </a:endParaRPr>
          </a:p>
          <a:p>
            <a:pPr marL="287020" indent="-274320">
              <a:lnSpc>
                <a:spcPct val="100000"/>
              </a:lnSpc>
              <a:buClr>
                <a:srgbClr val="FE8537"/>
              </a:buClr>
              <a:buSzPct val="70000"/>
              <a:buFont typeface="Wingdings"/>
              <a:buChar char=""/>
              <a:tabLst>
                <a:tab pos="287020" algn="l"/>
              </a:tabLst>
            </a:pPr>
            <a:r>
              <a:rPr sz="2500" b="1" spc="114" dirty="0">
                <a:solidFill>
                  <a:srgbClr val="C00000"/>
                </a:solidFill>
                <a:latin typeface="Cambria"/>
                <a:cs typeface="Cambria"/>
              </a:rPr>
              <a:t>Where</a:t>
            </a:r>
            <a:r>
              <a:rPr sz="2500" spc="105" dirty="0">
                <a:solidFill>
                  <a:srgbClr val="C00000"/>
                </a:solidFill>
                <a:latin typeface="Times New Roman"/>
                <a:cs typeface="Times New Roman"/>
              </a:rPr>
              <a:t> </a:t>
            </a:r>
            <a:r>
              <a:rPr sz="2500" b="1" spc="185" dirty="0">
                <a:solidFill>
                  <a:srgbClr val="C00000"/>
                </a:solidFill>
                <a:latin typeface="Cambria"/>
                <a:cs typeface="Cambria"/>
              </a:rPr>
              <a:t>It</a:t>
            </a:r>
            <a:r>
              <a:rPr sz="2500" spc="100" dirty="0">
                <a:solidFill>
                  <a:srgbClr val="C00000"/>
                </a:solidFill>
                <a:latin typeface="Times New Roman"/>
                <a:cs typeface="Times New Roman"/>
              </a:rPr>
              <a:t> </a:t>
            </a:r>
            <a:r>
              <a:rPr sz="2500" b="1" spc="114" dirty="0">
                <a:solidFill>
                  <a:srgbClr val="C00000"/>
                </a:solidFill>
                <a:latin typeface="Cambria"/>
                <a:cs typeface="Cambria"/>
              </a:rPr>
              <a:t>is</a:t>
            </a:r>
            <a:r>
              <a:rPr sz="2500" spc="85" dirty="0">
                <a:solidFill>
                  <a:srgbClr val="C00000"/>
                </a:solidFill>
                <a:latin typeface="Times New Roman"/>
                <a:cs typeface="Times New Roman"/>
              </a:rPr>
              <a:t> </a:t>
            </a:r>
            <a:r>
              <a:rPr sz="2500" b="1" spc="145" dirty="0">
                <a:solidFill>
                  <a:srgbClr val="C00000"/>
                </a:solidFill>
                <a:latin typeface="Cambria"/>
                <a:cs typeface="Cambria"/>
              </a:rPr>
              <a:t>used</a:t>
            </a:r>
            <a:r>
              <a:rPr sz="2500" spc="100" dirty="0">
                <a:solidFill>
                  <a:srgbClr val="C00000"/>
                </a:solidFill>
                <a:latin typeface="Times New Roman"/>
                <a:cs typeface="Times New Roman"/>
              </a:rPr>
              <a:t> </a:t>
            </a:r>
            <a:r>
              <a:rPr sz="2500" b="1" spc="100" dirty="0">
                <a:solidFill>
                  <a:srgbClr val="C00000"/>
                </a:solidFill>
                <a:latin typeface="Cambria"/>
                <a:cs typeface="Cambria"/>
              </a:rPr>
              <a:t>for?</a:t>
            </a:r>
            <a:endParaRPr sz="2500" dirty="0">
              <a:latin typeface="Cambria"/>
              <a:cs typeface="Cambria"/>
            </a:endParaRPr>
          </a:p>
          <a:p>
            <a:pPr marL="287020" indent="-274320">
              <a:lnSpc>
                <a:spcPct val="100000"/>
              </a:lnSpc>
              <a:spcBef>
                <a:spcPts val="215"/>
              </a:spcBef>
              <a:buClr>
                <a:srgbClr val="FE8537"/>
              </a:buClr>
              <a:buSzPct val="67647"/>
              <a:buFont typeface="Wingdings"/>
              <a:buChar char=""/>
              <a:tabLst>
                <a:tab pos="287020" algn="l"/>
              </a:tabLst>
            </a:pPr>
            <a:r>
              <a:rPr sz="1700" spc="10" dirty="0">
                <a:latin typeface="Cambria"/>
                <a:cs typeface="Cambria"/>
              </a:rPr>
              <a:t>web</a:t>
            </a:r>
            <a:r>
              <a:rPr sz="1700" spc="254" dirty="0">
                <a:latin typeface="Times New Roman"/>
                <a:cs typeface="Times New Roman"/>
              </a:rPr>
              <a:t> </a:t>
            </a:r>
            <a:r>
              <a:rPr sz="1700" spc="10" dirty="0">
                <a:latin typeface="Cambria"/>
                <a:cs typeface="Cambria"/>
              </a:rPr>
              <a:t>development</a:t>
            </a:r>
            <a:r>
              <a:rPr sz="1700" spc="210" dirty="0">
                <a:latin typeface="Times New Roman"/>
                <a:cs typeface="Times New Roman"/>
              </a:rPr>
              <a:t> </a:t>
            </a:r>
            <a:r>
              <a:rPr sz="1700" spc="10" dirty="0">
                <a:latin typeface="Cambria"/>
                <a:cs typeface="Cambria"/>
              </a:rPr>
              <a:t>(server-</a:t>
            </a:r>
            <a:r>
              <a:rPr sz="1700" spc="-10" dirty="0">
                <a:latin typeface="Cambria"/>
                <a:cs typeface="Cambria"/>
              </a:rPr>
              <a:t>side),</a:t>
            </a:r>
            <a:endParaRPr sz="1700" dirty="0">
              <a:latin typeface="Cambria"/>
              <a:cs typeface="Cambria"/>
            </a:endParaRPr>
          </a:p>
          <a:p>
            <a:pPr marL="287020" indent="-274320">
              <a:lnSpc>
                <a:spcPct val="100000"/>
              </a:lnSpc>
              <a:spcBef>
                <a:spcPts val="190"/>
              </a:spcBef>
              <a:buClr>
                <a:srgbClr val="FE8537"/>
              </a:buClr>
              <a:buSzPct val="67647"/>
              <a:buFont typeface="Wingdings"/>
              <a:buChar char=""/>
              <a:tabLst>
                <a:tab pos="287020" algn="l"/>
              </a:tabLst>
            </a:pPr>
            <a:r>
              <a:rPr sz="1700" dirty="0">
                <a:latin typeface="Cambria"/>
                <a:cs typeface="Cambria"/>
              </a:rPr>
              <a:t>software</a:t>
            </a:r>
            <a:r>
              <a:rPr sz="1700" spc="375" dirty="0">
                <a:latin typeface="Times New Roman"/>
                <a:cs typeface="Times New Roman"/>
              </a:rPr>
              <a:t> </a:t>
            </a:r>
            <a:r>
              <a:rPr sz="1700" spc="-10" dirty="0">
                <a:latin typeface="Cambria"/>
                <a:cs typeface="Cambria"/>
              </a:rPr>
              <a:t>development,</a:t>
            </a:r>
            <a:endParaRPr sz="1700" dirty="0">
              <a:latin typeface="Cambria"/>
              <a:cs typeface="Cambria"/>
            </a:endParaRPr>
          </a:p>
          <a:p>
            <a:pPr marL="287020" indent="-274320">
              <a:lnSpc>
                <a:spcPct val="100000"/>
              </a:lnSpc>
              <a:spcBef>
                <a:spcPts val="195"/>
              </a:spcBef>
              <a:buClr>
                <a:srgbClr val="FE8537"/>
              </a:buClr>
              <a:buSzPct val="67647"/>
              <a:buFont typeface="Wingdings"/>
              <a:buChar char=""/>
              <a:tabLst>
                <a:tab pos="287020" algn="l"/>
              </a:tabLst>
            </a:pPr>
            <a:r>
              <a:rPr sz="1700" spc="70" dirty="0" err="1" smtClean="0">
                <a:latin typeface="Cambria"/>
                <a:cs typeface="Cambria"/>
              </a:rPr>
              <a:t>mathemati</a:t>
            </a:r>
            <a:r>
              <a:rPr lang="en-US" sz="1700" spc="70" dirty="0" err="1" smtClean="0">
                <a:latin typeface="Cambria"/>
                <a:cs typeface="Cambria"/>
              </a:rPr>
              <a:t>CSE</a:t>
            </a:r>
            <a:r>
              <a:rPr sz="1700" spc="70" dirty="0" smtClean="0">
                <a:latin typeface="Cambria"/>
                <a:cs typeface="Cambria"/>
              </a:rPr>
              <a:t>,</a:t>
            </a:r>
            <a:endParaRPr sz="1700" dirty="0">
              <a:latin typeface="Cambria"/>
              <a:cs typeface="Cambria"/>
            </a:endParaRPr>
          </a:p>
          <a:p>
            <a:pPr marL="287020" indent="-274320">
              <a:lnSpc>
                <a:spcPct val="100000"/>
              </a:lnSpc>
              <a:spcBef>
                <a:spcPts val="195"/>
              </a:spcBef>
              <a:buClr>
                <a:srgbClr val="FE8537"/>
              </a:buClr>
              <a:buSzPct val="70588"/>
              <a:buFont typeface="Wingdings"/>
              <a:buChar char=""/>
              <a:tabLst>
                <a:tab pos="287020" algn="l"/>
              </a:tabLst>
            </a:pPr>
            <a:r>
              <a:rPr sz="1700" spc="60" dirty="0">
                <a:latin typeface="Cambria"/>
                <a:cs typeface="Cambria"/>
              </a:rPr>
              <a:t>system</a:t>
            </a:r>
            <a:r>
              <a:rPr sz="1700" spc="60" dirty="0">
                <a:latin typeface="Times New Roman"/>
                <a:cs typeface="Times New Roman"/>
              </a:rPr>
              <a:t> </a:t>
            </a:r>
            <a:r>
              <a:rPr sz="1700" spc="50" dirty="0">
                <a:latin typeface="Cambria"/>
                <a:cs typeface="Cambria"/>
              </a:rPr>
              <a:t>scripting.</a:t>
            </a:r>
            <a:endParaRPr sz="1700" dirty="0">
              <a:latin typeface="Cambria"/>
              <a:cs typeface="Cambria"/>
            </a:endParaRPr>
          </a:p>
          <a:p>
            <a:pPr marL="287020" indent="-274320">
              <a:lnSpc>
                <a:spcPct val="100000"/>
              </a:lnSpc>
              <a:spcBef>
                <a:spcPts val="95"/>
              </a:spcBef>
              <a:buClr>
                <a:srgbClr val="FE8537"/>
              </a:buClr>
              <a:buSzPct val="70000"/>
              <a:buFont typeface="Wingdings"/>
              <a:buChar char=""/>
              <a:tabLst>
                <a:tab pos="287020" algn="l"/>
              </a:tabLst>
            </a:pPr>
            <a:r>
              <a:rPr sz="2000" dirty="0">
                <a:solidFill>
                  <a:srgbClr val="0F0F0F"/>
                </a:solidFill>
                <a:latin typeface="Microsoft Sans Serif"/>
                <a:cs typeface="Microsoft Sans Serif"/>
              </a:rPr>
              <a:t>Processing</a:t>
            </a:r>
            <a:r>
              <a:rPr sz="2000" spc="-5" dirty="0">
                <a:solidFill>
                  <a:srgbClr val="0F0F0F"/>
                </a:solidFill>
                <a:latin typeface="Times New Roman"/>
                <a:cs typeface="Times New Roman"/>
              </a:rPr>
              <a:t> </a:t>
            </a:r>
            <a:r>
              <a:rPr sz="2000" u="sng" dirty="0">
                <a:solidFill>
                  <a:srgbClr val="D2601C"/>
                </a:solidFill>
                <a:uFill>
                  <a:solidFill>
                    <a:srgbClr val="D2601C"/>
                  </a:solidFill>
                </a:uFill>
                <a:latin typeface="Microsoft Sans Serif"/>
                <a:cs typeface="Microsoft Sans Serif"/>
                <a:hlinkClick r:id="rId2"/>
              </a:rPr>
              <a:t>big</a:t>
            </a:r>
            <a:r>
              <a:rPr sz="2000" u="sng" spc="25" dirty="0">
                <a:solidFill>
                  <a:srgbClr val="D2601C"/>
                </a:solidFill>
                <a:uFill>
                  <a:solidFill>
                    <a:srgbClr val="D2601C"/>
                  </a:solidFill>
                </a:uFill>
                <a:latin typeface="Times New Roman"/>
                <a:cs typeface="Times New Roman"/>
                <a:hlinkClick r:id="rId2"/>
              </a:rPr>
              <a:t> </a:t>
            </a:r>
            <a:r>
              <a:rPr sz="2000" u="sng" spc="-20" dirty="0">
                <a:solidFill>
                  <a:srgbClr val="D2601C"/>
                </a:solidFill>
                <a:uFill>
                  <a:solidFill>
                    <a:srgbClr val="D2601C"/>
                  </a:solidFill>
                </a:uFill>
                <a:latin typeface="Microsoft Sans Serif"/>
                <a:cs typeface="Microsoft Sans Serif"/>
                <a:hlinkClick r:id="rId2"/>
              </a:rPr>
              <a:t>data</a:t>
            </a:r>
            <a:endParaRPr sz="2000" dirty="0">
              <a:latin typeface="Microsoft Sans Serif"/>
              <a:cs typeface="Microsoft Sans Serif"/>
            </a:endParaRPr>
          </a:p>
          <a:p>
            <a:pPr marL="287020" indent="-274320">
              <a:lnSpc>
                <a:spcPct val="100000"/>
              </a:lnSpc>
              <a:spcBef>
                <a:spcPts val="120"/>
              </a:spcBef>
              <a:buClr>
                <a:srgbClr val="FE8537"/>
              </a:buClr>
              <a:buSzPct val="70000"/>
              <a:buFont typeface="Wingdings"/>
              <a:buChar char=""/>
              <a:tabLst>
                <a:tab pos="287020" algn="l"/>
              </a:tabLst>
            </a:pPr>
            <a:r>
              <a:rPr sz="2000" dirty="0">
                <a:solidFill>
                  <a:srgbClr val="0F0F0F"/>
                </a:solidFill>
                <a:latin typeface="Microsoft Sans Serif"/>
                <a:cs typeface="Microsoft Sans Serif"/>
              </a:rPr>
              <a:t>Fast</a:t>
            </a:r>
            <a:r>
              <a:rPr sz="2000" spc="45" dirty="0">
                <a:solidFill>
                  <a:srgbClr val="0F0F0F"/>
                </a:solidFill>
                <a:latin typeface="Times New Roman"/>
                <a:cs typeface="Times New Roman"/>
              </a:rPr>
              <a:t> </a:t>
            </a:r>
            <a:r>
              <a:rPr sz="2000" spc="-10" dirty="0">
                <a:solidFill>
                  <a:srgbClr val="0F0F0F"/>
                </a:solidFill>
                <a:latin typeface="Microsoft Sans Serif"/>
                <a:cs typeface="Microsoft Sans Serif"/>
              </a:rPr>
              <a:t>prototyping</a:t>
            </a:r>
            <a:endParaRPr sz="2000" dirty="0">
              <a:latin typeface="Microsoft Sans Serif"/>
              <a:cs typeface="Microsoft Sans Serif"/>
            </a:endParaRPr>
          </a:p>
          <a:p>
            <a:pPr marL="287020" indent="-274320">
              <a:lnSpc>
                <a:spcPct val="100000"/>
              </a:lnSpc>
              <a:spcBef>
                <a:spcPts val="120"/>
              </a:spcBef>
              <a:buClr>
                <a:srgbClr val="FE8537"/>
              </a:buClr>
              <a:buSzPct val="70000"/>
              <a:buFont typeface="Wingdings"/>
              <a:buChar char=""/>
              <a:tabLst>
                <a:tab pos="287020" algn="l"/>
              </a:tabLst>
            </a:pPr>
            <a:r>
              <a:rPr sz="2000" dirty="0">
                <a:solidFill>
                  <a:srgbClr val="0F0F0F"/>
                </a:solidFill>
                <a:latin typeface="Microsoft Sans Serif"/>
                <a:cs typeface="Microsoft Sans Serif"/>
              </a:rPr>
              <a:t>Developing</a:t>
            </a:r>
            <a:r>
              <a:rPr sz="2000" spc="-10" dirty="0">
                <a:solidFill>
                  <a:srgbClr val="0F0F0F"/>
                </a:solidFill>
                <a:latin typeface="Times New Roman"/>
                <a:cs typeface="Times New Roman"/>
              </a:rPr>
              <a:t> </a:t>
            </a:r>
            <a:r>
              <a:rPr sz="2000" dirty="0">
                <a:solidFill>
                  <a:srgbClr val="0F0F0F"/>
                </a:solidFill>
                <a:latin typeface="Microsoft Sans Serif"/>
                <a:cs typeface="Microsoft Sans Serif"/>
              </a:rPr>
              <a:t>production-ready</a:t>
            </a:r>
            <a:r>
              <a:rPr sz="2000" spc="-35" dirty="0">
                <a:solidFill>
                  <a:srgbClr val="0F0F0F"/>
                </a:solidFill>
                <a:latin typeface="Times New Roman"/>
                <a:cs typeface="Times New Roman"/>
              </a:rPr>
              <a:t> </a:t>
            </a:r>
            <a:r>
              <a:rPr sz="2000" spc="-10" dirty="0">
                <a:solidFill>
                  <a:srgbClr val="0F0F0F"/>
                </a:solidFill>
                <a:latin typeface="Microsoft Sans Serif"/>
                <a:cs typeface="Microsoft Sans Serif"/>
              </a:rPr>
              <a:t>software</a:t>
            </a:r>
            <a:endParaRPr sz="2000" dirty="0">
              <a:latin typeface="Microsoft Sans Serif"/>
              <a:cs typeface="Microsoft Sans Serif"/>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98164"/>
            <a:ext cx="3216910" cy="1031875"/>
          </a:xfrm>
          <a:prstGeom prst="rect">
            <a:avLst/>
          </a:prstGeom>
        </p:spPr>
        <p:txBody>
          <a:bodyPr vert="horz" wrap="square" lIns="0" tIns="12700" rIns="0" bIns="0" rtlCol="0">
            <a:spAutoFit/>
          </a:bodyPr>
          <a:lstStyle/>
          <a:p>
            <a:pPr marL="12700" marR="5080">
              <a:lnSpc>
                <a:spcPct val="110000"/>
              </a:lnSpc>
              <a:spcBef>
                <a:spcPts val="100"/>
              </a:spcBef>
            </a:pPr>
            <a:r>
              <a:rPr sz="3000" spc="-10" dirty="0">
                <a:solidFill>
                  <a:srgbClr val="001F5F"/>
                </a:solidFill>
              </a:rPr>
              <a:t>Code:</a:t>
            </a:r>
            <a:r>
              <a:rPr sz="3000" b="0" spc="-10" dirty="0">
                <a:solidFill>
                  <a:srgbClr val="001F5F"/>
                </a:solidFill>
                <a:latin typeface="Times New Roman"/>
                <a:cs typeface="Times New Roman"/>
              </a:rPr>
              <a:t> </a:t>
            </a:r>
            <a:r>
              <a:rPr sz="3000" spc="-10" dirty="0"/>
              <a:t>single_string='Hello'</a:t>
            </a:r>
            <a:endParaRPr sz="3000">
              <a:latin typeface="Times New Roman"/>
              <a:cs typeface="Times New Roman"/>
            </a:endParaRPr>
          </a:p>
        </p:txBody>
      </p:sp>
      <p:sp>
        <p:nvSpPr>
          <p:cNvPr id="3" name="object 3"/>
          <p:cNvSpPr txBox="1"/>
          <p:nvPr/>
        </p:nvSpPr>
        <p:spPr>
          <a:xfrm>
            <a:off x="3621866" y="2967097"/>
            <a:ext cx="118745" cy="381000"/>
          </a:xfrm>
          <a:prstGeom prst="rect">
            <a:avLst/>
          </a:prstGeom>
        </p:spPr>
        <p:txBody>
          <a:bodyPr vert="horz" wrap="square" lIns="0" tIns="0" rIns="0" bIns="0" rtlCol="0">
            <a:spAutoFit/>
          </a:bodyPr>
          <a:lstStyle/>
          <a:p>
            <a:pPr>
              <a:lnSpc>
                <a:spcPts val="2850"/>
              </a:lnSpc>
            </a:pPr>
            <a:r>
              <a:rPr sz="3000" b="1" spc="-60" dirty="0">
                <a:latin typeface="Calibri"/>
                <a:cs typeface="Calibri"/>
              </a:rPr>
              <a:t>)</a:t>
            </a:r>
            <a:endParaRPr sz="3000">
              <a:latin typeface="Calibri"/>
              <a:cs typeface="Calibri"/>
            </a:endParaRPr>
          </a:p>
        </p:txBody>
      </p:sp>
      <p:sp>
        <p:nvSpPr>
          <p:cNvPr id="4" name="object 4"/>
          <p:cNvSpPr txBox="1"/>
          <p:nvPr/>
        </p:nvSpPr>
        <p:spPr>
          <a:xfrm>
            <a:off x="535940" y="1304245"/>
            <a:ext cx="6087745" cy="4552950"/>
          </a:xfrm>
          <a:prstGeom prst="rect">
            <a:avLst/>
          </a:prstGeom>
        </p:spPr>
        <p:txBody>
          <a:bodyPr vert="horz" wrap="square" lIns="0" tIns="12700" rIns="0" bIns="0" rtlCol="0">
            <a:spAutoFit/>
          </a:bodyPr>
          <a:lstStyle/>
          <a:p>
            <a:pPr marL="12700" marR="5080">
              <a:lnSpc>
                <a:spcPct val="110000"/>
              </a:lnSpc>
              <a:spcBef>
                <a:spcPts val="100"/>
              </a:spcBef>
            </a:pPr>
            <a:r>
              <a:rPr sz="3000" b="1" spc="-10" dirty="0">
                <a:latin typeface="Calibri"/>
                <a:cs typeface="Calibri"/>
              </a:rPr>
              <a:t>double_string="Hello</a:t>
            </a:r>
            <a:r>
              <a:rPr sz="3000" spc="-80" dirty="0">
                <a:latin typeface="Times New Roman"/>
                <a:cs typeface="Times New Roman"/>
              </a:rPr>
              <a:t> </a:t>
            </a:r>
            <a:r>
              <a:rPr sz="3000" b="1" spc="-10" dirty="0">
                <a:latin typeface="Calibri"/>
                <a:cs typeface="Calibri"/>
              </a:rPr>
              <a:t>World"</a:t>
            </a:r>
            <a:r>
              <a:rPr sz="3000" spc="-10" dirty="0">
                <a:latin typeface="Times New Roman"/>
                <a:cs typeface="Times New Roman"/>
              </a:rPr>
              <a:t> </a:t>
            </a:r>
            <a:r>
              <a:rPr sz="3000" b="1" spc="-20" dirty="0">
                <a:latin typeface="Calibri"/>
                <a:cs typeface="Calibri"/>
              </a:rPr>
              <a:t>triple_string="""Welcome</a:t>
            </a:r>
            <a:r>
              <a:rPr sz="3000" spc="-45" dirty="0">
                <a:latin typeface="Times New Roman"/>
                <a:cs typeface="Times New Roman"/>
              </a:rPr>
              <a:t> </a:t>
            </a:r>
            <a:r>
              <a:rPr sz="3000" b="1" dirty="0">
                <a:latin typeface="Calibri"/>
                <a:cs typeface="Calibri"/>
              </a:rPr>
              <a:t>to</a:t>
            </a:r>
            <a:r>
              <a:rPr sz="3000" spc="-40" dirty="0">
                <a:latin typeface="Times New Roman"/>
                <a:cs typeface="Times New Roman"/>
              </a:rPr>
              <a:t> </a:t>
            </a:r>
            <a:r>
              <a:rPr sz="3000" b="1" spc="-10" dirty="0">
                <a:latin typeface="Calibri"/>
                <a:cs typeface="Calibri"/>
              </a:rPr>
              <a:t>Scaler"""</a:t>
            </a:r>
            <a:r>
              <a:rPr sz="3000" spc="-10" dirty="0">
                <a:latin typeface="Times New Roman"/>
                <a:cs typeface="Times New Roman"/>
              </a:rPr>
              <a:t> </a:t>
            </a:r>
            <a:r>
              <a:rPr sz="3000" b="1" spc="-10" dirty="0">
                <a:latin typeface="Calibri"/>
                <a:cs typeface="Calibri"/>
              </a:rPr>
              <a:t>print(single_string)</a:t>
            </a:r>
            <a:r>
              <a:rPr sz="3000" spc="-10" dirty="0">
                <a:latin typeface="Times New Roman"/>
                <a:cs typeface="Times New Roman"/>
              </a:rPr>
              <a:t> </a:t>
            </a:r>
            <a:r>
              <a:rPr sz="3000" b="1" spc="-10" dirty="0">
                <a:latin typeface="Calibri"/>
                <a:cs typeface="Calibri"/>
              </a:rPr>
              <a:t>print(double_string</a:t>
            </a:r>
            <a:r>
              <a:rPr sz="3000" spc="750" dirty="0">
                <a:latin typeface="Times New Roman"/>
                <a:cs typeface="Times New Roman"/>
              </a:rPr>
              <a:t> </a:t>
            </a:r>
            <a:r>
              <a:rPr sz="3000" b="1" spc="-10" dirty="0">
                <a:latin typeface="Calibri"/>
                <a:cs typeface="Calibri"/>
              </a:rPr>
              <a:t>print(triple_string)</a:t>
            </a:r>
            <a:endParaRPr sz="3000">
              <a:latin typeface="Calibri"/>
              <a:cs typeface="Calibri"/>
            </a:endParaRPr>
          </a:p>
          <a:p>
            <a:pPr marL="12700">
              <a:lnSpc>
                <a:spcPct val="100000"/>
              </a:lnSpc>
              <a:spcBef>
                <a:spcPts val="360"/>
              </a:spcBef>
            </a:pPr>
            <a:r>
              <a:rPr sz="3000" b="1" spc="-10" dirty="0">
                <a:solidFill>
                  <a:srgbClr val="C00000"/>
                </a:solidFill>
                <a:latin typeface="Calibri"/>
                <a:cs typeface="Calibri"/>
              </a:rPr>
              <a:t>Output:</a:t>
            </a:r>
            <a:endParaRPr sz="3000">
              <a:latin typeface="Calibri"/>
              <a:cs typeface="Calibri"/>
            </a:endParaRPr>
          </a:p>
          <a:p>
            <a:pPr marL="12700">
              <a:lnSpc>
                <a:spcPct val="100000"/>
              </a:lnSpc>
              <a:spcBef>
                <a:spcPts val="360"/>
              </a:spcBef>
            </a:pPr>
            <a:r>
              <a:rPr sz="3000" spc="-10" dirty="0">
                <a:latin typeface="Calibri"/>
                <a:cs typeface="Calibri"/>
              </a:rPr>
              <a:t>Hello</a:t>
            </a:r>
            <a:endParaRPr sz="3000">
              <a:latin typeface="Calibri"/>
              <a:cs typeface="Calibri"/>
            </a:endParaRPr>
          </a:p>
          <a:p>
            <a:pPr marL="12700" marR="3190875">
              <a:lnSpc>
                <a:spcPct val="110000"/>
              </a:lnSpc>
            </a:pPr>
            <a:r>
              <a:rPr sz="3000" dirty="0">
                <a:latin typeface="Calibri"/>
                <a:cs typeface="Calibri"/>
              </a:rPr>
              <a:t>Hello</a:t>
            </a:r>
            <a:r>
              <a:rPr sz="3000" spc="-114" dirty="0">
                <a:latin typeface="Times New Roman"/>
                <a:cs typeface="Times New Roman"/>
              </a:rPr>
              <a:t> </a:t>
            </a:r>
            <a:r>
              <a:rPr sz="3000" spc="-10" dirty="0">
                <a:latin typeface="Calibri"/>
                <a:cs typeface="Calibri"/>
              </a:rPr>
              <a:t>World</a:t>
            </a:r>
            <a:r>
              <a:rPr sz="3000" spc="-10" dirty="0">
                <a:latin typeface="Times New Roman"/>
                <a:cs typeface="Times New Roman"/>
              </a:rPr>
              <a:t> </a:t>
            </a:r>
            <a:r>
              <a:rPr sz="3000" spc="-25" dirty="0">
                <a:latin typeface="Calibri"/>
                <a:cs typeface="Calibri"/>
              </a:rPr>
              <a:t>Welcome</a:t>
            </a:r>
            <a:r>
              <a:rPr sz="3000" spc="-125" dirty="0">
                <a:latin typeface="Times New Roman"/>
                <a:cs typeface="Times New Roman"/>
              </a:rPr>
              <a:t> </a:t>
            </a:r>
            <a:r>
              <a:rPr sz="3000" dirty="0">
                <a:latin typeface="Calibri"/>
                <a:cs typeface="Calibri"/>
              </a:rPr>
              <a:t>to</a:t>
            </a:r>
            <a:r>
              <a:rPr sz="3000" spc="-140" dirty="0">
                <a:latin typeface="Times New Roman"/>
                <a:cs typeface="Times New Roman"/>
              </a:rPr>
              <a:t> </a:t>
            </a:r>
            <a:r>
              <a:rPr sz="3000" spc="-10" dirty="0">
                <a:latin typeface="Calibri"/>
                <a:cs typeface="Calibri"/>
              </a:rPr>
              <a:t>Scaler</a:t>
            </a:r>
            <a:endParaRPr sz="3000">
              <a:latin typeface="Calibri"/>
              <a:cs typeface="Calibri"/>
            </a:endParaRPr>
          </a:p>
        </p:txBody>
      </p:sp>
      <p:pic>
        <p:nvPicPr>
          <p:cNvPr id="5" name="object 5"/>
          <p:cNvPicPr/>
          <p:nvPr/>
        </p:nvPicPr>
        <p:blipFill>
          <a:blip r:embed="rId2" cstate="print"/>
          <a:stretch>
            <a:fillRect/>
          </a:stretch>
        </p:blipFill>
        <p:spPr>
          <a:xfrm>
            <a:off x="3749798" y="2895600"/>
            <a:ext cx="5394201" cy="1835382"/>
          </a:xfrm>
          <a:prstGeom prst="rect">
            <a:avLst/>
          </a:prstGeom>
        </p:spPr>
      </p:pic>
      <p:sp>
        <p:nvSpPr>
          <p:cNvPr id="6" name="object 6"/>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54630"/>
            <a:ext cx="7421245" cy="1306195"/>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C00000"/>
                </a:solidFill>
              </a:rPr>
              <a:t>Access</a:t>
            </a:r>
            <a:r>
              <a:rPr sz="3000" b="0" spc="-120" dirty="0">
                <a:solidFill>
                  <a:srgbClr val="C00000"/>
                </a:solidFill>
                <a:latin typeface="Times New Roman"/>
                <a:cs typeface="Times New Roman"/>
              </a:rPr>
              <a:t> </a:t>
            </a:r>
            <a:r>
              <a:rPr sz="3000" dirty="0">
                <a:solidFill>
                  <a:srgbClr val="C00000"/>
                </a:solidFill>
              </a:rPr>
              <a:t>String</a:t>
            </a:r>
            <a:r>
              <a:rPr sz="3000" b="0" spc="-120" dirty="0">
                <a:solidFill>
                  <a:srgbClr val="C00000"/>
                </a:solidFill>
                <a:latin typeface="Times New Roman"/>
                <a:cs typeface="Times New Roman"/>
              </a:rPr>
              <a:t> </a:t>
            </a:r>
            <a:r>
              <a:rPr sz="3000" spc="-10" dirty="0">
                <a:solidFill>
                  <a:srgbClr val="C00000"/>
                </a:solidFill>
              </a:rPr>
              <a:t>Characters</a:t>
            </a:r>
            <a:r>
              <a:rPr sz="3000" b="0" spc="-125" dirty="0">
                <a:solidFill>
                  <a:srgbClr val="C00000"/>
                </a:solidFill>
                <a:latin typeface="Times New Roman"/>
                <a:cs typeface="Times New Roman"/>
              </a:rPr>
              <a:t> </a:t>
            </a:r>
            <a:r>
              <a:rPr sz="3000" dirty="0">
                <a:solidFill>
                  <a:srgbClr val="C00000"/>
                </a:solidFill>
              </a:rPr>
              <a:t>in</a:t>
            </a:r>
            <a:r>
              <a:rPr sz="3000" b="0" spc="-114" dirty="0">
                <a:solidFill>
                  <a:srgbClr val="C00000"/>
                </a:solidFill>
                <a:latin typeface="Times New Roman"/>
                <a:cs typeface="Times New Roman"/>
              </a:rPr>
              <a:t> </a:t>
            </a:r>
            <a:r>
              <a:rPr sz="3000" spc="-10" dirty="0">
                <a:solidFill>
                  <a:srgbClr val="C00000"/>
                </a:solidFill>
              </a:rPr>
              <a:t>Python</a:t>
            </a:r>
            <a:endParaRPr sz="3000">
              <a:latin typeface="Times New Roman"/>
              <a:cs typeface="Times New Roman"/>
            </a:endParaRPr>
          </a:p>
          <a:p>
            <a:pPr marL="12700" marR="5080">
              <a:lnSpc>
                <a:spcPts val="2880"/>
              </a:lnSpc>
              <a:spcBef>
                <a:spcPts val="700"/>
              </a:spcBef>
            </a:pPr>
            <a:r>
              <a:rPr sz="3000" b="0" spc="-30" dirty="0">
                <a:latin typeface="Calibri"/>
                <a:cs typeface="Calibri"/>
              </a:rPr>
              <a:t>We</a:t>
            </a:r>
            <a:r>
              <a:rPr sz="3000" b="0" spc="-110" dirty="0">
                <a:latin typeface="Times New Roman"/>
                <a:cs typeface="Times New Roman"/>
              </a:rPr>
              <a:t> </a:t>
            </a:r>
            <a:r>
              <a:rPr sz="3000" b="0" dirty="0">
                <a:latin typeface="Calibri"/>
                <a:cs typeface="Calibri"/>
              </a:rPr>
              <a:t>can</a:t>
            </a:r>
            <a:r>
              <a:rPr sz="3000" b="0" spc="-130" dirty="0">
                <a:latin typeface="Times New Roman"/>
                <a:cs typeface="Times New Roman"/>
              </a:rPr>
              <a:t> </a:t>
            </a:r>
            <a:r>
              <a:rPr sz="3000" b="0" dirty="0">
                <a:latin typeface="Calibri"/>
                <a:cs typeface="Calibri"/>
              </a:rPr>
              <a:t>access</a:t>
            </a:r>
            <a:r>
              <a:rPr sz="3000" b="0" spc="-114" dirty="0">
                <a:latin typeface="Times New Roman"/>
                <a:cs typeface="Times New Roman"/>
              </a:rPr>
              <a:t> </a:t>
            </a:r>
            <a:r>
              <a:rPr sz="3000" b="0" dirty="0">
                <a:latin typeface="Calibri"/>
                <a:cs typeface="Calibri"/>
              </a:rPr>
              <a:t>the</a:t>
            </a:r>
            <a:r>
              <a:rPr sz="3000" b="0" spc="-130" dirty="0">
                <a:latin typeface="Times New Roman"/>
                <a:cs typeface="Times New Roman"/>
              </a:rPr>
              <a:t> </a:t>
            </a:r>
            <a:r>
              <a:rPr sz="3000" b="0" spc="-10" dirty="0">
                <a:latin typeface="Calibri"/>
                <a:cs typeface="Calibri"/>
              </a:rPr>
              <a:t>characters</a:t>
            </a:r>
            <a:r>
              <a:rPr sz="3000" b="0" spc="-125" dirty="0">
                <a:latin typeface="Times New Roman"/>
                <a:cs typeface="Times New Roman"/>
              </a:rPr>
              <a:t> </a:t>
            </a:r>
            <a:r>
              <a:rPr sz="3000" b="0" dirty="0">
                <a:latin typeface="Calibri"/>
                <a:cs typeface="Calibri"/>
              </a:rPr>
              <a:t>in</a:t>
            </a:r>
            <a:r>
              <a:rPr sz="3000" b="0" spc="-114" dirty="0">
                <a:latin typeface="Times New Roman"/>
                <a:cs typeface="Times New Roman"/>
              </a:rPr>
              <a:t> </a:t>
            </a:r>
            <a:r>
              <a:rPr sz="3000" b="0" dirty="0">
                <a:latin typeface="Calibri"/>
                <a:cs typeface="Calibri"/>
              </a:rPr>
              <a:t>a</a:t>
            </a:r>
            <a:r>
              <a:rPr sz="3000" b="0" spc="-105" dirty="0">
                <a:latin typeface="Times New Roman"/>
                <a:cs typeface="Times New Roman"/>
              </a:rPr>
              <a:t> </a:t>
            </a:r>
            <a:r>
              <a:rPr sz="3000" b="0" dirty="0">
                <a:latin typeface="Calibri"/>
                <a:cs typeface="Calibri"/>
              </a:rPr>
              <a:t>string</a:t>
            </a:r>
            <a:r>
              <a:rPr sz="3000" b="0" spc="-110" dirty="0">
                <a:latin typeface="Times New Roman"/>
                <a:cs typeface="Times New Roman"/>
              </a:rPr>
              <a:t> </a:t>
            </a:r>
            <a:r>
              <a:rPr sz="3000" b="0" dirty="0">
                <a:latin typeface="Calibri"/>
                <a:cs typeface="Calibri"/>
              </a:rPr>
              <a:t>in</a:t>
            </a:r>
            <a:r>
              <a:rPr sz="3000" b="0" spc="-120" dirty="0">
                <a:latin typeface="Times New Roman"/>
                <a:cs typeface="Times New Roman"/>
              </a:rPr>
              <a:t> </a:t>
            </a:r>
            <a:r>
              <a:rPr sz="3000" b="0" spc="-10" dirty="0">
                <a:latin typeface="Calibri"/>
                <a:cs typeface="Calibri"/>
              </a:rPr>
              <a:t>three</a:t>
            </a:r>
            <a:r>
              <a:rPr sz="3000" b="0" spc="-10" dirty="0">
                <a:latin typeface="Times New Roman"/>
                <a:cs typeface="Times New Roman"/>
              </a:rPr>
              <a:t> </a:t>
            </a:r>
            <a:r>
              <a:rPr sz="3000" b="0" spc="-10" dirty="0">
                <a:latin typeface="Calibri"/>
                <a:cs typeface="Calibri"/>
              </a:rPr>
              <a:t>ways.</a:t>
            </a:r>
            <a:endParaRPr sz="3000">
              <a:latin typeface="Calibri"/>
              <a:cs typeface="Calibri"/>
            </a:endParaRPr>
          </a:p>
        </p:txBody>
      </p:sp>
      <p:sp>
        <p:nvSpPr>
          <p:cNvPr id="3" name="object 3"/>
          <p:cNvSpPr txBox="1"/>
          <p:nvPr/>
        </p:nvSpPr>
        <p:spPr>
          <a:xfrm>
            <a:off x="535940" y="1435349"/>
            <a:ext cx="8042909" cy="4415790"/>
          </a:xfrm>
          <a:prstGeom prst="rect">
            <a:avLst/>
          </a:prstGeom>
        </p:spPr>
        <p:txBody>
          <a:bodyPr vert="horz" wrap="square" lIns="0" tIns="100965" rIns="0" bIns="0" rtlCol="0">
            <a:spAutoFit/>
          </a:bodyPr>
          <a:lstStyle/>
          <a:p>
            <a:pPr marL="12700" marR="191135" indent="379730">
              <a:lnSpc>
                <a:spcPts val="2880"/>
              </a:lnSpc>
              <a:spcBef>
                <a:spcPts val="795"/>
              </a:spcBef>
              <a:buAutoNum type="arabicPeriod"/>
              <a:tabLst>
                <a:tab pos="392430" algn="l"/>
              </a:tabLst>
            </a:pPr>
            <a:r>
              <a:rPr sz="3000" b="1" dirty="0">
                <a:solidFill>
                  <a:srgbClr val="FF0000"/>
                </a:solidFill>
                <a:latin typeface="Calibri"/>
                <a:cs typeface="Calibri"/>
              </a:rPr>
              <a:t>Indexing:</a:t>
            </a:r>
            <a:r>
              <a:rPr sz="3000" spc="-114" dirty="0">
                <a:solidFill>
                  <a:srgbClr val="FF0000"/>
                </a:solidFill>
                <a:latin typeface="Times New Roman"/>
                <a:cs typeface="Times New Roman"/>
              </a:rPr>
              <a:t> </a:t>
            </a:r>
            <a:r>
              <a:rPr sz="3000" dirty="0">
                <a:latin typeface="Calibri"/>
                <a:cs typeface="Calibri"/>
              </a:rPr>
              <a:t>One</a:t>
            </a:r>
            <a:r>
              <a:rPr sz="3000" spc="-135" dirty="0">
                <a:latin typeface="Times New Roman"/>
                <a:cs typeface="Times New Roman"/>
              </a:rPr>
              <a:t> </a:t>
            </a:r>
            <a:r>
              <a:rPr sz="3000" spc="-20" dirty="0">
                <a:latin typeface="Calibri"/>
                <a:cs typeface="Calibri"/>
              </a:rPr>
              <a:t>way</a:t>
            </a:r>
            <a:r>
              <a:rPr sz="3000" spc="-125" dirty="0">
                <a:latin typeface="Times New Roman"/>
                <a:cs typeface="Times New Roman"/>
              </a:rPr>
              <a:t> </a:t>
            </a:r>
            <a:r>
              <a:rPr sz="3000" dirty="0">
                <a:latin typeface="Calibri"/>
                <a:cs typeface="Calibri"/>
              </a:rPr>
              <a:t>is</a:t>
            </a:r>
            <a:r>
              <a:rPr sz="3000" spc="-130" dirty="0">
                <a:latin typeface="Times New Roman"/>
                <a:cs typeface="Times New Roman"/>
              </a:rPr>
              <a:t> </a:t>
            </a:r>
            <a:r>
              <a:rPr sz="3000" dirty="0">
                <a:latin typeface="Calibri"/>
                <a:cs typeface="Calibri"/>
              </a:rPr>
              <a:t>to</a:t>
            </a:r>
            <a:r>
              <a:rPr sz="3000" spc="-140" dirty="0">
                <a:latin typeface="Times New Roman"/>
                <a:cs typeface="Times New Roman"/>
              </a:rPr>
              <a:t> </a:t>
            </a:r>
            <a:r>
              <a:rPr sz="3000" dirty="0">
                <a:latin typeface="Calibri"/>
                <a:cs typeface="Calibri"/>
              </a:rPr>
              <a:t>treat</a:t>
            </a:r>
            <a:r>
              <a:rPr sz="3000" spc="-140" dirty="0">
                <a:latin typeface="Times New Roman"/>
                <a:cs typeface="Times New Roman"/>
              </a:rPr>
              <a:t> </a:t>
            </a:r>
            <a:r>
              <a:rPr sz="3000" dirty="0">
                <a:latin typeface="Calibri"/>
                <a:cs typeface="Calibri"/>
              </a:rPr>
              <a:t>strings</a:t>
            </a:r>
            <a:r>
              <a:rPr sz="3000" spc="-125" dirty="0">
                <a:latin typeface="Times New Roman"/>
                <a:cs typeface="Times New Roman"/>
              </a:rPr>
              <a:t> </a:t>
            </a:r>
            <a:r>
              <a:rPr sz="3000" dirty="0">
                <a:latin typeface="Calibri"/>
                <a:cs typeface="Calibri"/>
              </a:rPr>
              <a:t>as</a:t>
            </a:r>
            <a:r>
              <a:rPr sz="3000" spc="-130" dirty="0">
                <a:latin typeface="Times New Roman"/>
                <a:cs typeface="Times New Roman"/>
              </a:rPr>
              <a:t> </a:t>
            </a:r>
            <a:r>
              <a:rPr sz="3000" dirty="0">
                <a:latin typeface="Calibri"/>
                <a:cs typeface="Calibri"/>
              </a:rPr>
              <a:t>a</a:t>
            </a:r>
            <a:r>
              <a:rPr sz="3000" spc="-120" dirty="0">
                <a:latin typeface="Times New Roman"/>
                <a:cs typeface="Times New Roman"/>
              </a:rPr>
              <a:t> </a:t>
            </a:r>
            <a:r>
              <a:rPr sz="3000" u="sng" dirty="0">
                <a:solidFill>
                  <a:srgbClr val="0000FF"/>
                </a:solidFill>
                <a:uFill>
                  <a:solidFill>
                    <a:srgbClr val="0000FF"/>
                  </a:solidFill>
                </a:uFill>
                <a:latin typeface="Calibri"/>
                <a:cs typeface="Calibri"/>
                <a:hlinkClick r:id="rId2"/>
              </a:rPr>
              <a:t>list</a:t>
            </a:r>
            <a:r>
              <a:rPr sz="3000" spc="-130" dirty="0">
                <a:solidFill>
                  <a:srgbClr val="0000FF"/>
                </a:solidFill>
                <a:latin typeface="Times New Roman"/>
                <a:cs typeface="Times New Roman"/>
              </a:rPr>
              <a:t> </a:t>
            </a:r>
            <a:r>
              <a:rPr sz="3000" spc="-25" dirty="0">
                <a:latin typeface="Calibri"/>
                <a:cs typeface="Calibri"/>
              </a:rPr>
              <a:t>and</a:t>
            </a:r>
            <a:r>
              <a:rPr sz="3000" spc="-25" dirty="0">
                <a:latin typeface="Times New Roman"/>
                <a:cs typeface="Times New Roman"/>
              </a:rPr>
              <a:t> </a:t>
            </a:r>
            <a:r>
              <a:rPr sz="3000" dirty="0">
                <a:latin typeface="Calibri"/>
                <a:cs typeface="Calibri"/>
              </a:rPr>
              <a:t>use</a:t>
            </a:r>
            <a:r>
              <a:rPr sz="3000" spc="-140" dirty="0">
                <a:latin typeface="Times New Roman"/>
                <a:cs typeface="Times New Roman"/>
              </a:rPr>
              <a:t> </a:t>
            </a:r>
            <a:r>
              <a:rPr sz="3000" dirty="0">
                <a:latin typeface="Calibri"/>
                <a:cs typeface="Calibri"/>
              </a:rPr>
              <a:t>index</a:t>
            </a:r>
            <a:r>
              <a:rPr sz="3000" spc="-125" dirty="0">
                <a:latin typeface="Times New Roman"/>
                <a:cs typeface="Times New Roman"/>
              </a:rPr>
              <a:t> </a:t>
            </a:r>
            <a:r>
              <a:rPr sz="3000" dirty="0">
                <a:latin typeface="Calibri"/>
                <a:cs typeface="Calibri"/>
              </a:rPr>
              <a:t>values.</a:t>
            </a:r>
            <a:r>
              <a:rPr sz="3000" spc="-130" dirty="0">
                <a:latin typeface="Times New Roman"/>
                <a:cs typeface="Times New Roman"/>
              </a:rPr>
              <a:t> </a:t>
            </a:r>
            <a:r>
              <a:rPr sz="3000" dirty="0">
                <a:latin typeface="Calibri"/>
                <a:cs typeface="Calibri"/>
              </a:rPr>
              <a:t>For</a:t>
            </a:r>
            <a:r>
              <a:rPr sz="3000" spc="-135" dirty="0">
                <a:latin typeface="Times New Roman"/>
                <a:cs typeface="Times New Roman"/>
              </a:rPr>
              <a:t> </a:t>
            </a:r>
            <a:r>
              <a:rPr sz="3000" spc="-10" dirty="0">
                <a:latin typeface="Calibri"/>
                <a:cs typeface="Calibri"/>
              </a:rPr>
              <a:t>example,</a:t>
            </a:r>
            <a:endParaRPr sz="3000">
              <a:latin typeface="Calibri"/>
              <a:cs typeface="Calibri"/>
            </a:endParaRPr>
          </a:p>
          <a:p>
            <a:pPr marL="12700">
              <a:lnSpc>
                <a:spcPct val="100000"/>
              </a:lnSpc>
              <a:spcBef>
                <a:spcPts val="25"/>
              </a:spcBef>
            </a:pPr>
            <a:r>
              <a:rPr sz="3000" dirty="0">
                <a:latin typeface="Calibri"/>
                <a:cs typeface="Calibri"/>
              </a:rPr>
              <a:t>greet</a:t>
            </a:r>
            <a:r>
              <a:rPr sz="3000" spc="-140" dirty="0">
                <a:latin typeface="Times New Roman"/>
                <a:cs typeface="Times New Roman"/>
              </a:rPr>
              <a:t> </a:t>
            </a:r>
            <a:r>
              <a:rPr sz="3000" dirty="0">
                <a:latin typeface="Calibri"/>
                <a:cs typeface="Calibri"/>
              </a:rPr>
              <a:t>=</a:t>
            </a:r>
            <a:r>
              <a:rPr sz="3000" spc="-125" dirty="0">
                <a:latin typeface="Times New Roman"/>
                <a:cs typeface="Times New Roman"/>
              </a:rPr>
              <a:t> </a:t>
            </a:r>
            <a:r>
              <a:rPr sz="3000" spc="-10" dirty="0">
                <a:latin typeface="Calibri"/>
                <a:cs typeface="Calibri"/>
              </a:rPr>
              <a:t>'hello'</a:t>
            </a:r>
            <a:endParaRPr sz="3000">
              <a:latin typeface="Calibri"/>
              <a:cs typeface="Calibri"/>
            </a:endParaRPr>
          </a:p>
          <a:p>
            <a:pPr marL="12700">
              <a:lnSpc>
                <a:spcPct val="100000"/>
              </a:lnSpc>
            </a:pPr>
            <a:r>
              <a:rPr sz="3000" dirty="0">
                <a:latin typeface="Calibri"/>
                <a:cs typeface="Calibri"/>
              </a:rPr>
              <a:t>#</a:t>
            </a:r>
            <a:r>
              <a:rPr sz="3000" spc="-120" dirty="0">
                <a:latin typeface="Times New Roman"/>
                <a:cs typeface="Times New Roman"/>
              </a:rPr>
              <a:t> </a:t>
            </a:r>
            <a:r>
              <a:rPr sz="3000" spc="-10" dirty="0">
                <a:latin typeface="Calibri"/>
                <a:cs typeface="Calibri"/>
              </a:rPr>
              <a:t>access1st</a:t>
            </a:r>
            <a:r>
              <a:rPr sz="3000" spc="-140" dirty="0">
                <a:latin typeface="Times New Roman"/>
                <a:cs typeface="Times New Roman"/>
              </a:rPr>
              <a:t> </a:t>
            </a:r>
            <a:r>
              <a:rPr sz="3000" dirty="0">
                <a:latin typeface="Calibri"/>
                <a:cs typeface="Calibri"/>
              </a:rPr>
              <a:t>index</a:t>
            </a:r>
            <a:r>
              <a:rPr sz="3000" spc="-110" dirty="0">
                <a:latin typeface="Times New Roman"/>
                <a:cs typeface="Times New Roman"/>
              </a:rPr>
              <a:t> </a:t>
            </a:r>
            <a:r>
              <a:rPr sz="3000" spc="-10" dirty="0">
                <a:latin typeface="Calibri"/>
                <a:cs typeface="Calibri"/>
              </a:rPr>
              <a:t>element</a:t>
            </a:r>
            <a:endParaRPr sz="3000">
              <a:latin typeface="Calibri"/>
              <a:cs typeface="Calibri"/>
            </a:endParaRPr>
          </a:p>
          <a:p>
            <a:pPr marL="12700">
              <a:lnSpc>
                <a:spcPct val="100000"/>
              </a:lnSpc>
              <a:spcBef>
                <a:spcPts val="5"/>
              </a:spcBef>
            </a:pPr>
            <a:r>
              <a:rPr sz="3000" spc="-10" dirty="0">
                <a:latin typeface="Calibri"/>
                <a:cs typeface="Calibri"/>
              </a:rPr>
              <a:t>print(greet[1])</a:t>
            </a:r>
            <a:r>
              <a:rPr sz="3000" spc="-40" dirty="0">
                <a:latin typeface="Calibri"/>
                <a:cs typeface="Calibri"/>
              </a:rPr>
              <a:t> </a:t>
            </a:r>
            <a:r>
              <a:rPr sz="3000" dirty="0">
                <a:latin typeface="Calibri"/>
                <a:cs typeface="Calibri"/>
              </a:rPr>
              <a:t>#</a:t>
            </a:r>
            <a:r>
              <a:rPr sz="3000" spc="-40" dirty="0">
                <a:latin typeface="Calibri"/>
                <a:cs typeface="Calibri"/>
              </a:rPr>
              <a:t> </a:t>
            </a:r>
            <a:r>
              <a:rPr sz="3000" spc="-25" dirty="0">
                <a:latin typeface="Calibri"/>
                <a:cs typeface="Calibri"/>
              </a:rPr>
              <a:t>"e“</a:t>
            </a:r>
            <a:endParaRPr sz="3000">
              <a:latin typeface="Calibri"/>
              <a:cs typeface="Calibri"/>
            </a:endParaRPr>
          </a:p>
          <a:p>
            <a:pPr marL="12700" marR="5080" indent="379730">
              <a:lnSpc>
                <a:spcPts val="2880"/>
              </a:lnSpc>
              <a:spcBef>
                <a:spcPts val="695"/>
              </a:spcBef>
              <a:buAutoNum type="arabicPeriod" startAt="2"/>
              <a:tabLst>
                <a:tab pos="392430" algn="l"/>
              </a:tabLst>
            </a:pPr>
            <a:r>
              <a:rPr sz="3000" b="1" spc="-25" dirty="0">
                <a:solidFill>
                  <a:srgbClr val="FF0000"/>
                </a:solidFill>
                <a:latin typeface="Calibri"/>
                <a:cs typeface="Calibri"/>
              </a:rPr>
              <a:t>Negative</a:t>
            </a:r>
            <a:r>
              <a:rPr sz="3000" spc="-145" dirty="0">
                <a:solidFill>
                  <a:srgbClr val="FF0000"/>
                </a:solidFill>
                <a:latin typeface="Times New Roman"/>
                <a:cs typeface="Times New Roman"/>
              </a:rPr>
              <a:t> </a:t>
            </a:r>
            <a:r>
              <a:rPr sz="3000" b="1" dirty="0">
                <a:solidFill>
                  <a:srgbClr val="FF0000"/>
                </a:solidFill>
                <a:latin typeface="Calibri"/>
                <a:cs typeface="Calibri"/>
              </a:rPr>
              <a:t>Indexing:</a:t>
            </a:r>
            <a:r>
              <a:rPr sz="3000" spc="-110" dirty="0">
                <a:solidFill>
                  <a:srgbClr val="FF0000"/>
                </a:solidFill>
                <a:latin typeface="Times New Roman"/>
                <a:cs typeface="Times New Roman"/>
              </a:rPr>
              <a:t> </a:t>
            </a:r>
            <a:r>
              <a:rPr sz="3000" dirty="0">
                <a:latin typeface="Calibri"/>
                <a:cs typeface="Calibri"/>
              </a:rPr>
              <a:t>Similar</a:t>
            </a:r>
            <a:r>
              <a:rPr sz="3000" spc="-130" dirty="0">
                <a:latin typeface="Times New Roman"/>
                <a:cs typeface="Times New Roman"/>
              </a:rPr>
              <a:t> </a:t>
            </a:r>
            <a:r>
              <a:rPr sz="3000" dirty="0">
                <a:latin typeface="Calibri"/>
                <a:cs typeface="Calibri"/>
              </a:rPr>
              <a:t>to</a:t>
            </a:r>
            <a:r>
              <a:rPr sz="3000" spc="-145" dirty="0">
                <a:latin typeface="Times New Roman"/>
                <a:cs typeface="Times New Roman"/>
              </a:rPr>
              <a:t> </a:t>
            </a:r>
            <a:r>
              <a:rPr sz="3000" dirty="0">
                <a:latin typeface="Calibri"/>
                <a:cs typeface="Calibri"/>
              </a:rPr>
              <a:t>a</a:t>
            </a:r>
            <a:r>
              <a:rPr sz="3000" spc="-130" dirty="0">
                <a:latin typeface="Times New Roman"/>
                <a:cs typeface="Times New Roman"/>
              </a:rPr>
              <a:t> </a:t>
            </a:r>
            <a:r>
              <a:rPr sz="3000" dirty="0">
                <a:latin typeface="Calibri"/>
                <a:cs typeface="Calibri"/>
              </a:rPr>
              <a:t>list,</a:t>
            </a:r>
            <a:r>
              <a:rPr sz="3000" spc="-130" dirty="0">
                <a:latin typeface="Times New Roman"/>
                <a:cs typeface="Times New Roman"/>
              </a:rPr>
              <a:t> </a:t>
            </a:r>
            <a:r>
              <a:rPr sz="3000" dirty="0">
                <a:latin typeface="Calibri"/>
                <a:cs typeface="Calibri"/>
              </a:rPr>
              <a:t>Python</a:t>
            </a:r>
            <a:r>
              <a:rPr sz="3000" spc="-120" dirty="0">
                <a:latin typeface="Times New Roman"/>
                <a:cs typeface="Times New Roman"/>
              </a:rPr>
              <a:t> </a:t>
            </a:r>
            <a:r>
              <a:rPr sz="3000" spc="-10" dirty="0">
                <a:latin typeface="Calibri"/>
                <a:cs typeface="Calibri"/>
              </a:rPr>
              <a:t>allows</a:t>
            </a:r>
            <a:r>
              <a:rPr sz="3000" spc="-10" dirty="0">
                <a:latin typeface="Times New Roman"/>
                <a:cs typeface="Times New Roman"/>
              </a:rPr>
              <a:t> </a:t>
            </a:r>
            <a:r>
              <a:rPr sz="3000" spc="-10" dirty="0">
                <a:latin typeface="Calibri"/>
                <a:cs typeface="Calibri"/>
              </a:rPr>
              <a:t>negative</a:t>
            </a:r>
            <a:r>
              <a:rPr sz="3000" spc="-170" dirty="0">
                <a:latin typeface="Times New Roman"/>
                <a:cs typeface="Times New Roman"/>
              </a:rPr>
              <a:t> </a:t>
            </a:r>
            <a:r>
              <a:rPr sz="3000" dirty="0">
                <a:latin typeface="Calibri"/>
                <a:cs typeface="Calibri"/>
              </a:rPr>
              <a:t>indexing</a:t>
            </a:r>
            <a:r>
              <a:rPr sz="3000" spc="-150" dirty="0">
                <a:latin typeface="Times New Roman"/>
                <a:cs typeface="Times New Roman"/>
              </a:rPr>
              <a:t> </a:t>
            </a:r>
            <a:r>
              <a:rPr sz="3000" dirty="0">
                <a:latin typeface="Calibri"/>
                <a:cs typeface="Calibri"/>
              </a:rPr>
              <a:t>for</a:t>
            </a:r>
            <a:r>
              <a:rPr sz="3000" spc="-150" dirty="0">
                <a:latin typeface="Times New Roman"/>
                <a:cs typeface="Times New Roman"/>
              </a:rPr>
              <a:t> </a:t>
            </a:r>
            <a:r>
              <a:rPr sz="3000" dirty="0">
                <a:latin typeface="Calibri"/>
                <a:cs typeface="Calibri"/>
              </a:rPr>
              <a:t>its</a:t>
            </a:r>
            <a:r>
              <a:rPr sz="3000" spc="-155" dirty="0">
                <a:latin typeface="Times New Roman"/>
                <a:cs typeface="Times New Roman"/>
              </a:rPr>
              <a:t> </a:t>
            </a:r>
            <a:r>
              <a:rPr sz="3000" dirty="0">
                <a:latin typeface="Calibri"/>
                <a:cs typeface="Calibri"/>
              </a:rPr>
              <a:t>strings.</a:t>
            </a:r>
            <a:r>
              <a:rPr sz="3000" spc="-140" dirty="0">
                <a:latin typeface="Times New Roman"/>
                <a:cs typeface="Times New Roman"/>
              </a:rPr>
              <a:t> </a:t>
            </a:r>
            <a:r>
              <a:rPr sz="3000" dirty="0">
                <a:latin typeface="Calibri"/>
                <a:cs typeface="Calibri"/>
              </a:rPr>
              <a:t>For</a:t>
            </a:r>
            <a:r>
              <a:rPr sz="3000" spc="-155" dirty="0">
                <a:latin typeface="Times New Roman"/>
                <a:cs typeface="Times New Roman"/>
              </a:rPr>
              <a:t> </a:t>
            </a:r>
            <a:r>
              <a:rPr sz="3000" spc="-10" dirty="0">
                <a:latin typeface="Calibri"/>
                <a:cs typeface="Calibri"/>
              </a:rPr>
              <a:t>example,</a:t>
            </a:r>
            <a:endParaRPr sz="3000">
              <a:latin typeface="Calibri"/>
              <a:cs typeface="Calibri"/>
            </a:endParaRPr>
          </a:p>
          <a:p>
            <a:pPr marL="12700">
              <a:lnSpc>
                <a:spcPct val="100000"/>
              </a:lnSpc>
              <a:spcBef>
                <a:spcPts val="25"/>
              </a:spcBef>
            </a:pPr>
            <a:r>
              <a:rPr sz="3000" dirty="0">
                <a:latin typeface="Calibri"/>
                <a:cs typeface="Calibri"/>
              </a:rPr>
              <a:t>greet</a:t>
            </a:r>
            <a:r>
              <a:rPr sz="3000" spc="-145" dirty="0">
                <a:latin typeface="Times New Roman"/>
                <a:cs typeface="Times New Roman"/>
              </a:rPr>
              <a:t> </a:t>
            </a:r>
            <a:r>
              <a:rPr sz="3000" dirty="0">
                <a:latin typeface="Calibri"/>
                <a:cs typeface="Calibri"/>
              </a:rPr>
              <a:t>=</a:t>
            </a:r>
            <a:r>
              <a:rPr sz="3000" spc="-130" dirty="0">
                <a:latin typeface="Times New Roman"/>
                <a:cs typeface="Times New Roman"/>
              </a:rPr>
              <a:t> </a:t>
            </a:r>
            <a:r>
              <a:rPr sz="3000" spc="-10" dirty="0">
                <a:latin typeface="Calibri"/>
                <a:cs typeface="Calibri"/>
              </a:rPr>
              <a:t>'hello'</a:t>
            </a:r>
            <a:endParaRPr sz="3000">
              <a:latin typeface="Calibri"/>
              <a:cs typeface="Calibri"/>
            </a:endParaRPr>
          </a:p>
          <a:p>
            <a:pPr marL="12700" marR="4154804">
              <a:lnSpc>
                <a:spcPct val="100000"/>
              </a:lnSpc>
            </a:pPr>
            <a:r>
              <a:rPr sz="3000" dirty="0">
                <a:latin typeface="Calibri"/>
                <a:cs typeface="Calibri"/>
              </a:rPr>
              <a:t>#</a:t>
            </a:r>
            <a:r>
              <a:rPr sz="3000" spc="-105" dirty="0">
                <a:latin typeface="Times New Roman"/>
                <a:cs typeface="Times New Roman"/>
              </a:rPr>
              <a:t> </a:t>
            </a:r>
            <a:r>
              <a:rPr sz="3000" dirty="0">
                <a:latin typeface="Calibri"/>
                <a:cs typeface="Calibri"/>
              </a:rPr>
              <a:t>access</a:t>
            </a:r>
            <a:r>
              <a:rPr sz="3000" spc="-125" dirty="0">
                <a:latin typeface="Times New Roman"/>
                <a:cs typeface="Times New Roman"/>
              </a:rPr>
              <a:t> </a:t>
            </a:r>
            <a:r>
              <a:rPr sz="3000" dirty="0">
                <a:latin typeface="Calibri"/>
                <a:cs typeface="Calibri"/>
              </a:rPr>
              <a:t>4th</a:t>
            </a:r>
            <a:r>
              <a:rPr sz="3000" spc="-105" dirty="0">
                <a:latin typeface="Times New Roman"/>
                <a:cs typeface="Times New Roman"/>
              </a:rPr>
              <a:t> </a:t>
            </a:r>
            <a:r>
              <a:rPr sz="3000" dirty="0">
                <a:latin typeface="Calibri"/>
                <a:cs typeface="Calibri"/>
              </a:rPr>
              <a:t>last</a:t>
            </a:r>
            <a:r>
              <a:rPr sz="3000" spc="-100" dirty="0">
                <a:latin typeface="Times New Roman"/>
                <a:cs typeface="Times New Roman"/>
              </a:rPr>
              <a:t> </a:t>
            </a:r>
            <a:r>
              <a:rPr sz="3000" spc="-10" dirty="0">
                <a:latin typeface="Calibri"/>
                <a:cs typeface="Calibri"/>
              </a:rPr>
              <a:t>element</a:t>
            </a:r>
            <a:r>
              <a:rPr sz="3000" spc="-10" dirty="0">
                <a:latin typeface="Times New Roman"/>
                <a:cs typeface="Times New Roman"/>
              </a:rPr>
              <a:t> </a:t>
            </a:r>
            <a:r>
              <a:rPr sz="3000" spc="-20" dirty="0">
                <a:latin typeface="Calibri"/>
                <a:cs typeface="Calibri"/>
              </a:rPr>
              <a:t>print(greet[-</a:t>
            </a:r>
            <a:r>
              <a:rPr sz="3000" dirty="0">
                <a:latin typeface="Calibri"/>
                <a:cs typeface="Calibri"/>
              </a:rPr>
              <a:t>4])</a:t>
            </a:r>
            <a:r>
              <a:rPr sz="3000" spc="-75" dirty="0">
                <a:latin typeface="Times New Roman"/>
                <a:cs typeface="Times New Roman"/>
              </a:rPr>
              <a:t> </a:t>
            </a:r>
            <a:r>
              <a:rPr sz="3000" dirty="0">
                <a:latin typeface="Calibri"/>
                <a:cs typeface="Calibri"/>
              </a:rPr>
              <a:t>#</a:t>
            </a:r>
            <a:r>
              <a:rPr sz="3000" spc="-60" dirty="0">
                <a:latin typeface="Times New Roman"/>
                <a:cs typeface="Times New Roman"/>
              </a:rPr>
              <a:t> </a:t>
            </a:r>
            <a:r>
              <a:rPr sz="3000" spc="-25" dirty="0">
                <a:latin typeface="Calibri"/>
                <a:cs typeface="Calibri"/>
              </a:rPr>
              <a:t>"e"</a:t>
            </a:r>
            <a:endParaRPr sz="30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38450"/>
            <a:ext cx="7494270" cy="828675"/>
          </a:xfrm>
          <a:prstGeom prst="rect">
            <a:avLst/>
          </a:prstGeom>
        </p:spPr>
        <p:txBody>
          <a:bodyPr vert="horz" wrap="square" lIns="0" tIns="100330" rIns="0" bIns="0" rtlCol="0">
            <a:spAutoFit/>
          </a:bodyPr>
          <a:lstStyle/>
          <a:p>
            <a:pPr marL="12700" marR="5080">
              <a:lnSpc>
                <a:spcPct val="79400"/>
              </a:lnSpc>
              <a:spcBef>
                <a:spcPts val="790"/>
              </a:spcBef>
            </a:pPr>
            <a:r>
              <a:rPr sz="2800" dirty="0">
                <a:solidFill>
                  <a:srgbClr val="FF0000"/>
                </a:solidFill>
              </a:rPr>
              <a:t>3.</a:t>
            </a:r>
            <a:r>
              <a:rPr sz="2800" b="0" spc="-110" dirty="0">
                <a:solidFill>
                  <a:srgbClr val="FF0000"/>
                </a:solidFill>
                <a:latin typeface="Times New Roman"/>
                <a:cs typeface="Times New Roman"/>
              </a:rPr>
              <a:t> </a:t>
            </a:r>
            <a:r>
              <a:rPr sz="2800" dirty="0">
                <a:solidFill>
                  <a:srgbClr val="FF0000"/>
                </a:solidFill>
              </a:rPr>
              <a:t>Slicing:</a:t>
            </a:r>
            <a:r>
              <a:rPr sz="2800" b="0" spc="-85" dirty="0">
                <a:solidFill>
                  <a:srgbClr val="FF0000"/>
                </a:solidFill>
                <a:latin typeface="Times New Roman"/>
                <a:cs typeface="Times New Roman"/>
              </a:rPr>
              <a:t> </a:t>
            </a:r>
            <a:r>
              <a:rPr sz="2800" dirty="0">
                <a:solidFill>
                  <a:srgbClr val="FF0000"/>
                </a:solidFill>
              </a:rPr>
              <a:t>Access</a:t>
            </a:r>
            <a:r>
              <a:rPr sz="2800" b="0" spc="-105" dirty="0">
                <a:solidFill>
                  <a:srgbClr val="FF0000"/>
                </a:solidFill>
                <a:latin typeface="Times New Roman"/>
                <a:cs typeface="Times New Roman"/>
              </a:rPr>
              <a:t> </a:t>
            </a:r>
            <a:r>
              <a:rPr sz="2800" b="0" dirty="0">
                <a:latin typeface="Calibri"/>
                <a:cs typeface="Calibri"/>
              </a:rPr>
              <a:t>a</a:t>
            </a:r>
            <a:r>
              <a:rPr sz="2800" b="0" spc="-110" dirty="0">
                <a:latin typeface="Times New Roman"/>
                <a:cs typeface="Times New Roman"/>
              </a:rPr>
              <a:t> </a:t>
            </a:r>
            <a:r>
              <a:rPr sz="2800" b="0" dirty="0">
                <a:latin typeface="Calibri"/>
                <a:cs typeface="Calibri"/>
              </a:rPr>
              <a:t>range</a:t>
            </a:r>
            <a:r>
              <a:rPr sz="2800" b="0" spc="-114" dirty="0">
                <a:latin typeface="Times New Roman"/>
                <a:cs typeface="Times New Roman"/>
              </a:rPr>
              <a:t> </a:t>
            </a:r>
            <a:r>
              <a:rPr sz="2800" b="0" dirty="0">
                <a:latin typeface="Calibri"/>
                <a:cs typeface="Calibri"/>
              </a:rPr>
              <a:t>of</a:t>
            </a:r>
            <a:r>
              <a:rPr sz="2800" b="0" spc="-110" dirty="0">
                <a:latin typeface="Times New Roman"/>
                <a:cs typeface="Times New Roman"/>
              </a:rPr>
              <a:t> </a:t>
            </a:r>
            <a:r>
              <a:rPr sz="2800" b="0" spc="-20" dirty="0">
                <a:latin typeface="Calibri"/>
                <a:cs typeface="Calibri"/>
              </a:rPr>
              <a:t>characters</a:t>
            </a:r>
            <a:r>
              <a:rPr sz="2800" b="0" spc="-110" dirty="0">
                <a:latin typeface="Times New Roman"/>
                <a:cs typeface="Times New Roman"/>
              </a:rPr>
              <a:t> </a:t>
            </a:r>
            <a:r>
              <a:rPr sz="2800" b="0" dirty="0">
                <a:latin typeface="Calibri"/>
                <a:cs typeface="Calibri"/>
              </a:rPr>
              <a:t>in</a:t>
            </a:r>
            <a:r>
              <a:rPr sz="2800" b="0" spc="-100" dirty="0">
                <a:latin typeface="Times New Roman"/>
                <a:cs typeface="Times New Roman"/>
              </a:rPr>
              <a:t> </a:t>
            </a:r>
            <a:r>
              <a:rPr sz="2800" b="0" dirty="0">
                <a:latin typeface="Calibri"/>
                <a:cs typeface="Calibri"/>
              </a:rPr>
              <a:t>a</a:t>
            </a:r>
            <a:r>
              <a:rPr sz="2800" b="0" spc="-110" dirty="0">
                <a:latin typeface="Times New Roman"/>
                <a:cs typeface="Times New Roman"/>
              </a:rPr>
              <a:t> </a:t>
            </a:r>
            <a:r>
              <a:rPr sz="2800" b="0" dirty="0">
                <a:latin typeface="Calibri"/>
                <a:cs typeface="Calibri"/>
              </a:rPr>
              <a:t>string</a:t>
            </a:r>
            <a:r>
              <a:rPr sz="2800" b="0" spc="-95" dirty="0">
                <a:latin typeface="Times New Roman"/>
                <a:cs typeface="Times New Roman"/>
              </a:rPr>
              <a:t> </a:t>
            </a:r>
            <a:r>
              <a:rPr sz="2800" b="0" spc="-25" dirty="0">
                <a:latin typeface="Calibri"/>
                <a:cs typeface="Calibri"/>
              </a:rPr>
              <a:t>by</a:t>
            </a:r>
            <a:r>
              <a:rPr sz="2800" b="0" spc="-25" dirty="0">
                <a:latin typeface="Times New Roman"/>
                <a:cs typeface="Times New Roman"/>
              </a:rPr>
              <a:t> </a:t>
            </a:r>
            <a:r>
              <a:rPr sz="2800" b="0" dirty="0">
                <a:latin typeface="Calibri"/>
                <a:cs typeface="Calibri"/>
              </a:rPr>
              <a:t>using</a:t>
            </a:r>
            <a:r>
              <a:rPr sz="2800" b="0" spc="-105" dirty="0">
                <a:latin typeface="Times New Roman"/>
                <a:cs typeface="Times New Roman"/>
              </a:rPr>
              <a:t> </a:t>
            </a:r>
            <a:r>
              <a:rPr sz="2800" b="0" dirty="0">
                <a:latin typeface="Calibri"/>
                <a:cs typeface="Calibri"/>
              </a:rPr>
              <a:t>the</a:t>
            </a:r>
            <a:r>
              <a:rPr sz="2800" b="0" spc="-120" dirty="0">
                <a:latin typeface="Times New Roman"/>
                <a:cs typeface="Times New Roman"/>
              </a:rPr>
              <a:t> </a:t>
            </a:r>
            <a:r>
              <a:rPr sz="2800" b="0" dirty="0">
                <a:latin typeface="Calibri"/>
                <a:cs typeface="Calibri"/>
              </a:rPr>
              <a:t>slicing</a:t>
            </a:r>
            <a:r>
              <a:rPr sz="2800" b="0" spc="-114" dirty="0">
                <a:latin typeface="Times New Roman"/>
                <a:cs typeface="Times New Roman"/>
              </a:rPr>
              <a:t> </a:t>
            </a:r>
            <a:r>
              <a:rPr sz="2800" b="0" spc="-20" dirty="0">
                <a:latin typeface="Calibri"/>
                <a:cs typeface="Calibri"/>
              </a:rPr>
              <a:t>operator</a:t>
            </a:r>
            <a:r>
              <a:rPr sz="2800" b="0" spc="-114" dirty="0">
                <a:latin typeface="Times New Roman"/>
                <a:cs typeface="Times New Roman"/>
              </a:rPr>
              <a:t> </a:t>
            </a:r>
            <a:r>
              <a:rPr sz="2800" b="0" dirty="0">
                <a:latin typeface="Calibri"/>
                <a:cs typeface="Calibri"/>
              </a:rPr>
              <a:t>colon</a:t>
            </a:r>
            <a:r>
              <a:rPr sz="2800" b="0" spc="-110" dirty="0">
                <a:latin typeface="Times New Roman"/>
                <a:cs typeface="Times New Roman"/>
              </a:rPr>
              <a:t> </a:t>
            </a:r>
            <a:r>
              <a:rPr sz="3100" dirty="0">
                <a:solidFill>
                  <a:srgbClr val="001F5F"/>
                </a:solidFill>
              </a:rPr>
              <a:t>:</a:t>
            </a:r>
            <a:r>
              <a:rPr sz="2800" b="0" dirty="0">
                <a:latin typeface="Calibri"/>
                <a:cs typeface="Calibri"/>
              </a:rPr>
              <a:t>.</a:t>
            </a:r>
            <a:r>
              <a:rPr sz="2800" b="0" spc="-125" dirty="0">
                <a:latin typeface="Times New Roman"/>
                <a:cs typeface="Times New Roman"/>
              </a:rPr>
              <a:t> </a:t>
            </a:r>
            <a:r>
              <a:rPr sz="2800" b="0" dirty="0">
                <a:latin typeface="Calibri"/>
                <a:cs typeface="Calibri"/>
              </a:rPr>
              <a:t>For</a:t>
            </a:r>
            <a:r>
              <a:rPr sz="2800" b="0" spc="-125" dirty="0">
                <a:latin typeface="Times New Roman"/>
                <a:cs typeface="Times New Roman"/>
              </a:rPr>
              <a:t> </a:t>
            </a:r>
            <a:r>
              <a:rPr sz="2800" b="0" spc="-10" dirty="0">
                <a:latin typeface="Calibri"/>
                <a:cs typeface="Calibri"/>
              </a:rPr>
              <a:t>example,</a:t>
            </a:r>
            <a:endParaRPr sz="2800">
              <a:latin typeface="Calibri"/>
              <a:cs typeface="Calibri"/>
            </a:endParaRPr>
          </a:p>
        </p:txBody>
      </p:sp>
      <p:sp>
        <p:nvSpPr>
          <p:cNvPr id="3" name="object 3"/>
          <p:cNvSpPr txBox="1"/>
          <p:nvPr/>
        </p:nvSpPr>
        <p:spPr>
          <a:xfrm>
            <a:off x="535940" y="1049777"/>
            <a:ext cx="8021955" cy="711200"/>
          </a:xfrm>
          <a:prstGeom prst="rect">
            <a:avLst/>
          </a:prstGeom>
        </p:spPr>
        <p:txBody>
          <a:bodyPr vert="horz" wrap="square" lIns="0" tIns="85725" rIns="0" bIns="0" rtlCol="0">
            <a:spAutoFit/>
          </a:bodyPr>
          <a:lstStyle/>
          <a:p>
            <a:pPr marL="12700" marR="5080">
              <a:lnSpc>
                <a:spcPts val="2400"/>
              </a:lnSpc>
              <a:spcBef>
                <a:spcPts val="675"/>
              </a:spcBef>
            </a:pPr>
            <a:r>
              <a:rPr sz="2500" b="1" dirty="0">
                <a:solidFill>
                  <a:srgbClr val="FF0000"/>
                </a:solidFill>
                <a:latin typeface="Arial"/>
                <a:cs typeface="Arial"/>
              </a:rPr>
              <a:t>Note</a:t>
            </a:r>
            <a:r>
              <a:rPr sz="2500" dirty="0">
                <a:solidFill>
                  <a:srgbClr val="FF0000"/>
                </a:solidFill>
                <a:latin typeface="Microsoft Sans Serif"/>
                <a:cs typeface="Microsoft Sans Serif"/>
              </a:rPr>
              <a:t>:</a:t>
            </a:r>
            <a:r>
              <a:rPr sz="2500" spc="50" dirty="0">
                <a:solidFill>
                  <a:srgbClr val="FF0000"/>
                </a:solidFill>
                <a:latin typeface="Times New Roman"/>
                <a:cs typeface="Times New Roman"/>
              </a:rPr>
              <a:t> </a:t>
            </a:r>
            <a:r>
              <a:rPr sz="2500" dirty="0">
                <a:latin typeface="Microsoft Sans Serif"/>
                <a:cs typeface="Microsoft Sans Serif"/>
              </a:rPr>
              <a:t>If</a:t>
            </a:r>
            <a:r>
              <a:rPr sz="2500" spc="45" dirty="0">
                <a:latin typeface="Times New Roman"/>
                <a:cs typeface="Times New Roman"/>
              </a:rPr>
              <a:t> </a:t>
            </a:r>
            <a:r>
              <a:rPr sz="2500" dirty="0">
                <a:latin typeface="Microsoft Sans Serif"/>
                <a:cs typeface="Microsoft Sans Serif"/>
              </a:rPr>
              <a:t>we</a:t>
            </a:r>
            <a:r>
              <a:rPr sz="2500" spc="35" dirty="0">
                <a:latin typeface="Times New Roman"/>
                <a:cs typeface="Times New Roman"/>
              </a:rPr>
              <a:t> </a:t>
            </a:r>
            <a:r>
              <a:rPr sz="2500" dirty="0">
                <a:latin typeface="Microsoft Sans Serif"/>
                <a:cs typeface="Microsoft Sans Serif"/>
              </a:rPr>
              <a:t>try</a:t>
            </a:r>
            <a:r>
              <a:rPr sz="2500" spc="60" dirty="0">
                <a:latin typeface="Times New Roman"/>
                <a:cs typeface="Times New Roman"/>
              </a:rPr>
              <a:t> </a:t>
            </a:r>
            <a:r>
              <a:rPr sz="2500" dirty="0">
                <a:latin typeface="Microsoft Sans Serif"/>
                <a:cs typeface="Microsoft Sans Serif"/>
              </a:rPr>
              <a:t>to</a:t>
            </a:r>
            <a:r>
              <a:rPr sz="2500" spc="35" dirty="0">
                <a:latin typeface="Times New Roman"/>
                <a:cs typeface="Times New Roman"/>
              </a:rPr>
              <a:t> </a:t>
            </a:r>
            <a:r>
              <a:rPr sz="2500" dirty="0">
                <a:latin typeface="Microsoft Sans Serif"/>
                <a:cs typeface="Microsoft Sans Serif"/>
              </a:rPr>
              <a:t>access</a:t>
            </a:r>
            <a:r>
              <a:rPr sz="2500" spc="35" dirty="0">
                <a:latin typeface="Times New Roman"/>
                <a:cs typeface="Times New Roman"/>
              </a:rPr>
              <a:t> </a:t>
            </a:r>
            <a:r>
              <a:rPr sz="2500" dirty="0">
                <a:latin typeface="Microsoft Sans Serif"/>
                <a:cs typeface="Microsoft Sans Serif"/>
              </a:rPr>
              <a:t>an</a:t>
            </a:r>
            <a:r>
              <a:rPr sz="2500" spc="40" dirty="0">
                <a:latin typeface="Times New Roman"/>
                <a:cs typeface="Times New Roman"/>
              </a:rPr>
              <a:t> </a:t>
            </a:r>
            <a:r>
              <a:rPr sz="2500" dirty="0">
                <a:latin typeface="Microsoft Sans Serif"/>
                <a:cs typeface="Microsoft Sans Serif"/>
              </a:rPr>
              <a:t>index</a:t>
            </a:r>
            <a:r>
              <a:rPr sz="2500" spc="30" dirty="0">
                <a:latin typeface="Times New Roman"/>
                <a:cs typeface="Times New Roman"/>
              </a:rPr>
              <a:t> </a:t>
            </a:r>
            <a:r>
              <a:rPr sz="2500" dirty="0">
                <a:latin typeface="Microsoft Sans Serif"/>
                <a:cs typeface="Microsoft Sans Serif"/>
              </a:rPr>
              <a:t>out</a:t>
            </a:r>
            <a:r>
              <a:rPr sz="2500" spc="30" dirty="0">
                <a:latin typeface="Times New Roman"/>
                <a:cs typeface="Times New Roman"/>
              </a:rPr>
              <a:t> </a:t>
            </a:r>
            <a:r>
              <a:rPr sz="2500" dirty="0">
                <a:latin typeface="Microsoft Sans Serif"/>
                <a:cs typeface="Microsoft Sans Serif"/>
              </a:rPr>
              <a:t>of</a:t>
            </a:r>
            <a:r>
              <a:rPr sz="2500" spc="35" dirty="0">
                <a:latin typeface="Times New Roman"/>
                <a:cs typeface="Times New Roman"/>
              </a:rPr>
              <a:t> </a:t>
            </a:r>
            <a:r>
              <a:rPr sz="2500" dirty="0">
                <a:latin typeface="Microsoft Sans Serif"/>
                <a:cs typeface="Microsoft Sans Serif"/>
              </a:rPr>
              <a:t>the</a:t>
            </a:r>
            <a:r>
              <a:rPr sz="2500" spc="30" dirty="0">
                <a:latin typeface="Times New Roman"/>
                <a:cs typeface="Times New Roman"/>
              </a:rPr>
              <a:t> </a:t>
            </a:r>
            <a:r>
              <a:rPr sz="2500" dirty="0">
                <a:latin typeface="Microsoft Sans Serif"/>
                <a:cs typeface="Microsoft Sans Serif"/>
              </a:rPr>
              <a:t>range</a:t>
            </a:r>
            <a:r>
              <a:rPr sz="2500" spc="40" dirty="0">
                <a:latin typeface="Times New Roman"/>
                <a:cs typeface="Times New Roman"/>
              </a:rPr>
              <a:t> </a:t>
            </a:r>
            <a:r>
              <a:rPr sz="2500" dirty="0">
                <a:latin typeface="Microsoft Sans Serif"/>
                <a:cs typeface="Microsoft Sans Serif"/>
              </a:rPr>
              <a:t>or</a:t>
            </a:r>
            <a:r>
              <a:rPr sz="2500" spc="45" dirty="0">
                <a:latin typeface="Times New Roman"/>
                <a:cs typeface="Times New Roman"/>
              </a:rPr>
              <a:t> </a:t>
            </a:r>
            <a:r>
              <a:rPr sz="2500" spc="-25" dirty="0">
                <a:latin typeface="Microsoft Sans Serif"/>
                <a:cs typeface="Microsoft Sans Serif"/>
              </a:rPr>
              <a:t>use</a:t>
            </a:r>
            <a:r>
              <a:rPr sz="2500" spc="-25" dirty="0">
                <a:latin typeface="Times New Roman"/>
                <a:cs typeface="Times New Roman"/>
              </a:rPr>
              <a:t> </a:t>
            </a:r>
            <a:r>
              <a:rPr sz="2500" dirty="0">
                <a:latin typeface="Microsoft Sans Serif"/>
                <a:cs typeface="Microsoft Sans Serif"/>
              </a:rPr>
              <a:t>numbers</a:t>
            </a:r>
            <a:r>
              <a:rPr sz="2500" spc="15" dirty="0">
                <a:latin typeface="Times New Roman"/>
                <a:cs typeface="Times New Roman"/>
              </a:rPr>
              <a:t> </a:t>
            </a:r>
            <a:r>
              <a:rPr sz="2500" dirty="0">
                <a:latin typeface="Microsoft Sans Serif"/>
                <a:cs typeface="Microsoft Sans Serif"/>
              </a:rPr>
              <a:t>other</a:t>
            </a:r>
            <a:r>
              <a:rPr sz="2500" spc="10" dirty="0">
                <a:latin typeface="Times New Roman"/>
                <a:cs typeface="Times New Roman"/>
              </a:rPr>
              <a:t> </a:t>
            </a:r>
            <a:r>
              <a:rPr sz="2500" dirty="0">
                <a:latin typeface="Microsoft Sans Serif"/>
                <a:cs typeface="Microsoft Sans Serif"/>
              </a:rPr>
              <a:t>than</a:t>
            </a:r>
            <a:r>
              <a:rPr sz="2500" spc="10" dirty="0">
                <a:latin typeface="Times New Roman"/>
                <a:cs typeface="Times New Roman"/>
              </a:rPr>
              <a:t> </a:t>
            </a:r>
            <a:r>
              <a:rPr sz="2500" dirty="0">
                <a:latin typeface="Microsoft Sans Serif"/>
                <a:cs typeface="Microsoft Sans Serif"/>
              </a:rPr>
              <a:t>an</a:t>
            </a:r>
            <a:r>
              <a:rPr sz="2500" spc="5" dirty="0">
                <a:latin typeface="Times New Roman"/>
                <a:cs typeface="Times New Roman"/>
              </a:rPr>
              <a:t> </a:t>
            </a:r>
            <a:r>
              <a:rPr sz="2500" dirty="0">
                <a:latin typeface="Microsoft Sans Serif"/>
                <a:cs typeface="Microsoft Sans Serif"/>
              </a:rPr>
              <a:t>integer,</a:t>
            </a:r>
            <a:r>
              <a:rPr sz="2500" spc="5" dirty="0">
                <a:latin typeface="Times New Roman"/>
                <a:cs typeface="Times New Roman"/>
              </a:rPr>
              <a:t> </a:t>
            </a:r>
            <a:r>
              <a:rPr sz="2500" dirty="0">
                <a:latin typeface="Microsoft Sans Serif"/>
                <a:cs typeface="Microsoft Sans Serif"/>
              </a:rPr>
              <a:t>we</a:t>
            </a:r>
            <a:r>
              <a:rPr sz="2500" spc="10" dirty="0">
                <a:latin typeface="Times New Roman"/>
                <a:cs typeface="Times New Roman"/>
              </a:rPr>
              <a:t> </a:t>
            </a:r>
            <a:r>
              <a:rPr sz="2500" dirty="0">
                <a:latin typeface="Microsoft Sans Serif"/>
                <a:cs typeface="Microsoft Sans Serif"/>
              </a:rPr>
              <a:t>will</a:t>
            </a:r>
            <a:r>
              <a:rPr sz="2500" dirty="0">
                <a:latin typeface="Times New Roman"/>
                <a:cs typeface="Times New Roman"/>
              </a:rPr>
              <a:t> </a:t>
            </a:r>
            <a:r>
              <a:rPr sz="2500" dirty="0">
                <a:latin typeface="Microsoft Sans Serif"/>
                <a:cs typeface="Microsoft Sans Serif"/>
              </a:rPr>
              <a:t>get</a:t>
            </a:r>
            <a:r>
              <a:rPr sz="2500" spc="5" dirty="0">
                <a:latin typeface="Times New Roman"/>
                <a:cs typeface="Times New Roman"/>
              </a:rPr>
              <a:t> </a:t>
            </a:r>
            <a:r>
              <a:rPr sz="2500" spc="-10" dirty="0">
                <a:latin typeface="Microsoft Sans Serif"/>
                <a:cs typeface="Microsoft Sans Serif"/>
              </a:rPr>
              <a:t>errors.</a:t>
            </a:r>
            <a:endParaRPr sz="2500">
              <a:latin typeface="Microsoft Sans Serif"/>
              <a:cs typeface="Microsoft Sans Serif"/>
            </a:endParaRPr>
          </a:p>
        </p:txBody>
      </p:sp>
      <p:sp>
        <p:nvSpPr>
          <p:cNvPr id="4" name="object 4"/>
          <p:cNvSpPr txBox="1"/>
          <p:nvPr/>
        </p:nvSpPr>
        <p:spPr>
          <a:xfrm>
            <a:off x="535944" y="3259916"/>
            <a:ext cx="7990840" cy="2388235"/>
          </a:xfrm>
          <a:prstGeom prst="rect">
            <a:avLst/>
          </a:prstGeom>
        </p:spPr>
        <p:txBody>
          <a:bodyPr vert="horz" wrap="square" lIns="0" tIns="85725" rIns="0" bIns="0" rtlCol="0">
            <a:spAutoFit/>
          </a:bodyPr>
          <a:lstStyle/>
          <a:p>
            <a:pPr marL="12700" marR="12700">
              <a:lnSpc>
                <a:spcPts val="2400"/>
              </a:lnSpc>
              <a:spcBef>
                <a:spcPts val="675"/>
              </a:spcBef>
            </a:pPr>
            <a:r>
              <a:rPr sz="2500" dirty="0">
                <a:latin typeface="Microsoft Sans Serif"/>
                <a:cs typeface="Microsoft Sans Serif"/>
              </a:rPr>
              <a:t>While</a:t>
            </a:r>
            <a:r>
              <a:rPr sz="2500" spc="-25" dirty="0">
                <a:latin typeface="Times New Roman"/>
                <a:cs typeface="Times New Roman"/>
              </a:rPr>
              <a:t> </a:t>
            </a:r>
            <a:r>
              <a:rPr sz="2500" dirty="0">
                <a:latin typeface="Microsoft Sans Serif"/>
                <a:cs typeface="Microsoft Sans Serif"/>
              </a:rPr>
              <a:t>performing</a:t>
            </a:r>
            <a:r>
              <a:rPr sz="2500" spc="-5" dirty="0">
                <a:latin typeface="Times New Roman"/>
                <a:cs typeface="Times New Roman"/>
              </a:rPr>
              <a:t> </a:t>
            </a:r>
            <a:r>
              <a:rPr sz="2500" dirty="0">
                <a:latin typeface="Microsoft Sans Serif"/>
                <a:cs typeface="Microsoft Sans Serif"/>
              </a:rPr>
              <a:t>slicing</a:t>
            </a:r>
            <a:r>
              <a:rPr sz="2500" spc="-25" dirty="0">
                <a:latin typeface="Times New Roman"/>
                <a:cs typeface="Times New Roman"/>
              </a:rPr>
              <a:t> </a:t>
            </a:r>
            <a:r>
              <a:rPr sz="2500" dirty="0">
                <a:latin typeface="Microsoft Sans Serif"/>
                <a:cs typeface="Microsoft Sans Serif"/>
              </a:rPr>
              <a:t>operations,</a:t>
            </a:r>
            <a:r>
              <a:rPr sz="2500" spc="-20" dirty="0">
                <a:latin typeface="Times New Roman"/>
                <a:cs typeface="Times New Roman"/>
              </a:rPr>
              <a:t> </a:t>
            </a:r>
            <a:r>
              <a:rPr sz="2500" dirty="0">
                <a:latin typeface="Microsoft Sans Serif"/>
                <a:cs typeface="Microsoft Sans Serif"/>
              </a:rPr>
              <a:t>one</a:t>
            </a:r>
            <a:r>
              <a:rPr sz="2500" spc="-20" dirty="0">
                <a:latin typeface="Times New Roman"/>
                <a:cs typeface="Times New Roman"/>
              </a:rPr>
              <a:t> </a:t>
            </a:r>
            <a:r>
              <a:rPr sz="2500" dirty="0">
                <a:latin typeface="Microsoft Sans Serif"/>
                <a:cs typeface="Microsoft Sans Serif"/>
              </a:rPr>
              <a:t>thing</a:t>
            </a:r>
            <a:r>
              <a:rPr sz="2500" spc="-25" dirty="0">
                <a:latin typeface="Times New Roman"/>
                <a:cs typeface="Times New Roman"/>
              </a:rPr>
              <a:t> </a:t>
            </a:r>
            <a:r>
              <a:rPr sz="2500" spc="-25" dirty="0">
                <a:latin typeface="Microsoft Sans Serif"/>
                <a:cs typeface="Microsoft Sans Serif"/>
              </a:rPr>
              <a:t>to</a:t>
            </a:r>
            <a:r>
              <a:rPr sz="2500" spc="-25" dirty="0">
                <a:latin typeface="Times New Roman"/>
                <a:cs typeface="Times New Roman"/>
              </a:rPr>
              <a:t> </a:t>
            </a:r>
            <a:r>
              <a:rPr sz="2500" dirty="0">
                <a:latin typeface="Microsoft Sans Serif"/>
                <a:cs typeface="Microsoft Sans Serif"/>
              </a:rPr>
              <a:t>remember</a:t>
            </a:r>
            <a:r>
              <a:rPr sz="2500" spc="30" dirty="0">
                <a:latin typeface="Times New Roman"/>
                <a:cs typeface="Times New Roman"/>
              </a:rPr>
              <a:t> </a:t>
            </a:r>
            <a:r>
              <a:rPr sz="2500" dirty="0">
                <a:latin typeface="Microsoft Sans Serif"/>
                <a:cs typeface="Microsoft Sans Serif"/>
              </a:rPr>
              <a:t>is</a:t>
            </a:r>
            <a:r>
              <a:rPr sz="2500" spc="20" dirty="0">
                <a:latin typeface="Times New Roman"/>
                <a:cs typeface="Times New Roman"/>
              </a:rPr>
              <a:t> </a:t>
            </a:r>
            <a:r>
              <a:rPr sz="2500" dirty="0">
                <a:latin typeface="Microsoft Sans Serif"/>
                <a:cs typeface="Microsoft Sans Serif"/>
              </a:rPr>
              <a:t>that</a:t>
            </a:r>
            <a:r>
              <a:rPr sz="2500" spc="5" dirty="0">
                <a:latin typeface="Times New Roman"/>
                <a:cs typeface="Times New Roman"/>
              </a:rPr>
              <a:t> </a:t>
            </a:r>
            <a:r>
              <a:rPr sz="2500" dirty="0">
                <a:latin typeface="Microsoft Sans Serif"/>
                <a:cs typeface="Microsoft Sans Serif"/>
              </a:rPr>
              <a:t>the</a:t>
            </a:r>
            <a:r>
              <a:rPr sz="2500" spc="10" dirty="0">
                <a:latin typeface="Times New Roman"/>
                <a:cs typeface="Times New Roman"/>
              </a:rPr>
              <a:t> </a:t>
            </a:r>
            <a:r>
              <a:rPr sz="2500" dirty="0">
                <a:latin typeface="Microsoft Sans Serif"/>
                <a:cs typeface="Microsoft Sans Serif"/>
              </a:rPr>
              <a:t>start</a:t>
            </a:r>
            <a:r>
              <a:rPr sz="2500" spc="20" dirty="0">
                <a:latin typeface="Times New Roman"/>
                <a:cs typeface="Times New Roman"/>
              </a:rPr>
              <a:t> </a:t>
            </a:r>
            <a:r>
              <a:rPr sz="2500" dirty="0">
                <a:latin typeface="Microsoft Sans Serif"/>
                <a:cs typeface="Microsoft Sans Serif"/>
              </a:rPr>
              <a:t>index</a:t>
            </a:r>
            <a:r>
              <a:rPr sz="2500" spc="5" dirty="0">
                <a:latin typeface="Times New Roman"/>
                <a:cs typeface="Times New Roman"/>
              </a:rPr>
              <a:t> </a:t>
            </a:r>
            <a:r>
              <a:rPr sz="2500" dirty="0">
                <a:latin typeface="Microsoft Sans Serif"/>
                <a:cs typeface="Microsoft Sans Serif"/>
              </a:rPr>
              <a:t>value</a:t>
            </a:r>
            <a:r>
              <a:rPr sz="2500" spc="10" dirty="0">
                <a:latin typeface="Times New Roman"/>
                <a:cs typeface="Times New Roman"/>
              </a:rPr>
              <a:t> </a:t>
            </a:r>
            <a:r>
              <a:rPr sz="2500" dirty="0">
                <a:latin typeface="Microsoft Sans Serif"/>
                <a:cs typeface="Microsoft Sans Serif"/>
              </a:rPr>
              <a:t>is</a:t>
            </a:r>
            <a:r>
              <a:rPr sz="2500" spc="5" dirty="0">
                <a:latin typeface="Times New Roman"/>
                <a:cs typeface="Times New Roman"/>
              </a:rPr>
              <a:t> </a:t>
            </a:r>
            <a:r>
              <a:rPr sz="2500" dirty="0">
                <a:latin typeface="Microsoft Sans Serif"/>
                <a:cs typeface="Microsoft Sans Serif"/>
              </a:rPr>
              <a:t>always</a:t>
            </a:r>
            <a:r>
              <a:rPr sz="2500" spc="10" dirty="0">
                <a:latin typeface="Times New Roman"/>
                <a:cs typeface="Times New Roman"/>
              </a:rPr>
              <a:t> </a:t>
            </a:r>
            <a:r>
              <a:rPr sz="2500" spc="-10" dirty="0">
                <a:latin typeface="Microsoft Sans Serif"/>
                <a:cs typeface="Microsoft Sans Serif"/>
              </a:rPr>
              <a:t>included</a:t>
            </a:r>
            <a:r>
              <a:rPr sz="2500" spc="-10" dirty="0">
                <a:latin typeface="Times New Roman"/>
                <a:cs typeface="Times New Roman"/>
              </a:rPr>
              <a:t> </a:t>
            </a:r>
            <a:r>
              <a:rPr sz="2500" dirty="0">
                <a:latin typeface="Microsoft Sans Serif"/>
                <a:cs typeface="Microsoft Sans Serif"/>
              </a:rPr>
              <a:t>while</a:t>
            </a:r>
            <a:r>
              <a:rPr sz="2500" spc="10" dirty="0">
                <a:latin typeface="Times New Roman"/>
                <a:cs typeface="Times New Roman"/>
              </a:rPr>
              <a:t> </a:t>
            </a:r>
            <a:r>
              <a:rPr sz="2500" dirty="0">
                <a:latin typeface="Microsoft Sans Serif"/>
                <a:cs typeface="Microsoft Sans Serif"/>
              </a:rPr>
              <a:t>that</a:t>
            </a:r>
            <a:r>
              <a:rPr sz="2500" spc="15" dirty="0">
                <a:latin typeface="Times New Roman"/>
                <a:cs typeface="Times New Roman"/>
              </a:rPr>
              <a:t> </a:t>
            </a:r>
            <a:r>
              <a:rPr sz="2500" dirty="0">
                <a:latin typeface="Microsoft Sans Serif"/>
                <a:cs typeface="Microsoft Sans Serif"/>
              </a:rPr>
              <a:t>of</a:t>
            </a:r>
            <a:r>
              <a:rPr sz="2500" spc="30" dirty="0">
                <a:latin typeface="Times New Roman"/>
                <a:cs typeface="Times New Roman"/>
              </a:rPr>
              <a:t> </a:t>
            </a:r>
            <a:r>
              <a:rPr sz="2500" dirty="0">
                <a:latin typeface="Microsoft Sans Serif"/>
                <a:cs typeface="Microsoft Sans Serif"/>
              </a:rPr>
              <a:t>the</a:t>
            </a:r>
            <a:r>
              <a:rPr sz="2500" spc="25" dirty="0">
                <a:latin typeface="Times New Roman"/>
                <a:cs typeface="Times New Roman"/>
              </a:rPr>
              <a:t> </a:t>
            </a:r>
            <a:r>
              <a:rPr sz="2500" dirty="0">
                <a:latin typeface="Microsoft Sans Serif"/>
                <a:cs typeface="Microsoft Sans Serif"/>
              </a:rPr>
              <a:t>last</a:t>
            </a:r>
            <a:r>
              <a:rPr sz="2500" spc="20" dirty="0">
                <a:latin typeface="Times New Roman"/>
                <a:cs typeface="Times New Roman"/>
              </a:rPr>
              <a:t> </a:t>
            </a:r>
            <a:r>
              <a:rPr sz="2500" dirty="0">
                <a:latin typeface="Microsoft Sans Serif"/>
                <a:cs typeface="Microsoft Sans Serif"/>
              </a:rPr>
              <a:t>index</a:t>
            </a:r>
            <a:r>
              <a:rPr sz="2500" spc="5" dirty="0">
                <a:latin typeface="Times New Roman"/>
                <a:cs typeface="Times New Roman"/>
              </a:rPr>
              <a:t> </a:t>
            </a:r>
            <a:r>
              <a:rPr sz="2500" dirty="0">
                <a:latin typeface="Microsoft Sans Serif"/>
                <a:cs typeface="Microsoft Sans Serif"/>
              </a:rPr>
              <a:t>is</a:t>
            </a:r>
            <a:r>
              <a:rPr sz="2500" spc="25" dirty="0">
                <a:latin typeface="Times New Roman"/>
                <a:cs typeface="Times New Roman"/>
              </a:rPr>
              <a:t> </a:t>
            </a:r>
            <a:r>
              <a:rPr sz="2500" dirty="0">
                <a:latin typeface="Microsoft Sans Serif"/>
                <a:cs typeface="Microsoft Sans Serif"/>
              </a:rPr>
              <a:t>always</a:t>
            </a:r>
            <a:r>
              <a:rPr sz="2500" spc="15" dirty="0">
                <a:latin typeface="Times New Roman"/>
                <a:cs typeface="Times New Roman"/>
              </a:rPr>
              <a:t> </a:t>
            </a:r>
            <a:r>
              <a:rPr sz="2500" spc="-10" dirty="0">
                <a:latin typeface="Microsoft Sans Serif"/>
                <a:cs typeface="Microsoft Sans Serif"/>
              </a:rPr>
              <a:t>excluded.</a:t>
            </a:r>
            <a:endParaRPr sz="2500">
              <a:latin typeface="Microsoft Sans Serif"/>
              <a:cs typeface="Microsoft Sans Serif"/>
            </a:endParaRPr>
          </a:p>
          <a:p>
            <a:pPr marL="12700" marR="5080">
              <a:lnSpc>
                <a:spcPts val="2400"/>
              </a:lnSpc>
              <a:spcBef>
                <a:spcPts val="600"/>
              </a:spcBef>
            </a:pPr>
            <a:r>
              <a:rPr sz="2500" dirty="0">
                <a:latin typeface="Microsoft Sans Serif"/>
                <a:cs typeface="Microsoft Sans Serif"/>
              </a:rPr>
              <a:t>Slicing</a:t>
            </a:r>
            <a:r>
              <a:rPr sz="2500" spc="5" dirty="0">
                <a:latin typeface="Times New Roman"/>
                <a:cs typeface="Times New Roman"/>
              </a:rPr>
              <a:t> </a:t>
            </a:r>
            <a:r>
              <a:rPr sz="2500" dirty="0">
                <a:latin typeface="Microsoft Sans Serif"/>
                <a:cs typeface="Microsoft Sans Serif"/>
              </a:rPr>
              <a:t>can</a:t>
            </a:r>
            <a:r>
              <a:rPr sz="2500" spc="5" dirty="0">
                <a:latin typeface="Times New Roman"/>
                <a:cs typeface="Times New Roman"/>
              </a:rPr>
              <a:t> </a:t>
            </a:r>
            <a:r>
              <a:rPr sz="2500" dirty="0">
                <a:latin typeface="Microsoft Sans Serif"/>
                <a:cs typeface="Microsoft Sans Serif"/>
              </a:rPr>
              <a:t>also</a:t>
            </a:r>
            <a:r>
              <a:rPr sz="2500" dirty="0">
                <a:latin typeface="Times New Roman"/>
                <a:cs typeface="Times New Roman"/>
              </a:rPr>
              <a:t> </a:t>
            </a:r>
            <a:r>
              <a:rPr sz="2500" dirty="0">
                <a:latin typeface="Microsoft Sans Serif"/>
                <a:cs typeface="Microsoft Sans Serif"/>
              </a:rPr>
              <a:t>be</a:t>
            </a:r>
            <a:r>
              <a:rPr sz="2500" spc="10" dirty="0">
                <a:latin typeface="Times New Roman"/>
                <a:cs typeface="Times New Roman"/>
              </a:rPr>
              <a:t> </a:t>
            </a:r>
            <a:r>
              <a:rPr sz="2500" dirty="0">
                <a:latin typeface="Microsoft Sans Serif"/>
                <a:cs typeface="Microsoft Sans Serif"/>
              </a:rPr>
              <a:t>negative</a:t>
            </a:r>
            <a:r>
              <a:rPr sz="2500" spc="5" dirty="0">
                <a:latin typeface="Times New Roman"/>
                <a:cs typeface="Times New Roman"/>
              </a:rPr>
              <a:t> </a:t>
            </a:r>
            <a:r>
              <a:rPr sz="2500" dirty="0">
                <a:latin typeface="Microsoft Sans Serif"/>
                <a:cs typeface="Microsoft Sans Serif"/>
              </a:rPr>
              <a:t>or</a:t>
            </a:r>
            <a:r>
              <a:rPr sz="2500" spc="5" dirty="0">
                <a:latin typeface="Times New Roman"/>
                <a:cs typeface="Times New Roman"/>
              </a:rPr>
              <a:t> </a:t>
            </a:r>
            <a:r>
              <a:rPr sz="2500" dirty="0">
                <a:latin typeface="Microsoft Sans Serif"/>
                <a:cs typeface="Microsoft Sans Serif"/>
              </a:rPr>
              <a:t>positive,</a:t>
            </a:r>
            <a:r>
              <a:rPr sz="2500" spc="5" dirty="0">
                <a:latin typeface="Times New Roman"/>
                <a:cs typeface="Times New Roman"/>
              </a:rPr>
              <a:t> </a:t>
            </a:r>
            <a:r>
              <a:rPr sz="2500" dirty="0">
                <a:latin typeface="Microsoft Sans Serif"/>
                <a:cs typeface="Microsoft Sans Serif"/>
              </a:rPr>
              <a:t>just</a:t>
            </a:r>
            <a:r>
              <a:rPr sz="2500" spc="10" dirty="0">
                <a:latin typeface="Times New Roman"/>
                <a:cs typeface="Times New Roman"/>
              </a:rPr>
              <a:t> </a:t>
            </a:r>
            <a:r>
              <a:rPr sz="2500" dirty="0">
                <a:latin typeface="Microsoft Sans Serif"/>
                <a:cs typeface="Microsoft Sans Serif"/>
              </a:rPr>
              <a:t>like</a:t>
            </a:r>
            <a:r>
              <a:rPr sz="2500" spc="10" dirty="0">
                <a:latin typeface="Times New Roman"/>
                <a:cs typeface="Times New Roman"/>
              </a:rPr>
              <a:t> </a:t>
            </a:r>
            <a:r>
              <a:rPr sz="2500" spc="-10" dirty="0">
                <a:latin typeface="Microsoft Sans Serif"/>
                <a:cs typeface="Microsoft Sans Serif"/>
              </a:rPr>
              <a:t>indexing</a:t>
            </a:r>
            <a:r>
              <a:rPr sz="2500" spc="-10" dirty="0">
                <a:latin typeface="Times New Roman"/>
                <a:cs typeface="Times New Roman"/>
              </a:rPr>
              <a:t> </a:t>
            </a:r>
            <a:r>
              <a:rPr sz="2500" dirty="0">
                <a:latin typeface="Microsoft Sans Serif"/>
                <a:cs typeface="Microsoft Sans Serif"/>
              </a:rPr>
              <a:t>in</a:t>
            </a:r>
            <a:r>
              <a:rPr sz="2500" spc="40" dirty="0">
                <a:latin typeface="Times New Roman"/>
                <a:cs typeface="Times New Roman"/>
              </a:rPr>
              <a:t> </a:t>
            </a:r>
            <a:r>
              <a:rPr sz="2500" spc="-10" dirty="0">
                <a:latin typeface="Microsoft Sans Serif"/>
                <a:cs typeface="Microsoft Sans Serif"/>
              </a:rPr>
              <a:t>Python!</a:t>
            </a:r>
            <a:endParaRPr sz="2500">
              <a:latin typeface="Microsoft Sans Serif"/>
              <a:cs typeface="Microsoft Sans Serif"/>
            </a:endParaRPr>
          </a:p>
          <a:p>
            <a:pPr marL="12700">
              <a:lnSpc>
                <a:spcPts val="2700"/>
              </a:lnSpc>
              <a:spcBef>
                <a:spcPts val="25"/>
              </a:spcBef>
            </a:pPr>
            <a:r>
              <a:rPr sz="2500" dirty="0">
                <a:latin typeface="Microsoft Sans Serif"/>
                <a:cs typeface="Microsoft Sans Serif"/>
              </a:rPr>
              <a:t>Let’s</a:t>
            </a:r>
            <a:r>
              <a:rPr sz="2500" spc="-60" dirty="0">
                <a:latin typeface="Microsoft Sans Serif"/>
                <a:cs typeface="Microsoft Sans Serif"/>
              </a:rPr>
              <a:t> </a:t>
            </a:r>
            <a:r>
              <a:rPr sz="2500" dirty="0">
                <a:latin typeface="Microsoft Sans Serif"/>
                <a:cs typeface="Microsoft Sans Serif"/>
              </a:rPr>
              <a:t>consider</a:t>
            </a:r>
            <a:r>
              <a:rPr sz="2500" spc="-60" dirty="0">
                <a:latin typeface="Microsoft Sans Serif"/>
                <a:cs typeface="Microsoft Sans Serif"/>
              </a:rPr>
              <a:t> </a:t>
            </a:r>
            <a:r>
              <a:rPr sz="2500" dirty="0">
                <a:latin typeface="Microsoft Sans Serif"/>
                <a:cs typeface="Microsoft Sans Serif"/>
              </a:rPr>
              <a:t>the</a:t>
            </a:r>
            <a:r>
              <a:rPr sz="2500" spc="-60" dirty="0">
                <a:latin typeface="Microsoft Sans Serif"/>
                <a:cs typeface="Microsoft Sans Serif"/>
              </a:rPr>
              <a:t> </a:t>
            </a:r>
            <a:r>
              <a:rPr sz="2500" dirty="0">
                <a:latin typeface="Microsoft Sans Serif"/>
                <a:cs typeface="Microsoft Sans Serif"/>
              </a:rPr>
              <a:t>following</a:t>
            </a:r>
            <a:r>
              <a:rPr sz="2500" spc="-60" dirty="0">
                <a:latin typeface="Microsoft Sans Serif"/>
                <a:cs typeface="Microsoft Sans Serif"/>
              </a:rPr>
              <a:t> </a:t>
            </a:r>
            <a:r>
              <a:rPr sz="2500" dirty="0">
                <a:latin typeface="Microsoft Sans Serif"/>
                <a:cs typeface="Microsoft Sans Serif"/>
              </a:rPr>
              <a:t>examples</a:t>
            </a:r>
            <a:r>
              <a:rPr sz="2500" spc="-35" dirty="0">
                <a:latin typeface="Microsoft Sans Serif"/>
                <a:cs typeface="Microsoft Sans Serif"/>
              </a:rPr>
              <a:t> </a:t>
            </a:r>
            <a:r>
              <a:rPr sz="2500" dirty="0">
                <a:latin typeface="Microsoft Sans Serif"/>
                <a:cs typeface="Microsoft Sans Serif"/>
              </a:rPr>
              <a:t>to</a:t>
            </a:r>
            <a:r>
              <a:rPr sz="2500" spc="-55" dirty="0">
                <a:latin typeface="Microsoft Sans Serif"/>
                <a:cs typeface="Microsoft Sans Serif"/>
              </a:rPr>
              <a:t> </a:t>
            </a:r>
            <a:r>
              <a:rPr sz="2500" dirty="0">
                <a:latin typeface="Microsoft Sans Serif"/>
                <a:cs typeface="Microsoft Sans Serif"/>
              </a:rPr>
              <a:t>understand</a:t>
            </a:r>
            <a:r>
              <a:rPr sz="2500" spc="-60" dirty="0">
                <a:latin typeface="Microsoft Sans Serif"/>
                <a:cs typeface="Microsoft Sans Serif"/>
              </a:rPr>
              <a:t> </a:t>
            </a:r>
            <a:r>
              <a:rPr sz="2500" spc="-20" dirty="0">
                <a:latin typeface="Microsoft Sans Serif"/>
                <a:cs typeface="Microsoft Sans Serif"/>
              </a:rPr>
              <a:t>this</a:t>
            </a:r>
            <a:endParaRPr sz="2500">
              <a:latin typeface="Microsoft Sans Serif"/>
              <a:cs typeface="Microsoft Sans Serif"/>
            </a:endParaRPr>
          </a:p>
          <a:p>
            <a:pPr marL="12700">
              <a:lnSpc>
                <a:spcPts val="2700"/>
              </a:lnSpc>
            </a:pPr>
            <a:r>
              <a:rPr sz="2500" dirty="0">
                <a:latin typeface="Microsoft Sans Serif"/>
                <a:cs typeface="Microsoft Sans Serif"/>
              </a:rPr>
              <a:t>better</a:t>
            </a:r>
            <a:r>
              <a:rPr sz="2500" spc="35" dirty="0">
                <a:latin typeface="Times New Roman"/>
                <a:cs typeface="Times New Roman"/>
              </a:rPr>
              <a:t> </a:t>
            </a:r>
            <a:r>
              <a:rPr sz="2500" spc="595" dirty="0">
                <a:latin typeface="Microsoft Sans Serif"/>
                <a:cs typeface="Microsoft Sans Serif"/>
              </a:rPr>
              <a:t>–</a:t>
            </a:r>
            <a:endParaRPr sz="2500">
              <a:latin typeface="Microsoft Sans Serif"/>
              <a:cs typeface="Microsoft Sans Serif"/>
            </a:endParaRPr>
          </a:p>
        </p:txBody>
      </p:sp>
      <p:sp>
        <p:nvSpPr>
          <p:cNvPr id="5" name="object 5"/>
          <p:cNvSpPr txBox="1"/>
          <p:nvPr/>
        </p:nvSpPr>
        <p:spPr>
          <a:xfrm>
            <a:off x="762000" y="2057348"/>
            <a:ext cx="6019800" cy="831215"/>
          </a:xfrm>
          <a:prstGeom prst="rect">
            <a:avLst/>
          </a:prstGeom>
          <a:solidFill>
            <a:srgbClr val="FAFBFC"/>
          </a:solidFill>
        </p:spPr>
        <p:txBody>
          <a:bodyPr vert="horz" wrap="square" lIns="0" tIns="20955" rIns="0" bIns="0" rtlCol="0">
            <a:spAutoFit/>
          </a:bodyPr>
          <a:lstStyle/>
          <a:p>
            <a:pPr marL="91440">
              <a:lnSpc>
                <a:spcPct val="100000"/>
              </a:lnSpc>
              <a:spcBef>
                <a:spcPts val="165"/>
              </a:spcBef>
            </a:pPr>
            <a:r>
              <a:rPr sz="2400" b="1" dirty="0">
                <a:solidFill>
                  <a:srgbClr val="60728D"/>
                </a:solidFill>
                <a:latin typeface="Arial"/>
                <a:cs typeface="Arial"/>
              </a:rPr>
              <a:t>The</a:t>
            </a:r>
            <a:r>
              <a:rPr sz="2400" spc="10" dirty="0">
                <a:solidFill>
                  <a:srgbClr val="60728D"/>
                </a:solidFill>
                <a:latin typeface="Times New Roman"/>
                <a:cs typeface="Times New Roman"/>
              </a:rPr>
              <a:t> </a:t>
            </a:r>
            <a:r>
              <a:rPr sz="2400" b="1" dirty="0">
                <a:solidFill>
                  <a:srgbClr val="60728D"/>
                </a:solidFill>
                <a:latin typeface="Arial"/>
                <a:cs typeface="Arial"/>
              </a:rPr>
              <a:t>syntax</a:t>
            </a:r>
            <a:r>
              <a:rPr sz="2400" spc="60" dirty="0">
                <a:solidFill>
                  <a:srgbClr val="60728D"/>
                </a:solidFill>
                <a:latin typeface="Times New Roman"/>
                <a:cs typeface="Times New Roman"/>
              </a:rPr>
              <a:t> </a:t>
            </a:r>
            <a:r>
              <a:rPr sz="2400" b="1" dirty="0">
                <a:solidFill>
                  <a:srgbClr val="60728D"/>
                </a:solidFill>
                <a:latin typeface="Arial"/>
                <a:cs typeface="Arial"/>
              </a:rPr>
              <a:t>looks</a:t>
            </a:r>
            <a:r>
              <a:rPr sz="2400" spc="10" dirty="0">
                <a:solidFill>
                  <a:srgbClr val="60728D"/>
                </a:solidFill>
                <a:latin typeface="Times New Roman"/>
                <a:cs typeface="Times New Roman"/>
              </a:rPr>
              <a:t> </a:t>
            </a:r>
            <a:r>
              <a:rPr sz="2400" b="1" dirty="0">
                <a:solidFill>
                  <a:srgbClr val="60728D"/>
                </a:solidFill>
                <a:latin typeface="Arial"/>
                <a:cs typeface="Arial"/>
              </a:rPr>
              <a:t>like</a:t>
            </a:r>
            <a:r>
              <a:rPr sz="2400" spc="15" dirty="0">
                <a:solidFill>
                  <a:srgbClr val="60728D"/>
                </a:solidFill>
                <a:latin typeface="Times New Roman"/>
                <a:cs typeface="Times New Roman"/>
              </a:rPr>
              <a:t> </a:t>
            </a:r>
            <a:r>
              <a:rPr sz="2400" b="1" dirty="0">
                <a:solidFill>
                  <a:srgbClr val="60728D"/>
                </a:solidFill>
                <a:latin typeface="Arial"/>
                <a:cs typeface="Arial"/>
              </a:rPr>
              <a:t>this</a:t>
            </a:r>
            <a:r>
              <a:rPr sz="2400" spc="20" dirty="0">
                <a:solidFill>
                  <a:srgbClr val="60728D"/>
                </a:solidFill>
                <a:latin typeface="Times New Roman"/>
                <a:cs typeface="Times New Roman"/>
              </a:rPr>
              <a:t> </a:t>
            </a:r>
            <a:r>
              <a:rPr sz="2400" b="1" spc="-50" dirty="0">
                <a:solidFill>
                  <a:srgbClr val="60728D"/>
                </a:solidFill>
                <a:latin typeface="Arial"/>
                <a:cs typeface="Arial"/>
              </a:rPr>
              <a:t>–</a:t>
            </a:r>
            <a:endParaRPr sz="2400">
              <a:latin typeface="Arial"/>
              <a:cs typeface="Arial"/>
            </a:endParaRPr>
          </a:p>
          <a:p>
            <a:pPr marL="91440">
              <a:lnSpc>
                <a:spcPct val="100000"/>
              </a:lnSpc>
              <a:tabLst>
                <a:tab pos="3377565" algn="l"/>
              </a:tabLst>
            </a:pPr>
            <a:r>
              <a:rPr sz="2400" b="1" spc="-10" dirty="0">
                <a:solidFill>
                  <a:srgbClr val="60728D"/>
                </a:solidFill>
                <a:latin typeface="Courier New"/>
                <a:cs typeface="Courier New"/>
              </a:rPr>
              <a:t>'str[start_index:</a:t>
            </a:r>
            <a:r>
              <a:rPr sz="2400" dirty="0">
                <a:solidFill>
                  <a:srgbClr val="60728D"/>
                </a:solidFill>
                <a:latin typeface="Times New Roman"/>
                <a:cs typeface="Times New Roman"/>
              </a:rPr>
              <a:t>	</a:t>
            </a:r>
            <a:r>
              <a:rPr sz="2400" b="1" spc="-10" dirty="0">
                <a:solidFill>
                  <a:srgbClr val="60728D"/>
                </a:solidFill>
                <a:latin typeface="Courier New"/>
                <a:cs typeface="Courier New"/>
              </a:rPr>
              <a:t>end_index]'</a:t>
            </a:r>
            <a:endParaRPr sz="2400">
              <a:latin typeface="Courier New"/>
              <a:cs typeface="Courier New"/>
            </a:endParaRPr>
          </a:p>
        </p:txBody>
      </p:sp>
      <p:sp>
        <p:nvSpPr>
          <p:cNvPr id="6" name="object 6"/>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30829"/>
            <a:ext cx="5671820" cy="1397635"/>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60728D"/>
                </a:solidFill>
              </a:rPr>
              <a:t>Code:</a:t>
            </a:r>
            <a:endParaRPr sz="3000"/>
          </a:p>
          <a:p>
            <a:pPr marL="12700" marR="5080">
              <a:lnSpc>
                <a:spcPct val="100000"/>
              </a:lnSpc>
              <a:spcBef>
                <a:spcPts val="5"/>
              </a:spcBef>
            </a:pPr>
            <a:r>
              <a:rPr sz="3000" b="0" spc="-20" dirty="0">
                <a:latin typeface="Calibri"/>
                <a:cs typeface="Calibri"/>
              </a:rPr>
              <a:t>message="Welcome</a:t>
            </a:r>
            <a:r>
              <a:rPr sz="3000" b="0" spc="-110" dirty="0">
                <a:latin typeface="Times New Roman"/>
                <a:cs typeface="Times New Roman"/>
              </a:rPr>
              <a:t> </a:t>
            </a:r>
            <a:r>
              <a:rPr sz="3000" b="0" dirty="0">
                <a:latin typeface="Calibri"/>
                <a:cs typeface="Calibri"/>
              </a:rPr>
              <a:t>to</a:t>
            </a:r>
            <a:r>
              <a:rPr sz="3000" b="0" spc="-130" dirty="0">
                <a:latin typeface="Times New Roman"/>
                <a:cs typeface="Times New Roman"/>
              </a:rPr>
              <a:t> </a:t>
            </a:r>
            <a:r>
              <a:rPr sz="3000" b="0" spc="-10" dirty="0">
                <a:latin typeface="Calibri"/>
                <a:cs typeface="Calibri"/>
              </a:rPr>
              <a:t>Scaler"</a:t>
            </a:r>
            <a:r>
              <a:rPr sz="3000" b="0" spc="-10" dirty="0">
                <a:latin typeface="Times New Roman"/>
                <a:cs typeface="Times New Roman"/>
              </a:rPr>
              <a:t> </a:t>
            </a:r>
            <a:r>
              <a:rPr sz="3000" b="0" spc="-10" dirty="0">
                <a:latin typeface="Calibri"/>
                <a:cs typeface="Calibri"/>
              </a:rPr>
              <a:t>print(message[2:5])</a:t>
            </a:r>
            <a:r>
              <a:rPr sz="3000" b="0" spc="-130" dirty="0">
                <a:latin typeface="Times New Roman"/>
                <a:cs typeface="Times New Roman"/>
              </a:rPr>
              <a:t> </a:t>
            </a:r>
            <a:r>
              <a:rPr sz="3000" b="0" dirty="0">
                <a:latin typeface="Calibri"/>
                <a:cs typeface="Calibri"/>
              </a:rPr>
              <a:t>#</a:t>
            </a:r>
            <a:r>
              <a:rPr sz="3000" b="0" spc="-135" dirty="0">
                <a:latin typeface="Times New Roman"/>
                <a:cs typeface="Times New Roman"/>
              </a:rPr>
              <a:t> </a:t>
            </a:r>
            <a:r>
              <a:rPr sz="3000" b="0" dirty="0">
                <a:latin typeface="Calibri"/>
                <a:cs typeface="Calibri"/>
              </a:rPr>
              <a:t>positive</a:t>
            </a:r>
            <a:r>
              <a:rPr sz="3000" b="0" spc="-145" dirty="0">
                <a:latin typeface="Times New Roman"/>
                <a:cs typeface="Times New Roman"/>
              </a:rPr>
              <a:t> </a:t>
            </a:r>
            <a:r>
              <a:rPr sz="3000" b="0" spc="-10" dirty="0">
                <a:latin typeface="Calibri"/>
                <a:cs typeface="Calibri"/>
              </a:rPr>
              <a:t>slicing</a:t>
            </a:r>
            <a:endParaRPr sz="3000">
              <a:latin typeface="Calibri"/>
              <a:cs typeface="Calibri"/>
            </a:endParaRPr>
          </a:p>
        </p:txBody>
      </p:sp>
      <p:sp>
        <p:nvSpPr>
          <p:cNvPr id="3" name="object 3"/>
          <p:cNvSpPr txBox="1"/>
          <p:nvPr/>
        </p:nvSpPr>
        <p:spPr>
          <a:xfrm>
            <a:off x="535940" y="2060567"/>
            <a:ext cx="6332220" cy="3683635"/>
          </a:xfrm>
          <a:prstGeom prst="rect">
            <a:avLst/>
          </a:prstGeom>
        </p:spPr>
        <p:txBody>
          <a:bodyPr vert="horz" wrap="square" lIns="0" tIns="12700" rIns="0" bIns="0" rtlCol="0">
            <a:spAutoFit/>
          </a:bodyPr>
          <a:lstStyle/>
          <a:p>
            <a:pPr marL="12700" marR="5080">
              <a:lnSpc>
                <a:spcPct val="100000"/>
              </a:lnSpc>
              <a:spcBef>
                <a:spcPts val="100"/>
              </a:spcBef>
            </a:pPr>
            <a:r>
              <a:rPr sz="3000" spc="-10" dirty="0">
                <a:latin typeface="Calibri"/>
                <a:cs typeface="Calibri"/>
              </a:rPr>
              <a:t>print(message[-10:-</a:t>
            </a:r>
            <a:r>
              <a:rPr sz="3000" dirty="0">
                <a:latin typeface="Calibri"/>
                <a:cs typeface="Calibri"/>
              </a:rPr>
              <a:t>2])</a:t>
            </a:r>
            <a:r>
              <a:rPr sz="3000" spc="-145" dirty="0">
                <a:latin typeface="Times New Roman"/>
                <a:cs typeface="Times New Roman"/>
              </a:rPr>
              <a:t> </a:t>
            </a:r>
            <a:r>
              <a:rPr sz="3000" spc="-10" dirty="0">
                <a:latin typeface="Calibri"/>
                <a:cs typeface="Calibri"/>
              </a:rPr>
              <a:t>#negative</a:t>
            </a:r>
            <a:r>
              <a:rPr sz="3000" spc="-135" dirty="0">
                <a:latin typeface="Times New Roman"/>
                <a:cs typeface="Times New Roman"/>
              </a:rPr>
              <a:t> </a:t>
            </a:r>
            <a:r>
              <a:rPr sz="3000" spc="-10" dirty="0">
                <a:latin typeface="Calibri"/>
                <a:cs typeface="Calibri"/>
              </a:rPr>
              <a:t>slicing</a:t>
            </a:r>
            <a:r>
              <a:rPr sz="3000" spc="-10" dirty="0">
                <a:latin typeface="Times New Roman"/>
                <a:cs typeface="Times New Roman"/>
              </a:rPr>
              <a:t> </a:t>
            </a:r>
            <a:r>
              <a:rPr sz="3000" spc="-10" dirty="0">
                <a:latin typeface="Calibri"/>
                <a:cs typeface="Calibri"/>
              </a:rPr>
              <a:t>print(message[:5])</a:t>
            </a:r>
            <a:r>
              <a:rPr sz="3000" spc="-140" dirty="0">
                <a:latin typeface="Times New Roman"/>
                <a:cs typeface="Times New Roman"/>
              </a:rPr>
              <a:t> </a:t>
            </a:r>
            <a:r>
              <a:rPr sz="3000" dirty="0">
                <a:latin typeface="Calibri"/>
                <a:cs typeface="Calibri"/>
              </a:rPr>
              <a:t>#slicing</a:t>
            </a:r>
            <a:r>
              <a:rPr sz="3000" spc="-140" dirty="0">
                <a:latin typeface="Times New Roman"/>
                <a:cs typeface="Times New Roman"/>
              </a:rPr>
              <a:t> </a:t>
            </a:r>
            <a:r>
              <a:rPr sz="3000" dirty="0">
                <a:latin typeface="Calibri"/>
                <a:cs typeface="Calibri"/>
              </a:rPr>
              <a:t>from</a:t>
            </a:r>
            <a:r>
              <a:rPr sz="3000" spc="-125" dirty="0">
                <a:latin typeface="Times New Roman"/>
                <a:cs typeface="Times New Roman"/>
              </a:rPr>
              <a:t> </a:t>
            </a:r>
            <a:r>
              <a:rPr sz="3000" dirty="0">
                <a:latin typeface="Calibri"/>
                <a:cs typeface="Calibri"/>
              </a:rPr>
              <a:t>the</a:t>
            </a:r>
            <a:r>
              <a:rPr sz="3000" spc="-145" dirty="0">
                <a:latin typeface="Times New Roman"/>
                <a:cs typeface="Times New Roman"/>
              </a:rPr>
              <a:t> </a:t>
            </a:r>
            <a:r>
              <a:rPr sz="3000" spc="-10" dirty="0">
                <a:latin typeface="Calibri"/>
                <a:cs typeface="Calibri"/>
              </a:rPr>
              <a:t>start</a:t>
            </a:r>
            <a:r>
              <a:rPr sz="3000" spc="-10" dirty="0">
                <a:latin typeface="Times New Roman"/>
                <a:cs typeface="Times New Roman"/>
              </a:rPr>
              <a:t> </a:t>
            </a:r>
            <a:r>
              <a:rPr sz="3000" spc="-10" dirty="0">
                <a:latin typeface="Calibri"/>
                <a:cs typeface="Calibri"/>
              </a:rPr>
              <a:t>print(message[2:])</a:t>
            </a:r>
            <a:r>
              <a:rPr sz="3000" spc="-100" dirty="0">
                <a:latin typeface="Times New Roman"/>
                <a:cs typeface="Times New Roman"/>
              </a:rPr>
              <a:t> </a:t>
            </a:r>
            <a:r>
              <a:rPr sz="3000" dirty="0">
                <a:latin typeface="Calibri"/>
                <a:cs typeface="Calibri"/>
              </a:rPr>
              <a:t>#slicing</a:t>
            </a:r>
            <a:r>
              <a:rPr sz="3000" spc="-105" dirty="0">
                <a:latin typeface="Times New Roman"/>
                <a:cs typeface="Times New Roman"/>
              </a:rPr>
              <a:t> </a:t>
            </a:r>
            <a:r>
              <a:rPr sz="3000" dirty="0">
                <a:latin typeface="Calibri"/>
                <a:cs typeface="Calibri"/>
              </a:rPr>
              <a:t>to</a:t>
            </a:r>
            <a:r>
              <a:rPr sz="3000" spc="-114" dirty="0">
                <a:latin typeface="Times New Roman"/>
                <a:cs typeface="Times New Roman"/>
              </a:rPr>
              <a:t> </a:t>
            </a:r>
            <a:r>
              <a:rPr sz="3000" dirty="0">
                <a:latin typeface="Calibri"/>
                <a:cs typeface="Calibri"/>
              </a:rPr>
              <a:t>the</a:t>
            </a:r>
            <a:r>
              <a:rPr sz="3000" spc="-105" dirty="0">
                <a:latin typeface="Times New Roman"/>
                <a:cs typeface="Times New Roman"/>
              </a:rPr>
              <a:t> </a:t>
            </a:r>
            <a:r>
              <a:rPr sz="3000" spc="-25" dirty="0">
                <a:latin typeface="Calibri"/>
                <a:cs typeface="Calibri"/>
              </a:rPr>
              <a:t>end</a:t>
            </a:r>
            <a:r>
              <a:rPr sz="3000" spc="-25" dirty="0">
                <a:latin typeface="Times New Roman"/>
                <a:cs typeface="Times New Roman"/>
              </a:rPr>
              <a:t> </a:t>
            </a:r>
            <a:r>
              <a:rPr sz="3000" b="1" spc="-10" dirty="0">
                <a:solidFill>
                  <a:srgbClr val="60728D"/>
                </a:solidFill>
                <a:latin typeface="Calibri"/>
                <a:cs typeface="Calibri"/>
              </a:rPr>
              <a:t>Output:</a:t>
            </a:r>
            <a:endParaRPr sz="3000">
              <a:latin typeface="Calibri"/>
              <a:cs typeface="Calibri"/>
            </a:endParaRPr>
          </a:p>
          <a:p>
            <a:pPr marL="12700">
              <a:lnSpc>
                <a:spcPct val="100000"/>
              </a:lnSpc>
            </a:pPr>
            <a:r>
              <a:rPr sz="3000" b="1" spc="-25" dirty="0">
                <a:solidFill>
                  <a:srgbClr val="60728D"/>
                </a:solidFill>
                <a:latin typeface="Calibri"/>
                <a:cs typeface="Calibri"/>
              </a:rPr>
              <a:t>lco</a:t>
            </a:r>
            <a:endParaRPr sz="3000">
              <a:latin typeface="Calibri"/>
              <a:cs typeface="Calibri"/>
            </a:endParaRPr>
          </a:p>
          <a:p>
            <a:pPr marL="12700" marR="5214620" indent="85090">
              <a:lnSpc>
                <a:spcPct val="100000"/>
              </a:lnSpc>
              <a:spcBef>
                <a:spcPts val="5"/>
              </a:spcBef>
            </a:pPr>
            <a:r>
              <a:rPr sz="3000" b="1" dirty="0">
                <a:solidFill>
                  <a:srgbClr val="60728D"/>
                </a:solidFill>
                <a:latin typeface="Calibri"/>
                <a:cs typeface="Calibri"/>
              </a:rPr>
              <a:t>to</a:t>
            </a:r>
            <a:r>
              <a:rPr sz="3000" spc="-114" dirty="0">
                <a:solidFill>
                  <a:srgbClr val="60728D"/>
                </a:solidFill>
                <a:latin typeface="Times New Roman"/>
                <a:cs typeface="Times New Roman"/>
              </a:rPr>
              <a:t> </a:t>
            </a:r>
            <a:r>
              <a:rPr sz="3000" b="1" spc="-20" dirty="0">
                <a:solidFill>
                  <a:srgbClr val="60728D"/>
                </a:solidFill>
                <a:latin typeface="Calibri"/>
                <a:cs typeface="Calibri"/>
              </a:rPr>
              <a:t>scal</a:t>
            </a:r>
            <a:r>
              <a:rPr sz="3000" spc="-20" dirty="0">
                <a:solidFill>
                  <a:srgbClr val="60728D"/>
                </a:solidFill>
                <a:latin typeface="Times New Roman"/>
                <a:cs typeface="Times New Roman"/>
              </a:rPr>
              <a:t> </a:t>
            </a:r>
            <a:r>
              <a:rPr sz="3000" b="1" spc="-10" dirty="0">
                <a:solidFill>
                  <a:srgbClr val="60728D"/>
                </a:solidFill>
                <a:latin typeface="Calibri"/>
                <a:cs typeface="Calibri"/>
              </a:rPr>
              <a:t>welco</a:t>
            </a:r>
            <a:endParaRPr sz="3000">
              <a:latin typeface="Calibri"/>
              <a:cs typeface="Calibri"/>
            </a:endParaRPr>
          </a:p>
          <a:p>
            <a:pPr marL="12700">
              <a:lnSpc>
                <a:spcPct val="100000"/>
              </a:lnSpc>
            </a:pPr>
            <a:r>
              <a:rPr sz="3000" b="1" dirty="0">
                <a:solidFill>
                  <a:srgbClr val="60728D"/>
                </a:solidFill>
                <a:latin typeface="Calibri"/>
                <a:cs typeface="Calibri"/>
              </a:rPr>
              <a:t>lcome</a:t>
            </a:r>
            <a:r>
              <a:rPr sz="3000" spc="-110" dirty="0">
                <a:solidFill>
                  <a:srgbClr val="60728D"/>
                </a:solidFill>
                <a:latin typeface="Times New Roman"/>
                <a:cs typeface="Times New Roman"/>
              </a:rPr>
              <a:t> </a:t>
            </a:r>
            <a:r>
              <a:rPr sz="3000" b="1" dirty="0">
                <a:solidFill>
                  <a:srgbClr val="60728D"/>
                </a:solidFill>
                <a:latin typeface="Calibri"/>
                <a:cs typeface="Calibri"/>
              </a:rPr>
              <a:t>to</a:t>
            </a:r>
            <a:r>
              <a:rPr sz="3000" spc="-110" dirty="0">
                <a:solidFill>
                  <a:srgbClr val="60728D"/>
                </a:solidFill>
                <a:latin typeface="Times New Roman"/>
                <a:cs typeface="Times New Roman"/>
              </a:rPr>
              <a:t> </a:t>
            </a:r>
            <a:r>
              <a:rPr sz="3000" b="1" spc="-10" dirty="0">
                <a:solidFill>
                  <a:srgbClr val="60728D"/>
                </a:solidFill>
                <a:latin typeface="Calibri"/>
                <a:cs typeface="Calibri"/>
              </a:rPr>
              <a:t>Scaler</a:t>
            </a:r>
            <a:endParaRPr sz="30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86556"/>
            <a:ext cx="8073390" cy="2042795"/>
          </a:xfrm>
          <a:prstGeom prst="rect">
            <a:avLst/>
          </a:prstGeom>
        </p:spPr>
        <p:txBody>
          <a:bodyPr vert="horz" wrap="square" lIns="0" tIns="53975" rIns="0" bIns="0" rtlCol="0">
            <a:spAutoFit/>
          </a:bodyPr>
          <a:lstStyle/>
          <a:p>
            <a:pPr marL="12700" algn="just">
              <a:lnSpc>
                <a:spcPct val="100000"/>
              </a:lnSpc>
              <a:spcBef>
                <a:spcPts val="425"/>
              </a:spcBef>
            </a:pPr>
            <a:r>
              <a:rPr sz="2700" dirty="0">
                <a:solidFill>
                  <a:srgbClr val="C00000"/>
                </a:solidFill>
              </a:rPr>
              <a:t>How</a:t>
            </a:r>
            <a:r>
              <a:rPr sz="2700" b="0" spc="-125" dirty="0">
                <a:solidFill>
                  <a:srgbClr val="C00000"/>
                </a:solidFill>
                <a:latin typeface="Times New Roman"/>
                <a:cs typeface="Times New Roman"/>
              </a:rPr>
              <a:t> </a:t>
            </a:r>
            <a:r>
              <a:rPr sz="2700" dirty="0">
                <a:solidFill>
                  <a:srgbClr val="C00000"/>
                </a:solidFill>
              </a:rPr>
              <a:t>to</a:t>
            </a:r>
            <a:r>
              <a:rPr sz="2700" b="0" spc="-105" dirty="0">
                <a:solidFill>
                  <a:srgbClr val="C00000"/>
                </a:solidFill>
                <a:latin typeface="Times New Roman"/>
                <a:cs typeface="Times New Roman"/>
              </a:rPr>
              <a:t> </a:t>
            </a:r>
            <a:r>
              <a:rPr sz="2700" spc="-10" dirty="0">
                <a:solidFill>
                  <a:srgbClr val="C00000"/>
                </a:solidFill>
              </a:rPr>
              <a:t>delete</a:t>
            </a:r>
            <a:r>
              <a:rPr sz="2700" b="0" spc="-95" dirty="0">
                <a:solidFill>
                  <a:srgbClr val="C00000"/>
                </a:solidFill>
                <a:latin typeface="Times New Roman"/>
                <a:cs typeface="Times New Roman"/>
              </a:rPr>
              <a:t> </a:t>
            </a:r>
            <a:r>
              <a:rPr sz="2700" dirty="0">
                <a:solidFill>
                  <a:srgbClr val="C00000"/>
                </a:solidFill>
              </a:rPr>
              <a:t>a</a:t>
            </a:r>
            <a:r>
              <a:rPr sz="2700" b="0" spc="-100" dirty="0">
                <a:solidFill>
                  <a:srgbClr val="C00000"/>
                </a:solidFill>
                <a:latin typeface="Times New Roman"/>
                <a:cs typeface="Times New Roman"/>
              </a:rPr>
              <a:t> </a:t>
            </a:r>
            <a:r>
              <a:rPr sz="2700" spc="-10" dirty="0">
                <a:solidFill>
                  <a:srgbClr val="C00000"/>
                </a:solidFill>
              </a:rPr>
              <a:t>string?</a:t>
            </a:r>
            <a:endParaRPr sz="2700">
              <a:latin typeface="Times New Roman"/>
              <a:cs typeface="Times New Roman"/>
            </a:endParaRPr>
          </a:p>
          <a:p>
            <a:pPr marL="12700" marR="5080" algn="just">
              <a:lnSpc>
                <a:spcPct val="90000"/>
              </a:lnSpc>
              <a:spcBef>
                <a:spcPts val="650"/>
              </a:spcBef>
            </a:pPr>
            <a:r>
              <a:rPr sz="2700" b="0" dirty="0">
                <a:latin typeface="Calibri"/>
                <a:cs typeface="Calibri"/>
              </a:rPr>
              <a:t>We</a:t>
            </a:r>
            <a:r>
              <a:rPr sz="2700" b="0" spc="-114" dirty="0">
                <a:latin typeface="Times New Roman"/>
                <a:cs typeface="Times New Roman"/>
              </a:rPr>
              <a:t> </a:t>
            </a:r>
            <a:r>
              <a:rPr sz="2700" b="0" dirty="0">
                <a:latin typeface="Calibri"/>
                <a:cs typeface="Calibri"/>
              </a:rPr>
              <a:t>have</a:t>
            </a:r>
            <a:r>
              <a:rPr sz="2700" b="0" spc="-114" dirty="0">
                <a:latin typeface="Times New Roman"/>
                <a:cs typeface="Times New Roman"/>
              </a:rPr>
              <a:t> </a:t>
            </a:r>
            <a:r>
              <a:rPr sz="2700" b="0" spc="-10" dirty="0">
                <a:latin typeface="Calibri"/>
                <a:cs typeface="Calibri"/>
              </a:rPr>
              <a:t>established</a:t>
            </a:r>
            <a:r>
              <a:rPr sz="2700" b="0" spc="-130" dirty="0">
                <a:latin typeface="Times New Roman"/>
                <a:cs typeface="Times New Roman"/>
              </a:rPr>
              <a:t> </a:t>
            </a:r>
            <a:r>
              <a:rPr sz="2700" b="0" dirty="0">
                <a:latin typeface="Calibri"/>
                <a:cs typeface="Calibri"/>
              </a:rPr>
              <a:t>that</a:t>
            </a:r>
            <a:r>
              <a:rPr sz="2700" b="0" spc="-120" dirty="0">
                <a:latin typeface="Times New Roman"/>
                <a:cs typeface="Times New Roman"/>
              </a:rPr>
              <a:t> </a:t>
            </a:r>
            <a:r>
              <a:rPr sz="2700" b="0" dirty="0">
                <a:latin typeface="Calibri"/>
                <a:cs typeface="Calibri"/>
              </a:rPr>
              <a:t>strings</a:t>
            </a:r>
            <a:r>
              <a:rPr sz="2700" b="0" spc="-110" dirty="0">
                <a:latin typeface="Times New Roman"/>
                <a:cs typeface="Times New Roman"/>
              </a:rPr>
              <a:t> </a:t>
            </a:r>
            <a:r>
              <a:rPr sz="2700" b="0" dirty="0">
                <a:latin typeface="Calibri"/>
                <a:cs typeface="Calibri"/>
              </a:rPr>
              <a:t>are</a:t>
            </a:r>
            <a:r>
              <a:rPr sz="2700" b="0" spc="-110" dirty="0">
                <a:latin typeface="Times New Roman"/>
                <a:cs typeface="Times New Roman"/>
              </a:rPr>
              <a:t> </a:t>
            </a:r>
            <a:r>
              <a:rPr sz="2700" b="0" dirty="0">
                <a:latin typeface="Calibri"/>
                <a:cs typeface="Calibri"/>
              </a:rPr>
              <a:t>immutable.</a:t>
            </a:r>
            <a:r>
              <a:rPr sz="2700" b="0" spc="-110" dirty="0">
                <a:latin typeface="Times New Roman"/>
                <a:cs typeface="Times New Roman"/>
              </a:rPr>
              <a:t> </a:t>
            </a:r>
            <a:r>
              <a:rPr sz="2700" b="0" dirty="0">
                <a:latin typeface="Calibri"/>
                <a:cs typeface="Calibri"/>
              </a:rPr>
              <a:t>In</a:t>
            </a:r>
            <a:r>
              <a:rPr sz="2700" b="0" spc="-114" dirty="0">
                <a:latin typeface="Times New Roman"/>
                <a:cs typeface="Times New Roman"/>
              </a:rPr>
              <a:t> </a:t>
            </a:r>
            <a:r>
              <a:rPr sz="2700" b="0" spc="-10" dirty="0">
                <a:latin typeface="Calibri"/>
                <a:cs typeface="Calibri"/>
              </a:rPr>
              <a:t>simple</a:t>
            </a:r>
            <a:r>
              <a:rPr sz="2700" b="0" spc="-10" dirty="0">
                <a:latin typeface="Times New Roman"/>
                <a:cs typeface="Times New Roman"/>
              </a:rPr>
              <a:t> </a:t>
            </a:r>
            <a:r>
              <a:rPr sz="2700" b="0" dirty="0">
                <a:latin typeface="Calibri"/>
                <a:cs typeface="Calibri"/>
              </a:rPr>
              <a:t>words,</a:t>
            </a:r>
            <a:r>
              <a:rPr sz="2700" b="0" spc="15" dirty="0">
                <a:latin typeface="Times New Roman"/>
                <a:cs typeface="Times New Roman"/>
              </a:rPr>
              <a:t> </a:t>
            </a:r>
            <a:r>
              <a:rPr sz="2700" b="0" dirty="0">
                <a:latin typeface="Calibri"/>
                <a:cs typeface="Calibri"/>
              </a:rPr>
              <a:t>it</a:t>
            </a:r>
            <a:r>
              <a:rPr sz="2700" b="0" spc="30" dirty="0">
                <a:latin typeface="Times New Roman"/>
                <a:cs typeface="Times New Roman"/>
              </a:rPr>
              <a:t> </a:t>
            </a:r>
            <a:r>
              <a:rPr sz="2700" b="0" dirty="0">
                <a:latin typeface="Calibri"/>
                <a:cs typeface="Calibri"/>
              </a:rPr>
              <a:t>means</a:t>
            </a:r>
            <a:r>
              <a:rPr sz="2700" b="0" spc="20" dirty="0">
                <a:latin typeface="Times New Roman"/>
                <a:cs typeface="Times New Roman"/>
              </a:rPr>
              <a:t> </a:t>
            </a:r>
            <a:r>
              <a:rPr sz="2700" b="0" dirty="0">
                <a:latin typeface="Calibri"/>
                <a:cs typeface="Calibri"/>
              </a:rPr>
              <a:t>that</a:t>
            </a:r>
            <a:r>
              <a:rPr sz="2700" b="0" spc="20" dirty="0">
                <a:latin typeface="Times New Roman"/>
                <a:cs typeface="Times New Roman"/>
              </a:rPr>
              <a:t> </a:t>
            </a:r>
            <a:r>
              <a:rPr sz="2700" b="0" dirty="0">
                <a:latin typeface="Calibri"/>
                <a:cs typeface="Calibri"/>
              </a:rPr>
              <a:t>once</a:t>
            </a:r>
            <a:r>
              <a:rPr sz="2700" b="0" spc="30" dirty="0">
                <a:latin typeface="Times New Roman"/>
                <a:cs typeface="Times New Roman"/>
              </a:rPr>
              <a:t> </a:t>
            </a:r>
            <a:r>
              <a:rPr sz="2700" b="0" dirty="0">
                <a:latin typeface="Calibri"/>
                <a:cs typeface="Calibri"/>
              </a:rPr>
              <a:t>a</a:t>
            </a:r>
            <a:r>
              <a:rPr sz="2700" b="0" spc="20" dirty="0">
                <a:latin typeface="Times New Roman"/>
                <a:cs typeface="Times New Roman"/>
              </a:rPr>
              <a:t> </a:t>
            </a:r>
            <a:r>
              <a:rPr sz="2700" b="0" dirty="0">
                <a:latin typeface="Calibri"/>
                <a:cs typeface="Calibri"/>
              </a:rPr>
              <a:t>string</a:t>
            </a:r>
            <a:r>
              <a:rPr sz="2700" b="0" spc="15" dirty="0">
                <a:latin typeface="Times New Roman"/>
                <a:cs typeface="Times New Roman"/>
              </a:rPr>
              <a:t> </a:t>
            </a:r>
            <a:r>
              <a:rPr sz="2700" b="0" dirty="0">
                <a:latin typeface="Calibri"/>
                <a:cs typeface="Calibri"/>
              </a:rPr>
              <a:t>is</a:t>
            </a:r>
            <a:r>
              <a:rPr sz="2700" b="0" spc="25" dirty="0">
                <a:latin typeface="Times New Roman"/>
                <a:cs typeface="Times New Roman"/>
              </a:rPr>
              <a:t> </a:t>
            </a:r>
            <a:r>
              <a:rPr sz="2700" b="0" dirty="0">
                <a:latin typeface="Calibri"/>
                <a:cs typeface="Calibri"/>
              </a:rPr>
              <a:t>assigned,</a:t>
            </a:r>
            <a:r>
              <a:rPr sz="2700" b="0" spc="30" dirty="0">
                <a:latin typeface="Times New Roman"/>
                <a:cs typeface="Times New Roman"/>
              </a:rPr>
              <a:t> </a:t>
            </a:r>
            <a:r>
              <a:rPr sz="2700" b="0" dirty="0">
                <a:latin typeface="Calibri"/>
                <a:cs typeface="Calibri"/>
              </a:rPr>
              <a:t>we</a:t>
            </a:r>
            <a:r>
              <a:rPr sz="2700" b="0" spc="25" dirty="0">
                <a:latin typeface="Times New Roman"/>
                <a:cs typeface="Times New Roman"/>
              </a:rPr>
              <a:t> </a:t>
            </a:r>
            <a:r>
              <a:rPr sz="2700" b="0" spc="-10" dirty="0">
                <a:latin typeface="Calibri"/>
                <a:cs typeface="Calibri"/>
              </a:rPr>
              <a:t>cannot</a:t>
            </a:r>
            <a:r>
              <a:rPr sz="2700" b="0" spc="-10" dirty="0">
                <a:latin typeface="Times New Roman"/>
                <a:cs typeface="Times New Roman"/>
              </a:rPr>
              <a:t> </a:t>
            </a:r>
            <a:r>
              <a:rPr sz="2700" b="0" dirty="0">
                <a:latin typeface="Calibri"/>
                <a:cs typeface="Calibri"/>
              </a:rPr>
              <a:t>make</a:t>
            </a:r>
            <a:r>
              <a:rPr sz="2700" b="0" spc="-15" dirty="0">
                <a:latin typeface="Times New Roman"/>
                <a:cs typeface="Times New Roman"/>
              </a:rPr>
              <a:t> </a:t>
            </a:r>
            <a:r>
              <a:rPr sz="2700" b="0" dirty="0">
                <a:latin typeface="Calibri"/>
                <a:cs typeface="Calibri"/>
              </a:rPr>
              <a:t>any</a:t>
            </a:r>
            <a:r>
              <a:rPr sz="2700" b="0" spc="-10" dirty="0">
                <a:latin typeface="Times New Roman"/>
                <a:cs typeface="Times New Roman"/>
              </a:rPr>
              <a:t> </a:t>
            </a:r>
            <a:r>
              <a:rPr sz="2700" b="0" dirty="0">
                <a:latin typeface="Calibri"/>
                <a:cs typeface="Calibri"/>
              </a:rPr>
              <a:t>changes</a:t>
            </a:r>
            <a:r>
              <a:rPr sz="2700" b="0" dirty="0">
                <a:latin typeface="Times New Roman"/>
                <a:cs typeface="Times New Roman"/>
              </a:rPr>
              <a:t> </a:t>
            </a:r>
            <a:r>
              <a:rPr sz="2700" b="0" dirty="0">
                <a:latin typeface="Calibri"/>
                <a:cs typeface="Calibri"/>
              </a:rPr>
              <a:t>to</a:t>
            </a:r>
            <a:r>
              <a:rPr sz="2700" b="0" spc="-5" dirty="0">
                <a:latin typeface="Times New Roman"/>
                <a:cs typeface="Times New Roman"/>
              </a:rPr>
              <a:t> </a:t>
            </a:r>
            <a:r>
              <a:rPr sz="2700" b="0" dirty="0">
                <a:latin typeface="Calibri"/>
                <a:cs typeface="Calibri"/>
              </a:rPr>
              <a:t>it.</a:t>
            </a:r>
            <a:r>
              <a:rPr sz="2700" b="0" spc="5" dirty="0">
                <a:latin typeface="Times New Roman"/>
                <a:cs typeface="Times New Roman"/>
              </a:rPr>
              <a:t> </a:t>
            </a:r>
            <a:r>
              <a:rPr sz="2700" b="0" dirty="0">
                <a:latin typeface="Calibri"/>
                <a:cs typeface="Calibri"/>
              </a:rPr>
              <a:t>We</a:t>
            </a:r>
            <a:r>
              <a:rPr sz="2700" b="0" dirty="0">
                <a:latin typeface="Times New Roman"/>
                <a:cs typeface="Times New Roman"/>
              </a:rPr>
              <a:t> </a:t>
            </a:r>
            <a:r>
              <a:rPr sz="2700" b="0" dirty="0">
                <a:latin typeface="Calibri"/>
                <a:cs typeface="Calibri"/>
              </a:rPr>
              <a:t>cannot</a:t>
            </a:r>
            <a:r>
              <a:rPr sz="2700" b="0" dirty="0">
                <a:latin typeface="Times New Roman"/>
                <a:cs typeface="Times New Roman"/>
              </a:rPr>
              <a:t> </a:t>
            </a:r>
            <a:r>
              <a:rPr sz="2700" b="0" dirty="0">
                <a:latin typeface="Calibri"/>
                <a:cs typeface="Calibri"/>
              </a:rPr>
              <a:t>remove</a:t>
            </a:r>
            <a:r>
              <a:rPr sz="2700" b="0" dirty="0">
                <a:latin typeface="Times New Roman"/>
                <a:cs typeface="Times New Roman"/>
              </a:rPr>
              <a:t> </a:t>
            </a:r>
            <a:r>
              <a:rPr sz="2700" b="0" dirty="0">
                <a:latin typeface="Calibri"/>
                <a:cs typeface="Calibri"/>
              </a:rPr>
              <a:t>or</a:t>
            </a:r>
            <a:r>
              <a:rPr sz="2700" b="0" spc="-5" dirty="0">
                <a:latin typeface="Times New Roman"/>
                <a:cs typeface="Times New Roman"/>
              </a:rPr>
              <a:t> </a:t>
            </a:r>
            <a:r>
              <a:rPr sz="2700" b="0" dirty="0">
                <a:latin typeface="Calibri"/>
                <a:cs typeface="Calibri"/>
              </a:rPr>
              <a:t>delete</a:t>
            </a:r>
            <a:r>
              <a:rPr sz="2700" b="0" spc="-10" dirty="0">
                <a:latin typeface="Times New Roman"/>
                <a:cs typeface="Times New Roman"/>
              </a:rPr>
              <a:t> </a:t>
            </a:r>
            <a:r>
              <a:rPr sz="2700" b="0" spc="-25" dirty="0">
                <a:latin typeface="Calibri"/>
                <a:cs typeface="Calibri"/>
              </a:rPr>
              <a:t>any</a:t>
            </a:r>
            <a:r>
              <a:rPr sz="2700" b="0" spc="-25" dirty="0">
                <a:latin typeface="Times New Roman"/>
                <a:cs typeface="Times New Roman"/>
              </a:rPr>
              <a:t> </a:t>
            </a:r>
            <a:r>
              <a:rPr sz="2700" b="0" spc="-10" dirty="0">
                <a:latin typeface="Calibri"/>
                <a:cs typeface="Calibri"/>
              </a:rPr>
              <a:t>character</a:t>
            </a:r>
            <a:r>
              <a:rPr sz="2700" b="0" spc="-110" dirty="0">
                <a:latin typeface="Times New Roman"/>
                <a:cs typeface="Times New Roman"/>
              </a:rPr>
              <a:t> </a:t>
            </a:r>
            <a:r>
              <a:rPr sz="2700" b="0" dirty="0">
                <a:latin typeface="Calibri"/>
                <a:cs typeface="Calibri"/>
              </a:rPr>
              <a:t>of</a:t>
            </a:r>
            <a:r>
              <a:rPr sz="2700" b="0" spc="-85" dirty="0">
                <a:latin typeface="Times New Roman"/>
                <a:cs typeface="Times New Roman"/>
              </a:rPr>
              <a:t> </a:t>
            </a:r>
            <a:r>
              <a:rPr sz="2700" b="0" dirty="0">
                <a:latin typeface="Calibri"/>
                <a:cs typeface="Calibri"/>
              </a:rPr>
              <a:t>the</a:t>
            </a:r>
            <a:r>
              <a:rPr sz="2700" b="0" spc="-90" dirty="0">
                <a:latin typeface="Times New Roman"/>
                <a:cs typeface="Times New Roman"/>
              </a:rPr>
              <a:t> </a:t>
            </a:r>
            <a:r>
              <a:rPr sz="2700" b="0" spc="-10" dirty="0">
                <a:latin typeface="Calibri"/>
                <a:cs typeface="Calibri"/>
              </a:rPr>
              <a:t>string.</a:t>
            </a:r>
            <a:endParaRPr sz="2700">
              <a:latin typeface="Calibri"/>
              <a:cs typeface="Calibri"/>
            </a:endParaRPr>
          </a:p>
        </p:txBody>
      </p:sp>
      <p:sp>
        <p:nvSpPr>
          <p:cNvPr id="3" name="object 3"/>
          <p:cNvSpPr txBox="1"/>
          <p:nvPr/>
        </p:nvSpPr>
        <p:spPr>
          <a:xfrm>
            <a:off x="535950" y="2444619"/>
            <a:ext cx="8058784" cy="1713230"/>
          </a:xfrm>
          <a:prstGeom prst="rect">
            <a:avLst/>
          </a:prstGeom>
        </p:spPr>
        <p:txBody>
          <a:bodyPr vert="horz" wrap="square" lIns="0" tIns="59054" rIns="0" bIns="0" rtlCol="0">
            <a:spAutoFit/>
          </a:bodyPr>
          <a:lstStyle/>
          <a:p>
            <a:pPr marL="12700" marR="5080">
              <a:lnSpc>
                <a:spcPts val="2920"/>
              </a:lnSpc>
              <a:spcBef>
                <a:spcPts val="464"/>
              </a:spcBef>
            </a:pPr>
            <a:r>
              <a:rPr sz="2700" dirty="0">
                <a:latin typeface="Calibri"/>
                <a:cs typeface="Calibri"/>
              </a:rPr>
              <a:t>What</a:t>
            </a:r>
            <a:r>
              <a:rPr sz="2700" spc="140" dirty="0">
                <a:latin typeface="Times New Roman"/>
                <a:cs typeface="Times New Roman"/>
              </a:rPr>
              <a:t> </a:t>
            </a:r>
            <a:r>
              <a:rPr sz="2700" dirty="0">
                <a:latin typeface="Calibri"/>
                <a:cs typeface="Calibri"/>
              </a:rPr>
              <a:t>we</a:t>
            </a:r>
            <a:r>
              <a:rPr sz="2700" spc="150" dirty="0">
                <a:latin typeface="Times New Roman"/>
                <a:cs typeface="Times New Roman"/>
              </a:rPr>
              <a:t> </a:t>
            </a:r>
            <a:r>
              <a:rPr sz="2700" dirty="0">
                <a:latin typeface="Calibri"/>
                <a:cs typeface="Calibri"/>
              </a:rPr>
              <a:t>can</a:t>
            </a:r>
            <a:r>
              <a:rPr sz="2700" spc="150" dirty="0">
                <a:latin typeface="Times New Roman"/>
                <a:cs typeface="Times New Roman"/>
              </a:rPr>
              <a:t> </a:t>
            </a:r>
            <a:r>
              <a:rPr sz="2700" dirty="0">
                <a:latin typeface="Calibri"/>
                <a:cs typeface="Calibri"/>
              </a:rPr>
              <a:t>do</a:t>
            </a:r>
            <a:r>
              <a:rPr sz="2700" spc="150" dirty="0">
                <a:latin typeface="Times New Roman"/>
                <a:cs typeface="Times New Roman"/>
              </a:rPr>
              <a:t> </a:t>
            </a:r>
            <a:r>
              <a:rPr sz="2700" dirty="0">
                <a:latin typeface="Calibri"/>
                <a:cs typeface="Calibri"/>
              </a:rPr>
              <a:t>is</a:t>
            </a:r>
            <a:r>
              <a:rPr sz="2700" spc="135" dirty="0">
                <a:latin typeface="Times New Roman"/>
                <a:cs typeface="Times New Roman"/>
              </a:rPr>
              <a:t> </a:t>
            </a:r>
            <a:r>
              <a:rPr sz="2700" dirty="0">
                <a:latin typeface="Calibri"/>
                <a:cs typeface="Calibri"/>
              </a:rPr>
              <a:t>delete</a:t>
            </a:r>
            <a:r>
              <a:rPr sz="2700" spc="150" dirty="0">
                <a:latin typeface="Times New Roman"/>
                <a:cs typeface="Times New Roman"/>
              </a:rPr>
              <a:t> </a:t>
            </a:r>
            <a:r>
              <a:rPr sz="2700" dirty="0">
                <a:latin typeface="Calibri"/>
                <a:cs typeface="Calibri"/>
              </a:rPr>
              <a:t>the</a:t>
            </a:r>
            <a:r>
              <a:rPr sz="2700" spc="140" dirty="0">
                <a:latin typeface="Times New Roman"/>
                <a:cs typeface="Times New Roman"/>
              </a:rPr>
              <a:t> </a:t>
            </a:r>
            <a:r>
              <a:rPr sz="2700" dirty="0">
                <a:latin typeface="Calibri"/>
                <a:cs typeface="Calibri"/>
              </a:rPr>
              <a:t>Python</a:t>
            </a:r>
            <a:r>
              <a:rPr sz="2700" spc="145" dirty="0">
                <a:latin typeface="Times New Roman"/>
                <a:cs typeface="Times New Roman"/>
              </a:rPr>
              <a:t> </a:t>
            </a:r>
            <a:r>
              <a:rPr sz="2700" dirty="0">
                <a:latin typeface="Calibri"/>
                <a:cs typeface="Calibri"/>
              </a:rPr>
              <a:t>string</a:t>
            </a:r>
            <a:r>
              <a:rPr sz="2700" spc="145" dirty="0">
                <a:latin typeface="Times New Roman"/>
                <a:cs typeface="Times New Roman"/>
              </a:rPr>
              <a:t> </a:t>
            </a:r>
            <a:r>
              <a:rPr sz="2700" spc="-10" dirty="0">
                <a:latin typeface="Calibri"/>
                <a:cs typeface="Calibri"/>
              </a:rPr>
              <a:t>entirely.</a:t>
            </a:r>
            <a:r>
              <a:rPr sz="2700" spc="160" dirty="0">
                <a:latin typeface="Times New Roman"/>
                <a:cs typeface="Times New Roman"/>
              </a:rPr>
              <a:t> </a:t>
            </a:r>
            <a:r>
              <a:rPr sz="2700" spc="-25" dirty="0">
                <a:latin typeface="Calibri"/>
                <a:cs typeface="Calibri"/>
              </a:rPr>
              <a:t>We</a:t>
            </a:r>
            <a:r>
              <a:rPr sz="2700" spc="-25" dirty="0">
                <a:latin typeface="Times New Roman"/>
                <a:cs typeface="Times New Roman"/>
              </a:rPr>
              <a:t> </a:t>
            </a:r>
            <a:r>
              <a:rPr sz="2700" dirty="0">
                <a:latin typeface="Calibri"/>
                <a:cs typeface="Calibri"/>
              </a:rPr>
              <a:t>can</a:t>
            </a:r>
            <a:r>
              <a:rPr sz="2700" spc="-100" dirty="0">
                <a:latin typeface="Times New Roman"/>
                <a:cs typeface="Times New Roman"/>
              </a:rPr>
              <a:t> </a:t>
            </a:r>
            <a:r>
              <a:rPr sz="2700" dirty="0">
                <a:latin typeface="Calibri"/>
                <a:cs typeface="Calibri"/>
              </a:rPr>
              <a:t>do</a:t>
            </a:r>
            <a:r>
              <a:rPr sz="2700" spc="-85" dirty="0">
                <a:latin typeface="Times New Roman"/>
                <a:cs typeface="Times New Roman"/>
              </a:rPr>
              <a:t> </a:t>
            </a:r>
            <a:r>
              <a:rPr sz="2700" dirty="0">
                <a:latin typeface="Calibri"/>
                <a:cs typeface="Calibri"/>
              </a:rPr>
              <a:t>so</a:t>
            </a:r>
            <a:r>
              <a:rPr sz="2700" spc="-70" dirty="0">
                <a:latin typeface="Times New Roman"/>
                <a:cs typeface="Times New Roman"/>
              </a:rPr>
              <a:t> </a:t>
            </a:r>
            <a:r>
              <a:rPr sz="2700" dirty="0">
                <a:latin typeface="Calibri"/>
                <a:cs typeface="Calibri"/>
              </a:rPr>
              <a:t>by</a:t>
            </a:r>
            <a:r>
              <a:rPr sz="2700" spc="-80" dirty="0">
                <a:latin typeface="Times New Roman"/>
                <a:cs typeface="Times New Roman"/>
              </a:rPr>
              <a:t> </a:t>
            </a:r>
            <a:r>
              <a:rPr sz="2700" dirty="0">
                <a:latin typeface="Calibri"/>
                <a:cs typeface="Calibri"/>
              </a:rPr>
              <a:t>using</a:t>
            </a:r>
            <a:r>
              <a:rPr sz="2700" spc="-85" dirty="0">
                <a:latin typeface="Times New Roman"/>
                <a:cs typeface="Times New Roman"/>
              </a:rPr>
              <a:t> </a:t>
            </a:r>
            <a:r>
              <a:rPr sz="2700" dirty="0">
                <a:latin typeface="Calibri"/>
                <a:cs typeface="Calibri"/>
              </a:rPr>
              <a:t>the</a:t>
            </a:r>
            <a:r>
              <a:rPr sz="2700" spc="-95" dirty="0">
                <a:latin typeface="Times New Roman"/>
                <a:cs typeface="Times New Roman"/>
              </a:rPr>
              <a:t> </a:t>
            </a:r>
            <a:r>
              <a:rPr sz="2700" dirty="0">
                <a:latin typeface="Calibri"/>
                <a:cs typeface="Calibri"/>
              </a:rPr>
              <a:t>del</a:t>
            </a:r>
            <a:r>
              <a:rPr sz="2700" spc="-80" dirty="0">
                <a:latin typeface="Times New Roman"/>
                <a:cs typeface="Times New Roman"/>
              </a:rPr>
              <a:t> </a:t>
            </a:r>
            <a:r>
              <a:rPr sz="2700" spc="-10" dirty="0">
                <a:latin typeface="Calibri"/>
                <a:cs typeface="Calibri"/>
              </a:rPr>
              <a:t>keyword.</a:t>
            </a:r>
            <a:endParaRPr sz="2700">
              <a:latin typeface="Calibri"/>
              <a:cs typeface="Calibri"/>
            </a:endParaRPr>
          </a:p>
          <a:p>
            <a:pPr marL="12700">
              <a:lnSpc>
                <a:spcPct val="100000"/>
              </a:lnSpc>
              <a:spcBef>
                <a:spcPts val="275"/>
              </a:spcBef>
            </a:pPr>
            <a:r>
              <a:rPr sz="2700" dirty="0">
                <a:latin typeface="Calibri"/>
                <a:cs typeface="Calibri"/>
              </a:rPr>
              <a:t>The</a:t>
            </a:r>
            <a:r>
              <a:rPr sz="2700" spc="-100" dirty="0">
                <a:latin typeface="Times New Roman"/>
                <a:cs typeface="Times New Roman"/>
              </a:rPr>
              <a:t> </a:t>
            </a:r>
            <a:r>
              <a:rPr sz="2700" spc="-10" dirty="0">
                <a:latin typeface="Calibri"/>
                <a:cs typeface="Calibri"/>
              </a:rPr>
              <a:t>following</a:t>
            </a:r>
            <a:r>
              <a:rPr sz="2700" spc="-100" dirty="0">
                <a:latin typeface="Times New Roman"/>
                <a:cs typeface="Times New Roman"/>
              </a:rPr>
              <a:t> </a:t>
            </a:r>
            <a:r>
              <a:rPr sz="2700" dirty="0">
                <a:latin typeface="Calibri"/>
                <a:cs typeface="Calibri"/>
              </a:rPr>
              <a:t>code</a:t>
            </a:r>
            <a:r>
              <a:rPr sz="2700" spc="-100" dirty="0">
                <a:latin typeface="Times New Roman"/>
                <a:cs typeface="Times New Roman"/>
              </a:rPr>
              <a:t> </a:t>
            </a:r>
            <a:r>
              <a:rPr sz="2700" dirty="0">
                <a:latin typeface="Calibri"/>
                <a:cs typeface="Calibri"/>
              </a:rPr>
              <a:t>snippet</a:t>
            </a:r>
            <a:r>
              <a:rPr sz="2700" spc="-120" dirty="0">
                <a:latin typeface="Times New Roman"/>
                <a:cs typeface="Times New Roman"/>
              </a:rPr>
              <a:t> </a:t>
            </a:r>
            <a:r>
              <a:rPr sz="2700" dirty="0">
                <a:latin typeface="Calibri"/>
                <a:cs typeface="Calibri"/>
              </a:rPr>
              <a:t>shows</a:t>
            </a:r>
            <a:r>
              <a:rPr sz="2700" spc="-114" dirty="0">
                <a:latin typeface="Times New Roman"/>
                <a:cs typeface="Times New Roman"/>
              </a:rPr>
              <a:t> </a:t>
            </a:r>
            <a:r>
              <a:rPr sz="2700" dirty="0">
                <a:latin typeface="Calibri"/>
                <a:cs typeface="Calibri"/>
              </a:rPr>
              <a:t>how</a:t>
            </a:r>
            <a:r>
              <a:rPr sz="2700" spc="-114" dirty="0">
                <a:latin typeface="Times New Roman"/>
                <a:cs typeface="Times New Roman"/>
              </a:rPr>
              <a:t> </a:t>
            </a:r>
            <a:r>
              <a:rPr sz="2700" dirty="0">
                <a:latin typeface="Calibri"/>
                <a:cs typeface="Calibri"/>
              </a:rPr>
              <a:t>we</a:t>
            </a:r>
            <a:r>
              <a:rPr sz="2700" spc="-100" dirty="0">
                <a:latin typeface="Times New Roman"/>
                <a:cs typeface="Times New Roman"/>
              </a:rPr>
              <a:t> </a:t>
            </a:r>
            <a:r>
              <a:rPr sz="2700" dirty="0">
                <a:latin typeface="Calibri"/>
                <a:cs typeface="Calibri"/>
              </a:rPr>
              <a:t>can</a:t>
            </a:r>
            <a:r>
              <a:rPr sz="2700" spc="-105" dirty="0">
                <a:latin typeface="Times New Roman"/>
                <a:cs typeface="Times New Roman"/>
              </a:rPr>
              <a:t> </a:t>
            </a:r>
            <a:r>
              <a:rPr sz="2700" dirty="0">
                <a:latin typeface="Calibri"/>
                <a:cs typeface="Calibri"/>
              </a:rPr>
              <a:t>do</a:t>
            </a:r>
            <a:r>
              <a:rPr sz="2700" spc="-100" dirty="0">
                <a:latin typeface="Times New Roman"/>
                <a:cs typeface="Times New Roman"/>
              </a:rPr>
              <a:t> </a:t>
            </a:r>
            <a:r>
              <a:rPr sz="2700" dirty="0">
                <a:latin typeface="Calibri"/>
                <a:cs typeface="Calibri"/>
              </a:rPr>
              <a:t>that</a:t>
            </a:r>
            <a:r>
              <a:rPr sz="2700" spc="-100" dirty="0">
                <a:latin typeface="Times New Roman"/>
                <a:cs typeface="Times New Roman"/>
              </a:rPr>
              <a:t> </a:t>
            </a:r>
            <a:r>
              <a:rPr sz="2700" spc="-50" dirty="0">
                <a:latin typeface="Calibri"/>
                <a:cs typeface="Calibri"/>
              </a:rPr>
              <a:t>–</a:t>
            </a:r>
            <a:endParaRPr sz="2700">
              <a:latin typeface="Calibri"/>
              <a:cs typeface="Calibri"/>
            </a:endParaRPr>
          </a:p>
          <a:p>
            <a:pPr marL="12700">
              <a:lnSpc>
                <a:spcPct val="100000"/>
              </a:lnSpc>
              <a:spcBef>
                <a:spcPts val="325"/>
              </a:spcBef>
            </a:pPr>
            <a:r>
              <a:rPr sz="2700" b="1" spc="-25" dirty="0">
                <a:latin typeface="Calibri"/>
                <a:cs typeface="Calibri"/>
              </a:rPr>
              <a:t>message="Welcome</a:t>
            </a:r>
            <a:r>
              <a:rPr sz="2700" spc="-50" dirty="0">
                <a:latin typeface="Times New Roman"/>
                <a:cs typeface="Times New Roman"/>
              </a:rPr>
              <a:t> </a:t>
            </a:r>
            <a:r>
              <a:rPr sz="2700" b="1" dirty="0">
                <a:latin typeface="Calibri"/>
                <a:cs typeface="Calibri"/>
              </a:rPr>
              <a:t>to</a:t>
            </a:r>
            <a:r>
              <a:rPr sz="2700" spc="-85" dirty="0">
                <a:latin typeface="Times New Roman"/>
                <a:cs typeface="Times New Roman"/>
              </a:rPr>
              <a:t> </a:t>
            </a:r>
            <a:r>
              <a:rPr sz="2700" b="1" spc="-10" dirty="0">
                <a:latin typeface="Calibri"/>
                <a:cs typeface="Calibri"/>
              </a:rPr>
              <a:t>Scaler"</a:t>
            </a:r>
            <a:endParaRPr sz="2700">
              <a:latin typeface="Calibri"/>
              <a:cs typeface="Calibri"/>
            </a:endParaRPr>
          </a:p>
        </p:txBody>
      </p:sp>
      <p:sp>
        <p:nvSpPr>
          <p:cNvPr id="4" name="object 4"/>
          <p:cNvSpPr txBox="1"/>
          <p:nvPr/>
        </p:nvSpPr>
        <p:spPr>
          <a:xfrm>
            <a:off x="535950" y="4131910"/>
            <a:ext cx="2157095" cy="1384300"/>
          </a:xfrm>
          <a:prstGeom prst="rect">
            <a:avLst/>
          </a:prstGeom>
        </p:spPr>
        <p:txBody>
          <a:bodyPr vert="horz" wrap="square" lIns="0" tIns="12700" rIns="0" bIns="0" rtlCol="0">
            <a:spAutoFit/>
          </a:bodyPr>
          <a:lstStyle/>
          <a:p>
            <a:pPr marL="12700" marR="5080">
              <a:lnSpc>
                <a:spcPct val="110000"/>
              </a:lnSpc>
              <a:spcBef>
                <a:spcPts val="100"/>
              </a:spcBef>
            </a:pPr>
            <a:r>
              <a:rPr sz="2700" b="1" spc="-10" dirty="0">
                <a:latin typeface="Calibri"/>
                <a:cs typeface="Calibri"/>
              </a:rPr>
              <a:t>print(message)</a:t>
            </a:r>
            <a:r>
              <a:rPr sz="2700" spc="-10" dirty="0">
                <a:latin typeface="Times New Roman"/>
                <a:cs typeface="Times New Roman"/>
              </a:rPr>
              <a:t> </a:t>
            </a:r>
            <a:r>
              <a:rPr sz="2700" b="1" dirty="0">
                <a:latin typeface="Calibri"/>
                <a:cs typeface="Calibri"/>
              </a:rPr>
              <a:t>del</a:t>
            </a:r>
            <a:r>
              <a:rPr sz="2700" spc="-90" dirty="0">
                <a:latin typeface="Times New Roman"/>
                <a:cs typeface="Times New Roman"/>
              </a:rPr>
              <a:t> </a:t>
            </a:r>
            <a:r>
              <a:rPr sz="2700" b="1" spc="-10" dirty="0">
                <a:latin typeface="Calibri"/>
                <a:cs typeface="Calibri"/>
              </a:rPr>
              <a:t>message</a:t>
            </a:r>
            <a:r>
              <a:rPr sz="2700" spc="-10" dirty="0">
                <a:latin typeface="Times New Roman"/>
                <a:cs typeface="Times New Roman"/>
              </a:rPr>
              <a:t> </a:t>
            </a:r>
            <a:r>
              <a:rPr sz="2700" b="1" spc="-10" dirty="0">
                <a:latin typeface="Calibri"/>
                <a:cs typeface="Calibri"/>
              </a:rPr>
              <a:t>print(message)</a:t>
            </a:r>
            <a:endParaRPr sz="2700">
              <a:latin typeface="Calibri"/>
              <a:cs typeface="Calibri"/>
            </a:endParaRPr>
          </a:p>
        </p:txBody>
      </p:sp>
      <p:sp>
        <p:nvSpPr>
          <p:cNvPr id="5" name="object 5"/>
          <p:cNvSpPr txBox="1"/>
          <p:nvPr/>
        </p:nvSpPr>
        <p:spPr>
          <a:xfrm>
            <a:off x="3429000" y="4343375"/>
            <a:ext cx="5105400" cy="1323975"/>
          </a:xfrm>
          <a:prstGeom prst="rect">
            <a:avLst/>
          </a:prstGeom>
          <a:solidFill>
            <a:srgbClr val="282C34"/>
          </a:solidFill>
        </p:spPr>
        <p:txBody>
          <a:bodyPr vert="horz" wrap="square" lIns="0" tIns="29844" rIns="0" bIns="0" rtlCol="0">
            <a:spAutoFit/>
          </a:bodyPr>
          <a:lstStyle/>
          <a:p>
            <a:pPr marL="92075">
              <a:lnSpc>
                <a:spcPct val="100000"/>
              </a:lnSpc>
              <a:spcBef>
                <a:spcPts val="234"/>
              </a:spcBef>
            </a:pPr>
            <a:r>
              <a:rPr sz="1600" b="1" dirty="0">
                <a:solidFill>
                  <a:srgbClr val="ABB1BE"/>
                </a:solidFill>
                <a:latin typeface="Courier New"/>
                <a:cs typeface="Courier New"/>
              </a:rPr>
              <a:t>Welcome</a:t>
            </a:r>
            <a:r>
              <a:rPr sz="1600" spc="55" dirty="0">
                <a:solidFill>
                  <a:srgbClr val="ABB1BE"/>
                </a:solidFill>
                <a:latin typeface="Times New Roman"/>
                <a:cs typeface="Times New Roman"/>
              </a:rPr>
              <a:t>  </a:t>
            </a:r>
            <a:r>
              <a:rPr sz="1600" b="1" dirty="0">
                <a:solidFill>
                  <a:srgbClr val="ABB1BE"/>
                </a:solidFill>
                <a:latin typeface="Courier New"/>
                <a:cs typeface="Courier New"/>
              </a:rPr>
              <a:t>to</a:t>
            </a:r>
            <a:r>
              <a:rPr sz="1600" spc="55" dirty="0">
                <a:solidFill>
                  <a:srgbClr val="ABB1BE"/>
                </a:solidFill>
                <a:latin typeface="Times New Roman"/>
                <a:cs typeface="Times New Roman"/>
              </a:rPr>
              <a:t>  </a:t>
            </a:r>
            <a:r>
              <a:rPr sz="1600" b="1" dirty="0">
                <a:solidFill>
                  <a:srgbClr val="ABB1BE"/>
                </a:solidFill>
                <a:latin typeface="Courier New"/>
                <a:cs typeface="Courier New"/>
              </a:rPr>
              <a:t>Scaler</a:t>
            </a:r>
            <a:r>
              <a:rPr sz="1600" spc="55" dirty="0">
                <a:solidFill>
                  <a:srgbClr val="ABB1BE"/>
                </a:solidFill>
                <a:latin typeface="Times New Roman"/>
                <a:cs typeface="Times New Roman"/>
              </a:rPr>
              <a:t>  </a:t>
            </a:r>
            <a:r>
              <a:rPr sz="1600" b="1" spc="-10" dirty="0">
                <a:solidFill>
                  <a:srgbClr val="ABB1BE"/>
                </a:solidFill>
                <a:latin typeface="Courier New"/>
                <a:cs typeface="Courier New"/>
              </a:rPr>
              <a:t>Traceback</a:t>
            </a:r>
            <a:endParaRPr sz="1600">
              <a:latin typeface="Courier New"/>
              <a:cs typeface="Courier New"/>
            </a:endParaRPr>
          </a:p>
          <a:p>
            <a:pPr marL="92075">
              <a:lnSpc>
                <a:spcPct val="100000"/>
              </a:lnSpc>
            </a:pPr>
            <a:r>
              <a:rPr sz="1600" b="1" dirty="0">
                <a:solidFill>
                  <a:srgbClr val="ABB1BE"/>
                </a:solidFill>
                <a:latin typeface="Courier New"/>
                <a:cs typeface="Courier New"/>
              </a:rPr>
              <a:t>(most</a:t>
            </a:r>
            <a:r>
              <a:rPr sz="1600" spc="495" dirty="0">
                <a:solidFill>
                  <a:srgbClr val="ABB1BE"/>
                </a:solidFill>
                <a:latin typeface="Times New Roman"/>
                <a:cs typeface="Times New Roman"/>
              </a:rPr>
              <a:t> </a:t>
            </a:r>
            <a:r>
              <a:rPr sz="1600" b="1" dirty="0">
                <a:solidFill>
                  <a:srgbClr val="ABB1BE"/>
                </a:solidFill>
                <a:latin typeface="Courier New"/>
                <a:cs typeface="Courier New"/>
              </a:rPr>
              <a:t>recent</a:t>
            </a:r>
            <a:r>
              <a:rPr sz="1600" spc="55" dirty="0">
                <a:solidFill>
                  <a:srgbClr val="ABB1BE"/>
                </a:solidFill>
                <a:latin typeface="Times New Roman"/>
                <a:cs typeface="Times New Roman"/>
              </a:rPr>
              <a:t>  </a:t>
            </a:r>
            <a:r>
              <a:rPr sz="1600" b="1" dirty="0">
                <a:solidFill>
                  <a:srgbClr val="ABB1BE"/>
                </a:solidFill>
                <a:latin typeface="Courier New"/>
                <a:cs typeface="Courier New"/>
              </a:rPr>
              <a:t>call</a:t>
            </a:r>
            <a:r>
              <a:rPr sz="1600" spc="50" dirty="0">
                <a:solidFill>
                  <a:srgbClr val="ABB1BE"/>
                </a:solidFill>
                <a:latin typeface="Times New Roman"/>
                <a:cs typeface="Times New Roman"/>
              </a:rPr>
              <a:t>  </a:t>
            </a:r>
            <a:r>
              <a:rPr sz="1600" b="1" dirty="0">
                <a:solidFill>
                  <a:srgbClr val="ABB1BE"/>
                </a:solidFill>
                <a:latin typeface="Courier New"/>
                <a:cs typeface="Courier New"/>
              </a:rPr>
              <a:t>last)</a:t>
            </a:r>
            <a:r>
              <a:rPr sz="1600" spc="55" dirty="0">
                <a:solidFill>
                  <a:srgbClr val="ABB1BE"/>
                </a:solidFill>
                <a:latin typeface="Times New Roman"/>
                <a:cs typeface="Times New Roman"/>
              </a:rPr>
              <a:t>  </a:t>
            </a:r>
            <a:r>
              <a:rPr sz="1600" b="1" spc="-50" dirty="0">
                <a:solidFill>
                  <a:srgbClr val="ABB1BE"/>
                </a:solidFill>
                <a:latin typeface="Courier New"/>
                <a:cs typeface="Courier New"/>
              </a:rPr>
              <a:t>:</a:t>
            </a:r>
            <a:endParaRPr sz="1600">
              <a:latin typeface="Courier New"/>
              <a:cs typeface="Courier New"/>
            </a:endParaRPr>
          </a:p>
          <a:p>
            <a:pPr marL="92075" marR="730885">
              <a:lnSpc>
                <a:spcPct val="100000"/>
              </a:lnSpc>
            </a:pPr>
            <a:r>
              <a:rPr sz="1600" b="1" dirty="0">
                <a:solidFill>
                  <a:srgbClr val="ABB1BE"/>
                </a:solidFill>
                <a:latin typeface="Courier New"/>
                <a:cs typeface="Courier New"/>
              </a:rPr>
              <a:t>File</a:t>
            </a:r>
            <a:r>
              <a:rPr sz="1600" spc="60" dirty="0">
                <a:solidFill>
                  <a:srgbClr val="ABB1BE"/>
                </a:solidFill>
                <a:latin typeface="Times New Roman"/>
                <a:cs typeface="Times New Roman"/>
              </a:rPr>
              <a:t>  </a:t>
            </a:r>
            <a:r>
              <a:rPr sz="1600" b="1" dirty="0">
                <a:solidFill>
                  <a:srgbClr val="97C379"/>
                </a:solidFill>
                <a:latin typeface="Courier New"/>
                <a:cs typeface="Courier New"/>
              </a:rPr>
              <a:t>"main.py"</a:t>
            </a:r>
            <a:r>
              <a:rPr sz="1600" b="1" dirty="0">
                <a:solidFill>
                  <a:srgbClr val="ABB1BE"/>
                </a:solidFill>
                <a:latin typeface="Courier New"/>
                <a:cs typeface="Courier New"/>
              </a:rPr>
              <a:t>,</a:t>
            </a:r>
            <a:r>
              <a:rPr sz="1600" spc="60" dirty="0">
                <a:solidFill>
                  <a:srgbClr val="ABB1BE"/>
                </a:solidFill>
                <a:latin typeface="Times New Roman"/>
                <a:cs typeface="Times New Roman"/>
              </a:rPr>
              <a:t>  </a:t>
            </a:r>
            <a:r>
              <a:rPr sz="1600" b="1" dirty="0">
                <a:solidFill>
                  <a:srgbClr val="ABB1BE"/>
                </a:solidFill>
                <a:latin typeface="Courier New"/>
                <a:cs typeface="Courier New"/>
              </a:rPr>
              <a:t>line</a:t>
            </a:r>
            <a:r>
              <a:rPr sz="1600" spc="65" dirty="0">
                <a:solidFill>
                  <a:srgbClr val="ABB1BE"/>
                </a:solidFill>
                <a:latin typeface="Times New Roman"/>
                <a:cs typeface="Times New Roman"/>
              </a:rPr>
              <a:t>  </a:t>
            </a:r>
            <a:r>
              <a:rPr sz="1600" b="1" dirty="0">
                <a:solidFill>
                  <a:srgbClr val="D19965"/>
                </a:solidFill>
                <a:latin typeface="Courier New"/>
                <a:cs typeface="Courier New"/>
              </a:rPr>
              <a:t>4</a:t>
            </a:r>
            <a:r>
              <a:rPr sz="1600" b="1" dirty="0">
                <a:solidFill>
                  <a:srgbClr val="ABB1BE"/>
                </a:solidFill>
                <a:latin typeface="Courier New"/>
                <a:cs typeface="Courier New"/>
              </a:rPr>
              <a:t>,</a:t>
            </a:r>
            <a:r>
              <a:rPr sz="1600" spc="65" dirty="0">
                <a:solidFill>
                  <a:srgbClr val="ABB1BE"/>
                </a:solidFill>
                <a:latin typeface="Times New Roman"/>
                <a:cs typeface="Times New Roman"/>
              </a:rPr>
              <a:t>  </a:t>
            </a:r>
            <a:r>
              <a:rPr sz="1600" b="1" dirty="0">
                <a:solidFill>
                  <a:srgbClr val="F92571"/>
                </a:solidFill>
                <a:latin typeface="Courier New"/>
                <a:cs typeface="Courier New"/>
              </a:rPr>
              <a:t>in</a:t>
            </a:r>
            <a:r>
              <a:rPr sz="1600" spc="60" dirty="0">
                <a:solidFill>
                  <a:srgbClr val="F92571"/>
                </a:solidFill>
                <a:latin typeface="Times New Roman"/>
                <a:cs typeface="Times New Roman"/>
              </a:rPr>
              <a:t>  </a:t>
            </a:r>
            <a:r>
              <a:rPr sz="1600" b="1" spc="-10" dirty="0">
                <a:solidFill>
                  <a:srgbClr val="ABB1BE"/>
                </a:solidFill>
                <a:latin typeface="Courier New"/>
                <a:cs typeface="Courier New"/>
              </a:rPr>
              <a:t>&lt;module&gt;</a:t>
            </a:r>
            <a:r>
              <a:rPr sz="1600" spc="-10" dirty="0">
                <a:solidFill>
                  <a:srgbClr val="ABB1BE"/>
                </a:solidFill>
                <a:latin typeface="Times New Roman"/>
                <a:cs typeface="Times New Roman"/>
              </a:rPr>
              <a:t> </a:t>
            </a:r>
            <a:r>
              <a:rPr sz="1600" b="1" dirty="0">
                <a:solidFill>
                  <a:srgbClr val="E6C07A"/>
                </a:solidFill>
                <a:latin typeface="Courier New"/>
                <a:cs typeface="Courier New"/>
              </a:rPr>
              <a:t>print</a:t>
            </a:r>
            <a:r>
              <a:rPr sz="1600" spc="55" dirty="0">
                <a:solidFill>
                  <a:srgbClr val="E6C07A"/>
                </a:solidFill>
                <a:latin typeface="Times New Roman"/>
                <a:cs typeface="Times New Roman"/>
              </a:rPr>
              <a:t>  </a:t>
            </a:r>
            <a:r>
              <a:rPr sz="1600" b="1" spc="-10" dirty="0">
                <a:solidFill>
                  <a:srgbClr val="ABB1BE"/>
                </a:solidFill>
                <a:latin typeface="Courier New"/>
                <a:cs typeface="Courier New"/>
              </a:rPr>
              <a:t>(message)</a:t>
            </a:r>
            <a:endParaRPr sz="1600">
              <a:latin typeface="Courier New"/>
              <a:cs typeface="Courier New"/>
            </a:endParaRPr>
          </a:p>
          <a:p>
            <a:pPr marL="92075">
              <a:lnSpc>
                <a:spcPct val="100000"/>
              </a:lnSpc>
              <a:spcBef>
                <a:spcPts val="35"/>
              </a:spcBef>
            </a:pPr>
            <a:r>
              <a:rPr sz="1600" b="1" dirty="0">
                <a:solidFill>
                  <a:srgbClr val="ABB1BE"/>
                </a:solidFill>
                <a:latin typeface="Courier New"/>
                <a:cs typeface="Courier New"/>
              </a:rPr>
              <a:t>NameError:</a:t>
            </a:r>
            <a:r>
              <a:rPr sz="1600" spc="60" dirty="0">
                <a:solidFill>
                  <a:srgbClr val="ABB1BE"/>
                </a:solidFill>
                <a:latin typeface="Times New Roman"/>
                <a:cs typeface="Times New Roman"/>
              </a:rPr>
              <a:t>  </a:t>
            </a:r>
            <a:r>
              <a:rPr sz="1600" b="1" dirty="0">
                <a:solidFill>
                  <a:srgbClr val="ABB1BE"/>
                </a:solidFill>
                <a:latin typeface="Courier New"/>
                <a:cs typeface="Courier New"/>
              </a:rPr>
              <a:t>name</a:t>
            </a:r>
            <a:r>
              <a:rPr sz="1600" spc="60" dirty="0">
                <a:solidFill>
                  <a:srgbClr val="ABB1BE"/>
                </a:solidFill>
                <a:latin typeface="Times New Roman"/>
                <a:cs typeface="Times New Roman"/>
              </a:rPr>
              <a:t>  </a:t>
            </a:r>
            <a:r>
              <a:rPr sz="1600" b="1" dirty="0">
                <a:solidFill>
                  <a:srgbClr val="97C379"/>
                </a:solidFill>
                <a:latin typeface="Courier New"/>
                <a:cs typeface="Courier New"/>
              </a:rPr>
              <a:t>'message'</a:t>
            </a:r>
            <a:r>
              <a:rPr sz="1600" spc="65" dirty="0">
                <a:solidFill>
                  <a:srgbClr val="97C379"/>
                </a:solidFill>
                <a:latin typeface="Times New Roman"/>
                <a:cs typeface="Times New Roman"/>
              </a:rPr>
              <a:t>  </a:t>
            </a:r>
            <a:r>
              <a:rPr sz="1600" b="1" dirty="0">
                <a:solidFill>
                  <a:srgbClr val="F92571"/>
                </a:solidFill>
                <a:latin typeface="Courier New"/>
                <a:cs typeface="Courier New"/>
              </a:rPr>
              <a:t>is</a:t>
            </a:r>
            <a:r>
              <a:rPr sz="1600" spc="55" dirty="0">
                <a:solidFill>
                  <a:srgbClr val="F92571"/>
                </a:solidFill>
                <a:latin typeface="Times New Roman"/>
                <a:cs typeface="Times New Roman"/>
              </a:rPr>
              <a:t>  </a:t>
            </a:r>
            <a:r>
              <a:rPr sz="1600" b="1" dirty="0">
                <a:solidFill>
                  <a:srgbClr val="F92571"/>
                </a:solidFill>
                <a:latin typeface="Courier New"/>
                <a:cs typeface="Courier New"/>
              </a:rPr>
              <a:t>not</a:t>
            </a:r>
            <a:r>
              <a:rPr sz="1600" spc="60" dirty="0">
                <a:solidFill>
                  <a:srgbClr val="F92571"/>
                </a:solidFill>
                <a:latin typeface="Times New Roman"/>
                <a:cs typeface="Times New Roman"/>
              </a:rPr>
              <a:t>  </a:t>
            </a:r>
            <a:r>
              <a:rPr sz="1600" b="1" spc="-10" dirty="0">
                <a:solidFill>
                  <a:srgbClr val="ABB1BE"/>
                </a:solidFill>
                <a:latin typeface="Courier New"/>
                <a:cs typeface="Courier New"/>
              </a:rPr>
              <a:t>defined</a:t>
            </a:r>
            <a:endParaRPr sz="1600">
              <a:latin typeface="Courier New"/>
              <a:cs typeface="Courier New"/>
            </a:endParaRPr>
          </a:p>
        </p:txBody>
      </p:sp>
      <p:sp>
        <p:nvSpPr>
          <p:cNvPr id="6" name="object 6"/>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35565"/>
            <a:ext cx="145415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24255E"/>
                </a:solidFill>
                <a:latin typeface="Arial"/>
                <a:cs typeface="Arial"/>
              </a:rPr>
              <a:t>Python</a:t>
            </a:r>
            <a:r>
              <a:rPr sz="2000" b="0" spc="35" dirty="0">
                <a:solidFill>
                  <a:srgbClr val="24255E"/>
                </a:solidFill>
                <a:latin typeface="Times New Roman"/>
                <a:cs typeface="Times New Roman"/>
              </a:rPr>
              <a:t> </a:t>
            </a:r>
            <a:r>
              <a:rPr sz="2000" spc="-10" dirty="0">
                <a:solidFill>
                  <a:srgbClr val="24255E"/>
                </a:solidFill>
                <a:latin typeface="Arial"/>
                <a:cs typeface="Arial"/>
              </a:rPr>
              <a:t>str()</a:t>
            </a:r>
            <a:endParaRPr sz="2000">
              <a:latin typeface="Arial"/>
              <a:cs typeface="Arial"/>
            </a:endParaRPr>
          </a:p>
        </p:txBody>
      </p:sp>
      <p:sp>
        <p:nvSpPr>
          <p:cNvPr id="3" name="object 3"/>
          <p:cNvSpPr txBox="1"/>
          <p:nvPr/>
        </p:nvSpPr>
        <p:spPr>
          <a:xfrm>
            <a:off x="307340" y="570936"/>
            <a:ext cx="7912100" cy="5086985"/>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The</a:t>
            </a:r>
            <a:r>
              <a:rPr sz="2000" spc="-90" dirty="0">
                <a:latin typeface="Times New Roman"/>
                <a:cs typeface="Times New Roman"/>
              </a:rPr>
              <a:t> </a:t>
            </a:r>
            <a:r>
              <a:rPr sz="2000" dirty="0">
                <a:latin typeface="Calibri"/>
                <a:cs typeface="Calibri"/>
              </a:rPr>
              <a:t>str()</a:t>
            </a:r>
            <a:r>
              <a:rPr sz="2000" spc="-80" dirty="0">
                <a:latin typeface="Times New Roman"/>
                <a:cs typeface="Times New Roman"/>
              </a:rPr>
              <a:t> </a:t>
            </a:r>
            <a:r>
              <a:rPr sz="2000" dirty="0">
                <a:latin typeface="Calibri"/>
                <a:cs typeface="Calibri"/>
              </a:rPr>
              <a:t>method</a:t>
            </a:r>
            <a:r>
              <a:rPr sz="2000" spc="-85" dirty="0">
                <a:latin typeface="Times New Roman"/>
                <a:cs typeface="Times New Roman"/>
              </a:rPr>
              <a:t> </a:t>
            </a:r>
            <a:r>
              <a:rPr sz="2000" spc="-10" dirty="0">
                <a:latin typeface="Calibri"/>
                <a:cs typeface="Calibri"/>
              </a:rPr>
              <a:t>returns</a:t>
            </a:r>
            <a:r>
              <a:rPr sz="2000" spc="-85" dirty="0">
                <a:latin typeface="Times New Roman"/>
                <a:cs typeface="Times New Roman"/>
              </a:rPr>
              <a:t> </a:t>
            </a:r>
            <a:r>
              <a:rPr sz="2000" dirty="0">
                <a:latin typeface="Calibri"/>
                <a:cs typeface="Calibri"/>
              </a:rPr>
              <a:t>the</a:t>
            </a:r>
            <a:r>
              <a:rPr sz="2000" spc="-95" dirty="0">
                <a:latin typeface="Times New Roman"/>
                <a:cs typeface="Times New Roman"/>
              </a:rPr>
              <a:t> </a:t>
            </a:r>
            <a:r>
              <a:rPr sz="2000" dirty="0">
                <a:latin typeface="Calibri"/>
                <a:cs typeface="Calibri"/>
              </a:rPr>
              <a:t>string</a:t>
            </a:r>
            <a:r>
              <a:rPr sz="2000" spc="-80" dirty="0">
                <a:latin typeface="Times New Roman"/>
                <a:cs typeface="Times New Roman"/>
              </a:rPr>
              <a:t> </a:t>
            </a:r>
            <a:r>
              <a:rPr sz="2000" spc="-10" dirty="0">
                <a:latin typeface="Calibri"/>
                <a:cs typeface="Calibri"/>
              </a:rPr>
              <a:t>representation</a:t>
            </a:r>
            <a:r>
              <a:rPr sz="2000" spc="-60" dirty="0">
                <a:latin typeface="Times New Roman"/>
                <a:cs typeface="Times New Roman"/>
              </a:rPr>
              <a:t> </a:t>
            </a:r>
            <a:r>
              <a:rPr sz="2000" dirty="0">
                <a:latin typeface="Calibri"/>
                <a:cs typeface="Calibri"/>
              </a:rPr>
              <a:t>of</a:t>
            </a:r>
            <a:r>
              <a:rPr sz="2000" spc="-95" dirty="0">
                <a:latin typeface="Times New Roman"/>
                <a:cs typeface="Times New Roman"/>
              </a:rPr>
              <a:t> </a:t>
            </a:r>
            <a:r>
              <a:rPr sz="2000" dirty="0">
                <a:latin typeface="Calibri"/>
                <a:cs typeface="Calibri"/>
              </a:rPr>
              <a:t>a</a:t>
            </a:r>
            <a:r>
              <a:rPr sz="2000" spc="-90" dirty="0">
                <a:latin typeface="Times New Roman"/>
                <a:cs typeface="Times New Roman"/>
              </a:rPr>
              <a:t> </a:t>
            </a:r>
            <a:r>
              <a:rPr sz="2000" dirty="0">
                <a:latin typeface="Calibri"/>
                <a:cs typeface="Calibri"/>
              </a:rPr>
              <a:t>given</a:t>
            </a:r>
            <a:r>
              <a:rPr sz="2000" spc="-95" dirty="0">
                <a:latin typeface="Times New Roman"/>
                <a:cs typeface="Times New Roman"/>
              </a:rPr>
              <a:t> </a:t>
            </a:r>
            <a:r>
              <a:rPr sz="2000" spc="-10" dirty="0">
                <a:latin typeface="Calibri"/>
                <a:cs typeface="Calibri"/>
              </a:rPr>
              <a:t>object.</a:t>
            </a:r>
            <a:endParaRPr sz="2000">
              <a:latin typeface="Calibri"/>
              <a:cs typeface="Calibri"/>
            </a:endParaRPr>
          </a:p>
          <a:p>
            <a:pPr marL="12700">
              <a:lnSpc>
                <a:spcPct val="100000"/>
              </a:lnSpc>
            </a:pPr>
            <a:r>
              <a:rPr sz="2000" spc="-10" dirty="0">
                <a:latin typeface="Calibri"/>
                <a:cs typeface="Calibri"/>
              </a:rPr>
              <a:t>Example</a:t>
            </a:r>
            <a:endParaRPr sz="2000">
              <a:latin typeface="Calibri"/>
              <a:cs typeface="Calibri"/>
            </a:endParaRPr>
          </a:p>
          <a:p>
            <a:pPr marL="12700" marR="4605655">
              <a:lnSpc>
                <a:spcPct val="100000"/>
              </a:lnSpc>
            </a:pPr>
            <a:r>
              <a:rPr sz="2000" dirty="0">
                <a:latin typeface="Calibri"/>
                <a:cs typeface="Calibri"/>
              </a:rPr>
              <a:t>#</a:t>
            </a:r>
            <a:r>
              <a:rPr sz="2000" spc="-65" dirty="0">
                <a:latin typeface="Times New Roman"/>
                <a:cs typeface="Times New Roman"/>
              </a:rPr>
              <a:t> </a:t>
            </a:r>
            <a:r>
              <a:rPr sz="2000" dirty="0">
                <a:latin typeface="Calibri"/>
                <a:cs typeface="Calibri"/>
              </a:rPr>
              <a:t>string</a:t>
            </a:r>
            <a:r>
              <a:rPr sz="2000" spc="-60" dirty="0">
                <a:latin typeface="Times New Roman"/>
                <a:cs typeface="Times New Roman"/>
              </a:rPr>
              <a:t> </a:t>
            </a:r>
            <a:r>
              <a:rPr sz="2000" spc="-20" dirty="0">
                <a:latin typeface="Calibri"/>
                <a:cs typeface="Calibri"/>
              </a:rPr>
              <a:t>representation</a:t>
            </a:r>
            <a:r>
              <a:rPr sz="2000" spc="-50" dirty="0">
                <a:latin typeface="Times New Roman"/>
                <a:cs typeface="Times New Roman"/>
              </a:rPr>
              <a:t> </a:t>
            </a:r>
            <a:r>
              <a:rPr sz="2000" dirty="0">
                <a:latin typeface="Calibri"/>
                <a:cs typeface="Calibri"/>
              </a:rPr>
              <a:t>of</a:t>
            </a:r>
            <a:r>
              <a:rPr sz="2000" spc="-75" dirty="0">
                <a:latin typeface="Times New Roman"/>
                <a:cs typeface="Times New Roman"/>
              </a:rPr>
              <a:t> </a:t>
            </a:r>
            <a:r>
              <a:rPr sz="2000" spc="-20" dirty="0">
                <a:latin typeface="Calibri"/>
                <a:cs typeface="Calibri"/>
              </a:rPr>
              <a:t>Adam</a:t>
            </a:r>
            <a:r>
              <a:rPr sz="2000" spc="-20" dirty="0">
                <a:latin typeface="Times New Roman"/>
                <a:cs typeface="Times New Roman"/>
              </a:rPr>
              <a:t> </a:t>
            </a:r>
            <a:r>
              <a:rPr sz="2000" spc="-10" dirty="0">
                <a:latin typeface="Calibri"/>
                <a:cs typeface="Calibri"/>
              </a:rPr>
              <a:t>print(str('Adam'))</a:t>
            </a:r>
            <a:endParaRPr sz="2000">
              <a:latin typeface="Calibri"/>
              <a:cs typeface="Calibri"/>
            </a:endParaRPr>
          </a:p>
          <a:p>
            <a:pPr marL="12700">
              <a:lnSpc>
                <a:spcPct val="100000"/>
              </a:lnSpc>
              <a:spcBef>
                <a:spcPts val="5"/>
              </a:spcBef>
            </a:pPr>
            <a:r>
              <a:rPr sz="2000" dirty="0">
                <a:latin typeface="Calibri"/>
                <a:cs typeface="Calibri"/>
              </a:rPr>
              <a:t>#</a:t>
            </a:r>
            <a:r>
              <a:rPr sz="2000" spc="-70" dirty="0">
                <a:latin typeface="Times New Roman"/>
                <a:cs typeface="Times New Roman"/>
              </a:rPr>
              <a:t> </a:t>
            </a:r>
            <a:r>
              <a:rPr sz="2000" dirty="0">
                <a:latin typeface="Calibri"/>
                <a:cs typeface="Calibri"/>
              </a:rPr>
              <a:t>Output:</a:t>
            </a:r>
            <a:r>
              <a:rPr sz="2000" spc="380" dirty="0">
                <a:latin typeface="Times New Roman"/>
                <a:cs typeface="Times New Roman"/>
              </a:rPr>
              <a:t> </a:t>
            </a:r>
            <a:r>
              <a:rPr sz="2000" spc="-20" dirty="0">
                <a:latin typeface="Calibri"/>
                <a:cs typeface="Calibri"/>
              </a:rPr>
              <a:t>Adam</a:t>
            </a:r>
            <a:endParaRPr sz="2000">
              <a:latin typeface="Calibri"/>
              <a:cs typeface="Calibri"/>
            </a:endParaRPr>
          </a:p>
          <a:p>
            <a:pPr marL="12700">
              <a:lnSpc>
                <a:spcPct val="100000"/>
              </a:lnSpc>
            </a:pPr>
            <a:r>
              <a:rPr sz="2000" dirty="0">
                <a:latin typeface="Calibri"/>
                <a:cs typeface="Calibri"/>
              </a:rPr>
              <a:t>str()</a:t>
            </a:r>
            <a:r>
              <a:rPr sz="2000" spc="-105" dirty="0">
                <a:latin typeface="Times New Roman"/>
                <a:cs typeface="Times New Roman"/>
              </a:rPr>
              <a:t> </a:t>
            </a:r>
            <a:r>
              <a:rPr sz="2000" spc="-10" dirty="0">
                <a:latin typeface="Calibri"/>
                <a:cs typeface="Calibri"/>
              </a:rPr>
              <a:t>Syntax</a:t>
            </a:r>
            <a:endParaRPr sz="2000">
              <a:latin typeface="Calibri"/>
              <a:cs typeface="Calibri"/>
            </a:endParaRPr>
          </a:p>
          <a:p>
            <a:pPr marL="12700">
              <a:lnSpc>
                <a:spcPct val="100000"/>
              </a:lnSpc>
            </a:pPr>
            <a:r>
              <a:rPr sz="2000" b="1" dirty="0">
                <a:latin typeface="Calibri"/>
                <a:cs typeface="Calibri"/>
              </a:rPr>
              <a:t>The</a:t>
            </a:r>
            <a:r>
              <a:rPr sz="2000" spc="-90" dirty="0">
                <a:latin typeface="Times New Roman"/>
                <a:cs typeface="Times New Roman"/>
              </a:rPr>
              <a:t> </a:t>
            </a:r>
            <a:r>
              <a:rPr sz="2000" b="1" spc="-20" dirty="0">
                <a:latin typeface="Calibri"/>
                <a:cs typeface="Calibri"/>
              </a:rPr>
              <a:t>syntax</a:t>
            </a:r>
            <a:r>
              <a:rPr sz="2000" spc="-70" dirty="0">
                <a:latin typeface="Times New Roman"/>
                <a:cs typeface="Times New Roman"/>
              </a:rPr>
              <a:t> </a:t>
            </a:r>
            <a:r>
              <a:rPr sz="2000" b="1" dirty="0">
                <a:latin typeface="Calibri"/>
                <a:cs typeface="Calibri"/>
              </a:rPr>
              <a:t>of</a:t>
            </a:r>
            <a:r>
              <a:rPr sz="2000" spc="-75" dirty="0">
                <a:latin typeface="Times New Roman"/>
                <a:cs typeface="Times New Roman"/>
              </a:rPr>
              <a:t> </a:t>
            </a:r>
            <a:r>
              <a:rPr sz="2000" b="1" dirty="0">
                <a:latin typeface="Calibri"/>
                <a:cs typeface="Calibri"/>
              </a:rPr>
              <a:t>str()</a:t>
            </a:r>
            <a:r>
              <a:rPr sz="2000" spc="-85" dirty="0">
                <a:latin typeface="Times New Roman"/>
                <a:cs typeface="Times New Roman"/>
              </a:rPr>
              <a:t> </a:t>
            </a:r>
            <a:r>
              <a:rPr sz="2000" b="1" spc="-25" dirty="0">
                <a:latin typeface="Calibri"/>
                <a:cs typeface="Calibri"/>
              </a:rPr>
              <a:t>is:</a:t>
            </a:r>
            <a:endParaRPr sz="2000">
              <a:latin typeface="Calibri"/>
              <a:cs typeface="Calibri"/>
            </a:endParaRPr>
          </a:p>
          <a:p>
            <a:pPr marL="927100">
              <a:lnSpc>
                <a:spcPct val="100000"/>
              </a:lnSpc>
            </a:pPr>
            <a:r>
              <a:rPr sz="2000" b="1" spc="-10" dirty="0">
                <a:solidFill>
                  <a:srgbClr val="001F5F"/>
                </a:solidFill>
                <a:latin typeface="Calibri"/>
                <a:cs typeface="Calibri"/>
              </a:rPr>
              <a:t>str(object,</a:t>
            </a:r>
            <a:r>
              <a:rPr sz="2000" spc="-10" dirty="0">
                <a:solidFill>
                  <a:srgbClr val="001F5F"/>
                </a:solidFill>
                <a:latin typeface="Times New Roman"/>
                <a:cs typeface="Times New Roman"/>
              </a:rPr>
              <a:t> </a:t>
            </a:r>
            <a:r>
              <a:rPr sz="2000" b="1" spc="-10" dirty="0">
                <a:solidFill>
                  <a:srgbClr val="001F5F"/>
                </a:solidFill>
                <a:latin typeface="Calibri"/>
                <a:cs typeface="Calibri"/>
              </a:rPr>
              <a:t>encoding='utf-</a:t>
            </a:r>
            <a:r>
              <a:rPr sz="2000" b="1" dirty="0">
                <a:solidFill>
                  <a:srgbClr val="001F5F"/>
                </a:solidFill>
                <a:latin typeface="Calibri"/>
                <a:cs typeface="Calibri"/>
              </a:rPr>
              <a:t>8',</a:t>
            </a:r>
            <a:r>
              <a:rPr sz="2000" b="1" spc="35" dirty="0">
                <a:solidFill>
                  <a:srgbClr val="001F5F"/>
                </a:solidFill>
                <a:latin typeface="Calibri"/>
                <a:cs typeface="Calibri"/>
              </a:rPr>
              <a:t> </a:t>
            </a:r>
            <a:r>
              <a:rPr sz="2000" b="1" spc="-10" dirty="0">
                <a:solidFill>
                  <a:srgbClr val="001F5F"/>
                </a:solidFill>
                <a:latin typeface="Calibri"/>
                <a:cs typeface="Calibri"/>
              </a:rPr>
              <a:t>errors='strict’)</a:t>
            </a:r>
            <a:endParaRPr sz="2000">
              <a:latin typeface="Calibri"/>
              <a:cs typeface="Calibri"/>
            </a:endParaRPr>
          </a:p>
          <a:p>
            <a:pPr marL="12700">
              <a:lnSpc>
                <a:spcPts val="2390"/>
              </a:lnSpc>
              <a:spcBef>
                <a:spcPts val="2425"/>
              </a:spcBef>
            </a:pPr>
            <a:r>
              <a:rPr sz="2000" b="1" dirty="0">
                <a:solidFill>
                  <a:srgbClr val="24255E"/>
                </a:solidFill>
                <a:latin typeface="Arial"/>
                <a:cs typeface="Arial"/>
              </a:rPr>
              <a:t>str()</a:t>
            </a:r>
            <a:r>
              <a:rPr sz="2000" spc="20" dirty="0">
                <a:solidFill>
                  <a:srgbClr val="24255E"/>
                </a:solidFill>
                <a:latin typeface="Times New Roman"/>
                <a:cs typeface="Times New Roman"/>
              </a:rPr>
              <a:t> </a:t>
            </a:r>
            <a:r>
              <a:rPr sz="2000" b="1" spc="-10" dirty="0">
                <a:solidFill>
                  <a:srgbClr val="24255E"/>
                </a:solidFill>
                <a:latin typeface="Arial"/>
                <a:cs typeface="Arial"/>
              </a:rPr>
              <a:t>Parameters</a:t>
            </a:r>
            <a:endParaRPr sz="2000">
              <a:latin typeface="Arial"/>
              <a:cs typeface="Arial"/>
            </a:endParaRPr>
          </a:p>
          <a:p>
            <a:pPr marL="12700">
              <a:lnSpc>
                <a:spcPts val="2390"/>
              </a:lnSpc>
            </a:pPr>
            <a:r>
              <a:rPr sz="2000" dirty="0">
                <a:latin typeface="Calibri"/>
                <a:cs typeface="Calibri"/>
              </a:rPr>
              <a:t>The</a:t>
            </a:r>
            <a:r>
              <a:rPr sz="2000" spc="-100" dirty="0">
                <a:latin typeface="Times New Roman"/>
                <a:cs typeface="Times New Roman"/>
              </a:rPr>
              <a:t> </a:t>
            </a:r>
            <a:r>
              <a:rPr sz="2000" dirty="0">
                <a:latin typeface="Calibri"/>
                <a:cs typeface="Calibri"/>
              </a:rPr>
              <a:t>str()</a:t>
            </a:r>
            <a:r>
              <a:rPr sz="2000" spc="-85" dirty="0">
                <a:latin typeface="Times New Roman"/>
                <a:cs typeface="Times New Roman"/>
              </a:rPr>
              <a:t> </a:t>
            </a:r>
            <a:r>
              <a:rPr sz="2000" dirty="0">
                <a:latin typeface="Calibri"/>
                <a:cs typeface="Calibri"/>
              </a:rPr>
              <a:t>method</a:t>
            </a:r>
            <a:r>
              <a:rPr sz="2000" spc="-95" dirty="0">
                <a:latin typeface="Times New Roman"/>
                <a:cs typeface="Times New Roman"/>
              </a:rPr>
              <a:t> </a:t>
            </a:r>
            <a:r>
              <a:rPr sz="2000" spc="-20" dirty="0">
                <a:latin typeface="Calibri"/>
                <a:cs typeface="Calibri"/>
              </a:rPr>
              <a:t>takes</a:t>
            </a:r>
            <a:r>
              <a:rPr sz="2000" spc="-95" dirty="0">
                <a:latin typeface="Times New Roman"/>
                <a:cs typeface="Times New Roman"/>
              </a:rPr>
              <a:t> </a:t>
            </a:r>
            <a:r>
              <a:rPr sz="2000" dirty="0">
                <a:latin typeface="Calibri"/>
                <a:cs typeface="Calibri"/>
              </a:rPr>
              <a:t>three</a:t>
            </a:r>
            <a:r>
              <a:rPr sz="2000" spc="-95" dirty="0">
                <a:latin typeface="Times New Roman"/>
                <a:cs typeface="Times New Roman"/>
              </a:rPr>
              <a:t> </a:t>
            </a:r>
            <a:r>
              <a:rPr sz="2000" spc="-10" dirty="0">
                <a:latin typeface="Calibri"/>
                <a:cs typeface="Calibri"/>
              </a:rPr>
              <a:t>parameters:</a:t>
            </a:r>
            <a:endParaRPr sz="2000">
              <a:latin typeface="Calibri"/>
              <a:cs typeface="Calibri"/>
            </a:endParaRPr>
          </a:p>
          <a:p>
            <a:pPr marL="12700">
              <a:lnSpc>
                <a:spcPct val="100000"/>
              </a:lnSpc>
            </a:pPr>
            <a:r>
              <a:rPr sz="2000" b="1" dirty="0">
                <a:solidFill>
                  <a:srgbClr val="16375E"/>
                </a:solidFill>
                <a:latin typeface="Calibri"/>
                <a:cs typeface="Calibri"/>
              </a:rPr>
              <a:t>object</a:t>
            </a:r>
            <a:r>
              <a:rPr sz="2000" spc="-70" dirty="0">
                <a:solidFill>
                  <a:srgbClr val="16375E"/>
                </a:solidFill>
                <a:latin typeface="Times New Roman"/>
                <a:cs typeface="Times New Roman"/>
              </a:rPr>
              <a:t> </a:t>
            </a:r>
            <a:r>
              <a:rPr sz="2000" b="1" dirty="0">
                <a:solidFill>
                  <a:srgbClr val="16375E"/>
                </a:solidFill>
                <a:latin typeface="Calibri"/>
                <a:cs typeface="Calibri"/>
              </a:rPr>
              <a:t>-</a:t>
            </a:r>
            <a:r>
              <a:rPr sz="2000" spc="-70" dirty="0">
                <a:solidFill>
                  <a:srgbClr val="16375E"/>
                </a:solidFill>
                <a:latin typeface="Times New Roman"/>
                <a:cs typeface="Times New Roman"/>
              </a:rPr>
              <a:t> </a:t>
            </a:r>
            <a:r>
              <a:rPr sz="2000" dirty="0">
                <a:latin typeface="Calibri"/>
                <a:cs typeface="Calibri"/>
              </a:rPr>
              <a:t>whose</a:t>
            </a:r>
            <a:r>
              <a:rPr sz="2000" spc="-65" dirty="0">
                <a:latin typeface="Times New Roman"/>
                <a:cs typeface="Times New Roman"/>
              </a:rPr>
              <a:t> </a:t>
            </a:r>
            <a:r>
              <a:rPr sz="2000" dirty="0">
                <a:latin typeface="Calibri"/>
                <a:cs typeface="Calibri"/>
              </a:rPr>
              <a:t>string</a:t>
            </a:r>
            <a:r>
              <a:rPr sz="2000" spc="-55" dirty="0">
                <a:latin typeface="Times New Roman"/>
                <a:cs typeface="Times New Roman"/>
              </a:rPr>
              <a:t> </a:t>
            </a:r>
            <a:r>
              <a:rPr sz="2000" spc="-20" dirty="0">
                <a:latin typeface="Calibri"/>
                <a:cs typeface="Calibri"/>
              </a:rPr>
              <a:t>representation</a:t>
            </a:r>
            <a:r>
              <a:rPr sz="2000" spc="-55" dirty="0">
                <a:latin typeface="Times New Roman"/>
                <a:cs typeface="Times New Roman"/>
              </a:rPr>
              <a:t> </a:t>
            </a:r>
            <a:r>
              <a:rPr sz="2000" dirty="0">
                <a:latin typeface="Calibri"/>
                <a:cs typeface="Calibri"/>
              </a:rPr>
              <a:t>is</a:t>
            </a:r>
            <a:r>
              <a:rPr sz="2000" spc="-55" dirty="0">
                <a:latin typeface="Times New Roman"/>
                <a:cs typeface="Times New Roman"/>
              </a:rPr>
              <a:t> </a:t>
            </a:r>
            <a:r>
              <a:rPr sz="2000" dirty="0">
                <a:latin typeface="Calibri"/>
                <a:cs typeface="Calibri"/>
              </a:rPr>
              <a:t>to</a:t>
            </a:r>
            <a:r>
              <a:rPr sz="2000" spc="-70" dirty="0">
                <a:latin typeface="Times New Roman"/>
                <a:cs typeface="Times New Roman"/>
              </a:rPr>
              <a:t> </a:t>
            </a:r>
            <a:r>
              <a:rPr sz="2000" dirty="0">
                <a:latin typeface="Calibri"/>
                <a:cs typeface="Calibri"/>
              </a:rPr>
              <a:t>be</a:t>
            </a:r>
            <a:r>
              <a:rPr sz="2000" spc="-60" dirty="0">
                <a:latin typeface="Times New Roman"/>
                <a:cs typeface="Times New Roman"/>
              </a:rPr>
              <a:t> </a:t>
            </a:r>
            <a:r>
              <a:rPr sz="2000" spc="-10" dirty="0">
                <a:latin typeface="Calibri"/>
                <a:cs typeface="Calibri"/>
              </a:rPr>
              <a:t>returned</a:t>
            </a:r>
            <a:endParaRPr sz="2000">
              <a:latin typeface="Calibri"/>
              <a:cs typeface="Calibri"/>
            </a:endParaRPr>
          </a:p>
          <a:p>
            <a:pPr marL="12700">
              <a:lnSpc>
                <a:spcPts val="2160"/>
              </a:lnSpc>
            </a:pPr>
            <a:r>
              <a:rPr sz="2000" b="1" dirty="0">
                <a:solidFill>
                  <a:srgbClr val="16375E"/>
                </a:solidFill>
                <a:latin typeface="Calibri"/>
                <a:cs typeface="Calibri"/>
              </a:rPr>
              <a:t>encoding</a:t>
            </a:r>
            <a:r>
              <a:rPr sz="2000" spc="-95" dirty="0">
                <a:solidFill>
                  <a:srgbClr val="16375E"/>
                </a:solidFill>
                <a:latin typeface="Times New Roman"/>
                <a:cs typeface="Times New Roman"/>
              </a:rPr>
              <a:t> </a:t>
            </a:r>
            <a:r>
              <a:rPr sz="2000" b="1" dirty="0">
                <a:solidFill>
                  <a:srgbClr val="16375E"/>
                </a:solidFill>
                <a:latin typeface="Calibri"/>
                <a:cs typeface="Calibri"/>
              </a:rPr>
              <a:t>-</a:t>
            </a:r>
            <a:r>
              <a:rPr sz="2000" spc="-80" dirty="0">
                <a:solidFill>
                  <a:srgbClr val="16375E"/>
                </a:solidFill>
                <a:latin typeface="Times New Roman"/>
                <a:cs typeface="Times New Roman"/>
              </a:rPr>
              <a:t> </a:t>
            </a:r>
            <a:r>
              <a:rPr sz="2000" dirty="0">
                <a:latin typeface="Calibri"/>
                <a:cs typeface="Calibri"/>
              </a:rPr>
              <a:t>that</a:t>
            </a:r>
            <a:r>
              <a:rPr sz="2000" spc="-65" dirty="0">
                <a:latin typeface="Times New Roman"/>
                <a:cs typeface="Times New Roman"/>
              </a:rPr>
              <a:t> </a:t>
            </a:r>
            <a:r>
              <a:rPr sz="2000" dirty="0">
                <a:latin typeface="Calibri"/>
                <a:cs typeface="Calibri"/>
              </a:rPr>
              <a:t>the</a:t>
            </a:r>
            <a:r>
              <a:rPr sz="2000" spc="-80" dirty="0">
                <a:latin typeface="Times New Roman"/>
                <a:cs typeface="Times New Roman"/>
              </a:rPr>
              <a:t> </a:t>
            </a:r>
            <a:r>
              <a:rPr sz="2000" dirty="0">
                <a:latin typeface="Calibri"/>
                <a:cs typeface="Calibri"/>
              </a:rPr>
              <a:t>given</a:t>
            </a:r>
            <a:r>
              <a:rPr sz="2000" spc="-75" dirty="0">
                <a:latin typeface="Times New Roman"/>
                <a:cs typeface="Times New Roman"/>
              </a:rPr>
              <a:t> </a:t>
            </a:r>
            <a:r>
              <a:rPr sz="2000" dirty="0">
                <a:latin typeface="Calibri"/>
                <a:cs typeface="Calibri"/>
              </a:rPr>
              <a:t>byte</a:t>
            </a:r>
            <a:r>
              <a:rPr sz="2000" spc="-90" dirty="0">
                <a:latin typeface="Times New Roman"/>
                <a:cs typeface="Times New Roman"/>
              </a:rPr>
              <a:t> </a:t>
            </a:r>
            <a:r>
              <a:rPr sz="2000" dirty="0">
                <a:latin typeface="Calibri"/>
                <a:cs typeface="Calibri"/>
              </a:rPr>
              <a:t>object</a:t>
            </a:r>
            <a:r>
              <a:rPr sz="2000" spc="-85" dirty="0">
                <a:latin typeface="Times New Roman"/>
                <a:cs typeface="Times New Roman"/>
              </a:rPr>
              <a:t> </a:t>
            </a:r>
            <a:r>
              <a:rPr sz="2000" dirty="0">
                <a:latin typeface="Calibri"/>
                <a:cs typeface="Calibri"/>
              </a:rPr>
              <a:t>needs</a:t>
            </a:r>
            <a:r>
              <a:rPr sz="2000" spc="-75" dirty="0">
                <a:latin typeface="Times New Roman"/>
                <a:cs typeface="Times New Roman"/>
              </a:rPr>
              <a:t> </a:t>
            </a:r>
            <a:r>
              <a:rPr sz="2000" dirty="0">
                <a:latin typeface="Calibri"/>
                <a:cs typeface="Calibri"/>
              </a:rPr>
              <a:t>to</a:t>
            </a:r>
            <a:r>
              <a:rPr sz="2000" spc="-85" dirty="0">
                <a:latin typeface="Times New Roman"/>
                <a:cs typeface="Times New Roman"/>
              </a:rPr>
              <a:t> </a:t>
            </a:r>
            <a:r>
              <a:rPr sz="2000" dirty="0">
                <a:latin typeface="Calibri"/>
                <a:cs typeface="Calibri"/>
              </a:rPr>
              <a:t>be</a:t>
            </a:r>
            <a:r>
              <a:rPr sz="2000" spc="-80" dirty="0">
                <a:latin typeface="Times New Roman"/>
                <a:cs typeface="Times New Roman"/>
              </a:rPr>
              <a:t> </a:t>
            </a:r>
            <a:r>
              <a:rPr sz="2000" dirty="0">
                <a:latin typeface="Calibri"/>
                <a:cs typeface="Calibri"/>
              </a:rPr>
              <a:t>decoded</a:t>
            </a:r>
            <a:r>
              <a:rPr sz="2000" spc="-100" dirty="0">
                <a:latin typeface="Times New Roman"/>
                <a:cs typeface="Times New Roman"/>
              </a:rPr>
              <a:t> </a:t>
            </a:r>
            <a:r>
              <a:rPr sz="2000" dirty="0">
                <a:latin typeface="Calibri"/>
                <a:cs typeface="Calibri"/>
              </a:rPr>
              <a:t>to</a:t>
            </a:r>
            <a:r>
              <a:rPr sz="2000" spc="-75" dirty="0">
                <a:latin typeface="Times New Roman"/>
                <a:cs typeface="Times New Roman"/>
              </a:rPr>
              <a:t> </a:t>
            </a:r>
            <a:r>
              <a:rPr sz="2000" dirty="0">
                <a:latin typeface="Calibri"/>
                <a:cs typeface="Calibri"/>
              </a:rPr>
              <a:t>(can</a:t>
            </a:r>
            <a:r>
              <a:rPr sz="2000" spc="-75" dirty="0">
                <a:latin typeface="Times New Roman"/>
                <a:cs typeface="Times New Roman"/>
              </a:rPr>
              <a:t> </a:t>
            </a:r>
            <a:r>
              <a:rPr sz="2000" dirty="0">
                <a:latin typeface="Calibri"/>
                <a:cs typeface="Calibri"/>
              </a:rPr>
              <a:t>be</a:t>
            </a:r>
            <a:r>
              <a:rPr sz="2000" spc="-85" dirty="0">
                <a:latin typeface="Times New Roman"/>
                <a:cs typeface="Times New Roman"/>
              </a:rPr>
              <a:t> </a:t>
            </a:r>
            <a:r>
              <a:rPr sz="2000" spc="-10" dirty="0">
                <a:latin typeface="Calibri"/>
                <a:cs typeface="Calibri"/>
              </a:rPr>
              <a:t>UTF-</a:t>
            </a:r>
            <a:r>
              <a:rPr sz="2000" spc="-25" dirty="0">
                <a:latin typeface="Calibri"/>
                <a:cs typeface="Calibri"/>
              </a:rPr>
              <a:t>8,</a:t>
            </a:r>
            <a:endParaRPr sz="2000">
              <a:latin typeface="Calibri"/>
              <a:cs typeface="Calibri"/>
            </a:endParaRPr>
          </a:p>
          <a:p>
            <a:pPr marL="12700">
              <a:lnSpc>
                <a:spcPts val="2160"/>
              </a:lnSpc>
            </a:pPr>
            <a:r>
              <a:rPr sz="2000" dirty="0">
                <a:latin typeface="Calibri"/>
                <a:cs typeface="Calibri"/>
              </a:rPr>
              <a:t>ASCII,</a:t>
            </a:r>
            <a:r>
              <a:rPr sz="2000" spc="-75" dirty="0">
                <a:latin typeface="Times New Roman"/>
                <a:cs typeface="Times New Roman"/>
              </a:rPr>
              <a:t> </a:t>
            </a:r>
            <a:r>
              <a:rPr sz="2000" spc="-20" dirty="0">
                <a:latin typeface="Calibri"/>
                <a:cs typeface="Calibri"/>
              </a:rPr>
              <a:t>etc)</a:t>
            </a:r>
            <a:endParaRPr sz="2000">
              <a:latin typeface="Calibri"/>
              <a:cs typeface="Calibri"/>
            </a:endParaRPr>
          </a:p>
          <a:p>
            <a:pPr marL="12700">
              <a:lnSpc>
                <a:spcPct val="100000"/>
              </a:lnSpc>
            </a:pPr>
            <a:r>
              <a:rPr sz="2000" b="1" spc="-10" dirty="0">
                <a:solidFill>
                  <a:srgbClr val="16375E"/>
                </a:solidFill>
                <a:latin typeface="Calibri"/>
                <a:cs typeface="Calibri"/>
              </a:rPr>
              <a:t>errors</a:t>
            </a:r>
            <a:r>
              <a:rPr sz="2000" spc="-70" dirty="0">
                <a:solidFill>
                  <a:srgbClr val="16375E"/>
                </a:solidFill>
                <a:latin typeface="Times New Roman"/>
                <a:cs typeface="Times New Roman"/>
              </a:rPr>
              <a:t> </a:t>
            </a:r>
            <a:r>
              <a:rPr sz="2000" b="1" dirty="0">
                <a:solidFill>
                  <a:srgbClr val="16375E"/>
                </a:solidFill>
                <a:latin typeface="Calibri"/>
                <a:cs typeface="Calibri"/>
              </a:rPr>
              <a:t>-</a:t>
            </a:r>
            <a:r>
              <a:rPr sz="2000" spc="-70" dirty="0">
                <a:solidFill>
                  <a:srgbClr val="16375E"/>
                </a:solidFill>
                <a:latin typeface="Times New Roman"/>
                <a:cs typeface="Times New Roman"/>
              </a:rPr>
              <a:t> </a:t>
            </a:r>
            <a:r>
              <a:rPr sz="2000" dirty="0">
                <a:latin typeface="Calibri"/>
                <a:cs typeface="Calibri"/>
              </a:rPr>
              <a:t>a</a:t>
            </a:r>
            <a:r>
              <a:rPr sz="2000" spc="-85" dirty="0">
                <a:latin typeface="Times New Roman"/>
                <a:cs typeface="Times New Roman"/>
              </a:rPr>
              <a:t> </a:t>
            </a:r>
            <a:r>
              <a:rPr sz="2000" spc="-10" dirty="0">
                <a:latin typeface="Calibri"/>
                <a:cs typeface="Calibri"/>
              </a:rPr>
              <a:t>response</a:t>
            </a:r>
            <a:r>
              <a:rPr sz="2000" spc="-85" dirty="0">
                <a:latin typeface="Times New Roman"/>
                <a:cs typeface="Times New Roman"/>
              </a:rPr>
              <a:t> </a:t>
            </a:r>
            <a:r>
              <a:rPr sz="2000" dirty="0">
                <a:latin typeface="Calibri"/>
                <a:cs typeface="Calibri"/>
              </a:rPr>
              <a:t>when</a:t>
            </a:r>
            <a:r>
              <a:rPr sz="2000" spc="-85" dirty="0">
                <a:latin typeface="Times New Roman"/>
                <a:cs typeface="Times New Roman"/>
              </a:rPr>
              <a:t> </a:t>
            </a:r>
            <a:r>
              <a:rPr sz="2000" dirty="0">
                <a:latin typeface="Calibri"/>
                <a:cs typeface="Calibri"/>
              </a:rPr>
              <a:t>decoding</a:t>
            </a:r>
            <a:r>
              <a:rPr sz="2000" spc="-100" dirty="0">
                <a:latin typeface="Times New Roman"/>
                <a:cs typeface="Times New Roman"/>
              </a:rPr>
              <a:t> </a:t>
            </a:r>
            <a:r>
              <a:rPr sz="2000" spc="-10" dirty="0">
                <a:latin typeface="Calibri"/>
                <a:cs typeface="Calibri"/>
              </a:rPr>
              <a:t>fails</a:t>
            </a:r>
            <a:r>
              <a:rPr sz="2000" spc="-65" dirty="0">
                <a:latin typeface="Times New Roman"/>
                <a:cs typeface="Times New Roman"/>
              </a:rPr>
              <a:t> </a:t>
            </a:r>
            <a:r>
              <a:rPr sz="2000" dirty="0">
                <a:latin typeface="Calibri"/>
                <a:cs typeface="Calibri"/>
              </a:rPr>
              <a:t>(can</a:t>
            </a:r>
            <a:r>
              <a:rPr sz="2000" spc="-85" dirty="0">
                <a:latin typeface="Times New Roman"/>
                <a:cs typeface="Times New Roman"/>
              </a:rPr>
              <a:t> </a:t>
            </a:r>
            <a:r>
              <a:rPr sz="2000" dirty="0">
                <a:latin typeface="Calibri"/>
                <a:cs typeface="Calibri"/>
              </a:rPr>
              <a:t>be</a:t>
            </a:r>
            <a:r>
              <a:rPr sz="2000" spc="-85" dirty="0">
                <a:latin typeface="Times New Roman"/>
                <a:cs typeface="Times New Roman"/>
              </a:rPr>
              <a:t> </a:t>
            </a:r>
            <a:r>
              <a:rPr sz="2000" spc="-10" dirty="0">
                <a:latin typeface="Calibri"/>
                <a:cs typeface="Calibri"/>
              </a:rPr>
              <a:t>strict,</a:t>
            </a:r>
            <a:r>
              <a:rPr sz="2000" spc="-55" dirty="0">
                <a:latin typeface="Times New Roman"/>
                <a:cs typeface="Times New Roman"/>
              </a:rPr>
              <a:t> </a:t>
            </a:r>
            <a:r>
              <a:rPr sz="2000" dirty="0">
                <a:latin typeface="Calibri"/>
                <a:cs typeface="Calibri"/>
              </a:rPr>
              <a:t>ignore,</a:t>
            </a:r>
            <a:r>
              <a:rPr sz="2000" spc="-80" dirty="0">
                <a:latin typeface="Times New Roman"/>
                <a:cs typeface="Times New Roman"/>
              </a:rPr>
              <a:t> </a:t>
            </a:r>
            <a:r>
              <a:rPr sz="2000" spc="-10" dirty="0">
                <a:latin typeface="Calibri"/>
                <a:cs typeface="Calibri"/>
              </a:rPr>
              <a:t>replace,</a:t>
            </a:r>
            <a:r>
              <a:rPr sz="2000" spc="-80" dirty="0">
                <a:latin typeface="Times New Roman"/>
                <a:cs typeface="Times New Roman"/>
              </a:rPr>
              <a:t> </a:t>
            </a:r>
            <a:r>
              <a:rPr sz="2000" spc="-20" dirty="0">
                <a:latin typeface="Calibri"/>
                <a:cs typeface="Calibri"/>
              </a:rPr>
              <a:t>etc)</a:t>
            </a:r>
            <a:endParaRPr sz="2000">
              <a:latin typeface="Calibri"/>
              <a:cs typeface="Calibri"/>
            </a:endParaRPr>
          </a:p>
          <a:p>
            <a:pPr marL="12700" marR="5080">
              <a:lnSpc>
                <a:spcPct val="80000"/>
              </a:lnSpc>
              <a:spcBef>
                <a:spcPts val="480"/>
              </a:spcBef>
            </a:pPr>
            <a:r>
              <a:rPr sz="2000" b="1" dirty="0">
                <a:solidFill>
                  <a:srgbClr val="16375E"/>
                </a:solidFill>
                <a:latin typeface="Calibri"/>
                <a:cs typeface="Calibri"/>
              </a:rPr>
              <a:t>Note:</a:t>
            </a:r>
            <a:r>
              <a:rPr sz="2000" spc="-105" dirty="0">
                <a:solidFill>
                  <a:srgbClr val="16375E"/>
                </a:solidFill>
                <a:latin typeface="Times New Roman"/>
                <a:cs typeface="Times New Roman"/>
              </a:rPr>
              <a:t> </a:t>
            </a:r>
            <a:r>
              <a:rPr sz="2000" dirty="0">
                <a:latin typeface="Calibri"/>
                <a:cs typeface="Calibri"/>
              </a:rPr>
              <a:t>There</a:t>
            </a:r>
            <a:r>
              <a:rPr sz="2000" spc="-85" dirty="0">
                <a:latin typeface="Times New Roman"/>
                <a:cs typeface="Times New Roman"/>
              </a:rPr>
              <a:t> </a:t>
            </a:r>
            <a:r>
              <a:rPr sz="2000" dirty="0">
                <a:latin typeface="Calibri"/>
                <a:cs typeface="Calibri"/>
              </a:rPr>
              <a:t>are</a:t>
            </a:r>
            <a:r>
              <a:rPr sz="2000" spc="-85" dirty="0">
                <a:latin typeface="Times New Roman"/>
                <a:cs typeface="Times New Roman"/>
              </a:rPr>
              <a:t> </a:t>
            </a:r>
            <a:r>
              <a:rPr sz="2000" dirty="0">
                <a:latin typeface="Calibri"/>
                <a:cs typeface="Calibri"/>
              </a:rPr>
              <a:t>six</a:t>
            </a:r>
            <a:r>
              <a:rPr sz="2000" spc="-75" dirty="0">
                <a:latin typeface="Times New Roman"/>
                <a:cs typeface="Times New Roman"/>
              </a:rPr>
              <a:t> </a:t>
            </a:r>
            <a:r>
              <a:rPr sz="2000" dirty="0">
                <a:latin typeface="Calibri"/>
                <a:cs typeface="Calibri"/>
              </a:rPr>
              <a:t>types</a:t>
            </a:r>
            <a:r>
              <a:rPr sz="2000" spc="-100" dirty="0">
                <a:latin typeface="Times New Roman"/>
                <a:cs typeface="Times New Roman"/>
              </a:rPr>
              <a:t> </a:t>
            </a:r>
            <a:r>
              <a:rPr sz="2000" dirty="0">
                <a:latin typeface="Calibri"/>
                <a:cs typeface="Calibri"/>
              </a:rPr>
              <a:t>of</a:t>
            </a:r>
            <a:r>
              <a:rPr sz="2000" spc="-90" dirty="0">
                <a:latin typeface="Times New Roman"/>
                <a:cs typeface="Times New Roman"/>
              </a:rPr>
              <a:t> </a:t>
            </a:r>
            <a:r>
              <a:rPr sz="2000" spc="-10" dirty="0">
                <a:latin typeface="Calibri"/>
                <a:cs typeface="Calibri"/>
              </a:rPr>
              <a:t>errors:</a:t>
            </a:r>
            <a:r>
              <a:rPr sz="2000" spc="-70" dirty="0">
                <a:latin typeface="Times New Roman"/>
                <a:cs typeface="Times New Roman"/>
              </a:rPr>
              <a:t> </a:t>
            </a:r>
            <a:r>
              <a:rPr sz="2000" spc="-10" dirty="0">
                <a:latin typeface="Calibri"/>
                <a:cs typeface="Calibri"/>
              </a:rPr>
              <a:t>strict,</a:t>
            </a:r>
            <a:r>
              <a:rPr sz="2000" spc="-70" dirty="0">
                <a:latin typeface="Times New Roman"/>
                <a:cs typeface="Times New Roman"/>
              </a:rPr>
              <a:t> </a:t>
            </a:r>
            <a:r>
              <a:rPr sz="2000" dirty="0">
                <a:latin typeface="Calibri"/>
                <a:cs typeface="Calibri"/>
              </a:rPr>
              <a:t>ignore,</a:t>
            </a:r>
            <a:r>
              <a:rPr sz="2000" spc="-85" dirty="0">
                <a:latin typeface="Times New Roman"/>
                <a:cs typeface="Times New Roman"/>
              </a:rPr>
              <a:t> </a:t>
            </a:r>
            <a:r>
              <a:rPr sz="2000" spc="-10" dirty="0">
                <a:latin typeface="Calibri"/>
                <a:cs typeface="Calibri"/>
              </a:rPr>
              <a:t>replace,</a:t>
            </a:r>
            <a:r>
              <a:rPr sz="2000" spc="-65" dirty="0">
                <a:latin typeface="Times New Roman"/>
                <a:cs typeface="Times New Roman"/>
              </a:rPr>
              <a:t> </a:t>
            </a:r>
            <a:r>
              <a:rPr sz="2000" spc="-10" dirty="0">
                <a:latin typeface="Calibri"/>
                <a:cs typeface="Calibri"/>
              </a:rPr>
              <a:t>xmlcharrefreplace,</a:t>
            </a:r>
            <a:r>
              <a:rPr sz="2000" spc="-10" dirty="0">
                <a:latin typeface="Times New Roman"/>
                <a:cs typeface="Times New Roman"/>
              </a:rPr>
              <a:t> </a:t>
            </a:r>
            <a:r>
              <a:rPr sz="2000" spc="-10" dirty="0">
                <a:latin typeface="Calibri"/>
                <a:cs typeface="Calibri"/>
              </a:rPr>
              <a:t>namereplace,</a:t>
            </a:r>
            <a:r>
              <a:rPr sz="2000" spc="-75" dirty="0">
                <a:latin typeface="Times New Roman"/>
                <a:cs typeface="Times New Roman"/>
              </a:rPr>
              <a:t> </a:t>
            </a:r>
            <a:r>
              <a:rPr sz="2000" spc="-10" dirty="0">
                <a:latin typeface="Calibri"/>
                <a:cs typeface="Calibri"/>
              </a:rPr>
              <a:t>backslashreplace.</a:t>
            </a:r>
            <a:r>
              <a:rPr sz="2000" spc="-55" dirty="0">
                <a:latin typeface="Times New Roman"/>
                <a:cs typeface="Times New Roman"/>
              </a:rPr>
              <a:t> </a:t>
            </a:r>
            <a:r>
              <a:rPr sz="2000" dirty="0">
                <a:latin typeface="Calibri"/>
                <a:cs typeface="Calibri"/>
              </a:rPr>
              <a:t>The</a:t>
            </a:r>
            <a:r>
              <a:rPr sz="2000" spc="-80" dirty="0">
                <a:latin typeface="Times New Roman"/>
                <a:cs typeface="Times New Roman"/>
              </a:rPr>
              <a:t> </a:t>
            </a:r>
            <a:r>
              <a:rPr sz="2000" spc="-10" dirty="0">
                <a:latin typeface="Calibri"/>
                <a:cs typeface="Calibri"/>
              </a:rPr>
              <a:t>default</a:t>
            </a:r>
            <a:r>
              <a:rPr sz="2000" spc="-85" dirty="0">
                <a:latin typeface="Times New Roman"/>
                <a:cs typeface="Times New Roman"/>
              </a:rPr>
              <a:t> </a:t>
            </a:r>
            <a:r>
              <a:rPr sz="2000" dirty="0">
                <a:latin typeface="Calibri"/>
                <a:cs typeface="Calibri"/>
              </a:rPr>
              <a:t>error</a:t>
            </a:r>
            <a:r>
              <a:rPr sz="2000" spc="-80" dirty="0">
                <a:latin typeface="Times New Roman"/>
                <a:cs typeface="Times New Roman"/>
              </a:rPr>
              <a:t> </a:t>
            </a:r>
            <a:r>
              <a:rPr sz="2000" dirty="0">
                <a:latin typeface="Calibri"/>
                <a:cs typeface="Calibri"/>
              </a:rPr>
              <a:t>is</a:t>
            </a:r>
            <a:r>
              <a:rPr sz="2000" spc="-75" dirty="0">
                <a:latin typeface="Times New Roman"/>
                <a:cs typeface="Times New Roman"/>
              </a:rPr>
              <a:t> </a:t>
            </a:r>
            <a:r>
              <a:rPr sz="2000" spc="-10" dirty="0">
                <a:latin typeface="Calibri"/>
                <a:cs typeface="Calibri"/>
              </a:rPr>
              <a:t>strict</a:t>
            </a:r>
            <a:r>
              <a:rPr sz="2000" b="1" spc="-10" dirty="0">
                <a:solidFill>
                  <a:srgbClr val="16375E"/>
                </a:solidFill>
                <a:latin typeface="Calibri"/>
                <a:cs typeface="Calibri"/>
              </a:rPr>
              <a:t>.</a:t>
            </a:r>
            <a:endParaRPr sz="20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269234"/>
            <a:ext cx="5153025" cy="633095"/>
          </a:xfrm>
          <a:prstGeom prst="rect">
            <a:avLst/>
          </a:prstGeom>
        </p:spPr>
        <p:txBody>
          <a:bodyPr vert="horz" wrap="square" lIns="0" tIns="13335" rIns="0" bIns="0" rtlCol="0">
            <a:spAutoFit/>
          </a:bodyPr>
          <a:lstStyle/>
          <a:p>
            <a:pPr marL="12700">
              <a:lnSpc>
                <a:spcPts val="2390"/>
              </a:lnSpc>
              <a:spcBef>
                <a:spcPts val="105"/>
              </a:spcBef>
            </a:pPr>
            <a:r>
              <a:rPr sz="2000" dirty="0">
                <a:solidFill>
                  <a:srgbClr val="24255E"/>
                </a:solidFill>
                <a:latin typeface="Arial"/>
                <a:cs typeface="Arial"/>
              </a:rPr>
              <a:t>The</a:t>
            </a:r>
            <a:r>
              <a:rPr sz="2000" b="0" spc="40" dirty="0">
                <a:solidFill>
                  <a:srgbClr val="24255E"/>
                </a:solidFill>
                <a:latin typeface="Times New Roman"/>
                <a:cs typeface="Times New Roman"/>
              </a:rPr>
              <a:t> </a:t>
            </a:r>
            <a:r>
              <a:rPr sz="2000" dirty="0">
                <a:solidFill>
                  <a:srgbClr val="24255E"/>
                </a:solidFill>
                <a:latin typeface="Arial"/>
                <a:cs typeface="Arial"/>
              </a:rPr>
              <a:t>str()</a:t>
            </a:r>
            <a:r>
              <a:rPr sz="2000" b="0" spc="5" dirty="0">
                <a:solidFill>
                  <a:srgbClr val="24255E"/>
                </a:solidFill>
                <a:latin typeface="Times New Roman"/>
                <a:cs typeface="Times New Roman"/>
              </a:rPr>
              <a:t> </a:t>
            </a:r>
            <a:r>
              <a:rPr sz="2000" dirty="0">
                <a:solidFill>
                  <a:srgbClr val="24255E"/>
                </a:solidFill>
                <a:latin typeface="Arial"/>
                <a:cs typeface="Arial"/>
              </a:rPr>
              <a:t>method</a:t>
            </a:r>
            <a:r>
              <a:rPr sz="2000" b="0" spc="35" dirty="0">
                <a:solidFill>
                  <a:srgbClr val="24255E"/>
                </a:solidFill>
                <a:latin typeface="Times New Roman"/>
                <a:cs typeface="Times New Roman"/>
              </a:rPr>
              <a:t> </a:t>
            </a:r>
            <a:r>
              <a:rPr sz="2000" spc="-10" dirty="0">
                <a:solidFill>
                  <a:srgbClr val="24255E"/>
                </a:solidFill>
                <a:latin typeface="Arial"/>
                <a:cs typeface="Arial"/>
              </a:rPr>
              <a:t>returns:</a:t>
            </a:r>
            <a:endParaRPr sz="2000">
              <a:latin typeface="Arial"/>
              <a:cs typeface="Arial"/>
            </a:endParaRPr>
          </a:p>
          <a:p>
            <a:pPr marL="12700">
              <a:lnSpc>
                <a:spcPts val="2390"/>
              </a:lnSpc>
            </a:pPr>
            <a:r>
              <a:rPr sz="2000" b="0" dirty="0">
                <a:latin typeface="Calibri"/>
                <a:cs typeface="Calibri"/>
              </a:rPr>
              <a:t>A</a:t>
            </a:r>
            <a:r>
              <a:rPr sz="2000" b="0" spc="-90" dirty="0">
                <a:latin typeface="Times New Roman"/>
                <a:cs typeface="Times New Roman"/>
              </a:rPr>
              <a:t> </a:t>
            </a:r>
            <a:r>
              <a:rPr sz="2000" b="0" spc="-10" dirty="0">
                <a:latin typeface="Calibri"/>
                <a:cs typeface="Calibri"/>
              </a:rPr>
              <a:t>printable</a:t>
            </a:r>
            <a:r>
              <a:rPr sz="2000" b="0" spc="-80" dirty="0">
                <a:latin typeface="Times New Roman"/>
                <a:cs typeface="Times New Roman"/>
              </a:rPr>
              <a:t> </a:t>
            </a:r>
            <a:r>
              <a:rPr sz="2000" b="0" dirty="0">
                <a:latin typeface="Calibri"/>
                <a:cs typeface="Calibri"/>
              </a:rPr>
              <a:t>string</a:t>
            </a:r>
            <a:r>
              <a:rPr sz="2000" b="0" spc="-75" dirty="0">
                <a:latin typeface="Times New Roman"/>
                <a:cs typeface="Times New Roman"/>
              </a:rPr>
              <a:t> </a:t>
            </a:r>
            <a:r>
              <a:rPr sz="2000" b="0" spc="-10" dirty="0">
                <a:latin typeface="Calibri"/>
                <a:cs typeface="Calibri"/>
              </a:rPr>
              <a:t>representation</a:t>
            </a:r>
            <a:r>
              <a:rPr sz="2000" b="0" spc="-55" dirty="0">
                <a:latin typeface="Times New Roman"/>
                <a:cs typeface="Times New Roman"/>
              </a:rPr>
              <a:t> </a:t>
            </a:r>
            <a:r>
              <a:rPr sz="2000" b="0" dirty="0">
                <a:latin typeface="Calibri"/>
                <a:cs typeface="Calibri"/>
              </a:rPr>
              <a:t>of</a:t>
            </a:r>
            <a:r>
              <a:rPr sz="2000" b="0" spc="-95" dirty="0">
                <a:latin typeface="Times New Roman"/>
                <a:cs typeface="Times New Roman"/>
              </a:rPr>
              <a:t> </a:t>
            </a:r>
            <a:r>
              <a:rPr sz="2000" b="0" dirty="0">
                <a:latin typeface="Calibri"/>
                <a:cs typeface="Calibri"/>
              </a:rPr>
              <a:t>a</a:t>
            </a:r>
            <a:r>
              <a:rPr sz="2000" b="0" spc="-90" dirty="0">
                <a:latin typeface="Times New Roman"/>
                <a:cs typeface="Times New Roman"/>
              </a:rPr>
              <a:t> </a:t>
            </a:r>
            <a:r>
              <a:rPr sz="2000" b="0" dirty="0">
                <a:latin typeface="Calibri"/>
                <a:cs typeface="Calibri"/>
              </a:rPr>
              <a:t>given</a:t>
            </a:r>
            <a:r>
              <a:rPr sz="2000" b="0" spc="-85" dirty="0">
                <a:latin typeface="Times New Roman"/>
                <a:cs typeface="Times New Roman"/>
              </a:rPr>
              <a:t> </a:t>
            </a:r>
            <a:r>
              <a:rPr sz="2000" b="0" spc="-10" dirty="0">
                <a:latin typeface="Calibri"/>
                <a:cs typeface="Calibri"/>
              </a:rPr>
              <a:t>object</a:t>
            </a:r>
            <a:endParaRPr sz="2000">
              <a:latin typeface="Calibri"/>
              <a:cs typeface="Calibri"/>
            </a:endParaRPr>
          </a:p>
        </p:txBody>
      </p:sp>
      <p:sp>
        <p:nvSpPr>
          <p:cNvPr id="3" name="object 3"/>
          <p:cNvSpPr txBox="1"/>
          <p:nvPr/>
        </p:nvSpPr>
        <p:spPr>
          <a:xfrm>
            <a:off x="383536" y="876041"/>
            <a:ext cx="8224520" cy="5909951"/>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string</a:t>
            </a:r>
            <a:r>
              <a:rPr sz="2000" spc="-65" dirty="0">
                <a:latin typeface="Times New Roman"/>
                <a:cs typeface="Times New Roman"/>
              </a:rPr>
              <a:t> </a:t>
            </a:r>
            <a:r>
              <a:rPr sz="2000" spc="-20" dirty="0">
                <a:latin typeface="Calibri"/>
                <a:cs typeface="Calibri"/>
              </a:rPr>
              <a:t>representation</a:t>
            </a:r>
            <a:r>
              <a:rPr sz="2000" spc="-40" dirty="0">
                <a:latin typeface="Times New Roman"/>
                <a:cs typeface="Times New Roman"/>
              </a:rPr>
              <a:t> </a:t>
            </a:r>
            <a:r>
              <a:rPr sz="2000" dirty="0">
                <a:latin typeface="Calibri"/>
                <a:cs typeface="Calibri"/>
              </a:rPr>
              <a:t>of</a:t>
            </a:r>
            <a:r>
              <a:rPr sz="2000" spc="-75" dirty="0">
                <a:latin typeface="Times New Roman"/>
                <a:cs typeface="Times New Roman"/>
              </a:rPr>
              <a:t> </a:t>
            </a:r>
            <a:r>
              <a:rPr sz="2000" dirty="0">
                <a:latin typeface="Calibri"/>
                <a:cs typeface="Calibri"/>
              </a:rPr>
              <a:t>a</a:t>
            </a:r>
            <a:r>
              <a:rPr sz="2000" spc="-75" dirty="0">
                <a:latin typeface="Times New Roman"/>
                <a:cs typeface="Times New Roman"/>
              </a:rPr>
              <a:t> </a:t>
            </a:r>
            <a:r>
              <a:rPr sz="2000" dirty="0">
                <a:latin typeface="Calibri"/>
                <a:cs typeface="Calibri"/>
              </a:rPr>
              <a:t>given</a:t>
            </a:r>
            <a:r>
              <a:rPr sz="2000" spc="-70" dirty="0">
                <a:latin typeface="Times New Roman"/>
                <a:cs typeface="Times New Roman"/>
              </a:rPr>
              <a:t> </a:t>
            </a:r>
            <a:r>
              <a:rPr sz="2000" dirty="0">
                <a:latin typeface="Calibri"/>
                <a:cs typeface="Calibri"/>
              </a:rPr>
              <a:t>byte</a:t>
            </a:r>
            <a:r>
              <a:rPr sz="2000" spc="-85" dirty="0">
                <a:latin typeface="Times New Roman"/>
                <a:cs typeface="Times New Roman"/>
              </a:rPr>
              <a:t> </a:t>
            </a:r>
            <a:r>
              <a:rPr sz="2000" dirty="0">
                <a:latin typeface="Calibri"/>
                <a:cs typeface="Calibri"/>
              </a:rPr>
              <a:t>object</a:t>
            </a:r>
            <a:r>
              <a:rPr sz="2000" spc="-75" dirty="0">
                <a:latin typeface="Times New Roman"/>
                <a:cs typeface="Times New Roman"/>
              </a:rPr>
              <a:t> </a:t>
            </a:r>
            <a:r>
              <a:rPr sz="2000" dirty="0">
                <a:latin typeface="Calibri"/>
                <a:cs typeface="Calibri"/>
              </a:rPr>
              <a:t>in</a:t>
            </a:r>
            <a:r>
              <a:rPr sz="2000" spc="-75" dirty="0">
                <a:latin typeface="Times New Roman"/>
                <a:cs typeface="Times New Roman"/>
              </a:rPr>
              <a:t> </a:t>
            </a:r>
            <a:r>
              <a:rPr sz="2000" dirty="0">
                <a:latin typeface="Calibri"/>
                <a:cs typeface="Calibri"/>
              </a:rPr>
              <a:t>the</a:t>
            </a:r>
            <a:r>
              <a:rPr sz="2000" spc="-65" dirty="0">
                <a:latin typeface="Times New Roman"/>
                <a:cs typeface="Times New Roman"/>
              </a:rPr>
              <a:t> </a:t>
            </a:r>
            <a:r>
              <a:rPr sz="2000" spc="-10" dirty="0">
                <a:latin typeface="Calibri"/>
                <a:cs typeface="Calibri"/>
              </a:rPr>
              <a:t>provided</a:t>
            </a:r>
            <a:r>
              <a:rPr sz="2000" spc="-65" dirty="0">
                <a:latin typeface="Times New Roman"/>
                <a:cs typeface="Times New Roman"/>
              </a:rPr>
              <a:t> </a:t>
            </a:r>
            <a:r>
              <a:rPr sz="2000" spc="-10" dirty="0">
                <a:latin typeface="Calibri"/>
                <a:cs typeface="Calibri"/>
              </a:rPr>
              <a:t>encoding</a:t>
            </a:r>
            <a:endParaRPr sz="2000" dirty="0">
              <a:latin typeface="Calibri"/>
              <a:cs typeface="Calibri"/>
            </a:endParaRPr>
          </a:p>
          <a:p>
            <a:pPr marL="12700" marR="4959350">
              <a:lnSpc>
                <a:spcPct val="99600"/>
              </a:lnSpc>
              <a:spcBef>
                <a:spcPts val="30"/>
              </a:spcBef>
            </a:pPr>
            <a:r>
              <a:rPr sz="2000" b="1" dirty="0">
                <a:solidFill>
                  <a:srgbClr val="24255E"/>
                </a:solidFill>
                <a:latin typeface="Arial"/>
                <a:cs typeface="Arial"/>
              </a:rPr>
              <a:t>Example</a:t>
            </a:r>
            <a:r>
              <a:rPr sz="2000" spc="10" dirty="0">
                <a:solidFill>
                  <a:srgbClr val="24255E"/>
                </a:solidFill>
                <a:latin typeface="Times New Roman"/>
                <a:cs typeface="Times New Roman"/>
              </a:rPr>
              <a:t> </a:t>
            </a:r>
            <a:r>
              <a:rPr sz="2000" b="1" dirty="0">
                <a:solidFill>
                  <a:srgbClr val="24255E"/>
                </a:solidFill>
                <a:latin typeface="Arial"/>
                <a:cs typeface="Arial"/>
              </a:rPr>
              <a:t>1:</a:t>
            </a:r>
            <a:r>
              <a:rPr sz="2000" spc="15" dirty="0">
                <a:solidFill>
                  <a:srgbClr val="24255E"/>
                </a:solidFill>
                <a:latin typeface="Times New Roman"/>
                <a:cs typeface="Times New Roman"/>
              </a:rPr>
              <a:t> </a:t>
            </a:r>
            <a:r>
              <a:rPr sz="2000" b="1" dirty="0">
                <a:solidFill>
                  <a:srgbClr val="24255E"/>
                </a:solidFill>
                <a:latin typeface="Arial"/>
                <a:cs typeface="Arial"/>
              </a:rPr>
              <a:t>Python()</a:t>
            </a:r>
            <a:r>
              <a:rPr sz="2000" spc="40" dirty="0">
                <a:solidFill>
                  <a:srgbClr val="24255E"/>
                </a:solidFill>
                <a:latin typeface="Times New Roman"/>
                <a:cs typeface="Times New Roman"/>
              </a:rPr>
              <a:t> </a:t>
            </a:r>
            <a:r>
              <a:rPr sz="2000" b="1" spc="-10" dirty="0">
                <a:solidFill>
                  <a:srgbClr val="24255E"/>
                </a:solidFill>
                <a:latin typeface="Arial"/>
                <a:cs typeface="Arial"/>
              </a:rPr>
              <a:t>String</a:t>
            </a:r>
            <a:r>
              <a:rPr sz="2000" spc="-10" dirty="0">
                <a:solidFill>
                  <a:srgbClr val="24255E"/>
                </a:solidFill>
                <a:latin typeface="Times New Roman"/>
                <a:cs typeface="Times New Roman"/>
              </a:rPr>
              <a:t> </a:t>
            </a:r>
            <a:r>
              <a:rPr sz="2000" dirty="0">
                <a:latin typeface="Calibri"/>
                <a:cs typeface="Calibri"/>
              </a:rPr>
              <a:t>#</a:t>
            </a:r>
            <a:r>
              <a:rPr sz="2000" spc="-65" dirty="0">
                <a:latin typeface="Times New Roman"/>
                <a:cs typeface="Times New Roman"/>
              </a:rPr>
              <a:t> </a:t>
            </a:r>
            <a:r>
              <a:rPr sz="2000" dirty="0">
                <a:latin typeface="Calibri"/>
                <a:cs typeface="Calibri"/>
              </a:rPr>
              <a:t>string</a:t>
            </a:r>
            <a:r>
              <a:rPr sz="2000" spc="-60" dirty="0">
                <a:latin typeface="Times New Roman"/>
                <a:cs typeface="Times New Roman"/>
              </a:rPr>
              <a:t> </a:t>
            </a:r>
            <a:r>
              <a:rPr sz="2000" spc="-20" dirty="0">
                <a:latin typeface="Calibri"/>
                <a:cs typeface="Calibri"/>
              </a:rPr>
              <a:t>representation</a:t>
            </a:r>
            <a:r>
              <a:rPr sz="2000" spc="-50" dirty="0">
                <a:latin typeface="Times New Roman"/>
                <a:cs typeface="Times New Roman"/>
              </a:rPr>
              <a:t> </a:t>
            </a:r>
            <a:r>
              <a:rPr sz="2000" dirty="0">
                <a:latin typeface="Calibri"/>
                <a:cs typeface="Calibri"/>
              </a:rPr>
              <a:t>of</a:t>
            </a:r>
            <a:r>
              <a:rPr sz="2000" spc="-75" dirty="0">
                <a:latin typeface="Times New Roman"/>
                <a:cs typeface="Times New Roman"/>
              </a:rPr>
              <a:t> </a:t>
            </a:r>
            <a:r>
              <a:rPr sz="2000" spc="-20" dirty="0">
                <a:latin typeface="Calibri"/>
                <a:cs typeface="Calibri"/>
              </a:rPr>
              <a:t>Luke</a:t>
            </a:r>
            <a:r>
              <a:rPr sz="2000" spc="-20" dirty="0">
                <a:latin typeface="Times New Roman"/>
                <a:cs typeface="Times New Roman"/>
              </a:rPr>
              <a:t> </a:t>
            </a:r>
            <a:r>
              <a:rPr sz="2000" dirty="0">
                <a:latin typeface="Calibri"/>
                <a:cs typeface="Calibri"/>
              </a:rPr>
              <a:t>name</a:t>
            </a:r>
            <a:r>
              <a:rPr sz="2000" spc="-60" dirty="0">
                <a:latin typeface="Times New Roman"/>
                <a:cs typeface="Times New Roman"/>
              </a:rPr>
              <a:t> </a:t>
            </a:r>
            <a:r>
              <a:rPr sz="2000" dirty="0">
                <a:latin typeface="Calibri"/>
                <a:cs typeface="Calibri"/>
              </a:rPr>
              <a:t>=</a:t>
            </a:r>
            <a:r>
              <a:rPr sz="2000" spc="-50" dirty="0">
                <a:latin typeface="Times New Roman"/>
                <a:cs typeface="Times New Roman"/>
              </a:rPr>
              <a:t> </a:t>
            </a:r>
            <a:r>
              <a:rPr sz="2000" spc="-10" dirty="0">
                <a:latin typeface="Calibri"/>
                <a:cs typeface="Calibri"/>
              </a:rPr>
              <a:t>str('Luke')</a:t>
            </a:r>
            <a:endParaRPr sz="2000" dirty="0">
              <a:latin typeface="Calibri"/>
              <a:cs typeface="Calibri"/>
            </a:endParaRPr>
          </a:p>
          <a:p>
            <a:pPr marL="12700">
              <a:lnSpc>
                <a:spcPct val="100000"/>
              </a:lnSpc>
            </a:pPr>
            <a:r>
              <a:rPr sz="2000" spc="-10" dirty="0">
                <a:latin typeface="Calibri"/>
                <a:cs typeface="Calibri"/>
              </a:rPr>
              <a:t>print(name)</a:t>
            </a:r>
            <a:endParaRPr sz="2000" dirty="0">
              <a:latin typeface="Calibri"/>
              <a:cs typeface="Calibri"/>
            </a:endParaRPr>
          </a:p>
          <a:p>
            <a:pPr marL="12700" marR="4163695">
              <a:lnSpc>
                <a:spcPct val="100000"/>
              </a:lnSpc>
            </a:pPr>
            <a:r>
              <a:rPr sz="2000" dirty="0">
                <a:latin typeface="Calibri"/>
                <a:cs typeface="Calibri"/>
              </a:rPr>
              <a:t>#</a:t>
            </a:r>
            <a:r>
              <a:rPr sz="2000" spc="-65" dirty="0">
                <a:latin typeface="Times New Roman"/>
                <a:cs typeface="Times New Roman"/>
              </a:rPr>
              <a:t> </a:t>
            </a:r>
            <a:r>
              <a:rPr sz="2000" dirty="0">
                <a:latin typeface="Calibri"/>
                <a:cs typeface="Calibri"/>
              </a:rPr>
              <a:t>string</a:t>
            </a:r>
            <a:r>
              <a:rPr sz="2000" spc="-55" dirty="0">
                <a:latin typeface="Times New Roman"/>
                <a:cs typeface="Times New Roman"/>
              </a:rPr>
              <a:t> </a:t>
            </a:r>
            <a:r>
              <a:rPr sz="2000" spc="-20" dirty="0">
                <a:latin typeface="Calibri"/>
                <a:cs typeface="Calibri"/>
              </a:rPr>
              <a:t>representation</a:t>
            </a:r>
            <a:r>
              <a:rPr sz="2000" spc="-55" dirty="0">
                <a:latin typeface="Times New Roman"/>
                <a:cs typeface="Times New Roman"/>
              </a:rPr>
              <a:t> </a:t>
            </a:r>
            <a:r>
              <a:rPr sz="2000" dirty="0">
                <a:latin typeface="Calibri"/>
                <a:cs typeface="Calibri"/>
              </a:rPr>
              <a:t>of</a:t>
            </a:r>
            <a:r>
              <a:rPr sz="2000" spc="-70" dirty="0">
                <a:latin typeface="Times New Roman"/>
                <a:cs typeface="Times New Roman"/>
              </a:rPr>
              <a:t> </a:t>
            </a:r>
            <a:r>
              <a:rPr sz="2000" dirty="0">
                <a:latin typeface="Calibri"/>
                <a:cs typeface="Calibri"/>
              </a:rPr>
              <a:t>an</a:t>
            </a:r>
            <a:r>
              <a:rPr sz="2000" spc="-60" dirty="0">
                <a:latin typeface="Times New Roman"/>
                <a:cs typeface="Times New Roman"/>
              </a:rPr>
              <a:t> </a:t>
            </a:r>
            <a:r>
              <a:rPr sz="2000" spc="-10" dirty="0">
                <a:latin typeface="Calibri"/>
                <a:cs typeface="Calibri"/>
              </a:rPr>
              <a:t>integer</a:t>
            </a:r>
            <a:r>
              <a:rPr sz="2000" spc="-60" dirty="0">
                <a:latin typeface="Times New Roman"/>
                <a:cs typeface="Times New Roman"/>
              </a:rPr>
              <a:t> </a:t>
            </a:r>
            <a:r>
              <a:rPr sz="2000" spc="-25" dirty="0">
                <a:latin typeface="Calibri"/>
                <a:cs typeface="Calibri"/>
              </a:rPr>
              <a:t>40</a:t>
            </a:r>
            <a:r>
              <a:rPr sz="2000" spc="-25" dirty="0">
                <a:latin typeface="Times New Roman"/>
                <a:cs typeface="Times New Roman"/>
              </a:rPr>
              <a:t> </a:t>
            </a:r>
            <a:r>
              <a:rPr sz="2000" dirty="0">
                <a:latin typeface="Calibri"/>
                <a:cs typeface="Calibri"/>
              </a:rPr>
              <a:t>age</a:t>
            </a:r>
            <a:r>
              <a:rPr sz="2000" spc="-85" dirty="0">
                <a:latin typeface="Times New Roman"/>
                <a:cs typeface="Times New Roman"/>
              </a:rPr>
              <a:t> </a:t>
            </a:r>
            <a:r>
              <a:rPr sz="2000" dirty="0">
                <a:latin typeface="Calibri"/>
                <a:cs typeface="Calibri"/>
              </a:rPr>
              <a:t>=</a:t>
            </a:r>
            <a:r>
              <a:rPr sz="2000" spc="-60" dirty="0">
                <a:latin typeface="Times New Roman"/>
                <a:cs typeface="Times New Roman"/>
              </a:rPr>
              <a:t> </a:t>
            </a:r>
            <a:r>
              <a:rPr sz="2000" spc="-10" dirty="0">
                <a:latin typeface="Calibri"/>
                <a:cs typeface="Calibri"/>
              </a:rPr>
              <a:t>str(40)</a:t>
            </a:r>
            <a:endParaRPr sz="2000" dirty="0">
              <a:latin typeface="Calibri"/>
              <a:cs typeface="Calibri"/>
            </a:endParaRPr>
          </a:p>
          <a:p>
            <a:pPr marL="12700">
              <a:lnSpc>
                <a:spcPct val="100000"/>
              </a:lnSpc>
            </a:pPr>
            <a:r>
              <a:rPr sz="2000" spc="-10" dirty="0">
                <a:latin typeface="Calibri"/>
                <a:cs typeface="Calibri"/>
              </a:rPr>
              <a:t>print(age)</a:t>
            </a:r>
            <a:endParaRPr sz="2000" dirty="0">
              <a:latin typeface="Calibri"/>
              <a:cs typeface="Calibri"/>
            </a:endParaRPr>
          </a:p>
          <a:p>
            <a:pPr marL="12700" marR="3503929">
              <a:lnSpc>
                <a:spcPct val="100000"/>
              </a:lnSpc>
              <a:spcBef>
                <a:spcPts val="5"/>
              </a:spcBef>
            </a:pPr>
            <a:r>
              <a:rPr sz="2000" dirty="0">
                <a:latin typeface="Calibri"/>
                <a:cs typeface="Calibri"/>
              </a:rPr>
              <a:t>#</a:t>
            </a:r>
            <a:r>
              <a:rPr sz="2000" spc="-80" dirty="0">
                <a:latin typeface="Times New Roman"/>
                <a:cs typeface="Times New Roman"/>
              </a:rPr>
              <a:t> </a:t>
            </a:r>
            <a:r>
              <a:rPr sz="2000" dirty="0">
                <a:latin typeface="Calibri"/>
                <a:cs typeface="Calibri"/>
              </a:rPr>
              <a:t>string</a:t>
            </a:r>
            <a:r>
              <a:rPr sz="2000" spc="-75" dirty="0">
                <a:latin typeface="Times New Roman"/>
                <a:cs typeface="Times New Roman"/>
              </a:rPr>
              <a:t> </a:t>
            </a:r>
            <a:r>
              <a:rPr sz="2000" spc="-20" dirty="0">
                <a:latin typeface="Calibri"/>
                <a:cs typeface="Calibri"/>
              </a:rPr>
              <a:t>representation</a:t>
            </a:r>
            <a:r>
              <a:rPr sz="2000" spc="-70" dirty="0">
                <a:latin typeface="Times New Roman"/>
                <a:cs typeface="Times New Roman"/>
              </a:rPr>
              <a:t> </a:t>
            </a:r>
            <a:r>
              <a:rPr sz="2000" dirty="0">
                <a:latin typeface="Calibri"/>
                <a:cs typeface="Calibri"/>
              </a:rPr>
              <a:t>of</a:t>
            </a:r>
            <a:r>
              <a:rPr sz="2000" spc="-85" dirty="0">
                <a:latin typeface="Times New Roman"/>
                <a:cs typeface="Times New Roman"/>
              </a:rPr>
              <a:t> </a:t>
            </a:r>
            <a:r>
              <a:rPr sz="2000" dirty="0">
                <a:latin typeface="Calibri"/>
                <a:cs typeface="Calibri"/>
              </a:rPr>
              <a:t>a</a:t>
            </a:r>
            <a:r>
              <a:rPr sz="2000" spc="-80" dirty="0">
                <a:latin typeface="Times New Roman"/>
                <a:cs typeface="Times New Roman"/>
              </a:rPr>
              <a:t> </a:t>
            </a:r>
            <a:r>
              <a:rPr sz="2000" dirty="0">
                <a:latin typeface="Calibri"/>
                <a:cs typeface="Calibri"/>
              </a:rPr>
              <a:t>numeric</a:t>
            </a:r>
            <a:r>
              <a:rPr sz="2000" spc="-80" dirty="0">
                <a:latin typeface="Times New Roman"/>
                <a:cs typeface="Times New Roman"/>
              </a:rPr>
              <a:t> </a:t>
            </a:r>
            <a:r>
              <a:rPr sz="2000" dirty="0">
                <a:latin typeface="Calibri"/>
                <a:cs typeface="Calibri"/>
              </a:rPr>
              <a:t>string</a:t>
            </a:r>
            <a:r>
              <a:rPr sz="2000" spc="-70" dirty="0">
                <a:latin typeface="Times New Roman"/>
                <a:cs typeface="Times New Roman"/>
              </a:rPr>
              <a:t> </a:t>
            </a:r>
            <a:r>
              <a:rPr sz="2000" spc="-25" dirty="0">
                <a:latin typeface="Calibri"/>
                <a:cs typeface="Calibri"/>
              </a:rPr>
              <a:t>7ft</a:t>
            </a:r>
            <a:r>
              <a:rPr sz="2000" spc="-25" dirty="0">
                <a:latin typeface="Times New Roman"/>
                <a:cs typeface="Times New Roman"/>
              </a:rPr>
              <a:t> </a:t>
            </a:r>
            <a:r>
              <a:rPr sz="2000" spc="-10" dirty="0">
                <a:latin typeface="Calibri"/>
                <a:cs typeface="Calibri"/>
              </a:rPr>
              <a:t>height</a:t>
            </a:r>
            <a:r>
              <a:rPr sz="2000" spc="-70" dirty="0">
                <a:latin typeface="Times New Roman"/>
                <a:cs typeface="Times New Roman"/>
              </a:rPr>
              <a:t> </a:t>
            </a:r>
            <a:r>
              <a:rPr sz="2000" dirty="0">
                <a:latin typeface="Calibri"/>
                <a:cs typeface="Calibri"/>
              </a:rPr>
              <a:t>=</a:t>
            </a:r>
            <a:r>
              <a:rPr sz="2000" spc="-60" dirty="0">
                <a:latin typeface="Times New Roman"/>
                <a:cs typeface="Times New Roman"/>
              </a:rPr>
              <a:t> </a:t>
            </a:r>
            <a:r>
              <a:rPr sz="2000" spc="-10" dirty="0">
                <a:latin typeface="Calibri"/>
                <a:cs typeface="Calibri"/>
              </a:rPr>
              <a:t>str('7ft')</a:t>
            </a:r>
            <a:endParaRPr sz="2000" dirty="0">
              <a:latin typeface="Calibri"/>
              <a:cs typeface="Calibri"/>
            </a:endParaRPr>
          </a:p>
          <a:p>
            <a:pPr marL="12700">
              <a:lnSpc>
                <a:spcPct val="100000"/>
              </a:lnSpc>
            </a:pPr>
            <a:r>
              <a:rPr sz="2000" spc="-10" dirty="0">
                <a:latin typeface="Calibri"/>
                <a:cs typeface="Calibri"/>
              </a:rPr>
              <a:t>print(height)</a:t>
            </a:r>
            <a:endParaRPr sz="2000" dirty="0">
              <a:latin typeface="Calibri"/>
              <a:cs typeface="Calibri"/>
            </a:endParaRPr>
          </a:p>
          <a:p>
            <a:pPr marL="12700" marR="7443470">
              <a:lnSpc>
                <a:spcPct val="100000"/>
              </a:lnSpc>
              <a:spcBef>
                <a:spcPts val="2400"/>
              </a:spcBef>
            </a:pPr>
            <a:r>
              <a:rPr sz="2000" b="1" spc="-10" dirty="0">
                <a:solidFill>
                  <a:srgbClr val="FF0000"/>
                </a:solidFill>
                <a:latin typeface="Calibri"/>
                <a:cs typeface="Calibri"/>
              </a:rPr>
              <a:t>Output</a:t>
            </a:r>
            <a:r>
              <a:rPr sz="2000" spc="-10" dirty="0">
                <a:solidFill>
                  <a:srgbClr val="FF0000"/>
                </a:solidFill>
                <a:latin typeface="Times New Roman"/>
                <a:cs typeface="Times New Roman"/>
              </a:rPr>
              <a:t> </a:t>
            </a:r>
            <a:r>
              <a:rPr sz="2000" spc="-20" dirty="0">
                <a:latin typeface="Calibri"/>
                <a:cs typeface="Calibri"/>
              </a:rPr>
              <a:t>Luke</a:t>
            </a:r>
            <a:r>
              <a:rPr sz="2000" spc="500" dirty="0">
                <a:latin typeface="Times New Roman"/>
                <a:cs typeface="Times New Roman"/>
              </a:rPr>
              <a:t> </a:t>
            </a:r>
            <a:r>
              <a:rPr sz="2000" spc="-25" dirty="0">
                <a:latin typeface="Calibri"/>
                <a:cs typeface="Calibri"/>
              </a:rPr>
              <a:t>40</a:t>
            </a:r>
            <a:endParaRPr sz="2000" dirty="0">
              <a:latin typeface="Calibri"/>
              <a:cs typeface="Calibri"/>
            </a:endParaRPr>
          </a:p>
          <a:p>
            <a:pPr marL="12700">
              <a:lnSpc>
                <a:spcPct val="100000"/>
              </a:lnSpc>
            </a:pPr>
            <a:r>
              <a:rPr sz="2000" spc="-25" dirty="0">
                <a:latin typeface="Calibri"/>
                <a:cs typeface="Calibri"/>
              </a:rPr>
              <a:t>7ft</a:t>
            </a:r>
            <a:endParaRPr sz="2000" dirty="0">
              <a:latin typeface="Calibri"/>
              <a:cs typeface="Calibri"/>
            </a:endParaRPr>
          </a:p>
          <a:p>
            <a:pPr marL="12700">
              <a:lnSpc>
                <a:spcPts val="2160"/>
              </a:lnSpc>
              <a:spcBef>
                <a:spcPts val="5"/>
              </a:spcBef>
            </a:pPr>
            <a:r>
              <a:rPr sz="2000" dirty="0">
                <a:latin typeface="Calibri"/>
                <a:cs typeface="Calibri"/>
              </a:rPr>
              <a:t>In</a:t>
            </a:r>
            <a:r>
              <a:rPr sz="2000" spc="105" dirty="0">
                <a:latin typeface="Times New Roman"/>
                <a:cs typeface="Times New Roman"/>
              </a:rPr>
              <a:t> </a:t>
            </a:r>
            <a:r>
              <a:rPr sz="2000" dirty="0">
                <a:latin typeface="Calibri"/>
                <a:cs typeface="Calibri"/>
              </a:rPr>
              <a:t>the</a:t>
            </a:r>
            <a:r>
              <a:rPr sz="2000" spc="105" dirty="0">
                <a:latin typeface="Times New Roman"/>
                <a:cs typeface="Times New Roman"/>
              </a:rPr>
              <a:t> </a:t>
            </a:r>
            <a:r>
              <a:rPr sz="2000" dirty="0">
                <a:latin typeface="Calibri"/>
                <a:cs typeface="Calibri"/>
              </a:rPr>
              <a:t>above</a:t>
            </a:r>
            <a:r>
              <a:rPr sz="2000" spc="100" dirty="0">
                <a:latin typeface="Times New Roman"/>
                <a:cs typeface="Times New Roman"/>
              </a:rPr>
              <a:t> </a:t>
            </a:r>
            <a:r>
              <a:rPr sz="2000" dirty="0">
                <a:latin typeface="Calibri"/>
                <a:cs typeface="Calibri"/>
              </a:rPr>
              <a:t>example,</a:t>
            </a:r>
            <a:r>
              <a:rPr sz="2000" spc="110" dirty="0">
                <a:latin typeface="Times New Roman"/>
                <a:cs typeface="Times New Roman"/>
              </a:rPr>
              <a:t> </a:t>
            </a:r>
            <a:r>
              <a:rPr sz="2000" dirty="0">
                <a:latin typeface="Calibri"/>
                <a:cs typeface="Calibri"/>
              </a:rPr>
              <a:t>we</a:t>
            </a:r>
            <a:r>
              <a:rPr sz="2000" spc="100" dirty="0">
                <a:latin typeface="Times New Roman"/>
                <a:cs typeface="Times New Roman"/>
              </a:rPr>
              <a:t> </a:t>
            </a:r>
            <a:r>
              <a:rPr sz="2000" dirty="0">
                <a:latin typeface="Calibri"/>
                <a:cs typeface="Calibri"/>
              </a:rPr>
              <a:t>have</a:t>
            </a:r>
            <a:r>
              <a:rPr sz="2000" spc="105" dirty="0">
                <a:latin typeface="Times New Roman"/>
                <a:cs typeface="Times New Roman"/>
              </a:rPr>
              <a:t> </a:t>
            </a:r>
            <a:r>
              <a:rPr sz="2000" dirty="0">
                <a:latin typeface="Calibri"/>
                <a:cs typeface="Calibri"/>
              </a:rPr>
              <a:t>used</a:t>
            </a:r>
            <a:r>
              <a:rPr sz="2000" spc="100" dirty="0">
                <a:latin typeface="Times New Roman"/>
                <a:cs typeface="Times New Roman"/>
              </a:rPr>
              <a:t> </a:t>
            </a:r>
            <a:r>
              <a:rPr sz="2000" dirty="0">
                <a:latin typeface="Calibri"/>
                <a:cs typeface="Calibri"/>
              </a:rPr>
              <a:t>the</a:t>
            </a:r>
            <a:r>
              <a:rPr sz="2000" spc="105" dirty="0">
                <a:latin typeface="Times New Roman"/>
                <a:cs typeface="Times New Roman"/>
              </a:rPr>
              <a:t> </a:t>
            </a:r>
            <a:r>
              <a:rPr sz="2000" dirty="0">
                <a:latin typeface="Calibri"/>
                <a:cs typeface="Calibri"/>
              </a:rPr>
              <a:t>str()</a:t>
            </a:r>
            <a:r>
              <a:rPr sz="2000" spc="110" dirty="0">
                <a:latin typeface="Times New Roman"/>
                <a:cs typeface="Times New Roman"/>
              </a:rPr>
              <a:t> </a:t>
            </a:r>
            <a:r>
              <a:rPr sz="2000" dirty="0">
                <a:latin typeface="Calibri"/>
                <a:cs typeface="Calibri"/>
              </a:rPr>
              <a:t>method</a:t>
            </a:r>
            <a:r>
              <a:rPr sz="2000" spc="110" dirty="0">
                <a:latin typeface="Times New Roman"/>
                <a:cs typeface="Times New Roman"/>
              </a:rPr>
              <a:t> </a:t>
            </a:r>
            <a:r>
              <a:rPr sz="2000" dirty="0">
                <a:latin typeface="Calibri"/>
                <a:cs typeface="Calibri"/>
              </a:rPr>
              <a:t>with</a:t>
            </a:r>
            <a:r>
              <a:rPr sz="2000" spc="100" dirty="0">
                <a:latin typeface="Times New Roman"/>
                <a:cs typeface="Times New Roman"/>
              </a:rPr>
              <a:t> </a:t>
            </a:r>
            <a:r>
              <a:rPr sz="2000" dirty="0">
                <a:latin typeface="Calibri"/>
                <a:cs typeface="Calibri"/>
              </a:rPr>
              <a:t>different</a:t>
            </a:r>
            <a:r>
              <a:rPr sz="2000" spc="105" dirty="0">
                <a:latin typeface="Times New Roman"/>
                <a:cs typeface="Times New Roman"/>
              </a:rPr>
              <a:t> </a:t>
            </a:r>
            <a:r>
              <a:rPr sz="2000" dirty="0">
                <a:latin typeface="Calibri"/>
                <a:cs typeface="Calibri"/>
              </a:rPr>
              <a:t>types</a:t>
            </a:r>
            <a:r>
              <a:rPr sz="2000" spc="110" dirty="0">
                <a:latin typeface="Times New Roman"/>
                <a:cs typeface="Times New Roman"/>
              </a:rPr>
              <a:t> </a:t>
            </a:r>
            <a:r>
              <a:rPr sz="2000" spc="-25" dirty="0">
                <a:latin typeface="Calibri"/>
                <a:cs typeface="Calibri"/>
              </a:rPr>
              <a:t>of</a:t>
            </a:r>
            <a:endParaRPr sz="2000" dirty="0">
              <a:latin typeface="Calibri"/>
              <a:cs typeface="Calibri"/>
            </a:endParaRPr>
          </a:p>
          <a:p>
            <a:pPr marL="12700">
              <a:lnSpc>
                <a:spcPts val="2160"/>
              </a:lnSpc>
            </a:pPr>
            <a:r>
              <a:rPr sz="2000" spc="-10" dirty="0">
                <a:latin typeface="Calibri"/>
                <a:cs typeface="Calibri"/>
              </a:rPr>
              <a:t>arguments</a:t>
            </a:r>
            <a:r>
              <a:rPr sz="2000" spc="-90" dirty="0">
                <a:latin typeface="Times New Roman"/>
                <a:cs typeface="Times New Roman"/>
              </a:rPr>
              <a:t> </a:t>
            </a:r>
            <a:r>
              <a:rPr sz="2000" spc="-10" dirty="0">
                <a:latin typeface="Calibri"/>
                <a:cs typeface="Calibri"/>
              </a:rPr>
              <a:t>like</a:t>
            </a:r>
            <a:r>
              <a:rPr sz="2000" spc="-85" dirty="0">
                <a:latin typeface="Times New Roman"/>
                <a:cs typeface="Times New Roman"/>
              </a:rPr>
              <a:t> </a:t>
            </a:r>
            <a:r>
              <a:rPr sz="2000" dirty="0">
                <a:latin typeface="Calibri"/>
                <a:cs typeface="Calibri"/>
              </a:rPr>
              <a:t>string,</a:t>
            </a:r>
            <a:r>
              <a:rPr sz="2000" spc="-75" dirty="0">
                <a:latin typeface="Times New Roman"/>
                <a:cs typeface="Times New Roman"/>
              </a:rPr>
              <a:t> </a:t>
            </a:r>
            <a:r>
              <a:rPr sz="2000" spc="-30" dirty="0">
                <a:latin typeface="Calibri"/>
                <a:cs typeface="Calibri"/>
              </a:rPr>
              <a:t>integer,</a:t>
            </a:r>
            <a:r>
              <a:rPr sz="2000" spc="-85" dirty="0">
                <a:latin typeface="Times New Roman"/>
                <a:cs typeface="Times New Roman"/>
              </a:rPr>
              <a:t> </a:t>
            </a:r>
            <a:r>
              <a:rPr sz="2000" dirty="0">
                <a:latin typeface="Calibri"/>
                <a:cs typeface="Calibri"/>
              </a:rPr>
              <a:t>and</a:t>
            </a:r>
            <a:r>
              <a:rPr sz="2000" spc="-100" dirty="0">
                <a:latin typeface="Times New Roman"/>
                <a:cs typeface="Times New Roman"/>
              </a:rPr>
              <a:t> </a:t>
            </a:r>
            <a:r>
              <a:rPr sz="2000" dirty="0">
                <a:latin typeface="Calibri"/>
                <a:cs typeface="Calibri"/>
              </a:rPr>
              <a:t>numeric</a:t>
            </a:r>
            <a:r>
              <a:rPr sz="2000" spc="-80" dirty="0">
                <a:latin typeface="Times New Roman"/>
                <a:cs typeface="Times New Roman"/>
              </a:rPr>
              <a:t> </a:t>
            </a:r>
            <a:r>
              <a:rPr sz="2000" spc="-10" dirty="0">
                <a:latin typeface="Calibri"/>
                <a:cs typeface="Calibri"/>
              </a:rPr>
              <a:t>string.</a:t>
            </a:r>
            <a:endParaRPr sz="2000" dirty="0">
              <a:latin typeface="Calibri"/>
              <a:cs typeface="Calibri"/>
            </a:endParaRPr>
          </a:p>
          <a:p>
            <a:pPr marL="3957954" marR="2694940" indent="-1105535">
              <a:lnSpc>
                <a:spcPct val="100000"/>
              </a:lnSpc>
              <a:spcBef>
                <a:spcPts val="254"/>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32" y="173222"/>
            <a:ext cx="8070215" cy="1092200"/>
          </a:xfrm>
          <a:prstGeom prst="rect">
            <a:avLst/>
          </a:prstGeom>
        </p:spPr>
        <p:txBody>
          <a:bodyPr vert="horz" wrap="square" lIns="0" tIns="12065" rIns="0" bIns="0" rtlCol="0">
            <a:spAutoFit/>
          </a:bodyPr>
          <a:lstStyle/>
          <a:p>
            <a:pPr marL="12700">
              <a:lnSpc>
                <a:spcPct val="100000"/>
              </a:lnSpc>
              <a:spcBef>
                <a:spcPts val="95"/>
              </a:spcBef>
            </a:pPr>
            <a:r>
              <a:rPr sz="2500" spc="-10" dirty="0">
                <a:solidFill>
                  <a:srgbClr val="001F5F"/>
                </a:solidFill>
              </a:rPr>
              <a:t>Example</a:t>
            </a:r>
            <a:r>
              <a:rPr sz="2500" b="0" spc="-95" dirty="0">
                <a:solidFill>
                  <a:srgbClr val="001F5F"/>
                </a:solidFill>
                <a:latin typeface="Times New Roman"/>
                <a:cs typeface="Times New Roman"/>
              </a:rPr>
              <a:t> </a:t>
            </a:r>
            <a:r>
              <a:rPr sz="2500" dirty="0">
                <a:solidFill>
                  <a:srgbClr val="001F5F"/>
                </a:solidFill>
              </a:rPr>
              <a:t>2:</a:t>
            </a:r>
            <a:r>
              <a:rPr sz="2500" b="0" spc="-100" dirty="0">
                <a:solidFill>
                  <a:srgbClr val="001F5F"/>
                </a:solidFill>
                <a:latin typeface="Times New Roman"/>
                <a:cs typeface="Times New Roman"/>
              </a:rPr>
              <a:t> </a:t>
            </a:r>
            <a:r>
              <a:rPr sz="2500" dirty="0">
                <a:solidFill>
                  <a:srgbClr val="001F5F"/>
                </a:solidFill>
              </a:rPr>
              <a:t>str()</a:t>
            </a:r>
            <a:r>
              <a:rPr sz="2500" b="0" spc="-125" dirty="0">
                <a:solidFill>
                  <a:srgbClr val="001F5F"/>
                </a:solidFill>
                <a:latin typeface="Times New Roman"/>
                <a:cs typeface="Times New Roman"/>
              </a:rPr>
              <a:t> </a:t>
            </a:r>
            <a:r>
              <a:rPr sz="2500" dirty="0">
                <a:solidFill>
                  <a:srgbClr val="001F5F"/>
                </a:solidFill>
              </a:rPr>
              <a:t>with</a:t>
            </a:r>
            <a:r>
              <a:rPr sz="2500" b="0" spc="-100" dirty="0">
                <a:solidFill>
                  <a:srgbClr val="001F5F"/>
                </a:solidFill>
                <a:latin typeface="Times New Roman"/>
                <a:cs typeface="Times New Roman"/>
              </a:rPr>
              <a:t> </a:t>
            </a:r>
            <a:r>
              <a:rPr sz="2500" dirty="0">
                <a:solidFill>
                  <a:srgbClr val="001F5F"/>
                </a:solidFill>
              </a:rPr>
              <a:t>Byte</a:t>
            </a:r>
            <a:r>
              <a:rPr sz="2500" b="0" spc="-110" dirty="0">
                <a:solidFill>
                  <a:srgbClr val="001F5F"/>
                </a:solidFill>
                <a:latin typeface="Times New Roman"/>
                <a:cs typeface="Times New Roman"/>
              </a:rPr>
              <a:t> </a:t>
            </a:r>
            <a:r>
              <a:rPr sz="2500" spc="-10" dirty="0">
                <a:solidFill>
                  <a:srgbClr val="001F5F"/>
                </a:solidFill>
              </a:rPr>
              <a:t>Objects</a:t>
            </a:r>
            <a:endParaRPr sz="2500">
              <a:latin typeface="Times New Roman"/>
              <a:cs typeface="Times New Roman"/>
            </a:endParaRPr>
          </a:p>
          <a:p>
            <a:pPr marL="12700" marR="5080">
              <a:lnSpc>
                <a:spcPts val="2400"/>
              </a:lnSpc>
              <a:spcBef>
                <a:spcPts val="580"/>
              </a:spcBef>
              <a:tabLst>
                <a:tab pos="588645" algn="l"/>
                <a:tab pos="1186180" algn="l"/>
                <a:tab pos="1782445" algn="l"/>
                <a:tab pos="2360930" algn="l"/>
                <a:tab pos="3039745" algn="l"/>
                <a:tab pos="4202430" algn="l"/>
                <a:tab pos="4923155" algn="l"/>
                <a:tab pos="5643245" algn="l"/>
                <a:tab pos="6722109" algn="l"/>
                <a:tab pos="7637780" algn="l"/>
              </a:tabLst>
            </a:pPr>
            <a:r>
              <a:rPr sz="2500" b="0" spc="-25" dirty="0">
                <a:latin typeface="Calibri"/>
                <a:cs typeface="Calibri"/>
              </a:rPr>
              <a:t>We</a:t>
            </a:r>
            <a:r>
              <a:rPr sz="2500" b="0" dirty="0">
                <a:latin typeface="Times New Roman"/>
                <a:cs typeface="Times New Roman"/>
              </a:rPr>
              <a:t>	</a:t>
            </a:r>
            <a:r>
              <a:rPr sz="2500" b="0" spc="-25" dirty="0">
                <a:latin typeface="Calibri"/>
                <a:cs typeface="Calibri"/>
              </a:rPr>
              <a:t>can</a:t>
            </a:r>
            <a:r>
              <a:rPr sz="2500" b="0" dirty="0">
                <a:latin typeface="Times New Roman"/>
                <a:cs typeface="Times New Roman"/>
              </a:rPr>
              <a:t>	</a:t>
            </a:r>
            <a:r>
              <a:rPr sz="2500" b="0" spc="-25" dirty="0">
                <a:latin typeface="Calibri"/>
                <a:cs typeface="Calibri"/>
              </a:rPr>
              <a:t>use</a:t>
            </a:r>
            <a:r>
              <a:rPr sz="2500" b="0" dirty="0">
                <a:latin typeface="Times New Roman"/>
                <a:cs typeface="Times New Roman"/>
              </a:rPr>
              <a:t>	</a:t>
            </a:r>
            <a:r>
              <a:rPr sz="2500" b="0" spc="-25" dirty="0">
                <a:latin typeface="Calibri"/>
                <a:cs typeface="Calibri"/>
              </a:rPr>
              <a:t>the</a:t>
            </a:r>
            <a:r>
              <a:rPr sz="2500" b="0" dirty="0">
                <a:latin typeface="Times New Roman"/>
                <a:cs typeface="Times New Roman"/>
              </a:rPr>
              <a:t>	</a:t>
            </a:r>
            <a:r>
              <a:rPr sz="2500" b="0" spc="-20" dirty="0">
                <a:latin typeface="Calibri"/>
                <a:cs typeface="Calibri"/>
              </a:rPr>
              <a:t>str()</a:t>
            </a:r>
            <a:r>
              <a:rPr sz="2500" b="0" dirty="0">
                <a:latin typeface="Times New Roman"/>
                <a:cs typeface="Times New Roman"/>
              </a:rPr>
              <a:t>	</a:t>
            </a:r>
            <a:r>
              <a:rPr sz="2500" b="0" spc="-10" dirty="0">
                <a:latin typeface="Calibri"/>
                <a:cs typeface="Calibri"/>
              </a:rPr>
              <a:t>method</a:t>
            </a:r>
            <a:r>
              <a:rPr sz="2500" b="0" dirty="0">
                <a:latin typeface="Times New Roman"/>
                <a:cs typeface="Times New Roman"/>
              </a:rPr>
              <a:t>	</a:t>
            </a:r>
            <a:r>
              <a:rPr sz="2500" b="0" spc="-20" dirty="0">
                <a:latin typeface="Calibri"/>
                <a:cs typeface="Calibri"/>
              </a:rPr>
              <a:t>with</a:t>
            </a:r>
            <a:r>
              <a:rPr sz="2500" b="0" dirty="0">
                <a:latin typeface="Times New Roman"/>
                <a:cs typeface="Times New Roman"/>
              </a:rPr>
              <a:t>	</a:t>
            </a:r>
            <a:r>
              <a:rPr sz="2500" b="0" spc="-20" dirty="0">
                <a:latin typeface="Calibri"/>
                <a:cs typeface="Calibri"/>
              </a:rPr>
              <a:t>byte</a:t>
            </a:r>
            <a:r>
              <a:rPr sz="2500" b="0" dirty="0">
                <a:latin typeface="Times New Roman"/>
                <a:cs typeface="Times New Roman"/>
              </a:rPr>
              <a:t>	</a:t>
            </a:r>
            <a:r>
              <a:rPr sz="2500" b="0" spc="-10" dirty="0">
                <a:latin typeface="Calibri"/>
                <a:cs typeface="Calibri"/>
              </a:rPr>
              <a:t>objects</a:t>
            </a:r>
            <a:r>
              <a:rPr sz="2500" b="0" dirty="0">
                <a:latin typeface="Times New Roman"/>
                <a:cs typeface="Times New Roman"/>
              </a:rPr>
              <a:t>	</a:t>
            </a:r>
            <a:r>
              <a:rPr sz="2500" b="0" spc="-10" dirty="0">
                <a:latin typeface="Calibri"/>
                <a:cs typeface="Calibri"/>
              </a:rPr>
              <a:t>which</a:t>
            </a:r>
            <a:r>
              <a:rPr sz="2500" b="0" dirty="0">
                <a:latin typeface="Times New Roman"/>
                <a:cs typeface="Times New Roman"/>
              </a:rPr>
              <a:t>	</a:t>
            </a:r>
            <a:r>
              <a:rPr sz="2500" b="0" spc="-20" dirty="0">
                <a:latin typeface="Calibri"/>
                <a:cs typeface="Calibri"/>
              </a:rPr>
              <a:t>are</a:t>
            </a:r>
            <a:r>
              <a:rPr sz="2500" b="0" spc="-20" dirty="0">
                <a:latin typeface="Times New Roman"/>
                <a:cs typeface="Times New Roman"/>
              </a:rPr>
              <a:t> </a:t>
            </a:r>
            <a:r>
              <a:rPr sz="2500" b="0" spc="-10" dirty="0">
                <a:latin typeface="Calibri"/>
                <a:cs typeface="Calibri"/>
              </a:rPr>
              <a:t>defined</a:t>
            </a:r>
            <a:r>
              <a:rPr sz="2500" b="0" spc="-105" dirty="0">
                <a:latin typeface="Times New Roman"/>
                <a:cs typeface="Times New Roman"/>
              </a:rPr>
              <a:t> </a:t>
            </a:r>
            <a:r>
              <a:rPr sz="2500" b="0" dirty="0">
                <a:latin typeface="Calibri"/>
                <a:cs typeface="Calibri"/>
              </a:rPr>
              <a:t>by</a:t>
            </a:r>
            <a:r>
              <a:rPr sz="2500" b="0" spc="-114" dirty="0">
                <a:latin typeface="Times New Roman"/>
                <a:cs typeface="Times New Roman"/>
              </a:rPr>
              <a:t> </a:t>
            </a:r>
            <a:r>
              <a:rPr sz="2500" b="0" dirty="0">
                <a:latin typeface="Calibri"/>
                <a:cs typeface="Calibri"/>
              </a:rPr>
              <a:t>the</a:t>
            </a:r>
            <a:r>
              <a:rPr sz="2500" b="0" spc="-110" dirty="0">
                <a:latin typeface="Times New Roman"/>
                <a:cs typeface="Times New Roman"/>
              </a:rPr>
              <a:t> </a:t>
            </a:r>
            <a:r>
              <a:rPr sz="2500" b="0" dirty="0">
                <a:latin typeface="Calibri"/>
                <a:cs typeface="Calibri"/>
              </a:rPr>
              <a:t>bytes()</a:t>
            </a:r>
            <a:r>
              <a:rPr sz="2500" b="0" spc="-100" dirty="0">
                <a:latin typeface="Times New Roman"/>
                <a:cs typeface="Times New Roman"/>
              </a:rPr>
              <a:t> </a:t>
            </a:r>
            <a:r>
              <a:rPr sz="2500" b="0" spc="-10" dirty="0">
                <a:latin typeface="Calibri"/>
                <a:cs typeface="Calibri"/>
              </a:rPr>
              <a:t>method.</a:t>
            </a:r>
            <a:endParaRPr sz="2500">
              <a:latin typeface="Calibri"/>
              <a:cs typeface="Calibri"/>
            </a:endParaRPr>
          </a:p>
        </p:txBody>
      </p:sp>
      <p:sp>
        <p:nvSpPr>
          <p:cNvPr id="3" name="object 3"/>
          <p:cNvSpPr txBox="1"/>
          <p:nvPr/>
        </p:nvSpPr>
        <p:spPr>
          <a:xfrm>
            <a:off x="535929" y="1240277"/>
            <a:ext cx="8070215" cy="5487035"/>
          </a:xfrm>
          <a:prstGeom prst="rect">
            <a:avLst/>
          </a:prstGeom>
        </p:spPr>
        <p:txBody>
          <a:bodyPr vert="horz" wrap="square" lIns="0" tIns="87630" rIns="0" bIns="0" rtlCol="0">
            <a:spAutoFit/>
          </a:bodyPr>
          <a:lstStyle/>
          <a:p>
            <a:pPr marL="12700" marR="5080" indent="-635" algn="just">
              <a:lnSpc>
                <a:spcPct val="80100"/>
              </a:lnSpc>
              <a:spcBef>
                <a:spcPts val="690"/>
              </a:spcBef>
            </a:pPr>
            <a:r>
              <a:rPr sz="2500" dirty="0">
                <a:latin typeface="Calibri"/>
                <a:cs typeface="Calibri"/>
              </a:rPr>
              <a:t>In</a:t>
            </a:r>
            <a:r>
              <a:rPr sz="2500" dirty="0">
                <a:latin typeface="Times New Roman"/>
                <a:cs typeface="Times New Roman"/>
              </a:rPr>
              <a:t> </a:t>
            </a:r>
            <a:r>
              <a:rPr sz="2500" dirty="0">
                <a:latin typeface="Calibri"/>
                <a:cs typeface="Calibri"/>
              </a:rPr>
              <a:t>this</a:t>
            </a:r>
            <a:r>
              <a:rPr sz="2500" dirty="0">
                <a:latin typeface="Times New Roman"/>
                <a:cs typeface="Times New Roman"/>
              </a:rPr>
              <a:t> </a:t>
            </a:r>
            <a:r>
              <a:rPr sz="2500" dirty="0">
                <a:latin typeface="Calibri"/>
                <a:cs typeface="Calibri"/>
              </a:rPr>
              <a:t>case,</a:t>
            </a:r>
            <a:r>
              <a:rPr sz="2500" spc="25" dirty="0">
                <a:latin typeface="Times New Roman"/>
                <a:cs typeface="Times New Roman"/>
              </a:rPr>
              <a:t> </a:t>
            </a:r>
            <a:r>
              <a:rPr sz="2500" dirty="0">
                <a:latin typeface="Calibri"/>
                <a:cs typeface="Calibri"/>
              </a:rPr>
              <a:t>we</a:t>
            </a:r>
            <a:r>
              <a:rPr sz="2500" spc="15" dirty="0">
                <a:latin typeface="Times New Roman"/>
                <a:cs typeface="Times New Roman"/>
              </a:rPr>
              <a:t> </a:t>
            </a:r>
            <a:r>
              <a:rPr sz="2500" dirty="0">
                <a:latin typeface="Calibri"/>
                <a:cs typeface="Calibri"/>
              </a:rPr>
              <a:t>need</a:t>
            </a:r>
            <a:r>
              <a:rPr sz="2500" dirty="0">
                <a:latin typeface="Times New Roman"/>
                <a:cs typeface="Times New Roman"/>
              </a:rPr>
              <a:t> </a:t>
            </a:r>
            <a:r>
              <a:rPr sz="2500" dirty="0">
                <a:latin typeface="Calibri"/>
                <a:cs typeface="Calibri"/>
              </a:rPr>
              <a:t>to</a:t>
            </a:r>
            <a:r>
              <a:rPr sz="2500" spc="5" dirty="0">
                <a:latin typeface="Times New Roman"/>
                <a:cs typeface="Times New Roman"/>
              </a:rPr>
              <a:t> </a:t>
            </a:r>
            <a:r>
              <a:rPr sz="2500" dirty="0">
                <a:latin typeface="Calibri"/>
                <a:cs typeface="Calibri"/>
              </a:rPr>
              <a:t>specify</a:t>
            </a:r>
            <a:r>
              <a:rPr sz="2500" spc="10" dirty="0">
                <a:latin typeface="Times New Roman"/>
                <a:cs typeface="Times New Roman"/>
              </a:rPr>
              <a:t> </a:t>
            </a:r>
            <a:r>
              <a:rPr sz="2500" dirty="0">
                <a:latin typeface="Calibri"/>
                <a:cs typeface="Calibri"/>
              </a:rPr>
              <a:t>the</a:t>
            </a:r>
            <a:r>
              <a:rPr sz="2500" spc="10" dirty="0">
                <a:latin typeface="Times New Roman"/>
                <a:cs typeface="Times New Roman"/>
              </a:rPr>
              <a:t> </a:t>
            </a:r>
            <a:r>
              <a:rPr sz="2500" dirty="0">
                <a:latin typeface="Calibri"/>
                <a:cs typeface="Calibri"/>
              </a:rPr>
              <a:t>encoding</a:t>
            </a:r>
            <a:r>
              <a:rPr sz="2500" spc="20" dirty="0">
                <a:latin typeface="Times New Roman"/>
                <a:cs typeface="Times New Roman"/>
              </a:rPr>
              <a:t> </a:t>
            </a:r>
            <a:r>
              <a:rPr sz="2500" dirty="0">
                <a:latin typeface="Calibri"/>
                <a:cs typeface="Calibri"/>
              </a:rPr>
              <a:t>that</a:t>
            </a:r>
            <a:r>
              <a:rPr sz="2500" spc="10" dirty="0">
                <a:latin typeface="Times New Roman"/>
                <a:cs typeface="Times New Roman"/>
              </a:rPr>
              <a:t> </a:t>
            </a:r>
            <a:r>
              <a:rPr sz="2500" dirty="0">
                <a:latin typeface="Calibri"/>
                <a:cs typeface="Calibri"/>
              </a:rPr>
              <a:t>we</a:t>
            </a:r>
            <a:r>
              <a:rPr sz="2500" spc="5" dirty="0">
                <a:latin typeface="Times New Roman"/>
                <a:cs typeface="Times New Roman"/>
              </a:rPr>
              <a:t> </a:t>
            </a:r>
            <a:r>
              <a:rPr sz="2500" dirty="0">
                <a:latin typeface="Calibri"/>
                <a:cs typeface="Calibri"/>
              </a:rPr>
              <a:t>want</a:t>
            </a:r>
            <a:r>
              <a:rPr sz="2500" spc="15" dirty="0">
                <a:latin typeface="Times New Roman"/>
                <a:cs typeface="Times New Roman"/>
              </a:rPr>
              <a:t> </a:t>
            </a:r>
            <a:r>
              <a:rPr sz="2500" spc="-25" dirty="0">
                <a:latin typeface="Calibri"/>
                <a:cs typeface="Calibri"/>
              </a:rPr>
              <a:t>to</a:t>
            </a:r>
            <a:r>
              <a:rPr sz="2500" spc="-25" dirty="0">
                <a:latin typeface="Times New Roman"/>
                <a:cs typeface="Times New Roman"/>
              </a:rPr>
              <a:t> </a:t>
            </a:r>
            <a:r>
              <a:rPr sz="2500" spc="-10" dirty="0">
                <a:latin typeface="Calibri"/>
                <a:cs typeface="Calibri"/>
              </a:rPr>
              <a:t>convert</a:t>
            </a:r>
            <a:r>
              <a:rPr sz="2500" spc="-105" dirty="0">
                <a:latin typeface="Times New Roman"/>
                <a:cs typeface="Times New Roman"/>
              </a:rPr>
              <a:t> </a:t>
            </a:r>
            <a:r>
              <a:rPr sz="2500" dirty="0">
                <a:latin typeface="Calibri"/>
                <a:cs typeface="Calibri"/>
              </a:rPr>
              <a:t>the</a:t>
            </a:r>
            <a:r>
              <a:rPr sz="2500" spc="-105" dirty="0">
                <a:latin typeface="Times New Roman"/>
                <a:cs typeface="Times New Roman"/>
              </a:rPr>
              <a:t> </a:t>
            </a:r>
            <a:r>
              <a:rPr sz="2500" dirty="0">
                <a:latin typeface="Calibri"/>
                <a:cs typeface="Calibri"/>
              </a:rPr>
              <a:t>byte</a:t>
            </a:r>
            <a:r>
              <a:rPr sz="2500" spc="-105" dirty="0">
                <a:latin typeface="Times New Roman"/>
                <a:cs typeface="Times New Roman"/>
              </a:rPr>
              <a:t> </a:t>
            </a:r>
            <a:r>
              <a:rPr sz="2500" dirty="0">
                <a:latin typeface="Calibri"/>
                <a:cs typeface="Calibri"/>
              </a:rPr>
              <a:t>objects</a:t>
            </a:r>
            <a:r>
              <a:rPr sz="2500" spc="-114" dirty="0">
                <a:latin typeface="Times New Roman"/>
                <a:cs typeface="Times New Roman"/>
              </a:rPr>
              <a:t> </a:t>
            </a:r>
            <a:r>
              <a:rPr sz="2500" dirty="0">
                <a:latin typeface="Calibri"/>
                <a:cs typeface="Calibri"/>
              </a:rPr>
              <a:t>to</a:t>
            </a:r>
            <a:r>
              <a:rPr sz="2500" spc="-105" dirty="0">
                <a:latin typeface="Times New Roman"/>
                <a:cs typeface="Times New Roman"/>
              </a:rPr>
              <a:t> </a:t>
            </a:r>
            <a:r>
              <a:rPr sz="2500" dirty="0">
                <a:latin typeface="Calibri"/>
                <a:cs typeface="Calibri"/>
              </a:rPr>
              <a:t>and</a:t>
            </a:r>
            <a:r>
              <a:rPr sz="2500" spc="-110" dirty="0">
                <a:latin typeface="Times New Roman"/>
                <a:cs typeface="Times New Roman"/>
              </a:rPr>
              <a:t> </a:t>
            </a:r>
            <a:r>
              <a:rPr sz="2500" dirty="0">
                <a:latin typeface="Calibri"/>
                <a:cs typeface="Calibri"/>
              </a:rPr>
              <a:t>the</a:t>
            </a:r>
            <a:r>
              <a:rPr sz="2500" spc="-95" dirty="0">
                <a:latin typeface="Times New Roman"/>
                <a:cs typeface="Times New Roman"/>
              </a:rPr>
              <a:t> </a:t>
            </a:r>
            <a:r>
              <a:rPr sz="2500" dirty="0">
                <a:latin typeface="Calibri"/>
                <a:cs typeface="Calibri"/>
              </a:rPr>
              <a:t>type</a:t>
            </a:r>
            <a:r>
              <a:rPr sz="2500" spc="-105" dirty="0">
                <a:latin typeface="Times New Roman"/>
                <a:cs typeface="Times New Roman"/>
              </a:rPr>
              <a:t> </a:t>
            </a:r>
            <a:r>
              <a:rPr sz="2500" dirty="0">
                <a:latin typeface="Calibri"/>
                <a:cs typeface="Calibri"/>
              </a:rPr>
              <a:t>of</a:t>
            </a:r>
            <a:r>
              <a:rPr sz="2500" spc="-110" dirty="0">
                <a:latin typeface="Times New Roman"/>
                <a:cs typeface="Times New Roman"/>
              </a:rPr>
              <a:t> </a:t>
            </a:r>
            <a:r>
              <a:rPr sz="2500" dirty="0">
                <a:latin typeface="Calibri"/>
                <a:cs typeface="Calibri"/>
              </a:rPr>
              <a:t>error</a:t>
            </a:r>
            <a:r>
              <a:rPr sz="2500" spc="-95" dirty="0">
                <a:latin typeface="Times New Roman"/>
                <a:cs typeface="Times New Roman"/>
              </a:rPr>
              <a:t> </a:t>
            </a:r>
            <a:r>
              <a:rPr sz="2500" dirty="0">
                <a:latin typeface="Calibri"/>
                <a:cs typeface="Calibri"/>
              </a:rPr>
              <a:t>checking</a:t>
            </a:r>
            <a:r>
              <a:rPr sz="2500" spc="-100" dirty="0">
                <a:latin typeface="Times New Roman"/>
                <a:cs typeface="Times New Roman"/>
              </a:rPr>
              <a:t> </a:t>
            </a:r>
            <a:r>
              <a:rPr sz="2500" spc="-20" dirty="0">
                <a:latin typeface="Calibri"/>
                <a:cs typeface="Calibri"/>
              </a:rPr>
              <a:t>that</a:t>
            </a:r>
            <a:r>
              <a:rPr sz="2500" spc="-20" dirty="0">
                <a:latin typeface="Times New Roman"/>
                <a:cs typeface="Times New Roman"/>
              </a:rPr>
              <a:t> </a:t>
            </a:r>
            <a:r>
              <a:rPr sz="2500" dirty="0">
                <a:latin typeface="Calibri"/>
                <a:cs typeface="Calibri"/>
              </a:rPr>
              <a:t>the</a:t>
            </a:r>
            <a:r>
              <a:rPr sz="2500" spc="-114" dirty="0">
                <a:latin typeface="Times New Roman"/>
                <a:cs typeface="Times New Roman"/>
              </a:rPr>
              <a:t> </a:t>
            </a:r>
            <a:r>
              <a:rPr sz="2500" dirty="0">
                <a:latin typeface="Calibri"/>
                <a:cs typeface="Calibri"/>
              </a:rPr>
              <a:t>str()</a:t>
            </a:r>
            <a:r>
              <a:rPr sz="2500" spc="-114" dirty="0">
                <a:latin typeface="Times New Roman"/>
                <a:cs typeface="Times New Roman"/>
              </a:rPr>
              <a:t> </a:t>
            </a:r>
            <a:r>
              <a:rPr sz="2500" dirty="0">
                <a:latin typeface="Calibri"/>
                <a:cs typeface="Calibri"/>
              </a:rPr>
              <a:t>method</a:t>
            </a:r>
            <a:r>
              <a:rPr sz="2500" spc="-120" dirty="0">
                <a:latin typeface="Times New Roman"/>
                <a:cs typeface="Times New Roman"/>
              </a:rPr>
              <a:t> </a:t>
            </a:r>
            <a:r>
              <a:rPr sz="2500" dirty="0">
                <a:latin typeface="Calibri"/>
                <a:cs typeface="Calibri"/>
              </a:rPr>
              <a:t>can</a:t>
            </a:r>
            <a:r>
              <a:rPr sz="2500" spc="-110" dirty="0">
                <a:latin typeface="Times New Roman"/>
                <a:cs typeface="Times New Roman"/>
              </a:rPr>
              <a:t> </a:t>
            </a:r>
            <a:r>
              <a:rPr sz="2500" spc="-10" dirty="0">
                <a:latin typeface="Calibri"/>
                <a:cs typeface="Calibri"/>
              </a:rPr>
              <a:t>perform.</a:t>
            </a:r>
            <a:endParaRPr sz="2500" dirty="0">
              <a:latin typeface="Calibri"/>
              <a:cs typeface="Calibri"/>
            </a:endParaRPr>
          </a:p>
          <a:p>
            <a:pPr marL="12700">
              <a:lnSpc>
                <a:spcPct val="100000"/>
              </a:lnSpc>
            </a:pPr>
            <a:r>
              <a:rPr sz="2500" b="1" dirty="0">
                <a:latin typeface="Calibri"/>
                <a:cs typeface="Calibri"/>
              </a:rPr>
              <a:t>#</a:t>
            </a:r>
            <a:r>
              <a:rPr sz="2500" spc="-100" dirty="0">
                <a:latin typeface="Times New Roman"/>
                <a:cs typeface="Times New Roman"/>
              </a:rPr>
              <a:t> </a:t>
            </a:r>
            <a:r>
              <a:rPr sz="2500" b="1" spc="-10" dirty="0">
                <a:latin typeface="Calibri"/>
                <a:cs typeface="Calibri"/>
              </a:rPr>
              <a:t>declare</a:t>
            </a:r>
            <a:r>
              <a:rPr sz="2500" spc="-95" dirty="0">
                <a:latin typeface="Times New Roman"/>
                <a:cs typeface="Times New Roman"/>
              </a:rPr>
              <a:t> </a:t>
            </a:r>
            <a:r>
              <a:rPr sz="2500" b="1" dirty="0">
                <a:latin typeface="Calibri"/>
                <a:cs typeface="Calibri"/>
              </a:rPr>
              <a:t>a</a:t>
            </a:r>
            <a:r>
              <a:rPr sz="2500" spc="-90" dirty="0">
                <a:latin typeface="Times New Roman"/>
                <a:cs typeface="Times New Roman"/>
              </a:rPr>
              <a:t> </a:t>
            </a:r>
            <a:r>
              <a:rPr sz="2500" b="1" dirty="0">
                <a:latin typeface="Calibri"/>
                <a:cs typeface="Calibri"/>
              </a:rPr>
              <a:t>byte</a:t>
            </a:r>
            <a:r>
              <a:rPr sz="2500" spc="-95" dirty="0">
                <a:latin typeface="Times New Roman"/>
                <a:cs typeface="Times New Roman"/>
              </a:rPr>
              <a:t> </a:t>
            </a:r>
            <a:r>
              <a:rPr sz="2500" b="1" spc="-10" dirty="0">
                <a:latin typeface="Calibri"/>
                <a:cs typeface="Calibri"/>
              </a:rPr>
              <a:t>object</a:t>
            </a:r>
            <a:endParaRPr sz="2500" dirty="0">
              <a:latin typeface="Calibri"/>
              <a:cs typeface="Calibri"/>
            </a:endParaRPr>
          </a:p>
          <a:p>
            <a:pPr marL="12700">
              <a:lnSpc>
                <a:spcPct val="100000"/>
              </a:lnSpc>
            </a:pPr>
            <a:r>
              <a:rPr sz="2500" b="1" dirty="0">
                <a:latin typeface="Calibri"/>
                <a:cs typeface="Calibri"/>
              </a:rPr>
              <a:t>b</a:t>
            </a:r>
            <a:r>
              <a:rPr sz="2500" spc="-75" dirty="0">
                <a:latin typeface="Times New Roman"/>
                <a:cs typeface="Times New Roman"/>
              </a:rPr>
              <a:t> </a:t>
            </a:r>
            <a:r>
              <a:rPr sz="2500" b="1" dirty="0">
                <a:latin typeface="Calibri"/>
                <a:cs typeface="Calibri"/>
              </a:rPr>
              <a:t>=</a:t>
            </a:r>
            <a:r>
              <a:rPr sz="2500" spc="-65" dirty="0">
                <a:latin typeface="Times New Roman"/>
                <a:cs typeface="Times New Roman"/>
              </a:rPr>
              <a:t> </a:t>
            </a:r>
            <a:r>
              <a:rPr sz="2500" b="1" spc="-10" dirty="0">
                <a:latin typeface="Calibri"/>
                <a:cs typeface="Calibri"/>
              </a:rPr>
              <a:t>bytes('pythön',</a:t>
            </a:r>
            <a:r>
              <a:rPr sz="2500" spc="-75" dirty="0">
                <a:latin typeface="Times New Roman"/>
                <a:cs typeface="Times New Roman"/>
              </a:rPr>
              <a:t> </a:t>
            </a:r>
            <a:r>
              <a:rPr sz="2500" b="1" spc="-10" dirty="0">
                <a:latin typeface="Calibri"/>
                <a:cs typeface="Calibri"/>
              </a:rPr>
              <a:t>encoding='utf-</a:t>
            </a:r>
            <a:r>
              <a:rPr sz="2500" b="1" spc="-25" dirty="0">
                <a:latin typeface="Calibri"/>
                <a:cs typeface="Calibri"/>
              </a:rPr>
              <a:t>8')</a:t>
            </a:r>
            <a:endParaRPr sz="2500" dirty="0">
              <a:latin typeface="Calibri"/>
              <a:cs typeface="Calibri"/>
            </a:endParaRPr>
          </a:p>
          <a:p>
            <a:pPr marL="12700" marR="725805">
              <a:lnSpc>
                <a:spcPct val="100000"/>
              </a:lnSpc>
              <a:spcBef>
                <a:spcPts val="5"/>
              </a:spcBef>
            </a:pPr>
            <a:r>
              <a:rPr sz="2500" b="1" dirty="0">
                <a:latin typeface="Calibri"/>
                <a:cs typeface="Calibri"/>
              </a:rPr>
              <a:t>#</a:t>
            </a:r>
            <a:r>
              <a:rPr sz="2500" spc="-110" dirty="0">
                <a:latin typeface="Times New Roman"/>
                <a:cs typeface="Times New Roman"/>
              </a:rPr>
              <a:t> </a:t>
            </a:r>
            <a:r>
              <a:rPr sz="2500" b="1" spc="-10" dirty="0">
                <a:latin typeface="Calibri"/>
                <a:cs typeface="Calibri"/>
              </a:rPr>
              <a:t>convert</a:t>
            </a:r>
            <a:r>
              <a:rPr sz="2500" spc="-95" dirty="0">
                <a:latin typeface="Times New Roman"/>
                <a:cs typeface="Times New Roman"/>
              </a:rPr>
              <a:t> </a:t>
            </a:r>
            <a:r>
              <a:rPr sz="2500" b="1" dirty="0">
                <a:latin typeface="Calibri"/>
                <a:cs typeface="Calibri"/>
              </a:rPr>
              <a:t>a</a:t>
            </a:r>
            <a:r>
              <a:rPr sz="2500" spc="-100" dirty="0">
                <a:latin typeface="Times New Roman"/>
                <a:cs typeface="Times New Roman"/>
              </a:rPr>
              <a:t> </a:t>
            </a:r>
            <a:r>
              <a:rPr sz="2500" b="1" dirty="0">
                <a:latin typeface="Calibri"/>
                <a:cs typeface="Calibri"/>
              </a:rPr>
              <a:t>utf-8</a:t>
            </a:r>
            <a:r>
              <a:rPr sz="2500" spc="-125" dirty="0">
                <a:latin typeface="Times New Roman"/>
                <a:cs typeface="Times New Roman"/>
              </a:rPr>
              <a:t> </a:t>
            </a:r>
            <a:r>
              <a:rPr sz="2500" b="1" dirty="0">
                <a:latin typeface="Calibri"/>
                <a:cs typeface="Calibri"/>
              </a:rPr>
              <a:t>byte</a:t>
            </a:r>
            <a:r>
              <a:rPr sz="2500" spc="-105" dirty="0">
                <a:latin typeface="Times New Roman"/>
                <a:cs typeface="Times New Roman"/>
              </a:rPr>
              <a:t> </a:t>
            </a:r>
            <a:r>
              <a:rPr sz="2500" b="1" dirty="0">
                <a:latin typeface="Calibri"/>
                <a:cs typeface="Calibri"/>
              </a:rPr>
              <a:t>object</a:t>
            </a:r>
            <a:r>
              <a:rPr sz="2500" spc="-105" dirty="0">
                <a:latin typeface="Times New Roman"/>
                <a:cs typeface="Times New Roman"/>
              </a:rPr>
              <a:t> </a:t>
            </a:r>
            <a:r>
              <a:rPr sz="2500" b="1" dirty="0">
                <a:latin typeface="Calibri"/>
                <a:cs typeface="Calibri"/>
              </a:rPr>
              <a:t>to</a:t>
            </a:r>
            <a:r>
              <a:rPr sz="2500" spc="-85" dirty="0">
                <a:latin typeface="Times New Roman"/>
                <a:cs typeface="Times New Roman"/>
              </a:rPr>
              <a:t> </a:t>
            </a:r>
            <a:r>
              <a:rPr sz="2500" b="1" dirty="0">
                <a:latin typeface="Calibri"/>
                <a:cs typeface="Calibri"/>
              </a:rPr>
              <a:t>ascii</a:t>
            </a:r>
            <a:r>
              <a:rPr sz="2500" spc="-105" dirty="0">
                <a:latin typeface="Times New Roman"/>
                <a:cs typeface="Times New Roman"/>
              </a:rPr>
              <a:t> </a:t>
            </a:r>
            <a:r>
              <a:rPr sz="2500" b="1" dirty="0">
                <a:latin typeface="Calibri"/>
                <a:cs typeface="Calibri"/>
              </a:rPr>
              <a:t>with</a:t>
            </a:r>
            <a:r>
              <a:rPr sz="2500" spc="-105" dirty="0">
                <a:latin typeface="Times New Roman"/>
                <a:cs typeface="Times New Roman"/>
              </a:rPr>
              <a:t> </a:t>
            </a:r>
            <a:r>
              <a:rPr sz="2500" b="1" spc="-10" dirty="0">
                <a:latin typeface="Calibri"/>
                <a:cs typeface="Calibri"/>
              </a:rPr>
              <a:t>errors</a:t>
            </a:r>
            <a:r>
              <a:rPr sz="2500" spc="-90" dirty="0">
                <a:latin typeface="Times New Roman"/>
                <a:cs typeface="Times New Roman"/>
              </a:rPr>
              <a:t> </a:t>
            </a:r>
            <a:r>
              <a:rPr sz="2500" b="1" spc="-10" dirty="0">
                <a:latin typeface="Calibri"/>
                <a:cs typeface="Calibri"/>
              </a:rPr>
              <a:t>ignored</a:t>
            </a:r>
            <a:r>
              <a:rPr sz="2500" spc="-10" dirty="0">
                <a:latin typeface="Times New Roman"/>
                <a:cs typeface="Times New Roman"/>
              </a:rPr>
              <a:t> </a:t>
            </a:r>
            <a:r>
              <a:rPr sz="2500" b="1" spc="-10" dirty="0">
                <a:latin typeface="Calibri"/>
                <a:cs typeface="Calibri"/>
              </a:rPr>
              <a:t>print(str(b,</a:t>
            </a:r>
            <a:r>
              <a:rPr sz="2500" spc="-85" dirty="0">
                <a:latin typeface="Times New Roman"/>
                <a:cs typeface="Times New Roman"/>
              </a:rPr>
              <a:t> </a:t>
            </a:r>
            <a:r>
              <a:rPr sz="2500" b="1" spc="-10" dirty="0">
                <a:latin typeface="Calibri"/>
                <a:cs typeface="Calibri"/>
              </a:rPr>
              <a:t>encoding='ascii',</a:t>
            </a:r>
            <a:r>
              <a:rPr sz="2500" spc="-40" dirty="0">
                <a:latin typeface="Times New Roman"/>
                <a:cs typeface="Times New Roman"/>
              </a:rPr>
              <a:t> </a:t>
            </a:r>
            <a:r>
              <a:rPr sz="2500" b="1" spc="-10" dirty="0">
                <a:latin typeface="Calibri"/>
                <a:cs typeface="Calibri"/>
              </a:rPr>
              <a:t>errors='ignore'))</a:t>
            </a:r>
            <a:endParaRPr sz="2500" dirty="0">
              <a:latin typeface="Calibri"/>
              <a:cs typeface="Calibri"/>
            </a:endParaRPr>
          </a:p>
          <a:p>
            <a:pPr marL="12700" marR="1193800">
              <a:lnSpc>
                <a:spcPct val="100000"/>
              </a:lnSpc>
            </a:pPr>
            <a:r>
              <a:rPr sz="2500" b="1" dirty="0">
                <a:latin typeface="Calibri"/>
                <a:cs typeface="Calibri"/>
              </a:rPr>
              <a:t>#</a:t>
            </a:r>
            <a:r>
              <a:rPr sz="2500" spc="-100" dirty="0">
                <a:latin typeface="Times New Roman"/>
                <a:cs typeface="Times New Roman"/>
              </a:rPr>
              <a:t> </a:t>
            </a:r>
            <a:r>
              <a:rPr sz="2500" b="1" spc="-10" dirty="0">
                <a:latin typeface="Calibri"/>
                <a:cs typeface="Calibri"/>
              </a:rPr>
              <a:t>convert</a:t>
            </a:r>
            <a:r>
              <a:rPr sz="2500" spc="-85" dirty="0">
                <a:latin typeface="Times New Roman"/>
                <a:cs typeface="Times New Roman"/>
              </a:rPr>
              <a:t> </a:t>
            </a:r>
            <a:r>
              <a:rPr sz="2500" b="1" dirty="0">
                <a:latin typeface="Calibri"/>
                <a:cs typeface="Calibri"/>
              </a:rPr>
              <a:t>a</a:t>
            </a:r>
            <a:r>
              <a:rPr sz="2500" spc="-95" dirty="0">
                <a:latin typeface="Times New Roman"/>
                <a:cs typeface="Times New Roman"/>
              </a:rPr>
              <a:t> </a:t>
            </a:r>
            <a:r>
              <a:rPr sz="2500" b="1" dirty="0">
                <a:latin typeface="Calibri"/>
                <a:cs typeface="Calibri"/>
              </a:rPr>
              <a:t>utf-8</a:t>
            </a:r>
            <a:r>
              <a:rPr sz="2500" spc="-114" dirty="0">
                <a:latin typeface="Times New Roman"/>
                <a:cs typeface="Times New Roman"/>
              </a:rPr>
              <a:t> </a:t>
            </a:r>
            <a:r>
              <a:rPr sz="2500" b="1" dirty="0">
                <a:latin typeface="Calibri"/>
                <a:cs typeface="Calibri"/>
              </a:rPr>
              <a:t>byte</a:t>
            </a:r>
            <a:r>
              <a:rPr sz="2500" spc="-100" dirty="0">
                <a:latin typeface="Times New Roman"/>
                <a:cs typeface="Times New Roman"/>
              </a:rPr>
              <a:t> </a:t>
            </a:r>
            <a:r>
              <a:rPr sz="2500" b="1" dirty="0">
                <a:latin typeface="Calibri"/>
                <a:cs typeface="Calibri"/>
              </a:rPr>
              <a:t>object</a:t>
            </a:r>
            <a:r>
              <a:rPr sz="2500" spc="-95" dirty="0">
                <a:latin typeface="Times New Roman"/>
                <a:cs typeface="Times New Roman"/>
              </a:rPr>
              <a:t> </a:t>
            </a:r>
            <a:r>
              <a:rPr sz="2500" b="1" dirty="0">
                <a:latin typeface="Calibri"/>
                <a:cs typeface="Calibri"/>
              </a:rPr>
              <a:t>to</a:t>
            </a:r>
            <a:r>
              <a:rPr sz="2500" spc="-80" dirty="0">
                <a:latin typeface="Times New Roman"/>
                <a:cs typeface="Times New Roman"/>
              </a:rPr>
              <a:t> </a:t>
            </a:r>
            <a:r>
              <a:rPr sz="2500" b="1" dirty="0">
                <a:latin typeface="Calibri"/>
                <a:cs typeface="Calibri"/>
              </a:rPr>
              <a:t>ascii</a:t>
            </a:r>
            <a:r>
              <a:rPr sz="2500" spc="-100" dirty="0">
                <a:latin typeface="Times New Roman"/>
                <a:cs typeface="Times New Roman"/>
              </a:rPr>
              <a:t> </a:t>
            </a:r>
            <a:r>
              <a:rPr sz="2500" b="1" dirty="0">
                <a:latin typeface="Calibri"/>
                <a:cs typeface="Calibri"/>
              </a:rPr>
              <a:t>with</a:t>
            </a:r>
            <a:r>
              <a:rPr sz="2500" spc="-95" dirty="0">
                <a:latin typeface="Times New Roman"/>
                <a:cs typeface="Times New Roman"/>
              </a:rPr>
              <a:t> </a:t>
            </a:r>
            <a:r>
              <a:rPr sz="2500" b="1" dirty="0">
                <a:latin typeface="Calibri"/>
                <a:cs typeface="Calibri"/>
              </a:rPr>
              <a:t>strict</a:t>
            </a:r>
            <a:r>
              <a:rPr sz="2500" spc="-100" dirty="0">
                <a:latin typeface="Times New Roman"/>
                <a:cs typeface="Times New Roman"/>
              </a:rPr>
              <a:t> </a:t>
            </a:r>
            <a:r>
              <a:rPr sz="2500" b="1" spc="-10" dirty="0">
                <a:latin typeface="Calibri"/>
                <a:cs typeface="Calibri"/>
              </a:rPr>
              <a:t>error</a:t>
            </a:r>
            <a:r>
              <a:rPr sz="2500" spc="-10" dirty="0">
                <a:latin typeface="Times New Roman"/>
                <a:cs typeface="Times New Roman"/>
              </a:rPr>
              <a:t> </a:t>
            </a:r>
            <a:r>
              <a:rPr sz="2500" b="1" spc="-10" dirty="0">
                <a:latin typeface="Calibri"/>
                <a:cs typeface="Calibri"/>
              </a:rPr>
              <a:t>print(str(b,</a:t>
            </a:r>
            <a:r>
              <a:rPr sz="2500" spc="-85" dirty="0">
                <a:latin typeface="Times New Roman"/>
                <a:cs typeface="Times New Roman"/>
              </a:rPr>
              <a:t> </a:t>
            </a:r>
            <a:r>
              <a:rPr sz="2500" b="1" spc="-10" dirty="0">
                <a:latin typeface="Calibri"/>
                <a:cs typeface="Calibri"/>
              </a:rPr>
              <a:t>encoding='ascii',</a:t>
            </a:r>
            <a:r>
              <a:rPr sz="2500" spc="-40" dirty="0">
                <a:latin typeface="Times New Roman"/>
                <a:cs typeface="Times New Roman"/>
              </a:rPr>
              <a:t> </a:t>
            </a:r>
            <a:r>
              <a:rPr sz="2500" b="1" spc="-10" dirty="0">
                <a:latin typeface="Calibri"/>
                <a:cs typeface="Calibri"/>
              </a:rPr>
              <a:t>errors='strict'))</a:t>
            </a:r>
            <a:endParaRPr sz="2500" dirty="0">
              <a:latin typeface="Calibri"/>
              <a:cs typeface="Calibri"/>
            </a:endParaRPr>
          </a:p>
          <a:p>
            <a:pPr marL="12700">
              <a:lnSpc>
                <a:spcPct val="100000"/>
              </a:lnSpc>
              <a:spcBef>
                <a:spcPts val="3000"/>
              </a:spcBef>
            </a:pPr>
            <a:r>
              <a:rPr sz="2500" b="1" spc="-10" dirty="0">
                <a:solidFill>
                  <a:srgbClr val="FF0000"/>
                </a:solidFill>
                <a:latin typeface="Calibri"/>
                <a:cs typeface="Calibri"/>
              </a:rPr>
              <a:t>Output</a:t>
            </a:r>
            <a:endParaRPr sz="2500" dirty="0">
              <a:latin typeface="Calibri"/>
              <a:cs typeface="Calibri"/>
            </a:endParaRPr>
          </a:p>
          <a:p>
            <a:pPr marL="12700">
              <a:lnSpc>
                <a:spcPct val="100000"/>
              </a:lnSpc>
            </a:pPr>
            <a:r>
              <a:rPr sz="2500" spc="-10" dirty="0">
                <a:latin typeface="Calibri"/>
                <a:cs typeface="Calibri"/>
              </a:rPr>
              <a:t>pythn</a:t>
            </a:r>
            <a:endParaRPr sz="2500" dirty="0">
              <a:latin typeface="Calibri"/>
              <a:cs typeface="Calibri"/>
            </a:endParaRPr>
          </a:p>
          <a:p>
            <a:pPr marL="12700" marR="334010">
              <a:lnSpc>
                <a:spcPts val="2400"/>
              </a:lnSpc>
              <a:spcBef>
                <a:spcPts val="585"/>
              </a:spcBef>
            </a:pPr>
            <a:r>
              <a:rPr sz="2500" spc="-10" dirty="0">
                <a:latin typeface="Calibri"/>
                <a:cs typeface="Calibri"/>
              </a:rPr>
              <a:t>UnicodeDecodeError:</a:t>
            </a:r>
            <a:r>
              <a:rPr sz="2500" spc="-130" dirty="0">
                <a:latin typeface="Times New Roman"/>
                <a:cs typeface="Times New Roman"/>
              </a:rPr>
              <a:t> </a:t>
            </a:r>
            <a:r>
              <a:rPr sz="2500" dirty="0">
                <a:latin typeface="Calibri"/>
                <a:cs typeface="Calibri"/>
              </a:rPr>
              <a:t>'ascii'</a:t>
            </a:r>
            <a:r>
              <a:rPr sz="2500" spc="-140" dirty="0">
                <a:latin typeface="Times New Roman"/>
                <a:cs typeface="Times New Roman"/>
              </a:rPr>
              <a:t> </a:t>
            </a:r>
            <a:r>
              <a:rPr sz="2500" dirty="0">
                <a:latin typeface="Calibri"/>
                <a:cs typeface="Calibri"/>
              </a:rPr>
              <a:t>codec</a:t>
            </a:r>
            <a:r>
              <a:rPr sz="2500" spc="-120" dirty="0">
                <a:latin typeface="Times New Roman"/>
                <a:cs typeface="Times New Roman"/>
              </a:rPr>
              <a:t> </a:t>
            </a:r>
            <a:r>
              <a:rPr sz="2500" dirty="0">
                <a:latin typeface="Calibri"/>
                <a:cs typeface="Calibri"/>
              </a:rPr>
              <a:t>can't</a:t>
            </a:r>
            <a:r>
              <a:rPr sz="2500" spc="-145" dirty="0">
                <a:latin typeface="Times New Roman"/>
                <a:cs typeface="Times New Roman"/>
              </a:rPr>
              <a:t> </a:t>
            </a:r>
            <a:r>
              <a:rPr sz="2500" dirty="0">
                <a:latin typeface="Calibri"/>
                <a:cs typeface="Calibri"/>
              </a:rPr>
              <a:t>decode</a:t>
            </a:r>
            <a:r>
              <a:rPr sz="2500" spc="-130" dirty="0">
                <a:latin typeface="Times New Roman"/>
                <a:cs typeface="Times New Roman"/>
              </a:rPr>
              <a:t> </a:t>
            </a:r>
            <a:r>
              <a:rPr sz="2500" dirty="0">
                <a:latin typeface="Calibri"/>
                <a:cs typeface="Calibri"/>
              </a:rPr>
              <a:t>byte</a:t>
            </a:r>
            <a:r>
              <a:rPr sz="2500" spc="-125" dirty="0">
                <a:latin typeface="Times New Roman"/>
                <a:cs typeface="Times New Roman"/>
              </a:rPr>
              <a:t> </a:t>
            </a:r>
            <a:r>
              <a:rPr sz="2500" spc="-10" dirty="0">
                <a:latin typeface="Calibri"/>
                <a:cs typeface="Calibri"/>
              </a:rPr>
              <a:t>0xc3</a:t>
            </a:r>
            <a:r>
              <a:rPr sz="2500" spc="-130" dirty="0">
                <a:latin typeface="Times New Roman"/>
                <a:cs typeface="Times New Roman"/>
              </a:rPr>
              <a:t> </a:t>
            </a:r>
            <a:r>
              <a:rPr sz="2500" spc="-25" dirty="0">
                <a:latin typeface="Calibri"/>
                <a:cs typeface="Calibri"/>
              </a:rPr>
              <a:t>in</a:t>
            </a:r>
            <a:r>
              <a:rPr sz="2500" spc="-25" dirty="0">
                <a:latin typeface="Times New Roman"/>
                <a:cs typeface="Times New Roman"/>
              </a:rPr>
              <a:t> </a:t>
            </a:r>
            <a:r>
              <a:rPr sz="2500" dirty="0">
                <a:latin typeface="Calibri"/>
                <a:cs typeface="Calibri"/>
              </a:rPr>
              <a:t>position</a:t>
            </a:r>
            <a:r>
              <a:rPr sz="2500" spc="-105" dirty="0">
                <a:latin typeface="Times New Roman"/>
                <a:cs typeface="Times New Roman"/>
              </a:rPr>
              <a:t> </a:t>
            </a:r>
            <a:r>
              <a:rPr sz="2500" dirty="0">
                <a:latin typeface="Calibri"/>
                <a:cs typeface="Calibri"/>
              </a:rPr>
              <a:t>4:</a:t>
            </a:r>
            <a:r>
              <a:rPr sz="2500" spc="-85" dirty="0">
                <a:latin typeface="Times New Roman"/>
                <a:cs typeface="Times New Roman"/>
              </a:rPr>
              <a:t> </a:t>
            </a:r>
            <a:r>
              <a:rPr sz="2500" spc="-10" dirty="0">
                <a:latin typeface="Calibri"/>
                <a:cs typeface="Calibri"/>
              </a:rPr>
              <a:t>ordinal</a:t>
            </a:r>
            <a:r>
              <a:rPr sz="2500" spc="-85" dirty="0">
                <a:latin typeface="Times New Roman"/>
                <a:cs typeface="Times New Roman"/>
              </a:rPr>
              <a:t> </a:t>
            </a:r>
            <a:r>
              <a:rPr sz="2500" dirty="0">
                <a:latin typeface="Calibri"/>
                <a:cs typeface="Calibri"/>
              </a:rPr>
              <a:t>not</a:t>
            </a:r>
            <a:r>
              <a:rPr sz="2500" spc="-95" dirty="0">
                <a:latin typeface="Times New Roman"/>
                <a:cs typeface="Times New Roman"/>
              </a:rPr>
              <a:t> </a:t>
            </a:r>
            <a:r>
              <a:rPr sz="2500" dirty="0">
                <a:latin typeface="Calibri"/>
                <a:cs typeface="Calibri"/>
              </a:rPr>
              <a:t>in</a:t>
            </a:r>
            <a:r>
              <a:rPr sz="2500" spc="-90" dirty="0">
                <a:latin typeface="Times New Roman"/>
                <a:cs typeface="Times New Roman"/>
              </a:rPr>
              <a:t> </a:t>
            </a:r>
            <a:r>
              <a:rPr sz="2500" spc="-10" dirty="0">
                <a:latin typeface="Calibri"/>
                <a:cs typeface="Calibri"/>
              </a:rPr>
              <a:t>range(128)</a:t>
            </a:r>
            <a:endParaRPr sz="2500" dirty="0">
              <a:latin typeface="Calibri"/>
              <a:cs typeface="Calibri"/>
            </a:endParaRPr>
          </a:p>
          <a:p>
            <a:pPr algn="ctr">
              <a:lnSpc>
                <a:spcPts val="1375"/>
              </a:lnSpc>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sz="1200" spc="-20" dirty="0">
                <a:solidFill>
                  <a:srgbClr val="888888"/>
                </a:solidFill>
                <a:latin typeface="Calibri"/>
                <a:cs typeface="Calibri"/>
              </a:rPr>
              <a:t>GFGC</a:t>
            </a:r>
            <a:endParaRPr sz="1200" dirty="0">
              <a:latin typeface="Calibri"/>
              <a:cs typeface="Calibri"/>
            </a:endParaRPr>
          </a:p>
          <a:p>
            <a:pPr marL="2540" algn="ctr">
              <a:lnSpc>
                <a:spcPct val="100000"/>
              </a:lnSpc>
            </a:pPr>
            <a:r>
              <a:rPr sz="1200" spc="-10" dirty="0">
                <a:solidFill>
                  <a:srgbClr val="888888"/>
                </a:solidFill>
                <a:latin typeface="Calibri"/>
                <a:cs typeface="Calibri"/>
              </a:rPr>
              <a:t>MALUR</a:t>
            </a:r>
            <a:endParaRPr sz="1200" dirty="0">
              <a:latin typeface="Calibri"/>
              <a:cs typeface="Calibri"/>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32" y="343859"/>
            <a:ext cx="8073390" cy="1809750"/>
          </a:xfrm>
          <a:prstGeom prst="rect">
            <a:avLst/>
          </a:prstGeom>
        </p:spPr>
        <p:txBody>
          <a:bodyPr vert="horz" wrap="square" lIns="0" tIns="64769" rIns="0" bIns="0" rtlCol="0">
            <a:spAutoFit/>
          </a:bodyPr>
          <a:lstStyle/>
          <a:p>
            <a:pPr marL="12700" marR="5080">
              <a:lnSpc>
                <a:spcPts val="3240"/>
              </a:lnSpc>
              <a:spcBef>
                <a:spcPts val="509"/>
              </a:spcBef>
            </a:pPr>
            <a:r>
              <a:rPr sz="3000" b="0" dirty="0">
                <a:latin typeface="Calibri"/>
                <a:cs typeface="Calibri"/>
              </a:rPr>
              <a:t>In</a:t>
            </a:r>
            <a:r>
              <a:rPr sz="3000" b="0" spc="95" dirty="0">
                <a:latin typeface="Times New Roman"/>
                <a:cs typeface="Times New Roman"/>
              </a:rPr>
              <a:t> </a:t>
            </a:r>
            <a:r>
              <a:rPr sz="3000" b="0" dirty="0">
                <a:latin typeface="Calibri"/>
                <a:cs typeface="Calibri"/>
              </a:rPr>
              <a:t>the</a:t>
            </a:r>
            <a:r>
              <a:rPr sz="3000" b="0" spc="75" dirty="0">
                <a:latin typeface="Times New Roman"/>
                <a:cs typeface="Times New Roman"/>
              </a:rPr>
              <a:t> </a:t>
            </a:r>
            <a:r>
              <a:rPr sz="3000" b="0" dirty="0">
                <a:latin typeface="Calibri"/>
                <a:cs typeface="Calibri"/>
              </a:rPr>
              <a:t>first</a:t>
            </a:r>
            <a:r>
              <a:rPr sz="3000" b="0" spc="95" dirty="0">
                <a:latin typeface="Times New Roman"/>
                <a:cs typeface="Times New Roman"/>
              </a:rPr>
              <a:t> </a:t>
            </a:r>
            <a:r>
              <a:rPr sz="3000" b="0" dirty="0">
                <a:latin typeface="Calibri"/>
                <a:cs typeface="Calibri"/>
              </a:rPr>
              <a:t>example,</a:t>
            </a:r>
            <a:r>
              <a:rPr sz="3000" b="0" spc="90" dirty="0">
                <a:latin typeface="Times New Roman"/>
                <a:cs typeface="Times New Roman"/>
              </a:rPr>
              <a:t> </a:t>
            </a:r>
            <a:r>
              <a:rPr sz="3000" b="0" dirty="0">
                <a:latin typeface="Calibri"/>
                <a:cs typeface="Calibri"/>
              </a:rPr>
              <a:t>we</a:t>
            </a:r>
            <a:r>
              <a:rPr sz="3000" b="0" spc="90" dirty="0">
                <a:latin typeface="Times New Roman"/>
                <a:cs typeface="Times New Roman"/>
              </a:rPr>
              <a:t> </a:t>
            </a:r>
            <a:r>
              <a:rPr sz="3000" b="0" dirty="0">
                <a:latin typeface="Calibri"/>
                <a:cs typeface="Calibri"/>
              </a:rPr>
              <a:t>have</a:t>
            </a:r>
            <a:r>
              <a:rPr sz="3000" b="0" spc="80" dirty="0">
                <a:latin typeface="Times New Roman"/>
                <a:cs typeface="Times New Roman"/>
              </a:rPr>
              <a:t> </a:t>
            </a:r>
            <a:r>
              <a:rPr sz="3000" b="0" dirty="0">
                <a:latin typeface="Calibri"/>
                <a:cs typeface="Calibri"/>
              </a:rPr>
              <a:t>created</a:t>
            </a:r>
            <a:r>
              <a:rPr sz="3000" b="0" spc="70" dirty="0">
                <a:latin typeface="Times New Roman"/>
                <a:cs typeface="Times New Roman"/>
              </a:rPr>
              <a:t> </a:t>
            </a:r>
            <a:r>
              <a:rPr sz="3000" b="0" dirty="0">
                <a:latin typeface="Calibri"/>
                <a:cs typeface="Calibri"/>
              </a:rPr>
              <a:t>a</a:t>
            </a:r>
            <a:r>
              <a:rPr sz="3000" b="0" spc="95" dirty="0">
                <a:latin typeface="Times New Roman"/>
                <a:cs typeface="Times New Roman"/>
              </a:rPr>
              <a:t> </a:t>
            </a:r>
            <a:r>
              <a:rPr sz="3000" b="0" dirty="0">
                <a:latin typeface="Calibri"/>
                <a:cs typeface="Calibri"/>
              </a:rPr>
              <a:t>byte</a:t>
            </a:r>
            <a:r>
              <a:rPr sz="3000" b="0" spc="95" dirty="0">
                <a:latin typeface="Times New Roman"/>
                <a:cs typeface="Times New Roman"/>
              </a:rPr>
              <a:t> </a:t>
            </a:r>
            <a:r>
              <a:rPr sz="3000" b="0" spc="-10" dirty="0">
                <a:latin typeface="Calibri"/>
                <a:cs typeface="Calibri"/>
              </a:rPr>
              <a:t>object</a:t>
            </a:r>
            <a:r>
              <a:rPr sz="3000" b="0" spc="-10" dirty="0">
                <a:latin typeface="Times New Roman"/>
                <a:cs typeface="Times New Roman"/>
              </a:rPr>
              <a:t> </a:t>
            </a:r>
            <a:r>
              <a:rPr sz="3000" b="0" dirty="0">
                <a:latin typeface="Calibri"/>
                <a:cs typeface="Calibri"/>
              </a:rPr>
              <a:t>b</a:t>
            </a:r>
            <a:r>
              <a:rPr sz="3000" b="0" spc="-120" dirty="0">
                <a:latin typeface="Times New Roman"/>
                <a:cs typeface="Times New Roman"/>
              </a:rPr>
              <a:t> </a:t>
            </a:r>
            <a:r>
              <a:rPr sz="3000" b="0" dirty="0">
                <a:latin typeface="Calibri"/>
                <a:cs typeface="Calibri"/>
              </a:rPr>
              <a:t>with</a:t>
            </a:r>
            <a:r>
              <a:rPr sz="3000" b="0" spc="-110" dirty="0">
                <a:latin typeface="Times New Roman"/>
                <a:cs typeface="Times New Roman"/>
              </a:rPr>
              <a:t> </a:t>
            </a:r>
            <a:r>
              <a:rPr sz="3000" b="0" dirty="0">
                <a:latin typeface="Calibri"/>
                <a:cs typeface="Calibri"/>
              </a:rPr>
              <a:t>the</a:t>
            </a:r>
            <a:r>
              <a:rPr sz="3000" b="0" spc="-120" dirty="0">
                <a:latin typeface="Times New Roman"/>
                <a:cs typeface="Times New Roman"/>
              </a:rPr>
              <a:t> </a:t>
            </a:r>
            <a:r>
              <a:rPr sz="3000" b="0" dirty="0">
                <a:latin typeface="Calibri"/>
                <a:cs typeface="Calibri"/>
              </a:rPr>
              <a:t>string</a:t>
            </a:r>
            <a:r>
              <a:rPr sz="3000" b="0" spc="-110" dirty="0">
                <a:latin typeface="Times New Roman"/>
                <a:cs typeface="Times New Roman"/>
              </a:rPr>
              <a:t> </a:t>
            </a:r>
            <a:r>
              <a:rPr sz="3000" b="0" dirty="0">
                <a:latin typeface="Calibri"/>
                <a:cs typeface="Calibri"/>
              </a:rPr>
              <a:t>'pythön'</a:t>
            </a:r>
            <a:r>
              <a:rPr sz="3000" b="0" spc="-100" dirty="0">
                <a:latin typeface="Times New Roman"/>
                <a:cs typeface="Times New Roman"/>
              </a:rPr>
              <a:t> </a:t>
            </a:r>
            <a:r>
              <a:rPr sz="3000" b="0" dirty="0">
                <a:latin typeface="Calibri"/>
                <a:cs typeface="Calibri"/>
              </a:rPr>
              <a:t>and</a:t>
            </a:r>
            <a:r>
              <a:rPr sz="3000" b="0" spc="-120" dirty="0">
                <a:latin typeface="Times New Roman"/>
                <a:cs typeface="Times New Roman"/>
              </a:rPr>
              <a:t> </a:t>
            </a:r>
            <a:r>
              <a:rPr sz="3000" b="0" dirty="0">
                <a:latin typeface="Calibri"/>
                <a:cs typeface="Calibri"/>
              </a:rPr>
              <a:t>the</a:t>
            </a:r>
            <a:r>
              <a:rPr sz="3000" b="0" spc="-120" dirty="0">
                <a:latin typeface="Times New Roman"/>
                <a:cs typeface="Times New Roman"/>
              </a:rPr>
              <a:t> </a:t>
            </a:r>
            <a:r>
              <a:rPr sz="3000" b="0" dirty="0">
                <a:latin typeface="Calibri"/>
                <a:cs typeface="Calibri"/>
              </a:rPr>
              <a:t>encoding</a:t>
            </a:r>
            <a:r>
              <a:rPr sz="3000" b="0" spc="-120" dirty="0">
                <a:latin typeface="Times New Roman"/>
                <a:cs typeface="Times New Roman"/>
              </a:rPr>
              <a:t> </a:t>
            </a:r>
            <a:r>
              <a:rPr sz="3000" b="0" spc="-10" dirty="0">
                <a:latin typeface="Calibri"/>
                <a:cs typeface="Calibri"/>
              </a:rPr>
              <a:t>utf-</a:t>
            </a:r>
            <a:r>
              <a:rPr sz="3000" b="0" spc="-25" dirty="0">
                <a:latin typeface="Calibri"/>
                <a:cs typeface="Calibri"/>
              </a:rPr>
              <a:t>8.</a:t>
            </a:r>
            <a:endParaRPr sz="3000">
              <a:latin typeface="Calibri"/>
              <a:cs typeface="Calibri"/>
            </a:endParaRPr>
          </a:p>
          <a:p>
            <a:pPr marL="12700" marR="6985">
              <a:lnSpc>
                <a:spcPts val="3240"/>
              </a:lnSpc>
              <a:spcBef>
                <a:spcPts val="720"/>
              </a:spcBef>
              <a:tabLst>
                <a:tab pos="676910" algn="l"/>
                <a:tab pos="1559560" algn="l"/>
                <a:tab pos="2778760" algn="l"/>
                <a:tab pos="3446779" algn="l"/>
                <a:tab pos="3796029" algn="l"/>
                <a:tab pos="4911090" algn="l"/>
                <a:tab pos="5386705" algn="l"/>
                <a:tab pos="6052185" algn="l"/>
                <a:tab pos="6839584" algn="l"/>
              </a:tabLst>
            </a:pPr>
            <a:r>
              <a:rPr sz="3000" b="0" spc="-25" dirty="0">
                <a:latin typeface="Calibri"/>
                <a:cs typeface="Calibri"/>
              </a:rPr>
              <a:t>We</a:t>
            </a:r>
            <a:r>
              <a:rPr sz="3000" b="0" dirty="0">
                <a:latin typeface="Times New Roman"/>
                <a:cs typeface="Times New Roman"/>
              </a:rPr>
              <a:t>	</a:t>
            </a:r>
            <a:r>
              <a:rPr sz="3000" b="0" spc="-20" dirty="0">
                <a:latin typeface="Calibri"/>
                <a:cs typeface="Calibri"/>
              </a:rPr>
              <a:t>have</a:t>
            </a:r>
            <a:r>
              <a:rPr sz="3000" b="0" dirty="0">
                <a:latin typeface="Times New Roman"/>
                <a:cs typeface="Times New Roman"/>
              </a:rPr>
              <a:t>	</a:t>
            </a:r>
            <a:r>
              <a:rPr sz="3000" b="0" spc="-10" dirty="0">
                <a:latin typeface="Calibri"/>
                <a:cs typeface="Calibri"/>
              </a:rPr>
              <a:t>passed</a:t>
            </a:r>
            <a:r>
              <a:rPr sz="3000" b="0" dirty="0">
                <a:latin typeface="Times New Roman"/>
                <a:cs typeface="Times New Roman"/>
              </a:rPr>
              <a:t>	</a:t>
            </a:r>
            <a:r>
              <a:rPr sz="3000" b="0" spc="-25" dirty="0">
                <a:latin typeface="Calibri"/>
                <a:cs typeface="Calibri"/>
              </a:rPr>
              <a:t>the</a:t>
            </a:r>
            <a:r>
              <a:rPr sz="3000" b="0" dirty="0">
                <a:latin typeface="Times New Roman"/>
                <a:cs typeface="Times New Roman"/>
              </a:rPr>
              <a:t>	</a:t>
            </a:r>
            <a:r>
              <a:rPr sz="3000" b="0" spc="-50" dirty="0">
                <a:latin typeface="Calibri"/>
                <a:cs typeface="Calibri"/>
              </a:rPr>
              <a:t>b</a:t>
            </a:r>
            <a:r>
              <a:rPr sz="3000" b="0" dirty="0">
                <a:latin typeface="Times New Roman"/>
                <a:cs typeface="Times New Roman"/>
              </a:rPr>
              <a:t>	</a:t>
            </a:r>
            <a:r>
              <a:rPr sz="3000" b="0" spc="-10" dirty="0">
                <a:latin typeface="Calibri"/>
                <a:cs typeface="Calibri"/>
              </a:rPr>
              <a:t>object</a:t>
            </a:r>
            <a:r>
              <a:rPr sz="3000" b="0" dirty="0">
                <a:latin typeface="Times New Roman"/>
                <a:cs typeface="Times New Roman"/>
              </a:rPr>
              <a:t>	</a:t>
            </a:r>
            <a:r>
              <a:rPr sz="3000" b="0" spc="-25" dirty="0">
                <a:latin typeface="Calibri"/>
                <a:cs typeface="Calibri"/>
              </a:rPr>
              <a:t>to</a:t>
            </a:r>
            <a:r>
              <a:rPr sz="3000" b="0" dirty="0">
                <a:latin typeface="Times New Roman"/>
                <a:cs typeface="Times New Roman"/>
              </a:rPr>
              <a:t>	</a:t>
            </a:r>
            <a:r>
              <a:rPr sz="3000" b="0" spc="-25" dirty="0">
                <a:latin typeface="Calibri"/>
                <a:cs typeface="Calibri"/>
              </a:rPr>
              <a:t>the</a:t>
            </a:r>
            <a:r>
              <a:rPr sz="3000" b="0" dirty="0">
                <a:latin typeface="Times New Roman"/>
                <a:cs typeface="Times New Roman"/>
              </a:rPr>
              <a:t>	</a:t>
            </a:r>
            <a:r>
              <a:rPr sz="3000" b="0" spc="-10" dirty="0">
                <a:latin typeface="Calibri"/>
                <a:cs typeface="Calibri"/>
              </a:rPr>
              <a:t>str()</a:t>
            </a:r>
            <a:r>
              <a:rPr sz="3000" b="0" dirty="0">
                <a:latin typeface="Times New Roman"/>
                <a:cs typeface="Times New Roman"/>
              </a:rPr>
              <a:t>	</a:t>
            </a:r>
            <a:r>
              <a:rPr sz="3000" b="0" spc="-20" dirty="0">
                <a:latin typeface="Calibri"/>
                <a:cs typeface="Calibri"/>
              </a:rPr>
              <a:t>method</a:t>
            </a:r>
            <a:r>
              <a:rPr sz="3000" b="0" spc="-20" dirty="0">
                <a:latin typeface="Times New Roman"/>
                <a:cs typeface="Times New Roman"/>
              </a:rPr>
              <a:t> </a:t>
            </a:r>
            <a:r>
              <a:rPr sz="3000" b="0" dirty="0">
                <a:latin typeface="Calibri"/>
                <a:cs typeface="Calibri"/>
              </a:rPr>
              <a:t>and</a:t>
            </a:r>
            <a:r>
              <a:rPr sz="3000" b="0" spc="-114" dirty="0">
                <a:latin typeface="Times New Roman"/>
                <a:cs typeface="Times New Roman"/>
              </a:rPr>
              <a:t> </a:t>
            </a:r>
            <a:r>
              <a:rPr sz="3000" b="0" dirty="0">
                <a:latin typeface="Calibri"/>
                <a:cs typeface="Calibri"/>
              </a:rPr>
              <a:t>specified</a:t>
            </a:r>
            <a:r>
              <a:rPr sz="3000" b="0" spc="-125" dirty="0">
                <a:latin typeface="Times New Roman"/>
                <a:cs typeface="Times New Roman"/>
              </a:rPr>
              <a:t> </a:t>
            </a:r>
            <a:r>
              <a:rPr sz="3000" b="0" dirty="0">
                <a:latin typeface="Calibri"/>
                <a:cs typeface="Calibri"/>
              </a:rPr>
              <a:t>the</a:t>
            </a:r>
            <a:r>
              <a:rPr sz="3000" b="0" spc="-125" dirty="0">
                <a:latin typeface="Times New Roman"/>
                <a:cs typeface="Times New Roman"/>
              </a:rPr>
              <a:t> </a:t>
            </a:r>
            <a:r>
              <a:rPr sz="3000" b="0" dirty="0">
                <a:latin typeface="Calibri"/>
                <a:cs typeface="Calibri"/>
              </a:rPr>
              <a:t>encoding</a:t>
            </a:r>
            <a:r>
              <a:rPr sz="3000" b="0" spc="-114" dirty="0">
                <a:latin typeface="Times New Roman"/>
                <a:cs typeface="Times New Roman"/>
              </a:rPr>
              <a:t> </a:t>
            </a:r>
            <a:r>
              <a:rPr sz="3000" b="0" dirty="0">
                <a:latin typeface="Calibri"/>
                <a:cs typeface="Calibri"/>
              </a:rPr>
              <a:t>to</a:t>
            </a:r>
            <a:r>
              <a:rPr sz="3000" b="0" spc="-114" dirty="0">
                <a:latin typeface="Times New Roman"/>
                <a:cs typeface="Times New Roman"/>
              </a:rPr>
              <a:t> </a:t>
            </a:r>
            <a:r>
              <a:rPr sz="3000" b="0" spc="-10" dirty="0">
                <a:latin typeface="Calibri"/>
                <a:cs typeface="Calibri"/>
              </a:rPr>
              <a:t>ascii.</a:t>
            </a:r>
            <a:endParaRPr sz="3000">
              <a:latin typeface="Calibri"/>
              <a:cs typeface="Calibri"/>
            </a:endParaRPr>
          </a:p>
        </p:txBody>
      </p:sp>
      <p:sp>
        <p:nvSpPr>
          <p:cNvPr id="3" name="object 3"/>
          <p:cNvSpPr txBox="1"/>
          <p:nvPr/>
        </p:nvSpPr>
        <p:spPr>
          <a:xfrm>
            <a:off x="535937" y="2173347"/>
            <a:ext cx="8077200" cy="3455670"/>
          </a:xfrm>
          <a:prstGeom prst="rect">
            <a:avLst/>
          </a:prstGeom>
        </p:spPr>
        <p:txBody>
          <a:bodyPr vert="horz" wrap="square" lIns="0" tIns="58419" rIns="0" bIns="0" rtlCol="0">
            <a:spAutoFit/>
          </a:bodyPr>
          <a:lstStyle/>
          <a:p>
            <a:pPr marL="12700" marR="5080" algn="just">
              <a:lnSpc>
                <a:spcPct val="90000"/>
              </a:lnSpc>
              <a:spcBef>
                <a:spcPts val="459"/>
              </a:spcBef>
            </a:pPr>
            <a:r>
              <a:rPr sz="3000" dirty="0">
                <a:latin typeface="Calibri"/>
                <a:cs typeface="Calibri"/>
              </a:rPr>
              <a:t>Here,</a:t>
            </a:r>
            <a:r>
              <a:rPr sz="3000" spc="325" dirty="0">
                <a:latin typeface="Times New Roman"/>
                <a:cs typeface="Times New Roman"/>
              </a:rPr>
              <a:t> </a:t>
            </a:r>
            <a:r>
              <a:rPr sz="3000" dirty="0">
                <a:latin typeface="Calibri"/>
                <a:cs typeface="Calibri"/>
              </a:rPr>
              <a:t>we</a:t>
            </a:r>
            <a:r>
              <a:rPr sz="3000" spc="330" dirty="0">
                <a:latin typeface="Times New Roman"/>
                <a:cs typeface="Times New Roman"/>
              </a:rPr>
              <a:t> </a:t>
            </a:r>
            <a:r>
              <a:rPr sz="3000" dirty="0">
                <a:latin typeface="Calibri"/>
                <a:cs typeface="Calibri"/>
              </a:rPr>
              <a:t>have</a:t>
            </a:r>
            <a:r>
              <a:rPr sz="3000" spc="325" dirty="0">
                <a:latin typeface="Times New Roman"/>
                <a:cs typeface="Times New Roman"/>
              </a:rPr>
              <a:t> </a:t>
            </a:r>
            <a:r>
              <a:rPr sz="3000" dirty="0">
                <a:latin typeface="Calibri"/>
                <a:cs typeface="Calibri"/>
              </a:rPr>
              <a:t>set</a:t>
            </a:r>
            <a:r>
              <a:rPr sz="3000" spc="315" dirty="0">
                <a:latin typeface="Times New Roman"/>
                <a:cs typeface="Times New Roman"/>
              </a:rPr>
              <a:t> </a:t>
            </a:r>
            <a:r>
              <a:rPr sz="3000" dirty="0">
                <a:latin typeface="Calibri"/>
                <a:cs typeface="Calibri"/>
              </a:rPr>
              <a:t>the</a:t>
            </a:r>
            <a:r>
              <a:rPr sz="3000" spc="320" dirty="0">
                <a:latin typeface="Times New Roman"/>
                <a:cs typeface="Times New Roman"/>
              </a:rPr>
              <a:t> </a:t>
            </a:r>
            <a:r>
              <a:rPr sz="3000" dirty="0">
                <a:latin typeface="Calibri"/>
                <a:cs typeface="Calibri"/>
              </a:rPr>
              <a:t>errors</a:t>
            </a:r>
            <a:r>
              <a:rPr sz="3000" spc="340" dirty="0">
                <a:latin typeface="Times New Roman"/>
                <a:cs typeface="Times New Roman"/>
              </a:rPr>
              <a:t> </a:t>
            </a:r>
            <a:r>
              <a:rPr sz="3000" dirty="0">
                <a:latin typeface="Calibri"/>
                <a:cs typeface="Calibri"/>
              </a:rPr>
              <a:t>parameter</a:t>
            </a:r>
            <a:r>
              <a:rPr sz="3000" spc="305" dirty="0">
                <a:latin typeface="Times New Roman"/>
                <a:cs typeface="Times New Roman"/>
              </a:rPr>
              <a:t> </a:t>
            </a:r>
            <a:r>
              <a:rPr sz="3000" dirty="0">
                <a:latin typeface="Calibri"/>
                <a:cs typeface="Calibri"/>
              </a:rPr>
              <a:t>to</a:t>
            </a:r>
            <a:r>
              <a:rPr sz="3000" spc="330" dirty="0">
                <a:latin typeface="Times New Roman"/>
                <a:cs typeface="Times New Roman"/>
              </a:rPr>
              <a:t> </a:t>
            </a:r>
            <a:r>
              <a:rPr sz="3000" spc="-10" dirty="0">
                <a:latin typeface="Calibri"/>
                <a:cs typeface="Calibri"/>
              </a:rPr>
              <a:t>ignore</a:t>
            </a:r>
            <a:r>
              <a:rPr sz="3000" spc="-10" dirty="0">
                <a:latin typeface="Times New Roman"/>
                <a:cs typeface="Times New Roman"/>
              </a:rPr>
              <a:t> </a:t>
            </a:r>
            <a:r>
              <a:rPr sz="3000" dirty="0">
                <a:latin typeface="Calibri"/>
                <a:cs typeface="Calibri"/>
              </a:rPr>
              <a:t>so,</a:t>
            </a:r>
            <a:r>
              <a:rPr sz="3000" spc="25" dirty="0">
                <a:latin typeface="Times New Roman"/>
                <a:cs typeface="Times New Roman"/>
              </a:rPr>
              <a:t> </a:t>
            </a:r>
            <a:r>
              <a:rPr sz="3000" dirty="0">
                <a:latin typeface="Calibri"/>
                <a:cs typeface="Calibri"/>
              </a:rPr>
              <a:t>the</a:t>
            </a:r>
            <a:r>
              <a:rPr sz="3000" spc="20" dirty="0">
                <a:latin typeface="Times New Roman"/>
                <a:cs typeface="Times New Roman"/>
              </a:rPr>
              <a:t> </a:t>
            </a:r>
            <a:r>
              <a:rPr sz="3000" dirty="0">
                <a:latin typeface="Calibri"/>
                <a:cs typeface="Calibri"/>
              </a:rPr>
              <a:t>str()</a:t>
            </a:r>
            <a:r>
              <a:rPr sz="3000" spc="30" dirty="0">
                <a:latin typeface="Times New Roman"/>
                <a:cs typeface="Times New Roman"/>
              </a:rPr>
              <a:t> </a:t>
            </a:r>
            <a:r>
              <a:rPr sz="3000" dirty="0">
                <a:latin typeface="Calibri"/>
                <a:cs typeface="Calibri"/>
              </a:rPr>
              <a:t>method</a:t>
            </a:r>
            <a:r>
              <a:rPr sz="3000" spc="30" dirty="0">
                <a:latin typeface="Times New Roman"/>
                <a:cs typeface="Times New Roman"/>
              </a:rPr>
              <a:t> </a:t>
            </a:r>
            <a:r>
              <a:rPr sz="3000" dirty="0">
                <a:latin typeface="Calibri"/>
                <a:cs typeface="Calibri"/>
              </a:rPr>
              <a:t>ignores</a:t>
            </a:r>
            <a:r>
              <a:rPr sz="3000" spc="25" dirty="0">
                <a:latin typeface="Times New Roman"/>
                <a:cs typeface="Times New Roman"/>
              </a:rPr>
              <a:t> </a:t>
            </a:r>
            <a:r>
              <a:rPr sz="3000" dirty="0">
                <a:latin typeface="Calibri"/>
                <a:cs typeface="Calibri"/>
              </a:rPr>
              <a:t>the</a:t>
            </a:r>
            <a:r>
              <a:rPr sz="3000" spc="10" dirty="0">
                <a:latin typeface="Times New Roman"/>
                <a:cs typeface="Times New Roman"/>
              </a:rPr>
              <a:t> </a:t>
            </a:r>
            <a:r>
              <a:rPr sz="3000" dirty="0">
                <a:latin typeface="Calibri"/>
                <a:cs typeface="Calibri"/>
              </a:rPr>
              <a:t>character</a:t>
            </a:r>
            <a:r>
              <a:rPr sz="3000" spc="30" dirty="0">
                <a:latin typeface="Times New Roman"/>
                <a:cs typeface="Times New Roman"/>
              </a:rPr>
              <a:t> </a:t>
            </a:r>
            <a:r>
              <a:rPr sz="3000" dirty="0">
                <a:latin typeface="Calibri"/>
                <a:cs typeface="Calibri"/>
              </a:rPr>
              <a:t>'ö'.</a:t>
            </a:r>
            <a:r>
              <a:rPr sz="3000" spc="30" dirty="0">
                <a:latin typeface="Times New Roman"/>
                <a:cs typeface="Times New Roman"/>
              </a:rPr>
              <a:t> </a:t>
            </a:r>
            <a:r>
              <a:rPr sz="3000" spc="-10" dirty="0">
                <a:latin typeface="Calibri"/>
                <a:cs typeface="Calibri"/>
              </a:rPr>
              <a:t>Since</a:t>
            </a:r>
            <a:r>
              <a:rPr sz="3000" spc="-10" dirty="0">
                <a:latin typeface="Times New Roman"/>
                <a:cs typeface="Times New Roman"/>
              </a:rPr>
              <a:t> </a:t>
            </a:r>
            <a:r>
              <a:rPr sz="3000" dirty="0">
                <a:latin typeface="Calibri"/>
                <a:cs typeface="Calibri"/>
              </a:rPr>
              <a:t>the</a:t>
            </a:r>
            <a:r>
              <a:rPr sz="3000" spc="40" dirty="0">
                <a:latin typeface="Times New Roman"/>
                <a:cs typeface="Times New Roman"/>
              </a:rPr>
              <a:t> </a:t>
            </a:r>
            <a:r>
              <a:rPr sz="3000" dirty="0">
                <a:latin typeface="Calibri"/>
                <a:cs typeface="Calibri"/>
              </a:rPr>
              <a:t>method</a:t>
            </a:r>
            <a:r>
              <a:rPr sz="3000" spc="45" dirty="0">
                <a:latin typeface="Times New Roman"/>
                <a:cs typeface="Times New Roman"/>
              </a:rPr>
              <a:t> </a:t>
            </a:r>
            <a:r>
              <a:rPr sz="3000" dirty="0">
                <a:latin typeface="Calibri"/>
                <a:cs typeface="Calibri"/>
              </a:rPr>
              <a:t>can't</a:t>
            </a:r>
            <a:r>
              <a:rPr sz="3000" spc="40" dirty="0">
                <a:latin typeface="Times New Roman"/>
                <a:cs typeface="Times New Roman"/>
              </a:rPr>
              <a:t> </a:t>
            </a:r>
            <a:r>
              <a:rPr sz="3000" dirty="0">
                <a:latin typeface="Calibri"/>
                <a:cs typeface="Calibri"/>
              </a:rPr>
              <a:t>decode</a:t>
            </a:r>
            <a:r>
              <a:rPr sz="3000" spc="30" dirty="0">
                <a:latin typeface="Times New Roman"/>
                <a:cs typeface="Times New Roman"/>
              </a:rPr>
              <a:t> </a:t>
            </a:r>
            <a:r>
              <a:rPr sz="3000" dirty="0">
                <a:latin typeface="Calibri"/>
                <a:cs typeface="Calibri"/>
              </a:rPr>
              <a:t>this</a:t>
            </a:r>
            <a:r>
              <a:rPr sz="3000" spc="50" dirty="0">
                <a:latin typeface="Times New Roman"/>
                <a:cs typeface="Times New Roman"/>
              </a:rPr>
              <a:t> </a:t>
            </a:r>
            <a:r>
              <a:rPr sz="3000" dirty="0">
                <a:latin typeface="Calibri"/>
                <a:cs typeface="Calibri"/>
              </a:rPr>
              <a:t>character</a:t>
            </a:r>
            <a:r>
              <a:rPr sz="3000" spc="10" dirty="0">
                <a:latin typeface="Times New Roman"/>
                <a:cs typeface="Times New Roman"/>
              </a:rPr>
              <a:t> </a:t>
            </a:r>
            <a:r>
              <a:rPr sz="3000" dirty="0">
                <a:latin typeface="Calibri"/>
                <a:cs typeface="Calibri"/>
              </a:rPr>
              <a:t>to</a:t>
            </a:r>
            <a:r>
              <a:rPr sz="3000" spc="40" dirty="0">
                <a:latin typeface="Times New Roman"/>
                <a:cs typeface="Times New Roman"/>
              </a:rPr>
              <a:t> </a:t>
            </a:r>
            <a:r>
              <a:rPr sz="3000" dirty="0">
                <a:latin typeface="Calibri"/>
                <a:cs typeface="Calibri"/>
              </a:rPr>
              <a:t>ascii,</a:t>
            </a:r>
            <a:r>
              <a:rPr sz="3000" spc="45" dirty="0">
                <a:latin typeface="Times New Roman"/>
                <a:cs typeface="Times New Roman"/>
              </a:rPr>
              <a:t> </a:t>
            </a:r>
            <a:r>
              <a:rPr sz="3000" spc="-25" dirty="0">
                <a:latin typeface="Calibri"/>
                <a:cs typeface="Calibri"/>
              </a:rPr>
              <a:t>we</a:t>
            </a:r>
            <a:r>
              <a:rPr sz="3000" spc="-25" dirty="0">
                <a:latin typeface="Times New Roman"/>
                <a:cs typeface="Times New Roman"/>
              </a:rPr>
              <a:t> </a:t>
            </a:r>
            <a:r>
              <a:rPr sz="3000" dirty="0">
                <a:latin typeface="Calibri"/>
                <a:cs typeface="Calibri"/>
              </a:rPr>
              <a:t>get</a:t>
            </a:r>
            <a:r>
              <a:rPr sz="3000" spc="-105" dirty="0">
                <a:latin typeface="Times New Roman"/>
                <a:cs typeface="Times New Roman"/>
              </a:rPr>
              <a:t> </a:t>
            </a:r>
            <a:r>
              <a:rPr sz="3000" dirty="0">
                <a:latin typeface="Calibri"/>
                <a:cs typeface="Calibri"/>
              </a:rPr>
              <a:t>the</a:t>
            </a:r>
            <a:r>
              <a:rPr sz="3000" spc="-105" dirty="0">
                <a:latin typeface="Times New Roman"/>
                <a:cs typeface="Times New Roman"/>
              </a:rPr>
              <a:t> </a:t>
            </a:r>
            <a:r>
              <a:rPr sz="3000" dirty="0">
                <a:latin typeface="Calibri"/>
                <a:cs typeface="Calibri"/>
              </a:rPr>
              <a:t>output</a:t>
            </a:r>
            <a:r>
              <a:rPr sz="3000" spc="-95" dirty="0">
                <a:latin typeface="Times New Roman"/>
                <a:cs typeface="Times New Roman"/>
              </a:rPr>
              <a:t> </a:t>
            </a:r>
            <a:r>
              <a:rPr sz="3000" spc="-10" dirty="0">
                <a:latin typeface="Calibri"/>
                <a:cs typeface="Calibri"/>
              </a:rPr>
              <a:t>pythn.</a:t>
            </a:r>
            <a:endParaRPr sz="3000">
              <a:latin typeface="Calibri"/>
              <a:cs typeface="Calibri"/>
            </a:endParaRPr>
          </a:p>
          <a:p>
            <a:pPr marL="12700" marR="5715" algn="just">
              <a:lnSpc>
                <a:spcPct val="90000"/>
              </a:lnSpc>
              <a:spcBef>
                <a:spcPts val="720"/>
              </a:spcBef>
            </a:pPr>
            <a:r>
              <a:rPr sz="3000" spc="-25" dirty="0">
                <a:latin typeface="Calibri"/>
                <a:cs typeface="Calibri"/>
              </a:rPr>
              <a:t>Similarly,</a:t>
            </a:r>
            <a:r>
              <a:rPr sz="3000" spc="-100" dirty="0">
                <a:latin typeface="Times New Roman"/>
                <a:cs typeface="Times New Roman"/>
              </a:rPr>
              <a:t> </a:t>
            </a:r>
            <a:r>
              <a:rPr sz="3000" dirty="0">
                <a:latin typeface="Calibri"/>
                <a:cs typeface="Calibri"/>
              </a:rPr>
              <a:t>in</a:t>
            </a:r>
            <a:r>
              <a:rPr sz="3000" spc="-105" dirty="0">
                <a:latin typeface="Times New Roman"/>
                <a:cs typeface="Times New Roman"/>
              </a:rPr>
              <a:t> </a:t>
            </a:r>
            <a:r>
              <a:rPr sz="3000" dirty="0">
                <a:latin typeface="Calibri"/>
                <a:cs typeface="Calibri"/>
              </a:rPr>
              <a:t>the</a:t>
            </a:r>
            <a:r>
              <a:rPr sz="3000" spc="-110" dirty="0">
                <a:latin typeface="Times New Roman"/>
                <a:cs typeface="Times New Roman"/>
              </a:rPr>
              <a:t> </a:t>
            </a:r>
            <a:r>
              <a:rPr sz="3000" dirty="0">
                <a:latin typeface="Calibri"/>
                <a:cs typeface="Calibri"/>
              </a:rPr>
              <a:t>second</a:t>
            </a:r>
            <a:r>
              <a:rPr sz="3000" spc="-105" dirty="0">
                <a:latin typeface="Times New Roman"/>
                <a:cs typeface="Times New Roman"/>
              </a:rPr>
              <a:t> </a:t>
            </a:r>
            <a:r>
              <a:rPr sz="3000" spc="-20" dirty="0">
                <a:latin typeface="Calibri"/>
                <a:cs typeface="Calibri"/>
              </a:rPr>
              <a:t>example,</a:t>
            </a:r>
            <a:r>
              <a:rPr sz="3000" spc="-110" dirty="0">
                <a:latin typeface="Times New Roman"/>
                <a:cs typeface="Times New Roman"/>
              </a:rPr>
              <a:t> </a:t>
            </a:r>
            <a:r>
              <a:rPr sz="3000" dirty="0">
                <a:latin typeface="Calibri"/>
                <a:cs typeface="Calibri"/>
              </a:rPr>
              <a:t>we've</a:t>
            </a:r>
            <a:r>
              <a:rPr sz="3000" spc="-114" dirty="0">
                <a:latin typeface="Times New Roman"/>
                <a:cs typeface="Times New Roman"/>
              </a:rPr>
              <a:t> </a:t>
            </a:r>
            <a:r>
              <a:rPr sz="3000" dirty="0">
                <a:latin typeface="Calibri"/>
                <a:cs typeface="Calibri"/>
              </a:rPr>
              <a:t>set</a:t>
            </a:r>
            <a:r>
              <a:rPr sz="3000" spc="-114" dirty="0">
                <a:latin typeface="Times New Roman"/>
                <a:cs typeface="Times New Roman"/>
              </a:rPr>
              <a:t> </a:t>
            </a:r>
            <a:r>
              <a:rPr sz="3000" dirty="0">
                <a:latin typeface="Calibri"/>
                <a:cs typeface="Calibri"/>
              </a:rPr>
              <a:t>the</a:t>
            </a:r>
            <a:r>
              <a:rPr sz="3000" spc="-105" dirty="0">
                <a:latin typeface="Times New Roman"/>
                <a:cs typeface="Times New Roman"/>
              </a:rPr>
              <a:t> </a:t>
            </a:r>
            <a:r>
              <a:rPr sz="3000" spc="-10" dirty="0">
                <a:latin typeface="Calibri"/>
                <a:cs typeface="Calibri"/>
              </a:rPr>
              <a:t>error</a:t>
            </a:r>
            <a:r>
              <a:rPr sz="3000" spc="-10" dirty="0">
                <a:latin typeface="Times New Roman"/>
                <a:cs typeface="Times New Roman"/>
              </a:rPr>
              <a:t> </a:t>
            </a:r>
            <a:r>
              <a:rPr sz="3000" dirty="0">
                <a:latin typeface="Calibri"/>
                <a:cs typeface="Calibri"/>
              </a:rPr>
              <a:t>to</a:t>
            </a:r>
            <a:r>
              <a:rPr sz="3000" spc="85" dirty="0">
                <a:latin typeface="Times New Roman"/>
                <a:cs typeface="Times New Roman"/>
              </a:rPr>
              <a:t> </a:t>
            </a:r>
            <a:r>
              <a:rPr sz="3000" dirty="0">
                <a:latin typeface="Calibri"/>
                <a:cs typeface="Calibri"/>
              </a:rPr>
              <a:t>strict.</a:t>
            </a:r>
            <a:r>
              <a:rPr sz="3000" spc="100" dirty="0">
                <a:latin typeface="Times New Roman"/>
                <a:cs typeface="Times New Roman"/>
              </a:rPr>
              <a:t> </a:t>
            </a:r>
            <a:r>
              <a:rPr sz="3000" dirty="0">
                <a:latin typeface="Calibri"/>
                <a:cs typeface="Calibri"/>
              </a:rPr>
              <a:t>In</a:t>
            </a:r>
            <a:r>
              <a:rPr sz="3000" spc="95" dirty="0">
                <a:latin typeface="Times New Roman"/>
                <a:cs typeface="Times New Roman"/>
              </a:rPr>
              <a:t> </a:t>
            </a:r>
            <a:r>
              <a:rPr sz="3000" dirty="0">
                <a:latin typeface="Calibri"/>
                <a:cs typeface="Calibri"/>
              </a:rPr>
              <a:t>this</a:t>
            </a:r>
            <a:r>
              <a:rPr sz="3000" spc="80" dirty="0">
                <a:latin typeface="Times New Roman"/>
                <a:cs typeface="Times New Roman"/>
              </a:rPr>
              <a:t> </a:t>
            </a:r>
            <a:r>
              <a:rPr sz="3000" dirty="0">
                <a:latin typeface="Calibri"/>
                <a:cs typeface="Calibri"/>
              </a:rPr>
              <a:t>case,</a:t>
            </a:r>
            <a:r>
              <a:rPr sz="3000" spc="85" dirty="0">
                <a:latin typeface="Times New Roman"/>
                <a:cs typeface="Times New Roman"/>
              </a:rPr>
              <a:t> </a:t>
            </a:r>
            <a:r>
              <a:rPr sz="3000" dirty="0">
                <a:latin typeface="Calibri"/>
                <a:cs typeface="Calibri"/>
              </a:rPr>
              <a:t>the</a:t>
            </a:r>
            <a:r>
              <a:rPr sz="3000" spc="90" dirty="0">
                <a:latin typeface="Times New Roman"/>
                <a:cs typeface="Times New Roman"/>
              </a:rPr>
              <a:t> </a:t>
            </a:r>
            <a:r>
              <a:rPr sz="3000" dirty="0">
                <a:latin typeface="Calibri"/>
                <a:cs typeface="Calibri"/>
              </a:rPr>
              <a:t>str()</a:t>
            </a:r>
            <a:r>
              <a:rPr sz="3000" spc="100" dirty="0">
                <a:latin typeface="Times New Roman"/>
                <a:cs typeface="Times New Roman"/>
              </a:rPr>
              <a:t> </a:t>
            </a:r>
            <a:r>
              <a:rPr sz="3000" dirty="0">
                <a:latin typeface="Calibri"/>
                <a:cs typeface="Calibri"/>
              </a:rPr>
              <a:t>method</a:t>
            </a:r>
            <a:r>
              <a:rPr sz="3000" spc="85" dirty="0">
                <a:latin typeface="Times New Roman"/>
                <a:cs typeface="Times New Roman"/>
              </a:rPr>
              <a:t> </a:t>
            </a:r>
            <a:r>
              <a:rPr sz="3000" dirty="0">
                <a:latin typeface="Calibri"/>
                <a:cs typeface="Calibri"/>
              </a:rPr>
              <a:t>will</a:t>
            </a:r>
            <a:r>
              <a:rPr sz="3000" spc="90" dirty="0">
                <a:latin typeface="Times New Roman"/>
                <a:cs typeface="Times New Roman"/>
              </a:rPr>
              <a:t> </a:t>
            </a:r>
            <a:r>
              <a:rPr sz="3000" dirty="0">
                <a:latin typeface="Calibri"/>
                <a:cs typeface="Calibri"/>
              </a:rPr>
              <a:t>take</a:t>
            </a:r>
            <a:r>
              <a:rPr sz="3000" spc="80" dirty="0">
                <a:latin typeface="Times New Roman"/>
                <a:cs typeface="Times New Roman"/>
              </a:rPr>
              <a:t> </a:t>
            </a:r>
            <a:r>
              <a:rPr sz="3000" spc="-25" dirty="0">
                <a:latin typeface="Calibri"/>
                <a:cs typeface="Calibri"/>
              </a:rPr>
              <a:t>the</a:t>
            </a:r>
            <a:r>
              <a:rPr sz="3000" spc="-25" dirty="0">
                <a:latin typeface="Times New Roman"/>
                <a:cs typeface="Times New Roman"/>
              </a:rPr>
              <a:t> </a:t>
            </a:r>
            <a:r>
              <a:rPr sz="3000" dirty="0">
                <a:latin typeface="Calibri"/>
                <a:cs typeface="Calibri"/>
              </a:rPr>
              <a:t>character</a:t>
            </a:r>
            <a:r>
              <a:rPr sz="3000" spc="550" dirty="0">
                <a:latin typeface="Times New Roman"/>
                <a:cs typeface="Times New Roman"/>
              </a:rPr>
              <a:t>   </a:t>
            </a:r>
            <a:r>
              <a:rPr sz="3000" dirty="0">
                <a:latin typeface="Calibri"/>
                <a:cs typeface="Calibri"/>
              </a:rPr>
              <a:t>'ö'</a:t>
            </a:r>
            <a:r>
              <a:rPr sz="3000" spc="550" dirty="0">
                <a:latin typeface="Times New Roman"/>
                <a:cs typeface="Times New Roman"/>
              </a:rPr>
              <a:t>   </a:t>
            </a:r>
            <a:r>
              <a:rPr sz="3000" dirty="0">
                <a:latin typeface="Calibri"/>
                <a:cs typeface="Calibri"/>
              </a:rPr>
              <a:t>into</a:t>
            </a:r>
            <a:r>
              <a:rPr sz="3000" spc="550" dirty="0">
                <a:latin typeface="Times New Roman"/>
                <a:cs typeface="Times New Roman"/>
              </a:rPr>
              <a:t>   </a:t>
            </a:r>
            <a:r>
              <a:rPr sz="3000" dirty="0">
                <a:latin typeface="Calibri"/>
                <a:cs typeface="Calibri"/>
              </a:rPr>
              <a:t>account</a:t>
            </a:r>
            <a:r>
              <a:rPr sz="3000" spc="555" dirty="0">
                <a:latin typeface="Times New Roman"/>
                <a:cs typeface="Times New Roman"/>
              </a:rPr>
              <a:t>   </a:t>
            </a:r>
            <a:r>
              <a:rPr sz="3000" dirty="0">
                <a:latin typeface="Calibri"/>
                <a:cs typeface="Calibri"/>
              </a:rPr>
              <a:t>and</a:t>
            </a:r>
            <a:r>
              <a:rPr sz="3000" spc="550" dirty="0">
                <a:latin typeface="Times New Roman"/>
                <a:cs typeface="Times New Roman"/>
              </a:rPr>
              <a:t>   </a:t>
            </a:r>
            <a:r>
              <a:rPr sz="3000" spc="-10" dirty="0">
                <a:latin typeface="Calibri"/>
                <a:cs typeface="Calibri"/>
              </a:rPr>
              <a:t>produce</a:t>
            </a:r>
            <a:r>
              <a:rPr sz="3000" spc="-10" dirty="0">
                <a:latin typeface="Times New Roman"/>
                <a:cs typeface="Times New Roman"/>
              </a:rPr>
              <a:t> </a:t>
            </a:r>
            <a:r>
              <a:rPr sz="3000" spc="-10" dirty="0">
                <a:latin typeface="Calibri"/>
                <a:cs typeface="Calibri"/>
              </a:rPr>
              <a:t>UnicodeDecodeError</a:t>
            </a:r>
            <a:r>
              <a:rPr sz="3000" spc="-95" dirty="0">
                <a:latin typeface="Times New Roman"/>
                <a:cs typeface="Times New Roman"/>
              </a:rPr>
              <a:t> </a:t>
            </a:r>
            <a:r>
              <a:rPr sz="3000" dirty="0">
                <a:latin typeface="Calibri"/>
                <a:cs typeface="Calibri"/>
              </a:rPr>
              <a:t>as</a:t>
            </a:r>
            <a:r>
              <a:rPr sz="3000" spc="-105" dirty="0">
                <a:latin typeface="Times New Roman"/>
                <a:cs typeface="Times New Roman"/>
              </a:rPr>
              <a:t> </a:t>
            </a:r>
            <a:r>
              <a:rPr sz="3000" dirty="0">
                <a:latin typeface="Calibri"/>
                <a:cs typeface="Calibri"/>
              </a:rPr>
              <a:t>the</a:t>
            </a:r>
            <a:r>
              <a:rPr sz="3000" spc="-114" dirty="0">
                <a:latin typeface="Times New Roman"/>
                <a:cs typeface="Times New Roman"/>
              </a:rPr>
              <a:t> </a:t>
            </a:r>
            <a:r>
              <a:rPr sz="3000" spc="-10" dirty="0">
                <a:latin typeface="Calibri"/>
                <a:cs typeface="Calibri"/>
              </a:rPr>
              <a:t>output.</a:t>
            </a:r>
            <a:endParaRPr sz="30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1125" rIns="0" bIns="0" rtlCol="0">
            <a:spAutoFit/>
          </a:bodyPr>
          <a:lstStyle/>
          <a:p>
            <a:pPr marL="1236980">
              <a:lnSpc>
                <a:spcPct val="100000"/>
              </a:lnSpc>
              <a:spcBef>
                <a:spcPts val="95"/>
              </a:spcBef>
            </a:pPr>
            <a:r>
              <a:rPr sz="4000" dirty="0">
                <a:solidFill>
                  <a:srgbClr val="FF0000"/>
                </a:solidFill>
              </a:rPr>
              <a:t>String</a:t>
            </a:r>
            <a:r>
              <a:rPr sz="4000" b="0" spc="-170" dirty="0">
                <a:solidFill>
                  <a:srgbClr val="FF0000"/>
                </a:solidFill>
                <a:latin typeface="Times New Roman"/>
                <a:cs typeface="Times New Roman"/>
              </a:rPr>
              <a:t> </a:t>
            </a:r>
            <a:r>
              <a:rPr sz="4000" spc="-35" dirty="0">
                <a:solidFill>
                  <a:srgbClr val="FF0000"/>
                </a:solidFill>
              </a:rPr>
              <a:t>Operators</a:t>
            </a:r>
            <a:r>
              <a:rPr sz="4000" b="0" spc="-155" dirty="0">
                <a:solidFill>
                  <a:srgbClr val="FF0000"/>
                </a:solidFill>
                <a:latin typeface="Times New Roman"/>
                <a:cs typeface="Times New Roman"/>
              </a:rPr>
              <a:t> </a:t>
            </a:r>
            <a:r>
              <a:rPr sz="4000" dirty="0">
                <a:solidFill>
                  <a:srgbClr val="FF0000"/>
                </a:solidFill>
              </a:rPr>
              <a:t>in</a:t>
            </a:r>
            <a:r>
              <a:rPr sz="4000" b="0" spc="-185" dirty="0">
                <a:solidFill>
                  <a:srgbClr val="FF0000"/>
                </a:solidFill>
                <a:latin typeface="Times New Roman"/>
                <a:cs typeface="Times New Roman"/>
              </a:rPr>
              <a:t> </a:t>
            </a:r>
            <a:r>
              <a:rPr sz="4000" spc="-10" dirty="0">
                <a:solidFill>
                  <a:srgbClr val="FF0000"/>
                </a:solidFill>
              </a:rPr>
              <a:t>Python</a:t>
            </a:r>
            <a:endParaRPr sz="4000">
              <a:latin typeface="Times New Roman"/>
              <a:cs typeface="Times New Roman"/>
            </a:endParaRPr>
          </a:p>
        </p:txBody>
      </p:sp>
      <p:sp>
        <p:nvSpPr>
          <p:cNvPr id="3" name="object 3"/>
          <p:cNvSpPr txBox="1"/>
          <p:nvPr/>
        </p:nvSpPr>
        <p:spPr>
          <a:xfrm>
            <a:off x="535940" y="778505"/>
            <a:ext cx="8070850" cy="1001394"/>
          </a:xfrm>
          <a:prstGeom prst="rect">
            <a:avLst/>
          </a:prstGeom>
        </p:spPr>
        <p:txBody>
          <a:bodyPr vert="horz" wrap="square" lIns="0" tIns="13335" rIns="0" bIns="0" rtlCol="0">
            <a:spAutoFit/>
          </a:bodyPr>
          <a:lstStyle/>
          <a:p>
            <a:pPr marL="12700" marR="5080" indent="-635">
              <a:lnSpc>
                <a:spcPct val="100000"/>
              </a:lnSpc>
              <a:spcBef>
                <a:spcPts val="105"/>
              </a:spcBef>
              <a:tabLst>
                <a:tab pos="1252855" algn="l"/>
                <a:tab pos="2396490" algn="l"/>
                <a:tab pos="2809240" algn="l"/>
                <a:tab pos="3307715" algn="l"/>
                <a:tab pos="3969385" algn="l"/>
                <a:tab pos="4382770" algn="l"/>
                <a:tab pos="5273675" algn="l"/>
                <a:tab pos="5840095" algn="l"/>
                <a:tab pos="6290945" algn="l"/>
                <a:tab pos="6702425" algn="l"/>
                <a:tab pos="7338059" algn="l"/>
              </a:tabLst>
            </a:pPr>
            <a:r>
              <a:rPr sz="2000" spc="-10" dirty="0">
                <a:latin typeface="Calibri"/>
                <a:cs typeface="Calibri"/>
              </a:rPr>
              <a:t>Arithmetic</a:t>
            </a:r>
            <a:r>
              <a:rPr sz="2000" dirty="0">
                <a:latin typeface="Times New Roman"/>
                <a:cs typeface="Times New Roman"/>
              </a:rPr>
              <a:t>	</a:t>
            </a:r>
            <a:r>
              <a:rPr sz="2000" spc="-10" dirty="0">
                <a:latin typeface="Calibri"/>
                <a:cs typeface="Calibri"/>
              </a:rPr>
              <a:t>operators</a:t>
            </a:r>
            <a:r>
              <a:rPr sz="2000" dirty="0">
                <a:latin typeface="Times New Roman"/>
                <a:cs typeface="Times New Roman"/>
              </a:rPr>
              <a:t>	</a:t>
            </a:r>
            <a:r>
              <a:rPr sz="2000" spc="-25" dirty="0">
                <a:latin typeface="Calibri"/>
                <a:cs typeface="Calibri"/>
              </a:rPr>
              <a:t>do</a:t>
            </a:r>
            <a:r>
              <a:rPr sz="2000" dirty="0">
                <a:latin typeface="Times New Roman"/>
                <a:cs typeface="Times New Roman"/>
              </a:rPr>
              <a:t>	</a:t>
            </a:r>
            <a:r>
              <a:rPr sz="2000" spc="-25" dirty="0">
                <a:latin typeface="Calibri"/>
                <a:cs typeface="Calibri"/>
              </a:rPr>
              <a:t>not</a:t>
            </a:r>
            <a:r>
              <a:rPr sz="2000" dirty="0">
                <a:latin typeface="Times New Roman"/>
                <a:cs typeface="Times New Roman"/>
              </a:rPr>
              <a:t>	</a:t>
            </a:r>
            <a:r>
              <a:rPr sz="2000" spc="-20" dirty="0">
                <a:latin typeface="Calibri"/>
                <a:cs typeface="Calibri"/>
              </a:rPr>
              <a:t>work</a:t>
            </a:r>
            <a:r>
              <a:rPr sz="2000" dirty="0">
                <a:latin typeface="Times New Roman"/>
                <a:cs typeface="Times New Roman"/>
              </a:rPr>
              <a:t>	</a:t>
            </a:r>
            <a:r>
              <a:rPr sz="2000" spc="-25" dirty="0">
                <a:latin typeface="Calibri"/>
                <a:cs typeface="Calibri"/>
              </a:rPr>
              <a:t>on</a:t>
            </a:r>
            <a:r>
              <a:rPr sz="2000" dirty="0">
                <a:latin typeface="Times New Roman"/>
                <a:cs typeface="Times New Roman"/>
              </a:rPr>
              <a:t>	</a:t>
            </a:r>
            <a:r>
              <a:rPr sz="2000" spc="-10" dirty="0">
                <a:latin typeface="Calibri"/>
                <a:cs typeface="Calibri"/>
              </a:rPr>
              <a:t>strings.</a:t>
            </a:r>
            <a:r>
              <a:rPr sz="2000" dirty="0">
                <a:latin typeface="Times New Roman"/>
                <a:cs typeface="Times New Roman"/>
              </a:rPr>
              <a:t>	</a:t>
            </a:r>
            <a:r>
              <a:rPr sz="2000" spc="-20" dirty="0">
                <a:latin typeface="Calibri"/>
                <a:cs typeface="Calibri"/>
              </a:rPr>
              <a:t>But,</a:t>
            </a:r>
            <a:r>
              <a:rPr sz="2000" dirty="0">
                <a:latin typeface="Times New Roman"/>
                <a:cs typeface="Times New Roman"/>
              </a:rPr>
              <a:t>	</a:t>
            </a:r>
            <a:r>
              <a:rPr sz="2000" spc="-25" dirty="0">
                <a:latin typeface="Calibri"/>
                <a:cs typeface="Calibri"/>
              </a:rPr>
              <a:t>we</a:t>
            </a:r>
            <a:r>
              <a:rPr sz="2000" dirty="0">
                <a:latin typeface="Times New Roman"/>
                <a:cs typeface="Times New Roman"/>
              </a:rPr>
              <a:t>	</a:t>
            </a:r>
            <a:r>
              <a:rPr sz="2000" spc="-25" dirty="0">
                <a:latin typeface="Calibri"/>
                <a:cs typeface="Calibri"/>
              </a:rPr>
              <a:t>do</a:t>
            </a:r>
            <a:r>
              <a:rPr sz="2000" dirty="0">
                <a:latin typeface="Times New Roman"/>
                <a:cs typeface="Times New Roman"/>
              </a:rPr>
              <a:t>	</a:t>
            </a:r>
            <a:r>
              <a:rPr sz="2000" spc="-20" dirty="0">
                <a:latin typeface="Calibri"/>
                <a:cs typeface="Calibri"/>
              </a:rPr>
              <a:t>have</a:t>
            </a:r>
            <a:r>
              <a:rPr sz="2000" dirty="0">
                <a:latin typeface="Times New Roman"/>
                <a:cs typeface="Times New Roman"/>
              </a:rPr>
              <a:t>	</a:t>
            </a:r>
            <a:r>
              <a:rPr sz="2000" spc="-10" dirty="0">
                <a:latin typeface="Calibri"/>
                <a:cs typeface="Calibri"/>
              </a:rPr>
              <a:t>certain</a:t>
            </a:r>
            <a:r>
              <a:rPr sz="2000" spc="-10" dirty="0">
                <a:latin typeface="Times New Roman"/>
                <a:cs typeface="Times New Roman"/>
              </a:rPr>
              <a:t> </a:t>
            </a:r>
            <a:r>
              <a:rPr sz="2000" spc="-10" dirty="0">
                <a:latin typeface="Calibri"/>
                <a:cs typeface="Calibri"/>
              </a:rPr>
              <a:t>operators</a:t>
            </a:r>
            <a:r>
              <a:rPr sz="2000" spc="-75" dirty="0">
                <a:latin typeface="Times New Roman"/>
                <a:cs typeface="Times New Roman"/>
              </a:rPr>
              <a:t> </a:t>
            </a:r>
            <a:r>
              <a:rPr sz="2000" dirty="0">
                <a:latin typeface="Calibri"/>
                <a:cs typeface="Calibri"/>
              </a:rPr>
              <a:t>for</a:t>
            </a:r>
            <a:r>
              <a:rPr sz="2000" spc="-95" dirty="0">
                <a:latin typeface="Times New Roman"/>
                <a:cs typeface="Times New Roman"/>
              </a:rPr>
              <a:t> </a:t>
            </a:r>
            <a:r>
              <a:rPr sz="2000" spc="-10" dirty="0">
                <a:latin typeface="Calibri"/>
                <a:cs typeface="Calibri"/>
              </a:rPr>
              <a:t>performing</a:t>
            </a:r>
            <a:r>
              <a:rPr sz="2000" spc="-100" dirty="0">
                <a:latin typeface="Times New Roman"/>
                <a:cs typeface="Times New Roman"/>
              </a:rPr>
              <a:t> </a:t>
            </a:r>
            <a:r>
              <a:rPr sz="2000" dirty="0">
                <a:latin typeface="Calibri"/>
                <a:cs typeface="Calibri"/>
              </a:rPr>
              <a:t>special</a:t>
            </a:r>
            <a:r>
              <a:rPr sz="2000" spc="-75" dirty="0">
                <a:latin typeface="Times New Roman"/>
                <a:cs typeface="Times New Roman"/>
              </a:rPr>
              <a:t> </a:t>
            </a:r>
            <a:r>
              <a:rPr sz="2000" spc="-10" dirty="0">
                <a:latin typeface="Calibri"/>
                <a:cs typeface="Calibri"/>
              </a:rPr>
              <a:t>operations</a:t>
            </a:r>
            <a:r>
              <a:rPr sz="2000" spc="-90" dirty="0">
                <a:latin typeface="Times New Roman"/>
                <a:cs typeface="Times New Roman"/>
              </a:rPr>
              <a:t> </a:t>
            </a:r>
            <a:r>
              <a:rPr sz="2000" dirty="0">
                <a:latin typeface="Calibri"/>
                <a:cs typeface="Calibri"/>
              </a:rPr>
              <a:t>on</a:t>
            </a:r>
            <a:r>
              <a:rPr sz="2000" spc="-90" dirty="0">
                <a:latin typeface="Times New Roman"/>
                <a:cs typeface="Times New Roman"/>
              </a:rPr>
              <a:t> </a:t>
            </a:r>
            <a:r>
              <a:rPr sz="2000" dirty="0">
                <a:latin typeface="Calibri"/>
                <a:cs typeface="Calibri"/>
              </a:rPr>
              <a:t>strings</a:t>
            </a:r>
            <a:r>
              <a:rPr sz="2000" spc="-80" dirty="0">
                <a:latin typeface="Times New Roman"/>
                <a:cs typeface="Times New Roman"/>
              </a:rPr>
              <a:t> </a:t>
            </a:r>
            <a:r>
              <a:rPr sz="2000" dirty="0">
                <a:latin typeface="Calibri"/>
                <a:cs typeface="Calibri"/>
              </a:rPr>
              <a:t>in</a:t>
            </a:r>
            <a:r>
              <a:rPr sz="2000" spc="-80" dirty="0">
                <a:latin typeface="Times New Roman"/>
                <a:cs typeface="Times New Roman"/>
              </a:rPr>
              <a:t> </a:t>
            </a:r>
            <a:r>
              <a:rPr sz="2000" spc="-10" dirty="0">
                <a:latin typeface="Calibri"/>
                <a:cs typeface="Calibri"/>
              </a:rPr>
              <a:t>Python.</a:t>
            </a:r>
            <a:endParaRPr sz="2000">
              <a:latin typeface="Calibri"/>
              <a:cs typeface="Calibri"/>
            </a:endParaRPr>
          </a:p>
          <a:p>
            <a:pPr marL="12700">
              <a:lnSpc>
                <a:spcPct val="100000"/>
              </a:lnSpc>
              <a:spcBef>
                <a:spcPts val="480"/>
              </a:spcBef>
            </a:pPr>
            <a:r>
              <a:rPr sz="2000" dirty="0">
                <a:latin typeface="Calibri"/>
                <a:cs typeface="Calibri"/>
              </a:rPr>
              <a:t>Let’s</a:t>
            </a:r>
            <a:r>
              <a:rPr sz="2000" spc="-35" dirty="0">
                <a:latin typeface="Calibri"/>
                <a:cs typeface="Calibri"/>
              </a:rPr>
              <a:t> </a:t>
            </a:r>
            <a:r>
              <a:rPr sz="2000" dirty="0">
                <a:latin typeface="Calibri"/>
                <a:cs typeface="Calibri"/>
              </a:rPr>
              <a:t>check</a:t>
            </a:r>
            <a:r>
              <a:rPr sz="2000" spc="-85" dirty="0">
                <a:latin typeface="Times New Roman"/>
                <a:cs typeface="Times New Roman"/>
              </a:rPr>
              <a:t> </a:t>
            </a:r>
            <a:r>
              <a:rPr sz="2000" dirty="0">
                <a:latin typeface="Calibri"/>
                <a:cs typeface="Calibri"/>
              </a:rPr>
              <a:t>out</a:t>
            </a:r>
            <a:r>
              <a:rPr sz="2000" spc="-85" dirty="0">
                <a:latin typeface="Times New Roman"/>
                <a:cs typeface="Times New Roman"/>
              </a:rPr>
              <a:t> </a:t>
            </a:r>
            <a:r>
              <a:rPr sz="2000" dirty="0">
                <a:latin typeface="Calibri"/>
                <a:cs typeface="Calibri"/>
              </a:rPr>
              <a:t>some</a:t>
            </a:r>
            <a:r>
              <a:rPr sz="2000" spc="-80" dirty="0">
                <a:latin typeface="Times New Roman"/>
                <a:cs typeface="Times New Roman"/>
              </a:rPr>
              <a:t> </a:t>
            </a:r>
            <a:r>
              <a:rPr sz="2000" dirty="0">
                <a:latin typeface="Calibri"/>
                <a:cs typeface="Calibri"/>
              </a:rPr>
              <a:t>of</a:t>
            </a:r>
            <a:r>
              <a:rPr sz="2000" spc="-90" dirty="0">
                <a:latin typeface="Times New Roman"/>
                <a:cs typeface="Times New Roman"/>
              </a:rPr>
              <a:t> </a:t>
            </a:r>
            <a:r>
              <a:rPr sz="2000" dirty="0">
                <a:latin typeface="Calibri"/>
                <a:cs typeface="Calibri"/>
              </a:rPr>
              <a:t>them</a:t>
            </a:r>
            <a:r>
              <a:rPr sz="2000" spc="-80" dirty="0">
                <a:latin typeface="Times New Roman"/>
                <a:cs typeface="Times New Roman"/>
              </a:rPr>
              <a:t> </a:t>
            </a:r>
            <a:r>
              <a:rPr sz="2000" spc="-50" dirty="0">
                <a:latin typeface="Calibri"/>
                <a:cs typeface="Calibri"/>
              </a:rPr>
              <a:t>–</a:t>
            </a:r>
            <a:endParaRPr sz="2000">
              <a:latin typeface="Calibri"/>
              <a:cs typeface="Calibri"/>
            </a:endParaRPr>
          </a:p>
        </p:txBody>
      </p:sp>
      <p:pic>
        <p:nvPicPr>
          <p:cNvPr id="4" name="object 4"/>
          <p:cNvPicPr/>
          <p:nvPr/>
        </p:nvPicPr>
        <p:blipFill>
          <a:blip r:embed="rId2" cstate="print"/>
          <a:stretch>
            <a:fillRect/>
          </a:stretch>
        </p:blipFill>
        <p:spPr>
          <a:xfrm>
            <a:off x="464708" y="2004421"/>
            <a:ext cx="8049117" cy="4745203"/>
          </a:xfrm>
          <a:prstGeom prst="rect">
            <a:avLst/>
          </a:prstGeom>
        </p:spPr>
      </p:pic>
      <p:sp>
        <p:nvSpPr>
          <p:cNvPr id="5" name="object 5"/>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535940" y="131272"/>
            <a:ext cx="7794625" cy="5471795"/>
          </a:xfrm>
          <a:prstGeom prst="rect">
            <a:avLst/>
          </a:prstGeom>
        </p:spPr>
        <p:txBody>
          <a:bodyPr vert="horz" wrap="square" lIns="0" tIns="133985" rIns="0" bIns="0" rtlCol="0">
            <a:spAutoFit/>
          </a:bodyPr>
          <a:lstStyle/>
          <a:p>
            <a:pPr marL="299085" indent="-295275">
              <a:lnSpc>
                <a:spcPct val="100000"/>
              </a:lnSpc>
              <a:spcBef>
                <a:spcPts val="1055"/>
              </a:spcBef>
              <a:buClr>
                <a:srgbClr val="FE8537"/>
              </a:buClr>
              <a:buSzPct val="66666"/>
              <a:buFont typeface="Wingdings"/>
              <a:buChar char=""/>
              <a:tabLst>
                <a:tab pos="299085" algn="l"/>
              </a:tabLst>
            </a:pPr>
            <a:r>
              <a:rPr sz="3600" b="1" spc="200" dirty="0">
                <a:solidFill>
                  <a:srgbClr val="C00000"/>
                </a:solidFill>
                <a:latin typeface="Cambria"/>
                <a:cs typeface="Cambria"/>
              </a:rPr>
              <a:t>Why</a:t>
            </a:r>
            <a:r>
              <a:rPr sz="3600" spc="130" dirty="0">
                <a:solidFill>
                  <a:srgbClr val="C00000"/>
                </a:solidFill>
                <a:latin typeface="Times New Roman"/>
                <a:cs typeface="Times New Roman"/>
              </a:rPr>
              <a:t> </a:t>
            </a:r>
            <a:r>
              <a:rPr sz="3600" b="1" spc="254" dirty="0">
                <a:solidFill>
                  <a:srgbClr val="C00000"/>
                </a:solidFill>
                <a:latin typeface="Cambria"/>
                <a:cs typeface="Cambria"/>
              </a:rPr>
              <a:t>Python?</a:t>
            </a:r>
            <a:endParaRPr sz="3600">
              <a:latin typeface="Cambria"/>
              <a:cs typeface="Cambria"/>
            </a:endParaRPr>
          </a:p>
          <a:p>
            <a:pPr marL="287020" marR="76200" indent="-274955">
              <a:lnSpc>
                <a:spcPct val="100000"/>
              </a:lnSpc>
              <a:spcBef>
                <a:spcPts val="635"/>
              </a:spcBef>
              <a:buClr>
                <a:srgbClr val="FE8537"/>
              </a:buClr>
              <a:buSzPct val="68750"/>
              <a:buFont typeface="Wingdings"/>
              <a:buChar char=""/>
              <a:tabLst>
                <a:tab pos="287020" algn="l"/>
              </a:tabLst>
            </a:pPr>
            <a:r>
              <a:rPr sz="2400" spc="95" dirty="0">
                <a:latin typeface="Cambria"/>
                <a:cs typeface="Cambria"/>
              </a:rPr>
              <a:t>Python</a:t>
            </a:r>
            <a:r>
              <a:rPr sz="2400" spc="130" dirty="0">
                <a:latin typeface="Times New Roman"/>
                <a:cs typeface="Times New Roman"/>
              </a:rPr>
              <a:t> </a:t>
            </a:r>
            <a:r>
              <a:rPr sz="2400" dirty="0">
                <a:latin typeface="Cambria"/>
                <a:cs typeface="Cambria"/>
              </a:rPr>
              <a:t>works</a:t>
            </a:r>
            <a:r>
              <a:rPr sz="2400" spc="105" dirty="0">
                <a:latin typeface="Times New Roman"/>
                <a:cs typeface="Times New Roman"/>
              </a:rPr>
              <a:t> </a:t>
            </a:r>
            <a:r>
              <a:rPr sz="2400" dirty="0">
                <a:latin typeface="Cambria"/>
                <a:cs typeface="Cambria"/>
              </a:rPr>
              <a:t>on</a:t>
            </a:r>
            <a:r>
              <a:rPr sz="2400" spc="120" dirty="0">
                <a:latin typeface="Times New Roman"/>
                <a:cs typeface="Times New Roman"/>
              </a:rPr>
              <a:t> </a:t>
            </a:r>
            <a:r>
              <a:rPr sz="2400" spc="65" dirty="0">
                <a:latin typeface="Cambria"/>
                <a:cs typeface="Cambria"/>
              </a:rPr>
              <a:t>different</a:t>
            </a:r>
            <a:r>
              <a:rPr sz="2400" spc="100" dirty="0">
                <a:latin typeface="Times New Roman"/>
                <a:cs typeface="Times New Roman"/>
              </a:rPr>
              <a:t> </a:t>
            </a:r>
            <a:r>
              <a:rPr sz="2400" spc="70" dirty="0">
                <a:latin typeface="Cambria"/>
                <a:cs typeface="Cambria"/>
              </a:rPr>
              <a:t>platforms</a:t>
            </a:r>
            <a:r>
              <a:rPr sz="2400" spc="114" dirty="0">
                <a:latin typeface="Times New Roman"/>
                <a:cs typeface="Times New Roman"/>
              </a:rPr>
              <a:t> </a:t>
            </a:r>
            <a:r>
              <a:rPr sz="2400" spc="45" dirty="0">
                <a:latin typeface="Cambria"/>
                <a:cs typeface="Cambria"/>
              </a:rPr>
              <a:t>(Windows,</a:t>
            </a:r>
            <a:r>
              <a:rPr sz="2400" spc="95" dirty="0">
                <a:latin typeface="Times New Roman"/>
                <a:cs typeface="Times New Roman"/>
              </a:rPr>
              <a:t> </a:t>
            </a:r>
            <a:r>
              <a:rPr sz="2400" spc="130" dirty="0">
                <a:latin typeface="Cambria"/>
                <a:cs typeface="Cambria"/>
              </a:rPr>
              <a:t>Mac,</a:t>
            </a:r>
            <a:r>
              <a:rPr sz="2400" spc="130" dirty="0">
                <a:latin typeface="Times New Roman"/>
                <a:cs typeface="Times New Roman"/>
              </a:rPr>
              <a:t> </a:t>
            </a:r>
            <a:r>
              <a:rPr sz="2400" spc="155" dirty="0">
                <a:latin typeface="Cambria"/>
                <a:cs typeface="Cambria"/>
              </a:rPr>
              <a:t>Linux,</a:t>
            </a:r>
            <a:r>
              <a:rPr sz="2400" spc="50" dirty="0">
                <a:latin typeface="Times New Roman"/>
                <a:cs typeface="Times New Roman"/>
              </a:rPr>
              <a:t> </a:t>
            </a:r>
            <a:r>
              <a:rPr sz="2400" spc="75" dirty="0">
                <a:latin typeface="Cambria"/>
                <a:cs typeface="Cambria"/>
              </a:rPr>
              <a:t>Raspberry</a:t>
            </a:r>
            <a:r>
              <a:rPr sz="2400" spc="70" dirty="0">
                <a:latin typeface="Times New Roman"/>
                <a:cs typeface="Times New Roman"/>
              </a:rPr>
              <a:t> </a:t>
            </a:r>
            <a:r>
              <a:rPr sz="2400" spc="165" dirty="0">
                <a:latin typeface="Cambria"/>
                <a:cs typeface="Cambria"/>
              </a:rPr>
              <a:t>Pi,</a:t>
            </a:r>
            <a:r>
              <a:rPr sz="2400" spc="55" dirty="0">
                <a:latin typeface="Times New Roman"/>
                <a:cs typeface="Times New Roman"/>
              </a:rPr>
              <a:t> </a:t>
            </a:r>
            <a:r>
              <a:rPr sz="2400" spc="-10" dirty="0">
                <a:latin typeface="Cambria"/>
                <a:cs typeface="Cambria"/>
              </a:rPr>
              <a:t>etc).</a:t>
            </a:r>
            <a:endParaRPr sz="2400">
              <a:latin typeface="Cambria"/>
              <a:cs typeface="Cambria"/>
            </a:endParaRPr>
          </a:p>
          <a:p>
            <a:pPr marL="287020" marR="455930" indent="-274955">
              <a:lnSpc>
                <a:spcPct val="100000"/>
              </a:lnSpc>
              <a:spcBef>
                <a:spcPts val="600"/>
              </a:spcBef>
              <a:buClr>
                <a:srgbClr val="FE8537"/>
              </a:buClr>
              <a:buSzPct val="68750"/>
              <a:buFont typeface="Wingdings"/>
              <a:buChar char=""/>
              <a:tabLst>
                <a:tab pos="287020" algn="l"/>
              </a:tabLst>
            </a:pPr>
            <a:r>
              <a:rPr sz="2400" spc="95" dirty="0">
                <a:latin typeface="Cambria"/>
                <a:cs typeface="Cambria"/>
              </a:rPr>
              <a:t>Python</a:t>
            </a:r>
            <a:r>
              <a:rPr sz="2400" spc="75" dirty="0">
                <a:latin typeface="Times New Roman"/>
                <a:cs typeface="Times New Roman"/>
              </a:rPr>
              <a:t> </a:t>
            </a:r>
            <a:r>
              <a:rPr sz="2400" spc="114" dirty="0">
                <a:latin typeface="Cambria"/>
                <a:cs typeface="Cambria"/>
              </a:rPr>
              <a:t>has</a:t>
            </a:r>
            <a:r>
              <a:rPr sz="2400" spc="80" dirty="0">
                <a:latin typeface="Times New Roman"/>
                <a:cs typeface="Times New Roman"/>
              </a:rPr>
              <a:t> </a:t>
            </a:r>
            <a:r>
              <a:rPr sz="2400" spc="150" dirty="0">
                <a:latin typeface="Cambria"/>
                <a:cs typeface="Cambria"/>
              </a:rPr>
              <a:t>a</a:t>
            </a:r>
            <a:r>
              <a:rPr sz="2400" spc="80" dirty="0">
                <a:latin typeface="Times New Roman"/>
                <a:cs typeface="Times New Roman"/>
              </a:rPr>
              <a:t> </a:t>
            </a:r>
            <a:r>
              <a:rPr sz="2400" spc="70" dirty="0">
                <a:latin typeface="Cambria"/>
                <a:cs typeface="Cambria"/>
              </a:rPr>
              <a:t>simple</a:t>
            </a:r>
            <a:r>
              <a:rPr sz="2400" spc="50" dirty="0">
                <a:latin typeface="Times New Roman"/>
                <a:cs typeface="Times New Roman"/>
              </a:rPr>
              <a:t> </a:t>
            </a:r>
            <a:r>
              <a:rPr sz="2400" spc="105" dirty="0">
                <a:latin typeface="Cambria"/>
                <a:cs typeface="Cambria"/>
              </a:rPr>
              <a:t>syntax</a:t>
            </a:r>
            <a:r>
              <a:rPr sz="2400" spc="80" dirty="0">
                <a:latin typeface="Times New Roman"/>
                <a:cs typeface="Times New Roman"/>
              </a:rPr>
              <a:t> </a:t>
            </a:r>
            <a:r>
              <a:rPr sz="2400" spc="100" dirty="0">
                <a:latin typeface="Cambria"/>
                <a:cs typeface="Cambria"/>
              </a:rPr>
              <a:t>similar</a:t>
            </a:r>
            <a:r>
              <a:rPr sz="2400" spc="60" dirty="0">
                <a:latin typeface="Times New Roman"/>
                <a:cs typeface="Times New Roman"/>
              </a:rPr>
              <a:t> </a:t>
            </a:r>
            <a:r>
              <a:rPr sz="2400" dirty="0">
                <a:latin typeface="Cambria"/>
                <a:cs typeface="Cambria"/>
              </a:rPr>
              <a:t>to</a:t>
            </a:r>
            <a:r>
              <a:rPr sz="2400" spc="80" dirty="0">
                <a:latin typeface="Times New Roman"/>
                <a:cs typeface="Times New Roman"/>
              </a:rPr>
              <a:t> </a:t>
            </a:r>
            <a:r>
              <a:rPr sz="2400" spc="85" dirty="0">
                <a:latin typeface="Cambria"/>
                <a:cs typeface="Cambria"/>
              </a:rPr>
              <a:t>the</a:t>
            </a:r>
            <a:r>
              <a:rPr sz="2400" spc="70" dirty="0">
                <a:latin typeface="Times New Roman"/>
                <a:cs typeface="Times New Roman"/>
              </a:rPr>
              <a:t> </a:t>
            </a:r>
            <a:r>
              <a:rPr sz="2400" spc="120" dirty="0">
                <a:latin typeface="Cambria"/>
                <a:cs typeface="Cambria"/>
              </a:rPr>
              <a:t>English</a:t>
            </a:r>
            <a:r>
              <a:rPr sz="2400" spc="120" dirty="0">
                <a:latin typeface="Times New Roman"/>
                <a:cs typeface="Times New Roman"/>
              </a:rPr>
              <a:t> </a:t>
            </a:r>
            <a:r>
              <a:rPr sz="2400" spc="100" dirty="0">
                <a:latin typeface="Cambria"/>
                <a:cs typeface="Cambria"/>
              </a:rPr>
              <a:t>language.</a:t>
            </a:r>
            <a:endParaRPr sz="2400">
              <a:latin typeface="Cambria"/>
              <a:cs typeface="Cambria"/>
            </a:endParaRPr>
          </a:p>
          <a:p>
            <a:pPr marL="287020" marR="471170" indent="-274955">
              <a:lnSpc>
                <a:spcPct val="100000"/>
              </a:lnSpc>
              <a:spcBef>
                <a:spcPts val="605"/>
              </a:spcBef>
              <a:buClr>
                <a:srgbClr val="FE8537"/>
              </a:buClr>
              <a:buSzPct val="68750"/>
              <a:buFont typeface="Wingdings"/>
              <a:buChar char=""/>
              <a:tabLst>
                <a:tab pos="287020" algn="l"/>
              </a:tabLst>
            </a:pPr>
            <a:r>
              <a:rPr sz="2400" spc="95" dirty="0">
                <a:latin typeface="Cambria"/>
                <a:cs typeface="Cambria"/>
              </a:rPr>
              <a:t>Python</a:t>
            </a:r>
            <a:r>
              <a:rPr sz="2400" spc="125" dirty="0">
                <a:latin typeface="Times New Roman"/>
                <a:cs typeface="Times New Roman"/>
              </a:rPr>
              <a:t> </a:t>
            </a:r>
            <a:r>
              <a:rPr sz="2400" spc="114" dirty="0">
                <a:latin typeface="Cambria"/>
                <a:cs typeface="Cambria"/>
              </a:rPr>
              <a:t>has</a:t>
            </a:r>
            <a:r>
              <a:rPr sz="2400" spc="125" dirty="0">
                <a:latin typeface="Times New Roman"/>
                <a:cs typeface="Times New Roman"/>
              </a:rPr>
              <a:t> </a:t>
            </a:r>
            <a:r>
              <a:rPr sz="2400" spc="105" dirty="0">
                <a:latin typeface="Cambria"/>
                <a:cs typeface="Cambria"/>
              </a:rPr>
              <a:t>syntax</a:t>
            </a:r>
            <a:r>
              <a:rPr sz="2400" spc="110" dirty="0">
                <a:latin typeface="Times New Roman"/>
                <a:cs typeface="Times New Roman"/>
              </a:rPr>
              <a:t> </a:t>
            </a:r>
            <a:r>
              <a:rPr sz="2400" spc="130" dirty="0">
                <a:latin typeface="Cambria"/>
                <a:cs typeface="Cambria"/>
              </a:rPr>
              <a:t>that</a:t>
            </a:r>
            <a:r>
              <a:rPr sz="2400" spc="130" dirty="0">
                <a:latin typeface="Times New Roman"/>
                <a:cs typeface="Times New Roman"/>
              </a:rPr>
              <a:t> </a:t>
            </a:r>
            <a:r>
              <a:rPr sz="2400" spc="55" dirty="0">
                <a:latin typeface="Cambria"/>
                <a:cs typeface="Cambria"/>
              </a:rPr>
              <a:t>allows</a:t>
            </a:r>
            <a:r>
              <a:rPr sz="2400" spc="100" dirty="0">
                <a:latin typeface="Times New Roman"/>
                <a:cs typeface="Times New Roman"/>
              </a:rPr>
              <a:t> </a:t>
            </a:r>
            <a:r>
              <a:rPr sz="2400" dirty="0">
                <a:latin typeface="Cambria"/>
                <a:cs typeface="Cambria"/>
              </a:rPr>
              <a:t>developers</a:t>
            </a:r>
            <a:r>
              <a:rPr sz="2400" spc="110" dirty="0">
                <a:latin typeface="Times New Roman"/>
                <a:cs typeface="Times New Roman"/>
              </a:rPr>
              <a:t> </a:t>
            </a:r>
            <a:r>
              <a:rPr sz="2400" dirty="0">
                <a:latin typeface="Cambria"/>
                <a:cs typeface="Cambria"/>
              </a:rPr>
              <a:t>to</a:t>
            </a:r>
            <a:r>
              <a:rPr sz="2400" spc="125" dirty="0">
                <a:latin typeface="Times New Roman"/>
                <a:cs typeface="Times New Roman"/>
              </a:rPr>
              <a:t> </a:t>
            </a:r>
            <a:r>
              <a:rPr sz="2400" spc="45" dirty="0">
                <a:latin typeface="Cambria"/>
                <a:cs typeface="Cambria"/>
              </a:rPr>
              <a:t>write</a:t>
            </a:r>
            <a:r>
              <a:rPr sz="2400" spc="45" dirty="0">
                <a:latin typeface="Times New Roman"/>
                <a:cs typeface="Times New Roman"/>
              </a:rPr>
              <a:t> </a:t>
            </a:r>
            <a:r>
              <a:rPr sz="2400" spc="60" dirty="0">
                <a:latin typeface="Cambria"/>
                <a:cs typeface="Cambria"/>
              </a:rPr>
              <a:t>programs</a:t>
            </a:r>
            <a:r>
              <a:rPr sz="2400" spc="114" dirty="0">
                <a:latin typeface="Times New Roman"/>
                <a:cs typeface="Times New Roman"/>
              </a:rPr>
              <a:t> </a:t>
            </a:r>
            <a:r>
              <a:rPr sz="2400" spc="80" dirty="0">
                <a:latin typeface="Cambria"/>
                <a:cs typeface="Cambria"/>
              </a:rPr>
              <a:t>with</a:t>
            </a:r>
            <a:r>
              <a:rPr sz="2400" spc="105" dirty="0">
                <a:latin typeface="Times New Roman"/>
                <a:cs typeface="Times New Roman"/>
              </a:rPr>
              <a:t> </a:t>
            </a:r>
            <a:r>
              <a:rPr sz="2400" dirty="0">
                <a:latin typeface="Cambria"/>
                <a:cs typeface="Cambria"/>
              </a:rPr>
              <a:t>fewer</a:t>
            </a:r>
            <a:r>
              <a:rPr sz="2400" spc="110" dirty="0">
                <a:latin typeface="Times New Roman"/>
                <a:cs typeface="Times New Roman"/>
              </a:rPr>
              <a:t> </a:t>
            </a:r>
            <a:r>
              <a:rPr sz="2400" spc="75" dirty="0">
                <a:latin typeface="Cambria"/>
                <a:cs typeface="Cambria"/>
              </a:rPr>
              <a:t>lines</a:t>
            </a:r>
            <a:r>
              <a:rPr sz="2400" spc="110" dirty="0">
                <a:latin typeface="Times New Roman"/>
                <a:cs typeface="Times New Roman"/>
              </a:rPr>
              <a:t> </a:t>
            </a:r>
            <a:r>
              <a:rPr sz="2400" spc="125" dirty="0">
                <a:latin typeface="Cambria"/>
                <a:cs typeface="Cambria"/>
              </a:rPr>
              <a:t>than</a:t>
            </a:r>
            <a:r>
              <a:rPr sz="2400" spc="114" dirty="0">
                <a:latin typeface="Times New Roman"/>
                <a:cs typeface="Times New Roman"/>
              </a:rPr>
              <a:t> </a:t>
            </a:r>
            <a:r>
              <a:rPr sz="2400" dirty="0">
                <a:latin typeface="Cambria"/>
                <a:cs typeface="Cambria"/>
              </a:rPr>
              <a:t>some</a:t>
            </a:r>
            <a:r>
              <a:rPr sz="2400" spc="120" dirty="0">
                <a:latin typeface="Times New Roman"/>
                <a:cs typeface="Times New Roman"/>
              </a:rPr>
              <a:t> </a:t>
            </a:r>
            <a:r>
              <a:rPr sz="2400" spc="45" dirty="0">
                <a:latin typeface="Cambria"/>
                <a:cs typeface="Cambria"/>
              </a:rPr>
              <a:t>other</a:t>
            </a:r>
            <a:r>
              <a:rPr sz="2400" spc="45" dirty="0">
                <a:latin typeface="Times New Roman"/>
                <a:cs typeface="Times New Roman"/>
              </a:rPr>
              <a:t> </a:t>
            </a:r>
            <a:r>
              <a:rPr sz="2400" spc="75" dirty="0">
                <a:latin typeface="Cambria"/>
                <a:cs typeface="Cambria"/>
              </a:rPr>
              <a:t>programming</a:t>
            </a:r>
            <a:r>
              <a:rPr sz="2400" spc="90" dirty="0">
                <a:latin typeface="Times New Roman"/>
                <a:cs typeface="Times New Roman"/>
              </a:rPr>
              <a:t> </a:t>
            </a:r>
            <a:r>
              <a:rPr sz="2400" spc="100" dirty="0">
                <a:latin typeface="Cambria"/>
                <a:cs typeface="Cambria"/>
              </a:rPr>
              <a:t>languages.</a:t>
            </a:r>
            <a:endParaRPr sz="2400">
              <a:latin typeface="Cambria"/>
              <a:cs typeface="Cambria"/>
            </a:endParaRPr>
          </a:p>
          <a:p>
            <a:pPr marL="287020" marR="114300" indent="-274955">
              <a:lnSpc>
                <a:spcPct val="100000"/>
              </a:lnSpc>
              <a:spcBef>
                <a:spcPts val="600"/>
              </a:spcBef>
              <a:buClr>
                <a:srgbClr val="FE8537"/>
              </a:buClr>
              <a:buSzPct val="68750"/>
              <a:buFont typeface="Wingdings"/>
              <a:buChar char=""/>
              <a:tabLst>
                <a:tab pos="287020" algn="l"/>
              </a:tabLst>
            </a:pPr>
            <a:r>
              <a:rPr sz="2400" spc="95" dirty="0">
                <a:latin typeface="Cambria"/>
                <a:cs typeface="Cambria"/>
              </a:rPr>
              <a:t>Python</a:t>
            </a:r>
            <a:r>
              <a:rPr sz="2400" spc="85" dirty="0">
                <a:latin typeface="Times New Roman"/>
                <a:cs typeface="Times New Roman"/>
              </a:rPr>
              <a:t> </a:t>
            </a:r>
            <a:r>
              <a:rPr sz="2400" spc="90" dirty="0">
                <a:latin typeface="Cambria"/>
                <a:cs typeface="Cambria"/>
              </a:rPr>
              <a:t>runs</a:t>
            </a:r>
            <a:r>
              <a:rPr sz="2400" spc="70" dirty="0">
                <a:latin typeface="Times New Roman"/>
                <a:cs typeface="Times New Roman"/>
              </a:rPr>
              <a:t> </a:t>
            </a:r>
            <a:r>
              <a:rPr sz="2400" dirty="0">
                <a:latin typeface="Cambria"/>
                <a:cs typeface="Cambria"/>
              </a:rPr>
              <a:t>on</a:t>
            </a:r>
            <a:r>
              <a:rPr sz="2400" spc="80" dirty="0">
                <a:latin typeface="Times New Roman"/>
                <a:cs typeface="Times New Roman"/>
              </a:rPr>
              <a:t> </a:t>
            </a:r>
            <a:r>
              <a:rPr sz="2400" spc="135" dirty="0">
                <a:latin typeface="Cambria"/>
                <a:cs typeface="Cambria"/>
              </a:rPr>
              <a:t>an</a:t>
            </a:r>
            <a:r>
              <a:rPr sz="2400" spc="85" dirty="0">
                <a:latin typeface="Times New Roman"/>
                <a:cs typeface="Times New Roman"/>
              </a:rPr>
              <a:t> </a:t>
            </a:r>
            <a:r>
              <a:rPr sz="2400" spc="60" dirty="0">
                <a:latin typeface="Cambria"/>
                <a:cs typeface="Cambria"/>
              </a:rPr>
              <a:t>interpreter</a:t>
            </a:r>
            <a:r>
              <a:rPr sz="2400" spc="55" dirty="0">
                <a:latin typeface="Times New Roman"/>
                <a:cs typeface="Times New Roman"/>
              </a:rPr>
              <a:t> </a:t>
            </a:r>
            <a:r>
              <a:rPr sz="2400" spc="90" dirty="0">
                <a:latin typeface="Cambria"/>
                <a:cs typeface="Cambria"/>
              </a:rPr>
              <a:t>system,</a:t>
            </a:r>
            <a:r>
              <a:rPr sz="2400" spc="80" dirty="0">
                <a:latin typeface="Times New Roman"/>
                <a:cs typeface="Times New Roman"/>
              </a:rPr>
              <a:t> </a:t>
            </a:r>
            <a:r>
              <a:rPr sz="2400" spc="95" dirty="0">
                <a:latin typeface="Cambria"/>
                <a:cs typeface="Cambria"/>
              </a:rPr>
              <a:t>meaning</a:t>
            </a:r>
            <a:r>
              <a:rPr sz="2400" spc="70" dirty="0">
                <a:latin typeface="Times New Roman"/>
                <a:cs typeface="Times New Roman"/>
              </a:rPr>
              <a:t> </a:t>
            </a:r>
            <a:r>
              <a:rPr sz="2400" spc="105" dirty="0">
                <a:latin typeface="Cambria"/>
                <a:cs typeface="Cambria"/>
              </a:rPr>
              <a:t>that</a:t>
            </a:r>
            <a:r>
              <a:rPr sz="2400" spc="105" dirty="0">
                <a:latin typeface="Times New Roman"/>
                <a:cs typeface="Times New Roman"/>
              </a:rPr>
              <a:t> </a:t>
            </a:r>
            <a:r>
              <a:rPr sz="2400" dirty="0">
                <a:latin typeface="Cambria"/>
                <a:cs typeface="Cambria"/>
              </a:rPr>
              <a:t>code</a:t>
            </a:r>
            <a:r>
              <a:rPr sz="2400" spc="55" dirty="0">
                <a:latin typeface="Times New Roman"/>
                <a:cs typeface="Times New Roman"/>
              </a:rPr>
              <a:t> </a:t>
            </a:r>
            <a:r>
              <a:rPr sz="2400" spc="95" dirty="0">
                <a:latin typeface="Cambria"/>
                <a:cs typeface="Cambria"/>
              </a:rPr>
              <a:t>can</a:t>
            </a:r>
            <a:r>
              <a:rPr sz="2400" spc="65" dirty="0">
                <a:latin typeface="Times New Roman"/>
                <a:cs typeface="Times New Roman"/>
              </a:rPr>
              <a:t> </a:t>
            </a:r>
            <a:r>
              <a:rPr sz="2400" dirty="0">
                <a:latin typeface="Cambria"/>
                <a:cs typeface="Cambria"/>
              </a:rPr>
              <a:t>be</a:t>
            </a:r>
            <a:r>
              <a:rPr sz="2400" spc="75" dirty="0">
                <a:latin typeface="Times New Roman"/>
                <a:cs typeface="Times New Roman"/>
              </a:rPr>
              <a:t> </a:t>
            </a:r>
            <a:r>
              <a:rPr sz="2400" spc="50" dirty="0">
                <a:latin typeface="Cambria"/>
                <a:cs typeface="Cambria"/>
              </a:rPr>
              <a:t>executed</a:t>
            </a:r>
            <a:r>
              <a:rPr sz="2400" spc="70" dirty="0">
                <a:latin typeface="Times New Roman"/>
                <a:cs typeface="Times New Roman"/>
              </a:rPr>
              <a:t> </a:t>
            </a:r>
            <a:r>
              <a:rPr sz="2400" spc="105" dirty="0">
                <a:latin typeface="Cambria"/>
                <a:cs typeface="Cambria"/>
              </a:rPr>
              <a:t>as</a:t>
            </a:r>
            <a:r>
              <a:rPr sz="2400" spc="75" dirty="0">
                <a:latin typeface="Times New Roman"/>
                <a:cs typeface="Times New Roman"/>
              </a:rPr>
              <a:t> </a:t>
            </a:r>
            <a:r>
              <a:rPr sz="2400" dirty="0">
                <a:latin typeface="Cambria"/>
                <a:cs typeface="Cambria"/>
              </a:rPr>
              <a:t>soon</a:t>
            </a:r>
            <a:r>
              <a:rPr sz="2400" spc="75" dirty="0">
                <a:latin typeface="Times New Roman"/>
                <a:cs typeface="Times New Roman"/>
              </a:rPr>
              <a:t> </a:t>
            </a:r>
            <a:r>
              <a:rPr sz="2400" spc="105" dirty="0">
                <a:latin typeface="Cambria"/>
                <a:cs typeface="Cambria"/>
              </a:rPr>
              <a:t>as</a:t>
            </a:r>
            <a:r>
              <a:rPr sz="2400" spc="70" dirty="0">
                <a:latin typeface="Times New Roman"/>
                <a:cs typeface="Times New Roman"/>
              </a:rPr>
              <a:t> </a:t>
            </a:r>
            <a:r>
              <a:rPr sz="2400" spc="100" dirty="0">
                <a:latin typeface="Cambria"/>
                <a:cs typeface="Cambria"/>
              </a:rPr>
              <a:t>it</a:t>
            </a:r>
            <a:r>
              <a:rPr sz="2400" spc="75" dirty="0">
                <a:latin typeface="Times New Roman"/>
                <a:cs typeface="Times New Roman"/>
              </a:rPr>
              <a:t> </a:t>
            </a:r>
            <a:r>
              <a:rPr sz="2400" spc="75" dirty="0">
                <a:latin typeface="Cambria"/>
                <a:cs typeface="Cambria"/>
              </a:rPr>
              <a:t>is</a:t>
            </a:r>
            <a:r>
              <a:rPr sz="2400" spc="65" dirty="0">
                <a:latin typeface="Times New Roman"/>
                <a:cs typeface="Times New Roman"/>
              </a:rPr>
              <a:t> </a:t>
            </a:r>
            <a:r>
              <a:rPr sz="2400" spc="85" dirty="0">
                <a:latin typeface="Cambria"/>
                <a:cs typeface="Cambria"/>
              </a:rPr>
              <a:t>written.</a:t>
            </a:r>
            <a:r>
              <a:rPr sz="2400" spc="30" dirty="0">
                <a:latin typeface="Times New Roman"/>
                <a:cs typeface="Times New Roman"/>
              </a:rPr>
              <a:t> </a:t>
            </a:r>
            <a:r>
              <a:rPr sz="2400" spc="90" dirty="0">
                <a:latin typeface="Cambria"/>
                <a:cs typeface="Cambria"/>
              </a:rPr>
              <a:t>This</a:t>
            </a:r>
            <a:r>
              <a:rPr sz="2400" spc="90" dirty="0">
                <a:latin typeface="Times New Roman"/>
                <a:cs typeface="Times New Roman"/>
              </a:rPr>
              <a:t> </a:t>
            </a:r>
            <a:r>
              <a:rPr sz="2400" spc="90" dirty="0">
                <a:latin typeface="Cambria"/>
                <a:cs typeface="Cambria"/>
              </a:rPr>
              <a:t>means</a:t>
            </a:r>
            <a:r>
              <a:rPr sz="2400" spc="75" dirty="0">
                <a:latin typeface="Times New Roman"/>
                <a:cs typeface="Times New Roman"/>
              </a:rPr>
              <a:t> </a:t>
            </a:r>
            <a:r>
              <a:rPr sz="2400" spc="130" dirty="0">
                <a:latin typeface="Cambria"/>
                <a:cs typeface="Cambria"/>
              </a:rPr>
              <a:t>that</a:t>
            </a:r>
            <a:r>
              <a:rPr sz="2400" spc="85" dirty="0">
                <a:latin typeface="Times New Roman"/>
                <a:cs typeface="Times New Roman"/>
              </a:rPr>
              <a:t> </a:t>
            </a:r>
            <a:r>
              <a:rPr sz="2400" spc="55" dirty="0">
                <a:latin typeface="Cambria"/>
                <a:cs typeface="Cambria"/>
              </a:rPr>
              <a:t>prototyping</a:t>
            </a:r>
            <a:r>
              <a:rPr sz="2400" spc="55" dirty="0">
                <a:latin typeface="Times New Roman"/>
                <a:cs typeface="Times New Roman"/>
              </a:rPr>
              <a:t> </a:t>
            </a:r>
            <a:r>
              <a:rPr sz="2400" spc="95" dirty="0">
                <a:latin typeface="Cambria"/>
                <a:cs typeface="Cambria"/>
              </a:rPr>
              <a:t>can</a:t>
            </a:r>
            <a:r>
              <a:rPr sz="2400" spc="70" dirty="0">
                <a:latin typeface="Times New Roman"/>
                <a:cs typeface="Times New Roman"/>
              </a:rPr>
              <a:t> </a:t>
            </a:r>
            <a:r>
              <a:rPr sz="2400" dirty="0">
                <a:latin typeface="Cambria"/>
                <a:cs typeface="Cambria"/>
              </a:rPr>
              <a:t>be</a:t>
            </a:r>
            <a:r>
              <a:rPr sz="2400" spc="85" dirty="0">
                <a:latin typeface="Times New Roman"/>
                <a:cs typeface="Times New Roman"/>
              </a:rPr>
              <a:t> </a:t>
            </a:r>
            <a:r>
              <a:rPr sz="2400" spc="55" dirty="0">
                <a:latin typeface="Cambria"/>
                <a:cs typeface="Cambria"/>
              </a:rPr>
              <a:t>very</a:t>
            </a:r>
            <a:r>
              <a:rPr sz="2400" spc="75" dirty="0">
                <a:latin typeface="Times New Roman"/>
                <a:cs typeface="Times New Roman"/>
              </a:rPr>
              <a:t> </a:t>
            </a:r>
            <a:r>
              <a:rPr sz="2400" spc="80" dirty="0">
                <a:latin typeface="Cambria"/>
                <a:cs typeface="Cambria"/>
              </a:rPr>
              <a:t>quick.</a:t>
            </a:r>
            <a:endParaRPr sz="2400">
              <a:latin typeface="Cambria"/>
              <a:cs typeface="Cambria"/>
            </a:endParaRPr>
          </a:p>
          <a:p>
            <a:pPr marL="287020" marR="5080" indent="-274955">
              <a:lnSpc>
                <a:spcPct val="100000"/>
              </a:lnSpc>
              <a:spcBef>
                <a:spcPts val="605"/>
              </a:spcBef>
              <a:buClr>
                <a:srgbClr val="FE8537"/>
              </a:buClr>
              <a:buSzPct val="68750"/>
              <a:buFont typeface="Wingdings"/>
              <a:buChar char=""/>
              <a:tabLst>
                <a:tab pos="287020" algn="l"/>
              </a:tabLst>
            </a:pPr>
            <a:r>
              <a:rPr sz="2400" spc="95" dirty="0">
                <a:latin typeface="Cambria"/>
                <a:cs typeface="Cambria"/>
              </a:rPr>
              <a:t>Python</a:t>
            </a:r>
            <a:r>
              <a:rPr sz="2400" spc="70" dirty="0">
                <a:latin typeface="Times New Roman"/>
                <a:cs typeface="Times New Roman"/>
              </a:rPr>
              <a:t> </a:t>
            </a:r>
            <a:r>
              <a:rPr sz="2400" spc="95" dirty="0">
                <a:latin typeface="Cambria"/>
                <a:cs typeface="Cambria"/>
              </a:rPr>
              <a:t>can</a:t>
            </a:r>
            <a:r>
              <a:rPr sz="2400" spc="75" dirty="0">
                <a:latin typeface="Times New Roman"/>
                <a:cs typeface="Times New Roman"/>
              </a:rPr>
              <a:t> </a:t>
            </a:r>
            <a:r>
              <a:rPr sz="2400" dirty="0">
                <a:latin typeface="Cambria"/>
                <a:cs typeface="Cambria"/>
              </a:rPr>
              <a:t>be</a:t>
            </a:r>
            <a:r>
              <a:rPr sz="2400" spc="70" dirty="0">
                <a:latin typeface="Times New Roman"/>
                <a:cs typeface="Times New Roman"/>
              </a:rPr>
              <a:t> </a:t>
            </a:r>
            <a:r>
              <a:rPr sz="2400" spc="70" dirty="0">
                <a:latin typeface="Cambria"/>
                <a:cs typeface="Cambria"/>
              </a:rPr>
              <a:t>treated</a:t>
            </a:r>
            <a:r>
              <a:rPr sz="2400" spc="80" dirty="0">
                <a:latin typeface="Times New Roman"/>
                <a:cs typeface="Times New Roman"/>
              </a:rPr>
              <a:t> </a:t>
            </a:r>
            <a:r>
              <a:rPr sz="2400" spc="110" dirty="0">
                <a:latin typeface="Cambria"/>
                <a:cs typeface="Cambria"/>
              </a:rPr>
              <a:t>in</a:t>
            </a:r>
            <a:r>
              <a:rPr sz="2400" spc="60" dirty="0">
                <a:latin typeface="Times New Roman"/>
                <a:cs typeface="Times New Roman"/>
              </a:rPr>
              <a:t> </a:t>
            </a:r>
            <a:r>
              <a:rPr sz="2400" spc="150" dirty="0">
                <a:latin typeface="Cambria"/>
                <a:cs typeface="Cambria"/>
              </a:rPr>
              <a:t>a</a:t>
            </a:r>
            <a:r>
              <a:rPr sz="2400" spc="75" dirty="0">
                <a:latin typeface="Times New Roman"/>
                <a:cs typeface="Times New Roman"/>
              </a:rPr>
              <a:t> </a:t>
            </a:r>
            <a:r>
              <a:rPr sz="2400" spc="55" dirty="0">
                <a:latin typeface="Cambria"/>
                <a:cs typeface="Cambria"/>
              </a:rPr>
              <a:t>procedural</a:t>
            </a:r>
            <a:r>
              <a:rPr sz="2400" spc="45" dirty="0">
                <a:latin typeface="Times New Roman"/>
                <a:cs typeface="Times New Roman"/>
              </a:rPr>
              <a:t> </a:t>
            </a:r>
            <a:r>
              <a:rPr sz="2400" spc="90" dirty="0">
                <a:latin typeface="Cambria"/>
                <a:cs typeface="Cambria"/>
              </a:rPr>
              <a:t>way,</a:t>
            </a:r>
            <a:r>
              <a:rPr sz="2400" spc="60" dirty="0">
                <a:latin typeface="Times New Roman"/>
                <a:cs typeface="Times New Roman"/>
              </a:rPr>
              <a:t> </a:t>
            </a:r>
            <a:r>
              <a:rPr sz="2400" spc="135" dirty="0">
                <a:latin typeface="Cambria"/>
                <a:cs typeface="Cambria"/>
              </a:rPr>
              <a:t>an</a:t>
            </a:r>
            <a:r>
              <a:rPr sz="2400" spc="75" dirty="0">
                <a:latin typeface="Times New Roman"/>
                <a:cs typeface="Times New Roman"/>
              </a:rPr>
              <a:t> </a:t>
            </a:r>
            <a:r>
              <a:rPr sz="2400" spc="-10" dirty="0">
                <a:latin typeface="Cambria"/>
                <a:cs typeface="Cambria"/>
              </a:rPr>
              <a:t>object-</a:t>
            </a:r>
            <a:r>
              <a:rPr sz="2400" spc="-10" dirty="0">
                <a:latin typeface="Times New Roman"/>
                <a:cs typeface="Times New Roman"/>
              </a:rPr>
              <a:t> </a:t>
            </a:r>
            <a:r>
              <a:rPr sz="2400" dirty="0">
                <a:latin typeface="Cambria"/>
                <a:cs typeface="Cambria"/>
              </a:rPr>
              <a:t>oriented</a:t>
            </a:r>
            <a:r>
              <a:rPr sz="2400" spc="114" dirty="0">
                <a:latin typeface="Times New Roman"/>
                <a:cs typeface="Times New Roman"/>
              </a:rPr>
              <a:t> </a:t>
            </a:r>
            <a:r>
              <a:rPr sz="2400" spc="65" dirty="0">
                <a:latin typeface="Cambria"/>
                <a:cs typeface="Cambria"/>
              </a:rPr>
              <a:t>way</a:t>
            </a:r>
            <a:r>
              <a:rPr sz="2400" spc="350" dirty="0">
                <a:latin typeface="Times New Roman"/>
                <a:cs typeface="Times New Roman"/>
              </a:rPr>
              <a:t> </a:t>
            </a:r>
            <a:r>
              <a:rPr sz="2400" dirty="0">
                <a:latin typeface="Cambria"/>
                <a:cs typeface="Cambria"/>
              </a:rPr>
              <a:t>or</a:t>
            </a:r>
            <a:r>
              <a:rPr sz="2400" spc="120" dirty="0">
                <a:latin typeface="Times New Roman"/>
                <a:cs typeface="Times New Roman"/>
              </a:rPr>
              <a:t> </a:t>
            </a:r>
            <a:r>
              <a:rPr sz="2400" spc="150" dirty="0">
                <a:latin typeface="Cambria"/>
                <a:cs typeface="Cambria"/>
              </a:rPr>
              <a:t>a</a:t>
            </a:r>
            <a:r>
              <a:rPr sz="2400" spc="135" dirty="0">
                <a:latin typeface="Times New Roman"/>
                <a:cs typeface="Times New Roman"/>
              </a:rPr>
              <a:t> </a:t>
            </a:r>
            <a:r>
              <a:rPr sz="2400" spc="80" dirty="0">
                <a:latin typeface="Cambria"/>
                <a:cs typeface="Cambria"/>
              </a:rPr>
              <a:t>functional</a:t>
            </a:r>
            <a:r>
              <a:rPr sz="2400" spc="105" dirty="0">
                <a:latin typeface="Times New Roman"/>
                <a:cs typeface="Times New Roman"/>
              </a:rPr>
              <a:t> </a:t>
            </a:r>
            <a:r>
              <a:rPr sz="2400" spc="-20" dirty="0">
                <a:latin typeface="Cambria"/>
                <a:cs typeface="Cambria"/>
              </a:rPr>
              <a:t>way</a:t>
            </a:r>
            <a:r>
              <a:rPr sz="2400" spc="-20" dirty="0">
                <a:latin typeface="Verdana"/>
                <a:cs typeface="Verdana"/>
              </a:rPr>
              <a:t>.</a:t>
            </a:r>
            <a:endParaRPr sz="2400">
              <a:latin typeface="Verdana"/>
              <a:cs typeface="Verdana"/>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2996" rIns="0" bIns="0" rtlCol="0">
            <a:spAutoFit/>
          </a:bodyPr>
          <a:lstStyle/>
          <a:p>
            <a:pPr marL="52705">
              <a:lnSpc>
                <a:spcPct val="100000"/>
              </a:lnSpc>
              <a:spcBef>
                <a:spcPts val="105"/>
              </a:spcBef>
            </a:pPr>
            <a:r>
              <a:rPr dirty="0">
                <a:solidFill>
                  <a:srgbClr val="FF0000"/>
                </a:solidFill>
              </a:rPr>
              <a:t>Example</a:t>
            </a:r>
            <a:r>
              <a:rPr b="0" spc="-135" dirty="0">
                <a:solidFill>
                  <a:srgbClr val="FF0000"/>
                </a:solidFill>
                <a:latin typeface="Times New Roman"/>
                <a:cs typeface="Times New Roman"/>
              </a:rPr>
              <a:t> </a:t>
            </a:r>
            <a:r>
              <a:rPr spc="-10" dirty="0">
                <a:solidFill>
                  <a:srgbClr val="FF0000"/>
                </a:solidFill>
              </a:rPr>
              <a:t>Program</a:t>
            </a:r>
            <a:r>
              <a:rPr b="0" spc="-150" dirty="0">
                <a:solidFill>
                  <a:srgbClr val="FF0000"/>
                </a:solidFill>
                <a:latin typeface="Times New Roman"/>
                <a:cs typeface="Times New Roman"/>
              </a:rPr>
              <a:t> </a:t>
            </a:r>
            <a:r>
              <a:rPr dirty="0">
                <a:solidFill>
                  <a:srgbClr val="FF0000"/>
                </a:solidFill>
              </a:rPr>
              <a:t>of</a:t>
            </a:r>
            <a:r>
              <a:rPr b="0" spc="-120" dirty="0">
                <a:solidFill>
                  <a:srgbClr val="FF0000"/>
                </a:solidFill>
                <a:latin typeface="Times New Roman"/>
                <a:cs typeface="Times New Roman"/>
              </a:rPr>
              <a:t> </a:t>
            </a:r>
            <a:r>
              <a:rPr dirty="0">
                <a:solidFill>
                  <a:srgbClr val="FF0000"/>
                </a:solidFill>
              </a:rPr>
              <a:t>String</a:t>
            </a:r>
            <a:r>
              <a:rPr b="0" spc="-135" dirty="0">
                <a:solidFill>
                  <a:srgbClr val="FF0000"/>
                </a:solidFill>
                <a:latin typeface="Times New Roman"/>
                <a:cs typeface="Times New Roman"/>
              </a:rPr>
              <a:t> </a:t>
            </a:r>
            <a:r>
              <a:rPr spc="-20" dirty="0">
                <a:solidFill>
                  <a:srgbClr val="FF0000"/>
                </a:solidFill>
              </a:rPr>
              <a:t>Operators</a:t>
            </a:r>
            <a:r>
              <a:rPr b="0" spc="-150" dirty="0">
                <a:solidFill>
                  <a:srgbClr val="FF0000"/>
                </a:solidFill>
                <a:latin typeface="Times New Roman"/>
                <a:cs typeface="Times New Roman"/>
              </a:rPr>
              <a:t> </a:t>
            </a:r>
            <a:r>
              <a:rPr dirty="0">
                <a:solidFill>
                  <a:srgbClr val="FF0000"/>
                </a:solidFill>
              </a:rPr>
              <a:t>in</a:t>
            </a:r>
            <a:r>
              <a:rPr b="0" spc="-114" dirty="0">
                <a:solidFill>
                  <a:srgbClr val="FF0000"/>
                </a:solidFill>
                <a:latin typeface="Times New Roman"/>
                <a:cs typeface="Times New Roman"/>
              </a:rPr>
              <a:t> </a:t>
            </a:r>
            <a:r>
              <a:rPr spc="-10" dirty="0">
                <a:solidFill>
                  <a:srgbClr val="FF0000"/>
                </a:solidFill>
              </a:rPr>
              <a:t>Python</a:t>
            </a:r>
          </a:p>
        </p:txBody>
      </p:sp>
      <p:sp>
        <p:nvSpPr>
          <p:cNvPr id="3" name="object 3"/>
          <p:cNvSpPr txBox="1"/>
          <p:nvPr/>
        </p:nvSpPr>
        <p:spPr>
          <a:xfrm>
            <a:off x="535940" y="699257"/>
            <a:ext cx="753110"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alibri"/>
                <a:cs typeface="Calibri"/>
              </a:rPr>
              <a:t>Code:</a:t>
            </a:r>
            <a:endParaRPr sz="2400">
              <a:latin typeface="Calibri"/>
              <a:cs typeface="Calibri"/>
            </a:endParaRPr>
          </a:p>
        </p:txBody>
      </p:sp>
      <p:sp>
        <p:nvSpPr>
          <p:cNvPr id="4" name="object 4"/>
          <p:cNvSpPr txBox="1"/>
          <p:nvPr/>
        </p:nvSpPr>
        <p:spPr>
          <a:xfrm>
            <a:off x="535940" y="1065017"/>
            <a:ext cx="5092065" cy="4854575"/>
          </a:xfrm>
          <a:prstGeom prst="rect">
            <a:avLst/>
          </a:prstGeom>
        </p:spPr>
        <p:txBody>
          <a:bodyPr vert="horz" wrap="square" lIns="0" tIns="12700" rIns="0" bIns="0" rtlCol="0">
            <a:spAutoFit/>
          </a:bodyPr>
          <a:lstStyle/>
          <a:p>
            <a:pPr marL="12700" marR="9525">
              <a:lnSpc>
                <a:spcPct val="120000"/>
              </a:lnSpc>
              <a:spcBef>
                <a:spcPts val="100"/>
              </a:spcBef>
            </a:pPr>
            <a:r>
              <a:rPr sz="2400" b="1" spc="-10" dirty="0">
                <a:latin typeface="Calibri"/>
                <a:cs typeface="Calibri"/>
              </a:rPr>
              <a:t>message1="Hello</a:t>
            </a:r>
            <a:r>
              <a:rPr sz="2400" spc="-75" dirty="0">
                <a:latin typeface="Times New Roman"/>
                <a:cs typeface="Times New Roman"/>
              </a:rPr>
              <a:t> </a:t>
            </a:r>
            <a:r>
              <a:rPr sz="2400" b="1" spc="-10" dirty="0">
                <a:latin typeface="Calibri"/>
                <a:cs typeface="Calibri"/>
              </a:rPr>
              <a:t>World!"</a:t>
            </a:r>
            <a:r>
              <a:rPr sz="2400" spc="-10" dirty="0">
                <a:latin typeface="Times New Roman"/>
                <a:cs typeface="Times New Roman"/>
              </a:rPr>
              <a:t> </a:t>
            </a:r>
            <a:r>
              <a:rPr sz="2400" b="1" spc="-20" dirty="0">
                <a:latin typeface="Calibri"/>
                <a:cs typeface="Calibri"/>
              </a:rPr>
              <a:t>message2="Welcome</a:t>
            </a:r>
            <a:r>
              <a:rPr sz="2400" spc="-70" dirty="0">
                <a:latin typeface="Times New Roman"/>
                <a:cs typeface="Times New Roman"/>
              </a:rPr>
              <a:t> </a:t>
            </a:r>
            <a:r>
              <a:rPr sz="2400" b="1" dirty="0">
                <a:latin typeface="Calibri"/>
                <a:cs typeface="Calibri"/>
              </a:rPr>
              <a:t>to</a:t>
            </a:r>
            <a:r>
              <a:rPr sz="2400" spc="-15" dirty="0">
                <a:latin typeface="Times New Roman"/>
                <a:cs typeface="Times New Roman"/>
              </a:rPr>
              <a:t> </a:t>
            </a:r>
            <a:r>
              <a:rPr sz="2400" b="1" spc="-10" dirty="0">
                <a:latin typeface="Calibri"/>
                <a:cs typeface="Calibri"/>
              </a:rPr>
              <a:t>Scaler"</a:t>
            </a:r>
            <a:r>
              <a:rPr sz="2400" spc="-10" dirty="0">
                <a:latin typeface="Times New Roman"/>
                <a:cs typeface="Times New Roman"/>
              </a:rPr>
              <a:t> </a:t>
            </a:r>
            <a:r>
              <a:rPr sz="2400" b="1" spc="-20" dirty="0">
                <a:latin typeface="Calibri"/>
                <a:cs typeface="Calibri"/>
              </a:rPr>
              <a:t>print(message1+message2)</a:t>
            </a:r>
            <a:r>
              <a:rPr sz="2400" spc="-20" dirty="0">
                <a:latin typeface="Times New Roman"/>
                <a:cs typeface="Times New Roman"/>
              </a:rPr>
              <a:t> </a:t>
            </a:r>
            <a:r>
              <a:rPr sz="2400" b="1" dirty="0">
                <a:latin typeface="Calibri"/>
                <a:cs typeface="Calibri"/>
              </a:rPr>
              <a:t>#</a:t>
            </a:r>
            <a:r>
              <a:rPr sz="2400" spc="-5" dirty="0">
                <a:latin typeface="Times New Roman"/>
                <a:cs typeface="Times New Roman"/>
              </a:rPr>
              <a:t> </a:t>
            </a:r>
            <a:r>
              <a:rPr sz="2400" b="1" dirty="0">
                <a:latin typeface="Calibri"/>
                <a:cs typeface="Calibri"/>
              </a:rPr>
              <a:t>+</a:t>
            </a:r>
            <a:r>
              <a:rPr sz="2400" spc="-15" dirty="0">
                <a:latin typeface="Times New Roman"/>
                <a:cs typeface="Times New Roman"/>
              </a:rPr>
              <a:t> </a:t>
            </a:r>
            <a:r>
              <a:rPr sz="2400" b="1" spc="-10" dirty="0">
                <a:latin typeface="Calibri"/>
                <a:cs typeface="Calibri"/>
              </a:rPr>
              <a:t>operator</a:t>
            </a:r>
            <a:r>
              <a:rPr sz="2400" spc="-10" dirty="0">
                <a:latin typeface="Times New Roman"/>
                <a:cs typeface="Times New Roman"/>
              </a:rPr>
              <a:t> </a:t>
            </a:r>
            <a:r>
              <a:rPr sz="2400" b="1" spc="-10" dirty="0">
                <a:latin typeface="Calibri"/>
                <a:cs typeface="Calibri"/>
              </a:rPr>
              <a:t>print(message1*3)</a:t>
            </a:r>
            <a:r>
              <a:rPr sz="2400" spc="-65" dirty="0">
                <a:latin typeface="Times New Roman"/>
                <a:cs typeface="Times New Roman"/>
              </a:rPr>
              <a:t> </a:t>
            </a:r>
            <a:r>
              <a:rPr sz="2400" b="1" dirty="0">
                <a:latin typeface="Calibri"/>
                <a:cs typeface="Calibri"/>
              </a:rPr>
              <a:t>#</a:t>
            </a:r>
            <a:r>
              <a:rPr sz="2400" spc="-80" dirty="0">
                <a:latin typeface="Times New Roman"/>
                <a:cs typeface="Times New Roman"/>
              </a:rPr>
              <a:t> </a:t>
            </a:r>
            <a:r>
              <a:rPr sz="2400" b="1" dirty="0">
                <a:latin typeface="Calibri"/>
                <a:cs typeface="Calibri"/>
              </a:rPr>
              <a:t>*</a:t>
            </a:r>
            <a:r>
              <a:rPr sz="2400" spc="-90" dirty="0">
                <a:latin typeface="Times New Roman"/>
                <a:cs typeface="Times New Roman"/>
              </a:rPr>
              <a:t> </a:t>
            </a:r>
            <a:r>
              <a:rPr sz="2400" b="1" spc="-10" dirty="0">
                <a:latin typeface="Calibri"/>
                <a:cs typeface="Calibri"/>
              </a:rPr>
              <a:t>operator</a:t>
            </a:r>
            <a:r>
              <a:rPr sz="2400" spc="-10" dirty="0">
                <a:latin typeface="Times New Roman"/>
                <a:cs typeface="Times New Roman"/>
              </a:rPr>
              <a:t> </a:t>
            </a:r>
            <a:r>
              <a:rPr sz="2400" b="1" spc="-10" dirty="0">
                <a:latin typeface="Calibri"/>
                <a:cs typeface="Calibri"/>
              </a:rPr>
              <a:t>print(message1[6])</a:t>
            </a:r>
            <a:r>
              <a:rPr sz="2400" spc="-55" dirty="0">
                <a:latin typeface="Times New Roman"/>
                <a:cs typeface="Times New Roman"/>
              </a:rPr>
              <a:t> </a:t>
            </a:r>
            <a:r>
              <a:rPr sz="2400" b="1" dirty="0">
                <a:latin typeface="Calibri"/>
                <a:cs typeface="Calibri"/>
              </a:rPr>
              <a:t>#</a:t>
            </a:r>
            <a:r>
              <a:rPr sz="2400" spc="-55" dirty="0">
                <a:latin typeface="Times New Roman"/>
                <a:cs typeface="Times New Roman"/>
              </a:rPr>
              <a:t> </a:t>
            </a:r>
            <a:r>
              <a:rPr sz="2400" b="1" dirty="0">
                <a:latin typeface="Calibri"/>
                <a:cs typeface="Calibri"/>
              </a:rPr>
              <a:t>[]</a:t>
            </a:r>
            <a:r>
              <a:rPr sz="2400" spc="-65" dirty="0">
                <a:latin typeface="Times New Roman"/>
                <a:cs typeface="Times New Roman"/>
              </a:rPr>
              <a:t> </a:t>
            </a:r>
            <a:r>
              <a:rPr sz="2400" b="1" spc="-10" dirty="0">
                <a:latin typeface="Calibri"/>
                <a:cs typeface="Calibri"/>
              </a:rPr>
              <a:t>operator</a:t>
            </a:r>
            <a:r>
              <a:rPr sz="2400" spc="-10" dirty="0">
                <a:latin typeface="Times New Roman"/>
                <a:cs typeface="Times New Roman"/>
              </a:rPr>
              <a:t> </a:t>
            </a:r>
            <a:r>
              <a:rPr sz="2400" b="1" spc="-10" dirty="0">
                <a:latin typeface="Calibri"/>
                <a:cs typeface="Calibri"/>
              </a:rPr>
              <a:t>print(message2[0:7])</a:t>
            </a:r>
            <a:r>
              <a:rPr sz="2400" spc="-65" dirty="0">
                <a:latin typeface="Times New Roman"/>
                <a:cs typeface="Times New Roman"/>
              </a:rPr>
              <a:t> </a:t>
            </a:r>
            <a:r>
              <a:rPr sz="2400" b="1" dirty="0">
                <a:latin typeface="Calibri"/>
                <a:cs typeface="Calibri"/>
              </a:rPr>
              <a:t>#</a:t>
            </a:r>
            <a:r>
              <a:rPr sz="2400" spc="-60" dirty="0">
                <a:latin typeface="Times New Roman"/>
                <a:cs typeface="Times New Roman"/>
              </a:rPr>
              <a:t> </a:t>
            </a:r>
            <a:r>
              <a:rPr sz="2400" b="1" dirty="0">
                <a:latin typeface="Calibri"/>
                <a:cs typeface="Calibri"/>
              </a:rPr>
              <a:t>[:]</a:t>
            </a:r>
            <a:r>
              <a:rPr sz="2400" spc="-80" dirty="0">
                <a:latin typeface="Times New Roman"/>
                <a:cs typeface="Times New Roman"/>
              </a:rPr>
              <a:t> </a:t>
            </a:r>
            <a:r>
              <a:rPr sz="2400" b="1" spc="-10" dirty="0">
                <a:latin typeface="Calibri"/>
                <a:cs typeface="Calibri"/>
              </a:rPr>
              <a:t>operator</a:t>
            </a:r>
            <a:r>
              <a:rPr sz="2400" spc="-10" dirty="0">
                <a:latin typeface="Times New Roman"/>
                <a:cs typeface="Times New Roman"/>
              </a:rPr>
              <a:t> </a:t>
            </a:r>
            <a:r>
              <a:rPr sz="2400" b="1" spc="-10" dirty="0">
                <a:latin typeface="Calibri"/>
                <a:cs typeface="Calibri"/>
              </a:rPr>
              <a:t>str1="Hello"</a:t>
            </a:r>
            <a:endParaRPr sz="2400">
              <a:latin typeface="Calibri"/>
              <a:cs typeface="Calibri"/>
            </a:endParaRPr>
          </a:p>
          <a:p>
            <a:pPr marL="285750" marR="1009015" indent="-273685">
              <a:lnSpc>
                <a:spcPts val="3460"/>
              </a:lnSpc>
              <a:spcBef>
                <a:spcPts val="204"/>
              </a:spcBef>
            </a:pPr>
            <a:r>
              <a:rPr sz="2400" b="1" dirty="0">
                <a:latin typeface="Calibri"/>
                <a:cs typeface="Calibri"/>
              </a:rPr>
              <a:t>if</a:t>
            </a:r>
            <a:r>
              <a:rPr sz="2400" spc="-90" dirty="0">
                <a:latin typeface="Times New Roman"/>
                <a:cs typeface="Times New Roman"/>
              </a:rPr>
              <a:t> </a:t>
            </a:r>
            <a:r>
              <a:rPr sz="2400" b="1" dirty="0">
                <a:latin typeface="Calibri"/>
                <a:cs typeface="Calibri"/>
              </a:rPr>
              <a:t>str1</a:t>
            </a:r>
            <a:r>
              <a:rPr sz="2400" spc="-80" dirty="0">
                <a:latin typeface="Times New Roman"/>
                <a:cs typeface="Times New Roman"/>
              </a:rPr>
              <a:t> </a:t>
            </a:r>
            <a:r>
              <a:rPr sz="2400" b="1" dirty="0">
                <a:latin typeface="Calibri"/>
                <a:cs typeface="Calibri"/>
              </a:rPr>
              <a:t>in</a:t>
            </a:r>
            <a:r>
              <a:rPr sz="2400" spc="-85" dirty="0">
                <a:latin typeface="Times New Roman"/>
                <a:cs typeface="Times New Roman"/>
              </a:rPr>
              <a:t> </a:t>
            </a:r>
            <a:r>
              <a:rPr sz="2400" b="1" spc="-10" dirty="0">
                <a:latin typeface="Calibri"/>
                <a:cs typeface="Calibri"/>
              </a:rPr>
              <a:t>message1:#</a:t>
            </a:r>
            <a:r>
              <a:rPr sz="2400" spc="-90" dirty="0">
                <a:latin typeface="Times New Roman"/>
                <a:cs typeface="Times New Roman"/>
              </a:rPr>
              <a:t> </a:t>
            </a:r>
            <a:r>
              <a:rPr sz="2400" b="1" dirty="0">
                <a:latin typeface="Calibri"/>
                <a:cs typeface="Calibri"/>
              </a:rPr>
              <a:t>in</a:t>
            </a:r>
            <a:r>
              <a:rPr sz="2400" spc="-85" dirty="0">
                <a:latin typeface="Times New Roman"/>
                <a:cs typeface="Times New Roman"/>
              </a:rPr>
              <a:t> </a:t>
            </a:r>
            <a:r>
              <a:rPr sz="2400" b="1" spc="-10" dirty="0">
                <a:latin typeface="Calibri"/>
                <a:cs typeface="Calibri"/>
              </a:rPr>
              <a:t>operator</a:t>
            </a:r>
            <a:r>
              <a:rPr sz="2400" spc="-10" dirty="0">
                <a:latin typeface="Times New Roman"/>
                <a:cs typeface="Times New Roman"/>
              </a:rPr>
              <a:t> </a:t>
            </a:r>
            <a:r>
              <a:rPr sz="2400" b="1" dirty="0">
                <a:latin typeface="Calibri"/>
                <a:cs typeface="Calibri"/>
              </a:rPr>
              <a:t>print("It</a:t>
            </a:r>
            <a:r>
              <a:rPr sz="2400" spc="-80" dirty="0">
                <a:latin typeface="Times New Roman"/>
                <a:cs typeface="Times New Roman"/>
              </a:rPr>
              <a:t> </a:t>
            </a:r>
            <a:r>
              <a:rPr sz="2400" b="1" dirty="0">
                <a:latin typeface="Calibri"/>
                <a:cs typeface="Calibri"/>
              </a:rPr>
              <a:t>is</a:t>
            </a:r>
            <a:r>
              <a:rPr sz="2400" spc="-95" dirty="0">
                <a:latin typeface="Times New Roman"/>
                <a:cs typeface="Times New Roman"/>
              </a:rPr>
              <a:t> </a:t>
            </a:r>
            <a:r>
              <a:rPr sz="2400" b="1" dirty="0">
                <a:latin typeface="Calibri"/>
                <a:cs typeface="Calibri"/>
              </a:rPr>
              <a:t>a</a:t>
            </a:r>
            <a:r>
              <a:rPr sz="2400" spc="-95" dirty="0">
                <a:latin typeface="Times New Roman"/>
                <a:cs typeface="Times New Roman"/>
              </a:rPr>
              <a:t> </a:t>
            </a:r>
            <a:r>
              <a:rPr sz="2400" b="1" spc="-10" dirty="0">
                <a:latin typeface="Calibri"/>
                <a:cs typeface="Calibri"/>
              </a:rPr>
              <a:t>present!")</a:t>
            </a:r>
            <a:endParaRPr sz="2400">
              <a:latin typeface="Calibri"/>
              <a:cs typeface="Calibri"/>
            </a:endParaRPr>
          </a:p>
          <a:p>
            <a:pPr marL="12700">
              <a:lnSpc>
                <a:spcPct val="100000"/>
              </a:lnSpc>
              <a:spcBef>
                <a:spcPts val="365"/>
              </a:spcBef>
            </a:pPr>
            <a:r>
              <a:rPr sz="2400" b="1" dirty="0">
                <a:latin typeface="Calibri"/>
                <a:cs typeface="Calibri"/>
              </a:rPr>
              <a:t>if</a:t>
            </a:r>
            <a:r>
              <a:rPr sz="2400" spc="-95" dirty="0">
                <a:latin typeface="Times New Roman"/>
                <a:cs typeface="Times New Roman"/>
              </a:rPr>
              <a:t> </a:t>
            </a:r>
            <a:r>
              <a:rPr sz="2400" b="1" dirty="0">
                <a:latin typeface="Calibri"/>
                <a:cs typeface="Calibri"/>
              </a:rPr>
              <a:t>str1</a:t>
            </a:r>
            <a:r>
              <a:rPr sz="2400" spc="-85" dirty="0">
                <a:latin typeface="Times New Roman"/>
                <a:cs typeface="Times New Roman"/>
              </a:rPr>
              <a:t> </a:t>
            </a:r>
            <a:r>
              <a:rPr sz="2400" b="1" dirty="0">
                <a:latin typeface="Calibri"/>
                <a:cs typeface="Calibri"/>
              </a:rPr>
              <a:t>not</a:t>
            </a:r>
            <a:r>
              <a:rPr sz="2400" spc="-85" dirty="0">
                <a:latin typeface="Times New Roman"/>
                <a:cs typeface="Times New Roman"/>
              </a:rPr>
              <a:t> </a:t>
            </a:r>
            <a:r>
              <a:rPr sz="2400" b="1" dirty="0">
                <a:latin typeface="Calibri"/>
                <a:cs typeface="Calibri"/>
              </a:rPr>
              <a:t>in</a:t>
            </a:r>
            <a:r>
              <a:rPr sz="2400" spc="-90" dirty="0">
                <a:latin typeface="Times New Roman"/>
                <a:cs typeface="Times New Roman"/>
              </a:rPr>
              <a:t> </a:t>
            </a:r>
            <a:r>
              <a:rPr sz="2400" b="1" spc="-10" dirty="0">
                <a:latin typeface="Calibri"/>
                <a:cs typeface="Calibri"/>
              </a:rPr>
              <a:t>message2:#</a:t>
            </a:r>
            <a:r>
              <a:rPr sz="2400" spc="-85" dirty="0">
                <a:latin typeface="Times New Roman"/>
                <a:cs typeface="Times New Roman"/>
              </a:rPr>
              <a:t> </a:t>
            </a:r>
            <a:r>
              <a:rPr sz="2400" b="1" dirty="0">
                <a:latin typeface="Calibri"/>
                <a:cs typeface="Calibri"/>
              </a:rPr>
              <a:t>not</a:t>
            </a:r>
            <a:r>
              <a:rPr sz="2400" spc="-90" dirty="0">
                <a:latin typeface="Times New Roman"/>
                <a:cs typeface="Times New Roman"/>
              </a:rPr>
              <a:t> </a:t>
            </a:r>
            <a:r>
              <a:rPr sz="2400" b="1" dirty="0">
                <a:latin typeface="Calibri"/>
                <a:cs typeface="Calibri"/>
              </a:rPr>
              <a:t>in</a:t>
            </a:r>
            <a:r>
              <a:rPr sz="2400" spc="-90" dirty="0">
                <a:latin typeface="Times New Roman"/>
                <a:cs typeface="Times New Roman"/>
              </a:rPr>
              <a:t> </a:t>
            </a:r>
            <a:r>
              <a:rPr sz="2400" b="1" spc="-10" dirty="0">
                <a:latin typeface="Calibri"/>
                <a:cs typeface="Calibri"/>
              </a:rPr>
              <a:t>operator</a:t>
            </a:r>
            <a:endParaRPr sz="2400">
              <a:latin typeface="Calibri"/>
              <a:cs typeface="Calibri"/>
            </a:endParaRPr>
          </a:p>
          <a:p>
            <a:pPr marL="285750">
              <a:lnSpc>
                <a:spcPct val="100000"/>
              </a:lnSpc>
              <a:spcBef>
                <a:spcPts val="575"/>
              </a:spcBef>
            </a:pPr>
            <a:r>
              <a:rPr sz="2400" b="1" dirty="0">
                <a:latin typeface="Calibri"/>
                <a:cs typeface="Calibri"/>
              </a:rPr>
              <a:t>print("It</a:t>
            </a:r>
            <a:r>
              <a:rPr sz="2400" spc="-95" dirty="0">
                <a:latin typeface="Times New Roman"/>
                <a:cs typeface="Times New Roman"/>
              </a:rPr>
              <a:t> </a:t>
            </a:r>
            <a:r>
              <a:rPr sz="2400" b="1" dirty="0">
                <a:latin typeface="Calibri"/>
                <a:cs typeface="Calibri"/>
              </a:rPr>
              <a:t>is</a:t>
            </a:r>
            <a:r>
              <a:rPr sz="2400" spc="-105" dirty="0">
                <a:latin typeface="Times New Roman"/>
                <a:cs typeface="Times New Roman"/>
              </a:rPr>
              <a:t> </a:t>
            </a:r>
            <a:r>
              <a:rPr sz="2400" b="1" dirty="0">
                <a:latin typeface="Calibri"/>
                <a:cs typeface="Calibri"/>
              </a:rPr>
              <a:t>not</a:t>
            </a:r>
            <a:r>
              <a:rPr sz="2400" spc="-105" dirty="0">
                <a:latin typeface="Times New Roman"/>
                <a:cs typeface="Times New Roman"/>
              </a:rPr>
              <a:t> </a:t>
            </a:r>
            <a:r>
              <a:rPr sz="2400" b="1" spc="-10" dirty="0">
                <a:latin typeface="Calibri"/>
                <a:cs typeface="Calibri"/>
              </a:rPr>
              <a:t>present!")</a:t>
            </a:r>
            <a:endParaRPr sz="2400">
              <a:latin typeface="Calibri"/>
              <a:cs typeface="Calibri"/>
            </a:endParaRPr>
          </a:p>
        </p:txBody>
      </p:sp>
      <p:sp>
        <p:nvSpPr>
          <p:cNvPr id="5" name="object 5"/>
          <p:cNvSpPr txBox="1"/>
          <p:nvPr/>
        </p:nvSpPr>
        <p:spPr>
          <a:xfrm>
            <a:off x="6099819" y="1237233"/>
            <a:ext cx="70802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Output</a:t>
            </a:r>
            <a:endParaRPr sz="1800">
              <a:latin typeface="Calibri"/>
              <a:cs typeface="Calibri"/>
            </a:endParaRPr>
          </a:p>
        </p:txBody>
      </p:sp>
      <p:sp>
        <p:nvSpPr>
          <p:cNvPr id="6" name="object 6"/>
          <p:cNvSpPr txBox="1"/>
          <p:nvPr/>
        </p:nvSpPr>
        <p:spPr>
          <a:xfrm>
            <a:off x="6099819" y="1785949"/>
            <a:ext cx="2931160" cy="1946275"/>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Hello</a:t>
            </a:r>
            <a:r>
              <a:rPr sz="1800" spc="-60" dirty="0">
                <a:latin typeface="Times New Roman"/>
                <a:cs typeface="Times New Roman"/>
              </a:rPr>
              <a:t> </a:t>
            </a:r>
            <a:r>
              <a:rPr sz="1800" spc="-20" dirty="0">
                <a:latin typeface="Calibri"/>
                <a:cs typeface="Calibri"/>
              </a:rPr>
              <a:t>World!Welcome</a:t>
            </a:r>
            <a:r>
              <a:rPr sz="1800" spc="-45" dirty="0">
                <a:latin typeface="Times New Roman"/>
                <a:cs typeface="Times New Roman"/>
              </a:rPr>
              <a:t> </a:t>
            </a:r>
            <a:r>
              <a:rPr sz="1800" dirty="0">
                <a:latin typeface="Calibri"/>
                <a:cs typeface="Calibri"/>
              </a:rPr>
              <a:t>to</a:t>
            </a:r>
            <a:r>
              <a:rPr sz="1800" spc="-75" dirty="0">
                <a:latin typeface="Times New Roman"/>
                <a:cs typeface="Times New Roman"/>
              </a:rPr>
              <a:t> </a:t>
            </a:r>
            <a:r>
              <a:rPr sz="1800" spc="-10" dirty="0">
                <a:latin typeface="Calibri"/>
                <a:cs typeface="Calibri"/>
              </a:rPr>
              <a:t>Scaler</a:t>
            </a:r>
            <a:r>
              <a:rPr sz="1800" spc="-10" dirty="0">
                <a:latin typeface="Times New Roman"/>
                <a:cs typeface="Times New Roman"/>
              </a:rPr>
              <a:t> </a:t>
            </a:r>
            <a:r>
              <a:rPr sz="1800" dirty="0">
                <a:latin typeface="Calibri"/>
                <a:cs typeface="Calibri"/>
              </a:rPr>
              <a:t>Hello</a:t>
            </a:r>
            <a:r>
              <a:rPr sz="1800" spc="-85" dirty="0">
                <a:latin typeface="Times New Roman"/>
                <a:cs typeface="Times New Roman"/>
              </a:rPr>
              <a:t> </a:t>
            </a:r>
            <a:r>
              <a:rPr sz="1800" spc="-10" dirty="0">
                <a:latin typeface="Calibri"/>
                <a:cs typeface="Calibri"/>
              </a:rPr>
              <a:t>World!Hello</a:t>
            </a:r>
            <a:r>
              <a:rPr sz="1800" spc="-75" dirty="0">
                <a:latin typeface="Times New Roman"/>
                <a:cs typeface="Times New Roman"/>
              </a:rPr>
              <a:t> </a:t>
            </a:r>
            <a:r>
              <a:rPr sz="1800" spc="-10" dirty="0">
                <a:latin typeface="Calibri"/>
                <a:cs typeface="Calibri"/>
              </a:rPr>
              <a:t>World!Hello</a:t>
            </a:r>
            <a:r>
              <a:rPr sz="1800" spc="-10" dirty="0">
                <a:latin typeface="Times New Roman"/>
                <a:cs typeface="Times New Roman"/>
              </a:rPr>
              <a:t> </a:t>
            </a:r>
            <a:r>
              <a:rPr sz="1800" spc="-10" dirty="0">
                <a:latin typeface="Calibri"/>
                <a:cs typeface="Calibri"/>
              </a:rPr>
              <a:t>World!</a:t>
            </a:r>
            <a:endParaRPr sz="1800">
              <a:latin typeface="Calibri"/>
              <a:cs typeface="Calibri"/>
            </a:endParaRPr>
          </a:p>
          <a:p>
            <a:pPr marL="12700" marR="2037714">
              <a:lnSpc>
                <a:spcPct val="100000"/>
              </a:lnSpc>
            </a:pPr>
            <a:r>
              <a:rPr sz="1800" spc="-50" dirty="0">
                <a:latin typeface="Calibri"/>
                <a:cs typeface="Calibri"/>
              </a:rPr>
              <a:t>w</a:t>
            </a:r>
            <a:r>
              <a:rPr sz="1800" spc="-50" dirty="0">
                <a:latin typeface="Times New Roman"/>
                <a:cs typeface="Times New Roman"/>
              </a:rPr>
              <a:t> </a:t>
            </a:r>
            <a:r>
              <a:rPr sz="1800" spc="-25" dirty="0">
                <a:latin typeface="Calibri"/>
                <a:cs typeface="Calibri"/>
              </a:rPr>
              <a:t>Welcome</a:t>
            </a:r>
            <a:endParaRPr sz="1800">
              <a:latin typeface="Calibri"/>
              <a:cs typeface="Calibri"/>
            </a:endParaRPr>
          </a:p>
          <a:p>
            <a:pPr marL="12700">
              <a:lnSpc>
                <a:spcPct val="100000"/>
              </a:lnSpc>
              <a:spcBef>
                <a:spcPts val="5"/>
              </a:spcBef>
            </a:pPr>
            <a:r>
              <a:rPr sz="1800" dirty="0">
                <a:latin typeface="Calibri"/>
                <a:cs typeface="Calibri"/>
              </a:rPr>
              <a:t>It</a:t>
            </a:r>
            <a:r>
              <a:rPr sz="1800" spc="-50" dirty="0">
                <a:latin typeface="Times New Roman"/>
                <a:cs typeface="Times New Roman"/>
              </a:rPr>
              <a:t> </a:t>
            </a:r>
            <a:r>
              <a:rPr sz="1800" dirty="0">
                <a:latin typeface="Calibri"/>
                <a:cs typeface="Calibri"/>
              </a:rPr>
              <a:t>is</a:t>
            </a:r>
            <a:r>
              <a:rPr sz="1800" spc="-50" dirty="0">
                <a:latin typeface="Times New Roman"/>
                <a:cs typeface="Times New Roman"/>
              </a:rPr>
              <a:t> </a:t>
            </a:r>
            <a:r>
              <a:rPr sz="1800" dirty="0">
                <a:latin typeface="Calibri"/>
                <a:cs typeface="Calibri"/>
              </a:rPr>
              <a:t>a</a:t>
            </a:r>
            <a:r>
              <a:rPr sz="1800" spc="-45" dirty="0">
                <a:latin typeface="Times New Roman"/>
                <a:cs typeface="Times New Roman"/>
              </a:rPr>
              <a:t> </a:t>
            </a:r>
            <a:r>
              <a:rPr sz="1800" spc="-10" dirty="0">
                <a:latin typeface="Calibri"/>
                <a:cs typeface="Calibri"/>
              </a:rPr>
              <a:t>present!</a:t>
            </a:r>
            <a:endParaRPr sz="1800">
              <a:latin typeface="Calibri"/>
              <a:cs typeface="Calibri"/>
            </a:endParaRPr>
          </a:p>
          <a:p>
            <a:pPr marL="12700">
              <a:lnSpc>
                <a:spcPct val="100000"/>
              </a:lnSpc>
            </a:pPr>
            <a:r>
              <a:rPr sz="1800" dirty="0">
                <a:latin typeface="Calibri"/>
                <a:cs typeface="Calibri"/>
              </a:rPr>
              <a:t>It</a:t>
            </a:r>
            <a:r>
              <a:rPr sz="1800" spc="-55" dirty="0">
                <a:latin typeface="Times New Roman"/>
                <a:cs typeface="Times New Roman"/>
              </a:rPr>
              <a:t> </a:t>
            </a:r>
            <a:r>
              <a:rPr sz="1800" dirty="0">
                <a:latin typeface="Calibri"/>
                <a:cs typeface="Calibri"/>
              </a:rPr>
              <a:t>is</a:t>
            </a:r>
            <a:r>
              <a:rPr sz="1800" spc="-55" dirty="0">
                <a:latin typeface="Times New Roman"/>
                <a:cs typeface="Times New Roman"/>
              </a:rPr>
              <a:t> </a:t>
            </a:r>
            <a:r>
              <a:rPr sz="1800" dirty="0">
                <a:latin typeface="Calibri"/>
                <a:cs typeface="Calibri"/>
              </a:rPr>
              <a:t>not</a:t>
            </a:r>
            <a:r>
              <a:rPr sz="1800" spc="-40" dirty="0">
                <a:latin typeface="Times New Roman"/>
                <a:cs typeface="Times New Roman"/>
              </a:rPr>
              <a:t> </a:t>
            </a:r>
            <a:r>
              <a:rPr sz="1800" spc="-10" dirty="0">
                <a:latin typeface="Calibri"/>
                <a:cs typeface="Calibri"/>
              </a:rPr>
              <a:t>present!</a:t>
            </a:r>
            <a:endParaRPr sz="1800">
              <a:latin typeface="Calibri"/>
              <a:cs typeface="Calibri"/>
            </a:endParaRPr>
          </a:p>
        </p:txBody>
      </p:sp>
      <p:sp>
        <p:nvSpPr>
          <p:cNvPr id="7" name="object 7"/>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3024" rIns="0" bIns="0" rtlCol="0">
            <a:spAutoFit/>
          </a:bodyPr>
          <a:lstStyle/>
          <a:p>
            <a:pPr marL="1378585">
              <a:lnSpc>
                <a:spcPct val="100000"/>
              </a:lnSpc>
              <a:spcBef>
                <a:spcPts val="95"/>
              </a:spcBef>
            </a:pPr>
            <a:r>
              <a:rPr sz="4000" dirty="0">
                <a:solidFill>
                  <a:srgbClr val="001F5F"/>
                </a:solidFill>
              </a:rPr>
              <a:t>Python</a:t>
            </a:r>
            <a:r>
              <a:rPr sz="4000" b="0" spc="-180" dirty="0">
                <a:solidFill>
                  <a:srgbClr val="001F5F"/>
                </a:solidFill>
                <a:latin typeface="Times New Roman"/>
                <a:cs typeface="Times New Roman"/>
              </a:rPr>
              <a:t> </a:t>
            </a:r>
            <a:r>
              <a:rPr sz="4000" dirty="0">
                <a:solidFill>
                  <a:srgbClr val="001F5F"/>
                </a:solidFill>
              </a:rPr>
              <a:t>String</a:t>
            </a:r>
            <a:r>
              <a:rPr sz="4000" b="0" spc="-175" dirty="0">
                <a:solidFill>
                  <a:srgbClr val="001F5F"/>
                </a:solidFill>
                <a:latin typeface="Times New Roman"/>
                <a:cs typeface="Times New Roman"/>
              </a:rPr>
              <a:t> </a:t>
            </a:r>
            <a:r>
              <a:rPr sz="4000" spc="-10" dirty="0">
                <a:solidFill>
                  <a:srgbClr val="001F5F"/>
                </a:solidFill>
              </a:rPr>
              <a:t>Operations</a:t>
            </a:r>
            <a:endParaRPr sz="4000">
              <a:latin typeface="Times New Roman"/>
              <a:cs typeface="Times New Roman"/>
            </a:endParaRPr>
          </a:p>
        </p:txBody>
      </p:sp>
      <p:sp>
        <p:nvSpPr>
          <p:cNvPr id="3" name="object 3"/>
          <p:cNvSpPr txBox="1"/>
          <p:nvPr/>
        </p:nvSpPr>
        <p:spPr>
          <a:xfrm>
            <a:off x="497840" y="859277"/>
            <a:ext cx="8150225" cy="5868035"/>
          </a:xfrm>
          <a:prstGeom prst="rect">
            <a:avLst/>
          </a:prstGeom>
        </p:spPr>
        <p:txBody>
          <a:bodyPr vert="horz" wrap="square" lIns="0" tIns="12065" rIns="0" bIns="0" rtlCol="0">
            <a:spAutoFit/>
          </a:bodyPr>
          <a:lstStyle/>
          <a:p>
            <a:pPr marL="50800" algn="just">
              <a:lnSpc>
                <a:spcPct val="100000"/>
              </a:lnSpc>
              <a:spcBef>
                <a:spcPts val="95"/>
              </a:spcBef>
            </a:pPr>
            <a:r>
              <a:rPr sz="2500" b="1" dirty="0">
                <a:solidFill>
                  <a:srgbClr val="24255E"/>
                </a:solidFill>
                <a:latin typeface="Calibri"/>
                <a:cs typeface="Calibri"/>
              </a:rPr>
              <a:t>1.</a:t>
            </a:r>
            <a:r>
              <a:rPr sz="2500" spc="160" dirty="0">
                <a:solidFill>
                  <a:srgbClr val="24255E"/>
                </a:solidFill>
                <a:latin typeface="Times New Roman"/>
                <a:cs typeface="Times New Roman"/>
              </a:rPr>
              <a:t>  </a:t>
            </a:r>
            <a:r>
              <a:rPr sz="2500" b="1" spc="-10" dirty="0">
                <a:solidFill>
                  <a:srgbClr val="24255E"/>
                </a:solidFill>
                <a:latin typeface="Calibri"/>
                <a:cs typeface="Calibri"/>
              </a:rPr>
              <a:t>Compare</a:t>
            </a:r>
            <a:r>
              <a:rPr sz="2500" spc="-80" dirty="0">
                <a:solidFill>
                  <a:srgbClr val="24255E"/>
                </a:solidFill>
                <a:latin typeface="Times New Roman"/>
                <a:cs typeface="Times New Roman"/>
              </a:rPr>
              <a:t> </a:t>
            </a:r>
            <a:r>
              <a:rPr sz="2500" b="1" spc="-20" dirty="0">
                <a:solidFill>
                  <a:srgbClr val="24255E"/>
                </a:solidFill>
                <a:latin typeface="Calibri"/>
                <a:cs typeface="Calibri"/>
              </a:rPr>
              <a:t>Two</a:t>
            </a:r>
            <a:r>
              <a:rPr sz="2500" spc="-80" dirty="0">
                <a:solidFill>
                  <a:srgbClr val="24255E"/>
                </a:solidFill>
                <a:latin typeface="Times New Roman"/>
                <a:cs typeface="Times New Roman"/>
              </a:rPr>
              <a:t> </a:t>
            </a:r>
            <a:r>
              <a:rPr sz="2500" b="1" spc="-10" dirty="0">
                <a:solidFill>
                  <a:srgbClr val="24255E"/>
                </a:solidFill>
                <a:latin typeface="Calibri"/>
                <a:cs typeface="Calibri"/>
              </a:rPr>
              <a:t>Strings</a:t>
            </a:r>
            <a:endParaRPr sz="2500" dirty="0">
              <a:latin typeface="Calibri"/>
              <a:cs typeface="Calibri"/>
            </a:endParaRPr>
          </a:p>
          <a:p>
            <a:pPr marL="50800" marR="43180" algn="just">
              <a:lnSpc>
                <a:spcPct val="80100"/>
              </a:lnSpc>
              <a:spcBef>
                <a:spcPts val="535"/>
              </a:spcBef>
            </a:pPr>
            <a:r>
              <a:rPr sz="2200" dirty="0">
                <a:latin typeface="Calibri"/>
                <a:cs typeface="Calibri"/>
              </a:rPr>
              <a:t>We</a:t>
            </a:r>
            <a:r>
              <a:rPr sz="2200" spc="320" dirty="0">
                <a:latin typeface="Times New Roman"/>
                <a:cs typeface="Times New Roman"/>
              </a:rPr>
              <a:t> </a:t>
            </a:r>
            <a:r>
              <a:rPr sz="2200" dirty="0">
                <a:latin typeface="Calibri"/>
                <a:cs typeface="Calibri"/>
              </a:rPr>
              <a:t>use</a:t>
            </a:r>
            <a:r>
              <a:rPr sz="2200" spc="335" dirty="0">
                <a:latin typeface="Times New Roman"/>
                <a:cs typeface="Times New Roman"/>
              </a:rPr>
              <a:t> </a:t>
            </a:r>
            <a:r>
              <a:rPr sz="2200" dirty="0">
                <a:latin typeface="Calibri"/>
                <a:cs typeface="Calibri"/>
              </a:rPr>
              <a:t>the</a:t>
            </a:r>
            <a:r>
              <a:rPr sz="2200" spc="320" dirty="0">
                <a:latin typeface="Times New Roman"/>
                <a:cs typeface="Times New Roman"/>
              </a:rPr>
              <a:t> </a:t>
            </a:r>
            <a:r>
              <a:rPr sz="2200" dirty="0">
                <a:latin typeface="Calibri"/>
                <a:cs typeface="Calibri"/>
              </a:rPr>
              <a:t>==</a:t>
            </a:r>
            <a:r>
              <a:rPr sz="2200" spc="315" dirty="0">
                <a:latin typeface="Times New Roman"/>
                <a:cs typeface="Times New Roman"/>
              </a:rPr>
              <a:t> </a:t>
            </a:r>
            <a:r>
              <a:rPr sz="2200" dirty="0">
                <a:latin typeface="Calibri"/>
                <a:cs typeface="Calibri"/>
              </a:rPr>
              <a:t>operator</a:t>
            </a:r>
            <a:r>
              <a:rPr sz="2200" spc="330" dirty="0">
                <a:latin typeface="Times New Roman"/>
                <a:cs typeface="Times New Roman"/>
              </a:rPr>
              <a:t> </a:t>
            </a:r>
            <a:r>
              <a:rPr sz="2200" dirty="0">
                <a:latin typeface="Calibri"/>
                <a:cs typeface="Calibri"/>
              </a:rPr>
              <a:t>to</a:t>
            </a:r>
            <a:r>
              <a:rPr sz="2200" spc="330" dirty="0">
                <a:latin typeface="Times New Roman"/>
                <a:cs typeface="Times New Roman"/>
              </a:rPr>
              <a:t> </a:t>
            </a:r>
            <a:r>
              <a:rPr sz="2200" dirty="0">
                <a:latin typeface="Calibri"/>
                <a:cs typeface="Calibri"/>
              </a:rPr>
              <a:t>compare</a:t>
            </a:r>
            <a:r>
              <a:rPr sz="2200" spc="320" dirty="0">
                <a:latin typeface="Times New Roman"/>
                <a:cs typeface="Times New Roman"/>
              </a:rPr>
              <a:t> </a:t>
            </a:r>
            <a:r>
              <a:rPr sz="2200" dirty="0">
                <a:latin typeface="Calibri"/>
                <a:cs typeface="Calibri"/>
              </a:rPr>
              <a:t>two</a:t>
            </a:r>
            <a:r>
              <a:rPr sz="2200" spc="325" dirty="0">
                <a:latin typeface="Times New Roman"/>
                <a:cs typeface="Times New Roman"/>
              </a:rPr>
              <a:t> </a:t>
            </a:r>
            <a:r>
              <a:rPr sz="2200" dirty="0">
                <a:latin typeface="Calibri"/>
                <a:cs typeface="Calibri"/>
              </a:rPr>
              <a:t>strings.</a:t>
            </a:r>
            <a:r>
              <a:rPr sz="2200" spc="315" dirty="0">
                <a:latin typeface="Times New Roman"/>
                <a:cs typeface="Times New Roman"/>
              </a:rPr>
              <a:t> </a:t>
            </a:r>
            <a:r>
              <a:rPr sz="2200" dirty="0">
                <a:latin typeface="Calibri"/>
                <a:cs typeface="Calibri"/>
              </a:rPr>
              <a:t>If</a:t>
            </a:r>
            <a:r>
              <a:rPr sz="2200" spc="315" dirty="0">
                <a:latin typeface="Times New Roman"/>
                <a:cs typeface="Times New Roman"/>
              </a:rPr>
              <a:t> </a:t>
            </a:r>
            <a:r>
              <a:rPr sz="2200" dirty="0">
                <a:latin typeface="Calibri"/>
                <a:cs typeface="Calibri"/>
              </a:rPr>
              <a:t>two</a:t>
            </a:r>
            <a:r>
              <a:rPr sz="2200" spc="315" dirty="0">
                <a:latin typeface="Times New Roman"/>
                <a:cs typeface="Times New Roman"/>
              </a:rPr>
              <a:t> </a:t>
            </a:r>
            <a:r>
              <a:rPr sz="2200" dirty="0">
                <a:latin typeface="Calibri"/>
                <a:cs typeface="Calibri"/>
              </a:rPr>
              <a:t>strings</a:t>
            </a:r>
            <a:r>
              <a:rPr sz="2200" spc="305" dirty="0">
                <a:latin typeface="Times New Roman"/>
                <a:cs typeface="Times New Roman"/>
              </a:rPr>
              <a:t> </a:t>
            </a:r>
            <a:r>
              <a:rPr sz="2200" spc="-25" dirty="0">
                <a:latin typeface="Calibri"/>
                <a:cs typeface="Calibri"/>
              </a:rPr>
              <a:t>are</a:t>
            </a:r>
            <a:r>
              <a:rPr sz="2200" spc="-25" dirty="0">
                <a:latin typeface="Times New Roman"/>
                <a:cs typeface="Times New Roman"/>
              </a:rPr>
              <a:t> </a:t>
            </a:r>
            <a:r>
              <a:rPr sz="2200" dirty="0">
                <a:latin typeface="Calibri"/>
                <a:cs typeface="Calibri"/>
              </a:rPr>
              <a:t>equal,</a:t>
            </a:r>
            <a:r>
              <a:rPr sz="2200" dirty="0">
                <a:latin typeface="Times New Roman"/>
                <a:cs typeface="Times New Roman"/>
              </a:rPr>
              <a:t>  </a:t>
            </a:r>
            <a:r>
              <a:rPr sz="2200" dirty="0">
                <a:latin typeface="Calibri"/>
                <a:cs typeface="Calibri"/>
              </a:rPr>
              <a:t>the</a:t>
            </a:r>
            <a:r>
              <a:rPr sz="2200" spc="540" dirty="0">
                <a:latin typeface="Times New Roman"/>
                <a:cs typeface="Times New Roman"/>
              </a:rPr>
              <a:t> </a:t>
            </a:r>
            <a:r>
              <a:rPr sz="2200" dirty="0">
                <a:latin typeface="Calibri"/>
                <a:cs typeface="Calibri"/>
              </a:rPr>
              <a:t>operator</a:t>
            </a:r>
            <a:r>
              <a:rPr sz="2200" dirty="0">
                <a:latin typeface="Times New Roman"/>
                <a:cs typeface="Times New Roman"/>
              </a:rPr>
              <a:t>  </a:t>
            </a:r>
            <a:r>
              <a:rPr sz="2200" dirty="0">
                <a:latin typeface="Calibri"/>
                <a:cs typeface="Calibri"/>
              </a:rPr>
              <a:t>returns</a:t>
            </a:r>
            <a:r>
              <a:rPr sz="2200" spc="5" dirty="0">
                <a:latin typeface="Times New Roman"/>
                <a:cs typeface="Times New Roman"/>
              </a:rPr>
              <a:t>  </a:t>
            </a:r>
            <a:r>
              <a:rPr sz="2200" dirty="0">
                <a:latin typeface="Calibri"/>
                <a:cs typeface="Calibri"/>
              </a:rPr>
              <a:t>True.</a:t>
            </a:r>
            <a:r>
              <a:rPr sz="2200" spc="540" dirty="0">
                <a:latin typeface="Times New Roman"/>
                <a:cs typeface="Times New Roman"/>
              </a:rPr>
              <a:t> </a:t>
            </a:r>
            <a:r>
              <a:rPr sz="2200" dirty="0">
                <a:latin typeface="Calibri"/>
                <a:cs typeface="Calibri"/>
              </a:rPr>
              <a:t>Otherwise,</a:t>
            </a:r>
            <a:r>
              <a:rPr sz="2200" dirty="0">
                <a:latin typeface="Times New Roman"/>
                <a:cs typeface="Times New Roman"/>
              </a:rPr>
              <a:t>  </a:t>
            </a:r>
            <a:r>
              <a:rPr sz="2200" dirty="0">
                <a:latin typeface="Calibri"/>
                <a:cs typeface="Calibri"/>
              </a:rPr>
              <a:t>it</a:t>
            </a:r>
            <a:r>
              <a:rPr sz="2200" dirty="0">
                <a:latin typeface="Times New Roman"/>
                <a:cs typeface="Times New Roman"/>
              </a:rPr>
              <a:t>  </a:t>
            </a:r>
            <a:r>
              <a:rPr sz="2200" dirty="0">
                <a:latin typeface="Calibri"/>
                <a:cs typeface="Calibri"/>
              </a:rPr>
              <a:t>returns</a:t>
            </a:r>
            <a:r>
              <a:rPr sz="2200" spc="545" dirty="0">
                <a:latin typeface="Times New Roman"/>
                <a:cs typeface="Times New Roman"/>
              </a:rPr>
              <a:t> </a:t>
            </a:r>
            <a:r>
              <a:rPr sz="2200" dirty="0">
                <a:latin typeface="Calibri"/>
                <a:cs typeface="Calibri"/>
              </a:rPr>
              <a:t>False.</a:t>
            </a:r>
            <a:r>
              <a:rPr sz="2200" dirty="0">
                <a:latin typeface="Times New Roman"/>
                <a:cs typeface="Times New Roman"/>
              </a:rPr>
              <a:t>  </a:t>
            </a:r>
            <a:r>
              <a:rPr sz="2200" spc="-25" dirty="0">
                <a:latin typeface="Calibri"/>
                <a:cs typeface="Calibri"/>
              </a:rPr>
              <a:t>For</a:t>
            </a:r>
            <a:r>
              <a:rPr sz="2200" spc="-25" dirty="0">
                <a:latin typeface="Times New Roman"/>
                <a:cs typeface="Times New Roman"/>
              </a:rPr>
              <a:t> </a:t>
            </a:r>
            <a:r>
              <a:rPr sz="2200" spc="-10" dirty="0">
                <a:latin typeface="Calibri"/>
                <a:cs typeface="Calibri"/>
              </a:rPr>
              <a:t>example,</a:t>
            </a:r>
            <a:endParaRPr sz="2200" dirty="0">
              <a:latin typeface="Calibri"/>
              <a:cs typeface="Calibri"/>
            </a:endParaRPr>
          </a:p>
          <a:p>
            <a:pPr marL="50800" marR="5542280">
              <a:lnSpc>
                <a:spcPct val="100000"/>
              </a:lnSpc>
            </a:pPr>
            <a:r>
              <a:rPr sz="2200" b="1" dirty="0">
                <a:solidFill>
                  <a:srgbClr val="001F5F"/>
                </a:solidFill>
                <a:latin typeface="Calibri"/>
                <a:cs typeface="Calibri"/>
              </a:rPr>
              <a:t>str1</a:t>
            </a:r>
            <a:r>
              <a:rPr sz="2200" spc="-90" dirty="0">
                <a:solidFill>
                  <a:srgbClr val="001F5F"/>
                </a:solidFill>
                <a:latin typeface="Times New Roman"/>
                <a:cs typeface="Times New Roman"/>
              </a:rPr>
              <a:t> </a:t>
            </a:r>
            <a:r>
              <a:rPr sz="2200" b="1" dirty="0">
                <a:solidFill>
                  <a:srgbClr val="001F5F"/>
                </a:solidFill>
                <a:latin typeface="Calibri"/>
                <a:cs typeface="Calibri"/>
              </a:rPr>
              <a:t>=</a:t>
            </a:r>
            <a:r>
              <a:rPr sz="2200" spc="-70" dirty="0">
                <a:solidFill>
                  <a:srgbClr val="001F5F"/>
                </a:solidFill>
                <a:latin typeface="Times New Roman"/>
                <a:cs typeface="Times New Roman"/>
              </a:rPr>
              <a:t> </a:t>
            </a:r>
            <a:r>
              <a:rPr sz="2200" b="1" spc="-10" dirty="0">
                <a:solidFill>
                  <a:srgbClr val="001F5F"/>
                </a:solidFill>
                <a:latin typeface="Calibri"/>
                <a:cs typeface="Calibri"/>
              </a:rPr>
              <a:t>"Hello,</a:t>
            </a:r>
            <a:r>
              <a:rPr sz="2200" spc="-65" dirty="0">
                <a:solidFill>
                  <a:srgbClr val="001F5F"/>
                </a:solidFill>
                <a:latin typeface="Times New Roman"/>
                <a:cs typeface="Times New Roman"/>
              </a:rPr>
              <a:t> </a:t>
            </a:r>
            <a:r>
              <a:rPr sz="2200" b="1" spc="-10" dirty="0">
                <a:solidFill>
                  <a:srgbClr val="001F5F"/>
                </a:solidFill>
                <a:latin typeface="Calibri"/>
                <a:cs typeface="Calibri"/>
              </a:rPr>
              <a:t>world!"</a:t>
            </a:r>
            <a:r>
              <a:rPr sz="2200" spc="-10" dirty="0">
                <a:solidFill>
                  <a:srgbClr val="001F5F"/>
                </a:solidFill>
                <a:latin typeface="Times New Roman"/>
                <a:cs typeface="Times New Roman"/>
              </a:rPr>
              <a:t> </a:t>
            </a:r>
            <a:r>
              <a:rPr sz="2200" b="1" dirty="0">
                <a:solidFill>
                  <a:srgbClr val="001F5F"/>
                </a:solidFill>
                <a:latin typeface="Calibri"/>
                <a:cs typeface="Calibri"/>
              </a:rPr>
              <a:t>str2</a:t>
            </a:r>
            <a:r>
              <a:rPr sz="2200" spc="-95" dirty="0">
                <a:solidFill>
                  <a:srgbClr val="001F5F"/>
                </a:solidFill>
                <a:latin typeface="Times New Roman"/>
                <a:cs typeface="Times New Roman"/>
              </a:rPr>
              <a:t> </a:t>
            </a:r>
            <a:r>
              <a:rPr sz="2200" b="1" dirty="0">
                <a:solidFill>
                  <a:srgbClr val="001F5F"/>
                </a:solidFill>
                <a:latin typeface="Calibri"/>
                <a:cs typeface="Calibri"/>
              </a:rPr>
              <a:t>=</a:t>
            </a:r>
            <a:r>
              <a:rPr sz="2200" spc="-75" dirty="0">
                <a:solidFill>
                  <a:srgbClr val="001F5F"/>
                </a:solidFill>
                <a:latin typeface="Times New Roman"/>
                <a:cs typeface="Times New Roman"/>
              </a:rPr>
              <a:t> </a:t>
            </a:r>
            <a:r>
              <a:rPr sz="2200" b="1" dirty="0">
                <a:solidFill>
                  <a:srgbClr val="001F5F"/>
                </a:solidFill>
                <a:latin typeface="Calibri"/>
                <a:cs typeface="Calibri"/>
              </a:rPr>
              <a:t>"I</a:t>
            </a:r>
            <a:r>
              <a:rPr sz="2200" spc="-85" dirty="0">
                <a:solidFill>
                  <a:srgbClr val="001F5F"/>
                </a:solidFill>
                <a:latin typeface="Times New Roman"/>
                <a:cs typeface="Times New Roman"/>
              </a:rPr>
              <a:t> </a:t>
            </a:r>
            <a:r>
              <a:rPr sz="2200" b="1" dirty="0">
                <a:solidFill>
                  <a:srgbClr val="001F5F"/>
                </a:solidFill>
                <a:latin typeface="Calibri"/>
                <a:cs typeface="Calibri"/>
              </a:rPr>
              <a:t>love</a:t>
            </a:r>
            <a:r>
              <a:rPr sz="2200" spc="-80" dirty="0">
                <a:solidFill>
                  <a:srgbClr val="001F5F"/>
                </a:solidFill>
                <a:latin typeface="Times New Roman"/>
                <a:cs typeface="Times New Roman"/>
              </a:rPr>
              <a:t> </a:t>
            </a:r>
            <a:r>
              <a:rPr sz="2200" b="1" spc="-10" dirty="0">
                <a:solidFill>
                  <a:srgbClr val="001F5F"/>
                </a:solidFill>
                <a:latin typeface="Calibri"/>
                <a:cs typeface="Calibri"/>
              </a:rPr>
              <a:t>Python."</a:t>
            </a:r>
            <a:r>
              <a:rPr sz="2200" spc="-10" dirty="0">
                <a:solidFill>
                  <a:srgbClr val="001F5F"/>
                </a:solidFill>
                <a:latin typeface="Times New Roman"/>
                <a:cs typeface="Times New Roman"/>
              </a:rPr>
              <a:t> </a:t>
            </a:r>
            <a:r>
              <a:rPr sz="2200" b="1" dirty="0">
                <a:solidFill>
                  <a:srgbClr val="001F5F"/>
                </a:solidFill>
                <a:latin typeface="Calibri"/>
                <a:cs typeface="Calibri"/>
              </a:rPr>
              <a:t>str3</a:t>
            </a:r>
            <a:r>
              <a:rPr sz="2200" spc="-90" dirty="0">
                <a:solidFill>
                  <a:srgbClr val="001F5F"/>
                </a:solidFill>
                <a:latin typeface="Times New Roman"/>
                <a:cs typeface="Times New Roman"/>
              </a:rPr>
              <a:t> </a:t>
            </a:r>
            <a:r>
              <a:rPr sz="2200" b="1" dirty="0">
                <a:solidFill>
                  <a:srgbClr val="001F5F"/>
                </a:solidFill>
                <a:latin typeface="Calibri"/>
                <a:cs typeface="Calibri"/>
              </a:rPr>
              <a:t>=</a:t>
            </a:r>
            <a:r>
              <a:rPr sz="2200" spc="-70" dirty="0">
                <a:solidFill>
                  <a:srgbClr val="001F5F"/>
                </a:solidFill>
                <a:latin typeface="Times New Roman"/>
                <a:cs typeface="Times New Roman"/>
              </a:rPr>
              <a:t> </a:t>
            </a:r>
            <a:r>
              <a:rPr sz="2200" b="1" spc="-10" dirty="0">
                <a:solidFill>
                  <a:srgbClr val="001F5F"/>
                </a:solidFill>
                <a:latin typeface="Calibri"/>
                <a:cs typeface="Calibri"/>
              </a:rPr>
              <a:t>"Hello,</a:t>
            </a:r>
            <a:r>
              <a:rPr sz="2200" spc="-65" dirty="0">
                <a:solidFill>
                  <a:srgbClr val="001F5F"/>
                </a:solidFill>
                <a:latin typeface="Times New Roman"/>
                <a:cs typeface="Times New Roman"/>
              </a:rPr>
              <a:t> </a:t>
            </a:r>
            <a:r>
              <a:rPr sz="2200" b="1" spc="-10" dirty="0">
                <a:solidFill>
                  <a:srgbClr val="001F5F"/>
                </a:solidFill>
                <a:latin typeface="Calibri"/>
                <a:cs typeface="Calibri"/>
              </a:rPr>
              <a:t>world!"</a:t>
            </a:r>
            <a:endParaRPr sz="2200" dirty="0">
              <a:latin typeface="Calibri"/>
              <a:cs typeface="Calibri"/>
            </a:endParaRPr>
          </a:p>
          <a:p>
            <a:pPr marL="50800">
              <a:lnSpc>
                <a:spcPct val="100000"/>
              </a:lnSpc>
              <a:spcBef>
                <a:spcPts val="5"/>
              </a:spcBef>
            </a:pPr>
            <a:r>
              <a:rPr sz="2200" b="1" dirty="0">
                <a:solidFill>
                  <a:srgbClr val="001F5F"/>
                </a:solidFill>
                <a:latin typeface="Calibri"/>
                <a:cs typeface="Calibri"/>
              </a:rPr>
              <a:t>#</a:t>
            </a:r>
            <a:r>
              <a:rPr sz="2200" spc="-100" dirty="0">
                <a:solidFill>
                  <a:srgbClr val="001F5F"/>
                </a:solidFill>
                <a:latin typeface="Times New Roman"/>
                <a:cs typeface="Times New Roman"/>
              </a:rPr>
              <a:t> </a:t>
            </a:r>
            <a:r>
              <a:rPr sz="2200" b="1" dirty="0">
                <a:solidFill>
                  <a:srgbClr val="001F5F"/>
                </a:solidFill>
                <a:latin typeface="Calibri"/>
                <a:cs typeface="Calibri"/>
              </a:rPr>
              <a:t>compare</a:t>
            </a:r>
            <a:r>
              <a:rPr sz="2200" spc="-60" dirty="0">
                <a:solidFill>
                  <a:srgbClr val="001F5F"/>
                </a:solidFill>
                <a:latin typeface="Times New Roman"/>
                <a:cs typeface="Times New Roman"/>
              </a:rPr>
              <a:t> </a:t>
            </a:r>
            <a:r>
              <a:rPr sz="2200" b="1" dirty="0">
                <a:solidFill>
                  <a:srgbClr val="001F5F"/>
                </a:solidFill>
                <a:latin typeface="Calibri"/>
                <a:cs typeface="Calibri"/>
              </a:rPr>
              <a:t>str1</a:t>
            </a:r>
            <a:r>
              <a:rPr sz="2200" spc="-95" dirty="0">
                <a:solidFill>
                  <a:srgbClr val="001F5F"/>
                </a:solidFill>
                <a:latin typeface="Times New Roman"/>
                <a:cs typeface="Times New Roman"/>
              </a:rPr>
              <a:t> </a:t>
            </a:r>
            <a:r>
              <a:rPr sz="2200" b="1" dirty="0">
                <a:solidFill>
                  <a:srgbClr val="001F5F"/>
                </a:solidFill>
                <a:latin typeface="Calibri"/>
                <a:cs typeface="Calibri"/>
              </a:rPr>
              <a:t>and</a:t>
            </a:r>
            <a:r>
              <a:rPr sz="2200" spc="-85" dirty="0">
                <a:solidFill>
                  <a:srgbClr val="001F5F"/>
                </a:solidFill>
                <a:latin typeface="Times New Roman"/>
                <a:cs typeface="Times New Roman"/>
              </a:rPr>
              <a:t> </a:t>
            </a:r>
            <a:r>
              <a:rPr sz="2200" b="1" spc="-20" dirty="0">
                <a:solidFill>
                  <a:srgbClr val="001F5F"/>
                </a:solidFill>
                <a:latin typeface="Calibri"/>
                <a:cs typeface="Calibri"/>
              </a:rPr>
              <a:t>str2</a:t>
            </a:r>
            <a:endParaRPr sz="2200" dirty="0">
              <a:latin typeface="Calibri"/>
              <a:cs typeface="Calibri"/>
            </a:endParaRPr>
          </a:p>
          <a:p>
            <a:pPr marL="50800">
              <a:lnSpc>
                <a:spcPct val="100000"/>
              </a:lnSpc>
            </a:pPr>
            <a:r>
              <a:rPr sz="2200" b="1" dirty="0">
                <a:solidFill>
                  <a:srgbClr val="001F5F"/>
                </a:solidFill>
                <a:latin typeface="Calibri"/>
                <a:cs typeface="Calibri"/>
              </a:rPr>
              <a:t>print(str1</a:t>
            </a:r>
            <a:r>
              <a:rPr sz="2200" spc="-100" dirty="0">
                <a:solidFill>
                  <a:srgbClr val="001F5F"/>
                </a:solidFill>
                <a:latin typeface="Times New Roman"/>
                <a:cs typeface="Times New Roman"/>
              </a:rPr>
              <a:t> </a:t>
            </a:r>
            <a:r>
              <a:rPr sz="2200" b="1" dirty="0">
                <a:solidFill>
                  <a:srgbClr val="001F5F"/>
                </a:solidFill>
                <a:latin typeface="Calibri"/>
                <a:cs typeface="Calibri"/>
              </a:rPr>
              <a:t>==</a:t>
            </a:r>
            <a:r>
              <a:rPr sz="2200" spc="-105" dirty="0">
                <a:solidFill>
                  <a:srgbClr val="001F5F"/>
                </a:solidFill>
                <a:latin typeface="Times New Roman"/>
                <a:cs typeface="Times New Roman"/>
              </a:rPr>
              <a:t> </a:t>
            </a:r>
            <a:r>
              <a:rPr sz="2200" b="1" spc="-10" dirty="0">
                <a:solidFill>
                  <a:srgbClr val="001F5F"/>
                </a:solidFill>
                <a:latin typeface="Calibri"/>
                <a:cs typeface="Calibri"/>
              </a:rPr>
              <a:t>str2)</a:t>
            </a:r>
            <a:endParaRPr sz="2200" dirty="0">
              <a:latin typeface="Calibri"/>
              <a:cs typeface="Calibri"/>
            </a:endParaRPr>
          </a:p>
          <a:p>
            <a:pPr marL="50800" marR="5348605">
              <a:lnSpc>
                <a:spcPct val="100000"/>
              </a:lnSpc>
            </a:pPr>
            <a:r>
              <a:rPr sz="2200" b="1" dirty="0">
                <a:solidFill>
                  <a:srgbClr val="001F5F"/>
                </a:solidFill>
                <a:latin typeface="Calibri"/>
                <a:cs typeface="Calibri"/>
              </a:rPr>
              <a:t>#</a:t>
            </a:r>
            <a:r>
              <a:rPr sz="2200" spc="-85" dirty="0">
                <a:solidFill>
                  <a:srgbClr val="001F5F"/>
                </a:solidFill>
                <a:latin typeface="Times New Roman"/>
                <a:cs typeface="Times New Roman"/>
              </a:rPr>
              <a:t> </a:t>
            </a:r>
            <a:r>
              <a:rPr sz="2200" b="1" spc="-10" dirty="0">
                <a:solidFill>
                  <a:srgbClr val="001F5F"/>
                </a:solidFill>
                <a:latin typeface="Calibri"/>
                <a:cs typeface="Calibri"/>
              </a:rPr>
              <a:t>compare</a:t>
            </a:r>
            <a:r>
              <a:rPr sz="2200" spc="-45" dirty="0">
                <a:solidFill>
                  <a:srgbClr val="001F5F"/>
                </a:solidFill>
                <a:latin typeface="Times New Roman"/>
                <a:cs typeface="Times New Roman"/>
              </a:rPr>
              <a:t> </a:t>
            </a:r>
            <a:r>
              <a:rPr sz="2200" b="1" dirty="0">
                <a:solidFill>
                  <a:srgbClr val="001F5F"/>
                </a:solidFill>
                <a:latin typeface="Calibri"/>
                <a:cs typeface="Calibri"/>
              </a:rPr>
              <a:t>str1</a:t>
            </a:r>
            <a:r>
              <a:rPr sz="2200" spc="-85" dirty="0">
                <a:solidFill>
                  <a:srgbClr val="001F5F"/>
                </a:solidFill>
                <a:latin typeface="Times New Roman"/>
                <a:cs typeface="Times New Roman"/>
              </a:rPr>
              <a:t> </a:t>
            </a:r>
            <a:r>
              <a:rPr sz="2200" b="1" dirty="0">
                <a:solidFill>
                  <a:srgbClr val="001F5F"/>
                </a:solidFill>
                <a:latin typeface="Calibri"/>
                <a:cs typeface="Calibri"/>
              </a:rPr>
              <a:t>and</a:t>
            </a:r>
            <a:r>
              <a:rPr sz="2200" spc="-75" dirty="0">
                <a:solidFill>
                  <a:srgbClr val="001F5F"/>
                </a:solidFill>
                <a:latin typeface="Times New Roman"/>
                <a:cs typeface="Times New Roman"/>
              </a:rPr>
              <a:t> </a:t>
            </a:r>
            <a:r>
              <a:rPr sz="2200" b="1" spc="-20" dirty="0">
                <a:solidFill>
                  <a:srgbClr val="001F5F"/>
                </a:solidFill>
                <a:latin typeface="Calibri"/>
                <a:cs typeface="Calibri"/>
              </a:rPr>
              <a:t>str3</a:t>
            </a:r>
            <a:r>
              <a:rPr sz="2200" spc="-20" dirty="0">
                <a:solidFill>
                  <a:srgbClr val="001F5F"/>
                </a:solidFill>
                <a:latin typeface="Times New Roman"/>
                <a:cs typeface="Times New Roman"/>
              </a:rPr>
              <a:t> </a:t>
            </a:r>
            <a:r>
              <a:rPr sz="2200" b="1" dirty="0">
                <a:solidFill>
                  <a:srgbClr val="001F5F"/>
                </a:solidFill>
                <a:latin typeface="Calibri"/>
                <a:cs typeface="Calibri"/>
              </a:rPr>
              <a:t>print(str1</a:t>
            </a:r>
            <a:r>
              <a:rPr sz="2200" spc="-100" dirty="0">
                <a:solidFill>
                  <a:srgbClr val="001F5F"/>
                </a:solidFill>
                <a:latin typeface="Times New Roman"/>
                <a:cs typeface="Times New Roman"/>
              </a:rPr>
              <a:t> </a:t>
            </a:r>
            <a:r>
              <a:rPr sz="2200" b="1" dirty="0">
                <a:solidFill>
                  <a:srgbClr val="001F5F"/>
                </a:solidFill>
                <a:latin typeface="Calibri"/>
                <a:cs typeface="Calibri"/>
              </a:rPr>
              <a:t>==</a:t>
            </a:r>
            <a:r>
              <a:rPr sz="2200" spc="-105" dirty="0">
                <a:solidFill>
                  <a:srgbClr val="001F5F"/>
                </a:solidFill>
                <a:latin typeface="Times New Roman"/>
                <a:cs typeface="Times New Roman"/>
              </a:rPr>
              <a:t> </a:t>
            </a:r>
            <a:r>
              <a:rPr sz="2200" b="1" spc="-10" dirty="0">
                <a:solidFill>
                  <a:srgbClr val="001F5F"/>
                </a:solidFill>
                <a:latin typeface="Calibri"/>
                <a:cs typeface="Calibri"/>
              </a:rPr>
              <a:t>str3)</a:t>
            </a:r>
            <a:r>
              <a:rPr sz="2200" spc="-10" dirty="0">
                <a:solidFill>
                  <a:srgbClr val="001F5F"/>
                </a:solidFill>
                <a:latin typeface="Times New Roman"/>
                <a:cs typeface="Times New Roman"/>
              </a:rPr>
              <a:t> </a:t>
            </a:r>
            <a:r>
              <a:rPr sz="2200" b="1" spc="-10" dirty="0">
                <a:solidFill>
                  <a:srgbClr val="FF0000"/>
                </a:solidFill>
                <a:latin typeface="Calibri"/>
                <a:cs typeface="Calibri"/>
              </a:rPr>
              <a:t>Output</a:t>
            </a:r>
            <a:endParaRPr sz="2200" dirty="0">
              <a:latin typeface="Calibri"/>
              <a:cs typeface="Calibri"/>
            </a:endParaRPr>
          </a:p>
          <a:p>
            <a:pPr marL="50800" marR="7524115">
              <a:lnSpc>
                <a:spcPct val="100000"/>
              </a:lnSpc>
            </a:pPr>
            <a:r>
              <a:rPr sz="2200" spc="-25" dirty="0">
                <a:latin typeface="Calibri"/>
                <a:cs typeface="Calibri"/>
              </a:rPr>
              <a:t>False</a:t>
            </a:r>
            <a:r>
              <a:rPr sz="2200" spc="-25" dirty="0">
                <a:latin typeface="Times New Roman"/>
                <a:cs typeface="Times New Roman"/>
              </a:rPr>
              <a:t> </a:t>
            </a:r>
            <a:r>
              <a:rPr sz="2200" spc="-20" dirty="0">
                <a:latin typeface="Calibri"/>
                <a:cs typeface="Calibri"/>
              </a:rPr>
              <a:t>True</a:t>
            </a:r>
            <a:endParaRPr sz="2200" dirty="0">
              <a:latin typeface="Calibri"/>
              <a:cs typeface="Calibri"/>
            </a:endParaRPr>
          </a:p>
          <a:p>
            <a:pPr marL="50800">
              <a:lnSpc>
                <a:spcPct val="100000"/>
              </a:lnSpc>
            </a:pPr>
            <a:r>
              <a:rPr sz="2200" dirty="0">
                <a:latin typeface="Calibri"/>
                <a:cs typeface="Calibri"/>
              </a:rPr>
              <a:t>In</a:t>
            </a:r>
            <a:r>
              <a:rPr sz="2200" spc="-85" dirty="0">
                <a:latin typeface="Times New Roman"/>
                <a:cs typeface="Times New Roman"/>
              </a:rPr>
              <a:t> </a:t>
            </a:r>
            <a:r>
              <a:rPr sz="2200" dirty="0">
                <a:latin typeface="Calibri"/>
                <a:cs typeface="Calibri"/>
              </a:rPr>
              <a:t>the</a:t>
            </a:r>
            <a:r>
              <a:rPr sz="2200" spc="-70" dirty="0">
                <a:latin typeface="Times New Roman"/>
                <a:cs typeface="Times New Roman"/>
              </a:rPr>
              <a:t> </a:t>
            </a:r>
            <a:r>
              <a:rPr sz="2200" dirty="0">
                <a:latin typeface="Calibri"/>
                <a:cs typeface="Calibri"/>
              </a:rPr>
              <a:t>above</a:t>
            </a:r>
            <a:r>
              <a:rPr sz="2200" spc="-85" dirty="0">
                <a:latin typeface="Times New Roman"/>
                <a:cs typeface="Times New Roman"/>
              </a:rPr>
              <a:t> </a:t>
            </a:r>
            <a:r>
              <a:rPr sz="2200" spc="-10" dirty="0">
                <a:latin typeface="Calibri"/>
                <a:cs typeface="Calibri"/>
              </a:rPr>
              <a:t>example,</a:t>
            </a:r>
            <a:endParaRPr sz="2200" dirty="0">
              <a:latin typeface="Calibri"/>
              <a:cs typeface="Calibri"/>
            </a:endParaRPr>
          </a:p>
          <a:p>
            <a:pPr marL="50800">
              <a:lnSpc>
                <a:spcPct val="100000"/>
              </a:lnSpc>
              <a:spcBef>
                <a:spcPts val="5"/>
              </a:spcBef>
            </a:pPr>
            <a:r>
              <a:rPr sz="2200" dirty="0">
                <a:latin typeface="Calibri"/>
                <a:cs typeface="Calibri"/>
              </a:rPr>
              <a:t>str1</a:t>
            </a:r>
            <a:r>
              <a:rPr sz="2200" spc="-90" dirty="0">
                <a:latin typeface="Times New Roman"/>
                <a:cs typeface="Times New Roman"/>
              </a:rPr>
              <a:t> </a:t>
            </a:r>
            <a:r>
              <a:rPr sz="2200" dirty="0">
                <a:latin typeface="Calibri"/>
                <a:cs typeface="Calibri"/>
              </a:rPr>
              <a:t>and</a:t>
            </a:r>
            <a:r>
              <a:rPr sz="2200" spc="-85" dirty="0">
                <a:latin typeface="Times New Roman"/>
                <a:cs typeface="Times New Roman"/>
              </a:rPr>
              <a:t> </a:t>
            </a:r>
            <a:r>
              <a:rPr sz="2200" dirty="0">
                <a:latin typeface="Calibri"/>
                <a:cs typeface="Calibri"/>
              </a:rPr>
              <a:t>str2</a:t>
            </a:r>
            <a:r>
              <a:rPr sz="2200" spc="-90" dirty="0">
                <a:latin typeface="Times New Roman"/>
                <a:cs typeface="Times New Roman"/>
              </a:rPr>
              <a:t> </a:t>
            </a:r>
            <a:r>
              <a:rPr sz="2200" dirty="0">
                <a:latin typeface="Calibri"/>
                <a:cs typeface="Calibri"/>
              </a:rPr>
              <a:t>are</a:t>
            </a:r>
            <a:r>
              <a:rPr sz="2200" spc="-85" dirty="0">
                <a:latin typeface="Times New Roman"/>
                <a:cs typeface="Times New Roman"/>
              </a:rPr>
              <a:t> </a:t>
            </a:r>
            <a:r>
              <a:rPr sz="2200" dirty="0">
                <a:latin typeface="Calibri"/>
                <a:cs typeface="Calibri"/>
              </a:rPr>
              <a:t>not</a:t>
            </a:r>
            <a:r>
              <a:rPr sz="2200" spc="-85" dirty="0">
                <a:latin typeface="Times New Roman"/>
                <a:cs typeface="Times New Roman"/>
              </a:rPr>
              <a:t> </a:t>
            </a:r>
            <a:r>
              <a:rPr sz="2200" dirty="0">
                <a:latin typeface="Calibri"/>
                <a:cs typeface="Calibri"/>
              </a:rPr>
              <a:t>equal.</a:t>
            </a:r>
            <a:r>
              <a:rPr sz="2200" spc="-95" dirty="0">
                <a:latin typeface="Times New Roman"/>
                <a:cs typeface="Times New Roman"/>
              </a:rPr>
              <a:t> </a:t>
            </a:r>
            <a:r>
              <a:rPr sz="2200" dirty="0">
                <a:latin typeface="Calibri"/>
                <a:cs typeface="Calibri"/>
              </a:rPr>
              <a:t>Hence,</a:t>
            </a:r>
            <a:r>
              <a:rPr sz="2200" spc="-65" dirty="0">
                <a:latin typeface="Times New Roman"/>
                <a:cs typeface="Times New Roman"/>
              </a:rPr>
              <a:t> </a:t>
            </a:r>
            <a:r>
              <a:rPr sz="2200" dirty="0">
                <a:latin typeface="Calibri"/>
                <a:cs typeface="Calibri"/>
              </a:rPr>
              <a:t>the</a:t>
            </a:r>
            <a:r>
              <a:rPr sz="2200" spc="-70" dirty="0">
                <a:latin typeface="Times New Roman"/>
                <a:cs typeface="Times New Roman"/>
              </a:rPr>
              <a:t> </a:t>
            </a:r>
            <a:r>
              <a:rPr sz="2200" dirty="0">
                <a:latin typeface="Calibri"/>
                <a:cs typeface="Calibri"/>
              </a:rPr>
              <a:t>result</a:t>
            </a:r>
            <a:r>
              <a:rPr sz="2200" spc="-85" dirty="0">
                <a:latin typeface="Times New Roman"/>
                <a:cs typeface="Times New Roman"/>
              </a:rPr>
              <a:t> </a:t>
            </a:r>
            <a:r>
              <a:rPr sz="2200" dirty="0">
                <a:latin typeface="Calibri"/>
                <a:cs typeface="Calibri"/>
              </a:rPr>
              <a:t>is</a:t>
            </a:r>
            <a:r>
              <a:rPr sz="2200" spc="-85" dirty="0">
                <a:latin typeface="Times New Roman"/>
                <a:cs typeface="Times New Roman"/>
              </a:rPr>
              <a:t> </a:t>
            </a:r>
            <a:r>
              <a:rPr sz="2200" spc="-10" dirty="0">
                <a:latin typeface="Calibri"/>
                <a:cs typeface="Calibri"/>
              </a:rPr>
              <a:t>False.</a:t>
            </a:r>
            <a:endParaRPr sz="2200" dirty="0">
              <a:latin typeface="Calibri"/>
              <a:cs typeface="Calibri"/>
            </a:endParaRPr>
          </a:p>
          <a:p>
            <a:pPr marL="50800">
              <a:lnSpc>
                <a:spcPct val="100000"/>
              </a:lnSpc>
            </a:pPr>
            <a:r>
              <a:rPr sz="2200" dirty="0">
                <a:latin typeface="Calibri"/>
                <a:cs typeface="Calibri"/>
              </a:rPr>
              <a:t>str1</a:t>
            </a:r>
            <a:r>
              <a:rPr sz="2200" spc="-55" dirty="0">
                <a:latin typeface="Times New Roman"/>
                <a:cs typeface="Times New Roman"/>
              </a:rPr>
              <a:t> </a:t>
            </a:r>
            <a:r>
              <a:rPr sz="2200" dirty="0">
                <a:latin typeface="Calibri"/>
                <a:cs typeface="Calibri"/>
              </a:rPr>
              <a:t>and</a:t>
            </a:r>
            <a:r>
              <a:rPr sz="2200" spc="-55" dirty="0">
                <a:latin typeface="Times New Roman"/>
                <a:cs typeface="Times New Roman"/>
              </a:rPr>
              <a:t> </a:t>
            </a:r>
            <a:r>
              <a:rPr sz="2200" dirty="0">
                <a:latin typeface="Calibri"/>
                <a:cs typeface="Calibri"/>
              </a:rPr>
              <a:t>str3</a:t>
            </a:r>
            <a:r>
              <a:rPr sz="2200" spc="-50" dirty="0">
                <a:latin typeface="Times New Roman"/>
                <a:cs typeface="Times New Roman"/>
              </a:rPr>
              <a:t> </a:t>
            </a:r>
            <a:r>
              <a:rPr sz="2200" dirty="0">
                <a:latin typeface="Calibri"/>
                <a:cs typeface="Calibri"/>
              </a:rPr>
              <a:t>are</a:t>
            </a:r>
            <a:r>
              <a:rPr sz="2200" spc="-55" dirty="0">
                <a:latin typeface="Times New Roman"/>
                <a:cs typeface="Times New Roman"/>
              </a:rPr>
              <a:t> </a:t>
            </a:r>
            <a:r>
              <a:rPr sz="2200" dirty="0">
                <a:latin typeface="Calibri"/>
                <a:cs typeface="Calibri"/>
              </a:rPr>
              <a:t>equal.</a:t>
            </a:r>
            <a:r>
              <a:rPr sz="2200" spc="-55" dirty="0">
                <a:latin typeface="Times New Roman"/>
                <a:cs typeface="Times New Roman"/>
              </a:rPr>
              <a:t> </a:t>
            </a:r>
            <a:r>
              <a:rPr sz="2200" spc="-1355" dirty="0">
                <a:latin typeface="Calibri"/>
                <a:cs typeface="Calibri"/>
              </a:rPr>
              <a:t>H</a:t>
            </a:r>
            <a:r>
              <a:rPr sz="1800" baseline="-25462" dirty="0">
                <a:solidFill>
                  <a:srgbClr val="888888"/>
                </a:solidFill>
                <a:latin typeface="Calibri"/>
                <a:cs typeface="Calibri"/>
              </a:rPr>
              <a:t>P</a:t>
            </a:r>
            <a:r>
              <a:rPr sz="1800" spc="-15" baseline="-25462" dirty="0">
                <a:solidFill>
                  <a:srgbClr val="888888"/>
                </a:solidFill>
                <a:latin typeface="Calibri"/>
                <a:cs typeface="Calibri"/>
              </a:rPr>
              <a:t>r</a:t>
            </a:r>
            <a:r>
              <a:rPr sz="1800" spc="-450" baseline="-25462" dirty="0">
                <a:solidFill>
                  <a:srgbClr val="888888"/>
                </a:solidFill>
                <a:latin typeface="Calibri"/>
                <a:cs typeface="Calibri"/>
              </a:rPr>
              <a:t>e</a:t>
            </a:r>
            <a:r>
              <a:rPr sz="2200" spc="-815" dirty="0">
                <a:latin typeface="Calibri"/>
                <a:cs typeface="Calibri"/>
              </a:rPr>
              <a:t>e</a:t>
            </a:r>
            <a:r>
              <a:rPr sz="1800" spc="7" baseline="-25462" dirty="0">
                <a:solidFill>
                  <a:srgbClr val="888888"/>
                </a:solidFill>
                <a:latin typeface="Calibri"/>
                <a:cs typeface="Calibri"/>
              </a:rPr>
              <a:t>p</a:t>
            </a:r>
            <a:r>
              <a:rPr sz="1800" spc="-630" baseline="-25462" dirty="0">
                <a:solidFill>
                  <a:srgbClr val="888888"/>
                </a:solidFill>
                <a:latin typeface="Calibri"/>
                <a:cs typeface="Calibri"/>
              </a:rPr>
              <a:t>a</a:t>
            </a:r>
            <a:r>
              <a:rPr sz="2200" spc="-745" dirty="0">
                <a:latin typeface="Calibri"/>
                <a:cs typeface="Calibri"/>
              </a:rPr>
              <a:t>n</a:t>
            </a:r>
            <a:r>
              <a:rPr sz="1800" spc="-15" baseline="-25462" dirty="0">
                <a:solidFill>
                  <a:srgbClr val="888888"/>
                </a:solidFill>
                <a:latin typeface="Calibri"/>
                <a:cs typeface="Calibri"/>
              </a:rPr>
              <a:t>r</a:t>
            </a:r>
            <a:r>
              <a:rPr sz="1800" spc="-419" baseline="-25462" dirty="0">
                <a:solidFill>
                  <a:srgbClr val="888888"/>
                </a:solidFill>
                <a:latin typeface="Calibri"/>
                <a:cs typeface="Calibri"/>
              </a:rPr>
              <a:t>e</a:t>
            </a:r>
            <a:r>
              <a:rPr sz="2200" spc="-660" dirty="0">
                <a:latin typeface="Calibri"/>
                <a:cs typeface="Calibri"/>
              </a:rPr>
              <a:t>c</a:t>
            </a:r>
            <a:r>
              <a:rPr sz="1800" spc="37" baseline="-25462" dirty="0">
                <a:solidFill>
                  <a:srgbClr val="888888"/>
                </a:solidFill>
                <a:latin typeface="Calibri"/>
                <a:cs typeface="Calibri"/>
              </a:rPr>
              <a:t>d</a:t>
            </a:r>
            <a:r>
              <a:rPr sz="2200" spc="-900" dirty="0">
                <a:latin typeface="Calibri"/>
                <a:cs typeface="Calibri"/>
              </a:rPr>
              <a:t>e</a:t>
            </a:r>
            <a:r>
              <a:rPr sz="1800" baseline="-25462" dirty="0">
                <a:solidFill>
                  <a:srgbClr val="888888"/>
                </a:solidFill>
                <a:latin typeface="Calibri"/>
                <a:cs typeface="Calibri"/>
              </a:rPr>
              <a:t>b</a:t>
            </a:r>
            <a:r>
              <a:rPr sz="1800" spc="-442" baseline="-25462" dirty="0">
                <a:solidFill>
                  <a:srgbClr val="888888"/>
                </a:solidFill>
                <a:latin typeface="Calibri"/>
                <a:cs typeface="Calibri"/>
              </a:rPr>
              <a:t>y</a:t>
            </a:r>
            <a:r>
              <a:rPr sz="2200" spc="-15" dirty="0">
                <a:latin typeface="Calibri"/>
                <a:cs typeface="Calibri"/>
              </a:rPr>
              <a:t>,</a:t>
            </a:r>
            <a:r>
              <a:rPr sz="1800" spc="-142" baseline="-25462" dirty="0">
                <a:solidFill>
                  <a:srgbClr val="888888"/>
                </a:solidFill>
                <a:latin typeface="Calibri"/>
                <a:cs typeface="Calibri"/>
              </a:rPr>
              <a:t>P</a:t>
            </a:r>
            <a:r>
              <a:rPr sz="2200" spc="-660" dirty="0">
                <a:latin typeface="Calibri"/>
                <a:cs typeface="Calibri"/>
              </a:rPr>
              <a:t>t</a:t>
            </a:r>
            <a:r>
              <a:rPr sz="1800" baseline="-25462" dirty="0">
                <a:solidFill>
                  <a:srgbClr val="888888"/>
                </a:solidFill>
                <a:latin typeface="Calibri"/>
                <a:cs typeface="Calibri"/>
              </a:rPr>
              <a:t>r</a:t>
            </a:r>
            <a:r>
              <a:rPr sz="1800" spc="-615" baseline="-25462" dirty="0">
                <a:solidFill>
                  <a:srgbClr val="888888"/>
                </a:solidFill>
                <a:latin typeface="Calibri"/>
                <a:cs typeface="Calibri"/>
              </a:rPr>
              <a:t>u</a:t>
            </a:r>
            <a:r>
              <a:rPr sz="2200" spc="-745" dirty="0">
                <a:latin typeface="Calibri"/>
                <a:cs typeface="Calibri"/>
              </a:rPr>
              <a:t>h</a:t>
            </a:r>
            <a:r>
              <a:rPr sz="1800" baseline="-25462" dirty="0">
                <a:solidFill>
                  <a:srgbClr val="888888"/>
                </a:solidFill>
                <a:latin typeface="Calibri"/>
                <a:cs typeface="Calibri"/>
              </a:rPr>
              <a:t>t</a:t>
            </a:r>
            <a:r>
              <a:rPr sz="1800" spc="-442" baseline="-25462" dirty="0">
                <a:solidFill>
                  <a:srgbClr val="888888"/>
                </a:solidFill>
                <a:latin typeface="Calibri"/>
                <a:cs typeface="Calibri"/>
              </a:rPr>
              <a:t>h</a:t>
            </a:r>
            <a:r>
              <a:rPr sz="2200" spc="-830" dirty="0">
                <a:latin typeface="Calibri"/>
                <a:cs typeface="Calibri"/>
              </a:rPr>
              <a:t>e</a:t>
            </a:r>
            <a:r>
              <a:rPr sz="1800" spc="-7" baseline="-25462" dirty="0">
                <a:solidFill>
                  <a:srgbClr val="888888"/>
                </a:solidFill>
                <a:latin typeface="Calibri"/>
                <a:cs typeface="Calibri"/>
              </a:rPr>
              <a:t>v</a:t>
            </a:r>
            <a:r>
              <a:rPr sz="1800" baseline="-25462" dirty="0">
                <a:solidFill>
                  <a:srgbClr val="888888"/>
                </a:solidFill>
                <a:latin typeface="Calibri"/>
                <a:cs typeface="Calibri"/>
              </a:rPr>
              <a:t>i</a:t>
            </a:r>
            <a:r>
              <a:rPr sz="1800" spc="-97" baseline="-25462" dirty="0">
                <a:solidFill>
                  <a:srgbClr val="888888"/>
                </a:solidFill>
                <a:latin typeface="Times New Roman"/>
                <a:cs typeface="Times New Roman"/>
              </a:rPr>
              <a:t> </a:t>
            </a:r>
            <a:r>
              <a:rPr sz="1800" spc="-607" baseline="-25462" dirty="0">
                <a:solidFill>
                  <a:srgbClr val="888888"/>
                </a:solidFill>
                <a:latin typeface="Calibri"/>
                <a:cs typeface="Calibri"/>
              </a:rPr>
              <a:t>R</a:t>
            </a:r>
            <a:r>
              <a:rPr sz="2200" spc="-390" dirty="0">
                <a:latin typeface="Calibri"/>
                <a:cs typeface="Calibri"/>
              </a:rPr>
              <a:t>r</a:t>
            </a:r>
            <a:r>
              <a:rPr sz="1800" spc="-359" baseline="-25462" dirty="0">
                <a:solidFill>
                  <a:srgbClr val="888888"/>
                </a:solidFill>
                <a:latin typeface="Calibri"/>
                <a:cs typeface="Calibri"/>
              </a:rPr>
              <a:t>a</a:t>
            </a:r>
            <a:r>
              <a:rPr sz="2200" spc="-894" dirty="0">
                <a:latin typeface="Calibri"/>
                <a:cs typeface="Calibri"/>
              </a:rPr>
              <a:t>e</a:t>
            </a:r>
            <a:r>
              <a:rPr sz="1800" spc="-15" baseline="-25462" dirty="0">
                <a:solidFill>
                  <a:srgbClr val="888888"/>
                </a:solidFill>
                <a:latin typeface="Calibri"/>
                <a:cs typeface="Calibri"/>
              </a:rPr>
              <a:t>j</a:t>
            </a:r>
            <a:r>
              <a:rPr sz="1800" spc="-37" baseline="-25462" dirty="0">
                <a:solidFill>
                  <a:srgbClr val="888888"/>
                </a:solidFill>
                <a:latin typeface="Times New Roman"/>
                <a:cs typeface="Times New Roman"/>
              </a:rPr>
              <a:t> </a:t>
            </a:r>
            <a:r>
              <a:rPr sz="1800" spc="-600" baseline="-25462" dirty="0">
                <a:solidFill>
                  <a:srgbClr val="888888"/>
                </a:solidFill>
                <a:latin typeface="Calibri"/>
                <a:cs typeface="Calibri"/>
              </a:rPr>
              <a:t>A</a:t>
            </a:r>
            <a:r>
              <a:rPr sz="2200" spc="-204" dirty="0">
                <a:latin typeface="Calibri"/>
                <a:cs typeface="Calibri"/>
              </a:rPr>
              <a:t>s</a:t>
            </a:r>
            <a:r>
              <a:rPr sz="1800" spc="-847" baseline="-25462" dirty="0">
                <a:solidFill>
                  <a:srgbClr val="888888"/>
                </a:solidFill>
                <a:latin typeface="Calibri"/>
                <a:cs typeface="Calibri"/>
              </a:rPr>
              <a:t>D</a:t>
            </a:r>
            <a:r>
              <a:rPr sz="2200" spc="-610" dirty="0">
                <a:latin typeface="Calibri"/>
                <a:cs typeface="Calibri"/>
              </a:rPr>
              <a:t>u</a:t>
            </a:r>
            <a:r>
              <a:rPr sz="1800" spc="-30" baseline="-25462" dirty="0">
                <a:solidFill>
                  <a:srgbClr val="888888"/>
                </a:solidFill>
                <a:latin typeface="Calibri"/>
                <a:cs typeface="Calibri"/>
              </a:rPr>
              <a:t>e</a:t>
            </a:r>
            <a:r>
              <a:rPr sz="2200" spc="-515" dirty="0">
                <a:latin typeface="Calibri"/>
                <a:cs typeface="Calibri"/>
              </a:rPr>
              <a:t>l</a:t>
            </a:r>
            <a:r>
              <a:rPr sz="1800" spc="-209" baseline="-25462" dirty="0">
                <a:solidFill>
                  <a:srgbClr val="888888"/>
                </a:solidFill>
                <a:latin typeface="Calibri"/>
                <a:cs typeface="Calibri"/>
              </a:rPr>
              <a:t>p</a:t>
            </a:r>
            <a:r>
              <a:rPr sz="2200" spc="-625" dirty="0">
                <a:latin typeface="Calibri"/>
                <a:cs typeface="Calibri"/>
              </a:rPr>
              <a:t>t</a:t>
            </a:r>
            <a:r>
              <a:rPr sz="1800" spc="-15" baseline="-25462" dirty="0">
                <a:solidFill>
                  <a:srgbClr val="888888"/>
                </a:solidFill>
                <a:latin typeface="Calibri"/>
                <a:cs typeface="Calibri"/>
              </a:rPr>
              <a:t>t.</a:t>
            </a:r>
            <a:r>
              <a:rPr sz="1800" spc="-97" baseline="-25462" dirty="0">
                <a:solidFill>
                  <a:srgbClr val="888888"/>
                </a:solidFill>
                <a:latin typeface="Times New Roman"/>
                <a:cs typeface="Times New Roman"/>
              </a:rPr>
              <a:t> </a:t>
            </a:r>
            <a:r>
              <a:rPr sz="1800" spc="-742" baseline="-25462" dirty="0" err="1">
                <a:solidFill>
                  <a:srgbClr val="888888"/>
                </a:solidFill>
                <a:latin typeface="Calibri"/>
                <a:cs typeface="Calibri"/>
              </a:rPr>
              <a:t>o</a:t>
            </a:r>
            <a:r>
              <a:rPr sz="2200" spc="-15" dirty="0" err="1">
                <a:latin typeface="Calibri"/>
                <a:cs typeface="Calibri"/>
              </a:rPr>
              <a:t>i</a:t>
            </a:r>
            <a:r>
              <a:rPr sz="2200" spc="-894" dirty="0" err="1">
                <a:latin typeface="Calibri"/>
                <a:cs typeface="Calibri"/>
              </a:rPr>
              <a:t>s</a:t>
            </a:r>
            <a:r>
              <a:rPr sz="1800" spc="-7" baseline="-25462" dirty="0" err="1">
                <a:solidFill>
                  <a:srgbClr val="888888"/>
                </a:solidFill>
                <a:latin typeface="Calibri"/>
                <a:cs typeface="Calibri"/>
              </a:rPr>
              <a:t>f</a:t>
            </a:r>
            <a:r>
              <a:rPr sz="1800" spc="-44" baseline="-25462" dirty="0">
                <a:solidFill>
                  <a:srgbClr val="888888"/>
                </a:solidFill>
                <a:latin typeface="Times New Roman"/>
                <a:cs typeface="Times New Roman"/>
              </a:rPr>
              <a:t> </a:t>
            </a:r>
            <a:r>
              <a:rPr lang="en-US" sz="1800" spc="-22" baseline="-25462" dirty="0" err="1" smtClean="0">
                <a:solidFill>
                  <a:srgbClr val="888888"/>
                </a:solidFill>
                <a:latin typeface="Calibri"/>
                <a:cs typeface="Calibri"/>
              </a:rPr>
              <a:t>CSE</a:t>
            </a:r>
            <a:r>
              <a:rPr sz="2200" spc="-370" dirty="0" err="1" smtClean="0">
                <a:latin typeface="Calibri"/>
                <a:cs typeface="Calibri"/>
              </a:rPr>
              <a:t>T</a:t>
            </a:r>
            <a:r>
              <a:rPr sz="1800" spc="-839" baseline="-25462" dirty="0" err="1" smtClean="0">
                <a:solidFill>
                  <a:srgbClr val="888888"/>
                </a:solidFill>
                <a:latin typeface="Calibri"/>
                <a:cs typeface="Calibri"/>
              </a:rPr>
              <a:t>G</a:t>
            </a:r>
            <a:r>
              <a:rPr sz="2200" spc="-240" dirty="0" err="1" smtClean="0">
                <a:latin typeface="Calibri"/>
                <a:cs typeface="Calibri"/>
              </a:rPr>
              <a:t>r</a:t>
            </a:r>
            <a:r>
              <a:rPr sz="1800" spc="-502" baseline="-25462" dirty="0" err="1" smtClean="0">
                <a:solidFill>
                  <a:srgbClr val="888888"/>
                </a:solidFill>
                <a:latin typeface="Calibri"/>
                <a:cs typeface="Calibri"/>
              </a:rPr>
              <a:t>F</a:t>
            </a:r>
            <a:r>
              <a:rPr sz="2200" spc="-855" dirty="0" err="1" smtClean="0">
                <a:latin typeface="Calibri"/>
                <a:cs typeface="Calibri"/>
              </a:rPr>
              <a:t>u</a:t>
            </a:r>
            <a:r>
              <a:rPr sz="1800" spc="-30" baseline="-25462" dirty="0" err="1" smtClean="0">
                <a:solidFill>
                  <a:srgbClr val="888888"/>
                </a:solidFill>
                <a:latin typeface="Calibri"/>
                <a:cs typeface="Calibri"/>
              </a:rPr>
              <a:t>G</a:t>
            </a:r>
            <a:r>
              <a:rPr sz="1800" spc="-855" baseline="-25462" dirty="0" err="1" smtClean="0">
                <a:solidFill>
                  <a:srgbClr val="888888"/>
                </a:solidFill>
                <a:latin typeface="Calibri"/>
                <a:cs typeface="Calibri"/>
              </a:rPr>
              <a:t>C</a:t>
            </a:r>
            <a:r>
              <a:rPr sz="2200" spc="-20" dirty="0" err="1" smtClean="0">
                <a:latin typeface="Calibri"/>
                <a:cs typeface="Calibri"/>
              </a:rPr>
              <a:t>e</a:t>
            </a:r>
            <a:r>
              <a:rPr sz="2200" spc="-15" dirty="0">
                <a:latin typeface="Calibri"/>
                <a:cs typeface="Calibri"/>
              </a:rPr>
              <a:t>.</a:t>
            </a:r>
            <a:endParaRPr sz="2200" dirty="0">
              <a:latin typeface="Calibri"/>
              <a:cs typeface="Calibri"/>
            </a:endParaRPr>
          </a:p>
          <a:p>
            <a:pPr algn="ctr">
              <a:lnSpc>
                <a:spcPct val="100000"/>
              </a:lnSpc>
              <a:spcBef>
                <a:spcPts val="359"/>
              </a:spcBef>
            </a:pPr>
            <a:r>
              <a:rPr sz="1200" spc="-10" dirty="0">
                <a:solidFill>
                  <a:srgbClr val="888888"/>
                </a:solidFill>
                <a:latin typeface="Calibri"/>
                <a:cs typeface="Calibri"/>
              </a:rPr>
              <a:t>MALUR</a:t>
            </a:r>
            <a:endParaRPr sz="1200" dirty="0">
              <a:latin typeface="Calibri"/>
              <a:cs typeface="Calibri"/>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200654"/>
            <a:ext cx="3873500" cy="5928995"/>
          </a:xfrm>
          <a:prstGeom prst="rect">
            <a:avLst/>
          </a:prstGeom>
        </p:spPr>
        <p:txBody>
          <a:bodyPr vert="horz" wrap="square" lIns="0" tIns="57785" rIns="0" bIns="0" rtlCol="0">
            <a:spAutoFit/>
          </a:bodyPr>
          <a:lstStyle/>
          <a:p>
            <a:pPr marL="12700" marR="718820">
              <a:lnSpc>
                <a:spcPts val="2810"/>
              </a:lnSpc>
              <a:spcBef>
                <a:spcPts val="455"/>
              </a:spcBef>
            </a:pPr>
            <a:r>
              <a:rPr sz="2600" b="1" dirty="0">
                <a:solidFill>
                  <a:srgbClr val="001F5F"/>
                </a:solidFill>
                <a:latin typeface="Calibri"/>
                <a:cs typeface="Calibri"/>
              </a:rPr>
              <a:t>2.</a:t>
            </a:r>
            <a:r>
              <a:rPr sz="2600" spc="-90" dirty="0">
                <a:solidFill>
                  <a:srgbClr val="001F5F"/>
                </a:solidFill>
                <a:latin typeface="Times New Roman"/>
                <a:cs typeface="Times New Roman"/>
              </a:rPr>
              <a:t> </a:t>
            </a:r>
            <a:r>
              <a:rPr sz="2600" b="1" dirty="0">
                <a:solidFill>
                  <a:srgbClr val="001F5F"/>
                </a:solidFill>
                <a:latin typeface="Calibri"/>
                <a:cs typeface="Calibri"/>
              </a:rPr>
              <a:t>Join</a:t>
            </a:r>
            <a:r>
              <a:rPr sz="2600" spc="-85" dirty="0">
                <a:solidFill>
                  <a:srgbClr val="001F5F"/>
                </a:solidFill>
                <a:latin typeface="Times New Roman"/>
                <a:cs typeface="Times New Roman"/>
              </a:rPr>
              <a:t> </a:t>
            </a:r>
            <a:r>
              <a:rPr sz="2600" b="1" spc="-30" dirty="0">
                <a:solidFill>
                  <a:srgbClr val="001F5F"/>
                </a:solidFill>
                <a:latin typeface="Calibri"/>
                <a:cs typeface="Calibri"/>
              </a:rPr>
              <a:t>Two</a:t>
            </a:r>
            <a:r>
              <a:rPr sz="2600" spc="-105" dirty="0">
                <a:solidFill>
                  <a:srgbClr val="001F5F"/>
                </a:solidFill>
                <a:latin typeface="Times New Roman"/>
                <a:cs typeface="Times New Roman"/>
              </a:rPr>
              <a:t> </a:t>
            </a:r>
            <a:r>
              <a:rPr sz="2600" b="1" dirty="0">
                <a:solidFill>
                  <a:srgbClr val="001F5F"/>
                </a:solidFill>
                <a:latin typeface="Calibri"/>
                <a:cs typeface="Calibri"/>
              </a:rPr>
              <a:t>or</a:t>
            </a:r>
            <a:r>
              <a:rPr sz="2600" spc="-85" dirty="0">
                <a:solidFill>
                  <a:srgbClr val="001F5F"/>
                </a:solidFill>
                <a:latin typeface="Times New Roman"/>
                <a:cs typeface="Times New Roman"/>
              </a:rPr>
              <a:t> </a:t>
            </a:r>
            <a:r>
              <a:rPr sz="2600" b="1" spc="-20" dirty="0">
                <a:solidFill>
                  <a:srgbClr val="001F5F"/>
                </a:solidFill>
                <a:latin typeface="Calibri"/>
                <a:cs typeface="Calibri"/>
              </a:rPr>
              <a:t>More</a:t>
            </a:r>
            <a:r>
              <a:rPr sz="2600" spc="-20" dirty="0">
                <a:solidFill>
                  <a:srgbClr val="001F5F"/>
                </a:solidFill>
                <a:latin typeface="Times New Roman"/>
                <a:cs typeface="Times New Roman"/>
              </a:rPr>
              <a:t> </a:t>
            </a:r>
            <a:r>
              <a:rPr sz="2600" b="1" spc="-10" dirty="0">
                <a:solidFill>
                  <a:srgbClr val="001F5F"/>
                </a:solidFill>
                <a:latin typeface="Calibri"/>
                <a:cs typeface="Calibri"/>
              </a:rPr>
              <a:t>Strings(Concatenation)</a:t>
            </a:r>
            <a:endParaRPr sz="2600">
              <a:latin typeface="Calibri"/>
              <a:cs typeface="Calibri"/>
            </a:endParaRPr>
          </a:p>
          <a:p>
            <a:pPr marL="12700" marR="5080">
              <a:lnSpc>
                <a:spcPct val="89400"/>
              </a:lnSpc>
              <a:spcBef>
                <a:spcPts val="530"/>
              </a:spcBef>
            </a:pPr>
            <a:r>
              <a:rPr sz="2200" dirty="0">
                <a:latin typeface="Calibri"/>
                <a:cs typeface="Calibri"/>
              </a:rPr>
              <a:t>In</a:t>
            </a:r>
            <a:r>
              <a:rPr sz="2200" spc="-95" dirty="0">
                <a:latin typeface="Times New Roman"/>
                <a:cs typeface="Times New Roman"/>
              </a:rPr>
              <a:t> </a:t>
            </a:r>
            <a:r>
              <a:rPr sz="2200" dirty="0">
                <a:latin typeface="Calibri"/>
                <a:cs typeface="Calibri"/>
              </a:rPr>
              <a:t>Python,</a:t>
            </a:r>
            <a:r>
              <a:rPr sz="2200" spc="-80" dirty="0">
                <a:latin typeface="Times New Roman"/>
                <a:cs typeface="Times New Roman"/>
              </a:rPr>
              <a:t> </a:t>
            </a:r>
            <a:r>
              <a:rPr sz="2200" dirty="0">
                <a:latin typeface="Calibri"/>
                <a:cs typeface="Calibri"/>
              </a:rPr>
              <a:t>we</a:t>
            </a:r>
            <a:r>
              <a:rPr sz="2200" spc="-75" dirty="0">
                <a:latin typeface="Times New Roman"/>
                <a:cs typeface="Times New Roman"/>
              </a:rPr>
              <a:t> </a:t>
            </a:r>
            <a:r>
              <a:rPr sz="2200" dirty="0">
                <a:latin typeface="Calibri"/>
                <a:cs typeface="Calibri"/>
              </a:rPr>
              <a:t>can</a:t>
            </a:r>
            <a:r>
              <a:rPr sz="2200" spc="-95" dirty="0">
                <a:latin typeface="Times New Roman"/>
                <a:cs typeface="Times New Roman"/>
              </a:rPr>
              <a:t> </a:t>
            </a:r>
            <a:r>
              <a:rPr sz="2200" spc="-20" dirty="0">
                <a:latin typeface="Calibri"/>
                <a:cs typeface="Calibri"/>
              </a:rPr>
              <a:t>join</a:t>
            </a:r>
            <a:r>
              <a:rPr sz="2200" spc="-20" dirty="0">
                <a:latin typeface="Times New Roman"/>
                <a:cs typeface="Times New Roman"/>
              </a:rPr>
              <a:t> </a:t>
            </a:r>
            <a:r>
              <a:rPr sz="2200" spc="-20" dirty="0">
                <a:latin typeface="Calibri"/>
                <a:cs typeface="Calibri"/>
              </a:rPr>
              <a:t>(concatenate)</a:t>
            </a:r>
            <a:r>
              <a:rPr sz="2200" spc="-60" dirty="0">
                <a:latin typeface="Times New Roman"/>
                <a:cs typeface="Times New Roman"/>
              </a:rPr>
              <a:t> </a:t>
            </a:r>
            <a:r>
              <a:rPr sz="2200" dirty="0">
                <a:latin typeface="Calibri"/>
                <a:cs typeface="Calibri"/>
              </a:rPr>
              <a:t>two</a:t>
            </a:r>
            <a:r>
              <a:rPr sz="2200" spc="-80" dirty="0">
                <a:latin typeface="Times New Roman"/>
                <a:cs typeface="Times New Roman"/>
              </a:rPr>
              <a:t> </a:t>
            </a:r>
            <a:r>
              <a:rPr sz="2200" dirty="0">
                <a:latin typeface="Calibri"/>
                <a:cs typeface="Calibri"/>
              </a:rPr>
              <a:t>or</a:t>
            </a:r>
            <a:r>
              <a:rPr sz="2200" spc="-95" dirty="0">
                <a:latin typeface="Times New Roman"/>
                <a:cs typeface="Times New Roman"/>
              </a:rPr>
              <a:t> </a:t>
            </a:r>
            <a:r>
              <a:rPr sz="2200" dirty="0">
                <a:latin typeface="Calibri"/>
                <a:cs typeface="Calibri"/>
              </a:rPr>
              <a:t>more</a:t>
            </a:r>
            <a:r>
              <a:rPr sz="2200" spc="-90" dirty="0">
                <a:latin typeface="Times New Roman"/>
                <a:cs typeface="Times New Roman"/>
              </a:rPr>
              <a:t> </a:t>
            </a:r>
            <a:r>
              <a:rPr sz="2200" spc="-10" dirty="0">
                <a:latin typeface="Calibri"/>
                <a:cs typeface="Calibri"/>
              </a:rPr>
              <a:t>strings</a:t>
            </a:r>
            <a:r>
              <a:rPr sz="2200" spc="-10" dirty="0">
                <a:latin typeface="Times New Roman"/>
                <a:cs typeface="Times New Roman"/>
              </a:rPr>
              <a:t> </a:t>
            </a:r>
            <a:r>
              <a:rPr sz="2200" dirty="0">
                <a:latin typeface="Calibri"/>
                <a:cs typeface="Calibri"/>
              </a:rPr>
              <a:t>using</a:t>
            </a:r>
            <a:r>
              <a:rPr sz="2200" spc="-95" dirty="0">
                <a:latin typeface="Times New Roman"/>
                <a:cs typeface="Times New Roman"/>
              </a:rPr>
              <a:t> </a:t>
            </a:r>
            <a:r>
              <a:rPr sz="2200" dirty="0">
                <a:latin typeface="Calibri"/>
                <a:cs typeface="Calibri"/>
              </a:rPr>
              <a:t>the</a:t>
            </a:r>
            <a:r>
              <a:rPr sz="2200" spc="-65" dirty="0">
                <a:latin typeface="Times New Roman"/>
                <a:cs typeface="Times New Roman"/>
              </a:rPr>
              <a:t> </a:t>
            </a:r>
            <a:r>
              <a:rPr sz="2200" dirty="0">
                <a:latin typeface="Calibri"/>
                <a:cs typeface="Calibri"/>
              </a:rPr>
              <a:t>+</a:t>
            </a:r>
            <a:r>
              <a:rPr sz="2200" spc="-80" dirty="0">
                <a:latin typeface="Times New Roman"/>
                <a:cs typeface="Times New Roman"/>
              </a:rPr>
              <a:t> </a:t>
            </a:r>
            <a:r>
              <a:rPr sz="2200" spc="-10" dirty="0">
                <a:latin typeface="Calibri"/>
                <a:cs typeface="Calibri"/>
              </a:rPr>
              <a:t>operator</a:t>
            </a:r>
            <a:r>
              <a:rPr sz="2600" spc="-10" dirty="0">
                <a:latin typeface="Calibri"/>
                <a:cs typeface="Calibri"/>
              </a:rPr>
              <a:t>.</a:t>
            </a:r>
            <a:endParaRPr sz="2600">
              <a:latin typeface="Calibri"/>
              <a:cs typeface="Calibri"/>
            </a:endParaRPr>
          </a:p>
          <a:p>
            <a:pPr marL="12700" marR="1661795">
              <a:lnSpc>
                <a:spcPct val="110000"/>
              </a:lnSpc>
            </a:pPr>
            <a:r>
              <a:rPr sz="2600" b="1" spc="-10" dirty="0">
                <a:latin typeface="Calibri"/>
                <a:cs typeface="Calibri"/>
              </a:rPr>
              <a:t>greet</a:t>
            </a:r>
            <a:r>
              <a:rPr sz="2600" spc="-110" dirty="0">
                <a:latin typeface="Times New Roman"/>
                <a:cs typeface="Times New Roman"/>
              </a:rPr>
              <a:t> </a:t>
            </a:r>
            <a:r>
              <a:rPr sz="2600" b="1" dirty="0">
                <a:latin typeface="Calibri"/>
                <a:cs typeface="Calibri"/>
              </a:rPr>
              <a:t>=</a:t>
            </a:r>
            <a:r>
              <a:rPr sz="2600" spc="-105" dirty="0">
                <a:latin typeface="Times New Roman"/>
                <a:cs typeface="Times New Roman"/>
              </a:rPr>
              <a:t> </a:t>
            </a:r>
            <a:r>
              <a:rPr sz="2600" b="1" dirty="0">
                <a:latin typeface="Calibri"/>
                <a:cs typeface="Calibri"/>
              </a:rPr>
              <a:t>"Hello,</a:t>
            </a:r>
            <a:r>
              <a:rPr sz="2600" spc="-105" dirty="0">
                <a:latin typeface="Times New Roman"/>
                <a:cs typeface="Times New Roman"/>
              </a:rPr>
              <a:t> </a:t>
            </a:r>
            <a:r>
              <a:rPr sz="2600" b="1" spc="-50" dirty="0">
                <a:latin typeface="Calibri"/>
                <a:cs typeface="Calibri"/>
              </a:rPr>
              <a:t>"</a:t>
            </a:r>
            <a:r>
              <a:rPr sz="2600" spc="-50" dirty="0">
                <a:latin typeface="Times New Roman"/>
                <a:cs typeface="Times New Roman"/>
              </a:rPr>
              <a:t> </a:t>
            </a:r>
            <a:r>
              <a:rPr sz="2600" b="1" dirty="0">
                <a:latin typeface="Calibri"/>
                <a:cs typeface="Calibri"/>
              </a:rPr>
              <a:t>name</a:t>
            </a:r>
            <a:r>
              <a:rPr sz="2600" spc="-95" dirty="0">
                <a:latin typeface="Times New Roman"/>
                <a:cs typeface="Times New Roman"/>
              </a:rPr>
              <a:t> </a:t>
            </a:r>
            <a:r>
              <a:rPr sz="2600" b="1" dirty="0">
                <a:latin typeface="Calibri"/>
                <a:cs typeface="Calibri"/>
              </a:rPr>
              <a:t>=</a:t>
            </a:r>
            <a:r>
              <a:rPr sz="2600" spc="-75" dirty="0">
                <a:latin typeface="Times New Roman"/>
                <a:cs typeface="Times New Roman"/>
              </a:rPr>
              <a:t> </a:t>
            </a:r>
            <a:r>
              <a:rPr sz="2600" b="1" spc="-10" dirty="0">
                <a:latin typeface="Calibri"/>
                <a:cs typeface="Calibri"/>
              </a:rPr>
              <a:t>"Jack"</a:t>
            </a:r>
            <a:endParaRPr sz="2600">
              <a:latin typeface="Calibri"/>
              <a:cs typeface="Calibri"/>
            </a:endParaRPr>
          </a:p>
          <a:p>
            <a:pPr marL="12700" marR="946785">
              <a:lnSpc>
                <a:spcPct val="110000"/>
              </a:lnSpc>
            </a:pPr>
            <a:r>
              <a:rPr sz="2600" b="1" dirty="0">
                <a:latin typeface="Calibri"/>
                <a:cs typeface="Calibri"/>
              </a:rPr>
              <a:t>#</a:t>
            </a:r>
            <a:r>
              <a:rPr sz="2600" spc="-100" dirty="0">
                <a:latin typeface="Times New Roman"/>
                <a:cs typeface="Times New Roman"/>
              </a:rPr>
              <a:t> </a:t>
            </a:r>
            <a:r>
              <a:rPr sz="2600" b="1" dirty="0">
                <a:latin typeface="Calibri"/>
                <a:cs typeface="Calibri"/>
              </a:rPr>
              <a:t>using</a:t>
            </a:r>
            <a:r>
              <a:rPr sz="2600" spc="-90" dirty="0">
                <a:latin typeface="Times New Roman"/>
                <a:cs typeface="Times New Roman"/>
              </a:rPr>
              <a:t> </a:t>
            </a:r>
            <a:r>
              <a:rPr sz="2600" b="1" dirty="0">
                <a:latin typeface="Calibri"/>
                <a:cs typeface="Calibri"/>
              </a:rPr>
              <a:t>+</a:t>
            </a:r>
            <a:r>
              <a:rPr sz="2600" spc="-85" dirty="0">
                <a:latin typeface="Times New Roman"/>
                <a:cs typeface="Times New Roman"/>
              </a:rPr>
              <a:t> </a:t>
            </a:r>
            <a:r>
              <a:rPr sz="2600" b="1" spc="-10" dirty="0">
                <a:latin typeface="Calibri"/>
                <a:cs typeface="Calibri"/>
              </a:rPr>
              <a:t>operator</a:t>
            </a:r>
            <a:r>
              <a:rPr sz="2600" spc="-10" dirty="0">
                <a:latin typeface="Times New Roman"/>
                <a:cs typeface="Times New Roman"/>
              </a:rPr>
              <a:t> </a:t>
            </a:r>
            <a:r>
              <a:rPr sz="2600" b="1" dirty="0">
                <a:latin typeface="Calibri"/>
                <a:cs typeface="Calibri"/>
              </a:rPr>
              <a:t>result</a:t>
            </a:r>
            <a:r>
              <a:rPr sz="2600" spc="-105" dirty="0">
                <a:latin typeface="Times New Roman"/>
                <a:cs typeface="Times New Roman"/>
              </a:rPr>
              <a:t> </a:t>
            </a:r>
            <a:r>
              <a:rPr sz="2600" b="1" dirty="0">
                <a:latin typeface="Calibri"/>
                <a:cs typeface="Calibri"/>
              </a:rPr>
              <a:t>=</a:t>
            </a:r>
            <a:r>
              <a:rPr sz="2600" spc="-80" dirty="0">
                <a:latin typeface="Times New Roman"/>
                <a:cs typeface="Times New Roman"/>
              </a:rPr>
              <a:t> </a:t>
            </a:r>
            <a:r>
              <a:rPr sz="2600" b="1" spc="-10" dirty="0">
                <a:latin typeface="Calibri"/>
                <a:cs typeface="Calibri"/>
              </a:rPr>
              <a:t>greet</a:t>
            </a:r>
            <a:r>
              <a:rPr sz="2600" spc="-90" dirty="0">
                <a:latin typeface="Times New Roman"/>
                <a:cs typeface="Times New Roman"/>
              </a:rPr>
              <a:t> </a:t>
            </a:r>
            <a:r>
              <a:rPr sz="2600" b="1" dirty="0">
                <a:latin typeface="Calibri"/>
                <a:cs typeface="Calibri"/>
              </a:rPr>
              <a:t>+</a:t>
            </a:r>
            <a:r>
              <a:rPr sz="2600" spc="-90" dirty="0">
                <a:latin typeface="Times New Roman"/>
                <a:cs typeface="Times New Roman"/>
              </a:rPr>
              <a:t> </a:t>
            </a:r>
            <a:r>
              <a:rPr sz="2600" b="1" spc="-20" dirty="0">
                <a:latin typeface="Calibri"/>
                <a:cs typeface="Calibri"/>
              </a:rPr>
              <a:t>name</a:t>
            </a:r>
            <a:r>
              <a:rPr sz="2600" spc="-20" dirty="0">
                <a:latin typeface="Times New Roman"/>
                <a:cs typeface="Times New Roman"/>
              </a:rPr>
              <a:t> </a:t>
            </a:r>
            <a:r>
              <a:rPr sz="2600" b="1" spc="-10" dirty="0">
                <a:latin typeface="Calibri"/>
                <a:cs typeface="Calibri"/>
              </a:rPr>
              <a:t>print(result)</a:t>
            </a:r>
            <a:endParaRPr sz="2600">
              <a:latin typeface="Calibri"/>
              <a:cs typeface="Calibri"/>
            </a:endParaRPr>
          </a:p>
          <a:p>
            <a:pPr marL="12700">
              <a:lnSpc>
                <a:spcPct val="100000"/>
              </a:lnSpc>
              <a:spcBef>
                <a:spcPts val="315"/>
              </a:spcBef>
            </a:pPr>
            <a:r>
              <a:rPr sz="2600" b="1" dirty="0">
                <a:latin typeface="Calibri"/>
                <a:cs typeface="Calibri"/>
              </a:rPr>
              <a:t>Output:</a:t>
            </a:r>
            <a:r>
              <a:rPr sz="2600" spc="-140" dirty="0">
                <a:latin typeface="Times New Roman"/>
                <a:cs typeface="Times New Roman"/>
              </a:rPr>
              <a:t> </a:t>
            </a:r>
            <a:r>
              <a:rPr sz="2600" dirty="0">
                <a:latin typeface="Calibri"/>
                <a:cs typeface="Calibri"/>
              </a:rPr>
              <a:t>Hello,</a:t>
            </a:r>
            <a:r>
              <a:rPr sz="2600" spc="-140" dirty="0">
                <a:latin typeface="Times New Roman"/>
                <a:cs typeface="Times New Roman"/>
              </a:rPr>
              <a:t> </a:t>
            </a:r>
            <a:r>
              <a:rPr sz="2600" spc="-20" dirty="0">
                <a:latin typeface="Calibri"/>
                <a:cs typeface="Calibri"/>
              </a:rPr>
              <a:t>Jack</a:t>
            </a:r>
            <a:endParaRPr sz="2600">
              <a:latin typeface="Calibri"/>
              <a:cs typeface="Calibri"/>
            </a:endParaRPr>
          </a:p>
          <a:p>
            <a:pPr marL="12700" marR="135255">
              <a:lnSpc>
                <a:spcPct val="90000"/>
              </a:lnSpc>
              <a:spcBef>
                <a:spcPts val="625"/>
              </a:spcBef>
            </a:pPr>
            <a:r>
              <a:rPr sz="2600" dirty="0">
                <a:latin typeface="Calibri"/>
                <a:cs typeface="Calibri"/>
              </a:rPr>
              <a:t>In</a:t>
            </a:r>
            <a:r>
              <a:rPr sz="2600" spc="-105" dirty="0">
                <a:latin typeface="Times New Roman"/>
                <a:cs typeface="Times New Roman"/>
              </a:rPr>
              <a:t> </a:t>
            </a:r>
            <a:r>
              <a:rPr sz="2600" dirty="0">
                <a:latin typeface="Calibri"/>
                <a:cs typeface="Calibri"/>
              </a:rPr>
              <a:t>the</a:t>
            </a:r>
            <a:r>
              <a:rPr sz="2600" spc="-110" dirty="0">
                <a:latin typeface="Times New Roman"/>
                <a:cs typeface="Times New Roman"/>
              </a:rPr>
              <a:t> </a:t>
            </a:r>
            <a:r>
              <a:rPr sz="2600" dirty="0">
                <a:latin typeface="Calibri"/>
                <a:cs typeface="Calibri"/>
              </a:rPr>
              <a:t>above</a:t>
            </a:r>
            <a:r>
              <a:rPr sz="2600" spc="-85" dirty="0">
                <a:latin typeface="Times New Roman"/>
                <a:cs typeface="Times New Roman"/>
              </a:rPr>
              <a:t> </a:t>
            </a:r>
            <a:r>
              <a:rPr sz="2600" spc="-10" dirty="0">
                <a:latin typeface="Calibri"/>
                <a:cs typeface="Calibri"/>
              </a:rPr>
              <a:t>example,</a:t>
            </a:r>
            <a:r>
              <a:rPr sz="2600" spc="-114" dirty="0">
                <a:latin typeface="Times New Roman"/>
                <a:cs typeface="Times New Roman"/>
              </a:rPr>
              <a:t> </a:t>
            </a:r>
            <a:r>
              <a:rPr sz="2600" spc="-25" dirty="0">
                <a:latin typeface="Calibri"/>
                <a:cs typeface="Calibri"/>
              </a:rPr>
              <a:t>we</a:t>
            </a:r>
            <a:r>
              <a:rPr sz="2600" spc="-25" dirty="0">
                <a:latin typeface="Times New Roman"/>
                <a:cs typeface="Times New Roman"/>
              </a:rPr>
              <a:t> </a:t>
            </a:r>
            <a:r>
              <a:rPr sz="2600" dirty="0">
                <a:latin typeface="Calibri"/>
                <a:cs typeface="Calibri"/>
              </a:rPr>
              <a:t>have</a:t>
            </a:r>
            <a:r>
              <a:rPr sz="2600" spc="-110" dirty="0">
                <a:latin typeface="Times New Roman"/>
                <a:cs typeface="Times New Roman"/>
              </a:rPr>
              <a:t> </a:t>
            </a:r>
            <a:r>
              <a:rPr sz="2600" dirty="0">
                <a:latin typeface="Calibri"/>
                <a:cs typeface="Calibri"/>
              </a:rPr>
              <a:t>used</a:t>
            </a:r>
            <a:r>
              <a:rPr sz="2600" spc="-120" dirty="0">
                <a:latin typeface="Times New Roman"/>
                <a:cs typeface="Times New Roman"/>
              </a:rPr>
              <a:t> </a:t>
            </a:r>
            <a:r>
              <a:rPr sz="2600" dirty="0">
                <a:latin typeface="Calibri"/>
                <a:cs typeface="Calibri"/>
              </a:rPr>
              <a:t>the</a:t>
            </a:r>
            <a:r>
              <a:rPr sz="2600" spc="-105" dirty="0">
                <a:latin typeface="Times New Roman"/>
                <a:cs typeface="Times New Roman"/>
              </a:rPr>
              <a:t> </a:t>
            </a:r>
            <a:r>
              <a:rPr sz="2600" dirty="0">
                <a:latin typeface="Calibri"/>
                <a:cs typeface="Calibri"/>
              </a:rPr>
              <a:t>+</a:t>
            </a:r>
            <a:r>
              <a:rPr sz="2600" spc="-100" dirty="0">
                <a:latin typeface="Times New Roman"/>
                <a:cs typeface="Times New Roman"/>
              </a:rPr>
              <a:t> </a:t>
            </a:r>
            <a:r>
              <a:rPr sz="2600" spc="-10" dirty="0">
                <a:latin typeface="Calibri"/>
                <a:cs typeface="Calibri"/>
              </a:rPr>
              <a:t>operator</a:t>
            </a:r>
            <a:r>
              <a:rPr sz="2600" spc="-110" dirty="0">
                <a:latin typeface="Times New Roman"/>
                <a:cs typeface="Times New Roman"/>
              </a:rPr>
              <a:t> </a:t>
            </a:r>
            <a:r>
              <a:rPr sz="2600" spc="-25" dirty="0">
                <a:latin typeface="Calibri"/>
                <a:cs typeface="Calibri"/>
              </a:rPr>
              <a:t>to</a:t>
            </a:r>
            <a:r>
              <a:rPr sz="2600" spc="-25" dirty="0">
                <a:latin typeface="Times New Roman"/>
                <a:cs typeface="Times New Roman"/>
              </a:rPr>
              <a:t> </a:t>
            </a:r>
            <a:r>
              <a:rPr sz="2600" dirty="0">
                <a:latin typeface="Calibri"/>
                <a:cs typeface="Calibri"/>
              </a:rPr>
              <a:t>join</a:t>
            </a:r>
            <a:r>
              <a:rPr sz="2600" spc="-125" dirty="0">
                <a:latin typeface="Times New Roman"/>
                <a:cs typeface="Times New Roman"/>
              </a:rPr>
              <a:t> </a:t>
            </a:r>
            <a:r>
              <a:rPr sz="2600" dirty="0">
                <a:latin typeface="Calibri"/>
                <a:cs typeface="Calibri"/>
              </a:rPr>
              <a:t>two</a:t>
            </a:r>
            <a:r>
              <a:rPr sz="2600" spc="-125" dirty="0">
                <a:latin typeface="Times New Roman"/>
                <a:cs typeface="Times New Roman"/>
              </a:rPr>
              <a:t> </a:t>
            </a:r>
            <a:r>
              <a:rPr sz="2600" dirty="0">
                <a:latin typeface="Calibri"/>
                <a:cs typeface="Calibri"/>
              </a:rPr>
              <a:t>strings:</a:t>
            </a:r>
            <a:r>
              <a:rPr sz="2600" spc="-150" dirty="0">
                <a:latin typeface="Times New Roman"/>
                <a:cs typeface="Times New Roman"/>
              </a:rPr>
              <a:t> </a:t>
            </a:r>
            <a:r>
              <a:rPr sz="2600" dirty="0">
                <a:latin typeface="Calibri"/>
                <a:cs typeface="Calibri"/>
              </a:rPr>
              <a:t>greet</a:t>
            </a:r>
            <a:r>
              <a:rPr sz="2600" spc="-130" dirty="0">
                <a:latin typeface="Times New Roman"/>
                <a:cs typeface="Times New Roman"/>
              </a:rPr>
              <a:t> </a:t>
            </a:r>
            <a:r>
              <a:rPr sz="2600" spc="-25" dirty="0">
                <a:latin typeface="Calibri"/>
                <a:cs typeface="Calibri"/>
              </a:rPr>
              <a:t>and</a:t>
            </a:r>
            <a:r>
              <a:rPr sz="2600" spc="-25" dirty="0">
                <a:latin typeface="Times New Roman"/>
                <a:cs typeface="Times New Roman"/>
              </a:rPr>
              <a:t> </a:t>
            </a:r>
            <a:r>
              <a:rPr sz="2600" spc="-10" dirty="0">
                <a:latin typeface="Calibri"/>
                <a:cs typeface="Calibri"/>
              </a:rPr>
              <a:t>name.</a:t>
            </a:r>
            <a:endParaRPr sz="2600">
              <a:latin typeface="Calibri"/>
              <a:cs typeface="Calibri"/>
            </a:endParaRPr>
          </a:p>
        </p:txBody>
      </p:sp>
      <p:sp>
        <p:nvSpPr>
          <p:cNvPr id="3" name="object 3"/>
          <p:cNvSpPr txBox="1">
            <a:spLocks noGrp="1"/>
          </p:cNvSpPr>
          <p:nvPr>
            <p:ph type="title"/>
          </p:nvPr>
        </p:nvSpPr>
        <p:spPr>
          <a:xfrm>
            <a:off x="4727832" y="200654"/>
            <a:ext cx="3222625" cy="422275"/>
          </a:xfrm>
          <a:prstGeom prst="rect">
            <a:avLst/>
          </a:prstGeom>
        </p:spPr>
        <p:txBody>
          <a:bodyPr vert="horz" wrap="square" lIns="0" tIns="13335" rIns="0" bIns="0" rtlCol="0">
            <a:spAutoFit/>
          </a:bodyPr>
          <a:lstStyle/>
          <a:p>
            <a:pPr marL="12700">
              <a:lnSpc>
                <a:spcPct val="100000"/>
              </a:lnSpc>
              <a:spcBef>
                <a:spcPts val="105"/>
              </a:spcBef>
            </a:pPr>
            <a:r>
              <a:rPr sz="2600" dirty="0">
                <a:solidFill>
                  <a:srgbClr val="001F5F"/>
                </a:solidFill>
              </a:rPr>
              <a:t>3.</a:t>
            </a:r>
            <a:r>
              <a:rPr sz="2600" b="0" spc="-95" dirty="0">
                <a:solidFill>
                  <a:srgbClr val="001F5F"/>
                </a:solidFill>
                <a:latin typeface="Times New Roman"/>
                <a:cs typeface="Times New Roman"/>
              </a:rPr>
              <a:t> </a:t>
            </a:r>
            <a:r>
              <a:rPr sz="2600" dirty="0">
                <a:solidFill>
                  <a:srgbClr val="001F5F"/>
                </a:solidFill>
              </a:rPr>
              <a:t>Python</a:t>
            </a:r>
            <a:r>
              <a:rPr sz="2600" b="0" spc="-90" dirty="0">
                <a:solidFill>
                  <a:srgbClr val="001F5F"/>
                </a:solidFill>
                <a:latin typeface="Times New Roman"/>
                <a:cs typeface="Times New Roman"/>
              </a:rPr>
              <a:t> </a:t>
            </a:r>
            <a:r>
              <a:rPr sz="2600" dirty="0">
                <a:solidFill>
                  <a:srgbClr val="001F5F"/>
                </a:solidFill>
              </a:rPr>
              <a:t>String</a:t>
            </a:r>
            <a:r>
              <a:rPr sz="2600" b="0" spc="-90" dirty="0">
                <a:solidFill>
                  <a:srgbClr val="001F5F"/>
                </a:solidFill>
                <a:latin typeface="Times New Roman"/>
                <a:cs typeface="Times New Roman"/>
              </a:rPr>
              <a:t> </a:t>
            </a:r>
            <a:r>
              <a:rPr sz="2600" spc="-10" dirty="0">
                <a:solidFill>
                  <a:srgbClr val="001F5F"/>
                </a:solidFill>
              </a:rPr>
              <a:t>Length</a:t>
            </a:r>
            <a:endParaRPr sz="2600">
              <a:latin typeface="Times New Roman"/>
              <a:cs typeface="Times New Roman"/>
            </a:endParaRPr>
          </a:p>
        </p:txBody>
      </p:sp>
      <p:sp>
        <p:nvSpPr>
          <p:cNvPr id="4" name="object 4"/>
          <p:cNvSpPr txBox="1"/>
          <p:nvPr/>
        </p:nvSpPr>
        <p:spPr>
          <a:xfrm>
            <a:off x="4727832" y="632201"/>
            <a:ext cx="3739515" cy="3190875"/>
          </a:xfrm>
          <a:prstGeom prst="rect">
            <a:avLst/>
          </a:prstGeom>
        </p:spPr>
        <p:txBody>
          <a:bodyPr vert="horz" wrap="square" lIns="0" tIns="45085" rIns="0" bIns="0" rtlCol="0">
            <a:spAutoFit/>
          </a:bodyPr>
          <a:lstStyle/>
          <a:p>
            <a:pPr marL="12700" marR="5080">
              <a:lnSpc>
                <a:spcPts val="2050"/>
              </a:lnSpc>
              <a:spcBef>
                <a:spcPts val="355"/>
              </a:spcBef>
            </a:pPr>
            <a:r>
              <a:rPr sz="1900" dirty="0">
                <a:latin typeface="Calibri"/>
                <a:cs typeface="Calibri"/>
              </a:rPr>
              <a:t>In</a:t>
            </a:r>
            <a:r>
              <a:rPr sz="1900" spc="-85" dirty="0">
                <a:latin typeface="Times New Roman"/>
                <a:cs typeface="Times New Roman"/>
              </a:rPr>
              <a:t> </a:t>
            </a:r>
            <a:r>
              <a:rPr sz="1900" dirty="0">
                <a:latin typeface="Calibri"/>
                <a:cs typeface="Calibri"/>
              </a:rPr>
              <a:t>Python,</a:t>
            </a:r>
            <a:r>
              <a:rPr sz="1900" spc="-75" dirty="0">
                <a:latin typeface="Times New Roman"/>
                <a:cs typeface="Times New Roman"/>
              </a:rPr>
              <a:t> </a:t>
            </a:r>
            <a:r>
              <a:rPr sz="1900" dirty="0">
                <a:latin typeface="Calibri"/>
                <a:cs typeface="Calibri"/>
              </a:rPr>
              <a:t>we</a:t>
            </a:r>
            <a:r>
              <a:rPr sz="1900" spc="-70" dirty="0">
                <a:latin typeface="Times New Roman"/>
                <a:cs typeface="Times New Roman"/>
              </a:rPr>
              <a:t> </a:t>
            </a:r>
            <a:r>
              <a:rPr sz="1900" dirty="0">
                <a:latin typeface="Calibri"/>
                <a:cs typeface="Calibri"/>
              </a:rPr>
              <a:t>use</a:t>
            </a:r>
            <a:r>
              <a:rPr sz="1900" spc="-85" dirty="0">
                <a:latin typeface="Times New Roman"/>
                <a:cs typeface="Times New Roman"/>
              </a:rPr>
              <a:t> </a:t>
            </a:r>
            <a:r>
              <a:rPr sz="1900" dirty="0">
                <a:latin typeface="Calibri"/>
                <a:cs typeface="Calibri"/>
              </a:rPr>
              <a:t>the</a:t>
            </a:r>
            <a:r>
              <a:rPr sz="1900" spc="-65" dirty="0">
                <a:latin typeface="Times New Roman"/>
                <a:cs typeface="Times New Roman"/>
              </a:rPr>
              <a:t> </a:t>
            </a:r>
            <a:r>
              <a:rPr sz="1900" dirty="0">
                <a:latin typeface="Calibri"/>
                <a:cs typeface="Calibri"/>
              </a:rPr>
              <a:t>len()</a:t>
            </a:r>
            <a:r>
              <a:rPr sz="1900" spc="-75" dirty="0">
                <a:latin typeface="Times New Roman"/>
                <a:cs typeface="Times New Roman"/>
              </a:rPr>
              <a:t> </a:t>
            </a:r>
            <a:r>
              <a:rPr sz="1900" spc="-10" dirty="0">
                <a:latin typeface="Calibri"/>
                <a:cs typeface="Calibri"/>
              </a:rPr>
              <a:t>method</a:t>
            </a:r>
            <a:r>
              <a:rPr sz="1900" spc="-70" dirty="0">
                <a:latin typeface="Times New Roman"/>
                <a:cs typeface="Times New Roman"/>
              </a:rPr>
              <a:t> </a:t>
            </a:r>
            <a:r>
              <a:rPr sz="1900" spc="-25" dirty="0">
                <a:latin typeface="Calibri"/>
                <a:cs typeface="Calibri"/>
              </a:rPr>
              <a:t>to</a:t>
            </a:r>
            <a:r>
              <a:rPr sz="1900" spc="-25" dirty="0">
                <a:latin typeface="Times New Roman"/>
                <a:cs typeface="Times New Roman"/>
              </a:rPr>
              <a:t> </a:t>
            </a:r>
            <a:r>
              <a:rPr sz="1900" dirty="0">
                <a:latin typeface="Calibri"/>
                <a:cs typeface="Calibri"/>
              </a:rPr>
              <a:t>find</a:t>
            </a:r>
            <a:r>
              <a:rPr sz="1900" spc="-85" dirty="0">
                <a:latin typeface="Times New Roman"/>
                <a:cs typeface="Times New Roman"/>
              </a:rPr>
              <a:t> </a:t>
            </a:r>
            <a:r>
              <a:rPr sz="1900" dirty="0">
                <a:latin typeface="Calibri"/>
                <a:cs typeface="Calibri"/>
              </a:rPr>
              <a:t>the</a:t>
            </a:r>
            <a:r>
              <a:rPr sz="1900" spc="-75" dirty="0">
                <a:latin typeface="Times New Roman"/>
                <a:cs typeface="Times New Roman"/>
              </a:rPr>
              <a:t> </a:t>
            </a:r>
            <a:r>
              <a:rPr sz="1900" dirty="0">
                <a:latin typeface="Calibri"/>
                <a:cs typeface="Calibri"/>
              </a:rPr>
              <a:t>length</a:t>
            </a:r>
            <a:r>
              <a:rPr sz="1900" spc="-55" dirty="0">
                <a:latin typeface="Times New Roman"/>
                <a:cs typeface="Times New Roman"/>
              </a:rPr>
              <a:t> </a:t>
            </a:r>
            <a:r>
              <a:rPr sz="1900" dirty="0">
                <a:latin typeface="Calibri"/>
                <a:cs typeface="Calibri"/>
              </a:rPr>
              <a:t>of</a:t>
            </a:r>
            <a:r>
              <a:rPr sz="1900" spc="-85" dirty="0">
                <a:latin typeface="Times New Roman"/>
                <a:cs typeface="Times New Roman"/>
              </a:rPr>
              <a:t> </a:t>
            </a:r>
            <a:r>
              <a:rPr sz="1900" dirty="0">
                <a:latin typeface="Calibri"/>
                <a:cs typeface="Calibri"/>
              </a:rPr>
              <a:t>a</a:t>
            </a:r>
            <a:r>
              <a:rPr sz="1900" spc="-85" dirty="0">
                <a:latin typeface="Times New Roman"/>
                <a:cs typeface="Times New Roman"/>
              </a:rPr>
              <a:t> </a:t>
            </a:r>
            <a:r>
              <a:rPr sz="1900" spc="-10" dirty="0">
                <a:latin typeface="Calibri"/>
                <a:cs typeface="Calibri"/>
              </a:rPr>
              <a:t>string.</a:t>
            </a:r>
            <a:endParaRPr sz="1900">
              <a:latin typeface="Calibri"/>
              <a:cs typeface="Calibri"/>
            </a:endParaRPr>
          </a:p>
          <a:p>
            <a:pPr marL="12700">
              <a:lnSpc>
                <a:spcPct val="100000"/>
              </a:lnSpc>
              <a:spcBef>
                <a:spcPts val="200"/>
              </a:spcBef>
            </a:pPr>
            <a:r>
              <a:rPr sz="1900" spc="-10" dirty="0">
                <a:latin typeface="Calibri"/>
                <a:cs typeface="Calibri"/>
              </a:rPr>
              <a:t>Syntax:</a:t>
            </a:r>
            <a:endParaRPr sz="1900">
              <a:latin typeface="Calibri"/>
              <a:cs typeface="Calibri"/>
            </a:endParaRPr>
          </a:p>
          <a:p>
            <a:pPr marL="12700">
              <a:lnSpc>
                <a:spcPct val="100000"/>
              </a:lnSpc>
              <a:spcBef>
                <a:spcPts val="229"/>
              </a:spcBef>
            </a:pPr>
            <a:r>
              <a:rPr sz="1900" spc="-10" dirty="0">
                <a:latin typeface="Calibri"/>
                <a:cs typeface="Calibri"/>
              </a:rPr>
              <a:t>Len(&lt;Sting&gt;)</a:t>
            </a:r>
            <a:endParaRPr sz="1900">
              <a:latin typeface="Calibri"/>
              <a:cs typeface="Calibri"/>
            </a:endParaRPr>
          </a:p>
          <a:p>
            <a:pPr marL="12700">
              <a:lnSpc>
                <a:spcPct val="100000"/>
              </a:lnSpc>
              <a:spcBef>
                <a:spcPts val="229"/>
              </a:spcBef>
            </a:pPr>
            <a:r>
              <a:rPr sz="1900" b="1" dirty="0">
                <a:latin typeface="Calibri"/>
                <a:cs typeface="Calibri"/>
              </a:rPr>
              <a:t>For</a:t>
            </a:r>
            <a:r>
              <a:rPr sz="1900" spc="-105" dirty="0">
                <a:latin typeface="Times New Roman"/>
                <a:cs typeface="Times New Roman"/>
              </a:rPr>
              <a:t> </a:t>
            </a:r>
            <a:r>
              <a:rPr sz="1900" b="1" spc="-10" dirty="0">
                <a:latin typeface="Calibri"/>
                <a:cs typeface="Calibri"/>
              </a:rPr>
              <a:t>example,</a:t>
            </a:r>
            <a:endParaRPr sz="1900">
              <a:latin typeface="Calibri"/>
              <a:cs typeface="Calibri"/>
            </a:endParaRPr>
          </a:p>
          <a:p>
            <a:pPr marL="12700">
              <a:lnSpc>
                <a:spcPct val="100000"/>
              </a:lnSpc>
              <a:spcBef>
                <a:spcPts val="270"/>
              </a:spcBef>
            </a:pPr>
            <a:r>
              <a:rPr sz="2600" b="1" dirty="0">
                <a:latin typeface="Calibri"/>
                <a:cs typeface="Calibri"/>
              </a:rPr>
              <a:t>wishes</a:t>
            </a:r>
            <a:r>
              <a:rPr sz="2600" b="1" spc="-20" dirty="0">
                <a:latin typeface="Calibri"/>
                <a:cs typeface="Calibri"/>
              </a:rPr>
              <a:t> </a:t>
            </a:r>
            <a:r>
              <a:rPr sz="2600" b="1" dirty="0">
                <a:latin typeface="Calibri"/>
                <a:cs typeface="Calibri"/>
              </a:rPr>
              <a:t>= </a:t>
            </a:r>
            <a:r>
              <a:rPr sz="2600" b="1" spc="-10" dirty="0">
                <a:latin typeface="Calibri"/>
                <a:cs typeface="Calibri"/>
              </a:rPr>
              <a:t>‘Morning'</a:t>
            </a:r>
            <a:endParaRPr sz="2600">
              <a:latin typeface="Calibri"/>
              <a:cs typeface="Calibri"/>
            </a:endParaRPr>
          </a:p>
          <a:p>
            <a:pPr marL="12700" marR="384175">
              <a:lnSpc>
                <a:spcPts val="2810"/>
              </a:lnSpc>
              <a:spcBef>
                <a:spcPts val="665"/>
              </a:spcBef>
            </a:pPr>
            <a:r>
              <a:rPr sz="2600" b="1" dirty="0">
                <a:latin typeface="Calibri"/>
                <a:cs typeface="Calibri"/>
              </a:rPr>
              <a:t>#</a:t>
            </a:r>
            <a:r>
              <a:rPr sz="2600" spc="-120" dirty="0">
                <a:latin typeface="Times New Roman"/>
                <a:cs typeface="Times New Roman"/>
              </a:rPr>
              <a:t> </a:t>
            </a:r>
            <a:r>
              <a:rPr sz="2600" b="1" dirty="0">
                <a:latin typeface="Calibri"/>
                <a:cs typeface="Calibri"/>
              </a:rPr>
              <a:t>count</a:t>
            </a:r>
            <a:r>
              <a:rPr sz="2600" spc="-114" dirty="0">
                <a:latin typeface="Times New Roman"/>
                <a:cs typeface="Times New Roman"/>
              </a:rPr>
              <a:t> </a:t>
            </a:r>
            <a:r>
              <a:rPr sz="2600" b="1" dirty="0">
                <a:latin typeface="Calibri"/>
                <a:cs typeface="Calibri"/>
              </a:rPr>
              <a:t>length</a:t>
            </a:r>
            <a:r>
              <a:rPr sz="2600" spc="-105" dirty="0">
                <a:latin typeface="Times New Roman"/>
                <a:cs typeface="Times New Roman"/>
              </a:rPr>
              <a:t> </a:t>
            </a:r>
            <a:r>
              <a:rPr sz="2600" b="1" dirty="0">
                <a:latin typeface="Calibri"/>
                <a:cs typeface="Calibri"/>
              </a:rPr>
              <a:t>of</a:t>
            </a:r>
            <a:r>
              <a:rPr sz="2600" spc="-114" dirty="0">
                <a:latin typeface="Times New Roman"/>
                <a:cs typeface="Times New Roman"/>
              </a:rPr>
              <a:t> </a:t>
            </a:r>
            <a:r>
              <a:rPr sz="2600" b="1" spc="-10" dirty="0">
                <a:latin typeface="Calibri"/>
                <a:cs typeface="Calibri"/>
              </a:rPr>
              <a:t>wishes</a:t>
            </a:r>
            <a:r>
              <a:rPr sz="2600" spc="-10" dirty="0">
                <a:latin typeface="Times New Roman"/>
                <a:cs typeface="Times New Roman"/>
              </a:rPr>
              <a:t> </a:t>
            </a:r>
            <a:r>
              <a:rPr sz="2600" b="1" spc="-10" dirty="0">
                <a:latin typeface="Calibri"/>
                <a:cs typeface="Calibri"/>
              </a:rPr>
              <a:t>string</a:t>
            </a:r>
            <a:endParaRPr sz="2600">
              <a:latin typeface="Calibri"/>
              <a:cs typeface="Calibri"/>
            </a:endParaRPr>
          </a:p>
          <a:p>
            <a:pPr marL="12700">
              <a:lnSpc>
                <a:spcPct val="100000"/>
              </a:lnSpc>
              <a:spcBef>
                <a:spcPts val="270"/>
              </a:spcBef>
            </a:pPr>
            <a:r>
              <a:rPr sz="2600" b="1" spc="-10" dirty="0">
                <a:latin typeface="Calibri"/>
                <a:cs typeface="Calibri"/>
              </a:rPr>
              <a:t>print(len(wishes))</a:t>
            </a:r>
            <a:endParaRPr sz="2600">
              <a:latin typeface="Calibri"/>
              <a:cs typeface="Calibri"/>
            </a:endParaRPr>
          </a:p>
        </p:txBody>
      </p:sp>
      <p:sp>
        <p:nvSpPr>
          <p:cNvPr id="5" name="object 5"/>
          <p:cNvSpPr txBox="1"/>
          <p:nvPr/>
        </p:nvSpPr>
        <p:spPr>
          <a:xfrm>
            <a:off x="4727832" y="4272150"/>
            <a:ext cx="1343660" cy="422275"/>
          </a:xfrm>
          <a:prstGeom prst="rect">
            <a:avLst/>
          </a:prstGeom>
        </p:spPr>
        <p:txBody>
          <a:bodyPr vert="horz" wrap="square" lIns="0" tIns="13335" rIns="0" bIns="0" rtlCol="0">
            <a:spAutoFit/>
          </a:bodyPr>
          <a:lstStyle/>
          <a:p>
            <a:pPr marL="12700">
              <a:lnSpc>
                <a:spcPct val="100000"/>
              </a:lnSpc>
              <a:spcBef>
                <a:spcPts val="105"/>
              </a:spcBef>
            </a:pPr>
            <a:r>
              <a:rPr sz="2600" b="1" dirty="0">
                <a:latin typeface="Calibri"/>
                <a:cs typeface="Calibri"/>
              </a:rPr>
              <a:t>Output:</a:t>
            </a:r>
            <a:r>
              <a:rPr sz="2600" spc="-135" dirty="0">
                <a:latin typeface="Times New Roman"/>
                <a:cs typeface="Times New Roman"/>
              </a:rPr>
              <a:t> </a:t>
            </a:r>
            <a:r>
              <a:rPr sz="2600" b="1" spc="-50" dirty="0">
                <a:latin typeface="Calibri"/>
                <a:cs typeface="Calibri"/>
              </a:rPr>
              <a:t>7</a:t>
            </a:r>
            <a:endParaRPr sz="2600">
              <a:latin typeface="Calibri"/>
              <a:cs typeface="Calibri"/>
            </a:endParaRPr>
          </a:p>
        </p:txBody>
      </p:sp>
      <p:sp>
        <p:nvSpPr>
          <p:cNvPr id="6" name="object 6"/>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314903"/>
            <a:ext cx="3792854"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1F5F"/>
                </a:solidFill>
              </a:rPr>
              <a:t>4.String</a:t>
            </a:r>
            <a:r>
              <a:rPr sz="2800" b="0" spc="-140" dirty="0">
                <a:solidFill>
                  <a:srgbClr val="001F5F"/>
                </a:solidFill>
                <a:latin typeface="Times New Roman"/>
                <a:cs typeface="Times New Roman"/>
              </a:rPr>
              <a:t> </a:t>
            </a:r>
            <a:r>
              <a:rPr sz="2800" spc="-10" dirty="0">
                <a:solidFill>
                  <a:srgbClr val="001F5F"/>
                </a:solidFill>
              </a:rPr>
              <a:t>Membership</a:t>
            </a:r>
            <a:r>
              <a:rPr sz="2800" b="0" spc="-150" dirty="0">
                <a:solidFill>
                  <a:srgbClr val="001F5F"/>
                </a:solidFill>
                <a:latin typeface="Times New Roman"/>
                <a:cs typeface="Times New Roman"/>
              </a:rPr>
              <a:t> </a:t>
            </a:r>
            <a:r>
              <a:rPr sz="2800" spc="-20" dirty="0">
                <a:solidFill>
                  <a:srgbClr val="001F5F"/>
                </a:solidFill>
              </a:rPr>
              <a:t>Test</a:t>
            </a:r>
            <a:endParaRPr sz="2800">
              <a:latin typeface="Times New Roman"/>
              <a:cs typeface="Times New Roman"/>
            </a:endParaRPr>
          </a:p>
        </p:txBody>
      </p:sp>
      <p:sp>
        <p:nvSpPr>
          <p:cNvPr id="3" name="object 3"/>
          <p:cNvSpPr txBox="1"/>
          <p:nvPr/>
        </p:nvSpPr>
        <p:spPr>
          <a:xfrm>
            <a:off x="307340" y="827273"/>
            <a:ext cx="4015104" cy="4378960"/>
          </a:xfrm>
          <a:prstGeom prst="rect">
            <a:avLst/>
          </a:prstGeom>
        </p:spPr>
        <p:txBody>
          <a:bodyPr vert="horz" wrap="square" lIns="0" tIns="12065" rIns="0" bIns="0" rtlCol="0">
            <a:spAutoFit/>
          </a:bodyPr>
          <a:lstStyle/>
          <a:p>
            <a:pPr marL="12700" marR="5080">
              <a:lnSpc>
                <a:spcPct val="100000"/>
              </a:lnSpc>
              <a:spcBef>
                <a:spcPts val="95"/>
              </a:spcBef>
            </a:pPr>
            <a:r>
              <a:rPr sz="2800" spc="-35" dirty="0">
                <a:latin typeface="Calibri"/>
                <a:cs typeface="Calibri"/>
              </a:rPr>
              <a:t>We</a:t>
            </a:r>
            <a:r>
              <a:rPr sz="2800" spc="-120" dirty="0">
                <a:latin typeface="Times New Roman"/>
                <a:cs typeface="Times New Roman"/>
              </a:rPr>
              <a:t> </a:t>
            </a:r>
            <a:r>
              <a:rPr sz="2800" dirty="0">
                <a:latin typeface="Calibri"/>
                <a:cs typeface="Calibri"/>
              </a:rPr>
              <a:t>can</a:t>
            </a:r>
            <a:r>
              <a:rPr sz="2800" spc="-110" dirty="0">
                <a:latin typeface="Times New Roman"/>
                <a:cs typeface="Times New Roman"/>
              </a:rPr>
              <a:t> </a:t>
            </a:r>
            <a:r>
              <a:rPr sz="2800" dirty="0">
                <a:latin typeface="Calibri"/>
                <a:cs typeface="Calibri"/>
              </a:rPr>
              <a:t>test</a:t>
            </a:r>
            <a:r>
              <a:rPr sz="2800" spc="-105" dirty="0">
                <a:latin typeface="Times New Roman"/>
                <a:cs typeface="Times New Roman"/>
              </a:rPr>
              <a:t> </a:t>
            </a:r>
            <a:r>
              <a:rPr sz="2800" dirty="0">
                <a:latin typeface="Calibri"/>
                <a:cs typeface="Calibri"/>
              </a:rPr>
              <a:t>if</a:t>
            </a:r>
            <a:r>
              <a:rPr sz="2800" spc="-120" dirty="0">
                <a:latin typeface="Times New Roman"/>
                <a:cs typeface="Times New Roman"/>
              </a:rPr>
              <a:t> </a:t>
            </a:r>
            <a:r>
              <a:rPr sz="2800" dirty="0">
                <a:latin typeface="Calibri"/>
                <a:cs typeface="Calibri"/>
              </a:rPr>
              <a:t>a</a:t>
            </a:r>
            <a:r>
              <a:rPr sz="2800" spc="-114" dirty="0">
                <a:latin typeface="Times New Roman"/>
                <a:cs typeface="Times New Roman"/>
              </a:rPr>
              <a:t> </a:t>
            </a:r>
            <a:r>
              <a:rPr sz="2800" spc="-10" dirty="0">
                <a:latin typeface="Calibri"/>
                <a:cs typeface="Calibri"/>
              </a:rPr>
              <a:t>substring</a:t>
            </a:r>
            <a:r>
              <a:rPr sz="2800" spc="-10" dirty="0">
                <a:latin typeface="Times New Roman"/>
                <a:cs typeface="Times New Roman"/>
              </a:rPr>
              <a:t> </a:t>
            </a:r>
            <a:r>
              <a:rPr sz="2800" spc="-10" dirty="0">
                <a:latin typeface="Calibri"/>
                <a:cs typeface="Calibri"/>
              </a:rPr>
              <a:t>exists</a:t>
            </a:r>
            <a:r>
              <a:rPr sz="2800" spc="-110" dirty="0">
                <a:latin typeface="Times New Roman"/>
                <a:cs typeface="Times New Roman"/>
              </a:rPr>
              <a:t> </a:t>
            </a:r>
            <a:r>
              <a:rPr sz="2800" dirty="0">
                <a:latin typeface="Calibri"/>
                <a:cs typeface="Calibri"/>
              </a:rPr>
              <a:t>within</a:t>
            </a:r>
            <a:r>
              <a:rPr sz="2800" spc="-105" dirty="0">
                <a:latin typeface="Times New Roman"/>
                <a:cs typeface="Times New Roman"/>
              </a:rPr>
              <a:t> </a:t>
            </a:r>
            <a:r>
              <a:rPr sz="2800" dirty="0">
                <a:latin typeface="Calibri"/>
                <a:cs typeface="Calibri"/>
              </a:rPr>
              <a:t>a</a:t>
            </a:r>
            <a:r>
              <a:rPr sz="2800" spc="-120" dirty="0">
                <a:latin typeface="Times New Roman"/>
                <a:cs typeface="Times New Roman"/>
              </a:rPr>
              <a:t> </a:t>
            </a:r>
            <a:r>
              <a:rPr sz="2800" dirty="0">
                <a:latin typeface="Calibri"/>
                <a:cs typeface="Calibri"/>
              </a:rPr>
              <a:t>string</a:t>
            </a:r>
            <a:r>
              <a:rPr sz="2800" spc="-100" dirty="0">
                <a:latin typeface="Times New Roman"/>
                <a:cs typeface="Times New Roman"/>
              </a:rPr>
              <a:t> </a:t>
            </a:r>
            <a:r>
              <a:rPr sz="2800" dirty="0">
                <a:latin typeface="Calibri"/>
                <a:cs typeface="Calibri"/>
              </a:rPr>
              <a:t>or</a:t>
            </a:r>
            <a:r>
              <a:rPr sz="2800" spc="-120" dirty="0">
                <a:latin typeface="Times New Roman"/>
                <a:cs typeface="Times New Roman"/>
              </a:rPr>
              <a:t> </a:t>
            </a:r>
            <a:r>
              <a:rPr sz="2800" spc="-20" dirty="0">
                <a:latin typeface="Calibri"/>
                <a:cs typeface="Calibri"/>
              </a:rPr>
              <a:t>not,</a:t>
            </a:r>
            <a:r>
              <a:rPr sz="2800" spc="-20" dirty="0">
                <a:latin typeface="Times New Roman"/>
                <a:cs typeface="Times New Roman"/>
              </a:rPr>
              <a:t> </a:t>
            </a:r>
            <a:r>
              <a:rPr sz="2800" dirty="0">
                <a:latin typeface="Calibri"/>
                <a:cs typeface="Calibri"/>
              </a:rPr>
              <a:t>using</a:t>
            </a:r>
            <a:r>
              <a:rPr sz="2800" spc="-110" dirty="0">
                <a:latin typeface="Times New Roman"/>
                <a:cs typeface="Times New Roman"/>
              </a:rPr>
              <a:t> </a:t>
            </a:r>
            <a:r>
              <a:rPr sz="2800" dirty="0">
                <a:latin typeface="Calibri"/>
                <a:cs typeface="Calibri"/>
              </a:rPr>
              <a:t>the</a:t>
            </a:r>
            <a:r>
              <a:rPr sz="2800" spc="-135" dirty="0">
                <a:latin typeface="Times New Roman"/>
                <a:cs typeface="Times New Roman"/>
              </a:rPr>
              <a:t> </a:t>
            </a:r>
            <a:r>
              <a:rPr sz="2800" spc="-20" dirty="0">
                <a:latin typeface="Calibri"/>
                <a:cs typeface="Calibri"/>
              </a:rPr>
              <a:t>keyword</a:t>
            </a:r>
            <a:r>
              <a:rPr sz="2800" spc="-135" dirty="0">
                <a:latin typeface="Times New Roman"/>
                <a:cs typeface="Times New Roman"/>
              </a:rPr>
              <a:t> </a:t>
            </a:r>
            <a:r>
              <a:rPr sz="2800" spc="-25" dirty="0">
                <a:latin typeface="Calibri"/>
                <a:cs typeface="Calibri"/>
              </a:rPr>
              <a:t>in.</a:t>
            </a:r>
            <a:endParaRPr sz="2800">
              <a:latin typeface="Calibri"/>
              <a:cs typeface="Calibri"/>
            </a:endParaRPr>
          </a:p>
          <a:p>
            <a:pPr marL="12700" marR="944244">
              <a:lnSpc>
                <a:spcPct val="120000"/>
              </a:lnSpc>
              <a:spcBef>
                <a:spcPts val="5"/>
              </a:spcBef>
            </a:pPr>
            <a:r>
              <a:rPr sz="2800" dirty="0">
                <a:latin typeface="Calibri"/>
                <a:cs typeface="Calibri"/>
              </a:rPr>
              <a:t>print('a'</a:t>
            </a:r>
            <a:r>
              <a:rPr sz="2800" spc="-105" dirty="0">
                <a:latin typeface="Times New Roman"/>
                <a:cs typeface="Times New Roman"/>
              </a:rPr>
              <a:t> </a:t>
            </a:r>
            <a:r>
              <a:rPr sz="2800" dirty="0">
                <a:latin typeface="Calibri"/>
                <a:cs typeface="Calibri"/>
              </a:rPr>
              <a:t>in</a:t>
            </a:r>
            <a:r>
              <a:rPr sz="2800" spc="-130" dirty="0">
                <a:latin typeface="Times New Roman"/>
                <a:cs typeface="Times New Roman"/>
              </a:rPr>
              <a:t> </a:t>
            </a:r>
            <a:r>
              <a:rPr sz="2800" spc="-10" dirty="0">
                <a:latin typeface="Calibri"/>
                <a:cs typeface="Calibri"/>
              </a:rPr>
              <a:t>'program')</a:t>
            </a:r>
            <a:r>
              <a:rPr sz="2800" spc="-10" dirty="0">
                <a:latin typeface="Times New Roman"/>
                <a:cs typeface="Times New Roman"/>
              </a:rPr>
              <a:t> </a:t>
            </a:r>
            <a:r>
              <a:rPr sz="2800" spc="-10" dirty="0">
                <a:solidFill>
                  <a:srgbClr val="C00000"/>
                </a:solidFill>
                <a:latin typeface="Calibri"/>
                <a:cs typeface="Calibri"/>
              </a:rPr>
              <a:t>output</a:t>
            </a:r>
            <a:endParaRPr sz="2800">
              <a:latin typeface="Calibri"/>
              <a:cs typeface="Calibri"/>
            </a:endParaRPr>
          </a:p>
          <a:p>
            <a:pPr marL="93345">
              <a:lnSpc>
                <a:spcPct val="100000"/>
              </a:lnSpc>
              <a:spcBef>
                <a:spcPts val="670"/>
              </a:spcBef>
            </a:pPr>
            <a:r>
              <a:rPr sz="2800" spc="-20" dirty="0">
                <a:latin typeface="Calibri"/>
                <a:cs typeface="Calibri"/>
              </a:rPr>
              <a:t>True</a:t>
            </a:r>
            <a:endParaRPr sz="2800">
              <a:latin typeface="Calibri"/>
              <a:cs typeface="Calibri"/>
            </a:endParaRPr>
          </a:p>
          <a:p>
            <a:pPr marL="12700" marR="638810">
              <a:lnSpc>
                <a:spcPct val="120000"/>
              </a:lnSpc>
            </a:pPr>
            <a:r>
              <a:rPr sz="2800" spc="-10" dirty="0">
                <a:latin typeface="Calibri"/>
                <a:cs typeface="Calibri"/>
              </a:rPr>
              <a:t>print('at'</a:t>
            </a:r>
            <a:r>
              <a:rPr sz="2800" spc="-80" dirty="0">
                <a:latin typeface="Times New Roman"/>
                <a:cs typeface="Times New Roman"/>
              </a:rPr>
              <a:t> </a:t>
            </a:r>
            <a:r>
              <a:rPr sz="2800" dirty="0">
                <a:latin typeface="Calibri"/>
                <a:cs typeface="Calibri"/>
              </a:rPr>
              <a:t>not</a:t>
            </a:r>
            <a:r>
              <a:rPr sz="2800" spc="-85" dirty="0">
                <a:latin typeface="Times New Roman"/>
                <a:cs typeface="Times New Roman"/>
              </a:rPr>
              <a:t> </a:t>
            </a:r>
            <a:r>
              <a:rPr sz="2800" dirty="0">
                <a:latin typeface="Calibri"/>
                <a:cs typeface="Calibri"/>
              </a:rPr>
              <a:t>in</a:t>
            </a:r>
            <a:r>
              <a:rPr sz="2800" spc="-95" dirty="0">
                <a:latin typeface="Times New Roman"/>
                <a:cs typeface="Times New Roman"/>
              </a:rPr>
              <a:t> </a:t>
            </a:r>
            <a:r>
              <a:rPr sz="2800" spc="-10" dirty="0">
                <a:latin typeface="Calibri"/>
                <a:cs typeface="Calibri"/>
              </a:rPr>
              <a:t>'battle')</a:t>
            </a:r>
            <a:r>
              <a:rPr sz="2800" spc="-10" dirty="0">
                <a:latin typeface="Times New Roman"/>
                <a:cs typeface="Times New Roman"/>
              </a:rPr>
              <a:t> </a:t>
            </a:r>
            <a:r>
              <a:rPr sz="2800" spc="-10" dirty="0">
                <a:solidFill>
                  <a:srgbClr val="C00000"/>
                </a:solidFill>
                <a:latin typeface="Calibri"/>
                <a:cs typeface="Calibri"/>
              </a:rPr>
              <a:t>output</a:t>
            </a:r>
            <a:endParaRPr sz="2800">
              <a:latin typeface="Calibri"/>
              <a:cs typeface="Calibri"/>
            </a:endParaRPr>
          </a:p>
          <a:p>
            <a:pPr marL="93345">
              <a:lnSpc>
                <a:spcPct val="100000"/>
              </a:lnSpc>
              <a:spcBef>
                <a:spcPts val="675"/>
              </a:spcBef>
            </a:pPr>
            <a:r>
              <a:rPr sz="2800" spc="-10" dirty="0">
                <a:latin typeface="Calibri"/>
                <a:cs typeface="Calibri"/>
              </a:rPr>
              <a:t>False</a:t>
            </a:r>
            <a:endParaRPr sz="2800">
              <a:latin typeface="Calibri"/>
              <a:cs typeface="Calibri"/>
            </a:endParaRPr>
          </a:p>
        </p:txBody>
      </p:sp>
      <p:sp>
        <p:nvSpPr>
          <p:cNvPr id="4" name="object 4"/>
          <p:cNvSpPr txBox="1"/>
          <p:nvPr/>
        </p:nvSpPr>
        <p:spPr>
          <a:xfrm>
            <a:off x="4727832" y="228937"/>
            <a:ext cx="3857625" cy="5147945"/>
          </a:xfrm>
          <a:prstGeom prst="rect">
            <a:avLst/>
          </a:prstGeom>
        </p:spPr>
        <p:txBody>
          <a:bodyPr vert="horz" wrap="square" lIns="0" tIns="98425" rIns="0" bIns="0" rtlCol="0">
            <a:spAutoFit/>
          </a:bodyPr>
          <a:lstStyle/>
          <a:p>
            <a:pPr marL="12700">
              <a:lnSpc>
                <a:spcPct val="100000"/>
              </a:lnSpc>
              <a:spcBef>
                <a:spcPts val="775"/>
              </a:spcBef>
            </a:pPr>
            <a:r>
              <a:rPr sz="2800" b="1" dirty="0">
                <a:solidFill>
                  <a:srgbClr val="001F5F"/>
                </a:solidFill>
                <a:latin typeface="Calibri"/>
                <a:cs typeface="Calibri"/>
              </a:rPr>
              <a:t>5.Python</a:t>
            </a:r>
            <a:r>
              <a:rPr sz="2800" spc="-90" dirty="0">
                <a:solidFill>
                  <a:srgbClr val="001F5F"/>
                </a:solidFill>
                <a:latin typeface="Times New Roman"/>
                <a:cs typeface="Times New Roman"/>
              </a:rPr>
              <a:t> </a:t>
            </a:r>
            <a:r>
              <a:rPr sz="2800" b="1" spc="-20" dirty="0">
                <a:solidFill>
                  <a:srgbClr val="001F5F"/>
                </a:solidFill>
                <a:latin typeface="Calibri"/>
                <a:cs typeface="Calibri"/>
              </a:rPr>
              <a:t>Reverse</a:t>
            </a:r>
            <a:r>
              <a:rPr sz="2800" spc="-85" dirty="0">
                <a:solidFill>
                  <a:srgbClr val="001F5F"/>
                </a:solidFill>
                <a:latin typeface="Times New Roman"/>
                <a:cs typeface="Times New Roman"/>
              </a:rPr>
              <a:t> </a:t>
            </a:r>
            <a:r>
              <a:rPr sz="2800" b="1" spc="-10" dirty="0">
                <a:solidFill>
                  <a:srgbClr val="001F5F"/>
                </a:solidFill>
                <a:latin typeface="Calibri"/>
                <a:cs typeface="Calibri"/>
              </a:rPr>
              <a:t>String</a:t>
            </a:r>
            <a:endParaRPr sz="2800">
              <a:latin typeface="Calibri"/>
              <a:cs typeface="Calibri"/>
            </a:endParaRPr>
          </a:p>
          <a:p>
            <a:pPr marL="12700" marR="5080">
              <a:lnSpc>
                <a:spcPct val="100000"/>
              </a:lnSpc>
              <a:spcBef>
                <a:spcPts val="670"/>
              </a:spcBef>
            </a:pPr>
            <a:r>
              <a:rPr sz="2800" dirty="0">
                <a:latin typeface="Calibri"/>
                <a:cs typeface="Calibri"/>
              </a:rPr>
              <a:t>There</a:t>
            </a:r>
            <a:r>
              <a:rPr sz="2800" spc="-65" dirty="0">
                <a:latin typeface="Calibri"/>
                <a:cs typeface="Calibri"/>
              </a:rPr>
              <a:t> </a:t>
            </a:r>
            <a:r>
              <a:rPr sz="2800" dirty="0">
                <a:latin typeface="Calibri"/>
                <a:cs typeface="Calibri"/>
              </a:rPr>
              <a:t>isn’t</a:t>
            </a:r>
            <a:r>
              <a:rPr sz="2800" spc="-50" dirty="0">
                <a:latin typeface="Calibri"/>
                <a:cs typeface="Calibri"/>
              </a:rPr>
              <a:t> </a:t>
            </a:r>
            <a:r>
              <a:rPr sz="2800" dirty="0">
                <a:latin typeface="Calibri"/>
                <a:cs typeface="Calibri"/>
              </a:rPr>
              <a:t>any</a:t>
            </a:r>
            <a:r>
              <a:rPr sz="2800" spc="-60" dirty="0">
                <a:latin typeface="Calibri"/>
                <a:cs typeface="Calibri"/>
              </a:rPr>
              <a:t> </a:t>
            </a:r>
            <a:r>
              <a:rPr sz="2800" spc="-20" dirty="0">
                <a:latin typeface="Calibri"/>
                <a:cs typeface="Calibri"/>
              </a:rPr>
              <a:t>built-</a:t>
            </a:r>
            <a:r>
              <a:rPr sz="2800" spc="-25" dirty="0">
                <a:latin typeface="Calibri"/>
                <a:cs typeface="Calibri"/>
              </a:rPr>
              <a:t>in</a:t>
            </a:r>
            <a:r>
              <a:rPr sz="2800" spc="-25" dirty="0">
                <a:latin typeface="Times New Roman"/>
                <a:cs typeface="Times New Roman"/>
              </a:rPr>
              <a:t> </a:t>
            </a:r>
            <a:r>
              <a:rPr sz="2800" dirty="0">
                <a:latin typeface="Calibri"/>
                <a:cs typeface="Calibri"/>
              </a:rPr>
              <a:t>function</a:t>
            </a:r>
            <a:r>
              <a:rPr sz="2800" spc="-114" dirty="0">
                <a:latin typeface="Times New Roman"/>
                <a:cs typeface="Times New Roman"/>
              </a:rPr>
              <a:t> </a:t>
            </a:r>
            <a:r>
              <a:rPr sz="2800" dirty="0">
                <a:latin typeface="Calibri"/>
                <a:cs typeface="Calibri"/>
              </a:rPr>
              <a:t>to</a:t>
            </a:r>
            <a:r>
              <a:rPr sz="2800" spc="-135" dirty="0">
                <a:latin typeface="Times New Roman"/>
                <a:cs typeface="Times New Roman"/>
              </a:rPr>
              <a:t> </a:t>
            </a:r>
            <a:r>
              <a:rPr sz="2800" spc="-10" dirty="0">
                <a:latin typeface="Calibri"/>
                <a:cs typeface="Calibri"/>
              </a:rPr>
              <a:t>reverse</a:t>
            </a:r>
            <a:r>
              <a:rPr sz="2800" spc="-140" dirty="0">
                <a:latin typeface="Times New Roman"/>
                <a:cs typeface="Times New Roman"/>
              </a:rPr>
              <a:t> </a:t>
            </a:r>
            <a:r>
              <a:rPr sz="2800" dirty="0">
                <a:latin typeface="Calibri"/>
                <a:cs typeface="Calibri"/>
              </a:rPr>
              <a:t>a</a:t>
            </a:r>
            <a:r>
              <a:rPr sz="2800" spc="-135" dirty="0">
                <a:latin typeface="Times New Roman"/>
                <a:cs typeface="Times New Roman"/>
              </a:rPr>
              <a:t> </a:t>
            </a:r>
            <a:r>
              <a:rPr sz="2800" spc="-10" dirty="0">
                <a:latin typeface="Calibri"/>
                <a:cs typeface="Calibri"/>
              </a:rPr>
              <a:t>given</a:t>
            </a:r>
            <a:r>
              <a:rPr sz="2800" spc="-10" dirty="0">
                <a:latin typeface="Times New Roman"/>
                <a:cs typeface="Times New Roman"/>
              </a:rPr>
              <a:t> </a:t>
            </a:r>
            <a:r>
              <a:rPr sz="2800" dirty="0">
                <a:latin typeface="Calibri"/>
                <a:cs typeface="Calibri"/>
              </a:rPr>
              <a:t>String</a:t>
            </a:r>
            <a:r>
              <a:rPr sz="2800" spc="-120" dirty="0">
                <a:latin typeface="Times New Roman"/>
                <a:cs typeface="Times New Roman"/>
              </a:rPr>
              <a:t> </a:t>
            </a:r>
            <a:r>
              <a:rPr sz="2800" dirty="0">
                <a:latin typeface="Calibri"/>
                <a:cs typeface="Calibri"/>
              </a:rPr>
              <a:t>in</a:t>
            </a:r>
            <a:r>
              <a:rPr sz="2800" spc="-114" dirty="0">
                <a:latin typeface="Times New Roman"/>
                <a:cs typeface="Times New Roman"/>
              </a:rPr>
              <a:t> </a:t>
            </a:r>
            <a:r>
              <a:rPr sz="2800" dirty="0">
                <a:latin typeface="Calibri"/>
                <a:cs typeface="Calibri"/>
              </a:rPr>
              <a:t>Python</a:t>
            </a:r>
            <a:r>
              <a:rPr sz="2800" spc="-85" dirty="0">
                <a:latin typeface="Times New Roman"/>
                <a:cs typeface="Times New Roman"/>
              </a:rPr>
              <a:t> </a:t>
            </a:r>
            <a:r>
              <a:rPr sz="2800" dirty="0">
                <a:latin typeface="Calibri"/>
                <a:cs typeface="Calibri"/>
              </a:rPr>
              <a:t>but</a:t>
            </a:r>
            <a:r>
              <a:rPr sz="2800" spc="-100" dirty="0">
                <a:latin typeface="Times New Roman"/>
                <a:cs typeface="Times New Roman"/>
              </a:rPr>
              <a:t> </a:t>
            </a:r>
            <a:r>
              <a:rPr sz="2800" spc="-25" dirty="0">
                <a:latin typeface="Calibri"/>
                <a:cs typeface="Calibri"/>
              </a:rPr>
              <a:t>the</a:t>
            </a:r>
            <a:r>
              <a:rPr sz="2800" spc="-25" dirty="0">
                <a:latin typeface="Times New Roman"/>
                <a:cs typeface="Times New Roman"/>
              </a:rPr>
              <a:t> </a:t>
            </a:r>
            <a:r>
              <a:rPr sz="2800" dirty="0">
                <a:latin typeface="Calibri"/>
                <a:cs typeface="Calibri"/>
              </a:rPr>
              <a:t>easiest</a:t>
            </a:r>
            <a:r>
              <a:rPr sz="2800" spc="-114" dirty="0">
                <a:latin typeface="Times New Roman"/>
                <a:cs typeface="Times New Roman"/>
              </a:rPr>
              <a:t> </a:t>
            </a:r>
            <a:r>
              <a:rPr sz="2800" spc="-10" dirty="0">
                <a:latin typeface="Calibri"/>
                <a:cs typeface="Calibri"/>
              </a:rPr>
              <a:t>way</a:t>
            </a:r>
            <a:r>
              <a:rPr sz="2800" spc="-140" dirty="0">
                <a:latin typeface="Times New Roman"/>
                <a:cs typeface="Times New Roman"/>
              </a:rPr>
              <a:t> </a:t>
            </a:r>
            <a:r>
              <a:rPr sz="2800" dirty="0">
                <a:latin typeface="Calibri"/>
                <a:cs typeface="Calibri"/>
              </a:rPr>
              <a:t>is</a:t>
            </a:r>
            <a:r>
              <a:rPr sz="2800" spc="-125" dirty="0">
                <a:latin typeface="Times New Roman"/>
                <a:cs typeface="Times New Roman"/>
              </a:rPr>
              <a:t> </a:t>
            </a:r>
            <a:r>
              <a:rPr sz="2800" dirty="0">
                <a:latin typeface="Calibri"/>
                <a:cs typeface="Calibri"/>
              </a:rPr>
              <a:t>to</a:t>
            </a:r>
            <a:r>
              <a:rPr sz="2800" spc="-125" dirty="0">
                <a:latin typeface="Times New Roman"/>
                <a:cs typeface="Times New Roman"/>
              </a:rPr>
              <a:t> </a:t>
            </a:r>
            <a:r>
              <a:rPr sz="2800" dirty="0">
                <a:latin typeface="Calibri"/>
                <a:cs typeface="Calibri"/>
              </a:rPr>
              <a:t>do</a:t>
            </a:r>
            <a:r>
              <a:rPr sz="2800" spc="-105" dirty="0">
                <a:latin typeface="Times New Roman"/>
                <a:cs typeface="Times New Roman"/>
              </a:rPr>
              <a:t> </a:t>
            </a:r>
            <a:r>
              <a:rPr sz="2800" dirty="0">
                <a:latin typeface="Calibri"/>
                <a:cs typeface="Calibri"/>
              </a:rPr>
              <a:t>that</a:t>
            </a:r>
            <a:r>
              <a:rPr sz="2800" spc="-114" dirty="0">
                <a:latin typeface="Times New Roman"/>
                <a:cs typeface="Times New Roman"/>
              </a:rPr>
              <a:t> </a:t>
            </a:r>
            <a:r>
              <a:rPr sz="2800" spc="-25" dirty="0">
                <a:latin typeface="Calibri"/>
                <a:cs typeface="Calibri"/>
              </a:rPr>
              <a:t>is</a:t>
            </a:r>
            <a:r>
              <a:rPr sz="2800" spc="-25" dirty="0">
                <a:latin typeface="Times New Roman"/>
                <a:cs typeface="Times New Roman"/>
              </a:rPr>
              <a:t> </a:t>
            </a:r>
            <a:r>
              <a:rPr sz="2800" dirty="0">
                <a:latin typeface="Calibri"/>
                <a:cs typeface="Calibri"/>
              </a:rPr>
              <a:t>to</a:t>
            </a:r>
            <a:r>
              <a:rPr sz="2800" spc="-125" dirty="0">
                <a:latin typeface="Times New Roman"/>
                <a:cs typeface="Times New Roman"/>
              </a:rPr>
              <a:t> </a:t>
            </a:r>
            <a:r>
              <a:rPr sz="2800" dirty="0">
                <a:latin typeface="Calibri"/>
                <a:cs typeface="Calibri"/>
              </a:rPr>
              <a:t>use</a:t>
            </a:r>
            <a:r>
              <a:rPr sz="2800" spc="-114" dirty="0">
                <a:latin typeface="Times New Roman"/>
                <a:cs typeface="Times New Roman"/>
              </a:rPr>
              <a:t> </a:t>
            </a:r>
            <a:r>
              <a:rPr sz="2800" dirty="0">
                <a:latin typeface="Calibri"/>
                <a:cs typeface="Calibri"/>
              </a:rPr>
              <a:t>a</a:t>
            </a:r>
            <a:r>
              <a:rPr sz="2800" spc="-120" dirty="0">
                <a:latin typeface="Times New Roman"/>
                <a:cs typeface="Times New Roman"/>
              </a:rPr>
              <a:t> </a:t>
            </a:r>
            <a:r>
              <a:rPr sz="2800" dirty="0">
                <a:latin typeface="Calibri"/>
                <a:cs typeface="Calibri"/>
              </a:rPr>
              <a:t>slice</a:t>
            </a:r>
            <a:r>
              <a:rPr sz="2800" spc="-120" dirty="0">
                <a:latin typeface="Times New Roman"/>
                <a:cs typeface="Times New Roman"/>
              </a:rPr>
              <a:t> </a:t>
            </a:r>
            <a:r>
              <a:rPr sz="2800" dirty="0">
                <a:latin typeface="Calibri"/>
                <a:cs typeface="Calibri"/>
              </a:rPr>
              <a:t>that</a:t>
            </a:r>
            <a:r>
              <a:rPr sz="2800" spc="-110" dirty="0">
                <a:latin typeface="Times New Roman"/>
                <a:cs typeface="Times New Roman"/>
              </a:rPr>
              <a:t> </a:t>
            </a:r>
            <a:r>
              <a:rPr sz="2800" spc="-10" dirty="0">
                <a:latin typeface="Calibri"/>
                <a:cs typeface="Calibri"/>
              </a:rPr>
              <a:t>starts</a:t>
            </a:r>
            <a:r>
              <a:rPr sz="2800" spc="-100" dirty="0">
                <a:latin typeface="Times New Roman"/>
                <a:cs typeface="Times New Roman"/>
              </a:rPr>
              <a:t> </a:t>
            </a:r>
            <a:r>
              <a:rPr sz="2800" spc="-25" dirty="0">
                <a:latin typeface="Calibri"/>
                <a:cs typeface="Calibri"/>
              </a:rPr>
              <a:t>at</a:t>
            </a:r>
            <a:r>
              <a:rPr sz="2800" spc="-25" dirty="0">
                <a:latin typeface="Times New Roman"/>
                <a:cs typeface="Times New Roman"/>
              </a:rPr>
              <a:t> </a:t>
            </a:r>
            <a:r>
              <a:rPr sz="2800" dirty="0">
                <a:latin typeface="Calibri"/>
                <a:cs typeface="Calibri"/>
              </a:rPr>
              <a:t>the</a:t>
            </a:r>
            <a:r>
              <a:rPr sz="2800" spc="-114" dirty="0">
                <a:latin typeface="Times New Roman"/>
                <a:cs typeface="Times New Roman"/>
              </a:rPr>
              <a:t> </a:t>
            </a:r>
            <a:r>
              <a:rPr sz="2800" dirty="0">
                <a:latin typeface="Calibri"/>
                <a:cs typeface="Calibri"/>
              </a:rPr>
              <a:t>end</a:t>
            </a:r>
            <a:r>
              <a:rPr sz="2800" spc="-100" dirty="0">
                <a:latin typeface="Times New Roman"/>
                <a:cs typeface="Times New Roman"/>
              </a:rPr>
              <a:t> </a:t>
            </a:r>
            <a:r>
              <a:rPr sz="2800" dirty="0">
                <a:latin typeface="Calibri"/>
                <a:cs typeface="Calibri"/>
              </a:rPr>
              <a:t>of</a:t>
            </a:r>
            <a:r>
              <a:rPr sz="2800" spc="-105" dirty="0">
                <a:latin typeface="Times New Roman"/>
                <a:cs typeface="Times New Roman"/>
              </a:rPr>
              <a:t> </a:t>
            </a:r>
            <a:r>
              <a:rPr sz="2800" dirty="0">
                <a:latin typeface="Calibri"/>
                <a:cs typeface="Calibri"/>
              </a:rPr>
              <a:t>the</a:t>
            </a:r>
            <a:r>
              <a:rPr sz="2800" spc="-95" dirty="0">
                <a:latin typeface="Times New Roman"/>
                <a:cs typeface="Times New Roman"/>
              </a:rPr>
              <a:t> </a:t>
            </a:r>
            <a:r>
              <a:rPr sz="2800" dirty="0">
                <a:latin typeface="Calibri"/>
                <a:cs typeface="Calibri"/>
              </a:rPr>
              <a:t>string,</a:t>
            </a:r>
            <a:r>
              <a:rPr sz="2800" spc="-80" dirty="0">
                <a:latin typeface="Times New Roman"/>
                <a:cs typeface="Times New Roman"/>
              </a:rPr>
              <a:t> </a:t>
            </a:r>
            <a:r>
              <a:rPr sz="2800" spc="-25" dirty="0">
                <a:latin typeface="Calibri"/>
                <a:cs typeface="Calibri"/>
              </a:rPr>
              <a:t>and</a:t>
            </a:r>
            <a:r>
              <a:rPr sz="2800" spc="-25" dirty="0">
                <a:latin typeface="Times New Roman"/>
                <a:cs typeface="Times New Roman"/>
              </a:rPr>
              <a:t> </a:t>
            </a:r>
            <a:r>
              <a:rPr sz="2800" dirty="0">
                <a:latin typeface="Calibri"/>
                <a:cs typeface="Calibri"/>
              </a:rPr>
              <a:t>goes</a:t>
            </a:r>
            <a:r>
              <a:rPr sz="2800" spc="-140" dirty="0">
                <a:latin typeface="Times New Roman"/>
                <a:cs typeface="Times New Roman"/>
              </a:rPr>
              <a:t> </a:t>
            </a:r>
            <a:r>
              <a:rPr sz="2800" spc="-10" dirty="0">
                <a:latin typeface="Calibri"/>
                <a:cs typeface="Calibri"/>
              </a:rPr>
              <a:t>backward.</a:t>
            </a:r>
            <a:endParaRPr sz="2800">
              <a:latin typeface="Calibri"/>
              <a:cs typeface="Calibri"/>
            </a:endParaRPr>
          </a:p>
          <a:p>
            <a:pPr marL="12700" marR="1557020">
              <a:lnSpc>
                <a:spcPct val="120100"/>
              </a:lnSpc>
              <a:spcBef>
                <a:spcPts val="5"/>
              </a:spcBef>
            </a:pPr>
            <a:r>
              <a:rPr sz="2800" dirty="0">
                <a:latin typeface="Calibri"/>
                <a:cs typeface="Calibri"/>
              </a:rPr>
              <a:t>x</a:t>
            </a:r>
            <a:r>
              <a:rPr sz="2800" spc="-55" dirty="0">
                <a:latin typeface="Calibri"/>
                <a:cs typeface="Calibri"/>
              </a:rPr>
              <a:t> </a:t>
            </a:r>
            <a:r>
              <a:rPr sz="2800" dirty="0">
                <a:latin typeface="Calibri"/>
                <a:cs typeface="Calibri"/>
              </a:rPr>
              <a:t>=</a:t>
            </a:r>
            <a:r>
              <a:rPr sz="2800" spc="-30" dirty="0">
                <a:latin typeface="Calibri"/>
                <a:cs typeface="Calibri"/>
              </a:rPr>
              <a:t> </a:t>
            </a:r>
            <a:r>
              <a:rPr sz="2800" spc="-10" dirty="0">
                <a:latin typeface="Calibri"/>
                <a:cs typeface="Calibri"/>
              </a:rPr>
              <a:t>“good”</a:t>
            </a:r>
            <a:r>
              <a:rPr sz="2800" spc="-50" dirty="0">
                <a:latin typeface="Calibri"/>
                <a:cs typeface="Calibri"/>
              </a:rPr>
              <a:t> </a:t>
            </a:r>
            <a:r>
              <a:rPr sz="2800" spc="-20" dirty="0">
                <a:latin typeface="Calibri"/>
                <a:cs typeface="Calibri"/>
              </a:rPr>
              <a:t>[::-</a:t>
            </a:r>
            <a:r>
              <a:rPr sz="2800" spc="-25" dirty="0">
                <a:latin typeface="Calibri"/>
                <a:cs typeface="Calibri"/>
              </a:rPr>
              <a:t>1]</a:t>
            </a:r>
            <a:r>
              <a:rPr sz="2800" spc="-25" dirty="0">
                <a:latin typeface="Times New Roman"/>
                <a:cs typeface="Times New Roman"/>
              </a:rPr>
              <a:t> </a:t>
            </a:r>
            <a:r>
              <a:rPr sz="2800" spc="-10" dirty="0">
                <a:latin typeface="Calibri"/>
                <a:cs typeface="Calibri"/>
              </a:rPr>
              <a:t>print(x)</a:t>
            </a:r>
            <a:endParaRPr sz="2800">
              <a:latin typeface="Calibri"/>
              <a:cs typeface="Calibri"/>
            </a:endParaRPr>
          </a:p>
          <a:p>
            <a:pPr marL="12700">
              <a:lnSpc>
                <a:spcPct val="100000"/>
              </a:lnSpc>
              <a:spcBef>
                <a:spcPts val="670"/>
              </a:spcBef>
            </a:pPr>
            <a:r>
              <a:rPr sz="2800" b="1" dirty="0">
                <a:latin typeface="Calibri"/>
                <a:cs typeface="Calibri"/>
              </a:rPr>
              <a:t>The</a:t>
            </a:r>
            <a:r>
              <a:rPr sz="2800" spc="-125" dirty="0">
                <a:latin typeface="Times New Roman"/>
                <a:cs typeface="Times New Roman"/>
              </a:rPr>
              <a:t> </a:t>
            </a:r>
            <a:r>
              <a:rPr sz="2800" b="1" dirty="0">
                <a:latin typeface="Calibri"/>
                <a:cs typeface="Calibri"/>
              </a:rPr>
              <a:t>output</a:t>
            </a:r>
            <a:r>
              <a:rPr sz="2800" spc="-105" dirty="0">
                <a:latin typeface="Times New Roman"/>
                <a:cs typeface="Times New Roman"/>
              </a:rPr>
              <a:t> </a:t>
            </a:r>
            <a:r>
              <a:rPr sz="2800" b="1" dirty="0">
                <a:latin typeface="Calibri"/>
                <a:cs typeface="Calibri"/>
              </a:rPr>
              <a:t>will</a:t>
            </a:r>
            <a:r>
              <a:rPr sz="2800" spc="-120" dirty="0">
                <a:latin typeface="Times New Roman"/>
                <a:cs typeface="Times New Roman"/>
              </a:rPr>
              <a:t> </a:t>
            </a:r>
            <a:r>
              <a:rPr sz="2800" b="1" dirty="0">
                <a:latin typeface="Calibri"/>
                <a:cs typeface="Calibri"/>
              </a:rPr>
              <a:t>be:</a:t>
            </a:r>
            <a:r>
              <a:rPr sz="2800" spc="-105" dirty="0">
                <a:latin typeface="Times New Roman"/>
                <a:cs typeface="Times New Roman"/>
              </a:rPr>
              <a:t> </a:t>
            </a:r>
            <a:r>
              <a:rPr sz="2800" b="1" spc="-20" dirty="0">
                <a:latin typeface="Calibri"/>
                <a:cs typeface="Calibri"/>
              </a:rPr>
              <a:t>doog</a:t>
            </a:r>
            <a:endParaRPr sz="2800">
              <a:latin typeface="Calibri"/>
              <a:cs typeface="Calibri"/>
            </a:endParaRPr>
          </a:p>
        </p:txBody>
      </p:sp>
      <p:sp>
        <p:nvSpPr>
          <p:cNvPr id="5" name="object 5"/>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1042" y="210128"/>
            <a:ext cx="6202680" cy="635000"/>
          </a:xfrm>
          <a:prstGeom prst="rect">
            <a:avLst/>
          </a:prstGeom>
        </p:spPr>
        <p:txBody>
          <a:bodyPr vert="horz" wrap="square" lIns="0" tIns="12065" rIns="0" bIns="0" rtlCol="0">
            <a:spAutoFit/>
          </a:bodyPr>
          <a:lstStyle/>
          <a:p>
            <a:pPr marL="12700">
              <a:lnSpc>
                <a:spcPct val="100000"/>
              </a:lnSpc>
              <a:spcBef>
                <a:spcPts val="95"/>
              </a:spcBef>
            </a:pPr>
            <a:r>
              <a:rPr sz="4000" dirty="0">
                <a:solidFill>
                  <a:srgbClr val="24255E"/>
                </a:solidFill>
                <a:latin typeface="Arial"/>
                <a:cs typeface="Arial"/>
              </a:rPr>
              <a:t>Methods</a:t>
            </a:r>
            <a:r>
              <a:rPr sz="4000" b="0" spc="65" dirty="0">
                <a:solidFill>
                  <a:srgbClr val="24255E"/>
                </a:solidFill>
                <a:latin typeface="Times New Roman"/>
                <a:cs typeface="Times New Roman"/>
              </a:rPr>
              <a:t> </a:t>
            </a:r>
            <a:r>
              <a:rPr sz="4000" dirty="0">
                <a:solidFill>
                  <a:srgbClr val="24255E"/>
                </a:solidFill>
                <a:latin typeface="Arial"/>
                <a:cs typeface="Arial"/>
              </a:rPr>
              <a:t>of</a:t>
            </a:r>
            <a:r>
              <a:rPr sz="4000" b="0" spc="40" dirty="0">
                <a:solidFill>
                  <a:srgbClr val="24255E"/>
                </a:solidFill>
                <a:latin typeface="Times New Roman"/>
                <a:cs typeface="Times New Roman"/>
              </a:rPr>
              <a:t> </a:t>
            </a:r>
            <a:r>
              <a:rPr sz="4000" dirty="0">
                <a:solidFill>
                  <a:srgbClr val="24255E"/>
                </a:solidFill>
                <a:latin typeface="Arial"/>
                <a:cs typeface="Arial"/>
              </a:rPr>
              <a:t>Python</a:t>
            </a:r>
            <a:r>
              <a:rPr sz="4000" b="0" spc="35" dirty="0">
                <a:solidFill>
                  <a:srgbClr val="24255E"/>
                </a:solidFill>
                <a:latin typeface="Times New Roman"/>
                <a:cs typeface="Times New Roman"/>
              </a:rPr>
              <a:t> </a:t>
            </a:r>
            <a:r>
              <a:rPr sz="4000" spc="-10" dirty="0">
                <a:solidFill>
                  <a:srgbClr val="24255E"/>
                </a:solidFill>
                <a:latin typeface="Arial"/>
                <a:cs typeface="Arial"/>
              </a:rPr>
              <a:t>String</a:t>
            </a:r>
            <a:endParaRPr sz="4000">
              <a:latin typeface="Arial"/>
              <a:cs typeface="Arial"/>
            </a:endParaRPr>
          </a:p>
        </p:txBody>
      </p:sp>
      <p:sp>
        <p:nvSpPr>
          <p:cNvPr id="3" name="object 3"/>
          <p:cNvSpPr txBox="1"/>
          <p:nvPr/>
        </p:nvSpPr>
        <p:spPr>
          <a:xfrm>
            <a:off x="535940" y="1080257"/>
            <a:ext cx="8008620" cy="756920"/>
          </a:xfrm>
          <a:prstGeom prst="rect">
            <a:avLst/>
          </a:prstGeom>
        </p:spPr>
        <p:txBody>
          <a:bodyPr vert="horz" wrap="square" lIns="0" tIns="12700" rIns="0" bIns="0" rtlCol="0">
            <a:spAutoFit/>
          </a:bodyPr>
          <a:lstStyle/>
          <a:p>
            <a:pPr marL="355600" marR="5080" indent="-343535">
              <a:lnSpc>
                <a:spcPct val="100000"/>
              </a:lnSpc>
              <a:spcBef>
                <a:spcPts val="100"/>
              </a:spcBef>
              <a:buFont typeface="Microsoft Sans Serif"/>
              <a:buChar char="•"/>
              <a:tabLst>
                <a:tab pos="355600" algn="l"/>
              </a:tabLst>
            </a:pPr>
            <a:r>
              <a:rPr sz="2400" dirty="0">
                <a:latin typeface="Calibri"/>
                <a:cs typeface="Calibri"/>
              </a:rPr>
              <a:t>Besides</a:t>
            </a:r>
            <a:r>
              <a:rPr sz="2400" spc="-145" dirty="0">
                <a:latin typeface="Times New Roman"/>
                <a:cs typeface="Times New Roman"/>
              </a:rPr>
              <a:t> </a:t>
            </a:r>
            <a:r>
              <a:rPr sz="2400" dirty="0">
                <a:latin typeface="Calibri"/>
                <a:cs typeface="Calibri"/>
              </a:rPr>
              <a:t>those</a:t>
            </a:r>
            <a:r>
              <a:rPr sz="2400" spc="-125" dirty="0">
                <a:latin typeface="Times New Roman"/>
                <a:cs typeface="Times New Roman"/>
              </a:rPr>
              <a:t> </a:t>
            </a:r>
            <a:r>
              <a:rPr sz="2400" spc="-10" dirty="0">
                <a:latin typeface="Calibri"/>
                <a:cs typeface="Calibri"/>
              </a:rPr>
              <a:t>mentioned</a:t>
            </a:r>
            <a:r>
              <a:rPr sz="2400" spc="-130" dirty="0">
                <a:latin typeface="Times New Roman"/>
                <a:cs typeface="Times New Roman"/>
              </a:rPr>
              <a:t> </a:t>
            </a:r>
            <a:r>
              <a:rPr sz="2400" dirty="0">
                <a:latin typeface="Calibri"/>
                <a:cs typeface="Calibri"/>
              </a:rPr>
              <a:t>above,</a:t>
            </a:r>
            <a:r>
              <a:rPr sz="2400" spc="-114" dirty="0">
                <a:latin typeface="Times New Roman"/>
                <a:cs typeface="Times New Roman"/>
              </a:rPr>
              <a:t> </a:t>
            </a:r>
            <a:r>
              <a:rPr sz="2400" dirty="0">
                <a:latin typeface="Calibri"/>
                <a:cs typeface="Calibri"/>
              </a:rPr>
              <a:t>there</a:t>
            </a:r>
            <a:r>
              <a:rPr sz="2400" spc="-130" dirty="0">
                <a:latin typeface="Times New Roman"/>
                <a:cs typeface="Times New Roman"/>
              </a:rPr>
              <a:t> </a:t>
            </a:r>
            <a:r>
              <a:rPr sz="2400" dirty="0">
                <a:latin typeface="Calibri"/>
                <a:cs typeface="Calibri"/>
              </a:rPr>
              <a:t>are</a:t>
            </a:r>
            <a:r>
              <a:rPr sz="2400" spc="-125" dirty="0">
                <a:latin typeface="Times New Roman"/>
                <a:cs typeface="Times New Roman"/>
              </a:rPr>
              <a:t> </a:t>
            </a:r>
            <a:r>
              <a:rPr sz="2400" dirty="0">
                <a:latin typeface="Calibri"/>
                <a:cs typeface="Calibri"/>
              </a:rPr>
              <a:t>various</a:t>
            </a:r>
            <a:r>
              <a:rPr sz="2400" spc="-120" dirty="0">
                <a:latin typeface="Times New Roman"/>
                <a:cs typeface="Times New Roman"/>
              </a:rPr>
              <a:t> </a:t>
            </a:r>
            <a:r>
              <a:rPr sz="2400" u="sng" spc="-10" dirty="0">
                <a:solidFill>
                  <a:srgbClr val="0000FF"/>
                </a:solidFill>
                <a:uFill>
                  <a:solidFill>
                    <a:srgbClr val="0000FF"/>
                  </a:solidFill>
                </a:uFill>
                <a:latin typeface="Calibri"/>
                <a:cs typeface="Calibri"/>
                <a:hlinkClick r:id="rId2"/>
              </a:rPr>
              <a:t>string</a:t>
            </a:r>
            <a:r>
              <a:rPr sz="2400" spc="-10" dirty="0">
                <a:solidFill>
                  <a:srgbClr val="0000FF"/>
                </a:solidFill>
                <a:latin typeface="Times New Roman"/>
                <a:cs typeface="Times New Roman"/>
              </a:rPr>
              <a:t> </a:t>
            </a:r>
            <a:r>
              <a:rPr sz="2400" u="sng" dirty="0">
                <a:solidFill>
                  <a:srgbClr val="0000FF"/>
                </a:solidFill>
                <a:uFill>
                  <a:solidFill>
                    <a:srgbClr val="0000FF"/>
                  </a:solidFill>
                </a:uFill>
                <a:latin typeface="Calibri"/>
                <a:cs typeface="Calibri"/>
                <a:hlinkClick r:id="rId2"/>
              </a:rPr>
              <a:t>methods</a:t>
            </a:r>
            <a:r>
              <a:rPr sz="2400" spc="-120" dirty="0">
                <a:solidFill>
                  <a:srgbClr val="0000FF"/>
                </a:solidFill>
                <a:latin typeface="Times New Roman"/>
                <a:cs typeface="Times New Roman"/>
              </a:rPr>
              <a:t> </a:t>
            </a:r>
            <a:r>
              <a:rPr sz="2400" spc="-10" dirty="0">
                <a:latin typeface="Calibri"/>
                <a:cs typeface="Calibri"/>
              </a:rPr>
              <a:t>present</a:t>
            </a:r>
            <a:r>
              <a:rPr sz="2400" spc="-95" dirty="0">
                <a:latin typeface="Times New Roman"/>
                <a:cs typeface="Times New Roman"/>
              </a:rPr>
              <a:t> </a:t>
            </a:r>
            <a:r>
              <a:rPr sz="2400" dirty="0">
                <a:latin typeface="Calibri"/>
                <a:cs typeface="Calibri"/>
              </a:rPr>
              <a:t>in</a:t>
            </a:r>
            <a:r>
              <a:rPr sz="2400" spc="-100" dirty="0">
                <a:latin typeface="Times New Roman"/>
                <a:cs typeface="Times New Roman"/>
              </a:rPr>
              <a:t> </a:t>
            </a:r>
            <a:r>
              <a:rPr sz="2400" dirty="0">
                <a:latin typeface="Calibri"/>
                <a:cs typeface="Calibri"/>
              </a:rPr>
              <a:t>Python.</a:t>
            </a:r>
            <a:r>
              <a:rPr sz="2400" spc="-114" dirty="0">
                <a:latin typeface="Times New Roman"/>
                <a:cs typeface="Times New Roman"/>
              </a:rPr>
              <a:t> </a:t>
            </a:r>
            <a:r>
              <a:rPr sz="2400" dirty="0">
                <a:latin typeface="Calibri"/>
                <a:cs typeface="Calibri"/>
              </a:rPr>
              <a:t>Here</a:t>
            </a:r>
            <a:r>
              <a:rPr sz="2400" spc="-100" dirty="0">
                <a:latin typeface="Times New Roman"/>
                <a:cs typeface="Times New Roman"/>
              </a:rPr>
              <a:t> </a:t>
            </a:r>
            <a:r>
              <a:rPr sz="2400" dirty="0">
                <a:latin typeface="Calibri"/>
                <a:cs typeface="Calibri"/>
              </a:rPr>
              <a:t>are</a:t>
            </a:r>
            <a:r>
              <a:rPr sz="2400" spc="-110" dirty="0">
                <a:latin typeface="Times New Roman"/>
                <a:cs typeface="Times New Roman"/>
              </a:rPr>
              <a:t> </a:t>
            </a:r>
            <a:r>
              <a:rPr sz="2400" dirty="0">
                <a:latin typeface="Calibri"/>
                <a:cs typeface="Calibri"/>
              </a:rPr>
              <a:t>some</a:t>
            </a:r>
            <a:r>
              <a:rPr sz="2400" spc="-105" dirty="0">
                <a:latin typeface="Times New Roman"/>
                <a:cs typeface="Times New Roman"/>
              </a:rPr>
              <a:t> </a:t>
            </a:r>
            <a:r>
              <a:rPr sz="2400" dirty="0">
                <a:latin typeface="Calibri"/>
                <a:cs typeface="Calibri"/>
              </a:rPr>
              <a:t>of</a:t>
            </a:r>
            <a:r>
              <a:rPr sz="2400" spc="-100" dirty="0">
                <a:latin typeface="Times New Roman"/>
                <a:cs typeface="Times New Roman"/>
              </a:rPr>
              <a:t> </a:t>
            </a:r>
            <a:r>
              <a:rPr sz="2400" dirty="0">
                <a:latin typeface="Calibri"/>
                <a:cs typeface="Calibri"/>
              </a:rPr>
              <a:t>those</a:t>
            </a:r>
            <a:r>
              <a:rPr sz="2400" spc="-100" dirty="0">
                <a:latin typeface="Times New Roman"/>
                <a:cs typeface="Times New Roman"/>
              </a:rPr>
              <a:t> </a:t>
            </a:r>
            <a:r>
              <a:rPr sz="2400" spc="-10" dirty="0">
                <a:latin typeface="Calibri"/>
                <a:cs typeface="Calibri"/>
              </a:rPr>
              <a:t>methods:</a:t>
            </a:r>
            <a:endParaRPr sz="2400">
              <a:latin typeface="Calibri"/>
              <a:cs typeface="Calibri"/>
            </a:endParaRPr>
          </a:p>
        </p:txBody>
      </p:sp>
      <p:pic>
        <p:nvPicPr>
          <p:cNvPr id="4" name="object 4"/>
          <p:cNvPicPr/>
          <p:nvPr/>
        </p:nvPicPr>
        <p:blipFill>
          <a:blip r:embed="rId3" cstate="print"/>
          <a:stretch>
            <a:fillRect/>
          </a:stretch>
        </p:blipFill>
        <p:spPr>
          <a:xfrm>
            <a:off x="920672" y="1910255"/>
            <a:ext cx="5519355" cy="4682358"/>
          </a:xfrm>
          <a:prstGeom prst="rect">
            <a:avLst/>
          </a:prstGeom>
        </p:spPr>
      </p:pic>
      <p:sp>
        <p:nvSpPr>
          <p:cNvPr id="5" name="object 5"/>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619885">
              <a:lnSpc>
                <a:spcPct val="100000"/>
              </a:lnSpc>
              <a:spcBef>
                <a:spcPts val="95"/>
              </a:spcBef>
            </a:pPr>
            <a:r>
              <a:rPr sz="4000" dirty="0">
                <a:solidFill>
                  <a:srgbClr val="001F5F"/>
                </a:solidFill>
              </a:rPr>
              <a:t>String</a:t>
            </a:r>
            <a:r>
              <a:rPr sz="4000" b="0" spc="-175" dirty="0">
                <a:solidFill>
                  <a:srgbClr val="001F5F"/>
                </a:solidFill>
                <a:latin typeface="Times New Roman"/>
                <a:cs typeface="Times New Roman"/>
              </a:rPr>
              <a:t> </a:t>
            </a:r>
            <a:r>
              <a:rPr sz="4000" dirty="0">
                <a:solidFill>
                  <a:srgbClr val="001F5F"/>
                </a:solidFill>
              </a:rPr>
              <a:t>Slicing</a:t>
            </a:r>
            <a:r>
              <a:rPr sz="4000" b="0" spc="-170" dirty="0">
                <a:solidFill>
                  <a:srgbClr val="001F5F"/>
                </a:solidFill>
                <a:latin typeface="Times New Roman"/>
                <a:cs typeface="Times New Roman"/>
              </a:rPr>
              <a:t> </a:t>
            </a:r>
            <a:r>
              <a:rPr sz="4000" dirty="0">
                <a:solidFill>
                  <a:srgbClr val="001F5F"/>
                </a:solidFill>
              </a:rPr>
              <a:t>in</a:t>
            </a:r>
            <a:r>
              <a:rPr sz="4000" b="0" spc="-180" dirty="0">
                <a:solidFill>
                  <a:srgbClr val="001F5F"/>
                </a:solidFill>
                <a:latin typeface="Times New Roman"/>
                <a:cs typeface="Times New Roman"/>
              </a:rPr>
              <a:t> </a:t>
            </a:r>
            <a:r>
              <a:rPr sz="4000" spc="-10" dirty="0">
                <a:solidFill>
                  <a:srgbClr val="001F5F"/>
                </a:solidFill>
              </a:rPr>
              <a:t>Python</a:t>
            </a:r>
            <a:endParaRPr sz="4000">
              <a:latin typeface="Times New Roman"/>
              <a:cs typeface="Times New Roman"/>
            </a:endParaRPr>
          </a:p>
        </p:txBody>
      </p:sp>
      <p:sp>
        <p:nvSpPr>
          <p:cNvPr id="3" name="object 3"/>
          <p:cNvSpPr txBox="1"/>
          <p:nvPr/>
        </p:nvSpPr>
        <p:spPr>
          <a:xfrm>
            <a:off x="535940" y="783077"/>
            <a:ext cx="8069580" cy="4689475"/>
          </a:xfrm>
          <a:prstGeom prst="rect">
            <a:avLst/>
          </a:prstGeom>
        </p:spPr>
        <p:txBody>
          <a:bodyPr vert="horz" wrap="square" lIns="0" tIns="85725" rIns="0" bIns="0" rtlCol="0">
            <a:spAutoFit/>
          </a:bodyPr>
          <a:lstStyle/>
          <a:p>
            <a:pPr marL="355600" marR="5080" indent="-343535">
              <a:lnSpc>
                <a:spcPts val="2400"/>
              </a:lnSpc>
              <a:spcBef>
                <a:spcPts val="675"/>
              </a:spcBef>
              <a:buFont typeface="Microsoft Sans Serif"/>
              <a:buChar char="•"/>
              <a:tabLst>
                <a:tab pos="355600" algn="l"/>
              </a:tabLst>
            </a:pPr>
            <a:r>
              <a:rPr sz="2500" dirty="0">
                <a:latin typeface="Calibri"/>
                <a:cs typeface="Calibri"/>
              </a:rPr>
              <a:t>Python</a:t>
            </a:r>
            <a:r>
              <a:rPr sz="2500" spc="-95" dirty="0">
                <a:latin typeface="Times New Roman"/>
                <a:cs typeface="Times New Roman"/>
              </a:rPr>
              <a:t> </a:t>
            </a:r>
            <a:r>
              <a:rPr sz="2500" dirty="0">
                <a:latin typeface="Calibri"/>
                <a:cs typeface="Calibri"/>
              </a:rPr>
              <a:t>slicing</a:t>
            </a:r>
            <a:r>
              <a:rPr sz="2500" spc="-100" dirty="0">
                <a:latin typeface="Times New Roman"/>
                <a:cs typeface="Times New Roman"/>
              </a:rPr>
              <a:t> </a:t>
            </a:r>
            <a:r>
              <a:rPr sz="2500" dirty="0">
                <a:latin typeface="Calibri"/>
                <a:cs typeface="Calibri"/>
              </a:rPr>
              <a:t>is</a:t>
            </a:r>
            <a:r>
              <a:rPr sz="2500" spc="-110" dirty="0">
                <a:latin typeface="Times New Roman"/>
                <a:cs typeface="Times New Roman"/>
              </a:rPr>
              <a:t> </a:t>
            </a:r>
            <a:r>
              <a:rPr sz="2500" dirty="0">
                <a:latin typeface="Calibri"/>
                <a:cs typeface="Calibri"/>
              </a:rPr>
              <a:t>about</a:t>
            </a:r>
            <a:r>
              <a:rPr sz="2500" spc="-105" dirty="0">
                <a:latin typeface="Times New Roman"/>
                <a:cs typeface="Times New Roman"/>
              </a:rPr>
              <a:t> </a:t>
            </a:r>
            <a:r>
              <a:rPr sz="2500" spc="-10" dirty="0">
                <a:latin typeface="Calibri"/>
                <a:cs typeface="Calibri"/>
              </a:rPr>
              <a:t>obtaining</a:t>
            </a:r>
            <a:r>
              <a:rPr sz="2500" spc="-110" dirty="0">
                <a:latin typeface="Times New Roman"/>
                <a:cs typeface="Times New Roman"/>
              </a:rPr>
              <a:t> </a:t>
            </a:r>
            <a:r>
              <a:rPr sz="2500" dirty="0">
                <a:latin typeface="Calibri"/>
                <a:cs typeface="Calibri"/>
              </a:rPr>
              <a:t>a</a:t>
            </a:r>
            <a:r>
              <a:rPr sz="2500" spc="-100" dirty="0">
                <a:latin typeface="Times New Roman"/>
                <a:cs typeface="Times New Roman"/>
              </a:rPr>
              <a:t> </a:t>
            </a:r>
            <a:r>
              <a:rPr sz="2500" spc="-20" dirty="0">
                <a:latin typeface="Calibri"/>
                <a:cs typeface="Calibri"/>
              </a:rPr>
              <a:t>sub-</a:t>
            </a:r>
            <a:r>
              <a:rPr sz="2500" dirty="0">
                <a:latin typeface="Calibri"/>
                <a:cs typeface="Calibri"/>
              </a:rPr>
              <a:t>string</a:t>
            </a:r>
            <a:r>
              <a:rPr sz="2500" spc="-110" dirty="0">
                <a:latin typeface="Times New Roman"/>
                <a:cs typeface="Times New Roman"/>
              </a:rPr>
              <a:t> </a:t>
            </a:r>
            <a:r>
              <a:rPr sz="2500" dirty="0">
                <a:latin typeface="Calibri"/>
                <a:cs typeface="Calibri"/>
              </a:rPr>
              <a:t>from</a:t>
            </a:r>
            <a:r>
              <a:rPr sz="2500" spc="-110" dirty="0">
                <a:latin typeface="Times New Roman"/>
                <a:cs typeface="Times New Roman"/>
              </a:rPr>
              <a:t> </a:t>
            </a:r>
            <a:r>
              <a:rPr sz="2500" dirty="0">
                <a:latin typeface="Calibri"/>
                <a:cs typeface="Calibri"/>
              </a:rPr>
              <a:t>the</a:t>
            </a:r>
            <a:r>
              <a:rPr sz="2500" spc="-95" dirty="0">
                <a:latin typeface="Times New Roman"/>
                <a:cs typeface="Times New Roman"/>
              </a:rPr>
              <a:t> </a:t>
            </a:r>
            <a:r>
              <a:rPr sz="2500" spc="-10" dirty="0">
                <a:latin typeface="Calibri"/>
                <a:cs typeface="Calibri"/>
              </a:rPr>
              <a:t>given</a:t>
            </a:r>
            <a:r>
              <a:rPr sz="2500" spc="-10" dirty="0">
                <a:latin typeface="Times New Roman"/>
                <a:cs typeface="Times New Roman"/>
              </a:rPr>
              <a:t> </a:t>
            </a:r>
            <a:r>
              <a:rPr sz="2500" dirty="0">
                <a:latin typeface="Calibri"/>
                <a:cs typeface="Calibri"/>
              </a:rPr>
              <a:t>string</a:t>
            </a:r>
            <a:r>
              <a:rPr sz="2500" spc="-120" dirty="0">
                <a:latin typeface="Times New Roman"/>
                <a:cs typeface="Times New Roman"/>
              </a:rPr>
              <a:t> </a:t>
            </a:r>
            <a:r>
              <a:rPr sz="2500" dirty="0">
                <a:latin typeface="Calibri"/>
                <a:cs typeface="Calibri"/>
              </a:rPr>
              <a:t>by</a:t>
            </a:r>
            <a:r>
              <a:rPr sz="2500" spc="-105" dirty="0">
                <a:latin typeface="Times New Roman"/>
                <a:cs typeface="Times New Roman"/>
              </a:rPr>
              <a:t> </a:t>
            </a:r>
            <a:r>
              <a:rPr sz="2500" dirty="0">
                <a:latin typeface="Calibri"/>
                <a:cs typeface="Calibri"/>
              </a:rPr>
              <a:t>slicing</a:t>
            </a:r>
            <a:r>
              <a:rPr sz="2500" spc="-114" dirty="0">
                <a:latin typeface="Times New Roman"/>
                <a:cs typeface="Times New Roman"/>
              </a:rPr>
              <a:t> </a:t>
            </a:r>
            <a:r>
              <a:rPr sz="2500" dirty="0">
                <a:latin typeface="Calibri"/>
                <a:cs typeface="Calibri"/>
              </a:rPr>
              <a:t>it</a:t>
            </a:r>
            <a:r>
              <a:rPr sz="2500" spc="-114" dirty="0">
                <a:latin typeface="Times New Roman"/>
                <a:cs typeface="Times New Roman"/>
              </a:rPr>
              <a:t> </a:t>
            </a:r>
            <a:r>
              <a:rPr sz="2500" spc="-10" dirty="0">
                <a:latin typeface="Calibri"/>
                <a:cs typeface="Calibri"/>
              </a:rPr>
              <a:t>respectively</a:t>
            </a:r>
            <a:r>
              <a:rPr sz="2500" spc="-95" dirty="0">
                <a:latin typeface="Times New Roman"/>
                <a:cs typeface="Times New Roman"/>
              </a:rPr>
              <a:t> </a:t>
            </a:r>
            <a:r>
              <a:rPr sz="2500" dirty="0">
                <a:latin typeface="Calibri"/>
                <a:cs typeface="Calibri"/>
              </a:rPr>
              <a:t>from</a:t>
            </a:r>
            <a:r>
              <a:rPr sz="2500" spc="-114" dirty="0">
                <a:latin typeface="Times New Roman"/>
                <a:cs typeface="Times New Roman"/>
              </a:rPr>
              <a:t> </a:t>
            </a:r>
            <a:r>
              <a:rPr sz="2500" spc="-10" dirty="0">
                <a:latin typeface="Calibri"/>
                <a:cs typeface="Calibri"/>
              </a:rPr>
              <a:t>start</a:t>
            </a:r>
            <a:r>
              <a:rPr sz="2500" spc="-114" dirty="0">
                <a:latin typeface="Times New Roman"/>
                <a:cs typeface="Times New Roman"/>
              </a:rPr>
              <a:t> </a:t>
            </a:r>
            <a:r>
              <a:rPr sz="2500" dirty="0">
                <a:latin typeface="Calibri"/>
                <a:cs typeface="Calibri"/>
              </a:rPr>
              <a:t>to</a:t>
            </a:r>
            <a:r>
              <a:rPr sz="2500" spc="-120" dirty="0">
                <a:latin typeface="Times New Roman"/>
                <a:cs typeface="Times New Roman"/>
              </a:rPr>
              <a:t> </a:t>
            </a:r>
            <a:r>
              <a:rPr sz="2500" spc="-20" dirty="0">
                <a:latin typeface="Calibri"/>
                <a:cs typeface="Calibri"/>
              </a:rPr>
              <a:t>end.</a:t>
            </a:r>
            <a:endParaRPr sz="2500">
              <a:latin typeface="Calibri"/>
              <a:cs typeface="Calibri"/>
            </a:endParaRPr>
          </a:p>
          <a:p>
            <a:pPr marL="12700">
              <a:lnSpc>
                <a:spcPct val="100000"/>
              </a:lnSpc>
              <a:spcBef>
                <a:spcPts val="3000"/>
              </a:spcBef>
            </a:pPr>
            <a:r>
              <a:rPr sz="3100" b="1" dirty="0">
                <a:latin typeface="Calibri"/>
                <a:cs typeface="Calibri"/>
              </a:rPr>
              <a:t>How</a:t>
            </a:r>
            <a:r>
              <a:rPr sz="3100" spc="-120" dirty="0">
                <a:latin typeface="Times New Roman"/>
                <a:cs typeface="Times New Roman"/>
              </a:rPr>
              <a:t> </a:t>
            </a:r>
            <a:r>
              <a:rPr sz="3100" b="1" dirty="0">
                <a:latin typeface="Calibri"/>
                <a:cs typeface="Calibri"/>
              </a:rPr>
              <a:t>String</a:t>
            </a:r>
            <a:r>
              <a:rPr sz="3100" spc="-100" dirty="0">
                <a:latin typeface="Times New Roman"/>
                <a:cs typeface="Times New Roman"/>
              </a:rPr>
              <a:t> </a:t>
            </a:r>
            <a:r>
              <a:rPr sz="3100" b="1" dirty="0">
                <a:latin typeface="Calibri"/>
                <a:cs typeface="Calibri"/>
              </a:rPr>
              <a:t>slicing</a:t>
            </a:r>
            <a:r>
              <a:rPr sz="3100" spc="-75" dirty="0">
                <a:latin typeface="Times New Roman"/>
                <a:cs typeface="Times New Roman"/>
              </a:rPr>
              <a:t> </a:t>
            </a:r>
            <a:r>
              <a:rPr sz="3100" b="1" dirty="0">
                <a:latin typeface="Calibri"/>
                <a:cs typeface="Calibri"/>
              </a:rPr>
              <a:t>in</a:t>
            </a:r>
            <a:r>
              <a:rPr sz="3100" spc="-125" dirty="0">
                <a:latin typeface="Times New Roman"/>
                <a:cs typeface="Times New Roman"/>
              </a:rPr>
              <a:t> </a:t>
            </a:r>
            <a:r>
              <a:rPr sz="3100" b="1" dirty="0">
                <a:latin typeface="Calibri"/>
                <a:cs typeface="Calibri"/>
              </a:rPr>
              <a:t>Python</a:t>
            </a:r>
            <a:r>
              <a:rPr sz="3100" spc="-114" dirty="0">
                <a:latin typeface="Times New Roman"/>
                <a:cs typeface="Times New Roman"/>
              </a:rPr>
              <a:t> </a:t>
            </a:r>
            <a:r>
              <a:rPr sz="3100" b="1" spc="-10" dirty="0">
                <a:latin typeface="Calibri"/>
                <a:cs typeface="Calibri"/>
              </a:rPr>
              <a:t>works</a:t>
            </a:r>
            <a:endParaRPr sz="3100">
              <a:latin typeface="Calibri"/>
              <a:cs typeface="Calibri"/>
            </a:endParaRPr>
          </a:p>
          <a:p>
            <a:pPr marL="355600" marR="22225" indent="-343535">
              <a:lnSpc>
                <a:spcPct val="80000"/>
              </a:lnSpc>
              <a:spcBef>
                <a:spcPts val="625"/>
              </a:spcBef>
              <a:buFont typeface="Microsoft Sans Serif"/>
              <a:buChar char="•"/>
              <a:tabLst>
                <a:tab pos="355600" algn="l"/>
              </a:tabLst>
            </a:pPr>
            <a:r>
              <a:rPr sz="2500" dirty="0">
                <a:latin typeface="Calibri"/>
                <a:cs typeface="Calibri"/>
              </a:rPr>
              <a:t>For</a:t>
            </a:r>
            <a:r>
              <a:rPr sz="2500" spc="-110" dirty="0">
                <a:latin typeface="Times New Roman"/>
                <a:cs typeface="Times New Roman"/>
              </a:rPr>
              <a:t> </a:t>
            </a:r>
            <a:r>
              <a:rPr sz="2500" spc="-20" dirty="0">
                <a:latin typeface="Calibri"/>
                <a:cs typeface="Calibri"/>
              </a:rPr>
              <a:t>understanding</a:t>
            </a:r>
            <a:r>
              <a:rPr sz="2500" spc="-75" dirty="0">
                <a:latin typeface="Times New Roman"/>
                <a:cs typeface="Times New Roman"/>
              </a:rPr>
              <a:t> </a:t>
            </a:r>
            <a:r>
              <a:rPr sz="2500" dirty="0">
                <a:latin typeface="Calibri"/>
                <a:cs typeface="Calibri"/>
              </a:rPr>
              <a:t>slicing</a:t>
            </a:r>
            <a:r>
              <a:rPr sz="2500" spc="-95" dirty="0">
                <a:latin typeface="Times New Roman"/>
                <a:cs typeface="Times New Roman"/>
              </a:rPr>
              <a:t> </a:t>
            </a:r>
            <a:r>
              <a:rPr sz="2500" dirty="0">
                <a:latin typeface="Calibri"/>
                <a:cs typeface="Calibri"/>
              </a:rPr>
              <a:t>we</a:t>
            </a:r>
            <a:r>
              <a:rPr sz="2500" spc="-105" dirty="0">
                <a:latin typeface="Times New Roman"/>
                <a:cs typeface="Times New Roman"/>
              </a:rPr>
              <a:t> </a:t>
            </a:r>
            <a:r>
              <a:rPr sz="2500" dirty="0">
                <a:latin typeface="Calibri"/>
                <a:cs typeface="Calibri"/>
              </a:rPr>
              <a:t>will</a:t>
            </a:r>
            <a:r>
              <a:rPr sz="2500" spc="-100" dirty="0">
                <a:latin typeface="Times New Roman"/>
                <a:cs typeface="Times New Roman"/>
              </a:rPr>
              <a:t> </a:t>
            </a:r>
            <a:r>
              <a:rPr sz="2500" dirty="0">
                <a:latin typeface="Calibri"/>
                <a:cs typeface="Calibri"/>
              </a:rPr>
              <a:t>use</a:t>
            </a:r>
            <a:r>
              <a:rPr sz="2500" spc="-95" dirty="0">
                <a:latin typeface="Times New Roman"/>
                <a:cs typeface="Times New Roman"/>
              </a:rPr>
              <a:t> </a:t>
            </a:r>
            <a:r>
              <a:rPr sz="2500" spc="-25" dirty="0">
                <a:latin typeface="Calibri"/>
                <a:cs typeface="Calibri"/>
              </a:rPr>
              <a:t>different</a:t>
            </a:r>
            <a:r>
              <a:rPr sz="2500" spc="-80" dirty="0">
                <a:latin typeface="Times New Roman"/>
                <a:cs typeface="Times New Roman"/>
              </a:rPr>
              <a:t> </a:t>
            </a:r>
            <a:r>
              <a:rPr sz="2500" spc="-10" dirty="0">
                <a:latin typeface="Calibri"/>
                <a:cs typeface="Calibri"/>
              </a:rPr>
              <a:t>methods,</a:t>
            </a:r>
            <a:r>
              <a:rPr sz="2500" spc="-10" dirty="0">
                <a:latin typeface="Times New Roman"/>
                <a:cs typeface="Times New Roman"/>
              </a:rPr>
              <a:t> </a:t>
            </a:r>
            <a:r>
              <a:rPr sz="2500" dirty="0">
                <a:latin typeface="Calibri"/>
                <a:cs typeface="Calibri"/>
              </a:rPr>
              <a:t>here</a:t>
            </a:r>
            <a:r>
              <a:rPr sz="2500" spc="-100" dirty="0">
                <a:latin typeface="Times New Roman"/>
                <a:cs typeface="Times New Roman"/>
              </a:rPr>
              <a:t> </a:t>
            </a:r>
            <a:r>
              <a:rPr sz="2500" dirty="0">
                <a:latin typeface="Calibri"/>
                <a:cs typeface="Calibri"/>
              </a:rPr>
              <a:t>we</a:t>
            </a:r>
            <a:r>
              <a:rPr sz="2500" spc="-105" dirty="0">
                <a:latin typeface="Times New Roman"/>
                <a:cs typeface="Times New Roman"/>
              </a:rPr>
              <a:t> </a:t>
            </a:r>
            <a:r>
              <a:rPr sz="2500" dirty="0">
                <a:latin typeface="Calibri"/>
                <a:cs typeface="Calibri"/>
              </a:rPr>
              <a:t>will</a:t>
            </a:r>
            <a:r>
              <a:rPr sz="2500" spc="-110" dirty="0">
                <a:latin typeface="Times New Roman"/>
                <a:cs typeface="Times New Roman"/>
              </a:rPr>
              <a:t> </a:t>
            </a:r>
            <a:r>
              <a:rPr sz="2500" dirty="0">
                <a:latin typeface="Calibri"/>
                <a:cs typeface="Calibri"/>
              </a:rPr>
              <a:t>cover</a:t>
            </a:r>
            <a:r>
              <a:rPr sz="2500" spc="-114" dirty="0">
                <a:latin typeface="Times New Roman"/>
                <a:cs typeface="Times New Roman"/>
              </a:rPr>
              <a:t> </a:t>
            </a:r>
            <a:r>
              <a:rPr sz="2500" dirty="0">
                <a:latin typeface="Calibri"/>
                <a:cs typeface="Calibri"/>
              </a:rPr>
              <a:t>2</a:t>
            </a:r>
            <a:r>
              <a:rPr sz="2500" spc="-114" dirty="0">
                <a:latin typeface="Times New Roman"/>
                <a:cs typeface="Times New Roman"/>
              </a:rPr>
              <a:t> </a:t>
            </a:r>
            <a:r>
              <a:rPr sz="2500" spc="-10" dirty="0">
                <a:latin typeface="Calibri"/>
                <a:cs typeface="Calibri"/>
              </a:rPr>
              <a:t>methods</a:t>
            </a:r>
            <a:r>
              <a:rPr sz="2500" spc="-110" dirty="0">
                <a:latin typeface="Times New Roman"/>
                <a:cs typeface="Times New Roman"/>
              </a:rPr>
              <a:t> </a:t>
            </a:r>
            <a:r>
              <a:rPr sz="2500" dirty="0">
                <a:latin typeface="Calibri"/>
                <a:cs typeface="Calibri"/>
              </a:rPr>
              <a:t>of</a:t>
            </a:r>
            <a:r>
              <a:rPr sz="2500" spc="-114" dirty="0">
                <a:latin typeface="Times New Roman"/>
                <a:cs typeface="Times New Roman"/>
              </a:rPr>
              <a:t> </a:t>
            </a:r>
            <a:r>
              <a:rPr sz="2500" dirty="0">
                <a:latin typeface="Calibri"/>
                <a:cs typeface="Calibri"/>
              </a:rPr>
              <a:t>string</a:t>
            </a:r>
            <a:r>
              <a:rPr sz="2500" spc="-114" dirty="0">
                <a:latin typeface="Times New Roman"/>
                <a:cs typeface="Times New Roman"/>
              </a:rPr>
              <a:t> </a:t>
            </a:r>
            <a:r>
              <a:rPr sz="2500" dirty="0">
                <a:latin typeface="Calibri"/>
                <a:cs typeface="Calibri"/>
              </a:rPr>
              <a:t>slicing,</a:t>
            </a:r>
            <a:r>
              <a:rPr sz="2500" spc="-100" dirty="0">
                <a:latin typeface="Times New Roman"/>
                <a:cs typeface="Times New Roman"/>
              </a:rPr>
              <a:t> </a:t>
            </a:r>
            <a:r>
              <a:rPr sz="2500" dirty="0">
                <a:latin typeface="Calibri"/>
                <a:cs typeface="Calibri"/>
              </a:rPr>
              <a:t>one</a:t>
            </a:r>
            <a:r>
              <a:rPr sz="2500" spc="-105" dirty="0">
                <a:latin typeface="Times New Roman"/>
                <a:cs typeface="Times New Roman"/>
              </a:rPr>
              <a:t> </a:t>
            </a:r>
            <a:r>
              <a:rPr sz="2500" dirty="0">
                <a:latin typeface="Calibri"/>
                <a:cs typeface="Calibri"/>
              </a:rPr>
              <a:t>using</a:t>
            </a:r>
            <a:r>
              <a:rPr sz="2500" spc="-114" dirty="0">
                <a:latin typeface="Times New Roman"/>
                <a:cs typeface="Times New Roman"/>
              </a:rPr>
              <a:t> </a:t>
            </a:r>
            <a:r>
              <a:rPr sz="2500" spc="-25" dirty="0">
                <a:latin typeface="Calibri"/>
                <a:cs typeface="Calibri"/>
              </a:rPr>
              <a:t>the</a:t>
            </a:r>
            <a:r>
              <a:rPr sz="2500" spc="-25" dirty="0">
                <a:latin typeface="Times New Roman"/>
                <a:cs typeface="Times New Roman"/>
              </a:rPr>
              <a:t> </a:t>
            </a:r>
            <a:r>
              <a:rPr sz="2500" spc="-10" dirty="0">
                <a:latin typeface="Calibri"/>
                <a:cs typeface="Calibri"/>
              </a:rPr>
              <a:t>in-</a:t>
            </a:r>
            <a:r>
              <a:rPr sz="2500" dirty="0">
                <a:latin typeface="Calibri"/>
                <a:cs typeface="Calibri"/>
              </a:rPr>
              <a:t>build</a:t>
            </a:r>
            <a:r>
              <a:rPr sz="2500" spc="-110" dirty="0">
                <a:latin typeface="Times New Roman"/>
                <a:cs typeface="Times New Roman"/>
              </a:rPr>
              <a:t> </a:t>
            </a:r>
            <a:r>
              <a:rPr sz="2500" dirty="0">
                <a:latin typeface="Calibri"/>
                <a:cs typeface="Calibri"/>
              </a:rPr>
              <a:t>slice()</a:t>
            </a:r>
            <a:r>
              <a:rPr sz="2500" spc="-100" dirty="0">
                <a:latin typeface="Times New Roman"/>
                <a:cs typeface="Times New Roman"/>
              </a:rPr>
              <a:t> </a:t>
            </a:r>
            <a:r>
              <a:rPr sz="2500" dirty="0">
                <a:latin typeface="Calibri"/>
                <a:cs typeface="Calibri"/>
              </a:rPr>
              <a:t>method</a:t>
            </a:r>
            <a:r>
              <a:rPr sz="2500" spc="-100" dirty="0">
                <a:latin typeface="Times New Roman"/>
                <a:cs typeface="Times New Roman"/>
              </a:rPr>
              <a:t> </a:t>
            </a:r>
            <a:r>
              <a:rPr sz="2500" dirty="0">
                <a:latin typeface="Calibri"/>
                <a:cs typeface="Calibri"/>
              </a:rPr>
              <a:t>and</a:t>
            </a:r>
            <a:r>
              <a:rPr sz="2500" spc="-114" dirty="0">
                <a:latin typeface="Times New Roman"/>
                <a:cs typeface="Times New Roman"/>
              </a:rPr>
              <a:t> </a:t>
            </a:r>
            <a:r>
              <a:rPr sz="2500" dirty="0">
                <a:latin typeface="Calibri"/>
                <a:cs typeface="Calibri"/>
              </a:rPr>
              <a:t>another</a:t>
            </a:r>
            <a:r>
              <a:rPr sz="2500" spc="-105" dirty="0">
                <a:latin typeface="Times New Roman"/>
                <a:cs typeface="Times New Roman"/>
              </a:rPr>
              <a:t> </a:t>
            </a:r>
            <a:r>
              <a:rPr sz="2500" dirty="0">
                <a:latin typeface="Calibri"/>
                <a:cs typeface="Calibri"/>
              </a:rPr>
              <a:t>using</a:t>
            </a:r>
            <a:r>
              <a:rPr sz="2500" spc="-105" dirty="0">
                <a:latin typeface="Times New Roman"/>
                <a:cs typeface="Times New Roman"/>
              </a:rPr>
              <a:t> </a:t>
            </a:r>
            <a:r>
              <a:rPr sz="2500" dirty="0">
                <a:latin typeface="Calibri"/>
                <a:cs typeface="Calibri"/>
              </a:rPr>
              <a:t>the</a:t>
            </a:r>
            <a:r>
              <a:rPr sz="2500" spc="-105" dirty="0">
                <a:latin typeface="Times New Roman"/>
                <a:cs typeface="Times New Roman"/>
              </a:rPr>
              <a:t> </a:t>
            </a:r>
            <a:r>
              <a:rPr sz="2500" dirty="0">
                <a:latin typeface="Calibri"/>
                <a:cs typeface="Calibri"/>
              </a:rPr>
              <a:t>[:]</a:t>
            </a:r>
            <a:r>
              <a:rPr sz="2500" spc="-105" dirty="0">
                <a:latin typeface="Times New Roman"/>
                <a:cs typeface="Times New Roman"/>
              </a:rPr>
              <a:t> </a:t>
            </a:r>
            <a:r>
              <a:rPr sz="2500" spc="-10" dirty="0">
                <a:latin typeface="Calibri"/>
                <a:cs typeface="Calibri"/>
              </a:rPr>
              <a:t>array</a:t>
            </a:r>
            <a:r>
              <a:rPr sz="2500" spc="-110" dirty="0">
                <a:latin typeface="Times New Roman"/>
                <a:cs typeface="Times New Roman"/>
              </a:rPr>
              <a:t> </a:t>
            </a:r>
            <a:r>
              <a:rPr sz="2500" spc="-10" dirty="0">
                <a:latin typeface="Calibri"/>
                <a:cs typeface="Calibri"/>
              </a:rPr>
              <a:t>slice.</a:t>
            </a:r>
            <a:r>
              <a:rPr sz="2500" spc="-10" dirty="0">
                <a:latin typeface="Times New Roman"/>
                <a:cs typeface="Times New Roman"/>
              </a:rPr>
              <a:t> </a:t>
            </a:r>
            <a:r>
              <a:rPr sz="2500" dirty="0">
                <a:latin typeface="Calibri"/>
                <a:cs typeface="Calibri"/>
              </a:rPr>
              <a:t>String</a:t>
            </a:r>
            <a:r>
              <a:rPr sz="2500" spc="-110" dirty="0">
                <a:latin typeface="Times New Roman"/>
                <a:cs typeface="Times New Roman"/>
              </a:rPr>
              <a:t> </a:t>
            </a:r>
            <a:r>
              <a:rPr sz="2500" dirty="0">
                <a:latin typeface="Calibri"/>
                <a:cs typeface="Calibri"/>
              </a:rPr>
              <a:t>slicing</a:t>
            </a:r>
            <a:r>
              <a:rPr sz="2500" spc="-105" dirty="0">
                <a:latin typeface="Times New Roman"/>
                <a:cs typeface="Times New Roman"/>
              </a:rPr>
              <a:t> </a:t>
            </a:r>
            <a:r>
              <a:rPr sz="2500" dirty="0">
                <a:latin typeface="Calibri"/>
                <a:cs typeface="Calibri"/>
              </a:rPr>
              <a:t>in</a:t>
            </a:r>
            <a:r>
              <a:rPr sz="2500" spc="-90" dirty="0">
                <a:latin typeface="Times New Roman"/>
                <a:cs typeface="Times New Roman"/>
              </a:rPr>
              <a:t> </a:t>
            </a:r>
            <a:r>
              <a:rPr sz="2500" dirty="0">
                <a:latin typeface="Calibri"/>
                <a:cs typeface="Calibri"/>
              </a:rPr>
              <a:t>Python</a:t>
            </a:r>
            <a:r>
              <a:rPr sz="2500" spc="-95" dirty="0">
                <a:latin typeface="Times New Roman"/>
                <a:cs typeface="Times New Roman"/>
              </a:rPr>
              <a:t> </a:t>
            </a:r>
            <a:r>
              <a:rPr sz="2500" dirty="0">
                <a:latin typeface="Calibri"/>
                <a:cs typeface="Calibri"/>
              </a:rPr>
              <a:t>is</a:t>
            </a:r>
            <a:r>
              <a:rPr sz="2500" spc="-105" dirty="0">
                <a:latin typeface="Times New Roman"/>
                <a:cs typeface="Times New Roman"/>
              </a:rPr>
              <a:t> </a:t>
            </a:r>
            <a:r>
              <a:rPr sz="2500" dirty="0">
                <a:latin typeface="Calibri"/>
                <a:cs typeface="Calibri"/>
              </a:rPr>
              <a:t>about</a:t>
            </a:r>
            <a:r>
              <a:rPr sz="2500" spc="-105" dirty="0">
                <a:latin typeface="Times New Roman"/>
                <a:cs typeface="Times New Roman"/>
              </a:rPr>
              <a:t> </a:t>
            </a:r>
            <a:r>
              <a:rPr sz="2500" spc="-10" dirty="0">
                <a:latin typeface="Calibri"/>
                <a:cs typeface="Calibri"/>
              </a:rPr>
              <a:t>obtaining</a:t>
            </a:r>
            <a:r>
              <a:rPr sz="2500" spc="-90" dirty="0">
                <a:latin typeface="Times New Roman"/>
                <a:cs typeface="Times New Roman"/>
              </a:rPr>
              <a:t> </a:t>
            </a:r>
            <a:r>
              <a:rPr sz="2500" dirty="0">
                <a:latin typeface="Calibri"/>
                <a:cs typeface="Calibri"/>
              </a:rPr>
              <a:t>a</a:t>
            </a:r>
            <a:r>
              <a:rPr sz="2500" spc="-110" dirty="0">
                <a:latin typeface="Times New Roman"/>
                <a:cs typeface="Times New Roman"/>
              </a:rPr>
              <a:t> </a:t>
            </a:r>
            <a:r>
              <a:rPr sz="2500" spc="-10" dirty="0">
                <a:latin typeface="Calibri"/>
                <a:cs typeface="Calibri"/>
              </a:rPr>
              <a:t>sub-</a:t>
            </a:r>
            <a:r>
              <a:rPr sz="2500" dirty="0">
                <a:latin typeface="Calibri"/>
                <a:cs typeface="Calibri"/>
              </a:rPr>
              <a:t>string</a:t>
            </a:r>
            <a:r>
              <a:rPr sz="2500" spc="-105" dirty="0">
                <a:latin typeface="Times New Roman"/>
                <a:cs typeface="Times New Roman"/>
              </a:rPr>
              <a:t> </a:t>
            </a:r>
            <a:r>
              <a:rPr sz="2500" spc="-20" dirty="0">
                <a:latin typeface="Calibri"/>
                <a:cs typeface="Calibri"/>
              </a:rPr>
              <a:t>from</a:t>
            </a:r>
            <a:r>
              <a:rPr sz="2500" spc="-20" dirty="0">
                <a:latin typeface="Times New Roman"/>
                <a:cs typeface="Times New Roman"/>
              </a:rPr>
              <a:t> </a:t>
            </a:r>
            <a:r>
              <a:rPr sz="2500" dirty="0">
                <a:latin typeface="Calibri"/>
                <a:cs typeface="Calibri"/>
              </a:rPr>
              <a:t>the</a:t>
            </a:r>
            <a:r>
              <a:rPr sz="2500" spc="-114" dirty="0">
                <a:latin typeface="Times New Roman"/>
                <a:cs typeface="Times New Roman"/>
              </a:rPr>
              <a:t> </a:t>
            </a:r>
            <a:r>
              <a:rPr sz="2500" dirty="0">
                <a:latin typeface="Calibri"/>
                <a:cs typeface="Calibri"/>
              </a:rPr>
              <a:t>given</a:t>
            </a:r>
            <a:r>
              <a:rPr sz="2500" spc="-120" dirty="0">
                <a:latin typeface="Times New Roman"/>
                <a:cs typeface="Times New Roman"/>
              </a:rPr>
              <a:t> </a:t>
            </a:r>
            <a:r>
              <a:rPr sz="2500" dirty="0">
                <a:latin typeface="Calibri"/>
                <a:cs typeface="Calibri"/>
              </a:rPr>
              <a:t>string</a:t>
            </a:r>
            <a:r>
              <a:rPr sz="2500" spc="-114" dirty="0">
                <a:latin typeface="Times New Roman"/>
                <a:cs typeface="Times New Roman"/>
              </a:rPr>
              <a:t> </a:t>
            </a:r>
            <a:r>
              <a:rPr sz="2500" dirty="0">
                <a:latin typeface="Calibri"/>
                <a:cs typeface="Calibri"/>
              </a:rPr>
              <a:t>by</a:t>
            </a:r>
            <a:r>
              <a:rPr sz="2500" spc="-110" dirty="0">
                <a:latin typeface="Times New Roman"/>
                <a:cs typeface="Times New Roman"/>
              </a:rPr>
              <a:t> </a:t>
            </a:r>
            <a:r>
              <a:rPr sz="2500" dirty="0">
                <a:latin typeface="Calibri"/>
                <a:cs typeface="Calibri"/>
              </a:rPr>
              <a:t>slicing</a:t>
            </a:r>
            <a:r>
              <a:rPr sz="2500" spc="-110" dirty="0">
                <a:latin typeface="Times New Roman"/>
                <a:cs typeface="Times New Roman"/>
              </a:rPr>
              <a:t> </a:t>
            </a:r>
            <a:r>
              <a:rPr sz="2500" dirty="0">
                <a:latin typeface="Calibri"/>
                <a:cs typeface="Calibri"/>
              </a:rPr>
              <a:t>it</a:t>
            </a:r>
            <a:r>
              <a:rPr sz="2500" spc="-114" dirty="0">
                <a:latin typeface="Times New Roman"/>
                <a:cs typeface="Times New Roman"/>
              </a:rPr>
              <a:t> </a:t>
            </a:r>
            <a:r>
              <a:rPr sz="2500" spc="-10" dirty="0">
                <a:latin typeface="Calibri"/>
                <a:cs typeface="Calibri"/>
              </a:rPr>
              <a:t>respectively</a:t>
            </a:r>
            <a:r>
              <a:rPr sz="2500" spc="-95" dirty="0">
                <a:latin typeface="Times New Roman"/>
                <a:cs typeface="Times New Roman"/>
              </a:rPr>
              <a:t> </a:t>
            </a:r>
            <a:r>
              <a:rPr sz="2500" dirty="0">
                <a:latin typeface="Calibri"/>
                <a:cs typeface="Calibri"/>
              </a:rPr>
              <a:t>from</a:t>
            </a:r>
            <a:r>
              <a:rPr sz="2500" spc="-120" dirty="0">
                <a:latin typeface="Times New Roman"/>
                <a:cs typeface="Times New Roman"/>
              </a:rPr>
              <a:t> </a:t>
            </a:r>
            <a:r>
              <a:rPr sz="2500" spc="-10" dirty="0">
                <a:latin typeface="Calibri"/>
                <a:cs typeface="Calibri"/>
              </a:rPr>
              <a:t>start</a:t>
            </a:r>
            <a:r>
              <a:rPr sz="2500" spc="-114" dirty="0">
                <a:latin typeface="Times New Roman"/>
                <a:cs typeface="Times New Roman"/>
              </a:rPr>
              <a:t> </a:t>
            </a:r>
            <a:r>
              <a:rPr sz="2500" dirty="0">
                <a:latin typeface="Calibri"/>
                <a:cs typeface="Calibri"/>
              </a:rPr>
              <a:t>to</a:t>
            </a:r>
            <a:r>
              <a:rPr sz="2500" spc="-120" dirty="0">
                <a:latin typeface="Times New Roman"/>
                <a:cs typeface="Times New Roman"/>
              </a:rPr>
              <a:t> </a:t>
            </a:r>
            <a:r>
              <a:rPr sz="2500" spc="-20" dirty="0">
                <a:latin typeface="Calibri"/>
                <a:cs typeface="Calibri"/>
              </a:rPr>
              <a:t>end.</a:t>
            </a:r>
            <a:endParaRPr sz="2500">
              <a:latin typeface="Calibri"/>
              <a:cs typeface="Calibri"/>
            </a:endParaRPr>
          </a:p>
          <a:p>
            <a:pPr marL="355600" indent="-342900">
              <a:lnSpc>
                <a:spcPct val="100000"/>
              </a:lnSpc>
              <a:spcBef>
                <a:spcPts val="3000"/>
              </a:spcBef>
              <a:buFont typeface="Microsoft Sans Serif"/>
              <a:buChar char="•"/>
              <a:tabLst>
                <a:tab pos="355600" algn="l"/>
              </a:tabLst>
            </a:pPr>
            <a:r>
              <a:rPr sz="2500" dirty="0">
                <a:latin typeface="Calibri"/>
                <a:cs typeface="Calibri"/>
              </a:rPr>
              <a:t>Python</a:t>
            </a:r>
            <a:r>
              <a:rPr sz="2500" spc="-95" dirty="0">
                <a:latin typeface="Times New Roman"/>
                <a:cs typeface="Times New Roman"/>
              </a:rPr>
              <a:t> </a:t>
            </a:r>
            <a:r>
              <a:rPr sz="2500" dirty="0">
                <a:latin typeface="Calibri"/>
                <a:cs typeface="Calibri"/>
              </a:rPr>
              <a:t>slicing</a:t>
            </a:r>
            <a:r>
              <a:rPr sz="2500" spc="-95" dirty="0">
                <a:latin typeface="Times New Roman"/>
                <a:cs typeface="Times New Roman"/>
              </a:rPr>
              <a:t> </a:t>
            </a:r>
            <a:r>
              <a:rPr sz="2500" dirty="0">
                <a:latin typeface="Calibri"/>
                <a:cs typeface="Calibri"/>
              </a:rPr>
              <a:t>can</a:t>
            </a:r>
            <a:r>
              <a:rPr sz="2500" spc="-90" dirty="0">
                <a:latin typeface="Times New Roman"/>
                <a:cs typeface="Times New Roman"/>
              </a:rPr>
              <a:t> </a:t>
            </a:r>
            <a:r>
              <a:rPr sz="2500" dirty="0">
                <a:latin typeface="Calibri"/>
                <a:cs typeface="Calibri"/>
              </a:rPr>
              <a:t>be</a:t>
            </a:r>
            <a:r>
              <a:rPr sz="2500" spc="-95" dirty="0">
                <a:latin typeface="Times New Roman"/>
                <a:cs typeface="Times New Roman"/>
              </a:rPr>
              <a:t> </a:t>
            </a:r>
            <a:r>
              <a:rPr sz="2500" dirty="0">
                <a:latin typeface="Calibri"/>
                <a:cs typeface="Calibri"/>
              </a:rPr>
              <a:t>done</a:t>
            </a:r>
            <a:r>
              <a:rPr sz="2500" spc="-100" dirty="0">
                <a:latin typeface="Times New Roman"/>
                <a:cs typeface="Times New Roman"/>
              </a:rPr>
              <a:t> </a:t>
            </a:r>
            <a:r>
              <a:rPr sz="2500" dirty="0">
                <a:latin typeface="Calibri"/>
                <a:cs typeface="Calibri"/>
              </a:rPr>
              <a:t>in</a:t>
            </a:r>
            <a:r>
              <a:rPr sz="2500" spc="-95" dirty="0">
                <a:latin typeface="Times New Roman"/>
                <a:cs typeface="Times New Roman"/>
              </a:rPr>
              <a:t> </a:t>
            </a:r>
            <a:r>
              <a:rPr sz="2500" dirty="0">
                <a:latin typeface="Calibri"/>
                <a:cs typeface="Calibri"/>
              </a:rPr>
              <a:t>two</a:t>
            </a:r>
            <a:r>
              <a:rPr sz="2500" spc="-110" dirty="0">
                <a:latin typeface="Times New Roman"/>
                <a:cs typeface="Times New Roman"/>
              </a:rPr>
              <a:t> </a:t>
            </a:r>
            <a:r>
              <a:rPr sz="2500" spc="-10" dirty="0">
                <a:latin typeface="Calibri"/>
                <a:cs typeface="Calibri"/>
              </a:rPr>
              <a:t>ways:</a:t>
            </a:r>
            <a:endParaRPr sz="2500">
              <a:latin typeface="Calibri"/>
              <a:cs typeface="Calibri"/>
            </a:endParaRPr>
          </a:p>
          <a:p>
            <a:pPr marL="527685" indent="-514984">
              <a:lnSpc>
                <a:spcPct val="100000"/>
              </a:lnSpc>
              <a:buAutoNum type="arabicPeriod"/>
              <a:tabLst>
                <a:tab pos="527685" algn="l"/>
              </a:tabLst>
            </a:pPr>
            <a:r>
              <a:rPr sz="2500" dirty="0">
                <a:latin typeface="Calibri"/>
                <a:cs typeface="Calibri"/>
              </a:rPr>
              <a:t>Using</a:t>
            </a:r>
            <a:r>
              <a:rPr sz="2500" spc="-100" dirty="0">
                <a:latin typeface="Times New Roman"/>
                <a:cs typeface="Times New Roman"/>
              </a:rPr>
              <a:t> </a:t>
            </a:r>
            <a:r>
              <a:rPr sz="2500" dirty="0">
                <a:latin typeface="Calibri"/>
                <a:cs typeface="Calibri"/>
              </a:rPr>
              <a:t>a</a:t>
            </a:r>
            <a:r>
              <a:rPr sz="2500" spc="-105" dirty="0">
                <a:latin typeface="Times New Roman"/>
                <a:cs typeface="Times New Roman"/>
              </a:rPr>
              <a:t> </a:t>
            </a:r>
            <a:r>
              <a:rPr sz="2500" dirty="0">
                <a:latin typeface="Calibri"/>
                <a:cs typeface="Calibri"/>
              </a:rPr>
              <a:t>slice()</a:t>
            </a:r>
            <a:r>
              <a:rPr sz="2500" spc="-100" dirty="0">
                <a:latin typeface="Times New Roman"/>
                <a:cs typeface="Times New Roman"/>
              </a:rPr>
              <a:t> </a:t>
            </a:r>
            <a:r>
              <a:rPr sz="2500" spc="-10" dirty="0">
                <a:latin typeface="Calibri"/>
                <a:cs typeface="Calibri"/>
              </a:rPr>
              <a:t>method</a:t>
            </a:r>
            <a:endParaRPr sz="2500">
              <a:latin typeface="Calibri"/>
              <a:cs typeface="Calibri"/>
            </a:endParaRPr>
          </a:p>
          <a:p>
            <a:pPr marL="527685" indent="-514984">
              <a:lnSpc>
                <a:spcPct val="100000"/>
              </a:lnSpc>
              <a:buAutoNum type="arabicPeriod"/>
              <a:tabLst>
                <a:tab pos="527685" algn="l"/>
                <a:tab pos="3485515" algn="l"/>
              </a:tabLst>
            </a:pPr>
            <a:r>
              <a:rPr sz="2500" dirty="0">
                <a:latin typeface="Calibri"/>
                <a:cs typeface="Calibri"/>
              </a:rPr>
              <a:t>Using</a:t>
            </a:r>
            <a:r>
              <a:rPr sz="2500" spc="-114" dirty="0">
                <a:latin typeface="Times New Roman"/>
                <a:cs typeface="Times New Roman"/>
              </a:rPr>
              <a:t> </a:t>
            </a:r>
            <a:r>
              <a:rPr sz="2500" dirty="0">
                <a:latin typeface="Calibri"/>
                <a:cs typeface="Calibri"/>
              </a:rPr>
              <a:t>the</a:t>
            </a:r>
            <a:r>
              <a:rPr sz="2500" spc="-114" dirty="0">
                <a:latin typeface="Times New Roman"/>
                <a:cs typeface="Times New Roman"/>
              </a:rPr>
              <a:t> </a:t>
            </a:r>
            <a:r>
              <a:rPr sz="2500" spc="-10" dirty="0">
                <a:latin typeface="Calibri"/>
                <a:cs typeface="Calibri"/>
              </a:rPr>
              <a:t>array</a:t>
            </a:r>
            <a:r>
              <a:rPr sz="2500" spc="-114" dirty="0">
                <a:latin typeface="Times New Roman"/>
                <a:cs typeface="Times New Roman"/>
              </a:rPr>
              <a:t> </a:t>
            </a:r>
            <a:r>
              <a:rPr sz="2500" spc="-10" dirty="0">
                <a:latin typeface="Calibri"/>
                <a:cs typeface="Calibri"/>
              </a:rPr>
              <a:t>slicing</a:t>
            </a:r>
            <a:r>
              <a:rPr sz="2500" dirty="0">
                <a:latin typeface="Times New Roman"/>
                <a:cs typeface="Times New Roman"/>
              </a:rPr>
              <a:t>	</a:t>
            </a:r>
            <a:r>
              <a:rPr sz="2500" dirty="0">
                <a:latin typeface="Calibri"/>
                <a:cs typeface="Calibri"/>
              </a:rPr>
              <a:t>[::</a:t>
            </a:r>
            <a:r>
              <a:rPr sz="2500" spc="-70" dirty="0">
                <a:latin typeface="Times New Roman"/>
                <a:cs typeface="Times New Roman"/>
              </a:rPr>
              <a:t> </a:t>
            </a:r>
            <a:r>
              <a:rPr sz="2500" dirty="0">
                <a:latin typeface="Calibri"/>
                <a:cs typeface="Calibri"/>
              </a:rPr>
              <a:t>]</a:t>
            </a:r>
            <a:r>
              <a:rPr sz="2500" spc="-80" dirty="0">
                <a:latin typeface="Times New Roman"/>
                <a:cs typeface="Times New Roman"/>
              </a:rPr>
              <a:t> </a:t>
            </a:r>
            <a:r>
              <a:rPr sz="2500" spc="-10" dirty="0">
                <a:latin typeface="Calibri"/>
                <a:cs typeface="Calibri"/>
              </a:rPr>
              <a:t>method</a:t>
            </a:r>
            <a:endParaRPr sz="25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9150" y="7106"/>
            <a:ext cx="7706359" cy="1977389"/>
          </a:xfrm>
          <a:prstGeom prst="rect">
            <a:avLst/>
          </a:prstGeom>
        </p:spPr>
        <p:txBody>
          <a:bodyPr vert="horz" wrap="square" lIns="0" tIns="13335" rIns="0" bIns="0" rtlCol="0">
            <a:spAutoFit/>
          </a:bodyPr>
          <a:lstStyle/>
          <a:p>
            <a:pPr marL="12700" marR="5080">
              <a:lnSpc>
                <a:spcPct val="100000"/>
              </a:lnSpc>
              <a:spcBef>
                <a:spcPts val="105"/>
              </a:spcBef>
            </a:pPr>
            <a:r>
              <a:rPr b="0" dirty="0">
                <a:latin typeface="Calibri"/>
                <a:cs typeface="Calibri"/>
              </a:rPr>
              <a:t>Index</a:t>
            </a:r>
            <a:r>
              <a:rPr b="0" spc="-155" dirty="0">
                <a:latin typeface="Times New Roman"/>
                <a:cs typeface="Times New Roman"/>
              </a:rPr>
              <a:t> </a:t>
            </a:r>
            <a:r>
              <a:rPr b="0" spc="-20" dirty="0">
                <a:latin typeface="Calibri"/>
                <a:cs typeface="Calibri"/>
              </a:rPr>
              <a:t>tracker</a:t>
            </a:r>
            <a:r>
              <a:rPr b="0" spc="-175" dirty="0">
                <a:latin typeface="Times New Roman"/>
                <a:cs typeface="Times New Roman"/>
              </a:rPr>
              <a:t> </a:t>
            </a:r>
            <a:r>
              <a:rPr b="0" dirty="0">
                <a:latin typeface="Calibri"/>
                <a:cs typeface="Calibri"/>
              </a:rPr>
              <a:t>for</a:t>
            </a:r>
            <a:r>
              <a:rPr b="0" spc="-160" dirty="0">
                <a:latin typeface="Times New Roman"/>
                <a:cs typeface="Times New Roman"/>
              </a:rPr>
              <a:t> </a:t>
            </a:r>
            <a:r>
              <a:rPr b="0" dirty="0">
                <a:latin typeface="Calibri"/>
                <a:cs typeface="Calibri"/>
              </a:rPr>
              <a:t>positive</a:t>
            </a:r>
            <a:r>
              <a:rPr b="0" spc="-140" dirty="0">
                <a:latin typeface="Times New Roman"/>
                <a:cs typeface="Times New Roman"/>
              </a:rPr>
              <a:t> </a:t>
            </a:r>
            <a:r>
              <a:rPr b="0" dirty="0">
                <a:latin typeface="Calibri"/>
                <a:cs typeface="Calibri"/>
              </a:rPr>
              <a:t>and</a:t>
            </a:r>
            <a:r>
              <a:rPr b="0" spc="-165" dirty="0">
                <a:latin typeface="Times New Roman"/>
                <a:cs typeface="Times New Roman"/>
              </a:rPr>
              <a:t> </a:t>
            </a:r>
            <a:r>
              <a:rPr b="0" spc="-20" dirty="0">
                <a:latin typeface="Calibri"/>
                <a:cs typeface="Calibri"/>
              </a:rPr>
              <a:t>negative</a:t>
            </a:r>
            <a:r>
              <a:rPr b="0" spc="-155" dirty="0">
                <a:latin typeface="Times New Roman"/>
                <a:cs typeface="Times New Roman"/>
              </a:rPr>
              <a:t> </a:t>
            </a:r>
            <a:r>
              <a:rPr b="0" spc="-10" dirty="0">
                <a:latin typeface="Calibri"/>
                <a:cs typeface="Calibri"/>
              </a:rPr>
              <a:t>index:</a:t>
            </a:r>
            <a:r>
              <a:rPr b="0" spc="-10" dirty="0">
                <a:latin typeface="Times New Roman"/>
                <a:cs typeface="Times New Roman"/>
              </a:rPr>
              <a:t> </a:t>
            </a:r>
            <a:r>
              <a:rPr b="0" dirty="0">
                <a:latin typeface="Calibri"/>
                <a:cs typeface="Calibri"/>
              </a:rPr>
              <a:t>String</a:t>
            </a:r>
            <a:r>
              <a:rPr b="0" spc="-130" dirty="0">
                <a:latin typeface="Times New Roman"/>
                <a:cs typeface="Times New Roman"/>
              </a:rPr>
              <a:t> </a:t>
            </a:r>
            <a:r>
              <a:rPr b="0" spc="-10" dirty="0">
                <a:latin typeface="Calibri"/>
                <a:cs typeface="Calibri"/>
              </a:rPr>
              <a:t>indexing</a:t>
            </a:r>
            <a:r>
              <a:rPr b="0" spc="-135" dirty="0">
                <a:latin typeface="Times New Roman"/>
                <a:cs typeface="Times New Roman"/>
              </a:rPr>
              <a:t> </a:t>
            </a:r>
            <a:r>
              <a:rPr b="0" dirty="0">
                <a:latin typeface="Calibri"/>
                <a:cs typeface="Calibri"/>
              </a:rPr>
              <a:t>and</a:t>
            </a:r>
            <a:r>
              <a:rPr b="0" spc="-135" dirty="0">
                <a:latin typeface="Times New Roman"/>
                <a:cs typeface="Times New Roman"/>
              </a:rPr>
              <a:t> </a:t>
            </a:r>
            <a:r>
              <a:rPr b="0" dirty="0">
                <a:latin typeface="Calibri"/>
                <a:cs typeface="Calibri"/>
              </a:rPr>
              <a:t>slicing</a:t>
            </a:r>
            <a:r>
              <a:rPr b="0" spc="-130" dirty="0">
                <a:latin typeface="Times New Roman"/>
                <a:cs typeface="Times New Roman"/>
              </a:rPr>
              <a:t> </a:t>
            </a:r>
            <a:r>
              <a:rPr b="0" dirty="0">
                <a:latin typeface="Calibri"/>
                <a:cs typeface="Calibri"/>
              </a:rPr>
              <a:t>in</a:t>
            </a:r>
            <a:r>
              <a:rPr b="0" spc="-150" dirty="0">
                <a:latin typeface="Times New Roman"/>
                <a:cs typeface="Times New Roman"/>
              </a:rPr>
              <a:t> </a:t>
            </a:r>
            <a:r>
              <a:rPr b="0" dirty="0">
                <a:latin typeface="Calibri"/>
                <a:cs typeface="Calibri"/>
              </a:rPr>
              <a:t>python.</a:t>
            </a:r>
            <a:r>
              <a:rPr b="0" spc="-120" dirty="0">
                <a:latin typeface="Times New Roman"/>
                <a:cs typeface="Times New Roman"/>
              </a:rPr>
              <a:t> </a:t>
            </a:r>
            <a:r>
              <a:rPr b="0" dirty="0">
                <a:latin typeface="Calibri"/>
                <a:cs typeface="Calibri"/>
              </a:rPr>
              <a:t>Here,</a:t>
            </a:r>
            <a:r>
              <a:rPr b="0" spc="-160" dirty="0">
                <a:latin typeface="Times New Roman"/>
                <a:cs typeface="Times New Roman"/>
              </a:rPr>
              <a:t> </a:t>
            </a:r>
            <a:r>
              <a:rPr b="0" spc="-25" dirty="0">
                <a:latin typeface="Calibri"/>
                <a:cs typeface="Calibri"/>
              </a:rPr>
              <a:t>the</a:t>
            </a:r>
            <a:r>
              <a:rPr b="0" spc="-25" dirty="0">
                <a:latin typeface="Times New Roman"/>
                <a:cs typeface="Times New Roman"/>
              </a:rPr>
              <a:t> </a:t>
            </a:r>
            <a:r>
              <a:rPr b="0" spc="-10" dirty="0">
                <a:latin typeface="Calibri"/>
                <a:cs typeface="Calibri"/>
              </a:rPr>
              <a:t>Negative</a:t>
            </a:r>
            <a:r>
              <a:rPr b="0" spc="-155" dirty="0">
                <a:latin typeface="Times New Roman"/>
                <a:cs typeface="Times New Roman"/>
              </a:rPr>
              <a:t> </a:t>
            </a:r>
            <a:r>
              <a:rPr b="0" dirty="0">
                <a:latin typeface="Calibri"/>
                <a:cs typeface="Calibri"/>
              </a:rPr>
              <a:t>comes</a:t>
            </a:r>
            <a:r>
              <a:rPr b="0" spc="-170" dirty="0">
                <a:latin typeface="Times New Roman"/>
                <a:cs typeface="Times New Roman"/>
              </a:rPr>
              <a:t> </a:t>
            </a:r>
            <a:r>
              <a:rPr b="0" dirty="0">
                <a:latin typeface="Calibri"/>
                <a:cs typeface="Calibri"/>
              </a:rPr>
              <a:t>into</a:t>
            </a:r>
            <a:r>
              <a:rPr b="0" spc="-140" dirty="0">
                <a:latin typeface="Times New Roman"/>
                <a:cs typeface="Times New Roman"/>
              </a:rPr>
              <a:t> </a:t>
            </a:r>
            <a:r>
              <a:rPr b="0" spc="-20" dirty="0">
                <a:latin typeface="Calibri"/>
                <a:cs typeface="Calibri"/>
              </a:rPr>
              <a:t>consideration</a:t>
            </a:r>
            <a:r>
              <a:rPr b="0" spc="-155" dirty="0">
                <a:latin typeface="Times New Roman"/>
                <a:cs typeface="Times New Roman"/>
              </a:rPr>
              <a:t> </a:t>
            </a:r>
            <a:r>
              <a:rPr b="0" spc="-20" dirty="0">
                <a:latin typeface="Calibri"/>
                <a:cs typeface="Calibri"/>
              </a:rPr>
              <a:t>when</a:t>
            </a:r>
            <a:r>
              <a:rPr b="0" spc="-20" dirty="0">
                <a:latin typeface="Times New Roman"/>
                <a:cs typeface="Times New Roman"/>
              </a:rPr>
              <a:t> </a:t>
            </a:r>
            <a:r>
              <a:rPr b="0" spc="-10" dirty="0">
                <a:latin typeface="Calibri"/>
                <a:cs typeface="Calibri"/>
              </a:rPr>
              <a:t>tracking</a:t>
            </a:r>
            <a:r>
              <a:rPr b="0" spc="-114" dirty="0">
                <a:latin typeface="Times New Roman"/>
                <a:cs typeface="Times New Roman"/>
              </a:rPr>
              <a:t> </a:t>
            </a:r>
            <a:r>
              <a:rPr b="0" dirty="0">
                <a:latin typeface="Calibri"/>
                <a:cs typeface="Calibri"/>
              </a:rPr>
              <a:t>the</a:t>
            </a:r>
            <a:r>
              <a:rPr b="0" spc="-120" dirty="0">
                <a:latin typeface="Times New Roman"/>
                <a:cs typeface="Times New Roman"/>
              </a:rPr>
              <a:t> </a:t>
            </a:r>
            <a:r>
              <a:rPr b="0" dirty="0">
                <a:latin typeface="Calibri"/>
                <a:cs typeface="Calibri"/>
              </a:rPr>
              <a:t>string</a:t>
            </a:r>
            <a:r>
              <a:rPr b="0" spc="-105" dirty="0">
                <a:latin typeface="Times New Roman"/>
                <a:cs typeface="Times New Roman"/>
              </a:rPr>
              <a:t> </a:t>
            </a:r>
            <a:r>
              <a:rPr b="0" dirty="0">
                <a:latin typeface="Calibri"/>
                <a:cs typeface="Calibri"/>
              </a:rPr>
              <a:t>in</a:t>
            </a:r>
            <a:r>
              <a:rPr b="0" spc="-120" dirty="0">
                <a:latin typeface="Times New Roman"/>
                <a:cs typeface="Times New Roman"/>
              </a:rPr>
              <a:t> </a:t>
            </a:r>
            <a:r>
              <a:rPr b="0" spc="-10" dirty="0">
                <a:latin typeface="Calibri"/>
                <a:cs typeface="Calibri"/>
              </a:rPr>
              <a:t>reverse.</a:t>
            </a:r>
          </a:p>
        </p:txBody>
      </p:sp>
      <p:pic>
        <p:nvPicPr>
          <p:cNvPr id="3" name="object 3"/>
          <p:cNvPicPr/>
          <p:nvPr/>
        </p:nvPicPr>
        <p:blipFill>
          <a:blip r:embed="rId2" cstate="print"/>
          <a:stretch>
            <a:fillRect/>
          </a:stretch>
        </p:blipFill>
        <p:spPr>
          <a:xfrm>
            <a:off x="342897" y="3086100"/>
            <a:ext cx="8115251" cy="2971800"/>
          </a:xfrm>
          <a:prstGeom prst="rect">
            <a:avLst/>
          </a:prstGeom>
        </p:spPr>
      </p:pic>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9747"/>
            <a:ext cx="6724015" cy="574675"/>
          </a:xfrm>
          <a:prstGeom prst="rect">
            <a:avLst/>
          </a:prstGeom>
        </p:spPr>
        <p:txBody>
          <a:bodyPr vert="horz" wrap="square" lIns="0" tIns="12700" rIns="0" bIns="0" rtlCol="0">
            <a:spAutoFit/>
          </a:bodyPr>
          <a:lstStyle/>
          <a:p>
            <a:pPr marL="12700">
              <a:lnSpc>
                <a:spcPct val="100000"/>
              </a:lnSpc>
              <a:spcBef>
                <a:spcPts val="100"/>
              </a:spcBef>
            </a:pPr>
            <a:r>
              <a:rPr sz="3600" spc="-10" dirty="0"/>
              <a:t>Method</a:t>
            </a:r>
            <a:r>
              <a:rPr sz="3600" b="0" spc="-155" dirty="0">
                <a:latin typeface="Times New Roman"/>
                <a:cs typeface="Times New Roman"/>
              </a:rPr>
              <a:t> </a:t>
            </a:r>
            <a:r>
              <a:rPr sz="3600" dirty="0"/>
              <a:t>1:</a:t>
            </a:r>
            <a:r>
              <a:rPr sz="3600" b="0" spc="-170" dirty="0">
                <a:latin typeface="Times New Roman"/>
                <a:cs typeface="Times New Roman"/>
              </a:rPr>
              <a:t> </a:t>
            </a:r>
            <a:r>
              <a:rPr sz="3600" dirty="0"/>
              <a:t>Using</a:t>
            </a:r>
            <a:r>
              <a:rPr sz="3600" b="0" spc="-160" dirty="0">
                <a:latin typeface="Times New Roman"/>
                <a:cs typeface="Times New Roman"/>
              </a:rPr>
              <a:t> </a:t>
            </a:r>
            <a:r>
              <a:rPr sz="3600" dirty="0"/>
              <a:t>the</a:t>
            </a:r>
            <a:r>
              <a:rPr sz="3600" b="0" spc="-160" dirty="0">
                <a:latin typeface="Times New Roman"/>
                <a:cs typeface="Times New Roman"/>
              </a:rPr>
              <a:t> </a:t>
            </a:r>
            <a:r>
              <a:rPr sz="3600" dirty="0"/>
              <a:t>slice()</a:t>
            </a:r>
            <a:r>
              <a:rPr sz="3600" b="0" spc="-160" dirty="0">
                <a:latin typeface="Times New Roman"/>
                <a:cs typeface="Times New Roman"/>
              </a:rPr>
              <a:t> </a:t>
            </a:r>
            <a:r>
              <a:rPr sz="3600" spc="-10" dirty="0"/>
              <a:t>method</a:t>
            </a:r>
            <a:endParaRPr sz="3600">
              <a:latin typeface="Times New Roman"/>
              <a:cs typeface="Times New Roman"/>
            </a:endParaRPr>
          </a:p>
        </p:txBody>
      </p:sp>
      <p:sp>
        <p:nvSpPr>
          <p:cNvPr id="3" name="object 3"/>
          <p:cNvSpPr txBox="1"/>
          <p:nvPr/>
        </p:nvSpPr>
        <p:spPr>
          <a:xfrm>
            <a:off x="535940" y="1313429"/>
            <a:ext cx="7849234" cy="5132070"/>
          </a:xfrm>
          <a:prstGeom prst="rect">
            <a:avLst/>
          </a:prstGeom>
        </p:spPr>
        <p:txBody>
          <a:bodyPr vert="horz" wrap="square" lIns="0" tIns="85725" rIns="0" bIns="0" rtlCol="0">
            <a:spAutoFit/>
          </a:bodyPr>
          <a:lstStyle/>
          <a:p>
            <a:pPr marL="355600" marR="5080" indent="-343535">
              <a:lnSpc>
                <a:spcPts val="2400"/>
              </a:lnSpc>
              <a:spcBef>
                <a:spcPts val="675"/>
              </a:spcBef>
            </a:pPr>
            <a:r>
              <a:rPr sz="2500" dirty="0">
                <a:latin typeface="Calibri"/>
                <a:cs typeface="Calibri"/>
              </a:rPr>
              <a:t>The</a:t>
            </a:r>
            <a:r>
              <a:rPr sz="2500" spc="-105" dirty="0">
                <a:latin typeface="Times New Roman"/>
                <a:cs typeface="Times New Roman"/>
              </a:rPr>
              <a:t> </a:t>
            </a:r>
            <a:r>
              <a:rPr sz="2500" dirty="0">
                <a:latin typeface="Calibri"/>
                <a:cs typeface="Calibri"/>
              </a:rPr>
              <a:t>slice()</a:t>
            </a:r>
            <a:r>
              <a:rPr sz="2500" spc="-90" dirty="0">
                <a:latin typeface="Times New Roman"/>
                <a:cs typeface="Times New Roman"/>
              </a:rPr>
              <a:t> </a:t>
            </a:r>
            <a:r>
              <a:rPr sz="2500" spc="-10" dirty="0">
                <a:latin typeface="Calibri"/>
                <a:cs typeface="Calibri"/>
              </a:rPr>
              <a:t>constructor</a:t>
            </a:r>
            <a:r>
              <a:rPr sz="2500" spc="-100" dirty="0">
                <a:latin typeface="Times New Roman"/>
                <a:cs typeface="Times New Roman"/>
              </a:rPr>
              <a:t> </a:t>
            </a:r>
            <a:r>
              <a:rPr sz="2500" spc="-10" dirty="0">
                <a:latin typeface="Calibri"/>
                <a:cs typeface="Calibri"/>
              </a:rPr>
              <a:t>creates</a:t>
            </a:r>
            <a:r>
              <a:rPr sz="2500" spc="-100" dirty="0">
                <a:latin typeface="Times New Roman"/>
                <a:cs typeface="Times New Roman"/>
              </a:rPr>
              <a:t> </a:t>
            </a:r>
            <a:r>
              <a:rPr sz="2500" dirty="0">
                <a:latin typeface="Calibri"/>
                <a:cs typeface="Calibri"/>
              </a:rPr>
              <a:t>a</a:t>
            </a:r>
            <a:r>
              <a:rPr sz="2500" spc="-110" dirty="0">
                <a:latin typeface="Times New Roman"/>
                <a:cs typeface="Times New Roman"/>
              </a:rPr>
              <a:t> </a:t>
            </a:r>
            <a:r>
              <a:rPr sz="2500" dirty="0">
                <a:latin typeface="Calibri"/>
                <a:cs typeface="Calibri"/>
              </a:rPr>
              <a:t>slice</a:t>
            </a:r>
            <a:r>
              <a:rPr sz="2500" spc="-90" dirty="0">
                <a:latin typeface="Times New Roman"/>
                <a:cs typeface="Times New Roman"/>
              </a:rPr>
              <a:t> </a:t>
            </a:r>
            <a:r>
              <a:rPr sz="2500" dirty="0">
                <a:latin typeface="Calibri"/>
                <a:cs typeface="Calibri"/>
              </a:rPr>
              <a:t>object</a:t>
            </a:r>
            <a:r>
              <a:rPr sz="2500" spc="-110" dirty="0">
                <a:latin typeface="Times New Roman"/>
                <a:cs typeface="Times New Roman"/>
              </a:rPr>
              <a:t> </a:t>
            </a:r>
            <a:r>
              <a:rPr sz="2500" spc="-20" dirty="0">
                <a:latin typeface="Calibri"/>
                <a:cs typeface="Calibri"/>
              </a:rPr>
              <a:t>representing</a:t>
            </a:r>
            <a:r>
              <a:rPr sz="2500" spc="-95" dirty="0">
                <a:latin typeface="Times New Roman"/>
                <a:cs typeface="Times New Roman"/>
              </a:rPr>
              <a:t> </a:t>
            </a:r>
            <a:r>
              <a:rPr sz="2500" spc="-25" dirty="0">
                <a:latin typeface="Calibri"/>
                <a:cs typeface="Calibri"/>
              </a:rPr>
              <a:t>the</a:t>
            </a:r>
            <a:r>
              <a:rPr sz="2500" spc="-25" dirty="0">
                <a:latin typeface="Times New Roman"/>
                <a:cs typeface="Times New Roman"/>
              </a:rPr>
              <a:t> </a:t>
            </a:r>
            <a:r>
              <a:rPr sz="2500" dirty="0">
                <a:latin typeface="Calibri"/>
                <a:cs typeface="Calibri"/>
              </a:rPr>
              <a:t>set</a:t>
            </a:r>
            <a:r>
              <a:rPr sz="2500" spc="-110" dirty="0">
                <a:latin typeface="Times New Roman"/>
                <a:cs typeface="Times New Roman"/>
              </a:rPr>
              <a:t> </a:t>
            </a:r>
            <a:r>
              <a:rPr sz="2500" dirty="0">
                <a:latin typeface="Calibri"/>
                <a:cs typeface="Calibri"/>
              </a:rPr>
              <a:t>of</a:t>
            </a:r>
            <a:r>
              <a:rPr sz="2500" spc="-105" dirty="0">
                <a:latin typeface="Times New Roman"/>
                <a:cs typeface="Times New Roman"/>
              </a:rPr>
              <a:t> </a:t>
            </a:r>
            <a:r>
              <a:rPr sz="2500" dirty="0">
                <a:latin typeface="Calibri"/>
                <a:cs typeface="Calibri"/>
              </a:rPr>
              <a:t>indices</a:t>
            </a:r>
            <a:r>
              <a:rPr sz="2500" spc="-105" dirty="0">
                <a:latin typeface="Times New Roman"/>
                <a:cs typeface="Times New Roman"/>
              </a:rPr>
              <a:t> </a:t>
            </a:r>
            <a:r>
              <a:rPr sz="2500" spc="-10" dirty="0">
                <a:latin typeface="Calibri"/>
                <a:cs typeface="Calibri"/>
              </a:rPr>
              <a:t>specified</a:t>
            </a:r>
            <a:r>
              <a:rPr sz="2500" spc="-90" dirty="0">
                <a:latin typeface="Times New Roman"/>
                <a:cs typeface="Times New Roman"/>
              </a:rPr>
              <a:t> </a:t>
            </a:r>
            <a:r>
              <a:rPr sz="2500" dirty="0">
                <a:latin typeface="Calibri"/>
                <a:cs typeface="Calibri"/>
              </a:rPr>
              <a:t>by</a:t>
            </a:r>
            <a:r>
              <a:rPr sz="2500" spc="-95" dirty="0">
                <a:latin typeface="Times New Roman"/>
                <a:cs typeface="Times New Roman"/>
              </a:rPr>
              <a:t> </a:t>
            </a:r>
            <a:r>
              <a:rPr sz="2500" spc="-20" dirty="0">
                <a:latin typeface="Calibri"/>
                <a:cs typeface="Calibri"/>
              </a:rPr>
              <a:t>range(start,</a:t>
            </a:r>
            <a:r>
              <a:rPr sz="2500" spc="-100" dirty="0">
                <a:latin typeface="Times New Roman"/>
                <a:cs typeface="Times New Roman"/>
              </a:rPr>
              <a:t> </a:t>
            </a:r>
            <a:r>
              <a:rPr sz="2500" dirty="0">
                <a:latin typeface="Calibri"/>
                <a:cs typeface="Calibri"/>
              </a:rPr>
              <a:t>stop,</a:t>
            </a:r>
            <a:r>
              <a:rPr sz="2500" spc="-114" dirty="0">
                <a:latin typeface="Times New Roman"/>
                <a:cs typeface="Times New Roman"/>
              </a:rPr>
              <a:t> </a:t>
            </a:r>
            <a:r>
              <a:rPr sz="2500" spc="-10" dirty="0">
                <a:latin typeface="Calibri"/>
                <a:cs typeface="Calibri"/>
              </a:rPr>
              <a:t>step).</a:t>
            </a:r>
            <a:endParaRPr sz="2500">
              <a:latin typeface="Calibri"/>
              <a:cs typeface="Calibri"/>
            </a:endParaRPr>
          </a:p>
          <a:p>
            <a:pPr marL="12700">
              <a:lnSpc>
                <a:spcPct val="100000"/>
              </a:lnSpc>
              <a:spcBef>
                <a:spcPts val="3025"/>
              </a:spcBef>
            </a:pPr>
            <a:r>
              <a:rPr sz="2500" b="1" spc="-10" dirty="0">
                <a:latin typeface="Calibri"/>
                <a:cs typeface="Calibri"/>
              </a:rPr>
              <a:t>Syntax:</a:t>
            </a:r>
            <a:endParaRPr sz="2500">
              <a:latin typeface="Calibri"/>
              <a:cs typeface="Calibri"/>
            </a:endParaRPr>
          </a:p>
          <a:p>
            <a:pPr marL="12700">
              <a:lnSpc>
                <a:spcPct val="100000"/>
              </a:lnSpc>
              <a:spcBef>
                <a:spcPts val="3000"/>
              </a:spcBef>
            </a:pPr>
            <a:r>
              <a:rPr sz="2500" spc="-10" dirty="0">
                <a:latin typeface="Calibri"/>
                <a:cs typeface="Calibri"/>
              </a:rPr>
              <a:t>slice(stop)</a:t>
            </a:r>
            <a:endParaRPr sz="2500">
              <a:latin typeface="Calibri"/>
              <a:cs typeface="Calibri"/>
            </a:endParaRPr>
          </a:p>
          <a:p>
            <a:pPr marL="12700">
              <a:lnSpc>
                <a:spcPct val="100000"/>
              </a:lnSpc>
            </a:pPr>
            <a:r>
              <a:rPr sz="2500" spc="-10" dirty="0">
                <a:latin typeface="Calibri"/>
                <a:cs typeface="Calibri"/>
              </a:rPr>
              <a:t>slice(start,</a:t>
            </a:r>
            <a:r>
              <a:rPr sz="2500" spc="-110" dirty="0">
                <a:latin typeface="Times New Roman"/>
                <a:cs typeface="Times New Roman"/>
              </a:rPr>
              <a:t> </a:t>
            </a:r>
            <a:r>
              <a:rPr sz="2500" dirty="0">
                <a:latin typeface="Calibri"/>
                <a:cs typeface="Calibri"/>
              </a:rPr>
              <a:t>stop,</a:t>
            </a:r>
            <a:r>
              <a:rPr sz="2500" spc="-120" dirty="0">
                <a:latin typeface="Times New Roman"/>
                <a:cs typeface="Times New Roman"/>
              </a:rPr>
              <a:t> </a:t>
            </a:r>
            <a:r>
              <a:rPr sz="2500" spc="-10" dirty="0">
                <a:latin typeface="Calibri"/>
                <a:cs typeface="Calibri"/>
              </a:rPr>
              <a:t>step)</a:t>
            </a:r>
            <a:endParaRPr sz="2500">
              <a:latin typeface="Calibri"/>
              <a:cs typeface="Calibri"/>
            </a:endParaRPr>
          </a:p>
          <a:p>
            <a:pPr marL="12700">
              <a:lnSpc>
                <a:spcPct val="100000"/>
              </a:lnSpc>
            </a:pPr>
            <a:r>
              <a:rPr sz="2500" b="1" spc="-10" dirty="0">
                <a:latin typeface="Calibri"/>
                <a:cs typeface="Calibri"/>
              </a:rPr>
              <a:t>Parameters</a:t>
            </a:r>
            <a:r>
              <a:rPr sz="2500" spc="-10" dirty="0">
                <a:latin typeface="Calibri"/>
                <a:cs typeface="Calibri"/>
              </a:rPr>
              <a:t>:</a:t>
            </a:r>
            <a:endParaRPr sz="2500">
              <a:latin typeface="Calibri"/>
              <a:cs typeface="Calibri"/>
            </a:endParaRPr>
          </a:p>
          <a:p>
            <a:pPr marL="12700" marR="941069">
              <a:lnSpc>
                <a:spcPct val="100000"/>
              </a:lnSpc>
            </a:pPr>
            <a:r>
              <a:rPr sz="2500" b="1" spc="-10" dirty="0">
                <a:latin typeface="Calibri"/>
                <a:cs typeface="Calibri"/>
              </a:rPr>
              <a:t>start:</a:t>
            </a:r>
            <a:r>
              <a:rPr sz="2500" spc="-114" dirty="0">
                <a:latin typeface="Times New Roman"/>
                <a:cs typeface="Times New Roman"/>
              </a:rPr>
              <a:t> </a:t>
            </a:r>
            <a:r>
              <a:rPr sz="2500" spc="-10" dirty="0">
                <a:latin typeface="Calibri"/>
                <a:cs typeface="Calibri"/>
              </a:rPr>
              <a:t>Starting</a:t>
            </a:r>
            <a:r>
              <a:rPr sz="2500" spc="-114" dirty="0">
                <a:latin typeface="Times New Roman"/>
                <a:cs typeface="Times New Roman"/>
              </a:rPr>
              <a:t> </a:t>
            </a:r>
            <a:r>
              <a:rPr sz="2500" dirty="0">
                <a:latin typeface="Calibri"/>
                <a:cs typeface="Calibri"/>
              </a:rPr>
              <a:t>index</a:t>
            </a:r>
            <a:r>
              <a:rPr sz="2500" spc="-105" dirty="0">
                <a:latin typeface="Times New Roman"/>
                <a:cs typeface="Times New Roman"/>
              </a:rPr>
              <a:t> </a:t>
            </a:r>
            <a:r>
              <a:rPr sz="2500" dirty="0">
                <a:latin typeface="Calibri"/>
                <a:cs typeface="Calibri"/>
              </a:rPr>
              <a:t>where</a:t>
            </a:r>
            <a:r>
              <a:rPr sz="2500" spc="-100" dirty="0">
                <a:latin typeface="Times New Roman"/>
                <a:cs typeface="Times New Roman"/>
              </a:rPr>
              <a:t> </a:t>
            </a:r>
            <a:r>
              <a:rPr sz="2500" dirty="0">
                <a:latin typeface="Calibri"/>
                <a:cs typeface="Calibri"/>
              </a:rPr>
              <a:t>the</a:t>
            </a:r>
            <a:r>
              <a:rPr sz="2500" spc="-110" dirty="0">
                <a:latin typeface="Times New Roman"/>
                <a:cs typeface="Times New Roman"/>
              </a:rPr>
              <a:t> </a:t>
            </a:r>
            <a:r>
              <a:rPr sz="2500" dirty="0">
                <a:latin typeface="Calibri"/>
                <a:cs typeface="Calibri"/>
              </a:rPr>
              <a:t>slicing</a:t>
            </a:r>
            <a:r>
              <a:rPr sz="2500" spc="-105" dirty="0">
                <a:latin typeface="Times New Roman"/>
                <a:cs typeface="Times New Roman"/>
              </a:rPr>
              <a:t> </a:t>
            </a:r>
            <a:r>
              <a:rPr sz="2500" dirty="0">
                <a:latin typeface="Calibri"/>
                <a:cs typeface="Calibri"/>
              </a:rPr>
              <a:t>of</a:t>
            </a:r>
            <a:r>
              <a:rPr sz="2500" spc="-125" dirty="0">
                <a:latin typeface="Times New Roman"/>
                <a:cs typeface="Times New Roman"/>
              </a:rPr>
              <a:t> </a:t>
            </a:r>
            <a:r>
              <a:rPr sz="2500" dirty="0">
                <a:latin typeface="Calibri"/>
                <a:cs typeface="Calibri"/>
              </a:rPr>
              <a:t>object</a:t>
            </a:r>
            <a:r>
              <a:rPr sz="2500" spc="-100" dirty="0">
                <a:latin typeface="Times New Roman"/>
                <a:cs typeface="Times New Roman"/>
              </a:rPr>
              <a:t> </a:t>
            </a:r>
            <a:r>
              <a:rPr sz="2500" spc="-10" dirty="0">
                <a:latin typeface="Calibri"/>
                <a:cs typeface="Calibri"/>
              </a:rPr>
              <a:t>starts.</a:t>
            </a:r>
            <a:r>
              <a:rPr sz="2500" spc="-10" dirty="0">
                <a:latin typeface="Times New Roman"/>
                <a:cs typeface="Times New Roman"/>
              </a:rPr>
              <a:t> </a:t>
            </a:r>
            <a:r>
              <a:rPr sz="2500" b="1" dirty="0">
                <a:latin typeface="Calibri"/>
                <a:cs typeface="Calibri"/>
              </a:rPr>
              <a:t>stop</a:t>
            </a:r>
            <a:r>
              <a:rPr sz="2500" dirty="0">
                <a:latin typeface="Calibri"/>
                <a:cs typeface="Calibri"/>
              </a:rPr>
              <a:t>:</a:t>
            </a:r>
            <a:r>
              <a:rPr sz="2500" spc="-125" dirty="0">
                <a:latin typeface="Times New Roman"/>
                <a:cs typeface="Times New Roman"/>
              </a:rPr>
              <a:t> </a:t>
            </a:r>
            <a:r>
              <a:rPr sz="2500" dirty="0">
                <a:latin typeface="Calibri"/>
                <a:cs typeface="Calibri"/>
              </a:rPr>
              <a:t>Ending</a:t>
            </a:r>
            <a:r>
              <a:rPr sz="2500" spc="-130" dirty="0">
                <a:latin typeface="Times New Roman"/>
                <a:cs typeface="Times New Roman"/>
              </a:rPr>
              <a:t> </a:t>
            </a:r>
            <a:r>
              <a:rPr sz="2500" dirty="0">
                <a:latin typeface="Calibri"/>
                <a:cs typeface="Calibri"/>
              </a:rPr>
              <a:t>index</a:t>
            </a:r>
            <a:r>
              <a:rPr sz="2500" spc="-120" dirty="0">
                <a:latin typeface="Times New Roman"/>
                <a:cs typeface="Times New Roman"/>
              </a:rPr>
              <a:t> </a:t>
            </a:r>
            <a:r>
              <a:rPr sz="2500" dirty="0">
                <a:latin typeface="Calibri"/>
                <a:cs typeface="Calibri"/>
              </a:rPr>
              <a:t>where</a:t>
            </a:r>
            <a:r>
              <a:rPr sz="2500" spc="-110" dirty="0">
                <a:latin typeface="Times New Roman"/>
                <a:cs typeface="Times New Roman"/>
              </a:rPr>
              <a:t> </a:t>
            </a:r>
            <a:r>
              <a:rPr sz="2500" dirty="0">
                <a:latin typeface="Calibri"/>
                <a:cs typeface="Calibri"/>
              </a:rPr>
              <a:t>the</a:t>
            </a:r>
            <a:r>
              <a:rPr sz="2500" spc="-120" dirty="0">
                <a:latin typeface="Times New Roman"/>
                <a:cs typeface="Times New Roman"/>
              </a:rPr>
              <a:t> </a:t>
            </a:r>
            <a:r>
              <a:rPr sz="2500" dirty="0">
                <a:latin typeface="Calibri"/>
                <a:cs typeface="Calibri"/>
              </a:rPr>
              <a:t>slicing</a:t>
            </a:r>
            <a:r>
              <a:rPr sz="2500" spc="-120" dirty="0">
                <a:latin typeface="Times New Roman"/>
                <a:cs typeface="Times New Roman"/>
              </a:rPr>
              <a:t> </a:t>
            </a:r>
            <a:r>
              <a:rPr sz="2500" dirty="0">
                <a:latin typeface="Calibri"/>
                <a:cs typeface="Calibri"/>
              </a:rPr>
              <a:t>of</a:t>
            </a:r>
            <a:r>
              <a:rPr sz="2500" spc="-140" dirty="0">
                <a:latin typeface="Times New Roman"/>
                <a:cs typeface="Times New Roman"/>
              </a:rPr>
              <a:t> </a:t>
            </a:r>
            <a:r>
              <a:rPr sz="2500" dirty="0">
                <a:latin typeface="Calibri"/>
                <a:cs typeface="Calibri"/>
              </a:rPr>
              <a:t>object</a:t>
            </a:r>
            <a:r>
              <a:rPr sz="2500" spc="-110" dirty="0">
                <a:latin typeface="Times New Roman"/>
                <a:cs typeface="Times New Roman"/>
              </a:rPr>
              <a:t> </a:t>
            </a:r>
            <a:r>
              <a:rPr sz="2500" spc="-10" dirty="0">
                <a:latin typeface="Calibri"/>
                <a:cs typeface="Calibri"/>
              </a:rPr>
              <a:t>stops.</a:t>
            </a:r>
            <a:r>
              <a:rPr sz="2500" spc="-10" dirty="0">
                <a:latin typeface="Times New Roman"/>
                <a:cs typeface="Times New Roman"/>
              </a:rPr>
              <a:t> </a:t>
            </a:r>
            <a:r>
              <a:rPr sz="2500" b="1" spc="-10" dirty="0">
                <a:latin typeface="Calibri"/>
                <a:cs typeface="Calibri"/>
              </a:rPr>
              <a:t>step:</a:t>
            </a:r>
            <a:r>
              <a:rPr sz="2500" spc="-114" dirty="0">
                <a:latin typeface="Times New Roman"/>
                <a:cs typeface="Times New Roman"/>
              </a:rPr>
              <a:t> </a:t>
            </a:r>
            <a:r>
              <a:rPr sz="2500" dirty="0">
                <a:latin typeface="Calibri"/>
                <a:cs typeface="Calibri"/>
              </a:rPr>
              <a:t>It</a:t>
            </a:r>
            <a:r>
              <a:rPr sz="2500" spc="-110" dirty="0">
                <a:latin typeface="Times New Roman"/>
                <a:cs typeface="Times New Roman"/>
              </a:rPr>
              <a:t> </a:t>
            </a:r>
            <a:r>
              <a:rPr sz="2500" dirty="0">
                <a:latin typeface="Calibri"/>
                <a:cs typeface="Calibri"/>
              </a:rPr>
              <a:t>is</a:t>
            </a:r>
            <a:r>
              <a:rPr sz="2500" spc="-110" dirty="0">
                <a:latin typeface="Times New Roman"/>
                <a:cs typeface="Times New Roman"/>
              </a:rPr>
              <a:t> </a:t>
            </a:r>
            <a:r>
              <a:rPr sz="2500" dirty="0">
                <a:latin typeface="Calibri"/>
                <a:cs typeface="Calibri"/>
              </a:rPr>
              <a:t>an</a:t>
            </a:r>
            <a:r>
              <a:rPr sz="2500" spc="-110" dirty="0">
                <a:latin typeface="Times New Roman"/>
                <a:cs typeface="Times New Roman"/>
              </a:rPr>
              <a:t> </a:t>
            </a:r>
            <a:r>
              <a:rPr sz="2500" dirty="0">
                <a:latin typeface="Calibri"/>
                <a:cs typeface="Calibri"/>
              </a:rPr>
              <a:t>optional</a:t>
            </a:r>
            <a:r>
              <a:rPr sz="2500" spc="-114" dirty="0">
                <a:latin typeface="Times New Roman"/>
                <a:cs typeface="Times New Roman"/>
              </a:rPr>
              <a:t> </a:t>
            </a:r>
            <a:r>
              <a:rPr sz="2500" spc="-10" dirty="0">
                <a:latin typeface="Calibri"/>
                <a:cs typeface="Calibri"/>
              </a:rPr>
              <a:t>argument</a:t>
            </a:r>
            <a:r>
              <a:rPr sz="2500" spc="-90" dirty="0">
                <a:latin typeface="Times New Roman"/>
                <a:cs typeface="Times New Roman"/>
              </a:rPr>
              <a:t> </a:t>
            </a:r>
            <a:r>
              <a:rPr sz="2500" dirty="0">
                <a:latin typeface="Calibri"/>
                <a:cs typeface="Calibri"/>
              </a:rPr>
              <a:t>that</a:t>
            </a:r>
            <a:r>
              <a:rPr sz="2500" spc="-110" dirty="0">
                <a:latin typeface="Times New Roman"/>
                <a:cs typeface="Times New Roman"/>
              </a:rPr>
              <a:t> </a:t>
            </a:r>
            <a:r>
              <a:rPr sz="2500" spc="-10" dirty="0">
                <a:latin typeface="Calibri"/>
                <a:cs typeface="Calibri"/>
              </a:rPr>
              <a:t>determines</a:t>
            </a:r>
            <a:r>
              <a:rPr sz="2500" spc="-100" dirty="0">
                <a:latin typeface="Times New Roman"/>
                <a:cs typeface="Times New Roman"/>
              </a:rPr>
              <a:t> </a:t>
            </a:r>
            <a:r>
              <a:rPr sz="2500" spc="-25" dirty="0">
                <a:latin typeface="Calibri"/>
                <a:cs typeface="Calibri"/>
              </a:rPr>
              <a:t>the</a:t>
            </a:r>
            <a:endParaRPr sz="2500">
              <a:latin typeface="Calibri"/>
              <a:cs typeface="Calibri"/>
            </a:endParaRPr>
          </a:p>
          <a:p>
            <a:pPr marL="927100">
              <a:lnSpc>
                <a:spcPts val="2405"/>
              </a:lnSpc>
            </a:pPr>
            <a:r>
              <a:rPr sz="2500" spc="-10" dirty="0">
                <a:latin typeface="Calibri"/>
                <a:cs typeface="Calibri"/>
              </a:rPr>
              <a:t>increment</a:t>
            </a:r>
            <a:r>
              <a:rPr sz="2500" spc="-110" dirty="0">
                <a:latin typeface="Times New Roman"/>
                <a:cs typeface="Times New Roman"/>
              </a:rPr>
              <a:t> </a:t>
            </a:r>
            <a:r>
              <a:rPr sz="2500" spc="-10" dirty="0">
                <a:latin typeface="Calibri"/>
                <a:cs typeface="Calibri"/>
              </a:rPr>
              <a:t>between</a:t>
            </a:r>
            <a:r>
              <a:rPr sz="2500" spc="-125" dirty="0">
                <a:latin typeface="Times New Roman"/>
                <a:cs typeface="Times New Roman"/>
              </a:rPr>
              <a:t> </a:t>
            </a:r>
            <a:r>
              <a:rPr sz="2500" dirty="0">
                <a:latin typeface="Calibri"/>
                <a:cs typeface="Calibri"/>
              </a:rPr>
              <a:t>each</a:t>
            </a:r>
            <a:r>
              <a:rPr sz="2500" spc="-125" dirty="0">
                <a:latin typeface="Times New Roman"/>
                <a:cs typeface="Times New Roman"/>
              </a:rPr>
              <a:t> </a:t>
            </a:r>
            <a:r>
              <a:rPr sz="2500" dirty="0">
                <a:latin typeface="Calibri"/>
                <a:cs typeface="Calibri"/>
              </a:rPr>
              <a:t>index</a:t>
            </a:r>
            <a:r>
              <a:rPr sz="2500" spc="-120" dirty="0">
                <a:latin typeface="Times New Roman"/>
                <a:cs typeface="Times New Roman"/>
              </a:rPr>
              <a:t> </a:t>
            </a:r>
            <a:r>
              <a:rPr sz="2500" dirty="0">
                <a:latin typeface="Calibri"/>
                <a:cs typeface="Calibri"/>
              </a:rPr>
              <a:t>for</a:t>
            </a:r>
            <a:r>
              <a:rPr sz="2500" spc="-125" dirty="0">
                <a:latin typeface="Times New Roman"/>
                <a:cs typeface="Times New Roman"/>
              </a:rPr>
              <a:t> </a:t>
            </a:r>
            <a:r>
              <a:rPr sz="2500" spc="-10" dirty="0">
                <a:latin typeface="Calibri"/>
                <a:cs typeface="Calibri"/>
              </a:rPr>
              <a:t>slicing.</a:t>
            </a:r>
            <a:endParaRPr sz="2500">
              <a:latin typeface="Calibri"/>
              <a:cs typeface="Calibri"/>
            </a:endParaRPr>
          </a:p>
          <a:p>
            <a:pPr marL="1841500" marR="173355" indent="-1829435">
              <a:lnSpc>
                <a:spcPts val="2400"/>
              </a:lnSpc>
              <a:spcBef>
                <a:spcPts val="580"/>
              </a:spcBef>
            </a:pPr>
            <a:r>
              <a:rPr sz="2500" b="1" dirty="0">
                <a:latin typeface="Calibri"/>
                <a:cs typeface="Calibri"/>
              </a:rPr>
              <a:t>Return</a:t>
            </a:r>
            <a:r>
              <a:rPr sz="2500" spc="-125" dirty="0">
                <a:latin typeface="Times New Roman"/>
                <a:cs typeface="Times New Roman"/>
              </a:rPr>
              <a:t> </a:t>
            </a:r>
            <a:r>
              <a:rPr sz="2500" b="1" spc="-10" dirty="0">
                <a:latin typeface="Calibri"/>
                <a:cs typeface="Calibri"/>
              </a:rPr>
              <a:t>Type:</a:t>
            </a:r>
            <a:r>
              <a:rPr sz="2500" spc="-114" dirty="0">
                <a:latin typeface="Times New Roman"/>
                <a:cs typeface="Times New Roman"/>
              </a:rPr>
              <a:t> </a:t>
            </a:r>
            <a:r>
              <a:rPr sz="2500" spc="-20" dirty="0">
                <a:latin typeface="Calibri"/>
                <a:cs typeface="Calibri"/>
              </a:rPr>
              <a:t>Returns</a:t>
            </a:r>
            <a:r>
              <a:rPr sz="2500" spc="-114" dirty="0">
                <a:latin typeface="Times New Roman"/>
                <a:cs typeface="Times New Roman"/>
              </a:rPr>
              <a:t> </a:t>
            </a:r>
            <a:r>
              <a:rPr sz="2500" dirty="0">
                <a:latin typeface="Calibri"/>
                <a:cs typeface="Calibri"/>
              </a:rPr>
              <a:t>a</a:t>
            </a:r>
            <a:r>
              <a:rPr sz="2500" spc="-105" dirty="0">
                <a:latin typeface="Times New Roman"/>
                <a:cs typeface="Times New Roman"/>
              </a:rPr>
              <a:t> </a:t>
            </a:r>
            <a:r>
              <a:rPr sz="2500" dirty="0">
                <a:latin typeface="Calibri"/>
                <a:cs typeface="Calibri"/>
              </a:rPr>
              <a:t>sliced</a:t>
            </a:r>
            <a:r>
              <a:rPr sz="2500" spc="-114" dirty="0">
                <a:latin typeface="Times New Roman"/>
                <a:cs typeface="Times New Roman"/>
              </a:rPr>
              <a:t> </a:t>
            </a:r>
            <a:r>
              <a:rPr sz="2500" dirty="0">
                <a:latin typeface="Calibri"/>
                <a:cs typeface="Calibri"/>
              </a:rPr>
              <a:t>object</a:t>
            </a:r>
            <a:r>
              <a:rPr sz="2500" spc="-110" dirty="0">
                <a:latin typeface="Times New Roman"/>
                <a:cs typeface="Times New Roman"/>
              </a:rPr>
              <a:t> </a:t>
            </a:r>
            <a:r>
              <a:rPr sz="2500" spc="-10" dirty="0">
                <a:latin typeface="Calibri"/>
                <a:cs typeface="Calibri"/>
              </a:rPr>
              <a:t>containing</a:t>
            </a:r>
            <a:r>
              <a:rPr sz="2500" spc="-105" dirty="0">
                <a:latin typeface="Times New Roman"/>
                <a:cs typeface="Times New Roman"/>
              </a:rPr>
              <a:t> </a:t>
            </a:r>
            <a:r>
              <a:rPr sz="2500" spc="-10" dirty="0">
                <a:latin typeface="Calibri"/>
                <a:cs typeface="Calibri"/>
              </a:rPr>
              <a:t>elements</a:t>
            </a:r>
            <a:r>
              <a:rPr sz="2500" spc="-100" dirty="0">
                <a:latin typeface="Times New Roman"/>
                <a:cs typeface="Times New Roman"/>
              </a:rPr>
              <a:t> </a:t>
            </a:r>
            <a:r>
              <a:rPr sz="2500" spc="-25" dirty="0">
                <a:latin typeface="Calibri"/>
                <a:cs typeface="Calibri"/>
              </a:rPr>
              <a:t>in</a:t>
            </a:r>
            <a:r>
              <a:rPr sz="2500" spc="-25" dirty="0">
                <a:latin typeface="Times New Roman"/>
                <a:cs typeface="Times New Roman"/>
              </a:rPr>
              <a:t> </a:t>
            </a:r>
            <a:r>
              <a:rPr sz="2500" dirty="0">
                <a:latin typeface="Calibri"/>
                <a:cs typeface="Calibri"/>
              </a:rPr>
              <a:t>the</a:t>
            </a:r>
            <a:r>
              <a:rPr sz="2500" spc="-125" dirty="0">
                <a:latin typeface="Times New Roman"/>
                <a:cs typeface="Times New Roman"/>
              </a:rPr>
              <a:t> </a:t>
            </a:r>
            <a:r>
              <a:rPr sz="2500" dirty="0">
                <a:latin typeface="Calibri"/>
                <a:cs typeface="Calibri"/>
              </a:rPr>
              <a:t>given</a:t>
            </a:r>
            <a:r>
              <a:rPr sz="2500" spc="-120" dirty="0">
                <a:latin typeface="Times New Roman"/>
                <a:cs typeface="Times New Roman"/>
              </a:rPr>
              <a:t> </a:t>
            </a:r>
            <a:r>
              <a:rPr sz="2500" spc="-10" dirty="0">
                <a:latin typeface="Calibri"/>
                <a:cs typeface="Calibri"/>
              </a:rPr>
              <a:t>range</a:t>
            </a:r>
            <a:r>
              <a:rPr sz="2500" spc="-125" dirty="0">
                <a:latin typeface="Times New Roman"/>
                <a:cs typeface="Times New Roman"/>
              </a:rPr>
              <a:t> </a:t>
            </a:r>
            <a:r>
              <a:rPr sz="2500" spc="-10" dirty="0">
                <a:latin typeface="Calibri"/>
                <a:cs typeface="Calibri"/>
              </a:rPr>
              <a:t>only.</a:t>
            </a:r>
            <a:endParaRPr sz="25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83890"/>
            <a:ext cx="3884295" cy="1031240"/>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example</a:t>
            </a:r>
            <a:endParaRPr sz="2200">
              <a:latin typeface="Calibri"/>
              <a:cs typeface="Calibri"/>
            </a:endParaRPr>
          </a:p>
          <a:p>
            <a:pPr marL="12700">
              <a:lnSpc>
                <a:spcPct val="100000"/>
              </a:lnSpc>
            </a:pPr>
            <a:r>
              <a:rPr sz="2200" dirty="0">
                <a:latin typeface="Calibri"/>
                <a:cs typeface="Calibri"/>
              </a:rPr>
              <a:t>#</a:t>
            </a:r>
            <a:r>
              <a:rPr sz="2200" spc="-75" dirty="0">
                <a:latin typeface="Times New Roman"/>
                <a:cs typeface="Times New Roman"/>
              </a:rPr>
              <a:t> </a:t>
            </a:r>
            <a:r>
              <a:rPr sz="2200" dirty="0">
                <a:latin typeface="Calibri"/>
                <a:cs typeface="Calibri"/>
              </a:rPr>
              <a:t>Python</a:t>
            </a:r>
            <a:r>
              <a:rPr sz="2200" spc="-70" dirty="0">
                <a:latin typeface="Times New Roman"/>
                <a:cs typeface="Times New Roman"/>
              </a:rPr>
              <a:t> </a:t>
            </a:r>
            <a:r>
              <a:rPr sz="2200" spc="-20" dirty="0">
                <a:latin typeface="Calibri"/>
                <a:cs typeface="Calibri"/>
              </a:rPr>
              <a:t>program</a:t>
            </a:r>
            <a:r>
              <a:rPr sz="2200" spc="-75" dirty="0">
                <a:latin typeface="Times New Roman"/>
                <a:cs typeface="Times New Roman"/>
              </a:rPr>
              <a:t> </a:t>
            </a:r>
            <a:r>
              <a:rPr sz="2200" dirty="0">
                <a:latin typeface="Calibri"/>
                <a:cs typeface="Calibri"/>
              </a:rPr>
              <a:t>to</a:t>
            </a:r>
            <a:r>
              <a:rPr sz="2200" spc="-65" dirty="0">
                <a:latin typeface="Times New Roman"/>
                <a:cs typeface="Times New Roman"/>
              </a:rPr>
              <a:t> </a:t>
            </a:r>
            <a:r>
              <a:rPr sz="2200" spc="-10" dirty="0">
                <a:latin typeface="Calibri"/>
                <a:cs typeface="Calibri"/>
              </a:rPr>
              <a:t>demonstrate</a:t>
            </a:r>
            <a:endParaRPr sz="2200">
              <a:latin typeface="Calibri"/>
              <a:cs typeface="Calibri"/>
            </a:endParaRPr>
          </a:p>
          <a:p>
            <a:pPr marL="12700">
              <a:lnSpc>
                <a:spcPct val="100000"/>
              </a:lnSpc>
            </a:pPr>
            <a:r>
              <a:rPr sz="2200" dirty="0">
                <a:latin typeface="Calibri"/>
                <a:cs typeface="Calibri"/>
              </a:rPr>
              <a:t>#</a:t>
            </a:r>
            <a:r>
              <a:rPr sz="2200" spc="-90" dirty="0">
                <a:latin typeface="Times New Roman"/>
                <a:cs typeface="Times New Roman"/>
              </a:rPr>
              <a:t> </a:t>
            </a:r>
            <a:r>
              <a:rPr sz="2200" dirty="0">
                <a:latin typeface="Calibri"/>
                <a:cs typeface="Calibri"/>
              </a:rPr>
              <a:t>string</a:t>
            </a:r>
            <a:r>
              <a:rPr sz="2200" spc="-95" dirty="0">
                <a:latin typeface="Times New Roman"/>
                <a:cs typeface="Times New Roman"/>
              </a:rPr>
              <a:t> </a:t>
            </a:r>
            <a:r>
              <a:rPr sz="2200" spc="-10" dirty="0">
                <a:latin typeface="Calibri"/>
                <a:cs typeface="Calibri"/>
              </a:rPr>
              <a:t>slicing</a:t>
            </a:r>
            <a:endParaRPr sz="2200">
              <a:latin typeface="Calibri"/>
              <a:cs typeface="Calibri"/>
            </a:endParaRPr>
          </a:p>
        </p:txBody>
      </p:sp>
      <p:sp>
        <p:nvSpPr>
          <p:cNvPr id="3" name="object 3"/>
          <p:cNvSpPr txBox="1"/>
          <p:nvPr/>
        </p:nvSpPr>
        <p:spPr>
          <a:xfrm>
            <a:off x="535940" y="1525265"/>
            <a:ext cx="2073910" cy="695960"/>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a:t>
            </a:r>
            <a:r>
              <a:rPr sz="2200" spc="-80" dirty="0">
                <a:latin typeface="Times New Roman"/>
                <a:cs typeface="Times New Roman"/>
              </a:rPr>
              <a:t> </a:t>
            </a:r>
            <a:r>
              <a:rPr sz="2200" dirty="0">
                <a:latin typeface="Calibri"/>
                <a:cs typeface="Calibri"/>
              </a:rPr>
              <a:t>String</a:t>
            </a:r>
            <a:r>
              <a:rPr sz="2200" spc="-80" dirty="0">
                <a:latin typeface="Times New Roman"/>
                <a:cs typeface="Times New Roman"/>
              </a:rPr>
              <a:t> </a:t>
            </a:r>
            <a:r>
              <a:rPr sz="2200" spc="-10" dirty="0">
                <a:latin typeface="Calibri"/>
                <a:cs typeface="Calibri"/>
              </a:rPr>
              <a:t>slicing</a:t>
            </a:r>
            <a:endParaRPr sz="2200">
              <a:latin typeface="Calibri"/>
              <a:cs typeface="Calibri"/>
            </a:endParaRPr>
          </a:p>
          <a:p>
            <a:pPr marL="12700">
              <a:lnSpc>
                <a:spcPct val="100000"/>
              </a:lnSpc>
              <a:spcBef>
                <a:spcPts val="5"/>
              </a:spcBef>
            </a:pPr>
            <a:r>
              <a:rPr sz="2200" dirty="0">
                <a:latin typeface="Calibri"/>
                <a:cs typeface="Calibri"/>
              </a:rPr>
              <a:t>String</a:t>
            </a:r>
            <a:r>
              <a:rPr sz="2200" spc="-80" dirty="0">
                <a:latin typeface="Times New Roman"/>
                <a:cs typeface="Times New Roman"/>
              </a:rPr>
              <a:t> </a:t>
            </a:r>
            <a:r>
              <a:rPr sz="2200" dirty="0">
                <a:latin typeface="Calibri"/>
                <a:cs typeface="Calibri"/>
              </a:rPr>
              <a:t>=</a:t>
            </a:r>
            <a:r>
              <a:rPr sz="2200" spc="-75" dirty="0">
                <a:latin typeface="Times New Roman"/>
                <a:cs typeface="Times New Roman"/>
              </a:rPr>
              <a:t> </a:t>
            </a:r>
            <a:r>
              <a:rPr sz="2200" spc="-10" dirty="0">
                <a:latin typeface="Calibri"/>
                <a:cs typeface="Calibri"/>
              </a:rPr>
              <a:t>'ASTRING'</a:t>
            </a:r>
            <a:endParaRPr sz="2200">
              <a:latin typeface="Calibri"/>
              <a:cs typeface="Calibri"/>
            </a:endParaRPr>
          </a:p>
        </p:txBody>
      </p:sp>
      <p:sp>
        <p:nvSpPr>
          <p:cNvPr id="4" name="object 4"/>
          <p:cNvSpPr txBox="1"/>
          <p:nvPr/>
        </p:nvSpPr>
        <p:spPr>
          <a:xfrm>
            <a:off x="535936" y="2531487"/>
            <a:ext cx="2783205" cy="3043555"/>
          </a:xfrm>
          <a:prstGeom prst="rect">
            <a:avLst/>
          </a:prstGeom>
        </p:spPr>
        <p:txBody>
          <a:bodyPr vert="horz" wrap="square" lIns="0" tIns="12065" rIns="0" bIns="0" rtlCol="0">
            <a:spAutoFit/>
          </a:bodyPr>
          <a:lstStyle/>
          <a:p>
            <a:pPr marL="12700" marR="5080">
              <a:lnSpc>
                <a:spcPct val="100000"/>
              </a:lnSpc>
              <a:spcBef>
                <a:spcPts val="95"/>
              </a:spcBef>
            </a:pPr>
            <a:r>
              <a:rPr sz="2200" dirty="0">
                <a:latin typeface="Calibri"/>
                <a:cs typeface="Calibri"/>
              </a:rPr>
              <a:t>#</a:t>
            </a:r>
            <a:r>
              <a:rPr sz="2200" spc="-90" dirty="0">
                <a:latin typeface="Times New Roman"/>
                <a:cs typeface="Times New Roman"/>
              </a:rPr>
              <a:t> </a:t>
            </a:r>
            <a:r>
              <a:rPr sz="2200" dirty="0">
                <a:latin typeface="Calibri"/>
                <a:cs typeface="Calibri"/>
              </a:rPr>
              <a:t>Using</a:t>
            </a:r>
            <a:r>
              <a:rPr sz="2200" spc="-75" dirty="0">
                <a:latin typeface="Times New Roman"/>
                <a:cs typeface="Times New Roman"/>
              </a:rPr>
              <a:t> </a:t>
            </a:r>
            <a:r>
              <a:rPr sz="2200" dirty="0">
                <a:latin typeface="Calibri"/>
                <a:cs typeface="Calibri"/>
              </a:rPr>
              <a:t>slice</a:t>
            </a:r>
            <a:r>
              <a:rPr sz="2200" spc="-90" dirty="0">
                <a:latin typeface="Times New Roman"/>
                <a:cs typeface="Times New Roman"/>
              </a:rPr>
              <a:t> </a:t>
            </a:r>
            <a:r>
              <a:rPr sz="2200" spc="-10" dirty="0">
                <a:latin typeface="Calibri"/>
                <a:cs typeface="Calibri"/>
              </a:rPr>
              <a:t>constructor</a:t>
            </a:r>
            <a:r>
              <a:rPr sz="2200" spc="-10" dirty="0">
                <a:latin typeface="Times New Roman"/>
                <a:cs typeface="Times New Roman"/>
              </a:rPr>
              <a:t> </a:t>
            </a:r>
            <a:r>
              <a:rPr sz="2200" dirty="0">
                <a:latin typeface="Calibri"/>
                <a:cs typeface="Calibri"/>
              </a:rPr>
              <a:t>s1</a:t>
            </a:r>
            <a:r>
              <a:rPr sz="2200" spc="-70" dirty="0">
                <a:latin typeface="Times New Roman"/>
                <a:cs typeface="Times New Roman"/>
              </a:rPr>
              <a:t> </a:t>
            </a:r>
            <a:r>
              <a:rPr sz="2200" dirty="0">
                <a:latin typeface="Calibri"/>
                <a:cs typeface="Calibri"/>
              </a:rPr>
              <a:t>=</a:t>
            </a:r>
            <a:r>
              <a:rPr sz="2200" spc="-60" dirty="0">
                <a:latin typeface="Times New Roman"/>
                <a:cs typeface="Times New Roman"/>
              </a:rPr>
              <a:t> </a:t>
            </a:r>
            <a:r>
              <a:rPr sz="2200" spc="-10" dirty="0">
                <a:latin typeface="Calibri"/>
                <a:cs typeface="Calibri"/>
              </a:rPr>
              <a:t>slice(3)</a:t>
            </a:r>
            <a:endParaRPr sz="2200">
              <a:latin typeface="Calibri"/>
              <a:cs typeface="Calibri"/>
            </a:endParaRPr>
          </a:p>
          <a:p>
            <a:pPr marL="12700">
              <a:lnSpc>
                <a:spcPct val="100000"/>
              </a:lnSpc>
            </a:pPr>
            <a:r>
              <a:rPr sz="2200" dirty="0">
                <a:latin typeface="Calibri"/>
                <a:cs typeface="Calibri"/>
              </a:rPr>
              <a:t>s2</a:t>
            </a:r>
            <a:r>
              <a:rPr sz="2200" spc="-75" dirty="0">
                <a:latin typeface="Times New Roman"/>
                <a:cs typeface="Times New Roman"/>
              </a:rPr>
              <a:t> </a:t>
            </a:r>
            <a:r>
              <a:rPr sz="2200" dirty="0">
                <a:latin typeface="Calibri"/>
                <a:cs typeface="Calibri"/>
              </a:rPr>
              <a:t>=</a:t>
            </a:r>
            <a:r>
              <a:rPr sz="2200" spc="-55" dirty="0">
                <a:latin typeface="Times New Roman"/>
                <a:cs typeface="Times New Roman"/>
              </a:rPr>
              <a:t> </a:t>
            </a:r>
            <a:r>
              <a:rPr sz="2200" dirty="0">
                <a:latin typeface="Calibri"/>
                <a:cs typeface="Calibri"/>
              </a:rPr>
              <a:t>slice(1,</a:t>
            </a:r>
            <a:r>
              <a:rPr sz="2200" spc="-75" dirty="0">
                <a:latin typeface="Times New Roman"/>
                <a:cs typeface="Times New Roman"/>
              </a:rPr>
              <a:t> </a:t>
            </a:r>
            <a:r>
              <a:rPr sz="2200" dirty="0">
                <a:latin typeface="Calibri"/>
                <a:cs typeface="Calibri"/>
              </a:rPr>
              <a:t>5,</a:t>
            </a:r>
            <a:r>
              <a:rPr sz="2200" spc="-75" dirty="0">
                <a:latin typeface="Times New Roman"/>
                <a:cs typeface="Times New Roman"/>
              </a:rPr>
              <a:t> </a:t>
            </a:r>
            <a:r>
              <a:rPr sz="2200" spc="-25" dirty="0">
                <a:latin typeface="Calibri"/>
                <a:cs typeface="Calibri"/>
              </a:rPr>
              <a:t>2)</a:t>
            </a:r>
            <a:endParaRPr sz="2200">
              <a:latin typeface="Calibri"/>
              <a:cs typeface="Calibri"/>
            </a:endParaRPr>
          </a:p>
          <a:p>
            <a:pPr marL="12700">
              <a:lnSpc>
                <a:spcPct val="100000"/>
              </a:lnSpc>
            </a:pPr>
            <a:r>
              <a:rPr sz="2200" dirty="0">
                <a:latin typeface="Calibri"/>
                <a:cs typeface="Calibri"/>
              </a:rPr>
              <a:t>s3</a:t>
            </a:r>
            <a:r>
              <a:rPr sz="2200" spc="-65" dirty="0">
                <a:latin typeface="Times New Roman"/>
                <a:cs typeface="Times New Roman"/>
              </a:rPr>
              <a:t> </a:t>
            </a:r>
            <a:r>
              <a:rPr sz="2200" dirty="0">
                <a:latin typeface="Calibri"/>
                <a:cs typeface="Calibri"/>
              </a:rPr>
              <a:t>=</a:t>
            </a:r>
            <a:r>
              <a:rPr sz="2200" spc="-55" dirty="0">
                <a:latin typeface="Times New Roman"/>
                <a:cs typeface="Times New Roman"/>
              </a:rPr>
              <a:t> </a:t>
            </a:r>
            <a:r>
              <a:rPr sz="2200" spc="-10" dirty="0">
                <a:latin typeface="Calibri"/>
                <a:cs typeface="Calibri"/>
              </a:rPr>
              <a:t>slice(-</a:t>
            </a:r>
            <a:r>
              <a:rPr sz="2200" dirty="0">
                <a:latin typeface="Calibri"/>
                <a:cs typeface="Calibri"/>
              </a:rPr>
              <a:t>1,</a:t>
            </a:r>
            <a:r>
              <a:rPr sz="2200" spc="-70" dirty="0">
                <a:latin typeface="Times New Roman"/>
                <a:cs typeface="Times New Roman"/>
              </a:rPr>
              <a:t> </a:t>
            </a:r>
            <a:r>
              <a:rPr sz="2200" spc="-20" dirty="0">
                <a:latin typeface="Calibri"/>
                <a:cs typeface="Calibri"/>
              </a:rPr>
              <a:t>-</a:t>
            </a:r>
            <a:r>
              <a:rPr sz="2200" dirty="0">
                <a:latin typeface="Calibri"/>
                <a:cs typeface="Calibri"/>
              </a:rPr>
              <a:t>12,</a:t>
            </a:r>
            <a:r>
              <a:rPr sz="2200" spc="-70" dirty="0">
                <a:latin typeface="Times New Roman"/>
                <a:cs typeface="Times New Roman"/>
              </a:rPr>
              <a:t> </a:t>
            </a:r>
            <a:r>
              <a:rPr sz="2200" spc="-10" dirty="0">
                <a:latin typeface="Calibri"/>
                <a:cs typeface="Calibri"/>
              </a:rPr>
              <a:t>-</a:t>
            </a:r>
            <a:r>
              <a:rPr sz="2200" spc="-25" dirty="0">
                <a:latin typeface="Calibri"/>
                <a:cs typeface="Calibri"/>
              </a:rPr>
              <a:t>2)</a:t>
            </a:r>
            <a:endParaRPr sz="2200">
              <a:latin typeface="Calibri"/>
              <a:cs typeface="Calibri"/>
            </a:endParaRPr>
          </a:p>
          <a:p>
            <a:pPr marL="12700" marR="406400">
              <a:lnSpc>
                <a:spcPct val="100000"/>
              </a:lnSpc>
              <a:spcBef>
                <a:spcPts val="2640"/>
              </a:spcBef>
            </a:pPr>
            <a:r>
              <a:rPr sz="2200" spc="-10" dirty="0">
                <a:latin typeface="Calibri"/>
                <a:cs typeface="Calibri"/>
              </a:rPr>
              <a:t>print("String</a:t>
            </a:r>
            <a:r>
              <a:rPr sz="2200" spc="-35" dirty="0">
                <a:latin typeface="Times New Roman"/>
                <a:cs typeface="Times New Roman"/>
              </a:rPr>
              <a:t> </a:t>
            </a:r>
            <a:r>
              <a:rPr sz="2200" spc="-10" dirty="0">
                <a:latin typeface="Calibri"/>
                <a:cs typeface="Calibri"/>
              </a:rPr>
              <a:t>slicing")</a:t>
            </a:r>
            <a:r>
              <a:rPr sz="2200" spc="-10" dirty="0">
                <a:latin typeface="Times New Roman"/>
                <a:cs typeface="Times New Roman"/>
              </a:rPr>
              <a:t> </a:t>
            </a:r>
            <a:r>
              <a:rPr sz="2200" spc="-10" dirty="0">
                <a:latin typeface="Calibri"/>
                <a:cs typeface="Calibri"/>
              </a:rPr>
              <a:t>print(String[s1])</a:t>
            </a:r>
            <a:r>
              <a:rPr sz="2200" spc="-10" dirty="0">
                <a:latin typeface="Times New Roman"/>
                <a:cs typeface="Times New Roman"/>
              </a:rPr>
              <a:t> </a:t>
            </a:r>
            <a:r>
              <a:rPr sz="2200" spc="-10" dirty="0">
                <a:latin typeface="Calibri"/>
                <a:cs typeface="Calibri"/>
              </a:rPr>
              <a:t>print(String[s2])</a:t>
            </a:r>
            <a:r>
              <a:rPr sz="2200" spc="-10" dirty="0">
                <a:latin typeface="Times New Roman"/>
                <a:cs typeface="Times New Roman"/>
              </a:rPr>
              <a:t> </a:t>
            </a:r>
            <a:r>
              <a:rPr sz="2200" spc="-10" dirty="0">
                <a:latin typeface="Calibri"/>
                <a:cs typeface="Calibri"/>
              </a:rPr>
              <a:t>print(String[s3])</a:t>
            </a:r>
            <a:endParaRPr sz="2200">
              <a:latin typeface="Calibri"/>
              <a:cs typeface="Calibri"/>
            </a:endParaRPr>
          </a:p>
        </p:txBody>
      </p:sp>
      <p:sp>
        <p:nvSpPr>
          <p:cNvPr id="5" name="object 5"/>
          <p:cNvSpPr txBox="1">
            <a:spLocks noGrp="1"/>
          </p:cNvSpPr>
          <p:nvPr>
            <p:ph type="title"/>
          </p:nvPr>
        </p:nvSpPr>
        <p:spPr>
          <a:xfrm>
            <a:off x="5337433" y="546543"/>
            <a:ext cx="1576705" cy="1489075"/>
          </a:xfrm>
          <a:prstGeom prst="rect">
            <a:avLst/>
          </a:prstGeom>
        </p:spPr>
        <p:txBody>
          <a:bodyPr vert="horz" wrap="square" lIns="0" tIns="12700" rIns="0" bIns="0" rtlCol="0">
            <a:spAutoFit/>
          </a:bodyPr>
          <a:lstStyle/>
          <a:p>
            <a:pPr marL="12700" marR="5080">
              <a:lnSpc>
                <a:spcPct val="100000"/>
              </a:lnSpc>
              <a:spcBef>
                <a:spcPts val="100"/>
              </a:spcBef>
            </a:pPr>
            <a:r>
              <a:rPr sz="2400" spc="-10" dirty="0"/>
              <a:t>Output</a:t>
            </a:r>
            <a:r>
              <a:rPr sz="2400" b="0" spc="-10" dirty="0">
                <a:latin typeface="Times New Roman"/>
                <a:cs typeface="Times New Roman"/>
              </a:rPr>
              <a:t> </a:t>
            </a:r>
            <a:r>
              <a:rPr sz="2400" b="0" dirty="0">
                <a:latin typeface="Calibri"/>
                <a:cs typeface="Calibri"/>
              </a:rPr>
              <a:t>String</a:t>
            </a:r>
            <a:r>
              <a:rPr sz="2400" b="0" spc="-85" dirty="0">
                <a:latin typeface="Times New Roman"/>
                <a:cs typeface="Times New Roman"/>
              </a:rPr>
              <a:t> </a:t>
            </a:r>
            <a:r>
              <a:rPr sz="2400" b="0" spc="-10" dirty="0">
                <a:latin typeface="Calibri"/>
                <a:cs typeface="Calibri"/>
              </a:rPr>
              <a:t>slicing</a:t>
            </a:r>
            <a:r>
              <a:rPr sz="2400" b="0" spc="-10" dirty="0">
                <a:latin typeface="Times New Roman"/>
                <a:cs typeface="Times New Roman"/>
              </a:rPr>
              <a:t> </a:t>
            </a:r>
            <a:r>
              <a:rPr sz="2400" b="0" spc="-25" dirty="0">
                <a:latin typeface="Calibri"/>
                <a:cs typeface="Calibri"/>
              </a:rPr>
              <a:t>AST</a:t>
            </a:r>
            <a:endParaRPr sz="2400">
              <a:latin typeface="Calibri"/>
              <a:cs typeface="Calibri"/>
            </a:endParaRPr>
          </a:p>
          <a:p>
            <a:pPr marL="12700">
              <a:lnSpc>
                <a:spcPct val="100000"/>
              </a:lnSpc>
            </a:pPr>
            <a:r>
              <a:rPr sz="2400" b="0" spc="-25" dirty="0">
                <a:latin typeface="Calibri"/>
                <a:cs typeface="Calibri"/>
              </a:rPr>
              <a:t>SR</a:t>
            </a:r>
            <a:endParaRPr sz="2400">
              <a:latin typeface="Calibri"/>
              <a:cs typeface="Calibri"/>
            </a:endParaRPr>
          </a:p>
        </p:txBody>
      </p:sp>
      <p:sp>
        <p:nvSpPr>
          <p:cNvPr id="6" name="object 6"/>
          <p:cNvSpPr txBox="1"/>
          <p:nvPr/>
        </p:nvSpPr>
        <p:spPr>
          <a:xfrm>
            <a:off x="5337433" y="2010270"/>
            <a:ext cx="593725" cy="391160"/>
          </a:xfrm>
          <a:prstGeom prst="rect">
            <a:avLst/>
          </a:prstGeom>
        </p:spPr>
        <p:txBody>
          <a:bodyPr vert="horz" wrap="square" lIns="0" tIns="12700" rIns="0" bIns="0" rtlCol="0">
            <a:spAutoFit/>
          </a:bodyPr>
          <a:lstStyle/>
          <a:p>
            <a:pPr marL="12700">
              <a:lnSpc>
                <a:spcPct val="100000"/>
              </a:lnSpc>
              <a:spcBef>
                <a:spcPts val="100"/>
              </a:spcBef>
            </a:pPr>
            <a:r>
              <a:rPr sz="2400" spc="-45" dirty="0">
                <a:latin typeface="Calibri"/>
                <a:cs typeface="Calibri"/>
              </a:rPr>
              <a:t>GITA</a:t>
            </a:r>
            <a:endParaRPr sz="2400">
              <a:latin typeface="Calibri"/>
              <a:cs typeface="Calibri"/>
            </a:endParaRPr>
          </a:p>
        </p:txBody>
      </p:sp>
      <p:sp>
        <p:nvSpPr>
          <p:cNvPr id="7" name="object 7"/>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1926" y="147010"/>
            <a:ext cx="7154545" cy="904875"/>
          </a:xfrm>
          <a:prstGeom prst="rect">
            <a:avLst/>
          </a:prstGeom>
        </p:spPr>
        <p:txBody>
          <a:bodyPr vert="horz" wrap="square" lIns="0" tIns="13335" rIns="0" bIns="0" rtlCol="0">
            <a:spAutoFit/>
          </a:bodyPr>
          <a:lstStyle/>
          <a:p>
            <a:pPr algn="ctr">
              <a:lnSpc>
                <a:spcPts val="3454"/>
              </a:lnSpc>
              <a:spcBef>
                <a:spcPts val="105"/>
              </a:spcBef>
              <a:tabLst>
                <a:tab pos="6455410" algn="l"/>
              </a:tabLst>
            </a:pPr>
            <a:r>
              <a:rPr dirty="0"/>
              <a:t>Method</a:t>
            </a:r>
            <a:r>
              <a:rPr b="0" spc="-110" dirty="0">
                <a:latin typeface="Times New Roman"/>
                <a:cs typeface="Times New Roman"/>
              </a:rPr>
              <a:t> </a:t>
            </a:r>
            <a:r>
              <a:rPr dirty="0"/>
              <a:t>2:</a:t>
            </a:r>
            <a:r>
              <a:rPr b="0" spc="-95" dirty="0">
                <a:latin typeface="Times New Roman"/>
                <a:cs typeface="Times New Roman"/>
              </a:rPr>
              <a:t> </a:t>
            </a:r>
            <a:r>
              <a:rPr dirty="0"/>
              <a:t>Using</a:t>
            </a:r>
            <a:r>
              <a:rPr b="0" spc="-120" dirty="0">
                <a:latin typeface="Times New Roman"/>
                <a:cs typeface="Times New Roman"/>
              </a:rPr>
              <a:t> </a:t>
            </a:r>
            <a:r>
              <a:rPr dirty="0"/>
              <a:t>the</a:t>
            </a:r>
            <a:r>
              <a:rPr b="0" spc="-110" dirty="0">
                <a:latin typeface="Times New Roman"/>
                <a:cs typeface="Times New Roman"/>
              </a:rPr>
              <a:t> </a:t>
            </a:r>
            <a:r>
              <a:rPr spc="-25" dirty="0"/>
              <a:t>List/array</a:t>
            </a:r>
            <a:r>
              <a:rPr b="0" spc="-145" dirty="0">
                <a:latin typeface="Times New Roman"/>
                <a:cs typeface="Times New Roman"/>
              </a:rPr>
              <a:t> </a:t>
            </a:r>
            <a:r>
              <a:rPr spc="-10" dirty="0"/>
              <a:t>slicing</a:t>
            </a:r>
            <a:r>
              <a:rPr b="0" dirty="0">
                <a:latin typeface="Times New Roman"/>
                <a:cs typeface="Times New Roman"/>
              </a:rPr>
              <a:t>	</a:t>
            </a:r>
            <a:r>
              <a:rPr dirty="0"/>
              <a:t>[</a:t>
            </a:r>
            <a:r>
              <a:rPr b="0" spc="-85" dirty="0">
                <a:latin typeface="Times New Roman"/>
                <a:cs typeface="Times New Roman"/>
              </a:rPr>
              <a:t> </a:t>
            </a:r>
            <a:r>
              <a:rPr dirty="0"/>
              <a:t>::</a:t>
            </a:r>
            <a:r>
              <a:rPr b="0" spc="-85" dirty="0">
                <a:latin typeface="Times New Roman"/>
                <a:cs typeface="Times New Roman"/>
              </a:rPr>
              <a:t> </a:t>
            </a:r>
            <a:r>
              <a:rPr spc="-50" dirty="0"/>
              <a:t>]</a:t>
            </a:r>
          </a:p>
          <a:p>
            <a:pPr marL="348615" algn="ctr">
              <a:lnSpc>
                <a:spcPts val="3454"/>
              </a:lnSpc>
            </a:pPr>
            <a:r>
              <a:rPr spc="-10" dirty="0"/>
              <a:t>method</a:t>
            </a:r>
          </a:p>
        </p:txBody>
      </p:sp>
      <p:sp>
        <p:nvSpPr>
          <p:cNvPr id="3" name="object 3"/>
          <p:cNvSpPr txBox="1"/>
          <p:nvPr/>
        </p:nvSpPr>
        <p:spPr>
          <a:xfrm>
            <a:off x="535932" y="1029961"/>
            <a:ext cx="7867015" cy="3150235"/>
          </a:xfrm>
          <a:prstGeom prst="rect">
            <a:avLst/>
          </a:prstGeom>
        </p:spPr>
        <p:txBody>
          <a:bodyPr vert="horz" wrap="square" lIns="0" tIns="88265" rIns="0" bIns="0" rtlCol="0">
            <a:spAutoFit/>
          </a:bodyPr>
          <a:lstStyle/>
          <a:p>
            <a:pPr marL="355600" marR="5080" indent="-343535">
              <a:lnSpc>
                <a:spcPct val="80000"/>
              </a:lnSpc>
              <a:spcBef>
                <a:spcPts val="695"/>
              </a:spcBef>
            </a:pPr>
            <a:r>
              <a:rPr sz="2500" dirty="0">
                <a:latin typeface="Calibri"/>
                <a:cs typeface="Calibri"/>
              </a:rPr>
              <a:t>In</a:t>
            </a:r>
            <a:r>
              <a:rPr sz="2500" spc="-114" dirty="0">
                <a:latin typeface="Times New Roman"/>
                <a:cs typeface="Times New Roman"/>
              </a:rPr>
              <a:t> </a:t>
            </a:r>
            <a:r>
              <a:rPr sz="2500" dirty="0">
                <a:latin typeface="Calibri"/>
                <a:cs typeface="Calibri"/>
              </a:rPr>
              <a:t>Python,</a:t>
            </a:r>
            <a:r>
              <a:rPr sz="2500" spc="-100" dirty="0">
                <a:latin typeface="Times New Roman"/>
                <a:cs typeface="Times New Roman"/>
              </a:rPr>
              <a:t> </a:t>
            </a:r>
            <a:r>
              <a:rPr sz="2500" spc="-10" dirty="0">
                <a:latin typeface="Calibri"/>
                <a:cs typeface="Calibri"/>
              </a:rPr>
              <a:t>indexing</a:t>
            </a:r>
            <a:r>
              <a:rPr sz="2500" spc="-90" dirty="0">
                <a:latin typeface="Times New Roman"/>
                <a:cs typeface="Times New Roman"/>
              </a:rPr>
              <a:t> </a:t>
            </a:r>
            <a:r>
              <a:rPr sz="2500" spc="-25" dirty="0">
                <a:latin typeface="Calibri"/>
                <a:cs typeface="Calibri"/>
              </a:rPr>
              <a:t>syntax</a:t>
            </a:r>
            <a:r>
              <a:rPr sz="2500" spc="-95" dirty="0">
                <a:latin typeface="Times New Roman"/>
                <a:cs typeface="Times New Roman"/>
              </a:rPr>
              <a:t> </a:t>
            </a:r>
            <a:r>
              <a:rPr sz="2500" dirty="0">
                <a:latin typeface="Calibri"/>
                <a:cs typeface="Calibri"/>
              </a:rPr>
              <a:t>can</a:t>
            </a:r>
            <a:r>
              <a:rPr sz="2500" spc="-90" dirty="0">
                <a:latin typeface="Times New Roman"/>
                <a:cs typeface="Times New Roman"/>
              </a:rPr>
              <a:t> </a:t>
            </a:r>
            <a:r>
              <a:rPr sz="2500" dirty="0">
                <a:latin typeface="Calibri"/>
                <a:cs typeface="Calibri"/>
              </a:rPr>
              <a:t>be</a:t>
            </a:r>
            <a:r>
              <a:rPr sz="2500" spc="-105" dirty="0">
                <a:latin typeface="Times New Roman"/>
                <a:cs typeface="Times New Roman"/>
              </a:rPr>
              <a:t> </a:t>
            </a:r>
            <a:r>
              <a:rPr sz="2500" dirty="0">
                <a:latin typeface="Calibri"/>
                <a:cs typeface="Calibri"/>
              </a:rPr>
              <a:t>used</a:t>
            </a:r>
            <a:r>
              <a:rPr sz="2500" spc="-105" dirty="0">
                <a:latin typeface="Times New Roman"/>
                <a:cs typeface="Times New Roman"/>
              </a:rPr>
              <a:t> </a:t>
            </a:r>
            <a:r>
              <a:rPr sz="2500" dirty="0">
                <a:latin typeface="Calibri"/>
                <a:cs typeface="Calibri"/>
              </a:rPr>
              <a:t>as</a:t>
            </a:r>
            <a:r>
              <a:rPr sz="2500" spc="-110" dirty="0">
                <a:latin typeface="Times New Roman"/>
                <a:cs typeface="Times New Roman"/>
              </a:rPr>
              <a:t> </a:t>
            </a:r>
            <a:r>
              <a:rPr sz="2500" dirty="0">
                <a:latin typeface="Calibri"/>
                <a:cs typeface="Calibri"/>
              </a:rPr>
              <a:t>a</a:t>
            </a:r>
            <a:r>
              <a:rPr sz="2500" spc="-114" dirty="0">
                <a:latin typeface="Times New Roman"/>
                <a:cs typeface="Times New Roman"/>
              </a:rPr>
              <a:t> </a:t>
            </a:r>
            <a:r>
              <a:rPr sz="2500" spc="-10" dirty="0">
                <a:latin typeface="Calibri"/>
                <a:cs typeface="Calibri"/>
              </a:rPr>
              <a:t>substitute</a:t>
            </a:r>
            <a:r>
              <a:rPr sz="2500" spc="-105" dirty="0">
                <a:latin typeface="Times New Roman"/>
                <a:cs typeface="Times New Roman"/>
              </a:rPr>
              <a:t> </a:t>
            </a:r>
            <a:r>
              <a:rPr sz="2500" dirty="0">
                <a:latin typeface="Calibri"/>
                <a:cs typeface="Calibri"/>
              </a:rPr>
              <a:t>for</a:t>
            </a:r>
            <a:r>
              <a:rPr sz="2500" spc="-105" dirty="0">
                <a:latin typeface="Times New Roman"/>
                <a:cs typeface="Times New Roman"/>
              </a:rPr>
              <a:t> </a:t>
            </a:r>
            <a:r>
              <a:rPr sz="2500" spc="-25" dirty="0">
                <a:latin typeface="Calibri"/>
                <a:cs typeface="Calibri"/>
              </a:rPr>
              <a:t>the</a:t>
            </a:r>
            <a:r>
              <a:rPr sz="2500" spc="-25" dirty="0">
                <a:latin typeface="Times New Roman"/>
                <a:cs typeface="Times New Roman"/>
              </a:rPr>
              <a:t> </a:t>
            </a:r>
            <a:r>
              <a:rPr sz="2500" dirty="0">
                <a:latin typeface="Calibri"/>
                <a:cs typeface="Calibri"/>
              </a:rPr>
              <a:t>slice</a:t>
            </a:r>
            <a:r>
              <a:rPr sz="2500" spc="-90" dirty="0">
                <a:latin typeface="Times New Roman"/>
                <a:cs typeface="Times New Roman"/>
              </a:rPr>
              <a:t> </a:t>
            </a:r>
            <a:r>
              <a:rPr sz="2500" dirty="0">
                <a:latin typeface="Calibri"/>
                <a:cs typeface="Calibri"/>
              </a:rPr>
              <a:t>object.</a:t>
            </a:r>
            <a:r>
              <a:rPr sz="2500" spc="-110" dirty="0">
                <a:latin typeface="Times New Roman"/>
                <a:cs typeface="Times New Roman"/>
              </a:rPr>
              <a:t> </a:t>
            </a:r>
            <a:r>
              <a:rPr sz="2500" dirty="0">
                <a:latin typeface="Calibri"/>
                <a:cs typeface="Calibri"/>
              </a:rPr>
              <a:t>This</a:t>
            </a:r>
            <a:r>
              <a:rPr sz="2500" spc="-114" dirty="0">
                <a:latin typeface="Times New Roman"/>
                <a:cs typeface="Times New Roman"/>
              </a:rPr>
              <a:t> </a:t>
            </a:r>
            <a:r>
              <a:rPr sz="2500" dirty="0">
                <a:latin typeface="Calibri"/>
                <a:cs typeface="Calibri"/>
              </a:rPr>
              <a:t>is</a:t>
            </a:r>
            <a:r>
              <a:rPr sz="2500" spc="-105" dirty="0">
                <a:latin typeface="Times New Roman"/>
                <a:cs typeface="Times New Roman"/>
              </a:rPr>
              <a:t> </a:t>
            </a:r>
            <a:r>
              <a:rPr sz="2500" dirty="0">
                <a:latin typeface="Calibri"/>
                <a:cs typeface="Calibri"/>
              </a:rPr>
              <a:t>an</a:t>
            </a:r>
            <a:r>
              <a:rPr sz="2500" spc="-100" dirty="0">
                <a:latin typeface="Times New Roman"/>
                <a:cs typeface="Times New Roman"/>
              </a:rPr>
              <a:t> </a:t>
            </a:r>
            <a:r>
              <a:rPr sz="2500" dirty="0">
                <a:latin typeface="Calibri"/>
                <a:cs typeface="Calibri"/>
              </a:rPr>
              <a:t>easy</a:t>
            </a:r>
            <a:r>
              <a:rPr sz="2500" spc="-95" dirty="0">
                <a:latin typeface="Times New Roman"/>
                <a:cs typeface="Times New Roman"/>
              </a:rPr>
              <a:t> </a:t>
            </a:r>
            <a:r>
              <a:rPr sz="2500" dirty="0">
                <a:latin typeface="Calibri"/>
                <a:cs typeface="Calibri"/>
              </a:rPr>
              <a:t>and</a:t>
            </a:r>
            <a:r>
              <a:rPr sz="2500" spc="-100" dirty="0">
                <a:latin typeface="Times New Roman"/>
                <a:cs typeface="Times New Roman"/>
              </a:rPr>
              <a:t> </a:t>
            </a:r>
            <a:r>
              <a:rPr sz="2500" spc="-20" dirty="0">
                <a:latin typeface="Calibri"/>
                <a:cs typeface="Calibri"/>
              </a:rPr>
              <a:t>convenient</a:t>
            </a:r>
            <a:r>
              <a:rPr sz="2500" spc="-105" dirty="0">
                <a:latin typeface="Times New Roman"/>
                <a:cs typeface="Times New Roman"/>
              </a:rPr>
              <a:t> </a:t>
            </a:r>
            <a:r>
              <a:rPr sz="2500" spc="-10" dirty="0">
                <a:latin typeface="Calibri"/>
                <a:cs typeface="Calibri"/>
              </a:rPr>
              <a:t>way</a:t>
            </a:r>
            <a:r>
              <a:rPr sz="2500" spc="-100" dirty="0">
                <a:latin typeface="Times New Roman"/>
                <a:cs typeface="Times New Roman"/>
              </a:rPr>
              <a:t> </a:t>
            </a:r>
            <a:r>
              <a:rPr sz="2500" dirty="0">
                <a:latin typeface="Calibri"/>
                <a:cs typeface="Calibri"/>
              </a:rPr>
              <a:t>to</a:t>
            </a:r>
            <a:r>
              <a:rPr sz="2500" spc="-105" dirty="0">
                <a:latin typeface="Times New Roman"/>
                <a:cs typeface="Times New Roman"/>
              </a:rPr>
              <a:t> </a:t>
            </a:r>
            <a:r>
              <a:rPr sz="2500" dirty="0">
                <a:latin typeface="Calibri"/>
                <a:cs typeface="Calibri"/>
              </a:rPr>
              <a:t>slice</a:t>
            </a:r>
            <a:r>
              <a:rPr sz="2500" spc="-95" dirty="0">
                <a:latin typeface="Times New Roman"/>
                <a:cs typeface="Times New Roman"/>
              </a:rPr>
              <a:t> </a:t>
            </a:r>
            <a:r>
              <a:rPr sz="2500" spc="-50" dirty="0">
                <a:latin typeface="Calibri"/>
                <a:cs typeface="Calibri"/>
              </a:rPr>
              <a:t>a</a:t>
            </a:r>
            <a:r>
              <a:rPr sz="2500" spc="-50" dirty="0">
                <a:latin typeface="Times New Roman"/>
                <a:cs typeface="Times New Roman"/>
              </a:rPr>
              <a:t> </a:t>
            </a:r>
            <a:r>
              <a:rPr sz="2500" dirty="0">
                <a:latin typeface="Calibri"/>
                <a:cs typeface="Calibri"/>
              </a:rPr>
              <a:t>string</a:t>
            </a:r>
            <a:r>
              <a:rPr sz="2500" spc="-95" dirty="0">
                <a:latin typeface="Times New Roman"/>
                <a:cs typeface="Times New Roman"/>
              </a:rPr>
              <a:t> </a:t>
            </a:r>
            <a:r>
              <a:rPr sz="2500" dirty="0">
                <a:latin typeface="Calibri"/>
                <a:cs typeface="Calibri"/>
              </a:rPr>
              <a:t>using</a:t>
            </a:r>
            <a:r>
              <a:rPr sz="2500" spc="-95" dirty="0">
                <a:latin typeface="Times New Roman"/>
                <a:cs typeface="Times New Roman"/>
              </a:rPr>
              <a:t> </a:t>
            </a:r>
            <a:r>
              <a:rPr sz="2500" dirty="0">
                <a:latin typeface="Calibri"/>
                <a:cs typeface="Calibri"/>
              </a:rPr>
              <a:t>list</a:t>
            </a:r>
            <a:r>
              <a:rPr sz="2500" spc="-95" dirty="0">
                <a:latin typeface="Times New Roman"/>
                <a:cs typeface="Times New Roman"/>
              </a:rPr>
              <a:t> </a:t>
            </a:r>
            <a:r>
              <a:rPr sz="2500" dirty="0">
                <a:latin typeface="Calibri"/>
                <a:cs typeface="Calibri"/>
              </a:rPr>
              <a:t>slicing</a:t>
            </a:r>
            <a:r>
              <a:rPr sz="2500" spc="-90" dirty="0">
                <a:latin typeface="Times New Roman"/>
                <a:cs typeface="Times New Roman"/>
              </a:rPr>
              <a:t> </a:t>
            </a:r>
            <a:r>
              <a:rPr sz="2500" dirty="0">
                <a:latin typeface="Calibri"/>
                <a:cs typeface="Calibri"/>
              </a:rPr>
              <a:t>and</a:t>
            </a:r>
            <a:r>
              <a:rPr sz="2500" spc="-95" dirty="0">
                <a:latin typeface="Times New Roman"/>
                <a:cs typeface="Times New Roman"/>
              </a:rPr>
              <a:t> </a:t>
            </a:r>
            <a:r>
              <a:rPr sz="2500" spc="-20" dirty="0">
                <a:latin typeface="Calibri"/>
                <a:cs typeface="Calibri"/>
              </a:rPr>
              <a:t>Array</a:t>
            </a:r>
            <a:r>
              <a:rPr sz="2500" spc="-85" dirty="0">
                <a:latin typeface="Times New Roman"/>
                <a:cs typeface="Times New Roman"/>
              </a:rPr>
              <a:t> </a:t>
            </a:r>
            <a:r>
              <a:rPr sz="2500" dirty="0">
                <a:latin typeface="Calibri"/>
                <a:cs typeface="Calibri"/>
              </a:rPr>
              <a:t>slicing</a:t>
            </a:r>
            <a:r>
              <a:rPr sz="2500" spc="-90" dirty="0">
                <a:latin typeface="Times New Roman"/>
                <a:cs typeface="Times New Roman"/>
              </a:rPr>
              <a:t> </a:t>
            </a:r>
            <a:r>
              <a:rPr sz="2500" dirty="0">
                <a:latin typeface="Calibri"/>
                <a:cs typeface="Calibri"/>
              </a:rPr>
              <a:t>both</a:t>
            </a:r>
            <a:r>
              <a:rPr sz="2500" spc="-95" dirty="0">
                <a:latin typeface="Times New Roman"/>
                <a:cs typeface="Times New Roman"/>
              </a:rPr>
              <a:t> </a:t>
            </a:r>
            <a:r>
              <a:rPr sz="2500" spc="-35" dirty="0">
                <a:latin typeface="Calibri"/>
                <a:cs typeface="Calibri"/>
              </a:rPr>
              <a:t>syntax-</a:t>
            </a:r>
            <a:r>
              <a:rPr sz="2500" spc="-20" dirty="0">
                <a:latin typeface="Calibri"/>
                <a:cs typeface="Calibri"/>
              </a:rPr>
              <a:t>wise</a:t>
            </a:r>
            <a:r>
              <a:rPr sz="2500" spc="-20" dirty="0">
                <a:latin typeface="Times New Roman"/>
                <a:cs typeface="Times New Roman"/>
              </a:rPr>
              <a:t> </a:t>
            </a:r>
            <a:r>
              <a:rPr sz="2500" dirty="0">
                <a:latin typeface="Calibri"/>
                <a:cs typeface="Calibri"/>
              </a:rPr>
              <a:t>and</a:t>
            </a:r>
            <a:r>
              <a:rPr sz="2500" spc="-95" dirty="0">
                <a:latin typeface="Times New Roman"/>
                <a:cs typeface="Times New Roman"/>
              </a:rPr>
              <a:t> </a:t>
            </a:r>
            <a:r>
              <a:rPr sz="2500" spc="-25" dirty="0">
                <a:latin typeface="Calibri"/>
                <a:cs typeface="Calibri"/>
              </a:rPr>
              <a:t>execution-</a:t>
            </a:r>
            <a:r>
              <a:rPr sz="2500" dirty="0">
                <a:latin typeface="Calibri"/>
                <a:cs typeface="Calibri"/>
              </a:rPr>
              <a:t>wise.</a:t>
            </a:r>
            <a:r>
              <a:rPr sz="2500" spc="-100" dirty="0">
                <a:latin typeface="Times New Roman"/>
                <a:cs typeface="Times New Roman"/>
              </a:rPr>
              <a:t> </a:t>
            </a:r>
            <a:r>
              <a:rPr sz="2500" dirty="0">
                <a:latin typeface="Calibri"/>
                <a:cs typeface="Calibri"/>
              </a:rPr>
              <a:t>A</a:t>
            </a:r>
            <a:r>
              <a:rPr sz="2500" spc="-95" dirty="0">
                <a:latin typeface="Times New Roman"/>
                <a:cs typeface="Times New Roman"/>
              </a:rPr>
              <a:t> </a:t>
            </a:r>
            <a:r>
              <a:rPr sz="2500" spc="-10" dirty="0">
                <a:latin typeface="Calibri"/>
                <a:cs typeface="Calibri"/>
              </a:rPr>
              <a:t>start,</a:t>
            </a:r>
            <a:r>
              <a:rPr sz="2500" spc="-95" dirty="0">
                <a:latin typeface="Times New Roman"/>
                <a:cs typeface="Times New Roman"/>
              </a:rPr>
              <a:t> </a:t>
            </a:r>
            <a:r>
              <a:rPr sz="2500" dirty="0">
                <a:latin typeface="Calibri"/>
                <a:cs typeface="Calibri"/>
              </a:rPr>
              <a:t>end,</a:t>
            </a:r>
            <a:r>
              <a:rPr sz="2500" spc="-95" dirty="0">
                <a:latin typeface="Times New Roman"/>
                <a:cs typeface="Times New Roman"/>
              </a:rPr>
              <a:t> </a:t>
            </a:r>
            <a:r>
              <a:rPr sz="2500" dirty="0">
                <a:latin typeface="Calibri"/>
                <a:cs typeface="Calibri"/>
              </a:rPr>
              <a:t>and</a:t>
            </a:r>
            <a:r>
              <a:rPr sz="2500" spc="-100" dirty="0">
                <a:latin typeface="Times New Roman"/>
                <a:cs typeface="Times New Roman"/>
              </a:rPr>
              <a:t> </a:t>
            </a:r>
            <a:r>
              <a:rPr sz="2500" spc="-10" dirty="0">
                <a:latin typeface="Calibri"/>
                <a:cs typeface="Calibri"/>
              </a:rPr>
              <a:t>step</a:t>
            </a:r>
            <a:r>
              <a:rPr sz="2500" spc="-100" dirty="0">
                <a:latin typeface="Times New Roman"/>
                <a:cs typeface="Times New Roman"/>
              </a:rPr>
              <a:t> </a:t>
            </a:r>
            <a:r>
              <a:rPr sz="2500" spc="-10" dirty="0">
                <a:latin typeface="Calibri"/>
                <a:cs typeface="Calibri"/>
              </a:rPr>
              <a:t>have</a:t>
            </a:r>
            <a:r>
              <a:rPr sz="2500" spc="-95" dirty="0">
                <a:latin typeface="Times New Roman"/>
                <a:cs typeface="Times New Roman"/>
              </a:rPr>
              <a:t> </a:t>
            </a:r>
            <a:r>
              <a:rPr sz="2500" dirty="0">
                <a:latin typeface="Calibri"/>
                <a:cs typeface="Calibri"/>
              </a:rPr>
              <a:t>the</a:t>
            </a:r>
            <a:r>
              <a:rPr sz="2500" spc="-95" dirty="0">
                <a:latin typeface="Times New Roman"/>
                <a:cs typeface="Times New Roman"/>
              </a:rPr>
              <a:t> </a:t>
            </a:r>
            <a:r>
              <a:rPr sz="2500" spc="-20" dirty="0">
                <a:latin typeface="Calibri"/>
                <a:cs typeface="Calibri"/>
              </a:rPr>
              <a:t>same</a:t>
            </a:r>
            <a:r>
              <a:rPr sz="2500" spc="-20" dirty="0">
                <a:latin typeface="Times New Roman"/>
                <a:cs typeface="Times New Roman"/>
              </a:rPr>
              <a:t> </a:t>
            </a:r>
            <a:r>
              <a:rPr sz="2500" spc="-10" dirty="0">
                <a:latin typeface="Calibri"/>
                <a:cs typeface="Calibri"/>
              </a:rPr>
              <a:t>mechanism</a:t>
            </a:r>
            <a:r>
              <a:rPr sz="2500" spc="-80" dirty="0">
                <a:latin typeface="Times New Roman"/>
                <a:cs typeface="Times New Roman"/>
              </a:rPr>
              <a:t> </a:t>
            </a:r>
            <a:r>
              <a:rPr sz="2500" dirty="0">
                <a:latin typeface="Calibri"/>
                <a:cs typeface="Calibri"/>
              </a:rPr>
              <a:t>as</a:t>
            </a:r>
            <a:r>
              <a:rPr sz="2500" spc="-105" dirty="0">
                <a:latin typeface="Times New Roman"/>
                <a:cs typeface="Times New Roman"/>
              </a:rPr>
              <a:t> </a:t>
            </a:r>
            <a:r>
              <a:rPr sz="2500" dirty="0">
                <a:latin typeface="Calibri"/>
                <a:cs typeface="Calibri"/>
              </a:rPr>
              <a:t>the</a:t>
            </a:r>
            <a:r>
              <a:rPr sz="2500" spc="-105" dirty="0">
                <a:latin typeface="Times New Roman"/>
                <a:cs typeface="Times New Roman"/>
              </a:rPr>
              <a:t> </a:t>
            </a:r>
            <a:r>
              <a:rPr sz="2500" dirty="0">
                <a:latin typeface="Calibri"/>
                <a:cs typeface="Calibri"/>
              </a:rPr>
              <a:t>slice()</a:t>
            </a:r>
            <a:r>
              <a:rPr sz="2500" spc="-90" dirty="0">
                <a:latin typeface="Times New Roman"/>
                <a:cs typeface="Times New Roman"/>
              </a:rPr>
              <a:t> </a:t>
            </a:r>
            <a:r>
              <a:rPr sz="2500" spc="-10" dirty="0">
                <a:latin typeface="Calibri"/>
                <a:cs typeface="Calibri"/>
              </a:rPr>
              <a:t>constructor.</a:t>
            </a:r>
            <a:endParaRPr sz="2500">
              <a:latin typeface="Calibri"/>
              <a:cs typeface="Calibri"/>
            </a:endParaRPr>
          </a:p>
          <a:p>
            <a:pPr marL="12700">
              <a:lnSpc>
                <a:spcPct val="100000"/>
              </a:lnSpc>
              <a:spcBef>
                <a:spcPts val="3000"/>
              </a:spcBef>
            </a:pPr>
            <a:r>
              <a:rPr sz="2500" dirty="0">
                <a:latin typeface="Calibri"/>
                <a:cs typeface="Calibri"/>
              </a:rPr>
              <a:t>Below</a:t>
            </a:r>
            <a:r>
              <a:rPr sz="2500" spc="-105" dirty="0">
                <a:latin typeface="Times New Roman"/>
                <a:cs typeface="Times New Roman"/>
              </a:rPr>
              <a:t> </a:t>
            </a:r>
            <a:r>
              <a:rPr sz="2500" dirty="0">
                <a:latin typeface="Calibri"/>
                <a:cs typeface="Calibri"/>
              </a:rPr>
              <a:t>we</a:t>
            </a:r>
            <a:r>
              <a:rPr sz="2500" spc="-100" dirty="0">
                <a:latin typeface="Times New Roman"/>
                <a:cs typeface="Times New Roman"/>
              </a:rPr>
              <a:t> </a:t>
            </a:r>
            <a:r>
              <a:rPr sz="2500" dirty="0">
                <a:latin typeface="Calibri"/>
                <a:cs typeface="Calibri"/>
              </a:rPr>
              <a:t>will</a:t>
            </a:r>
            <a:r>
              <a:rPr sz="2500" spc="-100" dirty="0">
                <a:latin typeface="Times New Roman"/>
                <a:cs typeface="Times New Roman"/>
              </a:rPr>
              <a:t> </a:t>
            </a:r>
            <a:r>
              <a:rPr sz="2500" dirty="0">
                <a:latin typeface="Calibri"/>
                <a:cs typeface="Calibri"/>
              </a:rPr>
              <a:t>see</a:t>
            </a:r>
            <a:r>
              <a:rPr sz="2500" spc="-105" dirty="0">
                <a:latin typeface="Times New Roman"/>
                <a:cs typeface="Times New Roman"/>
              </a:rPr>
              <a:t> </a:t>
            </a:r>
            <a:r>
              <a:rPr sz="2500" dirty="0">
                <a:latin typeface="Calibri"/>
                <a:cs typeface="Calibri"/>
              </a:rPr>
              <a:t>string</a:t>
            </a:r>
            <a:r>
              <a:rPr sz="2500" spc="-100" dirty="0">
                <a:latin typeface="Times New Roman"/>
                <a:cs typeface="Times New Roman"/>
              </a:rPr>
              <a:t> </a:t>
            </a:r>
            <a:r>
              <a:rPr sz="2500" dirty="0">
                <a:latin typeface="Calibri"/>
                <a:cs typeface="Calibri"/>
              </a:rPr>
              <a:t>slicing</a:t>
            </a:r>
            <a:r>
              <a:rPr sz="2500" spc="-95" dirty="0">
                <a:latin typeface="Times New Roman"/>
                <a:cs typeface="Times New Roman"/>
              </a:rPr>
              <a:t> </a:t>
            </a:r>
            <a:r>
              <a:rPr sz="2500" dirty="0">
                <a:latin typeface="Calibri"/>
                <a:cs typeface="Calibri"/>
              </a:rPr>
              <a:t>in</a:t>
            </a:r>
            <a:r>
              <a:rPr sz="2500" spc="-110" dirty="0">
                <a:latin typeface="Times New Roman"/>
                <a:cs typeface="Times New Roman"/>
              </a:rPr>
              <a:t> </a:t>
            </a:r>
            <a:r>
              <a:rPr sz="2500" dirty="0">
                <a:latin typeface="Calibri"/>
                <a:cs typeface="Calibri"/>
              </a:rPr>
              <a:t>Python</a:t>
            </a:r>
            <a:r>
              <a:rPr sz="2500" spc="-95" dirty="0">
                <a:latin typeface="Times New Roman"/>
                <a:cs typeface="Times New Roman"/>
              </a:rPr>
              <a:t> </a:t>
            </a:r>
            <a:r>
              <a:rPr sz="2500" dirty="0">
                <a:latin typeface="Calibri"/>
                <a:cs typeface="Calibri"/>
              </a:rPr>
              <a:t>with</a:t>
            </a:r>
            <a:r>
              <a:rPr sz="2500" spc="-105" dirty="0">
                <a:latin typeface="Times New Roman"/>
                <a:cs typeface="Times New Roman"/>
              </a:rPr>
              <a:t> </a:t>
            </a:r>
            <a:r>
              <a:rPr sz="2500" spc="-10" dirty="0">
                <a:latin typeface="Calibri"/>
                <a:cs typeface="Calibri"/>
              </a:rPr>
              <a:t>examples.</a:t>
            </a:r>
            <a:endParaRPr sz="2500">
              <a:latin typeface="Calibri"/>
              <a:cs typeface="Calibri"/>
            </a:endParaRPr>
          </a:p>
          <a:p>
            <a:pPr marL="12700">
              <a:lnSpc>
                <a:spcPct val="100000"/>
              </a:lnSpc>
              <a:spcBef>
                <a:spcPts val="3000"/>
              </a:spcBef>
            </a:pPr>
            <a:r>
              <a:rPr sz="2500" b="1" spc="-10" dirty="0">
                <a:latin typeface="Calibri"/>
                <a:cs typeface="Calibri"/>
              </a:rPr>
              <a:t>Syntax</a:t>
            </a:r>
            <a:endParaRPr sz="2500">
              <a:latin typeface="Calibri"/>
              <a:cs typeface="Calibri"/>
            </a:endParaRPr>
          </a:p>
        </p:txBody>
      </p:sp>
      <p:sp>
        <p:nvSpPr>
          <p:cNvPr id="4" name="object 4"/>
          <p:cNvSpPr txBox="1"/>
          <p:nvPr/>
        </p:nvSpPr>
        <p:spPr>
          <a:xfrm>
            <a:off x="535932" y="4535883"/>
            <a:ext cx="1831339" cy="1550035"/>
          </a:xfrm>
          <a:prstGeom prst="rect">
            <a:avLst/>
          </a:prstGeom>
        </p:spPr>
        <p:txBody>
          <a:bodyPr vert="horz" wrap="square" lIns="0" tIns="12065" rIns="0" bIns="0" rtlCol="0">
            <a:spAutoFit/>
          </a:bodyPr>
          <a:lstStyle/>
          <a:p>
            <a:pPr marL="12700" marR="5080">
              <a:lnSpc>
                <a:spcPct val="100000"/>
              </a:lnSpc>
              <a:spcBef>
                <a:spcPts val="95"/>
              </a:spcBef>
            </a:pPr>
            <a:r>
              <a:rPr sz="2500" spc="-10" dirty="0">
                <a:latin typeface="Calibri"/>
                <a:cs typeface="Calibri"/>
              </a:rPr>
              <a:t>arr[start:stop]</a:t>
            </a:r>
            <a:r>
              <a:rPr sz="2500" spc="-10" dirty="0">
                <a:latin typeface="Times New Roman"/>
                <a:cs typeface="Times New Roman"/>
              </a:rPr>
              <a:t> </a:t>
            </a:r>
            <a:r>
              <a:rPr sz="2500" spc="-10" dirty="0">
                <a:latin typeface="Calibri"/>
                <a:cs typeface="Calibri"/>
              </a:rPr>
              <a:t>arr[start:]</a:t>
            </a:r>
            <a:r>
              <a:rPr sz="2500" spc="-10" dirty="0">
                <a:latin typeface="Times New Roman"/>
                <a:cs typeface="Times New Roman"/>
              </a:rPr>
              <a:t> </a:t>
            </a:r>
            <a:r>
              <a:rPr sz="2500" spc="-10" dirty="0">
                <a:latin typeface="Calibri"/>
                <a:cs typeface="Calibri"/>
              </a:rPr>
              <a:t>arr[:stop]</a:t>
            </a:r>
            <a:r>
              <a:rPr sz="2500" spc="-10" dirty="0">
                <a:latin typeface="Times New Roman"/>
                <a:cs typeface="Times New Roman"/>
              </a:rPr>
              <a:t> </a:t>
            </a:r>
            <a:r>
              <a:rPr sz="2500" spc="-10" dirty="0">
                <a:latin typeface="Calibri"/>
                <a:cs typeface="Calibri"/>
              </a:rPr>
              <a:t>arr[:]</a:t>
            </a:r>
            <a:endParaRPr sz="2500">
              <a:latin typeface="Calibri"/>
              <a:cs typeface="Calibri"/>
            </a:endParaRPr>
          </a:p>
        </p:txBody>
      </p:sp>
      <p:sp>
        <p:nvSpPr>
          <p:cNvPr id="5" name="object 5"/>
          <p:cNvSpPr txBox="1"/>
          <p:nvPr/>
        </p:nvSpPr>
        <p:spPr>
          <a:xfrm>
            <a:off x="2476671" y="4535883"/>
            <a:ext cx="5767070" cy="1550035"/>
          </a:xfrm>
          <a:prstGeom prst="rect">
            <a:avLst/>
          </a:prstGeom>
        </p:spPr>
        <p:txBody>
          <a:bodyPr vert="horz" wrap="square" lIns="0" tIns="12065" rIns="0" bIns="0" rtlCol="0">
            <a:spAutoFit/>
          </a:bodyPr>
          <a:lstStyle/>
          <a:p>
            <a:pPr marL="517525">
              <a:lnSpc>
                <a:spcPct val="100000"/>
              </a:lnSpc>
              <a:spcBef>
                <a:spcPts val="95"/>
              </a:spcBef>
            </a:pPr>
            <a:r>
              <a:rPr sz="2500" dirty="0">
                <a:latin typeface="Calibri"/>
                <a:cs typeface="Calibri"/>
              </a:rPr>
              <a:t>#</a:t>
            </a:r>
            <a:r>
              <a:rPr sz="2500" spc="-120" dirty="0">
                <a:latin typeface="Times New Roman"/>
                <a:cs typeface="Times New Roman"/>
              </a:rPr>
              <a:t> </a:t>
            </a:r>
            <a:r>
              <a:rPr sz="2500" dirty="0">
                <a:latin typeface="Calibri"/>
                <a:cs typeface="Calibri"/>
              </a:rPr>
              <a:t>items</a:t>
            </a:r>
            <a:r>
              <a:rPr sz="2500" spc="-110" dirty="0">
                <a:latin typeface="Times New Roman"/>
                <a:cs typeface="Times New Roman"/>
              </a:rPr>
              <a:t> </a:t>
            </a:r>
            <a:r>
              <a:rPr sz="2500" dirty="0">
                <a:latin typeface="Calibri"/>
                <a:cs typeface="Calibri"/>
              </a:rPr>
              <a:t>start</a:t>
            </a:r>
            <a:r>
              <a:rPr sz="2500" spc="-95" dirty="0">
                <a:latin typeface="Times New Roman"/>
                <a:cs typeface="Times New Roman"/>
              </a:rPr>
              <a:t> </a:t>
            </a:r>
            <a:r>
              <a:rPr sz="2500" spc="-10" dirty="0">
                <a:latin typeface="Calibri"/>
                <a:cs typeface="Calibri"/>
              </a:rPr>
              <a:t>through</a:t>
            </a:r>
            <a:r>
              <a:rPr sz="2500" spc="-120" dirty="0">
                <a:latin typeface="Times New Roman"/>
                <a:cs typeface="Times New Roman"/>
              </a:rPr>
              <a:t> </a:t>
            </a:r>
            <a:r>
              <a:rPr sz="2500" spc="-20" dirty="0">
                <a:latin typeface="Calibri"/>
                <a:cs typeface="Calibri"/>
              </a:rPr>
              <a:t>stop-</a:t>
            </a:r>
            <a:r>
              <a:rPr sz="2500" spc="-50" dirty="0">
                <a:latin typeface="Calibri"/>
                <a:cs typeface="Calibri"/>
              </a:rPr>
              <a:t>1</a:t>
            </a:r>
            <a:endParaRPr sz="2500">
              <a:latin typeface="Calibri"/>
              <a:cs typeface="Calibri"/>
            </a:endParaRPr>
          </a:p>
          <a:p>
            <a:pPr marL="283845" marR="5080" indent="-38100">
              <a:lnSpc>
                <a:spcPct val="100000"/>
              </a:lnSpc>
            </a:pPr>
            <a:r>
              <a:rPr sz="2500" dirty="0">
                <a:latin typeface="Calibri"/>
                <a:cs typeface="Calibri"/>
              </a:rPr>
              <a:t>#</a:t>
            </a:r>
            <a:r>
              <a:rPr sz="2500" spc="-110" dirty="0">
                <a:latin typeface="Times New Roman"/>
                <a:cs typeface="Times New Roman"/>
              </a:rPr>
              <a:t> </a:t>
            </a:r>
            <a:r>
              <a:rPr sz="2500" dirty="0">
                <a:latin typeface="Calibri"/>
                <a:cs typeface="Calibri"/>
              </a:rPr>
              <a:t>items</a:t>
            </a:r>
            <a:r>
              <a:rPr sz="2500" spc="-100" dirty="0">
                <a:latin typeface="Times New Roman"/>
                <a:cs typeface="Times New Roman"/>
              </a:rPr>
              <a:t> </a:t>
            </a:r>
            <a:r>
              <a:rPr sz="2500" spc="-10" dirty="0">
                <a:latin typeface="Calibri"/>
                <a:cs typeface="Calibri"/>
              </a:rPr>
              <a:t>start</a:t>
            </a:r>
            <a:r>
              <a:rPr sz="2500" spc="-110" dirty="0">
                <a:latin typeface="Times New Roman"/>
                <a:cs typeface="Times New Roman"/>
              </a:rPr>
              <a:t> </a:t>
            </a:r>
            <a:r>
              <a:rPr sz="2500" dirty="0">
                <a:latin typeface="Calibri"/>
                <a:cs typeface="Calibri"/>
              </a:rPr>
              <a:t>through</a:t>
            </a:r>
            <a:r>
              <a:rPr sz="2500" spc="-114" dirty="0">
                <a:latin typeface="Times New Roman"/>
                <a:cs typeface="Times New Roman"/>
              </a:rPr>
              <a:t> </a:t>
            </a:r>
            <a:r>
              <a:rPr sz="2500" dirty="0">
                <a:latin typeface="Calibri"/>
                <a:cs typeface="Calibri"/>
              </a:rPr>
              <a:t>the</a:t>
            </a:r>
            <a:r>
              <a:rPr sz="2500" spc="-105" dirty="0">
                <a:latin typeface="Times New Roman"/>
                <a:cs typeface="Times New Roman"/>
              </a:rPr>
              <a:t> </a:t>
            </a:r>
            <a:r>
              <a:rPr sz="2500" spc="-10" dirty="0">
                <a:latin typeface="Calibri"/>
                <a:cs typeface="Calibri"/>
              </a:rPr>
              <a:t>rest</a:t>
            </a:r>
            <a:r>
              <a:rPr sz="2500" spc="-105" dirty="0">
                <a:latin typeface="Times New Roman"/>
                <a:cs typeface="Times New Roman"/>
              </a:rPr>
              <a:t> </a:t>
            </a:r>
            <a:r>
              <a:rPr sz="2500" dirty="0">
                <a:latin typeface="Calibri"/>
                <a:cs typeface="Calibri"/>
              </a:rPr>
              <a:t>of</a:t>
            </a:r>
            <a:r>
              <a:rPr sz="2500" spc="-110" dirty="0">
                <a:latin typeface="Times New Roman"/>
                <a:cs typeface="Times New Roman"/>
              </a:rPr>
              <a:t> </a:t>
            </a:r>
            <a:r>
              <a:rPr sz="2500" dirty="0">
                <a:latin typeface="Calibri"/>
                <a:cs typeface="Calibri"/>
              </a:rPr>
              <a:t>the</a:t>
            </a:r>
            <a:r>
              <a:rPr sz="2500" spc="-105" dirty="0">
                <a:latin typeface="Times New Roman"/>
                <a:cs typeface="Times New Roman"/>
              </a:rPr>
              <a:t> </a:t>
            </a:r>
            <a:r>
              <a:rPr sz="2500" spc="-10" dirty="0">
                <a:latin typeface="Calibri"/>
                <a:cs typeface="Calibri"/>
              </a:rPr>
              <a:t>array</a:t>
            </a:r>
            <a:r>
              <a:rPr sz="2500" spc="-10" dirty="0">
                <a:latin typeface="Times New Roman"/>
                <a:cs typeface="Times New Roman"/>
              </a:rPr>
              <a:t> </a:t>
            </a:r>
            <a:r>
              <a:rPr sz="2500" dirty="0">
                <a:latin typeface="Calibri"/>
                <a:cs typeface="Calibri"/>
              </a:rPr>
              <a:t>#</a:t>
            </a:r>
            <a:r>
              <a:rPr sz="2500" spc="-120" dirty="0">
                <a:latin typeface="Times New Roman"/>
                <a:cs typeface="Times New Roman"/>
              </a:rPr>
              <a:t> </a:t>
            </a:r>
            <a:r>
              <a:rPr sz="2500" dirty="0">
                <a:latin typeface="Calibri"/>
                <a:cs typeface="Calibri"/>
              </a:rPr>
              <a:t>items</a:t>
            </a:r>
            <a:r>
              <a:rPr sz="2500" spc="-120" dirty="0">
                <a:latin typeface="Times New Roman"/>
                <a:cs typeface="Times New Roman"/>
              </a:rPr>
              <a:t> </a:t>
            </a:r>
            <a:r>
              <a:rPr sz="2500" dirty="0">
                <a:latin typeface="Calibri"/>
                <a:cs typeface="Calibri"/>
              </a:rPr>
              <a:t>from</a:t>
            </a:r>
            <a:r>
              <a:rPr sz="2500" spc="-120" dirty="0">
                <a:latin typeface="Times New Roman"/>
                <a:cs typeface="Times New Roman"/>
              </a:rPr>
              <a:t> </a:t>
            </a:r>
            <a:r>
              <a:rPr sz="2500" dirty="0">
                <a:latin typeface="Calibri"/>
                <a:cs typeface="Calibri"/>
              </a:rPr>
              <a:t>the</a:t>
            </a:r>
            <a:r>
              <a:rPr sz="2500" spc="-100" dirty="0">
                <a:latin typeface="Times New Roman"/>
                <a:cs typeface="Times New Roman"/>
              </a:rPr>
              <a:t> </a:t>
            </a:r>
            <a:r>
              <a:rPr sz="2500" spc="-10" dirty="0">
                <a:latin typeface="Calibri"/>
                <a:cs typeface="Calibri"/>
              </a:rPr>
              <a:t>beginning</a:t>
            </a:r>
            <a:r>
              <a:rPr sz="2500" spc="-110" dirty="0">
                <a:latin typeface="Times New Roman"/>
                <a:cs typeface="Times New Roman"/>
              </a:rPr>
              <a:t> </a:t>
            </a:r>
            <a:r>
              <a:rPr sz="2500" dirty="0">
                <a:latin typeface="Calibri"/>
                <a:cs typeface="Calibri"/>
              </a:rPr>
              <a:t>through</a:t>
            </a:r>
            <a:r>
              <a:rPr sz="2500" spc="-130" dirty="0">
                <a:latin typeface="Times New Roman"/>
                <a:cs typeface="Times New Roman"/>
              </a:rPr>
              <a:t> </a:t>
            </a:r>
            <a:r>
              <a:rPr sz="2500" spc="-10" dirty="0">
                <a:latin typeface="Calibri"/>
                <a:cs typeface="Calibri"/>
              </a:rPr>
              <a:t>stop-</a:t>
            </a:r>
            <a:r>
              <a:rPr sz="2500" spc="-50" dirty="0">
                <a:latin typeface="Calibri"/>
                <a:cs typeface="Calibri"/>
              </a:rPr>
              <a:t>1</a:t>
            </a:r>
            <a:endParaRPr sz="2500">
              <a:latin typeface="Calibri"/>
              <a:cs typeface="Calibri"/>
            </a:endParaRPr>
          </a:p>
          <a:p>
            <a:pPr marL="12700">
              <a:lnSpc>
                <a:spcPct val="100000"/>
              </a:lnSpc>
              <a:spcBef>
                <a:spcPts val="5"/>
              </a:spcBef>
            </a:pPr>
            <a:r>
              <a:rPr sz="2500" dirty="0">
                <a:latin typeface="Calibri"/>
                <a:cs typeface="Calibri"/>
              </a:rPr>
              <a:t>#</a:t>
            </a:r>
            <a:r>
              <a:rPr sz="2500" spc="-95" dirty="0">
                <a:latin typeface="Times New Roman"/>
                <a:cs typeface="Times New Roman"/>
              </a:rPr>
              <a:t> </a:t>
            </a:r>
            <a:r>
              <a:rPr sz="2500" dirty="0">
                <a:latin typeface="Calibri"/>
                <a:cs typeface="Calibri"/>
              </a:rPr>
              <a:t>a</a:t>
            </a:r>
            <a:r>
              <a:rPr sz="2500" spc="-90" dirty="0">
                <a:latin typeface="Times New Roman"/>
                <a:cs typeface="Times New Roman"/>
              </a:rPr>
              <a:t> </a:t>
            </a:r>
            <a:r>
              <a:rPr sz="2500" dirty="0">
                <a:latin typeface="Calibri"/>
                <a:cs typeface="Calibri"/>
              </a:rPr>
              <a:t>copy</a:t>
            </a:r>
            <a:r>
              <a:rPr sz="2500" spc="-80" dirty="0">
                <a:latin typeface="Times New Roman"/>
                <a:cs typeface="Times New Roman"/>
              </a:rPr>
              <a:t> </a:t>
            </a:r>
            <a:r>
              <a:rPr sz="2500" dirty="0">
                <a:latin typeface="Calibri"/>
                <a:cs typeface="Calibri"/>
              </a:rPr>
              <a:t>of</a:t>
            </a:r>
            <a:r>
              <a:rPr sz="2500" spc="-95" dirty="0">
                <a:latin typeface="Times New Roman"/>
                <a:cs typeface="Times New Roman"/>
              </a:rPr>
              <a:t> </a:t>
            </a:r>
            <a:r>
              <a:rPr sz="2500" dirty="0">
                <a:latin typeface="Calibri"/>
                <a:cs typeface="Calibri"/>
              </a:rPr>
              <a:t>the</a:t>
            </a:r>
            <a:r>
              <a:rPr sz="2500" spc="-85" dirty="0">
                <a:latin typeface="Times New Roman"/>
                <a:cs typeface="Times New Roman"/>
              </a:rPr>
              <a:t> </a:t>
            </a:r>
            <a:r>
              <a:rPr sz="2500" dirty="0">
                <a:latin typeface="Calibri"/>
                <a:cs typeface="Calibri"/>
              </a:rPr>
              <a:t>whole</a:t>
            </a:r>
            <a:r>
              <a:rPr sz="2500" spc="-85" dirty="0">
                <a:latin typeface="Times New Roman"/>
                <a:cs typeface="Times New Roman"/>
              </a:rPr>
              <a:t> </a:t>
            </a:r>
            <a:r>
              <a:rPr sz="2500" spc="-10" dirty="0">
                <a:latin typeface="Calibri"/>
                <a:cs typeface="Calibri"/>
              </a:rPr>
              <a:t>array</a:t>
            </a:r>
            <a:endParaRPr sz="2500">
              <a:latin typeface="Calibri"/>
              <a:cs typeface="Calibri"/>
            </a:endParaRPr>
          </a:p>
        </p:txBody>
      </p:sp>
      <p:sp>
        <p:nvSpPr>
          <p:cNvPr id="6" name="object 6"/>
          <p:cNvSpPr txBox="1"/>
          <p:nvPr/>
        </p:nvSpPr>
        <p:spPr>
          <a:xfrm>
            <a:off x="535932" y="6060439"/>
            <a:ext cx="2465705" cy="406400"/>
          </a:xfrm>
          <a:prstGeom prst="rect">
            <a:avLst/>
          </a:prstGeom>
        </p:spPr>
        <p:txBody>
          <a:bodyPr vert="horz" wrap="square" lIns="0" tIns="12065" rIns="0" bIns="0" rtlCol="0">
            <a:spAutoFit/>
          </a:bodyPr>
          <a:lstStyle/>
          <a:p>
            <a:pPr marL="12700">
              <a:lnSpc>
                <a:spcPct val="100000"/>
              </a:lnSpc>
              <a:spcBef>
                <a:spcPts val="95"/>
              </a:spcBef>
            </a:pPr>
            <a:r>
              <a:rPr sz="2500" spc="-10" dirty="0">
                <a:latin typeface="Calibri"/>
                <a:cs typeface="Calibri"/>
              </a:rPr>
              <a:t>arr[start:stop:step]</a:t>
            </a:r>
            <a:endParaRPr sz="2500">
              <a:latin typeface="Calibri"/>
              <a:cs typeface="Calibri"/>
            </a:endParaRPr>
          </a:p>
        </p:txBody>
      </p:sp>
      <p:sp>
        <p:nvSpPr>
          <p:cNvPr id="7" name="object 7"/>
          <p:cNvSpPr txBox="1"/>
          <p:nvPr/>
        </p:nvSpPr>
        <p:spPr>
          <a:xfrm>
            <a:off x="3259605" y="6060439"/>
            <a:ext cx="4784725" cy="406400"/>
          </a:xfrm>
          <a:prstGeom prst="rect">
            <a:avLst/>
          </a:prstGeom>
        </p:spPr>
        <p:txBody>
          <a:bodyPr vert="horz" wrap="square" lIns="0" tIns="12065" rIns="0" bIns="0" rtlCol="0">
            <a:spAutoFit/>
          </a:bodyPr>
          <a:lstStyle/>
          <a:p>
            <a:pPr marL="12700">
              <a:lnSpc>
                <a:spcPct val="100000"/>
              </a:lnSpc>
              <a:spcBef>
                <a:spcPts val="95"/>
              </a:spcBef>
            </a:pPr>
            <a:r>
              <a:rPr sz="2500" dirty="0">
                <a:latin typeface="Calibri"/>
                <a:cs typeface="Calibri"/>
              </a:rPr>
              <a:t>#</a:t>
            </a:r>
            <a:r>
              <a:rPr sz="2500" spc="-114" dirty="0">
                <a:latin typeface="Times New Roman"/>
                <a:cs typeface="Times New Roman"/>
              </a:rPr>
              <a:t> </a:t>
            </a:r>
            <a:r>
              <a:rPr sz="2500" spc="-10" dirty="0">
                <a:latin typeface="Calibri"/>
                <a:cs typeface="Calibri"/>
              </a:rPr>
              <a:t>start</a:t>
            </a:r>
            <a:r>
              <a:rPr sz="2500" spc="-110" dirty="0">
                <a:latin typeface="Times New Roman"/>
                <a:cs typeface="Times New Roman"/>
              </a:rPr>
              <a:t> </a:t>
            </a:r>
            <a:r>
              <a:rPr sz="2500" dirty="0">
                <a:latin typeface="Calibri"/>
                <a:cs typeface="Calibri"/>
              </a:rPr>
              <a:t>through</a:t>
            </a:r>
            <a:r>
              <a:rPr sz="2500" spc="-110" dirty="0">
                <a:latin typeface="Times New Roman"/>
                <a:cs typeface="Times New Roman"/>
              </a:rPr>
              <a:t> </a:t>
            </a:r>
            <a:r>
              <a:rPr sz="2500" dirty="0">
                <a:latin typeface="Calibri"/>
                <a:cs typeface="Calibri"/>
              </a:rPr>
              <a:t>not</a:t>
            </a:r>
            <a:r>
              <a:rPr sz="2500" spc="-110" dirty="0">
                <a:latin typeface="Times New Roman"/>
                <a:cs typeface="Times New Roman"/>
              </a:rPr>
              <a:t> </a:t>
            </a:r>
            <a:r>
              <a:rPr sz="2500" dirty="0">
                <a:latin typeface="Calibri"/>
                <a:cs typeface="Calibri"/>
              </a:rPr>
              <a:t>past</a:t>
            </a:r>
            <a:r>
              <a:rPr sz="2500" spc="-110" dirty="0">
                <a:latin typeface="Times New Roman"/>
                <a:cs typeface="Times New Roman"/>
              </a:rPr>
              <a:t> </a:t>
            </a:r>
            <a:r>
              <a:rPr sz="2500" dirty="0">
                <a:latin typeface="Calibri"/>
                <a:cs typeface="Calibri"/>
              </a:rPr>
              <a:t>stop,</a:t>
            </a:r>
            <a:r>
              <a:rPr sz="2500" spc="-114" dirty="0">
                <a:latin typeface="Times New Roman"/>
                <a:cs typeface="Times New Roman"/>
              </a:rPr>
              <a:t> </a:t>
            </a:r>
            <a:r>
              <a:rPr sz="2500" dirty="0">
                <a:latin typeface="Calibri"/>
                <a:cs typeface="Calibri"/>
              </a:rPr>
              <a:t>by</a:t>
            </a:r>
            <a:r>
              <a:rPr sz="2500" spc="-100" dirty="0">
                <a:latin typeface="Times New Roman"/>
                <a:cs typeface="Times New Roman"/>
              </a:rPr>
              <a:t> </a:t>
            </a:r>
            <a:r>
              <a:rPr sz="2500" spc="-20" dirty="0">
                <a:latin typeface="Calibri"/>
                <a:cs typeface="Calibri"/>
              </a:rPr>
              <a:t>step</a:t>
            </a:r>
            <a:endParaRPr sz="2500">
              <a:latin typeface="Calibri"/>
              <a:cs typeface="Calibri"/>
            </a:endParaRPr>
          </a:p>
        </p:txBody>
      </p:sp>
      <p:sp>
        <p:nvSpPr>
          <p:cNvPr id="8" name="object 8"/>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896234"/>
            <a:ext cx="5676265" cy="482600"/>
          </a:xfrm>
          <a:prstGeom prst="rect">
            <a:avLst/>
          </a:prstGeom>
        </p:spPr>
        <p:txBody>
          <a:bodyPr vert="horz" wrap="square" lIns="0" tIns="12700" rIns="0" bIns="0" rtlCol="0">
            <a:spAutoFit/>
          </a:bodyPr>
          <a:lstStyle/>
          <a:p>
            <a:pPr marL="12700">
              <a:lnSpc>
                <a:spcPct val="100000"/>
              </a:lnSpc>
              <a:spcBef>
                <a:spcPts val="100"/>
              </a:spcBef>
            </a:pPr>
            <a:r>
              <a:rPr sz="3000" b="0" cap="small" spc="290" dirty="0">
                <a:solidFill>
                  <a:srgbClr val="565F6C"/>
                </a:solidFill>
                <a:latin typeface="Cambria"/>
                <a:cs typeface="Cambria"/>
              </a:rPr>
              <a:t>Python</a:t>
            </a:r>
            <a:r>
              <a:rPr sz="2400" b="0" spc="220" dirty="0">
                <a:solidFill>
                  <a:srgbClr val="565F6C"/>
                </a:solidFill>
                <a:latin typeface="Times New Roman"/>
                <a:cs typeface="Times New Roman"/>
              </a:rPr>
              <a:t> </a:t>
            </a:r>
            <a:r>
              <a:rPr sz="3000" b="0" cap="small" spc="275" dirty="0">
                <a:solidFill>
                  <a:srgbClr val="565F6C"/>
                </a:solidFill>
                <a:latin typeface="Cambria"/>
                <a:cs typeface="Cambria"/>
              </a:rPr>
              <a:t>History</a:t>
            </a:r>
            <a:r>
              <a:rPr sz="2400" b="0" spc="250" dirty="0">
                <a:solidFill>
                  <a:srgbClr val="565F6C"/>
                </a:solidFill>
                <a:latin typeface="Times New Roman"/>
                <a:cs typeface="Times New Roman"/>
              </a:rPr>
              <a:t> </a:t>
            </a:r>
            <a:r>
              <a:rPr sz="3000" b="0" cap="small" spc="265" dirty="0">
                <a:solidFill>
                  <a:srgbClr val="565F6C"/>
                </a:solidFill>
                <a:latin typeface="Cambria"/>
                <a:cs typeface="Cambria"/>
              </a:rPr>
              <a:t>and</a:t>
            </a:r>
            <a:r>
              <a:rPr sz="2400" b="0" spc="229" dirty="0">
                <a:solidFill>
                  <a:srgbClr val="565F6C"/>
                </a:solidFill>
                <a:latin typeface="Times New Roman"/>
                <a:cs typeface="Times New Roman"/>
              </a:rPr>
              <a:t> </a:t>
            </a:r>
            <a:r>
              <a:rPr sz="3000" b="0" cap="small" spc="254" dirty="0">
                <a:solidFill>
                  <a:srgbClr val="565F6C"/>
                </a:solidFill>
                <a:latin typeface="Cambria"/>
                <a:cs typeface="Cambria"/>
              </a:rPr>
              <a:t>Versions</a:t>
            </a:r>
            <a:endParaRPr sz="3000">
              <a:latin typeface="Cambria"/>
              <a:cs typeface="Cambria"/>
            </a:endParaRPr>
          </a:p>
        </p:txBody>
      </p:sp>
      <p:sp>
        <p:nvSpPr>
          <p:cNvPr id="9" name="object 9"/>
          <p:cNvSpPr txBox="1"/>
          <p:nvPr/>
        </p:nvSpPr>
        <p:spPr>
          <a:xfrm>
            <a:off x="535940" y="1552033"/>
            <a:ext cx="7079615" cy="5093335"/>
          </a:xfrm>
          <a:prstGeom prst="rect">
            <a:avLst/>
          </a:prstGeom>
        </p:spPr>
        <p:txBody>
          <a:bodyPr vert="horz" wrap="square" lIns="0" tIns="52705" rIns="0" bIns="0" rtlCol="0">
            <a:spAutoFit/>
          </a:bodyPr>
          <a:lstStyle/>
          <a:p>
            <a:pPr marL="287020" indent="-274320">
              <a:lnSpc>
                <a:spcPct val="100000"/>
              </a:lnSpc>
              <a:spcBef>
                <a:spcPts val="415"/>
              </a:spcBef>
              <a:buClr>
                <a:srgbClr val="FE8537"/>
              </a:buClr>
              <a:buSzPct val="68750"/>
              <a:buFont typeface="Wingdings"/>
              <a:buChar char=""/>
              <a:tabLst>
                <a:tab pos="287020" algn="l"/>
              </a:tabLst>
            </a:pPr>
            <a:r>
              <a:rPr sz="2400" spc="95" dirty="0">
                <a:latin typeface="Cambria"/>
                <a:cs typeface="Cambria"/>
              </a:rPr>
              <a:t>Python</a:t>
            </a:r>
            <a:r>
              <a:rPr sz="2400" spc="65" dirty="0">
                <a:latin typeface="Times New Roman"/>
                <a:cs typeface="Times New Roman"/>
              </a:rPr>
              <a:t> </a:t>
            </a:r>
            <a:r>
              <a:rPr sz="2400" spc="90" dirty="0">
                <a:latin typeface="Cambria"/>
                <a:cs typeface="Cambria"/>
              </a:rPr>
              <a:t>laid</a:t>
            </a:r>
            <a:r>
              <a:rPr sz="2400" spc="55" dirty="0">
                <a:latin typeface="Times New Roman"/>
                <a:cs typeface="Times New Roman"/>
              </a:rPr>
              <a:t> </a:t>
            </a:r>
            <a:r>
              <a:rPr sz="2400" spc="90" dirty="0">
                <a:latin typeface="Cambria"/>
                <a:cs typeface="Cambria"/>
              </a:rPr>
              <a:t>its</a:t>
            </a:r>
            <a:r>
              <a:rPr sz="2400" spc="75" dirty="0">
                <a:latin typeface="Times New Roman"/>
                <a:cs typeface="Times New Roman"/>
              </a:rPr>
              <a:t> </a:t>
            </a:r>
            <a:r>
              <a:rPr sz="2400" spc="65" dirty="0">
                <a:latin typeface="Cambria"/>
                <a:cs typeface="Cambria"/>
              </a:rPr>
              <a:t>foundation</a:t>
            </a:r>
            <a:r>
              <a:rPr sz="2400" spc="50" dirty="0">
                <a:latin typeface="Times New Roman"/>
                <a:cs typeface="Times New Roman"/>
              </a:rPr>
              <a:t> </a:t>
            </a:r>
            <a:r>
              <a:rPr sz="2400" spc="110" dirty="0">
                <a:latin typeface="Cambria"/>
                <a:cs typeface="Cambria"/>
              </a:rPr>
              <a:t>in</a:t>
            </a:r>
            <a:r>
              <a:rPr sz="2400" spc="50" dirty="0">
                <a:latin typeface="Times New Roman"/>
                <a:cs typeface="Times New Roman"/>
              </a:rPr>
              <a:t> </a:t>
            </a:r>
            <a:r>
              <a:rPr sz="2400" spc="85" dirty="0">
                <a:latin typeface="Cambria"/>
                <a:cs typeface="Cambria"/>
              </a:rPr>
              <a:t>the</a:t>
            </a:r>
            <a:r>
              <a:rPr sz="2400" spc="60" dirty="0">
                <a:latin typeface="Times New Roman"/>
                <a:cs typeface="Times New Roman"/>
              </a:rPr>
              <a:t> </a:t>
            </a:r>
            <a:r>
              <a:rPr sz="2400" spc="95" dirty="0">
                <a:latin typeface="Cambria"/>
                <a:cs typeface="Cambria"/>
              </a:rPr>
              <a:t>late</a:t>
            </a:r>
            <a:r>
              <a:rPr sz="2400" spc="75" dirty="0">
                <a:latin typeface="Times New Roman"/>
                <a:cs typeface="Times New Roman"/>
              </a:rPr>
              <a:t> </a:t>
            </a:r>
            <a:r>
              <a:rPr sz="2400" spc="-10" dirty="0">
                <a:latin typeface="Cambria"/>
                <a:cs typeface="Cambria"/>
              </a:rPr>
              <a:t>1980s.</a:t>
            </a:r>
            <a:endParaRPr sz="2400">
              <a:latin typeface="Cambria"/>
              <a:cs typeface="Cambria"/>
            </a:endParaRPr>
          </a:p>
          <a:p>
            <a:pPr marL="287020" marR="5080" indent="-274955">
              <a:lnSpc>
                <a:spcPct val="90000"/>
              </a:lnSpc>
              <a:spcBef>
                <a:spcPts val="605"/>
              </a:spcBef>
              <a:buClr>
                <a:srgbClr val="FE8537"/>
              </a:buClr>
              <a:buSzPct val="68750"/>
              <a:buFont typeface="Wingdings"/>
              <a:buChar char=""/>
              <a:tabLst>
                <a:tab pos="287020" algn="l"/>
              </a:tabLst>
            </a:pPr>
            <a:r>
              <a:rPr sz="2400" spc="100" dirty="0">
                <a:latin typeface="Cambria"/>
                <a:cs typeface="Cambria"/>
              </a:rPr>
              <a:t>The</a:t>
            </a:r>
            <a:r>
              <a:rPr sz="2400" spc="55" dirty="0">
                <a:latin typeface="Times New Roman"/>
                <a:cs typeface="Times New Roman"/>
              </a:rPr>
              <a:t> </a:t>
            </a:r>
            <a:r>
              <a:rPr sz="2400" spc="85" dirty="0">
                <a:latin typeface="Cambria"/>
                <a:cs typeface="Cambria"/>
              </a:rPr>
              <a:t>implementation</a:t>
            </a:r>
            <a:r>
              <a:rPr sz="2400" spc="55" dirty="0">
                <a:latin typeface="Times New Roman"/>
                <a:cs typeface="Times New Roman"/>
              </a:rPr>
              <a:t> </a:t>
            </a:r>
            <a:r>
              <a:rPr sz="2400" dirty="0">
                <a:latin typeface="Cambria"/>
                <a:cs typeface="Cambria"/>
              </a:rPr>
              <a:t>of</a:t>
            </a:r>
            <a:r>
              <a:rPr sz="2400" spc="75" dirty="0">
                <a:latin typeface="Times New Roman"/>
                <a:cs typeface="Times New Roman"/>
              </a:rPr>
              <a:t> </a:t>
            </a:r>
            <a:r>
              <a:rPr sz="2400" spc="95" dirty="0">
                <a:latin typeface="Cambria"/>
                <a:cs typeface="Cambria"/>
              </a:rPr>
              <a:t>Python</a:t>
            </a:r>
            <a:r>
              <a:rPr sz="2400" spc="65" dirty="0">
                <a:latin typeface="Times New Roman"/>
                <a:cs typeface="Times New Roman"/>
              </a:rPr>
              <a:t> </a:t>
            </a:r>
            <a:r>
              <a:rPr sz="2400" spc="75" dirty="0">
                <a:latin typeface="Cambria"/>
                <a:cs typeface="Cambria"/>
              </a:rPr>
              <a:t>was</a:t>
            </a:r>
            <a:r>
              <a:rPr sz="2400" spc="75" dirty="0">
                <a:latin typeface="Times New Roman"/>
                <a:cs typeface="Times New Roman"/>
              </a:rPr>
              <a:t> </a:t>
            </a:r>
            <a:r>
              <a:rPr sz="2400" spc="75" dirty="0">
                <a:latin typeface="Cambria"/>
                <a:cs typeface="Cambria"/>
              </a:rPr>
              <a:t>started</a:t>
            </a:r>
            <a:r>
              <a:rPr sz="2400" spc="55" dirty="0">
                <a:latin typeface="Times New Roman"/>
                <a:cs typeface="Times New Roman"/>
              </a:rPr>
              <a:t> </a:t>
            </a:r>
            <a:r>
              <a:rPr sz="2400" spc="85" dirty="0">
                <a:latin typeface="Cambria"/>
                <a:cs typeface="Cambria"/>
              </a:rPr>
              <a:t>in</a:t>
            </a:r>
            <a:r>
              <a:rPr sz="2400" spc="85" dirty="0">
                <a:latin typeface="Times New Roman"/>
                <a:cs typeface="Times New Roman"/>
              </a:rPr>
              <a:t> </a:t>
            </a:r>
            <a:r>
              <a:rPr sz="2400" spc="60" dirty="0">
                <a:latin typeface="Cambria"/>
                <a:cs typeface="Cambria"/>
              </a:rPr>
              <a:t>December</a:t>
            </a:r>
            <a:r>
              <a:rPr sz="2400" spc="60" dirty="0">
                <a:latin typeface="Times New Roman"/>
                <a:cs typeface="Times New Roman"/>
              </a:rPr>
              <a:t> </a:t>
            </a:r>
            <a:r>
              <a:rPr sz="2400" dirty="0">
                <a:latin typeface="Cambria"/>
                <a:cs typeface="Cambria"/>
              </a:rPr>
              <a:t>1989</a:t>
            </a:r>
            <a:r>
              <a:rPr sz="2400" spc="95" dirty="0">
                <a:latin typeface="Times New Roman"/>
                <a:cs typeface="Times New Roman"/>
              </a:rPr>
              <a:t> </a:t>
            </a:r>
            <a:r>
              <a:rPr sz="2400" dirty="0">
                <a:latin typeface="Cambria"/>
                <a:cs typeface="Cambria"/>
              </a:rPr>
              <a:t>by</a:t>
            </a:r>
            <a:r>
              <a:rPr sz="2400" spc="90" dirty="0">
                <a:latin typeface="Times New Roman"/>
                <a:cs typeface="Times New Roman"/>
              </a:rPr>
              <a:t> </a:t>
            </a:r>
            <a:r>
              <a:rPr sz="2400" b="1" spc="204" dirty="0">
                <a:latin typeface="Cambria"/>
                <a:cs typeface="Cambria"/>
              </a:rPr>
              <a:t>Guido</a:t>
            </a:r>
            <a:r>
              <a:rPr sz="2400" spc="105" dirty="0">
                <a:latin typeface="Times New Roman"/>
                <a:cs typeface="Times New Roman"/>
              </a:rPr>
              <a:t> </a:t>
            </a:r>
            <a:r>
              <a:rPr sz="2400" b="1" spc="215" dirty="0">
                <a:latin typeface="Cambria"/>
                <a:cs typeface="Cambria"/>
              </a:rPr>
              <a:t>Van</a:t>
            </a:r>
            <a:r>
              <a:rPr sz="2400" spc="100" dirty="0">
                <a:latin typeface="Times New Roman"/>
                <a:cs typeface="Times New Roman"/>
              </a:rPr>
              <a:t> </a:t>
            </a:r>
            <a:r>
              <a:rPr sz="2400" b="1" spc="170" dirty="0">
                <a:latin typeface="Cambria"/>
                <a:cs typeface="Cambria"/>
              </a:rPr>
              <a:t>Rossum</a:t>
            </a:r>
            <a:r>
              <a:rPr sz="2400" spc="80" dirty="0">
                <a:latin typeface="Times New Roman"/>
                <a:cs typeface="Times New Roman"/>
              </a:rPr>
              <a:t> </a:t>
            </a:r>
            <a:r>
              <a:rPr sz="2400" spc="135" dirty="0">
                <a:latin typeface="Cambria"/>
                <a:cs typeface="Cambria"/>
              </a:rPr>
              <a:t>at</a:t>
            </a:r>
            <a:r>
              <a:rPr sz="2400" spc="85" dirty="0">
                <a:latin typeface="Times New Roman"/>
                <a:cs typeface="Times New Roman"/>
              </a:rPr>
              <a:t> </a:t>
            </a:r>
            <a:r>
              <a:rPr sz="2400" spc="200" dirty="0">
                <a:latin typeface="Cambria"/>
                <a:cs typeface="Cambria"/>
              </a:rPr>
              <a:t>CWI</a:t>
            </a:r>
            <a:r>
              <a:rPr sz="2400" spc="200" dirty="0">
                <a:latin typeface="Times New Roman"/>
                <a:cs typeface="Times New Roman"/>
              </a:rPr>
              <a:t> </a:t>
            </a:r>
            <a:r>
              <a:rPr sz="2400" spc="110" dirty="0">
                <a:latin typeface="Cambria"/>
                <a:cs typeface="Cambria"/>
              </a:rPr>
              <a:t>in</a:t>
            </a:r>
            <a:r>
              <a:rPr sz="2400" spc="55" dirty="0">
                <a:latin typeface="Times New Roman"/>
                <a:cs typeface="Times New Roman"/>
              </a:rPr>
              <a:t> </a:t>
            </a:r>
            <a:r>
              <a:rPr sz="2400" spc="100" dirty="0">
                <a:latin typeface="Cambria"/>
                <a:cs typeface="Cambria"/>
              </a:rPr>
              <a:t>Netherland.</a:t>
            </a:r>
            <a:endParaRPr sz="2400">
              <a:latin typeface="Cambria"/>
              <a:cs typeface="Cambria"/>
            </a:endParaRPr>
          </a:p>
          <a:p>
            <a:pPr marL="287020" indent="-274320">
              <a:lnSpc>
                <a:spcPts val="2735"/>
              </a:lnSpc>
              <a:spcBef>
                <a:spcPts val="300"/>
              </a:spcBef>
              <a:buClr>
                <a:srgbClr val="FE8537"/>
              </a:buClr>
              <a:buSzPct val="68750"/>
              <a:buFont typeface="Wingdings"/>
              <a:buChar char=""/>
              <a:tabLst>
                <a:tab pos="287020" algn="l"/>
              </a:tabLst>
            </a:pPr>
            <a:r>
              <a:rPr sz="2400" spc="155" dirty="0">
                <a:latin typeface="Cambria"/>
                <a:cs typeface="Cambria"/>
              </a:rPr>
              <a:t>In</a:t>
            </a:r>
            <a:r>
              <a:rPr sz="2400" spc="95" dirty="0">
                <a:latin typeface="Times New Roman"/>
                <a:cs typeface="Times New Roman"/>
              </a:rPr>
              <a:t> </a:t>
            </a:r>
            <a:r>
              <a:rPr sz="2400" spc="100" dirty="0">
                <a:latin typeface="Cambria"/>
                <a:cs typeface="Cambria"/>
              </a:rPr>
              <a:t>February</a:t>
            </a:r>
            <a:r>
              <a:rPr sz="2400" spc="110" dirty="0">
                <a:latin typeface="Times New Roman"/>
                <a:cs typeface="Times New Roman"/>
              </a:rPr>
              <a:t> </a:t>
            </a:r>
            <a:r>
              <a:rPr sz="2400" dirty="0">
                <a:latin typeface="Cambria"/>
                <a:cs typeface="Cambria"/>
              </a:rPr>
              <a:t>1991,</a:t>
            </a:r>
            <a:r>
              <a:rPr sz="2400" spc="125" dirty="0">
                <a:latin typeface="Times New Roman"/>
                <a:cs typeface="Times New Roman"/>
              </a:rPr>
              <a:t> </a:t>
            </a:r>
            <a:r>
              <a:rPr sz="2400" b="1" spc="204" dirty="0">
                <a:latin typeface="Cambria"/>
                <a:cs typeface="Cambria"/>
              </a:rPr>
              <a:t>Guido</a:t>
            </a:r>
            <a:r>
              <a:rPr sz="2400" spc="130" dirty="0">
                <a:latin typeface="Times New Roman"/>
                <a:cs typeface="Times New Roman"/>
              </a:rPr>
              <a:t> </a:t>
            </a:r>
            <a:r>
              <a:rPr sz="2400" b="1" spc="180" dirty="0">
                <a:latin typeface="Cambria"/>
                <a:cs typeface="Cambria"/>
              </a:rPr>
              <a:t>Van</a:t>
            </a:r>
            <a:endParaRPr sz="2400">
              <a:latin typeface="Cambria"/>
              <a:cs typeface="Cambria"/>
            </a:endParaRPr>
          </a:p>
          <a:p>
            <a:pPr marL="287020" marR="537845">
              <a:lnSpc>
                <a:spcPts val="2600"/>
              </a:lnSpc>
              <a:spcBef>
                <a:spcPts val="175"/>
              </a:spcBef>
            </a:pPr>
            <a:r>
              <a:rPr sz="2400" b="1" spc="170" dirty="0">
                <a:latin typeface="Cambria"/>
                <a:cs typeface="Cambria"/>
              </a:rPr>
              <a:t>Rossum</a:t>
            </a:r>
            <a:r>
              <a:rPr sz="2400" spc="120" dirty="0">
                <a:latin typeface="Times New Roman"/>
                <a:cs typeface="Times New Roman"/>
              </a:rPr>
              <a:t> </a:t>
            </a:r>
            <a:r>
              <a:rPr sz="2400" spc="60" dirty="0">
                <a:latin typeface="Cambria"/>
                <a:cs typeface="Cambria"/>
              </a:rPr>
              <a:t>published</a:t>
            </a:r>
            <a:r>
              <a:rPr sz="2400" spc="100" dirty="0">
                <a:latin typeface="Times New Roman"/>
                <a:cs typeface="Times New Roman"/>
              </a:rPr>
              <a:t> </a:t>
            </a:r>
            <a:r>
              <a:rPr sz="2400" spc="85" dirty="0">
                <a:latin typeface="Cambria"/>
                <a:cs typeface="Cambria"/>
              </a:rPr>
              <a:t>the</a:t>
            </a:r>
            <a:r>
              <a:rPr sz="2400" spc="125" dirty="0">
                <a:latin typeface="Times New Roman"/>
                <a:cs typeface="Times New Roman"/>
              </a:rPr>
              <a:t> </a:t>
            </a:r>
            <a:r>
              <a:rPr sz="2400" dirty="0">
                <a:latin typeface="Cambria"/>
                <a:cs typeface="Cambria"/>
              </a:rPr>
              <a:t>code</a:t>
            </a:r>
            <a:r>
              <a:rPr sz="2400" spc="130" dirty="0">
                <a:latin typeface="Times New Roman"/>
                <a:cs typeface="Times New Roman"/>
              </a:rPr>
              <a:t> </a:t>
            </a:r>
            <a:r>
              <a:rPr sz="2400" dirty="0">
                <a:latin typeface="Cambria"/>
                <a:cs typeface="Cambria"/>
              </a:rPr>
              <a:t>(labeled</a:t>
            </a:r>
            <a:r>
              <a:rPr sz="2400" spc="105" dirty="0">
                <a:latin typeface="Times New Roman"/>
                <a:cs typeface="Times New Roman"/>
              </a:rPr>
              <a:t> </a:t>
            </a:r>
            <a:r>
              <a:rPr sz="2400" spc="40" dirty="0">
                <a:latin typeface="Cambria"/>
                <a:cs typeface="Cambria"/>
              </a:rPr>
              <a:t>version</a:t>
            </a:r>
            <a:r>
              <a:rPr sz="2400" spc="40" dirty="0">
                <a:latin typeface="Times New Roman"/>
                <a:cs typeface="Times New Roman"/>
              </a:rPr>
              <a:t> </a:t>
            </a:r>
            <a:r>
              <a:rPr sz="2400" dirty="0">
                <a:latin typeface="Cambria"/>
                <a:cs typeface="Cambria"/>
              </a:rPr>
              <a:t>0.9.0)</a:t>
            </a:r>
            <a:r>
              <a:rPr sz="2400" spc="204" dirty="0">
                <a:latin typeface="Times New Roman"/>
                <a:cs typeface="Times New Roman"/>
              </a:rPr>
              <a:t> </a:t>
            </a:r>
            <a:r>
              <a:rPr sz="2400" dirty="0">
                <a:latin typeface="Cambria"/>
                <a:cs typeface="Cambria"/>
              </a:rPr>
              <a:t>to</a:t>
            </a:r>
            <a:r>
              <a:rPr sz="2400" spc="195" dirty="0">
                <a:latin typeface="Times New Roman"/>
                <a:cs typeface="Times New Roman"/>
              </a:rPr>
              <a:t> </a:t>
            </a:r>
            <a:r>
              <a:rPr sz="2400" spc="75" dirty="0">
                <a:latin typeface="Cambria"/>
                <a:cs typeface="Cambria"/>
              </a:rPr>
              <a:t>alt.sources.</a:t>
            </a:r>
            <a:endParaRPr sz="2400">
              <a:latin typeface="Cambria"/>
              <a:cs typeface="Cambria"/>
            </a:endParaRPr>
          </a:p>
          <a:p>
            <a:pPr marL="287020" marR="426084" indent="-274955">
              <a:lnSpc>
                <a:spcPts val="2600"/>
              </a:lnSpc>
              <a:spcBef>
                <a:spcPts val="600"/>
              </a:spcBef>
              <a:buClr>
                <a:srgbClr val="FE8537"/>
              </a:buClr>
              <a:buSzPct val="68750"/>
              <a:buFont typeface="Wingdings"/>
              <a:buChar char=""/>
              <a:tabLst>
                <a:tab pos="287020" algn="l"/>
              </a:tabLst>
            </a:pPr>
            <a:r>
              <a:rPr sz="2400" spc="155" dirty="0">
                <a:latin typeface="Cambria"/>
                <a:cs typeface="Cambria"/>
              </a:rPr>
              <a:t>In</a:t>
            </a:r>
            <a:r>
              <a:rPr sz="2400" spc="85" dirty="0">
                <a:latin typeface="Times New Roman"/>
                <a:cs typeface="Times New Roman"/>
              </a:rPr>
              <a:t> </a:t>
            </a:r>
            <a:r>
              <a:rPr sz="2400" dirty="0">
                <a:latin typeface="Cambria"/>
                <a:cs typeface="Cambria"/>
              </a:rPr>
              <a:t>1994,</a:t>
            </a:r>
            <a:r>
              <a:rPr sz="2400" spc="110" dirty="0">
                <a:latin typeface="Times New Roman"/>
                <a:cs typeface="Times New Roman"/>
              </a:rPr>
              <a:t> </a:t>
            </a:r>
            <a:r>
              <a:rPr sz="2400" spc="95" dirty="0">
                <a:latin typeface="Cambria"/>
                <a:cs typeface="Cambria"/>
              </a:rPr>
              <a:t>Python</a:t>
            </a:r>
            <a:r>
              <a:rPr sz="2400" spc="85" dirty="0">
                <a:latin typeface="Times New Roman"/>
                <a:cs typeface="Times New Roman"/>
              </a:rPr>
              <a:t> </a:t>
            </a:r>
            <a:r>
              <a:rPr sz="2400" spc="55" dirty="0">
                <a:latin typeface="Cambria"/>
                <a:cs typeface="Cambria"/>
              </a:rPr>
              <a:t>1.0</a:t>
            </a:r>
            <a:r>
              <a:rPr sz="2400" spc="90" dirty="0">
                <a:latin typeface="Times New Roman"/>
                <a:cs typeface="Times New Roman"/>
              </a:rPr>
              <a:t> </a:t>
            </a:r>
            <a:r>
              <a:rPr sz="2400" spc="75" dirty="0">
                <a:latin typeface="Cambria"/>
                <a:cs typeface="Cambria"/>
              </a:rPr>
              <a:t>was</a:t>
            </a:r>
            <a:r>
              <a:rPr sz="2400" spc="75" dirty="0">
                <a:latin typeface="Times New Roman"/>
                <a:cs typeface="Times New Roman"/>
              </a:rPr>
              <a:t> </a:t>
            </a:r>
            <a:r>
              <a:rPr sz="2400" spc="60" dirty="0">
                <a:latin typeface="Cambria"/>
                <a:cs typeface="Cambria"/>
              </a:rPr>
              <a:t>released</a:t>
            </a:r>
            <a:r>
              <a:rPr sz="2400" spc="80" dirty="0">
                <a:latin typeface="Times New Roman"/>
                <a:cs typeface="Times New Roman"/>
              </a:rPr>
              <a:t> </a:t>
            </a:r>
            <a:r>
              <a:rPr sz="2400" spc="80" dirty="0">
                <a:latin typeface="Cambria"/>
                <a:cs typeface="Cambria"/>
              </a:rPr>
              <a:t>with</a:t>
            </a:r>
            <a:r>
              <a:rPr sz="2400" spc="70" dirty="0">
                <a:latin typeface="Times New Roman"/>
                <a:cs typeface="Times New Roman"/>
              </a:rPr>
              <a:t> </a:t>
            </a:r>
            <a:r>
              <a:rPr sz="2400" spc="-25" dirty="0">
                <a:latin typeface="Cambria"/>
                <a:cs typeface="Cambria"/>
              </a:rPr>
              <a:t>new</a:t>
            </a:r>
            <a:r>
              <a:rPr sz="2400" spc="-25" dirty="0">
                <a:latin typeface="Times New Roman"/>
                <a:cs typeface="Times New Roman"/>
              </a:rPr>
              <a:t> </a:t>
            </a:r>
            <a:r>
              <a:rPr sz="2400" spc="80" dirty="0">
                <a:latin typeface="Cambria"/>
                <a:cs typeface="Cambria"/>
              </a:rPr>
              <a:t>features</a:t>
            </a:r>
            <a:r>
              <a:rPr sz="2400" spc="75" dirty="0">
                <a:latin typeface="Times New Roman"/>
                <a:cs typeface="Times New Roman"/>
              </a:rPr>
              <a:t> </a:t>
            </a:r>
            <a:r>
              <a:rPr sz="2400" spc="90" dirty="0">
                <a:latin typeface="Cambria"/>
                <a:cs typeface="Cambria"/>
              </a:rPr>
              <a:t>like</a:t>
            </a:r>
            <a:r>
              <a:rPr sz="2400" spc="60" dirty="0">
                <a:latin typeface="Times New Roman"/>
                <a:cs typeface="Times New Roman"/>
              </a:rPr>
              <a:t> </a:t>
            </a:r>
            <a:r>
              <a:rPr sz="2400" spc="105" dirty="0">
                <a:latin typeface="Cambria"/>
                <a:cs typeface="Cambria"/>
              </a:rPr>
              <a:t>lambda,</a:t>
            </a:r>
            <a:r>
              <a:rPr sz="2400" spc="85" dirty="0">
                <a:latin typeface="Times New Roman"/>
                <a:cs typeface="Times New Roman"/>
              </a:rPr>
              <a:t> </a:t>
            </a:r>
            <a:r>
              <a:rPr sz="2400" spc="125" dirty="0">
                <a:latin typeface="Cambria"/>
                <a:cs typeface="Cambria"/>
              </a:rPr>
              <a:t>map,</a:t>
            </a:r>
            <a:r>
              <a:rPr sz="2400" spc="60" dirty="0">
                <a:latin typeface="Times New Roman"/>
                <a:cs typeface="Times New Roman"/>
              </a:rPr>
              <a:t> </a:t>
            </a:r>
            <a:r>
              <a:rPr sz="2400" spc="90" dirty="0">
                <a:latin typeface="Cambria"/>
                <a:cs typeface="Cambria"/>
              </a:rPr>
              <a:t>filter,</a:t>
            </a:r>
            <a:r>
              <a:rPr sz="2400" spc="55" dirty="0">
                <a:latin typeface="Times New Roman"/>
                <a:cs typeface="Times New Roman"/>
              </a:rPr>
              <a:t> </a:t>
            </a:r>
            <a:r>
              <a:rPr sz="2400" spc="100" dirty="0">
                <a:latin typeface="Cambria"/>
                <a:cs typeface="Cambria"/>
              </a:rPr>
              <a:t>and</a:t>
            </a:r>
            <a:r>
              <a:rPr sz="2400" spc="85" dirty="0">
                <a:latin typeface="Times New Roman"/>
                <a:cs typeface="Times New Roman"/>
              </a:rPr>
              <a:t> </a:t>
            </a:r>
            <a:r>
              <a:rPr sz="2400" spc="55" dirty="0">
                <a:latin typeface="Cambria"/>
                <a:cs typeface="Cambria"/>
              </a:rPr>
              <a:t>reduce.</a:t>
            </a:r>
            <a:endParaRPr sz="2400">
              <a:latin typeface="Cambria"/>
              <a:cs typeface="Cambria"/>
            </a:endParaRPr>
          </a:p>
          <a:p>
            <a:pPr marL="287020" marR="530225" indent="-274955">
              <a:lnSpc>
                <a:spcPts val="2590"/>
              </a:lnSpc>
              <a:spcBef>
                <a:spcPts val="595"/>
              </a:spcBef>
              <a:buClr>
                <a:srgbClr val="FE8537"/>
              </a:buClr>
              <a:buSzPct val="68750"/>
              <a:buFont typeface="Wingdings"/>
              <a:buChar char=""/>
              <a:tabLst>
                <a:tab pos="287020" algn="l"/>
              </a:tabLst>
            </a:pPr>
            <a:r>
              <a:rPr sz="2400" spc="95" dirty="0">
                <a:latin typeface="Cambria"/>
                <a:cs typeface="Cambria"/>
              </a:rPr>
              <a:t>Python</a:t>
            </a:r>
            <a:r>
              <a:rPr sz="2400" spc="125" dirty="0">
                <a:latin typeface="Times New Roman"/>
                <a:cs typeface="Times New Roman"/>
              </a:rPr>
              <a:t> </a:t>
            </a:r>
            <a:r>
              <a:rPr sz="2400" spc="55" dirty="0">
                <a:latin typeface="Cambria"/>
                <a:cs typeface="Cambria"/>
              </a:rPr>
              <a:t>2.0</a:t>
            </a:r>
            <a:r>
              <a:rPr sz="2400" spc="130" dirty="0">
                <a:latin typeface="Times New Roman"/>
                <a:cs typeface="Times New Roman"/>
              </a:rPr>
              <a:t> </a:t>
            </a:r>
            <a:r>
              <a:rPr sz="2400" dirty="0">
                <a:latin typeface="Cambria"/>
                <a:cs typeface="Cambria"/>
              </a:rPr>
              <a:t>added</a:t>
            </a:r>
            <a:r>
              <a:rPr sz="2400" spc="105" dirty="0">
                <a:latin typeface="Times New Roman"/>
                <a:cs typeface="Times New Roman"/>
              </a:rPr>
              <a:t> </a:t>
            </a:r>
            <a:r>
              <a:rPr sz="2400" dirty="0">
                <a:latin typeface="Cambria"/>
                <a:cs typeface="Cambria"/>
              </a:rPr>
              <a:t>new</a:t>
            </a:r>
            <a:r>
              <a:rPr sz="2400" spc="125" dirty="0">
                <a:latin typeface="Times New Roman"/>
                <a:cs typeface="Times New Roman"/>
              </a:rPr>
              <a:t> </a:t>
            </a:r>
            <a:r>
              <a:rPr sz="2400" spc="80" dirty="0">
                <a:latin typeface="Cambria"/>
                <a:cs typeface="Cambria"/>
              </a:rPr>
              <a:t>features</a:t>
            </a:r>
            <a:r>
              <a:rPr sz="2400" spc="114" dirty="0">
                <a:latin typeface="Times New Roman"/>
                <a:cs typeface="Times New Roman"/>
              </a:rPr>
              <a:t> </a:t>
            </a:r>
            <a:r>
              <a:rPr sz="2400" spc="80" dirty="0">
                <a:latin typeface="Cambria"/>
                <a:cs typeface="Cambria"/>
              </a:rPr>
              <a:t>such</a:t>
            </a:r>
            <a:r>
              <a:rPr sz="2400" spc="125" dirty="0">
                <a:latin typeface="Times New Roman"/>
                <a:cs typeface="Times New Roman"/>
              </a:rPr>
              <a:t> </a:t>
            </a:r>
            <a:r>
              <a:rPr sz="2400" spc="110" dirty="0">
                <a:latin typeface="Cambria"/>
                <a:cs typeface="Cambria"/>
              </a:rPr>
              <a:t>as</a:t>
            </a:r>
            <a:r>
              <a:rPr sz="2400" spc="114" dirty="0">
                <a:latin typeface="Times New Roman"/>
                <a:cs typeface="Times New Roman"/>
              </a:rPr>
              <a:t> </a:t>
            </a:r>
            <a:r>
              <a:rPr sz="2400" spc="65" dirty="0">
                <a:latin typeface="Cambria"/>
                <a:cs typeface="Cambria"/>
              </a:rPr>
              <a:t>list</a:t>
            </a:r>
            <a:r>
              <a:rPr sz="2400" spc="65" dirty="0">
                <a:latin typeface="Times New Roman"/>
                <a:cs typeface="Times New Roman"/>
              </a:rPr>
              <a:t> </a:t>
            </a:r>
            <a:r>
              <a:rPr sz="2400" spc="55" dirty="0">
                <a:latin typeface="Cambria"/>
                <a:cs typeface="Cambria"/>
              </a:rPr>
              <a:t>comprehensions,</a:t>
            </a:r>
            <a:r>
              <a:rPr sz="2400" spc="160" dirty="0">
                <a:latin typeface="Times New Roman"/>
                <a:cs typeface="Times New Roman"/>
              </a:rPr>
              <a:t> </a:t>
            </a:r>
            <a:r>
              <a:rPr sz="2400" spc="85" dirty="0">
                <a:latin typeface="Cambria"/>
                <a:cs typeface="Cambria"/>
              </a:rPr>
              <a:t>garbage</a:t>
            </a:r>
            <a:r>
              <a:rPr sz="2400" spc="210" dirty="0">
                <a:latin typeface="Times New Roman"/>
                <a:cs typeface="Times New Roman"/>
              </a:rPr>
              <a:t> </a:t>
            </a:r>
            <a:r>
              <a:rPr sz="2400" dirty="0">
                <a:latin typeface="Cambria"/>
                <a:cs typeface="Cambria"/>
              </a:rPr>
              <a:t>collection</a:t>
            </a:r>
            <a:r>
              <a:rPr sz="2400" spc="175" dirty="0">
                <a:latin typeface="Times New Roman"/>
                <a:cs typeface="Times New Roman"/>
              </a:rPr>
              <a:t> </a:t>
            </a:r>
            <a:r>
              <a:rPr sz="2400" spc="75" dirty="0">
                <a:latin typeface="Cambria"/>
                <a:cs typeface="Cambria"/>
              </a:rPr>
              <a:t>systems.</a:t>
            </a:r>
            <a:endParaRPr sz="2400">
              <a:latin typeface="Cambria"/>
              <a:cs typeface="Cambria"/>
            </a:endParaRPr>
          </a:p>
          <a:p>
            <a:pPr marL="287020" marR="71120" indent="-274955">
              <a:lnSpc>
                <a:spcPct val="90000"/>
              </a:lnSpc>
              <a:spcBef>
                <a:spcPts val="560"/>
              </a:spcBef>
              <a:buClr>
                <a:srgbClr val="FE8537"/>
              </a:buClr>
              <a:buSzPct val="68750"/>
              <a:buFont typeface="Wingdings"/>
              <a:buChar char=""/>
              <a:tabLst>
                <a:tab pos="287020" algn="l"/>
              </a:tabLst>
            </a:pPr>
            <a:r>
              <a:rPr sz="2400" spc="200" dirty="0">
                <a:latin typeface="Cambria"/>
                <a:cs typeface="Cambria"/>
              </a:rPr>
              <a:t>On</a:t>
            </a:r>
            <a:r>
              <a:rPr sz="2400" spc="95" dirty="0">
                <a:latin typeface="Times New Roman"/>
                <a:cs typeface="Times New Roman"/>
              </a:rPr>
              <a:t> </a:t>
            </a:r>
            <a:r>
              <a:rPr sz="2400" spc="60" dirty="0">
                <a:latin typeface="Cambria"/>
                <a:cs typeface="Cambria"/>
              </a:rPr>
              <a:t>December</a:t>
            </a:r>
            <a:r>
              <a:rPr sz="2400" spc="95" dirty="0">
                <a:latin typeface="Times New Roman"/>
                <a:cs typeface="Times New Roman"/>
              </a:rPr>
              <a:t> </a:t>
            </a:r>
            <a:r>
              <a:rPr sz="2400" spc="90" dirty="0">
                <a:latin typeface="Cambria"/>
                <a:cs typeface="Cambria"/>
              </a:rPr>
              <a:t>3,</a:t>
            </a:r>
            <a:r>
              <a:rPr sz="2400" spc="110" dirty="0">
                <a:latin typeface="Times New Roman"/>
                <a:cs typeface="Times New Roman"/>
              </a:rPr>
              <a:t> </a:t>
            </a:r>
            <a:r>
              <a:rPr sz="2400" dirty="0">
                <a:latin typeface="Cambria"/>
                <a:cs typeface="Cambria"/>
              </a:rPr>
              <a:t>2008,</a:t>
            </a:r>
            <a:r>
              <a:rPr sz="2400" spc="135" dirty="0">
                <a:latin typeface="Times New Roman"/>
                <a:cs typeface="Times New Roman"/>
              </a:rPr>
              <a:t> </a:t>
            </a:r>
            <a:r>
              <a:rPr sz="2400" spc="95" dirty="0">
                <a:latin typeface="Cambria"/>
                <a:cs typeface="Cambria"/>
              </a:rPr>
              <a:t>Python</a:t>
            </a:r>
            <a:r>
              <a:rPr sz="2400" spc="105" dirty="0">
                <a:latin typeface="Times New Roman"/>
                <a:cs typeface="Times New Roman"/>
              </a:rPr>
              <a:t> </a:t>
            </a:r>
            <a:r>
              <a:rPr sz="2400" spc="55" dirty="0">
                <a:latin typeface="Cambria"/>
                <a:cs typeface="Cambria"/>
              </a:rPr>
              <a:t>3.0</a:t>
            </a:r>
            <a:r>
              <a:rPr sz="2400" spc="114" dirty="0">
                <a:latin typeface="Times New Roman"/>
                <a:cs typeface="Times New Roman"/>
              </a:rPr>
              <a:t> </a:t>
            </a:r>
            <a:r>
              <a:rPr sz="2400" dirty="0">
                <a:latin typeface="Cambria"/>
                <a:cs typeface="Cambria"/>
              </a:rPr>
              <a:t>(also</a:t>
            </a:r>
            <a:r>
              <a:rPr sz="2400" spc="95" dirty="0">
                <a:latin typeface="Times New Roman"/>
                <a:cs typeface="Times New Roman"/>
              </a:rPr>
              <a:t> </a:t>
            </a:r>
            <a:r>
              <a:rPr sz="2400" spc="55" dirty="0">
                <a:latin typeface="Cambria"/>
                <a:cs typeface="Cambria"/>
              </a:rPr>
              <a:t>called</a:t>
            </a:r>
            <a:r>
              <a:rPr sz="2400" spc="55" dirty="0">
                <a:latin typeface="Times New Roman"/>
                <a:cs typeface="Times New Roman"/>
              </a:rPr>
              <a:t> </a:t>
            </a:r>
            <a:r>
              <a:rPr sz="2400" spc="70" dirty="0">
                <a:latin typeface="Cambria"/>
                <a:cs typeface="Cambria"/>
              </a:rPr>
              <a:t>"Py3K")</a:t>
            </a:r>
            <a:r>
              <a:rPr sz="2400" spc="75" dirty="0">
                <a:latin typeface="Times New Roman"/>
                <a:cs typeface="Times New Roman"/>
              </a:rPr>
              <a:t> </a:t>
            </a:r>
            <a:r>
              <a:rPr sz="2400" spc="65" dirty="0">
                <a:latin typeface="Cambria"/>
                <a:cs typeface="Cambria"/>
              </a:rPr>
              <a:t>was</a:t>
            </a:r>
            <a:r>
              <a:rPr sz="2400" spc="75" dirty="0">
                <a:latin typeface="Times New Roman"/>
                <a:cs typeface="Times New Roman"/>
              </a:rPr>
              <a:t> </a:t>
            </a:r>
            <a:r>
              <a:rPr sz="2400" spc="70" dirty="0">
                <a:latin typeface="Cambria"/>
                <a:cs typeface="Cambria"/>
              </a:rPr>
              <a:t>released.</a:t>
            </a:r>
            <a:r>
              <a:rPr sz="2400" spc="50" dirty="0">
                <a:latin typeface="Times New Roman"/>
                <a:cs typeface="Times New Roman"/>
              </a:rPr>
              <a:t> </a:t>
            </a:r>
            <a:r>
              <a:rPr sz="2400" spc="155" dirty="0">
                <a:latin typeface="Cambria"/>
                <a:cs typeface="Cambria"/>
              </a:rPr>
              <a:t>It</a:t>
            </a:r>
            <a:r>
              <a:rPr sz="2400" spc="80" dirty="0">
                <a:latin typeface="Times New Roman"/>
                <a:cs typeface="Times New Roman"/>
              </a:rPr>
              <a:t> </a:t>
            </a:r>
            <a:r>
              <a:rPr sz="2400" spc="65" dirty="0">
                <a:latin typeface="Cambria"/>
                <a:cs typeface="Cambria"/>
              </a:rPr>
              <a:t>was</a:t>
            </a:r>
            <a:r>
              <a:rPr sz="2400" spc="65" dirty="0">
                <a:latin typeface="Times New Roman"/>
                <a:cs typeface="Times New Roman"/>
              </a:rPr>
              <a:t> </a:t>
            </a:r>
            <a:r>
              <a:rPr sz="2400" spc="60" dirty="0">
                <a:latin typeface="Cambria"/>
                <a:cs typeface="Cambria"/>
              </a:rPr>
              <a:t>designed</a:t>
            </a:r>
            <a:r>
              <a:rPr sz="2400" spc="60" dirty="0">
                <a:latin typeface="Times New Roman"/>
                <a:cs typeface="Times New Roman"/>
              </a:rPr>
              <a:t> </a:t>
            </a:r>
            <a:r>
              <a:rPr sz="2400" dirty="0">
                <a:latin typeface="Cambria"/>
                <a:cs typeface="Cambria"/>
              </a:rPr>
              <a:t>to</a:t>
            </a:r>
            <a:r>
              <a:rPr sz="2400" spc="75" dirty="0">
                <a:latin typeface="Times New Roman"/>
                <a:cs typeface="Times New Roman"/>
              </a:rPr>
              <a:t> </a:t>
            </a:r>
            <a:r>
              <a:rPr sz="2400" spc="50" dirty="0">
                <a:latin typeface="Cambria"/>
                <a:cs typeface="Cambria"/>
              </a:rPr>
              <a:t>rectify</a:t>
            </a:r>
            <a:r>
              <a:rPr sz="2400" spc="50" dirty="0">
                <a:latin typeface="Times New Roman"/>
                <a:cs typeface="Times New Roman"/>
              </a:rPr>
              <a:t> </a:t>
            </a:r>
            <a:r>
              <a:rPr sz="2400" spc="85" dirty="0">
                <a:latin typeface="Cambria"/>
                <a:cs typeface="Cambria"/>
              </a:rPr>
              <a:t>the</a:t>
            </a:r>
            <a:r>
              <a:rPr sz="2400" spc="65" dirty="0">
                <a:latin typeface="Times New Roman"/>
                <a:cs typeface="Times New Roman"/>
              </a:rPr>
              <a:t> </a:t>
            </a:r>
            <a:r>
              <a:rPr sz="2400" spc="105" dirty="0">
                <a:latin typeface="Cambria"/>
                <a:cs typeface="Cambria"/>
              </a:rPr>
              <a:t>fundamental</a:t>
            </a:r>
            <a:r>
              <a:rPr sz="2400" spc="70" dirty="0">
                <a:latin typeface="Times New Roman"/>
                <a:cs typeface="Times New Roman"/>
              </a:rPr>
              <a:t> </a:t>
            </a:r>
            <a:r>
              <a:rPr sz="2400" spc="75" dirty="0">
                <a:latin typeface="Cambria"/>
                <a:cs typeface="Cambria"/>
              </a:rPr>
              <a:t>flaw</a:t>
            </a:r>
            <a:r>
              <a:rPr sz="2400" spc="55" dirty="0">
                <a:latin typeface="Times New Roman"/>
                <a:cs typeface="Times New Roman"/>
              </a:rPr>
              <a:t> </a:t>
            </a:r>
            <a:r>
              <a:rPr sz="2400" dirty="0">
                <a:latin typeface="Cambria"/>
                <a:cs typeface="Cambria"/>
              </a:rPr>
              <a:t>of</a:t>
            </a:r>
            <a:r>
              <a:rPr sz="2400" spc="70" dirty="0">
                <a:latin typeface="Times New Roman"/>
                <a:cs typeface="Times New Roman"/>
              </a:rPr>
              <a:t> </a:t>
            </a:r>
            <a:r>
              <a:rPr sz="2400" spc="85" dirty="0">
                <a:latin typeface="Cambria"/>
                <a:cs typeface="Cambria"/>
              </a:rPr>
              <a:t>the</a:t>
            </a:r>
            <a:r>
              <a:rPr sz="2400" spc="60" dirty="0">
                <a:latin typeface="Times New Roman"/>
                <a:cs typeface="Times New Roman"/>
              </a:rPr>
              <a:t> </a:t>
            </a:r>
            <a:r>
              <a:rPr sz="2400" spc="100" dirty="0">
                <a:latin typeface="Cambria"/>
                <a:cs typeface="Cambria"/>
              </a:rPr>
              <a:t>language.</a:t>
            </a:r>
            <a:endParaRPr sz="2400">
              <a:latin typeface="Cambria"/>
              <a:cs typeface="Cambria"/>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4709"/>
            <a:ext cx="7926705" cy="963930"/>
          </a:xfrm>
          <a:prstGeom prst="rect">
            <a:avLst/>
          </a:prstGeom>
        </p:spPr>
        <p:txBody>
          <a:bodyPr vert="horz" wrap="square" lIns="0" tIns="12065" rIns="0" bIns="0" rtlCol="0">
            <a:spAutoFit/>
          </a:bodyPr>
          <a:lstStyle/>
          <a:p>
            <a:pPr marL="12700">
              <a:lnSpc>
                <a:spcPct val="100000"/>
              </a:lnSpc>
              <a:spcBef>
                <a:spcPts val="95"/>
              </a:spcBef>
            </a:pPr>
            <a:r>
              <a:rPr sz="2200" b="0" dirty="0">
                <a:latin typeface="Calibri"/>
                <a:cs typeface="Calibri"/>
              </a:rPr>
              <a:t>Example</a:t>
            </a:r>
            <a:r>
              <a:rPr sz="2200" b="0" spc="-140" dirty="0">
                <a:latin typeface="Times New Roman"/>
                <a:cs typeface="Times New Roman"/>
              </a:rPr>
              <a:t> </a:t>
            </a:r>
            <a:r>
              <a:rPr sz="2200" b="0" spc="-50" dirty="0">
                <a:latin typeface="Calibri"/>
                <a:cs typeface="Calibri"/>
              </a:rPr>
              <a:t>:</a:t>
            </a:r>
            <a:endParaRPr sz="2200">
              <a:latin typeface="Calibri"/>
              <a:cs typeface="Calibri"/>
            </a:endParaRPr>
          </a:p>
          <a:p>
            <a:pPr marL="355600" marR="5080" indent="-343535">
              <a:lnSpc>
                <a:spcPts val="2110"/>
              </a:lnSpc>
              <a:spcBef>
                <a:spcPts val="509"/>
              </a:spcBef>
            </a:pPr>
            <a:r>
              <a:rPr sz="2200" b="0" dirty="0">
                <a:latin typeface="Calibri"/>
                <a:cs typeface="Calibri"/>
              </a:rPr>
              <a:t>In</a:t>
            </a:r>
            <a:r>
              <a:rPr sz="2200" b="0" spc="-95" dirty="0">
                <a:latin typeface="Times New Roman"/>
                <a:cs typeface="Times New Roman"/>
              </a:rPr>
              <a:t> </a:t>
            </a:r>
            <a:r>
              <a:rPr sz="2200" b="0" dirty="0">
                <a:latin typeface="Calibri"/>
                <a:cs typeface="Calibri"/>
              </a:rPr>
              <a:t>this</a:t>
            </a:r>
            <a:r>
              <a:rPr sz="2200" b="0" spc="-85" dirty="0">
                <a:latin typeface="Times New Roman"/>
                <a:cs typeface="Times New Roman"/>
              </a:rPr>
              <a:t> </a:t>
            </a:r>
            <a:r>
              <a:rPr sz="2200" b="0" spc="-10" dirty="0">
                <a:latin typeface="Calibri"/>
                <a:cs typeface="Calibri"/>
              </a:rPr>
              <a:t>example,</a:t>
            </a:r>
            <a:r>
              <a:rPr sz="2200" b="0" spc="-75" dirty="0">
                <a:latin typeface="Times New Roman"/>
                <a:cs typeface="Times New Roman"/>
              </a:rPr>
              <a:t> </a:t>
            </a:r>
            <a:r>
              <a:rPr sz="2200" b="0" dirty="0">
                <a:latin typeface="Calibri"/>
                <a:cs typeface="Calibri"/>
              </a:rPr>
              <a:t>we</a:t>
            </a:r>
            <a:r>
              <a:rPr sz="2200" b="0" spc="-80" dirty="0">
                <a:latin typeface="Times New Roman"/>
                <a:cs typeface="Times New Roman"/>
              </a:rPr>
              <a:t> </a:t>
            </a:r>
            <a:r>
              <a:rPr sz="2200" b="0" dirty="0">
                <a:latin typeface="Calibri"/>
                <a:cs typeface="Calibri"/>
              </a:rPr>
              <a:t>will</a:t>
            </a:r>
            <a:r>
              <a:rPr sz="2200" b="0" spc="-90" dirty="0">
                <a:latin typeface="Times New Roman"/>
                <a:cs typeface="Times New Roman"/>
              </a:rPr>
              <a:t> </a:t>
            </a:r>
            <a:r>
              <a:rPr sz="2200" b="0" dirty="0">
                <a:latin typeface="Calibri"/>
                <a:cs typeface="Calibri"/>
              </a:rPr>
              <a:t>see</a:t>
            </a:r>
            <a:r>
              <a:rPr sz="2200" b="0" spc="-90" dirty="0">
                <a:latin typeface="Times New Roman"/>
                <a:cs typeface="Times New Roman"/>
              </a:rPr>
              <a:t> </a:t>
            </a:r>
            <a:r>
              <a:rPr sz="2200" b="0" dirty="0">
                <a:latin typeface="Calibri"/>
                <a:cs typeface="Calibri"/>
              </a:rPr>
              <a:t>slicing</a:t>
            </a:r>
            <a:r>
              <a:rPr sz="2200" b="0" spc="-110" dirty="0">
                <a:latin typeface="Times New Roman"/>
                <a:cs typeface="Times New Roman"/>
              </a:rPr>
              <a:t> </a:t>
            </a:r>
            <a:r>
              <a:rPr sz="2200" b="0" dirty="0">
                <a:latin typeface="Calibri"/>
                <a:cs typeface="Calibri"/>
              </a:rPr>
              <a:t>in</a:t>
            </a:r>
            <a:r>
              <a:rPr sz="2200" b="0" spc="-90" dirty="0">
                <a:latin typeface="Times New Roman"/>
                <a:cs typeface="Times New Roman"/>
              </a:rPr>
              <a:t> </a:t>
            </a:r>
            <a:r>
              <a:rPr sz="2200" b="0" dirty="0">
                <a:latin typeface="Calibri"/>
                <a:cs typeface="Calibri"/>
              </a:rPr>
              <a:t>python</a:t>
            </a:r>
            <a:r>
              <a:rPr sz="2200" b="0" spc="-85" dirty="0">
                <a:latin typeface="Times New Roman"/>
                <a:cs typeface="Times New Roman"/>
              </a:rPr>
              <a:t> </a:t>
            </a:r>
            <a:r>
              <a:rPr sz="2200" b="0" dirty="0">
                <a:latin typeface="Calibri"/>
                <a:cs typeface="Calibri"/>
              </a:rPr>
              <a:t>list</a:t>
            </a:r>
            <a:r>
              <a:rPr sz="2200" b="0" spc="-90" dirty="0">
                <a:latin typeface="Times New Roman"/>
                <a:cs typeface="Times New Roman"/>
              </a:rPr>
              <a:t> </a:t>
            </a:r>
            <a:r>
              <a:rPr sz="2200" b="0" dirty="0">
                <a:latin typeface="Calibri"/>
                <a:cs typeface="Calibri"/>
              </a:rPr>
              <a:t>the</a:t>
            </a:r>
            <a:r>
              <a:rPr sz="2200" b="0" spc="-90" dirty="0">
                <a:latin typeface="Times New Roman"/>
                <a:cs typeface="Times New Roman"/>
              </a:rPr>
              <a:t> </a:t>
            </a:r>
            <a:r>
              <a:rPr sz="2200" b="0" dirty="0">
                <a:latin typeface="Calibri"/>
                <a:cs typeface="Calibri"/>
              </a:rPr>
              <a:t>index</a:t>
            </a:r>
            <a:r>
              <a:rPr sz="2200" b="0" spc="-95" dirty="0">
                <a:latin typeface="Times New Roman"/>
                <a:cs typeface="Times New Roman"/>
              </a:rPr>
              <a:t> </a:t>
            </a:r>
            <a:r>
              <a:rPr sz="2200" b="0" dirty="0">
                <a:latin typeface="Calibri"/>
                <a:cs typeface="Calibri"/>
              </a:rPr>
              <a:t>start</a:t>
            </a:r>
            <a:r>
              <a:rPr sz="2200" b="0" spc="-90" dirty="0">
                <a:latin typeface="Times New Roman"/>
                <a:cs typeface="Times New Roman"/>
              </a:rPr>
              <a:t> </a:t>
            </a:r>
            <a:r>
              <a:rPr sz="2200" b="0" dirty="0">
                <a:latin typeface="Calibri"/>
                <a:cs typeface="Calibri"/>
              </a:rPr>
              <a:t>from</a:t>
            </a:r>
            <a:r>
              <a:rPr sz="2200" b="0" spc="-75" dirty="0">
                <a:latin typeface="Times New Roman"/>
                <a:cs typeface="Times New Roman"/>
              </a:rPr>
              <a:t> </a:t>
            </a:r>
            <a:r>
              <a:rPr sz="2200" b="0" spc="-50" dirty="0">
                <a:latin typeface="Calibri"/>
                <a:cs typeface="Calibri"/>
              </a:rPr>
              <a:t>0</a:t>
            </a:r>
            <a:r>
              <a:rPr sz="2200" b="0" spc="-50" dirty="0">
                <a:latin typeface="Times New Roman"/>
                <a:cs typeface="Times New Roman"/>
              </a:rPr>
              <a:t> </a:t>
            </a:r>
            <a:r>
              <a:rPr sz="2200" b="0" spc="-10" dirty="0">
                <a:latin typeface="Calibri"/>
                <a:cs typeface="Calibri"/>
              </a:rPr>
              <a:t>indexes</a:t>
            </a:r>
            <a:r>
              <a:rPr sz="2200" b="0" spc="-65" dirty="0">
                <a:latin typeface="Times New Roman"/>
                <a:cs typeface="Times New Roman"/>
              </a:rPr>
              <a:t> </a:t>
            </a:r>
            <a:r>
              <a:rPr sz="2200" b="0" dirty="0">
                <a:latin typeface="Calibri"/>
                <a:cs typeface="Calibri"/>
              </a:rPr>
              <a:t>and</a:t>
            </a:r>
            <a:r>
              <a:rPr sz="2200" b="0" spc="-80" dirty="0">
                <a:latin typeface="Times New Roman"/>
                <a:cs typeface="Times New Roman"/>
              </a:rPr>
              <a:t> </a:t>
            </a:r>
            <a:r>
              <a:rPr sz="2200" b="0" dirty="0">
                <a:latin typeface="Calibri"/>
                <a:cs typeface="Calibri"/>
              </a:rPr>
              <a:t>ending</a:t>
            </a:r>
            <a:r>
              <a:rPr sz="2200" b="0" spc="-80" dirty="0">
                <a:latin typeface="Times New Roman"/>
                <a:cs typeface="Times New Roman"/>
              </a:rPr>
              <a:t> </a:t>
            </a:r>
            <a:r>
              <a:rPr sz="2200" b="0" dirty="0">
                <a:latin typeface="Calibri"/>
                <a:cs typeface="Calibri"/>
              </a:rPr>
              <a:t>with</a:t>
            </a:r>
            <a:r>
              <a:rPr sz="2200" b="0" spc="-90" dirty="0">
                <a:latin typeface="Times New Roman"/>
                <a:cs typeface="Times New Roman"/>
              </a:rPr>
              <a:t> </a:t>
            </a:r>
            <a:r>
              <a:rPr sz="2200" b="0" dirty="0">
                <a:latin typeface="Calibri"/>
                <a:cs typeface="Calibri"/>
              </a:rPr>
              <a:t>a</a:t>
            </a:r>
            <a:r>
              <a:rPr sz="2200" b="0" spc="-70" dirty="0">
                <a:latin typeface="Times New Roman"/>
                <a:cs typeface="Times New Roman"/>
              </a:rPr>
              <a:t> </a:t>
            </a:r>
            <a:r>
              <a:rPr sz="2200" b="0" dirty="0">
                <a:latin typeface="Calibri"/>
                <a:cs typeface="Calibri"/>
              </a:rPr>
              <a:t>2</a:t>
            </a:r>
            <a:r>
              <a:rPr sz="2200" b="0" spc="-80" dirty="0">
                <a:latin typeface="Times New Roman"/>
                <a:cs typeface="Times New Roman"/>
              </a:rPr>
              <a:t> </a:t>
            </a:r>
            <a:r>
              <a:rPr sz="2200" b="0" spc="-10" dirty="0">
                <a:latin typeface="Calibri"/>
                <a:cs typeface="Calibri"/>
              </a:rPr>
              <a:t>index(stops</a:t>
            </a:r>
            <a:r>
              <a:rPr sz="2200" b="0" spc="-70" dirty="0">
                <a:latin typeface="Times New Roman"/>
                <a:cs typeface="Times New Roman"/>
              </a:rPr>
              <a:t> </a:t>
            </a:r>
            <a:r>
              <a:rPr sz="2200" b="0" dirty="0">
                <a:latin typeface="Calibri"/>
                <a:cs typeface="Calibri"/>
              </a:rPr>
              <a:t>at</a:t>
            </a:r>
            <a:r>
              <a:rPr sz="2200" b="0" spc="-80" dirty="0">
                <a:latin typeface="Times New Roman"/>
                <a:cs typeface="Times New Roman"/>
              </a:rPr>
              <a:t> </a:t>
            </a:r>
            <a:r>
              <a:rPr sz="2200" b="0" dirty="0">
                <a:latin typeface="Calibri"/>
                <a:cs typeface="Calibri"/>
              </a:rPr>
              <a:t>3-1=2</a:t>
            </a:r>
            <a:r>
              <a:rPr sz="2200" b="0" spc="-70" dirty="0">
                <a:latin typeface="Times New Roman"/>
                <a:cs typeface="Times New Roman"/>
              </a:rPr>
              <a:t> </a:t>
            </a:r>
            <a:r>
              <a:rPr sz="2200" b="0" spc="-25" dirty="0">
                <a:latin typeface="Calibri"/>
                <a:cs typeface="Calibri"/>
              </a:rPr>
              <a:t>).</a:t>
            </a:r>
            <a:endParaRPr sz="2200">
              <a:latin typeface="Calibri"/>
              <a:cs typeface="Calibri"/>
            </a:endParaRPr>
          </a:p>
        </p:txBody>
      </p:sp>
      <p:sp>
        <p:nvSpPr>
          <p:cNvPr id="3" name="object 3"/>
          <p:cNvSpPr txBox="1"/>
          <p:nvPr/>
        </p:nvSpPr>
        <p:spPr>
          <a:xfrm>
            <a:off x="535940" y="1564885"/>
            <a:ext cx="3882390" cy="3714115"/>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a:t>
            </a:r>
            <a:r>
              <a:rPr sz="2200" spc="-90" dirty="0">
                <a:latin typeface="Times New Roman"/>
                <a:cs typeface="Times New Roman"/>
              </a:rPr>
              <a:t> </a:t>
            </a:r>
            <a:r>
              <a:rPr sz="2200" dirty="0">
                <a:latin typeface="Calibri"/>
                <a:cs typeface="Calibri"/>
              </a:rPr>
              <a:t>Python</a:t>
            </a:r>
            <a:r>
              <a:rPr sz="2200" spc="-85" dirty="0">
                <a:latin typeface="Times New Roman"/>
                <a:cs typeface="Times New Roman"/>
              </a:rPr>
              <a:t> </a:t>
            </a:r>
            <a:r>
              <a:rPr sz="2200" spc="-10" dirty="0">
                <a:latin typeface="Calibri"/>
                <a:cs typeface="Calibri"/>
              </a:rPr>
              <a:t>program</a:t>
            </a:r>
            <a:r>
              <a:rPr sz="2200" spc="-85" dirty="0">
                <a:latin typeface="Times New Roman"/>
                <a:cs typeface="Times New Roman"/>
              </a:rPr>
              <a:t> </a:t>
            </a:r>
            <a:r>
              <a:rPr sz="2200" dirty="0">
                <a:latin typeface="Calibri"/>
                <a:cs typeface="Calibri"/>
              </a:rPr>
              <a:t>to</a:t>
            </a:r>
            <a:r>
              <a:rPr sz="2200" spc="-80" dirty="0">
                <a:latin typeface="Times New Roman"/>
                <a:cs typeface="Times New Roman"/>
              </a:rPr>
              <a:t> </a:t>
            </a:r>
            <a:r>
              <a:rPr sz="2200" spc="-10" dirty="0">
                <a:latin typeface="Calibri"/>
                <a:cs typeface="Calibri"/>
              </a:rPr>
              <a:t>demonstrate</a:t>
            </a:r>
            <a:endParaRPr sz="2200">
              <a:latin typeface="Calibri"/>
              <a:cs typeface="Calibri"/>
            </a:endParaRPr>
          </a:p>
          <a:p>
            <a:pPr marL="12700">
              <a:lnSpc>
                <a:spcPct val="100000"/>
              </a:lnSpc>
              <a:spcBef>
                <a:spcPts val="5"/>
              </a:spcBef>
            </a:pPr>
            <a:r>
              <a:rPr sz="2200" dirty="0">
                <a:latin typeface="Calibri"/>
                <a:cs typeface="Calibri"/>
              </a:rPr>
              <a:t>#</a:t>
            </a:r>
            <a:r>
              <a:rPr sz="2200" spc="-90" dirty="0">
                <a:latin typeface="Times New Roman"/>
                <a:cs typeface="Times New Roman"/>
              </a:rPr>
              <a:t> </a:t>
            </a:r>
            <a:r>
              <a:rPr sz="2200" dirty="0">
                <a:latin typeface="Calibri"/>
                <a:cs typeface="Calibri"/>
              </a:rPr>
              <a:t>string</a:t>
            </a:r>
            <a:r>
              <a:rPr sz="2200" spc="-90" dirty="0">
                <a:latin typeface="Times New Roman"/>
                <a:cs typeface="Times New Roman"/>
              </a:rPr>
              <a:t> </a:t>
            </a:r>
            <a:r>
              <a:rPr sz="2200" spc="-10" dirty="0">
                <a:latin typeface="Calibri"/>
                <a:cs typeface="Calibri"/>
              </a:rPr>
              <a:t>slicing</a:t>
            </a:r>
            <a:endParaRPr sz="2200">
              <a:latin typeface="Calibri"/>
              <a:cs typeface="Calibri"/>
            </a:endParaRPr>
          </a:p>
          <a:p>
            <a:pPr marL="12700">
              <a:lnSpc>
                <a:spcPct val="100000"/>
              </a:lnSpc>
              <a:spcBef>
                <a:spcPts val="2640"/>
              </a:spcBef>
            </a:pPr>
            <a:r>
              <a:rPr sz="2200" dirty="0">
                <a:latin typeface="Calibri"/>
                <a:cs typeface="Calibri"/>
              </a:rPr>
              <a:t>#</a:t>
            </a:r>
            <a:r>
              <a:rPr sz="2200" spc="-80" dirty="0">
                <a:latin typeface="Times New Roman"/>
                <a:cs typeface="Times New Roman"/>
              </a:rPr>
              <a:t> </a:t>
            </a:r>
            <a:r>
              <a:rPr sz="2200" dirty="0">
                <a:latin typeface="Calibri"/>
                <a:cs typeface="Calibri"/>
              </a:rPr>
              <a:t>String</a:t>
            </a:r>
            <a:r>
              <a:rPr sz="2200" spc="-80" dirty="0">
                <a:latin typeface="Times New Roman"/>
                <a:cs typeface="Times New Roman"/>
              </a:rPr>
              <a:t> </a:t>
            </a:r>
            <a:r>
              <a:rPr sz="2200" spc="-10" dirty="0">
                <a:latin typeface="Calibri"/>
                <a:cs typeface="Calibri"/>
              </a:rPr>
              <a:t>slicing</a:t>
            </a:r>
            <a:endParaRPr sz="2200">
              <a:latin typeface="Calibri"/>
              <a:cs typeface="Calibri"/>
            </a:endParaRPr>
          </a:p>
          <a:p>
            <a:pPr marL="12700">
              <a:lnSpc>
                <a:spcPct val="100000"/>
              </a:lnSpc>
            </a:pPr>
            <a:r>
              <a:rPr sz="2200" dirty="0">
                <a:latin typeface="Calibri"/>
                <a:cs typeface="Calibri"/>
              </a:rPr>
              <a:t>String</a:t>
            </a:r>
            <a:r>
              <a:rPr sz="2200" spc="-90" dirty="0">
                <a:latin typeface="Times New Roman"/>
                <a:cs typeface="Times New Roman"/>
              </a:rPr>
              <a:t> </a:t>
            </a:r>
            <a:r>
              <a:rPr sz="2200" dirty="0">
                <a:latin typeface="Calibri"/>
                <a:cs typeface="Calibri"/>
              </a:rPr>
              <a:t>=</a:t>
            </a:r>
            <a:r>
              <a:rPr sz="2200" spc="-70" dirty="0">
                <a:latin typeface="Times New Roman"/>
                <a:cs typeface="Times New Roman"/>
              </a:rPr>
              <a:t> </a:t>
            </a:r>
            <a:r>
              <a:rPr sz="2200" spc="-10" dirty="0">
                <a:latin typeface="Calibri"/>
                <a:cs typeface="Calibri"/>
              </a:rPr>
              <a:t>'GEEKSFORGEEKS'</a:t>
            </a:r>
            <a:endParaRPr sz="2200">
              <a:latin typeface="Calibri"/>
              <a:cs typeface="Calibri"/>
            </a:endParaRPr>
          </a:p>
          <a:p>
            <a:pPr marL="12700" marR="863600">
              <a:lnSpc>
                <a:spcPct val="100000"/>
              </a:lnSpc>
              <a:spcBef>
                <a:spcPts val="2640"/>
              </a:spcBef>
            </a:pPr>
            <a:r>
              <a:rPr sz="2200" dirty="0">
                <a:latin typeface="Calibri"/>
                <a:cs typeface="Calibri"/>
              </a:rPr>
              <a:t>#</a:t>
            </a:r>
            <a:r>
              <a:rPr sz="2200" spc="-100" dirty="0">
                <a:latin typeface="Times New Roman"/>
                <a:cs typeface="Times New Roman"/>
              </a:rPr>
              <a:t> </a:t>
            </a:r>
            <a:r>
              <a:rPr sz="2200" dirty="0">
                <a:latin typeface="Calibri"/>
                <a:cs typeface="Calibri"/>
              </a:rPr>
              <a:t>Using</a:t>
            </a:r>
            <a:r>
              <a:rPr sz="2200" spc="-90" dirty="0">
                <a:latin typeface="Times New Roman"/>
                <a:cs typeface="Times New Roman"/>
              </a:rPr>
              <a:t> </a:t>
            </a:r>
            <a:r>
              <a:rPr sz="2200" dirty="0">
                <a:latin typeface="Calibri"/>
                <a:cs typeface="Calibri"/>
              </a:rPr>
              <a:t>indexing</a:t>
            </a:r>
            <a:r>
              <a:rPr sz="2200" spc="-105" dirty="0">
                <a:latin typeface="Times New Roman"/>
                <a:cs typeface="Times New Roman"/>
              </a:rPr>
              <a:t> </a:t>
            </a:r>
            <a:r>
              <a:rPr sz="2200" spc="-10" dirty="0">
                <a:latin typeface="Calibri"/>
                <a:cs typeface="Calibri"/>
              </a:rPr>
              <a:t>sequence</a:t>
            </a:r>
            <a:r>
              <a:rPr sz="2200" spc="-10" dirty="0">
                <a:latin typeface="Times New Roman"/>
                <a:cs typeface="Times New Roman"/>
              </a:rPr>
              <a:t> </a:t>
            </a:r>
            <a:r>
              <a:rPr sz="2200" spc="-10" dirty="0">
                <a:latin typeface="Calibri"/>
                <a:cs typeface="Calibri"/>
              </a:rPr>
              <a:t>print(String[:3])</a:t>
            </a:r>
            <a:endParaRPr sz="2200">
              <a:latin typeface="Calibri"/>
              <a:cs typeface="Calibri"/>
            </a:endParaRPr>
          </a:p>
          <a:p>
            <a:pPr marL="12700">
              <a:lnSpc>
                <a:spcPct val="100000"/>
              </a:lnSpc>
              <a:spcBef>
                <a:spcPts val="2645"/>
              </a:spcBef>
            </a:pPr>
            <a:r>
              <a:rPr sz="2200" b="1" spc="-10" dirty="0">
                <a:latin typeface="Calibri"/>
                <a:cs typeface="Calibri"/>
              </a:rPr>
              <a:t>Output:</a:t>
            </a:r>
            <a:endParaRPr sz="2200">
              <a:latin typeface="Calibri"/>
              <a:cs typeface="Calibri"/>
            </a:endParaRPr>
          </a:p>
          <a:p>
            <a:pPr marL="12700">
              <a:lnSpc>
                <a:spcPct val="100000"/>
              </a:lnSpc>
            </a:pPr>
            <a:r>
              <a:rPr sz="2200" spc="-25" dirty="0">
                <a:latin typeface="Calibri"/>
                <a:cs typeface="Calibri"/>
              </a:rPr>
              <a:t>GEE</a:t>
            </a:r>
            <a:endParaRPr sz="22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6877"/>
            <a:ext cx="5006340" cy="1063625"/>
          </a:xfrm>
          <a:prstGeom prst="rect">
            <a:avLst/>
          </a:prstGeom>
        </p:spPr>
        <p:txBody>
          <a:bodyPr vert="horz" wrap="square" lIns="0" tIns="118110" rIns="0" bIns="0" rtlCol="0">
            <a:spAutoFit/>
          </a:bodyPr>
          <a:lstStyle/>
          <a:p>
            <a:pPr marL="12700">
              <a:lnSpc>
                <a:spcPct val="100000"/>
              </a:lnSpc>
              <a:spcBef>
                <a:spcPts val="930"/>
              </a:spcBef>
            </a:pPr>
            <a:r>
              <a:rPr dirty="0"/>
              <a:t>Basic</a:t>
            </a:r>
            <a:r>
              <a:rPr b="0" spc="-120" dirty="0">
                <a:latin typeface="Times New Roman"/>
                <a:cs typeface="Times New Roman"/>
              </a:rPr>
              <a:t> </a:t>
            </a:r>
            <a:r>
              <a:rPr spc="-10" dirty="0"/>
              <a:t>Example</a:t>
            </a:r>
          </a:p>
          <a:p>
            <a:pPr marL="12700">
              <a:lnSpc>
                <a:spcPct val="100000"/>
              </a:lnSpc>
              <a:spcBef>
                <a:spcPts val="620"/>
              </a:spcBef>
            </a:pPr>
            <a:r>
              <a:rPr sz="2400" dirty="0"/>
              <a:t>Here</a:t>
            </a:r>
            <a:r>
              <a:rPr sz="2400" b="0" spc="-114" dirty="0">
                <a:latin typeface="Times New Roman"/>
                <a:cs typeface="Times New Roman"/>
              </a:rPr>
              <a:t> </a:t>
            </a:r>
            <a:r>
              <a:rPr sz="2400" dirty="0"/>
              <a:t>is</a:t>
            </a:r>
            <a:r>
              <a:rPr sz="2400" b="0" spc="-105" dirty="0">
                <a:latin typeface="Times New Roman"/>
                <a:cs typeface="Times New Roman"/>
              </a:rPr>
              <a:t> </a:t>
            </a:r>
            <a:r>
              <a:rPr sz="2400" dirty="0"/>
              <a:t>a</a:t>
            </a:r>
            <a:r>
              <a:rPr sz="2400" b="0" spc="-100" dirty="0">
                <a:latin typeface="Times New Roman"/>
                <a:cs typeface="Times New Roman"/>
              </a:rPr>
              <a:t> </a:t>
            </a:r>
            <a:r>
              <a:rPr sz="2400" dirty="0"/>
              <a:t>basic</a:t>
            </a:r>
            <a:r>
              <a:rPr sz="2400" b="0" spc="-105" dirty="0">
                <a:latin typeface="Times New Roman"/>
                <a:cs typeface="Times New Roman"/>
              </a:rPr>
              <a:t> </a:t>
            </a:r>
            <a:r>
              <a:rPr sz="2400" spc="-10" dirty="0"/>
              <a:t>example</a:t>
            </a:r>
            <a:r>
              <a:rPr sz="2400" b="0" spc="-110" dirty="0">
                <a:latin typeface="Times New Roman"/>
                <a:cs typeface="Times New Roman"/>
              </a:rPr>
              <a:t> </a:t>
            </a:r>
            <a:r>
              <a:rPr sz="2400" dirty="0"/>
              <a:t>of</a:t>
            </a:r>
            <a:r>
              <a:rPr sz="2400" b="0" spc="-120" dirty="0">
                <a:latin typeface="Times New Roman"/>
                <a:cs typeface="Times New Roman"/>
              </a:rPr>
              <a:t> </a:t>
            </a:r>
            <a:r>
              <a:rPr sz="2400" dirty="0"/>
              <a:t>string</a:t>
            </a:r>
            <a:r>
              <a:rPr sz="2400" b="0" spc="-100" dirty="0">
                <a:latin typeface="Times New Roman"/>
                <a:cs typeface="Times New Roman"/>
              </a:rPr>
              <a:t> </a:t>
            </a:r>
            <a:r>
              <a:rPr sz="2400" spc="-10" dirty="0"/>
              <a:t>slicing.</a:t>
            </a:r>
            <a:endParaRPr sz="2400">
              <a:latin typeface="Times New Roman"/>
              <a:cs typeface="Times New Roman"/>
            </a:endParaRPr>
          </a:p>
        </p:txBody>
      </p:sp>
      <p:sp>
        <p:nvSpPr>
          <p:cNvPr id="3" name="object 3"/>
          <p:cNvSpPr txBox="1"/>
          <p:nvPr/>
        </p:nvSpPr>
        <p:spPr>
          <a:xfrm>
            <a:off x="535940" y="1686505"/>
            <a:ext cx="2547620" cy="1123950"/>
          </a:xfrm>
          <a:prstGeom prst="rect">
            <a:avLst/>
          </a:prstGeom>
        </p:spPr>
        <p:txBody>
          <a:bodyPr vert="horz" wrap="square" lIns="0" tIns="12700" rIns="0" bIns="0" rtlCol="0">
            <a:spAutoFit/>
          </a:bodyPr>
          <a:lstStyle/>
          <a:p>
            <a:pPr marL="12700">
              <a:lnSpc>
                <a:spcPct val="100000"/>
              </a:lnSpc>
              <a:spcBef>
                <a:spcPts val="100"/>
              </a:spcBef>
              <a:tabLst>
                <a:tab pos="347980" algn="l"/>
                <a:tab pos="684530" algn="l"/>
              </a:tabLst>
            </a:pPr>
            <a:r>
              <a:rPr sz="2400" spc="-50" dirty="0">
                <a:solidFill>
                  <a:srgbClr val="1E2C35"/>
                </a:solidFill>
                <a:latin typeface="Consolas"/>
                <a:cs typeface="Consolas"/>
              </a:rPr>
              <a:t>S</a:t>
            </a:r>
            <a:r>
              <a:rPr sz="2400" dirty="0">
                <a:solidFill>
                  <a:srgbClr val="1E2C35"/>
                </a:solidFill>
                <a:latin typeface="Times New Roman"/>
                <a:cs typeface="Times New Roman"/>
              </a:rPr>
              <a:t>	</a:t>
            </a:r>
            <a:r>
              <a:rPr sz="2400" spc="-50" dirty="0">
                <a:solidFill>
                  <a:srgbClr val="1E2C35"/>
                </a:solidFill>
                <a:latin typeface="Consolas"/>
                <a:cs typeface="Consolas"/>
              </a:rPr>
              <a:t>=</a:t>
            </a:r>
            <a:r>
              <a:rPr sz="2400" dirty="0">
                <a:solidFill>
                  <a:srgbClr val="1E2C35"/>
                </a:solidFill>
                <a:latin typeface="Times New Roman"/>
                <a:cs typeface="Times New Roman"/>
              </a:rPr>
              <a:t>	</a:t>
            </a:r>
            <a:r>
              <a:rPr sz="2400" spc="-10" dirty="0">
                <a:solidFill>
                  <a:srgbClr val="D12E1B"/>
                </a:solidFill>
                <a:latin typeface="Consolas"/>
                <a:cs typeface="Consolas"/>
              </a:rPr>
              <a:t>'ABCDEFGHI’</a:t>
            </a:r>
            <a:endParaRPr sz="2400">
              <a:latin typeface="Consolas"/>
              <a:cs typeface="Consolas"/>
            </a:endParaRPr>
          </a:p>
          <a:p>
            <a:pPr marL="12700" marR="173355">
              <a:lnSpc>
                <a:spcPct val="100000"/>
              </a:lnSpc>
              <a:spcBef>
                <a:spcPts val="5"/>
              </a:spcBef>
              <a:tabLst>
                <a:tab pos="1190625" algn="l"/>
                <a:tab pos="1527175" algn="l"/>
              </a:tabLst>
            </a:pPr>
            <a:r>
              <a:rPr sz="2400" spc="-10" dirty="0">
                <a:solidFill>
                  <a:srgbClr val="1A72E8"/>
                </a:solidFill>
                <a:latin typeface="Consolas"/>
                <a:cs typeface="Consolas"/>
              </a:rPr>
              <a:t>print</a:t>
            </a:r>
            <a:r>
              <a:rPr sz="2400" spc="-10" dirty="0">
                <a:solidFill>
                  <a:srgbClr val="1E2C35"/>
                </a:solidFill>
                <a:latin typeface="Consolas"/>
                <a:cs typeface="Consolas"/>
              </a:rPr>
              <a:t>(S[</a:t>
            </a:r>
            <a:r>
              <a:rPr sz="2400" spc="-10" dirty="0">
                <a:solidFill>
                  <a:srgbClr val="C53929"/>
                </a:solidFill>
                <a:latin typeface="Consolas"/>
                <a:cs typeface="Consolas"/>
              </a:rPr>
              <a:t>2</a:t>
            </a:r>
            <a:r>
              <a:rPr sz="2400" spc="-10" dirty="0">
                <a:solidFill>
                  <a:srgbClr val="1E2C35"/>
                </a:solidFill>
                <a:latin typeface="Consolas"/>
                <a:cs typeface="Consolas"/>
              </a:rPr>
              <a:t>:</a:t>
            </a:r>
            <a:r>
              <a:rPr sz="2400" spc="-10" dirty="0">
                <a:solidFill>
                  <a:srgbClr val="C53929"/>
                </a:solidFill>
                <a:latin typeface="Consolas"/>
                <a:cs typeface="Consolas"/>
              </a:rPr>
              <a:t>7</a:t>
            </a:r>
            <a:r>
              <a:rPr sz="2400" spc="-10" dirty="0">
                <a:solidFill>
                  <a:srgbClr val="1E2C35"/>
                </a:solidFill>
                <a:latin typeface="Consolas"/>
                <a:cs typeface="Consolas"/>
              </a:rPr>
              <a:t>])</a:t>
            </a:r>
            <a:r>
              <a:rPr sz="2400" spc="-10" dirty="0">
                <a:solidFill>
                  <a:srgbClr val="1E2C35"/>
                </a:solidFill>
                <a:latin typeface="Times New Roman"/>
                <a:cs typeface="Times New Roman"/>
              </a:rPr>
              <a:t> </a:t>
            </a:r>
            <a:r>
              <a:rPr sz="2400" spc="-10" dirty="0">
                <a:solidFill>
                  <a:srgbClr val="1E2C35"/>
                </a:solidFill>
                <a:latin typeface="Consolas"/>
                <a:cs typeface="Consolas"/>
              </a:rPr>
              <a:t>Output</a:t>
            </a:r>
            <a:r>
              <a:rPr sz="2400" dirty="0">
                <a:solidFill>
                  <a:srgbClr val="1E2C35"/>
                </a:solidFill>
                <a:latin typeface="Times New Roman"/>
                <a:cs typeface="Times New Roman"/>
              </a:rPr>
              <a:t>	</a:t>
            </a:r>
            <a:r>
              <a:rPr sz="2400" spc="-50" dirty="0">
                <a:solidFill>
                  <a:srgbClr val="64798B"/>
                </a:solidFill>
                <a:latin typeface="Consolas"/>
                <a:cs typeface="Consolas"/>
              </a:rPr>
              <a:t>#</a:t>
            </a:r>
            <a:r>
              <a:rPr sz="2400" dirty="0">
                <a:solidFill>
                  <a:srgbClr val="64798B"/>
                </a:solidFill>
                <a:latin typeface="Times New Roman"/>
                <a:cs typeface="Times New Roman"/>
              </a:rPr>
              <a:t>	</a:t>
            </a:r>
            <a:r>
              <a:rPr sz="2400" spc="-20" dirty="0">
                <a:solidFill>
                  <a:srgbClr val="64798B"/>
                </a:solidFill>
                <a:latin typeface="Consolas"/>
                <a:cs typeface="Consolas"/>
              </a:rPr>
              <a:t>CDEFG</a:t>
            </a:r>
            <a:endParaRPr sz="2400">
              <a:latin typeface="Consolas"/>
              <a:cs typeface="Consolas"/>
            </a:endParaRPr>
          </a:p>
        </p:txBody>
      </p:sp>
      <p:pic>
        <p:nvPicPr>
          <p:cNvPr id="4" name="object 4"/>
          <p:cNvPicPr/>
          <p:nvPr/>
        </p:nvPicPr>
        <p:blipFill>
          <a:blip r:embed="rId2" cstate="print"/>
          <a:stretch>
            <a:fillRect/>
          </a:stretch>
        </p:blipFill>
        <p:spPr>
          <a:xfrm>
            <a:off x="228600" y="2971800"/>
            <a:ext cx="6790303" cy="2590800"/>
          </a:xfrm>
          <a:prstGeom prst="rect">
            <a:avLst/>
          </a:prstGeom>
        </p:spPr>
      </p:pic>
      <p:sp>
        <p:nvSpPr>
          <p:cNvPr id="5" name="object 5"/>
          <p:cNvSpPr txBox="1"/>
          <p:nvPr/>
        </p:nvSpPr>
        <p:spPr>
          <a:xfrm>
            <a:off x="535940" y="5934955"/>
            <a:ext cx="6083935" cy="603369"/>
          </a:xfrm>
          <a:prstGeom prst="rect">
            <a:avLst/>
          </a:prstGeom>
        </p:spPr>
        <p:txBody>
          <a:bodyPr vert="horz" wrap="square" lIns="0" tIns="36194" rIns="0" bIns="0" rtlCol="0">
            <a:spAutoFit/>
          </a:bodyPr>
          <a:lstStyle/>
          <a:p>
            <a:pPr marL="12700">
              <a:lnSpc>
                <a:spcPct val="100000"/>
              </a:lnSpc>
              <a:spcBef>
                <a:spcPts val="284"/>
              </a:spcBef>
            </a:pPr>
            <a:r>
              <a:rPr sz="2400" b="1" dirty="0">
                <a:solidFill>
                  <a:srgbClr val="C00000"/>
                </a:solidFill>
                <a:latin typeface="Calibri"/>
                <a:cs typeface="Calibri"/>
              </a:rPr>
              <a:t>Note</a:t>
            </a:r>
            <a:r>
              <a:rPr sz="2400" spc="-114" dirty="0">
                <a:solidFill>
                  <a:srgbClr val="C00000"/>
                </a:solidFill>
                <a:latin typeface="Times New Roman"/>
                <a:cs typeface="Times New Roman"/>
              </a:rPr>
              <a:t> </a:t>
            </a:r>
            <a:r>
              <a:rPr sz="2400" b="1" dirty="0">
                <a:solidFill>
                  <a:srgbClr val="C00000"/>
                </a:solidFill>
                <a:latin typeface="Calibri"/>
                <a:cs typeface="Calibri"/>
              </a:rPr>
              <a:t>that</a:t>
            </a:r>
            <a:r>
              <a:rPr sz="2400" spc="-105" dirty="0">
                <a:solidFill>
                  <a:srgbClr val="C00000"/>
                </a:solidFill>
                <a:latin typeface="Times New Roman"/>
                <a:cs typeface="Times New Roman"/>
              </a:rPr>
              <a:t> </a:t>
            </a:r>
            <a:r>
              <a:rPr sz="2400" b="1" dirty="0">
                <a:solidFill>
                  <a:srgbClr val="C00000"/>
                </a:solidFill>
                <a:latin typeface="Calibri"/>
                <a:cs typeface="Calibri"/>
              </a:rPr>
              <a:t>the</a:t>
            </a:r>
            <a:r>
              <a:rPr sz="2400" spc="-90" dirty="0">
                <a:solidFill>
                  <a:srgbClr val="C00000"/>
                </a:solidFill>
                <a:latin typeface="Times New Roman"/>
                <a:cs typeface="Times New Roman"/>
              </a:rPr>
              <a:t> </a:t>
            </a:r>
            <a:r>
              <a:rPr sz="2400" b="1" dirty="0">
                <a:solidFill>
                  <a:srgbClr val="C00000"/>
                </a:solidFill>
                <a:latin typeface="Calibri"/>
                <a:cs typeface="Calibri"/>
              </a:rPr>
              <a:t>item</a:t>
            </a:r>
            <a:r>
              <a:rPr sz="2400" spc="-100" dirty="0">
                <a:solidFill>
                  <a:srgbClr val="C00000"/>
                </a:solidFill>
                <a:latin typeface="Times New Roman"/>
                <a:cs typeface="Times New Roman"/>
              </a:rPr>
              <a:t> </a:t>
            </a:r>
            <a:r>
              <a:rPr sz="2400" b="1" dirty="0">
                <a:solidFill>
                  <a:srgbClr val="C00000"/>
                </a:solidFill>
                <a:latin typeface="Calibri"/>
                <a:cs typeface="Calibri"/>
              </a:rPr>
              <a:t>at</a:t>
            </a:r>
            <a:r>
              <a:rPr sz="2400" spc="-100" dirty="0">
                <a:solidFill>
                  <a:srgbClr val="C00000"/>
                </a:solidFill>
                <a:latin typeface="Times New Roman"/>
                <a:cs typeface="Times New Roman"/>
              </a:rPr>
              <a:t> </a:t>
            </a:r>
            <a:r>
              <a:rPr sz="2400" b="1" dirty="0">
                <a:solidFill>
                  <a:srgbClr val="C00000"/>
                </a:solidFill>
                <a:latin typeface="Calibri"/>
                <a:cs typeface="Calibri"/>
              </a:rPr>
              <a:t>index</a:t>
            </a:r>
            <a:r>
              <a:rPr sz="2400" spc="-100" dirty="0">
                <a:solidFill>
                  <a:srgbClr val="C00000"/>
                </a:solidFill>
                <a:latin typeface="Times New Roman"/>
                <a:cs typeface="Times New Roman"/>
              </a:rPr>
              <a:t> </a:t>
            </a:r>
            <a:r>
              <a:rPr sz="2400" b="1" dirty="0">
                <a:solidFill>
                  <a:srgbClr val="C00000"/>
                </a:solidFill>
                <a:latin typeface="Calibri"/>
                <a:cs typeface="Calibri"/>
              </a:rPr>
              <a:t>7</a:t>
            </a:r>
            <a:r>
              <a:rPr sz="2400" spc="-120" dirty="0">
                <a:solidFill>
                  <a:srgbClr val="C00000"/>
                </a:solidFill>
                <a:latin typeface="Times New Roman"/>
                <a:cs typeface="Times New Roman"/>
              </a:rPr>
              <a:t> </a:t>
            </a:r>
            <a:r>
              <a:rPr sz="2400" b="1" dirty="0">
                <a:solidFill>
                  <a:srgbClr val="C00000"/>
                </a:solidFill>
                <a:latin typeface="Calibri"/>
                <a:cs typeface="Calibri"/>
              </a:rPr>
              <a:t>'H'</a:t>
            </a:r>
            <a:r>
              <a:rPr sz="2400" spc="-100" dirty="0">
                <a:solidFill>
                  <a:srgbClr val="C00000"/>
                </a:solidFill>
                <a:latin typeface="Times New Roman"/>
                <a:cs typeface="Times New Roman"/>
              </a:rPr>
              <a:t> </a:t>
            </a:r>
            <a:r>
              <a:rPr sz="2400" b="1" dirty="0">
                <a:solidFill>
                  <a:srgbClr val="C00000"/>
                </a:solidFill>
                <a:latin typeface="Calibri"/>
                <a:cs typeface="Calibri"/>
              </a:rPr>
              <a:t>is</a:t>
            </a:r>
            <a:r>
              <a:rPr sz="2400" spc="-105" dirty="0">
                <a:solidFill>
                  <a:srgbClr val="C00000"/>
                </a:solidFill>
                <a:latin typeface="Times New Roman"/>
                <a:cs typeface="Times New Roman"/>
              </a:rPr>
              <a:t> </a:t>
            </a:r>
            <a:r>
              <a:rPr sz="2400" b="1" dirty="0">
                <a:solidFill>
                  <a:srgbClr val="C00000"/>
                </a:solidFill>
                <a:latin typeface="Calibri"/>
                <a:cs typeface="Calibri"/>
              </a:rPr>
              <a:t>not</a:t>
            </a:r>
            <a:r>
              <a:rPr sz="2400" spc="-100" dirty="0">
                <a:solidFill>
                  <a:srgbClr val="C00000"/>
                </a:solidFill>
                <a:latin typeface="Times New Roman"/>
                <a:cs typeface="Times New Roman"/>
              </a:rPr>
              <a:t> </a:t>
            </a:r>
            <a:r>
              <a:rPr sz="2400" b="1" spc="-10" dirty="0">
                <a:solidFill>
                  <a:srgbClr val="C00000"/>
                </a:solidFill>
                <a:latin typeface="Calibri"/>
                <a:cs typeface="Calibri"/>
              </a:rPr>
              <a:t>included.</a:t>
            </a:r>
            <a:endParaRPr sz="2400" dirty="0">
              <a:latin typeface="Calibri"/>
              <a:cs typeface="Calibri"/>
            </a:endParaRPr>
          </a:p>
          <a:p>
            <a:pPr marL="3805554" marR="706755" indent="-1105535">
              <a:lnSpc>
                <a:spcPct val="100000"/>
              </a:lnSpc>
              <a:spcBef>
                <a:spcPts val="9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2100" y="258668"/>
            <a:ext cx="3968115" cy="1666875"/>
          </a:xfrm>
          <a:prstGeom prst="rect">
            <a:avLst/>
          </a:prstGeom>
        </p:spPr>
        <p:txBody>
          <a:bodyPr vert="horz" wrap="square" lIns="0" tIns="75565" rIns="0" bIns="0" rtlCol="0">
            <a:spAutoFit/>
          </a:bodyPr>
          <a:lstStyle/>
          <a:p>
            <a:pPr marL="27940">
              <a:lnSpc>
                <a:spcPct val="100000"/>
              </a:lnSpc>
              <a:spcBef>
                <a:spcPts val="595"/>
              </a:spcBef>
            </a:pPr>
            <a:r>
              <a:rPr sz="2000" b="1" dirty="0">
                <a:solidFill>
                  <a:srgbClr val="001F5F"/>
                </a:solidFill>
                <a:latin typeface="Calibri"/>
                <a:cs typeface="Calibri"/>
              </a:rPr>
              <a:t>Slice</a:t>
            </a:r>
            <a:r>
              <a:rPr sz="2000" spc="-85" dirty="0">
                <a:solidFill>
                  <a:srgbClr val="001F5F"/>
                </a:solidFill>
                <a:latin typeface="Times New Roman"/>
                <a:cs typeface="Times New Roman"/>
              </a:rPr>
              <a:t> </a:t>
            </a:r>
            <a:r>
              <a:rPr sz="2000" b="1" dirty="0">
                <a:solidFill>
                  <a:srgbClr val="001F5F"/>
                </a:solidFill>
                <a:latin typeface="Calibri"/>
                <a:cs typeface="Calibri"/>
              </a:rPr>
              <a:t>with</a:t>
            </a:r>
            <a:r>
              <a:rPr sz="2000" spc="-90" dirty="0">
                <a:solidFill>
                  <a:srgbClr val="001F5F"/>
                </a:solidFill>
                <a:latin typeface="Times New Roman"/>
                <a:cs typeface="Times New Roman"/>
              </a:rPr>
              <a:t> </a:t>
            </a:r>
            <a:r>
              <a:rPr sz="2000" b="1" spc="-10" dirty="0">
                <a:solidFill>
                  <a:srgbClr val="001F5F"/>
                </a:solidFill>
                <a:latin typeface="Calibri"/>
                <a:cs typeface="Calibri"/>
              </a:rPr>
              <a:t>Negative</a:t>
            </a:r>
            <a:r>
              <a:rPr sz="2000" spc="-75" dirty="0">
                <a:solidFill>
                  <a:srgbClr val="001F5F"/>
                </a:solidFill>
                <a:latin typeface="Times New Roman"/>
                <a:cs typeface="Times New Roman"/>
              </a:rPr>
              <a:t> </a:t>
            </a:r>
            <a:r>
              <a:rPr sz="2000" b="1" spc="-10" dirty="0">
                <a:solidFill>
                  <a:srgbClr val="001F5F"/>
                </a:solidFill>
                <a:latin typeface="Calibri"/>
                <a:cs typeface="Calibri"/>
              </a:rPr>
              <a:t>Indices</a:t>
            </a:r>
            <a:endParaRPr sz="2000">
              <a:latin typeface="Calibri"/>
              <a:cs typeface="Calibri"/>
            </a:endParaRPr>
          </a:p>
          <a:p>
            <a:pPr marL="27940" marR="5080">
              <a:lnSpc>
                <a:spcPct val="100000"/>
              </a:lnSpc>
              <a:spcBef>
                <a:spcPts val="440"/>
              </a:spcBef>
            </a:pPr>
            <a:r>
              <a:rPr sz="1800" spc="-50" dirty="0">
                <a:latin typeface="Calibri"/>
                <a:cs typeface="Calibri"/>
              </a:rPr>
              <a:t>You</a:t>
            </a:r>
            <a:r>
              <a:rPr sz="1800" spc="-65" dirty="0">
                <a:latin typeface="Times New Roman"/>
                <a:cs typeface="Times New Roman"/>
              </a:rPr>
              <a:t> </a:t>
            </a:r>
            <a:r>
              <a:rPr sz="1800" dirty="0">
                <a:latin typeface="Calibri"/>
                <a:cs typeface="Calibri"/>
              </a:rPr>
              <a:t>can</a:t>
            </a:r>
            <a:r>
              <a:rPr sz="1800" spc="-90" dirty="0">
                <a:latin typeface="Times New Roman"/>
                <a:cs typeface="Times New Roman"/>
              </a:rPr>
              <a:t> </a:t>
            </a:r>
            <a:r>
              <a:rPr sz="1800" dirty="0">
                <a:latin typeface="Calibri"/>
                <a:cs typeface="Calibri"/>
              </a:rPr>
              <a:t>also</a:t>
            </a:r>
            <a:r>
              <a:rPr sz="1800" spc="-80" dirty="0">
                <a:latin typeface="Times New Roman"/>
                <a:cs typeface="Times New Roman"/>
              </a:rPr>
              <a:t> </a:t>
            </a:r>
            <a:r>
              <a:rPr sz="1800" dirty="0">
                <a:latin typeface="Calibri"/>
                <a:cs typeface="Calibri"/>
              </a:rPr>
              <a:t>specify</a:t>
            </a:r>
            <a:r>
              <a:rPr sz="1800" spc="-85" dirty="0">
                <a:latin typeface="Times New Roman"/>
                <a:cs typeface="Times New Roman"/>
              </a:rPr>
              <a:t> </a:t>
            </a:r>
            <a:r>
              <a:rPr sz="1800" spc="-10" dirty="0">
                <a:latin typeface="Calibri"/>
                <a:cs typeface="Calibri"/>
              </a:rPr>
              <a:t>negative</a:t>
            </a:r>
            <a:r>
              <a:rPr sz="1800" spc="-80" dirty="0">
                <a:latin typeface="Times New Roman"/>
                <a:cs typeface="Times New Roman"/>
              </a:rPr>
              <a:t> </a:t>
            </a:r>
            <a:r>
              <a:rPr sz="1800" dirty="0">
                <a:latin typeface="Calibri"/>
                <a:cs typeface="Calibri"/>
              </a:rPr>
              <a:t>indices</a:t>
            </a:r>
            <a:r>
              <a:rPr sz="1800" spc="-70" dirty="0">
                <a:latin typeface="Times New Roman"/>
                <a:cs typeface="Times New Roman"/>
              </a:rPr>
              <a:t> </a:t>
            </a:r>
            <a:r>
              <a:rPr sz="1800" spc="-10" dirty="0">
                <a:latin typeface="Calibri"/>
                <a:cs typeface="Calibri"/>
              </a:rPr>
              <a:t>while</a:t>
            </a:r>
            <a:r>
              <a:rPr sz="1800" spc="-10" dirty="0">
                <a:latin typeface="Times New Roman"/>
                <a:cs typeface="Times New Roman"/>
              </a:rPr>
              <a:t> </a:t>
            </a:r>
            <a:r>
              <a:rPr sz="1800" dirty="0">
                <a:latin typeface="Calibri"/>
                <a:cs typeface="Calibri"/>
              </a:rPr>
              <a:t>slicing</a:t>
            </a:r>
            <a:r>
              <a:rPr sz="1800" spc="-65" dirty="0">
                <a:latin typeface="Times New Roman"/>
                <a:cs typeface="Times New Roman"/>
              </a:rPr>
              <a:t> </a:t>
            </a:r>
            <a:r>
              <a:rPr sz="1800" dirty="0">
                <a:latin typeface="Calibri"/>
                <a:cs typeface="Calibri"/>
              </a:rPr>
              <a:t>a</a:t>
            </a:r>
            <a:r>
              <a:rPr sz="1800" spc="-65" dirty="0">
                <a:latin typeface="Times New Roman"/>
                <a:cs typeface="Times New Roman"/>
              </a:rPr>
              <a:t> </a:t>
            </a:r>
            <a:r>
              <a:rPr sz="1800" spc="-10" dirty="0">
                <a:latin typeface="Calibri"/>
                <a:cs typeface="Calibri"/>
              </a:rPr>
              <a:t>string.</a:t>
            </a:r>
            <a:endParaRPr sz="1800">
              <a:latin typeface="Calibri"/>
              <a:cs typeface="Calibri"/>
            </a:endParaRPr>
          </a:p>
          <a:p>
            <a:pPr marL="12700">
              <a:lnSpc>
                <a:spcPct val="100000"/>
              </a:lnSpc>
              <a:spcBef>
                <a:spcPts val="944"/>
              </a:spcBef>
            </a:pPr>
            <a:r>
              <a:rPr sz="1800" dirty="0">
                <a:solidFill>
                  <a:srgbClr val="1E2C35"/>
                </a:solidFill>
                <a:latin typeface="Consolas"/>
                <a:cs typeface="Consolas"/>
              </a:rPr>
              <a:t>S</a:t>
            </a:r>
            <a:r>
              <a:rPr sz="1800" spc="35" dirty="0">
                <a:solidFill>
                  <a:srgbClr val="1E2C35"/>
                </a:solidFill>
                <a:latin typeface="Times New Roman"/>
                <a:cs typeface="Times New Roman"/>
              </a:rPr>
              <a:t>  </a:t>
            </a:r>
            <a:r>
              <a:rPr sz="1800" dirty="0">
                <a:solidFill>
                  <a:srgbClr val="1E2C35"/>
                </a:solidFill>
                <a:latin typeface="Consolas"/>
                <a:cs typeface="Consolas"/>
              </a:rPr>
              <a:t>=</a:t>
            </a:r>
            <a:r>
              <a:rPr sz="1800" spc="40" dirty="0">
                <a:solidFill>
                  <a:srgbClr val="1E2C35"/>
                </a:solidFill>
                <a:latin typeface="Times New Roman"/>
                <a:cs typeface="Times New Roman"/>
              </a:rPr>
              <a:t>  </a:t>
            </a:r>
            <a:r>
              <a:rPr sz="1800" spc="-10" dirty="0">
                <a:solidFill>
                  <a:srgbClr val="D12E1B"/>
                </a:solidFill>
                <a:latin typeface="Consolas"/>
                <a:cs typeface="Consolas"/>
              </a:rPr>
              <a:t>'ABCDEFGHI’</a:t>
            </a:r>
            <a:endParaRPr sz="1800">
              <a:latin typeface="Consolas"/>
              <a:cs typeface="Consolas"/>
            </a:endParaRPr>
          </a:p>
          <a:p>
            <a:pPr marL="12700">
              <a:lnSpc>
                <a:spcPct val="100000"/>
              </a:lnSpc>
            </a:pPr>
            <a:r>
              <a:rPr sz="1800" spc="-10" dirty="0">
                <a:solidFill>
                  <a:srgbClr val="1A72E8"/>
                </a:solidFill>
                <a:latin typeface="Consolas"/>
                <a:cs typeface="Consolas"/>
              </a:rPr>
              <a:t>print</a:t>
            </a:r>
            <a:r>
              <a:rPr sz="1800" spc="-10" dirty="0">
                <a:solidFill>
                  <a:srgbClr val="1E2C35"/>
                </a:solidFill>
                <a:latin typeface="Consolas"/>
                <a:cs typeface="Consolas"/>
              </a:rPr>
              <a:t>(S[-</a:t>
            </a:r>
            <a:r>
              <a:rPr sz="1800" spc="-10" dirty="0">
                <a:solidFill>
                  <a:srgbClr val="C53929"/>
                </a:solidFill>
                <a:latin typeface="Consolas"/>
                <a:cs typeface="Consolas"/>
              </a:rPr>
              <a:t>7</a:t>
            </a:r>
            <a:r>
              <a:rPr sz="1800" spc="-10" dirty="0">
                <a:solidFill>
                  <a:srgbClr val="1E2C35"/>
                </a:solidFill>
                <a:latin typeface="Consolas"/>
                <a:cs typeface="Consolas"/>
              </a:rPr>
              <a:t>:-</a:t>
            </a:r>
            <a:r>
              <a:rPr sz="1800" spc="-25" dirty="0">
                <a:solidFill>
                  <a:srgbClr val="C53929"/>
                </a:solidFill>
                <a:latin typeface="Consolas"/>
                <a:cs typeface="Consolas"/>
              </a:rPr>
              <a:t>2</a:t>
            </a:r>
            <a:r>
              <a:rPr sz="1800" spc="-25" dirty="0">
                <a:solidFill>
                  <a:srgbClr val="1E2C35"/>
                </a:solidFill>
                <a:latin typeface="Consolas"/>
                <a:cs typeface="Consolas"/>
              </a:rPr>
              <a:t>])</a:t>
            </a:r>
            <a:endParaRPr sz="1800">
              <a:latin typeface="Consolas"/>
              <a:cs typeface="Consolas"/>
            </a:endParaRPr>
          </a:p>
        </p:txBody>
      </p:sp>
      <p:sp>
        <p:nvSpPr>
          <p:cNvPr id="3" name="object 3"/>
          <p:cNvSpPr txBox="1">
            <a:spLocks noGrp="1"/>
          </p:cNvSpPr>
          <p:nvPr>
            <p:ph type="title"/>
          </p:nvPr>
        </p:nvSpPr>
        <p:spPr>
          <a:xfrm>
            <a:off x="4835782" y="202505"/>
            <a:ext cx="3951604" cy="998219"/>
          </a:xfrm>
          <a:prstGeom prst="rect">
            <a:avLst/>
          </a:prstGeom>
        </p:spPr>
        <p:txBody>
          <a:bodyPr vert="horz" wrap="square" lIns="0" tIns="47625" rIns="0" bIns="0" rtlCol="0">
            <a:spAutoFit/>
          </a:bodyPr>
          <a:lstStyle/>
          <a:p>
            <a:pPr marL="12700" marR="5080" algn="just">
              <a:lnSpc>
                <a:spcPct val="109200"/>
              </a:lnSpc>
              <a:spcBef>
                <a:spcPts val="375"/>
              </a:spcBef>
            </a:pPr>
            <a:r>
              <a:rPr sz="2000" dirty="0">
                <a:solidFill>
                  <a:srgbClr val="001F5F"/>
                </a:solidFill>
              </a:rPr>
              <a:t>Slice</a:t>
            </a:r>
            <a:r>
              <a:rPr sz="2000" b="0" spc="-90" dirty="0">
                <a:solidFill>
                  <a:srgbClr val="001F5F"/>
                </a:solidFill>
                <a:latin typeface="Times New Roman"/>
                <a:cs typeface="Times New Roman"/>
              </a:rPr>
              <a:t> </a:t>
            </a:r>
            <a:r>
              <a:rPr sz="2000" dirty="0">
                <a:solidFill>
                  <a:srgbClr val="001F5F"/>
                </a:solidFill>
              </a:rPr>
              <a:t>with</a:t>
            </a:r>
            <a:r>
              <a:rPr sz="2000" b="0" spc="-90" dirty="0">
                <a:solidFill>
                  <a:srgbClr val="001F5F"/>
                </a:solidFill>
                <a:latin typeface="Times New Roman"/>
                <a:cs typeface="Times New Roman"/>
              </a:rPr>
              <a:t> </a:t>
            </a:r>
            <a:r>
              <a:rPr sz="2000" spc="-10" dirty="0">
                <a:solidFill>
                  <a:srgbClr val="001F5F"/>
                </a:solidFill>
              </a:rPr>
              <a:t>Positive</a:t>
            </a:r>
            <a:r>
              <a:rPr sz="2000" b="0" spc="-90" dirty="0">
                <a:solidFill>
                  <a:srgbClr val="001F5F"/>
                </a:solidFill>
                <a:latin typeface="Times New Roman"/>
                <a:cs typeface="Times New Roman"/>
              </a:rPr>
              <a:t> </a:t>
            </a:r>
            <a:r>
              <a:rPr sz="2000" dirty="0">
                <a:solidFill>
                  <a:srgbClr val="001F5F"/>
                </a:solidFill>
              </a:rPr>
              <a:t>&amp;</a:t>
            </a:r>
            <a:r>
              <a:rPr sz="2000" b="0" spc="-80" dirty="0">
                <a:solidFill>
                  <a:srgbClr val="001F5F"/>
                </a:solidFill>
                <a:latin typeface="Times New Roman"/>
                <a:cs typeface="Times New Roman"/>
              </a:rPr>
              <a:t> </a:t>
            </a:r>
            <a:r>
              <a:rPr sz="2000" spc="-10" dirty="0">
                <a:solidFill>
                  <a:srgbClr val="001F5F"/>
                </a:solidFill>
              </a:rPr>
              <a:t>Negative</a:t>
            </a:r>
            <a:r>
              <a:rPr sz="2000" b="0" spc="-65" dirty="0">
                <a:solidFill>
                  <a:srgbClr val="001F5F"/>
                </a:solidFill>
                <a:latin typeface="Times New Roman"/>
                <a:cs typeface="Times New Roman"/>
              </a:rPr>
              <a:t> </a:t>
            </a:r>
            <a:r>
              <a:rPr sz="2000" spc="-10" dirty="0">
                <a:solidFill>
                  <a:srgbClr val="001F5F"/>
                </a:solidFill>
              </a:rPr>
              <a:t>Indices</a:t>
            </a:r>
            <a:r>
              <a:rPr sz="2000" b="0" spc="-10" dirty="0">
                <a:solidFill>
                  <a:srgbClr val="001F5F"/>
                </a:solidFill>
                <a:latin typeface="Times New Roman"/>
                <a:cs typeface="Times New Roman"/>
              </a:rPr>
              <a:t> </a:t>
            </a:r>
            <a:r>
              <a:rPr sz="1800" b="0" spc="-50" dirty="0">
                <a:latin typeface="Calibri"/>
                <a:cs typeface="Calibri"/>
              </a:rPr>
              <a:t>You</a:t>
            </a:r>
            <a:r>
              <a:rPr sz="1800" b="0" spc="-65" dirty="0">
                <a:latin typeface="Times New Roman"/>
                <a:cs typeface="Times New Roman"/>
              </a:rPr>
              <a:t> </a:t>
            </a:r>
            <a:r>
              <a:rPr sz="1800" b="0" dirty="0">
                <a:latin typeface="Calibri"/>
                <a:cs typeface="Calibri"/>
              </a:rPr>
              <a:t>can</a:t>
            </a:r>
            <a:r>
              <a:rPr sz="1800" b="0" spc="-70" dirty="0">
                <a:latin typeface="Times New Roman"/>
                <a:cs typeface="Times New Roman"/>
              </a:rPr>
              <a:t> </a:t>
            </a:r>
            <a:r>
              <a:rPr sz="1800" b="0" dirty="0">
                <a:latin typeface="Calibri"/>
                <a:cs typeface="Calibri"/>
              </a:rPr>
              <a:t>specify</a:t>
            </a:r>
            <a:r>
              <a:rPr sz="1800" b="0" spc="-75" dirty="0">
                <a:latin typeface="Times New Roman"/>
                <a:cs typeface="Times New Roman"/>
              </a:rPr>
              <a:t> </a:t>
            </a:r>
            <a:r>
              <a:rPr sz="1800" b="0" dirty="0">
                <a:latin typeface="Calibri"/>
                <a:cs typeface="Calibri"/>
              </a:rPr>
              <a:t>both</a:t>
            </a:r>
            <a:r>
              <a:rPr sz="1800" b="0" spc="-60" dirty="0">
                <a:latin typeface="Times New Roman"/>
                <a:cs typeface="Times New Roman"/>
              </a:rPr>
              <a:t> </a:t>
            </a:r>
            <a:r>
              <a:rPr sz="1800" b="0" spc="-10" dirty="0">
                <a:latin typeface="Calibri"/>
                <a:cs typeface="Calibri"/>
              </a:rPr>
              <a:t>positive</a:t>
            </a:r>
            <a:r>
              <a:rPr sz="1800" b="0" spc="-75" dirty="0">
                <a:latin typeface="Times New Roman"/>
                <a:cs typeface="Times New Roman"/>
              </a:rPr>
              <a:t> </a:t>
            </a:r>
            <a:r>
              <a:rPr sz="1800" b="0" dirty="0">
                <a:latin typeface="Calibri"/>
                <a:cs typeface="Calibri"/>
              </a:rPr>
              <a:t>and</a:t>
            </a:r>
            <a:r>
              <a:rPr sz="1800" b="0" spc="-60" dirty="0">
                <a:latin typeface="Times New Roman"/>
                <a:cs typeface="Times New Roman"/>
              </a:rPr>
              <a:t> </a:t>
            </a:r>
            <a:r>
              <a:rPr sz="1800" b="0" spc="-10" dirty="0">
                <a:latin typeface="Calibri"/>
                <a:cs typeface="Calibri"/>
              </a:rPr>
              <a:t>negative</a:t>
            </a:r>
            <a:r>
              <a:rPr sz="1800" b="0" spc="-10" dirty="0">
                <a:latin typeface="Times New Roman"/>
                <a:cs typeface="Times New Roman"/>
              </a:rPr>
              <a:t> </a:t>
            </a:r>
            <a:r>
              <a:rPr sz="1800" b="0" dirty="0">
                <a:latin typeface="Calibri"/>
                <a:cs typeface="Calibri"/>
              </a:rPr>
              <a:t>indices</a:t>
            </a:r>
            <a:r>
              <a:rPr sz="1800" b="0" spc="-70" dirty="0">
                <a:latin typeface="Times New Roman"/>
                <a:cs typeface="Times New Roman"/>
              </a:rPr>
              <a:t> </a:t>
            </a:r>
            <a:r>
              <a:rPr sz="1800" b="0" dirty="0">
                <a:latin typeface="Calibri"/>
                <a:cs typeface="Calibri"/>
              </a:rPr>
              <a:t>at</a:t>
            </a:r>
            <a:r>
              <a:rPr sz="1800" b="0" spc="-80" dirty="0">
                <a:latin typeface="Times New Roman"/>
                <a:cs typeface="Times New Roman"/>
              </a:rPr>
              <a:t> </a:t>
            </a:r>
            <a:r>
              <a:rPr sz="1800" b="0" dirty="0">
                <a:latin typeface="Calibri"/>
                <a:cs typeface="Calibri"/>
              </a:rPr>
              <a:t>the</a:t>
            </a:r>
            <a:r>
              <a:rPr sz="1800" b="0" spc="-65" dirty="0">
                <a:latin typeface="Times New Roman"/>
                <a:cs typeface="Times New Roman"/>
              </a:rPr>
              <a:t> </a:t>
            </a:r>
            <a:r>
              <a:rPr sz="1800" b="0" dirty="0">
                <a:latin typeface="Calibri"/>
                <a:cs typeface="Calibri"/>
              </a:rPr>
              <a:t>same</a:t>
            </a:r>
            <a:r>
              <a:rPr sz="1800" b="0" spc="-85" dirty="0">
                <a:latin typeface="Times New Roman"/>
                <a:cs typeface="Times New Roman"/>
              </a:rPr>
              <a:t> </a:t>
            </a:r>
            <a:r>
              <a:rPr sz="1800" b="0" spc="-10" dirty="0">
                <a:latin typeface="Calibri"/>
                <a:cs typeface="Calibri"/>
              </a:rPr>
              <a:t>time.</a:t>
            </a:r>
            <a:endParaRPr sz="1800">
              <a:latin typeface="Calibri"/>
              <a:cs typeface="Calibri"/>
            </a:endParaRPr>
          </a:p>
        </p:txBody>
      </p:sp>
      <p:sp>
        <p:nvSpPr>
          <p:cNvPr id="4" name="object 4"/>
          <p:cNvSpPr txBox="1"/>
          <p:nvPr/>
        </p:nvSpPr>
        <p:spPr>
          <a:xfrm>
            <a:off x="292100" y="2173982"/>
            <a:ext cx="1781175" cy="299720"/>
          </a:xfrm>
          <a:prstGeom prst="rect">
            <a:avLst/>
          </a:prstGeom>
        </p:spPr>
        <p:txBody>
          <a:bodyPr vert="horz" wrap="square" lIns="0" tIns="12700" rIns="0" bIns="0" rtlCol="0">
            <a:spAutoFit/>
          </a:bodyPr>
          <a:lstStyle/>
          <a:p>
            <a:pPr marL="12700">
              <a:lnSpc>
                <a:spcPct val="100000"/>
              </a:lnSpc>
              <a:spcBef>
                <a:spcPts val="100"/>
              </a:spcBef>
              <a:tabLst>
                <a:tab pos="890269" algn="l"/>
              </a:tabLst>
            </a:pPr>
            <a:r>
              <a:rPr sz="1800" b="1" spc="-10" dirty="0">
                <a:solidFill>
                  <a:srgbClr val="1E2C35"/>
                </a:solidFill>
                <a:latin typeface="Consolas"/>
                <a:cs typeface="Consolas"/>
              </a:rPr>
              <a:t>Output</a:t>
            </a:r>
            <a:r>
              <a:rPr sz="1800" dirty="0">
                <a:solidFill>
                  <a:srgbClr val="1E2C35"/>
                </a:solidFill>
                <a:latin typeface="Times New Roman"/>
                <a:cs typeface="Times New Roman"/>
              </a:rPr>
              <a:t>	</a:t>
            </a:r>
            <a:r>
              <a:rPr sz="1800" b="1" dirty="0">
                <a:solidFill>
                  <a:srgbClr val="64798B"/>
                </a:solidFill>
                <a:latin typeface="Consolas"/>
                <a:cs typeface="Consolas"/>
              </a:rPr>
              <a:t>#</a:t>
            </a:r>
            <a:r>
              <a:rPr sz="1800" spc="40" dirty="0">
                <a:solidFill>
                  <a:srgbClr val="64798B"/>
                </a:solidFill>
                <a:latin typeface="Times New Roman"/>
                <a:cs typeface="Times New Roman"/>
              </a:rPr>
              <a:t>  </a:t>
            </a:r>
            <a:r>
              <a:rPr sz="1800" b="1" spc="-10" dirty="0">
                <a:solidFill>
                  <a:srgbClr val="64798B"/>
                </a:solidFill>
                <a:latin typeface="Consolas"/>
                <a:cs typeface="Consolas"/>
              </a:rPr>
              <a:t>CDEFG</a:t>
            </a:r>
            <a:endParaRPr sz="1800">
              <a:latin typeface="Consolas"/>
              <a:cs typeface="Consolas"/>
            </a:endParaRPr>
          </a:p>
        </p:txBody>
      </p:sp>
      <p:pic>
        <p:nvPicPr>
          <p:cNvPr id="5" name="object 5"/>
          <p:cNvPicPr/>
          <p:nvPr/>
        </p:nvPicPr>
        <p:blipFill>
          <a:blip r:embed="rId2" cstate="print"/>
          <a:stretch>
            <a:fillRect/>
          </a:stretch>
        </p:blipFill>
        <p:spPr>
          <a:xfrm>
            <a:off x="0" y="3428984"/>
            <a:ext cx="5791200" cy="2838578"/>
          </a:xfrm>
          <a:prstGeom prst="rect">
            <a:avLst/>
          </a:prstGeom>
        </p:spPr>
      </p:pic>
      <p:sp>
        <p:nvSpPr>
          <p:cNvPr id="6" name="object 6"/>
          <p:cNvSpPr txBox="1"/>
          <p:nvPr/>
        </p:nvSpPr>
        <p:spPr>
          <a:xfrm>
            <a:off x="5043301" y="1765549"/>
            <a:ext cx="1905000" cy="57467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E2C35"/>
                </a:solidFill>
                <a:latin typeface="Consolas"/>
                <a:cs typeface="Consolas"/>
              </a:rPr>
              <a:t>S</a:t>
            </a:r>
            <a:r>
              <a:rPr sz="1800" spc="25" dirty="0">
                <a:solidFill>
                  <a:srgbClr val="1E2C35"/>
                </a:solidFill>
                <a:latin typeface="Times New Roman"/>
                <a:cs typeface="Times New Roman"/>
              </a:rPr>
              <a:t>  </a:t>
            </a:r>
            <a:r>
              <a:rPr sz="1800" dirty="0">
                <a:solidFill>
                  <a:srgbClr val="1E2C35"/>
                </a:solidFill>
                <a:latin typeface="Consolas"/>
                <a:cs typeface="Consolas"/>
              </a:rPr>
              <a:t>=</a:t>
            </a:r>
            <a:r>
              <a:rPr sz="1800" spc="40" dirty="0">
                <a:solidFill>
                  <a:srgbClr val="1E2C35"/>
                </a:solidFill>
                <a:latin typeface="Times New Roman"/>
                <a:cs typeface="Times New Roman"/>
              </a:rPr>
              <a:t>  </a:t>
            </a:r>
            <a:r>
              <a:rPr sz="1800" spc="-10" dirty="0">
                <a:solidFill>
                  <a:srgbClr val="D12E1B"/>
                </a:solidFill>
                <a:latin typeface="Consolas"/>
                <a:cs typeface="Consolas"/>
              </a:rPr>
              <a:t>'ABCDEFGHI’</a:t>
            </a:r>
            <a:endParaRPr sz="1800">
              <a:latin typeface="Consolas"/>
              <a:cs typeface="Consolas"/>
            </a:endParaRPr>
          </a:p>
          <a:p>
            <a:pPr marL="12700">
              <a:lnSpc>
                <a:spcPct val="100000"/>
              </a:lnSpc>
            </a:pPr>
            <a:r>
              <a:rPr sz="1800" spc="-10" dirty="0">
                <a:solidFill>
                  <a:srgbClr val="1A72E8"/>
                </a:solidFill>
                <a:latin typeface="Consolas"/>
                <a:cs typeface="Consolas"/>
              </a:rPr>
              <a:t>print</a:t>
            </a:r>
            <a:r>
              <a:rPr sz="1800" spc="-10" dirty="0">
                <a:solidFill>
                  <a:srgbClr val="1E2C35"/>
                </a:solidFill>
                <a:latin typeface="Consolas"/>
                <a:cs typeface="Consolas"/>
              </a:rPr>
              <a:t>(S[</a:t>
            </a:r>
            <a:r>
              <a:rPr sz="1800" spc="-10" dirty="0">
                <a:solidFill>
                  <a:srgbClr val="C53929"/>
                </a:solidFill>
                <a:latin typeface="Consolas"/>
                <a:cs typeface="Consolas"/>
              </a:rPr>
              <a:t>2</a:t>
            </a:r>
            <a:r>
              <a:rPr sz="1800" spc="-10" dirty="0">
                <a:solidFill>
                  <a:srgbClr val="1E2C35"/>
                </a:solidFill>
                <a:latin typeface="Consolas"/>
                <a:cs typeface="Consolas"/>
              </a:rPr>
              <a:t>:-</a:t>
            </a:r>
            <a:r>
              <a:rPr sz="1800" spc="-25" dirty="0">
                <a:solidFill>
                  <a:srgbClr val="C53929"/>
                </a:solidFill>
                <a:latin typeface="Consolas"/>
                <a:cs typeface="Consolas"/>
              </a:rPr>
              <a:t>5</a:t>
            </a:r>
            <a:r>
              <a:rPr sz="1800" spc="-25" dirty="0">
                <a:solidFill>
                  <a:srgbClr val="1E2C35"/>
                </a:solidFill>
                <a:latin typeface="Consolas"/>
                <a:cs typeface="Consolas"/>
              </a:rPr>
              <a:t>])</a:t>
            </a:r>
            <a:endParaRPr sz="1800">
              <a:latin typeface="Consolas"/>
              <a:cs typeface="Consolas"/>
            </a:endParaRPr>
          </a:p>
        </p:txBody>
      </p:sp>
      <p:sp>
        <p:nvSpPr>
          <p:cNvPr id="7" name="object 7"/>
          <p:cNvSpPr txBox="1"/>
          <p:nvPr/>
        </p:nvSpPr>
        <p:spPr>
          <a:xfrm>
            <a:off x="5043301" y="2588764"/>
            <a:ext cx="127825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64798B"/>
                </a:solidFill>
                <a:latin typeface="Consolas"/>
                <a:cs typeface="Consolas"/>
              </a:rPr>
              <a:t>output#</a:t>
            </a:r>
            <a:r>
              <a:rPr sz="1800" spc="484" dirty="0">
                <a:solidFill>
                  <a:srgbClr val="64798B"/>
                </a:solidFill>
                <a:latin typeface="Times New Roman"/>
                <a:cs typeface="Times New Roman"/>
              </a:rPr>
              <a:t> </a:t>
            </a:r>
            <a:r>
              <a:rPr sz="1800" b="1" spc="-25" dirty="0">
                <a:solidFill>
                  <a:srgbClr val="64798B"/>
                </a:solidFill>
                <a:latin typeface="Consolas"/>
                <a:cs typeface="Consolas"/>
              </a:rPr>
              <a:t>CD</a:t>
            </a:r>
            <a:endParaRPr sz="1800">
              <a:latin typeface="Consolas"/>
              <a:cs typeface="Consolas"/>
            </a:endParaRPr>
          </a:p>
        </p:txBody>
      </p:sp>
      <p:sp>
        <p:nvSpPr>
          <p:cNvPr id="8" name="object 8"/>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91550"/>
            <a:ext cx="4032885" cy="1367155"/>
          </a:xfrm>
          <a:prstGeom prst="rect">
            <a:avLst/>
          </a:prstGeom>
        </p:spPr>
        <p:txBody>
          <a:bodyPr vert="horz" wrap="square" lIns="0" tIns="73660" rIns="0" bIns="0" rtlCol="0">
            <a:spAutoFit/>
          </a:bodyPr>
          <a:lstStyle/>
          <a:p>
            <a:pPr marL="12700">
              <a:lnSpc>
                <a:spcPct val="100000"/>
              </a:lnSpc>
              <a:spcBef>
                <a:spcPts val="580"/>
              </a:spcBef>
            </a:pPr>
            <a:r>
              <a:rPr sz="2000" dirty="0">
                <a:solidFill>
                  <a:srgbClr val="001F5F"/>
                </a:solidFill>
              </a:rPr>
              <a:t>Specify</a:t>
            </a:r>
            <a:r>
              <a:rPr sz="2000" b="0" spc="-85" dirty="0">
                <a:solidFill>
                  <a:srgbClr val="001F5F"/>
                </a:solidFill>
                <a:latin typeface="Times New Roman"/>
                <a:cs typeface="Times New Roman"/>
              </a:rPr>
              <a:t> </a:t>
            </a:r>
            <a:r>
              <a:rPr sz="2000" dirty="0">
                <a:solidFill>
                  <a:srgbClr val="001F5F"/>
                </a:solidFill>
              </a:rPr>
              <a:t>Step</a:t>
            </a:r>
            <a:r>
              <a:rPr sz="2000" b="0" spc="-75" dirty="0">
                <a:solidFill>
                  <a:srgbClr val="001F5F"/>
                </a:solidFill>
                <a:latin typeface="Times New Roman"/>
                <a:cs typeface="Times New Roman"/>
              </a:rPr>
              <a:t> </a:t>
            </a:r>
            <a:r>
              <a:rPr sz="2000" dirty="0">
                <a:solidFill>
                  <a:srgbClr val="001F5F"/>
                </a:solidFill>
              </a:rPr>
              <a:t>of</a:t>
            </a:r>
            <a:r>
              <a:rPr sz="2000" b="0" spc="-75" dirty="0">
                <a:solidFill>
                  <a:srgbClr val="001F5F"/>
                </a:solidFill>
                <a:latin typeface="Times New Roman"/>
                <a:cs typeface="Times New Roman"/>
              </a:rPr>
              <a:t> </a:t>
            </a:r>
            <a:r>
              <a:rPr sz="2000" dirty="0">
                <a:solidFill>
                  <a:srgbClr val="001F5F"/>
                </a:solidFill>
              </a:rPr>
              <a:t>the</a:t>
            </a:r>
            <a:r>
              <a:rPr sz="2000" b="0" spc="-80" dirty="0">
                <a:solidFill>
                  <a:srgbClr val="001F5F"/>
                </a:solidFill>
                <a:latin typeface="Times New Roman"/>
                <a:cs typeface="Times New Roman"/>
              </a:rPr>
              <a:t> </a:t>
            </a:r>
            <a:r>
              <a:rPr sz="2000" spc="-10" dirty="0">
                <a:solidFill>
                  <a:srgbClr val="001F5F"/>
                </a:solidFill>
              </a:rPr>
              <a:t>Slicing</a:t>
            </a:r>
            <a:endParaRPr sz="2000">
              <a:latin typeface="Times New Roman"/>
              <a:cs typeface="Times New Roman"/>
            </a:endParaRPr>
          </a:p>
          <a:p>
            <a:pPr marL="12700" marR="5080">
              <a:lnSpc>
                <a:spcPct val="100000"/>
              </a:lnSpc>
              <a:spcBef>
                <a:spcPts val="480"/>
              </a:spcBef>
            </a:pPr>
            <a:r>
              <a:rPr sz="2000" b="0" spc="-50" dirty="0">
                <a:latin typeface="Calibri"/>
                <a:cs typeface="Calibri"/>
              </a:rPr>
              <a:t>You</a:t>
            </a:r>
            <a:r>
              <a:rPr sz="2000" b="0" spc="-75" dirty="0">
                <a:latin typeface="Times New Roman"/>
                <a:cs typeface="Times New Roman"/>
              </a:rPr>
              <a:t> </a:t>
            </a:r>
            <a:r>
              <a:rPr sz="2000" b="0" dirty="0">
                <a:latin typeface="Calibri"/>
                <a:cs typeface="Calibri"/>
              </a:rPr>
              <a:t>can</a:t>
            </a:r>
            <a:r>
              <a:rPr sz="2000" b="0" spc="-110" dirty="0">
                <a:latin typeface="Times New Roman"/>
                <a:cs typeface="Times New Roman"/>
              </a:rPr>
              <a:t> </a:t>
            </a:r>
            <a:r>
              <a:rPr sz="2000" b="0" dirty="0">
                <a:latin typeface="Calibri"/>
                <a:cs typeface="Calibri"/>
              </a:rPr>
              <a:t>specify</a:t>
            </a:r>
            <a:r>
              <a:rPr sz="2000" b="0" spc="-80" dirty="0">
                <a:latin typeface="Times New Roman"/>
                <a:cs typeface="Times New Roman"/>
              </a:rPr>
              <a:t> </a:t>
            </a:r>
            <a:r>
              <a:rPr sz="2000" b="0" dirty="0">
                <a:latin typeface="Calibri"/>
                <a:cs typeface="Calibri"/>
              </a:rPr>
              <a:t>the</a:t>
            </a:r>
            <a:r>
              <a:rPr sz="2000" b="0" spc="-80" dirty="0">
                <a:latin typeface="Times New Roman"/>
                <a:cs typeface="Times New Roman"/>
              </a:rPr>
              <a:t> </a:t>
            </a:r>
            <a:r>
              <a:rPr sz="2000" b="0" dirty="0">
                <a:latin typeface="Calibri"/>
                <a:cs typeface="Calibri"/>
              </a:rPr>
              <a:t>step</a:t>
            </a:r>
            <a:r>
              <a:rPr sz="2000" b="0" spc="-80" dirty="0">
                <a:latin typeface="Times New Roman"/>
                <a:cs typeface="Times New Roman"/>
              </a:rPr>
              <a:t> </a:t>
            </a:r>
            <a:r>
              <a:rPr sz="2000" b="0" dirty="0">
                <a:latin typeface="Calibri"/>
                <a:cs typeface="Calibri"/>
              </a:rPr>
              <a:t>of</a:t>
            </a:r>
            <a:r>
              <a:rPr sz="2000" b="0" spc="-80" dirty="0">
                <a:latin typeface="Times New Roman"/>
                <a:cs typeface="Times New Roman"/>
              </a:rPr>
              <a:t> </a:t>
            </a:r>
            <a:r>
              <a:rPr sz="2000" b="0" dirty="0">
                <a:latin typeface="Calibri"/>
                <a:cs typeface="Calibri"/>
              </a:rPr>
              <a:t>the</a:t>
            </a:r>
            <a:r>
              <a:rPr sz="2000" b="0" spc="-85" dirty="0">
                <a:latin typeface="Times New Roman"/>
                <a:cs typeface="Times New Roman"/>
              </a:rPr>
              <a:t> </a:t>
            </a:r>
            <a:r>
              <a:rPr sz="2000" b="0" spc="-10" dirty="0">
                <a:latin typeface="Calibri"/>
                <a:cs typeface="Calibri"/>
              </a:rPr>
              <a:t>slicing</a:t>
            </a:r>
            <a:r>
              <a:rPr sz="2000" b="0" spc="-10" dirty="0">
                <a:latin typeface="Times New Roman"/>
                <a:cs typeface="Times New Roman"/>
              </a:rPr>
              <a:t> </a:t>
            </a:r>
            <a:r>
              <a:rPr sz="2000" b="0" dirty="0">
                <a:latin typeface="Calibri"/>
                <a:cs typeface="Calibri"/>
              </a:rPr>
              <a:t>using</a:t>
            </a:r>
            <a:r>
              <a:rPr sz="2000" b="0" spc="-75" dirty="0">
                <a:latin typeface="Times New Roman"/>
                <a:cs typeface="Times New Roman"/>
              </a:rPr>
              <a:t> </a:t>
            </a:r>
            <a:r>
              <a:rPr sz="2000" b="0" spc="-10" dirty="0">
                <a:latin typeface="Calibri"/>
                <a:cs typeface="Calibri"/>
              </a:rPr>
              <a:t>step</a:t>
            </a:r>
            <a:r>
              <a:rPr sz="2000" b="0" spc="-70" dirty="0">
                <a:latin typeface="Times New Roman"/>
                <a:cs typeface="Times New Roman"/>
              </a:rPr>
              <a:t> </a:t>
            </a:r>
            <a:r>
              <a:rPr sz="2000" b="0" spc="-35" dirty="0">
                <a:latin typeface="Calibri"/>
                <a:cs typeface="Calibri"/>
              </a:rPr>
              <a:t>parameter.</a:t>
            </a:r>
            <a:r>
              <a:rPr sz="2000" b="0" spc="-45" dirty="0">
                <a:latin typeface="Times New Roman"/>
                <a:cs typeface="Times New Roman"/>
              </a:rPr>
              <a:t> </a:t>
            </a:r>
            <a:r>
              <a:rPr sz="2000" b="0" dirty="0">
                <a:latin typeface="Calibri"/>
                <a:cs typeface="Calibri"/>
              </a:rPr>
              <a:t>The</a:t>
            </a:r>
            <a:r>
              <a:rPr sz="2000" b="0" spc="-80" dirty="0">
                <a:latin typeface="Times New Roman"/>
                <a:cs typeface="Times New Roman"/>
              </a:rPr>
              <a:t> </a:t>
            </a:r>
            <a:r>
              <a:rPr sz="2000" b="0" spc="-20" dirty="0">
                <a:latin typeface="Calibri"/>
                <a:cs typeface="Calibri"/>
              </a:rPr>
              <a:t>step</a:t>
            </a:r>
            <a:r>
              <a:rPr sz="2000" b="0" spc="-20" dirty="0">
                <a:latin typeface="Times New Roman"/>
                <a:cs typeface="Times New Roman"/>
              </a:rPr>
              <a:t> </a:t>
            </a:r>
            <a:r>
              <a:rPr sz="2000" b="0" spc="-20" dirty="0">
                <a:latin typeface="Calibri"/>
                <a:cs typeface="Calibri"/>
              </a:rPr>
              <a:t>parameter</a:t>
            </a:r>
            <a:r>
              <a:rPr sz="2000" b="0" spc="-60" dirty="0">
                <a:latin typeface="Times New Roman"/>
                <a:cs typeface="Times New Roman"/>
              </a:rPr>
              <a:t> </a:t>
            </a:r>
            <a:r>
              <a:rPr sz="2000" b="0" dirty="0">
                <a:latin typeface="Calibri"/>
                <a:cs typeface="Calibri"/>
              </a:rPr>
              <a:t>is</a:t>
            </a:r>
            <a:r>
              <a:rPr sz="2000" b="0" spc="-60" dirty="0">
                <a:latin typeface="Times New Roman"/>
                <a:cs typeface="Times New Roman"/>
              </a:rPr>
              <a:t> </a:t>
            </a:r>
            <a:r>
              <a:rPr sz="2000" b="0" dirty="0">
                <a:latin typeface="Calibri"/>
                <a:cs typeface="Calibri"/>
              </a:rPr>
              <a:t>optional</a:t>
            </a:r>
            <a:r>
              <a:rPr sz="2000" b="0" spc="-80" dirty="0">
                <a:latin typeface="Times New Roman"/>
                <a:cs typeface="Times New Roman"/>
              </a:rPr>
              <a:t> </a:t>
            </a:r>
            <a:r>
              <a:rPr sz="2000" b="0" dirty="0">
                <a:latin typeface="Calibri"/>
                <a:cs typeface="Calibri"/>
              </a:rPr>
              <a:t>and</a:t>
            </a:r>
            <a:r>
              <a:rPr sz="2000" b="0" spc="-70" dirty="0">
                <a:latin typeface="Times New Roman"/>
                <a:cs typeface="Times New Roman"/>
              </a:rPr>
              <a:t> </a:t>
            </a:r>
            <a:r>
              <a:rPr sz="2000" b="0" dirty="0">
                <a:latin typeface="Calibri"/>
                <a:cs typeface="Calibri"/>
              </a:rPr>
              <a:t>by</a:t>
            </a:r>
            <a:r>
              <a:rPr sz="2000" b="0" spc="-80" dirty="0">
                <a:latin typeface="Times New Roman"/>
                <a:cs typeface="Times New Roman"/>
              </a:rPr>
              <a:t> </a:t>
            </a:r>
            <a:r>
              <a:rPr sz="2000" b="0" spc="-10" dirty="0">
                <a:latin typeface="Calibri"/>
                <a:cs typeface="Calibri"/>
              </a:rPr>
              <a:t>default</a:t>
            </a:r>
            <a:r>
              <a:rPr sz="2000" b="0" spc="-75" dirty="0">
                <a:latin typeface="Times New Roman"/>
                <a:cs typeface="Times New Roman"/>
              </a:rPr>
              <a:t> </a:t>
            </a:r>
            <a:r>
              <a:rPr sz="2000" b="0" spc="-25" dirty="0">
                <a:latin typeface="Calibri"/>
                <a:cs typeface="Calibri"/>
              </a:rPr>
              <a:t>1.</a:t>
            </a:r>
            <a:endParaRPr sz="2000">
              <a:latin typeface="Calibri"/>
              <a:cs typeface="Calibri"/>
            </a:endParaRPr>
          </a:p>
        </p:txBody>
      </p:sp>
      <p:sp>
        <p:nvSpPr>
          <p:cNvPr id="3" name="object 3"/>
          <p:cNvSpPr txBox="1"/>
          <p:nvPr/>
        </p:nvSpPr>
        <p:spPr>
          <a:xfrm>
            <a:off x="4862326" y="191550"/>
            <a:ext cx="3757929" cy="1062355"/>
          </a:xfrm>
          <a:prstGeom prst="rect">
            <a:avLst/>
          </a:prstGeom>
        </p:spPr>
        <p:txBody>
          <a:bodyPr vert="horz" wrap="square" lIns="0" tIns="73660" rIns="0" bIns="0" rtlCol="0">
            <a:spAutoFit/>
          </a:bodyPr>
          <a:lstStyle/>
          <a:p>
            <a:pPr marL="12700">
              <a:lnSpc>
                <a:spcPct val="100000"/>
              </a:lnSpc>
              <a:spcBef>
                <a:spcPts val="580"/>
              </a:spcBef>
            </a:pPr>
            <a:r>
              <a:rPr sz="2000" b="1" spc="-10" dirty="0">
                <a:solidFill>
                  <a:srgbClr val="001F5F"/>
                </a:solidFill>
                <a:latin typeface="Calibri"/>
                <a:cs typeface="Calibri"/>
              </a:rPr>
              <a:t>Negative</a:t>
            </a:r>
            <a:r>
              <a:rPr sz="2000" spc="-105" dirty="0">
                <a:solidFill>
                  <a:srgbClr val="001F5F"/>
                </a:solidFill>
                <a:latin typeface="Times New Roman"/>
                <a:cs typeface="Times New Roman"/>
              </a:rPr>
              <a:t> </a:t>
            </a:r>
            <a:r>
              <a:rPr sz="2000" b="1" dirty="0">
                <a:solidFill>
                  <a:srgbClr val="001F5F"/>
                </a:solidFill>
                <a:latin typeface="Calibri"/>
                <a:cs typeface="Calibri"/>
              </a:rPr>
              <a:t>Step</a:t>
            </a:r>
            <a:r>
              <a:rPr sz="2000" spc="-110" dirty="0">
                <a:solidFill>
                  <a:srgbClr val="001F5F"/>
                </a:solidFill>
                <a:latin typeface="Times New Roman"/>
                <a:cs typeface="Times New Roman"/>
              </a:rPr>
              <a:t> </a:t>
            </a:r>
            <a:r>
              <a:rPr sz="2000" b="1" spc="-20" dirty="0">
                <a:solidFill>
                  <a:srgbClr val="001F5F"/>
                </a:solidFill>
                <a:latin typeface="Calibri"/>
                <a:cs typeface="Calibri"/>
              </a:rPr>
              <a:t>Size</a:t>
            </a:r>
            <a:endParaRPr sz="2000">
              <a:latin typeface="Calibri"/>
              <a:cs typeface="Calibri"/>
            </a:endParaRPr>
          </a:p>
          <a:p>
            <a:pPr marL="12700" marR="5080">
              <a:lnSpc>
                <a:spcPct val="100000"/>
              </a:lnSpc>
              <a:spcBef>
                <a:spcPts val="480"/>
              </a:spcBef>
            </a:pPr>
            <a:r>
              <a:rPr sz="2000" spc="-50" dirty="0">
                <a:latin typeface="Calibri"/>
                <a:cs typeface="Calibri"/>
              </a:rPr>
              <a:t>You</a:t>
            </a:r>
            <a:r>
              <a:rPr sz="2000" spc="-75" dirty="0">
                <a:latin typeface="Times New Roman"/>
                <a:cs typeface="Times New Roman"/>
              </a:rPr>
              <a:t> </a:t>
            </a:r>
            <a:r>
              <a:rPr sz="2000" dirty="0">
                <a:latin typeface="Calibri"/>
                <a:cs typeface="Calibri"/>
              </a:rPr>
              <a:t>can</a:t>
            </a:r>
            <a:r>
              <a:rPr sz="2000" spc="-110" dirty="0">
                <a:latin typeface="Times New Roman"/>
                <a:cs typeface="Times New Roman"/>
              </a:rPr>
              <a:t> </a:t>
            </a:r>
            <a:r>
              <a:rPr sz="2000" dirty="0">
                <a:latin typeface="Calibri"/>
                <a:cs typeface="Calibri"/>
              </a:rPr>
              <a:t>even</a:t>
            </a:r>
            <a:r>
              <a:rPr sz="2000" spc="-80" dirty="0">
                <a:latin typeface="Times New Roman"/>
                <a:cs typeface="Times New Roman"/>
              </a:rPr>
              <a:t> </a:t>
            </a:r>
            <a:r>
              <a:rPr sz="2000" dirty="0">
                <a:latin typeface="Calibri"/>
                <a:cs typeface="Calibri"/>
              </a:rPr>
              <a:t>specify</a:t>
            </a:r>
            <a:r>
              <a:rPr sz="2000" spc="-85" dirty="0">
                <a:latin typeface="Times New Roman"/>
                <a:cs typeface="Times New Roman"/>
              </a:rPr>
              <a:t> </a:t>
            </a:r>
            <a:r>
              <a:rPr sz="2000" dirty="0">
                <a:latin typeface="Calibri"/>
                <a:cs typeface="Calibri"/>
              </a:rPr>
              <a:t>a</a:t>
            </a:r>
            <a:r>
              <a:rPr sz="2000" spc="-80" dirty="0">
                <a:latin typeface="Times New Roman"/>
                <a:cs typeface="Times New Roman"/>
              </a:rPr>
              <a:t> </a:t>
            </a:r>
            <a:r>
              <a:rPr sz="2000" spc="-10" dirty="0">
                <a:latin typeface="Calibri"/>
                <a:cs typeface="Calibri"/>
              </a:rPr>
              <a:t>negative</a:t>
            </a:r>
            <a:r>
              <a:rPr sz="2000" spc="-70" dirty="0">
                <a:latin typeface="Times New Roman"/>
                <a:cs typeface="Times New Roman"/>
              </a:rPr>
              <a:t> </a:t>
            </a:r>
            <a:r>
              <a:rPr sz="2000" spc="-20" dirty="0">
                <a:latin typeface="Calibri"/>
                <a:cs typeface="Calibri"/>
              </a:rPr>
              <a:t>step</a:t>
            </a:r>
            <a:r>
              <a:rPr sz="2000" spc="-20" dirty="0">
                <a:latin typeface="Times New Roman"/>
                <a:cs typeface="Times New Roman"/>
              </a:rPr>
              <a:t> </a:t>
            </a:r>
            <a:r>
              <a:rPr sz="2000" spc="-10" dirty="0">
                <a:latin typeface="Calibri"/>
                <a:cs typeface="Calibri"/>
              </a:rPr>
              <a:t>size.</a:t>
            </a:r>
            <a:endParaRPr sz="2000">
              <a:latin typeface="Calibri"/>
              <a:cs typeface="Calibri"/>
            </a:endParaRPr>
          </a:p>
        </p:txBody>
      </p:sp>
      <p:sp>
        <p:nvSpPr>
          <p:cNvPr id="4" name="object 4"/>
          <p:cNvSpPr txBox="1"/>
          <p:nvPr/>
        </p:nvSpPr>
        <p:spPr>
          <a:xfrm>
            <a:off x="142748" y="2025773"/>
            <a:ext cx="3919854" cy="1123315"/>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64798B"/>
                </a:solidFill>
                <a:latin typeface="Consolas"/>
                <a:cs typeface="Consolas"/>
              </a:rPr>
              <a:t>#</a:t>
            </a:r>
            <a:r>
              <a:rPr sz="1800" spc="35" dirty="0">
                <a:solidFill>
                  <a:srgbClr val="64798B"/>
                </a:solidFill>
                <a:latin typeface="Times New Roman"/>
                <a:cs typeface="Times New Roman"/>
              </a:rPr>
              <a:t>  </a:t>
            </a:r>
            <a:r>
              <a:rPr sz="1800" dirty="0">
                <a:solidFill>
                  <a:srgbClr val="64798B"/>
                </a:solidFill>
                <a:latin typeface="Consolas"/>
                <a:cs typeface="Consolas"/>
              </a:rPr>
              <a:t>Return</a:t>
            </a:r>
            <a:r>
              <a:rPr sz="1800" spc="45" dirty="0">
                <a:solidFill>
                  <a:srgbClr val="64798B"/>
                </a:solidFill>
                <a:latin typeface="Times New Roman"/>
                <a:cs typeface="Times New Roman"/>
              </a:rPr>
              <a:t>  </a:t>
            </a:r>
            <a:r>
              <a:rPr sz="1800" dirty="0">
                <a:solidFill>
                  <a:srgbClr val="64798B"/>
                </a:solidFill>
                <a:latin typeface="Consolas"/>
                <a:cs typeface="Consolas"/>
              </a:rPr>
              <a:t>every</a:t>
            </a:r>
            <a:r>
              <a:rPr sz="1800" spc="35" dirty="0">
                <a:solidFill>
                  <a:srgbClr val="64798B"/>
                </a:solidFill>
                <a:latin typeface="Times New Roman"/>
                <a:cs typeface="Times New Roman"/>
              </a:rPr>
              <a:t>  </a:t>
            </a:r>
            <a:r>
              <a:rPr sz="1800" dirty="0">
                <a:solidFill>
                  <a:srgbClr val="64798B"/>
                </a:solidFill>
                <a:latin typeface="Consolas"/>
                <a:cs typeface="Consolas"/>
              </a:rPr>
              <a:t>2nd</a:t>
            </a:r>
            <a:r>
              <a:rPr sz="1800" spc="40" dirty="0">
                <a:solidFill>
                  <a:srgbClr val="64798B"/>
                </a:solidFill>
                <a:latin typeface="Times New Roman"/>
                <a:cs typeface="Times New Roman"/>
              </a:rPr>
              <a:t>  </a:t>
            </a:r>
            <a:r>
              <a:rPr sz="1800" dirty="0">
                <a:solidFill>
                  <a:srgbClr val="64798B"/>
                </a:solidFill>
                <a:latin typeface="Consolas"/>
                <a:cs typeface="Consolas"/>
              </a:rPr>
              <a:t>item</a:t>
            </a:r>
            <a:r>
              <a:rPr sz="1800" spc="45" dirty="0">
                <a:solidFill>
                  <a:srgbClr val="64798B"/>
                </a:solidFill>
                <a:latin typeface="Times New Roman"/>
                <a:cs typeface="Times New Roman"/>
              </a:rPr>
              <a:t>  </a:t>
            </a:r>
            <a:r>
              <a:rPr sz="1800" spc="-10" dirty="0">
                <a:solidFill>
                  <a:srgbClr val="64798B"/>
                </a:solidFill>
                <a:latin typeface="Consolas"/>
                <a:cs typeface="Consolas"/>
              </a:rPr>
              <a:t>between</a:t>
            </a:r>
            <a:r>
              <a:rPr sz="1800" spc="-10" dirty="0">
                <a:solidFill>
                  <a:srgbClr val="64798B"/>
                </a:solidFill>
                <a:latin typeface="Times New Roman"/>
                <a:cs typeface="Times New Roman"/>
              </a:rPr>
              <a:t> </a:t>
            </a:r>
            <a:r>
              <a:rPr sz="1800" dirty="0">
                <a:solidFill>
                  <a:srgbClr val="64798B"/>
                </a:solidFill>
                <a:latin typeface="Consolas"/>
                <a:cs typeface="Consolas"/>
              </a:rPr>
              <a:t>position</a:t>
            </a:r>
            <a:r>
              <a:rPr sz="1800" spc="40" dirty="0">
                <a:solidFill>
                  <a:srgbClr val="64798B"/>
                </a:solidFill>
                <a:latin typeface="Times New Roman"/>
                <a:cs typeface="Times New Roman"/>
              </a:rPr>
              <a:t>  </a:t>
            </a:r>
            <a:r>
              <a:rPr sz="1800" dirty="0">
                <a:solidFill>
                  <a:srgbClr val="64798B"/>
                </a:solidFill>
                <a:latin typeface="Consolas"/>
                <a:cs typeface="Consolas"/>
              </a:rPr>
              <a:t>2</a:t>
            </a:r>
            <a:r>
              <a:rPr sz="1800" spc="35" dirty="0">
                <a:solidFill>
                  <a:srgbClr val="64798B"/>
                </a:solidFill>
                <a:latin typeface="Times New Roman"/>
                <a:cs typeface="Times New Roman"/>
              </a:rPr>
              <a:t>  </a:t>
            </a:r>
            <a:r>
              <a:rPr sz="1800" dirty="0">
                <a:solidFill>
                  <a:srgbClr val="64798B"/>
                </a:solidFill>
                <a:latin typeface="Consolas"/>
                <a:cs typeface="Consolas"/>
              </a:rPr>
              <a:t>to</a:t>
            </a:r>
            <a:r>
              <a:rPr sz="1800" spc="45" dirty="0">
                <a:solidFill>
                  <a:srgbClr val="64798B"/>
                </a:solidFill>
                <a:latin typeface="Times New Roman"/>
                <a:cs typeface="Times New Roman"/>
              </a:rPr>
              <a:t>  </a:t>
            </a:r>
            <a:r>
              <a:rPr sz="1800" spc="-50" dirty="0">
                <a:solidFill>
                  <a:srgbClr val="64798B"/>
                </a:solidFill>
                <a:latin typeface="Consolas"/>
                <a:cs typeface="Consolas"/>
              </a:rPr>
              <a:t>7</a:t>
            </a:r>
            <a:endParaRPr sz="1800">
              <a:latin typeface="Consolas"/>
              <a:cs typeface="Consolas"/>
            </a:endParaRPr>
          </a:p>
          <a:p>
            <a:pPr marL="12700">
              <a:lnSpc>
                <a:spcPct val="100000"/>
              </a:lnSpc>
            </a:pPr>
            <a:r>
              <a:rPr sz="1800" dirty="0">
                <a:solidFill>
                  <a:srgbClr val="1E2C35"/>
                </a:solidFill>
                <a:latin typeface="Consolas"/>
                <a:cs typeface="Consolas"/>
              </a:rPr>
              <a:t>S</a:t>
            </a:r>
            <a:r>
              <a:rPr sz="1800" spc="40" dirty="0">
                <a:solidFill>
                  <a:srgbClr val="1E2C35"/>
                </a:solidFill>
                <a:latin typeface="Times New Roman"/>
                <a:cs typeface="Times New Roman"/>
              </a:rPr>
              <a:t>  </a:t>
            </a:r>
            <a:r>
              <a:rPr sz="1800" dirty="0">
                <a:solidFill>
                  <a:srgbClr val="1E2C35"/>
                </a:solidFill>
                <a:latin typeface="Consolas"/>
                <a:cs typeface="Consolas"/>
              </a:rPr>
              <a:t>=</a:t>
            </a:r>
            <a:r>
              <a:rPr sz="1800" spc="35" dirty="0">
                <a:solidFill>
                  <a:srgbClr val="1E2C35"/>
                </a:solidFill>
                <a:latin typeface="Times New Roman"/>
                <a:cs typeface="Times New Roman"/>
              </a:rPr>
              <a:t>  </a:t>
            </a:r>
            <a:r>
              <a:rPr sz="1800" spc="-10" dirty="0">
                <a:solidFill>
                  <a:srgbClr val="D12E1B"/>
                </a:solidFill>
                <a:latin typeface="Consolas"/>
                <a:cs typeface="Consolas"/>
              </a:rPr>
              <a:t>'ABCDEFGHI’</a:t>
            </a:r>
            <a:endParaRPr sz="1800">
              <a:latin typeface="Consolas"/>
              <a:cs typeface="Consolas"/>
            </a:endParaRPr>
          </a:p>
          <a:p>
            <a:pPr marL="12700">
              <a:lnSpc>
                <a:spcPct val="100000"/>
              </a:lnSpc>
            </a:pPr>
            <a:r>
              <a:rPr sz="1800" spc="-10" dirty="0">
                <a:solidFill>
                  <a:srgbClr val="1A72E8"/>
                </a:solidFill>
                <a:latin typeface="Consolas"/>
                <a:cs typeface="Consolas"/>
              </a:rPr>
              <a:t>print</a:t>
            </a:r>
            <a:r>
              <a:rPr sz="1800" spc="-10" dirty="0">
                <a:solidFill>
                  <a:srgbClr val="1E2C35"/>
                </a:solidFill>
                <a:latin typeface="Consolas"/>
                <a:cs typeface="Consolas"/>
              </a:rPr>
              <a:t>(S[</a:t>
            </a:r>
            <a:r>
              <a:rPr sz="1800" spc="-10" dirty="0">
                <a:solidFill>
                  <a:srgbClr val="C53929"/>
                </a:solidFill>
                <a:latin typeface="Consolas"/>
                <a:cs typeface="Consolas"/>
              </a:rPr>
              <a:t>2</a:t>
            </a:r>
            <a:r>
              <a:rPr sz="1800" spc="-10" dirty="0">
                <a:solidFill>
                  <a:srgbClr val="1E2C35"/>
                </a:solidFill>
                <a:latin typeface="Consolas"/>
                <a:cs typeface="Consolas"/>
              </a:rPr>
              <a:t>:</a:t>
            </a:r>
            <a:r>
              <a:rPr sz="1800" spc="-10" dirty="0">
                <a:solidFill>
                  <a:srgbClr val="C53929"/>
                </a:solidFill>
                <a:latin typeface="Consolas"/>
                <a:cs typeface="Consolas"/>
              </a:rPr>
              <a:t>7</a:t>
            </a:r>
            <a:r>
              <a:rPr sz="1800" spc="-10" dirty="0">
                <a:solidFill>
                  <a:srgbClr val="1E2C35"/>
                </a:solidFill>
                <a:latin typeface="Consolas"/>
                <a:cs typeface="Consolas"/>
              </a:rPr>
              <a:t>:</a:t>
            </a:r>
            <a:r>
              <a:rPr sz="1800" spc="-10" dirty="0">
                <a:solidFill>
                  <a:srgbClr val="C53929"/>
                </a:solidFill>
                <a:latin typeface="Consolas"/>
                <a:cs typeface="Consolas"/>
              </a:rPr>
              <a:t>2</a:t>
            </a:r>
            <a:r>
              <a:rPr sz="1800" spc="-10" dirty="0">
                <a:solidFill>
                  <a:srgbClr val="1E2C35"/>
                </a:solidFill>
                <a:latin typeface="Consolas"/>
                <a:cs typeface="Consolas"/>
              </a:rPr>
              <a:t>])</a:t>
            </a:r>
            <a:endParaRPr sz="1800">
              <a:latin typeface="Consolas"/>
              <a:cs typeface="Consolas"/>
            </a:endParaRPr>
          </a:p>
        </p:txBody>
      </p:sp>
      <p:sp>
        <p:nvSpPr>
          <p:cNvPr id="5" name="object 5"/>
          <p:cNvSpPr txBox="1"/>
          <p:nvPr/>
        </p:nvSpPr>
        <p:spPr>
          <a:xfrm>
            <a:off x="142748" y="3397755"/>
            <a:ext cx="153225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1E2C35"/>
                </a:solidFill>
                <a:latin typeface="Consolas"/>
                <a:cs typeface="Consolas"/>
              </a:rPr>
              <a:t>Output</a:t>
            </a:r>
            <a:r>
              <a:rPr sz="1800" spc="35" dirty="0">
                <a:solidFill>
                  <a:srgbClr val="1E2C35"/>
                </a:solidFill>
                <a:latin typeface="Times New Roman"/>
                <a:cs typeface="Times New Roman"/>
              </a:rPr>
              <a:t>  </a:t>
            </a:r>
            <a:r>
              <a:rPr sz="1800" b="1" dirty="0">
                <a:solidFill>
                  <a:srgbClr val="64798B"/>
                </a:solidFill>
                <a:latin typeface="Consolas"/>
                <a:cs typeface="Consolas"/>
              </a:rPr>
              <a:t>#</a:t>
            </a:r>
            <a:r>
              <a:rPr sz="1800" spc="40" dirty="0">
                <a:solidFill>
                  <a:srgbClr val="64798B"/>
                </a:solidFill>
                <a:latin typeface="Times New Roman"/>
                <a:cs typeface="Times New Roman"/>
              </a:rPr>
              <a:t>  </a:t>
            </a:r>
            <a:r>
              <a:rPr sz="1800" b="1" spc="-25" dirty="0">
                <a:solidFill>
                  <a:srgbClr val="64798B"/>
                </a:solidFill>
                <a:latin typeface="Consolas"/>
                <a:cs typeface="Consolas"/>
              </a:rPr>
              <a:t>CEG</a:t>
            </a:r>
            <a:endParaRPr sz="1800">
              <a:latin typeface="Consolas"/>
              <a:cs typeface="Consolas"/>
            </a:endParaRPr>
          </a:p>
        </p:txBody>
      </p:sp>
      <p:pic>
        <p:nvPicPr>
          <p:cNvPr id="6" name="object 6"/>
          <p:cNvPicPr/>
          <p:nvPr/>
        </p:nvPicPr>
        <p:blipFill>
          <a:blip r:embed="rId2" cstate="print"/>
          <a:stretch>
            <a:fillRect/>
          </a:stretch>
        </p:blipFill>
        <p:spPr>
          <a:xfrm>
            <a:off x="150139" y="3704716"/>
            <a:ext cx="6658234" cy="2619884"/>
          </a:xfrm>
          <a:prstGeom prst="rect">
            <a:avLst/>
          </a:prstGeom>
        </p:spPr>
      </p:pic>
      <p:sp>
        <p:nvSpPr>
          <p:cNvPr id="7" name="object 7"/>
          <p:cNvSpPr txBox="1"/>
          <p:nvPr/>
        </p:nvSpPr>
        <p:spPr>
          <a:xfrm>
            <a:off x="4923285" y="1511295"/>
            <a:ext cx="3284854" cy="1397635"/>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64798B"/>
                </a:solidFill>
                <a:latin typeface="Consolas"/>
                <a:cs typeface="Consolas"/>
              </a:rPr>
              <a:t>#</a:t>
            </a:r>
            <a:r>
              <a:rPr sz="1800" spc="25" dirty="0">
                <a:solidFill>
                  <a:srgbClr val="64798B"/>
                </a:solidFill>
                <a:latin typeface="Times New Roman"/>
                <a:cs typeface="Times New Roman"/>
              </a:rPr>
              <a:t>  </a:t>
            </a:r>
            <a:r>
              <a:rPr sz="1800" dirty="0">
                <a:solidFill>
                  <a:srgbClr val="64798B"/>
                </a:solidFill>
                <a:latin typeface="Consolas"/>
                <a:cs typeface="Consolas"/>
              </a:rPr>
              <a:t>Returns</a:t>
            </a:r>
            <a:r>
              <a:rPr sz="1800" spc="30" dirty="0">
                <a:solidFill>
                  <a:srgbClr val="64798B"/>
                </a:solidFill>
                <a:latin typeface="Times New Roman"/>
                <a:cs typeface="Times New Roman"/>
              </a:rPr>
              <a:t>  </a:t>
            </a:r>
            <a:r>
              <a:rPr sz="1800" dirty="0">
                <a:solidFill>
                  <a:srgbClr val="64798B"/>
                </a:solidFill>
                <a:latin typeface="Consolas"/>
                <a:cs typeface="Consolas"/>
              </a:rPr>
              <a:t>every</a:t>
            </a:r>
            <a:r>
              <a:rPr sz="1800" spc="25" dirty="0">
                <a:solidFill>
                  <a:srgbClr val="64798B"/>
                </a:solidFill>
                <a:latin typeface="Times New Roman"/>
                <a:cs typeface="Times New Roman"/>
              </a:rPr>
              <a:t>  </a:t>
            </a:r>
            <a:r>
              <a:rPr sz="1800" dirty="0">
                <a:solidFill>
                  <a:srgbClr val="64798B"/>
                </a:solidFill>
                <a:latin typeface="Consolas"/>
                <a:cs typeface="Consolas"/>
              </a:rPr>
              <a:t>2nd</a:t>
            </a:r>
            <a:r>
              <a:rPr sz="1800" spc="35" dirty="0">
                <a:solidFill>
                  <a:srgbClr val="64798B"/>
                </a:solidFill>
                <a:latin typeface="Times New Roman"/>
                <a:cs typeface="Times New Roman"/>
              </a:rPr>
              <a:t>  </a:t>
            </a:r>
            <a:r>
              <a:rPr sz="1800" spc="-20" dirty="0">
                <a:solidFill>
                  <a:srgbClr val="64798B"/>
                </a:solidFill>
                <a:latin typeface="Consolas"/>
                <a:cs typeface="Consolas"/>
              </a:rPr>
              <a:t>item</a:t>
            </a:r>
            <a:r>
              <a:rPr sz="1800" spc="-20" dirty="0">
                <a:solidFill>
                  <a:srgbClr val="64798B"/>
                </a:solidFill>
                <a:latin typeface="Times New Roman"/>
                <a:cs typeface="Times New Roman"/>
              </a:rPr>
              <a:t> </a:t>
            </a:r>
            <a:r>
              <a:rPr sz="1800" dirty="0">
                <a:solidFill>
                  <a:srgbClr val="64798B"/>
                </a:solidFill>
                <a:latin typeface="Consolas"/>
                <a:cs typeface="Consolas"/>
              </a:rPr>
              <a:t>between</a:t>
            </a:r>
            <a:r>
              <a:rPr sz="1800" spc="30" dirty="0">
                <a:solidFill>
                  <a:srgbClr val="64798B"/>
                </a:solidFill>
                <a:latin typeface="Times New Roman"/>
                <a:cs typeface="Times New Roman"/>
              </a:rPr>
              <a:t>  </a:t>
            </a:r>
            <a:r>
              <a:rPr sz="1800" dirty="0">
                <a:solidFill>
                  <a:srgbClr val="64798B"/>
                </a:solidFill>
                <a:latin typeface="Consolas"/>
                <a:cs typeface="Consolas"/>
              </a:rPr>
              <a:t>position</a:t>
            </a:r>
            <a:r>
              <a:rPr sz="1800" spc="30" dirty="0">
                <a:solidFill>
                  <a:srgbClr val="64798B"/>
                </a:solidFill>
                <a:latin typeface="Times New Roman"/>
                <a:cs typeface="Times New Roman"/>
              </a:rPr>
              <a:t>  </a:t>
            </a:r>
            <a:r>
              <a:rPr sz="1800" dirty="0">
                <a:solidFill>
                  <a:srgbClr val="64798B"/>
                </a:solidFill>
                <a:latin typeface="Consolas"/>
                <a:cs typeface="Consolas"/>
              </a:rPr>
              <a:t>6</a:t>
            </a:r>
            <a:r>
              <a:rPr sz="1800" spc="30" dirty="0">
                <a:solidFill>
                  <a:srgbClr val="64798B"/>
                </a:solidFill>
                <a:latin typeface="Times New Roman"/>
                <a:cs typeface="Times New Roman"/>
              </a:rPr>
              <a:t>  </a:t>
            </a:r>
            <a:r>
              <a:rPr sz="1800" dirty="0">
                <a:solidFill>
                  <a:srgbClr val="64798B"/>
                </a:solidFill>
                <a:latin typeface="Consolas"/>
                <a:cs typeface="Consolas"/>
              </a:rPr>
              <a:t>to</a:t>
            </a:r>
            <a:r>
              <a:rPr sz="1800" spc="30" dirty="0">
                <a:solidFill>
                  <a:srgbClr val="64798B"/>
                </a:solidFill>
                <a:latin typeface="Times New Roman"/>
                <a:cs typeface="Times New Roman"/>
              </a:rPr>
              <a:t>  </a:t>
            </a:r>
            <a:r>
              <a:rPr sz="1800" dirty="0">
                <a:solidFill>
                  <a:srgbClr val="64798B"/>
                </a:solidFill>
                <a:latin typeface="Consolas"/>
                <a:cs typeface="Consolas"/>
              </a:rPr>
              <a:t>1</a:t>
            </a:r>
            <a:r>
              <a:rPr sz="1800" spc="35" dirty="0">
                <a:solidFill>
                  <a:srgbClr val="64798B"/>
                </a:solidFill>
                <a:latin typeface="Times New Roman"/>
                <a:cs typeface="Times New Roman"/>
              </a:rPr>
              <a:t>  </a:t>
            </a:r>
            <a:r>
              <a:rPr sz="1800" spc="-25" dirty="0">
                <a:solidFill>
                  <a:srgbClr val="64798B"/>
                </a:solidFill>
                <a:latin typeface="Consolas"/>
                <a:cs typeface="Consolas"/>
              </a:rPr>
              <a:t>in</a:t>
            </a:r>
            <a:r>
              <a:rPr sz="1800" spc="-25" dirty="0">
                <a:solidFill>
                  <a:srgbClr val="64798B"/>
                </a:solidFill>
                <a:latin typeface="Times New Roman"/>
                <a:cs typeface="Times New Roman"/>
              </a:rPr>
              <a:t> </a:t>
            </a:r>
            <a:r>
              <a:rPr sz="1800" dirty="0">
                <a:solidFill>
                  <a:srgbClr val="64798B"/>
                </a:solidFill>
                <a:latin typeface="Consolas"/>
                <a:cs typeface="Consolas"/>
              </a:rPr>
              <a:t>reverse</a:t>
            </a:r>
            <a:r>
              <a:rPr sz="1800" spc="484" dirty="0">
                <a:solidFill>
                  <a:srgbClr val="64798B"/>
                </a:solidFill>
                <a:latin typeface="Times New Roman"/>
                <a:cs typeface="Times New Roman"/>
              </a:rPr>
              <a:t> </a:t>
            </a:r>
            <a:r>
              <a:rPr sz="1800" spc="-20" dirty="0">
                <a:solidFill>
                  <a:srgbClr val="64798B"/>
                </a:solidFill>
                <a:latin typeface="Consolas"/>
                <a:cs typeface="Consolas"/>
              </a:rPr>
              <a:t>order</a:t>
            </a:r>
            <a:endParaRPr sz="1800">
              <a:latin typeface="Consolas"/>
              <a:cs typeface="Consolas"/>
            </a:endParaRPr>
          </a:p>
          <a:p>
            <a:pPr marL="12700">
              <a:lnSpc>
                <a:spcPct val="100000"/>
              </a:lnSpc>
            </a:pPr>
            <a:r>
              <a:rPr sz="1800" dirty="0">
                <a:solidFill>
                  <a:srgbClr val="1E2C35"/>
                </a:solidFill>
                <a:latin typeface="Consolas"/>
                <a:cs typeface="Consolas"/>
              </a:rPr>
              <a:t>S</a:t>
            </a:r>
            <a:r>
              <a:rPr sz="1800" spc="25" dirty="0">
                <a:solidFill>
                  <a:srgbClr val="1E2C35"/>
                </a:solidFill>
                <a:latin typeface="Times New Roman"/>
                <a:cs typeface="Times New Roman"/>
              </a:rPr>
              <a:t>  </a:t>
            </a:r>
            <a:r>
              <a:rPr sz="1800" dirty="0">
                <a:solidFill>
                  <a:srgbClr val="1E2C35"/>
                </a:solidFill>
                <a:latin typeface="Consolas"/>
                <a:cs typeface="Consolas"/>
              </a:rPr>
              <a:t>=</a:t>
            </a:r>
            <a:r>
              <a:rPr sz="1800" spc="40" dirty="0">
                <a:solidFill>
                  <a:srgbClr val="1E2C35"/>
                </a:solidFill>
                <a:latin typeface="Times New Roman"/>
                <a:cs typeface="Times New Roman"/>
              </a:rPr>
              <a:t>  </a:t>
            </a:r>
            <a:r>
              <a:rPr sz="1800" spc="-10" dirty="0">
                <a:solidFill>
                  <a:srgbClr val="D12E1B"/>
                </a:solidFill>
                <a:latin typeface="Consolas"/>
                <a:cs typeface="Consolas"/>
              </a:rPr>
              <a:t>'ABCDEFGHI’</a:t>
            </a:r>
            <a:endParaRPr sz="1800">
              <a:latin typeface="Consolas"/>
              <a:cs typeface="Consolas"/>
            </a:endParaRPr>
          </a:p>
          <a:p>
            <a:pPr marL="12700">
              <a:lnSpc>
                <a:spcPct val="100000"/>
              </a:lnSpc>
            </a:pPr>
            <a:r>
              <a:rPr sz="1800" spc="-10" dirty="0">
                <a:solidFill>
                  <a:srgbClr val="1A72E8"/>
                </a:solidFill>
                <a:latin typeface="Consolas"/>
                <a:cs typeface="Consolas"/>
              </a:rPr>
              <a:t>print</a:t>
            </a:r>
            <a:r>
              <a:rPr sz="1800" spc="-10" dirty="0">
                <a:solidFill>
                  <a:srgbClr val="1E2C35"/>
                </a:solidFill>
                <a:latin typeface="Consolas"/>
                <a:cs typeface="Consolas"/>
              </a:rPr>
              <a:t>(S[</a:t>
            </a:r>
            <a:r>
              <a:rPr sz="1800" spc="-10" dirty="0">
                <a:solidFill>
                  <a:srgbClr val="C53929"/>
                </a:solidFill>
                <a:latin typeface="Consolas"/>
                <a:cs typeface="Consolas"/>
              </a:rPr>
              <a:t>6</a:t>
            </a:r>
            <a:r>
              <a:rPr sz="1800" spc="-10" dirty="0">
                <a:solidFill>
                  <a:srgbClr val="1E2C35"/>
                </a:solidFill>
                <a:latin typeface="Consolas"/>
                <a:cs typeface="Consolas"/>
              </a:rPr>
              <a:t>:</a:t>
            </a:r>
            <a:r>
              <a:rPr sz="1800" spc="-10" dirty="0">
                <a:solidFill>
                  <a:srgbClr val="C53929"/>
                </a:solidFill>
                <a:latin typeface="Consolas"/>
                <a:cs typeface="Consolas"/>
              </a:rPr>
              <a:t>1</a:t>
            </a:r>
            <a:r>
              <a:rPr sz="1800" spc="-10" dirty="0">
                <a:solidFill>
                  <a:srgbClr val="1E2C35"/>
                </a:solidFill>
                <a:latin typeface="Consolas"/>
                <a:cs typeface="Consolas"/>
              </a:rPr>
              <a:t>:-</a:t>
            </a:r>
            <a:r>
              <a:rPr sz="1800" spc="-25" dirty="0">
                <a:solidFill>
                  <a:srgbClr val="C53929"/>
                </a:solidFill>
                <a:latin typeface="Consolas"/>
                <a:cs typeface="Consolas"/>
              </a:rPr>
              <a:t>2</a:t>
            </a:r>
            <a:r>
              <a:rPr sz="1800" spc="-25" dirty="0">
                <a:solidFill>
                  <a:srgbClr val="1E2C35"/>
                </a:solidFill>
                <a:latin typeface="Consolas"/>
                <a:cs typeface="Consolas"/>
              </a:rPr>
              <a:t>])</a:t>
            </a:r>
            <a:endParaRPr sz="1800">
              <a:latin typeface="Consolas"/>
              <a:cs typeface="Consolas"/>
            </a:endParaRPr>
          </a:p>
        </p:txBody>
      </p:sp>
      <p:sp>
        <p:nvSpPr>
          <p:cNvPr id="8" name="object 8"/>
          <p:cNvSpPr txBox="1"/>
          <p:nvPr/>
        </p:nvSpPr>
        <p:spPr>
          <a:xfrm>
            <a:off x="4923285" y="3157547"/>
            <a:ext cx="140398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1E2C35"/>
                </a:solidFill>
                <a:latin typeface="Consolas"/>
                <a:cs typeface="Consolas"/>
              </a:rPr>
              <a:t>Output</a:t>
            </a:r>
            <a:r>
              <a:rPr sz="1800" b="1" dirty="0">
                <a:solidFill>
                  <a:srgbClr val="64798B"/>
                </a:solidFill>
                <a:latin typeface="Consolas"/>
                <a:cs typeface="Consolas"/>
              </a:rPr>
              <a:t>#</a:t>
            </a:r>
            <a:r>
              <a:rPr sz="1800" spc="484" dirty="0">
                <a:solidFill>
                  <a:srgbClr val="64798B"/>
                </a:solidFill>
                <a:latin typeface="Times New Roman"/>
                <a:cs typeface="Times New Roman"/>
              </a:rPr>
              <a:t> </a:t>
            </a:r>
            <a:r>
              <a:rPr sz="1800" b="1" spc="-25" dirty="0">
                <a:solidFill>
                  <a:srgbClr val="64798B"/>
                </a:solidFill>
                <a:latin typeface="Consolas"/>
                <a:cs typeface="Consolas"/>
              </a:rPr>
              <a:t>GEC</a:t>
            </a:r>
            <a:endParaRPr sz="1800">
              <a:latin typeface="Consolas"/>
              <a:cs typeface="Consolas"/>
            </a:endParaRPr>
          </a:p>
        </p:txBody>
      </p:sp>
      <p:sp>
        <p:nvSpPr>
          <p:cNvPr id="9" name="object 9"/>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353" y="108331"/>
            <a:ext cx="7953375" cy="1389380"/>
          </a:xfrm>
          <a:prstGeom prst="rect">
            <a:avLst/>
          </a:prstGeom>
        </p:spPr>
        <p:txBody>
          <a:bodyPr vert="horz" wrap="square" lIns="0" tIns="144145" rIns="0" bIns="0" rtlCol="0">
            <a:spAutoFit/>
          </a:bodyPr>
          <a:lstStyle/>
          <a:p>
            <a:pPr marL="12700">
              <a:lnSpc>
                <a:spcPct val="100000"/>
              </a:lnSpc>
              <a:spcBef>
                <a:spcPts val="1135"/>
              </a:spcBef>
            </a:pPr>
            <a:r>
              <a:rPr sz="3600" dirty="0">
                <a:solidFill>
                  <a:srgbClr val="001F5F"/>
                </a:solidFill>
              </a:rPr>
              <a:t>Slice</a:t>
            </a:r>
            <a:r>
              <a:rPr sz="3600" b="0" spc="-145" dirty="0">
                <a:solidFill>
                  <a:srgbClr val="001F5F"/>
                </a:solidFill>
                <a:latin typeface="Times New Roman"/>
                <a:cs typeface="Times New Roman"/>
              </a:rPr>
              <a:t> </a:t>
            </a:r>
            <a:r>
              <a:rPr sz="3600" dirty="0">
                <a:solidFill>
                  <a:srgbClr val="001F5F"/>
                </a:solidFill>
              </a:rPr>
              <a:t>at</a:t>
            </a:r>
            <a:r>
              <a:rPr sz="3600" b="0" spc="-140" dirty="0">
                <a:solidFill>
                  <a:srgbClr val="001F5F"/>
                </a:solidFill>
                <a:latin typeface="Times New Roman"/>
                <a:cs typeface="Times New Roman"/>
              </a:rPr>
              <a:t> </a:t>
            </a:r>
            <a:r>
              <a:rPr sz="3600" spc="-10" dirty="0">
                <a:solidFill>
                  <a:srgbClr val="001F5F"/>
                </a:solidFill>
              </a:rPr>
              <a:t>Beginning</a:t>
            </a:r>
            <a:r>
              <a:rPr sz="3600" b="0" spc="-110" dirty="0">
                <a:solidFill>
                  <a:srgbClr val="001F5F"/>
                </a:solidFill>
                <a:latin typeface="Times New Roman"/>
                <a:cs typeface="Times New Roman"/>
              </a:rPr>
              <a:t> </a:t>
            </a:r>
            <a:r>
              <a:rPr sz="3600" dirty="0">
                <a:solidFill>
                  <a:srgbClr val="001F5F"/>
                </a:solidFill>
              </a:rPr>
              <a:t>&amp;</a:t>
            </a:r>
            <a:r>
              <a:rPr sz="3600" b="0" spc="-140" dirty="0">
                <a:solidFill>
                  <a:srgbClr val="001F5F"/>
                </a:solidFill>
                <a:latin typeface="Times New Roman"/>
                <a:cs typeface="Times New Roman"/>
              </a:rPr>
              <a:t> </a:t>
            </a:r>
            <a:r>
              <a:rPr sz="3600" spc="-25" dirty="0">
                <a:solidFill>
                  <a:srgbClr val="001F5F"/>
                </a:solidFill>
              </a:rPr>
              <a:t>End</a:t>
            </a:r>
            <a:endParaRPr sz="3600">
              <a:latin typeface="Times New Roman"/>
              <a:cs typeface="Times New Roman"/>
            </a:endParaRPr>
          </a:p>
          <a:p>
            <a:pPr marL="12700" marR="5080">
              <a:lnSpc>
                <a:spcPct val="100000"/>
              </a:lnSpc>
              <a:spcBef>
                <a:spcPts val="580"/>
              </a:spcBef>
            </a:pPr>
            <a:r>
              <a:rPr sz="2000" b="0" spc="-10" dirty="0">
                <a:latin typeface="Calibri"/>
                <a:cs typeface="Calibri"/>
              </a:rPr>
              <a:t>Omitting</a:t>
            </a:r>
            <a:r>
              <a:rPr sz="2000" b="0" spc="-85" dirty="0">
                <a:latin typeface="Times New Roman"/>
                <a:cs typeface="Times New Roman"/>
              </a:rPr>
              <a:t> </a:t>
            </a:r>
            <a:r>
              <a:rPr sz="2000" b="0" dirty="0">
                <a:latin typeface="Calibri"/>
                <a:cs typeface="Calibri"/>
              </a:rPr>
              <a:t>the</a:t>
            </a:r>
            <a:r>
              <a:rPr sz="2000" b="0" spc="-85" dirty="0">
                <a:latin typeface="Times New Roman"/>
                <a:cs typeface="Times New Roman"/>
              </a:rPr>
              <a:t> </a:t>
            </a:r>
            <a:r>
              <a:rPr sz="2000" b="0" spc="-10" dirty="0">
                <a:latin typeface="Calibri"/>
                <a:cs typeface="Calibri"/>
              </a:rPr>
              <a:t>start</a:t>
            </a:r>
            <a:r>
              <a:rPr sz="2000" b="0" spc="-75" dirty="0">
                <a:latin typeface="Times New Roman"/>
                <a:cs typeface="Times New Roman"/>
              </a:rPr>
              <a:t> </a:t>
            </a:r>
            <a:r>
              <a:rPr sz="2000" b="0" dirty="0">
                <a:latin typeface="Calibri"/>
                <a:cs typeface="Calibri"/>
              </a:rPr>
              <a:t>index</a:t>
            </a:r>
            <a:r>
              <a:rPr sz="2000" b="0" spc="-85" dirty="0">
                <a:latin typeface="Times New Roman"/>
                <a:cs typeface="Times New Roman"/>
              </a:rPr>
              <a:t> </a:t>
            </a:r>
            <a:r>
              <a:rPr sz="2000" b="0" spc="-10" dirty="0">
                <a:latin typeface="Calibri"/>
                <a:cs typeface="Calibri"/>
              </a:rPr>
              <a:t>starts</a:t>
            </a:r>
            <a:r>
              <a:rPr sz="2000" b="0" spc="-65" dirty="0">
                <a:latin typeface="Times New Roman"/>
                <a:cs typeface="Times New Roman"/>
              </a:rPr>
              <a:t> </a:t>
            </a:r>
            <a:r>
              <a:rPr sz="2000" b="0" dirty="0">
                <a:latin typeface="Calibri"/>
                <a:cs typeface="Calibri"/>
              </a:rPr>
              <a:t>the</a:t>
            </a:r>
            <a:r>
              <a:rPr sz="2000" b="0" spc="-85" dirty="0">
                <a:latin typeface="Times New Roman"/>
                <a:cs typeface="Times New Roman"/>
              </a:rPr>
              <a:t> </a:t>
            </a:r>
            <a:r>
              <a:rPr sz="2000" b="0" dirty="0">
                <a:latin typeface="Calibri"/>
                <a:cs typeface="Calibri"/>
              </a:rPr>
              <a:t>slice</a:t>
            </a:r>
            <a:r>
              <a:rPr sz="2000" b="0" spc="-75" dirty="0">
                <a:latin typeface="Times New Roman"/>
                <a:cs typeface="Times New Roman"/>
              </a:rPr>
              <a:t> </a:t>
            </a:r>
            <a:r>
              <a:rPr sz="2000" b="0" dirty="0">
                <a:latin typeface="Calibri"/>
                <a:cs typeface="Calibri"/>
              </a:rPr>
              <a:t>from</a:t>
            </a:r>
            <a:r>
              <a:rPr sz="2000" b="0" spc="-75" dirty="0">
                <a:latin typeface="Times New Roman"/>
                <a:cs typeface="Times New Roman"/>
              </a:rPr>
              <a:t> </a:t>
            </a:r>
            <a:r>
              <a:rPr sz="2000" b="0" dirty="0">
                <a:latin typeface="Calibri"/>
                <a:cs typeface="Calibri"/>
              </a:rPr>
              <a:t>the</a:t>
            </a:r>
            <a:r>
              <a:rPr sz="2000" b="0" spc="-90" dirty="0">
                <a:latin typeface="Times New Roman"/>
                <a:cs typeface="Times New Roman"/>
              </a:rPr>
              <a:t> </a:t>
            </a:r>
            <a:r>
              <a:rPr sz="2000" b="0" dirty="0">
                <a:latin typeface="Calibri"/>
                <a:cs typeface="Calibri"/>
              </a:rPr>
              <a:t>index</a:t>
            </a:r>
            <a:r>
              <a:rPr sz="2000" b="0" spc="-85" dirty="0">
                <a:latin typeface="Times New Roman"/>
                <a:cs typeface="Times New Roman"/>
              </a:rPr>
              <a:t> </a:t>
            </a:r>
            <a:r>
              <a:rPr sz="2000" b="0" dirty="0">
                <a:latin typeface="Calibri"/>
                <a:cs typeface="Calibri"/>
              </a:rPr>
              <a:t>0.</a:t>
            </a:r>
            <a:r>
              <a:rPr sz="2000" b="0" spc="-100" dirty="0">
                <a:latin typeface="Times New Roman"/>
                <a:cs typeface="Times New Roman"/>
              </a:rPr>
              <a:t> </a:t>
            </a:r>
            <a:r>
              <a:rPr sz="2000" b="0" dirty="0">
                <a:latin typeface="Calibri"/>
                <a:cs typeface="Calibri"/>
              </a:rPr>
              <a:t>Meaning,</a:t>
            </a:r>
            <a:r>
              <a:rPr sz="2000" b="0" spc="-100" dirty="0">
                <a:latin typeface="Times New Roman"/>
                <a:cs typeface="Times New Roman"/>
              </a:rPr>
              <a:t> </a:t>
            </a:r>
            <a:r>
              <a:rPr sz="2000" b="0" spc="-10" dirty="0">
                <a:latin typeface="Calibri"/>
                <a:cs typeface="Calibri"/>
              </a:rPr>
              <a:t>S[:stop]</a:t>
            </a:r>
            <a:r>
              <a:rPr sz="2000" b="0" spc="-80" dirty="0">
                <a:latin typeface="Times New Roman"/>
                <a:cs typeface="Times New Roman"/>
              </a:rPr>
              <a:t> </a:t>
            </a:r>
            <a:r>
              <a:rPr sz="2000" b="0" spc="-25" dirty="0">
                <a:latin typeface="Calibri"/>
                <a:cs typeface="Calibri"/>
              </a:rPr>
              <a:t>is</a:t>
            </a:r>
            <a:r>
              <a:rPr sz="2000" b="0" spc="-25" dirty="0">
                <a:latin typeface="Times New Roman"/>
                <a:cs typeface="Times New Roman"/>
              </a:rPr>
              <a:t> </a:t>
            </a:r>
            <a:r>
              <a:rPr sz="2000" b="0" spc="-10" dirty="0">
                <a:latin typeface="Calibri"/>
                <a:cs typeface="Calibri"/>
              </a:rPr>
              <a:t>equivalent</a:t>
            </a:r>
            <a:r>
              <a:rPr sz="2000" b="0" spc="-75" dirty="0">
                <a:latin typeface="Times New Roman"/>
                <a:cs typeface="Times New Roman"/>
              </a:rPr>
              <a:t> </a:t>
            </a:r>
            <a:r>
              <a:rPr sz="2000" b="0" dirty="0">
                <a:latin typeface="Calibri"/>
                <a:cs typeface="Calibri"/>
              </a:rPr>
              <a:t>to</a:t>
            </a:r>
            <a:r>
              <a:rPr sz="2000" b="0" spc="-70" dirty="0">
                <a:latin typeface="Times New Roman"/>
                <a:cs typeface="Times New Roman"/>
              </a:rPr>
              <a:t> </a:t>
            </a:r>
            <a:r>
              <a:rPr sz="2000" b="0" spc="-10" dirty="0">
                <a:latin typeface="Calibri"/>
                <a:cs typeface="Calibri"/>
              </a:rPr>
              <a:t>S[0:stop]</a:t>
            </a:r>
            <a:endParaRPr sz="2000">
              <a:latin typeface="Calibri"/>
              <a:cs typeface="Calibri"/>
            </a:endParaRPr>
          </a:p>
        </p:txBody>
      </p:sp>
      <p:sp>
        <p:nvSpPr>
          <p:cNvPr id="3" name="object 3"/>
          <p:cNvSpPr txBox="1"/>
          <p:nvPr/>
        </p:nvSpPr>
        <p:spPr>
          <a:xfrm>
            <a:off x="314353" y="1959606"/>
            <a:ext cx="8220709" cy="3990975"/>
          </a:xfrm>
          <a:prstGeom prst="rect">
            <a:avLst/>
          </a:prstGeom>
        </p:spPr>
        <p:txBody>
          <a:bodyPr vert="horz" wrap="square" lIns="0" tIns="13335" rIns="0" bIns="0" rtlCol="0">
            <a:spAutoFit/>
          </a:bodyPr>
          <a:lstStyle/>
          <a:p>
            <a:pPr marL="294640" marR="3458845">
              <a:lnSpc>
                <a:spcPct val="100000"/>
              </a:lnSpc>
              <a:spcBef>
                <a:spcPts val="105"/>
              </a:spcBef>
            </a:pPr>
            <a:r>
              <a:rPr sz="2000" dirty="0">
                <a:solidFill>
                  <a:srgbClr val="64798B"/>
                </a:solidFill>
                <a:latin typeface="Calibri"/>
                <a:cs typeface="Calibri"/>
              </a:rPr>
              <a:t>#</a:t>
            </a:r>
            <a:r>
              <a:rPr sz="2000" spc="-100" dirty="0">
                <a:solidFill>
                  <a:srgbClr val="64798B"/>
                </a:solidFill>
                <a:latin typeface="Times New Roman"/>
                <a:cs typeface="Times New Roman"/>
              </a:rPr>
              <a:t> </a:t>
            </a:r>
            <a:r>
              <a:rPr sz="2000" dirty="0">
                <a:solidFill>
                  <a:srgbClr val="64798B"/>
                </a:solidFill>
                <a:latin typeface="Calibri"/>
                <a:cs typeface="Calibri"/>
              </a:rPr>
              <a:t>Slice</a:t>
            </a:r>
            <a:r>
              <a:rPr sz="2000" spc="-90" dirty="0">
                <a:solidFill>
                  <a:srgbClr val="64798B"/>
                </a:solidFill>
                <a:latin typeface="Times New Roman"/>
                <a:cs typeface="Times New Roman"/>
              </a:rPr>
              <a:t> </a:t>
            </a:r>
            <a:r>
              <a:rPr sz="2000" spc="-10" dirty="0">
                <a:solidFill>
                  <a:srgbClr val="64798B"/>
                </a:solidFill>
                <a:latin typeface="Calibri"/>
                <a:cs typeface="Calibri"/>
              </a:rPr>
              <a:t>first</a:t>
            </a:r>
            <a:r>
              <a:rPr sz="2000" spc="-80" dirty="0">
                <a:solidFill>
                  <a:srgbClr val="64798B"/>
                </a:solidFill>
                <a:latin typeface="Times New Roman"/>
                <a:cs typeface="Times New Roman"/>
              </a:rPr>
              <a:t> </a:t>
            </a:r>
            <a:r>
              <a:rPr sz="2000" dirty="0">
                <a:solidFill>
                  <a:srgbClr val="64798B"/>
                </a:solidFill>
                <a:latin typeface="Calibri"/>
                <a:cs typeface="Calibri"/>
              </a:rPr>
              <a:t>three</a:t>
            </a:r>
            <a:r>
              <a:rPr sz="2000" spc="-100" dirty="0">
                <a:solidFill>
                  <a:srgbClr val="64798B"/>
                </a:solidFill>
                <a:latin typeface="Times New Roman"/>
                <a:cs typeface="Times New Roman"/>
              </a:rPr>
              <a:t> </a:t>
            </a:r>
            <a:r>
              <a:rPr sz="2000" spc="-10" dirty="0">
                <a:solidFill>
                  <a:srgbClr val="64798B"/>
                </a:solidFill>
                <a:latin typeface="Calibri"/>
                <a:cs typeface="Calibri"/>
              </a:rPr>
              <a:t>characters</a:t>
            </a:r>
            <a:r>
              <a:rPr sz="2000" spc="-90" dirty="0">
                <a:solidFill>
                  <a:srgbClr val="64798B"/>
                </a:solidFill>
                <a:latin typeface="Times New Roman"/>
                <a:cs typeface="Times New Roman"/>
              </a:rPr>
              <a:t> </a:t>
            </a:r>
            <a:r>
              <a:rPr sz="2000" dirty="0">
                <a:solidFill>
                  <a:srgbClr val="64798B"/>
                </a:solidFill>
                <a:latin typeface="Calibri"/>
                <a:cs typeface="Calibri"/>
              </a:rPr>
              <a:t>from</a:t>
            </a:r>
            <a:r>
              <a:rPr sz="2000" spc="-95" dirty="0">
                <a:solidFill>
                  <a:srgbClr val="64798B"/>
                </a:solidFill>
                <a:latin typeface="Times New Roman"/>
                <a:cs typeface="Times New Roman"/>
              </a:rPr>
              <a:t> </a:t>
            </a:r>
            <a:r>
              <a:rPr sz="2000" dirty="0">
                <a:solidFill>
                  <a:srgbClr val="64798B"/>
                </a:solidFill>
                <a:latin typeface="Calibri"/>
                <a:cs typeface="Calibri"/>
              </a:rPr>
              <a:t>the</a:t>
            </a:r>
            <a:r>
              <a:rPr sz="2000" spc="-100" dirty="0">
                <a:solidFill>
                  <a:srgbClr val="64798B"/>
                </a:solidFill>
                <a:latin typeface="Times New Roman"/>
                <a:cs typeface="Times New Roman"/>
              </a:rPr>
              <a:t> </a:t>
            </a:r>
            <a:r>
              <a:rPr sz="2000" spc="-10" dirty="0">
                <a:solidFill>
                  <a:srgbClr val="64798B"/>
                </a:solidFill>
                <a:latin typeface="Calibri"/>
                <a:cs typeface="Calibri"/>
              </a:rPr>
              <a:t>string</a:t>
            </a:r>
            <a:r>
              <a:rPr sz="2000" spc="-10" dirty="0">
                <a:solidFill>
                  <a:srgbClr val="64798B"/>
                </a:solidFill>
                <a:latin typeface="Times New Roman"/>
                <a:cs typeface="Times New Roman"/>
              </a:rPr>
              <a:t> </a:t>
            </a:r>
            <a:r>
              <a:rPr sz="2000" dirty="0">
                <a:solidFill>
                  <a:srgbClr val="1E2C35"/>
                </a:solidFill>
                <a:latin typeface="Calibri"/>
                <a:cs typeface="Calibri"/>
              </a:rPr>
              <a:t>S</a:t>
            </a:r>
            <a:r>
              <a:rPr sz="2000" spc="-55" dirty="0">
                <a:solidFill>
                  <a:srgbClr val="1E2C35"/>
                </a:solidFill>
                <a:latin typeface="Times New Roman"/>
                <a:cs typeface="Times New Roman"/>
              </a:rPr>
              <a:t> </a:t>
            </a:r>
            <a:r>
              <a:rPr sz="2000" dirty="0">
                <a:solidFill>
                  <a:srgbClr val="1E2C35"/>
                </a:solidFill>
                <a:latin typeface="Calibri"/>
                <a:cs typeface="Calibri"/>
              </a:rPr>
              <a:t>=</a:t>
            </a:r>
            <a:r>
              <a:rPr sz="2000" spc="-65" dirty="0">
                <a:solidFill>
                  <a:srgbClr val="1E2C35"/>
                </a:solidFill>
                <a:latin typeface="Times New Roman"/>
                <a:cs typeface="Times New Roman"/>
              </a:rPr>
              <a:t> </a:t>
            </a:r>
            <a:r>
              <a:rPr sz="2000" spc="-10" dirty="0">
                <a:solidFill>
                  <a:srgbClr val="D12E1B"/>
                </a:solidFill>
                <a:latin typeface="Calibri"/>
                <a:cs typeface="Calibri"/>
              </a:rPr>
              <a:t>'ABCDEFGHI’</a:t>
            </a:r>
            <a:endParaRPr sz="2000">
              <a:latin typeface="Calibri"/>
              <a:cs typeface="Calibri"/>
            </a:endParaRPr>
          </a:p>
          <a:p>
            <a:pPr marL="294640">
              <a:lnSpc>
                <a:spcPct val="100000"/>
              </a:lnSpc>
            </a:pPr>
            <a:r>
              <a:rPr sz="2000" spc="-10" dirty="0">
                <a:solidFill>
                  <a:srgbClr val="1A72E8"/>
                </a:solidFill>
                <a:latin typeface="Calibri"/>
                <a:cs typeface="Calibri"/>
              </a:rPr>
              <a:t>print</a:t>
            </a:r>
            <a:r>
              <a:rPr sz="2000" spc="-10" dirty="0">
                <a:solidFill>
                  <a:srgbClr val="1E2C35"/>
                </a:solidFill>
                <a:latin typeface="Calibri"/>
                <a:cs typeface="Calibri"/>
              </a:rPr>
              <a:t>(S[:</a:t>
            </a:r>
            <a:r>
              <a:rPr sz="2000" spc="-10" dirty="0">
                <a:solidFill>
                  <a:srgbClr val="C53929"/>
                </a:solidFill>
                <a:latin typeface="Calibri"/>
                <a:cs typeface="Calibri"/>
              </a:rPr>
              <a:t>3</a:t>
            </a:r>
            <a:r>
              <a:rPr sz="2000" spc="-10" dirty="0">
                <a:solidFill>
                  <a:srgbClr val="1E2C35"/>
                </a:solidFill>
                <a:latin typeface="Calibri"/>
                <a:cs typeface="Calibri"/>
              </a:rPr>
              <a:t>])</a:t>
            </a:r>
            <a:endParaRPr sz="2000">
              <a:latin typeface="Calibri"/>
              <a:cs typeface="Calibri"/>
            </a:endParaRPr>
          </a:p>
          <a:p>
            <a:pPr marL="294640">
              <a:lnSpc>
                <a:spcPct val="100000"/>
              </a:lnSpc>
              <a:spcBef>
                <a:spcPts val="2400"/>
              </a:spcBef>
            </a:pPr>
            <a:r>
              <a:rPr sz="2000" b="1" dirty="0">
                <a:solidFill>
                  <a:srgbClr val="1E2C35"/>
                </a:solidFill>
                <a:latin typeface="Calibri"/>
                <a:cs typeface="Calibri"/>
              </a:rPr>
              <a:t>Output</a:t>
            </a:r>
            <a:r>
              <a:rPr sz="2000" b="1" dirty="0">
                <a:solidFill>
                  <a:srgbClr val="64798B"/>
                </a:solidFill>
                <a:latin typeface="Calibri"/>
                <a:cs typeface="Calibri"/>
              </a:rPr>
              <a:t>#</a:t>
            </a:r>
            <a:r>
              <a:rPr sz="2000" spc="-80" dirty="0">
                <a:solidFill>
                  <a:srgbClr val="64798B"/>
                </a:solidFill>
                <a:latin typeface="Times New Roman"/>
                <a:cs typeface="Times New Roman"/>
              </a:rPr>
              <a:t> </a:t>
            </a:r>
            <a:r>
              <a:rPr sz="2000" b="1" spc="-25" dirty="0">
                <a:solidFill>
                  <a:srgbClr val="64798B"/>
                </a:solidFill>
                <a:latin typeface="Calibri"/>
                <a:cs typeface="Calibri"/>
              </a:rPr>
              <a:t>ABC</a:t>
            </a:r>
            <a:endParaRPr sz="2000">
              <a:latin typeface="Calibri"/>
              <a:cs typeface="Calibri"/>
            </a:endParaRPr>
          </a:p>
          <a:p>
            <a:pPr>
              <a:lnSpc>
                <a:spcPct val="100000"/>
              </a:lnSpc>
              <a:spcBef>
                <a:spcPts val="2355"/>
              </a:spcBef>
            </a:pPr>
            <a:endParaRPr sz="2000">
              <a:latin typeface="Calibri"/>
              <a:cs typeface="Calibri"/>
            </a:endParaRPr>
          </a:p>
          <a:p>
            <a:pPr marL="12700" marR="5080">
              <a:lnSpc>
                <a:spcPct val="100000"/>
              </a:lnSpc>
            </a:pPr>
            <a:r>
              <a:rPr sz="2000" dirty="0">
                <a:latin typeface="Calibri"/>
                <a:cs typeface="Calibri"/>
              </a:rPr>
              <a:t>Whereas,</a:t>
            </a:r>
            <a:r>
              <a:rPr sz="2000" spc="195" dirty="0">
                <a:latin typeface="Times New Roman"/>
                <a:cs typeface="Times New Roman"/>
              </a:rPr>
              <a:t> </a:t>
            </a:r>
            <a:r>
              <a:rPr sz="2000" dirty="0">
                <a:latin typeface="Calibri"/>
                <a:cs typeface="Calibri"/>
              </a:rPr>
              <a:t>omitting</a:t>
            </a:r>
            <a:r>
              <a:rPr sz="2000" spc="200" dirty="0">
                <a:latin typeface="Times New Roman"/>
                <a:cs typeface="Times New Roman"/>
              </a:rPr>
              <a:t> </a:t>
            </a:r>
            <a:r>
              <a:rPr sz="2000" dirty="0">
                <a:latin typeface="Calibri"/>
                <a:cs typeface="Calibri"/>
              </a:rPr>
              <a:t>the</a:t>
            </a:r>
            <a:r>
              <a:rPr sz="2000" spc="200" dirty="0">
                <a:latin typeface="Times New Roman"/>
                <a:cs typeface="Times New Roman"/>
              </a:rPr>
              <a:t> </a:t>
            </a:r>
            <a:r>
              <a:rPr sz="2000" dirty="0">
                <a:latin typeface="Calibri"/>
                <a:cs typeface="Calibri"/>
              </a:rPr>
              <a:t>stop</a:t>
            </a:r>
            <a:r>
              <a:rPr sz="2000" spc="190" dirty="0">
                <a:latin typeface="Times New Roman"/>
                <a:cs typeface="Times New Roman"/>
              </a:rPr>
              <a:t> </a:t>
            </a:r>
            <a:r>
              <a:rPr sz="2000" dirty="0">
                <a:latin typeface="Calibri"/>
                <a:cs typeface="Calibri"/>
              </a:rPr>
              <a:t>index</a:t>
            </a:r>
            <a:r>
              <a:rPr sz="2000" spc="195" dirty="0">
                <a:latin typeface="Times New Roman"/>
                <a:cs typeface="Times New Roman"/>
              </a:rPr>
              <a:t> </a:t>
            </a:r>
            <a:r>
              <a:rPr sz="2000" dirty="0">
                <a:latin typeface="Calibri"/>
                <a:cs typeface="Calibri"/>
              </a:rPr>
              <a:t>extends</a:t>
            </a:r>
            <a:r>
              <a:rPr sz="2000" spc="200" dirty="0">
                <a:latin typeface="Times New Roman"/>
                <a:cs typeface="Times New Roman"/>
              </a:rPr>
              <a:t> </a:t>
            </a:r>
            <a:r>
              <a:rPr sz="2000" dirty="0">
                <a:latin typeface="Calibri"/>
                <a:cs typeface="Calibri"/>
              </a:rPr>
              <a:t>the</a:t>
            </a:r>
            <a:r>
              <a:rPr sz="2000" spc="200" dirty="0">
                <a:latin typeface="Times New Roman"/>
                <a:cs typeface="Times New Roman"/>
              </a:rPr>
              <a:t> </a:t>
            </a:r>
            <a:r>
              <a:rPr sz="2000" dirty="0">
                <a:latin typeface="Calibri"/>
                <a:cs typeface="Calibri"/>
              </a:rPr>
              <a:t>slice</a:t>
            </a:r>
            <a:r>
              <a:rPr sz="2000" spc="190" dirty="0">
                <a:latin typeface="Times New Roman"/>
                <a:cs typeface="Times New Roman"/>
              </a:rPr>
              <a:t> </a:t>
            </a:r>
            <a:r>
              <a:rPr sz="2000" dirty="0">
                <a:latin typeface="Calibri"/>
                <a:cs typeface="Calibri"/>
              </a:rPr>
              <a:t>to</a:t>
            </a:r>
            <a:r>
              <a:rPr sz="2000" spc="195" dirty="0">
                <a:latin typeface="Times New Roman"/>
                <a:cs typeface="Times New Roman"/>
              </a:rPr>
              <a:t> </a:t>
            </a:r>
            <a:r>
              <a:rPr sz="2000" dirty="0">
                <a:latin typeface="Calibri"/>
                <a:cs typeface="Calibri"/>
              </a:rPr>
              <a:t>the</a:t>
            </a:r>
            <a:r>
              <a:rPr sz="2000" spc="200" dirty="0">
                <a:latin typeface="Times New Roman"/>
                <a:cs typeface="Times New Roman"/>
              </a:rPr>
              <a:t> </a:t>
            </a:r>
            <a:r>
              <a:rPr sz="2000" dirty="0">
                <a:latin typeface="Calibri"/>
                <a:cs typeface="Calibri"/>
              </a:rPr>
              <a:t>end</a:t>
            </a:r>
            <a:r>
              <a:rPr sz="2000" spc="195" dirty="0">
                <a:latin typeface="Times New Roman"/>
                <a:cs typeface="Times New Roman"/>
              </a:rPr>
              <a:t> </a:t>
            </a:r>
            <a:r>
              <a:rPr sz="2000" dirty="0">
                <a:latin typeface="Calibri"/>
                <a:cs typeface="Calibri"/>
              </a:rPr>
              <a:t>of</a:t>
            </a:r>
            <a:r>
              <a:rPr sz="2000" spc="185" dirty="0">
                <a:latin typeface="Times New Roman"/>
                <a:cs typeface="Times New Roman"/>
              </a:rPr>
              <a:t> </a:t>
            </a:r>
            <a:r>
              <a:rPr sz="2000" dirty="0">
                <a:latin typeface="Calibri"/>
                <a:cs typeface="Calibri"/>
              </a:rPr>
              <a:t>the</a:t>
            </a:r>
            <a:r>
              <a:rPr sz="2000" spc="190" dirty="0">
                <a:latin typeface="Times New Roman"/>
                <a:cs typeface="Times New Roman"/>
              </a:rPr>
              <a:t> </a:t>
            </a:r>
            <a:r>
              <a:rPr sz="2000" spc="-10" dirty="0">
                <a:latin typeface="Calibri"/>
                <a:cs typeface="Calibri"/>
              </a:rPr>
              <a:t>string.</a:t>
            </a:r>
            <a:r>
              <a:rPr sz="2000" spc="-10" dirty="0">
                <a:latin typeface="Times New Roman"/>
                <a:cs typeface="Times New Roman"/>
              </a:rPr>
              <a:t> </a:t>
            </a:r>
            <a:r>
              <a:rPr sz="2000" dirty="0">
                <a:latin typeface="Calibri"/>
                <a:cs typeface="Calibri"/>
              </a:rPr>
              <a:t>Meaning,</a:t>
            </a:r>
            <a:r>
              <a:rPr sz="2000" spc="-90" dirty="0">
                <a:latin typeface="Times New Roman"/>
                <a:cs typeface="Times New Roman"/>
              </a:rPr>
              <a:t> </a:t>
            </a:r>
            <a:r>
              <a:rPr sz="2000" spc="-10" dirty="0">
                <a:latin typeface="Calibri"/>
                <a:cs typeface="Calibri"/>
              </a:rPr>
              <a:t>S[start:]</a:t>
            </a:r>
            <a:r>
              <a:rPr sz="2000" spc="-60" dirty="0">
                <a:latin typeface="Times New Roman"/>
                <a:cs typeface="Times New Roman"/>
              </a:rPr>
              <a:t> </a:t>
            </a:r>
            <a:r>
              <a:rPr sz="2000" dirty="0">
                <a:latin typeface="Calibri"/>
                <a:cs typeface="Calibri"/>
              </a:rPr>
              <a:t>is</a:t>
            </a:r>
            <a:r>
              <a:rPr sz="2000" spc="-65" dirty="0">
                <a:latin typeface="Times New Roman"/>
                <a:cs typeface="Times New Roman"/>
              </a:rPr>
              <a:t> </a:t>
            </a:r>
            <a:r>
              <a:rPr sz="2000" spc="-10" dirty="0">
                <a:latin typeface="Calibri"/>
                <a:cs typeface="Calibri"/>
              </a:rPr>
              <a:t>equivalent</a:t>
            </a:r>
            <a:r>
              <a:rPr sz="2000" spc="-75" dirty="0">
                <a:latin typeface="Times New Roman"/>
                <a:cs typeface="Times New Roman"/>
              </a:rPr>
              <a:t> </a:t>
            </a:r>
            <a:r>
              <a:rPr sz="2000" dirty="0">
                <a:latin typeface="Calibri"/>
                <a:cs typeface="Calibri"/>
              </a:rPr>
              <a:t>to</a:t>
            </a:r>
            <a:r>
              <a:rPr sz="2000" spc="-70" dirty="0">
                <a:latin typeface="Times New Roman"/>
                <a:cs typeface="Times New Roman"/>
              </a:rPr>
              <a:t> </a:t>
            </a:r>
            <a:r>
              <a:rPr sz="2000" spc="-10" dirty="0">
                <a:latin typeface="Calibri"/>
                <a:cs typeface="Calibri"/>
              </a:rPr>
              <a:t>S[start:len(S)]</a:t>
            </a:r>
            <a:endParaRPr sz="2000">
              <a:latin typeface="Calibri"/>
              <a:cs typeface="Calibri"/>
            </a:endParaRPr>
          </a:p>
          <a:p>
            <a:pPr marL="447040">
              <a:lnSpc>
                <a:spcPct val="100000"/>
              </a:lnSpc>
              <a:spcBef>
                <a:spcPts val="2420"/>
              </a:spcBef>
              <a:tabLst>
                <a:tab pos="727710" algn="l"/>
                <a:tab pos="1567815" algn="l"/>
                <a:tab pos="2266950" algn="l"/>
                <a:tab pos="3107055" algn="l"/>
                <a:tab pos="4646295" algn="l"/>
                <a:tab pos="5346065" algn="l"/>
                <a:tab pos="5905500" algn="l"/>
              </a:tabLst>
            </a:pPr>
            <a:r>
              <a:rPr sz="2000" spc="-50" dirty="0">
                <a:solidFill>
                  <a:srgbClr val="64798B"/>
                </a:solidFill>
                <a:latin typeface="Consolas"/>
                <a:cs typeface="Consolas"/>
              </a:rPr>
              <a:t>#</a:t>
            </a:r>
            <a:r>
              <a:rPr sz="2000" dirty="0">
                <a:solidFill>
                  <a:srgbClr val="64798B"/>
                </a:solidFill>
                <a:latin typeface="Times New Roman"/>
                <a:cs typeface="Times New Roman"/>
              </a:rPr>
              <a:t>	</a:t>
            </a:r>
            <a:r>
              <a:rPr sz="2000" spc="-10" dirty="0">
                <a:solidFill>
                  <a:srgbClr val="64798B"/>
                </a:solidFill>
                <a:latin typeface="Consolas"/>
                <a:cs typeface="Consolas"/>
              </a:rPr>
              <a:t>Slice</a:t>
            </a:r>
            <a:r>
              <a:rPr sz="2000" dirty="0">
                <a:solidFill>
                  <a:srgbClr val="64798B"/>
                </a:solidFill>
                <a:latin typeface="Times New Roman"/>
                <a:cs typeface="Times New Roman"/>
              </a:rPr>
              <a:t>	</a:t>
            </a:r>
            <a:r>
              <a:rPr sz="2000" spc="-20" dirty="0">
                <a:solidFill>
                  <a:srgbClr val="64798B"/>
                </a:solidFill>
                <a:latin typeface="Consolas"/>
                <a:cs typeface="Consolas"/>
              </a:rPr>
              <a:t>last</a:t>
            </a:r>
            <a:r>
              <a:rPr sz="2000" dirty="0">
                <a:solidFill>
                  <a:srgbClr val="64798B"/>
                </a:solidFill>
                <a:latin typeface="Times New Roman"/>
                <a:cs typeface="Times New Roman"/>
              </a:rPr>
              <a:t>	</a:t>
            </a:r>
            <a:r>
              <a:rPr sz="2000" spc="-10" dirty="0">
                <a:solidFill>
                  <a:srgbClr val="64798B"/>
                </a:solidFill>
                <a:latin typeface="Consolas"/>
                <a:cs typeface="Consolas"/>
              </a:rPr>
              <a:t>three</a:t>
            </a:r>
            <a:r>
              <a:rPr sz="2000" dirty="0">
                <a:solidFill>
                  <a:srgbClr val="64798B"/>
                </a:solidFill>
                <a:latin typeface="Times New Roman"/>
                <a:cs typeface="Times New Roman"/>
              </a:rPr>
              <a:t>	</a:t>
            </a:r>
            <a:r>
              <a:rPr sz="2000" spc="-10" dirty="0">
                <a:solidFill>
                  <a:srgbClr val="64798B"/>
                </a:solidFill>
                <a:latin typeface="Consolas"/>
                <a:cs typeface="Consolas"/>
              </a:rPr>
              <a:t>characters</a:t>
            </a:r>
            <a:r>
              <a:rPr sz="2000" dirty="0">
                <a:solidFill>
                  <a:srgbClr val="64798B"/>
                </a:solidFill>
                <a:latin typeface="Times New Roman"/>
                <a:cs typeface="Times New Roman"/>
              </a:rPr>
              <a:t>	</a:t>
            </a:r>
            <a:r>
              <a:rPr sz="2000" spc="-20" dirty="0">
                <a:solidFill>
                  <a:srgbClr val="64798B"/>
                </a:solidFill>
                <a:latin typeface="Consolas"/>
                <a:cs typeface="Consolas"/>
              </a:rPr>
              <a:t>from</a:t>
            </a:r>
            <a:r>
              <a:rPr sz="2000" dirty="0">
                <a:solidFill>
                  <a:srgbClr val="64798B"/>
                </a:solidFill>
                <a:latin typeface="Times New Roman"/>
                <a:cs typeface="Times New Roman"/>
              </a:rPr>
              <a:t>	</a:t>
            </a:r>
            <a:r>
              <a:rPr sz="2000" spc="-25" dirty="0">
                <a:solidFill>
                  <a:srgbClr val="64798B"/>
                </a:solidFill>
                <a:latin typeface="Consolas"/>
                <a:cs typeface="Consolas"/>
              </a:rPr>
              <a:t>the</a:t>
            </a:r>
            <a:r>
              <a:rPr sz="2000" dirty="0">
                <a:solidFill>
                  <a:srgbClr val="64798B"/>
                </a:solidFill>
                <a:latin typeface="Times New Roman"/>
                <a:cs typeface="Times New Roman"/>
              </a:rPr>
              <a:t>	</a:t>
            </a:r>
            <a:r>
              <a:rPr sz="2000" spc="-10" dirty="0">
                <a:solidFill>
                  <a:srgbClr val="64798B"/>
                </a:solidFill>
                <a:latin typeface="Consolas"/>
                <a:cs typeface="Consolas"/>
              </a:rPr>
              <a:t>string</a:t>
            </a:r>
            <a:endParaRPr sz="2000">
              <a:latin typeface="Consolas"/>
              <a:cs typeface="Consolas"/>
            </a:endParaRPr>
          </a:p>
          <a:p>
            <a:pPr marL="447040">
              <a:lnSpc>
                <a:spcPct val="100000"/>
              </a:lnSpc>
              <a:tabLst>
                <a:tab pos="728345" algn="l"/>
                <a:tab pos="1007110" algn="l"/>
              </a:tabLst>
            </a:pPr>
            <a:r>
              <a:rPr sz="2000" spc="-50" dirty="0">
                <a:solidFill>
                  <a:srgbClr val="1E2C35"/>
                </a:solidFill>
                <a:latin typeface="Consolas"/>
                <a:cs typeface="Consolas"/>
              </a:rPr>
              <a:t>S</a:t>
            </a:r>
            <a:r>
              <a:rPr sz="2000" dirty="0">
                <a:solidFill>
                  <a:srgbClr val="1E2C35"/>
                </a:solidFill>
                <a:latin typeface="Times New Roman"/>
                <a:cs typeface="Times New Roman"/>
              </a:rPr>
              <a:t>	</a:t>
            </a:r>
            <a:r>
              <a:rPr sz="2000" spc="-50" dirty="0">
                <a:solidFill>
                  <a:srgbClr val="1E2C35"/>
                </a:solidFill>
                <a:latin typeface="Consolas"/>
                <a:cs typeface="Consolas"/>
              </a:rPr>
              <a:t>=</a:t>
            </a:r>
            <a:r>
              <a:rPr sz="2000" dirty="0">
                <a:solidFill>
                  <a:srgbClr val="1E2C35"/>
                </a:solidFill>
                <a:latin typeface="Times New Roman"/>
                <a:cs typeface="Times New Roman"/>
              </a:rPr>
              <a:t>	</a:t>
            </a:r>
            <a:r>
              <a:rPr sz="2000" spc="-10" dirty="0">
                <a:solidFill>
                  <a:srgbClr val="D12E1B"/>
                </a:solidFill>
                <a:latin typeface="Consolas"/>
                <a:cs typeface="Consolas"/>
              </a:rPr>
              <a:t>'ABCDEFGHI’</a:t>
            </a:r>
            <a:endParaRPr sz="2000">
              <a:latin typeface="Consolas"/>
              <a:cs typeface="Consolas"/>
            </a:endParaRPr>
          </a:p>
          <a:p>
            <a:pPr marL="447040">
              <a:lnSpc>
                <a:spcPct val="100000"/>
              </a:lnSpc>
            </a:pPr>
            <a:r>
              <a:rPr sz="2000" spc="-10" dirty="0">
                <a:solidFill>
                  <a:srgbClr val="1A72E8"/>
                </a:solidFill>
                <a:latin typeface="Consolas"/>
                <a:cs typeface="Consolas"/>
              </a:rPr>
              <a:t>print</a:t>
            </a:r>
            <a:r>
              <a:rPr sz="2000" spc="-10" dirty="0">
                <a:solidFill>
                  <a:srgbClr val="1E2C35"/>
                </a:solidFill>
                <a:latin typeface="Consolas"/>
                <a:cs typeface="Consolas"/>
              </a:rPr>
              <a:t>(S[</a:t>
            </a:r>
            <a:r>
              <a:rPr sz="2000" spc="-10" dirty="0">
                <a:solidFill>
                  <a:srgbClr val="C53929"/>
                </a:solidFill>
                <a:latin typeface="Consolas"/>
                <a:cs typeface="Consolas"/>
              </a:rPr>
              <a:t>6</a:t>
            </a:r>
            <a:r>
              <a:rPr sz="2000" spc="-10" dirty="0">
                <a:solidFill>
                  <a:srgbClr val="1E2C35"/>
                </a:solidFill>
                <a:latin typeface="Consolas"/>
                <a:cs typeface="Consolas"/>
              </a:rPr>
              <a:t>:])</a:t>
            </a:r>
            <a:endParaRPr sz="2000">
              <a:latin typeface="Consolas"/>
              <a:cs typeface="Consolas"/>
            </a:endParaRPr>
          </a:p>
        </p:txBody>
      </p:sp>
      <p:sp>
        <p:nvSpPr>
          <p:cNvPr id="4" name="object 4"/>
          <p:cNvSpPr txBox="1"/>
          <p:nvPr/>
        </p:nvSpPr>
        <p:spPr>
          <a:xfrm>
            <a:off x="749304" y="6229293"/>
            <a:ext cx="1564005" cy="330835"/>
          </a:xfrm>
          <a:prstGeom prst="rect">
            <a:avLst/>
          </a:prstGeom>
        </p:spPr>
        <p:txBody>
          <a:bodyPr vert="horz" wrap="square" lIns="0" tIns="13335" rIns="0" bIns="0" rtlCol="0">
            <a:spAutoFit/>
          </a:bodyPr>
          <a:lstStyle/>
          <a:p>
            <a:pPr marL="12700">
              <a:lnSpc>
                <a:spcPct val="100000"/>
              </a:lnSpc>
              <a:spcBef>
                <a:spcPts val="105"/>
              </a:spcBef>
              <a:tabLst>
                <a:tab pos="1130300" algn="l"/>
              </a:tabLst>
            </a:pPr>
            <a:r>
              <a:rPr sz="2000" b="1" spc="-10" dirty="0">
                <a:solidFill>
                  <a:srgbClr val="1E2C35"/>
                </a:solidFill>
                <a:latin typeface="Consolas"/>
                <a:cs typeface="Consolas"/>
              </a:rPr>
              <a:t>Output</a:t>
            </a:r>
            <a:r>
              <a:rPr sz="2000" b="1" spc="-10" dirty="0">
                <a:solidFill>
                  <a:srgbClr val="64798B"/>
                </a:solidFill>
                <a:latin typeface="Consolas"/>
                <a:cs typeface="Consolas"/>
              </a:rPr>
              <a:t>#</a:t>
            </a:r>
            <a:r>
              <a:rPr sz="2000" dirty="0">
                <a:solidFill>
                  <a:srgbClr val="64798B"/>
                </a:solidFill>
                <a:latin typeface="Times New Roman"/>
                <a:cs typeface="Times New Roman"/>
              </a:rPr>
              <a:t>	</a:t>
            </a:r>
            <a:r>
              <a:rPr sz="2000" b="1" spc="-25" dirty="0">
                <a:solidFill>
                  <a:srgbClr val="64798B"/>
                </a:solidFill>
                <a:latin typeface="Consolas"/>
                <a:cs typeface="Consolas"/>
              </a:rPr>
              <a:t>GHI</a:t>
            </a:r>
            <a:endParaRPr sz="2000">
              <a:latin typeface="Consolas"/>
              <a:cs typeface="Consolas"/>
            </a:endParaRPr>
          </a:p>
        </p:txBody>
      </p:sp>
      <p:sp>
        <p:nvSpPr>
          <p:cNvPr id="5" name="object 5"/>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084580">
              <a:lnSpc>
                <a:spcPct val="100000"/>
              </a:lnSpc>
              <a:spcBef>
                <a:spcPts val="95"/>
              </a:spcBef>
            </a:pPr>
            <a:r>
              <a:rPr sz="4000" dirty="0"/>
              <a:t>Python</a:t>
            </a:r>
            <a:r>
              <a:rPr sz="4000" b="0" spc="-170" dirty="0">
                <a:latin typeface="Times New Roman"/>
                <a:cs typeface="Times New Roman"/>
              </a:rPr>
              <a:t> </a:t>
            </a:r>
            <a:r>
              <a:rPr sz="4000" dirty="0"/>
              <a:t>String</a:t>
            </a:r>
            <a:r>
              <a:rPr sz="4000" b="0" spc="-175" dirty="0">
                <a:latin typeface="Times New Roman"/>
                <a:cs typeface="Times New Roman"/>
              </a:rPr>
              <a:t> </a:t>
            </a:r>
            <a:r>
              <a:rPr sz="4000" dirty="0"/>
              <a:t>join()</a:t>
            </a:r>
            <a:r>
              <a:rPr sz="4000" b="0" spc="-180" dirty="0">
                <a:latin typeface="Times New Roman"/>
                <a:cs typeface="Times New Roman"/>
              </a:rPr>
              <a:t> </a:t>
            </a:r>
            <a:r>
              <a:rPr sz="4000" spc="-10" dirty="0"/>
              <a:t>Method</a:t>
            </a:r>
            <a:endParaRPr sz="4000">
              <a:latin typeface="Times New Roman"/>
              <a:cs typeface="Times New Roman"/>
            </a:endParaRPr>
          </a:p>
        </p:txBody>
      </p:sp>
      <p:sp>
        <p:nvSpPr>
          <p:cNvPr id="3" name="object 3"/>
          <p:cNvSpPr txBox="1"/>
          <p:nvPr/>
        </p:nvSpPr>
        <p:spPr>
          <a:xfrm>
            <a:off x="459740" y="702305"/>
            <a:ext cx="8041005" cy="2651125"/>
          </a:xfrm>
          <a:prstGeom prst="rect">
            <a:avLst/>
          </a:prstGeom>
        </p:spPr>
        <p:txBody>
          <a:bodyPr vert="horz" wrap="square" lIns="0" tIns="13335" rIns="0" bIns="0" rtlCol="0">
            <a:spAutoFit/>
          </a:bodyPr>
          <a:lstStyle/>
          <a:p>
            <a:pPr marL="355600" marR="217804" indent="-342900">
              <a:lnSpc>
                <a:spcPct val="100000"/>
              </a:lnSpc>
              <a:spcBef>
                <a:spcPts val="105"/>
              </a:spcBef>
              <a:buFont typeface="Microsoft Sans Serif"/>
              <a:buChar char="•"/>
              <a:tabLst>
                <a:tab pos="355600" algn="l"/>
                <a:tab pos="5454650" algn="l"/>
              </a:tabLst>
            </a:pPr>
            <a:r>
              <a:rPr sz="2000" dirty="0">
                <a:latin typeface="Calibri"/>
                <a:cs typeface="Calibri"/>
              </a:rPr>
              <a:t>Python</a:t>
            </a:r>
            <a:r>
              <a:rPr sz="2000" spc="-95" dirty="0">
                <a:latin typeface="Times New Roman"/>
                <a:cs typeface="Times New Roman"/>
              </a:rPr>
              <a:t> </a:t>
            </a:r>
            <a:r>
              <a:rPr sz="2000" dirty="0">
                <a:latin typeface="Calibri"/>
                <a:cs typeface="Calibri"/>
              </a:rPr>
              <a:t>join()</a:t>
            </a:r>
            <a:r>
              <a:rPr sz="2000" spc="-75" dirty="0">
                <a:latin typeface="Times New Roman"/>
                <a:cs typeface="Times New Roman"/>
              </a:rPr>
              <a:t> </a:t>
            </a:r>
            <a:r>
              <a:rPr sz="2000" dirty="0">
                <a:latin typeface="Calibri"/>
                <a:cs typeface="Calibri"/>
              </a:rPr>
              <a:t>is</a:t>
            </a:r>
            <a:r>
              <a:rPr sz="2000" spc="-65" dirty="0">
                <a:latin typeface="Times New Roman"/>
                <a:cs typeface="Times New Roman"/>
              </a:rPr>
              <a:t> </a:t>
            </a:r>
            <a:r>
              <a:rPr sz="2000" dirty="0">
                <a:latin typeface="Calibri"/>
                <a:cs typeface="Calibri"/>
              </a:rPr>
              <a:t>an</a:t>
            </a:r>
            <a:r>
              <a:rPr sz="2000" spc="-70" dirty="0">
                <a:latin typeface="Times New Roman"/>
                <a:cs typeface="Times New Roman"/>
              </a:rPr>
              <a:t> </a:t>
            </a:r>
            <a:r>
              <a:rPr sz="2000" dirty="0">
                <a:latin typeface="Calibri"/>
                <a:cs typeface="Calibri"/>
              </a:rPr>
              <a:t>inbuilt</a:t>
            </a:r>
            <a:r>
              <a:rPr sz="2000" spc="-70" dirty="0">
                <a:latin typeface="Times New Roman"/>
                <a:cs typeface="Times New Roman"/>
              </a:rPr>
              <a:t> </a:t>
            </a:r>
            <a:r>
              <a:rPr sz="2000" spc="-10" dirty="0">
                <a:latin typeface="Calibri"/>
                <a:cs typeface="Calibri"/>
              </a:rPr>
              <a:t>string</a:t>
            </a:r>
            <a:r>
              <a:rPr sz="2000" spc="-65" dirty="0">
                <a:latin typeface="Times New Roman"/>
                <a:cs typeface="Times New Roman"/>
              </a:rPr>
              <a:t> </a:t>
            </a:r>
            <a:r>
              <a:rPr sz="2000" dirty="0">
                <a:latin typeface="Calibri"/>
                <a:cs typeface="Calibri"/>
              </a:rPr>
              <a:t>function</a:t>
            </a:r>
            <a:r>
              <a:rPr sz="2000" spc="-90" dirty="0">
                <a:latin typeface="Times New Roman"/>
                <a:cs typeface="Times New Roman"/>
              </a:rPr>
              <a:t> </a:t>
            </a:r>
            <a:r>
              <a:rPr sz="2000" dirty="0">
                <a:latin typeface="Calibri"/>
                <a:cs typeface="Calibri"/>
              </a:rPr>
              <a:t>in</a:t>
            </a:r>
            <a:r>
              <a:rPr sz="2000" spc="-70" dirty="0">
                <a:latin typeface="Times New Roman"/>
                <a:cs typeface="Times New Roman"/>
              </a:rPr>
              <a:t> </a:t>
            </a:r>
            <a:r>
              <a:rPr sz="2000" dirty="0">
                <a:latin typeface="Calibri"/>
                <a:cs typeface="Calibri"/>
              </a:rPr>
              <a:t>Python</a:t>
            </a:r>
            <a:r>
              <a:rPr sz="2000" spc="-95" dirty="0">
                <a:latin typeface="Times New Roman"/>
                <a:cs typeface="Times New Roman"/>
              </a:rPr>
              <a:t> </a:t>
            </a:r>
            <a:r>
              <a:rPr sz="2000" dirty="0">
                <a:latin typeface="Calibri"/>
                <a:cs typeface="Calibri"/>
              </a:rPr>
              <a:t>used</a:t>
            </a:r>
            <a:r>
              <a:rPr sz="2000" spc="-70" dirty="0">
                <a:latin typeface="Times New Roman"/>
                <a:cs typeface="Times New Roman"/>
              </a:rPr>
              <a:t> </a:t>
            </a:r>
            <a:r>
              <a:rPr sz="2000" dirty="0">
                <a:latin typeface="Calibri"/>
                <a:cs typeface="Calibri"/>
              </a:rPr>
              <a:t>to</a:t>
            </a:r>
            <a:r>
              <a:rPr sz="2000" spc="-80" dirty="0">
                <a:latin typeface="Times New Roman"/>
                <a:cs typeface="Times New Roman"/>
              </a:rPr>
              <a:t> </a:t>
            </a:r>
            <a:r>
              <a:rPr sz="2000" dirty="0">
                <a:latin typeface="Calibri"/>
                <a:cs typeface="Calibri"/>
              </a:rPr>
              <a:t>join</a:t>
            </a:r>
            <a:r>
              <a:rPr sz="2000" spc="-80" dirty="0">
                <a:latin typeface="Times New Roman"/>
                <a:cs typeface="Times New Roman"/>
              </a:rPr>
              <a:t> </a:t>
            </a:r>
            <a:r>
              <a:rPr sz="2000" spc="-10" dirty="0">
                <a:latin typeface="Calibri"/>
                <a:cs typeface="Calibri"/>
              </a:rPr>
              <a:t>elements</a:t>
            </a:r>
            <a:r>
              <a:rPr sz="2000" spc="-10" dirty="0">
                <a:latin typeface="Times New Roman"/>
                <a:cs typeface="Times New Roman"/>
              </a:rPr>
              <a:t> </a:t>
            </a:r>
            <a:r>
              <a:rPr sz="2000" dirty="0">
                <a:latin typeface="Calibri"/>
                <a:cs typeface="Calibri"/>
              </a:rPr>
              <a:t>of</a:t>
            </a:r>
            <a:r>
              <a:rPr sz="2000" spc="-90" dirty="0">
                <a:latin typeface="Times New Roman"/>
                <a:cs typeface="Times New Roman"/>
              </a:rPr>
              <a:t> </a:t>
            </a:r>
            <a:r>
              <a:rPr sz="2000" dirty="0">
                <a:latin typeface="Calibri"/>
                <a:cs typeface="Calibri"/>
              </a:rPr>
              <a:t>the</a:t>
            </a:r>
            <a:r>
              <a:rPr sz="2000" spc="-75" dirty="0">
                <a:latin typeface="Times New Roman"/>
                <a:cs typeface="Times New Roman"/>
              </a:rPr>
              <a:t> </a:t>
            </a:r>
            <a:r>
              <a:rPr sz="2000" spc="-10" dirty="0">
                <a:latin typeface="Calibri"/>
                <a:cs typeface="Calibri"/>
              </a:rPr>
              <a:t>sequence</a:t>
            </a:r>
            <a:r>
              <a:rPr sz="2000" spc="-85" dirty="0">
                <a:latin typeface="Times New Roman"/>
                <a:cs typeface="Times New Roman"/>
              </a:rPr>
              <a:t> </a:t>
            </a:r>
            <a:r>
              <a:rPr sz="2000" spc="-10" dirty="0">
                <a:latin typeface="Calibri"/>
                <a:cs typeface="Calibri"/>
              </a:rPr>
              <a:t>separated</a:t>
            </a:r>
            <a:r>
              <a:rPr sz="2000" spc="-65" dirty="0">
                <a:latin typeface="Times New Roman"/>
                <a:cs typeface="Times New Roman"/>
              </a:rPr>
              <a:t> </a:t>
            </a:r>
            <a:r>
              <a:rPr sz="2000" dirty="0">
                <a:latin typeface="Calibri"/>
                <a:cs typeface="Calibri"/>
              </a:rPr>
              <a:t>by</a:t>
            </a:r>
            <a:r>
              <a:rPr sz="2000" spc="-90" dirty="0">
                <a:latin typeface="Times New Roman"/>
                <a:cs typeface="Times New Roman"/>
              </a:rPr>
              <a:t> </a:t>
            </a:r>
            <a:r>
              <a:rPr sz="2000" dirty="0">
                <a:latin typeface="Calibri"/>
                <a:cs typeface="Calibri"/>
              </a:rPr>
              <a:t>a</a:t>
            </a:r>
            <a:r>
              <a:rPr sz="2000" spc="-80" dirty="0">
                <a:latin typeface="Times New Roman"/>
                <a:cs typeface="Times New Roman"/>
              </a:rPr>
              <a:t> </a:t>
            </a:r>
            <a:r>
              <a:rPr sz="2000" dirty="0">
                <a:latin typeface="Calibri"/>
                <a:cs typeface="Calibri"/>
              </a:rPr>
              <a:t>string</a:t>
            </a:r>
            <a:r>
              <a:rPr sz="2000" spc="-70" dirty="0">
                <a:latin typeface="Times New Roman"/>
                <a:cs typeface="Times New Roman"/>
              </a:rPr>
              <a:t> </a:t>
            </a:r>
            <a:r>
              <a:rPr sz="2000" spc="-35" dirty="0">
                <a:latin typeface="Calibri"/>
                <a:cs typeface="Calibri"/>
              </a:rPr>
              <a:t>separator.</a:t>
            </a:r>
            <a:r>
              <a:rPr sz="2000" spc="-70" dirty="0">
                <a:latin typeface="Times New Roman"/>
                <a:cs typeface="Times New Roman"/>
              </a:rPr>
              <a:t> </a:t>
            </a:r>
            <a:r>
              <a:rPr sz="2000" dirty="0">
                <a:latin typeface="Calibri"/>
                <a:cs typeface="Calibri"/>
              </a:rPr>
              <a:t>This</a:t>
            </a:r>
            <a:r>
              <a:rPr sz="2000" spc="-70" dirty="0">
                <a:latin typeface="Times New Roman"/>
                <a:cs typeface="Times New Roman"/>
              </a:rPr>
              <a:t> </a:t>
            </a:r>
            <a:r>
              <a:rPr sz="2000" dirty="0">
                <a:latin typeface="Calibri"/>
                <a:cs typeface="Calibri"/>
              </a:rPr>
              <a:t>function</a:t>
            </a:r>
            <a:r>
              <a:rPr sz="2000" spc="-95" dirty="0">
                <a:latin typeface="Times New Roman"/>
                <a:cs typeface="Times New Roman"/>
              </a:rPr>
              <a:t> </a:t>
            </a:r>
            <a:r>
              <a:rPr sz="2000" spc="-10" dirty="0">
                <a:latin typeface="Calibri"/>
                <a:cs typeface="Calibri"/>
              </a:rPr>
              <a:t>joins</a:t>
            </a:r>
            <a:r>
              <a:rPr sz="2000" spc="-10" dirty="0">
                <a:latin typeface="Times New Roman"/>
                <a:cs typeface="Times New Roman"/>
              </a:rPr>
              <a:t> </a:t>
            </a:r>
            <a:r>
              <a:rPr sz="2000" spc="-10" dirty="0">
                <a:latin typeface="Calibri"/>
                <a:cs typeface="Calibri"/>
              </a:rPr>
              <a:t>elements</a:t>
            </a:r>
            <a:r>
              <a:rPr sz="2000" spc="-55" dirty="0">
                <a:latin typeface="Times New Roman"/>
                <a:cs typeface="Times New Roman"/>
              </a:rPr>
              <a:t> </a:t>
            </a:r>
            <a:r>
              <a:rPr sz="2000" dirty="0">
                <a:latin typeface="Calibri"/>
                <a:cs typeface="Calibri"/>
              </a:rPr>
              <a:t>of</a:t>
            </a:r>
            <a:r>
              <a:rPr sz="2000" spc="-80" dirty="0">
                <a:latin typeface="Times New Roman"/>
                <a:cs typeface="Times New Roman"/>
              </a:rPr>
              <a:t> </a:t>
            </a:r>
            <a:r>
              <a:rPr sz="2000" dirty="0">
                <a:latin typeface="Calibri"/>
                <a:cs typeface="Calibri"/>
              </a:rPr>
              <a:t>a</a:t>
            </a:r>
            <a:r>
              <a:rPr sz="2000" spc="-70" dirty="0">
                <a:latin typeface="Times New Roman"/>
                <a:cs typeface="Times New Roman"/>
              </a:rPr>
              <a:t> </a:t>
            </a:r>
            <a:r>
              <a:rPr sz="2000" spc="-10" dirty="0">
                <a:latin typeface="Calibri"/>
                <a:cs typeface="Calibri"/>
              </a:rPr>
              <a:t>sequence</a:t>
            </a:r>
            <a:r>
              <a:rPr sz="2000" spc="-75" dirty="0">
                <a:latin typeface="Times New Roman"/>
                <a:cs typeface="Times New Roman"/>
              </a:rPr>
              <a:t> </a:t>
            </a:r>
            <a:r>
              <a:rPr sz="2000" dirty="0">
                <a:latin typeface="Calibri"/>
                <a:cs typeface="Calibri"/>
              </a:rPr>
              <a:t>and</a:t>
            </a:r>
            <a:r>
              <a:rPr sz="2000" spc="-70" dirty="0">
                <a:latin typeface="Times New Roman"/>
                <a:cs typeface="Times New Roman"/>
              </a:rPr>
              <a:t> </a:t>
            </a:r>
            <a:r>
              <a:rPr sz="2000" spc="-10" dirty="0">
                <a:latin typeface="Calibri"/>
                <a:cs typeface="Calibri"/>
              </a:rPr>
              <a:t>makes</a:t>
            </a:r>
            <a:r>
              <a:rPr sz="2000" spc="-60" dirty="0">
                <a:latin typeface="Times New Roman"/>
                <a:cs typeface="Times New Roman"/>
              </a:rPr>
              <a:t> </a:t>
            </a:r>
            <a:r>
              <a:rPr sz="2000" dirty="0">
                <a:latin typeface="Calibri"/>
                <a:cs typeface="Calibri"/>
              </a:rPr>
              <a:t>it</a:t>
            </a:r>
            <a:r>
              <a:rPr sz="2000" spc="-75" dirty="0">
                <a:latin typeface="Times New Roman"/>
                <a:cs typeface="Times New Roman"/>
              </a:rPr>
              <a:t> </a:t>
            </a:r>
            <a:r>
              <a:rPr sz="2000" dirty="0">
                <a:latin typeface="Calibri"/>
                <a:cs typeface="Calibri"/>
              </a:rPr>
              <a:t>a</a:t>
            </a:r>
            <a:r>
              <a:rPr sz="2000" spc="-70" dirty="0">
                <a:latin typeface="Times New Roman"/>
                <a:cs typeface="Times New Roman"/>
              </a:rPr>
              <a:t> </a:t>
            </a:r>
            <a:r>
              <a:rPr sz="2000" spc="-10" dirty="0">
                <a:latin typeface="Calibri"/>
                <a:cs typeface="Calibri"/>
              </a:rPr>
              <a:t>string.</a:t>
            </a:r>
            <a:r>
              <a:rPr sz="2000" dirty="0">
                <a:latin typeface="Times New Roman"/>
                <a:cs typeface="Times New Roman"/>
              </a:rPr>
              <a:t>	</a:t>
            </a:r>
            <a:r>
              <a:rPr sz="2000" dirty="0">
                <a:latin typeface="Calibri"/>
                <a:cs typeface="Calibri"/>
              </a:rPr>
              <a:t>(</a:t>
            </a:r>
            <a:r>
              <a:rPr sz="2000" spc="-55" dirty="0">
                <a:latin typeface="Times New Roman"/>
                <a:cs typeface="Times New Roman"/>
              </a:rPr>
              <a:t> </a:t>
            </a:r>
            <a:r>
              <a:rPr sz="2000" dirty="0">
                <a:latin typeface="Calibri"/>
                <a:cs typeface="Calibri"/>
              </a:rPr>
              <a:t>Or</a:t>
            </a:r>
            <a:r>
              <a:rPr sz="2000" spc="-65" dirty="0">
                <a:latin typeface="Times New Roman"/>
                <a:cs typeface="Times New Roman"/>
              </a:rPr>
              <a:t> </a:t>
            </a:r>
            <a:r>
              <a:rPr sz="2000" spc="-50" dirty="0">
                <a:latin typeface="Calibri"/>
                <a:cs typeface="Calibri"/>
              </a:rPr>
              <a:t>)</a:t>
            </a:r>
            <a:endParaRPr sz="2000">
              <a:latin typeface="Calibri"/>
              <a:cs typeface="Calibri"/>
            </a:endParaRPr>
          </a:p>
          <a:p>
            <a:pPr marL="355600" marR="5080" indent="-342900">
              <a:lnSpc>
                <a:spcPct val="100000"/>
              </a:lnSpc>
              <a:spcBef>
                <a:spcPts val="480"/>
              </a:spcBef>
              <a:buFont typeface="Microsoft Sans Serif"/>
              <a:buChar char="•"/>
              <a:tabLst>
                <a:tab pos="355600" algn="l"/>
              </a:tabLst>
            </a:pPr>
            <a:r>
              <a:rPr sz="2000" dirty="0">
                <a:latin typeface="Calibri"/>
                <a:cs typeface="Calibri"/>
              </a:rPr>
              <a:t>The</a:t>
            </a:r>
            <a:r>
              <a:rPr sz="2000" spc="-75" dirty="0">
                <a:latin typeface="Times New Roman"/>
                <a:cs typeface="Times New Roman"/>
              </a:rPr>
              <a:t> </a:t>
            </a:r>
            <a:r>
              <a:rPr sz="2000" dirty="0">
                <a:latin typeface="Calibri"/>
                <a:cs typeface="Calibri"/>
              </a:rPr>
              <a:t>join</a:t>
            </a:r>
            <a:r>
              <a:rPr sz="2000" spc="-90" dirty="0">
                <a:latin typeface="Times New Roman"/>
                <a:cs typeface="Times New Roman"/>
              </a:rPr>
              <a:t> </a:t>
            </a:r>
            <a:r>
              <a:rPr sz="2000" dirty="0">
                <a:latin typeface="Calibri"/>
                <a:cs typeface="Calibri"/>
              </a:rPr>
              <a:t>in</a:t>
            </a:r>
            <a:r>
              <a:rPr sz="2000" spc="-70" dirty="0">
                <a:latin typeface="Times New Roman"/>
                <a:cs typeface="Times New Roman"/>
              </a:rPr>
              <a:t> </a:t>
            </a:r>
            <a:r>
              <a:rPr sz="2000" dirty="0">
                <a:latin typeface="Calibri"/>
                <a:cs typeface="Calibri"/>
              </a:rPr>
              <a:t>Python</a:t>
            </a:r>
            <a:r>
              <a:rPr sz="2000" spc="-95" dirty="0">
                <a:latin typeface="Times New Roman"/>
                <a:cs typeface="Times New Roman"/>
              </a:rPr>
              <a:t> </a:t>
            </a:r>
            <a:r>
              <a:rPr sz="2000" spc="-20" dirty="0">
                <a:latin typeface="Calibri"/>
                <a:cs typeface="Calibri"/>
              </a:rPr>
              <a:t>takes</a:t>
            </a:r>
            <a:r>
              <a:rPr sz="2000" spc="-65" dirty="0">
                <a:latin typeface="Times New Roman"/>
                <a:cs typeface="Times New Roman"/>
              </a:rPr>
              <a:t> </a:t>
            </a:r>
            <a:r>
              <a:rPr sz="2000" dirty="0">
                <a:latin typeface="Calibri"/>
                <a:cs typeface="Calibri"/>
              </a:rPr>
              <a:t>all</a:t>
            </a:r>
            <a:r>
              <a:rPr sz="2000" spc="-65" dirty="0">
                <a:latin typeface="Times New Roman"/>
                <a:cs typeface="Times New Roman"/>
              </a:rPr>
              <a:t> </a:t>
            </a:r>
            <a:r>
              <a:rPr sz="2000" dirty="0">
                <a:latin typeface="Calibri"/>
                <a:cs typeface="Calibri"/>
              </a:rPr>
              <a:t>the</a:t>
            </a:r>
            <a:r>
              <a:rPr sz="2000" spc="-80" dirty="0">
                <a:latin typeface="Times New Roman"/>
                <a:cs typeface="Times New Roman"/>
              </a:rPr>
              <a:t> </a:t>
            </a:r>
            <a:r>
              <a:rPr sz="2000" spc="-10" dirty="0">
                <a:latin typeface="Calibri"/>
                <a:cs typeface="Calibri"/>
              </a:rPr>
              <a:t>elements</a:t>
            </a:r>
            <a:r>
              <a:rPr sz="2000" spc="-50" dirty="0">
                <a:latin typeface="Times New Roman"/>
                <a:cs typeface="Times New Roman"/>
              </a:rPr>
              <a:t> </a:t>
            </a:r>
            <a:r>
              <a:rPr sz="2000" dirty="0">
                <a:latin typeface="Calibri"/>
                <a:cs typeface="Calibri"/>
              </a:rPr>
              <a:t>of</a:t>
            </a:r>
            <a:r>
              <a:rPr sz="2000" spc="-80" dirty="0">
                <a:latin typeface="Times New Roman"/>
                <a:cs typeface="Times New Roman"/>
              </a:rPr>
              <a:t> </a:t>
            </a:r>
            <a:r>
              <a:rPr sz="2000" dirty="0">
                <a:latin typeface="Calibri"/>
                <a:cs typeface="Calibri"/>
              </a:rPr>
              <a:t>an</a:t>
            </a:r>
            <a:r>
              <a:rPr sz="2000" spc="-50" dirty="0">
                <a:latin typeface="Times New Roman"/>
                <a:cs typeface="Times New Roman"/>
              </a:rPr>
              <a:t> </a:t>
            </a:r>
            <a:r>
              <a:rPr sz="2000" spc="-10" dirty="0">
                <a:latin typeface="Calibri"/>
                <a:cs typeface="Calibri"/>
              </a:rPr>
              <a:t>iterable</a:t>
            </a:r>
            <a:r>
              <a:rPr sz="2000" spc="-55" dirty="0">
                <a:latin typeface="Times New Roman"/>
                <a:cs typeface="Times New Roman"/>
              </a:rPr>
              <a:t> </a:t>
            </a:r>
            <a:r>
              <a:rPr sz="2000" dirty="0">
                <a:latin typeface="Calibri"/>
                <a:cs typeface="Calibri"/>
              </a:rPr>
              <a:t>and</a:t>
            </a:r>
            <a:r>
              <a:rPr sz="2000" spc="-75" dirty="0">
                <a:latin typeface="Times New Roman"/>
                <a:cs typeface="Times New Roman"/>
              </a:rPr>
              <a:t> </a:t>
            </a:r>
            <a:r>
              <a:rPr sz="2000" dirty="0">
                <a:latin typeface="Calibri"/>
                <a:cs typeface="Calibri"/>
              </a:rPr>
              <a:t>joins</a:t>
            </a:r>
            <a:r>
              <a:rPr sz="2000" spc="-80" dirty="0">
                <a:latin typeface="Times New Roman"/>
                <a:cs typeface="Times New Roman"/>
              </a:rPr>
              <a:t> </a:t>
            </a:r>
            <a:r>
              <a:rPr sz="2000" dirty="0">
                <a:latin typeface="Calibri"/>
                <a:cs typeface="Calibri"/>
              </a:rPr>
              <a:t>them</a:t>
            </a:r>
            <a:r>
              <a:rPr sz="2000" spc="-70" dirty="0">
                <a:latin typeface="Times New Roman"/>
                <a:cs typeface="Times New Roman"/>
              </a:rPr>
              <a:t> </a:t>
            </a:r>
            <a:r>
              <a:rPr sz="2000" spc="-20" dirty="0">
                <a:latin typeface="Calibri"/>
                <a:cs typeface="Calibri"/>
              </a:rPr>
              <a:t>into</a:t>
            </a:r>
            <a:r>
              <a:rPr sz="2000" spc="-20" dirty="0">
                <a:latin typeface="Times New Roman"/>
                <a:cs typeface="Times New Roman"/>
              </a:rPr>
              <a:t> </a:t>
            </a:r>
            <a:r>
              <a:rPr sz="2000" dirty="0">
                <a:latin typeface="Calibri"/>
                <a:cs typeface="Calibri"/>
              </a:rPr>
              <a:t>a</a:t>
            </a:r>
            <a:r>
              <a:rPr sz="2000" spc="-85" dirty="0">
                <a:latin typeface="Times New Roman"/>
                <a:cs typeface="Times New Roman"/>
              </a:rPr>
              <a:t> </a:t>
            </a:r>
            <a:r>
              <a:rPr sz="2000" dirty="0">
                <a:latin typeface="Calibri"/>
                <a:cs typeface="Calibri"/>
              </a:rPr>
              <a:t>single</a:t>
            </a:r>
            <a:r>
              <a:rPr sz="2000" spc="-80" dirty="0">
                <a:latin typeface="Times New Roman"/>
                <a:cs typeface="Times New Roman"/>
              </a:rPr>
              <a:t> </a:t>
            </a:r>
            <a:r>
              <a:rPr sz="2000" dirty="0">
                <a:latin typeface="Calibri"/>
                <a:cs typeface="Calibri"/>
              </a:rPr>
              <a:t>string.</a:t>
            </a:r>
            <a:r>
              <a:rPr sz="2000" spc="-80" dirty="0">
                <a:latin typeface="Times New Roman"/>
                <a:cs typeface="Times New Roman"/>
              </a:rPr>
              <a:t> </a:t>
            </a:r>
            <a:r>
              <a:rPr sz="2000" dirty="0">
                <a:latin typeface="Calibri"/>
                <a:cs typeface="Calibri"/>
              </a:rPr>
              <a:t>It</a:t>
            </a:r>
            <a:r>
              <a:rPr sz="2000" spc="-85" dirty="0">
                <a:latin typeface="Times New Roman"/>
                <a:cs typeface="Times New Roman"/>
              </a:rPr>
              <a:t> </a:t>
            </a:r>
            <a:r>
              <a:rPr sz="2000" dirty="0">
                <a:latin typeface="Calibri"/>
                <a:cs typeface="Calibri"/>
              </a:rPr>
              <a:t>will</a:t>
            </a:r>
            <a:r>
              <a:rPr sz="2000" spc="-75" dirty="0">
                <a:latin typeface="Times New Roman"/>
                <a:cs typeface="Times New Roman"/>
              </a:rPr>
              <a:t> </a:t>
            </a:r>
            <a:r>
              <a:rPr sz="2000" dirty="0">
                <a:latin typeface="Calibri"/>
                <a:cs typeface="Calibri"/>
              </a:rPr>
              <a:t>return</a:t>
            </a:r>
            <a:r>
              <a:rPr sz="2000" spc="-75" dirty="0">
                <a:latin typeface="Times New Roman"/>
                <a:cs typeface="Times New Roman"/>
              </a:rPr>
              <a:t> </a:t>
            </a:r>
            <a:r>
              <a:rPr sz="2000" dirty="0">
                <a:latin typeface="Calibri"/>
                <a:cs typeface="Calibri"/>
              </a:rPr>
              <a:t>the</a:t>
            </a:r>
            <a:r>
              <a:rPr sz="2000" spc="-85" dirty="0">
                <a:latin typeface="Times New Roman"/>
                <a:cs typeface="Times New Roman"/>
              </a:rPr>
              <a:t> </a:t>
            </a:r>
            <a:r>
              <a:rPr sz="2000" dirty="0">
                <a:latin typeface="Calibri"/>
                <a:cs typeface="Calibri"/>
              </a:rPr>
              <a:t>joined</a:t>
            </a:r>
            <a:r>
              <a:rPr sz="2000" spc="-90" dirty="0">
                <a:latin typeface="Times New Roman"/>
                <a:cs typeface="Times New Roman"/>
              </a:rPr>
              <a:t> </a:t>
            </a:r>
            <a:r>
              <a:rPr sz="2000" spc="-10" dirty="0">
                <a:latin typeface="Calibri"/>
                <a:cs typeface="Calibri"/>
              </a:rPr>
              <a:t>string.</a:t>
            </a:r>
            <a:r>
              <a:rPr sz="2000" spc="-90" dirty="0">
                <a:latin typeface="Times New Roman"/>
                <a:cs typeface="Times New Roman"/>
              </a:rPr>
              <a:t> </a:t>
            </a:r>
            <a:r>
              <a:rPr sz="2000" spc="-45" dirty="0">
                <a:latin typeface="Calibri"/>
                <a:cs typeface="Calibri"/>
              </a:rPr>
              <a:t>You</a:t>
            </a:r>
            <a:r>
              <a:rPr sz="2000" spc="-80" dirty="0">
                <a:latin typeface="Times New Roman"/>
                <a:cs typeface="Times New Roman"/>
              </a:rPr>
              <a:t> </a:t>
            </a:r>
            <a:r>
              <a:rPr sz="2000" spc="-10" dirty="0">
                <a:latin typeface="Calibri"/>
                <a:cs typeface="Calibri"/>
              </a:rPr>
              <a:t>have</a:t>
            </a:r>
            <a:r>
              <a:rPr sz="2000" spc="-80" dirty="0">
                <a:latin typeface="Times New Roman"/>
                <a:cs typeface="Times New Roman"/>
              </a:rPr>
              <a:t> </a:t>
            </a:r>
            <a:r>
              <a:rPr sz="2000" dirty="0">
                <a:latin typeface="Calibri"/>
                <a:cs typeface="Calibri"/>
              </a:rPr>
              <a:t>to</a:t>
            </a:r>
            <a:r>
              <a:rPr sz="2000" spc="-90" dirty="0">
                <a:latin typeface="Times New Roman"/>
                <a:cs typeface="Times New Roman"/>
              </a:rPr>
              <a:t> </a:t>
            </a:r>
            <a:r>
              <a:rPr sz="2000" dirty="0">
                <a:latin typeface="Calibri"/>
                <a:cs typeface="Calibri"/>
              </a:rPr>
              <a:t>specify</a:t>
            </a:r>
            <a:r>
              <a:rPr sz="2000" spc="-75" dirty="0">
                <a:latin typeface="Times New Roman"/>
                <a:cs typeface="Times New Roman"/>
              </a:rPr>
              <a:t> </a:t>
            </a:r>
            <a:r>
              <a:rPr sz="2000" dirty="0">
                <a:latin typeface="Calibri"/>
                <a:cs typeface="Calibri"/>
              </a:rPr>
              <a:t>a</a:t>
            </a:r>
            <a:r>
              <a:rPr sz="2000" spc="-90" dirty="0">
                <a:latin typeface="Times New Roman"/>
                <a:cs typeface="Times New Roman"/>
              </a:rPr>
              <a:t> </a:t>
            </a:r>
            <a:r>
              <a:rPr sz="2000" spc="-10" dirty="0">
                <a:latin typeface="Calibri"/>
                <a:cs typeface="Calibri"/>
              </a:rPr>
              <a:t>string</a:t>
            </a:r>
            <a:r>
              <a:rPr sz="2000" spc="-10" dirty="0">
                <a:latin typeface="Times New Roman"/>
                <a:cs typeface="Times New Roman"/>
              </a:rPr>
              <a:t> </a:t>
            </a:r>
            <a:r>
              <a:rPr sz="2000" spc="-10" dirty="0">
                <a:latin typeface="Calibri"/>
                <a:cs typeface="Calibri"/>
              </a:rPr>
              <a:t>separator</a:t>
            </a:r>
            <a:r>
              <a:rPr sz="2000" spc="-70" dirty="0">
                <a:latin typeface="Times New Roman"/>
                <a:cs typeface="Times New Roman"/>
              </a:rPr>
              <a:t> </a:t>
            </a:r>
            <a:r>
              <a:rPr sz="2000" dirty="0">
                <a:latin typeface="Calibri"/>
                <a:cs typeface="Calibri"/>
              </a:rPr>
              <a:t>that</a:t>
            </a:r>
            <a:r>
              <a:rPr sz="2000" spc="-80" dirty="0">
                <a:latin typeface="Times New Roman"/>
                <a:cs typeface="Times New Roman"/>
              </a:rPr>
              <a:t> </a:t>
            </a:r>
            <a:r>
              <a:rPr sz="2000" dirty="0">
                <a:latin typeface="Calibri"/>
                <a:cs typeface="Calibri"/>
              </a:rPr>
              <a:t>will</a:t>
            </a:r>
            <a:r>
              <a:rPr sz="2000" spc="-75" dirty="0">
                <a:latin typeface="Times New Roman"/>
                <a:cs typeface="Times New Roman"/>
              </a:rPr>
              <a:t> </a:t>
            </a:r>
            <a:r>
              <a:rPr sz="2000" dirty="0">
                <a:latin typeface="Calibri"/>
                <a:cs typeface="Calibri"/>
              </a:rPr>
              <a:t>be</a:t>
            </a:r>
            <a:r>
              <a:rPr sz="2000" spc="-80" dirty="0">
                <a:latin typeface="Times New Roman"/>
                <a:cs typeface="Times New Roman"/>
              </a:rPr>
              <a:t> </a:t>
            </a:r>
            <a:r>
              <a:rPr sz="2000" dirty="0">
                <a:latin typeface="Calibri"/>
                <a:cs typeface="Calibri"/>
              </a:rPr>
              <a:t>used</a:t>
            </a:r>
            <a:r>
              <a:rPr sz="2000" spc="-90" dirty="0">
                <a:latin typeface="Times New Roman"/>
                <a:cs typeface="Times New Roman"/>
              </a:rPr>
              <a:t> </a:t>
            </a:r>
            <a:r>
              <a:rPr sz="2000" dirty="0">
                <a:latin typeface="Calibri"/>
                <a:cs typeface="Calibri"/>
              </a:rPr>
              <a:t>to</a:t>
            </a:r>
            <a:r>
              <a:rPr sz="2000" spc="-75" dirty="0">
                <a:latin typeface="Times New Roman"/>
                <a:cs typeface="Times New Roman"/>
              </a:rPr>
              <a:t> </a:t>
            </a:r>
            <a:r>
              <a:rPr sz="2000" spc="-20" dirty="0">
                <a:latin typeface="Calibri"/>
                <a:cs typeface="Calibri"/>
              </a:rPr>
              <a:t>separate</a:t>
            </a:r>
            <a:r>
              <a:rPr sz="2000" spc="-65" dirty="0">
                <a:latin typeface="Times New Roman"/>
                <a:cs typeface="Times New Roman"/>
              </a:rPr>
              <a:t> </a:t>
            </a:r>
            <a:r>
              <a:rPr sz="2000" dirty="0">
                <a:latin typeface="Calibri"/>
                <a:cs typeface="Calibri"/>
              </a:rPr>
              <a:t>the</a:t>
            </a:r>
            <a:r>
              <a:rPr sz="2000" spc="-80" dirty="0">
                <a:latin typeface="Times New Roman"/>
                <a:cs typeface="Times New Roman"/>
              </a:rPr>
              <a:t> </a:t>
            </a:r>
            <a:r>
              <a:rPr sz="2000" spc="-10" dirty="0">
                <a:latin typeface="Calibri"/>
                <a:cs typeface="Calibri"/>
              </a:rPr>
              <a:t>concatenated</a:t>
            </a:r>
            <a:r>
              <a:rPr sz="2000" spc="-85" dirty="0">
                <a:latin typeface="Times New Roman"/>
                <a:cs typeface="Times New Roman"/>
              </a:rPr>
              <a:t> </a:t>
            </a:r>
            <a:r>
              <a:rPr sz="2000" spc="-10" dirty="0">
                <a:latin typeface="Calibri"/>
                <a:cs typeface="Calibri"/>
              </a:rPr>
              <a:t>string.</a:t>
            </a:r>
            <a:endParaRPr sz="2000">
              <a:latin typeface="Calibri"/>
              <a:cs typeface="Calibri"/>
            </a:endParaRPr>
          </a:p>
          <a:p>
            <a:pPr marL="354965" indent="-342265">
              <a:lnSpc>
                <a:spcPct val="100000"/>
              </a:lnSpc>
              <a:spcBef>
                <a:spcPts val="555"/>
              </a:spcBef>
              <a:buFont typeface="Microsoft Sans Serif"/>
              <a:buChar char="•"/>
              <a:tabLst>
                <a:tab pos="354965" algn="l"/>
              </a:tabLst>
            </a:pPr>
            <a:r>
              <a:rPr sz="2000" b="1" spc="-10" dirty="0">
                <a:solidFill>
                  <a:srgbClr val="181818"/>
                </a:solidFill>
                <a:latin typeface="Segoe UI"/>
                <a:cs typeface="Segoe UI"/>
              </a:rPr>
              <a:t>Syntax</a:t>
            </a:r>
            <a:endParaRPr sz="2000">
              <a:latin typeface="Segoe UI"/>
              <a:cs typeface="Segoe UI"/>
            </a:endParaRPr>
          </a:p>
          <a:p>
            <a:pPr marL="927100">
              <a:lnSpc>
                <a:spcPct val="100000"/>
              </a:lnSpc>
              <a:spcBef>
                <a:spcPts val="430"/>
              </a:spcBef>
            </a:pPr>
            <a:r>
              <a:rPr sz="2000" spc="-10" dirty="0">
                <a:solidFill>
                  <a:srgbClr val="181818"/>
                </a:solidFill>
                <a:latin typeface="Consolas"/>
                <a:cs typeface="Consolas"/>
              </a:rPr>
              <a:t>string.</a:t>
            </a:r>
            <a:r>
              <a:rPr sz="2000" spc="-10" dirty="0">
                <a:solidFill>
                  <a:srgbClr val="4284F4"/>
                </a:solidFill>
                <a:latin typeface="Consolas"/>
                <a:cs typeface="Consolas"/>
              </a:rPr>
              <a:t>join</a:t>
            </a:r>
            <a:r>
              <a:rPr sz="2000" spc="-10" dirty="0">
                <a:solidFill>
                  <a:srgbClr val="181818"/>
                </a:solidFill>
                <a:latin typeface="Consolas"/>
                <a:cs typeface="Consolas"/>
              </a:rPr>
              <a:t>(</a:t>
            </a:r>
            <a:r>
              <a:rPr sz="2000" spc="-10" dirty="0">
                <a:solidFill>
                  <a:srgbClr val="34A752"/>
                </a:solidFill>
                <a:latin typeface="Consolas"/>
                <a:cs typeface="Consolas"/>
              </a:rPr>
              <a:t>iterable</a:t>
            </a:r>
            <a:r>
              <a:rPr sz="2000" spc="-10" dirty="0">
                <a:solidFill>
                  <a:srgbClr val="181818"/>
                </a:solidFill>
                <a:latin typeface="Consolas"/>
                <a:cs typeface="Consolas"/>
              </a:rPr>
              <a:t>)</a:t>
            </a:r>
            <a:endParaRPr sz="2000">
              <a:latin typeface="Consolas"/>
              <a:cs typeface="Consolas"/>
            </a:endParaRPr>
          </a:p>
        </p:txBody>
      </p:sp>
      <p:sp>
        <p:nvSpPr>
          <p:cNvPr id="4" name="object 4"/>
          <p:cNvSpPr txBox="1"/>
          <p:nvPr/>
        </p:nvSpPr>
        <p:spPr>
          <a:xfrm>
            <a:off x="459740" y="5519785"/>
            <a:ext cx="8072120" cy="757555"/>
          </a:xfrm>
          <a:prstGeom prst="rect">
            <a:avLst/>
          </a:prstGeom>
        </p:spPr>
        <p:txBody>
          <a:bodyPr vert="horz" wrap="square" lIns="0" tIns="73025" rIns="0" bIns="0" rtlCol="0">
            <a:spAutoFit/>
          </a:bodyPr>
          <a:lstStyle/>
          <a:p>
            <a:pPr marL="12700">
              <a:lnSpc>
                <a:spcPct val="100000"/>
              </a:lnSpc>
              <a:spcBef>
                <a:spcPts val="575"/>
              </a:spcBef>
            </a:pPr>
            <a:r>
              <a:rPr sz="2000" b="1" dirty="0">
                <a:latin typeface="Calibri"/>
                <a:cs typeface="Calibri"/>
              </a:rPr>
              <a:t>Return</a:t>
            </a:r>
            <a:r>
              <a:rPr sz="2000" spc="-120" dirty="0">
                <a:latin typeface="Times New Roman"/>
                <a:cs typeface="Times New Roman"/>
              </a:rPr>
              <a:t> </a:t>
            </a:r>
            <a:r>
              <a:rPr sz="2000" b="1" spc="-20" dirty="0">
                <a:latin typeface="Calibri"/>
                <a:cs typeface="Calibri"/>
              </a:rPr>
              <a:t>Value</a:t>
            </a:r>
            <a:endParaRPr sz="2000">
              <a:latin typeface="Calibri"/>
              <a:cs typeface="Calibri"/>
            </a:endParaRPr>
          </a:p>
          <a:p>
            <a:pPr marL="12700">
              <a:lnSpc>
                <a:spcPct val="100000"/>
              </a:lnSpc>
              <a:spcBef>
                <a:spcPts val="484"/>
              </a:spcBef>
            </a:pPr>
            <a:r>
              <a:rPr sz="2000" dirty="0">
                <a:latin typeface="Calibri"/>
                <a:cs typeface="Calibri"/>
              </a:rPr>
              <a:t>The</a:t>
            </a:r>
            <a:r>
              <a:rPr sz="2000" spc="270" dirty="0">
                <a:latin typeface="Times New Roman"/>
                <a:cs typeface="Times New Roman"/>
              </a:rPr>
              <a:t> </a:t>
            </a:r>
            <a:r>
              <a:rPr sz="2000" dirty="0">
                <a:latin typeface="Calibri"/>
                <a:cs typeface="Calibri"/>
              </a:rPr>
              <a:t>method</a:t>
            </a:r>
            <a:r>
              <a:rPr sz="2000" spc="275" dirty="0">
                <a:latin typeface="Times New Roman"/>
                <a:cs typeface="Times New Roman"/>
              </a:rPr>
              <a:t> </a:t>
            </a:r>
            <a:r>
              <a:rPr sz="2000" dirty="0">
                <a:latin typeface="Calibri"/>
                <a:cs typeface="Calibri"/>
              </a:rPr>
              <a:t>returns</a:t>
            </a:r>
            <a:r>
              <a:rPr sz="2000" spc="275" dirty="0">
                <a:latin typeface="Times New Roman"/>
                <a:cs typeface="Times New Roman"/>
              </a:rPr>
              <a:t> </a:t>
            </a:r>
            <a:r>
              <a:rPr sz="2000" dirty="0">
                <a:latin typeface="Calibri"/>
                <a:cs typeface="Calibri"/>
              </a:rPr>
              <a:t>the</a:t>
            </a:r>
            <a:r>
              <a:rPr sz="2000" spc="270" dirty="0">
                <a:latin typeface="Times New Roman"/>
                <a:cs typeface="Times New Roman"/>
              </a:rPr>
              <a:t> </a:t>
            </a:r>
            <a:r>
              <a:rPr sz="2000" dirty="0">
                <a:latin typeface="Calibri"/>
                <a:cs typeface="Calibri"/>
              </a:rPr>
              <a:t>string</a:t>
            </a:r>
            <a:r>
              <a:rPr sz="2000" spc="270" dirty="0">
                <a:latin typeface="Times New Roman"/>
                <a:cs typeface="Times New Roman"/>
              </a:rPr>
              <a:t> </a:t>
            </a:r>
            <a:r>
              <a:rPr sz="2000" dirty="0">
                <a:latin typeface="Calibri"/>
                <a:cs typeface="Calibri"/>
              </a:rPr>
              <a:t>obtained</a:t>
            </a:r>
            <a:r>
              <a:rPr sz="2000" spc="265" dirty="0">
                <a:latin typeface="Times New Roman"/>
                <a:cs typeface="Times New Roman"/>
              </a:rPr>
              <a:t> </a:t>
            </a:r>
            <a:r>
              <a:rPr sz="2000" dirty="0">
                <a:latin typeface="Calibri"/>
                <a:cs typeface="Calibri"/>
              </a:rPr>
              <a:t>by</a:t>
            </a:r>
            <a:r>
              <a:rPr sz="2000" spc="260" dirty="0">
                <a:latin typeface="Times New Roman"/>
                <a:cs typeface="Times New Roman"/>
              </a:rPr>
              <a:t> </a:t>
            </a:r>
            <a:r>
              <a:rPr sz="2000" dirty="0">
                <a:latin typeface="Calibri"/>
                <a:cs typeface="Calibri"/>
              </a:rPr>
              <a:t>concatenating</a:t>
            </a:r>
            <a:r>
              <a:rPr sz="2000" spc="280" dirty="0">
                <a:latin typeface="Times New Roman"/>
                <a:cs typeface="Times New Roman"/>
              </a:rPr>
              <a:t> </a:t>
            </a:r>
            <a:r>
              <a:rPr sz="2000" dirty="0">
                <a:latin typeface="Calibri"/>
                <a:cs typeface="Calibri"/>
              </a:rPr>
              <a:t>the</a:t>
            </a:r>
            <a:r>
              <a:rPr sz="2000" spc="275" dirty="0">
                <a:latin typeface="Times New Roman"/>
                <a:cs typeface="Times New Roman"/>
              </a:rPr>
              <a:t> </a:t>
            </a:r>
            <a:r>
              <a:rPr sz="2000" dirty="0">
                <a:latin typeface="Calibri"/>
                <a:cs typeface="Calibri"/>
              </a:rPr>
              <a:t>items</a:t>
            </a:r>
            <a:r>
              <a:rPr sz="2000" spc="265" dirty="0">
                <a:latin typeface="Times New Roman"/>
                <a:cs typeface="Times New Roman"/>
              </a:rPr>
              <a:t> </a:t>
            </a:r>
            <a:r>
              <a:rPr sz="2000" dirty="0">
                <a:latin typeface="Calibri"/>
                <a:cs typeface="Calibri"/>
              </a:rPr>
              <a:t>of</a:t>
            </a:r>
            <a:r>
              <a:rPr sz="2000" spc="275" dirty="0">
                <a:latin typeface="Times New Roman"/>
                <a:cs typeface="Times New Roman"/>
              </a:rPr>
              <a:t> </a:t>
            </a:r>
            <a:r>
              <a:rPr sz="2000" spc="-25" dirty="0">
                <a:latin typeface="Calibri"/>
                <a:cs typeface="Calibri"/>
              </a:rPr>
              <a:t>an</a:t>
            </a:r>
            <a:endParaRPr sz="2000">
              <a:latin typeface="Calibri"/>
              <a:cs typeface="Calibri"/>
            </a:endParaRPr>
          </a:p>
        </p:txBody>
      </p:sp>
      <p:sp>
        <p:nvSpPr>
          <p:cNvPr id="5" name="object 5"/>
          <p:cNvSpPr txBox="1"/>
          <p:nvPr/>
        </p:nvSpPr>
        <p:spPr>
          <a:xfrm>
            <a:off x="459740" y="6250939"/>
            <a:ext cx="880744"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libri"/>
                <a:cs typeface="Calibri"/>
              </a:rPr>
              <a:t>iterable.</a:t>
            </a:r>
            <a:endParaRPr sz="2000">
              <a:latin typeface="Calibri"/>
              <a:cs typeface="Calibri"/>
            </a:endParaRPr>
          </a:p>
        </p:txBody>
      </p:sp>
      <p:sp>
        <p:nvSpPr>
          <p:cNvPr id="6" name="object 6"/>
          <p:cNvSpPr/>
          <p:nvPr/>
        </p:nvSpPr>
        <p:spPr>
          <a:xfrm>
            <a:off x="685800" y="4492883"/>
            <a:ext cx="7391400" cy="0"/>
          </a:xfrm>
          <a:custGeom>
            <a:avLst/>
            <a:gdLst/>
            <a:ahLst/>
            <a:cxnLst/>
            <a:rect l="l" t="t" r="r" b="b"/>
            <a:pathLst>
              <a:path w="7391400">
                <a:moveTo>
                  <a:pt x="0" y="0"/>
                </a:moveTo>
                <a:lnTo>
                  <a:pt x="7391399" y="0"/>
                </a:lnTo>
              </a:path>
            </a:pathLst>
          </a:custGeom>
          <a:ln w="7619">
            <a:solidFill>
              <a:srgbClr val="D2D2D7"/>
            </a:solidFill>
          </a:ln>
        </p:spPr>
        <p:txBody>
          <a:bodyPr wrap="square" lIns="0" tIns="0" rIns="0" bIns="0" rtlCol="0"/>
          <a:lstStyle/>
          <a:p>
            <a:endParaRPr/>
          </a:p>
        </p:txBody>
      </p:sp>
      <p:sp>
        <p:nvSpPr>
          <p:cNvPr id="7" name="object 7"/>
          <p:cNvSpPr/>
          <p:nvPr/>
        </p:nvSpPr>
        <p:spPr>
          <a:xfrm>
            <a:off x="685800" y="3733800"/>
            <a:ext cx="7391400" cy="0"/>
          </a:xfrm>
          <a:custGeom>
            <a:avLst/>
            <a:gdLst/>
            <a:ahLst/>
            <a:cxnLst/>
            <a:rect l="l" t="t" r="r" b="b"/>
            <a:pathLst>
              <a:path w="7391400">
                <a:moveTo>
                  <a:pt x="0" y="0"/>
                </a:moveTo>
                <a:lnTo>
                  <a:pt x="7391399" y="0"/>
                </a:lnTo>
              </a:path>
            </a:pathLst>
          </a:custGeom>
          <a:ln w="7619">
            <a:solidFill>
              <a:srgbClr val="D2D2D7"/>
            </a:solidFill>
          </a:ln>
        </p:spPr>
        <p:txBody>
          <a:bodyPr wrap="square" lIns="0" tIns="0" rIns="0" bIns="0" rtlCol="0"/>
          <a:lstStyle/>
          <a:p>
            <a:endParaRPr/>
          </a:p>
        </p:txBody>
      </p:sp>
      <p:sp>
        <p:nvSpPr>
          <p:cNvPr id="8" name="object 8"/>
          <p:cNvSpPr/>
          <p:nvPr/>
        </p:nvSpPr>
        <p:spPr>
          <a:xfrm>
            <a:off x="685800" y="5562600"/>
            <a:ext cx="7391400" cy="0"/>
          </a:xfrm>
          <a:custGeom>
            <a:avLst/>
            <a:gdLst/>
            <a:ahLst/>
            <a:cxnLst/>
            <a:rect l="l" t="t" r="r" b="b"/>
            <a:pathLst>
              <a:path w="7391400">
                <a:moveTo>
                  <a:pt x="0" y="0"/>
                </a:moveTo>
                <a:lnTo>
                  <a:pt x="7391399" y="0"/>
                </a:lnTo>
              </a:path>
            </a:pathLst>
          </a:custGeom>
          <a:ln w="7619">
            <a:solidFill>
              <a:srgbClr val="D2D2D7"/>
            </a:solidFill>
          </a:ln>
        </p:spPr>
        <p:txBody>
          <a:bodyPr wrap="square" lIns="0" tIns="0" rIns="0" bIns="0" rtlCol="0"/>
          <a:lstStyle/>
          <a:p>
            <a:endParaRPr/>
          </a:p>
        </p:txBody>
      </p:sp>
      <p:sp>
        <p:nvSpPr>
          <p:cNvPr id="9" name="object 9"/>
          <p:cNvSpPr txBox="1"/>
          <p:nvPr/>
        </p:nvSpPr>
        <p:spPr>
          <a:xfrm>
            <a:off x="902010" y="3958206"/>
            <a:ext cx="109093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Microsoft Sans Serif"/>
                <a:cs typeface="Microsoft Sans Serif"/>
              </a:rPr>
              <a:t>Parameter</a:t>
            </a:r>
            <a:endParaRPr sz="1800">
              <a:latin typeface="Microsoft Sans Serif"/>
              <a:cs typeface="Microsoft Sans Serif"/>
            </a:endParaRPr>
          </a:p>
        </p:txBody>
      </p:sp>
      <p:sp>
        <p:nvSpPr>
          <p:cNvPr id="10" name="object 10"/>
          <p:cNvSpPr txBox="1"/>
          <p:nvPr/>
        </p:nvSpPr>
        <p:spPr>
          <a:xfrm>
            <a:off x="2634736" y="3949062"/>
            <a:ext cx="9290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Condition</a:t>
            </a:r>
            <a:endParaRPr sz="1800">
              <a:latin typeface="Calibri"/>
              <a:cs typeface="Calibri"/>
            </a:endParaRPr>
          </a:p>
        </p:txBody>
      </p:sp>
      <p:sp>
        <p:nvSpPr>
          <p:cNvPr id="11" name="object 11"/>
          <p:cNvSpPr txBox="1"/>
          <p:nvPr/>
        </p:nvSpPr>
        <p:spPr>
          <a:xfrm>
            <a:off x="4347527" y="3949062"/>
            <a:ext cx="10839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Description</a:t>
            </a:r>
            <a:endParaRPr sz="1800">
              <a:latin typeface="Calibri"/>
              <a:cs typeface="Calibri"/>
            </a:endParaRPr>
          </a:p>
        </p:txBody>
      </p:sp>
      <p:sp>
        <p:nvSpPr>
          <p:cNvPr id="12" name="object 12"/>
          <p:cNvSpPr txBox="1"/>
          <p:nvPr/>
        </p:nvSpPr>
        <p:spPr>
          <a:xfrm>
            <a:off x="902010" y="4865368"/>
            <a:ext cx="2593975" cy="299720"/>
          </a:xfrm>
          <a:prstGeom prst="rect">
            <a:avLst/>
          </a:prstGeom>
        </p:spPr>
        <p:txBody>
          <a:bodyPr vert="horz" wrap="square" lIns="0" tIns="12700" rIns="0" bIns="0" rtlCol="0">
            <a:spAutoFit/>
          </a:bodyPr>
          <a:lstStyle/>
          <a:p>
            <a:pPr marL="12700">
              <a:lnSpc>
                <a:spcPct val="100000"/>
              </a:lnSpc>
              <a:spcBef>
                <a:spcPts val="100"/>
              </a:spcBef>
              <a:tabLst>
                <a:tab pos="1744980" algn="l"/>
              </a:tabLst>
            </a:pPr>
            <a:r>
              <a:rPr sz="1800" spc="-10" dirty="0">
                <a:latin typeface="Consolas"/>
                <a:cs typeface="Consolas"/>
              </a:rPr>
              <a:t>iterable</a:t>
            </a:r>
            <a:r>
              <a:rPr sz="1800" dirty="0">
                <a:latin typeface="Times New Roman"/>
                <a:cs typeface="Times New Roman"/>
              </a:rPr>
              <a:t>	</a:t>
            </a:r>
            <a:r>
              <a:rPr sz="1800" spc="-10" dirty="0">
                <a:latin typeface="Calibri"/>
                <a:cs typeface="Calibri"/>
              </a:rPr>
              <a:t>Required</a:t>
            </a:r>
            <a:endParaRPr sz="1800">
              <a:latin typeface="Calibri"/>
              <a:cs typeface="Calibri"/>
            </a:endParaRPr>
          </a:p>
        </p:txBody>
      </p:sp>
      <p:sp>
        <p:nvSpPr>
          <p:cNvPr id="13" name="object 13"/>
          <p:cNvSpPr txBox="1"/>
          <p:nvPr/>
        </p:nvSpPr>
        <p:spPr>
          <a:xfrm>
            <a:off x="4347713" y="4589524"/>
            <a:ext cx="3489325" cy="84836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Any</a:t>
            </a:r>
            <a:r>
              <a:rPr sz="1800" spc="-105" dirty="0">
                <a:latin typeface="Times New Roman"/>
                <a:cs typeface="Times New Roman"/>
              </a:rPr>
              <a:t> </a:t>
            </a:r>
            <a:r>
              <a:rPr sz="1800" spc="-10" dirty="0">
                <a:latin typeface="Calibri"/>
                <a:cs typeface="Calibri"/>
              </a:rPr>
              <a:t>iterable</a:t>
            </a:r>
            <a:endParaRPr sz="1800">
              <a:latin typeface="Calibri"/>
              <a:cs typeface="Calibri"/>
            </a:endParaRPr>
          </a:p>
          <a:p>
            <a:pPr marL="12700" marR="5080" indent="-635">
              <a:lnSpc>
                <a:spcPct val="100000"/>
              </a:lnSpc>
            </a:pPr>
            <a:r>
              <a:rPr sz="1800" spc="-10" dirty="0">
                <a:latin typeface="Calibri"/>
                <a:cs typeface="Calibri"/>
              </a:rPr>
              <a:t>(like</a:t>
            </a:r>
            <a:r>
              <a:rPr sz="1800" spc="-80" dirty="0">
                <a:latin typeface="Times New Roman"/>
                <a:cs typeface="Times New Roman"/>
              </a:rPr>
              <a:t> </a:t>
            </a:r>
            <a:r>
              <a:rPr sz="1800" u="sng" dirty="0">
                <a:solidFill>
                  <a:srgbClr val="0000FF"/>
                </a:solidFill>
                <a:uFill>
                  <a:solidFill>
                    <a:srgbClr val="0000FF"/>
                  </a:solidFill>
                </a:uFill>
                <a:latin typeface="Calibri"/>
                <a:cs typeface="Calibri"/>
                <a:hlinkClick r:id="rId2"/>
              </a:rPr>
              <a:t>list</a:t>
            </a:r>
            <a:r>
              <a:rPr sz="1800" dirty="0">
                <a:latin typeface="Calibri"/>
                <a:cs typeface="Calibri"/>
              </a:rPr>
              <a:t>,</a:t>
            </a:r>
            <a:r>
              <a:rPr sz="1800" spc="-95" dirty="0">
                <a:latin typeface="Times New Roman"/>
                <a:cs typeface="Times New Roman"/>
              </a:rPr>
              <a:t> </a:t>
            </a:r>
            <a:r>
              <a:rPr sz="1800" u="sng" dirty="0">
                <a:solidFill>
                  <a:srgbClr val="0000FF"/>
                </a:solidFill>
                <a:uFill>
                  <a:solidFill>
                    <a:srgbClr val="0000FF"/>
                  </a:solidFill>
                </a:uFill>
                <a:latin typeface="Calibri"/>
                <a:cs typeface="Calibri"/>
                <a:hlinkClick r:id="rId3"/>
              </a:rPr>
              <a:t>tuple</a:t>
            </a:r>
            <a:r>
              <a:rPr sz="1800" dirty="0">
                <a:latin typeface="Calibri"/>
                <a:cs typeface="Calibri"/>
              </a:rPr>
              <a:t>,</a:t>
            </a:r>
            <a:r>
              <a:rPr sz="1800" spc="-85" dirty="0">
                <a:latin typeface="Times New Roman"/>
                <a:cs typeface="Times New Roman"/>
              </a:rPr>
              <a:t> </a:t>
            </a:r>
            <a:r>
              <a:rPr sz="1800" u="sng" dirty="0">
                <a:solidFill>
                  <a:srgbClr val="0000FF"/>
                </a:solidFill>
                <a:uFill>
                  <a:solidFill>
                    <a:srgbClr val="0000FF"/>
                  </a:solidFill>
                </a:uFill>
                <a:latin typeface="Calibri"/>
                <a:cs typeface="Calibri"/>
                <a:hlinkClick r:id="rId4"/>
              </a:rPr>
              <a:t>dictionary</a:t>
            </a:r>
            <a:r>
              <a:rPr sz="1800" spc="-90" dirty="0">
                <a:solidFill>
                  <a:srgbClr val="0000FF"/>
                </a:solidFill>
                <a:latin typeface="Times New Roman"/>
                <a:cs typeface="Times New Roman"/>
              </a:rPr>
              <a:t> </a:t>
            </a:r>
            <a:r>
              <a:rPr sz="1800" dirty="0">
                <a:latin typeface="Calibri"/>
                <a:cs typeface="Calibri"/>
              </a:rPr>
              <a:t>etc.)</a:t>
            </a:r>
            <a:r>
              <a:rPr sz="1800" spc="-85" dirty="0">
                <a:latin typeface="Times New Roman"/>
                <a:cs typeface="Times New Roman"/>
              </a:rPr>
              <a:t> </a:t>
            </a:r>
            <a:r>
              <a:rPr sz="1800" spc="-10" dirty="0">
                <a:latin typeface="Calibri"/>
                <a:cs typeface="Calibri"/>
              </a:rPr>
              <a:t>whose</a:t>
            </a:r>
            <a:r>
              <a:rPr sz="1800" spc="-10" dirty="0">
                <a:latin typeface="Times New Roman"/>
                <a:cs typeface="Times New Roman"/>
              </a:rPr>
              <a:t> </a:t>
            </a:r>
            <a:r>
              <a:rPr sz="1800" dirty="0">
                <a:latin typeface="Calibri"/>
                <a:cs typeface="Calibri"/>
              </a:rPr>
              <a:t>items</a:t>
            </a:r>
            <a:r>
              <a:rPr sz="1800" spc="-80" dirty="0">
                <a:latin typeface="Times New Roman"/>
                <a:cs typeface="Times New Roman"/>
              </a:rPr>
              <a:t> </a:t>
            </a:r>
            <a:r>
              <a:rPr sz="1800" dirty="0">
                <a:latin typeface="Calibri"/>
                <a:cs typeface="Calibri"/>
              </a:rPr>
              <a:t>are</a:t>
            </a:r>
            <a:r>
              <a:rPr sz="1800" spc="-70" dirty="0">
                <a:latin typeface="Times New Roman"/>
                <a:cs typeface="Times New Roman"/>
              </a:rPr>
              <a:t> </a:t>
            </a:r>
            <a:r>
              <a:rPr sz="1800" spc="-10" dirty="0">
                <a:latin typeface="Calibri"/>
                <a:cs typeface="Calibri"/>
              </a:rPr>
              <a:t>strings</a:t>
            </a:r>
            <a:endParaRPr sz="1800">
              <a:latin typeface="Calibri"/>
              <a:cs typeface="Calibri"/>
            </a:endParaRPr>
          </a:p>
        </p:txBody>
      </p:sp>
      <p:sp>
        <p:nvSpPr>
          <p:cNvPr id="14" name="object 1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262" y="245815"/>
            <a:ext cx="225361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FF0000"/>
                </a:solidFill>
              </a:rPr>
              <a:t>Basic</a:t>
            </a:r>
            <a:r>
              <a:rPr sz="2800" b="0" spc="-135" dirty="0">
                <a:solidFill>
                  <a:srgbClr val="FF0000"/>
                </a:solidFill>
                <a:latin typeface="Times New Roman"/>
                <a:cs typeface="Times New Roman"/>
              </a:rPr>
              <a:t> </a:t>
            </a:r>
            <a:r>
              <a:rPr sz="2800" spc="-10" dirty="0">
                <a:solidFill>
                  <a:srgbClr val="FF0000"/>
                </a:solidFill>
              </a:rPr>
              <a:t>Examples</a:t>
            </a:r>
            <a:endParaRPr sz="2800">
              <a:latin typeface="Times New Roman"/>
              <a:cs typeface="Times New Roman"/>
            </a:endParaRPr>
          </a:p>
        </p:txBody>
      </p:sp>
      <p:sp>
        <p:nvSpPr>
          <p:cNvPr id="3" name="object 3"/>
          <p:cNvSpPr txBox="1"/>
          <p:nvPr/>
        </p:nvSpPr>
        <p:spPr>
          <a:xfrm>
            <a:off x="4890011" y="190136"/>
            <a:ext cx="4047490" cy="979805"/>
          </a:xfrm>
          <a:prstGeom prst="rect">
            <a:avLst/>
          </a:prstGeom>
        </p:spPr>
        <p:txBody>
          <a:bodyPr vert="horz" wrap="square" lIns="0" tIns="89535" rIns="0" bIns="0" rtlCol="0">
            <a:spAutoFit/>
          </a:bodyPr>
          <a:lstStyle/>
          <a:p>
            <a:pPr marL="12700">
              <a:lnSpc>
                <a:spcPct val="100000"/>
              </a:lnSpc>
              <a:spcBef>
                <a:spcPts val="705"/>
              </a:spcBef>
            </a:pPr>
            <a:r>
              <a:rPr sz="1900" b="1" dirty="0">
                <a:solidFill>
                  <a:srgbClr val="001F5F"/>
                </a:solidFill>
                <a:latin typeface="Calibri"/>
                <a:cs typeface="Calibri"/>
              </a:rPr>
              <a:t>Join</a:t>
            </a:r>
            <a:r>
              <a:rPr sz="1900" spc="-75" dirty="0">
                <a:solidFill>
                  <a:srgbClr val="001F5F"/>
                </a:solidFill>
                <a:latin typeface="Times New Roman"/>
                <a:cs typeface="Times New Roman"/>
              </a:rPr>
              <a:t> </a:t>
            </a:r>
            <a:r>
              <a:rPr sz="1900" b="1" dirty="0">
                <a:solidFill>
                  <a:srgbClr val="001F5F"/>
                </a:solidFill>
                <a:latin typeface="Calibri"/>
                <a:cs typeface="Calibri"/>
              </a:rPr>
              <a:t>a</a:t>
            </a:r>
            <a:r>
              <a:rPr sz="1900" spc="-80" dirty="0">
                <a:solidFill>
                  <a:srgbClr val="001F5F"/>
                </a:solidFill>
                <a:latin typeface="Times New Roman"/>
                <a:cs typeface="Times New Roman"/>
              </a:rPr>
              <a:t> </a:t>
            </a:r>
            <a:r>
              <a:rPr sz="1900" b="1" dirty="0">
                <a:solidFill>
                  <a:srgbClr val="001F5F"/>
                </a:solidFill>
                <a:latin typeface="Calibri"/>
                <a:cs typeface="Calibri"/>
              </a:rPr>
              <a:t>List</a:t>
            </a:r>
            <a:r>
              <a:rPr sz="1900" spc="-75" dirty="0">
                <a:solidFill>
                  <a:srgbClr val="001F5F"/>
                </a:solidFill>
                <a:latin typeface="Times New Roman"/>
                <a:cs typeface="Times New Roman"/>
              </a:rPr>
              <a:t> </a:t>
            </a:r>
            <a:r>
              <a:rPr sz="1900" b="1" dirty="0">
                <a:solidFill>
                  <a:srgbClr val="001F5F"/>
                </a:solidFill>
                <a:latin typeface="Calibri"/>
                <a:cs typeface="Calibri"/>
              </a:rPr>
              <a:t>of</a:t>
            </a:r>
            <a:r>
              <a:rPr sz="1900" spc="-70" dirty="0">
                <a:solidFill>
                  <a:srgbClr val="001F5F"/>
                </a:solidFill>
                <a:latin typeface="Times New Roman"/>
                <a:cs typeface="Times New Roman"/>
              </a:rPr>
              <a:t> </a:t>
            </a:r>
            <a:r>
              <a:rPr sz="1900" b="1" spc="-10" dirty="0">
                <a:solidFill>
                  <a:srgbClr val="001F5F"/>
                </a:solidFill>
                <a:latin typeface="Calibri"/>
                <a:cs typeface="Calibri"/>
              </a:rPr>
              <a:t>Integers</a:t>
            </a:r>
            <a:endParaRPr sz="1900">
              <a:latin typeface="Calibri"/>
              <a:cs typeface="Calibri"/>
            </a:endParaRPr>
          </a:p>
          <a:p>
            <a:pPr marL="12700" marR="5080">
              <a:lnSpc>
                <a:spcPct val="100000"/>
              </a:lnSpc>
              <a:spcBef>
                <a:spcPts val="545"/>
              </a:spcBef>
            </a:pPr>
            <a:r>
              <a:rPr sz="1700" dirty="0">
                <a:latin typeface="Calibri"/>
                <a:cs typeface="Calibri"/>
              </a:rPr>
              <a:t>If</a:t>
            </a:r>
            <a:r>
              <a:rPr sz="1700" spc="-60" dirty="0">
                <a:latin typeface="Times New Roman"/>
                <a:cs typeface="Times New Roman"/>
              </a:rPr>
              <a:t> </a:t>
            </a:r>
            <a:r>
              <a:rPr sz="1700" dirty="0">
                <a:latin typeface="Calibri"/>
                <a:cs typeface="Calibri"/>
              </a:rPr>
              <a:t>there</a:t>
            </a:r>
            <a:r>
              <a:rPr sz="1700" spc="-75" dirty="0">
                <a:latin typeface="Times New Roman"/>
                <a:cs typeface="Times New Roman"/>
              </a:rPr>
              <a:t> </a:t>
            </a:r>
            <a:r>
              <a:rPr sz="1700" dirty="0">
                <a:latin typeface="Calibri"/>
                <a:cs typeface="Calibri"/>
              </a:rPr>
              <a:t>are</a:t>
            </a:r>
            <a:r>
              <a:rPr sz="1700" spc="-65" dirty="0">
                <a:latin typeface="Times New Roman"/>
                <a:cs typeface="Times New Roman"/>
              </a:rPr>
              <a:t> </a:t>
            </a:r>
            <a:r>
              <a:rPr sz="1700" dirty="0">
                <a:latin typeface="Calibri"/>
                <a:cs typeface="Calibri"/>
              </a:rPr>
              <a:t>any</a:t>
            </a:r>
            <a:r>
              <a:rPr sz="1700" spc="-50" dirty="0">
                <a:latin typeface="Times New Roman"/>
                <a:cs typeface="Times New Roman"/>
              </a:rPr>
              <a:t> </a:t>
            </a:r>
            <a:r>
              <a:rPr sz="1700" spc="-10" dirty="0">
                <a:latin typeface="Calibri"/>
                <a:cs typeface="Calibri"/>
              </a:rPr>
              <a:t>non-</a:t>
            </a:r>
            <a:r>
              <a:rPr sz="1700" dirty="0">
                <a:latin typeface="Calibri"/>
                <a:cs typeface="Calibri"/>
              </a:rPr>
              <a:t>string</a:t>
            </a:r>
            <a:r>
              <a:rPr sz="1700" spc="-65" dirty="0">
                <a:latin typeface="Times New Roman"/>
                <a:cs typeface="Times New Roman"/>
              </a:rPr>
              <a:t> </a:t>
            </a:r>
            <a:r>
              <a:rPr sz="1700" spc="-10" dirty="0">
                <a:latin typeface="Calibri"/>
                <a:cs typeface="Calibri"/>
              </a:rPr>
              <a:t>values</a:t>
            </a:r>
            <a:r>
              <a:rPr sz="1700" spc="-95" dirty="0">
                <a:latin typeface="Times New Roman"/>
                <a:cs typeface="Times New Roman"/>
              </a:rPr>
              <a:t> </a:t>
            </a:r>
            <a:r>
              <a:rPr sz="1700" dirty="0">
                <a:latin typeface="Calibri"/>
                <a:cs typeface="Calibri"/>
              </a:rPr>
              <a:t>in</a:t>
            </a:r>
            <a:r>
              <a:rPr sz="1700" spc="-50" dirty="0">
                <a:latin typeface="Times New Roman"/>
                <a:cs typeface="Times New Roman"/>
              </a:rPr>
              <a:t> </a:t>
            </a:r>
            <a:r>
              <a:rPr sz="1700" spc="-10" dirty="0">
                <a:latin typeface="Calibri"/>
                <a:cs typeface="Calibri"/>
              </a:rPr>
              <a:t>iterable,</a:t>
            </a:r>
            <a:r>
              <a:rPr sz="1700" spc="-85" dirty="0">
                <a:latin typeface="Times New Roman"/>
                <a:cs typeface="Times New Roman"/>
              </a:rPr>
              <a:t> </a:t>
            </a:r>
            <a:r>
              <a:rPr sz="1700" spc="-50" dirty="0">
                <a:latin typeface="Calibri"/>
                <a:cs typeface="Calibri"/>
              </a:rPr>
              <a:t>a</a:t>
            </a:r>
            <a:r>
              <a:rPr sz="1700" spc="-50" dirty="0">
                <a:latin typeface="Times New Roman"/>
                <a:cs typeface="Times New Roman"/>
              </a:rPr>
              <a:t> </a:t>
            </a:r>
            <a:r>
              <a:rPr sz="1700" spc="-10" dirty="0">
                <a:latin typeface="Calibri"/>
                <a:cs typeface="Calibri"/>
              </a:rPr>
              <a:t>TypeError</a:t>
            </a:r>
            <a:r>
              <a:rPr sz="1700" spc="-90" dirty="0">
                <a:latin typeface="Times New Roman"/>
                <a:cs typeface="Times New Roman"/>
              </a:rPr>
              <a:t> </a:t>
            </a:r>
            <a:r>
              <a:rPr sz="1700" dirty="0">
                <a:latin typeface="Calibri"/>
                <a:cs typeface="Calibri"/>
              </a:rPr>
              <a:t>will</a:t>
            </a:r>
            <a:r>
              <a:rPr sz="1700" spc="-65" dirty="0">
                <a:latin typeface="Times New Roman"/>
                <a:cs typeface="Times New Roman"/>
              </a:rPr>
              <a:t> </a:t>
            </a:r>
            <a:r>
              <a:rPr sz="1700" dirty="0">
                <a:latin typeface="Calibri"/>
                <a:cs typeface="Calibri"/>
              </a:rPr>
              <a:t>be</a:t>
            </a:r>
            <a:r>
              <a:rPr sz="1700" spc="-55" dirty="0">
                <a:latin typeface="Times New Roman"/>
                <a:cs typeface="Times New Roman"/>
              </a:rPr>
              <a:t> </a:t>
            </a:r>
            <a:r>
              <a:rPr sz="1700" spc="-10" dirty="0">
                <a:latin typeface="Calibri"/>
                <a:cs typeface="Calibri"/>
              </a:rPr>
              <a:t>raised.</a:t>
            </a:r>
            <a:endParaRPr sz="1700">
              <a:latin typeface="Calibri"/>
              <a:cs typeface="Calibri"/>
            </a:endParaRPr>
          </a:p>
        </p:txBody>
      </p:sp>
      <p:sp>
        <p:nvSpPr>
          <p:cNvPr id="4" name="object 4"/>
          <p:cNvSpPr txBox="1"/>
          <p:nvPr/>
        </p:nvSpPr>
        <p:spPr>
          <a:xfrm>
            <a:off x="284170" y="777362"/>
            <a:ext cx="3910329" cy="1397635"/>
          </a:xfrm>
          <a:prstGeom prst="rect">
            <a:avLst/>
          </a:prstGeom>
        </p:spPr>
        <p:txBody>
          <a:bodyPr vert="horz" wrap="square" lIns="0" tIns="12700" rIns="0" bIns="0" rtlCol="0">
            <a:spAutoFit/>
          </a:bodyPr>
          <a:lstStyle/>
          <a:p>
            <a:pPr marL="12700" marR="5080">
              <a:lnSpc>
                <a:spcPct val="100000"/>
              </a:lnSpc>
              <a:spcBef>
                <a:spcPts val="100"/>
              </a:spcBef>
            </a:pPr>
            <a:r>
              <a:rPr sz="1800" b="1" dirty="0">
                <a:solidFill>
                  <a:srgbClr val="64798B"/>
                </a:solidFill>
                <a:latin typeface="Consolas"/>
                <a:cs typeface="Consolas"/>
              </a:rPr>
              <a:t>#</a:t>
            </a:r>
            <a:r>
              <a:rPr sz="1800" spc="30" dirty="0">
                <a:solidFill>
                  <a:srgbClr val="64798B"/>
                </a:solidFill>
                <a:latin typeface="Times New Roman"/>
                <a:cs typeface="Times New Roman"/>
              </a:rPr>
              <a:t>  </a:t>
            </a:r>
            <a:r>
              <a:rPr sz="1800" b="1" dirty="0">
                <a:solidFill>
                  <a:srgbClr val="64798B"/>
                </a:solidFill>
                <a:latin typeface="Consolas"/>
                <a:cs typeface="Consolas"/>
              </a:rPr>
              <a:t>Join</a:t>
            </a:r>
            <a:r>
              <a:rPr sz="1800" spc="30" dirty="0">
                <a:solidFill>
                  <a:srgbClr val="64798B"/>
                </a:solidFill>
                <a:latin typeface="Times New Roman"/>
                <a:cs typeface="Times New Roman"/>
              </a:rPr>
              <a:t>  </a:t>
            </a:r>
            <a:r>
              <a:rPr sz="1800" b="1" dirty="0">
                <a:solidFill>
                  <a:srgbClr val="64798B"/>
                </a:solidFill>
                <a:latin typeface="Consolas"/>
                <a:cs typeface="Consolas"/>
              </a:rPr>
              <a:t>all</a:t>
            </a:r>
            <a:r>
              <a:rPr sz="1800" spc="30" dirty="0">
                <a:solidFill>
                  <a:srgbClr val="64798B"/>
                </a:solidFill>
                <a:latin typeface="Times New Roman"/>
                <a:cs typeface="Times New Roman"/>
              </a:rPr>
              <a:t>  </a:t>
            </a:r>
            <a:r>
              <a:rPr sz="1800" b="1" dirty="0">
                <a:solidFill>
                  <a:srgbClr val="64798B"/>
                </a:solidFill>
                <a:latin typeface="Consolas"/>
                <a:cs typeface="Consolas"/>
              </a:rPr>
              <a:t>items</a:t>
            </a:r>
            <a:r>
              <a:rPr sz="1800" spc="35" dirty="0">
                <a:solidFill>
                  <a:srgbClr val="64798B"/>
                </a:solidFill>
                <a:latin typeface="Times New Roman"/>
                <a:cs typeface="Times New Roman"/>
              </a:rPr>
              <a:t>  </a:t>
            </a:r>
            <a:r>
              <a:rPr sz="1800" b="1" dirty="0">
                <a:solidFill>
                  <a:srgbClr val="64798B"/>
                </a:solidFill>
                <a:latin typeface="Consolas"/>
                <a:cs typeface="Consolas"/>
              </a:rPr>
              <a:t>in</a:t>
            </a:r>
            <a:r>
              <a:rPr sz="1800" spc="40" dirty="0">
                <a:solidFill>
                  <a:srgbClr val="64798B"/>
                </a:solidFill>
                <a:latin typeface="Times New Roman"/>
                <a:cs typeface="Times New Roman"/>
              </a:rPr>
              <a:t>  </a:t>
            </a:r>
            <a:r>
              <a:rPr sz="1800" b="1" dirty="0">
                <a:solidFill>
                  <a:srgbClr val="64798B"/>
                </a:solidFill>
                <a:latin typeface="Consolas"/>
                <a:cs typeface="Consolas"/>
              </a:rPr>
              <a:t>a</a:t>
            </a:r>
            <a:r>
              <a:rPr sz="1800" spc="30" dirty="0">
                <a:solidFill>
                  <a:srgbClr val="64798B"/>
                </a:solidFill>
                <a:latin typeface="Times New Roman"/>
                <a:cs typeface="Times New Roman"/>
              </a:rPr>
              <a:t>  </a:t>
            </a:r>
            <a:r>
              <a:rPr sz="1800" b="1" dirty="0">
                <a:solidFill>
                  <a:srgbClr val="64798B"/>
                </a:solidFill>
                <a:latin typeface="Consolas"/>
                <a:cs typeface="Consolas"/>
              </a:rPr>
              <a:t>list</a:t>
            </a:r>
            <a:r>
              <a:rPr sz="1800" spc="30" dirty="0">
                <a:solidFill>
                  <a:srgbClr val="64798B"/>
                </a:solidFill>
                <a:latin typeface="Times New Roman"/>
                <a:cs typeface="Times New Roman"/>
              </a:rPr>
              <a:t>  </a:t>
            </a:r>
            <a:r>
              <a:rPr sz="1800" b="1" spc="-20" dirty="0">
                <a:solidFill>
                  <a:srgbClr val="64798B"/>
                </a:solidFill>
                <a:latin typeface="Consolas"/>
                <a:cs typeface="Consolas"/>
              </a:rPr>
              <a:t>with</a:t>
            </a:r>
            <a:r>
              <a:rPr sz="1800" spc="-20" dirty="0">
                <a:solidFill>
                  <a:srgbClr val="64798B"/>
                </a:solidFill>
                <a:latin typeface="Times New Roman"/>
                <a:cs typeface="Times New Roman"/>
              </a:rPr>
              <a:t> </a:t>
            </a:r>
            <a:r>
              <a:rPr sz="1800" b="1" spc="-10" dirty="0">
                <a:solidFill>
                  <a:srgbClr val="64798B"/>
                </a:solidFill>
                <a:latin typeface="Consolas"/>
                <a:cs typeface="Consolas"/>
              </a:rPr>
              <a:t>comma</a:t>
            </a:r>
            <a:endParaRPr sz="1800">
              <a:latin typeface="Consolas"/>
              <a:cs typeface="Consolas"/>
            </a:endParaRPr>
          </a:p>
          <a:p>
            <a:pPr marL="12700">
              <a:lnSpc>
                <a:spcPct val="100000"/>
              </a:lnSpc>
            </a:pPr>
            <a:r>
              <a:rPr sz="1800" dirty="0">
                <a:solidFill>
                  <a:srgbClr val="1E2C35"/>
                </a:solidFill>
                <a:latin typeface="Consolas"/>
                <a:cs typeface="Consolas"/>
              </a:rPr>
              <a:t>L</a:t>
            </a:r>
            <a:r>
              <a:rPr sz="1800" spc="25" dirty="0">
                <a:solidFill>
                  <a:srgbClr val="1E2C35"/>
                </a:solidFill>
                <a:latin typeface="Times New Roman"/>
                <a:cs typeface="Times New Roman"/>
              </a:rPr>
              <a:t>  </a:t>
            </a:r>
            <a:r>
              <a:rPr sz="1800" dirty="0">
                <a:solidFill>
                  <a:srgbClr val="1E2C35"/>
                </a:solidFill>
                <a:latin typeface="Consolas"/>
                <a:cs typeface="Consolas"/>
              </a:rPr>
              <a:t>=</a:t>
            </a:r>
            <a:r>
              <a:rPr sz="1800" spc="25" dirty="0">
                <a:solidFill>
                  <a:srgbClr val="1E2C35"/>
                </a:solidFill>
                <a:latin typeface="Times New Roman"/>
                <a:cs typeface="Times New Roman"/>
              </a:rPr>
              <a:t>  </a:t>
            </a:r>
            <a:r>
              <a:rPr sz="1800" dirty="0">
                <a:solidFill>
                  <a:srgbClr val="1E2C35"/>
                </a:solidFill>
                <a:latin typeface="Consolas"/>
                <a:cs typeface="Consolas"/>
              </a:rPr>
              <a:t>[</a:t>
            </a:r>
            <a:r>
              <a:rPr sz="1800" dirty="0">
                <a:solidFill>
                  <a:srgbClr val="D12E1B"/>
                </a:solidFill>
                <a:latin typeface="Consolas"/>
                <a:cs typeface="Consolas"/>
              </a:rPr>
              <a:t>'red'</a:t>
            </a:r>
            <a:r>
              <a:rPr sz="1800" dirty="0">
                <a:solidFill>
                  <a:srgbClr val="1E2C35"/>
                </a:solidFill>
                <a:latin typeface="Consolas"/>
                <a:cs typeface="Consolas"/>
              </a:rPr>
              <a:t>,</a:t>
            </a:r>
            <a:r>
              <a:rPr sz="1800" spc="35" dirty="0">
                <a:solidFill>
                  <a:srgbClr val="1E2C35"/>
                </a:solidFill>
                <a:latin typeface="Times New Roman"/>
                <a:cs typeface="Times New Roman"/>
              </a:rPr>
              <a:t>  </a:t>
            </a:r>
            <a:r>
              <a:rPr sz="1800" dirty="0">
                <a:solidFill>
                  <a:srgbClr val="D12E1B"/>
                </a:solidFill>
                <a:latin typeface="Consolas"/>
                <a:cs typeface="Consolas"/>
              </a:rPr>
              <a:t>'green'</a:t>
            </a:r>
            <a:r>
              <a:rPr sz="1800" dirty="0">
                <a:solidFill>
                  <a:srgbClr val="1E2C35"/>
                </a:solidFill>
                <a:latin typeface="Consolas"/>
                <a:cs typeface="Consolas"/>
              </a:rPr>
              <a:t>,</a:t>
            </a:r>
            <a:r>
              <a:rPr sz="1800" spc="35" dirty="0">
                <a:solidFill>
                  <a:srgbClr val="1E2C35"/>
                </a:solidFill>
                <a:latin typeface="Times New Roman"/>
                <a:cs typeface="Times New Roman"/>
              </a:rPr>
              <a:t>  </a:t>
            </a:r>
            <a:r>
              <a:rPr sz="1800" spc="-10" dirty="0">
                <a:solidFill>
                  <a:srgbClr val="D12E1B"/>
                </a:solidFill>
                <a:latin typeface="Consolas"/>
                <a:cs typeface="Consolas"/>
              </a:rPr>
              <a:t>'blue’</a:t>
            </a:r>
            <a:r>
              <a:rPr sz="1800" spc="-10" dirty="0">
                <a:solidFill>
                  <a:srgbClr val="1E2C35"/>
                </a:solidFill>
                <a:latin typeface="Consolas"/>
                <a:cs typeface="Consolas"/>
              </a:rPr>
              <a:t>]</a:t>
            </a:r>
            <a:endParaRPr sz="1800">
              <a:latin typeface="Consolas"/>
              <a:cs typeface="Consolas"/>
            </a:endParaRPr>
          </a:p>
          <a:p>
            <a:pPr marL="12700">
              <a:lnSpc>
                <a:spcPct val="100000"/>
              </a:lnSpc>
            </a:pPr>
            <a:r>
              <a:rPr sz="1800" dirty="0">
                <a:solidFill>
                  <a:srgbClr val="1E2C35"/>
                </a:solidFill>
                <a:latin typeface="Consolas"/>
                <a:cs typeface="Consolas"/>
              </a:rPr>
              <a:t>x</a:t>
            </a:r>
            <a:r>
              <a:rPr sz="1800" spc="25" dirty="0">
                <a:solidFill>
                  <a:srgbClr val="1E2C35"/>
                </a:solidFill>
                <a:latin typeface="Times New Roman"/>
                <a:cs typeface="Times New Roman"/>
              </a:rPr>
              <a:t>  </a:t>
            </a:r>
            <a:r>
              <a:rPr sz="1800" dirty="0">
                <a:solidFill>
                  <a:srgbClr val="1E2C35"/>
                </a:solidFill>
                <a:latin typeface="Consolas"/>
                <a:cs typeface="Consolas"/>
              </a:rPr>
              <a:t>=</a:t>
            </a:r>
            <a:r>
              <a:rPr sz="1800" spc="40" dirty="0">
                <a:solidFill>
                  <a:srgbClr val="1E2C35"/>
                </a:solidFill>
                <a:latin typeface="Times New Roman"/>
                <a:cs typeface="Times New Roman"/>
              </a:rPr>
              <a:t>  </a:t>
            </a:r>
            <a:r>
              <a:rPr sz="1800" spc="-10" dirty="0">
                <a:solidFill>
                  <a:srgbClr val="D12E1B"/>
                </a:solidFill>
                <a:latin typeface="Consolas"/>
                <a:cs typeface="Consolas"/>
              </a:rPr>
              <a:t>','</a:t>
            </a:r>
            <a:r>
              <a:rPr sz="1800" spc="-10" dirty="0">
                <a:solidFill>
                  <a:srgbClr val="1E2C35"/>
                </a:solidFill>
                <a:latin typeface="Consolas"/>
                <a:cs typeface="Consolas"/>
              </a:rPr>
              <a:t>.</a:t>
            </a:r>
            <a:r>
              <a:rPr sz="1800" spc="-10" dirty="0">
                <a:solidFill>
                  <a:srgbClr val="1A72E8"/>
                </a:solidFill>
                <a:latin typeface="Consolas"/>
                <a:cs typeface="Consolas"/>
              </a:rPr>
              <a:t>join</a:t>
            </a:r>
            <a:r>
              <a:rPr sz="1800" spc="-10" dirty="0">
                <a:solidFill>
                  <a:srgbClr val="1E2C35"/>
                </a:solidFill>
                <a:latin typeface="Consolas"/>
                <a:cs typeface="Consolas"/>
              </a:rPr>
              <a:t>(L)</a:t>
            </a:r>
            <a:endParaRPr sz="1800">
              <a:latin typeface="Consolas"/>
              <a:cs typeface="Consolas"/>
            </a:endParaRPr>
          </a:p>
          <a:p>
            <a:pPr marL="12700">
              <a:lnSpc>
                <a:spcPct val="100000"/>
              </a:lnSpc>
            </a:pPr>
            <a:r>
              <a:rPr sz="1800" spc="-10" dirty="0">
                <a:solidFill>
                  <a:srgbClr val="1A72E8"/>
                </a:solidFill>
                <a:latin typeface="Consolas"/>
                <a:cs typeface="Consolas"/>
              </a:rPr>
              <a:t>print</a:t>
            </a:r>
            <a:r>
              <a:rPr sz="1800" spc="-10" dirty="0">
                <a:solidFill>
                  <a:srgbClr val="1E2C35"/>
                </a:solidFill>
                <a:latin typeface="Consolas"/>
                <a:cs typeface="Consolas"/>
              </a:rPr>
              <a:t>(x)</a:t>
            </a:r>
            <a:endParaRPr sz="1800">
              <a:latin typeface="Consolas"/>
              <a:cs typeface="Consolas"/>
            </a:endParaRPr>
          </a:p>
        </p:txBody>
      </p:sp>
      <p:sp>
        <p:nvSpPr>
          <p:cNvPr id="5" name="object 5"/>
          <p:cNvSpPr txBox="1"/>
          <p:nvPr/>
        </p:nvSpPr>
        <p:spPr>
          <a:xfrm>
            <a:off x="284170" y="2423537"/>
            <a:ext cx="1775460" cy="574040"/>
          </a:xfrm>
          <a:prstGeom prst="rect">
            <a:avLst/>
          </a:prstGeom>
        </p:spPr>
        <p:txBody>
          <a:bodyPr vert="horz" wrap="square" lIns="0" tIns="12700" rIns="0" bIns="0" rtlCol="0">
            <a:spAutoFit/>
          </a:bodyPr>
          <a:lstStyle/>
          <a:p>
            <a:pPr marL="12700" marR="5080">
              <a:lnSpc>
                <a:spcPct val="100000"/>
              </a:lnSpc>
              <a:spcBef>
                <a:spcPts val="100"/>
              </a:spcBef>
            </a:pPr>
            <a:r>
              <a:rPr sz="1800" b="1" spc="-10" dirty="0">
                <a:latin typeface="Consolas"/>
                <a:cs typeface="Consolas"/>
              </a:rPr>
              <a:t>Output</a:t>
            </a:r>
            <a:r>
              <a:rPr sz="1800" spc="-10" dirty="0">
                <a:latin typeface="Times New Roman"/>
                <a:cs typeface="Times New Roman"/>
              </a:rPr>
              <a:t> </a:t>
            </a:r>
            <a:r>
              <a:rPr sz="1800" b="1" spc="-10" dirty="0">
                <a:latin typeface="Consolas"/>
                <a:cs typeface="Consolas"/>
              </a:rPr>
              <a:t>red,green,blue</a:t>
            </a:r>
            <a:endParaRPr sz="1800">
              <a:latin typeface="Consolas"/>
              <a:cs typeface="Consolas"/>
            </a:endParaRPr>
          </a:p>
        </p:txBody>
      </p:sp>
      <p:sp>
        <p:nvSpPr>
          <p:cNvPr id="6" name="object 6"/>
          <p:cNvSpPr txBox="1"/>
          <p:nvPr/>
        </p:nvSpPr>
        <p:spPr>
          <a:xfrm>
            <a:off x="215900" y="3337938"/>
            <a:ext cx="4288155" cy="112268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64798B"/>
                </a:solidFill>
                <a:latin typeface="Consolas"/>
                <a:cs typeface="Consolas"/>
              </a:rPr>
              <a:t>#</a:t>
            </a:r>
            <a:r>
              <a:rPr sz="1800" spc="25" dirty="0">
                <a:solidFill>
                  <a:srgbClr val="64798B"/>
                </a:solidFill>
                <a:latin typeface="Times New Roman"/>
                <a:cs typeface="Times New Roman"/>
              </a:rPr>
              <a:t>  </a:t>
            </a:r>
            <a:r>
              <a:rPr sz="1800" b="1" dirty="0">
                <a:solidFill>
                  <a:srgbClr val="64798B"/>
                </a:solidFill>
                <a:latin typeface="Consolas"/>
                <a:cs typeface="Consolas"/>
              </a:rPr>
              <a:t>Join</a:t>
            </a:r>
            <a:r>
              <a:rPr sz="1800" spc="30" dirty="0">
                <a:solidFill>
                  <a:srgbClr val="64798B"/>
                </a:solidFill>
                <a:latin typeface="Times New Roman"/>
                <a:cs typeface="Times New Roman"/>
              </a:rPr>
              <a:t>  </a:t>
            </a:r>
            <a:r>
              <a:rPr sz="1800" b="1" dirty="0">
                <a:solidFill>
                  <a:srgbClr val="64798B"/>
                </a:solidFill>
                <a:latin typeface="Consolas"/>
                <a:cs typeface="Consolas"/>
              </a:rPr>
              <a:t>list</a:t>
            </a:r>
            <a:r>
              <a:rPr sz="1800" spc="30" dirty="0">
                <a:solidFill>
                  <a:srgbClr val="64798B"/>
                </a:solidFill>
                <a:latin typeface="Times New Roman"/>
                <a:cs typeface="Times New Roman"/>
              </a:rPr>
              <a:t>  </a:t>
            </a:r>
            <a:r>
              <a:rPr sz="1800" b="1" dirty="0">
                <a:solidFill>
                  <a:srgbClr val="64798B"/>
                </a:solidFill>
                <a:latin typeface="Consolas"/>
                <a:cs typeface="Consolas"/>
              </a:rPr>
              <a:t>items</a:t>
            </a:r>
            <a:r>
              <a:rPr sz="1800" spc="35" dirty="0">
                <a:solidFill>
                  <a:srgbClr val="64798B"/>
                </a:solidFill>
                <a:latin typeface="Times New Roman"/>
                <a:cs typeface="Times New Roman"/>
              </a:rPr>
              <a:t>  </a:t>
            </a:r>
            <a:r>
              <a:rPr sz="1800" b="1" dirty="0">
                <a:solidFill>
                  <a:srgbClr val="64798B"/>
                </a:solidFill>
                <a:latin typeface="Consolas"/>
                <a:cs typeface="Consolas"/>
              </a:rPr>
              <a:t>with</a:t>
            </a:r>
            <a:r>
              <a:rPr sz="1800" spc="25" dirty="0">
                <a:solidFill>
                  <a:srgbClr val="64798B"/>
                </a:solidFill>
                <a:latin typeface="Times New Roman"/>
                <a:cs typeface="Times New Roman"/>
              </a:rPr>
              <a:t>  </a:t>
            </a:r>
            <a:r>
              <a:rPr sz="1800" b="1" spc="-10" dirty="0">
                <a:solidFill>
                  <a:srgbClr val="64798B"/>
                </a:solidFill>
                <a:latin typeface="Consolas"/>
                <a:cs typeface="Consolas"/>
              </a:rPr>
              <a:t>newline</a:t>
            </a:r>
            <a:endParaRPr sz="1800">
              <a:latin typeface="Consolas"/>
              <a:cs typeface="Consolas"/>
            </a:endParaRPr>
          </a:p>
          <a:p>
            <a:pPr marL="12700" marR="5080" indent="124460">
              <a:lnSpc>
                <a:spcPct val="100000"/>
              </a:lnSpc>
            </a:pPr>
            <a:r>
              <a:rPr sz="1800" dirty="0">
                <a:solidFill>
                  <a:srgbClr val="1E2C35"/>
                </a:solidFill>
                <a:latin typeface="Consolas"/>
                <a:cs typeface="Consolas"/>
              </a:rPr>
              <a:t>L</a:t>
            </a:r>
            <a:r>
              <a:rPr sz="1800" spc="495" dirty="0">
                <a:solidFill>
                  <a:srgbClr val="1E2C35"/>
                </a:solidFill>
                <a:latin typeface="Times New Roman"/>
                <a:cs typeface="Times New Roman"/>
              </a:rPr>
              <a:t> </a:t>
            </a:r>
            <a:r>
              <a:rPr sz="1800" dirty="0">
                <a:solidFill>
                  <a:srgbClr val="1E2C35"/>
                </a:solidFill>
                <a:latin typeface="Consolas"/>
                <a:cs typeface="Consolas"/>
              </a:rPr>
              <a:t>=</a:t>
            </a:r>
            <a:r>
              <a:rPr sz="1800" spc="30" dirty="0">
                <a:solidFill>
                  <a:srgbClr val="1E2C35"/>
                </a:solidFill>
                <a:latin typeface="Times New Roman"/>
                <a:cs typeface="Times New Roman"/>
              </a:rPr>
              <a:t>  </a:t>
            </a:r>
            <a:r>
              <a:rPr sz="1800" dirty="0">
                <a:solidFill>
                  <a:srgbClr val="1E2C35"/>
                </a:solidFill>
                <a:latin typeface="Consolas"/>
                <a:cs typeface="Consolas"/>
              </a:rPr>
              <a:t>[</a:t>
            </a:r>
            <a:r>
              <a:rPr sz="1800" dirty="0">
                <a:solidFill>
                  <a:srgbClr val="D12E1B"/>
                </a:solidFill>
                <a:latin typeface="Consolas"/>
                <a:cs typeface="Consolas"/>
              </a:rPr>
              <a:t>'First</a:t>
            </a:r>
            <a:r>
              <a:rPr sz="1800" spc="30" dirty="0">
                <a:solidFill>
                  <a:srgbClr val="D12E1B"/>
                </a:solidFill>
                <a:latin typeface="Times New Roman"/>
                <a:cs typeface="Times New Roman"/>
              </a:rPr>
              <a:t>  </a:t>
            </a:r>
            <a:r>
              <a:rPr sz="1800" dirty="0">
                <a:solidFill>
                  <a:srgbClr val="D12E1B"/>
                </a:solidFill>
                <a:latin typeface="Consolas"/>
                <a:cs typeface="Consolas"/>
              </a:rPr>
              <a:t>Line'</a:t>
            </a:r>
            <a:r>
              <a:rPr sz="1800" dirty="0">
                <a:solidFill>
                  <a:srgbClr val="1E2C35"/>
                </a:solidFill>
                <a:latin typeface="Consolas"/>
                <a:cs typeface="Consolas"/>
              </a:rPr>
              <a:t>,</a:t>
            </a:r>
            <a:r>
              <a:rPr sz="1800" spc="30" dirty="0">
                <a:solidFill>
                  <a:srgbClr val="1E2C35"/>
                </a:solidFill>
                <a:latin typeface="Times New Roman"/>
                <a:cs typeface="Times New Roman"/>
              </a:rPr>
              <a:t>  </a:t>
            </a:r>
            <a:r>
              <a:rPr sz="1800" dirty="0">
                <a:solidFill>
                  <a:srgbClr val="D12E1B"/>
                </a:solidFill>
                <a:latin typeface="Consolas"/>
                <a:cs typeface="Consolas"/>
              </a:rPr>
              <a:t>'Second</a:t>
            </a:r>
            <a:r>
              <a:rPr sz="1800" spc="-35" dirty="0">
                <a:solidFill>
                  <a:srgbClr val="D12E1B"/>
                </a:solidFill>
                <a:latin typeface="Consolas"/>
                <a:cs typeface="Consolas"/>
              </a:rPr>
              <a:t> </a:t>
            </a:r>
            <a:r>
              <a:rPr sz="1800" spc="-10" dirty="0">
                <a:solidFill>
                  <a:srgbClr val="D12E1B"/>
                </a:solidFill>
                <a:latin typeface="Consolas"/>
                <a:cs typeface="Consolas"/>
              </a:rPr>
              <a:t>Line’</a:t>
            </a:r>
            <a:r>
              <a:rPr sz="1800" spc="-10" dirty="0">
                <a:solidFill>
                  <a:srgbClr val="1E2C35"/>
                </a:solidFill>
                <a:latin typeface="Consolas"/>
                <a:cs typeface="Consolas"/>
              </a:rPr>
              <a:t>]</a:t>
            </a:r>
            <a:r>
              <a:rPr sz="1800" spc="-10" dirty="0">
                <a:solidFill>
                  <a:srgbClr val="1E2C35"/>
                </a:solidFill>
                <a:latin typeface="Times New Roman"/>
                <a:cs typeface="Times New Roman"/>
              </a:rPr>
              <a:t> </a:t>
            </a:r>
            <a:r>
              <a:rPr sz="1800" dirty="0">
                <a:solidFill>
                  <a:srgbClr val="1E2C35"/>
                </a:solidFill>
                <a:latin typeface="Consolas"/>
                <a:cs typeface="Consolas"/>
              </a:rPr>
              <a:t>x</a:t>
            </a:r>
            <a:r>
              <a:rPr sz="1800" spc="35" dirty="0">
                <a:solidFill>
                  <a:srgbClr val="1E2C35"/>
                </a:solidFill>
                <a:latin typeface="Times New Roman"/>
                <a:cs typeface="Times New Roman"/>
              </a:rPr>
              <a:t>  </a:t>
            </a:r>
            <a:r>
              <a:rPr sz="1800" dirty="0">
                <a:solidFill>
                  <a:srgbClr val="1E2C35"/>
                </a:solidFill>
                <a:latin typeface="Consolas"/>
                <a:cs typeface="Consolas"/>
              </a:rPr>
              <a:t>=</a:t>
            </a:r>
            <a:r>
              <a:rPr sz="1800" spc="40" dirty="0">
                <a:solidFill>
                  <a:srgbClr val="1E2C35"/>
                </a:solidFill>
                <a:latin typeface="Times New Roman"/>
                <a:cs typeface="Times New Roman"/>
              </a:rPr>
              <a:t>  </a:t>
            </a:r>
            <a:r>
              <a:rPr sz="1800" spc="-10" dirty="0">
                <a:solidFill>
                  <a:srgbClr val="D12E1B"/>
                </a:solidFill>
                <a:latin typeface="Consolas"/>
                <a:cs typeface="Consolas"/>
              </a:rPr>
              <a:t>'\n'</a:t>
            </a:r>
            <a:r>
              <a:rPr sz="1800" spc="-10" dirty="0">
                <a:solidFill>
                  <a:srgbClr val="1E2C35"/>
                </a:solidFill>
                <a:latin typeface="Consolas"/>
                <a:cs typeface="Consolas"/>
              </a:rPr>
              <a:t>.</a:t>
            </a:r>
            <a:r>
              <a:rPr sz="1800" spc="-10" dirty="0">
                <a:solidFill>
                  <a:srgbClr val="1A72E8"/>
                </a:solidFill>
                <a:latin typeface="Consolas"/>
                <a:cs typeface="Consolas"/>
              </a:rPr>
              <a:t>join</a:t>
            </a:r>
            <a:r>
              <a:rPr sz="1800" spc="-10" dirty="0">
                <a:solidFill>
                  <a:srgbClr val="1E2C35"/>
                </a:solidFill>
                <a:latin typeface="Consolas"/>
                <a:cs typeface="Consolas"/>
              </a:rPr>
              <a:t>(L)</a:t>
            </a:r>
            <a:endParaRPr sz="1800">
              <a:latin typeface="Consolas"/>
              <a:cs typeface="Consolas"/>
            </a:endParaRPr>
          </a:p>
          <a:p>
            <a:pPr marL="12700">
              <a:lnSpc>
                <a:spcPct val="100000"/>
              </a:lnSpc>
            </a:pPr>
            <a:r>
              <a:rPr sz="1800" spc="-10" dirty="0">
                <a:solidFill>
                  <a:srgbClr val="1A72E8"/>
                </a:solidFill>
                <a:latin typeface="Consolas"/>
                <a:cs typeface="Consolas"/>
              </a:rPr>
              <a:t>print</a:t>
            </a:r>
            <a:r>
              <a:rPr sz="1800" spc="-10" dirty="0">
                <a:solidFill>
                  <a:srgbClr val="1E2C35"/>
                </a:solidFill>
                <a:latin typeface="Consolas"/>
                <a:cs typeface="Consolas"/>
              </a:rPr>
              <a:t>(x)</a:t>
            </a:r>
            <a:endParaRPr sz="1800">
              <a:latin typeface="Consolas"/>
              <a:cs typeface="Consolas"/>
            </a:endParaRPr>
          </a:p>
        </p:txBody>
      </p:sp>
      <p:sp>
        <p:nvSpPr>
          <p:cNvPr id="7" name="object 7"/>
          <p:cNvSpPr txBox="1"/>
          <p:nvPr/>
        </p:nvSpPr>
        <p:spPr>
          <a:xfrm>
            <a:off x="215900" y="4709920"/>
            <a:ext cx="1403985" cy="848360"/>
          </a:xfrm>
          <a:prstGeom prst="rect">
            <a:avLst/>
          </a:prstGeom>
        </p:spPr>
        <p:txBody>
          <a:bodyPr vert="horz" wrap="square" lIns="0" tIns="12700" rIns="0" bIns="0" rtlCol="0">
            <a:spAutoFit/>
          </a:bodyPr>
          <a:lstStyle/>
          <a:p>
            <a:pPr marL="12700" marR="5080">
              <a:lnSpc>
                <a:spcPct val="100000"/>
              </a:lnSpc>
              <a:spcBef>
                <a:spcPts val="100"/>
              </a:spcBef>
              <a:tabLst>
                <a:tab pos="890269" algn="l"/>
              </a:tabLst>
            </a:pPr>
            <a:r>
              <a:rPr sz="1800" b="1" spc="-10" dirty="0">
                <a:latin typeface="Consolas"/>
                <a:cs typeface="Consolas"/>
              </a:rPr>
              <a:t>output</a:t>
            </a:r>
            <a:r>
              <a:rPr sz="1800" spc="-10" dirty="0">
                <a:latin typeface="Times New Roman"/>
                <a:cs typeface="Times New Roman"/>
              </a:rPr>
              <a:t> </a:t>
            </a:r>
            <a:r>
              <a:rPr sz="1800" b="1" dirty="0">
                <a:latin typeface="Consolas"/>
                <a:cs typeface="Consolas"/>
              </a:rPr>
              <a:t>First</a:t>
            </a:r>
            <a:r>
              <a:rPr sz="1800" spc="490" dirty="0">
                <a:latin typeface="Times New Roman"/>
                <a:cs typeface="Times New Roman"/>
              </a:rPr>
              <a:t> </a:t>
            </a:r>
            <a:r>
              <a:rPr sz="1800" b="1" spc="-20" dirty="0">
                <a:latin typeface="Consolas"/>
                <a:cs typeface="Consolas"/>
              </a:rPr>
              <a:t>Line</a:t>
            </a:r>
            <a:r>
              <a:rPr sz="1800" spc="-20" dirty="0">
                <a:latin typeface="Times New Roman"/>
                <a:cs typeface="Times New Roman"/>
              </a:rPr>
              <a:t> </a:t>
            </a:r>
            <a:r>
              <a:rPr sz="1800" b="1" spc="-10" dirty="0">
                <a:latin typeface="Consolas"/>
                <a:cs typeface="Consolas"/>
              </a:rPr>
              <a:t>Second</a:t>
            </a:r>
            <a:r>
              <a:rPr sz="1800" dirty="0">
                <a:latin typeface="Times New Roman"/>
                <a:cs typeface="Times New Roman"/>
              </a:rPr>
              <a:t>	</a:t>
            </a:r>
            <a:r>
              <a:rPr sz="1800" b="1" spc="-20" dirty="0">
                <a:latin typeface="Consolas"/>
                <a:cs typeface="Consolas"/>
              </a:rPr>
              <a:t>Line</a:t>
            </a:r>
            <a:endParaRPr sz="1800">
              <a:latin typeface="Consolas"/>
              <a:cs typeface="Consolas"/>
            </a:endParaRPr>
          </a:p>
        </p:txBody>
      </p:sp>
      <p:sp>
        <p:nvSpPr>
          <p:cNvPr id="8" name="object 8"/>
          <p:cNvSpPr txBox="1"/>
          <p:nvPr/>
        </p:nvSpPr>
        <p:spPr>
          <a:xfrm>
            <a:off x="5021965" y="1487241"/>
            <a:ext cx="2783840" cy="848994"/>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E2C35"/>
                </a:solidFill>
                <a:latin typeface="Consolas"/>
                <a:cs typeface="Consolas"/>
              </a:rPr>
              <a:t>L</a:t>
            </a:r>
            <a:r>
              <a:rPr sz="1800" spc="35" dirty="0">
                <a:solidFill>
                  <a:srgbClr val="1E2C35"/>
                </a:solidFill>
                <a:latin typeface="Times New Roman"/>
                <a:cs typeface="Times New Roman"/>
              </a:rPr>
              <a:t>  </a:t>
            </a:r>
            <a:r>
              <a:rPr sz="1800" dirty="0">
                <a:solidFill>
                  <a:srgbClr val="1E2C35"/>
                </a:solidFill>
                <a:latin typeface="Consolas"/>
                <a:cs typeface="Consolas"/>
              </a:rPr>
              <a:t>=</a:t>
            </a:r>
            <a:r>
              <a:rPr sz="1800" spc="35" dirty="0">
                <a:solidFill>
                  <a:srgbClr val="1E2C35"/>
                </a:solidFill>
                <a:latin typeface="Times New Roman"/>
                <a:cs typeface="Times New Roman"/>
              </a:rPr>
              <a:t>  </a:t>
            </a:r>
            <a:r>
              <a:rPr sz="1800" dirty="0">
                <a:solidFill>
                  <a:srgbClr val="1E2C35"/>
                </a:solidFill>
                <a:latin typeface="Consolas"/>
                <a:cs typeface="Consolas"/>
              </a:rPr>
              <a:t>[</a:t>
            </a:r>
            <a:r>
              <a:rPr sz="1800" dirty="0">
                <a:solidFill>
                  <a:srgbClr val="C53929"/>
                </a:solidFill>
                <a:latin typeface="Consolas"/>
                <a:cs typeface="Consolas"/>
              </a:rPr>
              <a:t>1</a:t>
            </a:r>
            <a:r>
              <a:rPr sz="1800" dirty="0">
                <a:solidFill>
                  <a:srgbClr val="1E2C35"/>
                </a:solidFill>
                <a:latin typeface="Consolas"/>
                <a:cs typeface="Consolas"/>
              </a:rPr>
              <a:t>,</a:t>
            </a:r>
            <a:r>
              <a:rPr sz="1800" spc="40" dirty="0">
                <a:solidFill>
                  <a:srgbClr val="1E2C35"/>
                </a:solidFill>
                <a:latin typeface="Times New Roman"/>
                <a:cs typeface="Times New Roman"/>
              </a:rPr>
              <a:t>  </a:t>
            </a:r>
            <a:r>
              <a:rPr sz="1800" dirty="0">
                <a:solidFill>
                  <a:srgbClr val="C53929"/>
                </a:solidFill>
                <a:latin typeface="Consolas"/>
                <a:cs typeface="Consolas"/>
              </a:rPr>
              <a:t>2</a:t>
            </a:r>
            <a:r>
              <a:rPr sz="1800" dirty="0">
                <a:solidFill>
                  <a:srgbClr val="1E2C35"/>
                </a:solidFill>
                <a:latin typeface="Consolas"/>
                <a:cs typeface="Consolas"/>
              </a:rPr>
              <a:t>,</a:t>
            </a:r>
            <a:r>
              <a:rPr sz="1800" spc="35" dirty="0">
                <a:solidFill>
                  <a:srgbClr val="1E2C35"/>
                </a:solidFill>
                <a:latin typeface="Times New Roman"/>
                <a:cs typeface="Times New Roman"/>
              </a:rPr>
              <a:t>  </a:t>
            </a:r>
            <a:r>
              <a:rPr sz="1800" dirty="0">
                <a:solidFill>
                  <a:srgbClr val="C53929"/>
                </a:solidFill>
                <a:latin typeface="Consolas"/>
                <a:cs typeface="Consolas"/>
              </a:rPr>
              <a:t>3</a:t>
            </a:r>
            <a:r>
              <a:rPr sz="1800" dirty="0">
                <a:solidFill>
                  <a:srgbClr val="1E2C35"/>
                </a:solidFill>
                <a:latin typeface="Consolas"/>
                <a:cs typeface="Consolas"/>
              </a:rPr>
              <a:t>,</a:t>
            </a:r>
            <a:r>
              <a:rPr sz="1800" spc="35" dirty="0">
                <a:solidFill>
                  <a:srgbClr val="1E2C35"/>
                </a:solidFill>
                <a:latin typeface="Times New Roman"/>
                <a:cs typeface="Times New Roman"/>
              </a:rPr>
              <a:t>  </a:t>
            </a:r>
            <a:r>
              <a:rPr sz="1800" dirty="0">
                <a:solidFill>
                  <a:srgbClr val="C53929"/>
                </a:solidFill>
                <a:latin typeface="Consolas"/>
                <a:cs typeface="Consolas"/>
              </a:rPr>
              <a:t>4</a:t>
            </a:r>
            <a:r>
              <a:rPr sz="1800" dirty="0">
                <a:solidFill>
                  <a:srgbClr val="1E2C35"/>
                </a:solidFill>
                <a:latin typeface="Consolas"/>
                <a:cs typeface="Consolas"/>
              </a:rPr>
              <a:t>,</a:t>
            </a:r>
            <a:r>
              <a:rPr sz="1800" spc="40" dirty="0">
                <a:solidFill>
                  <a:srgbClr val="1E2C35"/>
                </a:solidFill>
                <a:latin typeface="Times New Roman"/>
                <a:cs typeface="Times New Roman"/>
              </a:rPr>
              <a:t>  </a:t>
            </a:r>
            <a:r>
              <a:rPr sz="1800" dirty="0">
                <a:solidFill>
                  <a:srgbClr val="C53929"/>
                </a:solidFill>
                <a:latin typeface="Consolas"/>
                <a:cs typeface="Consolas"/>
              </a:rPr>
              <a:t>5</a:t>
            </a:r>
            <a:r>
              <a:rPr sz="1800" dirty="0">
                <a:solidFill>
                  <a:srgbClr val="1E2C35"/>
                </a:solidFill>
                <a:latin typeface="Consolas"/>
                <a:cs typeface="Consolas"/>
              </a:rPr>
              <a:t>,</a:t>
            </a:r>
            <a:r>
              <a:rPr sz="1800" spc="45" dirty="0">
                <a:solidFill>
                  <a:srgbClr val="1E2C35"/>
                </a:solidFill>
                <a:latin typeface="Times New Roman"/>
                <a:cs typeface="Times New Roman"/>
              </a:rPr>
              <a:t>  </a:t>
            </a:r>
            <a:r>
              <a:rPr sz="1800" spc="-25" dirty="0">
                <a:solidFill>
                  <a:srgbClr val="C53929"/>
                </a:solidFill>
                <a:latin typeface="Consolas"/>
                <a:cs typeface="Consolas"/>
              </a:rPr>
              <a:t>6</a:t>
            </a:r>
            <a:r>
              <a:rPr sz="1800" spc="-25" dirty="0">
                <a:solidFill>
                  <a:srgbClr val="1E2C35"/>
                </a:solidFill>
                <a:latin typeface="Consolas"/>
                <a:cs typeface="Consolas"/>
              </a:rPr>
              <a:t>]</a:t>
            </a:r>
            <a:endParaRPr sz="1800">
              <a:latin typeface="Consolas"/>
              <a:cs typeface="Consolas"/>
            </a:endParaRPr>
          </a:p>
          <a:p>
            <a:pPr marL="12700" marR="883919">
              <a:lnSpc>
                <a:spcPct val="100000"/>
              </a:lnSpc>
            </a:pPr>
            <a:r>
              <a:rPr sz="1800" dirty="0">
                <a:solidFill>
                  <a:srgbClr val="1E2C35"/>
                </a:solidFill>
                <a:latin typeface="Consolas"/>
                <a:cs typeface="Consolas"/>
              </a:rPr>
              <a:t>x</a:t>
            </a:r>
            <a:r>
              <a:rPr sz="1800" spc="35" dirty="0">
                <a:solidFill>
                  <a:srgbClr val="1E2C35"/>
                </a:solidFill>
                <a:latin typeface="Times New Roman"/>
                <a:cs typeface="Times New Roman"/>
              </a:rPr>
              <a:t>  </a:t>
            </a:r>
            <a:r>
              <a:rPr sz="1800" dirty="0">
                <a:solidFill>
                  <a:srgbClr val="1E2C35"/>
                </a:solidFill>
                <a:latin typeface="Consolas"/>
                <a:cs typeface="Consolas"/>
              </a:rPr>
              <a:t>=</a:t>
            </a:r>
            <a:r>
              <a:rPr sz="1800" spc="40" dirty="0">
                <a:solidFill>
                  <a:srgbClr val="1E2C35"/>
                </a:solidFill>
                <a:latin typeface="Times New Roman"/>
                <a:cs typeface="Times New Roman"/>
              </a:rPr>
              <a:t>  </a:t>
            </a:r>
            <a:r>
              <a:rPr sz="1800" spc="-10" dirty="0">
                <a:solidFill>
                  <a:srgbClr val="D12E1B"/>
                </a:solidFill>
                <a:latin typeface="Consolas"/>
                <a:cs typeface="Consolas"/>
              </a:rPr>
              <a:t>','</a:t>
            </a:r>
            <a:r>
              <a:rPr sz="1800" spc="-10" dirty="0">
                <a:solidFill>
                  <a:srgbClr val="1E2C35"/>
                </a:solidFill>
                <a:latin typeface="Consolas"/>
                <a:cs typeface="Consolas"/>
              </a:rPr>
              <a:t>.</a:t>
            </a:r>
            <a:r>
              <a:rPr sz="1800" spc="-10" dirty="0">
                <a:solidFill>
                  <a:srgbClr val="1A72E8"/>
                </a:solidFill>
                <a:latin typeface="Consolas"/>
                <a:cs typeface="Consolas"/>
              </a:rPr>
              <a:t>join</a:t>
            </a:r>
            <a:r>
              <a:rPr sz="1800" spc="-10" dirty="0">
                <a:solidFill>
                  <a:srgbClr val="1E2C35"/>
                </a:solidFill>
                <a:latin typeface="Consolas"/>
                <a:cs typeface="Consolas"/>
              </a:rPr>
              <a:t>(L)</a:t>
            </a:r>
            <a:r>
              <a:rPr sz="1800" spc="-10" dirty="0">
                <a:solidFill>
                  <a:srgbClr val="1E2C35"/>
                </a:solidFill>
                <a:latin typeface="Times New Roman"/>
                <a:cs typeface="Times New Roman"/>
              </a:rPr>
              <a:t> </a:t>
            </a:r>
            <a:r>
              <a:rPr sz="1800" spc="-10" dirty="0">
                <a:solidFill>
                  <a:srgbClr val="1A72E8"/>
                </a:solidFill>
                <a:latin typeface="Consolas"/>
                <a:cs typeface="Consolas"/>
              </a:rPr>
              <a:t>print</a:t>
            </a:r>
            <a:r>
              <a:rPr sz="1800" spc="-10" dirty="0">
                <a:solidFill>
                  <a:srgbClr val="1E2C35"/>
                </a:solidFill>
                <a:latin typeface="Consolas"/>
                <a:cs typeface="Consolas"/>
              </a:rPr>
              <a:t>(x)</a:t>
            </a:r>
            <a:endParaRPr sz="1800">
              <a:latin typeface="Consolas"/>
              <a:cs typeface="Consolas"/>
            </a:endParaRPr>
          </a:p>
        </p:txBody>
      </p:sp>
      <p:sp>
        <p:nvSpPr>
          <p:cNvPr id="9" name="object 9"/>
          <p:cNvSpPr txBox="1"/>
          <p:nvPr/>
        </p:nvSpPr>
        <p:spPr>
          <a:xfrm>
            <a:off x="5021965" y="2584827"/>
            <a:ext cx="3786504" cy="112331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1E2C35"/>
                </a:solidFill>
                <a:latin typeface="Consolas"/>
                <a:cs typeface="Consolas"/>
              </a:rPr>
              <a:t>Output</a:t>
            </a:r>
            <a:endParaRPr sz="1800">
              <a:latin typeface="Consolas"/>
              <a:cs typeface="Consolas"/>
            </a:endParaRPr>
          </a:p>
          <a:p>
            <a:pPr marL="12700">
              <a:lnSpc>
                <a:spcPct val="100000"/>
              </a:lnSpc>
            </a:pPr>
            <a:r>
              <a:rPr sz="1800" b="1" dirty="0">
                <a:solidFill>
                  <a:srgbClr val="64798B"/>
                </a:solidFill>
                <a:latin typeface="Consolas"/>
                <a:cs typeface="Consolas"/>
              </a:rPr>
              <a:t>#</a:t>
            </a:r>
            <a:r>
              <a:rPr sz="1800" spc="495" dirty="0">
                <a:solidFill>
                  <a:srgbClr val="64798B"/>
                </a:solidFill>
                <a:latin typeface="Times New Roman"/>
                <a:cs typeface="Times New Roman"/>
              </a:rPr>
              <a:t> </a:t>
            </a:r>
            <a:r>
              <a:rPr sz="1800" b="1" dirty="0">
                <a:solidFill>
                  <a:srgbClr val="64798B"/>
                </a:solidFill>
                <a:latin typeface="Consolas"/>
                <a:cs typeface="Consolas"/>
              </a:rPr>
              <a:t>Triggers</a:t>
            </a:r>
            <a:r>
              <a:rPr sz="1800" spc="25" dirty="0">
                <a:solidFill>
                  <a:srgbClr val="64798B"/>
                </a:solidFill>
                <a:latin typeface="Times New Roman"/>
                <a:cs typeface="Times New Roman"/>
              </a:rPr>
              <a:t>  </a:t>
            </a:r>
            <a:r>
              <a:rPr sz="1800" b="1" dirty="0">
                <a:solidFill>
                  <a:srgbClr val="64798B"/>
                </a:solidFill>
                <a:latin typeface="Consolas"/>
                <a:cs typeface="Consolas"/>
              </a:rPr>
              <a:t>TypeError:</a:t>
            </a:r>
            <a:r>
              <a:rPr sz="1800" spc="25" dirty="0">
                <a:solidFill>
                  <a:srgbClr val="64798B"/>
                </a:solidFill>
                <a:latin typeface="Times New Roman"/>
                <a:cs typeface="Times New Roman"/>
              </a:rPr>
              <a:t>  </a:t>
            </a:r>
            <a:r>
              <a:rPr sz="1800" b="1" spc="-10" dirty="0">
                <a:solidFill>
                  <a:srgbClr val="64798B"/>
                </a:solidFill>
                <a:latin typeface="Consolas"/>
                <a:cs typeface="Consolas"/>
              </a:rPr>
              <a:t>sequence</a:t>
            </a:r>
            <a:endParaRPr sz="1800">
              <a:latin typeface="Consolas"/>
              <a:cs typeface="Consolas"/>
            </a:endParaRPr>
          </a:p>
          <a:p>
            <a:pPr marL="12700">
              <a:lnSpc>
                <a:spcPct val="100000"/>
              </a:lnSpc>
            </a:pPr>
            <a:r>
              <a:rPr sz="1800" b="1" dirty="0">
                <a:solidFill>
                  <a:srgbClr val="64798B"/>
                </a:solidFill>
                <a:latin typeface="Consolas"/>
                <a:cs typeface="Consolas"/>
              </a:rPr>
              <a:t>item</a:t>
            </a:r>
            <a:r>
              <a:rPr sz="1800" spc="25" dirty="0">
                <a:solidFill>
                  <a:srgbClr val="64798B"/>
                </a:solidFill>
                <a:latin typeface="Times New Roman"/>
                <a:cs typeface="Times New Roman"/>
              </a:rPr>
              <a:t>  </a:t>
            </a:r>
            <a:r>
              <a:rPr sz="1800" b="1" spc="-25" dirty="0">
                <a:solidFill>
                  <a:srgbClr val="64798B"/>
                </a:solidFill>
                <a:latin typeface="Consolas"/>
                <a:cs typeface="Consolas"/>
              </a:rPr>
              <a:t>0:</a:t>
            </a:r>
            <a:endParaRPr sz="1800">
              <a:latin typeface="Consolas"/>
              <a:cs typeface="Consolas"/>
            </a:endParaRPr>
          </a:p>
          <a:p>
            <a:pPr marL="137160">
              <a:lnSpc>
                <a:spcPct val="100000"/>
              </a:lnSpc>
              <a:tabLst>
                <a:tab pos="1266190" algn="l"/>
              </a:tabLst>
            </a:pPr>
            <a:r>
              <a:rPr sz="1800" b="1" spc="-10" dirty="0">
                <a:solidFill>
                  <a:srgbClr val="64798B"/>
                </a:solidFill>
                <a:latin typeface="Consolas"/>
                <a:cs typeface="Consolas"/>
              </a:rPr>
              <a:t>expected</a:t>
            </a:r>
            <a:r>
              <a:rPr sz="1800" dirty="0">
                <a:solidFill>
                  <a:srgbClr val="64798B"/>
                </a:solidFill>
                <a:latin typeface="Times New Roman"/>
                <a:cs typeface="Times New Roman"/>
              </a:rPr>
              <a:t>	</a:t>
            </a:r>
            <a:r>
              <a:rPr sz="1800" b="1" dirty="0">
                <a:solidFill>
                  <a:srgbClr val="64798B"/>
                </a:solidFill>
                <a:latin typeface="Consolas"/>
                <a:cs typeface="Consolas"/>
              </a:rPr>
              <a:t>string,</a:t>
            </a:r>
            <a:r>
              <a:rPr sz="1800" spc="25" dirty="0">
                <a:solidFill>
                  <a:srgbClr val="64798B"/>
                </a:solidFill>
                <a:latin typeface="Times New Roman"/>
                <a:cs typeface="Times New Roman"/>
              </a:rPr>
              <a:t>  </a:t>
            </a:r>
            <a:r>
              <a:rPr sz="1800" b="1" dirty="0">
                <a:solidFill>
                  <a:srgbClr val="64798B"/>
                </a:solidFill>
                <a:latin typeface="Consolas"/>
                <a:cs typeface="Consolas"/>
              </a:rPr>
              <a:t>int</a:t>
            </a:r>
            <a:r>
              <a:rPr sz="1800" spc="25" dirty="0">
                <a:solidFill>
                  <a:srgbClr val="64798B"/>
                </a:solidFill>
                <a:latin typeface="Times New Roman"/>
                <a:cs typeface="Times New Roman"/>
              </a:rPr>
              <a:t>  </a:t>
            </a:r>
            <a:r>
              <a:rPr sz="1800" b="1" spc="-20" dirty="0">
                <a:solidFill>
                  <a:srgbClr val="64798B"/>
                </a:solidFill>
                <a:latin typeface="Consolas"/>
                <a:cs typeface="Consolas"/>
              </a:rPr>
              <a:t>found</a:t>
            </a:r>
            <a:endParaRPr sz="1800">
              <a:latin typeface="Consolas"/>
              <a:cs typeface="Consolas"/>
            </a:endParaRPr>
          </a:p>
        </p:txBody>
      </p:sp>
      <p:sp>
        <p:nvSpPr>
          <p:cNvPr id="10" name="object 10"/>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253436"/>
            <a:ext cx="4234815" cy="300355"/>
          </a:xfrm>
          <a:prstGeom prst="rect">
            <a:avLst/>
          </a:prstGeom>
        </p:spPr>
        <p:txBody>
          <a:bodyPr vert="horz" wrap="square" lIns="0" tIns="12700" rIns="0" bIns="0" rtlCol="0">
            <a:spAutoFit/>
          </a:bodyPr>
          <a:lstStyle/>
          <a:p>
            <a:pPr marL="12700">
              <a:lnSpc>
                <a:spcPct val="100000"/>
              </a:lnSpc>
              <a:spcBef>
                <a:spcPts val="100"/>
              </a:spcBef>
            </a:pPr>
            <a:r>
              <a:rPr sz="1800" b="0" spc="-60" dirty="0">
                <a:latin typeface="Calibri"/>
                <a:cs typeface="Calibri"/>
              </a:rPr>
              <a:t>To</a:t>
            </a:r>
            <a:r>
              <a:rPr sz="1800" b="0" spc="-55" dirty="0">
                <a:latin typeface="Times New Roman"/>
                <a:cs typeface="Times New Roman"/>
              </a:rPr>
              <a:t> </a:t>
            </a:r>
            <a:r>
              <a:rPr sz="1800" b="0" dirty="0">
                <a:latin typeface="Calibri"/>
                <a:cs typeface="Calibri"/>
              </a:rPr>
              <a:t>avoid</a:t>
            </a:r>
            <a:r>
              <a:rPr sz="1800" b="0" spc="-50" dirty="0">
                <a:latin typeface="Times New Roman"/>
                <a:cs typeface="Times New Roman"/>
              </a:rPr>
              <a:t> </a:t>
            </a:r>
            <a:r>
              <a:rPr sz="1800" b="0" dirty="0">
                <a:latin typeface="Calibri"/>
                <a:cs typeface="Calibri"/>
              </a:rPr>
              <a:t>such</a:t>
            </a:r>
            <a:r>
              <a:rPr sz="1800" b="0" spc="-55" dirty="0">
                <a:latin typeface="Times New Roman"/>
                <a:cs typeface="Times New Roman"/>
              </a:rPr>
              <a:t> </a:t>
            </a:r>
            <a:r>
              <a:rPr sz="1800" b="0" spc="-10" dirty="0">
                <a:latin typeface="Calibri"/>
                <a:cs typeface="Calibri"/>
              </a:rPr>
              <a:t>exception,</a:t>
            </a:r>
            <a:r>
              <a:rPr sz="1800" b="0" spc="-45" dirty="0">
                <a:latin typeface="Times New Roman"/>
                <a:cs typeface="Times New Roman"/>
              </a:rPr>
              <a:t> </a:t>
            </a:r>
            <a:r>
              <a:rPr sz="1800" b="0" dirty="0">
                <a:latin typeface="Calibri"/>
                <a:cs typeface="Calibri"/>
              </a:rPr>
              <a:t>you</a:t>
            </a:r>
            <a:r>
              <a:rPr sz="1800" b="0" spc="-50" dirty="0">
                <a:latin typeface="Times New Roman"/>
                <a:cs typeface="Times New Roman"/>
              </a:rPr>
              <a:t> </a:t>
            </a:r>
            <a:r>
              <a:rPr sz="1800" b="0" dirty="0">
                <a:latin typeface="Calibri"/>
                <a:cs typeface="Calibri"/>
              </a:rPr>
              <a:t>need</a:t>
            </a:r>
            <a:r>
              <a:rPr sz="1800" b="0" spc="-45" dirty="0">
                <a:latin typeface="Times New Roman"/>
                <a:cs typeface="Times New Roman"/>
              </a:rPr>
              <a:t> </a:t>
            </a:r>
            <a:r>
              <a:rPr sz="1800" b="0" dirty="0">
                <a:latin typeface="Calibri"/>
                <a:cs typeface="Calibri"/>
              </a:rPr>
              <a:t>to</a:t>
            </a:r>
            <a:r>
              <a:rPr sz="1800" b="0" spc="-55" dirty="0">
                <a:latin typeface="Times New Roman"/>
                <a:cs typeface="Times New Roman"/>
              </a:rPr>
              <a:t> </a:t>
            </a:r>
            <a:r>
              <a:rPr sz="1800" b="0" spc="-10" dirty="0">
                <a:latin typeface="Calibri"/>
                <a:cs typeface="Calibri"/>
              </a:rPr>
              <a:t>convert</a:t>
            </a:r>
            <a:endParaRPr sz="1800">
              <a:latin typeface="Calibri"/>
              <a:cs typeface="Calibri"/>
            </a:endParaRPr>
          </a:p>
        </p:txBody>
      </p:sp>
      <p:sp>
        <p:nvSpPr>
          <p:cNvPr id="3" name="object 3"/>
          <p:cNvSpPr txBox="1"/>
          <p:nvPr/>
        </p:nvSpPr>
        <p:spPr>
          <a:xfrm>
            <a:off x="255524" y="528060"/>
            <a:ext cx="2509520" cy="299720"/>
          </a:xfrm>
          <a:prstGeom prst="rect">
            <a:avLst/>
          </a:prstGeom>
        </p:spPr>
        <p:txBody>
          <a:bodyPr vert="horz" wrap="square" lIns="0" tIns="12700" rIns="0" bIns="0" rtlCol="0">
            <a:spAutoFit/>
          </a:bodyPr>
          <a:lstStyle/>
          <a:p>
            <a:pPr marL="12700">
              <a:lnSpc>
                <a:spcPct val="100000"/>
              </a:lnSpc>
              <a:spcBef>
                <a:spcPts val="100"/>
              </a:spcBef>
              <a:tabLst>
                <a:tab pos="627380" algn="l"/>
                <a:tab pos="1227455" algn="l"/>
                <a:tab pos="1576070" algn="l"/>
                <a:tab pos="1861185" algn="l"/>
                <a:tab pos="2303145" algn="l"/>
              </a:tabLst>
            </a:pPr>
            <a:r>
              <a:rPr sz="1800" spc="-20" dirty="0">
                <a:latin typeface="Calibri"/>
                <a:cs typeface="Calibri"/>
              </a:rPr>
              <a:t>each</a:t>
            </a:r>
            <a:r>
              <a:rPr sz="1800" dirty="0">
                <a:latin typeface="Times New Roman"/>
                <a:cs typeface="Times New Roman"/>
              </a:rPr>
              <a:t>	</a:t>
            </a:r>
            <a:r>
              <a:rPr sz="1800" spc="-20" dirty="0">
                <a:latin typeface="Calibri"/>
                <a:cs typeface="Calibri"/>
              </a:rPr>
              <a:t>item</a:t>
            </a:r>
            <a:r>
              <a:rPr sz="1800" dirty="0">
                <a:latin typeface="Times New Roman"/>
                <a:cs typeface="Times New Roman"/>
              </a:rPr>
              <a:t>	</a:t>
            </a:r>
            <a:r>
              <a:rPr sz="1800" spc="-25" dirty="0">
                <a:latin typeface="Calibri"/>
                <a:cs typeface="Calibri"/>
              </a:rPr>
              <a:t>in</a:t>
            </a:r>
            <a:r>
              <a:rPr sz="1800" dirty="0">
                <a:latin typeface="Times New Roman"/>
                <a:cs typeface="Times New Roman"/>
              </a:rPr>
              <a:t>	</a:t>
            </a:r>
            <a:r>
              <a:rPr sz="1800" spc="-50" dirty="0">
                <a:latin typeface="Calibri"/>
                <a:cs typeface="Calibri"/>
              </a:rPr>
              <a:t>a</a:t>
            </a:r>
            <a:r>
              <a:rPr sz="1800" dirty="0">
                <a:latin typeface="Times New Roman"/>
                <a:cs typeface="Times New Roman"/>
              </a:rPr>
              <a:t>	</a:t>
            </a:r>
            <a:r>
              <a:rPr sz="1800" spc="-20" dirty="0">
                <a:latin typeface="Calibri"/>
                <a:cs typeface="Calibri"/>
              </a:rPr>
              <a:t>list</a:t>
            </a:r>
            <a:r>
              <a:rPr sz="1800" dirty="0">
                <a:latin typeface="Times New Roman"/>
                <a:cs typeface="Times New Roman"/>
              </a:rPr>
              <a:t>	</a:t>
            </a:r>
            <a:r>
              <a:rPr sz="1800" spc="-25" dirty="0">
                <a:latin typeface="Calibri"/>
                <a:cs typeface="Calibri"/>
              </a:rPr>
              <a:t>to</a:t>
            </a:r>
            <a:endParaRPr sz="1800">
              <a:latin typeface="Calibri"/>
              <a:cs typeface="Calibri"/>
            </a:endParaRPr>
          </a:p>
        </p:txBody>
      </p:sp>
      <p:sp>
        <p:nvSpPr>
          <p:cNvPr id="4" name="object 4"/>
          <p:cNvSpPr txBox="1"/>
          <p:nvPr/>
        </p:nvSpPr>
        <p:spPr>
          <a:xfrm>
            <a:off x="2011323" y="802381"/>
            <a:ext cx="61785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makes</a:t>
            </a:r>
            <a:endParaRPr sz="1800">
              <a:latin typeface="Calibri"/>
              <a:cs typeface="Calibri"/>
            </a:endParaRPr>
          </a:p>
        </p:txBody>
      </p:sp>
      <p:sp>
        <p:nvSpPr>
          <p:cNvPr id="5" name="object 5"/>
          <p:cNvSpPr txBox="1"/>
          <p:nvPr/>
        </p:nvSpPr>
        <p:spPr>
          <a:xfrm>
            <a:off x="2912410" y="528060"/>
            <a:ext cx="1577975" cy="574040"/>
          </a:xfrm>
          <a:prstGeom prst="rect">
            <a:avLst/>
          </a:prstGeom>
        </p:spPr>
        <p:txBody>
          <a:bodyPr vert="horz" wrap="square" lIns="0" tIns="12700" rIns="0" bIns="0" rtlCol="0">
            <a:spAutoFit/>
          </a:bodyPr>
          <a:lstStyle/>
          <a:p>
            <a:pPr marL="12700" marR="5080" indent="4445">
              <a:lnSpc>
                <a:spcPct val="100000"/>
              </a:lnSpc>
              <a:spcBef>
                <a:spcPts val="100"/>
              </a:spcBef>
              <a:tabLst>
                <a:tab pos="774065" algn="l"/>
                <a:tab pos="1296035" algn="l"/>
              </a:tabLst>
            </a:pPr>
            <a:r>
              <a:rPr sz="1800" spc="-10" dirty="0">
                <a:latin typeface="Calibri"/>
                <a:cs typeface="Calibri"/>
              </a:rPr>
              <a:t>string.</a:t>
            </a:r>
            <a:r>
              <a:rPr sz="1800" dirty="0">
                <a:latin typeface="Times New Roman"/>
                <a:cs typeface="Times New Roman"/>
              </a:rPr>
              <a:t>	</a:t>
            </a:r>
            <a:r>
              <a:rPr sz="1800" spc="-25" dirty="0">
                <a:latin typeface="Calibri"/>
                <a:cs typeface="Calibri"/>
              </a:rPr>
              <a:t>The</a:t>
            </a:r>
            <a:r>
              <a:rPr sz="1800" dirty="0">
                <a:latin typeface="Times New Roman"/>
                <a:cs typeface="Times New Roman"/>
              </a:rPr>
              <a:t>	</a:t>
            </a:r>
            <a:r>
              <a:rPr sz="1800" spc="-20" dirty="0">
                <a:latin typeface="Calibri"/>
                <a:cs typeface="Calibri"/>
              </a:rPr>
              <a:t>list</a:t>
            </a:r>
            <a:r>
              <a:rPr sz="1800" spc="-20" dirty="0">
                <a:latin typeface="Times New Roman"/>
                <a:cs typeface="Times New Roman"/>
              </a:rPr>
              <a:t> </a:t>
            </a:r>
            <a:r>
              <a:rPr sz="1800" spc="-20" dirty="0">
                <a:latin typeface="Calibri"/>
                <a:cs typeface="Calibri"/>
              </a:rPr>
              <a:t>this</a:t>
            </a:r>
            <a:endParaRPr sz="1800">
              <a:latin typeface="Calibri"/>
              <a:cs typeface="Calibri"/>
            </a:endParaRPr>
          </a:p>
        </p:txBody>
      </p:sp>
      <p:sp>
        <p:nvSpPr>
          <p:cNvPr id="6" name="object 6"/>
          <p:cNvSpPr txBox="1"/>
          <p:nvPr/>
        </p:nvSpPr>
        <p:spPr>
          <a:xfrm>
            <a:off x="3558443" y="802381"/>
            <a:ext cx="93027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especially</a:t>
            </a:r>
            <a:endParaRPr sz="1800">
              <a:latin typeface="Calibri"/>
              <a:cs typeface="Calibri"/>
            </a:endParaRPr>
          </a:p>
        </p:txBody>
      </p:sp>
      <p:sp>
        <p:nvSpPr>
          <p:cNvPr id="7" name="object 7"/>
          <p:cNvSpPr txBox="1"/>
          <p:nvPr/>
        </p:nvSpPr>
        <p:spPr>
          <a:xfrm>
            <a:off x="255520" y="802381"/>
            <a:ext cx="1531620" cy="891540"/>
          </a:xfrm>
          <a:prstGeom prst="rect">
            <a:avLst/>
          </a:prstGeom>
        </p:spPr>
        <p:txBody>
          <a:bodyPr vert="horz" wrap="square" lIns="0" tIns="12700" rIns="0" bIns="0" rtlCol="0">
            <a:spAutoFit/>
          </a:bodyPr>
          <a:lstStyle/>
          <a:p>
            <a:pPr marL="12700" marR="66040">
              <a:lnSpc>
                <a:spcPct val="100000"/>
              </a:lnSpc>
              <a:spcBef>
                <a:spcPts val="100"/>
              </a:spcBef>
            </a:pPr>
            <a:r>
              <a:rPr sz="1800" spc="-10" dirty="0">
                <a:latin typeface="Calibri"/>
                <a:cs typeface="Calibri"/>
              </a:rPr>
              <a:t>comprehension</a:t>
            </a:r>
            <a:r>
              <a:rPr sz="1800" spc="-10" dirty="0">
                <a:latin typeface="Times New Roman"/>
                <a:cs typeface="Times New Roman"/>
              </a:rPr>
              <a:t> </a:t>
            </a:r>
            <a:r>
              <a:rPr sz="1800" spc="-10" dirty="0">
                <a:latin typeface="Calibri"/>
                <a:cs typeface="Calibri"/>
              </a:rPr>
              <a:t>convenient.</a:t>
            </a:r>
            <a:endParaRPr sz="1800">
              <a:latin typeface="Calibri"/>
              <a:cs typeface="Calibri"/>
            </a:endParaRPr>
          </a:p>
          <a:p>
            <a:pPr marL="12700">
              <a:lnSpc>
                <a:spcPct val="100000"/>
              </a:lnSpc>
              <a:spcBef>
                <a:spcPts val="580"/>
              </a:spcBef>
            </a:pPr>
            <a:r>
              <a:rPr sz="1600" dirty="0">
                <a:solidFill>
                  <a:srgbClr val="1E2C35"/>
                </a:solidFill>
                <a:latin typeface="Calibri"/>
                <a:cs typeface="Calibri"/>
              </a:rPr>
              <a:t>L</a:t>
            </a:r>
            <a:r>
              <a:rPr sz="1600" spc="-60" dirty="0">
                <a:solidFill>
                  <a:srgbClr val="1E2C35"/>
                </a:solidFill>
                <a:latin typeface="Times New Roman"/>
                <a:cs typeface="Times New Roman"/>
              </a:rPr>
              <a:t> </a:t>
            </a:r>
            <a:r>
              <a:rPr sz="1600" dirty="0">
                <a:solidFill>
                  <a:srgbClr val="1E2C35"/>
                </a:solidFill>
                <a:latin typeface="Calibri"/>
                <a:cs typeface="Calibri"/>
              </a:rPr>
              <a:t>=</a:t>
            </a:r>
            <a:r>
              <a:rPr sz="1600" spc="-55" dirty="0">
                <a:solidFill>
                  <a:srgbClr val="1E2C35"/>
                </a:solidFill>
                <a:latin typeface="Times New Roman"/>
                <a:cs typeface="Times New Roman"/>
              </a:rPr>
              <a:t> </a:t>
            </a:r>
            <a:r>
              <a:rPr sz="1600" dirty="0">
                <a:solidFill>
                  <a:srgbClr val="1E2C35"/>
                </a:solidFill>
                <a:latin typeface="Calibri"/>
                <a:cs typeface="Calibri"/>
              </a:rPr>
              <a:t>[</a:t>
            </a:r>
            <a:r>
              <a:rPr sz="1600" dirty="0">
                <a:solidFill>
                  <a:srgbClr val="C53929"/>
                </a:solidFill>
                <a:latin typeface="Calibri"/>
                <a:cs typeface="Calibri"/>
              </a:rPr>
              <a:t>1</a:t>
            </a:r>
            <a:r>
              <a:rPr sz="1600" dirty="0">
                <a:solidFill>
                  <a:srgbClr val="1E2C35"/>
                </a:solidFill>
                <a:latin typeface="Calibri"/>
                <a:cs typeface="Calibri"/>
              </a:rPr>
              <a:t>,</a:t>
            </a:r>
            <a:r>
              <a:rPr sz="1600" spc="-50" dirty="0">
                <a:solidFill>
                  <a:srgbClr val="1E2C35"/>
                </a:solidFill>
                <a:latin typeface="Times New Roman"/>
                <a:cs typeface="Times New Roman"/>
              </a:rPr>
              <a:t> </a:t>
            </a:r>
            <a:r>
              <a:rPr sz="1600" dirty="0">
                <a:solidFill>
                  <a:srgbClr val="C53929"/>
                </a:solidFill>
                <a:latin typeface="Calibri"/>
                <a:cs typeface="Calibri"/>
              </a:rPr>
              <a:t>2</a:t>
            </a:r>
            <a:r>
              <a:rPr sz="1600" dirty="0">
                <a:solidFill>
                  <a:srgbClr val="1E2C35"/>
                </a:solidFill>
                <a:latin typeface="Calibri"/>
                <a:cs typeface="Calibri"/>
              </a:rPr>
              <a:t>,</a:t>
            </a:r>
            <a:r>
              <a:rPr sz="1600" spc="-55" dirty="0">
                <a:solidFill>
                  <a:srgbClr val="1E2C35"/>
                </a:solidFill>
                <a:latin typeface="Times New Roman"/>
                <a:cs typeface="Times New Roman"/>
              </a:rPr>
              <a:t> </a:t>
            </a:r>
            <a:r>
              <a:rPr sz="1600" dirty="0">
                <a:solidFill>
                  <a:srgbClr val="C53929"/>
                </a:solidFill>
                <a:latin typeface="Calibri"/>
                <a:cs typeface="Calibri"/>
              </a:rPr>
              <a:t>3</a:t>
            </a:r>
            <a:r>
              <a:rPr sz="1600" dirty="0">
                <a:solidFill>
                  <a:srgbClr val="1E2C35"/>
                </a:solidFill>
                <a:latin typeface="Calibri"/>
                <a:cs typeface="Calibri"/>
              </a:rPr>
              <a:t>,</a:t>
            </a:r>
            <a:r>
              <a:rPr sz="1600" spc="-35" dirty="0">
                <a:solidFill>
                  <a:srgbClr val="1E2C35"/>
                </a:solidFill>
                <a:latin typeface="Times New Roman"/>
                <a:cs typeface="Times New Roman"/>
              </a:rPr>
              <a:t> </a:t>
            </a:r>
            <a:r>
              <a:rPr sz="1600" dirty="0">
                <a:solidFill>
                  <a:srgbClr val="C53929"/>
                </a:solidFill>
                <a:latin typeface="Calibri"/>
                <a:cs typeface="Calibri"/>
              </a:rPr>
              <a:t>4</a:t>
            </a:r>
            <a:r>
              <a:rPr sz="1600" dirty="0">
                <a:solidFill>
                  <a:srgbClr val="1E2C35"/>
                </a:solidFill>
                <a:latin typeface="Calibri"/>
                <a:cs typeface="Calibri"/>
              </a:rPr>
              <a:t>,</a:t>
            </a:r>
            <a:r>
              <a:rPr sz="1600" spc="-55" dirty="0">
                <a:solidFill>
                  <a:srgbClr val="1E2C35"/>
                </a:solidFill>
                <a:latin typeface="Times New Roman"/>
                <a:cs typeface="Times New Roman"/>
              </a:rPr>
              <a:t> </a:t>
            </a:r>
            <a:r>
              <a:rPr sz="1600" dirty="0">
                <a:solidFill>
                  <a:srgbClr val="C53929"/>
                </a:solidFill>
                <a:latin typeface="Calibri"/>
                <a:cs typeface="Calibri"/>
              </a:rPr>
              <a:t>5</a:t>
            </a:r>
            <a:r>
              <a:rPr sz="1600" dirty="0">
                <a:solidFill>
                  <a:srgbClr val="1E2C35"/>
                </a:solidFill>
                <a:latin typeface="Calibri"/>
                <a:cs typeface="Calibri"/>
              </a:rPr>
              <a:t>,</a:t>
            </a:r>
            <a:r>
              <a:rPr sz="1600" spc="-55" dirty="0">
                <a:solidFill>
                  <a:srgbClr val="1E2C35"/>
                </a:solidFill>
                <a:latin typeface="Times New Roman"/>
                <a:cs typeface="Times New Roman"/>
              </a:rPr>
              <a:t> </a:t>
            </a:r>
            <a:r>
              <a:rPr sz="1600" spc="-25" dirty="0">
                <a:solidFill>
                  <a:srgbClr val="C53929"/>
                </a:solidFill>
                <a:latin typeface="Calibri"/>
                <a:cs typeface="Calibri"/>
              </a:rPr>
              <a:t>6</a:t>
            </a:r>
            <a:r>
              <a:rPr sz="1600" spc="-25" dirty="0">
                <a:solidFill>
                  <a:srgbClr val="1E2C35"/>
                </a:solidFill>
                <a:latin typeface="Calibri"/>
                <a:cs typeface="Calibri"/>
              </a:rPr>
              <a:t>]</a:t>
            </a:r>
            <a:endParaRPr sz="1600">
              <a:latin typeface="Calibri"/>
              <a:cs typeface="Calibri"/>
            </a:endParaRPr>
          </a:p>
        </p:txBody>
      </p:sp>
      <p:sp>
        <p:nvSpPr>
          <p:cNvPr id="8" name="object 8"/>
          <p:cNvSpPr txBox="1"/>
          <p:nvPr/>
        </p:nvSpPr>
        <p:spPr>
          <a:xfrm>
            <a:off x="255524" y="3041830"/>
            <a:ext cx="4234815" cy="1008380"/>
          </a:xfrm>
          <a:prstGeom prst="rect">
            <a:avLst/>
          </a:prstGeom>
        </p:spPr>
        <p:txBody>
          <a:bodyPr vert="horz" wrap="square" lIns="0" tIns="86360" rIns="0" bIns="0" rtlCol="0">
            <a:spAutoFit/>
          </a:bodyPr>
          <a:lstStyle/>
          <a:p>
            <a:pPr marL="12700">
              <a:lnSpc>
                <a:spcPct val="100000"/>
              </a:lnSpc>
              <a:spcBef>
                <a:spcPts val="680"/>
              </a:spcBef>
            </a:pPr>
            <a:r>
              <a:rPr sz="1900" b="1" dirty="0">
                <a:solidFill>
                  <a:srgbClr val="001F5F"/>
                </a:solidFill>
                <a:latin typeface="Calibri"/>
                <a:cs typeface="Calibri"/>
              </a:rPr>
              <a:t>join()</a:t>
            </a:r>
            <a:r>
              <a:rPr sz="1900" spc="-90" dirty="0">
                <a:solidFill>
                  <a:srgbClr val="001F5F"/>
                </a:solidFill>
                <a:latin typeface="Times New Roman"/>
                <a:cs typeface="Times New Roman"/>
              </a:rPr>
              <a:t> </a:t>
            </a:r>
            <a:r>
              <a:rPr sz="1900" b="1" dirty="0">
                <a:solidFill>
                  <a:srgbClr val="001F5F"/>
                </a:solidFill>
                <a:latin typeface="Calibri"/>
                <a:cs typeface="Calibri"/>
              </a:rPr>
              <a:t>on</a:t>
            </a:r>
            <a:r>
              <a:rPr sz="1900" spc="-60" dirty="0">
                <a:solidFill>
                  <a:srgbClr val="001F5F"/>
                </a:solidFill>
                <a:latin typeface="Times New Roman"/>
                <a:cs typeface="Times New Roman"/>
              </a:rPr>
              <a:t> </a:t>
            </a:r>
            <a:r>
              <a:rPr sz="1900" b="1" spc="-10" dirty="0">
                <a:solidFill>
                  <a:srgbClr val="001F5F"/>
                </a:solidFill>
                <a:latin typeface="Calibri"/>
                <a:cs typeface="Calibri"/>
              </a:rPr>
              <a:t>Dictionary</a:t>
            </a:r>
            <a:endParaRPr sz="1900">
              <a:latin typeface="Calibri"/>
              <a:cs typeface="Calibri"/>
            </a:endParaRPr>
          </a:p>
          <a:p>
            <a:pPr marL="12700" marR="5080">
              <a:lnSpc>
                <a:spcPct val="100000"/>
              </a:lnSpc>
              <a:spcBef>
                <a:spcPts val="555"/>
              </a:spcBef>
            </a:pPr>
            <a:r>
              <a:rPr sz="1800" dirty="0">
                <a:latin typeface="Calibri"/>
                <a:cs typeface="Calibri"/>
              </a:rPr>
              <a:t>When</a:t>
            </a:r>
            <a:r>
              <a:rPr sz="1800" spc="25" dirty="0">
                <a:latin typeface="Times New Roman"/>
                <a:cs typeface="Times New Roman"/>
              </a:rPr>
              <a:t> </a:t>
            </a:r>
            <a:r>
              <a:rPr sz="1800" dirty="0">
                <a:latin typeface="Calibri"/>
                <a:cs typeface="Calibri"/>
              </a:rPr>
              <a:t>you</a:t>
            </a:r>
            <a:r>
              <a:rPr sz="1800" spc="40" dirty="0">
                <a:latin typeface="Times New Roman"/>
                <a:cs typeface="Times New Roman"/>
              </a:rPr>
              <a:t> </a:t>
            </a:r>
            <a:r>
              <a:rPr sz="1800" dirty="0">
                <a:latin typeface="Calibri"/>
                <a:cs typeface="Calibri"/>
              </a:rPr>
              <a:t>use</a:t>
            </a:r>
            <a:r>
              <a:rPr sz="1800" spc="30" dirty="0">
                <a:latin typeface="Times New Roman"/>
                <a:cs typeface="Times New Roman"/>
              </a:rPr>
              <a:t> </a:t>
            </a:r>
            <a:r>
              <a:rPr sz="1800" dirty="0">
                <a:latin typeface="Calibri"/>
                <a:cs typeface="Calibri"/>
              </a:rPr>
              <a:t>a</a:t>
            </a:r>
            <a:r>
              <a:rPr sz="1800" spc="40" dirty="0">
                <a:latin typeface="Times New Roman"/>
                <a:cs typeface="Times New Roman"/>
              </a:rPr>
              <a:t> </a:t>
            </a:r>
            <a:r>
              <a:rPr sz="1800" dirty="0">
                <a:latin typeface="Calibri"/>
                <a:cs typeface="Calibri"/>
              </a:rPr>
              <a:t>dictionary</a:t>
            </a:r>
            <a:r>
              <a:rPr sz="1800" spc="25" dirty="0">
                <a:latin typeface="Times New Roman"/>
                <a:cs typeface="Times New Roman"/>
              </a:rPr>
              <a:t> </a:t>
            </a:r>
            <a:r>
              <a:rPr sz="1800" dirty="0">
                <a:latin typeface="Calibri"/>
                <a:cs typeface="Calibri"/>
              </a:rPr>
              <a:t>as</a:t>
            </a:r>
            <a:r>
              <a:rPr sz="1800" spc="30" dirty="0">
                <a:latin typeface="Times New Roman"/>
                <a:cs typeface="Times New Roman"/>
              </a:rPr>
              <a:t> </a:t>
            </a:r>
            <a:r>
              <a:rPr sz="1800" dirty="0">
                <a:latin typeface="Calibri"/>
                <a:cs typeface="Calibri"/>
              </a:rPr>
              <a:t>an</a:t>
            </a:r>
            <a:r>
              <a:rPr sz="1800" spc="30" dirty="0">
                <a:latin typeface="Times New Roman"/>
                <a:cs typeface="Times New Roman"/>
              </a:rPr>
              <a:t> </a:t>
            </a:r>
            <a:r>
              <a:rPr sz="1800" dirty="0">
                <a:latin typeface="Calibri"/>
                <a:cs typeface="Calibri"/>
              </a:rPr>
              <a:t>iterable,</a:t>
            </a:r>
            <a:r>
              <a:rPr sz="1800" spc="30" dirty="0">
                <a:latin typeface="Times New Roman"/>
                <a:cs typeface="Times New Roman"/>
              </a:rPr>
              <a:t> </a:t>
            </a:r>
            <a:r>
              <a:rPr sz="1800" spc="-25" dirty="0">
                <a:latin typeface="Calibri"/>
                <a:cs typeface="Calibri"/>
              </a:rPr>
              <a:t>all</a:t>
            </a:r>
            <a:r>
              <a:rPr sz="1800" spc="-25" dirty="0">
                <a:latin typeface="Times New Roman"/>
                <a:cs typeface="Times New Roman"/>
              </a:rPr>
              <a:t> </a:t>
            </a:r>
            <a:r>
              <a:rPr sz="1800" dirty="0">
                <a:latin typeface="Calibri"/>
                <a:cs typeface="Calibri"/>
              </a:rPr>
              <a:t>dictionary</a:t>
            </a:r>
            <a:r>
              <a:rPr sz="1800" spc="-65" dirty="0">
                <a:latin typeface="Times New Roman"/>
                <a:cs typeface="Times New Roman"/>
              </a:rPr>
              <a:t> </a:t>
            </a:r>
            <a:r>
              <a:rPr sz="1800" spc="-20" dirty="0">
                <a:latin typeface="Calibri"/>
                <a:cs typeface="Calibri"/>
              </a:rPr>
              <a:t>keys</a:t>
            </a:r>
            <a:r>
              <a:rPr sz="1800" spc="-90" dirty="0">
                <a:latin typeface="Times New Roman"/>
                <a:cs typeface="Times New Roman"/>
              </a:rPr>
              <a:t> </a:t>
            </a:r>
            <a:r>
              <a:rPr sz="1800" dirty="0">
                <a:latin typeface="Calibri"/>
                <a:cs typeface="Calibri"/>
              </a:rPr>
              <a:t>are</a:t>
            </a:r>
            <a:r>
              <a:rPr sz="1800" spc="-80" dirty="0">
                <a:latin typeface="Times New Roman"/>
                <a:cs typeface="Times New Roman"/>
              </a:rPr>
              <a:t> </a:t>
            </a:r>
            <a:r>
              <a:rPr sz="1800" dirty="0">
                <a:latin typeface="Calibri"/>
                <a:cs typeface="Calibri"/>
              </a:rPr>
              <a:t>joined</a:t>
            </a:r>
            <a:r>
              <a:rPr sz="1800" spc="-75" dirty="0">
                <a:latin typeface="Times New Roman"/>
                <a:cs typeface="Times New Roman"/>
              </a:rPr>
              <a:t> </a:t>
            </a:r>
            <a:r>
              <a:rPr sz="1800" dirty="0">
                <a:latin typeface="Calibri"/>
                <a:cs typeface="Calibri"/>
              </a:rPr>
              <a:t>by</a:t>
            </a:r>
            <a:r>
              <a:rPr sz="1800" spc="-80" dirty="0">
                <a:latin typeface="Times New Roman"/>
                <a:cs typeface="Times New Roman"/>
              </a:rPr>
              <a:t> </a:t>
            </a:r>
            <a:r>
              <a:rPr sz="1800" spc="-10" dirty="0">
                <a:latin typeface="Calibri"/>
                <a:cs typeface="Calibri"/>
              </a:rPr>
              <a:t>default.</a:t>
            </a:r>
            <a:endParaRPr sz="1800">
              <a:latin typeface="Calibri"/>
              <a:cs typeface="Calibri"/>
            </a:endParaRPr>
          </a:p>
        </p:txBody>
      </p:sp>
      <p:sp>
        <p:nvSpPr>
          <p:cNvPr id="9" name="object 9"/>
          <p:cNvSpPr txBox="1"/>
          <p:nvPr/>
        </p:nvSpPr>
        <p:spPr>
          <a:xfrm>
            <a:off x="4890011" y="253448"/>
            <a:ext cx="3815079" cy="574675"/>
          </a:xfrm>
          <a:prstGeom prst="rect">
            <a:avLst/>
          </a:prstGeom>
        </p:spPr>
        <p:txBody>
          <a:bodyPr vert="horz" wrap="square" lIns="0" tIns="12700" rIns="0" bIns="0" rtlCol="0">
            <a:spAutoFit/>
          </a:bodyPr>
          <a:lstStyle/>
          <a:p>
            <a:pPr marL="12700">
              <a:lnSpc>
                <a:spcPct val="100000"/>
              </a:lnSpc>
              <a:spcBef>
                <a:spcPts val="100"/>
              </a:spcBef>
            </a:pPr>
            <a:r>
              <a:rPr sz="1800" spc="-85" dirty="0">
                <a:latin typeface="Calibri"/>
                <a:cs typeface="Calibri"/>
              </a:rPr>
              <a:t>To</a:t>
            </a:r>
            <a:r>
              <a:rPr sz="1800" spc="-45" dirty="0">
                <a:latin typeface="Times New Roman"/>
                <a:cs typeface="Times New Roman"/>
              </a:rPr>
              <a:t> </a:t>
            </a:r>
            <a:r>
              <a:rPr sz="1800" dirty="0">
                <a:latin typeface="Calibri"/>
                <a:cs typeface="Calibri"/>
              </a:rPr>
              <a:t>join</a:t>
            </a:r>
            <a:r>
              <a:rPr sz="1800" spc="-65" dirty="0">
                <a:latin typeface="Times New Roman"/>
                <a:cs typeface="Times New Roman"/>
              </a:rPr>
              <a:t> </a:t>
            </a:r>
            <a:r>
              <a:rPr sz="1800" dirty="0">
                <a:latin typeface="Calibri"/>
                <a:cs typeface="Calibri"/>
              </a:rPr>
              <a:t>all</a:t>
            </a:r>
            <a:r>
              <a:rPr sz="1800" spc="-55" dirty="0">
                <a:latin typeface="Times New Roman"/>
                <a:cs typeface="Times New Roman"/>
              </a:rPr>
              <a:t> </a:t>
            </a:r>
            <a:r>
              <a:rPr sz="1800" spc="-10" dirty="0">
                <a:latin typeface="Calibri"/>
                <a:cs typeface="Calibri"/>
              </a:rPr>
              <a:t>values,</a:t>
            </a:r>
            <a:r>
              <a:rPr sz="1800" spc="-60" dirty="0">
                <a:latin typeface="Times New Roman"/>
                <a:cs typeface="Times New Roman"/>
              </a:rPr>
              <a:t> </a:t>
            </a:r>
            <a:r>
              <a:rPr sz="1800" dirty="0">
                <a:latin typeface="Calibri"/>
                <a:cs typeface="Calibri"/>
              </a:rPr>
              <a:t>call</a:t>
            </a:r>
            <a:r>
              <a:rPr sz="1800" spc="-55" dirty="0">
                <a:latin typeface="Times New Roman"/>
                <a:cs typeface="Times New Roman"/>
              </a:rPr>
              <a:t> </a:t>
            </a:r>
            <a:r>
              <a:rPr sz="1800" spc="-10" dirty="0">
                <a:latin typeface="Calibri"/>
                <a:cs typeface="Calibri"/>
              </a:rPr>
              <a:t>values()</a:t>
            </a:r>
            <a:r>
              <a:rPr sz="1800" spc="-55" dirty="0">
                <a:latin typeface="Times New Roman"/>
                <a:cs typeface="Times New Roman"/>
              </a:rPr>
              <a:t> </a:t>
            </a:r>
            <a:r>
              <a:rPr sz="1800" spc="-10" dirty="0">
                <a:latin typeface="Calibri"/>
                <a:cs typeface="Calibri"/>
              </a:rPr>
              <a:t>method</a:t>
            </a:r>
            <a:r>
              <a:rPr sz="1800" spc="-50" dirty="0">
                <a:latin typeface="Times New Roman"/>
                <a:cs typeface="Times New Roman"/>
              </a:rPr>
              <a:t> </a:t>
            </a:r>
            <a:r>
              <a:rPr sz="1800" spc="-25" dirty="0">
                <a:latin typeface="Calibri"/>
                <a:cs typeface="Calibri"/>
              </a:rPr>
              <a:t>on</a:t>
            </a:r>
            <a:endParaRPr sz="1800">
              <a:latin typeface="Calibri"/>
              <a:cs typeface="Calibri"/>
            </a:endParaRPr>
          </a:p>
          <a:p>
            <a:pPr marL="12700">
              <a:lnSpc>
                <a:spcPct val="100000"/>
              </a:lnSpc>
            </a:pPr>
            <a:r>
              <a:rPr sz="1800" dirty="0">
                <a:latin typeface="Calibri"/>
                <a:cs typeface="Calibri"/>
              </a:rPr>
              <a:t>dictionary</a:t>
            </a:r>
            <a:r>
              <a:rPr sz="1800" spc="-50" dirty="0">
                <a:latin typeface="Times New Roman"/>
                <a:cs typeface="Times New Roman"/>
              </a:rPr>
              <a:t> </a:t>
            </a:r>
            <a:r>
              <a:rPr sz="1800" dirty="0">
                <a:latin typeface="Calibri"/>
                <a:cs typeface="Calibri"/>
              </a:rPr>
              <a:t>and</a:t>
            </a:r>
            <a:r>
              <a:rPr sz="1800" spc="-70" dirty="0">
                <a:latin typeface="Times New Roman"/>
                <a:cs typeface="Times New Roman"/>
              </a:rPr>
              <a:t> </a:t>
            </a:r>
            <a:r>
              <a:rPr sz="1800" dirty="0">
                <a:latin typeface="Calibri"/>
                <a:cs typeface="Calibri"/>
              </a:rPr>
              <a:t>pass</a:t>
            </a:r>
            <a:r>
              <a:rPr sz="1800" spc="-75" dirty="0">
                <a:latin typeface="Times New Roman"/>
                <a:cs typeface="Times New Roman"/>
              </a:rPr>
              <a:t> </a:t>
            </a:r>
            <a:r>
              <a:rPr sz="1800" dirty="0">
                <a:latin typeface="Calibri"/>
                <a:cs typeface="Calibri"/>
              </a:rPr>
              <a:t>it</a:t>
            </a:r>
            <a:r>
              <a:rPr sz="1800" spc="-65" dirty="0">
                <a:latin typeface="Times New Roman"/>
                <a:cs typeface="Times New Roman"/>
              </a:rPr>
              <a:t> </a:t>
            </a:r>
            <a:r>
              <a:rPr sz="1800" dirty="0">
                <a:latin typeface="Calibri"/>
                <a:cs typeface="Calibri"/>
              </a:rPr>
              <a:t>as</a:t>
            </a:r>
            <a:r>
              <a:rPr sz="1800" spc="-70" dirty="0">
                <a:latin typeface="Times New Roman"/>
                <a:cs typeface="Times New Roman"/>
              </a:rPr>
              <a:t> </a:t>
            </a:r>
            <a:r>
              <a:rPr sz="1800" dirty="0">
                <a:latin typeface="Calibri"/>
                <a:cs typeface="Calibri"/>
              </a:rPr>
              <a:t>an</a:t>
            </a:r>
            <a:r>
              <a:rPr sz="1800" spc="-50" dirty="0">
                <a:latin typeface="Times New Roman"/>
                <a:cs typeface="Times New Roman"/>
              </a:rPr>
              <a:t> </a:t>
            </a:r>
            <a:r>
              <a:rPr sz="1800" spc="-10" dirty="0">
                <a:latin typeface="Calibri"/>
                <a:cs typeface="Calibri"/>
              </a:rPr>
              <a:t>iterable.</a:t>
            </a:r>
            <a:endParaRPr sz="1800">
              <a:latin typeface="Calibri"/>
              <a:cs typeface="Calibri"/>
            </a:endParaRPr>
          </a:p>
        </p:txBody>
      </p:sp>
      <p:sp>
        <p:nvSpPr>
          <p:cNvPr id="10" name="object 10"/>
          <p:cNvSpPr txBox="1"/>
          <p:nvPr/>
        </p:nvSpPr>
        <p:spPr>
          <a:xfrm>
            <a:off x="4890011" y="2504944"/>
            <a:ext cx="2658745" cy="299720"/>
          </a:xfrm>
          <a:prstGeom prst="rect">
            <a:avLst/>
          </a:prstGeom>
        </p:spPr>
        <p:txBody>
          <a:bodyPr vert="horz" wrap="square" lIns="0" tIns="12700" rIns="0" bIns="0" rtlCol="0">
            <a:spAutoFit/>
          </a:bodyPr>
          <a:lstStyle/>
          <a:p>
            <a:pPr marL="12700">
              <a:lnSpc>
                <a:spcPct val="100000"/>
              </a:lnSpc>
              <a:spcBef>
                <a:spcPts val="100"/>
              </a:spcBef>
              <a:tabLst>
                <a:tab pos="1141730" algn="l"/>
                <a:tab pos="2269490" algn="l"/>
              </a:tabLst>
            </a:pPr>
            <a:r>
              <a:rPr sz="1800" b="1" dirty="0">
                <a:solidFill>
                  <a:srgbClr val="001F5F"/>
                </a:solidFill>
                <a:latin typeface="Consolas"/>
                <a:cs typeface="Consolas"/>
              </a:rPr>
              <a:t>#</a:t>
            </a:r>
            <a:r>
              <a:rPr sz="1800" spc="40" dirty="0">
                <a:solidFill>
                  <a:srgbClr val="001F5F"/>
                </a:solidFill>
                <a:latin typeface="Times New Roman"/>
                <a:cs typeface="Times New Roman"/>
              </a:rPr>
              <a:t>  </a:t>
            </a:r>
            <a:r>
              <a:rPr sz="1800" b="1" spc="-10" dirty="0">
                <a:solidFill>
                  <a:srgbClr val="001F5F"/>
                </a:solidFill>
                <a:latin typeface="Consolas"/>
                <a:cs typeface="Consolas"/>
              </a:rPr>
              <a:t>Prints</a:t>
            </a:r>
            <a:r>
              <a:rPr sz="1800" dirty="0">
                <a:solidFill>
                  <a:srgbClr val="001F5F"/>
                </a:solidFill>
                <a:latin typeface="Times New Roman"/>
                <a:cs typeface="Times New Roman"/>
              </a:rPr>
              <a:t>	</a:t>
            </a:r>
            <a:r>
              <a:rPr sz="1800" b="1" spc="-10" dirty="0">
                <a:solidFill>
                  <a:srgbClr val="001F5F"/>
                </a:solidFill>
                <a:latin typeface="Consolas"/>
                <a:cs typeface="Consolas"/>
              </a:rPr>
              <a:t>Seattle,</a:t>
            </a:r>
            <a:r>
              <a:rPr sz="1800" dirty="0">
                <a:solidFill>
                  <a:srgbClr val="001F5F"/>
                </a:solidFill>
                <a:latin typeface="Times New Roman"/>
                <a:cs typeface="Times New Roman"/>
              </a:rPr>
              <a:t>	</a:t>
            </a:r>
            <a:r>
              <a:rPr sz="1800" b="1" spc="-25" dirty="0">
                <a:solidFill>
                  <a:srgbClr val="001F5F"/>
                </a:solidFill>
                <a:latin typeface="Consolas"/>
                <a:cs typeface="Consolas"/>
              </a:rPr>
              <a:t>Bob</a:t>
            </a:r>
            <a:endParaRPr sz="1800">
              <a:latin typeface="Consolas"/>
              <a:cs typeface="Consolas"/>
            </a:endParaRPr>
          </a:p>
        </p:txBody>
      </p:sp>
      <p:sp>
        <p:nvSpPr>
          <p:cNvPr id="11" name="object 11"/>
          <p:cNvSpPr txBox="1"/>
          <p:nvPr/>
        </p:nvSpPr>
        <p:spPr>
          <a:xfrm>
            <a:off x="4890011" y="3162039"/>
            <a:ext cx="3365500" cy="574040"/>
          </a:xfrm>
          <a:prstGeom prst="rect">
            <a:avLst/>
          </a:prstGeom>
        </p:spPr>
        <p:txBody>
          <a:bodyPr vert="horz" wrap="square" lIns="0" tIns="12700" rIns="0" bIns="0" rtlCol="0">
            <a:spAutoFit/>
          </a:bodyPr>
          <a:lstStyle/>
          <a:p>
            <a:pPr marL="12700" marR="5080">
              <a:lnSpc>
                <a:spcPct val="100000"/>
              </a:lnSpc>
              <a:spcBef>
                <a:spcPts val="100"/>
              </a:spcBef>
            </a:pPr>
            <a:r>
              <a:rPr sz="1800" spc="-85" dirty="0">
                <a:latin typeface="Calibri"/>
                <a:cs typeface="Calibri"/>
              </a:rPr>
              <a:t>To</a:t>
            </a:r>
            <a:r>
              <a:rPr sz="1800" spc="-45" dirty="0">
                <a:latin typeface="Times New Roman"/>
                <a:cs typeface="Times New Roman"/>
              </a:rPr>
              <a:t> </a:t>
            </a:r>
            <a:r>
              <a:rPr sz="1800" dirty="0">
                <a:latin typeface="Calibri"/>
                <a:cs typeface="Calibri"/>
              </a:rPr>
              <a:t>join</a:t>
            </a:r>
            <a:r>
              <a:rPr sz="1800" spc="-85" dirty="0">
                <a:latin typeface="Times New Roman"/>
                <a:cs typeface="Times New Roman"/>
              </a:rPr>
              <a:t> </a:t>
            </a:r>
            <a:r>
              <a:rPr sz="1800" dirty="0">
                <a:latin typeface="Calibri"/>
                <a:cs typeface="Calibri"/>
              </a:rPr>
              <a:t>all</a:t>
            </a:r>
            <a:r>
              <a:rPr sz="1800" spc="-70" dirty="0">
                <a:latin typeface="Times New Roman"/>
                <a:cs typeface="Times New Roman"/>
              </a:rPr>
              <a:t> </a:t>
            </a:r>
            <a:r>
              <a:rPr sz="1800" spc="-20" dirty="0">
                <a:latin typeface="Calibri"/>
                <a:cs typeface="Calibri"/>
              </a:rPr>
              <a:t>keys</a:t>
            </a:r>
            <a:r>
              <a:rPr sz="1800" spc="-75" dirty="0">
                <a:latin typeface="Times New Roman"/>
                <a:cs typeface="Times New Roman"/>
              </a:rPr>
              <a:t> </a:t>
            </a:r>
            <a:r>
              <a:rPr sz="1800" dirty="0">
                <a:latin typeface="Calibri"/>
                <a:cs typeface="Calibri"/>
              </a:rPr>
              <a:t>and</a:t>
            </a:r>
            <a:r>
              <a:rPr sz="1800" spc="-65" dirty="0">
                <a:latin typeface="Times New Roman"/>
                <a:cs typeface="Times New Roman"/>
              </a:rPr>
              <a:t> </a:t>
            </a:r>
            <a:r>
              <a:rPr sz="1800" dirty="0">
                <a:latin typeface="Calibri"/>
                <a:cs typeface="Calibri"/>
              </a:rPr>
              <a:t>values,</a:t>
            </a:r>
            <a:r>
              <a:rPr sz="1800" spc="-75" dirty="0">
                <a:latin typeface="Times New Roman"/>
                <a:cs typeface="Times New Roman"/>
              </a:rPr>
              <a:t> </a:t>
            </a:r>
            <a:r>
              <a:rPr sz="1800" dirty="0">
                <a:latin typeface="Calibri"/>
                <a:cs typeface="Calibri"/>
              </a:rPr>
              <a:t>use</a:t>
            </a:r>
            <a:r>
              <a:rPr sz="1800" spc="-70" dirty="0">
                <a:latin typeface="Times New Roman"/>
                <a:cs typeface="Times New Roman"/>
              </a:rPr>
              <a:t> </a:t>
            </a:r>
            <a:r>
              <a:rPr sz="1800" spc="-10" dirty="0">
                <a:latin typeface="Calibri"/>
                <a:cs typeface="Calibri"/>
              </a:rPr>
              <a:t>join()</a:t>
            </a:r>
            <a:r>
              <a:rPr sz="1800" spc="-10" dirty="0">
                <a:latin typeface="Times New Roman"/>
                <a:cs typeface="Times New Roman"/>
              </a:rPr>
              <a:t> </a:t>
            </a:r>
            <a:r>
              <a:rPr sz="1800" spc="-10" dirty="0">
                <a:latin typeface="Calibri"/>
                <a:cs typeface="Calibri"/>
              </a:rPr>
              <a:t>method</a:t>
            </a:r>
            <a:r>
              <a:rPr sz="1800" spc="-70" dirty="0">
                <a:latin typeface="Times New Roman"/>
                <a:cs typeface="Times New Roman"/>
              </a:rPr>
              <a:t> </a:t>
            </a:r>
            <a:r>
              <a:rPr sz="1800" dirty="0">
                <a:latin typeface="Calibri"/>
                <a:cs typeface="Calibri"/>
              </a:rPr>
              <a:t>with</a:t>
            </a:r>
            <a:r>
              <a:rPr sz="1800" spc="-70" dirty="0">
                <a:latin typeface="Times New Roman"/>
                <a:cs typeface="Times New Roman"/>
              </a:rPr>
              <a:t> </a:t>
            </a:r>
            <a:r>
              <a:rPr sz="1800" dirty="0">
                <a:latin typeface="Calibri"/>
                <a:cs typeface="Calibri"/>
              </a:rPr>
              <a:t>list</a:t>
            </a:r>
            <a:r>
              <a:rPr sz="1800" spc="-70" dirty="0">
                <a:latin typeface="Times New Roman"/>
                <a:cs typeface="Times New Roman"/>
              </a:rPr>
              <a:t> </a:t>
            </a:r>
            <a:r>
              <a:rPr sz="1800" spc="-10" dirty="0">
                <a:latin typeface="Calibri"/>
                <a:cs typeface="Calibri"/>
              </a:rPr>
              <a:t>comprehension.</a:t>
            </a:r>
            <a:endParaRPr sz="1800">
              <a:latin typeface="Calibri"/>
              <a:cs typeface="Calibri"/>
            </a:endParaRPr>
          </a:p>
        </p:txBody>
      </p:sp>
      <p:sp>
        <p:nvSpPr>
          <p:cNvPr id="12" name="object 12"/>
          <p:cNvSpPr txBox="1"/>
          <p:nvPr/>
        </p:nvSpPr>
        <p:spPr>
          <a:xfrm>
            <a:off x="256131" y="1668293"/>
            <a:ext cx="2393315" cy="1122680"/>
          </a:xfrm>
          <a:prstGeom prst="rect">
            <a:avLst/>
          </a:prstGeom>
        </p:spPr>
        <p:txBody>
          <a:bodyPr vert="horz" wrap="square" lIns="0" tIns="12700" rIns="0" bIns="0" rtlCol="0">
            <a:spAutoFit/>
          </a:bodyPr>
          <a:lstStyle/>
          <a:p>
            <a:pPr marL="12700" marR="5080">
              <a:lnSpc>
                <a:spcPct val="150000"/>
              </a:lnSpc>
              <a:spcBef>
                <a:spcPts val="100"/>
              </a:spcBef>
            </a:pPr>
            <a:r>
              <a:rPr sz="1600" dirty="0">
                <a:solidFill>
                  <a:srgbClr val="1E2C35"/>
                </a:solidFill>
                <a:latin typeface="Calibri"/>
                <a:cs typeface="Calibri"/>
              </a:rPr>
              <a:t>x</a:t>
            </a:r>
            <a:r>
              <a:rPr sz="1600" spc="-65" dirty="0">
                <a:solidFill>
                  <a:srgbClr val="1E2C35"/>
                </a:solidFill>
                <a:latin typeface="Times New Roman"/>
                <a:cs typeface="Times New Roman"/>
              </a:rPr>
              <a:t> </a:t>
            </a:r>
            <a:r>
              <a:rPr sz="1600" dirty="0">
                <a:solidFill>
                  <a:srgbClr val="1E2C35"/>
                </a:solidFill>
                <a:latin typeface="Calibri"/>
                <a:cs typeface="Calibri"/>
              </a:rPr>
              <a:t>=</a:t>
            </a:r>
            <a:r>
              <a:rPr sz="1600" spc="-40" dirty="0">
                <a:solidFill>
                  <a:srgbClr val="1E2C35"/>
                </a:solidFill>
                <a:latin typeface="Times New Roman"/>
                <a:cs typeface="Times New Roman"/>
              </a:rPr>
              <a:t> </a:t>
            </a:r>
            <a:r>
              <a:rPr sz="1600" spc="-10" dirty="0">
                <a:solidFill>
                  <a:srgbClr val="D12E1B"/>
                </a:solidFill>
                <a:latin typeface="Calibri"/>
                <a:cs typeface="Calibri"/>
              </a:rPr>
              <a:t>','</a:t>
            </a:r>
            <a:r>
              <a:rPr sz="1600" spc="-10" dirty="0">
                <a:solidFill>
                  <a:srgbClr val="1E2C35"/>
                </a:solidFill>
                <a:latin typeface="Calibri"/>
                <a:cs typeface="Calibri"/>
              </a:rPr>
              <a:t>.</a:t>
            </a:r>
            <a:r>
              <a:rPr sz="1600" spc="-10" dirty="0">
                <a:solidFill>
                  <a:srgbClr val="1A72E8"/>
                </a:solidFill>
                <a:latin typeface="Calibri"/>
                <a:cs typeface="Calibri"/>
              </a:rPr>
              <a:t>join</a:t>
            </a:r>
            <a:r>
              <a:rPr sz="1600" spc="-10" dirty="0">
                <a:solidFill>
                  <a:srgbClr val="1E2C35"/>
                </a:solidFill>
                <a:latin typeface="Calibri"/>
                <a:cs typeface="Calibri"/>
              </a:rPr>
              <a:t>(str(val)</a:t>
            </a:r>
            <a:r>
              <a:rPr sz="1600" spc="-30" dirty="0">
                <a:solidFill>
                  <a:srgbClr val="1E2C35"/>
                </a:solidFill>
                <a:latin typeface="Times New Roman"/>
                <a:cs typeface="Times New Roman"/>
              </a:rPr>
              <a:t> </a:t>
            </a:r>
            <a:r>
              <a:rPr sz="1600" dirty="0">
                <a:solidFill>
                  <a:srgbClr val="1A72E8"/>
                </a:solidFill>
                <a:latin typeface="Calibri"/>
                <a:cs typeface="Calibri"/>
              </a:rPr>
              <a:t>for</a:t>
            </a:r>
            <a:r>
              <a:rPr sz="1600" spc="-35" dirty="0">
                <a:solidFill>
                  <a:srgbClr val="1A72E8"/>
                </a:solidFill>
                <a:latin typeface="Times New Roman"/>
                <a:cs typeface="Times New Roman"/>
              </a:rPr>
              <a:t> </a:t>
            </a:r>
            <a:r>
              <a:rPr sz="1600" dirty="0">
                <a:solidFill>
                  <a:srgbClr val="1E2C35"/>
                </a:solidFill>
                <a:latin typeface="Calibri"/>
                <a:cs typeface="Calibri"/>
              </a:rPr>
              <a:t>val</a:t>
            </a:r>
            <a:r>
              <a:rPr sz="1600" spc="-60" dirty="0">
                <a:solidFill>
                  <a:srgbClr val="1E2C35"/>
                </a:solidFill>
                <a:latin typeface="Times New Roman"/>
                <a:cs typeface="Times New Roman"/>
              </a:rPr>
              <a:t> </a:t>
            </a:r>
            <a:r>
              <a:rPr sz="1600" dirty="0">
                <a:solidFill>
                  <a:srgbClr val="1A72E8"/>
                </a:solidFill>
                <a:latin typeface="Calibri"/>
                <a:cs typeface="Calibri"/>
              </a:rPr>
              <a:t>in</a:t>
            </a:r>
            <a:r>
              <a:rPr sz="1600" spc="-65" dirty="0">
                <a:solidFill>
                  <a:srgbClr val="1A72E8"/>
                </a:solidFill>
                <a:latin typeface="Times New Roman"/>
                <a:cs typeface="Times New Roman"/>
              </a:rPr>
              <a:t> </a:t>
            </a:r>
            <a:r>
              <a:rPr sz="1600" spc="-25" dirty="0">
                <a:solidFill>
                  <a:srgbClr val="1E2C35"/>
                </a:solidFill>
                <a:latin typeface="Calibri"/>
                <a:cs typeface="Calibri"/>
              </a:rPr>
              <a:t>L)</a:t>
            </a:r>
            <a:r>
              <a:rPr sz="1600" spc="-25" dirty="0">
                <a:solidFill>
                  <a:srgbClr val="1E2C35"/>
                </a:solidFill>
                <a:latin typeface="Times New Roman"/>
                <a:cs typeface="Times New Roman"/>
              </a:rPr>
              <a:t> </a:t>
            </a:r>
            <a:r>
              <a:rPr sz="1600" spc="-10" dirty="0">
                <a:solidFill>
                  <a:srgbClr val="1A72E8"/>
                </a:solidFill>
                <a:latin typeface="Calibri"/>
                <a:cs typeface="Calibri"/>
              </a:rPr>
              <a:t>print</a:t>
            </a:r>
            <a:r>
              <a:rPr sz="1600" spc="-10" dirty="0">
                <a:solidFill>
                  <a:srgbClr val="1E2C35"/>
                </a:solidFill>
                <a:latin typeface="Calibri"/>
                <a:cs typeface="Calibri"/>
              </a:rPr>
              <a:t>(x)</a:t>
            </a:r>
            <a:endParaRPr sz="1600">
              <a:latin typeface="Calibri"/>
              <a:cs typeface="Calibri"/>
            </a:endParaRPr>
          </a:p>
          <a:p>
            <a:pPr marL="12700">
              <a:lnSpc>
                <a:spcPct val="100000"/>
              </a:lnSpc>
              <a:spcBef>
                <a:spcPts val="960"/>
              </a:spcBef>
            </a:pPr>
            <a:r>
              <a:rPr sz="1600" b="1" dirty="0">
                <a:solidFill>
                  <a:srgbClr val="001F5F"/>
                </a:solidFill>
                <a:latin typeface="Calibri"/>
                <a:cs typeface="Calibri"/>
              </a:rPr>
              <a:t>#</a:t>
            </a:r>
            <a:r>
              <a:rPr sz="1600" spc="-60" dirty="0">
                <a:solidFill>
                  <a:srgbClr val="001F5F"/>
                </a:solidFill>
                <a:latin typeface="Times New Roman"/>
                <a:cs typeface="Times New Roman"/>
              </a:rPr>
              <a:t> </a:t>
            </a:r>
            <a:r>
              <a:rPr sz="1600" b="1" dirty="0">
                <a:solidFill>
                  <a:srgbClr val="001F5F"/>
                </a:solidFill>
                <a:latin typeface="Calibri"/>
                <a:cs typeface="Calibri"/>
              </a:rPr>
              <a:t>Prints</a:t>
            </a:r>
            <a:r>
              <a:rPr sz="1600" spc="-60" dirty="0">
                <a:solidFill>
                  <a:srgbClr val="001F5F"/>
                </a:solidFill>
                <a:latin typeface="Times New Roman"/>
                <a:cs typeface="Times New Roman"/>
              </a:rPr>
              <a:t> </a:t>
            </a:r>
            <a:r>
              <a:rPr sz="1600" b="1" spc="-10" dirty="0">
                <a:solidFill>
                  <a:srgbClr val="001F5F"/>
                </a:solidFill>
                <a:latin typeface="Calibri"/>
                <a:cs typeface="Calibri"/>
              </a:rPr>
              <a:t>1,2,3,4,5,6</a:t>
            </a:r>
            <a:endParaRPr sz="1600">
              <a:latin typeface="Calibri"/>
              <a:cs typeface="Calibri"/>
            </a:endParaRPr>
          </a:p>
        </p:txBody>
      </p:sp>
      <p:sp>
        <p:nvSpPr>
          <p:cNvPr id="13" name="object 13"/>
          <p:cNvSpPr txBox="1"/>
          <p:nvPr/>
        </p:nvSpPr>
        <p:spPr>
          <a:xfrm>
            <a:off x="192426" y="4270373"/>
            <a:ext cx="4538345" cy="1259840"/>
          </a:xfrm>
          <a:prstGeom prst="rect">
            <a:avLst/>
          </a:prstGeom>
        </p:spPr>
        <p:txBody>
          <a:bodyPr vert="horz" wrap="square" lIns="0" tIns="12700" rIns="0" bIns="0" rtlCol="0">
            <a:spAutoFit/>
          </a:bodyPr>
          <a:lstStyle/>
          <a:p>
            <a:pPr marL="12700" marR="5080">
              <a:lnSpc>
                <a:spcPct val="150000"/>
              </a:lnSpc>
              <a:spcBef>
                <a:spcPts val="100"/>
              </a:spcBef>
            </a:pPr>
            <a:r>
              <a:rPr sz="1800" dirty="0">
                <a:solidFill>
                  <a:srgbClr val="1E2C35"/>
                </a:solidFill>
                <a:latin typeface="Consolas"/>
                <a:cs typeface="Consolas"/>
              </a:rPr>
              <a:t>L</a:t>
            </a:r>
            <a:r>
              <a:rPr sz="1800" spc="25" dirty="0">
                <a:solidFill>
                  <a:srgbClr val="1E2C35"/>
                </a:solidFill>
                <a:latin typeface="Times New Roman"/>
                <a:cs typeface="Times New Roman"/>
              </a:rPr>
              <a:t>  </a:t>
            </a:r>
            <a:r>
              <a:rPr sz="1800" dirty="0">
                <a:solidFill>
                  <a:srgbClr val="1E2C35"/>
                </a:solidFill>
                <a:latin typeface="Consolas"/>
                <a:cs typeface="Consolas"/>
              </a:rPr>
              <a:t>=</a:t>
            </a:r>
            <a:r>
              <a:rPr sz="1800" spc="25" dirty="0">
                <a:solidFill>
                  <a:srgbClr val="1E2C35"/>
                </a:solidFill>
                <a:latin typeface="Times New Roman"/>
                <a:cs typeface="Times New Roman"/>
              </a:rPr>
              <a:t>  </a:t>
            </a:r>
            <a:r>
              <a:rPr sz="1800" dirty="0">
                <a:solidFill>
                  <a:srgbClr val="1E2C35"/>
                </a:solidFill>
                <a:latin typeface="Consolas"/>
                <a:cs typeface="Consolas"/>
              </a:rPr>
              <a:t>{</a:t>
            </a:r>
            <a:r>
              <a:rPr sz="1800" dirty="0">
                <a:solidFill>
                  <a:srgbClr val="D12E1B"/>
                </a:solidFill>
                <a:latin typeface="Consolas"/>
                <a:cs typeface="Consolas"/>
              </a:rPr>
              <a:t>'name'</a:t>
            </a:r>
            <a:r>
              <a:rPr sz="1800" dirty="0">
                <a:solidFill>
                  <a:srgbClr val="1E2C35"/>
                </a:solidFill>
                <a:latin typeface="Consolas"/>
                <a:cs typeface="Consolas"/>
              </a:rPr>
              <a:t>:</a:t>
            </a:r>
            <a:r>
              <a:rPr sz="1800" dirty="0">
                <a:solidFill>
                  <a:srgbClr val="D12E1B"/>
                </a:solidFill>
                <a:latin typeface="Consolas"/>
                <a:cs typeface="Consolas"/>
              </a:rPr>
              <a:t>'Bob'</a:t>
            </a:r>
            <a:r>
              <a:rPr sz="1800" dirty="0">
                <a:solidFill>
                  <a:srgbClr val="1E2C35"/>
                </a:solidFill>
                <a:latin typeface="Consolas"/>
                <a:cs typeface="Consolas"/>
              </a:rPr>
              <a:t>,</a:t>
            </a:r>
            <a:r>
              <a:rPr sz="1800" spc="25" dirty="0">
                <a:solidFill>
                  <a:srgbClr val="1E2C35"/>
                </a:solidFill>
                <a:latin typeface="Times New Roman"/>
                <a:cs typeface="Times New Roman"/>
              </a:rPr>
              <a:t>  </a:t>
            </a:r>
            <a:r>
              <a:rPr sz="1800" spc="-10" dirty="0">
                <a:solidFill>
                  <a:srgbClr val="D12E1B"/>
                </a:solidFill>
                <a:latin typeface="Consolas"/>
                <a:cs typeface="Consolas"/>
              </a:rPr>
              <a:t>'city'</a:t>
            </a:r>
            <a:r>
              <a:rPr sz="1800" spc="-10" dirty="0">
                <a:solidFill>
                  <a:srgbClr val="1E2C35"/>
                </a:solidFill>
                <a:latin typeface="Consolas"/>
                <a:cs typeface="Consolas"/>
              </a:rPr>
              <a:t>:</a:t>
            </a:r>
            <a:r>
              <a:rPr sz="1800" spc="-10" dirty="0">
                <a:solidFill>
                  <a:srgbClr val="D12E1B"/>
                </a:solidFill>
                <a:latin typeface="Consolas"/>
                <a:cs typeface="Consolas"/>
              </a:rPr>
              <a:t>'seattle’</a:t>
            </a:r>
            <a:r>
              <a:rPr sz="1800" spc="-10" dirty="0">
                <a:solidFill>
                  <a:srgbClr val="1E2C35"/>
                </a:solidFill>
                <a:latin typeface="Consolas"/>
                <a:cs typeface="Consolas"/>
              </a:rPr>
              <a:t>}</a:t>
            </a:r>
            <a:r>
              <a:rPr sz="1800" spc="-10" dirty="0">
                <a:solidFill>
                  <a:srgbClr val="1E2C35"/>
                </a:solidFill>
                <a:latin typeface="Times New Roman"/>
                <a:cs typeface="Times New Roman"/>
              </a:rPr>
              <a:t> </a:t>
            </a:r>
            <a:r>
              <a:rPr sz="1800" dirty="0">
                <a:solidFill>
                  <a:srgbClr val="1E2C35"/>
                </a:solidFill>
                <a:latin typeface="Consolas"/>
                <a:cs typeface="Consolas"/>
              </a:rPr>
              <a:t>x</a:t>
            </a:r>
            <a:r>
              <a:rPr sz="1800" spc="25" dirty="0">
                <a:solidFill>
                  <a:srgbClr val="1E2C35"/>
                </a:solidFill>
                <a:latin typeface="Times New Roman"/>
                <a:cs typeface="Times New Roman"/>
              </a:rPr>
              <a:t>  </a:t>
            </a:r>
            <a:r>
              <a:rPr sz="1800" dirty="0">
                <a:solidFill>
                  <a:srgbClr val="1E2C35"/>
                </a:solidFill>
                <a:latin typeface="Consolas"/>
                <a:cs typeface="Consolas"/>
              </a:rPr>
              <a:t>=</a:t>
            </a:r>
            <a:r>
              <a:rPr sz="1800" spc="30" dirty="0">
                <a:solidFill>
                  <a:srgbClr val="1E2C35"/>
                </a:solidFill>
                <a:latin typeface="Times New Roman"/>
                <a:cs typeface="Times New Roman"/>
              </a:rPr>
              <a:t>  </a:t>
            </a:r>
            <a:r>
              <a:rPr sz="1800" dirty="0">
                <a:solidFill>
                  <a:srgbClr val="D12E1B"/>
                </a:solidFill>
                <a:latin typeface="Consolas"/>
                <a:cs typeface="Consolas"/>
              </a:rPr>
              <a:t>','</a:t>
            </a:r>
            <a:r>
              <a:rPr sz="1800" dirty="0">
                <a:solidFill>
                  <a:srgbClr val="1E2C35"/>
                </a:solidFill>
                <a:latin typeface="Consolas"/>
                <a:cs typeface="Consolas"/>
              </a:rPr>
              <a:t>.</a:t>
            </a:r>
            <a:r>
              <a:rPr sz="1800" dirty="0">
                <a:solidFill>
                  <a:srgbClr val="1A72E8"/>
                </a:solidFill>
                <a:latin typeface="Consolas"/>
                <a:cs typeface="Consolas"/>
              </a:rPr>
              <a:t>join</a:t>
            </a:r>
            <a:r>
              <a:rPr sz="1800" dirty="0">
                <a:solidFill>
                  <a:srgbClr val="1E2C35"/>
                </a:solidFill>
                <a:latin typeface="Consolas"/>
                <a:cs typeface="Consolas"/>
              </a:rPr>
              <a:t>(L)</a:t>
            </a:r>
            <a:r>
              <a:rPr sz="1800" spc="30" dirty="0">
                <a:solidFill>
                  <a:srgbClr val="1E2C35"/>
                </a:solidFill>
                <a:latin typeface="Times New Roman"/>
                <a:cs typeface="Times New Roman"/>
              </a:rPr>
              <a:t>  </a:t>
            </a:r>
            <a:r>
              <a:rPr sz="1800" spc="-10" dirty="0">
                <a:solidFill>
                  <a:srgbClr val="1A72E8"/>
                </a:solidFill>
                <a:latin typeface="Consolas"/>
                <a:cs typeface="Consolas"/>
              </a:rPr>
              <a:t>print</a:t>
            </a:r>
            <a:r>
              <a:rPr sz="1800" spc="-10" dirty="0">
                <a:solidFill>
                  <a:srgbClr val="1E2C35"/>
                </a:solidFill>
                <a:latin typeface="Consolas"/>
                <a:cs typeface="Consolas"/>
              </a:rPr>
              <a:t>(x)</a:t>
            </a:r>
            <a:endParaRPr sz="1800">
              <a:latin typeface="Consolas"/>
              <a:cs typeface="Consolas"/>
            </a:endParaRPr>
          </a:p>
          <a:p>
            <a:pPr marL="12700">
              <a:lnSpc>
                <a:spcPct val="100000"/>
              </a:lnSpc>
              <a:spcBef>
                <a:spcPts val="1080"/>
              </a:spcBef>
              <a:tabLst>
                <a:tab pos="1141730" algn="l"/>
              </a:tabLst>
            </a:pPr>
            <a:r>
              <a:rPr sz="1800" b="1" dirty="0">
                <a:solidFill>
                  <a:srgbClr val="001F5F"/>
                </a:solidFill>
                <a:latin typeface="Consolas"/>
                <a:cs typeface="Consolas"/>
              </a:rPr>
              <a:t>#</a:t>
            </a:r>
            <a:r>
              <a:rPr sz="1800" spc="40" dirty="0">
                <a:solidFill>
                  <a:srgbClr val="001F5F"/>
                </a:solidFill>
                <a:latin typeface="Times New Roman"/>
                <a:cs typeface="Times New Roman"/>
              </a:rPr>
              <a:t>  </a:t>
            </a:r>
            <a:r>
              <a:rPr sz="1800" b="1" spc="-10" dirty="0">
                <a:solidFill>
                  <a:srgbClr val="001F5F"/>
                </a:solidFill>
                <a:latin typeface="Consolas"/>
                <a:cs typeface="Consolas"/>
              </a:rPr>
              <a:t>Prints</a:t>
            </a:r>
            <a:r>
              <a:rPr sz="1800" dirty="0">
                <a:solidFill>
                  <a:srgbClr val="001F5F"/>
                </a:solidFill>
                <a:latin typeface="Times New Roman"/>
                <a:cs typeface="Times New Roman"/>
              </a:rPr>
              <a:t>	</a:t>
            </a:r>
            <a:r>
              <a:rPr sz="1800" b="1" spc="-10" dirty="0">
                <a:solidFill>
                  <a:srgbClr val="001F5F"/>
                </a:solidFill>
                <a:latin typeface="Consolas"/>
                <a:cs typeface="Consolas"/>
              </a:rPr>
              <a:t>city,name</a:t>
            </a:r>
            <a:endParaRPr sz="1800">
              <a:latin typeface="Consolas"/>
              <a:cs typeface="Consolas"/>
            </a:endParaRPr>
          </a:p>
        </p:txBody>
      </p:sp>
      <p:sp>
        <p:nvSpPr>
          <p:cNvPr id="14" name="object 14"/>
          <p:cNvSpPr txBox="1"/>
          <p:nvPr/>
        </p:nvSpPr>
        <p:spPr>
          <a:xfrm>
            <a:off x="4894838" y="1144011"/>
            <a:ext cx="428752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1E2C35"/>
                </a:solidFill>
                <a:latin typeface="Consolas"/>
                <a:cs typeface="Consolas"/>
              </a:rPr>
              <a:t>L</a:t>
            </a:r>
            <a:r>
              <a:rPr sz="1800" spc="25" dirty="0">
                <a:solidFill>
                  <a:srgbClr val="1E2C35"/>
                </a:solidFill>
                <a:latin typeface="Times New Roman"/>
                <a:cs typeface="Times New Roman"/>
              </a:rPr>
              <a:t>  </a:t>
            </a:r>
            <a:r>
              <a:rPr sz="1800" dirty="0">
                <a:solidFill>
                  <a:srgbClr val="1E2C35"/>
                </a:solidFill>
                <a:latin typeface="Consolas"/>
                <a:cs typeface="Consolas"/>
              </a:rPr>
              <a:t>=</a:t>
            </a:r>
            <a:r>
              <a:rPr sz="1800" spc="30" dirty="0">
                <a:solidFill>
                  <a:srgbClr val="1E2C35"/>
                </a:solidFill>
                <a:latin typeface="Times New Roman"/>
                <a:cs typeface="Times New Roman"/>
              </a:rPr>
              <a:t>  </a:t>
            </a:r>
            <a:r>
              <a:rPr sz="1800" dirty="0">
                <a:solidFill>
                  <a:srgbClr val="1E2C35"/>
                </a:solidFill>
                <a:latin typeface="Consolas"/>
                <a:cs typeface="Consolas"/>
              </a:rPr>
              <a:t>{</a:t>
            </a:r>
            <a:r>
              <a:rPr sz="1800" dirty="0">
                <a:solidFill>
                  <a:srgbClr val="D12E1B"/>
                </a:solidFill>
                <a:latin typeface="Consolas"/>
                <a:cs typeface="Consolas"/>
              </a:rPr>
              <a:t>'name':</a:t>
            </a:r>
            <a:r>
              <a:rPr sz="1800" spc="30" dirty="0">
                <a:solidFill>
                  <a:srgbClr val="D12E1B"/>
                </a:solidFill>
                <a:latin typeface="Times New Roman"/>
                <a:cs typeface="Times New Roman"/>
              </a:rPr>
              <a:t>  </a:t>
            </a:r>
            <a:r>
              <a:rPr sz="1800" dirty="0">
                <a:solidFill>
                  <a:srgbClr val="D12E1B"/>
                </a:solidFill>
                <a:latin typeface="Consolas"/>
                <a:cs typeface="Consolas"/>
              </a:rPr>
              <a:t>'Bob'</a:t>
            </a:r>
            <a:r>
              <a:rPr sz="1800" dirty="0">
                <a:solidFill>
                  <a:srgbClr val="1E2C35"/>
                </a:solidFill>
                <a:latin typeface="Consolas"/>
                <a:cs typeface="Consolas"/>
              </a:rPr>
              <a:t>,</a:t>
            </a:r>
            <a:r>
              <a:rPr sz="1800" spc="35" dirty="0">
                <a:solidFill>
                  <a:srgbClr val="1E2C35"/>
                </a:solidFill>
                <a:latin typeface="Times New Roman"/>
                <a:cs typeface="Times New Roman"/>
              </a:rPr>
              <a:t>  </a:t>
            </a:r>
            <a:r>
              <a:rPr sz="1800" spc="-10" dirty="0">
                <a:solidFill>
                  <a:srgbClr val="D12E1B"/>
                </a:solidFill>
                <a:latin typeface="Consolas"/>
                <a:cs typeface="Consolas"/>
              </a:rPr>
              <a:t>'city'</a:t>
            </a:r>
            <a:r>
              <a:rPr sz="1800" spc="-10" dirty="0">
                <a:solidFill>
                  <a:srgbClr val="1E2C35"/>
                </a:solidFill>
                <a:latin typeface="Consolas"/>
                <a:cs typeface="Consolas"/>
              </a:rPr>
              <a:t>:</a:t>
            </a:r>
            <a:r>
              <a:rPr sz="1800" spc="-10" dirty="0">
                <a:solidFill>
                  <a:srgbClr val="D12E1B"/>
                </a:solidFill>
                <a:latin typeface="Consolas"/>
                <a:cs typeface="Consolas"/>
              </a:rPr>
              <a:t>'seattl</a:t>
            </a:r>
            <a:endParaRPr sz="1800">
              <a:latin typeface="Consolas"/>
              <a:cs typeface="Consolas"/>
            </a:endParaRPr>
          </a:p>
        </p:txBody>
      </p:sp>
      <p:sp>
        <p:nvSpPr>
          <p:cNvPr id="15" name="object 15"/>
          <p:cNvSpPr txBox="1"/>
          <p:nvPr/>
        </p:nvSpPr>
        <p:spPr>
          <a:xfrm>
            <a:off x="4894838" y="1418331"/>
            <a:ext cx="3034030" cy="848360"/>
          </a:xfrm>
          <a:prstGeom prst="rect">
            <a:avLst/>
          </a:prstGeom>
        </p:spPr>
        <p:txBody>
          <a:bodyPr vert="horz" wrap="square" lIns="0" tIns="12700" rIns="0" bIns="0" rtlCol="0">
            <a:spAutoFit/>
          </a:bodyPr>
          <a:lstStyle/>
          <a:p>
            <a:pPr marL="12700" marR="5080">
              <a:lnSpc>
                <a:spcPct val="150000"/>
              </a:lnSpc>
              <a:spcBef>
                <a:spcPts val="100"/>
              </a:spcBef>
            </a:pPr>
            <a:r>
              <a:rPr sz="1800" dirty="0">
                <a:solidFill>
                  <a:srgbClr val="1E2C35"/>
                </a:solidFill>
                <a:latin typeface="Consolas"/>
                <a:cs typeface="Consolas"/>
              </a:rPr>
              <a:t>x</a:t>
            </a:r>
            <a:r>
              <a:rPr sz="1800" spc="35" dirty="0">
                <a:solidFill>
                  <a:srgbClr val="1E2C35"/>
                </a:solidFill>
                <a:latin typeface="Times New Roman"/>
                <a:cs typeface="Times New Roman"/>
              </a:rPr>
              <a:t>  </a:t>
            </a:r>
            <a:r>
              <a:rPr sz="1800" dirty="0">
                <a:solidFill>
                  <a:srgbClr val="1E2C35"/>
                </a:solidFill>
                <a:latin typeface="Consolas"/>
                <a:cs typeface="Consolas"/>
              </a:rPr>
              <a:t>=</a:t>
            </a:r>
            <a:r>
              <a:rPr sz="1800" spc="40" dirty="0">
                <a:solidFill>
                  <a:srgbClr val="1E2C35"/>
                </a:solidFill>
                <a:latin typeface="Times New Roman"/>
                <a:cs typeface="Times New Roman"/>
              </a:rPr>
              <a:t>  </a:t>
            </a:r>
            <a:r>
              <a:rPr sz="1800" spc="-10" dirty="0">
                <a:solidFill>
                  <a:srgbClr val="D12E1B"/>
                </a:solidFill>
                <a:latin typeface="Consolas"/>
                <a:cs typeface="Consolas"/>
              </a:rPr>
              <a:t>','</a:t>
            </a:r>
            <a:r>
              <a:rPr sz="1800" spc="-10" dirty="0">
                <a:solidFill>
                  <a:srgbClr val="1E2C35"/>
                </a:solidFill>
                <a:latin typeface="Consolas"/>
                <a:cs typeface="Consolas"/>
              </a:rPr>
              <a:t>.</a:t>
            </a:r>
            <a:r>
              <a:rPr sz="1800" spc="-10" dirty="0">
                <a:solidFill>
                  <a:srgbClr val="1A72E8"/>
                </a:solidFill>
                <a:latin typeface="Consolas"/>
                <a:cs typeface="Consolas"/>
              </a:rPr>
              <a:t>join</a:t>
            </a:r>
            <a:r>
              <a:rPr sz="1800" spc="-10" dirty="0">
                <a:solidFill>
                  <a:srgbClr val="1E2C35"/>
                </a:solidFill>
                <a:latin typeface="Consolas"/>
                <a:cs typeface="Consolas"/>
              </a:rPr>
              <a:t>(L.values())</a:t>
            </a:r>
            <a:r>
              <a:rPr sz="1800" spc="-10" dirty="0">
                <a:solidFill>
                  <a:srgbClr val="1E2C35"/>
                </a:solidFill>
                <a:latin typeface="Times New Roman"/>
                <a:cs typeface="Times New Roman"/>
              </a:rPr>
              <a:t> </a:t>
            </a:r>
            <a:r>
              <a:rPr sz="1800" spc="-10" dirty="0">
                <a:solidFill>
                  <a:srgbClr val="1A72E8"/>
                </a:solidFill>
                <a:latin typeface="Consolas"/>
                <a:cs typeface="Consolas"/>
              </a:rPr>
              <a:t>print</a:t>
            </a:r>
            <a:r>
              <a:rPr sz="1800" spc="-10" dirty="0">
                <a:solidFill>
                  <a:srgbClr val="1E2C35"/>
                </a:solidFill>
                <a:latin typeface="Consolas"/>
                <a:cs typeface="Consolas"/>
              </a:rPr>
              <a:t>(x)</a:t>
            </a:r>
            <a:endParaRPr sz="1800">
              <a:latin typeface="Consolas"/>
              <a:cs typeface="Consolas"/>
            </a:endParaRPr>
          </a:p>
        </p:txBody>
      </p:sp>
      <p:sp>
        <p:nvSpPr>
          <p:cNvPr id="16" name="object 16"/>
          <p:cNvSpPr txBox="1"/>
          <p:nvPr/>
        </p:nvSpPr>
        <p:spPr>
          <a:xfrm>
            <a:off x="4864992" y="3831714"/>
            <a:ext cx="4036060" cy="2494915"/>
          </a:xfrm>
          <a:prstGeom prst="rect">
            <a:avLst/>
          </a:prstGeom>
        </p:spPr>
        <p:txBody>
          <a:bodyPr vert="horz" wrap="square" lIns="0" tIns="149860" rIns="0" bIns="0" rtlCol="0">
            <a:spAutoFit/>
          </a:bodyPr>
          <a:lstStyle/>
          <a:p>
            <a:pPr marL="12700">
              <a:lnSpc>
                <a:spcPct val="100000"/>
              </a:lnSpc>
              <a:spcBef>
                <a:spcPts val="1180"/>
              </a:spcBef>
            </a:pPr>
            <a:r>
              <a:rPr sz="1800" dirty="0">
                <a:solidFill>
                  <a:srgbClr val="1E2C35"/>
                </a:solidFill>
                <a:latin typeface="Consolas"/>
                <a:cs typeface="Consolas"/>
              </a:rPr>
              <a:t>L</a:t>
            </a:r>
            <a:r>
              <a:rPr sz="1800" spc="35" dirty="0">
                <a:solidFill>
                  <a:srgbClr val="1E2C35"/>
                </a:solidFill>
                <a:latin typeface="Times New Roman"/>
                <a:cs typeface="Times New Roman"/>
              </a:rPr>
              <a:t>  </a:t>
            </a:r>
            <a:r>
              <a:rPr sz="1800" dirty="0">
                <a:solidFill>
                  <a:srgbClr val="1E2C35"/>
                </a:solidFill>
                <a:latin typeface="Consolas"/>
                <a:cs typeface="Consolas"/>
              </a:rPr>
              <a:t>=</a:t>
            </a:r>
            <a:r>
              <a:rPr sz="1800" spc="40" dirty="0">
                <a:solidFill>
                  <a:srgbClr val="1E2C35"/>
                </a:solidFill>
                <a:latin typeface="Times New Roman"/>
                <a:cs typeface="Times New Roman"/>
              </a:rPr>
              <a:t>  </a:t>
            </a:r>
            <a:r>
              <a:rPr sz="1800" spc="-10" dirty="0">
                <a:solidFill>
                  <a:srgbClr val="1E2C35"/>
                </a:solidFill>
                <a:latin typeface="Consolas"/>
                <a:cs typeface="Consolas"/>
              </a:rPr>
              <a:t>{</a:t>
            </a:r>
            <a:r>
              <a:rPr sz="1800" spc="-10" dirty="0">
                <a:solidFill>
                  <a:srgbClr val="D12E1B"/>
                </a:solidFill>
                <a:latin typeface="Consolas"/>
                <a:cs typeface="Consolas"/>
              </a:rPr>
              <a:t>'name'</a:t>
            </a:r>
            <a:r>
              <a:rPr sz="1800" spc="-10" dirty="0">
                <a:solidFill>
                  <a:srgbClr val="1E2C35"/>
                </a:solidFill>
                <a:latin typeface="Consolas"/>
                <a:cs typeface="Consolas"/>
              </a:rPr>
              <a:t>:</a:t>
            </a:r>
            <a:r>
              <a:rPr sz="1800" spc="-10" dirty="0">
                <a:solidFill>
                  <a:srgbClr val="D12E1B"/>
                </a:solidFill>
                <a:latin typeface="Consolas"/>
                <a:cs typeface="Consolas"/>
              </a:rPr>
              <a:t>'Bob'</a:t>
            </a:r>
            <a:r>
              <a:rPr sz="1800" spc="-10" dirty="0">
                <a:solidFill>
                  <a:srgbClr val="1E2C35"/>
                </a:solidFill>
                <a:latin typeface="Consolas"/>
                <a:cs typeface="Consolas"/>
              </a:rPr>
              <a:t>,</a:t>
            </a:r>
            <a:endParaRPr sz="1800">
              <a:latin typeface="Consolas"/>
              <a:cs typeface="Consolas"/>
            </a:endParaRPr>
          </a:p>
          <a:p>
            <a:pPr marL="12700">
              <a:lnSpc>
                <a:spcPct val="100000"/>
              </a:lnSpc>
              <a:spcBef>
                <a:spcPts val="1080"/>
              </a:spcBef>
            </a:pPr>
            <a:r>
              <a:rPr sz="1800" spc="-10" dirty="0">
                <a:solidFill>
                  <a:srgbClr val="D12E1B"/>
                </a:solidFill>
                <a:latin typeface="Consolas"/>
                <a:cs typeface="Consolas"/>
              </a:rPr>
              <a:t>'city'</a:t>
            </a:r>
            <a:r>
              <a:rPr sz="1800" spc="-10" dirty="0">
                <a:solidFill>
                  <a:srgbClr val="1E2C35"/>
                </a:solidFill>
                <a:latin typeface="Consolas"/>
                <a:cs typeface="Consolas"/>
              </a:rPr>
              <a:t>:</a:t>
            </a:r>
            <a:r>
              <a:rPr sz="1800" spc="-10" dirty="0">
                <a:solidFill>
                  <a:srgbClr val="D12E1B"/>
                </a:solidFill>
                <a:latin typeface="Consolas"/>
                <a:cs typeface="Consolas"/>
              </a:rPr>
              <a:t>'seattle’</a:t>
            </a:r>
            <a:r>
              <a:rPr sz="1800" spc="-10" dirty="0">
                <a:solidFill>
                  <a:srgbClr val="1E2C35"/>
                </a:solidFill>
                <a:latin typeface="Consolas"/>
                <a:cs typeface="Consolas"/>
              </a:rPr>
              <a:t>}</a:t>
            </a:r>
            <a:endParaRPr sz="1800">
              <a:latin typeface="Consolas"/>
              <a:cs typeface="Consolas"/>
            </a:endParaRPr>
          </a:p>
          <a:p>
            <a:pPr marL="137160" marR="5080" indent="-125095">
              <a:lnSpc>
                <a:spcPct val="150000"/>
              </a:lnSpc>
            </a:pPr>
            <a:r>
              <a:rPr sz="1800" dirty="0">
                <a:solidFill>
                  <a:srgbClr val="1E2C35"/>
                </a:solidFill>
                <a:latin typeface="Consolas"/>
                <a:cs typeface="Consolas"/>
              </a:rPr>
              <a:t>x</a:t>
            </a:r>
            <a:r>
              <a:rPr sz="1800" spc="35" dirty="0">
                <a:solidFill>
                  <a:srgbClr val="1E2C35"/>
                </a:solidFill>
                <a:latin typeface="Times New Roman"/>
                <a:cs typeface="Times New Roman"/>
              </a:rPr>
              <a:t>  </a:t>
            </a:r>
            <a:r>
              <a:rPr sz="1800" dirty="0">
                <a:solidFill>
                  <a:srgbClr val="1E2C35"/>
                </a:solidFill>
                <a:latin typeface="Consolas"/>
                <a:cs typeface="Consolas"/>
              </a:rPr>
              <a:t>=</a:t>
            </a:r>
            <a:r>
              <a:rPr sz="1800" spc="40" dirty="0">
                <a:solidFill>
                  <a:srgbClr val="1E2C35"/>
                </a:solidFill>
                <a:latin typeface="Times New Roman"/>
                <a:cs typeface="Times New Roman"/>
              </a:rPr>
              <a:t>  </a:t>
            </a:r>
            <a:r>
              <a:rPr sz="1800" spc="-10" dirty="0">
                <a:solidFill>
                  <a:srgbClr val="D12E1B"/>
                </a:solidFill>
                <a:latin typeface="Consolas"/>
                <a:cs typeface="Consolas"/>
              </a:rPr>
              <a:t>','</a:t>
            </a:r>
            <a:r>
              <a:rPr sz="1800" spc="-10" dirty="0">
                <a:solidFill>
                  <a:srgbClr val="1E2C35"/>
                </a:solidFill>
                <a:latin typeface="Consolas"/>
                <a:cs typeface="Consolas"/>
              </a:rPr>
              <a:t>.</a:t>
            </a:r>
            <a:r>
              <a:rPr sz="1800" spc="-10" dirty="0">
                <a:solidFill>
                  <a:srgbClr val="1A72E8"/>
                </a:solidFill>
                <a:latin typeface="Consolas"/>
                <a:cs typeface="Consolas"/>
              </a:rPr>
              <a:t>join</a:t>
            </a:r>
            <a:r>
              <a:rPr sz="1800" spc="-10" dirty="0">
                <a:solidFill>
                  <a:srgbClr val="1E2C35"/>
                </a:solidFill>
                <a:latin typeface="Consolas"/>
                <a:cs typeface="Consolas"/>
              </a:rPr>
              <a:t>(</a:t>
            </a:r>
            <a:r>
              <a:rPr sz="1800" spc="-10" dirty="0">
                <a:solidFill>
                  <a:srgbClr val="D12E1B"/>
                </a:solidFill>
                <a:latin typeface="Consolas"/>
                <a:cs typeface="Consolas"/>
              </a:rPr>
              <a:t>'='</a:t>
            </a:r>
            <a:r>
              <a:rPr sz="1800" spc="-10" dirty="0">
                <a:solidFill>
                  <a:srgbClr val="1E2C35"/>
                </a:solidFill>
                <a:latin typeface="Consolas"/>
                <a:cs typeface="Consolas"/>
              </a:rPr>
              <a:t>.</a:t>
            </a:r>
            <a:r>
              <a:rPr sz="1800" spc="-10" dirty="0">
                <a:solidFill>
                  <a:srgbClr val="1A72E8"/>
                </a:solidFill>
                <a:latin typeface="Consolas"/>
                <a:cs typeface="Consolas"/>
              </a:rPr>
              <a:t>join</a:t>
            </a:r>
            <a:r>
              <a:rPr sz="1800" spc="-10" dirty="0">
                <a:solidFill>
                  <a:srgbClr val="1E2C35"/>
                </a:solidFill>
                <a:latin typeface="Consolas"/>
                <a:cs typeface="Consolas"/>
              </a:rPr>
              <a:t>((key,val))</a:t>
            </a:r>
            <a:r>
              <a:rPr sz="1800" spc="-10" dirty="0">
                <a:solidFill>
                  <a:srgbClr val="1E2C35"/>
                </a:solidFill>
                <a:latin typeface="Times New Roman"/>
                <a:cs typeface="Times New Roman"/>
              </a:rPr>
              <a:t> </a:t>
            </a:r>
            <a:r>
              <a:rPr sz="1800" dirty="0">
                <a:solidFill>
                  <a:srgbClr val="1A72E8"/>
                </a:solidFill>
                <a:latin typeface="Consolas"/>
                <a:cs typeface="Consolas"/>
              </a:rPr>
              <a:t>for</a:t>
            </a:r>
            <a:r>
              <a:rPr sz="1800" spc="30" dirty="0">
                <a:solidFill>
                  <a:srgbClr val="1A72E8"/>
                </a:solidFill>
                <a:latin typeface="Times New Roman"/>
                <a:cs typeface="Times New Roman"/>
              </a:rPr>
              <a:t>  </a:t>
            </a:r>
            <a:r>
              <a:rPr sz="1800" dirty="0">
                <a:solidFill>
                  <a:srgbClr val="1E2C35"/>
                </a:solidFill>
                <a:latin typeface="Consolas"/>
                <a:cs typeface="Consolas"/>
              </a:rPr>
              <a:t>(key,val)</a:t>
            </a:r>
            <a:r>
              <a:rPr sz="1800" spc="25" dirty="0">
                <a:solidFill>
                  <a:srgbClr val="1E2C35"/>
                </a:solidFill>
                <a:latin typeface="Times New Roman"/>
                <a:cs typeface="Times New Roman"/>
              </a:rPr>
              <a:t>  </a:t>
            </a:r>
            <a:r>
              <a:rPr sz="1800" dirty="0">
                <a:solidFill>
                  <a:srgbClr val="1A72E8"/>
                </a:solidFill>
                <a:latin typeface="Consolas"/>
                <a:cs typeface="Consolas"/>
              </a:rPr>
              <a:t>in</a:t>
            </a:r>
            <a:r>
              <a:rPr sz="1800" spc="30" dirty="0">
                <a:solidFill>
                  <a:srgbClr val="1A72E8"/>
                </a:solidFill>
                <a:latin typeface="Times New Roman"/>
                <a:cs typeface="Times New Roman"/>
              </a:rPr>
              <a:t>  </a:t>
            </a:r>
            <a:r>
              <a:rPr sz="1800" spc="-10" dirty="0">
                <a:solidFill>
                  <a:srgbClr val="1E2C35"/>
                </a:solidFill>
                <a:latin typeface="Consolas"/>
                <a:cs typeface="Consolas"/>
              </a:rPr>
              <a:t>L.items())</a:t>
            </a:r>
            <a:r>
              <a:rPr sz="1800" spc="-10" dirty="0">
                <a:solidFill>
                  <a:srgbClr val="1E2C35"/>
                </a:solidFill>
                <a:latin typeface="Times New Roman"/>
                <a:cs typeface="Times New Roman"/>
              </a:rPr>
              <a:t> </a:t>
            </a:r>
            <a:r>
              <a:rPr sz="1800" spc="-10" dirty="0">
                <a:solidFill>
                  <a:srgbClr val="1A72E8"/>
                </a:solidFill>
                <a:latin typeface="Consolas"/>
                <a:cs typeface="Consolas"/>
              </a:rPr>
              <a:t>print</a:t>
            </a:r>
            <a:r>
              <a:rPr sz="1800" spc="-10" dirty="0">
                <a:solidFill>
                  <a:srgbClr val="1E2C35"/>
                </a:solidFill>
                <a:latin typeface="Consolas"/>
                <a:cs typeface="Consolas"/>
              </a:rPr>
              <a:t>(x)</a:t>
            </a:r>
            <a:endParaRPr sz="1800">
              <a:latin typeface="Consolas"/>
              <a:cs typeface="Consolas"/>
            </a:endParaRPr>
          </a:p>
          <a:p>
            <a:pPr marL="137160">
              <a:lnSpc>
                <a:spcPct val="100000"/>
              </a:lnSpc>
              <a:spcBef>
                <a:spcPts val="1085"/>
              </a:spcBef>
              <a:tabLst>
                <a:tab pos="1266825" algn="l"/>
              </a:tabLst>
            </a:pPr>
            <a:r>
              <a:rPr sz="1800" b="1" dirty="0">
                <a:solidFill>
                  <a:srgbClr val="001F5F"/>
                </a:solidFill>
                <a:latin typeface="Consolas"/>
                <a:cs typeface="Consolas"/>
              </a:rPr>
              <a:t>#</a:t>
            </a:r>
            <a:r>
              <a:rPr sz="1800" spc="40" dirty="0">
                <a:solidFill>
                  <a:srgbClr val="001F5F"/>
                </a:solidFill>
                <a:latin typeface="Times New Roman"/>
                <a:cs typeface="Times New Roman"/>
              </a:rPr>
              <a:t>  </a:t>
            </a:r>
            <a:r>
              <a:rPr sz="1800" b="1" spc="-10" dirty="0">
                <a:solidFill>
                  <a:srgbClr val="001F5F"/>
                </a:solidFill>
                <a:latin typeface="Consolas"/>
                <a:cs typeface="Consolas"/>
              </a:rPr>
              <a:t>Prints</a:t>
            </a:r>
            <a:r>
              <a:rPr sz="1800" dirty="0">
                <a:solidFill>
                  <a:srgbClr val="001F5F"/>
                </a:solidFill>
                <a:latin typeface="Times New Roman"/>
                <a:cs typeface="Times New Roman"/>
              </a:rPr>
              <a:t>	</a:t>
            </a:r>
            <a:r>
              <a:rPr sz="1800" b="1" spc="-10" dirty="0">
                <a:solidFill>
                  <a:srgbClr val="001F5F"/>
                </a:solidFill>
                <a:latin typeface="Consolas"/>
                <a:cs typeface="Consolas"/>
              </a:rPr>
              <a:t>city=seattle,name=Bob</a:t>
            </a:r>
            <a:endParaRPr sz="1800">
              <a:latin typeface="Consolas"/>
              <a:cs typeface="Consolas"/>
            </a:endParaRPr>
          </a:p>
        </p:txBody>
      </p:sp>
      <p:sp>
        <p:nvSpPr>
          <p:cNvPr id="17" name="object 17"/>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964180">
              <a:lnSpc>
                <a:spcPct val="100000"/>
              </a:lnSpc>
              <a:spcBef>
                <a:spcPts val="95"/>
              </a:spcBef>
            </a:pPr>
            <a:r>
              <a:rPr sz="4000" spc="-45" dirty="0">
                <a:solidFill>
                  <a:srgbClr val="001F5F"/>
                </a:solidFill>
              </a:rPr>
              <a:t>Traversing</a:t>
            </a:r>
            <a:endParaRPr sz="4000"/>
          </a:p>
        </p:txBody>
      </p:sp>
      <p:sp>
        <p:nvSpPr>
          <p:cNvPr id="3" name="object 3"/>
          <p:cNvSpPr txBox="1"/>
          <p:nvPr/>
        </p:nvSpPr>
        <p:spPr>
          <a:xfrm>
            <a:off x="535940" y="702305"/>
            <a:ext cx="3861435" cy="4861560"/>
          </a:xfrm>
          <a:prstGeom prst="rect">
            <a:avLst/>
          </a:prstGeom>
        </p:spPr>
        <p:txBody>
          <a:bodyPr vert="horz" wrap="square" lIns="0" tIns="92075" rIns="0" bIns="0" rtlCol="0">
            <a:spAutoFit/>
          </a:bodyPr>
          <a:lstStyle/>
          <a:p>
            <a:pPr marL="12700" marR="5080">
              <a:lnSpc>
                <a:spcPct val="80000"/>
              </a:lnSpc>
              <a:spcBef>
                <a:spcPts val="725"/>
              </a:spcBef>
            </a:pPr>
            <a:r>
              <a:rPr sz="2600" spc="-35" dirty="0">
                <a:latin typeface="Calibri"/>
                <a:cs typeface="Calibri"/>
              </a:rPr>
              <a:t>Traversing</a:t>
            </a:r>
            <a:r>
              <a:rPr sz="2600" spc="-125" dirty="0">
                <a:latin typeface="Times New Roman"/>
                <a:cs typeface="Times New Roman"/>
              </a:rPr>
              <a:t> </a:t>
            </a:r>
            <a:r>
              <a:rPr sz="2600" dirty="0">
                <a:latin typeface="Calibri"/>
                <a:cs typeface="Calibri"/>
              </a:rPr>
              <a:t>a</a:t>
            </a:r>
            <a:r>
              <a:rPr sz="2600" spc="-90" dirty="0">
                <a:latin typeface="Times New Roman"/>
                <a:cs typeface="Times New Roman"/>
              </a:rPr>
              <a:t> </a:t>
            </a:r>
            <a:r>
              <a:rPr sz="2600" dirty="0">
                <a:latin typeface="Calibri"/>
                <a:cs typeface="Calibri"/>
              </a:rPr>
              <a:t>string</a:t>
            </a:r>
            <a:r>
              <a:rPr sz="2600" spc="-100" dirty="0">
                <a:latin typeface="Times New Roman"/>
                <a:cs typeface="Times New Roman"/>
              </a:rPr>
              <a:t> </a:t>
            </a:r>
            <a:r>
              <a:rPr sz="2600" spc="-10" dirty="0">
                <a:latin typeface="Calibri"/>
                <a:cs typeface="Calibri"/>
              </a:rPr>
              <a:t>means</a:t>
            </a:r>
            <a:r>
              <a:rPr sz="2600" spc="-10" dirty="0">
                <a:latin typeface="Times New Roman"/>
                <a:cs typeface="Times New Roman"/>
              </a:rPr>
              <a:t> </a:t>
            </a:r>
            <a:r>
              <a:rPr sz="2600" dirty="0">
                <a:latin typeface="Calibri"/>
                <a:cs typeface="Calibri"/>
              </a:rPr>
              <a:t>accessing</a:t>
            </a:r>
            <a:r>
              <a:rPr sz="2600" spc="-130" dirty="0">
                <a:latin typeface="Times New Roman"/>
                <a:cs typeface="Times New Roman"/>
              </a:rPr>
              <a:t> </a:t>
            </a:r>
            <a:r>
              <a:rPr sz="2600" dirty="0">
                <a:latin typeface="Calibri"/>
                <a:cs typeface="Calibri"/>
              </a:rPr>
              <a:t>all</a:t>
            </a:r>
            <a:r>
              <a:rPr sz="2600" spc="-95" dirty="0">
                <a:latin typeface="Times New Roman"/>
                <a:cs typeface="Times New Roman"/>
              </a:rPr>
              <a:t> </a:t>
            </a:r>
            <a:r>
              <a:rPr sz="2600" dirty="0">
                <a:latin typeface="Calibri"/>
                <a:cs typeface="Calibri"/>
              </a:rPr>
              <a:t>the</a:t>
            </a:r>
            <a:r>
              <a:rPr sz="2600" spc="-90" dirty="0">
                <a:latin typeface="Times New Roman"/>
                <a:cs typeface="Times New Roman"/>
              </a:rPr>
              <a:t> </a:t>
            </a:r>
            <a:r>
              <a:rPr sz="2600" dirty="0">
                <a:latin typeface="Calibri"/>
                <a:cs typeface="Calibri"/>
              </a:rPr>
              <a:t>elements</a:t>
            </a:r>
            <a:r>
              <a:rPr sz="2600" spc="-125" dirty="0">
                <a:latin typeface="Times New Roman"/>
                <a:cs typeface="Times New Roman"/>
              </a:rPr>
              <a:t> </a:t>
            </a:r>
            <a:r>
              <a:rPr sz="2600" spc="-25" dirty="0">
                <a:latin typeface="Calibri"/>
                <a:cs typeface="Calibri"/>
              </a:rPr>
              <a:t>of</a:t>
            </a:r>
            <a:r>
              <a:rPr sz="2600" spc="-25" dirty="0">
                <a:latin typeface="Times New Roman"/>
                <a:cs typeface="Times New Roman"/>
              </a:rPr>
              <a:t> </a:t>
            </a:r>
            <a:r>
              <a:rPr sz="2600" dirty="0">
                <a:latin typeface="Calibri"/>
                <a:cs typeface="Calibri"/>
              </a:rPr>
              <a:t>the</a:t>
            </a:r>
            <a:r>
              <a:rPr sz="2600" spc="-100" dirty="0">
                <a:latin typeface="Times New Roman"/>
                <a:cs typeface="Times New Roman"/>
              </a:rPr>
              <a:t> </a:t>
            </a:r>
            <a:r>
              <a:rPr sz="2600" dirty="0">
                <a:latin typeface="Calibri"/>
                <a:cs typeface="Calibri"/>
              </a:rPr>
              <a:t>string</a:t>
            </a:r>
            <a:r>
              <a:rPr sz="2600" spc="-120" dirty="0">
                <a:latin typeface="Times New Roman"/>
                <a:cs typeface="Times New Roman"/>
              </a:rPr>
              <a:t> </a:t>
            </a:r>
            <a:r>
              <a:rPr sz="2600" dirty="0">
                <a:latin typeface="Calibri"/>
                <a:cs typeface="Calibri"/>
              </a:rPr>
              <a:t>one</a:t>
            </a:r>
            <a:r>
              <a:rPr sz="2600" spc="-90" dirty="0">
                <a:latin typeface="Times New Roman"/>
                <a:cs typeface="Times New Roman"/>
              </a:rPr>
              <a:t> </a:t>
            </a:r>
            <a:r>
              <a:rPr sz="2600" dirty="0">
                <a:latin typeface="Calibri"/>
                <a:cs typeface="Calibri"/>
              </a:rPr>
              <a:t>after</a:t>
            </a:r>
            <a:r>
              <a:rPr sz="2600" spc="-114" dirty="0">
                <a:latin typeface="Times New Roman"/>
                <a:cs typeface="Times New Roman"/>
              </a:rPr>
              <a:t> </a:t>
            </a:r>
            <a:r>
              <a:rPr sz="2600" spc="-25" dirty="0">
                <a:latin typeface="Calibri"/>
                <a:cs typeface="Calibri"/>
              </a:rPr>
              <a:t>the</a:t>
            </a:r>
            <a:r>
              <a:rPr sz="2600" spc="-25" dirty="0">
                <a:latin typeface="Times New Roman"/>
                <a:cs typeface="Times New Roman"/>
              </a:rPr>
              <a:t> </a:t>
            </a:r>
            <a:r>
              <a:rPr sz="2600" dirty="0">
                <a:latin typeface="Calibri"/>
                <a:cs typeface="Calibri"/>
              </a:rPr>
              <a:t>other</a:t>
            </a:r>
            <a:r>
              <a:rPr sz="2600" spc="-90" dirty="0">
                <a:latin typeface="Times New Roman"/>
                <a:cs typeface="Times New Roman"/>
              </a:rPr>
              <a:t> </a:t>
            </a:r>
            <a:r>
              <a:rPr sz="2600" dirty="0">
                <a:latin typeface="Calibri"/>
                <a:cs typeface="Calibri"/>
              </a:rPr>
              <a:t>by</a:t>
            </a:r>
            <a:r>
              <a:rPr sz="2600" spc="-65" dirty="0">
                <a:latin typeface="Times New Roman"/>
                <a:cs typeface="Times New Roman"/>
              </a:rPr>
              <a:t> </a:t>
            </a:r>
            <a:r>
              <a:rPr sz="2600" dirty="0">
                <a:latin typeface="Calibri"/>
                <a:cs typeface="Calibri"/>
              </a:rPr>
              <a:t>using</a:t>
            </a:r>
            <a:r>
              <a:rPr sz="2600" spc="-100" dirty="0">
                <a:latin typeface="Times New Roman"/>
                <a:cs typeface="Times New Roman"/>
              </a:rPr>
              <a:t> </a:t>
            </a:r>
            <a:r>
              <a:rPr sz="2600" dirty="0">
                <a:latin typeface="Calibri"/>
                <a:cs typeface="Calibri"/>
              </a:rPr>
              <a:t>the</a:t>
            </a:r>
            <a:r>
              <a:rPr sz="2600" spc="-80" dirty="0">
                <a:latin typeface="Times New Roman"/>
                <a:cs typeface="Times New Roman"/>
              </a:rPr>
              <a:t> </a:t>
            </a:r>
            <a:r>
              <a:rPr sz="2600" spc="-10" dirty="0">
                <a:latin typeface="Calibri"/>
                <a:cs typeface="Calibri"/>
              </a:rPr>
              <a:t>subscript.</a:t>
            </a:r>
            <a:r>
              <a:rPr sz="2600" spc="-10" dirty="0">
                <a:latin typeface="Times New Roman"/>
                <a:cs typeface="Times New Roman"/>
              </a:rPr>
              <a:t> </a:t>
            </a:r>
            <a:r>
              <a:rPr sz="2600" dirty="0">
                <a:latin typeface="Calibri"/>
                <a:cs typeface="Calibri"/>
              </a:rPr>
              <a:t>A</a:t>
            </a:r>
            <a:r>
              <a:rPr sz="2600" spc="-95" dirty="0">
                <a:latin typeface="Times New Roman"/>
                <a:cs typeface="Times New Roman"/>
              </a:rPr>
              <a:t> </a:t>
            </a:r>
            <a:r>
              <a:rPr sz="2600" dirty="0">
                <a:latin typeface="Calibri"/>
                <a:cs typeface="Calibri"/>
              </a:rPr>
              <a:t>string</a:t>
            </a:r>
            <a:r>
              <a:rPr sz="2600" spc="-110" dirty="0">
                <a:latin typeface="Times New Roman"/>
                <a:cs typeface="Times New Roman"/>
              </a:rPr>
              <a:t> </a:t>
            </a:r>
            <a:r>
              <a:rPr sz="2600" dirty="0">
                <a:latin typeface="Calibri"/>
                <a:cs typeface="Calibri"/>
              </a:rPr>
              <a:t>can</a:t>
            </a:r>
            <a:r>
              <a:rPr sz="2600" spc="-85" dirty="0">
                <a:latin typeface="Times New Roman"/>
                <a:cs typeface="Times New Roman"/>
              </a:rPr>
              <a:t> </a:t>
            </a:r>
            <a:r>
              <a:rPr sz="2600" dirty="0">
                <a:latin typeface="Calibri"/>
                <a:cs typeface="Calibri"/>
              </a:rPr>
              <a:t>be</a:t>
            </a:r>
            <a:r>
              <a:rPr sz="2600" spc="-95" dirty="0">
                <a:latin typeface="Times New Roman"/>
                <a:cs typeface="Times New Roman"/>
              </a:rPr>
              <a:t> </a:t>
            </a:r>
            <a:r>
              <a:rPr sz="2600" spc="-10" dirty="0">
                <a:latin typeface="Calibri"/>
                <a:cs typeface="Calibri"/>
              </a:rPr>
              <a:t>traversed</a:t>
            </a:r>
            <a:r>
              <a:rPr sz="2600" spc="-10" dirty="0">
                <a:latin typeface="Times New Roman"/>
                <a:cs typeface="Times New Roman"/>
              </a:rPr>
              <a:t> </a:t>
            </a:r>
            <a:r>
              <a:rPr sz="2600" dirty="0">
                <a:latin typeface="Calibri"/>
                <a:cs typeface="Calibri"/>
              </a:rPr>
              <a:t>using</a:t>
            </a:r>
            <a:r>
              <a:rPr sz="2600" spc="-114" dirty="0">
                <a:latin typeface="Times New Roman"/>
                <a:cs typeface="Times New Roman"/>
              </a:rPr>
              <a:t> </a:t>
            </a:r>
            <a:r>
              <a:rPr sz="2600" dirty="0">
                <a:latin typeface="Calibri"/>
                <a:cs typeface="Calibri"/>
              </a:rPr>
              <a:t>for</a:t>
            </a:r>
            <a:r>
              <a:rPr sz="2600" spc="-90" dirty="0">
                <a:latin typeface="Times New Roman"/>
                <a:cs typeface="Times New Roman"/>
              </a:rPr>
              <a:t> </a:t>
            </a:r>
            <a:r>
              <a:rPr sz="2600" dirty="0">
                <a:latin typeface="Calibri"/>
                <a:cs typeface="Calibri"/>
              </a:rPr>
              <a:t>loop</a:t>
            </a:r>
            <a:r>
              <a:rPr sz="2600" spc="-95" dirty="0">
                <a:latin typeface="Times New Roman"/>
                <a:cs typeface="Times New Roman"/>
              </a:rPr>
              <a:t> </a:t>
            </a:r>
            <a:r>
              <a:rPr sz="2600" dirty="0">
                <a:latin typeface="Calibri"/>
                <a:cs typeface="Calibri"/>
              </a:rPr>
              <a:t>or</a:t>
            </a:r>
            <a:r>
              <a:rPr sz="2600" spc="-95" dirty="0">
                <a:latin typeface="Times New Roman"/>
                <a:cs typeface="Times New Roman"/>
              </a:rPr>
              <a:t> </a:t>
            </a:r>
            <a:r>
              <a:rPr sz="2600" dirty="0">
                <a:latin typeface="Calibri"/>
                <a:cs typeface="Calibri"/>
              </a:rPr>
              <a:t>while</a:t>
            </a:r>
            <a:r>
              <a:rPr sz="2600" spc="-100" dirty="0">
                <a:latin typeface="Times New Roman"/>
                <a:cs typeface="Times New Roman"/>
              </a:rPr>
              <a:t> </a:t>
            </a:r>
            <a:r>
              <a:rPr sz="2600" spc="-10" dirty="0">
                <a:latin typeface="Calibri"/>
                <a:cs typeface="Calibri"/>
              </a:rPr>
              <a:t>loop.</a:t>
            </a:r>
            <a:endParaRPr sz="2600">
              <a:latin typeface="Calibri"/>
              <a:cs typeface="Calibri"/>
            </a:endParaRPr>
          </a:p>
          <a:p>
            <a:pPr marL="12700">
              <a:lnSpc>
                <a:spcPct val="100000"/>
              </a:lnSpc>
            </a:pPr>
            <a:r>
              <a:rPr sz="2600" b="1" spc="-10" dirty="0">
                <a:solidFill>
                  <a:srgbClr val="FF0000"/>
                </a:solidFill>
                <a:latin typeface="Calibri"/>
                <a:cs typeface="Calibri"/>
              </a:rPr>
              <a:t>Example</a:t>
            </a:r>
            <a:endParaRPr sz="2600">
              <a:latin typeface="Calibri"/>
              <a:cs typeface="Calibri"/>
            </a:endParaRPr>
          </a:p>
          <a:p>
            <a:pPr marL="12700">
              <a:lnSpc>
                <a:spcPct val="100000"/>
              </a:lnSpc>
              <a:spcBef>
                <a:spcPts val="5"/>
              </a:spcBef>
            </a:pPr>
            <a:r>
              <a:rPr sz="2600" b="1" dirty="0">
                <a:solidFill>
                  <a:srgbClr val="001F5F"/>
                </a:solidFill>
                <a:latin typeface="Calibri"/>
                <a:cs typeface="Calibri"/>
              </a:rPr>
              <a:t>Using</a:t>
            </a:r>
            <a:r>
              <a:rPr sz="2600" spc="-95" dirty="0">
                <a:solidFill>
                  <a:srgbClr val="001F5F"/>
                </a:solidFill>
                <a:latin typeface="Times New Roman"/>
                <a:cs typeface="Times New Roman"/>
              </a:rPr>
              <a:t> </a:t>
            </a:r>
            <a:r>
              <a:rPr sz="2600" b="1" dirty="0">
                <a:solidFill>
                  <a:srgbClr val="001F5F"/>
                </a:solidFill>
                <a:latin typeface="Calibri"/>
                <a:cs typeface="Calibri"/>
              </a:rPr>
              <a:t>while</a:t>
            </a:r>
            <a:r>
              <a:rPr sz="2600" spc="-90" dirty="0">
                <a:solidFill>
                  <a:srgbClr val="001F5F"/>
                </a:solidFill>
                <a:latin typeface="Times New Roman"/>
                <a:cs typeface="Times New Roman"/>
              </a:rPr>
              <a:t> </a:t>
            </a:r>
            <a:r>
              <a:rPr sz="2600" b="1" spc="-20" dirty="0">
                <a:solidFill>
                  <a:srgbClr val="001F5F"/>
                </a:solidFill>
                <a:latin typeface="Calibri"/>
                <a:cs typeface="Calibri"/>
              </a:rPr>
              <a:t>loop</a:t>
            </a:r>
            <a:endParaRPr sz="2600">
              <a:latin typeface="Calibri"/>
              <a:cs typeface="Calibri"/>
            </a:endParaRPr>
          </a:p>
          <a:p>
            <a:pPr marL="12700" marR="126364">
              <a:lnSpc>
                <a:spcPts val="2500"/>
              </a:lnSpc>
              <a:spcBef>
                <a:spcPts val="600"/>
              </a:spcBef>
            </a:pPr>
            <a:r>
              <a:rPr sz="2600" dirty="0">
                <a:latin typeface="Calibri"/>
                <a:cs typeface="Calibri"/>
              </a:rPr>
              <a:t>In</a:t>
            </a:r>
            <a:r>
              <a:rPr sz="2600" spc="-75" dirty="0">
                <a:latin typeface="Times New Roman"/>
                <a:cs typeface="Times New Roman"/>
              </a:rPr>
              <a:t> </a:t>
            </a:r>
            <a:r>
              <a:rPr sz="2600" dirty="0">
                <a:latin typeface="Calibri"/>
                <a:cs typeface="Calibri"/>
              </a:rPr>
              <a:t>Python,</a:t>
            </a:r>
            <a:r>
              <a:rPr sz="2600" spc="-90" dirty="0">
                <a:latin typeface="Times New Roman"/>
                <a:cs typeface="Times New Roman"/>
              </a:rPr>
              <a:t> </a:t>
            </a:r>
            <a:r>
              <a:rPr sz="2600" dirty="0">
                <a:latin typeface="Calibri"/>
                <a:cs typeface="Calibri"/>
              </a:rPr>
              <a:t>a</a:t>
            </a:r>
            <a:r>
              <a:rPr sz="2600" spc="-75" dirty="0">
                <a:latin typeface="Times New Roman"/>
                <a:cs typeface="Times New Roman"/>
              </a:rPr>
              <a:t> </a:t>
            </a:r>
            <a:r>
              <a:rPr sz="2600" dirty="0">
                <a:latin typeface="Calibri"/>
                <a:cs typeface="Calibri"/>
              </a:rPr>
              <a:t>while</a:t>
            </a:r>
            <a:r>
              <a:rPr sz="2600" spc="-85" dirty="0">
                <a:latin typeface="Times New Roman"/>
                <a:cs typeface="Times New Roman"/>
              </a:rPr>
              <a:t> </a:t>
            </a:r>
            <a:r>
              <a:rPr sz="2600" dirty="0">
                <a:latin typeface="Calibri"/>
                <a:cs typeface="Calibri"/>
              </a:rPr>
              <a:t>loop</a:t>
            </a:r>
            <a:r>
              <a:rPr sz="2600" spc="-70" dirty="0">
                <a:latin typeface="Times New Roman"/>
                <a:cs typeface="Times New Roman"/>
              </a:rPr>
              <a:t> </a:t>
            </a:r>
            <a:r>
              <a:rPr sz="2600" spc="-25" dirty="0">
                <a:latin typeface="Calibri"/>
                <a:cs typeface="Calibri"/>
              </a:rPr>
              <a:t>may</a:t>
            </a:r>
            <a:r>
              <a:rPr sz="2600" spc="-25" dirty="0">
                <a:latin typeface="Times New Roman"/>
                <a:cs typeface="Times New Roman"/>
              </a:rPr>
              <a:t> </a:t>
            </a:r>
            <a:r>
              <a:rPr sz="2600" dirty="0">
                <a:latin typeface="Calibri"/>
                <a:cs typeface="Calibri"/>
              </a:rPr>
              <a:t>have</a:t>
            </a:r>
            <a:r>
              <a:rPr sz="2600" spc="-105" dirty="0">
                <a:latin typeface="Times New Roman"/>
                <a:cs typeface="Times New Roman"/>
              </a:rPr>
              <a:t> </a:t>
            </a:r>
            <a:r>
              <a:rPr sz="2600" dirty="0">
                <a:latin typeface="Calibri"/>
                <a:cs typeface="Calibri"/>
              </a:rPr>
              <a:t>an</a:t>
            </a:r>
            <a:r>
              <a:rPr sz="2600" spc="-95" dirty="0">
                <a:latin typeface="Times New Roman"/>
                <a:cs typeface="Times New Roman"/>
              </a:rPr>
              <a:t> </a:t>
            </a:r>
            <a:r>
              <a:rPr sz="2600" spc="-10" dirty="0">
                <a:latin typeface="Calibri"/>
                <a:cs typeface="Calibri"/>
              </a:rPr>
              <a:t>optional</a:t>
            </a:r>
            <a:r>
              <a:rPr sz="2600" spc="-95" dirty="0">
                <a:latin typeface="Times New Roman"/>
                <a:cs typeface="Times New Roman"/>
              </a:rPr>
              <a:t> </a:t>
            </a:r>
            <a:r>
              <a:rPr sz="2600" dirty="0">
                <a:latin typeface="Calibri"/>
                <a:cs typeface="Calibri"/>
              </a:rPr>
              <a:t>else</a:t>
            </a:r>
            <a:r>
              <a:rPr sz="2600" spc="-114" dirty="0">
                <a:latin typeface="Times New Roman"/>
                <a:cs typeface="Times New Roman"/>
              </a:rPr>
              <a:t> </a:t>
            </a:r>
            <a:r>
              <a:rPr sz="2600" spc="-10" dirty="0">
                <a:latin typeface="Calibri"/>
                <a:cs typeface="Calibri"/>
              </a:rPr>
              <a:t>block.</a:t>
            </a:r>
            <a:endParaRPr sz="2600">
              <a:latin typeface="Calibri"/>
              <a:cs typeface="Calibri"/>
            </a:endParaRPr>
          </a:p>
          <a:p>
            <a:pPr marL="12700" marR="42545">
              <a:lnSpc>
                <a:spcPct val="80000"/>
              </a:lnSpc>
              <a:spcBef>
                <a:spcPts val="640"/>
              </a:spcBef>
            </a:pPr>
            <a:r>
              <a:rPr sz="2600" dirty="0">
                <a:latin typeface="Calibri"/>
                <a:cs typeface="Calibri"/>
              </a:rPr>
              <a:t>Here,</a:t>
            </a:r>
            <a:r>
              <a:rPr sz="2600" spc="-105" dirty="0">
                <a:latin typeface="Times New Roman"/>
                <a:cs typeface="Times New Roman"/>
              </a:rPr>
              <a:t> </a:t>
            </a:r>
            <a:r>
              <a:rPr sz="2600" dirty="0">
                <a:latin typeface="Calibri"/>
                <a:cs typeface="Calibri"/>
              </a:rPr>
              <a:t>the</a:t>
            </a:r>
            <a:r>
              <a:rPr sz="2600" spc="-90" dirty="0">
                <a:latin typeface="Times New Roman"/>
                <a:cs typeface="Times New Roman"/>
              </a:rPr>
              <a:t> </a:t>
            </a:r>
            <a:r>
              <a:rPr sz="2600" dirty="0">
                <a:latin typeface="Calibri"/>
                <a:cs typeface="Calibri"/>
              </a:rPr>
              <a:t>else</a:t>
            </a:r>
            <a:r>
              <a:rPr sz="2600" spc="-110" dirty="0">
                <a:latin typeface="Times New Roman"/>
                <a:cs typeface="Times New Roman"/>
              </a:rPr>
              <a:t> </a:t>
            </a:r>
            <a:r>
              <a:rPr sz="2600" dirty="0">
                <a:latin typeface="Calibri"/>
                <a:cs typeface="Calibri"/>
              </a:rPr>
              <a:t>part</a:t>
            </a:r>
            <a:r>
              <a:rPr sz="2600" spc="-80" dirty="0">
                <a:latin typeface="Times New Roman"/>
                <a:cs typeface="Times New Roman"/>
              </a:rPr>
              <a:t> </a:t>
            </a:r>
            <a:r>
              <a:rPr sz="2600" spc="-25" dirty="0">
                <a:latin typeface="Calibri"/>
                <a:cs typeface="Calibri"/>
              </a:rPr>
              <a:t>is</a:t>
            </a:r>
            <a:r>
              <a:rPr sz="2600" spc="-25" dirty="0">
                <a:latin typeface="Times New Roman"/>
                <a:cs typeface="Times New Roman"/>
              </a:rPr>
              <a:t> </a:t>
            </a:r>
            <a:r>
              <a:rPr sz="2600" spc="-20" dirty="0">
                <a:latin typeface="Calibri"/>
                <a:cs typeface="Calibri"/>
              </a:rPr>
              <a:t>executed</a:t>
            </a:r>
            <a:r>
              <a:rPr sz="2600" spc="-120" dirty="0">
                <a:latin typeface="Times New Roman"/>
                <a:cs typeface="Times New Roman"/>
              </a:rPr>
              <a:t> </a:t>
            </a:r>
            <a:r>
              <a:rPr sz="2600" dirty="0">
                <a:latin typeface="Calibri"/>
                <a:cs typeface="Calibri"/>
              </a:rPr>
              <a:t>after</a:t>
            </a:r>
            <a:r>
              <a:rPr sz="2600" spc="-100" dirty="0">
                <a:latin typeface="Times New Roman"/>
                <a:cs typeface="Times New Roman"/>
              </a:rPr>
              <a:t> </a:t>
            </a:r>
            <a:r>
              <a:rPr sz="2600" dirty="0">
                <a:latin typeface="Calibri"/>
                <a:cs typeface="Calibri"/>
              </a:rPr>
              <a:t>the</a:t>
            </a:r>
            <a:r>
              <a:rPr sz="2600" spc="-90" dirty="0">
                <a:latin typeface="Times New Roman"/>
                <a:cs typeface="Times New Roman"/>
              </a:rPr>
              <a:t> </a:t>
            </a:r>
            <a:r>
              <a:rPr sz="2600" spc="-10" dirty="0">
                <a:latin typeface="Calibri"/>
                <a:cs typeface="Calibri"/>
              </a:rPr>
              <a:t>condition</a:t>
            </a:r>
            <a:r>
              <a:rPr sz="2600" spc="-10" dirty="0">
                <a:latin typeface="Times New Roman"/>
                <a:cs typeface="Times New Roman"/>
              </a:rPr>
              <a:t> </a:t>
            </a:r>
            <a:r>
              <a:rPr sz="2600" dirty="0">
                <a:latin typeface="Calibri"/>
                <a:cs typeface="Calibri"/>
              </a:rPr>
              <a:t>of</a:t>
            </a:r>
            <a:r>
              <a:rPr sz="2600" spc="-85" dirty="0">
                <a:latin typeface="Times New Roman"/>
                <a:cs typeface="Times New Roman"/>
              </a:rPr>
              <a:t> </a:t>
            </a:r>
            <a:r>
              <a:rPr sz="2600" dirty="0">
                <a:latin typeface="Calibri"/>
                <a:cs typeface="Calibri"/>
              </a:rPr>
              <a:t>the</a:t>
            </a:r>
            <a:r>
              <a:rPr sz="2600" spc="-95" dirty="0">
                <a:latin typeface="Times New Roman"/>
                <a:cs typeface="Times New Roman"/>
              </a:rPr>
              <a:t> </a:t>
            </a:r>
            <a:r>
              <a:rPr sz="2600" dirty="0">
                <a:latin typeface="Calibri"/>
                <a:cs typeface="Calibri"/>
              </a:rPr>
              <a:t>loop</a:t>
            </a:r>
            <a:r>
              <a:rPr sz="2600" spc="-85" dirty="0">
                <a:latin typeface="Times New Roman"/>
                <a:cs typeface="Times New Roman"/>
              </a:rPr>
              <a:t> </a:t>
            </a:r>
            <a:r>
              <a:rPr sz="2600" spc="-10" dirty="0">
                <a:latin typeface="Calibri"/>
                <a:cs typeface="Calibri"/>
              </a:rPr>
              <a:t>evaluates</a:t>
            </a:r>
            <a:r>
              <a:rPr sz="2600" spc="-114" dirty="0">
                <a:latin typeface="Times New Roman"/>
                <a:cs typeface="Times New Roman"/>
              </a:rPr>
              <a:t> </a:t>
            </a:r>
            <a:r>
              <a:rPr sz="2600" spc="-25" dirty="0">
                <a:latin typeface="Calibri"/>
                <a:cs typeface="Calibri"/>
              </a:rPr>
              <a:t>to</a:t>
            </a:r>
            <a:r>
              <a:rPr sz="2600" spc="-25" dirty="0">
                <a:latin typeface="Times New Roman"/>
                <a:cs typeface="Times New Roman"/>
              </a:rPr>
              <a:t> </a:t>
            </a:r>
            <a:r>
              <a:rPr sz="2600" spc="-10" dirty="0">
                <a:latin typeface="Calibri"/>
                <a:cs typeface="Calibri"/>
              </a:rPr>
              <a:t>False.</a:t>
            </a:r>
            <a:endParaRPr sz="2600">
              <a:latin typeface="Calibri"/>
              <a:cs typeface="Calibri"/>
            </a:endParaRPr>
          </a:p>
        </p:txBody>
      </p:sp>
      <p:sp>
        <p:nvSpPr>
          <p:cNvPr id="4" name="object 4"/>
          <p:cNvSpPr txBox="1"/>
          <p:nvPr/>
        </p:nvSpPr>
        <p:spPr>
          <a:xfrm>
            <a:off x="5185033" y="778496"/>
            <a:ext cx="3054350" cy="4782185"/>
          </a:xfrm>
          <a:prstGeom prst="rect">
            <a:avLst/>
          </a:prstGeom>
        </p:spPr>
        <p:txBody>
          <a:bodyPr vert="horz" wrap="square" lIns="0" tIns="13335" rIns="0" bIns="0" rtlCol="0">
            <a:spAutoFit/>
          </a:bodyPr>
          <a:lstStyle/>
          <a:p>
            <a:pPr marL="12700">
              <a:lnSpc>
                <a:spcPct val="100000"/>
              </a:lnSpc>
              <a:spcBef>
                <a:spcPts val="105"/>
              </a:spcBef>
            </a:pPr>
            <a:r>
              <a:rPr sz="2600" b="1" spc="-10" dirty="0">
                <a:latin typeface="Calibri"/>
                <a:cs typeface="Calibri"/>
              </a:rPr>
              <a:t>Example</a:t>
            </a:r>
            <a:endParaRPr sz="2600">
              <a:latin typeface="Calibri"/>
              <a:cs typeface="Calibri"/>
            </a:endParaRPr>
          </a:p>
          <a:p>
            <a:pPr marL="12700">
              <a:lnSpc>
                <a:spcPct val="100000"/>
              </a:lnSpc>
            </a:pPr>
            <a:r>
              <a:rPr sz="2600" spc="-10" dirty="0">
                <a:latin typeface="Calibri"/>
                <a:cs typeface="Calibri"/>
              </a:rPr>
              <a:t>counter</a:t>
            </a:r>
            <a:r>
              <a:rPr sz="2600" spc="-110" dirty="0">
                <a:latin typeface="Times New Roman"/>
                <a:cs typeface="Times New Roman"/>
              </a:rPr>
              <a:t> </a:t>
            </a:r>
            <a:r>
              <a:rPr sz="2600" dirty="0">
                <a:latin typeface="Calibri"/>
                <a:cs typeface="Calibri"/>
              </a:rPr>
              <a:t>=</a:t>
            </a:r>
            <a:r>
              <a:rPr sz="2600" spc="-75" dirty="0">
                <a:latin typeface="Times New Roman"/>
                <a:cs typeface="Times New Roman"/>
              </a:rPr>
              <a:t> </a:t>
            </a:r>
            <a:r>
              <a:rPr sz="2600" spc="-50" dirty="0">
                <a:latin typeface="Calibri"/>
                <a:cs typeface="Calibri"/>
              </a:rPr>
              <a:t>0</a:t>
            </a:r>
            <a:endParaRPr sz="2600">
              <a:latin typeface="Calibri"/>
              <a:cs typeface="Calibri"/>
            </a:endParaRPr>
          </a:p>
          <a:p>
            <a:pPr marL="12700" marR="5080">
              <a:lnSpc>
                <a:spcPct val="100000"/>
              </a:lnSpc>
            </a:pPr>
            <a:r>
              <a:rPr sz="2600" dirty="0">
                <a:latin typeface="Calibri"/>
                <a:cs typeface="Calibri"/>
              </a:rPr>
              <a:t>while</a:t>
            </a:r>
            <a:r>
              <a:rPr sz="2600" spc="-95" dirty="0">
                <a:latin typeface="Times New Roman"/>
                <a:cs typeface="Times New Roman"/>
              </a:rPr>
              <a:t> </a:t>
            </a:r>
            <a:r>
              <a:rPr sz="2600" spc="-10" dirty="0">
                <a:latin typeface="Calibri"/>
                <a:cs typeface="Calibri"/>
              </a:rPr>
              <a:t>counter</a:t>
            </a:r>
            <a:r>
              <a:rPr sz="2600" spc="-105" dirty="0">
                <a:latin typeface="Times New Roman"/>
                <a:cs typeface="Times New Roman"/>
              </a:rPr>
              <a:t> </a:t>
            </a:r>
            <a:r>
              <a:rPr sz="2600" dirty="0">
                <a:latin typeface="Calibri"/>
                <a:cs typeface="Calibri"/>
              </a:rPr>
              <a:t>&lt;</a:t>
            </a:r>
            <a:r>
              <a:rPr sz="2600" spc="-75" dirty="0">
                <a:latin typeface="Times New Roman"/>
                <a:cs typeface="Times New Roman"/>
              </a:rPr>
              <a:t> </a:t>
            </a:r>
            <a:r>
              <a:rPr sz="2600" spc="-25" dirty="0">
                <a:latin typeface="Calibri"/>
                <a:cs typeface="Calibri"/>
              </a:rPr>
              <a:t>3:</a:t>
            </a:r>
            <a:r>
              <a:rPr sz="2600" spc="-25" dirty="0">
                <a:latin typeface="Times New Roman"/>
                <a:cs typeface="Times New Roman"/>
              </a:rPr>
              <a:t> </a:t>
            </a:r>
            <a:r>
              <a:rPr sz="2600" dirty="0">
                <a:latin typeface="Calibri"/>
                <a:cs typeface="Calibri"/>
              </a:rPr>
              <a:t>print('Inside</a:t>
            </a:r>
            <a:r>
              <a:rPr sz="2600" spc="-125" dirty="0">
                <a:latin typeface="Calibri"/>
                <a:cs typeface="Calibri"/>
              </a:rPr>
              <a:t> </a:t>
            </a:r>
            <a:r>
              <a:rPr sz="2600" spc="-10" dirty="0">
                <a:latin typeface="Calibri"/>
                <a:cs typeface="Calibri"/>
              </a:rPr>
              <a:t>loop’) counter</a:t>
            </a:r>
            <a:r>
              <a:rPr sz="2600" spc="-110" dirty="0">
                <a:latin typeface="Times New Roman"/>
                <a:cs typeface="Times New Roman"/>
              </a:rPr>
              <a:t> </a:t>
            </a:r>
            <a:r>
              <a:rPr sz="2600" dirty="0">
                <a:latin typeface="Calibri"/>
                <a:cs typeface="Calibri"/>
              </a:rPr>
              <a:t>=</a:t>
            </a:r>
            <a:r>
              <a:rPr sz="2600" spc="-75" dirty="0">
                <a:latin typeface="Times New Roman"/>
                <a:cs typeface="Times New Roman"/>
              </a:rPr>
              <a:t> </a:t>
            </a:r>
            <a:r>
              <a:rPr sz="2600" spc="-10" dirty="0">
                <a:latin typeface="Calibri"/>
                <a:cs typeface="Calibri"/>
              </a:rPr>
              <a:t>counter</a:t>
            </a:r>
            <a:r>
              <a:rPr sz="2600" spc="-105" dirty="0">
                <a:latin typeface="Times New Roman"/>
                <a:cs typeface="Times New Roman"/>
              </a:rPr>
              <a:t> </a:t>
            </a:r>
            <a:r>
              <a:rPr sz="2600" dirty="0">
                <a:latin typeface="Calibri"/>
                <a:cs typeface="Calibri"/>
              </a:rPr>
              <a:t>+</a:t>
            </a:r>
            <a:r>
              <a:rPr sz="2600" spc="-85" dirty="0">
                <a:latin typeface="Times New Roman"/>
                <a:cs typeface="Times New Roman"/>
              </a:rPr>
              <a:t> </a:t>
            </a:r>
            <a:r>
              <a:rPr sz="2600" spc="-50" dirty="0">
                <a:latin typeface="Calibri"/>
                <a:cs typeface="Calibri"/>
              </a:rPr>
              <a:t>1</a:t>
            </a:r>
            <a:r>
              <a:rPr sz="2600" spc="-50" dirty="0">
                <a:latin typeface="Times New Roman"/>
                <a:cs typeface="Times New Roman"/>
              </a:rPr>
              <a:t> </a:t>
            </a:r>
            <a:r>
              <a:rPr sz="2600" spc="-10" dirty="0">
                <a:latin typeface="Calibri"/>
                <a:cs typeface="Calibri"/>
              </a:rPr>
              <a:t>else:</a:t>
            </a:r>
            <a:endParaRPr sz="2600">
              <a:latin typeface="Calibri"/>
              <a:cs typeface="Calibri"/>
            </a:endParaRPr>
          </a:p>
          <a:p>
            <a:pPr marL="161925">
              <a:lnSpc>
                <a:spcPct val="100000"/>
              </a:lnSpc>
              <a:spcBef>
                <a:spcPts val="5"/>
              </a:spcBef>
            </a:pPr>
            <a:r>
              <a:rPr sz="2600" spc="-10" dirty="0">
                <a:latin typeface="Calibri"/>
                <a:cs typeface="Calibri"/>
              </a:rPr>
              <a:t>print('Inside</a:t>
            </a:r>
            <a:r>
              <a:rPr sz="2600" spc="-45" dirty="0">
                <a:latin typeface="Times New Roman"/>
                <a:cs typeface="Times New Roman"/>
              </a:rPr>
              <a:t> </a:t>
            </a:r>
            <a:r>
              <a:rPr sz="2600" spc="-10" dirty="0">
                <a:latin typeface="Calibri"/>
                <a:cs typeface="Calibri"/>
              </a:rPr>
              <a:t>else')</a:t>
            </a:r>
            <a:endParaRPr sz="2600">
              <a:latin typeface="Calibri"/>
              <a:cs typeface="Calibri"/>
            </a:endParaRPr>
          </a:p>
          <a:p>
            <a:pPr marL="12700" marR="1520825">
              <a:lnSpc>
                <a:spcPct val="100000"/>
              </a:lnSpc>
            </a:pPr>
            <a:r>
              <a:rPr sz="2600" b="1" spc="-10" dirty="0">
                <a:solidFill>
                  <a:srgbClr val="001F5F"/>
                </a:solidFill>
                <a:latin typeface="Calibri"/>
                <a:cs typeface="Calibri"/>
              </a:rPr>
              <a:t>Output</a:t>
            </a:r>
            <a:r>
              <a:rPr sz="2600" spc="-10" dirty="0">
                <a:solidFill>
                  <a:srgbClr val="001F5F"/>
                </a:solidFill>
                <a:latin typeface="Times New Roman"/>
                <a:cs typeface="Times New Roman"/>
              </a:rPr>
              <a:t> </a:t>
            </a:r>
            <a:r>
              <a:rPr sz="2600" b="1" dirty="0">
                <a:solidFill>
                  <a:srgbClr val="001F5F"/>
                </a:solidFill>
                <a:latin typeface="Calibri"/>
                <a:cs typeface="Calibri"/>
              </a:rPr>
              <a:t>Inside</a:t>
            </a:r>
            <a:r>
              <a:rPr sz="2600" spc="-80" dirty="0">
                <a:solidFill>
                  <a:srgbClr val="001F5F"/>
                </a:solidFill>
                <a:latin typeface="Times New Roman"/>
                <a:cs typeface="Times New Roman"/>
              </a:rPr>
              <a:t> </a:t>
            </a:r>
            <a:r>
              <a:rPr sz="2600" b="1" spc="-20" dirty="0">
                <a:solidFill>
                  <a:srgbClr val="001F5F"/>
                </a:solidFill>
                <a:latin typeface="Calibri"/>
                <a:cs typeface="Calibri"/>
              </a:rPr>
              <a:t>loop</a:t>
            </a:r>
            <a:r>
              <a:rPr sz="2600" spc="-20" dirty="0">
                <a:solidFill>
                  <a:srgbClr val="001F5F"/>
                </a:solidFill>
                <a:latin typeface="Times New Roman"/>
                <a:cs typeface="Times New Roman"/>
              </a:rPr>
              <a:t> </a:t>
            </a:r>
            <a:r>
              <a:rPr sz="2600" b="1" dirty="0">
                <a:solidFill>
                  <a:srgbClr val="001F5F"/>
                </a:solidFill>
                <a:latin typeface="Calibri"/>
                <a:cs typeface="Calibri"/>
              </a:rPr>
              <a:t>Inside</a:t>
            </a:r>
            <a:r>
              <a:rPr sz="2600" spc="-110" dirty="0">
                <a:solidFill>
                  <a:srgbClr val="001F5F"/>
                </a:solidFill>
                <a:latin typeface="Times New Roman"/>
                <a:cs typeface="Times New Roman"/>
              </a:rPr>
              <a:t> </a:t>
            </a:r>
            <a:r>
              <a:rPr sz="2600" b="1" spc="-20" dirty="0">
                <a:solidFill>
                  <a:srgbClr val="001F5F"/>
                </a:solidFill>
                <a:latin typeface="Calibri"/>
                <a:cs typeface="Calibri"/>
              </a:rPr>
              <a:t>loop</a:t>
            </a:r>
            <a:r>
              <a:rPr sz="2600" spc="-20" dirty="0">
                <a:solidFill>
                  <a:srgbClr val="001F5F"/>
                </a:solidFill>
                <a:latin typeface="Times New Roman"/>
                <a:cs typeface="Times New Roman"/>
              </a:rPr>
              <a:t> </a:t>
            </a:r>
            <a:r>
              <a:rPr sz="2600" b="1" dirty="0">
                <a:solidFill>
                  <a:srgbClr val="001F5F"/>
                </a:solidFill>
                <a:latin typeface="Calibri"/>
                <a:cs typeface="Calibri"/>
              </a:rPr>
              <a:t>Inside</a:t>
            </a:r>
            <a:r>
              <a:rPr sz="2600" spc="-80" dirty="0">
                <a:solidFill>
                  <a:srgbClr val="001F5F"/>
                </a:solidFill>
                <a:latin typeface="Times New Roman"/>
                <a:cs typeface="Times New Roman"/>
              </a:rPr>
              <a:t> </a:t>
            </a:r>
            <a:r>
              <a:rPr sz="2600" b="1" spc="-20" dirty="0">
                <a:solidFill>
                  <a:srgbClr val="001F5F"/>
                </a:solidFill>
                <a:latin typeface="Calibri"/>
                <a:cs typeface="Calibri"/>
              </a:rPr>
              <a:t>loop</a:t>
            </a:r>
            <a:r>
              <a:rPr sz="2600" spc="-20" dirty="0">
                <a:solidFill>
                  <a:srgbClr val="001F5F"/>
                </a:solidFill>
                <a:latin typeface="Times New Roman"/>
                <a:cs typeface="Times New Roman"/>
              </a:rPr>
              <a:t> </a:t>
            </a:r>
            <a:r>
              <a:rPr sz="2600" b="1" dirty="0">
                <a:solidFill>
                  <a:srgbClr val="001F5F"/>
                </a:solidFill>
                <a:latin typeface="Calibri"/>
                <a:cs typeface="Calibri"/>
              </a:rPr>
              <a:t>Inside</a:t>
            </a:r>
            <a:r>
              <a:rPr sz="2600" spc="-80" dirty="0">
                <a:solidFill>
                  <a:srgbClr val="001F5F"/>
                </a:solidFill>
                <a:latin typeface="Times New Roman"/>
                <a:cs typeface="Times New Roman"/>
              </a:rPr>
              <a:t> </a:t>
            </a:r>
            <a:r>
              <a:rPr sz="2600" b="1" spc="-20" dirty="0">
                <a:solidFill>
                  <a:srgbClr val="001F5F"/>
                </a:solidFill>
                <a:latin typeface="Calibri"/>
                <a:cs typeface="Calibri"/>
              </a:rPr>
              <a:t>else</a:t>
            </a:r>
            <a:endParaRPr sz="2600">
              <a:latin typeface="Calibri"/>
              <a:cs typeface="Calibri"/>
            </a:endParaRPr>
          </a:p>
        </p:txBody>
      </p:sp>
      <p:sp>
        <p:nvSpPr>
          <p:cNvPr id="5" name="object 5"/>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524" y="154375"/>
            <a:ext cx="2952750" cy="514350"/>
          </a:xfrm>
          <a:prstGeom prst="rect">
            <a:avLst/>
          </a:prstGeom>
        </p:spPr>
        <p:txBody>
          <a:bodyPr vert="horz" wrap="square" lIns="0" tIns="13335" rIns="0" bIns="0" rtlCol="0">
            <a:spAutoFit/>
          </a:bodyPr>
          <a:lstStyle/>
          <a:p>
            <a:pPr marL="12700">
              <a:lnSpc>
                <a:spcPct val="100000"/>
              </a:lnSpc>
              <a:spcBef>
                <a:spcPts val="105"/>
              </a:spcBef>
            </a:pPr>
            <a:r>
              <a:rPr dirty="0">
                <a:solidFill>
                  <a:srgbClr val="B20057"/>
                </a:solidFill>
              </a:rPr>
              <a:t>Format</a:t>
            </a:r>
            <a:r>
              <a:rPr b="0" spc="-190" dirty="0">
                <a:solidFill>
                  <a:srgbClr val="B20057"/>
                </a:solidFill>
                <a:latin typeface="Times New Roman"/>
                <a:cs typeface="Times New Roman"/>
              </a:rPr>
              <a:t> </a:t>
            </a:r>
            <a:r>
              <a:rPr spc="-10" dirty="0">
                <a:solidFill>
                  <a:srgbClr val="B20057"/>
                </a:solidFill>
              </a:rPr>
              <a:t>Specifiers</a:t>
            </a:r>
          </a:p>
        </p:txBody>
      </p:sp>
      <p:sp>
        <p:nvSpPr>
          <p:cNvPr id="3" name="object 3"/>
          <p:cNvSpPr txBox="1"/>
          <p:nvPr/>
        </p:nvSpPr>
        <p:spPr>
          <a:xfrm>
            <a:off x="255512" y="645408"/>
            <a:ext cx="4236720" cy="5027295"/>
          </a:xfrm>
          <a:prstGeom prst="rect">
            <a:avLst/>
          </a:prstGeom>
        </p:spPr>
        <p:txBody>
          <a:bodyPr vert="horz" wrap="square" lIns="0" tIns="13335" rIns="0" bIns="0" rtlCol="0">
            <a:spAutoFit/>
          </a:bodyPr>
          <a:lstStyle/>
          <a:p>
            <a:pPr marL="12700">
              <a:lnSpc>
                <a:spcPct val="100000"/>
              </a:lnSpc>
              <a:spcBef>
                <a:spcPts val="105"/>
              </a:spcBef>
            </a:pPr>
            <a:r>
              <a:rPr sz="2600" b="1" spc="-10" dirty="0">
                <a:solidFill>
                  <a:srgbClr val="001F5F"/>
                </a:solidFill>
                <a:latin typeface="Calibri"/>
                <a:cs typeface="Calibri"/>
              </a:rPr>
              <a:t>Introduction</a:t>
            </a:r>
            <a:endParaRPr sz="2600">
              <a:latin typeface="Calibri"/>
              <a:cs typeface="Calibri"/>
            </a:endParaRPr>
          </a:p>
          <a:p>
            <a:pPr marL="12700" marR="5080" algn="just">
              <a:lnSpc>
                <a:spcPct val="80000"/>
              </a:lnSpc>
              <a:spcBef>
                <a:spcPts val="440"/>
              </a:spcBef>
            </a:pPr>
            <a:r>
              <a:rPr sz="1700" dirty="0">
                <a:latin typeface="Calibri"/>
                <a:cs typeface="Calibri"/>
              </a:rPr>
              <a:t>String</a:t>
            </a:r>
            <a:r>
              <a:rPr sz="1700" spc="-15" dirty="0">
                <a:latin typeface="Times New Roman"/>
                <a:cs typeface="Times New Roman"/>
              </a:rPr>
              <a:t> </a:t>
            </a:r>
            <a:r>
              <a:rPr sz="1700" spc="-10" dirty="0">
                <a:latin typeface="Calibri"/>
                <a:cs typeface="Calibri"/>
              </a:rPr>
              <a:t>formatting</a:t>
            </a:r>
            <a:r>
              <a:rPr sz="1700" spc="-20" dirty="0">
                <a:latin typeface="Times New Roman"/>
                <a:cs typeface="Times New Roman"/>
              </a:rPr>
              <a:t> </a:t>
            </a:r>
            <a:r>
              <a:rPr sz="1700" dirty="0">
                <a:latin typeface="Calibri"/>
                <a:cs typeface="Calibri"/>
              </a:rPr>
              <a:t>is</a:t>
            </a:r>
            <a:r>
              <a:rPr sz="1700" spc="-10" dirty="0">
                <a:latin typeface="Times New Roman"/>
                <a:cs typeface="Times New Roman"/>
              </a:rPr>
              <a:t> </a:t>
            </a:r>
            <a:r>
              <a:rPr sz="1700" dirty="0">
                <a:latin typeface="Calibri"/>
                <a:cs typeface="Calibri"/>
              </a:rPr>
              <a:t>a</a:t>
            </a:r>
            <a:r>
              <a:rPr sz="1700" spc="-15" dirty="0">
                <a:latin typeface="Times New Roman"/>
                <a:cs typeface="Times New Roman"/>
              </a:rPr>
              <a:t> </a:t>
            </a:r>
            <a:r>
              <a:rPr sz="1700" dirty="0">
                <a:latin typeface="Calibri"/>
                <a:cs typeface="Calibri"/>
              </a:rPr>
              <a:t>way</a:t>
            </a:r>
            <a:r>
              <a:rPr sz="1700" spc="-15" dirty="0">
                <a:latin typeface="Times New Roman"/>
                <a:cs typeface="Times New Roman"/>
              </a:rPr>
              <a:t> </a:t>
            </a:r>
            <a:r>
              <a:rPr sz="1700" dirty="0">
                <a:latin typeface="Calibri"/>
                <a:cs typeface="Calibri"/>
              </a:rPr>
              <a:t>to</a:t>
            </a:r>
            <a:r>
              <a:rPr sz="1700" spc="-10" dirty="0">
                <a:latin typeface="Times New Roman"/>
                <a:cs typeface="Times New Roman"/>
              </a:rPr>
              <a:t> </a:t>
            </a:r>
            <a:r>
              <a:rPr sz="1700" dirty="0">
                <a:latin typeface="Calibri"/>
                <a:cs typeface="Calibri"/>
              </a:rPr>
              <a:t>insert</a:t>
            </a:r>
            <a:r>
              <a:rPr sz="1700" spc="-5" dirty="0">
                <a:latin typeface="Times New Roman"/>
                <a:cs typeface="Times New Roman"/>
              </a:rPr>
              <a:t> </a:t>
            </a:r>
            <a:r>
              <a:rPr sz="1700" dirty="0">
                <a:latin typeface="Calibri"/>
                <a:cs typeface="Calibri"/>
              </a:rPr>
              <a:t>a</a:t>
            </a:r>
            <a:r>
              <a:rPr sz="1700" spc="-15" dirty="0">
                <a:latin typeface="Times New Roman"/>
                <a:cs typeface="Times New Roman"/>
              </a:rPr>
              <a:t> </a:t>
            </a:r>
            <a:r>
              <a:rPr sz="1700" dirty="0">
                <a:latin typeface="Calibri"/>
                <a:cs typeface="Calibri"/>
              </a:rPr>
              <a:t>variable</a:t>
            </a:r>
            <a:r>
              <a:rPr sz="1700" spc="-5" dirty="0">
                <a:latin typeface="Times New Roman"/>
                <a:cs typeface="Times New Roman"/>
              </a:rPr>
              <a:t> </a:t>
            </a:r>
            <a:r>
              <a:rPr sz="1700" spc="-25" dirty="0">
                <a:latin typeface="Calibri"/>
                <a:cs typeface="Calibri"/>
              </a:rPr>
              <a:t>or</a:t>
            </a:r>
            <a:r>
              <a:rPr sz="1700" spc="-25" dirty="0">
                <a:latin typeface="Times New Roman"/>
                <a:cs typeface="Times New Roman"/>
              </a:rPr>
              <a:t> </a:t>
            </a:r>
            <a:r>
              <a:rPr sz="1700" dirty="0">
                <a:latin typeface="Calibri"/>
                <a:cs typeface="Calibri"/>
              </a:rPr>
              <a:t>another</a:t>
            </a:r>
            <a:r>
              <a:rPr sz="1700" spc="254" dirty="0">
                <a:latin typeface="Times New Roman"/>
                <a:cs typeface="Times New Roman"/>
              </a:rPr>
              <a:t> </a:t>
            </a:r>
            <a:r>
              <a:rPr sz="1700" dirty="0">
                <a:latin typeface="Calibri"/>
                <a:cs typeface="Calibri"/>
              </a:rPr>
              <a:t>string</a:t>
            </a:r>
            <a:r>
              <a:rPr sz="1700" spc="250" dirty="0">
                <a:latin typeface="Times New Roman"/>
                <a:cs typeface="Times New Roman"/>
              </a:rPr>
              <a:t> </a:t>
            </a:r>
            <a:r>
              <a:rPr sz="1700" dirty="0">
                <a:latin typeface="Calibri"/>
                <a:cs typeface="Calibri"/>
              </a:rPr>
              <a:t>in</a:t>
            </a:r>
            <a:r>
              <a:rPr sz="1700" spc="240" dirty="0">
                <a:latin typeface="Times New Roman"/>
                <a:cs typeface="Times New Roman"/>
              </a:rPr>
              <a:t> </a:t>
            </a:r>
            <a:r>
              <a:rPr sz="1700" dirty="0">
                <a:latin typeface="Calibri"/>
                <a:cs typeface="Calibri"/>
              </a:rPr>
              <a:t>a</a:t>
            </a:r>
            <a:r>
              <a:rPr sz="1700" spc="245" dirty="0">
                <a:latin typeface="Times New Roman"/>
                <a:cs typeface="Times New Roman"/>
              </a:rPr>
              <a:t> </a:t>
            </a:r>
            <a:r>
              <a:rPr sz="1700" dirty="0">
                <a:latin typeface="Calibri"/>
                <a:cs typeface="Calibri"/>
              </a:rPr>
              <a:t>predefined</a:t>
            </a:r>
            <a:r>
              <a:rPr sz="1700" spc="254" dirty="0">
                <a:latin typeface="Times New Roman"/>
                <a:cs typeface="Times New Roman"/>
              </a:rPr>
              <a:t> </a:t>
            </a:r>
            <a:r>
              <a:rPr sz="1700" dirty="0">
                <a:latin typeface="Calibri"/>
                <a:cs typeface="Calibri"/>
              </a:rPr>
              <a:t>string.</a:t>
            </a:r>
            <a:r>
              <a:rPr sz="1700" spc="250" dirty="0">
                <a:latin typeface="Times New Roman"/>
                <a:cs typeface="Times New Roman"/>
              </a:rPr>
              <a:t> </a:t>
            </a:r>
            <a:r>
              <a:rPr sz="1700" dirty="0">
                <a:latin typeface="Calibri"/>
                <a:cs typeface="Calibri"/>
              </a:rPr>
              <a:t>We</a:t>
            </a:r>
            <a:r>
              <a:rPr sz="1700" spc="245" dirty="0">
                <a:latin typeface="Times New Roman"/>
                <a:cs typeface="Times New Roman"/>
              </a:rPr>
              <a:t> </a:t>
            </a:r>
            <a:r>
              <a:rPr sz="1700" spc="-25" dirty="0">
                <a:latin typeface="Calibri"/>
                <a:cs typeface="Calibri"/>
              </a:rPr>
              <a:t>can</a:t>
            </a:r>
            <a:r>
              <a:rPr sz="1700" spc="-25" dirty="0">
                <a:latin typeface="Times New Roman"/>
                <a:cs typeface="Times New Roman"/>
              </a:rPr>
              <a:t> </a:t>
            </a:r>
            <a:r>
              <a:rPr sz="1700" dirty="0">
                <a:latin typeface="Calibri"/>
                <a:cs typeface="Calibri"/>
              </a:rPr>
              <a:t>use</a:t>
            </a:r>
            <a:r>
              <a:rPr sz="1700" spc="484" dirty="0">
                <a:latin typeface="Times New Roman"/>
                <a:cs typeface="Times New Roman"/>
              </a:rPr>
              <a:t> </a:t>
            </a:r>
            <a:r>
              <a:rPr sz="1700" dirty="0">
                <a:latin typeface="Calibri"/>
                <a:cs typeface="Calibri"/>
              </a:rPr>
              <a:t>various</a:t>
            </a:r>
            <a:r>
              <a:rPr sz="1700" spc="484" dirty="0">
                <a:latin typeface="Times New Roman"/>
                <a:cs typeface="Times New Roman"/>
              </a:rPr>
              <a:t> </a:t>
            </a:r>
            <a:r>
              <a:rPr sz="1700" dirty="0">
                <a:latin typeface="Calibri"/>
                <a:cs typeface="Calibri"/>
              </a:rPr>
              <a:t>methods</a:t>
            </a:r>
            <a:r>
              <a:rPr sz="1700" spc="484" dirty="0">
                <a:latin typeface="Times New Roman"/>
                <a:cs typeface="Times New Roman"/>
              </a:rPr>
              <a:t> </a:t>
            </a:r>
            <a:r>
              <a:rPr sz="1700" dirty="0">
                <a:latin typeface="Calibri"/>
                <a:cs typeface="Calibri"/>
              </a:rPr>
              <a:t>of</a:t>
            </a:r>
            <a:r>
              <a:rPr sz="1700" spc="475" dirty="0">
                <a:latin typeface="Times New Roman"/>
                <a:cs typeface="Times New Roman"/>
              </a:rPr>
              <a:t> </a:t>
            </a:r>
            <a:r>
              <a:rPr sz="1700" dirty="0">
                <a:latin typeface="Calibri"/>
                <a:cs typeface="Calibri"/>
              </a:rPr>
              <a:t>string</a:t>
            </a:r>
            <a:r>
              <a:rPr sz="1700" spc="480" dirty="0">
                <a:latin typeface="Times New Roman"/>
                <a:cs typeface="Times New Roman"/>
              </a:rPr>
              <a:t> </a:t>
            </a:r>
            <a:r>
              <a:rPr sz="1700" dirty="0">
                <a:latin typeface="Calibri"/>
                <a:cs typeface="Calibri"/>
              </a:rPr>
              <a:t>formatting</a:t>
            </a:r>
            <a:r>
              <a:rPr sz="1700" spc="470" dirty="0">
                <a:latin typeface="Times New Roman"/>
                <a:cs typeface="Times New Roman"/>
              </a:rPr>
              <a:t> </a:t>
            </a:r>
            <a:r>
              <a:rPr sz="1700" spc="-25" dirty="0">
                <a:latin typeface="Calibri"/>
                <a:cs typeface="Calibri"/>
              </a:rPr>
              <a:t>in</a:t>
            </a:r>
            <a:r>
              <a:rPr sz="1700" spc="-25" dirty="0">
                <a:latin typeface="Times New Roman"/>
                <a:cs typeface="Times New Roman"/>
              </a:rPr>
              <a:t> </a:t>
            </a:r>
            <a:r>
              <a:rPr sz="1700" dirty="0">
                <a:latin typeface="Calibri"/>
                <a:cs typeface="Calibri"/>
              </a:rPr>
              <a:t>Python</a:t>
            </a:r>
            <a:r>
              <a:rPr sz="1700" spc="120" dirty="0">
                <a:latin typeface="Times New Roman"/>
                <a:cs typeface="Times New Roman"/>
              </a:rPr>
              <a:t>  </a:t>
            </a:r>
            <a:r>
              <a:rPr sz="1700" dirty="0">
                <a:latin typeface="Calibri"/>
                <a:cs typeface="Calibri"/>
              </a:rPr>
              <a:t>to</a:t>
            </a:r>
            <a:r>
              <a:rPr sz="1700" spc="120" dirty="0">
                <a:latin typeface="Times New Roman"/>
                <a:cs typeface="Times New Roman"/>
              </a:rPr>
              <a:t>  </a:t>
            </a:r>
            <a:r>
              <a:rPr sz="1700" dirty="0">
                <a:latin typeface="Calibri"/>
                <a:cs typeface="Calibri"/>
              </a:rPr>
              <a:t>manipulate</a:t>
            </a:r>
            <a:r>
              <a:rPr sz="1700" spc="120" dirty="0">
                <a:latin typeface="Times New Roman"/>
                <a:cs typeface="Times New Roman"/>
              </a:rPr>
              <a:t>  </a:t>
            </a:r>
            <a:r>
              <a:rPr sz="1700" dirty="0">
                <a:latin typeface="Calibri"/>
                <a:cs typeface="Calibri"/>
              </a:rPr>
              <a:t>strings.</a:t>
            </a:r>
            <a:r>
              <a:rPr sz="1700" spc="120" dirty="0">
                <a:latin typeface="Times New Roman"/>
                <a:cs typeface="Times New Roman"/>
              </a:rPr>
              <a:t>  </a:t>
            </a:r>
            <a:r>
              <a:rPr sz="1700" dirty="0">
                <a:latin typeface="Calibri"/>
                <a:cs typeface="Calibri"/>
              </a:rPr>
              <a:t>We</a:t>
            </a:r>
            <a:r>
              <a:rPr sz="1700" spc="120" dirty="0">
                <a:latin typeface="Times New Roman"/>
                <a:cs typeface="Times New Roman"/>
              </a:rPr>
              <a:t>  </a:t>
            </a:r>
            <a:r>
              <a:rPr sz="1700" dirty="0">
                <a:latin typeface="Calibri"/>
                <a:cs typeface="Calibri"/>
              </a:rPr>
              <a:t>can</a:t>
            </a:r>
            <a:r>
              <a:rPr sz="1700" spc="114" dirty="0">
                <a:latin typeface="Times New Roman"/>
                <a:cs typeface="Times New Roman"/>
              </a:rPr>
              <a:t>  </a:t>
            </a:r>
            <a:r>
              <a:rPr sz="1700" spc="-25" dirty="0">
                <a:latin typeface="Calibri"/>
                <a:cs typeface="Calibri"/>
              </a:rPr>
              <a:t>use</a:t>
            </a:r>
            <a:r>
              <a:rPr sz="1700" spc="-25" dirty="0">
                <a:latin typeface="Times New Roman"/>
                <a:cs typeface="Times New Roman"/>
              </a:rPr>
              <a:t> </a:t>
            </a:r>
            <a:r>
              <a:rPr sz="1700" dirty="0">
                <a:latin typeface="Calibri"/>
                <a:cs typeface="Calibri"/>
              </a:rPr>
              <a:t>format</a:t>
            </a:r>
            <a:r>
              <a:rPr sz="1700" spc="355" dirty="0">
                <a:latin typeface="Times New Roman"/>
                <a:cs typeface="Times New Roman"/>
              </a:rPr>
              <a:t>  </a:t>
            </a:r>
            <a:r>
              <a:rPr sz="1700" dirty="0">
                <a:latin typeface="Calibri"/>
                <a:cs typeface="Calibri"/>
              </a:rPr>
              <a:t>specifiers</a:t>
            </a:r>
            <a:r>
              <a:rPr sz="1700" spc="350" dirty="0">
                <a:latin typeface="Times New Roman"/>
                <a:cs typeface="Times New Roman"/>
              </a:rPr>
              <a:t>  </a:t>
            </a:r>
            <a:r>
              <a:rPr sz="1700" dirty="0">
                <a:latin typeface="Calibri"/>
                <a:cs typeface="Calibri"/>
              </a:rPr>
              <a:t>like</a:t>
            </a:r>
            <a:r>
              <a:rPr sz="1700" spc="345" dirty="0">
                <a:latin typeface="Times New Roman"/>
                <a:cs typeface="Times New Roman"/>
              </a:rPr>
              <a:t>  </a:t>
            </a:r>
            <a:r>
              <a:rPr sz="1700" dirty="0">
                <a:latin typeface="Calibri"/>
                <a:cs typeface="Calibri"/>
              </a:rPr>
              <a:t>other</a:t>
            </a:r>
            <a:r>
              <a:rPr sz="1700" spc="350" dirty="0">
                <a:latin typeface="Times New Roman"/>
                <a:cs typeface="Times New Roman"/>
              </a:rPr>
              <a:t>  </a:t>
            </a:r>
            <a:r>
              <a:rPr sz="1700" spc="-10" dirty="0">
                <a:latin typeface="Calibri"/>
                <a:cs typeface="Calibri"/>
              </a:rPr>
              <a:t>programming</a:t>
            </a:r>
            <a:r>
              <a:rPr sz="1700" spc="-10" dirty="0">
                <a:latin typeface="Times New Roman"/>
                <a:cs typeface="Times New Roman"/>
              </a:rPr>
              <a:t> </a:t>
            </a:r>
            <a:r>
              <a:rPr sz="1700" dirty="0">
                <a:latin typeface="Calibri"/>
                <a:cs typeface="Calibri"/>
              </a:rPr>
              <a:t>languages</a:t>
            </a:r>
            <a:r>
              <a:rPr sz="1700" spc="-25" dirty="0">
                <a:latin typeface="Times New Roman"/>
                <a:cs typeface="Times New Roman"/>
              </a:rPr>
              <a:t> </a:t>
            </a:r>
            <a:r>
              <a:rPr sz="1700" dirty="0">
                <a:latin typeface="Calibri"/>
                <a:cs typeface="Calibri"/>
              </a:rPr>
              <a:t>to</a:t>
            </a:r>
            <a:r>
              <a:rPr sz="1700" spc="-45" dirty="0">
                <a:latin typeface="Times New Roman"/>
                <a:cs typeface="Times New Roman"/>
              </a:rPr>
              <a:t> </a:t>
            </a:r>
            <a:r>
              <a:rPr sz="1700" dirty="0">
                <a:latin typeface="Calibri"/>
                <a:cs typeface="Calibri"/>
              </a:rPr>
              <a:t>perform</a:t>
            </a:r>
            <a:r>
              <a:rPr sz="1700" spc="-30" dirty="0">
                <a:latin typeface="Times New Roman"/>
                <a:cs typeface="Times New Roman"/>
              </a:rPr>
              <a:t> </a:t>
            </a:r>
            <a:r>
              <a:rPr sz="1700" dirty="0">
                <a:latin typeface="Calibri"/>
                <a:cs typeface="Calibri"/>
              </a:rPr>
              <a:t>string</a:t>
            </a:r>
            <a:r>
              <a:rPr sz="1700" spc="-30" dirty="0">
                <a:latin typeface="Times New Roman"/>
                <a:cs typeface="Times New Roman"/>
              </a:rPr>
              <a:t> </a:t>
            </a:r>
            <a:r>
              <a:rPr sz="1700" dirty="0">
                <a:latin typeface="Calibri"/>
                <a:cs typeface="Calibri"/>
              </a:rPr>
              <a:t>formatting.</a:t>
            </a:r>
            <a:r>
              <a:rPr sz="1700" spc="-35" dirty="0">
                <a:latin typeface="Times New Roman"/>
                <a:cs typeface="Times New Roman"/>
              </a:rPr>
              <a:t> </a:t>
            </a:r>
            <a:r>
              <a:rPr sz="1700" dirty="0">
                <a:latin typeface="Calibri"/>
                <a:cs typeface="Calibri"/>
              </a:rPr>
              <a:t>We</a:t>
            </a:r>
            <a:r>
              <a:rPr sz="1700" spc="-30" dirty="0">
                <a:latin typeface="Times New Roman"/>
                <a:cs typeface="Times New Roman"/>
              </a:rPr>
              <a:t> </a:t>
            </a:r>
            <a:r>
              <a:rPr sz="1700" spc="-25" dirty="0">
                <a:latin typeface="Calibri"/>
                <a:cs typeface="Calibri"/>
              </a:rPr>
              <a:t>can</a:t>
            </a:r>
            <a:r>
              <a:rPr sz="1700" spc="-25" dirty="0">
                <a:latin typeface="Times New Roman"/>
                <a:cs typeface="Times New Roman"/>
              </a:rPr>
              <a:t> </a:t>
            </a:r>
            <a:r>
              <a:rPr sz="1700" dirty="0">
                <a:latin typeface="Calibri"/>
                <a:cs typeface="Calibri"/>
              </a:rPr>
              <a:t>also</a:t>
            </a:r>
            <a:r>
              <a:rPr sz="1700" spc="210" dirty="0">
                <a:latin typeface="Times New Roman"/>
                <a:cs typeface="Times New Roman"/>
              </a:rPr>
              <a:t> </a:t>
            </a:r>
            <a:r>
              <a:rPr sz="1700" dirty="0">
                <a:latin typeface="Calibri"/>
                <a:cs typeface="Calibri"/>
              </a:rPr>
              <a:t>use</a:t>
            </a:r>
            <a:r>
              <a:rPr sz="1700" spc="229" dirty="0">
                <a:latin typeface="Times New Roman"/>
                <a:cs typeface="Times New Roman"/>
              </a:rPr>
              <a:t> </a:t>
            </a:r>
            <a:r>
              <a:rPr sz="1700" dirty="0">
                <a:latin typeface="Calibri"/>
                <a:cs typeface="Calibri"/>
              </a:rPr>
              <a:t>the</a:t>
            </a:r>
            <a:r>
              <a:rPr sz="1700" spc="220" dirty="0">
                <a:latin typeface="Times New Roman"/>
                <a:cs typeface="Times New Roman"/>
              </a:rPr>
              <a:t> </a:t>
            </a:r>
            <a:r>
              <a:rPr sz="1700" dirty="0">
                <a:latin typeface="Calibri"/>
                <a:cs typeface="Calibri"/>
              </a:rPr>
              <a:t>format()</a:t>
            </a:r>
            <a:r>
              <a:rPr sz="1700" spc="220" dirty="0">
                <a:latin typeface="Times New Roman"/>
                <a:cs typeface="Times New Roman"/>
              </a:rPr>
              <a:t> </a:t>
            </a:r>
            <a:r>
              <a:rPr sz="1700" dirty="0">
                <a:latin typeface="Calibri"/>
                <a:cs typeface="Calibri"/>
              </a:rPr>
              <a:t>method</a:t>
            </a:r>
            <a:r>
              <a:rPr sz="1700" spc="229" dirty="0">
                <a:latin typeface="Times New Roman"/>
                <a:cs typeface="Times New Roman"/>
              </a:rPr>
              <a:t> </a:t>
            </a:r>
            <a:r>
              <a:rPr sz="1700" dirty="0">
                <a:latin typeface="Calibri"/>
                <a:cs typeface="Calibri"/>
              </a:rPr>
              <a:t>and</a:t>
            </a:r>
            <a:r>
              <a:rPr sz="1700" spc="225" dirty="0">
                <a:latin typeface="Times New Roman"/>
                <a:cs typeface="Times New Roman"/>
              </a:rPr>
              <a:t> </a:t>
            </a:r>
            <a:r>
              <a:rPr sz="1700" spc="-20" dirty="0">
                <a:latin typeface="Calibri"/>
                <a:cs typeface="Calibri"/>
              </a:rPr>
              <a:t>f-</a:t>
            </a:r>
            <a:r>
              <a:rPr sz="1700" dirty="0">
                <a:latin typeface="Calibri"/>
                <a:cs typeface="Calibri"/>
              </a:rPr>
              <a:t>strings</a:t>
            </a:r>
            <a:r>
              <a:rPr sz="1700" spc="235" dirty="0">
                <a:latin typeface="Times New Roman"/>
                <a:cs typeface="Times New Roman"/>
              </a:rPr>
              <a:t> </a:t>
            </a:r>
            <a:r>
              <a:rPr sz="1700" spc="-25" dirty="0">
                <a:latin typeface="Calibri"/>
                <a:cs typeface="Calibri"/>
              </a:rPr>
              <a:t>to</a:t>
            </a:r>
            <a:r>
              <a:rPr sz="1700" spc="-25" dirty="0">
                <a:latin typeface="Times New Roman"/>
                <a:cs typeface="Times New Roman"/>
              </a:rPr>
              <a:t> </a:t>
            </a:r>
            <a:r>
              <a:rPr sz="1700" spc="-10" dirty="0">
                <a:latin typeface="Calibri"/>
                <a:cs typeface="Calibri"/>
              </a:rPr>
              <a:t>manipulate</a:t>
            </a:r>
            <a:r>
              <a:rPr sz="1700" spc="-70" dirty="0">
                <a:latin typeface="Times New Roman"/>
                <a:cs typeface="Times New Roman"/>
              </a:rPr>
              <a:t> </a:t>
            </a:r>
            <a:r>
              <a:rPr sz="1700" u="sng" dirty="0">
                <a:solidFill>
                  <a:srgbClr val="0000FF"/>
                </a:solidFill>
                <a:uFill>
                  <a:solidFill>
                    <a:srgbClr val="0000FF"/>
                  </a:solidFill>
                </a:uFill>
                <a:latin typeface="Calibri"/>
                <a:cs typeface="Calibri"/>
                <a:hlinkClick r:id="rId2"/>
              </a:rPr>
              <a:t>strings</a:t>
            </a:r>
            <a:r>
              <a:rPr sz="1700" u="sng" spc="-50" dirty="0">
                <a:solidFill>
                  <a:srgbClr val="0000FF"/>
                </a:solidFill>
                <a:uFill>
                  <a:solidFill>
                    <a:srgbClr val="0000FF"/>
                  </a:solidFill>
                </a:uFill>
                <a:latin typeface="Times New Roman"/>
                <a:cs typeface="Times New Roman"/>
              </a:rPr>
              <a:t> </a:t>
            </a:r>
            <a:r>
              <a:rPr sz="1700" u="sng" dirty="0">
                <a:solidFill>
                  <a:srgbClr val="0000FF"/>
                </a:solidFill>
                <a:uFill>
                  <a:solidFill>
                    <a:srgbClr val="0000FF"/>
                  </a:solidFill>
                </a:uFill>
                <a:latin typeface="Calibri"/>
                <a:cs typeface="Calibri"/>
                <a:hlinkClick r:id="rId2"/>
              </a:rPr>
              <a:t>in</a:t>
            </a:r>
            <a:r>
              <a:rPr sz="1700" u="sng" spc="-90" dirty="0">
                <a:solidFill>
                  <a:srgbClr val="0000FF"/>
                </a:solidFill>
                <a:uFill>
                  <a:solidFill>
                    <a:srgbClr val="0000FF"/>
                  </a:solidFill>
                </a:uFill>
                <a:latin typeface="Times New Roman"/>
                <a:cs typeface="Times New Roman"/>
              </a:rPr>
              <a:t> </a:t>
            </a:r>
            <a:r>
              <a:rPr sz="1700" u="sng" spc="-10" dirty="0">
                <a:solidFill>
                  <a:srgbClr val="0000FF"/>
                </a:solidFill>
                <a:uFill>
                  <a:solidFill>
                    <a:srgbClr val="0000FF"/>
                  </a:solidFill>
                </a:uFill>
                <a:latin typeface="Calibri"/>
                <a:cs typeface="Calibri"/>
                <a:hlinkClick r:id="rId2"/>
              </a:rPr>
              <a:t>Python</a:t>
            </a:r>
            <a:r>
              <a:rPr sz="1700" spc="-10" dirty="0">
                <a:latin typeface="Calibri"/>
                <a:cs typeface="Calibri"/>
              </a:rPr>
              <a:t>.</a:t>
            </a:r>
            <a:endParaRPr sz="1700">
              <a:latin typeface="Calibri"/>
              <a:cs typeface="Calibri"/>
            </a:endParaRPr>
          </a:p>
          <a:p>
            <a:pPr marL="12700" marR="433705">
              <a:lnSpc>
                <a:spcPct val="80000"/>
              </a:lnSpc>
              <a:spcBef>
                <a:spcPts val="590"/>
              </a:spcBef>
            </a:pPr>
            <a:r>
              <a:rPr sz="2600" b="1" dirty="0">
                <a:solidFill>
                  <a:srgbClr val="001F5F"/>
                </a:solidFill>
                <a:latin typeface="Calibri"/>
                <a:cs typeface="Calibri"/>
              </a:rPr>
              <a:t>String</a:t>
            </a:r>
            <a:r>
              <a:rPr sz="2600" spc="-90" dirty="0">
                <a:solidFill>
                  <a:srgbClr val="001F5F"/>
                </a:solidFill>
                <a:latin typeface="Times New Roman"/>
                <a:cs typeface="Times New Roman"/>
              </a:rPr>
              <a:t> </a:t>
            </a:r>
            <a:r>
              <a:rPr sz="2600" b="1" spc="-10" dirty="0">
                <a:solidFill>
                  <a:srgbClr val="001F5F"/>
                </a:solidFill>
                <a:latin typeface="Calibri"/>
                <a:cs typeface="Calibri"/>
              </a:rPr>
              <a:t>Formatting</a:t>
            </a:r>
            <a:r>
              <a:rPr sz="2600" spc="-95" dirty="0">
                <a:solidFill>
                  <a:srgbClr val="001F5F"/>
                </a:solidFill>
                <a:latin typeface="Times New Roman"/>
                <a:cs typeface="Times New Roman"/>
              </a:rPr>
              <a:t> </a:t>
            </a:r>
            <a:r>
              <a:rPr sz="2600" b="1" dirty="0">
                <a:solidFill>
                  <a:srgbClr val="001F5F"/>
                </a:solidFill>
                <a:latin typeface="Calibri"/>
                <a:cs typeface="Calibri"/>
              </a:rPr>
              <a:t>in</a:t>
            </a:r>
            <a:r>
              <a:rPr sz="2600" spc="-90" dirty="0">
                <a:solidFill>
                  <a:srgbClr val="001F5F"/>
                </a:solidFill>
                <a:latin typeface="Times New Roman"/>
                <a:cs typeface="Times New Roman"/>
              </a:rPr>
              <a:t> </a:t>
            </a:r>
            <a:r>
              <a:rPr sz="2600" b="1" spc="-10" dirty="0">
                <a:solidFill>
                  <a:srgbClr val="001F5F"/>
                </a:solidFill>
                <a:latin typeface="Calibri"/>
                <a:cs typeface="Calibri"/>
              </a:rPr>
              <a:t>Python</a:t>
            </a:r>
            <a:r>
              <a:rPr sz="2600" spc="-10" dirty="0">
                <a:solidFill>
                  <a:srgbClr val="001F5F"/>
                </a:solidFill>
                <a:latin typeface="Times New Roman"/>
                <a:cs typeface="Times New Roman"/>
              </a:rPr>
              <a:t> </a:t>
            </a:r>
            <a:r>
              <a:rPr sz="2600" b="1" dirty="0">
                <a:solidFill>
                  <a:srgbClr val="001F5F"/>
                </a:solidFill>
                <a:latin typeface="Calibri"/>
                <a:cs typeface="Calibri"/>
              </a:rPr>
              <a:t>Using</a:t>
            </a:r>
            <a:r>
              <a:rPr sz="2600" spc="-100" dirty="0">
                <a:solidFill>
                  <a:srgbClr val="001F5F"/>
                </a:solidFill>
                <a:latin typeface="Times New Roman"/>
                <a:cs typeface="Times New Roman"/>
              </a:rPr>
              <a:t> </a:t>
            </a:r>
            <a:r>
              <a:rPr sz="2600" b="1" spc="-10" dirty="0">
                <a:solidFill>
                  <a:srgbClr val="001F5F"/>
                </a:solidFill>
                <a:latin typeface="Calibri"/>
                <a:cs typeface="Calibri"/>
              </a:rPr>
              <a:t>Format</a:t>
            </a:r>
            <a:r>
              <a:rPr sz="2600" spc="-120" dirty="0">
                <a:solidFill>
                  <a:srgbClr val="001F5F"/>
                </a:solidFill>
                <a:latin typeface="Times New Roman"/>
                <a:cs typeface="Times New Roman"/>
              </a:rPr>
              <a:t> </a:t>
            </a:r>
            <a:r>
              <a:rPr sz="2600" b="1" spc="-10" dirty="0">
                <a:solidFill>
                  <a:srgbClr val="001F5F"/>
                </a:solidFill>
                <a:latin typeface="Calibri"/>
                <a:cs typeface="Calibri"/>
              </a:rPr>
              <a:t>Specifiers</a:t>
            </a:r>
            <a:endParaRPr sz="2600">
              <a:latin typeface="Calibri"/>
              <a:cs typeface="Calibri"/>
            </a:endParaRPr>
          </a:p>
          <a:p>
            <a:pPr marL="12700" marR="5080" algn="just">
              <a:lnSpc>
                <a:spcPts val="1630"/>
              </a:lnSpc>
              <a:spcBef>
                <a:spcPts val="434"/>
              </a:spcBef>
            </a:pPr>
            <a:r>
              <a:rPr sz="1700" dirty="0">
                <a:latin typeface="Calibri"/>
                <a:cs typeface="Calibri"/>
              </a:rPr>
              <a:t>Like</a:t>
            </a:r>
            <a:r>
              <a:rPr sz="1700" spc="-20" dirty="0">
                <a:latin typeface="Times New Roman"/>
                <a:cs typeface="Times New Roman"/>
              </a:rPr>
              <a:t> </a:t>
            </a:r>
            <a:r>
              <a:rPr sz="1700" dirty="0">
                <a:latin typeface="Calibri"/>
                <a:cs typeface="Calibri"/>
              </a:rPr>
              <a:t>other</a:t>
            </a:r>
            <a:r>
              <a:rPr sz="1700" spc="-15" dirty="0">
                <a:latin typeface="Times New Roman"/>
                <a:cs typeface="Times New Roman"/>
              </a:rPr>
              <a:t> </a:t>
            </a:r>
            <a:r>
              <a:rPr sz="1700" dirty="0">
                <a:latin typeface="Calibri"/>
                <a:cs typeface="Calibri"/>
              </a:rPr>
              <a:t>programming</a:t>
            </a:r>
            <a:r>
              <a:rPr sz="1700" spc="-20" dirty="0">
                <a:latin typeface="Times New Roman"/>
                <a:cs typeface="Times New Roman"/>
              </a:rPr>
              <a:t> </a:t>
            </a:r>
            <a:r>
              <a:rPr sz="1700" dirty="0">
                <a:latin typeface="Calibri"/>
                <a:cs typeface="Calibri"/>
              </a:rPr>
              <a:t>languages,</a:t>
            </a:r>
            <a:r>
              <a:rPr sz="1700" spc="-20" dirty="0">
                <a:latin typeface="Times New Roman"/>
                <a:cs typeface="Times New Roman"/>
              </a:rPr>
              <a:t> </a:t>
            </a:r>
            <a:r>
              <a:rPr sz="1700" dirty="0">
                <a:latin typeface="Calibri"/>
                <a:cs typeface="Calibri"/>
              </a:rPr>
              <a:t>we</a:t>
            </a:r>
            <a:r>
              <a:rPr sz="1700" spc="-20" dirty="0">
                <a:latin typeface="Times New Roman"/>
                <a:cs typeface="Times New Roman"/>
              </a:rPr>
              <a:t> </a:t>
            </a:r>
            <a:r>
              <a:rPr sz="1700" dirty="0">
                <a:latin typeface="Calibri"/>
                <a:cs typeface="Calibri"/>
              </a:rPr>
              <a:t>can</a:t>
            </a:r>
            <a:r>
              <a:rPr sz="1700" spc="-15" dirty="0">
                <a:latin typeface="Times New Roman"/>
                <a:cs typeface="Times New Roman"/>
              </a:rPr>
              <a:t> </a:t>
            </a:r>
            <a:r>
              <a:rPr sz="1700" spc="-20" dirty="0">
                <a:latin typeface="Calibri"/>
                <a:cs typeface="Calibri"/>
              </a:rPr>
              <a:t>also</a:t>
            </a:r>
            <a:r>
              <a:rPr sz="1700" spc="-20" dirty="0">
                <a:latin typeface="Times New Roman"/>
                <a:cs typeface="Times New Roman"/>
              </a:rPr>
              <a:t> </a:t>
            </a:r>
            <a:r>
              <a:rPr sz="1700" dirty="0">
                <a:latin typeface="Calibri"/>
                <a:cs typeface="Calibri"/>
              </a:rPr>
              <a:t>use</a:t>
            </a:r>
            <a:r>
              <a:rPr sz="1700" spc="170" dirty="0">
                <a:latin typeface="Times New Roman"/>
                <a:cs typeface="Times New Roman"/>
              </a:rPr>
              <a:t>  </a:t>
            </a:r>
            <a:r>
              <a:rPr sz="1700" dirty="0">
                <a:latin typeface="Calibri"/>
                <a:cs typeface="Calibri"/>
              </a:rPr>
              <a:t>format</a:t>
            </a:r>
            <a:r>
              <a:rPr sz="1700" spc="170" dirty="0">
                <a:latin typeface="Times New Roman"/>
                <a:cs typeface="Times New Roman"/>
              </a:rPr>
              <a:t>  </a:t>
            </a:r>
            <a:r>
              <a:rPr sz="1700" dirty="0">
                <a:latin typeface="Calibri"/>
                <a:cs typeface="Calibri"/>
              </a:rPr>
              <a:t>specifiers</a:t>
            </a:r>
            <a:r>
              <a:rPr sz="1700" spc="175" dirty="0">
                <a:latin typeface="Times New Roman"/>
                <a:cs typeface="Times New Roman"/>
              </a:rPr>
              <a:t>  </a:t>
            </a:r>
            <a:r>
              <a:rPr sz="1700" dirty="0">
                <a:latin typeface="Calibri"/>
                <a:cs typeface="Calibri"/>
              </a:rPr>
              <a:t>to</a:t>
            </a:r>
            <a:r>
              <a:rPr sz="1700" spc="170" dirty="0">
                <a:latin typeface="Times New Roman"/>
                <a:cs typeface="Times New Roman"/>
              </a:rPr>
              <a:t>  </a:t>
            </a:r>
            <a:r>
              <a:rPr sz="1700" dirty="0">
                <a:latin typeface="Calibri"/>
                <a:cs typeface="Calibri"/>
              </a:rPr>
              <a:t>format</a:t>
            </a:r>
            <a:r>
              <a:rPr sz="1700" spc="170" dirty="0">
                <a:latin typeface="Times New Roman"/>
                <a:cs typeface="Times New Roman"/>
              </a:rPr>
              <a:t>  </a:t>
            </a:r>
            <a:r>
              <a:rPr sz="1700" dirty="0">
                <a:latin typeface="Calibri"/>
                <a:cs typeface="Calibri"/>
              </a:rPr>
              <a:t>strings</a:t>
            </a:r>
            <a:r>
              <a:rPr sz="1700" spc="175" dirty="0">
                <a:latin typeface="Times New Roman"/>
                <a:cs typeface="Times New Roman"/>
              </a:rPr>
              <a:t>  </a:t>
            </a:r>
            <a:r>
              <a:rPr sz="1700" spc="-25" dirty="0">
                <a:latin typeface="Calibri"/>
                <a:cs typeface="Calibri"/>
              </a:rPr>
              <a:t>in</a:t>
            </a:r>
            <a:r>
              <a:rPr sz="1700" spc="-25" dirty="0">
                <a:latin typeface="Times New Roman"/>
                <a:cs typeface="Times New Roman"/>
              </a:rPr>
              <a:t> </a:t>
            </a:r>
            <a:r>
              <a:rPr sz="1700" dirty="0">
                <a:latin typeface="Calibri"/>
                <a:cs typeface="Calibri"/>
              </a:rPr>
              <a:t>Python.</a:t>
            </a:r>
            <a:r>
              <a:rPr sz="1700" spc="130" dirty="0">
                <a:latin typeface="Times New Roman"/>
                <a:cs typeface="Times New Roman"/>
              </a:rPr>
              <a:t> </a:t>
            </a:r>
            <a:r>
              <a:rPr sz="1700" dirty="0">
                <a:latin typeface="Calibri"/>
                <a:cs typeface="Calibri"/>
              </a:rPr>
              <a:t>Format</a:t>
            </a:r>
            <a:r>
              <a:rPr sz="1700" spc="135" dirty="0">
                <a:latin typeface="Times New Roman"/>
                <a:cs typeface="Times New Roman"/>
              </a:rPr>
              <a:t> </a:t>
            </a:r>
            <a:r>
              <a:rPr sz="1700" dirty="0">
                <a:latin typeface="Calibri"/>
                <a:cs typeface="Calibri"/>
              </a:rPr>
              <a:t>specifiers</a:t>
            </a:r>
            <a:r>
              <a:rPr sz="1700" spc="135" dirty="0">
                <a:latin typeface="Times New Roman"/>
                <a:cs typeface="Times New Roman"/>
              </a:rPr>
              <a:t> </a:t>
            </a:r>
            <a:r>
              <a:rPr sz="1700" dirty="0">
                <a:latin typeface="Calibri"/>
                <a:cs typeface="Calibri"/>
              </a:rPr>
              <a:t>are</a:t>
            </a:r>
            <a:r>
              <a:rPr sz="1700" spc="125" dirty="0">
                <a:latin typeface="Times New Roman"/>
                <a:cs typeface="Times New Roman"/>
              </a:rPr>
              <a:t> </a:t>
            </a:r>
            <a:r>
              <a:rPr sz="1700" dirty="0">
                <a:latin typeface="Calibri"/>
                <a:cs typeface="Calibri"/>
              </a:rPr>
              <a:t>used</a:t>
            </a:r>
            <a:r>
              <a:rPr sz="1700" spc="125" dirty="0">
                <a:latin typeface="Times New Roman"/>
                <a:cs typeface="Times New Roman"/>
              </a:rPr>
              <a:t> </a:t>
            </a:r>
            <a:r>
              <a:rPr sz="1700" dirty="0">
                <a:latin typeface="Calibri"/>
                <a:cs typeface="Calibri"/>
              </a:rPr>
              <a:t>with</a:t>
            </a:r>
            <a:r>
              <a:rPr sz="1700" spc="140" dirty="0">
                <a:latin typeface="Times New Roman"/>
                <a:cs typeface="Times New Roman"/>
              </a:rPr>
              <a:t> </a:t>
            </a:r>
            <a:r>
              <a:rPr sz="1700" dirty="0">
                <a:latin typeface="Calibri"/>
                <a:cs typeface="Calibri"/>
              </a:rPr>
              <a:t>the</a:t>
            </a:r>
            <a:r>
              <a:rPr sz="1700" spc="135" dirty="0">
                <a:latin typeface="Times New Roman"/>
                <a:cs typeface="Times New Roman"/>
              </a:rPr>
              <a:t> </a:t>
            </a:r>
            <a:r>
              <a:rPr sz="1700" spc="-50" dirty="0">
                <a:latin typeface="Calibri"/>
                <a:cs typeface="Calibri"/>
              </a:rPr>
              <a:t>%</a:t>
            </a:r>
            <a:r>
              <a:rPr sz="1700" spc="-50" dirty="0">
                <a:latin typeface="Times New Roman"/>
                <a:cs typeface="Times New Roman"/>
              </a:rPr>
              <a:t> </a:t>
            </a:r>
            <a:r>
              <a:rPr sz="1700" spc="-10" dirty="0">
                <a:latin typeface="Calibri"/>
                <a:cs typeface="Calibri"/>
              </a:rPr>
              <a:t>operator</a:t>
            </a:r>
            <a:r>
              <a:rPr sz="1700" spc="-80" dirty="0">
                <a:latin typeface="Times New Roman"/>
                <a:cs typeface="Times New Roman"/>
              </a:rPr>
              <a:t> </a:t>
            </a:r>
            <a:r>
              <a:rPr sz="1700" dirty="0">
                <a:latin typeface="Calibri"/>
                <a:cs typeface="Calibri"/>
              </a:rPr>
              <a:t>to</a:t>
            </a:r>
            <a:r>
              <a:rPr sz="1700" spc="-40" dirty="0">
                <a:latin typeface="Times New Roman"/>
                <a:cs typeface="Times New Roman"/>
              </a:rPr>
              <a:t> </a:t>
            </a:r>
            <a:r>
              <a:rPr sz="1700" spc="-10" dirty="0">
                <a:latin typeface="Calibri"/>
                <a:cs typeface="Calibri"/>
              </a:rPr>
              <a:t>perform</a:t>
            </a:r>
            <a:r>
              <a:rPr sz="1700" spc="-60" dirty="0">
                <a:latin typeface="Times New Roman"/>
                <a:cs typeface="Times New Roman"/>
              </a:rPr>
              <a:t> </a:t>
            </a:r>
            <a:r>
              <a:rPr sz="1700" dirty="0">
                <a:latin typeface="Calibri"/>
                <a:cs typeface="Calibri"/>
              </a:rPr>
              <a:t>string</a:t>
            </a:r>
            <a:r>
              <a:rPr sz="1700" spc="-70" dirty="0">
                <a:latin typeface="Times New Roman"/>
                <a:cs typeface="Times New Roman"/>
              </a:rPr>
              <a:t> </a:t>
            </a:r>
            <a:r>
              <a:rPr sz="1700" spc="-10" dirty="0">
                <a:latin typeface="Calibri"/>
                <a:cs typeface="Calibri"/>
              </a:rPr>
              <a:t>formatting.</a:t>
            </a:r>
            <a:endParaRPr sz="1700">
              <a:latin typeface="Calibri"/>
              <a:cs typeface="Calibri"/>
            </a:endParaRPr>
          </a:p>
          <a:p>
            <a:pPr marL="12700" marR="5080" algn="just">
              <a:lnSpc>
                <a:spcPct val="80000"/>
              </a:lnSpc>
              <a:spcBef>
                <a:spcPts val="430"/>
              </a:spcBef>
            </a:pPr>
            <a:r>
              <a:rPr sz="1700" dirty="0">
                <a:latin typeface="Calibri"/>
                <a:cs typeface="Calibri"/>
              </a:rPr>
              <a:t>The</a:t>
            </a:r>
            <a:r>
              <a:rPr sz="1700" spc="-40" dirty="0">
                <a:latin typeface="Times New Roman"/>
                <a:cs typeface="Times New Roman"/>
              </a:rPr>
              <a:t> </a:t>
            </a:r>
            <a:r>
              <a:rPr sz="1700" dirty="0">
                <a:latin typeface="Calibri"/>
                <a:cs typeface="Calibri"/>
              </a:rPr>
              <a:t>%</a:t>
            </a:r>
            <a:r>
              <a:rPr sz="1700" spc="-25" dirty="0">
                <a:latin typeface="Times New Roman"/>
                <a:cs typeface="Times New Roman"/>
              </a:rPr>
              <a:t> </a:t>
            </a:r>
            <a:r>
              <a:rPr sz="1700" spc="-25" dirty="0">
                <a:latin typeface="Calibri"/>
                <a:cs typeface="Calibri"/>
              </a:rPr>
              <a:t>operator,</a:t>
            </a:r>
            <a:r>
              <a:rPr sz="1700" spc="-40" dirty="0">
                <a:latin typeface="Times New Roman"/>
                <a:cs typeface="Times New Roman"/>
              </a:rPr>
              <a:t> </a:t>
            </a:r>
            <a:r>
              <a:rPr sz="1700" dirty="0">
                <a:latin typeface="Calibri"/>
                <a:cs typeface="Calibri"/>
              </a:rPr>
              <a:t>when</a:t>
            </a:r>
            <a:r>
              <a:rPr sz="1700" spc="-25" dirty="0">
                <a:latin typeface="Times New Roman"/>
                <a:cs typeface="Times New Roman"/>
              </a:rPr>
              <a:t> </a:t>
            </a:r>
            <a:r>
              <a:rPr sz="1700" spc="-10" dirty="0">
                <a:latin typeface="Calibri"/>
                <a:cs typeface="Calibri"/>
              </a:rPr>
              <a:t>invoked</a:t>
            </a:r>
            <a:r>
              <a:rPr sz="1700" spc="-30" dirty="0">
                <a:latin typeface="Times New Roman"/>
                <a:cs typeface="Times New Roman"/>
              </a:rPr>
              <a:t> </a:t>
            </a:r>
            <a:r>
              <a:rPr sz="1700" dirty="0">
                <a:latin typeface="Calibri"/>
                <a:cs typeface="Calibri"/>
              </a:rPr>
              <a:t>on</a:t>
            </a:r>
            <a:r>
              <a:rPr sz="1700" spc="-30" dirty="0">
                <a:latin typeface="Times New Roman"/>
                <a:cs typeface="Times New Roman"/>
              </a:rPr>
              <a:t> </a:t>
            </a:r>
            <a:r>
              <a:rPr sz="1700" dirty="0">
                <a:latin typeface="Calibri"/>
                <a:cs typeface="Calibri"/>
              </a:rPr>
              <a:t>a</a:t>
            </a:r>
            <a:r>
              <a:rPr sz="1700" spc="-20" dirty="0">
                <a:latin typeface="Times New Roman"/>
                <a:cs typeface="Times New Roman"/>
              </a:rPr>
              <a:t> </a:t>
            </a:r>
            <a:r>
              <a:rPr sz="1700" dirty="0">
                <a:latin typeface="Calibri"/>
                <a:cs typeface="Calibri"/>
              </a:rPr>
              <a:t>string,</a:t>
            </a:r>
            <a:r>
              <a:rPr sz="1700" spc="-30" dirty="0">
                <a:latin typeface="Times New Roman"/>
                <a:cs typeface="Times New Roman"/>
              </a:rPr>
              <a:t> </a:t>
            </a:r>
            <a:r>
              <a:rPr sz="1700" spc="-10" dirty="0">
                <a:latin typeface="Calibri"/>
                <a:cs typeface="Calibri"/>
              </a:rPr>
              <a:t>takes</a:t>
            </a:r>
            <a:r>
              <a:rPr sz="1700" spc="-10" dirty="0">
                <a:latin typeface="Times New Roman"/>
                <a:cs typeface="Times New Roman"/>
              </a:rPr>
              <a:t> </a:t>
            </a:r>
            <a:r>
              <a:rPr sz="1700" dirty="0">
                <a:latin typeface="Calibri"/>
                <a:cs typeface="Calibri"/>
              </a:rPr>
              <a:t>a</a:t>
            </a:r>
            <a:r>
              <a:rPr sz="1700" spc="355" dirty="0">
                <a:latin typeface="Times New Roman"/>
                <a:cs typeface="Times New Roman"/>
              </a:rPr>
              <a:t> </a:t>
            </a:r>
            <a:r>
              <a:rPr sz="1700" dirty="0">
                <a:latin typeface="Calibri"/>
                <a:cs typeface="Calibri"/>
              </a:rPr>
              <a:t>variable</a:t>
            </a:r>
            <a:r>
              <a:rPr sz="1700" spc="370" dirty="0">
                <a:latin typeface="Times New Roman"/>
                <a:cs typeface="Times New Roman"/>
              </a:rPr>
              <a:t> </a:t>
            </a:r>
            <a:r>
              <a:rPr sz="1700" dirty="0">
                <a:latin typeface="Calibri"/>
                <a:cs typeface="Calibri"/>
              </a:rPr>
              <a:t>or</a:t>
            </a:r>
            <a:r>
              <a:rPr sz="1700" spc="365" dirty="0">
                <a:latin typeface="Times New Roman"/>
                <a:cs typeface="Times New Roman"/>
              </a:rPr>
              <a:t> </a:t>
            </a:r>
            <a:r>
              <a:rPr sz="1700" dirty="0">
                <a:latin typeface="Calibri"/>
                <a:cs typeface="Calibri"/>
              </a:rPr>
              <a:t>tuple</a:t>
            </a:r>
            <a:r>
              <a:rPr sz="1700" spc="365" dirty="0">
                <a:latin typeface="Times New Roman"/>
                <a:cs typeface="Times New Roman"/>
              </a:rPr>
              <a:t> </a:t>
            </a:r>
            <a:r>
              <a:rPr sz="1700" dirty="0">
                <a:latin typeface="Calibri"/>
                <a:cs typeface="Calibri"/>
              </a:rPr>
              <a:t>of</a:t>
            </a:r>
            <a:r>
              <a:rPr sz="1700" spc="355" dirty="0">
                <a:latin typeface="Times New Roman"/>
                <a:cs typeface="Times New Roman"/>
              </a:rPr>
              <a:t> </a:t>
            </a:r>
            <a:r>
              <a:rPr sz="1700" dirty="0">
                <a:latin typeface="Calibri"/>
                <a:cs typeface="Calibri"/>
              </a:rPr>
              <a:t>variables</a:t>
            </a:r>
            <a:r>
              <a:rPr sz="1700" spc="355" dirty="0">
                <a:latin typeface="Times New Roman"/>
                <a:cs typeface="Times New Roman"/>
              </a:rPr>
              <a:t> </a:t>
            </a:r>
            <a:r>
              <a:rPr sz="1700" dirty="0">
                <a:latin typeface="Calibri"/>
                <a:cs typeface="Calibri"/>
              </a:rPr>
              <a:t>as</a:t>
            </a:r>
            <a:r>
              <a:rPr sz="1700" spc="345" dirty="0">
                <a:latin typeface="Times New Roman"/>
                <a:cs typeface="Times New Roman"/>
              </a:rPr>
              <a:t> </a:t>
            </a:r>
            <a:r>
              <a:rPr sz="1700" dirty="0">
                <a:latin typeface="Calibri"/>
                <a:cs typeface="Calibri"/>
              </a:rPr>
              <a:t>input</a:t>
            </a:r>
            <a:r>
              <a:rPr sz="1700" spc="365" dirty="0">
                <a:latin typeface="Times New Roman"/>
                <a:cs typeface="Times New Roman"/>
              </a:rPr>
              <a:t> </a:t>
            </a:r>
            <a:r>
              <a:rPr sz="1700" spc="-25" dirty="0">
                <a:latin typeface="Calibri"/>
                <a:cs typeface="Calibri"/>
              </a:rPr>
              <a:t>and</a:t>
            </a:r>
            <a:r>
              <a:rPr sz="1700" spc="-25" dirty="0">
                <a:latin typeface="Times New Roman"/>
                <a:cs typeface="Times New Roman"/>
              </a:rPr>
              <a:t> </a:t>
            </a:r>
            <a:r>
              <a:rPr sz="1700" dirty="0">
                <a:latin typeface="Calibri"/>
                <a:cs typeface="Calibri"/>
              </a:rPr>
              <a:t>places</a:t>
            </a:r>
            <a:r>
              <a:rPr sz="1700" spc="45" dirty="0">
                <a:latin typeface="Times New Roman"/>
                <a:cs typeface="Times New Roman"/>
              </a:rPr>
              <a:t>  </a:t>
            </a:r>
            <a:r>
              <a:rPr sz="1700" dirty="0">
                <a:latin typeface="Calibri"/>
                <a:cs typeface="Calibri"/>
              </a:rPr>
              <a:t>the</a:t>
            </a:r>
            <a:r>
              <a:rPr sz="1700" spc="50" dirty="0">
                <a:latin typeface="Times New Roman"/>
                <a:cs typeface="Times New Roman"/>
              </a:rPr>
              <a:t>  </a:t>
            </a:r>
            <a:r>
              <a:rPr sz="1700" dirty="0">
                <a:latin typeface="Calibri"/>
                <a:cs typeface="Calibri"/>
              </a:rPr>
              <a:t>variables</a:t>
            </a:r>
            <a:r>
              <a:rPr sz="1700" spc="50" dirty="0">
                <a:latin typeface="Times New Roman"/>
                <a:cs typeface="Times New Roman"/>
              </a:rPr>
              <a:t>  </a:t>
            </a:r>
            <a:r>
              <a:rPr sz="1700" dirty="0">
                <a:latin typeface="Calibri"/>
                <a:cs typeface="Calibri"/>
              </a:rPr>
              <a:t>in</a:t>
            </a:r>
            <a:r>
              <a:rPr sz="1700" spc="45" dirty="0">
                <a:latin typeface="Times New Roman"/>
                <a:cs typeface="Times New Roman"/>
              </a:rPr>
              <a:t>  </a:t>
            </a:r>
            <a:r>
              <a:rPr sz="1700" dirty="0">
                <a:latin typeface="Calibri"/>
                <a:cs typeface="Calibri"/>
              </a:rPr>
              <a:t>the</a:t>
            </a:r>
            <a:r>
              <a:rPr sz="1700" spc="45" dirty="0">
                <a:latin typeface="Times New Roman"/>
                <a:cs typeface="Times New Roman"/>
              </a:rPr>
              <a:t>  </a:t>
            </a:r>
            <a:r>
              <a:rPr sz="1700" dirty="0">
                <a:latin typeface="Calibri"/>
                <a:cs typeface="Calibri"/>
              </a:rPr>
              <a:t>specified</a:t>
            </a:r>
            <a:r>
              <a:rPr sz="1700" spc="55" dirty="0">
                <a:latin typeface="Times New Roman"/>
                <a:cs typeface="Times New Roman"/>
              </a:rPr>
              <a:t>  </a:t>
            </a:r>
            <a:r>
              <a:rPr sz="1700" spc="-10" dirty="0">
                <a:latin typeface="Calibri"/>
                <a:cs typeface="Calibri"/>
              </a:rPr>
              <a:t>format</a:t>
            </a:r>
            <a:r>
              <a:rPr sz="1700" spc="-10" dirty="0">
                <a:latin typeface="Times New Roman"/>
                <a:cs typeface="Times New Roman"/>
              </a:rPr>
              <a:t> </a:t>
            </a:r>
            <a:r>
              <a:rPr sz="1700" dirty="0">
                <a:latin typeface="Calibri"/>
                <a:cs typeface="Calibri"/>
              </a:rPr>
              <a:t>specifiers.</a:t>
            </a:r>
            <a:r>
              <a:rPr sz="1700" spc="55" dirty="0">
                <a:latin typeface="Times New Roman"/>
                <a:cs typeface="Times New Roman"/>
              </a:rPr>
              <a:t>  </a:t>
            </a:r>
            <a:r>
              <a:rPr sz="1700" dirty="0">
                <a:latin typeface="Calibri"/>
                <a:cs typeface="Calibri"/>
              </a:rPr>
              <a:t>Following</a:t>
            </a:r>
            <a:r>
              <a:rPr sz="1700" spc="60" dirty="0">
                <a:latin typeface="Times New Roman"/>
                <a:cs typeface="Times New Roman"/>
              </a:rPr>
              <a:t>  </a:t>
            </a:r>
            <a:r>
              <a:rPr sz="1700" dirty="0">
                <a:latin typeface="Calibri"/>
                <a:cs typeface="Calibri"/>
              </a:rPr>
              <a:t>is</a:t>
            </a:r>
            <a:r>
              <a:rPr sz="1700" spc="55" dirty="0">
                <a:latin typeface="Times New Roman"/>
                <a:cs typeface="Times New Roman"/>
              </a:rPr>
              <a:t>  </a:t>
            </a:r>
            <a:r>
              <a:rPr sz="1700" dirty="0">
                <a:latin typeface="Calibri"/>
                <a:cs typeface="Calibri"/>
              </a:rPr>
              <a:t>a</a:t>
            </a:r>
            <a:r>
              <a:rPr sz="1700" spc="55" dirty="0">
                <a:latin typeface="Times New Roman"/>
                <a:cs typeface="Times New Roman"/>
              </a:rPr>
              <a:t>  </a:t>
            </a:r>
            <a:r>
              <a:rPr sz="1700" dirty="0">
                <a:latin typeface="Calibri"/>
                <a:cs typeface="Calibri"/>
              </a:rPr>
              <a:t>table</a:t>
            </a:r>
            <a:r>
              <a:rPr sz="1700" spc="55" dirty="0">
                <a:latin typeface="Times New Roman"/>
                <a:cs typeface="Times New Roman"/>
              </a:rPr>
              <a:t>  </a:t>
            </a:r>
            <a:r>
              <a:rPr sz="1700" dirty="0">
                <a:latin typeface="Calibri"/>
                <a:cs typeface="Calibri"/>
              </a:rPr>
              <a:t>of</a:t>
            </a:r>
            <a:r>
              <a:rPr sz="1700" spc="50" dirty="0">
                <a:latin typeface="Times New Roman"/>
                <a:cs typeface="Times New Roman"/>
              </a:rPr>
              <a:t>  </a:t>
            </a:r>
            <a:r>
              <a:rPr sz="1700" dirty="0">
                <a:latin typeface="Calibri"/>
                <a:cs typeface="Calibri"/>
              </a:rPr>
              <a:t>the</a:t>
            </a:r>
            <a:r>
              <a:rPr sz="1700" spc="55" dirty="0">
                <a:latin typeface="Times New Roman"/>
                <a:cs typeface="Times New Roman"/>
              </a:rPr>
              <a:t>  </a:t>
            </a:r>
            <a:r>
              <a:rPr sz="1700" spc="-20" dirty="0">
                <a:latin typeface="Calibri"/>
                <a:cs typeface="Calibri"/>
              </a:rPr>
              <a:t>most</a:t>
            </a:r>
            <a:r>
              <a:rPr sz="1700" spc="-20" dirty="0">
                <a:latin typeface="Times New Roman"/>
                <a:cs typeface="Times New Roman"/>
              </a:rPr>
              <a:t> </a:t>
            </a:r>
            <a:r>
              <a:rPr sz="1700" dirty="0">
                <a:latin typeface="Calibri"/>
                <a:cs typeface="Calibri"/>
              </a:rPr>
              <a:t>commonly</a:t>
            </a:r>
            <a:r>
              <a:rPr sz="1700" spc="185" dirty="0">
                <a:latin typeface="Times New Roman"/>
                <a:cs typeface="Times New Roman"/>
              </a:rPr>
              <a:t> </a:t>
            </a:r>
            <a:r>
              <a:rPr sz="1700" dirty="0">
                <a:latin typeface="Calibri"/>
                <a:cs typeface="Calibri"/>
              </a:rPr>
              <a:t>used</a:t>
            </a:r>
            <a:r>
              <a:rPr sz="1700" spc="190" dirty="0">
                <a:latin typeface="Times New Roman"/>
                <a:cs typeface="Times New Roman"/>
              </a:rPr>
              <a:t> </a:t>
            </a:r>
            <a:r>
              <a:rPr sz="1700" dirty="0">
                <a:latin typeface="Calibri"/>
                <a:cs typeface="Calibri"/>
              </a:rPr>
              <a:t>format</a:t>
            </a:r>
            <a:r>
              <a:rPr sz="1700" spc="185" dirty="0">
                <a:latin typeface="Times New Roman"/>
                <a:cs typeface="Times New Roman"/>
              </a:rPr>
              <a:t> </a:t>
            </a:r>
            <a:r>
              <a:rPr sz="1700" dirty="0">
                <a:latin typeface="Calibri"/>
                <a:cs typeface="Calibri"/>
              </a:rPr>
              <a:t>specifiers</a:t>
            </a:r>
            <a:r>
              <a:rPr sz="1700" spc="190" dirty="0">
                <a:latin typeface="Times New Roman"/>
                <a:cs typeface="Times New Roman"/>
              </a:rPr>
              <a:t> </a:t>
            </a:r>
            <a:r>
              <a:rPr sz="1700" dirty="0">
                <a:latin typeface="Calibri"/>
                <a:cs typeface="Calibri"/>
              </a:rPr>
              <a:t>for</a:t>
            </a:r>
            <a:r>
              <a:rPr sz="1700" spc="185" dirty="0">
                <a:latin typeface="Times New Roman"/>
                <a:cs typeface="Times New Roman"/>
              </a:rPr>
              <a:t> </a:t>
            </a:r>
            <a:r>
              <a:rPr sz="1700" spc="-10" dirty="0">
                <a:latin typeface="Calibri"/>
                <a:cs typeface="Calibri"/>
              </a:rPr>
              <a:t>different</a:t>
            </a:r>
            <a:r>
              <a:rPr sz="1700" spc="-10" dirty="0">
                <a:latin typeface="Times New Roman"/>
                <a:cs typeface="Times New Roman"/>
              </a:rPr>
              <a:t> </a:t>
            </a:r>
            <a:r>
              <a:rPr sz="1700" dirty="0">
                <a:latin typeface="Calibri"/>
                <a:cs typeface="Calibri"/>
              </a:rPr>
              <a:t>types</a:t>
            </a:r>
            <a:r>
              <a:rPr sz="1700" spc="-60" dirty="0">
                <a:latin typeface="Times New Roman"/>
                <a:cs typeface="Times New Roman"/>
              </a:rPr>
              <a:t> </a:t>
            </a:r>
            <a:r>
              <a:rPr sz="1700" dirty="0">
                <a:latin typeface="Calibri"/>
                <a:cs typeface="Calibri"/>
              </a:rPr>
              <a:t>of</a:t>
            </a:r>
            <a:r>
              <a:rPr sz="1700" spc="-50" dirty="0">
                <a:latin typeface="Times New Roman"/>
                <a:cs typeface="Times New Roman"/>
              </a:rPr>
              <a:t> </a:t>
            </a:r>
            <a:r>
              <a:rPr sz="1700" dirty="0">
                <a:latin typeface="Calibri"/>
                <a:cs typeface="Calibri"/>
              </a:rPr>
              <a:t>input</a:t>
            </a:r>
            <a:r>
              <a:rPr sz="1700" spc="-85" dirty="0">
                <a:latin typeface="Times New Roman"/>
                <a:cs typeface="Times New Roman"/>
              </a:rPr>
              <a:t> </a:t>
            </a:r>
            <a:r>
              <a:rPr sz="1700" spc="-10" dirty="0">
                <a:latin typeface="Calibri"/>
                <a:cs typeface="Calibri"/>
              </a:rPr>
              <a:t>variables.</a:t>
            </a:r>
            <a:endParaRPr sz="1700">
              <a:latin typeface="Calibri"/>
              <a:cs typeface="Calibri"/>
            </a:endParaRPr>
          </a:p>
        </p:txBody>
      </p:sp>
      <p:sp>
        <p:nvSpPr>
          <p:cNvPr id="4" name="object 4"/>
          <p:cNvSpPr txBox="1"/>
          <p:nvPr/>
        </p:nvSpPr>
        <p:spPr>
          <a:xfrm>
            <a:off x="4890011" y="175711"/>
            <a:ext cx="755650" cy="422909"/>
          </a:xfrm>
          <a:prstGeom prst="rect">
            <a:avLst/>
          </a:prstGeom>
        </p:spPr>
        <p:txBody>
          <a:bodyPr vert="horz" wrap="square" lIns="0" tIns="13335" rIns="0" bIns="0" rtlCol="0">
            <a:spAutoFit/>
          </a:bodyPr>
          <a:lstStyle/>
          <a:p>
            <a:pPr marL="12700">
              <a:lnSpc>
                <a:spcPct val="100000"/>
              </a:lnSpc>
              <a:spcBef>
                <a:spcPts val="105"/>
              </a:spcBef>
            </a:pPr>
            <a:r>
              <a:rPr sz="2600" spc="-20" dirty="0">
                <a:latin typeface="Calibri"/>
                <a:cs typeface="Calibri"/>
              </a:rPr>
              <a:t>Ghhh</a:t>
            </a:r>
            <a:endParaRPr sz="2600">
              <a:latin typeface="Calibri"/>
              <a:cs typeface="Calibri"/>
            </a:endParaRPr>
          </a:p>
        </p:txBody>
      </p:sp>
      <p:sp>
        <p:nvSpPr>
          <p:cNvPr id="5" name="object 5"/>
          <p:cNvSpPr txBox="1"/>
          <p:nvPr/>
        </p:nvSpPr>
        <p:spPr>
          <a:xfrm>
            <a:off x="4890011" y="3346447"/>
            <a:ext cx="1169035" cy="422275"/>
          </a:xfrm>
          <a:prstGeom prst="rect">
            <a:avLst/>
          </a:prstGeom>
        </p:spPr>
        <p:txBody>
          <a:bodyPr vert="horz" wrap="square" lIns="0" tIns="13335" rIns="0" bIns="0" rtlCol="0">
            <a:spAutoFit/>
          </a:bodyPr>
          <a:lstStyle/>
          <a:p>
            <a:pPr marL="12700">
              <a:lnSpc>
                <a:spcPct val="100000"/>
              </a:lnSpc>
              <a:spcBef>
                <a:spcPts val="105"/>
              </a:spcBef>
            </a:pPr>
            <a:r>
              <a:rPr sz="2600" b="1" spc="-55" dirty="0">
                <a:solidFill>
                  <a:srgbClr val="FF0000"/>
                </a:solidFill>
                <a:latin typeface="Calibri"/>
                <a:cs typeface="Calibri"/>
              </a:rPr>
              <a:t>NOTE:</a:t>
            </a:r>
            <a:r>
              <a:rPr sz="2600" spc="-55" dirty="0">
                <a:solidFill>
                  <a:srgbClr val="60728D"/>
                </a:solidFill>
                <a:latin typeface="Calibri"/>
                <a:cs typeface="Calibri"/>
              </a:rPr>
              <a:t>To</a:t>
            </a:r>
            <a:endParaRPr sz="2600">
              <a:latin typeface="Calibri"/>
              <a:cs typeface="Calibri"/>
            </a:endParaRPr>
          </a:p>
        </p:txBody>
      </p:sp>
      <p:sp>
        <p:nvSpPr>
          <p:cNvPr id="6" name="object 6"/>
          <p:cNvSpPr txBox="1"/>
          <p:nvPr/>
        </p:nvSpPr>
        <p:spPr>
          <a:xfrm>
            <a:off x="6243575" y="3346447"/>
            <a:ext cx="2702560" cy="422275"/>
          </a:xfrm>
          <a:prstGeom prst="rect">
            <a:avLst/>
          </a:prstGeom>
        </p:spPr>
        <p:txBody>
          <a:bodyPr vert="horz" wrap="square" lIns="0" tIns="13335" rIns="0" bIns="0" rtlCol="0">
            <a:spAutoFit/>
          </a:bodyPr>
          <a:lstStyle/>
          <a:p>
            <a:pPr marL="12700">
              <a:lnSpc>
                <a:spcPct val="100000"/>
              </a:lnSpc>
              <a:spcBef>
                <a:spcPts val="105"/>
              </a:spcBef>
              <a:tabLst>
                <a:tab pos="1123315" algn="l"/>
                <a:tab pos="1481455" algn="l"/>
                <a:tab pos="2439035" algn="l"/>
              </a:tabLst>
            </a:pPr>
            <a:r>
              <a:rPr sz="2600" spc="-10" dirty="0">
                <a:solidFill>
                  <a:srgbClr val="60728D"/>
                </a:solidFill>
                <a:latin typeface="Calibri"/>
                <a:cs typeface="Calibri"/>
              </a:rPr>
              <a:t>format</a:t>
            </a:r>
            <a:r>
              <a:rPr sz="2600" dirty="0">
                <a:solidFill>
                  <a:srgbClr val="60728D"/>
                </a:solidFill>
                <a:latin typeface="Times New Roman"/>
                <a:cs typeface="Times New Roman"/>
              </a:rPr>
              <a:t>	</a:t>
            </a:r>
            <a:r>
              <a:rPr sz="2600" spc="-50" dirty="0">
                <a:solidFill>
                  <a:srgbClr val="60728D"/>
                </a:solidFill>
                <a:latin typeface="Calibri"/>
                <a:cs typeface="Calibri"/>
              </a:rPr>
              <a:t>a</a:t>
            </a:r>
            <a:r>
              <a:rPr sz="2600" dirty="0">
                <a:solidFill>
                  <a:srgbClr val="60728D"/>
                </a:solidFill>
                <a:latin typeface="Times New Roman"/>
                <a:cs typeface="Times New Roman"/>
              </a:rPr>
              <a:t>	</a:t>
            </a:r>
            <a:r>
              <a:rPr sz="2600" spc="-10" dirty="0">
                <a:solidFill>
                  <a:srgbClr val="60728D"/>
                </a:solidFill>
                <a:latin typeface="Calibri"/>
                <a:cs typeface="Calibri"/>
              </a:rPr>
              <a:t>string</a:t>
            </a:r>
            <a:r>
              <a:rPr sz="2600" dirty="0">
                <a:solidFill>
                  <a:srgbClr val="60728D"/>
                </a:solidFill>
                <a:latin typeface="Times New Roman"/>
                <a:cs typeface="Times New Roman"/>
              </a:rPr>
              <a:t>	</a:t>
            </a:r>
            <a:r>
              <a:rPr sz="2600" spc="-25" dirty="0">
                <a:solidFill>
                  <a:srgbClr val="60728D"/>
                </a:solidFill>
                <a:latin typeface="Calibri"/>
                <a:cs typeface="Calibri"/>
              </a:rPr>
              <a:t>in</a:t>
            </a:r>
            <a:endParaRPr sz="2600">
              <a:latin typeface="Calibri"/>
              <a:cs typeface="Calibri"/>
            </a:endParaRPr>
          </a:p>
        </p:txBody>
      </p:sp>
      <p:sp>
        <p:nvSpPr>
          <p:cNvPr id="7" name="object 7"/>
          <p:cNvSpPr txBox="1"/>
          <p:nvPr/>
        </p:nvSpPr>
        <p:spPr>
          <a:xfrm>
            <a:off x="4890011" y="3663439"/>
            <a:ext cx="4051935" cy="422275"/>
          </a:xfrm>
          <a:prstGeom prst="rect">
            <a:avLst/>
          </a:prstGeom>
        </p:spPr>
        <p:txBody>
          <a:bodyPr vert="horz" wrap="square" lIns="0" tIns="13335" rIns="0" bIns="0" rtlCol="0">
            <a:spAutoFit/>
          </a:bodyPr>
          <a:lstStyle/>
          <a:p>
            <a:pPr marL="12700">
              <a:lnSpc>
                <a:spcPct val="100000"/>
              </a:lnSpc>
              <a:spcBef>
                <a:spcPts val="105"/>
              </a:spcBef>
              <a:tabLst>
                <a:tab pos="1693545" algn="l"/>
                <a:tab pos="3126105" algn="l"/>
              </a:tabLst>
            </a:pPr>
            <a:r>
              <a:rPr sz="2600" spc="-10" dirty="0">
                <a:solidFill>
                  <a:srgbClr val="60728D"/>
                </a:solidFill>
                <a:latin typeface="Calibri"/>
                <a:cs typeface="Calibri"/>
              </a:rPr>
              <a:t>Python</a:t>
            </a:r>
            <a:r>
              <a:rPr sz="2600" dirty="0">
                <a:solidFill>
                  <a:srgbClr val="60728D"/>
                </a:solidFill>
                <a:latin typeface="Times New Roman"/>
                <a:cs typeface="Times New Roman"/>
              </a:rPr>
              <a:t>	</a:t>
            </a:r>
            <a:r>
              <a:rPr sz="2600" spc="-20" dirty="0">
                <a:solidFill>
                  <a:srgbClr val="60728D"/>
                </a:solidFill>
                <a:latin typeface="Calibri"/>
                <a:cs typeface="Calibri"/>
              </a:rPr>
              <a:t>using</a:t>
            </a:r>
            <a:r>
              <a:rPr sz="2600" dirty="0">
                <a:solidFill>
                  <a:srgbClr val="60728D"/>
                </a:solidFill>
                <a:latin typeface="Times New Roman"/>
                <a:cs typeface="Times New Roman"/>
              </a:rPr>
              <a:t>	</a:t>
            </a:r>
            <a:r>
              <a:rPr sz="2600" spc="-10" dirty="0">
                <a:solidFill>
                  <a:srgbClr val="60728D"/>
                </a:solidFill>
                <a:latin typeface="Calibri"/>
                <a:cs typeface="Calibri"/>
              </a:rPr>
              <a:t>format</a:t>
            </a:r>
            <a:endParaRPr sz="2600">
              <a:latin typeface="Calibri"/>
              <a:cs typeface="Calibri"/>
            </a:endParaRPr>
          </a:p>
        </p:txBody>
      </p:sp>
      <p:sp>
        <p:nvSpPr>
          <p:cNvPr id="8" name="object 8"/>
          <p:cNvSpPr txBox="1"/>
          <p:nvPr/>
        </p:nvSpPr>
        <p:spPr>
          <a:xfrm>
            <a:off x="4890011" y="3980126"/>
            <a:ext cx="4053840" cy="422909"/>
          </a:xfrm>
          <a:prstGeom prst="rect">
            <a:avLst/>
          </a:prstGeom>
        </p:spPr>
        <p:txBody>
          <a:bodyPr vert="horz" wrap="square" lIns="0" tIns="13335" rIns="0" bIns="0" rtlCol="0">
            <a:spAutoFit/>
          </a:bodyPr>
          <a:lstStyle/>
          <a:p>
            <a:pPr marL="12700">
              <a:lnSpc>
                <a:spcPct val="100000"/>
              </a:lnSpc>
              <a:spcBef>
                <a:spcPts val="105"/>
              </a:spcBef>
            </a:pPr>
            <a:r>
              <a:rPr sz="2600" dirty="0">
                <a:solidFill>
                  <a:srgbClr val="60728D"/>
                </a:solidFill>
                <a:latin typeface="Calibri"/>
                <a:cs typeface="Calibri"/>
              </a:rPr>
              <a:t>specifiers,</a:t>
            </a:r>
            <a:r>
              <a:rPr sz="2600" spc="105" dirty="0">
                <a:solidFill>
                  <a:srgbClr val="60728D"/>
                </a:solidFill>
                <a:latin typeface="Times New Roman"/>
                <a:cs typeface="Times New Roman"/>
              </a:rPr>
              <a:t> </a:t>
            </a:r>
            <a:r>
              <a:rPr sz="2600" dirty="0">
                <a:solidFill>
                  <a:srgbClr val="60728D"/>
                </a:solidFill>
                <a:latin typeface="Calibri"/>
                <a:cs typeface="Calibri"/>
              </a:rPr>
              <a:t>We</a:t>
            </a:r>
            <a:r>
              <a:rPr sz="2600" spc="114" dirty="0">
                <a:solidFill>
                  <a:srgbClr val="60728D"/>
                </a:solidFill>
                <a:latin typeface="Times New Roman"/>
                <a:cs typeface="Times New Roman"/>
              </a:rPr>
              <a:t> </a:t>
            </a:r>
            <a:r>
              <a:rPr sz="2600" dirty="0">
                <a:solidFill>
                  <a:srgbClr val="60728D"/>
                </a:solidFill>
                <a:latin typeface="Calibri"/>
                <a:cs typeface="Calibri"/>
              </a:rPr>
              <a:t>put</a:t>
            </a:r>
            <a:r>
              <a:rPr sz="2600" spc="114" dirty="0">
                <a:solidFill>
                  <a:srgbClr val="60728D"/>
                </a:solidFill>
                <a:latin typeface="Times New Roman"/>
                <a:cs typeface="Times New Roman"/>
              </a:rPr>
              <a:t> </a:t>
            </a:r>
            <a:r>
              <a:rPr sz="2600" dirty="0">
                <a:solidFill>
                  <a:srgbClr val="60728D"/>
                </a:solidFill>
                <a:latin typeface="Calibri"/>
                <a:cs typeface="Calibri"/>
              </a:rPr>
              <a:t>the</a:t>
            </a:r>
            <a:r>
              <a:rPr sz="2600" spc="120" dirty="0">
                <a:solidFill>
                  <a:srgbClr val="60728D"/>
                </a:solidFill>
                <a:latin typeface="Times New Roman"/>
                <a:cs typeface="Times New Roman"/>
              </a:rPr>
              <a:t> </a:t>
            </a:r>
            <a:r>
              <a:rPr sz="2600" spc="-10" dirty="0">
                <a:solidFill>
                  <a:srgbClr val="60728D"/>
                </a:solidFill>
                <a:latin typeface="Calibri"/>
                <a:cs typeface="Calibri"/>
              </a:rPr>
              <a:t>format</a:t>
            </a:r>
            <a:endParaRPr sz="2600">
              <a:latin typeface="Calibri"/>
              <a:cs typeface="Calibri"/>
            </a:endParaRPr>
          </a:p>
        </p:txBody>
      </p:sp>
      <p:sp>
        <p:nvSpPr>
          <p:cNvPr id="9" name="object 9"/>
          <p:cNvSpPr txBox="1"/>
          <p:nvPr/>
        </p:nvSpPr>
        <p:spPr>
          <a:xfrm>
            <a:off x="4890011" y="4297805"/>
            <a:ext cx="4055745" cy="1056640"/>
          </a:xfrm>
          <a:prstGeom prst="rect">
            <a:avLst/>
          </a:prstGeom>
        </p:spPr>
        <p:txBody>
          <a:bodyPr vert="horz" wrap="square" lIns="0" tIns="89535" rIns="0" bIns="0" rtlCol="0">
            <a:spAutoFit/>
          </a:bodyPr>
          <a:lstStyle/>
          <a:p>
            <a:pPr marL="12700" marR="5080" algn="just">
              <a:lnSpc>
                <a:spcPts val="2500"/>
              </a:lnSpc>
              <a:spcBef>
                <a:spcPts val="705"/>
              </a:spcBef>
            </a:pPr>
            <a:r>
              <a:rPr sz="2600" dirty="0">
                <a:solidFill>
                  <a:srgbClr val="60728D"/>
                </a:solidFill>
                <a:latin typeface="Calibri"/>
                <a:cs typeface="Calibri"/>
              </a:rPr>
              <a:t>specifier</a:t>
            </a:r>
            <a:r>
              <a:rPr sz="2600" spc="295" dirty="0">
                <a:solidFill>
                  <a:srgbClr val="60728D"/>
                </a:solidFill>
                <a:latin typeface="Times New Roman"/>
                <a:cs typeface="Times New Roman"/>
              </a:rPr>
              <a:t>  </a:t>
            </a:r>
            <a:r>
              <a:rPr sz="2600" dirty="0">
                <a:solidFill>
                  <a:srgbClr val="60728D"/>
                </a:solidFill>
                <a:latin typeface="Calibri"/>
                <a:cs typeface="Calibri"/>
              </a:rPr>
              <a:t>in</a:t>
            </a:r>
            <a:r>
              <a:rPr sz="2600" spc="295" dirty="0">
                <a:solidFill>
                  <a:srgbClr val="60728D"/>
                </a:solidFill>
                <a:latin typeface="Times New Roman"/>
                <a:cs typeface="Times New Roman"/>
              </a:rPr>
              <a:t>  </a:t>
            </a:r>
            <a:r>
              <a:rPr sz="2600" dirty="0">
                <a:solidFill>
                  <a:srgbClr val="60728D"/>
                </a:solidFill>
                <a:latin typeface="Calibri"/>
                <a:cs typeface="Calibri"/>
              </a:rPr>
              <a:t>the</a:t>
            </a:r>
            <a:r>
              <a:rPr sz="2600" spc="290" dirty="0">
                <a:solidFill>
                  <a:srgbClr val="60728D"/>
                </a:solidFill>
                <a:latin typeface="Times New Roman"/>
                <a:cs typeface="Times New Roman"/>
              </a:rPr>
              <a:t>  </a:t>
            </a:r>
            <a:r>
              <a:rPr sz="2600" spc="-10" dirty="0">
                <a:solidFill>
                  <a:srgbClr val="60728D"/>
                </a:solidFill>
                <a:latin typeface="Calibri"/>
                <a:cs typeface="Calibri"/>
              </a:rPr>
              <a:t>predefined</a:t>
            </a:r>
            <a:r>
              <a:rPr sz="2600" spc="-10" dirty="0">
                <a:solidFill>
                  <a:srgbClr val="60728D"/>
                </a:solidFill>
                <a:latin typeface="Times New Roman"/>
                <a:cs typeface="Times New Roman"/>
              </a:rPr>
              <a:t> </a:t>
            </a:r>
            <a:r>
              <a:rPr sz="2600" dirty="0">
                <a:solidFill>
                  <a:srgbClr val="60728D"/>
                </a:solidFill>
                <a:latin typeface="Calibri"/>
                <a:cs typeface="Calibri"/>
              </a:rPr>
              <a:t>string</a:t>
            </a:r>
            <a:r>
              <a:rPr sz="2600" spc="525" dirty="0">
                <a:solidFill>
                  <a:srgbClr val="60728D"/>
                </a:solidFill>
                <a:latin typeface="Times New Roman"/>
                <a:cs typeface="Times New Roman"/>
              </a:rPr>
              <a:t> </a:t>
            </a:r>
            <a:r>
              <a:rPr sz="2600" dirty="0">
                <a:solidFill>
                  <a:srgbClr val="60728D"/>
                </a:solidFill>
                <a:latin typeface="Calibri"/>
                <a:cs typeface="Calibri"/>
              </a:rPr>
              <a:t>at</a:t>
            </a:r>
            <a:r>
              <a:rPr sz="2600" spc="535" dirty="0">
                <a:solidFill>
                  <a:srgbClr val="60728D"/>
                </a:solidFill>
                <a:latin typeface="Times New Roman"/>
                <a:cs typeface="Times New Roman"/>
              </a:rPr>
              <a:t> </a:t>
            </a:r>
            <a:r>
              <a:rPr sz="2600" dirty="0">
                <a:solidFill>
                  <a:srgbClr val="60728D"/>
                </a:solidFill>
                <a:latin typeface="Calibri"/>
                <a:cs typeface="Calibri"/>
              </a:rPr>
              <a:t>the</a:t>
            </a:r>
            <a:r>
              <a:rPr sz="2600" spc="520" dirty="0">
                <a:solidFill>
                  <a:srgbClr val="60728D"/>
                </a:solidFill>
                <a:latin typeface="Times New Roman"/>
                <a:cs typeface="Times New Roman"/>
              </a:rPr>
              <a:t> </a:t>
            </a:r>
            <a:r>
              <a:rPr sz="2600" dirty="0">
                <a:solidFill>
                  <a:srgbClr val="60728D"/>
                </a:solidFill>
                <a:latin typeface="Calibri"/>
                <a:cs typeface="Calibri"/>
              </a:rPr>
              <a:t>position</a:t>
            </a:r>
            <a:r>
              <a:rPr sz="2600" spc="535" dirty="0">
                <a:solidFill>
                  <a:srgbClr val="60728D"/>
                </a:solidFill>
                <a:latin typeface="Times New Roman"/>
                <a:cs typeface="Times New Roman"/>
              </a:rPr>
              <a:t> </a:t>
            </a:r>
            <a:r>
              <a:rPr sz="2600" spc="-10" dirty="0">
                <a:solidFill>
                  <a:srgbClr val="60728D"/>
                </a:solidFill>
                <a:latin typeface="Calibri"/>
                <a:cs typeface="Calibri"/>
              </a:rPr>
              <a:t>where</a:t>
            </a:r>
            <a:r>
              <a:rPr sz="2600" spc="-10" dirty="0">
                <a:solidFill>
                  <a:srgbClr val="60728D"/>
                </a:solidFill>
                <a:latin typeface="Times New Roman"/>
                <a:cs typeface="Times New Roman"/>
              </a:rPr>
              <a:t> </a:t>
            </a:r>
            <a:r>
              <a:rPr sz="2600" dirty="0">
                <a:solidFill>
                  <a:srgbClr val="60728D"/>
                </a:solidFill>
                <a:latin typeface="Calibri"/>
                <a:cs typeface="Calibri"/>
              </a:rPr>
              <a:t>the</a:t>
            </a:r>
            <a:r>
              <a:rPr sz="2600" spc="-100" dirty="0">
                <a:solidFill>
                  <a:srgbClr val="60728D"/>
                </a:solidFill>
                <a:latin typeface="Times New Roman"/>
                <a:cs typeface="Times New Roman"/>
              </a:rPr>
              <a:t> </a:t>
            </a:r>
            <a:r>
              <a:rPr sz="2600" dirty="0">
                <a:solidFill>
                  <a:srgbClr val="60728D"/>
                </a:solidFill>
                <a:latin typeface="Calibri"/>
                <a:cs typeface="Calibri"/>
              </a:rPr>
              <a:t>variable</a:t>
            </a:r>
            <a:r>
              <a:rPr sz="2600" spc="-95" dirty="0">
                <a:solidFill>
                  <a:srgbClr val="60728D"/>
                </a:solidFill>
                <a:latin typeface="Times New Roman"/>
                <a:cs typeface="Times New Roman"/>
              </a:rPr>
              <a:t> </a:t>
            </a:r>
            <a:r>
              <a:rPr sz="2600" dirty="0">
                <a:solidFill>
                  <a:srgbClr val="60728D"/>
                </a:solidFill>
                <a:latin typeface="Calibri"/>
                <a:cs typeface="Calibri"/>
              </a:rPr>
              <a:t>is</a:t>
            </a:r>
            <a:r>
              <a:rPr sz="2600" spc="-100" dirty="0">
                <a:solidFill>
                  <a:srgbClr val="60728D"/>
                </a:solidFill>
                <a:latin typeface="Times New Roman"/>
                <a:cs typeface="Times New Roman"/>
              </a:rPr>
              <a:t> </a:t>
            </a:r>
            <a:r>
              <a:rPr sz="2600" dirty="0">
                <a:solidFill>
                  <a:srgbClr val="60728D"/>
                </a:solidFill>
                <a:latin typeface="Calibri"/>
                <a:cs typeface="Calibri"/>
              </a:rPr>
              <a:t>to</a:t>
            </a:r>
            <a:r>
              <a:rPr sz="2600" spc="-100" dirty="0">
                <a:solidFill>
                  <a:srgbClr val="60728D"/>
                </a:solidFill>
                <a:latin typeface="Times New Roman"/>
                <a:cs typeface="Times New Roman"/>
              </a:rPr>
              <a:t> </a:t>
            </a:r>
            <a:r>
              <a:rPr sz="2600" dirty="0">
                <a:solidFill>
                  <a:srgbClr val="60728D"/>
                </a:solidFill>
                <a:latin typeface="Calibri"/>
                <a:cs typeface="Calibri"/>
              </a:rPr>
              <a:t>be</a:t>
            </a:r>
            <a:r>
              <a:rPr sz="2600" spc="-110" dirty="0">
                <a:solidFill>
                  <a:srgbClr val="60728D"/>
                </a:solidFill>
                <a:latin typeface="Times New Roman"/>
                <a:cs typeface="Times New Roman"/>
              </a:rPr>
              <a:t> </a:t>
            </a:r>
            <a:r>
              <a:rPr sz="2600" spc="-10" dirty="0">
                <a:solidFill>
                  <a:srgbClr val="60728D"/>
                </a:solidFill>
                <a:latin typeface="Calibri"/>
                <a:cs typeface="Calibri"/>
              </a:rPr>
              <a:t>inserted.</a:t>
            </a:r>
            <a:endParaRPr sz="2600">
              <a:latin typeface="Calibri"/>
              <a:cs typeface="Calibri"/>
            </a:endParaRPr>
          </a:p>
        </p:txBody>
      </p:sp>
      <p:pic>
        <p:nvPicPr>
          <p:cNvPr id="10" name="object 10"/>
          <p:cNvPicPr/>
          <p:nvPr/>
        </p:nvPicPr>
        <p:blipFill>
          <a:blip r:embed="rId3" cstate="print"/>
          <a:stretch>
            <a:fillRect/>
          </a:stretch>
        </p:blipFill>
        <p:spPr>
          <a:xfrm>
            <a:off x="4710927" y="829565"/>
            <a:ext cx="4197339" cy="2218434"/>
          </a:xfrm>
          <a:prstGeom prst="rect">
            <a:avLst/>
          </a:prstGeom>
        </p:spPr>
      </p:pic>
      <p:sp>
        <p:nvSpPr>
          <p:cNvPr id="11" name="object 11"/>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896234"/>
            <a:ext cx="3318510" cy="482600"/>
          </a:xfrm>
          <a:prstGeom prst="rect">
            <a:avLst/>
          </a:prstGeom>
        </p:spPr>
        <p:txBody>
          <a:bodyPr vert="horz" wrap="square" lIns="0" tIns="12700" rIns="0" bIns="0" rtlCol="0">
            <a:spAutoFit/>
          </a:bodyPr>
          <a:lstStyle/>
          <a:p>
            <a:pPr marL="12700">
              <a:lnSpc>
                <a:spcPct val="100000"/>
              </a:lnSpc>
              <a:spcBef>
                <a:spcPts val="100"/>
              </a:spcBef>
            </a:pPr>
            <a:r>
              <a:rPr sz="3000" b="0" cap="small" spc="290" dirty="0">
                <a:solidFill>
                  <a:srgbClr val="565F6C"/>
                </a:solidFill>
                <a:latin typeface="Cambria"/>
                <a:cs typeface="Cambria"/>
              </a:rPr>
              <a:t>Python</a:t>
            </a:r>
            <a:r>
              <a:rPr sz="2400" b="0" spc="220" dirty="0">
                <a:solidFill>
                  <a:srgbClr val="565F6C"/>
                </a:solidFill>
                <a:latin typeface="Times New Roman"/>
                <a:cs typeface="Times New Roman"/>
              </a:rPr>
              <a:t> </a:t>
            </a:r>
            <a:r>
              <a:rPr sz="3000" b="0" cap="small" spc="250" dirty="0">
                <a:solidFill>
                  <a:srgbClr val="565F6C"/>
                </a:solidFill>
                <a:latin typeface="Cambria"/>
                <a:cs typeface="Cambria"/>
              </a:rPr>
              <a:t>Features</a:t>
            </a:r>
            <a:endParaRPr sz="3000">
              <a:latin typeface="Cambria"/>
              <a:cs typeface="Cambria"/>
            </a:endParaRPr>
          </a:p>
        </p:txBody>
      </p:sp>
      <p:sp>
        <p:nvSpPr>
          <p:cNvPr id="9" name="object 9"/>
          <p:cNvSpPr txBox="1"/>
          <p:nvPr/>
        </p:nvSpPr>
        <p:spPr>
          <a:xfrm>
            <a:off x="535940" y="1561841"/>
            <a:ext cx="8021320" cy="5034280"/>
          </a:xfrm>
          <a:prstGeom prst="rect">
            <a:avLst/>
          </a:prstGeom>
        </p:spPr>
        <p:txBody>
          <a:bodyPr vert="horz" wrap="square" lIns="0" tIns="12065" rIns="0" bIns="0" rtlCol="0">
            <a:spAutoFit/>
          </a:bodyPr>
          <a:lstStyle/>
          <a:p>
            <a:pPr marL="355600" indent="-342900">
              <a:lnSpc>
                <a:spcPct val="100000"/>
              </a:lnSpc>
              <a:spcBef>
                <a:spcPts val="95"/>
              </a:spcBef>
              <a:buFont typeface="Cambria"/>
              <a:buAutoNum type="arabicParenR"/>
              <a:tabLst>
                <a:tab pos="355600" algn="l"/>
              </a:tabLst>
            </a:pPr>
            <a:r>
              <a:rPr sz="2200" b="1" spc="200" dirty="0">
                <a:latin typeface="Cambria"/>
                <a:cs typeface="Cambria"/>
              </a:rPr>
              <a:t>Easy</a:t>
            </a:r>
            <a:r>
              <a:rPr sz="2200" spc="105" dirty="0">
                <a:latin typeface="Times New Roman"/>
                <a:cs typeface="Times New Roman"/>
              </a:rPr>
              <a:t> </a:t>
            </a:r>
            <a:r>
              <a:rPr sz="2200" b="1" spc="110" dirty="0">
                <a:latin typeface="Cambria"/>
                <a:cs typeface="Cambria"/>
              </a:rPr>
              <a:t>to</a:t>
            </a:r>
            <a:r>
              <a:rPr sz="2200" spc="100" dirty="0">
                <a:latin typeface="Times New Roman"/>
                <a:cs typeface="Times New Roman"/>
              </a:rPr>
              <a:t> </a:t>
            </a:r>
            <a:r>
              <a:rPr sz="2200" b="1" spc="180" dirty="0">
                <a:latin typeface="Cambria"/>
                <a:cs typeface="Cambria"/>
              </a:rPr>
              <a:t>Learn</a:t>
            </a:r>
            <a:r>
              <a:rPr sz="2200" spc="110" dirty="0">
                <a:latin typeface="Times New Roman"/>
                <a:cs typeface="Times New Roman"/>
              </a:rPr>
              <a:t> </a:t>
            </a:r>
            <a:r>
              <a:rPr sz="2200" b="1" spc="165" dirty="0">
                <a:latin typeface="Cambria"/>
                <a:cs typeface="Cambria"/>
              </a:rPr>
              <a:t>and</a:t>
            </a:r>
            <a:r>
              <a:rPr sz="2200" spc="105" dirty="0">
                <a:latin typeface="Times New Roman"/>
                <a:cs typeface="Times New Roman"/>
              </a:rPr>
              <a:t> </a:t>
            </a:r>
            <a:r>
              <a:rPr sz="2200" b="1" spc="140" dirty="0">
                <a:latin typeface="Cambria"/>
                <a:cs typeface="Cambria"/>
              </a:rPr>
              <a:t>Use</a:t>
            </a:r>
            <a:endParaRPr sz="2200">
              <a:latin typeface="Cambria"/>
              <a:cs typeface="Cambria"/>
            </a:endParaRPr>
          </a:p>
          <a:p>
            <a:pPr marL="287020" marR="32384">
              <a:lnSpc>
                <a:spcPct val="80000"/>
              </a:lnSpc>
              <a:spcBef>
                <a:spcPts val="605"/>
              </a:spcBef>
            </a:pPr>
            <a:r>
              <a:rPr sz="2200" spc="85" dirty="0">
                <a:latin typeface="Cambria"/>
                <a:cs typeface="Cambria"/>
              </a:rPr>
              <a:t>Python</a:t>
            </a:r>
            <a:r>
              <a:rPr sz="2200" spc="105" dirty="0">
                <a:latin typeface="Times New Roman"/>
                <a:cs typeface="Times New Roman"/>
              </a:rPr>
              <a:t> </a:t>
            </a:r>
            <a:r>
              <a:rPr sz="2200" spc="70" dirty="0">
                <a:latin typeface="Cambria"/>
                <a:cs typeface="Cambria"/>
              </a:rPr>
              <a:t>is</a:t>
            </a:r>
            <a:r>
              <a:rPr sz="2200" spc="100" dirty="0">
                <a:latin typeface="Times New Roman"/>
                <a:cs typeface="Times New Roman"/>
              </a:rPr>
              <a:t> </a:t>
            </a:r>
            <a:r>
              <a:rPr sz="2200" spc="70" dirty="0">
                <a:latin typeface="Cambria"/>
                <a:cs typeface="Cambria"/>
              </a:rPr>
              <a:t>easy</a:t>
            </a:r>
            <a:r>
              <a:rPr sz="2200" spc="100" dirty="0">
                <a:latin typeface="Times New Roman"/>
                <a:cs typeface="Times New Roman"/>
              </a:rPr>
              <a:t> </a:t>
            </a:r>
            <a:r>
              <a:rPr sz="2200" dirty="0">
                <a:latin typeface="Cambria"/>
                <a:cs typeface="Cambria"/>
              </a:rPr>
              <a:t>to</a:t>
            </a:r>
            <a:r>
              <a:rPr sz="2200" spc="100" dirty="0">
                <a:latin typeface="Times New Roman"/>
                <a:cs typeface="Times New Roman"/>
              </a:rPr>
              <a:t> </a:t>
            </a:r>
            <a:r>
              <a:rPr sz="2200" spc="85" dirty="0">
                <a:latin typeface="Cambria"/>
                <a:cs typeface="Cambria"/>
              </a:rPr>
              <a:t>learn</a:t>
            </a:r>
            <a:r>
              <a:rPr sz="2200" spc="100" dirty="0">
                <a:latin typeface="Times New Roman"/>
                <a:cs typeface="Times New Roman"/>
              </a:rPr>
              <a:t> </a:t>
            </a:r>
            <a:r>
              <a:rPr sz="2200" spc="100" dirty="0">
                <a:latin typeface="Cambria"/>
                <a:cs typeface="Cambria"/>
              </a:rPr>
              <a:t>as</a:t>
            </a:r>
            <a:r>
              <a:rPr sz="2200" spc="85" dirty="0">
                <a:latin typeface="Times New Roman"/>
                <a:cs typeface="Times New Roman"/>
              </a:rPr>
              <a:t> </a:t>
            </a:r>
            <a:r>
              <a:rPr sz="2200" dirty="0">
                <a:latin typeface="Cambria"/>
                <a:cs typeface="Cambria"/>
              </a:rPr>
              <a:t>compared</a:t>
            </a:r>
            <a:r>
              <a:rPr sz="2200" spc="100" dirty="0">
                <a:latin typeface="Times New Roman"/>
                <a:cs typeface="Times New Roman"/>
              </a:rPr>
              <a:t> </a:t>
            </a:r>
            <a:r>
              <a:rPr sz="2200" dirty="0">
                <a:latin typeface="Cambria"/>
                <a:cs typeface="Cambria"/>
              </a:rPr>
              <a:t>to</a:t>
            </a:r>
            <a:r>
              <a:rPr sz="2200" spc="100" dirty="0">
                <a:latin typeface="Times New Roman"/>
                <a:cs typeface="Times New Roman"/>
              </a:rPr>
              <a:t> </a:t>
            </a:r>
            <a:r>
              <a:rPr sz="2200" spc="50" dirty="0">
                <a:latin typeface="Cambria"/>
                <a:cs typeface="Cambria"/>
              </a:rPr>
              <a:t>other</a:t>
            </a:r>
            <a:r>
              <a:rPr sz="2200" spc="85" dirty="0">
                <a:latin typeface="Times New Roman"/>
                <a:cs typeface="Times New Roman"/>
              </a:rPr>
              <a:t> </a:t>
            </a:r>
            <a:r>
              <a:rPr sz="2200" spc="65" dirty="0">
                <a:latin typeface="Cambria"/>
                <a:cs typeface="Cambria"/>
              </a:rPr>
              <a:t>programming</a:t>
            </a:r>
            <a:r>
              <a:rPr sz="2200" spc="65" dirty="0">
                <a:latin typeface="Times New Roman"/>
                <a:cs typeface="Times New Roman"/>
              </a:rPr>
              <a:t> </a:t>
            </a:r>
            <a:r>
              <a:rPr sz="2200" spc="95" dirty="0">
                <a:latin typeface="Cambria"/>
                <a:cs typeface="Cambria"/>
              </a:rPr>
              <a:t>languages.</a:t>
            </a:r>
            <a:r>
              <a:rPr sz="2200" spc="90" dirty="0">
                <a:latin typeface="Times New Roman"/>
                <a:cs typeface="Times New Roman"/>
              </a:rPr>
              <a:t> </a:t>
            </a:r>
            <a:r>
              <a:rPr sz="2200" spc="110" dirty="0">
                <a:latin typeface="Cambria"/>
                <a:cs typeface="Cambria"/>
              </a:rPr>
              <a:t>Its</a:t>
            </a:r>
            <a:r>
              <a:rPr sz="2200" spc="75" dirty="0">
                <a:latin typeface="Times New Roman"/>
                <a:cs typeface="Times New Roman"/>
              </a:rPr>
              <a:t> </a:t>
            </a:r>
            <a:r>
              <a:rPr sz="2200" spc="95" dirty="0">
                <a:latin typeface="Cambria"/>
                <a:cs typeface="Cambria"/>
              </a:rPr>
              <a:t>syntax</a:t>
            </a:r>
            <a:r>
              <a:rPr sz="2200" spc="95" dirty="0">
                <a:latin typeface="Times New Roman"/>
                <a:cs typeface="Times New Roman"/>
              </a:rPr>
              <a:t> </a:t>
            </a:r>
            <a:r>
              <a:rPr sz="2200" spc="70" dirty="0">
                <a:latin typeface="Cambria"/>
                <a:cs typeface="Cambria"/>
              </a:rPr>
              <a:t>is</a:t>
            </a:r>
            <a:r>
              <a:rPr sz="2200" spc="55" dirty="0">
                <a:latin typeface="Times New Roman"/>
                <a:cs typeface="Times New Roman"/>
              </a:rPr>
              <a:t> </a:t>
            </a:r>
            <a:r>
              <a:rPr sz="2200" spc="65" dirty="0">
                <a:latin typeface="Cambria"/>
                <a:cs typeface="Cambria"/>
              </a:rPr>
              <a:t>straightforward</a:t>
            </a:r>
            <a:r>
              <a:rPr sz="2200" spc="95" dirty="0">
                <a:latin typeface="Times New Roman"/>
                <a:cs typeface="Times New Roman"/>
              </a:rPr>
              <a:t> </a:t>
            </a:r>
            <a:r>
              <a:rPr sz="2200" spc="90" dirty="0">
                <a:latin typeface="Cambria"/>
                <a:cs typeface="Cambria"/>
              </a:rPr>
              <a:t>and</a:t>
            </a:r>
            <a:r>
              <a:rPr sz="2200" spc="90" dirty="0">
                <a:latin typeface="Times New Roman"/>
                <a:cs typeface="Times New Roman"/>
              </a:rPr>
              <a:t> </a:t>
            </a:r>
            <a:r>
              <a:rPr sz="2200" spc="90" dirty="0">
                <a:latin typeface="Cambria"/>
                <a:cs typeface="Cambria"/>
              </a:rPr>
              <a:t>much</a:t>
            </a:r>
            <a:r>
              <a:rPr sz="2200" spc="90" dirty="0">
                <a:latin typeface="Times New Roman"/>
                <a:cs typeface="Times New Roman"/>
              </a:rPr>
              <a:t> </a:t>
            </a:r>
            <a:r>
              <a:rPr sz="2200" spc="55" dirty="0">
                <a:latin typeface="Cambria"/>
                <a:cs typeface="Cambria"/>
              </a:rPr>
              <a:t>the</a:t>
            </a:r>
            <a:r>
              <a:rPr sz="2200" spc="55" dirty="0">
                <a:latin typeface="Times New Roman"/>
                <a:cs typeface="Times New Roman"/>
              </a:rPr>
              <a:t> </a:t>
            </a:r>
            <a:r>
              <a:rPr sz="2200" spc="80" dirty="0">
                <a:latin typeface="Cambria"/>
                <a:cs typeface="Cambria"/>
              </a:rPr>
              <a:t>same</a:t>
            </a:r>
            <a:r>
              <a:rPr sz="2200" spc="70" dirty="0">
                <a:latin typeface="Times New Roman"/>
                <a:cs typeface="Times New Roman"/>
              </a:rPr>
              <a:t> </a:t>
            </a:r>
            <a:r>
              <a:rPr sz="2200" spc="100" dirty="0">
                <a:latin typeface="Cambria"/>
                <a:cs typeface="Cambria"/>
              </a:rPr>
              <a:t>as</a:t>
            </a:r>
            <a:r>
              <a:rPr sz="2200" spc="65" dirty="0">
                <a:latin typeface="Times New Roman"/>
                <a:cs typeface="Times New Roman"/>
              </a:rPr>
              <a:t> </a:t>
            </a:r>
            <a:r>
              <a:rPr sz="2200" spc="80" dirty="0">
                <a:latin typeface="Cambria"/>
                <a:cs typeface="Cambria"/>
              </a:rPr>
              <a:t>the</a:t>
            </a:r>
            <a:r>
              <a:rPr sz="2200" spc="75" dirty="0">
                <a:latin typeface="Times New Roman"/>
                <a:cs typeface="Times New Roman"/>
              </a:rPr>
              <a:t> </a:t>
            </a:r>
            <a:r>
              <a:rPr sz="2200" spc="120" dirty="0">
                <a:latin typeface="Cambria"/>
                <a:cs typeface="Cambria"/>
              </a:rPr>
              <a:t>English</a:t>
            </a:r>
            <a:r>
              <a:rPr sz="2200" spc="75" dirty="0">
                <a:latin typeface="Times New Roman"/>
                <a:cs typeface="Times New Roman"/>
              </a:rPr>
              <a:t> </a:t>
            </a:r>
            <a:r>
              <a:rPr sz="2200" spc="105" dirty="0">
                <a:latin typeface="Cambria"/>
                <a:cs typeface="Cambria"/>
              </a:rPr>
              <a:t>language.</a:t>
            </a:r>
            <a:r>
              <a:rPr sz="2200" spc="114" dirty="0">
                <a:latin typeface="Times New Roman"/>
                <a:cs typeface="Times New Roman"/>
              </a:rPr>
              <a:t> </a:t>
            </a:r>
            <a:r>
              <a:rPr sz="2200" spc="70" dirty="0">
                <a:latin typeface="Cambria"/>
                <a:cs typeface="Cambria"/>
              </a:rPr>
              <a:t>There</a:t>
            </a:r>
            <a:r>
              <a:rPr sz="2200" spc="75" dirty="0">
                <a:latin typeface="Times New Roman"/>
                <a:cs typeface="Times New Roman"/>
              </a:rPr>
              <a:t> </a:t>
            </a:r>
            <a:r>
              <a:rPr sz="2200" spc="70" dirty="0">
                <a:latin typeface="Cambria"/>
                <a:cs typeface="Cambria"/>
              </a:rPr>
              <a:t>is</a:t>
            </a:r>
            <a:r>
              <a:rPr sz="2200" spc="50" dirty="0">
                <a:latin typeface="Times New Roman"/>
                <a:cs typeface="Times New Roman"/>
              </a:rPr>
              <a:t> </a:t>
            </a:r>
            <a:r>
              <a:rPr sz="2200" dirty="0">
                <a:latin typeface="Cambria"/>
                <a:cs typeface="Cambria"/>
              </a:rPr>
              <a:t>no</a:t>
            </a:r>
            <a:r>
              <a:rPr sz="2200" spc="90" dirty="0">
                <a:latin typeface="Times New Roman"/>
                <a:cs typeface="Times New Roman"/>
              </a:rPr>
              <a:t> </a:t>
            </a:r>
            <a:r>
              <a:rPr sz="2200" spc="60" dirty="0">
                <a:latin typeface="Cambria"/>
                <a:cs typeface="Cambria"/>
              </a:rPr>
              <a:t>use</a:t>
            </a:r>
            <a:r>
              <a:rPr sz="2200" spc="70" dirty="0">
                <a:latin typeface="Times New Roman"/>
                <a:cs typeface="Times New Roman"/>
              </a:rPr>
              <a:t> </a:t>
            </a:r>
            <a:r>
              <a:rPr sz="2200" dirty="0">
                <a:latin typeface="Cambria"/>
                <a:cs typeface="Cambria"/>
              </a:rPr>
              <a:t>of</a:t>
            </a:r>
            <a:r>
              <a:rPr sz="2200" spc="75" dirty="0">
                <a:latin typeface="Times New Roman"/>
                <a:cs typeface="Times New Roman"/>
              </a:rPr>
              <a:t> </a:t>
            </a:r>
            <a:r>
              <a:rPr sz="2200" spc="55" dirty="0">
                <a:latin typeface="Cambria"/>
                <a:cs typeface="Cambria"/>
              </a:rPr>
              <a:t>the</a:t>
            </a:r>
            <a:r>
              <a:rPr sz="2200" spc="55" dirty="0">
                <a:latin typeface="Times New Roman"/>
                <a:cs typeface="Times New Roman"/>
              </a:rPr>
              <a:t> </a:t>
            </a:r>
            <a:r>
              <a:rPr sz="2200" dirty="0">
                <a:latin typeface="Cambria"/>
                <a:cs typeface="Cambria"/>
              </a:rPr>
              <a:t>semicolon</a:t>
            </a:r>
            <a:r>
              <a:rPr sz="2200" spc="85" dirty="0">
                <a:latin typeface="Times New Roman"/>
                <a:cs typeface="Times New Roman"/>
              </a:rPr>
              <a:t> </a:t>
            </a:r>
            <a:r>
              <a:rPr sz="2200" dirty="0">
                <a:latin typeface="Cambria"/>
                <a:cs typeface="Cambria"/>
              </a:rPr>
              <a:t>or</a:t>
            </a:r>
            <a:r>
              <a:rPr sz="2200" spc="114" dirty="0">
                <a:latin typeface="Times New Roman"/>
                <a:cs typeface="Times New Roman"/>
              </a:rPr>
              <a:t> </a:t>
            </a:r>
            <a:r>
              <a:rPr sz="2200" spc="50" dirty="0">
                <a:latin typeface="Cambria"/>
                <a:cs typeface="Cambria"/>
              </a:rPr>
              <a:t>curly-</a:t>
            </a:r>
            <a:r>
              <a:rPr sz="2200" spc="75" dirty="0">
                <a:latin typeface="Cambria"/>
                <a:cs typeface="Cambria"/>
              </a:rPr>
              <a:t>bracket,</a:t>
            </a:r>
            <a:r>
              <a:rPr sz="2200" spc="155" dirty="0">
                <a:latin typeface="Times New Roman"/>
                <a:cs typeface="Times New Roman"/>
              </a:rPr>
              <a:t> </a:t>
            </a:r>
            <a:r>
              <a:rPr sz="2200" spc="80" dirty="0">
                <a:latin typeface="Cambria"/>
                <a:cs typeface="Cambria"/>
              </a:rPr>
              <a:t>the</a:t>
            </a:r>
            <a:r>
              <a:rPr sz="2200" spc="120" dirty="0">
                <a:latin typeface="Times New Roman"/>
                <a:cs typeface="Times New Roman"/>
              </a:rPr>
              <a:t> </a:t>
            </a:r>
            <a:r>
              <a:rPr sz="2200" spc="70" dirty="0">
                <a:latin typeface="Cambria"/>
                <a:cs typeface="Cambria"/>
              </a:rPr>
              <a:t>indentation</a:t>
            </a:r>
            <a:r>
              <a:rPr sz="2200" spc="110" dirty="0">
                <a:latin typeface="Times New Roman"/>
                <a:cs typeface="Times New Roman"/>
              </a:rPr>
              <a:t> </a:t>
            </a:r>
            <a:r>
              <a:rPr sz="2200" spc="55" dirty="0">
                <a:latin typeface="Cambria"/>
                <a:cs typeface="Cambria"/>
              </a:rPr>
              <a:t>defines</a:t>
            </a:r>
            <a:r>
              <a:rPr sz="2200" spc="105" dirty="0">
                <a:latin typeface="Times New Roman"/>
                <a:cs typeface="Times New Roman"/>
              </a:rPr>
              <a:t> </a:t>
            </a:r>
            <a:r>
              <a:rPr sz="2200" spc="80" dirty="0">
                <a:latin typeface="Cambria"/>
                <a:cs typeface="Cambria"/>
              </a:rPr>
              <a:t>the</a:t>
            </a:r>
            <a:r>
              <a:rPr sz="2200" spc="120" dirty="0">
                <a:latin typeface="Times New Roman"/>
                <a:cs typeface="Times New Roman"/>
              </a:rPr>
              <a:t> </a:t>
            </a:r>
            <a:r>
              <a:rPr sz="2200" spc="-20" dirty="0">
                <a:latin typeface="Cambria"/>
                <a:cs typeface="Cambria"/>
              </a:rPr>
              <a:t>code</a:t>
            </a:r>
            <a:r>
              <a:rPr sz="2200" spc="-20" dirty="0">
                <a:latin typeface="Times New Roman"/>
                <a:cs typeface="Times New Roman"/>
              </a:rPr>
              <a:t> </a:t>
            </a:r>
            <a:r>
              <a:rPr sz="2200" spc="55" dirty="0">
                <a:latin typeface="Cambria"/>
                <a:cs typeface="Cambria"/>
              </a:rPr>
              <a:t>block.</a:t>
            </a:r>
            <a:r>
              <a:rPr sz="2200" spc="120" dirty="0">
                <a:latin typeface="Times New Roman"/>
                <a:cs typeface="Times New Roman"/>
              </a:rPr>
              <a:t> </a:t>
            </a:r>
            <a:r>
              <a:rPr sz="2200" spc="135" dirty="0">
                <a:latin typeface="Cambria"/>
                <a:cs typeface="Cambria"/>
              </a:rPr>
              <a:t>It</a:t>
            </a:r>
            <a:r>
              <a:rPr sz="2200" spc="125" dirty="0">
                <a:latin typeface="Times New Roman"/>
                <a:cs typeface="Times New Roman"/>
              </a:rPr>
              <a:t> </a:t>
            </a:r>
            <a:r>
              <a:rPr sz="2200" spc="70" dirty="0">
                <a:latin typeface="Cambria"/>
                <a:cs typeface="Cambria"/>
              </a:rPr>
              <a:t>is</a:t>
            </a:r>
            <a:r>
              <a:rPr sz="2200" spc="105" dirty="0">
                <a:latin typeface="Times New Roman"/>
                <a:cs typeface="Times New Roman"/>
              </a:rPr>
              <a:t> </a:t>
            </a:r>
            <a:r>
              <a:rPr sz="2200" spc="80" dirty="0">
                <a:latin typeface="Cambria"/>
                <a:cs typeface="Cambria"/>
              </a:rPr>
              <a:t>the</a:t>
            </a:r>
            <a:r>
              <a:rPr sz="2200" spc="125" dirty="0">
                <a:latin typeface="Times New Roman"/>
                <a:cs typeface="Times New Roman"/>
              </a:rPr>
              <a:t> </a:t>
            </a:r>
            <a:r>
              <a:rPr sz="2200" dirty="0">
                <a:latin typeface="Cambria"/>
                <a:cs typeface="Cambria"/>
              </a:rPr>
              <a:t>recommended</a:t>
            </a:r>
            <a:r>
              <a:rPr sz="2200" spc="105" dirty="0">
                <a:latin typeface="Times New Roman"/>
                <a:cs typeface="Times New Roman"/>
              </a:rPr>
              <a:t> </a:t>
            </a:r>
            <a:r>
              <a:rPr sz="2200" spc="65" dirty="0">
                <a:latin typeface="Cambria"/>
                <a:cs typeface="Cambria"/>
              </a:rPr>
              <a:t>programming</a:t>
            </a:r>
            <a:r>
              <a:rPr sz="2200" spc="155" dirty="0">
                <a:latin typeface="Times New Roman"/>
                <a:cs typeface="Times New Roman"/>
              </a:rPr>
              <a:t> </a:t>
            </a:r>
            <a:r>
              <a:rPr sz="2200" spc="95" dirty="0">
                <a:latin typeface="Cambria"/>
                <a:cs typeface="Cambria"/>
              </a:rPr>
              <a:t>language</a:t>
            </a:r>
            <a:r>
              <a:rPr sz="2200" spc="150" dirty="0">
                <a:latin typeface="Times New Roman"/>
                <a:cs typeface="Times New Roman"/>
              </a:rPr>
              <a:t> </a:t>
            </a:r>
            <a:r>
              <a:rPr sz="2200" spc="-25" dirty="0">
                <a:latin typeface="Cambria"/>
                <a:cs typeface="Cambria"/>
              </a:rPr>
              <a:t>for</a:t>
            </a:r>
            <a:r>
              <a:rPr sz="2200" spc="-25" dirty="0">
                <a:latin typeface="Times New Roman"/>
                <a:cs typeface="Times New Roman"/>
              </a:rPr>
              <a:t> </a:t>
            </a:r>
            <a:r>
              <a:rPr sz="2200" spc="60" dirty="0">
                <a:latin typeface="Cambria"/>
                <a:cs typeface="Cambria"/>
              </a:rPr>
              <a:t>beginners.</a:t>
            </a:r>
            <a:endParaRPr sz="2200">
              <a:latin typeface="Cambria"/>
              <a:cs typeface="Cambria"/>
            </a:endParaRPr>
          </a:p>
          <a:p>
            <a:pPr marL="339725" indent="-327025">
              <a:lnSpc>
                <a:spcPct val="100000"/>
              </a:lnSpc>
              <a:spcBef>
                <a:spcPts val="70"/>
              </a:spcBef>
              <a:buFont typeface="Cambria"/>
              <a:buAutoNum type="arabicParenR" startAt="2"/>
              <a:tabLst>
                <a:tab pos="339725" algn="l"/>
              </a:tabLst>
            </a:pPr>
            <a:r>
              <a:rPr sz="2200" b="1" spc="145" dirty="0">
                <a:latin typeface="Cambria"/>
                <a:cs typeface="Cambria"/>
              </a:rPr>
              <a:t>Expressive</a:t>
            </a:r>
            <a:r>
              <a:rPr sz="2200" spc="125" dirty="0">
                <a:latin typeface="Times New Roman"/>
                <a:cs typeface="Times New Roman"/>
              </a:rPr>
              <a:t> </a:t>
            </a:r>
            <a:r>
              <a:rPr sz="2200" b="1" spc="175" dirty="0">
                <a:latin typeface="Cambria"/>
                <a:cs typeface="Cambria"/>
              </a:rPr>
              <a:t>Language</a:t>
            </a:r>
            <a:endParaRPr sz="2200">
              <a:latin typeface="Cambria"/>
              <a:cs typeface="Cambria"/>
            </a:endParaRPr>
          </a:p>
          <a:p>
            <a:pPr marL="287020" marR="5080">
              <a:lnSpc>
                <a:spcPct val="80000"/>
              </a:lnSpc>
              <a:spcBef>
                <a:spcPts val="600"/>
              </a:spcBef>
            </a:pPr>
            <a:r>
              <a:rPr sz="2200" spc="85" dirty="0">
                <a:latin typeface="Cambria"/>
                <a:cs typeface="Cambria"/>
              </a:rPr>
              <a:t>Python</a:t>
            </a:r>
            <a:r>
              <a:rPr sz="2200" spc="145" dirty="0">
                <a:latin typeface="Times New Roman"/>
                <a:cs typeface="Times New Roman"/>
              </a:rPr>
              <a:t> </a:t>
            </a:r>
            <a:r>
              <a:rPr sz="2200" spc="85" dirty="0">
                <a:latin typeface="Cambria"/>
                <a:cs typeface="Cambria"/>
              </a:rPr>
              <a:t>can</a:t>
            </a:r>
            <a:r>
              <a:rPr sz="2200" spc="145" dirty="0">
                <a:latin typeface="Times New Roman"/>
                <a:cs typeface="Times New Roman"/>
              </a:rPr>
              <a:t> </a:t>
            </a:r>
            <a:r>
              <a:rPr sz="2200" dirty="0">
                <a:latin typeface="Cambria"/>
                <a:cs typeface="Cambria"/>
              </a:rPr>
              <a:t>perform</a:t>
            </a:r>
            <a:r>
              <a:rPr sz="2200" spc="135" dirty="0">
                <a:latin typeface="Times New Roman"/>
                <a:cs typeface="Times New Roman"/>
              </a:rPr>
              <a:t> </a:t>
            </a:r>
            <a:r>
              <a:rPr sz="2200" dirty="0">
                <a:latin typeface="Cambria"/>
                <a:cs typeface="Cambria"/>
              </a:rPr>
              <a:t>complex</a:t>
            </a:r>
            <a:r>
              <a:rPr sz="2200" spc="130" dirty="0">
                <a:latin typeface="Times New Roman"/>
                <a:cs typeface="Times New Roman"/>
              </a:rPr>
              <a:t> </a:t>
            </a:r>
            <a:r>
              <a:rPr sz="2200" spc="95" dirty="0">
                <a:latin typeface="Cambria"/>
                <a:cs typeface="Cambria"/>
              </a:rPr>
              <a:t>tasks</a:t>
            </a:r>
            <a:r>
              <a:rPr sz="2200" spc="114" dirty="0">
                <a:latin typeface="Times New Roman"/>
                <a:cs typeface="Times New Roman"/>
              </a:rPr>
              <a:t> </a:t>
            </a:r>
            <a:r>
              <a:rPr sz="2200" spc="90" dirty="0">
                <a:latin typeface="Cambria"/>
                <a:cs typeface="Cambria"/>
              </a:rPr>
              <a:t>using</a:t>
            </a:r>
            <a:r>
              <a:rPr sz="2200" spc="145" dirty="0">
                <a:latin typeface="Times New Roman"/>
                <a:cs typeface="Times New Roman"/>
              </a:rPr>
              <a:t> </a:t>
            </a:r>
            <a:r>
              <a:rPr sz="2200" spc="135" dirty="0">
                <a:latin typeface="Cambria"/>
                <a:cs typeface="Cambria"/>
              </a:rPr>
              <a:t>a</a:t>
            </a:r>
            <a:r>
              <a:rPr sz="2200" spc="135" dirty="0">
                <a:latin typeface="Times New Roman"/>
                <a:cs typeface="Times New Roman"/>
              </a:rPr>
              <a:t> </a:t>
            </a:r>
            <a:r>
              <a:rPr sz="2200" dirty="0">
                <a:latin typeface="Cambria"/>
                <a:cs typeface="Cambria"/>
              </a:rPr>
              <a:t>few</a:t>
            </a:r>
            <a:r>
              <a:rPr sz="2200" spc="135" dirty="0">
                <a:latin typeface="Times New Roman"/>
                <a:cs typeface="Times New Roman"/>
              </a:rPr>
              <a:t> </a:t>
            </a:r>
            <a:r>
              <a:rPr sz="2200" spc="75" dirty="0">
                <a:latin typeface="Cambria"/>
                <a:cs typeface="Cambria"/>
              </a:rPr>
              <a:t>lines</a:t>
            </a:r>
            <a:r>
              <a:rPr sz="2200" spc="110" dirty="0">
                <a:latin typeface="Times New Roman"/>
                <a:cs typeface="Times New Roman"/>
              </a:rPr>
              <a:t> </a:t>
            </a:r>
            <a:r>
              <a:rPr sz="2200" dirty="0">
                <a:latin typeface="Cambria"/>
                <a:cs typeface="Cambria"/>
              </a:rPr>
              <a:t>of</a:t>
            </a:r>
            <a:r>
              <a:rPr sz="2200" spc="135" dirty="0">
                <a:latin typeface="Times New Roman"/>
                <a:cs typeface="Times New Roman"/>
              </a:rPr>
              <a:t> </a:t>
            </a:r>
            <a:r>
              <a:rPr sz="2200" spc="-10" dirty="0">
                <a:latin typeface="Cambria"/>
                <a:cs typeface="Cambria"/>
              </a:rPr>
              <a:t>code.</a:t>
            </a:r>
            <a:r>
              <a:rPr sz="2200" spc="-10" dirty="0">
                <a:latin typeface="Times New Roman"/>
                <a:cs typeface="Times New Roman"/>
              </a:rPr>
              <a:t> </a:t>
            </a:r>
            <a:r>
              <a:rPr sz="2200" spc="204" dirty="0">
                <a:latin typeface="Cambria"/>
                <a:cs typeface="Cambria"/>
              </a:rPr>
              <a:t>A</a:t>
            </a:r>
            <a:r>
              <a:rPr sz="2200" spc="90" dirty="0">
                <a:latin typeface="Times New Roman"/>
                <a:cs typeface="Times New Roman"/>
              </a:rPr>
              <a:t> </a:t>
            </a:r>
            <a:r>
              <a:rPr sz="2200" spc="60" dirty="0">
                <a:latin typeface="Cambria"/>
                <a:cs typeface="Cambria"/>
              </a:rPr>
              <a:t>simple</a:t>
            </a:r>
            <a:r>
              <a:rPr sz="2200" spc="70" dirty="0">
                <a:latin typeface="Times New Roman"/>
                <a:cs typeface="Times New Roman"/>
              </a:rPr>
              <a:t> </a:t>
            </a:r>
            <a:r>
              <a:rPr sz="2200" spc="85" dirty="0">
                <a:latin typeface="Cambria"/>
                <a:cs typeface="Cambria"/>
              </a:rPr>
              <a:t>example,</a:t>
            </a:r>
            <a:r>
              <a:rPr sz="2200" spc="85" dirty="0">
                <a:latin typeface="Times New Roman"/>
                <a:cs typeface="Times New Roman"/>
              </a:rPr>
              <a:t> </a:t>
            </a:r>
            <a:r>
              <a:rPr sz="2200" spc="80" dirty="0">
                <a:latin typeface="Cambria"/>
                <a:cs typeface="Cambria"/>
              </a:rPr>
              <a:t>the</a:t>
            </a:r>
            <a:r>
              <a:rPr sz="2200" spc="90" dirty="0">
                <a:latin typeface="Times New Roman"/>
                <a:cs typeface="Times New Roman"/>
              </a:rPr>
              <a:t> </a:t>
            </a:r>
            <a:r>
              <a:rPr sz="2200" spc="50" dirty="0">
                <a:latin typeface="Cambria"/>
                <a:cs typeface="Cambria"/>
              </a:rPr>
              <a:t>hello</a:t>
            </a:r>
            <a:r>
              <a:rPr sz="2200" spc="90" dirty="0">
                <a:latin typeface="Times New Roman"/>
                <a:cs typeface="Times New Roman"/>
              </a:rPr>
              <a:t> </a:t>
            </a:r>
            <a:r>
              <a:rPr sz="2200" dirty="0">
                <a:latin typeface="Cambria"/>
                <a:cs typeface="Cambria"/>
              </a:rPr>
              <a:t>world</a:t>
            </a:r>
            <a:r>
              <a:rPr sz="2200" spc="95" dirty="0">
                <a:latin typeface="Times New Roman"/>
                <a:cs typeface="Times New Roman"/>
              </a:rPr>
              <a:t> </a:t>
            </a:r>
            <a:r>
              <a:rPr sz="2200" spc="50" dirty="0">
                <a:latin typeface="Cambria"/>
                <a:cs typeface="Cambria"/>
              </a:rPr>
              <a:t>program</a:t>
            </a:r>
            <a:r>
              <a:rPr sz="2200" spc="105" dirty="0">
                <a:latin typeface="Times New Roman"/>
                <a:cs typeface="Times New Roman"/>
              </a:rPr>
              <a:t> </a:t>
            </a:r>
            <a:r>
              <a:rPr sz="2200" dirty="0">
                <a:latin typeface="Cambria"/>
                <a:cs typeface="Cambria"/>
              </a:rPr>
              <a:t>you</a:t>
            </a:r>
            <a:r>
              <a:rPr sz="2200" spc="110" dirty="0">
                <a:latin typeface="Times New Roman"/>
                <a:cs typeface="Times New Roman"/>
              </a:rPr>
              <a:t> </a:t>
            </a:r>
            <a:r>
              <a:rPr sz="2200" spc="70" dirty="0">
                <a:latin typeface="Cambria"/>
                <a:cs typeface="Cambria"/>
              </a:rPr>
              <a:t>simply</a:t>
            </a:r>
            <a:r>
              <a:rPr sz="2200" spc="75" dirty="0">
                <a:latin typeface="Times New Roman"/>
                <a:cs typeface="Times New Roman"/>
              </a:rPr>
              <a:t> </a:t>
            </a:r>
            <a:r>
              <a:rPr sz="2200" spc="30" dirty="0">
                <a:latin typeface="Cambria"/>
                <a:cs typeface="Cambria"/>
              </a:rPr>
              <a:t>type</a:t>
            </a:r>
            <a:r>
              <a:rPr sz="2200" spc="30" dirty="0">
                <a:latin typeface="Times New Roman"/>
                <a:cs typeface="Times New Roman"/>
              </a:rPr>
              <a:t> </a:t>
            </a:r>
            <a:r>
              <a:rPr sz="2200" spc="50" dirty="0">
                <a:latin typeface="Cambria"/>
                <a:cs typeface="Cambria"/>
              </a:rPr>
              <a:t>print("Hello</a:t>
            </a:r>
            <a:r>
              <a:rPr sz="2200" spc="125" dirty="0">
                <a:latin typeface="Times New Roman"/>
                <a:cs typeface="Times New Roman"/>
              </a:rPr>
              <a:t> </a:t>
            </a:r>
            <a:r>
              <a:rPr sz="2200" dirty="0">
                <a:latin typeface="Cambria"/>
                <a:cs typeface="Cambria"/>
              </a:rPr>
              <a:t>World").</a:t>
            </a:r>
            <a:r>
              <a:rPr sz="2200" spc="130" dirty="0">
                <a:latin typeface="Times New Roman"/>
                <a:cs typeface="Times New Roman"/>
              </a:rPr>
              <a:t> </a:t>
            </a:r>
            <a:r>
              <a:rPr sz="2200" spc="135" dirty="0">
                <a:latin typeface="Cambria"/>
                <a:cs typeface="Cambria"/>
              </a:rPr>
              <a:t>It</a:t>
            </a:r>
            <a:r>
              <a:rPr sz="2200" spc="130" dirty="0">
                <a:latin typeface="Times New Roman"/>
                <a:cs typeface="Times New Roman"/>
              </a:rPr>
              <a:t> </a:t>
            </a:r>
            <a:r>
              <a:rPr sz="2200" spc="60" dirty="0">
                <a:latin typeface="Cambria"/>
                <a:cs typeface="Cambria"/>
              </a:rPr>
              <a:t>will</a:t>
            </a:r>
            <a:r>
              <a:rPr sz="2200" spc="120" dirty="0">
                <a:latin typeface="Times New Roman"/>
                <a:cs typeface="Times New Roman"/>
              </a:rPr>
              <a:t> </a:t>
            </a:r>
            <a:r>
              <a:rPr sz="2200" spc="95" dirty="0">
                <a:latin typeface="Cambria"/>
                <a:cs typeface="Cambria"/>
              </a:rPr>
              <a:t>take</a:t>
            </a:r>
            <a:r>
              <a:rPr sz="2200" spc="130" dirty="0">
                <a:latin typeface="Times New Roman"/>
                <a:cs typeface="Times New Roman"/>
              </a:rPr>
              <a:t> </a:t>
            </a:r>
            <a:r>
              <a:rPr sz="2200" dirty="0">
                <a:latin typeface="Cambria"/>
                <a:cs typeface="Cambria"/>
              </a:rPr>
              <a:t>only</a:t>
            </a:r>
            <a:r>
              <a:rPr sz="2200" spc="135" dirty="0">
                <a:latin typeface="Times New Roman"/>
                <a:cs typeface="Times New Roman"/>
              </a:rPr>
              <a:t> </a:t>
            </a:r>
            <a:r>
              <a:rPr sz="2200" dirty="0">
                <a:latin typeface="Cambria"/>
                <a:cs typeface="Cambria"/>
              </a:rPr>
              <a:t>one</a:t>
            </a:r>
            <a:r>
              <a:rPr sz="2200" spc="140" dirty="0">
                <a:latin typeface="Times New Roman"/>
                <a:cs typeface="Times New Roman"/>
              </a:rPr>
              <a:t> </a:t>
            </a:r>
            <a:r>
              <a:rPr sz="2200" spc="75" dirty="0">
                <a:latin typeface="Cambria"/>
                <a:cs typeface="Cambria"/>
              </a:rPr>
              <a:t>line</a:t>
            </a:r>
            <a:r>
              <a:rPr sz="2200" spc="130" dirty="0">
                <a:latin typeface="Times New Roman"/>
                <a:cs typeface="Times New Roman"/>
              </a:rPr>
              <a:t> </a:t>
            </a:r>
            <a:r>
              <a:rPr sz="2200" dirty="0">
                <a:latin typeface="Cambria"/>
                <a:cs typeface="Cambria"/>
              </a:rPr>
              <a:t>to</a:t>
            </a:r>
            <a:r>
              <a:rPr sz="2200" spc="130" dirty="0">
                <a:latin typeface="Times New Roman"/>
                <a:cs typeface="Times New Roman"/>
              </a:rPr>
              <a:t> </a:t>
            </a:r>
            <a:r>
              <a:rPr sz="2200" spc="55" dirty="0">
                <a:latin typeface="Cambria"/>
                <a:cs typeface="Cambria"/>
              </a:rPr>
              <a:t>execute,</a:t>
            </a:r>
            <a:r>
              <a:rPr sz="2200" spc="55" dirty="0">
                <a:latin typeface="Times New Roman"/>
                <a:cs typeface="Times New Roman"/>
              </a:rPr>
              <a:t> </a:t>
            </a:r>
            <a:r>
              <a:rPr sz="2200" spc="60" dirty="0">
                <a:latin typeface="Cambria"/>
                <a:cs typeface="Cambria"/>
              </a:rPr>
              <a:t>while</a:t>
            </a:r>
            <a:r>
              <a:rPr sz="2200" spc="65" dirty="0">
                <a:latin typeface="Times New Roman"/>
                <a:cs typeface="Times New Roman"/>
              </a:rPr>
              <a:t> </a:t>
            </a:r>
            <a:r>
              <a:rPr sz="2200" spc="220" dirty="0">
                <a:latin typeface="Cambria"/>
                <a:cs typeface="Cambria"/>
              </a:rPr>
              <a:t>Java</a:t>
            </a:r>
            <a:r>
              <a:rPr sz="2200" spc="90" dirty="0">
                <a:latin typeface="Times New Roman"/>
                <a:cs typeface="Times New Roman"/>
              </a:rPr>
              <a:t> </a:t>
            </a:r>
            <a:r>
              <a:rPr sz="2200" dirty="0">
                <a:latin typeface="Cambria"/>
                <a:cs typeface="Cambria"/>
              </a:rPr>
              <a:t>or</a:t>
            </a:r>
            <a:r>
              <a:rPr sz="2200" spc="65" dirty="0">
                <a:latin typeface="Times New Roman"/>
                <a:cs typeface="Times New Roman"/>
              </a:rPr>
              <a:t> </a:t>
            </a:r>
            <a:r>
              <a:rPr sz="2200" spc="345" dirty="0">
                <a:latin typeface="Cambria"/>
                <a:cs typeface="Cambria"/>
              </a:rPr>
              <a:t>C</a:t>
            </a:r>
            <a:r>
              <a:rPr sz="2200" spc="65" dirty="0">
                <a:latin typeface="Times New Roman"/>
                <a:cs typeface="Times New Roman"/>
              </a:rPr>
              <a:t> </a:t>
            </a:r>
            <a:r>
              <a:rPr sz="2200" spc="90" dirty="0">
                <a:latin typeface="Cambria"/>
                <a:cs typeface="Cambria"/>
              </a:rPr>
              <a:t>takes</a:t>
            </a:r>
            <a:r>
              <a:rPr sz="2200" spc="60" dirty="0">
                <a:latin typeface="Times New Roman"/>
                <a:cs typeface="Times New Roman"/>
              </a:rPr>
              <a:t> </a:t>
            </a:r>
            <a:r>
              <a:rPr sz="2200" spc="75" dirty="0">
                <a:latin typeface="Cambria"/>
                <a:cs typeface="Cambria"/>
              </a:rPr>
              <a:t>multiple</a:t>
            </a:r>
            <a:r>
              <a:rPr sz="2200" spc="50" dirty="0">
                <a:latin typeface="Times New Roman"/>
                <a:cs typeface="Times New Roman"/>
              </a:rPr>
              <a:t> </a:t>
            </a:r>
            <a:r>
              <a:rPr sz="2200" spc="80" dirty="0">
                <a:latin typeface="Cambria"/>
                <a:cs typeface="Cambria"/>
              </a:rPr>
              <a:t>lines.</a:t>
            </a:r>
            <a:endParaRPr sz="2200">
              <a:latin typeface="Cambria"/>
              <a:cs typeface="Cambria"/>
            </a:endParaRPr>
          </a:p>
          <a:p>
            <a:pPr marL="339725" indent="-327025">
              <a:lnSpc>
                <a:spcPct val="100000"/>
              </a:lnSpc>
              <a:spcBef>
                <a:spcPts val="70"/>
              </a:spcBef>
              <a:buFont typeface="Cambria"/>
              <a:buAutoNum type="arabicParenR" startAt="3"/>
              <a:tabLst>
                <a:tab pos="339725" algn="l"/>
              </a:tabLst>
            </a:pPr>
            <a:r>
              <a:rPr sz="2200" b="1" spc="130" dirty="0">
                <a:latin typeface="Cambria"/>
                <a:cs typeface="Cambria"/>
              </a:rPr>
              <a:t>Interpreted</a:t>
            </a:r>
            <a:r>
              <a:rPr sz="2200" spc="90" dirty="0">
                <a:latin typeface="Times New Roman"/>
                <a:cs typeface="Times New Roman"/>
              </a:rPr>
              <a:t> </a:t>
            </a:r>
            <a:r>
              <a:rPr sz="2200" b="1" spc="175" dirty="0">
                <a:latin typeface="Cambria"/>
                <a:cs typeface="Cambria"/>
              </a:rPr>
              <a:t>Language</a:t>
            </a:r>
            <a:endParaRPr sz="2200">
              <a:latin typeface="Cambria"/>
              <a:cs typeface="Cambria"/>
            </a:endParaRPr>
          </a:p>
          <a:p>
            <a:pPr marL="287020" marR="327025">
              <a:lnSpc>
                <a:spcPct val="80000"/>
              </a:lnSpc>
              <a:spcBef>
                <a:spcPts val="600"/>
              </a:spcBef>
            </a:pPr>
            <a:r>
              <a:rPr sz="2200" spc="85" dirty="0">
                <a:latin typeface="Cambria"/>
                <a:cs typeface="Cambria"/>
              </a:rPr>
              <a:t>Python</a:t>
            </a:r>
            <a:r>
              <a:rPr sz="2200" spc="85" dirty="0">
                <a:latin typeface="Times New Roman"/>
                <a:cs typeface="Times New Roman"/>
              </a:rPr>
              <a:t> </a:t>
            </a:r>
            <a:r>
              <a:rPr sz="2200" spc="70" dirty="0">
                <a:latin typeface="Cambria"/>
                <a:cs typeface="Cambria"/>
              </a:rPr>
              <a:t>is</a:t>
            </a:r>
            <a:r>
              <a:rPr sz="2200" spc="60" dirty="0">
                <a:latin typeface="Times New Roman"/>
                <a:cs typeface="Times New Roman"/>
              </a:rPr>
              <a:t> </a:t>
            </a:r>
            <a:r>
              <a:rPr sz="2200" spc="125" dirty="0">
                <a:latin typeface="Cambria"/>
                <a:cs typeface="Cambria"/>
              </a:rPr>
              <a:t>an</a:t>
            </a:r>
            <a:r>
              <a:rPr sz="2200" spc="85" dirty="0">
                <a:latin typeface="Times New Roman"/>
                <a:cs typeface="Times New Roman"/>
              </a:rPr>
              <a:t> </a:t>
            </a:r>
            <a:r>
              <a:rPr sz="2200" spc="50" dirty="0">
                <a:latin typeface="Cambria"/>
                <a:cs typeface="Cambria"/>
              </a:rPr>
              <a:t>interpreted</a:t>
            </a:r>
            <a:r>
              <a:rPr sz="2200" spc="60" dirty="0">
                <a:latin typeface="Times New Roman"/>
                <a:cs typeface="Times New Roman"/>
              </a:rPr>
              <a:t> </a:t>
            </a:r>
            <a:r>
              <a:rPr sz="2200" spc="85" dirty="0">
                <a:latin typeface="Cambria"/>
                <a:cs typeface="Cambria"/>
              </a:rPr>
              <a:t>language;</a:t>
            </a:r>
            <a:r>
              <a:rPr sz="2200" spc="95" dirty="0">
                <a:latin typeface="Times New Roman"/>
                <a:cs typeface="Times New Roman"/>
              </a:rPr>
              <a:t> </a:t>
            </a:r>
            <a:r>
              <a:rPr sz="2200" spc="85" dirty="0">
                <a:latin typeface="Cambria"/>
                <a:cs typeface="Cambria"/>
              </a:rPr>
              <a:t>it</a:t>
            </a:r>
            <a:r>
              <a:rPr sz="2200" spc="60" dirty="0">
                <a:latin typeface="Times New Roman"/>
                <a:cs typeface="Times New Roman"/>
              </a:rPr>
              <a:t> </a:t>
            </a:r>
            <a:r>
              <a:rPr sz="2200" spc="95" dirty="0">
                <a:latin typeface="Cambria"/>
                <a:cs typeface="Cambria"/>
              </a:rPr>
              <a:t>means</a:t>
            </a:r>
            <a:r>
              <a:rPr sz="2200" spc="75" dirty="0">
                <a:latin typeface="Times New Roman"/>
                <a:cs typeface="Times New Roman"/>
              </a:rPr>
              <a:t> </a:t>
            </a:r>
            <a:r>
              <a:rPr sz="2200" spc="80" dirty="0">
                <a:latin typeface="Cambria"/>
                <a:cs typeface="Cambria"/>
              </a:rPr>
              <a:t>the</a:t>
            </a:r>
            <a:r>
              <a:rPr sz="2200" spc="70" dirty="0">
                <a:latin typeface="Times New Roman"/>
                <a:cs typeface="Times New Roman"/>
              </a:rPr>
              <a:t> </a:t>
            </a:r>
            <a:r>
              <a:rPr sz="2200" spc="75" dirty="0">
                <a:latin typeface="Cambria"/>
                <a:cs typeface="Cambria"/>
              </a:rPr>
              <a:t>Python</a:t>
            </a:r>
            <a:r>
              <a:rPr sz="2200" spc="75" dirty="0">
                <a:latin typeface="Times New Roman"/>
                <a:cs typeface="Times New Roman"/>
              </a:rPr>
              <a:t> </a:t>
            </a:r>
            <a:r>
              <a:rPr sz="2200" spc="55" dirty="0">
                <a:latin typeface="Cambria"/>
                <a:cs typeface="Cambria"/>
              </a:rPr>
              <a:t>program</a:t>
            </a:r>
            <a:r>
              <a:rPr sz="2200" spc="85" dirty="0">
                <a:latin typeface="Times New Roman"/>
                <a:cs typeface="Times New Roman"/>
              </a:rPr>
              <a:t> </a:t>
            </a:r>
            <a:r>
              <a:rPr sz="2200" spc="70" dirty="0">
                <a:latin typeface="Cambria"/>
                <a:cs typeface="Cambria"/>
              </a:rPr>
              <a:t>is</a:t>
            </a:r>
            <a:r>
              <a:rPr sz="2200" spc="75" dirty="0">
                <a:latin typeface="Times New Roman"/>
                <a:cs typeface="Times New Roman"/>
              </a:rPr>
              <a:t> </a:t>
            </a:r>
            <a:r>
              <a:rPr sz="2200" spc="45" dirty="0">
                <a:latin typeface="Cambria"/>
                <a:cs typeface="Cambria"/>
              </a:rPr>
              <a:t>executed</a:t>
            </a:r>
            <a:r>
              <a:rPr sz="2200" spc="75" dirty="0">
                <a:latin typeface="Times New Roman"/>
                <a:cs typeface="Times New Roman"/>
              </a:rPr>
              <a:t> </a:t>
            </a:r>
            <a:r>
              <a:rPr sz="2200" dirty="0">
                <a:latin typeface="Cambria"/>
                <a:cs typeface="Cambria"/>
              </a:rPr>
              <a:t>one</a:t>
            </a:r>
            <a:r>
              <a:rPr sz="2200" spc="80" dirty="0">
                <a:latin typeface="Times New Roman"/>
                <a:cs typeface="Times New Roman"/>
              </a:rPr>
              <a:t> </a:t>
            </a:r>
            <a:r>
              <a:rPr sz="2200" spc="70" dirty="0">
                <a:latin typeface="Cambria"/>
                <a:cs typeface="Cambria"/>
              </a:rPr>
              <a:t>line</a:t>
            </a:r>
            <a:r>
              <a:rPr sz="2200" spc="70" dirty="0">
                <a:latin typeface="Times New Roman"/>
                <a:cs typeface="Times New Roman"/>
              </a:rPr>
              <a:t> </a:t>
            </a:r>
            <a:r>
              <a:rPr sz="2200" spc="114" dirty="0">
                <a:latin typeface="Cambria"/>
                <a:cs typeface="Cambria"/>
              </a:rPr>
              <a:t>at</a:t>
            </a:r>
            <a:r>
              <a:rPr sz="2200" spc="75" dirty="0">
                <a:latin typeface="Times New Roman"/>
                <a:cs typeface="Times New Roman"/>
              </a:rPr>
              <a:t> </a:t>
            </a:r>
            <a:r>
              <a:rPr sz="2200" spc="135" dirty="0">
                <a:latin typeface="Cambria"/>
                <a:cs typeface="Cambria"/>
              </a:rPr>
              <a:t>a</a:t>
            </a:r>
            <a:r>
              <a:rPr sz="2200" spc="80" dirty="0">
                <a:latin typeface="Times New Roman"/>
                <a:cs typeface="Times New Roman"/>
              </a:rPr>
              <a:t> </a:t>
            </a:r>
            <a:r>
              <a:rPr sz="2200" spc="90" dirty="0">
                <a:latin typeface="Cambria"/>
                <a:cs typeface="Cambria"/>
              </a:rPr>
              <a:t>time.</a:t>
            </a:r>
            <a:r>
              <a:rPr sz="2200" spc="65" dirty="0">
                <a:latin typeface="Times New Roman"/>
                <a:cs typeface="Times New Roman"/>
              </a:rPr>
              <a:t> </a:t>
            </a:r>
            <a:r>
              <a:rPr sz="2200" spc="95" dirty="0">
                <a:latin typeface="Cambria"/>
                <a:cs typeface="Cambria"/>
              </a:rPr>
              <a:t>The</a:t>
            </a:r>
            <a:r>
              <a:rPr sz="2200" spc="75" dirty="0">
                <a:latin typeface="Times New Roman"/>
                <a:cs typeface="Times New Roman"/>
              </a:rPr>
              <a:t> </a:t>
            </a:r>
            <a:r>
              <a:rPr sz="2200" spc="95" dirty="0">
                <a:latin typeface="Cambria"/>
                <a:cs typeface="Cambria"/>
              </a:rPr>
              <a:t>advantage</a:t>
            </a:r>
            <a:r>
              <a:rPr sz="2200" spc="105" dirty="0">
                <a:latin typeface="Times New Roman"/>
                <a:cs typeface="Times New Roman"/>
              </a:rPr>
              <a:t> </a:t>
            </a:r>
            <a:r>
              <a:rPr sz="2200" spc="-25" dirty="0">
                <a:latin typeface="Cambria"/>
                <a:cs typeface="Cambria"/>
              </a:rPr>
              <a:t>of</a:t>
            </a:r>
            <a:r>
              <a:rPr sz="2200" spc="-25" dirty="0">
                <a:latin typeface="Times New Roman"/>
                <a:cs typeface="Times New Roman"/>
              </a:rPr>
              <a:t> </a:t>
            </a:r>
            <a:r>
              <a:rPr sz="2200" spc="55" dirty="0">
                <a:latin typeface="Cambria"/>
                <a:cs typeface="Cambria"/>
              </a:rPr>
              <a:t>being</a:t>
            </a:r>
            <a:r>
              <a:rPr sz="2200" spc="85" dirty="0">
                <a:latin typeface="Times New Roman"/>
                <a:cs typeface="Times New Roman"/>
              </a:rPr>
              <a:t> </a:t>
            </a:r>
            <a:r>
              <a:rPr sz="2200" spc="50" dirty="0">
                <a:latin typeface="Cambria"/>
                <a:cs typeface="Cambria"/>
              </a:rPr>
              <a:t>interpreted</a:t>
            </a:r>
            <a:r>
              <a:rPr sz="2200" spc="60" dirty="0">
                <a:latin typeface="Times New Roman"/>
                <a:cs typeface="Times New Roman"/>
              </a:rPr>
              <a:t> </a:t>
            </a:r>
            <a:r>
              <a:rPr sz="2200" spc="100" dirty="0">
                <a:latin typeface="Cambria"/>
                <a:cs typeface="Cambria"/>
              </a:rPr>
              <a:t>language,</a:t>
            </a:r>
            <a:r>
              <a:rPr sz="2200" spc="95" dirty="0">
                <a:latin typeface="Times New Roman"/>
                <a:cs typeface="Times New Roman"/>
              </a:rPr>
              <a:t> </a:t>
            </a:r>
            <a:r>
              <a:rPr sz="2200" spc="85" dirty="0">
                <a:latin typeface="Cambria"/>
                <a:cs typeface="Cambria"/>
              </a:rPr>
              <a:t>it</a:t>
            </a:r>
            <a:r>
              <a:rPr sz="2200" spc="60" dirty="0">
                <a:latin typeface="Times New Roman"/>
                <a:cs typeface="Times New Roman"/>
              </a:rPr>
              <a:t> </a:t>
            </a:r>
            <a:r>
              <a:rPr sz="2200" spc="95" dirty="0">
                <a:latin typeface="Cambria"/>
                <a:cs typeface="Cambria"/>
              </a:rPr>
              <a:t>makes</a:t>
            </a:r>
            <a:r>
              <a:rPr sz="2200" spc="60" dirty="0">
                <a:latin typeface="Times New Roman"/>
                <a:cs typeface="Times New Roman"/>
              </a:rPr>
              <a:t> </a:t>
            </a:r>
            <a:r>
              <a:rPr sz="2200" spc="65" dirty="0">
                <a:latin typeface="Cambria"/>
                <a:cs typeface="Cambria"/>
              </a:rPr>
              <a:t>debugging</a:t>
            </a:r>
            <a:r>
              <a:rPr sz="2200" spc="110" dirty="0">
                <a:latin typeface="Times New Roman"/>
                <a:cs typeface="Times New Roman"/>
              </a:rPr>
              <a:t> </a:t>
            </a:r>
            <a:r>
              <a:rPr sz="2200" spc="65" dirty="0">
                <a:latin typeface="Cambria"/>
                <a:cs typeface="Cambria"/>
              </a:rPr>
              <a:t>easy</a:t>
            </a:r>
            <a:r>
              <a:rPr sz="2200" spc="80" dirty="0">
                <a:latin typeface="Times New Roman"/>
                <a:cs typeface="Times New Roman"/>
              </a:rPr>
              <a:t> </a:t>
            </a:r>
            <a:r>
              <a:rPr sz="2200" spc="60" dirty="0">
                <a:latin typeface="Cambria"/>
                <a:cs typeface="Cambria"/>
              </a:rPr>
              <a:t>and</a:t>
            </a:r>
            <a:r>
              <a:rPr sz="2200" spc="60" dirty="0">
                <a:latin typeface="Times New Roman"/>
                <a:cs typeface="Times New Roman"/>
              </a:rPr>
              <a:t> </a:t>
            </a:r>
            <a:r>
              <a:rPr sz="2200" spc="45" dirty="0">
                <a:latin typeface="Cambria"/>
                <a:cs typeface="Cambria"/>
              </a:rPr>
              <a:t>portable.</a:t>
            </a:r>
            <a:endParaRPr sz="2200">
              <a:latin typeface="Cambria"/>
              <a:cs typeface="Cambria"/>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1978" y="349752"/>
            <a:ext cx="86106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Code:</a:t>
            </a:r>
            <a:endParaRPr sz="2800">
              <a:latin typeface="Calibri"/>
              <a:cs typeface="Calibri"/>
            </a:endParaRPr>
          </a:p>
        </p:txBody>
      </p:sp>
      <p:sp>
        <p:nvSpPr>
          <p:cNvPr id="3" name="object 3"/>
          <p:cNvSpPr txBox="1"/>
          <p:nvPr/>
        </p:nvSpPr>
        <p:spPr>
          <a:xfrm>
            <a:off x="271978" y="4422765"/>
            <a:ext cx="4335780" cy="1943735"/>
          </a:xfrm>
          <a:prstGeom prst="rect">
            <a:avLst/>
          </a:prstGeom>
        </p:spPr>
        <p:txBody>
          <a:bodyPr vert="horz" wrap="square" lIns="0" tIns="13335" rIns="0" bIns="0" rtlCol="0">
            <a:spAutoFit/>
          </a:bodyPr>
          <a:lstStyle/>
          <a:p>
            <a:pPr marL="12700" marR="5080" algn="just">
              <a:lnSpc>
                <a:spcPct val="100000"/>
              </a:lnSpc>
              <a:spcBef>
                <a:spcPts val="105"/>
              </a:spcBef>
            </a:pPr>
            <a:r>
              <a:rPr sz="1700" dirty="0">
                <a:latin typeface="Calibri"/>
                <a:cs typeface="Calibri"/>
              </a:rPr>
              <a:t>We</a:t>
            </a:r>
            <a:r>
              <a:rPr sz="1700" spc="310" dirty="0">
                <a:latin typeface="Times New Roman"/>
                <a:cs typeface="Times New Roman"/>
              </a:rPr>
              <a:t> </a:t>
            </a:r>
            <a:r>
              <a:rPr sz="1700" dirty="0">
                <a:latin typeface="Calibri"/>
                <a:cs typeface="Calibri"/>
              </a:rPr>
              <a:t>will</a:t>
            </a:r>
            <a:r>
              <a:rPr sz="1700" spc="315" dirty="0">
                <a:latin typeface="Times New Roman"/>
                <a:cs typeface="Times New Roman"/>
              </a:rPr>
              <a:t> </a:t>
            </a:r>
            <a:r>
              <a:rPr sz="1700" dirty="0">
                <a:latin typeface="Calibri"/>
                <a:cs typeface="Calibri"/>
              </a:rPr>
              <a:t>specify</a:t>
            </a:r>
            <a:r>
              <a:rPr sz="1700" spc="320" dirty="0">
                <a:latin typeface="Times New Roman"/>
                <a:cs typeface="Times New Roman"/>
              </a:rPr>
              <a:t> </a:t>
            </a:r>
            <a:r>
              <a:rPr sz="1700" dirty="0">
                <a:latin typeface="Calibri"/>
                <a:cs typeface="Calibri"/>
              </a:rPr>
              <a:t>the</a:t>
            </a:r>
            <a:r>
              <a:rPr sz="1700" spc="300" dirty="0">
                <a:latin typeface="Times New Roman"/>
                <a:cs typeface="Times New Roman"/>
              </a:rPr>
              <a:t> </a:t>
            </a:r>
            <a:r>
              <a:rPr sz="1700" dirty="0">
                <a:latin typeface="Calibri"/>
                <a:cs typeface="Calibri"/>
              </a:rPr>
              <a:t>desired</a:t>
            </a:r>
            <a:r>
              <a:rPr sz="1700" spc="305" dirty="0">
                <a:latin typeface="Times New Roman"/>
                <a:cs typeface="Times New Roman"/>
              </a:rPr>
              <a:t> </a:t>
            </a:r>
            <a:r>
              <a:rPr sz="1700" dirty="0">
                <a:latin typeface="Calibri"/>
                <a:cs typeface="Calibri"/>
              </a:rPr>
              <a:t>number</a:t>
            </a:r>
            <a:r>
              <a:rPr sz="1700" spc="315" dirty="0">
                <a:latin typeface="Times New Roman"/>
                <a:cs typeface="Times New Roman"/>
              </a:rPr>
              <a:t> </a:t>
            </a:r>
            <a:r>
              <a:rPr sz="1700" dirty="0">
                <a:latin typeface="Calibri"/>
                <a:cs typeface="Calibri"/>
              </a:rPr>
              <a:t>of</a:t>
            </a:r>
            <a:r>
              <a:rPr sz="1700" spc="315" dirty="0">
                <a:latin typeface="Times New Roman"/>
                <a:cs typeface="Times New Roman"/>
              </a:rPr>
              <a:t> </a:t>
            </a:r>
            <a:r>
              <a:rPr sz="1700" spc="-10" dirty="0">
                <a:latin typeface="Calibri"/>
                <a:cs typeface="Calibri"/>
              </a:rPr>
              <a:t>format</a:t>
            </a:r>
            <a:r>
              <a:rPr sz="1700" spc="-10" dirty="0">
                <a:latin typeface="Times New Roman"/>
                <a:cs typeface="Times New Roman"/>
              </a:rPr>
              <a:t> </a:t>
            </a:r>
            <a:r>
              <a:rPr sz="1700" dirty="0">
                <a:latin typeface="Calibri"/>
                <a:cs typeface="Calibri"/>
              </a:rPr>
              <a:t>specifiers</a:t>
            </a:r>
            <a:r>
              <a:rPr sz="1700" spc="285" dirty="0">
                <a:latin typeface="Times New Roman"/>
                <a:cs typeface="Times New Roman"/>
              </a:rPr>
              <a:t> </a:t>
            </a:r>
            <a:r>
              <a:rPr sz="1700" dirty="0">
                <a:latin typeface="Calibri"/>
                <a:cs typeface="Calibri"/>
              </a:rPr>
              <a:t>to</a:t>
            </a:r>
            <a:r>
              <a:rPr sz="1700" spc="290" dirty="0">
                <a:latin typeface="Times New Roman"/>
                <a:cs typeface="Times New Roman"/>
              </a:rPr>
              <a:t> </a:t>
            </a:r>
            <a:r>
              <a:rPr sz="1700" dirty="0">
                <a:latin typeface="Calibri"/>
                <a:cs typeface="Calibri"/>
              </a:rPr>
              <a:t>insert</a:t>
            </a:r>
            <a:r>
              <a:rPr sz="1700" spc="295" dirty="0">
                <a:latin typeface="Times New Roman"/>
                <a:cs typeface="Times New Roman"/>
              </a:rPr>
              <a:t> </a:t>
            </a:r>
            <a:r>
              <a:rPr sz="1700" dirty="0">
                <a:latin typeface="Calibri"/>
                <a:cs typeface="Calibri"/>
              </a:rPr>
              <a:t>two</a:t>
            </a:r>
            <a:r>
              <a:rPr sz="1700" spc="295" dirty="0">
                <a:latin typeface="Times New Roman"/>
                <a:cs typeface="Times New Roman"/>
              </a:rPr>
              <a:t> </a:t>
            </a:r>
            <a:r>
              <a:rPr sz="1700" dirty="0">
                <a:latin typeface="Calibri"/>
                <a:cs typeface="Calibri"/>
              </a:rPr>
              <a:t>or</a:t>
            </a:r>
            <a:r>
              <a:rPr sz="1700" spc="290" dirty="0">
                <a:latin typeface="Times New Roman"/>
                <a:cs typeface="Times New Roman"/>
              </a:rPr>
              <a:t> </a:t>
            </a:r>
            <a:r>
              <a:rPr sz="1700" dirty="0">
                <a:latin typeface="Calibri"/>
                <a:cs typeface="Calibri"/>
              </a:rPr>
              <a:t>more</a:t>
            </a:r>
            <a:r>
              <a:rPr sz="1700" spc="280" dirty="0">
                <a:latin typeface="Times New Roman"/>
                <a:cs typeface="Times New Roman"/>
              </a:rPr>
              <a:t> </a:t>
            </a:r>
            <a:r>
              <a:rPr sz="1700" dirty="0">
                <a:latin typeface="Calibri"/>
                <a:cs typeface="Calibri"/>
              </a:rPr>
              <a:t>variables</a:t>
            </a:r>
            <a:r>
              <a:rPr sz="1700" spc="285" dirty="0">
                <a:latin typeface="Times New Roman"/>
                <a:cs typeface="Times New Roman"/>
              </a:rPr>
              <a:t> </a:t>
            </a:r>
            <a:r>
              <a:rPr sz="1700" spc="-20" dirty="0">
                <a:latin typeface="Calibri"/>
                <a:cs typeface="Calibri"/>
              </a:rPr>
              <a:t>into</a:t>
            </a:r>
            <a:r>
              <a:rPr sz="1700" spc="-20" dirty="0">
                <a:latin typeface="Times New Roman"/>
                <a:cs typeface="Times New Roman"/>
              </a:rPr>
              <a:t> </a:t>
            </a:r>
            <a:r>
              <a:rPr sz="1700" dirty="0">
                <a:latin typeface="Calibri"/>
                <a:cs typeface="Calibri"/>
              </a:rPr>
              <a:t>the</a:t>
            </a:r>
            <a:r>
              <a:rPr sz="1700" spc="-45" dirty="0">
                <a:latin typeface="Times New Roman"/>
                <a:cs typeface="Times New Roman"/>
              </a:rPr>
              <a:t> </a:t>
            </a:r>
            <a:r>
              <a:rPr sz="1700" spc="-10" dirty="0">
                <a:latin typeface="Calibri"/>
                <a:cs typeface="Calibri"/>
              </a:rPr>
              <a:t>string.</a:t>
            </a:r>
            <a:endParaRPr sz="1700">
              <a:latin typeface="Calibri"/>
              <a:cs typeface="Calibri"/>
            </a:endParaRPr>
          </a:p>
          <a:p>
            <a:pPr marL="12700" algn="just">
              <a:lnSpc>
                <a:spcPct val="100000"/>
              </a:lnSpc>
              <a:spcBef>
                <a:spcPts val="409"/>
              </a:spcBef>
            </a:pPr>
            <a:r>
              <a:rPr sz="1700" dirty="0">
                <a:latin typeface="Calibri"/>
                <a:cs typeface="Calibri"/>
              </a:rPr>
              <a:t>Then</a:t>
            </a:r>
            <a:r>
              <a:rPr sz="1700" spc="-10" dirty="0">
                <a:latin typeface="Times New Roman"/>
                <a:cs typeface="Times New Roman"/>
              </a:rPr>
              <a:t> </a:t>
            </a:r>
            <a:r>
              <a:rPr sz="1700" dirty="0">
                <a:latin typeface="Calibri"/>
                <a:cs typeface="Calibri"/>
              </a:rPr>
              <a:t>we</a:t>
            </a:r>
            <a:r>
              <a:rPr sz="1700" spc="-10" dirty="0">
                <a:latin typeface="Times New Roman"/>
                <a:cs typeface="Times New Roman"/>
              </a:rPr>
              <a:t> </a:t>
            </a:r>
            <a:r>
              <a:rPr sz="1700" dirty="0">
                <a:latin typeface="Calibri"/>
                <a:cs typeface="Calibri"/>
              </a:rPr>
              <a:t>will</a:t>
            </a:r>
            <a:r>
              <a:rPr sz="1700" spc="5" dirty="0">
                <a:latin typeface="Times New Roman"/>
                <a:cs typeface="Times New Roman"/>
              </a:rPr>
              <a:t> </a:t>
            </a:r>
            <a:r>
              <a:rPr sz="1700" dirty="0">
                <a:latin typeface="Calibri"/>
                <a:cs typeface="Calibri"/>
              </a:rPr>
              <a:t>pass</a:t>
            </a:r>
            <a:r>
              <a:rPr sz="1700" spc="-5" dirty="0">
                <a:latin typeface="Times New Roman"/>
                <a:cs typeface="Times New Roman"/>
              </a:rPr>
              <a:t> </a:t>
            </a:r>
            <a:r>
              <a:rPr sz="1700" dirty="0">
                <a:latin typeface="Calibri"/>
                <a:cs typeface="Calibri"/>
              </a:rPr>
              <a:t>a</a:t>
            </a:r>
            <a:r>
              <a:rPr sz="1700" dirty="0">
                <a:latin typeface="Times New Roman"/>
                <a:cs typeface="Times New Roman"/>
              </a:rPr>
              <a:t> </a:t>
            </a:r>
            <a:r>
              <a:rPr sz="1700" dirty="0">
                <a:latin typeface="Calibri"/>
                <a:cs typeface="Calibri"/>
              </a:rPr>
              <a:t>tuple</a:t>
            </a:r>
            <a:r>
              <a:rPr sz="1700" spc="10" dirty="0">
                <a:latin typeface="Times New Roman"/>
                <a:cs typeface="Times New Roman"/>
              </a:rPr>
              <a:t> </a:t>
            </a:r>
            <a:r>
              <a:rPr sz="1700" dirty="0">
                <a:latin typeface="Calibri"/>
                <a:cs typeface="Calibri"/>
              </a:rPr>
              <a:t>of</a:t>
            </a:r>
            <a:r>
              <a:rPr sz="1700" spc="-5" dirty="0">
                <a:latin typeface="Times New Roman"/>
                <a:cs typeface="Times New Roman"/>
              </a:rPr>
              <a:t> </a:t>
            </a:r>
            <a:r>
              <a:rPr sz="1700" dirty="0">
                <a:latin typeface="Calibri"/>
                <a:cs typeface="Calibri"/>
              </a:rPr>
              <a:t>variables</a:t>
            </a:r>
            <a:r>
              <a:rPr sz="1700" spc="10" dirty="0">
                <a:latin typeface="Times New Roman"/>
                <a:cs typeface="Times New Roman"/>
              </a:rPr>
              <a:t> </a:t>
            </a:r>
            <a:r>
              <a:rPr sz="1700" dirty="0">
                <a:latin typeface="Calibri"/>
                <a:cs typeface="Calibri"/>
              </a:rPr>
              <a:t>as</a:t>
            </a:r>
            <a:r>
              <a:rPr sz="1700" spc="5" dirty="0">
                <a:latin typeface="Times New Roman"/>
                <a:cs typeface="Times New Roman"/>
              </a:rPr>
              <a:t> </a:t>
            </a:r>
            <a:r>
              <a:rPr sz="1700" dirty="0">
                <a:latin typeface="Calibri"/>
                <a:cs typeface="Calibri"/>
              </a:rPr>
              <a:t>input</a:t>
            </a:r>
            <a:r>
              <a:rPr sz="1700" spc="5" dirty="0">
                <a:latin typeface="Times New Roman"/>
                <a:cs typeface="Times New Roman"/>
              </a:rPr>
              <a:t> </a:t>
            </a:r>
            <a:r>
              <a:rPr sz="1700" spc="-25" dirty="0">
                <a:latin typeface="Calibri"/>
                <a:cs typeface="Calibri"/>
              </a:rPr>
              <a:t>to</a:t>
            </a:r>
            <a:endParaRPr sz="1700">
              <a:latin typeface="Calibri"/>
              <a:cs typeface="Calibri"/>
            </a:endParaRPr>
          </a:p>
          <a:p>
            <a:pPr marL="12700" algn="just">
              <a:lnSpc>
                <a:spcPct val="100000"/>
              </a:lnSpc>
            </a:pPr>
            <a:r>
              <a:rPr sz="1700" dirty="0">
                <a:latin typeface="Calibri"/>
                <a:cs typeface="Calibri"/>
              </a:rPr>
              <a:t>the</a:t>
            </a:r>
            <a:r>
              <a:rPr sz="1700" spc="-55" dirty="0">
                <a:latin typeface="Times New Roman"/>
                <a:cs typeface="Times New Roman"/>
              </a:rPr>
              <a:t> </a:t>
            </a:r>
            <a:r>
              <a:rPr sz="1700" dirty="0">
                <a:latin typeface="Calibri"/>
                <a:cs typeface="Calibri"/>
              </a:rPr>
              <a:t>%</a:t>
            </a:r>
            <a:r>
              <a:rPr sz="1700" spc="-35" dirty="0">
                <a:latin typeface="Times New Roman"/>
                <a:cs typeface="Times New Roman"/>
              </a:rPr>
              <a:t> </a:t>
            </a:r>
            <a:r>
              <a:rPr sz="1700" spc="-10" dirty="0">
                <a:latin typeface="Calibri"/>
                <a:cs typeface="Calibri"/>
              </a:rPr>
              <a:t>operator.</a:t>
            </a:r>
            <a:endParaRPr sz="1700">
              <a:latin typeface="Calibri"/>
              <a:cs typeface="Calibri"/>
            </a:endParaRPr>
          </a:p>
          <a:p>
            <a:pPr marL="12700" marR="5080" algn="just">
              <a:lnSpc>
                <a:spcPct val="100000"/>
              </a:lnSpc>
              <a:spcBef>
                <a:spcPts val="405"/>
              </a:spcBef>
            </a:pPr>
            <a:r>
              <a:rPr sz="1700" dirty="0">
                <a:latin typeface="Calibri"/>
                <a:cs typeface="Calibri"/>
              </a:rPr>
              <a:t>The</a:t>
            </a:r>
            <a:r>
              <a:rPr sz="1700" spc="70" dirty="0">
                <a:latin typeface="Times New Roman"/>
                <a:cs typeface="Times New Roman"/>
              </a:rPr>
              <a:t>  </a:t>
            </a:r>
            <a:r>
              <a:rPr sz="1700" dirty="0">
                <a:latin typeface="Calibri"/>
                <a:cs typeface="Calibri"/>
              </a:rPr>
              <a:t>%</a:t>
            </a:r>
            <a:r>
              <a:rPr sz="1700" spc="80" dirty="0">
                <a:latin typeface="Times New Roman"/>
                <a:cs typeface="Times New Roman"/>
              </a:rPr>
              <a:t>  </a:t>
            </a:r>
            <a:r>
              <a:rPr sz="1700" dirty="0">
                <a:latin typeface="Calibri"/>
                <a:cs typeface="Calibri"/>
              </a:rPr>
              <a:t>operator</a:t>
            </a:r>
            <a:r>
              <a:rPr sz="1700" spc="80" dirty="0">
                <a:latin typeface="Times New Roman"/>
                <a:cs typeface="Times New Roman"/>
              </a:rPr>
              <a:t>  </a:t>
            </a:r>
            <a:r>
              <a:rPr sz="1700" dirty="0">
                <a:latin typeface="Calibri"/>
                <a:cs typeface="Calibri"/>
              </a:rPr>
              <a:t>inserts</a:t>
            </a:r>
            <a:r>
              <a:rPr sz="1700" spc="85" dirty="0">
                <a:latin typeface="Times New Roman"/>
                <a:cs typeface="Times New Roman"/>
              </a:rPr>
              <a:t>  </a:t>
            </a:r>
            <a:r>
              <a:rPr sz="1700" dirty="0">
                <a:latin typeface="Calibri"/>
                <a:cs typeface="Calibri"/>
              </a:rPr>
              <a:t>the</a:t>
            </a:r>
            <a:r>
              <a:rPr sz="1700" spc="75" dirty="0">
                <a:latin typeface="Times New Roman"/>
                <a:cs typeface="Times New Roman"/>
              </a:rPr>
              <a:t>  </a:t>
            </a:r>
            <a:r>
              <a:rPr sz="1700" dirty="0">
                <a:latin typeface="Calibri"/>
                <a:cs typeface="Calibri"/>
              </a:rPr>
              <a:t>variables</a:t>
            </a:r>
            <a:r>
              <a:rPr sz="1700" spc="80" dirty="0">
                <a:latin typeface="Times New Roman"/>
                <a:cs typeface="Times New Roman"/>
              </a:rPr>
              <a:t>  </a:t>
            </a:r>
            <a:r>
              <a:rPr sz="1700" dirty="0">
                <a:latin typeface="Calibri"/>
                <a:cs typeface="Calibri"/>
              </a:rPr>
              <a:t>at</a:t>
            </a:r>
            <a:r>
              <a:rPr sz="1700" spc="85" dirty="0">
                <a:latin typeface="Times New Roman"/>
                <a:cs typeface="Times New Roman"/>
              </a:rPr>
              <a:t>  </a:t>
            </a:r>
            <a:r>
              <a:rPr sz="1700" spc="-25" dirty="0">
                <a:latin typeface="Calibri"/>
                <a:cs typeface="Calibri"/>
              </a:rPr>
              <a:t>the</a:t>
            </a:r>
            <a:r>
              <a:rPr sz="1700" spc="-25" dirty="0">
                <a:latin typeface="Times New Roman"/>
                <a:cs typeface="Times New Roman"/>
              </a:rPr>
              <a:t> </a:t>
            </a:r>
            <a:r>
              <a:rPr sz="1700" spc="-10" dirty="0">
                <a:latin typeface="Calibri"/>
                <a:cs typeface="Calibri"/>
              </a:rPr>
              <a:t>specified</a:t>
            </a:r>
            <a:r>
              <a:rPr sz="1700" spc="-70" dirty="0">
                <a:latin typeface="Times New Roman"/>
                <a:cs typeface="Times New Roman"/>
              </a:rPr>
              <a:t> </a:t>
            </a:r>
            <a:r>
              <a:rPr sz="1700" dirty="0">
                <a:latin typeface="Calibri"/>
                <a:cs typeface="Calibri"/>
              </a:rPr>
              <a:t>positions</a:t>
            </a:r>
            <a:r>
              <a:rPr sz="1700" spc="-70" dirty="0">
                <a:latin typeface="Times New Roman"/>
                <a:cs typeface="Times New Roman"/>
              </a:rPr>
              <a:t> </a:t>
            </a:r>
            <a:r>
              <a:rPr sz="1700" dirty="0">
                <a:latin typeface="Calibri"/>
                <a:cs typeface="Calibri"/>
              </a:rPr>
              <a:t>in</a:t>
            </a:r>
            <a:r>
              <a:rPr sz="1700" spc="-50" dirty="0">
                <a:latin typeface="Times New Roman"/>
                <a:cs typeface="Times New Roman"/>
              </a:rPr>
              <a:t> </a:t>
            </a:r>
            <a:r>
              <a:rPr sz="1700" dirty="0">
                <a:latin typeface="Calibri"/>
                <a:cs typeface="Calibri"/>
              </a:rPr>
              <a:t>a</a:t>
            </a:r>
            <a:r>
              <a:rPr sz="1700" spc="-45" dirty="0">
                <a:latin typeface="Times New Roman"/>
                <a:cs typeface="Times New Roman"/>
              </a:rPr>
              <a:t> </a:t>
            </a:r>
            <a:r>
              <a:rPr sz="1700" dirty="0">
                <a:latin typeface="Calibri"/>
                <a:cs typeface="Calibri"/>
              </a:rPr>
              <a:t>serial</a:t>
            </a:r>
            <a:r>
              <a:rPr sz="1700" spc="-75" dirty="0">
                <a:latin typeface="Times New Roman"/>
                <a:cs typeface="Times New Roman"/>
              </a:rPr>
              <a:t> </a:t>
            </a:r>
            <a:r>
              <a:rPr sz="1700" dirty="0">
                <a:latin typeface="Calibri"/>
                <a:cs typeface="Calibri"/>
              </a:rPr>
              <a:t>manner</a:t>
            </a:r>
            <a:r>
              <a:rPr sz="1700" spc="-65" dirty="0">
                <a:latin typeface="Times New Roman"/>
                <a:cs typeface="Times New Roman"/>
              </a:rPr>
              <a:t> </a:t>
            </a:r>
            <a:r>
              <a:rPr sz="1700" dirty="0">
                <a:latin typeface="Calibri"/>
                <a:cs typeface="Calibri"/>
              </a:rPr>
              <a:t>as</a:t>
            </a:r>
            <a:r>
              <a:rPr sz="1700" spc="-40" dirty="0">
                <a:latin typeface="Times New Roman"/>
                <a:cs typeface="Times New Roman"/>
              </a:rPr>
              <a:t> </a:t>
            </a:r>
            <a:r>
              <a:rPr sz="1700" spc="-10" dirty="0">
                <a:latin typeface="Calibri"/>
                <a:cs typeface="Calibri"/>
              </a:rPr>
              <a:t>follows.</a:t>
            </a:r>
            <a:endParaRPr sz="1700">
              <a:latin typeface="Calibri"/>
              <a:cs typeface="Calibri"/>
            </a:endParaRPr>
          </a:p>
        </p:txBody>
      </p:sp>
      <p:sp>
        <p:nvSpPr>
          <p:cNvPr id="4" name="object 4"/>
          <p:cNvSpPr txBox="1">
            <a:spLocks noGrp="1"/>
          </p:cNvSpPr>
          <p:nvPr>
            <p:ph type="title"/>
          </p:nvPr>
        </p:nvSpPr>
        <p:spPr>
          <a:xfrm>
            <a:off x="4776341" y="292986"/>
            <a:ext cx="861060" cy="452120"/>
          </a:xfrm>
          <a:prstGeom prst="rect">
            <a:avLst/>
          </a:prstGeom>
        </p:spPr>
        <p:txBody>
          <a:bodyPr vert="horz" wrap="square" lIns="0" tIns="12065" rIns="0" bIns="0" rtlCol="0">
            <a:spAutoFit/>
          </a:bodyPr>
          <a:lstStyle/>
          <a:p>
            <a:pPr marL="12700">
              <a:lnSpc>
                <a:spcPct val="100000"/>
              </a:lnSpc>
              <a:spcBef>
                <a:spcPts val="95"/>
              </a:spcBef>
            </a:pPr>
            <a:r>
              <a:rPr sz="2800" b="0" spc="-10" dirty="0">
                <a:latin typeface="Calibri"/>
                <a:cs typeface="Calibri"/>
              </a:rPr>
              <a:t>Code:</a:t>
            </a:r>
            <a:endParaRPr sz="2800">
              <a:latin typeface="Calibri"/>
              <a:cs typeface="Calibri"/>
            </a:endParaRPr>
          </a:p>
        </p:txBody>
      </p:sp>
      <p:sp>
        <p:nvSpPr>
          <p:cNvPr id="5" name="object 5"/>
          <p:cNvSpPr txBox="1"/>
          <p:nvPr/>
        </p:nvSpPr>
        <p:spPr>
          <a:xfrm>
            <a:off x="4776346" y="3429962"/>
            <a:ext cx="524510" cy="285750"/>
          </a:xfrm>
          <a:prstGeom prst="rect">
            <a:avLst/>
          </a:prstGeom>
        </p:spPr>
        <p:txBody>
          <a:bodyPr vert="horz" wrap="square" lIns="0" tIns="13335" rIns="0" bIns="0" rtlCol="0">
            <a:spAutoFit/>
          </a:bodyPr>
          <a:lstStyle/>
          <a:p>
            <a:pPr marL="12700">
              <a:lnSpc>
                <a:spcPct val="100000"/>
              </a:lnSpc>
              <a:spcBef>
                <a:spcPts val="105"/>
              </a:spcBef>
            </a:pPr>
            <a:r>
              <a:rPr sz="1700" b="1" spc="-10" dirty="0">
                <a:solidFill>
                  <a:srgbClr val="FF0000"/>
                </a:solidFill>
                <a:latin typeface="Calibri"/>
                <a:cs typeface="Calibri"/>
              </a:rPr>
              <a:t>Note:</a:t>
            </a:r>
            <a:endParaRPr sz="1700">
              <a:latin typeface="Calibri"/>
              <a:cs typeface="Calibri"/>
            </a:endParaRPr>
          </a:p>
        </p:txBody>
      </p:sp>
      <p:sp>
        <p:nvSpPr>
          <p:cNvPr id="6" name="object 6"/>
          <p:cNvSpPr txBox="1"/>
          <p:nvPr/>
        </p:nvSpPr>
        <p:spPr>
          <a:xfrm>
            <a:off x="4776346" y="3870703"/>
            <a:ext cx="4097654" cy="285115"/>
          </a:xfrm>
          <a:prstGeom prst="rect">
            <a:avLst/>
          </a:prstGeom>
        </p:spPr>
        <p:txBody>
          <a:bodyPr vert="horz" wrap="square" lIns="0" tIns="13335" rIns="0" bIns="0" rtlCol="0">
            <a:spAutoFit/>
          </a:bodyPr>
          <a:lstStyle/>
          <a:p>
            <a:pPr marL="12700">
              <a:lnSpc>
                <a:spcPct val="100000"/>
              </a:lnSpc>
              <a:spcBef>
                <a:spcPts val="105"/>
              </a:spcBef>
            </a:pPr>
            <a:r>
              <a:rPr sz="1700" dirty="0">
                <a:latin typeface="Calibri"/>
                <a:cs typeface="Calibri"/>
              </a:rPr>
              <a:t>Specifying</a:t>
            </a:r>
            <a:r>
              <a:rPr sz="1700" spc="-65" dirty="0">
                <a:latin typeface="Times New Roman"/>
                <a:cs typeface="Times New Roman"/>
              </a:rPr>
              <a:t> </a:t>
            </a:r>
            <a:r>
              <a:rPr sz="1700" dirty="0">
                <a:latin typeface="Calibri"/>
                <a:cs typeface="Calibri"/>
              </a:rPr>
              <a:t>variables</a:t>
            </a:r>
            <a:r>
              <a:rPr sz="1700" spc="-60" dirty="0">
                <a:latin typeface="Times New Roman"/>
                <a:cs typeface="Times New Roman"/>
              </a:rPr>
              <a:t> </a:t>
            </a:r>
            <a:r>
              <a:rPr sz="1700" dirty="0">
                <a:latin typeface="Calibri"/>
                <a:cs typeface="Calibri"/>
              </a:rPr>
              <a:t>with</a:t>
            </a:r>
            <a:r>
              <a:rPr sz="1700" spc="-60" dirty="0">
                <a:latin typeface="Times New Roman"/>
                <a:cs typeface="Times New Roman"/>
              </a:rPr>
              <a:t> </a:t>
            </a:r>
            <a:r>
              <a:rPr sz="1700" dirty="0">
                <a:latin typeface="Calibri"/>
                <a:cs typeface="Calibri"/>
              </a:rPr>
              <a:t>the</a:t>
            </a:r>
            <a:r>
              <a:rPr sz="1700" spc="-60" dirty="0">
                <a:latin typeface="Times New Roman"/>
                <a:cs typeface="Times New Roman"/>
              </a:rPr>
              <a:t> </a:t>
            </a:r>
            <a:r>
              <a:rPr sz="1700" dirty="0">
                <a:latin typeface="Calibri"/>
                <a:cs typeface="Calibri"/>
              </a:rPr>
              <a:t>correct</a:t>
            </a:r>
            <a:r>
              <a:rPr sz="1700" spc="-60" dirty="0">
                <a:latin typeface="Times New Roman"/>
                <a:cs typeface="Times New Roman"/>
              </a:rPr>
              <a:t> </a:t>
            </a:r>
            <a:r>
              <a:rPr sz="1700" dirty="0">
                <a:latin typeface="Calibri"/>
                <a:cs typeface="Calibri"/>
              </a:rPr>
              <a:t>data</a:t>
            </a:r>
            <a:r>
              <a:rPr sz="1700" spc="-70" dirty="0">
                <a:latin typeface="Times New Roman"/>
                <a:cs typeface="Times New Roman"/>
              </a:rPr>
              <a:t> </a:t>
            </a:r>
            <a:r>
              <a:rPr sz="1700" spc="-20" dirty="0">
                <a:latin typeface="Calibri"/>
                <a:cs typeface="Calibri"/>
              </a:rPr>
              <a:t>type</a:t>
            </a:r>
            <a:endParaRPr sz="1700">
              <a:latin typeface="Calibri"/>
              <a:cs typeface="Calibri"/>
            </a:endParaRPr>
          </a:p>
        </p:txBody>
      </p:sp>
      <p:sp>
        <p:nvSpPr>
          <p:cNvPr id="7" name="object 7"/>
          <p:cNvSpPr txBox="1"/>
          <p:nvPr/>
        </p:nvSpPr>
        <p:spPr>
          <a:xfrm>
            <a:off x="4776346" y="4130393"/>
            <a:ext cx="4099560" cy="1191895"/>
          </a:xfrm>
          <a:prstGeom prst="rect">
            <a:avLst/>
          </a:prstGeom>
        </p:spPr>
        <p:txBody>
          <a:bodyPr vert="horz" wrap="square" lIns="0" tIns="12065" rIns="0" bIns="0" rtlCol="0">
            <a:spAutoFit/>
          </a:bodyPr>
          <a:lstStyle/>
          <a:p>
            <a:pPr marL="12700" marR="5080" algn="just">
              <a:lnSpc>
                <a:spcPct val="150100"/>
              </a:lnSpc>
              <a:spcBef>
                <a:spcPts val="95"/>
              </a:spcBef>
            </a:pPr>
            <a:r>
              <a:rPr sz="1700" dirty="0">
                <a:latin typeface="Calibri"/>
                <a:cs typeface="Calibri"/>
              </a:rPr>
              <a:t>for</a:t>
            </a:r>
            <a:r>
              <a:rPr sz="1700" spc="335" dirty="0">
                <a:latin typeface="Times New Roman"/>
                <a:cs typeface="Times New Roman"/>
              </a:rPr>
              <a:t>  </a:t>
            </a:r>
            <a:r>
              <a:rPr sz="1700" dirty="0">
                <a:latin typeface="Calibri"/>
                <a:cs typeface="Calibri"/>
              </a:rPr>
              <a:t>each</a:t>
            </a:r>
            <a:r>
              <a:rPr sz="1700" spc="340" dirty="0">
                <a:latin typeface="Times New Roman"/>
                <a:cs typeface="Times New Roman"/>
              </a:rPr>
              <a:t>  </a:t>
            </a:r>
            <a:r>
              <a:rPr sz="1700" dirty="0">
                <a:latin typeface="Calibri"/>
                <a:cs typeface="Calibri"/>
              </a:rPr>
              <a:t>format</a:t>
            </a:r>
            <a:r>
              <a:rPr sz="1700" spc="335" dirty="0">
                <a:latin typeface="Times New Roman"/>
                <a:cs typeface="Times New Roman"/>
              </a:rPr>
              <a:t>  </a:t>
            </a:r>
            <a:r>
              <a:rPr sz="1700" dirty="0">
                <a:latin typeface="Calibri"/>
                <a:cs typeface="Calibri"/>
              </a:rPr>
              <a:t>specifier</a:t>
            </a:r>
            <a:r>
              <a:rPr sz="1700" spc="335" dirty="0">
                <a:latin typeface="Times New Roman"/>
                <a:cs typeface="Times New Roman"/>
              </a:rPr>
              <a:t>  </a:t>
            </a:r>
            <a:r>
              <a:rPr sz="1700" dirty="0">
                <a:latin typeface="Calibri"/>
                <a:cs typeface="Calibri"/>
              </a:rPr>
              <a:t>is</a:t>
            </a:r>
            <a:r>
              <a:rPr sz="1700" spc="335" dirty="0">
                <a:latin typeface="Times New Roman"/>
                <a:cs typeface="Times New Roman"/>
              </a:rPr>
              <a:t>  </a:t>
            </a:r>
            <a:r>
              <a:rPr sz="1700" spc="-10" dirty="0">
                <a:latin typeface="Calibri"/>
                <a:cs typeface="Calibri"/>
              </a:rPr>
              <a:t>important.</a:t>
            </a:r>
            <a:r>
              <a:rPr sz="1700" spc="-10" dirty="0">
                <a:latin typeface="Times New Roman"/>
                <a:cs typeface="Times New Roman"/>
              </a:rPr>
              <a:t> </a:t>
            </a:r>
            <a:r>
              <a:rPr sz="1700" dirty="0">
                <a:latin typeface="Calibri"/>
                <a:cs typeface="Calibri"/>
              </a:rPr>
              <a:t>Otherwise,</a:t>
            </a:r>
            <a:r>
              <a:rPr sz="1700" spc="90" dirty="0">
                <a:latin typeface="Times New Roman"/>
                <a:cs typeface="Times New Roman"/>
              </a:rPr>
              <a:t> </a:t>
            </a:r>
            <a:r>
              <a:rPr sz="1700" dirty="0">
                <a:latin typeface="Calibri"/>
                <a:cs typeface="Calibri"/>
              </a:rPr>
              <a:t>the</a:t>
            </a:r>
            <a:r>
              <a:rPr sz="1700" spc="80" dirty="0">
                <a:latin typeface="Times New Roman"/>
                <a:cs typeface="Times New Roman"/>
              </a:rPr>
              <a:t> </a:t>
            </a:r>
            <a:r>
              <a:rPr sz="1700" dirty="0">
                <a:latin typeface="Calibri"/>
                <a:cs typeface="Calibri"/>
              </a:rPr>
              <a:t>TyperError</a:t>
            </a:r>
            <a:r>
              <a:rPr sz="1700" spc="85" dirty="0">
                <a:latin typeface="Times New Roman"/>
                <a:cs typeface="Times New Roman"/>
              </a:rPr>
              <a:t> </a:t>
            </a:r>
            <a:r>
              <a:rPr sz="1700" dirty="0">
                <a:latin typeface="Calibri"/>
                <a:cs typeface="Calibri"/>
              </a:rPr>
              <a:t>exception</a:t>
            </a:r>
            <a:r>
              <a:rPr sz="1700" spc="85" dirty="0">
                <a:latin typeface="Times New Roman"/>
                <a:cs typeface="Times New Roman"/>
              </a:rPr>
              <a:t> </a:t>
            </a:r>
            <a:r>
              <a:rPr sz="1700" dirty="0">
                <a:latin typeface="Calibri"/>
                <a:cs typeface="Calibri"/>
              </a:rPr>
              <a:t>is</a:t>
            </a:r>
            <a:r>
              <a:rPr sz="1700" spc="90" dirty="0">
                <a:latin typeface="Times New Roman"/>
                <a:cs typeface="Times New Roman"/>
              </a:rPr>
              <a:t> </a:t>
            </a:r>
            <a:r>
              <a:rPr sz="1700" spc="-10" dirty="0">
                <a:latin typeface="Calibri"/>
                <a:cs typeface="Calibri"/>
              </a:rPr>
              <a:t>raised</a:t>
            </a:r>
            <a:r>
              <a:rPr sz="1700" spc="-10" dirty="0">
                <a:latin typeface="Times New Roman"/>
                <a:cs typeface="Times New Roman"/>
              </a:rPr>
              <a:t> </a:t>
            </a:r>
            <a:r>
              <a:rPr sz="1700" dirty="0">
                <a:latin typeface="Calibri"/>
                <a:cs typeface="Calibri"/>
              </a:rPr>
              <a:t>as</a:t>
            </a:r>
            <a:r>
              <a:rPr sz="1700" spc="-55" dirty="0">
                <a:latin typeface="Times New Roman"/>
                <a:cs typeface="Times New Roman"/>
              </a:rPr>
              <a:t> </a:t>
            </a:r>
            <a:r>
              <a:rPr sz="1700" spc="-10" dirty="0">
                <a:latin typeface="Calibri"/>
                <a:cs typeface="Calibri"/>
              </a:rPr>
              <a:t>follows.</a:t>
            </a:r>
            <a:endParaRPr sz="1700">
              <a:latin typeface="Calibri"/>
              <a:cs typeface="Calibri"/>
            </a:endParaRPr>
          </a:p>
        </p:txBody>
      </p:sp>
      <p:pic>
        <p:nvPicPr>
          <p:cNvPr id="8" name="object 8"/>
          <p:cNvPicPr/>
          <p:nvPr/>
        </p:nvPicPr>
        <p:blipFill>
          <a:blip r:embed="rId2" cstate="print"/>
          <a:stretch>
            <a:fillRect/>
          </a:stretch>
        </p:blipFill>
        <p:spPr>
          <a:xfrm>
            <a:off x="205469" y="957705"/>
            <a:ext cx="4400847" cy="1506777"/>
          </a:xfrm>
          <a:prstGeom prst="rect">
            <a:avLst/>
          </a:prstGeom>
        </p:spPr>
      </p:pic>
      <p:sp>
        <p:nvSpPr>
          <p:cNvPr id="9" name="object 9"/>
          <p:cNvSpPr txBox="1"/>
          <p:nvPr/>
        </p:nvSpPr>
        <p:spPr>
          <a:xfrm>
            <a:off x="228600" y="3276563"/>
            <a:ext cx="3549650" cy="923925"/>
          </a:xfrm>
          <a:prstGeom prst="rect">
            <a:avLst/>
          </a:prstGeom>
          <a:solidFill>
            <a:srgbClr val="282C34"/>
          </a:solidFill>
        </p:spPr>
        <p:txBody>
          <a:bodyPr vert="horz" wrap="square" lIns="0" tIns="35560" rIns="0" bIns="0" rtlCol="0">
            <a:spAutoFit/>
          </a:bodyPr>
          <a:lstStyle/>
          <a:p>
            <a:pPr marL="91440">
              <a:lnSpc>
                <a:spcPct val="100000"/>
              </a:lnSpc>
              <a:spcBef>
                <a:spcPts val="280"/>
              </a:spcBef>
            </a:pPr>
            <a:r>
              <a:rPr sz="1800" b="1" dirty="0">
                <a:solidFill>
                  <a:srgbClr val="60728D"/>
                </a:solidFill>
                <a:latin typeface="Calibri"/>
                <a:cs typeface="Calibri"/>
              </a:rPr>
              <a:t>Output</a:t>
            </a:r>
            <a:r>
              <a:rPr sz="1800" spc="-75" dirty="0">
                <a:solidFill>
                  <a:srgbClr val="60728D"/>
                </a:solidFill>
                <a:latin typeface="Times New Roman"/>
                <a:cs typeface="Times New Roman"/>
              </a:rPr>
              <a:t> </a:t>
            </a:r>
            <a:r>
              <a:rPr sz="1800" b="1" spc="-50" dirty="0">
                <a:solidFill>
                  <a:srgbClr val="60728D"/>
                </a:solidFill>
                <a:latin typeface="Calibri"/>
                <a:cs typeface="Calibri"/>
              </a:rPr>
              <a:t>–</a:t>
            </a:r>
            <a:endParaRPr sz="1800">
              <a:latin typeface="Calibri"/>
              <a:cs typeface="Calibri"/>
            </a:endParaRPr>
          </a:p>
          <a:p>
            <a:pPr marL="91440">
              <a:lnSpc>
                <a:spcPct val="100000"/>
              </a:lnSpc>
            </a:pPr>
            <a:r>
              <a:rPr sz="1800" spc="-20" dirty="0">
                <a:solidFill>
                  <a:srgbClr val="ABB1BE"/>
                </a:solidFill>
                <a:latin typeface="Calibri"/>
                <a:cs typeface="Calibri"/>
              </a:rPr>
              <a:t>Variable</a:t>
            </a:r>
            <a:r>
              <a:rPr sz="1800" spc="-50" dirty="0">
                <a:solidFill>
                  <a:srgbClr val="ABB1BE"/>
                </a:solidFill>
                <a:latin typeface="Times New Roman"/>
                <a:cs typeface="Times New Roman"/>
              </a:rPr>
              <a:t> </a:t>
            </a:r>
            <a:r>
              <a:rPr sz="1800" dirty="0">
                <a:solidFill>
                  <a:srgbClr val="F92571"/>
                </a:solidFill>
                <a:latin typeface="Calibri"/>
                <a:cs typeface="Calibri"/>
              </a:rPr>
              <a:t>is</a:t>
            </a:r>
            <a:r>
              <a:rPr sz="1800" spc="-60" dirty="0">
                <a:solidFill>
                  <a:srgbClr val="F92571"/>
                </a:solidFill>
                <a:latin typeface="Times New Roman"/>
                <a:cs typeface="Times New Roman"/>
              </a:rPr>
              <a:t> </a:t>
            </a:r>
            <a:r>
              <a:rPr sz="1800" dirty="0">
                <a:solidFill>
                  <a:srgbClr val="D19965"/>
                </a:solidFill>
                <a:latin typeface="Calibri"/>
                <a:cs typeface="Calibri"/>
              </a:rPr>
              <a:t>1234</a:t>
            </a:r>
            <a:r>
              <a:rPr sz="1800" spc="-55" dirty="0">
                <a:solidFill>
                  <a:srgbClr val="D19965"/>
                </a:solidFill>
                <a:latin typeface="Times New Roman"/>
                <a:cs typeface="Times New Roman"/>
              </a:rPr>
              <a:t> </a:t>
            </a:r>
            <a:r>
              <a:rPr sz="1800" dirty="0">
                <a:solidFill>
                  <a:srgbClr val="F92571"/>
                </a:solidFill>
                <a:latin typeface="Calibri"/>
                <a:cs typeface="Calibri"/>
              </a:rPr>
              <a:t>and</a:t>
            </a:r>
            <a:r>
              <a:rPr sz="1800" spc="-60" dirty="0">
                <a:solidFill>
                  <a:srgbClr val="F92571"/>
                </a:solidFill>
                <a:latin typeface="Times New Roman"/>
                <a:cs typeface="Times New Roman"/>
              </a:rPr>
              <a:t> </a:t>
            </a:r>
            <a:r>
              <a:rPr sz="1800" dirty="0">
                <a:solidFill>
                  <a:srgbClr val="ABB1BE"/>
                </a:solidFill>
                <a:latin typeface="Calibri"/>
                <a:cs typeface="Calibri"/>
              </a:rPr>
              <a:t>Code</a:t>
            </a:r>
            <a:r>
              <a:rPr sz="1800" spc="-50" dirty="0">
                <a:solidFill>
                  <a:srgbClr val="ABB1BE"/>
                </a:solidFill>
                <a:latin typeface="Times New Roman"/>
                <a:cs typeface="Times New Roman"/>
              </a:rPr>
              <a:t> </a:t>
            </a:r>
            <a:r>
              <a:rPr sz="1800" dirty="0">
                <a:solidFill>
                  <a:srgbClr val="ABB1BE"/>
                </a:solidFill>
                <a:latin typeface="Calibri"/>
                <a:cs typeface="Calibri"/>
              </a:rPr>
              <a:t>of</a:t>
            </a:r>
            <a:r>
              <a:rPr sz="1800" spc="-55" dirty="0">
                <a:solidFill>
                  <a:srgbClr val="ABB1BE"/>
                </a:solidFill>
                <a:latin typeface="Times New Roman"/>
                <a:cs typeface="Times New Roman"/>
              </a:rPr>
              <a:t> </a:t>
            </a:r>
            <a:r>
              <a:rPr sz="1800" spc="-10" dirty="0">
                <a:solidFill>
                  <a:srgbClr val="ABB1BE"/>
                </a:solidFill>
                <a:latin typeface="Calibri"/>
                <a:cs typeface="Calibri"/>
              </a:rPr>
              <a:t>Scaler</a:t>
            </a:r>
            <a:endParaRPr sz="1800">
              <a:latin typeface="Calibri"/>
              <a:cs typeface="Calibri"/>
            </a:endParaRPr>
          </a:p>
          <a:p>
            <a:pPr marL="91440">
              <a:lnSpc>
                <a:spcPct val="100000"/>
              </a:lnSpc>
            </a:pPr>
            <a:r>
              <a:rPr sz="1800" dirty="0">
                <a:solidFill>
                  <a:srgbClr val="F92571"/>
                </a:solidFill>
                <a:latin typeface="Calibri"/>
                <a:cs typeface="Calibri"/>
              </a:rPr>
              <a:t>is</a:t>
            </a:r>
            <a:r>
              <a:rPr sz="1800" spc="-50" dirty="0">
                <a:solidFill>
                  <a:srgbClr val="F92571"/>
                </a:solidFill>
                <a:latin typeface="Times New Roman"/>
                <a:cs typeface="Times New Roman"/>
              </a:rPr>
              <a:t> </a:t>
            </a:r>
            <a:r>
              <a:rPr sz="1800" spc="-20" dirty="0">
                <a:solidFill>
                  <a:srgbClr val="D19965"/>
                </a:solidFill>
                <a:latin typeface="Calibri"/>
                <a:cs typeface="Calibri"/>
              </a:rPr>
              <a:t>1117</a:t>
            </a:r>
            <a:endParaRPr sz="1800">
              <a:latin typeface="Calibri"/>
              <a:cs typeface="Calibri"/>
            </a:endParaRPr>
          </a:p>
        </p:txBody>
      </p:sp>
      <p:pic>
        <p:nvPicPr>
          <p:cNvPr id="10" name="object 10"/>
          <p:cNvPicPr/>
          <p:nvPr/>
        </p:nvPicPr>
        <p:blipFill>
          <a:blip r:embed="rId3" cstate="print"/>
          <a:stretch>
            <a:fillRect/>
          </a:stretch>
        </p:blipFill>
        <p:spPr>
          <a:xfrm>
            <a:off x="4769935" y="798996"/>
            <a:ext cx="4232062" cy="1106743"/>
          </a:xfrm>
          <a:prstGeom prst="rect">
            <a:avLst/>
          </a:prstGeom>
        </p:spPr>
      </p:pic>
      <p:sp>
        <p:nvSpPr>
          <p:cNvPr id="11" name="object 11"/>
          <p:cNvSpPr txBox="1"/>
          <p:nvPr/>
        </p:nvSpPr>
        <p:spPr>
          <a:xfrm>
            <a:off x="5029200" y="2362166"/>
            <a:ext cx="3195955" cy="646430"/>
          </a:xfrm>
          <a:prstGeom prst="rect">
            <a:avLst/>
          </a:prstGeom>
          <a:solidFill>
            <a:srgbClr val="282C34"/>
          </a:solidFill>
        </p:spPr>
        <p:txBody>
          <a:bodyPr vert="horz" wrap="square" lIns="0" tIns="34290" rIns="0" bIns="0" rtlCol="0">
            <a:spAutoFit/>
          </a:bodyPr>
          <a:lstStyle/>
          <a:p>
            <a:pPr marL="92075">
              <a:lnSpc>
                <a:spcPct val="100000"/>
              </a:lnSpc>
              <a:spcBef>
                <a:spcPts val="270"/>
              </a:spcBef>
            </a:pPr>
            <a:r>
              <a:rPr sz="1800" b="1" dirty="0">
                <a:solidFill>
                  <a:srgbClr val="60728D"/>
                </a:solidFill>
                <a:latin typeface="Calibri"/>
                <a:cs typeface="Calibri"/>
              </a:rPr>
              <a:t>Output</a:t>
            </a:r>
            <a:r>
              <a:rPr sz="1800" spc="-75" dirty="0">
                <a:solidFill>
                  <a:srgbClr val="60728D"/>
                </a:solidFill>
                <a:latin typeface="Times New Roman"/>
                <a:cs typeface="Times New Roman"/>
              </a:rPr>
              <a:t> </a:t>
            </a:r>
            <a:r>
              <a:rPr sz="1800" b="1" spc="-50" dirty="0">
                <a:solidFill>
                  <a:srgbClr val="60728D"/>
                </a:solidFill>
                <a:latin typeface="Calibri"/>
                <a:cs typeface="Calibri"/>
              </a:rPr>
              <a:t>–</a:t>
            </a:r>
            <a:endParaRPr sz="1800">
              <a:latin typeface="Calibri"/>
              <a:cs typeface="Calibri"/>
            </a:endParaRPr>
          </a:p>
          <a:p>
            <a:pPr marL="92075">
              <a:lnSpc>
                <a:spcPct val="100000"/>
              </a:lnSpc>
            </a:pPr>
            <a:r>
              <a:rPr sz="1800" dirty="0">
                <a:solidFill>
                  <a:srgbClr val="ABB1BE"/>
                </a:solidFill>
                <a:latin typeface="Calibri"/>
                <a:cs typeface="Calibri"/>
              </a:rPr>
              <a:t>Code</a:t>
            </a:r>
            <a:r>
              <a:rPr sz="1800" spc="-60" dirty="0">
                <a:solidFill>
                  <a:srgbClr val="ABB1BE"/>
                </a:solidFill>
                <a:latin typeface="Times New Roman"/>
                <a:cs typeface="Times New Roman"/>
              </a:rPr>
              <a:t> </a:t>
            </a:r>
            <a:r>
              <a:rPr sz="1800" dirty="0">
                <a:solidFill>
                  <a:srgbClr val="ABB1BE"/>
                </a:solidFill>
                <a:latin typeface="Calibri"/>
                <a:cs typeface="Calibri"/>
              </a:rPr>
              <a:t>of</a:t>
            </a:r>
            <a:r>
              <a:rPr sz="1800" spc="-75" dirty="0">
                <a:solidFill>
                  <a:srgbClr val="ABB1BE"/>
                </a:solidFill>
                <a:latin typeface="Times New Roman"/>
                <a:cs typeface="Times New Roman"/>
              </a:rPr>
              <a:t> </a:t>
            </a:r>
            <a:r>
              <a:rPr sz="1800" dirty="0">
                <a:solidFill>
                  <a:srgbClr val="ABB1BE"/>
                </a:solidFill>
                <a:latin typeface="Calibri"/>
                <a:cs typeface="Calibri"/>
              </a:rPr>
              <a:t>Scaler</a:t>
            </a:r>
            <a:r>
              <a:rPr sz="1800" spc="-60" dirty="0">
                <a:solidFill>
                  <a:srgbClr val="ABB1BE"/>
                </a:solidFill>
                <a:latin typeface="Times New Roman"/>
                <a:cs typeface="Times New Roman"/>
              </a:rPr>
              <a:t> </a:t>
            </a:r>
            <a:r>
              <a:rPr sz="1800" dirty="0">
                <a:solidFill>
                  <a:srgbClr val="F92571"/>
                </a:solidFill>
                <a:latin typeface="Calibri"/>
                <a:cs typeface="Calibri"/>
              </a:rPr>
              <a:t>is</a:t>
            </a:r>
            <a:r>
              <a:rPr sz="1800" spc="-70" dirty="0">
                <a:solidFill>
                  <a:srgbClr val="F92571"/>
                </a:solidFill>
                <a:latin typeface="Times New Roman"/>
                <a:cs typeface="Times New Roman"/>
              </a:rPr>
              <a:t> </a:t>
            </a:r>
            <a:r>
              <a:rPr sz="1800" spc="-20" dirty="0">
                <a:solidFill>
                  <a:srgbClr val="D19965"/>
                </a:solidFill>
                <a:latin typeface="Calibri"/>
                <a:cs typeface="Calibri"/>
              </a:rPr>
              <a:t>1117</a:t>
            </a:r>
            <a:endParaRPr sz="1800">
              <a:latin typeface="Calibri"/>
              <a:cs typeface="Calibri"/>
            </a:endParaRPr>
          </a:p>
        </p:txBody>
      </p:sp>
      <p:sp>
        <p:nvSpPr>
          <p:cNvPr id="12" name="object 12"/>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6464" y="250311"/>
            <a:ext cx="4336415" cy="2337435"/>
          </a:xfrm>
          <a:prstGeom prst="rect">
            <a:avLst/>
          </a:prstGeom>
        </p:spPr>
        <p:txBody>
          <a:bodyPr vert="horz" wrap="square" lIns="0" tIns="59690" rIns="0" bIns="0" rtlCol="0">
            <a:spAutoFit/>
          </a:bodyPr>
          <a:lstStyle/>
          <a:p>
            <a:pPr marL="12700" marR="297815">
              <a:lnSpc>
                <a:spcPts val="3030"/>
              </a:lnSpc>
              <a:spcBef>
                <a:spcPts val="470"/>
              </a:spcBef>
            </a:pPr>
            <a:r>
              <a:rPr sz="2800" b="1" dirty="0">
                <a:solidFill>
                  <a:srgbClr val="001F5F"/>
                </a:solidFill>
                <a:latin typeface="Calibri"/>
                <a:cs typeface="Calibri"/>
              </a:rPr>
              <a:t>Raw</a:t>
            </a:r>
            <a:r>
              <a:rPr sz="2800" spc="-114" dirty="0">
                <a:solidFill>
                  <a:srgbClr val="001F5F"/>
                </a:solidFill>
                <a:latin typeface="Times New Roman"/>
                <a:cs typeface="Times New Roman"/>
              </a:rPr>
              <a:t> </a:t>
            </a:r>
            <a:r>
              <a:rPr sz="2800" b="1" dirty="0">
                <a:solidFill>
                  <a:srgbClr val="001F5F"/>
                </a:solidFill>
                <a:latin typeface="Calibri"/>
                <a:cs typeface="Calibri"/>
              </a:rPr>
              <a:t>and</a:t>
            </a:r>
            <a:r>
              <a:rPr sz="2800" spc="-125" dirty="0">
                <a:solidFill>
                  <a:srgbClr val="001F5F"/>
                </a:solidFill>
                <a:latin typeface="Times New Roman"/>
                <a:cs typeface="Times New Roman"/>
              </a:rPr>
              <a:t> </a:t>
            </a:r>
            <a:r>
              <a:rPr sz="2800" b="1" spc="-10" dirty="0">
                <a:solidFill>
                  <a:srgbClr val="001F5F"/>
                </a:solidFill>
                <a:latin typeface="Calibri"/>
                <a:cs typeface="Calibri"/>
              </a:rPr>
              <a:t>Unicode</a:t>
            </a:r>
            <a:r>
              <a:rPr sz="2800" spc="-130" dirty="0">
                <a:solidFill>
                  <a:srgbClr val="001F5F"/>
                </a:solidFill>
                <a:latin typeface="Times New Roman"/>
                <a:cs typeface="Times New Roman"/>
              </a:rPr>
              <a:t> </a:t>
            </a:r>
            <a:r>
              <a:rPr sz="2800" b="1" dirty="0">
                <a:solidFill>
                  <a:srgbClr val="001F5F"/>
                </a:solidFill>
                <a:latin typeface="Calibri"/>
                <a:cs typeface="Calibri"/>
              </a:rPr>
              <a:t>Strings</a:t>
            </a:r>
            <a:r>
              <a:rPr sz="2800" spc="-120" dirty="0">
                <a:solidFill>
                  <a:srgbClr val="001F5F"/>
                </a:solidFill>
                <a:latin typeface="Times New Roman"/>
                <a:cs typeface="Times New Roman"/>
              </a:rPr>
              <a:t> </a:t>
            </a:r>
            <a:r>
              <a:rPr sz="2800" b="1" spc="-25" dirty="0">
                <a:solidFill>
                  <a:srgbClr val="001F5F"/>
                </a:solidFill>
                <a:latin typeface="Calibri"/>
                <a:cs typeface="Calibri"/>
              </a:rPr>
              <a:t>in</a:t>
            </a:r>
            <a:r>
              <a:rPr sz="2800" spc="-25" dirty="0">
                <a:solidFill>
                  <a:srgbClr val="001F5F"/>
                </a:solidFill>
                <a:latin typeface="Times New Roman"/>
                <a:cs typeface="Times New Roman"/>
              </a:rPr>
              <a:t> </a:t>
            </a:r>
            <a:r>
              <a:rPr sz="2800" b="1" spc="-10" dirty="0">
                <a:solidFill>
                  <a:srgbClr val="001F5F"/>
                </a:solidFill>
                <a:latin typeface="Calibri"/>
                <a:cs typeface="Calibri"/>
              </a:rPr>
              <a:t>Python</a:t>
            </a:r>
            <a:endParaRPr sz="2800">
              <a:latin typeface="Calibri"/>
              <a:cs typeface="Calibri"/>
            </a:endParaRPr>
          </a:p>
          <a:p>
            <a:pPr marL="12700" marR="5080" algn="just">
              <a:lnSpc>
                <a:spcPts val="2160"/>
              </a:lnSpc>
              <a:spcBef>
                <a:spcPts val="520"/>
              </a:spcBef>
            </a:pPr>
            <a:r>
              <a:rPr sz="2000" dirty="0">
                <a:latin typeface="Calibri"/>
                <a:cs typeface="Calibri"/>
              </a:rPr>
              <a:t>Python</a:t>
            </a:r>
            <a:r>
              <a:rPr sz="2000" spc="114" dirty="0">
                <a:latin typeface="Times New Roman"/>
                <a:cs typeface="Times New Roman"/>
              </a:rPr>
              <a:t> </a:t>
            </a:r>
            <a:r>
              <a:rPr sz="2000" dirty="0">
                <a:latin typeface="Calibri"/>
                <a:cs typeface="Calibri"/>
              </a:rPr>
              <a:t>strings</a:t>
            </a:r>
            <a:r>
              <a:rPr sz="2000" spc="100" dirty="0">
                <a:latin typeface="Times New Roman"/>
                <a:cs typeface="Times New Roman"/>
              </a:rPr>
              <a:t> </a:t>
            </a:r>
            <a:r>
              <a:rPr sz="2000" dirty="0">
                <a:latin typeface="Calibri"/>
                <a:cs typeface="Calibri"/>
              </a:rPr>
              <a:t>become</a:t>
            </a:r>
            <a:r>
              <a:rPr sz="2000" spc="105" dirty="0">
                <a:latin typeface="Times New Roman"/>
                <a:cs typeface="Times New Roman"/>
              </a:rPr>
              <a:t> </a:t>
            </a:r>
            <a:r>
              <a:rPr sz="2000" dirty="0">
                <a:latin typeface="Calibri"/>
                <a:cs typeface="Calibri"/>
              </a:rPr>
              <a:t>raw</a:t>
            </a:r>
            <a:r>
              <a:rPr sz="2000" spc="85" dirty="0">
                <a:latin typeface="Times New Roman"/>
                <a:cs typeface="Times New Roman"/>
              </a:rPr>
              <a:t> </a:t>
            </a:r>
            <a:r>
              <a:rPr sz="2000" dirty="0">
                <a:latin typeface="Calibri"/>
                <a:cs typeface="Calibri"/>
              </a:rPr>
              <a:t>strings</a:t>
            </a:r>
            <a:r>
              <a:rPr sz="2000" spc="110" dirty="0">
                <a:latin typeface="Times New Roman"/>
                <a:cs typeface="Times New Roman"/>
              </a:rPr>
              <a:t> </a:t>
            </a:r>
            <a:r>
              <a:rPr sz="2000" spc="-20" dirty="0">
                <a:latin typeface="Calibri"/>
                <a:cs typeface="Calibri"/>
              </a:rPr>
              <a:t>when</a:t>
            </a:r>
            <a:r>
              <a:rPr sz="2000" spc="-20" dirty="0">
                <a:latin typeface="Times New Roman"/>
                <a:cs typeface="Times New Roman"/>
              </a:rPr>
              <a:t> </a:t>
            </a:r>
            <a:r>
              <a:rPr sz="2000" dirty="0">
                <a:latin typeface="Calibri"/>
                <a:cs typeface="Calibri"/>
              </a:rPr>
              <a:t>they</a:t>
            </a:r>
            <a:r>
              <a:rPr sz="2000" spc="5" dirty="0">
                <a:latin typeface="Times New Roman"/>
                <a:cs typeface="Times New Roman"/>
              </a:rPr>
              <a:t> </a:t>
            </a:r>
            <a:r>
              <a:rPr sz="2000" dirty="0">
                <a:latin typeface="Calibri"/>
                <a:cs typeface="Calibri"/>
              </a:rPr>
              <a:t>are</a:t>
            </a:r>
            <a:r>
              <a:rPr sz="2000" spc="-15" dirty="0">
                <a:latin typeface="Times New Roman"/>
                <a:cs typeface="Times New Roman"/>
              </a:rPr>
              <a:t> </a:t>
            </a:r>
            <a:r>
              <a:rPr sz="2000" dirty="0">
                <a:latin typeface="Calibri"/>
                <a:cs typeface="Calibri"/>
              </a:rPr>
              <a:t>prefixed</a:t>
            </a:r>
            <a:r>
              <a:rPr sz="2000" spc="5" dirty="0">
                <a:latin typeface="Times New Roman"/>
                <a:cs typeface="Times New Roman"/>
              </a:rPr>
              <a:t> </a:t>
            </a:r>
            <a:r>
              <a:rPr sz="2000" dirty="0">
                <a:latin typeface="Calibri"/>
                <a:cs typeface="Calibri"/>
              </a:rPr>
              <a:t>with</a:t>
            </a:r>
            <a:r>
              <a:rPr sz="2000" spc="5" dirty="0">
                <a:latin typeface="Times New Roman"/>
                <a:cs typeface="Times New Roman"/>
              </a:rPr>
              <a:t> </a:t>
            </a:r>
            <a:r>
              <a:rPr sz="2000" dirty="0">
                <a:latin typeface="Calibri"/>
                <a:cs typeface="Calibri"/>
              </a:rPr>
              <a:t>r</a:t>
            </a:r>
            <a:r>
              <a:rPr sz="2000" spc="-5" dirty="0">
                <a:latin typeface="Times New Roman"/>
                <a:cs typeface="Times New Roman"/>
              </a:rPr>
              <a:t> </a:t>
            </a:r>
            <a:r>
              <a:rPr sz="2000" dirty="0">
                <a:latin typeface="Calibri"/>
                <a:cs typeface="Calibri"/>
              </a:rPr>
              <a:t>or</a:t>
            </a:r>
            <a:r>
              <a:rPr sz="2000" spc="-15" dirty="0">
                <a:latin typeface="Times New Roman"/>
                <a:cs typeface="Times New Roman"/>
              </a:rPr>
              <a:t> </a:t>
            </a:r>
            <a:r>
              <a:rPr sz="2000" dirty="0">
                <a:latin typeface="Calibri"/>
                <a:cs typeface="Calibri"/>
              </a:rPr>
              <a:t>R,</a:t>
            </a:r>
            <a:r>
              <a:rPr sz="2000" spc="-10" dirty="0">
                <a:latin typeface="Times New Roman"/>
                <a:cs typeface="Times New Roman"/>
              </a:rPr>
              <a:t> </a:t>
            </a:r>
            <a:r>
              <a:rPr sz="2000" dirty="0">
                <a:latin typeface="Calibri"/>
                <a:cs typeface="Calibri"/>
              </a:rPr>
              <a:t>such</a:t>
            </a:r>
            <a:r>
              <a:rPr sz="2000" spc="5" dirty="0">
                <a:latin typeface="Times New Roman"/>
                <a:cs typeface="Times New Roman"/>
              </a:rPr>
              <a:t> </a:t>
            </a:r>
            <a:r>
              <a:rPr sz="2000" dirty="0">
                <a:latin typeface="Calibri"/>
                <a:cs typeface="Calibri"/>
              </a:rPr>
              <a:t>as</a:t>
            </a:r>
            <a:r>
              <a:rPr sz="2000" dirty="0">
                <a:latin typeface="Times New Roman"/>
                <a:cs typeface="Times New Roman"/>
              </a:rPr>
              <a:t> </a:t>
            </a:r>
            <a:r>
              <a:rPr sz="2000" spc="-10" dirty="0">
                <a:latin typeface="Calibri"/>
                <a:cs typeface="Calibri"/>
              </a:rPr>
              <a:t>r'...'</a:t>
            </a:r>
            <a:r>
              <a:rPr sz="2000" spc="-10" dirty="0">
                <a:latin typeface="Times New Roman"/>
                <a:cs typeface="Times New Roman"/>
              </a:rPr>
              <a:t> </a:t>
            </a:r>
            <a:r>
              <a:rPr sz="2000" dirty="0">
                <a:latin typeface="Calibri"/>
                <a:cs typeface="Calibri"/>
              </a:rPr>
              <a:t>and</a:t>
            </a:r>
            <a:r>
              <a:rPr sz="2000" spc="365" dirty="0">
                <a:latin typeface="Times New Roman"/>
                <a:cs typeface="Times New Roman"/>
              </a:rPr>
              <a:t> </a:t>
            </a:r>
            <a:r>
              <a:rPr sz="2000" dirty="0">
                <a:latin typeface="Calibri"/>
                <a:cs typeface="Calibri"/>
              </a:rPr>
              <a:t>R'...'.</a:t>
            </a:r>
            <a:r>
              <a:rPr sz="2000" spc="350" dirty="0">
                <a:latin typeface="Times New Roman"/>
                <a:cs typeface="Times New Roman"/>
              </a:rPr>
              <a:t> </a:t>
            </a:r>
            <a:r>
              <a:rPr sz="2000" dirty="0">
                <a:latin typeface="Calibri"/>
                <a:cs typeface="Calibri"/>
              </a:rPr>
              <a:t>Raw</a:t>
            </a:r>
            <a:r>
              <a:rPr sz="2000" spc="350" dirty="0">
                <a:latin typeface="Times New Roman"/>
                <a:cs typeface="Times New Roman"/>
              </a:rPr>
              <a:t> </a:t>
            </a:r>
            <a:r>
              <a:rPr sz="2000" dirty="0">
                <a:latin typeface="Calibri"/>
                <a:cs typeface="Calibri"/>
              </a:rPr>
              <a:t>strings</a:t>
            </a:r>
            <a:r>
              <a:rPr sz="2000" spc="355" dirty="0">
                <a:latin typeface="Times New Roman"/>
                <a:cs typeface="Times New Roman"/>
              </a:rPr>
              <a:t> </a:t>
            </a:r>
            <a:r>
              <a:rPr sz="2000" dirty="0">
                <a:latin typeface="Calibri"/>
                <a:cs typeface="Calibri"/>
              </a:rPr>
              <a:t>treat</a:t>
            </a:r>
            <a:r>
              <a:rPr sz="2000" spc="355" dirty="0">
                <a:latin typeface="Times New Roman"/>
                <a:cs typeface="Times New Roman"/>
              </a:rPr>
              <a:t> </a:t>
            </a:r>
            <a:r>
              <a:rPr sz="2000" spc="-10" dirty="0">
                <a:latin typeface="Calibri"/>
                <a:cs typeface="Calibri"/>
              </a:rPr>
              <a:t>backslashes</a:t>
            </a:r>
            <a:r>
              <a:rPr sz="2000" spc="-10" dirty="0">
                <a:latin typeface="Times New Roman"/>
                <a:cs typeface="Times New Roman"/>
              </a:rPr>
              <a:t> </a:t>
            </a:r>
            <a:r>
              <a:rPr sz="2000" dirty="0">
                <a:latin typeface="Calibri"/>
                <a:cs typeface="Calibri"/>
              </a:rPr>
              <a:t>(/)</a:t>
            </a:r>
            <a:r>
              <a:rPr sz="2000" spc="-90" dirty="0">
                <a:latin typeface="Times New Roman"/>
                <a:cs typeface="Times New Roman"/>
              </a:rPr>
              <a:t> </a:t>
            </a:r>
            <a:r>
              <a:rPr sz="2000" dirty="0">
                <a:latin typeface="Calibri"/>
                <a:cs typeface="Calibri"/>
              </a:rPr>
              <a:t>as</a:t>
            </a:r>
            <a:r>
              <a:rPr sz="2000" spc="-85" dirty="0">
                <a:latin typeface="Times New Roman"/>
                <a:cs typeface="Times New Roman"/>
              </a:rPr>
              <a:t> </a:t>
            </a:r>
            <a:r>
              <a:rPr sz="2000" spc="-10" dirty="0">
                <a:latin typeface="Calibri"/>
                <a:cs typeface="Calibri"/>
              </a:rPr>
              <a:t>literal</a:t>
            </a:r>
            <a:r>
              <a:rPr sz="2000" spc="-50" dirty="0">
                <a:latin typeface="Times New Roman"/>
                <a:cs typeface="Times New Roman"/>
              </a:rPr>
              <a:t> </a:t>
            </a:r>
            <a:r>
              <a:rPr sz="2000" spc="-10" dirty="0">
                <a:latin typeface="Calibri"/>
                <a:cs typeface="Calibri"/>
              </a:rPr>
              <a:t>characters.</a:t>
            </a:r>
            <a:endParaRPr sz="2000">
              <a:latin typeface="Calibri"/>
              <a:cs typeface="Calibri"/>
            </a:endParaRPr>
          </a:p>
          <a:p>
            <a:pPr marL="12700" algn="just">
              <a:lnSpc>
                <a:spcPct val="100000"/>
              </a:lnSpc>
              <a:spcBef>
                <a:spcPts val="210"/>
              </a:spcBef>
            </a:pPr>
            <a:r>
              <a:rPr sz="2000" dirty="0">
                <a:latin typeface="Calibri"/>
                <a:cs typeface="Calibri"/>
              </a:rPr>
              <a:t>Raw</a:t>
            </a:r>
            <a:r>
              <a:rPr sz="2000" spc="185" dirty="0">
                <a:latin typeface="Times New Roman"/>
                <a:cs typeface="Times New Roman"/>
              </a:rPr>
              <a:t> </a:t>
            </a:r>
            <a:r>
              <a:rPr sz="2000" dirty="0">
                <a:latin typeface="Calibri"/>
                <a:cs typeface="Calibri"/>
              </a:rPr>
              <a:t>strings</a:t>
            </a:r>
            <a:r>
              <a:rPr sz="2000" spc="190" dirty="0">
                <a:latin typeface="Times New Roman"/>
                <a:cs typeface="Times New Roman"/>
              </a:rPr>
              <a:t> </a:t>
            </a:r>
            <a:r>
              <a:rPr sz="2000" dirty="0">
                <a:latin typeface="Calibri"/>
                <a:cs typeface="Calibri"/>
              </a:rPr>
              <a:t>are</a:t>
            </a:r>
            <a:r>
              <a:rPr sz="2000" spc="195" dirty="0">
                <a:latin typeface="Times New Roman"/>
                <a:cs typeface="Times New Roman"/>
              </a:rPr>
              <a:t> </a:t>
            </a:r>
            <a:r>
              <a:rPr sz="2000" dirty="0">
                <a:latin typeface="Calibri"/>
                <a:cs typeface="Calibri"/>
              </a:rPr>
              <a:t>useful</a:t>
            </a:r>
            <a:r>
              <a:rPr sz="2000" spc="200" dirty="0">
                <a:latin typeface="Times New Roman"/>
                <a:cs typeface="Times New Roman"/>
              </a:rPr>
              <a:t> </a:t>
            </a:r>
            <a:r>
              <a:rPr sz="2000" dirty="0">
                <a:latin typeface="Calibri"/>
                <a:cs typeface="Calibri"/>
              </a:rPr>
              <a:t>for</a:t>
            </a:r>
            <a:r>
              <a:rPr sz="2000" spc="190" dirty="0">
                <a:latin typeface="Times New Roman"/>
                <a:cs typeface="Times New Roman"/>
              </a:rPr>
              <a:t> </a:t>
            </a:r>
            <a:r>
              <a:rPr sz="2000" dirty="0">
                <a:latin typeface="Calibri"/>
                <a:cs typeface="Calibri"/>
              </a:rPr>
              <a:t>strings</a:t>
            </a:r>
            <a:r>
              <a:rPr sz="2000" spc="195" dirty="0">
                <a:latin typeface="Times New Roman"/>
                <a:cs typeface="Times New Roman"/>
              </a:rPr>
              <a:t> </a:t>
            </a:r>
            <a:r>
              <a:rPr sz="2000" dirty="0">
                <a:latin typeface="Calibri"/>
                <a:cs typeface="Calibri"/>
              </a:rPr>
              <a:t>with</a:t>
            </a:r>
            <a:r>
              <a:rPr sz="2000" spc="200" dirty="0">
                <a:latin typeface="Times New Roman"/>
                <a:cs typeface="Times New Roman"/>
              </a:rPr>
              <a:t> </a:t>
            </a:r>
            <a:r>
              <a:rPr sz="2000" spc="-50" dirty="0">
                <a:latin typeface="Calibri"/>
                <a:cs typeface="Calibri"/>
              </a:rPr>
              <a:t>a</a:t>
            </a:r>
            <a:endParaRPr sz="2000">
              <a:latin typeface="Calibri"/>
              <a:cs typeface="Calibri"/>
            </a:endParaRPr>
          </a:p>
        </p:txBody>
      </p:sp>
      <p:sp>
        <p:nvSpPr>
          <p:cNvPr id="3" name="object 3"/>
          <p:cNvSpPr txBox="1"/>
          <p:nvPr/>
        </p:nvSpPr>
        <p:spPr>
          <a:xfrm>
            <a:off x="156464" y="2530852"/>
            <a:ext cx="4334510" cy="330835"/>
          </a:xfrm>
          <a:prstGeom prst="rect">
            <a:avLst/>
          </a:prstGeom>
        </p:spPr>
        <p:txBody>
          <a:bodyPr vert="horz" wrap="square" lIns="0" tIns="13335" rIns="0" bIns="0" rtlCol="0">
            <a:spAutoFit/>
          </a:bodyPr>
          <a:lstStyle/>
          <a:p>
            <a:pPr marL="12700">
              <a:lnSpc>
                <a:spcPct val="100000"/>
              </a:lnSpc>
              <a:spcBef>
                <a:spcPts val="105"/>
              </a:spcBef>
              <a:tabLst>
                <a:tab pos="652780" algn="l"/>
                <a:tab pos="1227455" algn="l"/>
                <a:tab pos="2870835" algn="l"/>
                <a:tab pos="3585845" algn="l"/>
              </a:tabLst>
            </a:pPr>
            <a:r>
              <a:rPr sz="2000" spc="-25" dirty="0">
                <a:latin typeface="Calibri"/>
                <a:cs typeface="Calibri"/>
              </a:rPr>
              <a:t>lot</a:t>
            </a:r>
            <a:r>
              <a:rPr sz="2000" dirty="0">
                <a:latin typeface="Times New Roman"/>
                <a:cs typeface="Times New Roman"/>
              </a:rPr>
              <a:t>	</a:t>
            </a:r>
            <a:r>
              <a:rPr sz="2000" spc="-25" dirty="0">
                <a:latin typeface="Calibri"/>
                <a:cs typeface="Calibri"/>
              </a:rPr>
              <a:t>of</a:t>
            </a:r>
            <a:r>
              <a:rPr sz="2000" dirty="0">
                <a:latin typeface="Times New Roman"/>
                <a:cs typeface="Times New Roman"/>
              </a:rPr>
              <a:t>	</a:t>
            </a:r>
            <a:r>
              <a:rPr sz="2000" spc="-10" dirty="0">
                <a:latin typeface="Calibri"/>
                <a:cs typeface="Calibri"/>
              </a:rPr>
              <a:t>backslashes,</a:t>
            </a:r>
            <a:r>
              <a:rPr sz="2000" dirty="0">
                <a:latin typeface="Times New Roman"/>
                <a:cs typeface="Times New Roman"/>
              </a:rPr>
              <a:t>	</a:t>
            </a:r>
            <a:r>
              <a:rPr sz="2000" spc="-20" dirty="0">
                <a:latin typeface="Calibri"/>
                <a:cs typeface="Calibri"/>
              </a:rPr>
              <a:t>like</a:t>
            </a:r>
            <a:r>
              <a:rPr sz="2000" dirty="0">
                <a:latin typeface="Times New Roman"/>
                <a:cs typeface="Times New Roman"/>
              </a:rPr>
              <a:t>	</a:t>
            </a:r>
            <a:r>
              <a:rPr sz="2000" spc="-10" dirty="0">
                <a:latin typeface="Calibri"/>
                <a:cs typeface="Calibri"/>
              </a:rPr>
              <a:t>regular</a:t>
            </a:r>
            <a:endParaRPr sz="2000">
              <a:latin typeface="Calibri"/>
              <a:cs typeface="Calibri"/>
            </a:endParaRPr>
          </a:p>
        </p:txBody>
      </p:sp>
      <p:sp>
        <p:nvSpPr>
          <p:cNvPr id="4" name="object 4"/>
          <p:cNvSpPr txBox="1"/>
          <p:nvPr/>
        </p:nvSpPr>
        <p:spPr>
          <a:xfrm>
            <a:off x="156464" y="2777686"/>
            <a:ext cx="3193415" cy="757555"/>
          </a:xfrm>
          <a:prstGeom prst="rect">
            <a:avLst/>
          </a:prstGeom>
        </p:spPr>
        <p:txBody>
          <a:bodyPr vert="horz" wrap="square" lIns="0" tIns="40640" rIns="0" bIns="0" rtlCol="0">
            <a:spAutoFit/>
          </a:bodyPr>
          <a:lstStyle/>
          <a:p>
            <a:pPr marL="12700">
              <a:lnSpc>
                <a:spcPct val="100000"/>
              </a:lnSpc>
              <a:spcBef>
                <a:spcPts val="320"/>
              </a:spcBef>
            </a:pPr>
            <a:r>
              <a:rPr sz="2000" spc="-10" dirty="0">
                <a:latin typeface="Calibri"/>
                <a:cs typeface="Calibri"/>
              </a:rPr>
              <a:t>expressions</a:t>
            </a:r>
            <a:r>
              <a:rPr sz="2000" spc="-35" dirty="0">
                <a:latin typeface="Times New Roman"/>
                <a:cs typeface="Times New Roman"/>
              </a:rPr>
              <a:t> </a:t>
            </a:r>
            <a:r>
              <a:rPr sz="2000" dirty="0">
                <a:latin typeface="Calibri"/>
                <a:cs typeface="Calibri"/>
              </a:rPr>
              <a:t>or</a:t>
            </a:r>
            <a:r>
              <a:rPr sz="2000" spc="-75" dirty="0">
                <a:latin typeface="Times New Roman"/>
                <a:cs typeface="Times New Roman"/>
              </a:rPr>
              <a:t> </a:t>
            </a:r>
            <a:r>
              <a:rPr sz="2000" spc="-10" dirty="0">
                <a:latin typeface="Calibri"/>
                <a:cs typeface="Calibri"/>
              </a:rPr>
              <a:t>directory</a:t>
            </a:r>
            <a:r>
              <a:rPr sz="2000" spc="-60" dirty="0">
                <a:latin typeface="Times New Roman"/>
                <a:cs typeface="Times New Roman"/>
              </a:rPr>
              <a:t> </a:t>
            </a:r>
            <a:r>
              <a:rPr sz="2000" spc="-10" dirty="0">
                <a:latin typeface="Calibri"/>
                <a:cs typeface="Calibri"/>
              </a:rPr>
              <a:t>paths.</a:t>
            </a:r>
            <a:endParaRPr sz="2000">
              <a:latin typeface="Calibri"/>
              <a:cs typeface="Calibri"/>
            </a:endParaRPr>
          </a:p>
          <a:p>
            <a:pPr marL="12700">
              <a:lnSpc>
                <a:spcPct val="100000"/>
              </a:lnSpc>
              <a:spcBef>
                <a:spcPts val="260"/>
              </a:spcBef>
            </a:pPr>
            <a:r>
              <a:rPr sz="2400" b="1" dirty="0">
                <a:solidFill>
                  <a:srgbClr val="001F5F"/>
                </a:solidFill>
                <a:latin typeface="Calibri"/>
                <a:cs typeface="Calibri"/>
              </a:rPr>
              <a:t>What</a:t>
            </a:r>
            <a:r>
              <a:rPr sz="2400" spc="-90" dirty="0">
                <a:solidFill>
                  <a:srgbClr val="001F5F"/>
                </a:solidFill>
                <a:latin typeface="Times New Roman"/>
                <a:cs typeface="Times New Roman"/>
              </a:rPr>
              <a:t> </a:t>
            </a:r>
            <a:r>
              <a:rPr sz="2400" b="1" dirty="0">
                <a:solidFill>
                  <a:srgbClr val="001F5F"/>
                </a:solidFill>
                <a:latin typeface="Calibri"/>
                <a:cs typeface="Calibri"/>
              </a:rPr>
              <a:t>is</a:t>
            </a:r>
            <a:r>
              <a:rPr sz="2400" spc="-90" dirty="0">
                <a:solidFill>
                  <a:srgbClr val="001F5F"/>
                </a:solidFill>
                <a:latin typeface="Times New Roman"/>
                <a:cs typeface="Times New Roman"/>
              </a:rPr>
              <a:t> </a:t>
            </a:r>
            <a:r>
              <a:rPr sz="2400" b="1" dirty="0">
                <a:solidFill>
                  <a:srgbClr val="001F5F"/>
                </a:solidFill>
                <a:latin typeface="Calibri"/>
                <a:cs typeface="Calibri"/>
              </a:rPr>
              <a:t>a</a:t>
            </a:r>
            <a:r>
              <a:rPr sz="2400" spc="-90" dirty="0">
                <a:solidFill>
                  <a:srgbClr val="001F5F"/>
                </a:solidFill>
                <a:latin typeface="Times New Roman"/>
                <a:cs typeface="Times New Roman"/>
              </a:rPr>
              <a:t> </a:t>
            </a:r>
            <a:r>
              <a:rPr sz="2400" b="1" dirty="0">
                <a:solidFill>
                  <a:srgbClr val="001F5F"/>
                </a:solidFill>
                <a:latin typeface="Calibri"/>
                <a:cs typeface="Calibri"/>
              </a:rPr>
              <a:t>Raw</a:t>
            </a:r>
            <a:r>
              <a:rPr sz="2400" spc="-90" dirty="0">
                <a:solidFill>
                  <a:srgbClr val="001F5F"/>
                </a:solidFill>
                <a:latin typeface="Times New Roman"/>
                <a:cs typeface="Times New Roman"/>
              </a:rPr>
              <a:t> </a:t>
            </a:r>
            <a:r>
              <a:rPr sz="2400" b="1" spc="-10" dirty="0">
                <a:solidFill>
                  <a:srgbClr val="001F5F"/>
                </a:solidFill>
                <a:latin typeface="Calibri"/>
                <a:cs typeface="Calibri"/>
              </a:rPr>
              <a:t>String</a:t>
            </a:r>
            <a:endParaRPr sz="2400">
              <a:latin typeface="Calibri"/>
              <a:cs typeface="Calibri"/>
            </a:endParaRPr>
          </a:p>
        </p:txBody>
      </p:sp>
      <p:sp>
        <p:nvSpPr>
          <p:cNvPr id="5" name="object 5"/>
          <p:cNvSpPr txBox="1"/>
          <p:nvPr/>
        </p:nvSpPr>
        <p:spPr>
          <a:xfrm>
            <a:off x="156464" y="3542738"/>
            <a:ext cx="4333875" cy="331470"/>
          </a:xfrm>
          <a:prstGeom prst="rect">
            <a:avLst/>
          </a:prstGeom>
        </p:spPr>
        <p:txBody>
          <a:bodyPr vert="horz" wrap="square" lIns="0" tIns="13335" rIns="0" bIns="0" rtlCol="0">
            <a:spAutoFit/>
          </a:bodyPr>
          <a:lstStyle/>
          <a:p>
            <a:pPr marL="12700">
              <a:lnSpc>
                <a:spcPct val="100000"/>
              </a:lnSpc>
              <a:spcBef>
                <a:spcPts val="105"/>
              </a:spcBef>
              <a:tabLst>
                <a:tab pos="977265" algn="l"/>
                <a:tab pos="1588135" algn="l"/>
                <a:tab pos="2499995" algn="l"/>
                <a:tab pos="3062605" algn="l"/>
                <a:tab pos="4072890" algn="l"/>
              </a:tabLst>
            </a:pPr>
            <a:r>
              <a:rPr sz="2000" spc="-10" dirty="0">
                <a:latin typeface="Calibri"/>
                <a:cs typeface="Calibri"/>
              </a:rPr>
              <a:t>Python</a:t>
            </a:r>
            <a:r>
              <a:rPr sz="2000" dirty="0">
                <a:latin typeface="Times New Roman"/>
                <a:cs typeface="Times New Roman"/>
              </a:rPr>
              <a:t>	</a:t>
            </a:r>
            <a:r>
              <a:rPr sz="2000" spc="-25" dirty="0">
                <a:latin typeface="Calibri"/>
                <a:cs typeface="Calibri"/>
              </a:rPr>
              <a:t>raw</a:t>
            </a:r>
            <a:r>
              <a:rPr sz="2000" dirty="0">
                <a:latin typeface="Times New Roman"/>
                <a:cs typeface="Times New Roman"/>
              </a:rPr>
              <a:t>	</a:t>
            </a:r>
            <a:r>
              <a:rPr sz="2000" spc="-10" dirty="0">
                <a:latin typeface="Calibri"/>
                <a:cs typeface="Calibri"/>
              </a:rPr>
              <a:t>strings</a:t>
            </a:r>
            <a:r>
              <a:rPr sz="2000" dirty="0">
                <a:latin typeface="Times New Roman"/>
                <a:cs typeface="Times New Roman"/>
              </a:rPr>
              <a:t>	</a:t>
            </a:r>
            <a:r>
              <a:rPr sz="2000" spc="-25" dirty="0">
                <a:latin typeface="Calibri"/>
                <a:cs typeface="Calibri"/>
              </a:rPr>
              <a:t>are</a:t>
            </a:r>
            <a:r>
              <a:rPr sz="2000" dirty="0">
                <a:latin typeface="Times New Roman"/>
                <a:cs typeface="Times New Roman"/>
              </a:rPr>
              <a:t>	</a:t>
            </a:r>
            <a:r>
              <a:rPr sz="2000" spc="-10" dirty="0">
                <a:latin typeface="Calibri"/>
                <a:cs typeface="Calibri"/>
              </a:rPr>
              <a:t>created</a:t>
            </a:r>
            <a:r>
              <a:rPr sz="2000" dirty="0">
                <a:latin typeface="Times New Roman"/>
                <a:cs typeface="Times New Roman"/>
              </a:rPr>
              <a:t>	</a:t>
            </a:r>
            <a:r>
              <a:rPr sz="2000" spc="-25" dirty="0">
                <a:latin typeface="Calibri"/>
                <a:cs typeface="Calibri"/>
              </a:rPr>
              <a:t>by</a:t>
            </a:r>
            <a:endParaRPr sz="2000">
              <a:latin typeface="Calibri"/>
              <a:cs typeface="Calibri"/>
            </a:endParaRPr>
          </a:p>
        </p:txBody>
      </p:sp>
      <p:sp>
        <p:nvSpPr>
          <p:cNvPr id="6" name="object 6"/>
          <p:cNvSpPr txBox="1"/>
          <p:nvPr/>
        </p:nvSpPr>
        <p:spPr>
          <a:xfrm>
            <a:off x="156464" y="3817363"/>
            <a:ext cx="433578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prefixing</a:t>
            </a:r>
            <a:r>
              <a:rPr sz="2000" spc="20" dirty="0">
                <a:latin typeface="Times New Roman"/>
                <a:cs typeface="Times New Roman"/>
              </a:rPr>
              <a:t> </a:t>
            </a:r>
            <a:r>
              <a:rPr sz="2000" dirty="0">
                <a:latin typeface="Calibri"/>
                <a:cs typeface="Calibri"/>
              </a:rPr>
              <a:t>string</a:t>
            </a:r>
            <a:r>
              <a:rPr sz="2000" spc="15" dirty="0">
                <a:latin typeface="Times New Roman"/>
                <a:cs typeface="Times New Roman"/>
              </a:rPr>
              <a:t> </a:t>
            </a:r>
            <a:r>
              <a:rPr sz="2000" dirty="0">
                <a:latin typeface="Calibri"/>
                <a:cs typeface="Calibri"/>
              </a:rPr>
              <a:t>literals</a:t>
            </a:r>
            <a:r>
              <a:rPr sz="2000" spc="20" dirty="0">
                <a:latin typeface="Times New Roman"/>
                <a:cs typeface="Times New Roman"/>
              </a:rPr>
              <a:t> </a:t>
            </a:r>
            <a:r>
              <a:rPr sz="2000" dirty="0">
                <a:latin typeface="Calibri"/>
                <a:cs typeface="Calibri"/>
              </a:rPr>
              <a:t>with</a:t>
            </a:r>
            <a:r>
              <a:rPr sz="2000" spc="20" dirty="0">
                <a:latin typeface="Times New Roman"/>
                <a:cs typeface="Times New Roman"/>
              </a:rPr>
              <a:t> </a:t>
            </a:r>
            <a:r>
              <a:rPr sz="2000" dirty="0">
                <a:latin typeface="Calibri"/>
                <a:cs typeface="Calibri"/>
              </a:rPr>
              <a:t>'r'</a:t>
            </a:r>
            <a:r>
              <a:rPr sz="2000" spc="15" dirty="0">
                <a:latin typeface="Times New Roman"/>
                <a:cs typeface="Times New Roman"/>
              </a:rPr>
              <a:t> </a:t>
            </a:r>
            <a:r>
              <a:rPr sz="2000" dirty="0">
                <a:latin typeface="Calibri"/>
                <a:cs typeface="Calibri"/>
              </a:rPr>
              <a:t>or</a:t>
            </a:r>
            <a:r>
              <a:rPr sz="2000" spc="5" dirty="0">
                <a:latin typeface="Times New Roman"/>
                <a:cs typeface="Times New Roman"/>
              </a:rPr>
              <a:t> </a:t>
            </a:r>
            <a:r>
              <a:rPr sz="2000" dirty="0">
                <a:latin typeface="Calibri"/>
                <a:cs typeface="Calibri"/>
              </a:rPr>
              <a:t>'R'.</a:t>
            </a:r>
            <a:r>
              <a:rPr sz="2000" spc="5" dirty="0">
                <a:latin typeface="Times New Roman"/>
                <a:cs typeface="Times New Roman"/>
              </a:rPr>
              <a:t> </a:t>
            </a:r>
            <a:r>
              <a:rPr sz="2000" spc="-25" dirty="0">
                <a:latin typeface="Calibri"/>
                <a:cs typeface="Calibri"/>
              </a:rPr>
              <a:t>Raw</a:t>
            </a:r>
            <a:endParaRPr sz="2000">
              <a:latin typeface="Calibri"/>
              <a:cs typeface="Calibri"/>
            </a:endParaRPr>
          </a:p>
        </p:txBody>
      </p:sp>
      <p:sp>
        <p:nvSpPr>
          <p:cNvPr id="7" name="object 7"/>
          <p:cNvSpPr txBox="1"/>
          <p:nvPr/>
        </p:nvSpPr>
        <p:spPr>
          <a:xfrm>
            <a:off x="156464" y="4091683"/>
            <a:ext cx="4335145" cy="330835"/>
          </a:xfrm>
          <a:prstGeom prst="rect">
            <a:avLst/>
          </a:prstGeom>
        </p:spPr>
        <p:txBody>
          <a:bodyPr vert="horz" wrap="square" lIns="0" tIns="13335" rIns="0" bIns="0" rtlCol="0">
            <a:spAutoFit/>
          </a:bodyPr>
          <a:lstStyle/>
          <a:p>
            <a:pPr marL="12700">
              <a:lnSpc>
                <a:spcPct val="100000"/>
              </a:lnSpc>
              <a:spcBef>
                <a:spcPts val="105"/>
              </a:spcBef>
              <a:tabLst>
                <a:tab pos="917575" algn="l"/>
                <a:tab pos="1769745" algn="l"/>
                <a:tab pos="2443480" algn="l"/>
                <a:tab pos="3830954" algn="l"/>
                <a:tab pos="4100829" algn="l"/>
              </a:tabLst>
            </a:pPr>
            <a:r>
              <a:rPr sz="2000" spc="-10" dirty="0">
                <a:latin typeface="Calibri"/>
                <a:cs typeface="Calibri"/>
              </a:rPr>
              <a:t>Python</a:t>
            </a:r>
            <a:r>
              <a:rPr sz="2000" dirty="0">
                <a:latin typeface="Times New Roman"/>
                <a:cs typeface="Times New Roman"/>
              </a:rPr>
              <a:t>	</a:t>
            </a:r>
            <a:r>
              <a:rPr sz="2000" spc="-10" dirty="0">
                <a:latin typeface="Calibri"/>
                <a:cs typeface="Calibri"/>
              </a:rPr>
              <a:t>strings</a:t>
            </a:r>
            <a:r>
              <a:rPr sz="2000" dirty="0">
                <a:latin typeface="Times New Roman"/>
                <a:cs typeface="Times New Roman"/>
              </a:rPr>
              <a:t>	</a:t>
            </a:r>
            <a:r>
              <a:rPr sz="2000" spc="-20" dirty="0">
                <a:latin typeface="Calibri"/>
                <a:cs typeface="Calibri"/>
              </a:rPr>
              <a:t>treat</a:t>
            </a:r>
            <a:r>
              <a:rPr sz="2000" dirty="0">
                <a:latin typeface="Times New Roman"/>
                <a:cs typeface="Times New Roman"/>
              </a:rPr>
              <a:t>	</a:t>
            </a:r>
            <a:r>
              <a:rPr sz="2000" spc="-10" dirty="0">
                <a:latin typeface="Calibri"/>
                <a:cs typeface="Calibri"/>
              </a:rPr>
              <a:t>backslashes</a:t>
            </a:r>
            <a:r>
              <a:rPr sz="2000" dirty="0">
                <a:latin typeface="Times New Roman"/>
                <a:cs typeface="Times New Roman"/>
              </a:rPr>
              <a:t>	</a:t>
            </a:r>
            <a:r>
              <a:rPr sz="2000" spc="-50" dirty="0">
                <a:latin typeface="Calibri"/>
                <a:cs typeface="Calibri"/>
              </a:rPr>
              <a:t>/</a:t>
            </a:r>
            <a:r>
              <a:rPr sz="2000" dirty="0">
                <a:latin typeface="Times New Roman"/>
                <a:cs typeface="Times New Roman"/>
              </a:rPr>
              <a:t>	</a:t>
            </a:r>
            <a:r>
              <a:rPr sz="2000" spc="-25" dirty="0">
                <a:latin typeface="Calibri"/>
                <a:cs typeface="Calibri"/>
              </a:rPr>
              <a:t>as</a:t>
            </a:r>
            <a:endParaRPr sz="2000">
              <a:latin typeface="Calibri"/>
              <a:cs typeface="Calibri"/>
            </a:endParaRPr>
          </a:p>
        </p:txBody>
      </p:sp>
      <p:sp>
        <p:nvSpPr>
          <p:cNvPr id="8" name="object 8"/>
          <p:cNvSpPr txBox="1"/>
          <p:nvPr/>
        </p:nvSpPr>
        <p:spPr>
          <a:xfrm>
            <a:off x="156464" y="4366004"/>
            <a:ext cx="4334510"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literals.</a:t>
            </a:r>
            <a:r>
              <a:rPr sz="2000" spc="190" dirty="0">
                <a:latin typeface="Times New Roman"/>
                <a:cs typeface="Times New Roman"/>
              </a:rPr>
              <a:t> </a:t>
            </a:r>
            <a:r>
              <a:rPr sz="2000" dirty="0">
                <a:latin typeface="Calibri"/>
                <a:cs typeface="Calibri"/>
              </a:rPr>
              <a:t>Backslashes</a:t>
            </a:r>
            <a:r>
              <a:rPr sz="2000" spc="200" dirty="0">
                <a:latin typeface="Times New Roman"/>
                <a:cs typeface="Times New Roman"/>
              </a:rPr>
              <a:t> </a:t>
            </a:r>
            <a:r>
              <a:rPr sz="2000" dirty="0">
                <a:latin typeface="Calibri"/>
                <a:cs typeface="Calibri"/>
              </a:rPr>
              <a:t>are</a:t>
            </a:r>
            <a:r>
              <a:rPr sz="2000" spc="190" dirty="0">
                <a:latin typeface="Times New Roman"/>
                <a:cs typeface="Times New Roman"/>
              </a:rPr>
              <a:t> </a:t>
            </a:r>
            <a:r>
              <a:rPr sz="2000" dirty="0">
                <a:latin typeface="Calibri"/>
                <a:cs typeface="Calibri"/>
              </a:rPr>
              <a:t>useful</a:t>
            </a:r>
            <a:r>
              <a:rPr sz="2000" spc="200" dirty="0">
                <a:latin typeface="Times New Roman"/>
                <a:cs typeface="Times New Roman"/>
              </a:rPr>
              <a:t> </a:t>
            </a:r>
            <a:r>
              <a:rPr sz="2000" dirty="0">
                <a:latin typeface="Calibri"/>
                <a:cs typeface="Calibri"/>
              </a:rPr>
              <a:t>when</a:t>
            </a:r>
            <a:r>
              <a:rPr sz="2000" spc="185" dirty="0">
                <a:latin typeface="Times New Roman"/>
                <a:cs typeface="Times New Roman"/>
              </a:rPr>
              <a:t> </a:t>
            </a:r>
            <a:r>
              <a:rPr sz="2000" spc="-25" dirty="0">
                <a:latin typeface="Calibri"/>
                <a:cs typeface="Calibri"/>
              </a:rPr>
              <a:t>we</a:t>
            </a:r>
            <a:endParaRPr sz="2000">
              <a:latin typeface="Calibri"/>
              <a:cs typeface="Calibri"/>
            </a:endParaRPr>
          </a:p>
        </p:txBody>
      </p:sp>
      <p:sp>
        <p:nvSpPr>
          <p:cNvPr id="9" name="object 9"/>
          <p:cNvSpPr txBox="1"/>
          <p:nvPr/>
        </p:nvSpPr>
        <p:spPr>
          <a:xfrm>
            <a:off x="156464" y="4640019"/>
            <a:ext cx="4335145" cy="331470"/>
          </a:xfrm>
          <a:prstGeom prst="rect">
            <a:avLst/>
          </a:prstGeom>
        </p:spPr>
        <p:txBody>
          <a:bodyPr vert="horz" wrap="square" lIns="0" tIns="13335" rIns="0" bIns="0" rtlCol="0">
            <a:spAutoFit/>
          </a:bodyPr>
          <a:lstStyle/>
          <a:p>
            <a:pPr marL="12700">
              <a:lnSpc>
                <a:spcPct val="100000"/>
              </a:lnSpc>
              <a:spcBef>
                <a:spcPts val="105"/>
              </a:spcBef>
              <a:tabLst>
                <a:tab pos="756285" algn="l"/>
                <a:tab pos="1472565" algn="l"/>
                <a:tab pos="2223135" algn="l"/>
                <a:tab pos="3184525" algn="l"/>
                <a:tab pos="3606800" algn="l"/>
              </a:tabLst>
            </a:pPr>
            <a:r>
              <a:rPr sz="2000" spc="-10" dirty="0">
                <a:latin typeface="Calibri"/>
                <a:cs typeface="Calibri"/>
              </a:rPr>
              <a:t>don't</a:t>
            </a:r>
            <a:r>
              <a:rPr sz="2000" dirty="0">
                <a:latin typeface="Times New Roman"/>
                <a:cs typeface="Times New Roman"/>
              </a:rPr>
              <a:t>	</a:t>
            </a:r>
            <a:r>
              <a:rPr sz="2000" spc="-20" dirty="0">
                <a:latin typeface="Calibri"/>
                <a:cs typeface="Calibri"/>
              </a:rPr>
              <a:t>want</a:t>
            </a:r>
            <a:r>
              <a:rPr sz="2000" dirty="0">
                <a:latin typeface="Times New Roman"/>
                <a:cs typeface="Times New Roman"/>
              </a:rPr>
              <a:t>	</a:t>
            </a:r>
            <a:r>
              <a:rPr sz="2000" spc="-20" dirty="0">
                <a:latin typeface="Calibri"/>
                <a:cs typeface="Calibri"/>
              </a:rPr>
              <a:t>them</a:t>
            </a:r>
            <a:r>
              <a:rPr sz="2000" dirty="0">
                <a:latin typeface="Times New Roman"/>
                <a:cs typeface="Times New Roman"/>
              </a:rPr>
              <a:t>	</a:t>
            </a:r>
            <a:r>
              <a:rPr sz="2000" spc="-10" dirty="0">
                <a:latin typeface="Calibri"/>
                <a:cs typeface="Calibri"/>
              </a:rPr>
              <a:t>treated</a:t>
            </a:r>
            <a:r>
              <a:rPr sz="2000" dirty="0">
                <a:latin typeface="Times New Roman"/>
                <a:cs typeface="Times New Roman"/>
              </a:rPr>
              <a:t>	</a:t>
            </a:r>
            <a:r>
              <a:rPr sz="2000" spc="-25" dirty="0">
                <a:latin typeface="Calibri"/>
                <a:cs typeface="Calibri"/>
              </a:rPr>
              <a:t>as</a:t>
            </a:r>
            <a:r>
              <a:rPr sz="2000" dirty="0">
                <a:latin typeface="Times New Roman"/>
                <a:cs typeface="Times New Roman"/>
              </a:rPr>
              <a:t>	</a:t>
            </a:r>
            <a:r>
              <a:rPr sz="2000" spc="-10" dirty="0">
                <a:latin typeface="Calibri"/>
                <a:cs typeface="Calibri"/>
              </a:rPr>
              <a:t>escape</a:t>
            </a:r>
            <a:endParaRPr sz="2000">
              <a:latin typeface="Calibri"/>
              <a:cs typeface="Calibri"/>
            </a:endParaRPr>
          </a:p>
        </p:txBody>
      </p:sp>
      <p:sp>
        <p:nvSpPr>
          <p:cNvPr id="10" name="object 10"/>
          <p:cNvSpPr txBox="1"/>
          <p:nvPr/>
        </p:nvSpPr>
        <p:spPr>
          <a:xfrm>
            <a:off x="156464" y="4915025"/>
            <a:ext cx="2230120"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libri"/>
                <a:cs typeface="Calibri"/>
              </a:rPr>
              <a:t>characters</a:t>
            </a:r>
            <a:r>
              <a:rPr sz="2000" spc="-70" dirty="0">
                <a:latin typeface="Times New Roman"/>
                <a:cs typeface="Times New Roman"/>
              </a:rPr>
              <a:t> </a:t>
            </a:r>
            <a:r>
              <a:rPr sz="2000" dirty="0">
                <a:latin typeface="Calibri"/>
                <a:cs typeface="Calibri"/>
              </a:rPr>
              <a:t>in</a:t>
            </a:r>
            <a:r>
              <a:rPr sz="2000" spc="-85" dirty="0">
                <a:latin typeface="Times New Roman"/>
                <a:cs typeface="Times New Roman"/>
              </a:rPr>
              <a:t> </a:t>
            </a:r>
            <a:r>
              <a:rPr sz="2000" dirty="0">
                <a:latin typeface="Calibri"/>
                <a:cs typeface="Calibri"/>
              </a:rPr>
              <a:t>a</a:t>
            </a:r>
            <a:r>
              <a:rPr sz="2000" spc="-75" dirty="0">
                <a:latin typeface="Times New Roman"/>
                <a:cs typeface="Times New Roman"/>
              </a:rPr>
              <a:t> </a:t>
            </a:r>
            <a:r>
              <a:rPr sz="2000" spc="-10" dirty="0">
                <a:latin typeface="Calibri"/>
                <a:cs typeface="Calibri"/>
              </a:rPr>
              <a:t>string.</a:t>
            </a:r>
            <a:endParaRPr sz="2000">
              <a:latin typeface="Calibri"/>
              <a:cs typeface="Calibri"/>
            </a:endParaRPr>
          </a:p>
        </p:txBody>
      </p:sp>
      <p:sp>
        <p:nvSpPr>
          <p:cNvPr id="11" name="object 11"/>
          <p:cNvSpPr txBox="1">
            <a:spLocks noGrp="1"/>
          </p:cNvSpPr>
          <p:nvPr>
            <p:ph type="title"/>
          </p:nvPr>
        </p:nvSpPr>
        <p:spPr>
          <a:xfrm>
            <a:off x="4774187" y="234411"/>
            <a:ext cx="3540760" cy="1321435"/>
          </a:xfrm>
          <a:prstGeom prst="rect">
            <a:avLst/>
          </a:prstGeom>
        </p:spPr>
        <p:txBody>
          <a:bodyPr vert="horz" wrap="square" lIns="0" tIns="41910" rIns="0" bIns="0" rtlCol="0">
            <a:spAutoFit/>
          </a:bodyPr>
          <a:lstStyle/>
          <a:p>
            <a:pPr marL="12700">
              <a:lnSpc>
                <a:spcPct val="100000"/>
              </a:lnSpc>
              <a:spcBef>
                <a:spcPts val="330"/>
              </a:spcBef>
            </a:pPr>
            <a:r>
              <a:rPr sz="2800" spc="-10" dirty="0">
                <a:solidFill>
                  <a:srgbClr val="60728D"/>
                </a:solidFill>
                <a:latin typeface="Arial"/>
                <a:cs typeface="Arial"/>
              </a:rPr>
              <a:t>Example:</a:t>
            </a:r>
            <a:endParaRPr sz="2800">
              <a:latin typeface="Arial"/>
              <a:cs typeface="Arial"/>
            </a:endParaRPr>
          </a:p>
          <a:p>
            <a:pPr marL="12700" marR="5080">
              <a:lnSpc>
                <a:spcPts val="3020"/>
              </a:lnSpc>
              <a:spcBef>
                <a:spcPts val="615"/>
              </a:spcBef>
            </a:pPr>
            <a:r>
              <a:rPr sz="2800" b="0" dirty="0">
                <a:latin typeface="Calibri"/>
                <a:cs typeface="Calibri"/>
              </a:rPr>
              <a:t>str</a:t>
            </a:r>
            <a:r>
              <a:rPr sz="2800" b="0" spc="-85" dirty="0">
                <a:latin typeface="Times New Roman"/>
                <a:cs typeface="Times New Roman"/>
              </a:rPr>
              <a:t> </a:t>
            </a:r>
            <a:r>
              <a:rPr sz="2800" b="0" dirty="0">
                <a:latin typeface="Calibri"/>
                <a:cs typeface="Calibri"/>
              </a:rPr>
              <a:t>=</a:t>
            </a:r>
            <a:r>
              <a:rPr sz="2800" b="0" spc="-100" dirty="0">
                <a:latin typeface="Times New Roman"/>
                <a:cs typeface="Times New Roman"/>
              </a:rPr>
              <a:t> </a:t>
            </a:r>
            <a:r>
              <a:rPr sz="2800" b="0" dirty="0">
                <a:latin typeface="Calibri"/>
                <a:cs typeface="Calibri"/>
              </a:rPr>
              <a:t>"This</a:t>
            </a:r>
            <a:r>
              <a:rPr sz="2800" b="0" spc="-80" dirty="0">
                <a:latin typeface="Times New Roman"/>
                <a:cs typeface="Times New Roman"/>
              </a:rPr>
              <a:t> </a:t>
            </a:r>
            <a:r>
              <a:rPr sz="2800" b="0" dirty="0">
                <a:latin typeface="Calibri"/>
                <a:cs typeface="Calibri"/>
              </a:rPr>
              <a:t>is</a:t>
            </a:r>
            <a:r>
              <a:rPr sz="2800" b="0" spc="-105" dirty="0">
                <a:latin typeface="Times New Roman"/>
                <a:cs typeface="Times New Roman"/>
              </a:rPr>
              <a:t> </a:t>
            </a:r>
            <a:r>
              <a:rPr sz="2800" b="0" dirty="0">
                <a:latin typeface="Calibri"/>
                <a:cs typeface="Calibri"/>
              </a:rPr>
              <a:t>a</a:t>
            </a:r>
            <a:r>
              <a:rPr sz="2800" b="0" spc="-85" dirty="0">
                <a:latin typeface="Times New Roman"/>
                <a:cs typeface="Times New Roman"/>
              </a:rPr>
              <a:t> </a:t>
            </a:r>
            <a:r>
              <a:rPr sz="2800" b="0" dirty="0">
                <a:latin typeface="Calibri"/>
                <a:cs typeface="Calibri"/>
              </a:rPr>
              <a:t>\n</a:t>
            </a:r>
            <a:r>
              <a:rPr sz="2800" b="0" spc="-80" dirty="0">
                <a:latin typeface="Times New Roman"/>
                <a:cs typeface="Times New Roman"/>
              </a:rPr>
              <a:t> </a:t>
            </a:r>
            <a:r>
              <a:rPr sz="2800" b="0" spc="-10" dirty="0">
                <a:latin typeface="Calibri"/>
                <a:cs typeface="Calibri"/>
              </a:rPr>
              <a:t>normal</a:t>
            </a:r>
            <a:r>
              <a:rPr sz="2800" b="0" spc="-10" dirty="0">
                <a:latin typeface="Times New Roman"/>
                <a:cs typeface="Times New Roman"/>
              </a:rPr>
              <a:t> </a:t>
            </a:r>
            <a:r>
              <a:rPr sz="2800" b="0" dirty="0">
                <a:latin typeface="Calibri"/>
                <a:cs typeface="Calibri"/>
              </a:rPr>
              <a:t>string</a:t>
            </a:r>
            <a:r>
              <a:rPr sz="2800" b="0" spc="-145" dirty="0">
                <a:latin typeface="Times New Roman"/>
                <a:cs typeface="Times New Roman"/>
              </a:rPr>
              <a:t> </a:t>
            </a:r>
            <a:r>
              <a:rPr sz="2800" b="0" spc="-10" dirty="0">
                <a:latin typeface="Calibri"/>
                <a:cs typeface="Calibri"/>
              </a:rPr>
              <a:t>example"</a:t>
            </a:r>
            <a:endParaRPr sz="2800">
              <a:latin typeface="Calibri"/>
              <a:cs typeface="Calibri"/>
            </a:endParaRPr>
          </a:p>
        </p:txBody>
      </p:sp>
      <p:sp>
        <p:nvSpPr>
          <p:cNvPr id="12" name="object 12"/>
          <p:cNvSpPr txBox="1"/>
          <p:nvPr/>
        </p:nvSpPr>
        <p:spPr>
          <a:xfrm>
            <a:off x="4774184" y="1530335"/>
            <a:ext cx="3885565" cy="4080510"/>
          </a:xfrm>
          <a:prstGeom prst="rect">
            <a:avLst/>
          </a:prstGeom>
        </p:spPr>
        <p:txBody>
          <a:bodyPr vert="horz" wrap="square" lIns="0" tIns="55244" rIns="0" bIns="0" rtlCol="0">
            <a:spAutoFit/>
          </a:bodyPr>
          <a:lstStyle/>
          <a:p>
            <a:pPr marL="12700">
              <a:lnSpc>
                <a:spcPct val="100000"/>
              </a:lnSpc>
              <a:spcBef>
                <a:spcPts val="434"/>
              </a:spcBef>
            </a:pPr>
            <a:r>
              <a:rPr sz="2800" spc="-10" dirty="0">
                <a:latin typeface="Calibri"/>
                <a:cs typeface="Calibri"/>
              </a:rPr>
              <a:t>print(str)</a:t>
            </a:r>
            <a:endParaRPr sz="2800">
              <a:latin typeface="Calibri"/>
              <a:cs typeface="Calibri"/>
            </a:endParaRPr>
          </a:p>
          <a:p>
            <a:pPr marL="12700" marR="5080">
              <a:lnSpc>
                <a:spcPts val="3020"/>
              </a:lnSpc>
              <a:spcBef>
                <a:spcPts val="720"/>
              </a:spcBef>
            </a:pPr>
            <a:r>
              <a:rPr sz="2800" spc="-10" dirty="0">
                <a:latin typeface="Calibri"/>
                <a:cs typeface="Calibri"/>
              </a:rPr>
              <a:t>raw_str</a:t>
            </a:r>
            <a:r>
              <a:rPr sz="2800" spc="-85" dirty="0">
                <a:latin typeface="Times New Roman"/>
                <a:cs typeface="Times New Roman"/>
              </a:rPr>
              <a:t> </a:t>
            </a:r>
            <a:r>
              <a:rPr sz="2800" dirty="0">
                <a:latin typeface="Calibri"/>
                <a:cs typeface="Calibri"/>
              </a:rPr>
              <a:t>=</a:t>
            </a:r>
            <a:r>
              <a:rPr sz="2800" spc="-90" dirty="0">
                <a:latin typeface="Times New Roman"/>
                <a:cs typeface="Times New Roman"/>
              </a:rPr>
              <a:t> </a:t>
            </a:r>
            <a:r>
              <a:rPr sz="2800" dirty="0">
                <a:latin typeface="Calibri"/>
                <a:cs typeface="Calibri"/>
              </a:rPr>
              <a:t>r"This</a:t>
            </a:r>
            <a:r>
              <a:rPr sz="2800" spc="-90" dirty="0">
                <a:latin typeface="Times New Roman"/>
                <a:cs typeface="Times New Roman"/>
              </a:rPr>
              <a:t> </a:t>
            </a:r>
            <a:r>
              <a:rPr sz="2800" dirty="0">
                <a:latin typeface="Calibri"/>
                <a:cs typeface="Calibri"/>
              </a:rPr>
              <a:t>is</a:t>
            </a:r>
            <a:r>
              <a:rPr sz="2800" spc="-105" dirty="0">
                <a:latin typeface="Times New Roman"/>
                <a:cs typeface="Times New Roman"/>
              </a:rPr>
              <a:t> </a:t>
            </a:r>
            <a:r>
              <a:rPr sz="2800" dirty="0">
                <a:latin typeface="Calibri"/>
                <a:cs typeface="Calibri"/>
              </a:rPr>
              <a:t>a</a:t>
            </a:r>
            <a:r>
              <a:rPr sz="2800" spc="-95" dirty="0">
                <a:latin typeface="Times New Roman"/>
                <a:cs typeface="Times New Roman"/>
              </a:rPr>
              <a:t> </a:t>
            </a:r>
            <a:r>
              <a:rPr sz="2800" dirty="0">
                <a:latin typeface="Calibri"/>
                <a:cs typeface="Calibri"/>
              </a:rPr>
              <a:t>\n</a:t>
            </a:r>
            <a:r>
              <a:rPr sz="2800" spc="-85" dirty="0">
                <a:latin typeface="Times New Roman"/>
                <a:cs typeface="Times New Roman"/>
              </a:rPr>
              <a:t> </a:t>
            </a:r>
            <a:r>
              <a:rPr sz="2800" spc="-25" dirty="0">
                <a:latin typeface="Calibri"/>
                <a:cs typeface="Calibri"/>
              </a:rPr>
              <a:t>raw</a:t>
            </a:r>
            <a:r>
              <a:rPr sz="2800" spc="-25" dirty="0">
                <a:latin typeface="Times New Roman"/>
                <a:cs typeface="Times New Roman"/>
              </a:rPr>
              <a:t> </a:t>
            </a:r>
            <a:r>
              <a:rPr sz="2800" dirty="0">
                <a:latin typeface="Calibri"/>
                <a:cs typeface="Calibri"/>
              </a:rPr>
              <a:t>string</a:t>
            </a:r>
            <a:r>
              <a:rPr sz="2800" spc="-145" dirty="0">
                <a:latin typeface="Times New Roman"/>
                <a:cs typeface="Times New Roman"/>
              </a:rPr>
              <a:t> </a:t>
            </a:r>
            <a:r>
              <a:rPr sz="2800" spc="-10" dirty="0">
                <a:latin typeface="Calibri"/>
                <a:cs typeface="Calibri"/>
              </a:rPr>
              <a:t>example"</a:t>
            </a:r>
            <a:endParaRPr sz="2800">
              <a:latin typeface="Calibri"/>
              <a:cs typeface="Calibri"/>
            </a:endParaRPr>
          </a:p>
          <a:p>
            <a:pPr marL="12700">
              <a:lnSpc>
                <a:spcPct val="100000"/>
              </a:lnSpc>
              <a:spcBef>
                <a:spcPts val="300"/>
              </a:spcBef>
            </a:pPr>
            <a:r>
              <a:rPr sz="2800" spc="-10" dirty="0">
                <a:latin typeface="Calibri"/>
                <a:cs typeface="Calibri"/>
              </a:rPr>
              <a:t>print(raw_str)</a:t>
            </a:r>
            <a:endParaRPr sz="2800">
              <a:latin typeface="Calibri"/>
              <a:cs typeface="Calibri"/>
            </a:endParaRPr>
          </a:p>
          <a:p>
            <a:pPr marL="12700">
              <a:lnSpc>
                <a:spcPct val="100000"/>
              </a:lnSpc>
              <a:spcBef>
                <a:spcPts val="335"/>
              </a:spcBef>
            </a:pPr>
            <a:r>
              <a:rPr sz="2800" b="1" spc="-10" dirty="0">
                <a:solidFill>
                  <a:srgbClr val="FF0000"/>
                </a:solidFill>
                <a:latin typeface="Calibri"/>
                <a:cs typeface="Calibri"/>
              </a:rPr>
              <a:t>Output:</a:t>
            </a:r>
            <a:endParaRPr sz="2800">
              <a:latin typeface="Calibri"/>
              <a:cs typeface="Calibri"/>
            </a:endParaRPr>
          </a:p>
          <a:p>
            <a:pPr marL="12700">
              <a:lnSpc>
                <a:spcPct val="100000"/>
              </a:lnSpc>
              <a:spcBef>
                <a:spcPts val="335"/>
              </a:spcBef>
            </a:pPr>
            <a:r>
              <a:rPr sz="2800" dirty="0">
                <a:latin typeface="Calibri"/>
                <a:cs typeface="Calibri"/>
              </a:rPr>
              <a:t>This</a:t>
            </a:r>
            <a:r>
              <a:rPr sz="2800" spc="-100" dirty="0">
                <a:latin typeface="Times New Roman"/>
                <a:cs typeface="Times New Roman"/>
              </a:rPr>
              <a:t> </a:t>
            </a:r>
            <a:r>
              <a:rPr sz="2800" dirty="0">
                <a:latin typeface="Calibri"/>
                <a:cs typeface="Calibri"/>
              </a:rPr>
              <a:t>is</a:t>
            </a:r>
            <a:r>
              <a:rPr sz="2800" spc="-105" dirty="0">
                <a:latin typeface="Times New Roman"/>
                <a:cs typeface="Times New Roman"/>
              </a:rPr>
              <a:t> </a:t>
            </a:r>
            <a:r>
              <a:rPr sz="2800" spc="-50" dirty="0">
                <a:latin typeface="Calibri"/>
                <a:cs typeface="Calibri"/>
              </a:rPr>
              <a:t>a</a:t>
            </a:r>
            <a:endParaRPr sz="2800">
              <a:latin typeface="Calibri"/>
              <a:cs typeface="Calibri"/>
            </a:endParaRPr>
          </a:p>
          <a:p>
            <a:pPr marL="12700">
              <a:lnSpc>
                <a:spcPct val="100000"/>
              </a:lnSpc>
              <a:spcBef>
                <a:spcPts val="340"/>
              </a:spcBef>
            </a:pPr>
            <a:r>
              <a:rPr sz="2800" dirty="0">
                <a:latin typeface="Calibri"/>
                <a:cs typeface="Calibri"/>
              </a:rPr>
              <a:t>normal</a:t>
            </a:r>
            <a:r>
              <a:rPr sz="2800" spc="-170" dirty="0">
                <a:latin typeface="Times New Roman"/>
                <a:cs typeface="Times New Roman"/>
              </a:rPr>
              <a:t> </a:t>
            </a:r>
            <a:r>
              <a:rPr sz="2800" dirty="0">
                <a:latin typeface="Calibri"/>
                <a:cs typeface="Calibri"/>
              </a:rPr>
              <a:t>string</a:t>
            </a:r>
            <a:r>
              <a:rPr sz="2800" spc="-150" dirty="0">
                <a:latin typeface="Times New Roman"/>
                <a:cs typeface="Times New Roman"/>
              </a:rPr>
              <a:t> </a:t>
            </a:r>
            <a:r>
              <a:rPr sz="2800" spc="-10" dirty="0">
                <a:latin typeface="Calibri"/>
                <a:cs typeface="Calibri"/>
              </a:rPr>
              <a:t>example</a:t>
            </a:r>
            <a:endParaRPr sz="2800">
              <a:latin typeface="Calibri"/>
              <a:cs typeface="Calibri"/>
            </a:endParaRPr>
          </a:p>
          <a:p>
            <a:pPr marL="12700" marR="813435">
              <a:lnSpc>
                <a:spcPts val="3020"/>
              </a:lnSpc>
              <a:spcBef>
                <a:spcPts val="720"/>
              </a:spcBef>
            </a:pPr>
            <a:r>
              <a:rPr sz="2800" dirty="0">
                <a:latin typeface="Calibri"/>
                <a:cs typeface="Calibri"/>
              </a:rPr>
              <a:t>This</a:t>
            </a:r>
            <a:r>
              <a:rPr sz="2800" spc="-95" dirty="0">
                <a:latin typeface="Times New Roman"/>
                <a:cs typeface="Times New Roman"/>
              </a:rPr>
              <a:t> </a:t>
            </a:r>
            <a:r>
              <a:rPr sz="2800" dirty="0">
                <a:latin typeface="Calibri"/>
                <a:cs typeface="Calibri"/>
              </a:rPr>
              <a:t>is</a:t>
            </a:r>
            <a:r>
              <a:rPr sz="2800" spc="-100" dirty="0">
                <a:latin typeface="Times New Roman"/>
                <a:cs typeface="Times New Roman"/>
              </a:rPr>
              <a:t> </a:t>
            </a:r>
            <a:r>
              <a:rPr sz="2800" dirty="0">
                <a:latin typeface="Calibri"/>
                <a:cs typeface="Calibri"/>
              </a:rPr>
              <a:t>a</a:t>
            </a:r>
            <a:r>
              <a:rPr sz="2800" spc="-90" dirty="0">
                <a:latin typeface="Times New Roman"/>
                <a:cs typeface="Times New Roman"/>
              </a:rPr>
              <a:t> </a:t>
            </a:r>
            <a:r>
              <a:rPr sz="2800" dirty="0">
                <a:latin typeface="Calibri"/>
                <a:cs typeface="Calibri"/>
              </a:rPr>
              <a:t>\n</a:t>
            </a:r>
            <a:r>
              <a:rPr sz="2800" spc="-80" dirty="0">
                <a:latin typeface="Times New Roman"/>
                <a:cs typeface="Times New Roman"/>
              </a:rPr>
              <a:t> </a:t>
            </a:r>
            <a:r>
              <a:rPr sz="2800" dirty="0">
                <a:latin typeface="Calibri"/>
                <a:cs typeface="Calibri"/>
              </a:rPr>
              <a:t>raw</a:t>
            </a:r>
            <a:r>
              <a:rPr sz="2800" spc="-100" dirty="0">
                <a:latin typeface="Times New Roman"/>
                <a:cs typeface="Times New Roman"/>
              </a:rPr>
              <a:t> </a:t>
            </a:r>
            <a:r>
              <a:rPr sz="2800" spc="-10" dirty="0">
                <a:latin typeface="Calibri"/>
                <a:cs typeface="Calibri"/>
              </a:rPr>
              <a:t>string</a:t>
            </a:r>
            <a:r>
              <a:rPr sz="2800" spc="-10" dirty="0">
                <a:latin typeface="Times New Roman"/>
                <a:cs typeface="Times New Roman"/>
              </a:rPr>
              <a:t> </a:t>
            </a:r>
            <a:r>
              <a:rPr sz="2800" spc="-10" dirty="0">
                <a:latin typeface="Calibri"/>
                <a:cs typeface="Calibri"/>
              </a:rPr>
              <a:t>example</a:t>
            </a:r>
            <a:endParaRPr sz="2800">
              <a:latin typeface="Calibri"/>
              <a:cs typeface="Calibri"/>
            </a:endParaRPr>
          </a:p>
        </p:txBody>
      </p:sp>
      <p:sp>
        <p:nvSpPr>
          <p:cNvPr id="13" name="object 13"/>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69360"/>
            <a:ext cx="2660015" cy="513715"/>
          </a:xfrm>
          <a:prstGeom prst="rect">
            <a:avLst/>
          </a:prstGeom>
        </p:spPr>
        <p:txBody>
          <a:bodyPr vert="horz" wrap="square" lIns="0" tIns="13335" rIns="0" bIns="0" rtlCol="0">
            <a:spAutoFit/>
          </a:bodyPr>
          <a:lstStyle/>
          <a:p>
            <a:pPr marL="12700">
              <a:lnSpc>
                <a:spcPct val="100000"/>
              </a:lnSpc>
              <a:spcBef>
                <a:spcPts val="105"/>
              </a:spcBef>
            </a:pPr>
            <a:r>
              <a:rPr dirty="0">
                <a:solidFill>
                  <a:srgbClr val="001F5F"/>
                </a:solidFill>
              </a:rPr>
              <a:t>Unicode</a:t>
            </a:r>
            <a:r>
              <a:rPr b="0" spc="-140" dirty="0">
                <a:solidFill>
                  <a:srgbClr val="001F5F"/>
                </a:solidFill>
                <a:latin typeface="Times New Roman"/>
                <a:cs typeface="Times New Roman"/>
              </a:rPr>
              <a:t> </a:t>
            </a:r>
            <a:r>
              <a:rPr spc="-10" dirty="0">
                <a:solidFill>
                  <a:srgbClr val="001F5F"/>
                </a:solidFill>
              </a:rPr>
              <a:t>Strings</a:t>
            </a:r>
          </a:p>
        </p:txBody>
      </p:sp>
      <p:sp>
        <p:nvSpPr>
          <p:cNvPr id="3" name="object 3"/>
          <p:cNvSpPr txBox="1"/>
          <p:nvPr/>
        </p:nvSpPr>
        <p:spPr>
          <a:xfrm>
            <a:off x="535940" y="1322573"/>
            <a:ext cx="8074025" cy="3742690"/>
          </a:xfrm>
          <a:prstGeom prst="rect">
            <a:avLst/>
          </a:prstGeom>
        </p:spPr>
        <p:txBody>
          <a:bodyPr vert="horz" wrap="square" lIns="0" tIns="12700" rIns="0" bIns="0" rtlCol="0">
            <a:spAutoFit/>
          </a:bodyPr>
          <a:lstStyle/>
          <a:p>
            <a:pPr marL="12700" marR="5080" indent="-635" algn="just">
              <a:lnSpc>
                <a:spcPct val="100000"/>
              </a:lnSpc>
              <a:spcBef>
                <a:spcPts val="100"/>
              </a:spcBef>
            </a:pPr>
            <a:r>
              <a:rPr sz="1800" dirty="0">
                <a:latin typeface="Calibri"/>
                <a:cs typeface="Calibri"/>
              </a:rPr>
              <a:t>Unicode</a:t>
            </a:r>
            <a:r>
              <a:rPr sz="1800" spc="295" dirty="0">
                <a:latin typeface="Times New Roman"/>
                <a:cs typeface="Times New Roman"/>
              </a:rPr>
              <a:t> </a:t>
            </a:r>
            <a:r>
              <a:rPr sz="1800" dirty="0">
                <a:latin typeface="Calibri"/>
                <a:cs typeface="Calibri"/>
              </a:rPr>
              <a:t>is</a:t>
            </a:r>
            <a:r>
              <a:rPr sz="1800" spc="300" dirty="0">
                <a:latin typeface="Times New Roman"/>
                <a:cs typeface="Times New Roman"/>
              </a:rPr>
              <a:t> </a:t>
            </a:r>
            <a:r>
              <a:rPr sz="1800" dirty="0">
                <a:latin typeface="Calibri"/>
                <a:cs typeface="Calibri"/>
              </a:rPr>
              <a:t>a</a:t>
            </a:r>
            <a:r>
              <a:rPr sz="1800" spc="295" dirty="0">
                <a:latin typeface="Times New Roman"/>
                <a:cs typeface="Times New Roman"/>
              </a:rPr>
              <a:t> </a:t>
            </a:r>
            <a:r>
              <a:rPr sz="1800" dirty="0">
                <a:latin typeface="Calibri"/>
                <a:cs typeface="Calibri"/>
              </a:rPr>
              <a:t>standard</a:t>
            </a:r>
            <a:r>
              <a:rPr sz="1800" spc="295" dirty="0">
                <a:latin typeface="Times New Roman"/>
                <a:cs typeface="Times New Roman"/>
              </a:rPr>
              <a:t> </a:t>
            </a:r>
            <a:r>
              <a:rPr sz="1800" dirty="0">
                <a:latin typeface="Calibri"/>
                <a:cs typeface="Calibri"/>
              </a:rPr>
              <a:t>encoding</a:t>
            </a:r>
            <a:r>
              <a:rPr sz="1800" spc="305" dirty="0">
                <a:latin typeface="Times New Roman"/>
                <a:cs typeface="Times New Roman"/>
              </a:rPr>
              <a:t> </a:t>
            </a:r>
            <a:r>
              <a:rPr sz="1800" dirty="0">
                <a:latin typeface="Calibri"/>
                <a:cs typeface="Calibri"/>
              </a:rPr>
              <a:t>system</a:t>
            </a:r>
            <a:r>
              <a:rPr sz="1800" spc="300" dirty="0">
                <a:latin typeface="Times New Roman"/>
                <a:cs typeface="Times New Roman"/>
              </a:rPr>
              <a:t> </a:t>
            </a:r>
            <a:r>
              <a:rPr sz="1800" dirty="0">
                <a:latin typeface="Calibri"/>
                <a:cs typeface="Calibri"/>
              </a:rPr>
              <a:t>that</a:t>
            </a:r>
            <a:r>
              <a:rPr sz="1800" spc="290" dirty="0">
                <a:latin typeface="Times New Roman"/>
                <a:cs typeface="Times New Roman"/>
              </a:rPr>
              <a:t> </a:t>
            </a:r>
            <a:r>
              <a:rPr sz="1800" dirty="0">
                <a:latin typeface="Calibri"/>
                <a:cs typeface="Calibri"/>
              </a:rPr>
              <a:t>is</a:t>
            </a:r>
            <a:r>
              <a:rPr sz="1800" spc="300" dirty="0">
                <a:latin typeface="Times New Roman"/>
                <a:cs typeface="Times New Roman"/>
              </a:rPr>
              <a:t> </a:t>
            </a:r>
            <a:r>
              <a:rPr sz="1800" dirty="0">
                <a:latin typeface="Calibri"/>
                <a:cs typeface="Calibri"/>
              </a:rPr>
              <a:t>used</a:t>
            </a:r>
            <a:r>
              <a:rPr sz="1800" spc="290" dirty="0">
                <a:latin typeface="Times New Roman"/>
                <a:cs typeface="Times New Roman"/>
              </a:rPr>
              <a:t> </a:t>
            </a:r>
            <a:r>
              <a:rPr sz="1800" dirty="0">
                <a:latin typeface="Calibri"/>
                <a:cs typeface="Calibri"/>
              </a:rPr>
              <a:t>to</a:t>
            </a:r>
            <a:r>
              <a:rPr sz="1800" spc="295" dirty="0">
                <a:latin typeface="Times New Roman"/>
                <a:cs typeface="Times New Roman"/>
              </a:rPr>
              <a:t> </a:t>
            </a:r>
            <a:r>
              <a:rPr sz="1800" dirty="0">
                <a:latin typeface="Calibri"/>
                <a:cs typeface="Calibri"/>
              </a:rPr>
              <a:t>represent</a:t>
            </a:r>
            <a:r>
              <a:rPr sz="1800" spc="295" dirty="0">
                <a:latin typeface="Times New Roman"/>
                <a:cs typeface="Times New Roman"/>
              </a:rPr>
              <a:t> </a:t>
            </a:r>
            <a:r>
              <a:rPr sz="1800" dirty="0">
                <a:latin typeface="Calibri"/>
                <a:cs typeface="Calibri"/>
              </a:rPr>
              <a:t>characters</a:t>
            </a:r>
            <a:r>
              <a:rPr sz="1800" spc="295" dirty="0">
                <a:latin typeface="Times New Roman"/>
                <a:cs typeface="Times New Roman"/>
              </a:rPr>
              <a:t> </a:t>
            </a:r>
            <a:r>
              <a:rPr sz="1800" spc="-20" dirty="0">
                <a:latin typeface="Calibri"/>
                <a:cs typeface="Calibri"/>
              </a:rPr>
              <a:t>from</a:t>
            </a:r>
            <a:r>
              <a:rPr sz="1800" spc="-20" dirty="0">
                <a:latin typeface="Times New Roman"/>
                <a:cs typeface="Times New Roman"/>
              </a:rPr>
              <a:t> </a:t>
            </a:r>
            <a:r>
              <a:rPr sz="1800" dirty="0">
                <a:latin typeface="Calibri"/>
                <a:cs typeface="Calibri"/>
              </a:rPr>
              <a:t>almost</a:t>
            </a:r>
            <a:r>
              <a:rPr sz="1800" spc="-15" dirty="0">
                <a:latin typeface="Times New Roman"/>
                <a:cs typeface="Times New Roman"/>
              </a:rPr>
              <a:t> </a:t>
            </a:r>
            <a:r>
              <a:rPr sz="1800" dirty="0">
                <a:latin typeface="Calibri"/>
                <a:cs typeface="Calibri"/>
              </a:rPr>
              <a:t>all</a:t>
            </a:r>
            <a:r>
              <a:rPr sz="1800" spc="-15" dirty="0">
                <a:latin typeface="Times New Roman"/>
                <a:cs typeface="Times New Roman"/>
              </a:rPr>
              <a:t> </a:t>
            </a:r>
            <a:r>
              <a:rPr sz="1800" dirty="0">
                <a:latin typeface="Calibri"/>
                <a:cs typeface="Calibri"/>
              </a:rPr>
              <a:t>languages.</a:t>
            </a:r>
            <a:r>
              <a:rPr sz="1800" spc="-5" dirty="0">
                <a:latin typeface="Times New Roman"/>
                <a:cs typeface="Times New Roman"/>
              </a:rPr>
              <a:t> </a:t>
            </a:r>
            <a:r>
              <a:rPr sz="1800" dirty="0">
                <a:latin typeface="Calibri"/>
                <a:cs typeface="Calibri"/>
              </a:rPr>
              <a:t>Every</a:t>
            </a:r>
            <a:r>
              <a:rPr sz="1800" spc="-10" dirty="0">
                <a:latin typeface="Times New Roman"/>
                <a:cs typeface="Times New Roman"/>
              </a:rPr>
              <a:t> </a:t>
            </a:r>
            <a:r>
              <a:rPr sz="1800" dirty="0">
                <a:latin typeface="Calibri"/>
                <a:cs typeface="Calibri"/>
              </a:rPr>
              <a:t>Unicode</a:t>
            </a:r>
            <a:r>
              <a:rPr sz="1800" spc="-10" dirty="0">
                <a:latin typeface="Times New Roman"/>
                <a:cs typeface="Times New Roman"/>
              </a:rPr>
              <a:t> </a:t>
            </a:r>
            <a:r>
              <a:rPr sz="1800" dirty="0">
                <a:latin typeface="Calibri"/>
                <a:cs typeface="Calibri"/>
              </a:rPr>
              <a:t>character</a:t>
            </a:r>
            <a:r>
              <a:rPr sz="1800" dirty="0">
                <a:latin typeface="Times New Roman"/>
                <a:cs typeface="Times New Roman"/>
              </a:rPr>
              <a:t> </a:t>
            </a:r>
            <a:r>
              <a:rPr sz="1800" dirty="0">
                <a:latin typeface="Calibri"/>
                <a:cs typeface="Calibri"/>
              </a:rPr>
              <a:t>is</a:t>
            </a:r>
            <a:r>
              <a:rPr sz="1800" dirty="0">
                <a:latin typeface="Times New Roman"/>
                <a:cs typeface="Times New Roman"/>
              </a:rPr>
              <a:t> </a:t>
            </a:r>
            <a:r>
              <a:rPr sz="1800" dirty="0">
                <a:latin typeface="Calibri"/>
                <a:cs typeface="Calibri"/>
              </a:rPr>
              <a:t>encoded</a:t>
            </a:r>
            <a:r>
              <a:rPr sz="1800" spc="-10" dirty="0">
                <a:latin typeface="Times New Roman"/>
                <a:cs typeface="Times New Roman"/>
              </a:rPr>
              <a:t> </a:t>
            </a:r>
            <a:r>
              <a:rPr sz="1800" dirty="0">
                <a:latin typeface="Calibri"/>
                <a:cs typeface="Calibri"/>
              </a:rPr>
              <a:t>using</a:t>
            </a:r>
            <a:r>
              <a:rPr sz="1800" spc="20" dirty="0">
                <a:latin typeface="Times New Roman"/>
                <a:cs typeface="Times New Roman"/>
              </a:rPr>
              <a:t> </a:t>
            </a:r>
            <a:r>
              <a:rPr sz="1800" dirty="0">
                <a:latin typeface="Calibri"/>
                <a:cs typeface="Calibri"/>
              </a:rPr>
              <a:t>a</a:t>
            </a:r>
            <a:r>
              <a:rPr sz="1800" spc="-15" dirty="0">
                <a:latin typeface="Times New Roman"/>
                <a:cs typeface="Times New Roman"/>
              </a:rPr>
              <a:t> </a:t>
            </a:r>
            <a:r>
              <a:rPr sz="1800" dirty="0">
                <a:latin typeface="Calibri"/>
                <a:cs typeface="Calibri"/>
              </a:rPr>
              <a:t>unique</a:t>
            </a:r>
            <a:r>
              <a:rPr sz="1800" spc="5" dirty="0">
                <a:latin typeface="Times New Roman"/>
                <a:cs typeface="Times New Roman"/>
              </a:rPr>
              <a:t> </a:t>
            </a:r>
            <a:r>
              <a:rPr sz="1800" dirty="0">
                <a:latin typeface="Calibri"/>
                <a:cs typeface="Calibri"/>
              </a:rPr>
              <a:t>integer</a:t>
            </a:r>
            <a:r>
              <a:rPr sz="1800" spc="-15" dirty="0">
                <a:latin typeface="Times New Roman"/>
                <a:cs typeface="Times New Roman"/>
              </a:rPr>
              <a:t> </a:t>
            </a:r>
            <a:r>
              <a:rPr sz="1800" spc="-20" dirty="0">
                <a:latin typeface="Calibri"/>
                <a:cs typeface="Calibri"/>
              </a:rPr>
              <a:t>code</a:t>
            </a:r>
            <a:r>
              <a:rPr sz="1800" spc="-20" dirty="0">
                <a:latin typeface="Times New Roman"/>
                <a:cs typeface="Times New Roman"/>
              </a:rPr>
              <a:t> </a:t>
            </a:r>
            <a:r>
              <a:rPr sz="1800" dirty="0">
                <a:latin typeface="Calibri"/>
                <a:cs typeface="Calibri"/>
              </a:rPr>
              <a:t>point</a:t>
            </a:r>
            <a:r>
              <a:rPr sz="1800" spc="-50" dirty="0">
                <a:latin typeface="Times New Roman"/>
                <a:cs typeface="Times New Roman"/>
              </a:rPr>
              <a:t> </a:t>
            </a:r>
            <a:r>
              <a:rPr sz="1800" spc="-10" dirty="0">
                <a:latin typeface="Calibri"/>
                <a:cs typeface="Calibri"/>
              </a:rPr>
              <a:t>between</a:t>
            </a:r>
            <a:r>
              <a:rPr sz="1800" spc="-45" dirty="0">
                <a:latin typeface="Times New Roman"/>
                <a:cs typeface="Times New Roman"/>
              </a:rPr>
              <a:t> </a:t>
            </a:r>
            <a:r>
              <a:rPr sz="1800" dirty="0">
                <a:latin typeface="Calibri"/>
                <a:cs typeface="Calibri"/>
              </a:rPr>
              <a:t>0</a:t>
            </a:r>
            <a:r>
              <a:rPr sz="1800" spc="-60" dirty="0">
                <a:latin typeface="Times New Roman"/>
                <a:cs typeface="Times New Roman"/>
              </a:rPr>
              <a:t> </a:t>
            </a:r>
            <a:r>
              <a:rPr sz="1800" dirty="0">
                <a:latin typeface="Calibri"/>
                <a:cs typeface="Calibri"/>
              </a:rPr>
              <a:t>and</a:t>
            </a:r>
            <a:r>
              <a:rPr sz="1800" spc="-45" dirty="0">
                <a:latin typeface="Times New Roman"/>
                <a:cs typeface="Times New Roman"/>
              </a:rPr>
              <a:t> </a:t>
            </a:r>
            <a:r>
              <a:rPr sz="1800" spc="-25" dirty="0">
                <a:latin typeface="Calibri"/>
                <a:cs typeface="Calibri"/>
              </a:rPr>
              <a:t>0x10FFFF.</a:t>
            </a:r>
            <a:r>
              <a:rPr sz="1800" spc="-80" dirty="0">
                <a:latin typeface="Times New Roman"/>
                <a:cs typeface="Times New Roman"/>
              </a:rPr>
              <a:t> </a:t>
            </a:r>
            <a:r>
              <a:rPr sz="1800" dirty="0">
                <a:latin typeface="Calibri"/>
                <a:cs typeface="Calibri"/>
              </a:rPr>
              <a:t>A</a:t>
            </a:r>
            <a:r>
              <a:rPr sz="1800" spc="-60" dirty="0">
                <a:latin typeface="Times New Roman"/>
                <a:cs typeface="Times New Roman"/>
              </a:rPr>
              <a:t> </a:t>
            </a:r>
            <a:r>
              <a:rPr sz="1800" spc="-10" dirty="0">
                <a:latin typeface="Calibri"/>
                <a:cs typeface="Calibri"/>
              </a:rPr>
              <a:t>Unicode</a:t>
            </a:r>
            <a:endParaRPr sz="1800">
              <a:latin typeface="Calibri"/>
              <a:cs typeface="Calibri"/>
            </a:endParaRPr>
          </a:p>
          <a:p>
            <a:pPr marL="12700" algn="just">
              <a:lnSpc>
                <a:spcPct val="100000"/>
              </a:lnSpc>
              <a:spcBef>
                <a:spcPts val="434"/>
              </a:spcBef>
            </a:pPr>
            <a:r>
              <a:rPr sz="1800" dirty="0">
                <a:latin typeface="Calibri"/>
                <a:cs typeface="Calibri"/>
              </a:rPr>
              <a:t>string</a:t>
            </a:r>
            <a:r>
              <a:rPr sz="1800" spc="-75" dirty="0">
                <a:latin typeface="Times New Roman"/>
                <a:cs typeface="Times New Roman"/>
              </a:rPr>
              <a:t> </a:t>
            </a:r>
            <a:r>
              <a:rPr sz="1800" dirty="0">
                <a:latin typeface="Calibri"/>
                <a:cs typeface="Calibri"/>
              </a:rPr>
              <a:t>is</a:t>
            </a:r>
            <a:r>
              <a:rPr sz="1800" spc="-65" dirty="0">
                <a:latin typeface="Times New Roman"/>
                <a:cs typeface="Times New Roman"/>
              </a:rPr>
              <a:t> </a:t>
            </a:r>
            <a:r>
              <a:rPr sz="1800" dirty="0">
                <a:latin typeface="Calibri"/>
                <a:cs typeface="Calibri"/>
              </a:rPr>
              <a:t>a</a:t>
            </a:r>
            <a:r>
              <a:rPr sz="1800" spc="-80" dirty="0">
                <a:latin typeface="Times New Roman"/>
                <a:cs typeface="Times New Roman"/>
              </a:rPr>
              <a:t> </a:t>
            </a:r>
            <a:r>
              <a:rPr sz="1800" dirty="0">
                <a:latin typeface="Calibri"/>
                <a:cs typeface="Calibri"/>
              </a:rPr>
              <a:t>sequence</a:t>
            </a:r>
            <a:r>
              <a:rPr sz="1800" spc="-60" dirty="0">
                <a:latin typeface="Times New Roman"/>
                <a:cs typeface="Times New Roman"/>
              </a:rPr>
              <a:t> </a:t>
            </a:r>
            <a:r>
              <a:rPr sz="1800" dirty="0">
                <a:latin typeface="Calibri"/>
                <a:cs typeface="Calibri"/>
              </a:rPr>
              <a:t>of</a:t>
            </a:r>
            <a:r>
              <a:rPr sz="1800" spc="-75" dirty="0">
                <a:latin typeface="Times New Roman"/>
                <a:cs typeface="Times New Roman"/>
              </a:rPr>
              <a:t> </a:t>
            </a:r>
            <a:r>
              <a:rPr sz="1800" spc="-10" dirty="0">
                <a:latin typeface="Calibri"/>
                <a:cs typeface="Calibri"/>
              </a:rPr>
              <a:t>zero</a:t>
            </a:r>
            <a:r>
              <a:rPr sz="1800" spc="-80" dirty="0">
                <a:latin typeface="Times New Roman"/>
                <a:cs typeface="Times New Roman"/>
              </a:rPr>
              <a:t> </a:t>
            </a:r>
            <a:r>
              <a:rPr sz="1800" dirty="0">
                <a:latin typeface="Calibri"/>
                <a:cs typeface="Calibri"/>
              </a:rPr>
              <a:t>or</a:t>
            </a:r>
            <a:r>
              <a:rPr sz="1800" spc="-70" dirty="0">
                <a:latin typeface="Times New Roman"/>
                <a:cs typeface="Times New Roman"/>
              </a:rPr>
              <a:t> </a:t>
            </a:r>
            <a:r>
              <a:rPr sz="1800" dirty="0">
                <a:latin typeface="Calibri"/>
                <a:cs typeface="Calibri"/>
              </a:rPr>
              <a:t>more</a:t>
            </a:r>
            <a:r>
              <a:rPr sz="1800" spc="-75" dirty="0">
                <a:latin typeface="Times New Roman"/>
                <a:cs typeface="Times New Roman"/>
              </a:rPr>
              <a:t> </a:t>
            </a:r>
            <a:r>
              <a:rPr sz="1800" dirty="0">
                <a:latin typeface="Calibri"/>
                <a:cs typeface="Calibri"/>
              </a:rPr>
              <a:t>code</a:t>
            </a:r>
            <a:r>
              <a:rPr sz="1800" spc="-65" dirty="0">
                <a:latin typeface="Times New Roman"/>
                <a:cs typeface="Times New Roman"/>
              </a:rPr>
              <a:t> </a:t>
            </a:r>
            <a:r>
              <a:rPr sz="1800" spc="-10" dirty="0">
                <a:latin typeface="Calibri"/>
                <a:cs typeface="Calibri"/>
              </a:rPr>
              <a:t>points.</a:t>
            </a:r>
            <a:endParaRPr sz="1800">
              <a:latin typeface="Calibri"/>
              <a:cs typeface="Calibri"/>
            </a:endParaRPr>
          </a:p>
          <a:p>
            <a:pPr>
              <a:lnSpc>
                <a:spcPct val="100000"/>
              </a:lnSpc>
              <a:spcBef>
                <a:spcPts val="390"/>
              </a:spcBef>
            </a:pPr>
            <a:endParaRPr sz="1800">
              <a:latin typeface="Calibri"/>
              <a:cs typeface="Calibri"/>
            </a:endParaRPr>
          </a:p>
          <a:p>
            <a:pPr marL="12700" marR="6221095">
              <a:lnSpc>
                <a:spcPct val="120000"/>
              </a:lnSpc>
              <a:spcBef>
                <a:spcPts val="5"/>
              </a:spcBef>
            </a:pPr>
            <a:r>
              <a:rPr sz="1800" spc="-10" dirty="0">
                <a:latin typeface="Calibri"/>
                <a:cs typeface="Calibri"/>
              </a:rPr>
              <a:t>Example</a:t>
            </a:r>
            <a:r>
              <a:rPr sz="1800" spc="-10" dirty="0">
                <a:latin typeface="Times New Roman"/>
                <a:cs typeface="Times New Roman"/>
              </a:rPr>
              <a:t> </a:t>
            </a:r>
            <a:r>
              <a:rPr sz="1800" dirty="0">
                <a:latin typeface="Calibri"/>
                <a:cs typeface="Calibri"/>
              </a:rPr>
              <a:t>hindi_str=u</a:t>
            </a:r>
            <a:r>
              <a:rPr sz="1800" spc="-100" dirty="0">
                <a:latin typeface="Calibri"/>
                <a:cs typeface="Calibri"/>
              </a:rPr>
              <a:t> </a:t>
            </a:r>
            <a:r>
              <a:rPr sz="1800" spc="-85" dirty="0">
                <a:latin typeface="Calibri"/>
                <a:cs typeface="Calibri"/>
              </a:rPr>
              <a:t>“</a:t>
            </a:r>
            <a:r>
              <a:rPr sz="1800" spc="-85" dirty="0">
                <a:latin typeface="Nirmala UI"/>
                <a:cs typeface="Nirmala UI"/>
              </a:rPr>
              <a:t>नमस्त</a:t>
            </a:r>
            <a:r>
              <a:rPr sz="1800" spc="-85" dirty="0">
                <a:latin typeface="Calibri"/>
                <a:cs typeface="Calibri"/>
              </a:rPr>
              <a:t>”</a:t>
            </a:r>
            <a:r>
              <a:rPr sz="1800" spc="-85" dirty="0">
                <a:latin typeface="Nirmala UI"/>
                <a:cs typeface="Nirmala UI"/>
              </a:rPr>
              <a:t>े </a:t>
            </a:r>
            <a:r>
              <a:rPr sz="1800" spc="-10" dirty="0">
                <a:latin typeface="Calibri"/>
                <a:cs typeface="Calibri"/>
              </a:rPr>
              <a:t>Print(hindi_str)</a:t>
            </a:r>
            <a:endParaRPr sz="1800">
              <a:latin typeface="Calibri"/>
              <a:cs typeface="Calibri"/>
            </a:endParaRPr>
          </a:p>
          <a:p>
            <a:pPr>
              <a:lnSpc>
                <a:spcPct val="100000"/>
              </a:lnSpc>
              <a:spcBef>
                <a:spcPts val="825"/>
              </a:spcBef>
            </a:pPr>
            <a:endParaRPr sz="1800">
              <a:latin typeface="Calibri"/>
              <a:cs typeface="Calibri"/>
            </a:endParaRPr>
          </a:p>
          <a:p>
            <a:pPr marL="12700">
              <a:lnSpc>
                <a:spcPct val="100000"/>
              </a:lnSpc>
            </a:pPr>
            <a:r>
              <a:rPr sz="1800" b="1" spc="-10" dirty="0">
                <a:latin typeface="Calibri"/>
                <a:cs typeface="Calibri"/>
              </a:rPr>
              <a:t>Output</a:t>
            </a:r>
            <a:endParaRPr sz="1800">
              <a:latin typeface="Calibri"/>
              <a:cs typeface="Calibri"/>
            </a:endParaRPr>
          </a:p>
          <a:p>
            <a:pPr marL="12700">
              <a:lnSpc>
                <a:spcPct val="100000"/>
              </a:lnSpc>
              <a:spcBef>
                <a:spcPts val="800"/>
              </a:spcBef>
            </a:pPr>
            <a:r>
              <a:rPr sz="3200" spc="-295" dirty="0">
                <a:latin typeface="Nirmala UI"/>
                <a:cs typeface="Nirmala UI"/>
              </a:rPr>
              <a:t>नमस्ते</a:t>
            </a:r>
            <a:endParaRPr sz="3200">
              <a:latin typeface="Nirmala UI"/>
              <a:cs typeface="Nirmala U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540" y="244545"/>
            <a:ext cx="3889375" cy="422909"/>
          </a:xfrm>
          <a:prstGeom prst="rect">
            <a:avLst/>
          </a:prstGeom>
        </p:spPr>
        <p:txBody>
          <a:bodyPr vert="horz" wrap="square" lIns="0" tIns="13335" rIns="0" bIns="0" rtlCol="0">
            <a:spAutoFit/>
          </a:bodyPr>
          <a:lstStyle/>
          <a:p>
            <a:pPr marL="12700">
              <a:lnSpc>
                <a:spcPct val="100000"/>
              </a:lnSpc>
              <a:spcBef>
                <a:spcPts val="105"/>
              </a:spcBef>
            </a:pPr>
            <a:r>
              <a:rPr sz="2600" b="1" dirty="0">
                <a:solidFill>
                  <a:srgbClr val="001F5F"/>
                </a:solidFill>
                <a:latin typeface="Calibri"/>
                <a:cs typeface="Calibri"/>
              </a:rPr>
              <a:t>Escape</a:t>
            </a:r>
            <a:r>
              <a:rPr sz="2600" spc="-125" dirty="0">
                <a:solidFill>
                  <a:srgbClr val="001F5F"/>
                </a:solidFill>
                <a:latin typeface="Times New Roman"/>
                <a:cs typeface="Times New Roman"/>
              </a:rPr>
              <a:t> </a:t>
            </a:r>
            <a:r>
              <a:rPr sz="2600" b="1" dirty="0">
                <a:solidFill>
                  <a:srgbClr val="001F5F"/>
                </a:solidFill>
                <a:latin typeface="Calibri"/>
                <a:cs typeface="Calibri"/>
              </a:rPr>
              <a:t>Sequences</a:t>
            </a:r>
            <a:r>
              <a:rPr sz="2600" spc="-70" dirty="0">
                <a:solidFill>
                  <a:srgbClr val="001F5F"/>
                </a:solidFill>
                <a:latin typeface="Times New Roman"/>
                <a:cs typeface="Times New Roman"/>
              </a:rPr>
              <a:t> </a:t>
            </a:r>
            <a:r>
              <a:rPr sz="2600" b="1" dirty="0">
                <a:solidFill>
                  <a:srgbClr val="001F5F"/>
                </a:solidFill>
                <a:latin typeface="Calibri"/>
                <a:cs typeface="Calibri"/>
              </a:rPr>
              <a:t>in</a:t>
            </a:r>
            <a:r>
              <a:rPr sz="2600" spc="-100" dirty="0">
                <a:solidFill>
                  <a:srgbClr val="001F5F"/>
                </a:solidFill>
                <a:latin typeface="Times New Roman"/>
                <a:cs typeface="Times New Roman"/>
              </a:rPr>
              <a:t> </a:t>
            </a:r>
            <a:r>
              <a:rPr sz="2600" b="1" spc="-10" dirty="0">
                <a:solidFill>
                  <a:srgbClr val="001F5F"/>
                </a:solidFill>
                <a:latin typeface="Calibri"/>
                <a:cs typeface="Calibri"/>
              </a:rPr>
              <a:t>Python</a:t>
            </a:r>
            <a:endParaRPr sz="2600">
              <a:latin typeface="Calibri"/>
              <a:cs typeface="Calibri"/>
            </a:endParaRPr>
          </a:p>
        </p:txBody>
      </p:sp>
      <p:sp>
        <p:nvSpPr>
          <p:cNvPr id="3" name="object 3"/>
          <p:cNvSpPr txBox="1"/>
          <p:nvPr/>
        </p:nvSpPr>
        <p:spPr>
          <a:xfrm>
            <a:off x="383540" y="1040633"/>
            <a:ext cx="4235450" cy="2708275"/>
          </a:xfrm>
          <a:prstGeom prst="rect">
            <a:avLst/>
          </a:prstGeom>
        </p:spPr>
        <p:txBody>
          <a:bodyPr vert="horz" wrap="square" lIns="0" tIns="76835" rIns="0" bIns="0" rtlCol="0">
            <a:spAutoFit/>
          </a:bodyPr>
          <a:lstStyle/>
          <a:p>
            <a:pPr marL="12700" marR="5080" algn="just">
              <a:lnSpc>
                <a:spcPts val="2110"/>
              </a:lnSpc>
              <a:spcBef>
                <a:spcPts val="605"/>
              </a:spcBef>
            </a:pPr>
            <a:r>
              <a:rPr sz="2200" dirty="0">
                <a:latin typeface="Calibri"/>
                <a:cs typeface="Calibri"/>
              </a:rPr>
              <a:t>The</a:t>
            </a:r>
            <a:r>
              <a:rPr sz="2200" spc="180" dirty="0">
                <a:latin typeface="Times New Roman"/>
                <a:cs typeface="Times New Roman"/>
              </a:rPr>
              <a:t>  </a:t>
            </a:r>
            <a:r>
              <a:rPr sz="2200" dirty="0">
                <a:latin typeface="Calibri"/>
                <a:cs typeface="Calibri"/>
              </a:rPr>
              <a:t>escape</a:t>
            </a:r>
            <a:r>
              <a:rPr sz="2200" spc="185" dirty="0">
                <a:latin typeface="Times New Roman"/>
                <a:cs typeface="Times New Roman"/>
              </a:rPr>
              <a:t>  </a:t>
            </a:r>
            <a:r>
              <a:rPr sz="2200" dirty="0">
                <a:latin typeface="Calibri"/>
                <a:cs typeface="Calibri"/>
              </a:rPr>
              <a:t>sequence</a:t>
            </a:r>
            <a:r>
              <a:rPr sz="2200" spc="185" dirty="0">
                <a:latin typeface="Times New Roman"/>
                <a:cs typeface="Times New Roman"/>
              </a:rPr>
              <a:t>  </a:t>
            </a:r>
            <a:r>
              <a:rPr sz="2200" dirty="0">
                <a:latin typeface="Calibri"/>
                <a:cs typeface="Calibri"/>
              </a:rPr>
              <a:t>is</a:t>
            </a:r>
            <a:r>
              <a:rPr sz="2200" spc="180" dirty="0">
                <a:latin typeface="Times New Roman"/>
                <a:cs typeface="Times New Roman"/>
              </a:rPr>
              <a:t>  </a:t>
            </a:r>
            <a:r>
              <a:rPr sz="2200" dirty="0">
                <a:latin typeface="Calibri"/>
                <a:cs typeface="Calibri"/>
              </a:rPr>
              <a:t>used</a:t>
            </a:r>
            <a:r>
              <a:rPr sz="2200" spc="185" dirty="0">
                <a:latin typeface="Times New Roman"/>
                <a:cs typeface="Times New Roman"/>
              </a:rPr>
              <a:t>  </a:t>
            </a:r>
            <a:r>
              <a:rPr sz="2200" spc="-25" dirty="0">
                <a:latin typeface="Calibri"/>
                <a:cs typeface="Calibri"/>
              </a:rPr>
              <a:t>to</a:t>
            </a:r>
            <a:r>
              <a:rPr sz="2200" spc="-25" dirty="0">
                <a:latin typeface="Times New Roman"/>
                <a:cs typeface="Times New Roman"/>
              </a:rPr>
              <a:t> </a:t>
            </a:r>
            <a:r>
              <a:rPr sz="2200" dirty="0">
                <a:latin typeface="Calibri"/>
                <a:cs typeface="Calibri"/>
              </a:rPr>
              <a:t>escape</a:t>
            </a:r>
            <a:r>
              <a:rPr sz="2200" spc="434" dirty="0">
                <a:latin typeface="Times New Roman"/>
                <a:cs typeface="Times New Roman"/>
              </a:rPr>
              <a:t>  </a:t>
            </a:r>
            <a:r>
              <a:rPr sz="2200" dirty="0">
                <a:latin typeface="Calibri"/>
                <a:cs typeface="Calibri"/>
              </a:rPr>
              <a:t>some</a:t>
            </a:r>
            <a:r>
              <a:rPr sz="2200" spc="434" dirty="0">
                <a:latin typeface="Times New Roman"/>
                <a:cs typeface="Times New Roman"/>
              </a:rPr>
              <a:t>  </a:t>
            </a:r>
            <a:r>
              <a:rPr sz="2200" dirty="0">
                <a:latin typeface="Calibri"/>
                <a:cs typeface="Calibri"/>
              </a:rPr>
              <a:t>of</a:t>
            </a:r>
            <a:r>
              <a:rPr sz="2200" spc="440" dirty="0">
                <a:latin typeface="Times New Roman"/>
                <a:cs typeface="Times New Roman"/>
              </a:rPr>
              <a:t>  </a:t>
            </a:r>
            <a:r>
              <a:rPr sz="2200" dirty="0">
                <a:latin typeface="Calibri"/>
                <a:cs typeface="Calibri"/>
              </a:rPr>
              <a:t>the</a:t>
            </a:r>
            <a:r>
              <a:rPr sz="2200" spc="434" dirty="0">
                <a:latin typeface="Times New Roman"/>
                <a:cs typeface="Times New Roman"/>
              </a:rPr>
              <a:t>  </a:t>
            </a:r>
            <a:r>
              <a:rPr sz="2200" spc="-10" dirty="0">
                <a:latin typeface="Calibri"/>
                <a:cs typeface="Calibri"/>
              </a:rPr>
              <a:t>characters</a:t>
            </a:r>
            <a:r>
              <a:rPr sz="2200" spc="-10" dirty="0">
                <a:latin typeface="Times New Roman"/>
                <a:cs typeface="Times New Roman"/>
              </a:rPr>
              <a:t> </a:t>
            </a:r>
            <a:r>
              <a:rPr sz="2200" spc="-10" dirty="0">
                <a:latin typeface="Calibri"/>
                <a:cs typeface="Calibri"/>
              </a:rPr>
              <a:t>present</a:t>
            </a:r>
            <a:r>
              <a:rPr sz="2200" spc="-80" dirty="0">
                <a:latin typeface="Times New Roman"/>
                <a:cs typeface="Times New Roman"/>
              </a:rPr>
              <a:t> </a:t>
            </a:r>
            <a:r>
              <a:rPr sz="2200" dirty="0">
                <a:latin typeface="Calibri"/>
                <a:cs typeface="Calibri"/>
              </a:rPr>
              <a:t>inside</a:t>
            </a:r>
            <a:r>
              <a:rPr sz="2200" spc="-75" dirty="0">
                <a:latin typeface="Times New Roman"/>
                <a:cs typeface="Times New Roman"/>
              </a:rPr>
              <a:t> </a:t>
            </a:r>
            <a:r>
              <a:rPr sz="2200" dirty="0">
                <a:latin typeface="Calibri"/>
                <a:cs typeface="Calibri"/>
              </a:rPr>
              <a:t>a</a:t>
            </a:r>
            <a:r>
              <a:rPr sz="2200" spc="-80" dirty="0">
                <a:latin typeface="Times New Roman"/>
                <a:cs typeface="Times New Roman"/>
              </a:rPr>
              <a:t> </a:t>
            </a:r>
            <a:r>
              <a:rPr sz="2200" spc="-10" dirty="0">
                <a:latin typeface="Calibri"/>
                <a:cs typeface="Calibri"/>
              </a:rPr>
              <a:t>string.</a:t>
            </a:r>
            <a:endParaRPr sz="2200">
              <a:latin typeface="Calibri"/>
              <a:cs typeface="Calibri"/>
            </a:endParaRPr>
          </a:p>
          <a:p>
            <a:pPr marL="12700" marR="5080" algn="just">
              <a:lnSpc>
                <a:spcPts val="2110"/>
              </a:lnSpc>
              <a:spcBef>
                <a:spcPts val="540"/>
              </a:spcBef>
            </a:pPr>
            <a:r>
              <a:rPr sz="2200" dirty="0">
                <a:latin typeface="Calibri"/>
                <a:cs typeface="Calibri"/>
              </a:rPr>
              <a:t>Suppose</a:t>
            </a:r>
            <a:r>
              <a:rPr sz="2200" spc="10" dirty="0">
                <a:latin typeface="Times New Roman"/>
                <a:cs typeface="Times New Roman"/>
              </a:rPr>
              <a:t>  </a:t>
            </a:r>
            <a:r>
              <a:rPr sz="2200" dirty="0">
                <a:latin typeface="Calibri"/>
                <a:cs typeface="Calibri"/>
              </a:rPr>
              <a:t>we</a:t>
            </a:r>
            <a:r>
              <a:rPr sz="2200" spc="15" dirty="0">
                <a:latin typeface="Times New Roman"/>
                <a:cs typeface="Times New Roman"/>
              </a:rPr>
              <a:t>  </a:t>
            </a:r>
            <a:r>
              <a:rPr sz="2200" dirty="0">
                <a:latin typeface="Calibri"/>
                <a:cs typeface="Calibri"/>
              </a:rPr>
              <a:t>need</a:t>
            </a:r>
            <a:r>
              <a:rPr sz="2200" spc="10" dirty="0">
                <a:latin typeface="Times New Roman"/>
                <a:cs typeface="Times New Roman"/>
              </a:rPr>
              <a:t>  </a:t>
            </a:r>
            <a:r>
              <a:rPr sz="2200" dirty="0">
                <a:latin typeface="Calibri"/>
                <a:cs typeface="Calibri"/>
              </a:rPr>
              <a:t>to</a:t>
            </a:r>
            <a:r>
              <a:rPr sz="2200" spc="20" dirty="0">
                <a:latin typeface="Times New Roman"/>
                <a:cs typeface="Times New Roman"/>
              </a:rPr>
              <a:t>  </a:t>
            </a:r>
            <a:r>
              <a:rPr sz="2200" dirty="0">
                <a:latin typeface="Calibri"/>
                <a:cs typeface="Calibri"/>
              </a:rPr>
              <a:t>include</a:t>
            </a:r>
            <a:r>
              <a:rPr sz="2200" spc="5" dirty="0">
                <a:latin typeface="Times New Roman"/>
                <a:cs typeface="Times New Roman"/>
              </a:rPr>
              <a:t>  </a:t>
            </a:r>
            <a:r>
              <a:rPr sz="2200" spc="-20" dirty="0">
                <a:latin typeface="Calibri"/>
                <a:cs typeface="Calibri"/>
              </a:rPr>
              <a:t>both</a:t>
            </a:r>
            <a:r>
              <a:rPr sz="2200" spc="-20" dirty="0">
                <a:latin typeface="Times New Roman"/>
                <a:cs typeface="Times New Roman"/>
              </a:rPr>
              <a:t> </a:t>
            </a:r>
            <a:r>
              <a:rPr sz="2200" dirty="0">
                <a:latin typeface="Calibri"/>
                <a:cs typeface="Calibri"/>
              </a:rPr>
              <a:t>double</a:t>
            </a:r>
            <a:r>
              <a:rPr sz="2200" spc="-65" dirty="0">
                <a:latin typeface="Times New Roman"/>
                <a:cs typeface="Times New Roman"/>
              </a:rPr>
              <a:t> </a:t>
            </a:r>
            <a:r>
              <a:rPr sz="2200" dirty="0">
                <a:latin typeface="Calibri"/>
                <a:cs typeface="Calibri"/>
              </a:rPr>
              <a:t>quote</a:t>
            </a:r>
            <a:r>
              <a:rPr sz="2200" spc="-60" dirty="0">
                <a:latin typeface="Times New Roman"/>
                <a:cs typeface="Times New Roman"/>
              </a:rPr>
              <a:t> </a:t>
            </a:r>
            <a:r>
              <a:rPr sz="2200" dirty="0">
                <a:latin typeface="Calibri"/>
                <a:cs typeface="Calibri"/>
              </a:rPr>
              <a:t>and</a:t>
            </a:r>
            <a:r>
              <a:rPr sz="2200" spc="-65" dirty="0">
                <a:latin typeface="Times New Roman"/>
                <a:cs typeface="Times New Roman"/>
              </a:rPr>
              <a:t> </a:t>
            </a:r>
            <a:r>
              <a:rPr sz="2200" dirty="0">
                <a:latin typeface="Calibri"/>
                <a:cs typeface="Calibri"/>
              </a:rPr>
              <a:t>single</a:t>
            </a:r>
            <a:r>
              <a:rPr sz="2200" spc="-70" dirty="0">
                <a:latin typeface="Times New Roman"/>
                <a:cs typeface="Times New Roman"/>
              </a:rPr>
              <a:t> </a:t>
            </a:r>
            <a:r>
              <a:rPr sz="2200" dirty="0">
                <a:latin typeface="Calibri"/>
                <a:cs typeface="Calibri"/>
              </a:rPr>
              <a:t>quote</a:t>
            </a:r>
            <a:r>
              <a:rPr sz="2200" spc="-65" dirty="0">
                <a:latin typeface="Times New Roman"/>
                <a:cs typeface="Times New Roman"/>
              </a:rPr>
              <a:t> </a:t>
            </a:r>
            <a:r>
              <a:rPr sz="2200" spc="-10" dirty="0">
                <a:latin typeface="Calibri"/>
                <a:cs typeface="Calibri"/>
              </a:rPr>
              <a:t>inside</a:t>
            </a:r>
            <a:r>
              <a:rPr sz="2200" spc="-10" dirty="0">
                <a:latin typeface="Times New Roman"/>
                <a:cs typeface="Times New Roman"/>
              </a:rPr>
              <a:t> </a:t>
            </a:r>
            <a:r>
              <a:rPr sz="2200" dirty="0">
                <a:latin typeface="Calibri"/>
                <a:cs typeface="Calibri"/>
              </a:rPr>
              <a:t>a</a:t>
            </a:r>
            <a:r>
              <a:rPr sz="2200" spc="-55" dirty="0">
                <a:latin typeface="Times New Roman"/>
                <a:cs typeface="Times New Roman"/>
              </a:rPr>
              <a:t> </a:t>
            </a:r>
            <a:r>
              <a:rPr sz="2200" spc="-10" dirty="0">
                <a:latin typeface="Calibri"/>
                <a:cs typeface="Calibri"/>
              </a:rPr>
              <a:t>string,</a:t>
            </a:r>
            <a:endParaRPr sz="2200">
              <a:latin typeface="Calibri"/>
              <a:cs typeface="Calibri"/>
            </a:endParaRPr>
          </a:p>
          <a:p>
            <a:pPr marL="12700" algn="just">
              <a:lnSpc>
                <a:spcPts val="2375"/>
              </a:lnSpc>
              <a:spcBef>
                <a:spcPts val="20"/>
              </a:spcBef>
            </a:pPr>
            <a:r>
              <a:rPr sz="2200" dirty="0">
                <a:latin typeface="Calibri"/>
                <a:cs typeface="Calibri"/>
              </a:rPr>
              <a:t>example</a:t>
            </a:r>
            <a:r>
              <a:rPr sz="2200" spc="260" dirty="0">
                <a:latin typeface="Times New Roman"/>
                <a:cs typeface="Times New Roman"/>
              </a:rPr>
              <a:t>   </a:t>
            </a:r>
            <a:r>
              <a:rPr sz="2200" dirty="0">
                <a:latin typeface="Calibri"/>
                <a:cs typeface="Calibri"/>
              </a:rPr>
              <a:t>=</a:t>
            </a:r>
            <a:r>
              <a:rPr sz="2200" spc="265" dirty="0">
                <a:latin typeface="Times New Roman"/>
                <a:cs typeface="Times New Roman"/>
              </a:rPr>
              <a:t>   </a:t>
            </a:r>
            <a:r>
              <a:rPr sz="2200" dirty="0">
                <a:latin typeface="Calibri"/>
                <a:cs typeface="Calibri"/>
              </a:rPr>
              <a:t>"He</a:t>
            </a:r>
            <a:r>
              <a:rPr sz="2200" spc="260" dirty="0">
                <a:latin typeface="Times New Roman"/>
                <a:cs typeface="Times New Roman"/>
              </a:rPr>
              <a:t>   </a:t>
            </a:r>
            <a:r>
              <a:rPr sz="2200" dirty="0">
                <a:latin typeface="Calibri"/>
                <a:cs typeface="Calibri"/>
              </a:rPr>
              <a:t>said,</a:t>
            </a:r>
            <a:r>
              <a:rPr sz="2200" spc="260" dirty="0">
                <a:latin typeface="Times New Roman"/>
                <a:cs typeface="Times New Roman"/>
              </a:rPr>
              <a:t>   </a:t>
            </a:r>
            <a:r>
              <a:rPr sz="2200" spc="-10" dirty="0">
                <a:latin typeface="Calibri"/>
                <a:cs typeface="Calibri"/>
              </a:rPr>
              <a:t>"What's</a:t>
            </a:r>
            <a:endParaRPr sz="2200">
              <a:latin typeface="Calibri"/>
              <a:cs typeface="Calibri"/>
            </a:endParaRPr>
          </a:p>
          <a:p>
            <a:pPr marL="12700">
              <a:lnSpc>
                <a:spcPts val="2375"/>
              </a:lnSpc>
            </a:pPr>
            <a:r>
              <a:rPr sz="2200" spc="-10" dirty="0">
                <a:latin typeface="Calibri"/>
                <a:cs typeface="Calibri"/>
              </a:rPr>
              <a:t>there?""</a:t>
            </a:r>
            <a:endParaRPr sz="2200">
              <a:latin typeface="Calibri"/>
              <a:cs typeface="Calibri"/>
            </a:endParaRPr>
          </a:p>
          <a:p>
            <a:pPr marL="12700">
              <a:lnSpc>
                <a:spcPct val="100000"/>
              </a:lnSpc>
              <a:spcBef>
                <a:spcPts val="5"/>
              </a:spcBef>
            </a:pPr>
            <a:r>
              <a:rPr sz="2200" spc="-10" dirty="0">
                <a:latin typeface="Calibri"/>
                <a:cs typeface="Calibri"/>
              </a:rPr>
              <a:t>print(example)</a:t>
            </a:r>
            <a:r>
              <a:rPr sz="2200" spc="-95" dirty="0">
                <a:latin typeface="Times New Roman"/>
                <a:cs typeface="Times New Roman"/>
              </a:rPr>
              <a:t> </a:t>
            </a:r>
            <a:r>
              <a:rPr sz="2200" dirty="0">
                <a:latin typeface="Calibri"/>
                <a:cs typeface="Calibri"/>
              </a:rPr>
              <a:t>#</a:t>
            </a:r>
            <a:r>
              <a:rPr sz="2200" spc="-105" dirty="0">
                <a:latin typeface="Times New Roman"/>
                <a:cs typeface="Times New Roman"/>
              </a:rPr>
              <a:t> </a:t>
            </a:r>
            <a:r>
              <a:rPr sz="2200" dirty="0">
                <a:latin typeface="Calibri"/>
                <a:cs typeface="Calibri"/>
              </a:rPr>
              <a:t>throws</a:t>
            </a:r>
            <a:r>
              <a:rPr sz="2200" spc="-85" dirty="0">
                <a:latin typeface="Times New Roman"/>
                <a:cs typeface="Times New Roman"/>
              </a:rPr>
              <a:t> </a:t>
            </a:r>
            <a:r>
              <a:rPr sz="2200" spc="-10" dirty="0">
                <a:latin typeface="Calibri"/>
                <a:cs typeface="Calibri"/>
              </a:rPr>
              <a:t>error</a:t>
            </a:r>
            <a:endParaRPr sz="2200">
              <a:latin typeface="Calibri"/>
              <a:cs typeface="Calibri"/>
            </a:endParaRPr>
          </a:p>
        </p:txBody>
      </p:sp>
      <p:sp>
        <p:nvSpPr>
          <p:cNvPr id="4" name="object 4"/>
          <p:cNvSpPr txBox="1"/>
          <p:nvPr/>
        </p:nvSpPr>
        <p:spPr>
          <a:xfrm>
            <a:off x="383540" y="3723510"/>
            <a:ext cx="4236720" cy="2037080"/>
          </a:xfrm>
          <a:prstGeom prst="rect">
            <a:avLst/>
          </a:prstGeom>
        </p:spPr>
        <p:txBody>
          <a:bodyPr vert="horz" wrap="square" lIns="0" tIns="79375" rIns="0" bIns="0" rtlCol="0">
            <a:spAutoFit/>
          </a:bodyPr>
          <a:lstStyle/>
          <a:p>
            <a:pPr marL="12700" marR="5080" algn="just">
              <a:lnSpc>
                <a:spcPct val="80000"/>
              </a:lnSpc>
              <a:spcBef>
                <a:spcPts val="625"/>
              </a:spcBef>
            </a:pPr>
            <a:r>
              <a:rPr sz="2200" dirty="0">
                <a:latin typeface="Calibri"/>
                <a:cs typeface="Calibri"/>
              </a:rPr>
              <a:t>Since</a:t>
            </a:r>
            <a:r>
              <a:rPr sz="2200" spc="235" dirty="0">
                <a:latin typeface="Times New Roman"/>
                <a:cs typeface="Times New Roman"/>
              </a:rPr>
              <a:t>  </a:t>
            </a:r>
            <a:r>
              <a:rPr sz="2200" dirty="0">
                <a:latin typeface="Calibri"/>
                <a:cs typeface="Calibri"/>
              </a:rPr>
              <a:t>strings</a:t>
            </a:r>
            <a:r>
              <a:rPr sz="2200" spc="229" dirty="0">
                <a:latin typeface="Times New Roman"/>
                <a:cs typeface="Times New Roman"/>
              </a:rPr>
              <a:t>  </a:t>
            </a:r>
            <a:r>
              <a:rPr sz="2200" dirty="0">
                <a:latin typeface="Calibri"/>
                <a:cs typeface="Calibri"/>
              </a:rPr>
              <a:t>are</a:t>
            </a:r>
            <a:r>
              <a:rPr sz="2200" spc="235" dirty="0">
                <a:latin typeface="Times New Roman"/>
                <a:cs typeface="Times New Roman"/>
              </a:rPr>
              <a:t>  </a:t>
            </a:r>
            <a:r>
              <a:rPr sz="2200" dirty="0">
                <a:latin typeface="Calibri"/>
                <a:cs typeface="Calibri"/>
              </a:rPr>
              <a:t>represented</a:t>
            </a:r>
            <a:r>
              <a:rPr sz="2200" spc="240" dirty="0">
                <a:latin typeface="Times New Roman"/>
                <a:cs typeface="Times New Roman"/>
              </a:rPr>
              <a:t>  </a:t>
            </a:r>
            <a:r>
              <a:rPr sz="2200" spc="-25" dirty="0">
                <a:latin typeface="Calibri"/>
                <a:cs typeface="Calibri"/>
              </a:rPr>
              <a:t>by</a:t>
            </a:r>
            <a:r>
              <a:rPr sz="2200" spc="-25" dirty="0">
                <a:latin typeface="Times New Roman"/>
                <a:cs typeface="Times New Roman"/>
              </a:rPr>
              <a:t> </a:t>
            </a:r>
            <a:r>
              <a:rPr sz="2200" dirty="0">
                <a:latin typeface="Calibri"/>
                <a:cs typeface="Calibri"/>
              </a:rPr>
              <a:t>single</a:t>
            </a:r>
            <a:r>
              <a:rPr sz="2200" spc="280" dirty="0">
                <a:latin typeface="Times New Roman"/>
                <a:cs typeface="Times New Roman"/>
              </a:rPr>
              <a:t>   </a:t>
            </a:r>
            <a:r>
              <a:rPr sz="2200" dirty="0">
                <a:latin typeface="Calibri"/>
                <a:cs typeface="Calibri"/>
              </a:rPr>
              <a:t>or</a:t>
            </a:r>
            <a:r>
              <a:rPr sz="2200" spc="295" dirty="0">
                <a:latin typeface="Times New Roman"/>
                <a:cs typeface="Times New Roman"/>
              </a:rPr>
              <a:t>   </a:t>
            </a:r>
            <a:r>
              <a:rPr sz="2200" dirty="0">
                <a:latin typeface="Calibri"/>
                <a:cs typeface="Calibri"/>
              </a:rPr>
              <a:t>double</a:t>
            </a:r>
            <a:r>
              <a:rPr sz="2200" spc="285" dirty="0">
                <a:latin typeface="Times New Roman"/>
                <a:cs typeface="Times New Roman"/>
              </a:rPr>
              <a:t>   </a:t>
            </a:r>
            <a:r>
              <a:rPr sz="2200" dirty="0">
                <a:latin typeface="Calibri"/>
                <a:cs typeface="Calibri"/>
              </a:rPr>
              <a:t>quotes,</a:t>
            </a:r>
            <a:r>
              <a:rPr sz="2200" spc="290" dirty="0">
                <a:latin typeface="Times New Roman"/>
                <a:cs typeface="Times New Roman"/>
              </a:rPr>
              <a:t>   </a:t>
            </a:r>
            <a:r>
              <a:rPr sz="2200" spc="-25" dirty="0">
                <a:latin typeface="Calibri"/>
                <a:cs typeface="Calibri"/>
              </a:rPr>
              <a:t>the</a:t>
            </a:r>
            <a:r>
              <a:rPr sz="2200" spc="-25" dirty="0">
                <a:latin typeface="Times New Roman"/>
                <a:cs typeface="Times New Roman"/>
              </a:rPr>
              <a:t> </a:t>
            </a:r>
            <a:r>
              <a:rPr sz="2200" dirty="0">
                <a:latin typeface="Calibri"/>
                <a:cs typeface="Calibri"/>
              </a:rPr>
              <a:t>compiler</a:t>
            </a:r>
            <a:r>
              <a:rPr sz="2200" spc="70" dirty="0">
                <a:latin typeface="Times New Roman"/>
                <a:cs typeface="Times New Roman"/>
              </a:rPr>
              <a:t> </a:t>
            </a:r>
            <a:r>
              <a:rPr sz="2200" dirty="0">
                <a:latin typeface="Calibri"/>
                <a:cs typeface="Calibri"/>
              </a:rPr>
              <a:t>will</a:t>
            </a:r>
            <a:r>
              <a:rPr sz="2200" spc="65" dirty="0">
                <a:latin typeface="Times New Roman"/>
                <a:cs typeface="Times New Roman"/>
              </a:rPr>
              <a:t> </a:t>
            </a:r>
            <a:r>
              <a:rPr sz="2200" dirty="0">
                <a:latin typeface="Calibri"/>
                <a:cs typeface="Calibri"/>
              </a:rPr>
              <a:t>treat</a:t>
            </a:r>
            <a:r>
              <a:rPr sz="2200" spc="70" dirty="0">
                <a:latin typeface="Times New Roman"/>
                <a:cs typeface="Times New Roman"/>
              </a:rPr>
              <a:t> </a:t>
            </a:r>
            <a:r>
              <a:rPr sz="2200" dirty="0">
                <a:latin typeface="Calibri"/>
                <a:cs typeface="Calibri"/>
              </a:rPr>
              <a:t>"He</a:t>
            </a:r>
            <a:r>
              <a:rPr sz="2200" spc="75" dirty="0">
                <a:latin typeface="Times New Roman"/>
                <a:cs typeface="Times New Roman"/>
              </a:rPr>
              <a:t> </a:t>
            </a:r>
            <a:r>
              <a:rPr sz="2200" dirty="0">
                <a:latin typeface="Calibri"/>
                <a:cs typeface="Calibri"/>
              </a:rPr>
              <a:t>said,</a:t>
            </a:r>
            <a:r>
              <a:rPr sz="2200" spc="70" dirty="0">
                <a:latin typeface="Times New Roman"/>
                <a:cs typeface="Times New Roman"/>
              </a:rPr>
              <a:t> </a:t>
            </a:r>
            <a:r>
              <a:rPr sz="2200" dirty="0">
                <a:latin typeface="Calibri"/>
                <a:cs typeface="Calibri"/>
              </a:rPr>
              <a:t>"</a:t>
            </a:r>
            <a:r>
              <a:rPr sz="2200" spc="65" dirty="0">
                <a:latin typeface="Times New Roman"/>
                <a:cs typeface="Times New Roman"/>
              </a:rPr>
              <a:t> </a:t>
            </a:r>
            <a:r>
              <a:rPr sz="2200" dirty="0">
                <a:latin typeface="Calibri"/>
                <a:cs typeface="Calibri"/>
              </a:rPr>
              <a:t>as</a:t>
            </a:r>
            <a:r>
              <a:rPr sz="2200" spc="60" dirty="0">
                <a:latin typeface="Times New Roman"/>
                <a:cs typeface="Times New Roman"/>
              </a:rPr>
              <a:t> </a:t>
            </a:r>
            <a:r>
              <a:rPr sz="2200" spc="-25" dirty="0">
                <a:latin typeface="Calibri"/>
                <a:cs typeface="Calibri"/>
              </a:rPr>
              <a:t>the</a:t>
            </a:r>
            <a:r>
              <a:rPr sz="2200" spc="-25" dirty="0">
                <a:latin typeface="Times New Roman"/>
                <a:cs typeface="Times New Roman"/>
              </a:rPr>
              <a:t> </a:t>
            </a:r>
            <a:r>
              <a:rPr sz="2200" dirty="0">
                <a:latin typeface="Calibri"/>
                <a:cs typeface="Calibri"/>
              </a:rPr>
              <a:t>string.</a:t>
            </a:r>
            <a:r>
              <a:rPr sz="2200" spc="495" dirty="0">
                <a:latin typeface="Times New Roman"/>
                <a:cs typeface="Times New Roman"/>
              </a:rPr>
              <a:t> </a:t>
            </a:r>
            <a:r>
              <a:rPr sz="2200" dirty="0">
                <a:latin typeface="Calibri"/>
                <a:cs typeface="Calibri"/>
              </a:rPr>
              <a:t>Hence,</a:t>
            </a:r>
            <a:r>
              <a:rPr sz="2200" spc="515" dirty="0">
                <a:latin typeface="Times New Roman"/>
                <a:cs typeface="Times New Roman"/>
              </a:rPr>
              <a:t> </a:t>
            </a:r>
            <a:r>
              <a:rPr sz="2200" dirty="0">
                <a:latin typeface="Calibri"/>
                <a:cs typeface="Calibri"/>
              </a:rPr>
              <a:t>the</a:t>
            </a:r>
            <a:r>
              <a:rPr sz="2200" spc="515" dirty="0">
                <a:latin typeface="Times New Roman"/>
                <a:cs typeface="Times New Roman"/>
              </a:rPr>
              <a:t> </a:t>
            </a:r>
            <a:r>
              <a:rPr sz="2200" dirty="0">
                <a:latin typeface="Calibri"/>
                <a:cs typeface="Calibri"/>
              </a:rPr>
              <a:t>above</a:t>
            </a:r>
            <a:r>
              <a:rPr sz="2200" spc="505" dirty="0">
                <a:latin typeface="Times New Roman"/>
                <a:cs typeface="Times New Roman"/>
              </a:rPr>
              <a:t> </a:t>
            </a:r>
            <a:r>
              <a:rPr sz="2200" dirty="0">
                <a:latin typeface="Calibri"/>
                <a:cs typeface="Calibri"/>
              </a:rPr>
              <a:t>code</a:t>
            </a:r>
            <a:r>
              <a:rPr sz="2200" spc="515" dirty="0">
                <a:latin typeface="Times New Roman"/>
                <a:cs typeface="Times New Roman"/>
              </a:rPr>
              <a:t> </a:t>
            </a:r>
            <a:r>
              <a:rPr sz="2200" spc="-20" dirty="0">
                <a:latin typeface="Calibri"/>
                <a:cs typeface="Calibri"/>
              </a:rPr>
              <a:t>will</a:t>
            </a:r>
            <a:r>
              <a:rPr sz="2200" spc="-20" dirty="0">
                <a:latin typeface="Times New Roman"/>
                <a:cs typeface="Times New Roman"/>
              </a:rPr>
              <a:t> </a:t>
            </a:r>
            <a:r>
              <a:rPr sz="2200" dirty="0">
                <a:latin typeface="Calibri"/>
                <a:cs typeface="Calibri"/>
              </a:rPr>
              <a:t>cause</a:t>
            </a:r>
            <a:r>
              <a:rPr sz="2200" spc="-70" dirty="0">
                <a:latin typeface="Times New Roman"/>
                <a:cs typeface="Times New Roman"/>
              </a:rPr>
              <a:t> </a:t>
            </a:r>
            <a:r>
              <a:rPr sz="2200" dirty="0">
                <a:latin typeface="Calibri"/>
                <a:cs typeface="Calibri"/>
              </a:rPr>
              <a:t>an</a:t>
            </a:r>
            <a:r>
              <a:rPr sz="2200" spc="-85" dirty="0">
                <a:latin typeface="Times New Roman"/>
                <a:cs typeface="Times New Roman"/>
              </a:rPr>
              <a:t> </a:t>
            </a:r>
            <a:r>
              <a:rPr sz="2200" spc="-10" dirty="0">
                <a:latin typeface="Calibri"/>
                <a:cs typeface="Calibri"/>
              </a:rPr>
              <a:t>error.</a:t>
            </a:r>
            <a:endParaRPr sz="2200">
              <a:latin typeface="Calibri"/>
              <a:cs typeface="Calibri"/>
            </a:endParaRPr>
          </a:p>
          <a:p>
            <a:pPr marL="12700" marR="7620" algn="just">
              <a:lnSpc>
                <a:spcPct val="80000"/>
              </a:lnSpc>
              <a:spcBef>
                <a:spcPts val="525"/>
              </a:spcBef>
            </a:pPr>
            <a:r>
              <a:rPr sz="2200" dirty="0">
                <a:latin typeface="Calibri"/>
                <a:cs typeface="Calibri"/>
              </a:rPr>
              <a:t>To</a:t>
            </a:r>
            <a:r>
              <a:rPr sz="2200" spc="204" dirty="0">
                <a:latin typeface="Times New Roman"/>
                <a:cs typeface="Times New Roman"/>
              </a:rPr>
              <a:t>  </a:t>
            </a:r>
            <a:r>
              <a:rPr sz="2200" dirty="0">
                <a:latin typeface="Calibri"/>
                <a:cs typeface="Calibri"/>
              </a:rPr>
              <a:t>solve</a:t>
            </a:r>
            <a:r>
              <a:rPr sz="2200" spc="200" dirty="0">
                <a:latin typeface="Times New Roman"/>
                <a:cs typeface="Times New Roman"/>
              </a:rPr>
              <a:t>  </a:t>
            </a:r>
            <a:r>
              <a:rPr sz="2200" dirty="0">
                <a:latin typeface="Calibri"/>
                <a:cs typeface="Calibri"/>
              </a:rPr>
              <a:t>this</a:t>
            </a:r>
            <a:r>
              <a:rPr sz="2200" spc="204" dirty="0">
                <a:latin typeface="Times New Roman"/>
                <a:cs typeface="Times New Roman"/>
              </a:rPr>
              <a:t>  </a:t>
            </a:r>
            <a:r>
              <a:rPr sz="2200" dirty="0">
                <a:latin typeface="Calibri"/>
                <a:cs typeface="Calibri"/>
              </a:rPr>
              <a:t>issue,</a:t>
            </a:r>
            <a:r>
              <a:rPr sz="2200" spc="204" dirty="0">
                <a:latin typeface="Times New Roman"/>
                <a:cs typeface="Times New Roman"/>
              </a:rPr>
              <a:t>  </a:t>
            </a:r>
            <a:r>
              <a:rPr sz="2200" dirty="0">
                <a:latin typeface="Calibri"/>
                <a:cs typeface="Calibri"/>
              </a:rPr>
              <a:t>we</a:t>
            </a:r>
            <a:r>
              <a:rPr sz="2200" spc="204" dirty="0">
                <a:latin typeface="Times New Roman"/>
                <a:cs typeface="Times New Roman"/>
              </a:rPr>
              <a:t>  </a:t>
            </a:r>
            <a:r>
              <a:rPr sz="2200" dirty="0">
                <a:latin typeface="Calibri"/>
                <a:cs typeface="Calibri"/>
              </a:rPr>
              <a:t>use</a:t>
            </a:r>
            <a:r>
              <a:rPr sz="2200" spc="210" dirty="0">
                <a:latin typeface="Times New Roman"/>
                <a:cs typeface="Times New Roman"/>
              </a:rPr>
              <a:t>  </a:t>
            </a:r>
            <a:r>
              <a:rPr sz="2200" spc="-25" dirty="0">
                <a:latin typeface="Calibri"/>
                <a:cs typeface="Calibri"/>
              </a:rPr>
              <a:t>the</a:t>
            </a:r>
            <a:r>
              <a:rPr sz="2200" spc="-25" dirty="0">
                <a:latin typeface="Times New Roman"/>
                <a:cs typeface="Times New Roman"/>
              </a:rPr>
              <a:t> </a:t>
            </a:r>
            <a:r>
              <a:rPr sz="2200" dirty="0">
                <a:latin typeface="Calibri"/>
                <a:cs typeface="Calibri"/>
              </a:rPr>
              <a:t>escape</a:t>
            </a:r>
            <a:r>
              <a:rPr sz="2200" spc="-60" dirty="0">
                <a:latin typeface="Times New Roman"/>
                <a:cs typeface="Times New Roman"/>
              </a:rPr>
              <a:t> </a:t>
            </a:r>
            <a:r>
              <a:rPr sz="2200" spc="-10" dirty="0">
                <a:latin typeface="Calibri"/>
                <a:cs typeface="Calibri"/>
              </a:rPr>
              <a:t>character</a:t>
            </a:r>
            <a:r>
              <a:rPr sz="2200" spc="-85" dirty="0">
                <a:latin typeface="Times New Roman"/>
                <a:cs typeface="Times New Roman"/>
              </a:rPr>
              <a:t> </a:t>
            </a:r>
            <a:r>
              <a:rPr sz="2200" dirty="0">
                <a:latin typeface="Calibri"/>
                <a:cs typeface="Calibri"/>
              </a:rPr>
              <a:t>\</a:t>
            </a:r>
            <a:r>
              <a:rPr sz="2200" spc="-85" dirty="0">
                <a:latin typeface="Times New Roman"/>
                <a:cs typeface="Times New Roman"/>
              </a:rPr>
              <a:t> </a:t>
            </a:r>
            <a:r>
              <a:rPr sz="2200" dirty="0">
                <a:latin typeface="Calibri"/>
                <a:cs typeface="Calibri"/>
              </a:rPr>
              <a:t>in</a:t>
            </a:r>
            <a:r>
              <a:rPr sz="2200" spc="-75" dirty="0">
                <a:latin typeface="Times New Roman"/>
                <a:cs typeface="Times New Roman"/>
              </a:rPr>
              <a:t> </a:t>
            </a:r>
            <a:r>
              <a:rPr sz="2200" spc="-10" dirty="0">
                <a:latin typeface="Calibri"/>
                <a:cs typeface="Calibri"/>
              </a:rPr>
              <a:t>Python.</a:t>
            </a:r>
            <a:endParaRPr sz="2200">
              <a:latin typeface="Calibri"/>
              <a:cs typeface="Calibri"/>
            </a:endParaRPr>
          </a:p>
        </p:txBody>
      </p:sp>
      <p:sp>
        <p:nvSpPr>
          <p:cNvPr id="5" name="object 5"/>
          <p:cNvSpPr txBox="1">
            <a:spLocks noGrp="1"/>
          </p:cNvSpPr>
          <p:nvPr>
            <p:ph type="title"/>
          </p:nvPr>
        </p:nvSpPr>
        <p:spPr>
          <a:xfrm>
            <a:off x="4890011" y="183335"/>
            <a:ext cx="1101725" cy="391795"/>
          </a:xfrm>
          <a:prstGeom prst="rect">
            <a:avLst/>
          </a:prstGeom>
        </p:spPr>
        <p:txBody>
          <a:bodyPr vert="horz" wrap="square" lIns="0" tIns="12700" rIns="0" bIns="0" rtlCol="0">
            <a:spAutoFit/>
          </a:bodyPr>
          <a:lstStyle/>
          <a:p>
            <a:pPr marL="12700">
              <a:lnSpc>
                <a:spcPct val="100000"/>
              </a:lnSpc>
              <a:spcBef>
                <a:spcPts val="100"/>
              </a:spcBef>
            </a:pPr>
            <a:r>
              <a:rPr sz="2400" spc="-10" dirty="0"/>
              <a:t>example</a:t>
            </a:r>
            <a:endParaRPr sz="2400"/>
          </a:p>
        </p:txBody>
      </p:sp>
      <p:sp>
        <p:nvSpPr>
          <p:cNvPr id="6" name="object 6"/>
          <p:cNvSpPr txBox="1">
            <a:spLocks noGrp="1"/>
          </p:cNvSpPr>
          <p:nvPr>
            <p:ph idx="1"/>
          </p:nvPr>
        </p:nvSpPr>
        <p:spPr>
          <a:prstGeom prst="rect">
            <a:avLst/>
          </a:prstGeom>
        </p:spPr>
        <p:txBody>
          <a:bodyPr vert="horz" wrap="square" lIns="0" tIns="43815" rIns="0" bIns="0" rtlCol="0">
            <a:spAutoFit/>
          </a:bodyPr>
          <a:lstStyle/>
          <a:p>
            <a:pPr marL="12700" marR="865505">
              <a:lnSpc>
                <a:spcPct val="90000"/>
              </a:lnSpc>
              <a:spcBef>
                <a:spcPts val="345"/>
              </a:spcBef>
            </a:pPr>
            <a:r>
              <a:rPr b="0" dirty="0">
                <a:solidFill>
                  <a:srgbClr val="000000"/>
                </a:solidFill>
                <a:latin typeface="Calibri"/>
                <a:cs typeface="Calibri"/>
              </a:rPr>
              <a:t>#</a:t>
            </a:r>
            <a:r>
              <a:rPr b="0" spc="-85" dirty="0">
                <a:solidFill>
                  <a:srgbClr val="000000"/>
                </a:solidFill>
                <a:latin typeface="Times New Roman"/>
                <a:cs typeface="Times New Roman"/>
              </a:rPr>
              <a:t> </a:t>
            </a:r>
            <a:r>
              <a:rPr b="0" dirty="0">
                <a:solidFill>
                  <a:srgbClr val="000000"/>
                </a:solidFill>
                <a:latin typeface="Calibri"/>
                <a:cs typeface="Calibri"/>
              </a:rPr>
              <a:t>escape</a:t>
            </a:r>
            <a:r>
              <a:rPr b="0" spc="-85" dirty="0">
                <a:solidFill>
                  <a:srgbClr val="000000"/>
                </a:solidFill>
                <a:latin typeface="Times New Roman"/>
                <a:cs typeface="Times New Roman"/>
              </a:rPr>
              <a:t> </a:t>
            </a:r>
            <a:r>
              <a:rPr b="0" dirty="0">
                <a:solidFill>
                  <a:srgbClr val="000000"/>
                </a:solidFill>
                <a:latin typeface="Calibri"/>
                <a:cs typeface="Calibri"/>
              </a:rPr>
              <a:t>double</a:t>
            </a:r>
            <a:r>
              <a:rPr b="0" spc="-105" dirty="0">
                <a:solidFill>
                  <a:srgbClr val="000000"/>
                </a:solidFill>
                <a:latin typeface="Times New Roman"/>
                <a:cs typeface="Times New Roman"/>
              </a:rPr>
              <a:t> </a:t>
            </a:r>
            <a:r>
              <a:rPr b="0" spc="-10" dirty="0">
                <a:solidFill>
                  <a:srgbClr val="000000"/>
                </a:solidFill>
                <a:latin typeface="Calibri"/>
                <a:cs typeface="Calibri"/>
              </a:rPr>
              <a:t>quotes</a:t>
            </a:r>
            <a:r>
              <a:rPr b="0" spc="-10" dirty="0">
                <a:solidFill>
                  <a:srgbClr val="000000"/>
                </a:solidFill>
                <a:latin typeface="Times New Roman"/>
                <a:cs typeface="Times New Roman"/>
              </a:rPr>
              <a:t> </a:t>
            </a:r>
            <a:r>
              <a:rPr spc="-10" dirty="0"/>
              <a:t>example</a:t>
            </a:r>
            <a:r>
              <a:rPr b="0" spc="-70" dirty="0">
                <a:latin typeface="Times New Roman"/>
                <a:cs typeface="Times New Roman"/>
              </a:rPr>
              <a:t> </a:t>
            </a:r>
            <a:r>
              <a:rPr dirty="0"/>
              <a:t>=</a:t>
            </a:r>
            <a:r>
              <a:rPr b="0" spc="-65" dirty="0">
                <a:latin typeface="Times New Roman"/>
                <a:cs typeface="Times New Roman"/>
              </a:rPr>
              <a:t> </a:t>
            </a:r>
            <a:r>
              <a:rPr dirty="0"/>
              <a:t>"He</a:t>
            </a:r>
            <a:r>
              <a:rPr b="0" spc="-65" dirty="0">
                <a:latin typeface="Times New Roman"/>
                <a:cs typeface="Times New Roman"/>
              </a:rPr>
              <a:t> </a:t>
            </a:r>
            <a:r>
              <a:rPr dirty="0"/>
              <a:t>said,</a:t>
            </a:r>
            <a:r>
              <a:rPr b="0" spc="-80" dirty="0">
                <a:latin typeface="Times New Roman"/>
                <a:cs typeface="Times New Roman"/>
              </a:rPr>
              <a:t> </a:t>
            </a:r>
            <a:r>
              <a:rPr spc="-10" dirty="0"/>
              <a:t>\"What's</a:t>
            </a:r>
            <a:r>
              <a:rPr b="0" spc="-10" dirty="0">
                <a:latin typeface="Times New Roman"/>
                <a:cs typeface="Times New Roman"/>
              </a:rPr>
              <a:t> </a:t>
            </a:r>
            <a:r>
              <a:rPr spc="-10" dirty="0"/>
              <a:t>there?\""</a:t>
            </a:r>
          </a:p>
          <a:p>
            <a:pPr marL="12700">
              <a:lnSpc>
                <a:spcPct val="100000"/>
              </a:lnSpc>
            </a:pPr>
            <a:r>
              <a:rPr b="0" dirty="0">
                <a:solidFill>
                  <a:srgbClr val="000000"/>
                </a:solidFill>
                <a:latin typeface="Calibri"/>
                <a:cs typeface="Calibri"/>
              </a:rPr>
              <a:t>#</a:t>
            </a:r>
            <a:r>
              <a:rPr b="0" spc="-90" dirty="0">
                <a:solidFill>
                  <a:srgbClr val="000000"/>
                </a:solidFill>
                <a:latin typeface="Times New Roman"/>
                <a:cs typeface="Times New Roman"/>
              </a:rPr>
              <a:t> </a:t>
            </a:r>
            <a:r>
              <a:rPr b="0" dirty="0">
                <a:solidFill>
                  <a:srgbClr val="000000"/>
                </a:solidFill>
                <a:latin typeface="Calibri"/>
                <a:cs typeface="Calibri"/>
              </a:rPr>
              <a:t>escape</a:t>
            </a:r>
            <a:r>
              <a:rPr b="0" spc="-90" dirty="0">
                <a:solidFill>
                  <a:srgbClr val="000000"/>
                </a:solidFill>
                <a:latin typeface="Times New Roman"/>
                <a:cs typeface="Times New Roman"/>
              </a:rPr>
              <a:t> </a:t>
            </a:r>
            <a:r>
              <a:rPr b="0" dirty="0">
                <a:solidFill>
                  <a:srgbClr val="000000"/>
                </a:solidFill>
                <a:latin typeface="Calibri"/>
                <a:cs typeface="Calibri"/>
              </a:rPr>
              <a:t>single</a:t>
            </a:r>
            <a:r>
              <a:rPr b="0" spc="-90" dirty="0">
                <a:solidFill>
                  <a:srgbClr val="000000"/>
                </a:solidFill>
                <a:latin typeface="Times New Roman"/>
                <a:cs typeface="Times New Roman"/>
              </a:rPr>
              <a:t> </a:t>
            </a:r>
            <a:r>
              <a:rPr b="0" spc="-10" dirty="0">
                <a:solidFill>
                  <a:srgbClr val="000000"/>
                </a:solidFill>
                <a:latin typeface="Calibri"/>
                <a:cs typeface="Calibri"/>
              </a:rPr>
              <a:t>quotes</a:t>
            </a:r>
          </a:p>
          <a:p>
            <a:pPr marL="12700" marR="5080">
              <a:lnSpc>
                <a:spcPct val="100000"/>
              </a:lnSpc>
            </a:pPr>
            <a:r>
              <a:rPr spc="-10" dirty="0"/>
              <a:t>example</a:t>
            </a:r>
            <a:r>
              <a:rPr b="0" spc="-75" dirty="0">
                <a:latin typeface="Times New Roman"/>
                <a:cs typeface="Times New Roman"/>
              </a:rPr>
              <a:t> </a:t>
            </a:r>
            <a:r>
              <a:rPr dirty="0"/>
              <a:t>=</a:t>
            </a:r>
            <a:r>
              <a:rPr b="0" spc="-70" dirty="0">
                <a:latin typeface="Times New Roman"/>
                <a:cs typeface="Times New Roman"/>
              </a:rPr>
              <a:t> </a:t>
            </a:r>
            <a:r>
              <a:rPr dirty="0"/>
              <a:t>'He</a:t>
            </a:r>
            <a:r>
              <a:rPr b="0" spc="-80" dirty="0">
                <a:latin typeface="Times New Roman"/>
                <a:cs typeface="Times New Roman"/>
              </a:rPr>
              <a:t> </a:t>
            </a:r>
            <a:r>
              <a:rPr dirty="0"/>
              <a:t>said,</a:t>
            </a:r>
            <a:r>
              <a:rPr b="0" spc="-75" dirty="0">
                <a:latin typeface="Times New Roman"/>
                <a:cs typeface="Times New Roman"/>
              </a:rPr>
              <a:t> </a:t>
            </a:r>
            <a:r>
              <a:rPr dirty="0"/>
              <a:t>"What\'s</a:t>
            </a:r>
            <a:r>
              <a:rPr b="0" spc="-85" dirty="0">
                <a:latin typeface="Times New Roman"/>
                <a:cs typeface="Times New Roman"/>
              </a:rPr>
              <a:t> </a:t>
            </a:r>
            <a:r>
              <a:rPr spc="-10" dirty="0"/>
              <a:t>there?"'</a:t>
            </a:r>
            <a:r>
              <a:rPr b="0" spc="-10" dirty="0">
                <a:latin typeface="Times New Roman"/>
                <a:cs typeface="Times New Roman"/>
              </a:rPr>
              <a:t> </a:t>
            </a:r>
            <a:r>
              <a:rPr spc="-10" dirty="0"/>
              <a:t>print(example)</a:t>
            </a:r>
          </a:p>
          <a:p>
            <a:pPr marL="12700">
              <a:lnSpc>
                <a:spcPct val="100000"/>
              </a:lnSpc>
            </a:pPr>
            <a:r>
              <a:rPr b="0" dirty="0">
                <a:solidFill>
                  <a:srgbClr val="000000"/>
                </a:solidFill>
                <a:latin typeface="Calibri"/>
                <a:cs typeface="Calibri"/>
              </a:rPr>
              <a:t>#</a:t>
            </a:r>
            <a:r>
              <a:rPr b="0" spc="-35" dirty="0">
                <a:solidFill>
                  <a:srgbClr val="000000"/>
                </a:solidFill>
                <a:latin typeface="Calibri"/>
                <a:cs typeface="Calibri"/>
              </a:rPr>
              <a:t> </a:t>
            </a:r>
            <a:r>
              <a:rPr b="0" dirty="0">
                <a:solidFill>
                  <a:srgbClr val="000000"/>
                </a:solidFill>
                <a:latin typeface="Calibri"/>
                <a:cs typeface="Calibri"/>
              </a:rPr>
              <a:t>Output:</a:t>
            </a:r>
            <a:r>
              <a:rPr b="0" spc="-45" dirty="0">
                <a:solidFill>
                  <a:srgbClr val="000000"/>
                </a:solidFill>
                <a:latin typeface="Calibri"/>
                <a:cs typeface="Calibri"/>
              </a:rPr>
              <a:t> </a:t>
            </a:r>
            <a:r>
              <a:rPr b="0" dirty="0">
                <a:solidFill>
                  <a:srgbClr val="000000"/>
                </a:solidFill>
                <a:latin typeface="Calibri"/>
                <a:cs typeface="Calibri"/>
              </a:rPr>
              <a:t>He</a:t>
            </a:r>
            <a:r>
              <a:rPr b="0" spc="-30" dirty="0">
                <a:solidFill>
                  <a:srgbClr val="000000"/>
                </a:solidFill>
                <a:latin typeface="Calibri"/>
                <a:cs typeface="Calibri"/>
              </a:rPr>
              <a:t> </a:t>
            </a:r>
            <a:r>
              <a:rPr b="0" dirty="0">
                <a:solidFill>
                  <a:srgbClr val="000000"/>
                </a:solidFill>
                <a:latin typeface="Calibri"/>
                <a:cs typeface="Calibri"/>
              </a:rPr>
              <a:t>said,</a:t>
            </a:r>
            <a:r>
              <a:rPr b="0" spc="-25" dirty="0">
                <a:solidFill>
                  <a:srgbClr val="000000"/>
                </a:solidFill>
                <a:latin typeface="Calibri"/>
                <a:cs typeface="Calibri"/>
              </a:rPr>
              <a:t> </a:t>
            </a:r>
            <a:r>
              <a:rPr b="0" dirty="0">
                <a:solidFill>
                  <a:srgbClr val="000000"/>
                </a:solidFill>
                <a:latin typeface="Calibri"/>
                <a:cs typeface="Calibri"/>
              </a:rPr>
              <a:t>"What's</a:t>
            </a:r>
            <a:r>
              <a:rPr b="0" spc="-55" dirty="0">
                <a:solidFill>
                  <a:srgbClr val="000000"/>
                </a:solidFill>
                <a:latin typeface="Calibri"/>
                <a:cs typeface="Calibri"/>
              </a:rPr>
              <a:t> </a:t>
            </a:r>
            <a:r>
              <a:rPr b="0" spc="-10" dirty="0">
                <a:solidFill>
                  <a:srgbClr val="000000"/>
                </a:solidFill>
                <a:latin typeface="Calibri"/>
                <a:cs typeface="Calibri"/>
              </a:rPr>
              <a:t>there?“</a:t>
            </a:r>
          </a:p>
          <a:p>
            <a:pPr marL="12700">
              <a:lnSpc>
                <a:spcPct val="100000"/>
              </a:lnSpc>
            </a:pPr>
            <a:r>
              <a:rPr dirty="0"/>
              <a:t>Assignment</a:t>
            </a:r>
            <a:r>
              <a:rPr b="0" spc="-95" dirty="0">
                <a:latin typeface="Times New Roman"/>
                <a:cs typeface="Times New Roman"/>
              </a:rPr>
              <a:t> </a:t>
            </a:r>
            <a:r>
              <a:rPr spc="-25" dirty="0"/>
              <a:t>Q1</a:t>
            </a:r>
          </a:p>
          <a:p>
            <a:pPr marL="12700" marR="619760">
              <a:lnSpc>
                <a:spcPts val="1920"/>
              </a:lnSpc>
              <a:spcBef>
                <a:spcPts val="465"/>
              </a:spcBef>
            </a:pPr>
            <a:r>
              <a:rPr b="0" dirty="0">
                <a:solidFill>
                  <a:srgbClr val="000000"/>
                </a:solidFill>
                <a:latin typeface="Calibri"/>
                <a:cs typeface="Calibri"/>
              </a:rPr>
              <a:t>Explain</a:t>
            </a:r>
            <a:r>
              <a:rPr b="0" spc="-70" dirty="0">
                <a:solidFill>
                  <a:srgbClr val="000000"/>
                </a:solidFill>
                <a:latin typeface="Times New Roman"/>
                <a:cs typeface="Times New Roman"/>
              </a:rPr>
              <a:t> </a:t>
            </a:r>
            <a:r>
              <a:rPr b="0" spc="-20" dirty="0">
                <a:solidFill>
                  <a:srgbClr val="000000"/>
                </a:solidFill>
                <a:latin typeface="Calibri"/>
                <a:cs typeface="Calibri"/>
              </a:rPr>
              <a:t>different</a:t>
            </a:r>
            <a:r>
              <a:rPr b="0" spc="-55" dirty="0">
                <a:solidFill>
                  <a:srgbClr val="000000"/>
                </a:solidFill>
                <a:latin typeface="Times New Roman"/>
                <a:cs typeface="Times New Roman"/>
              </a:rPr>
              <a:t> </a:t>
            </a:r>
            <a:r>
              <a:rPr b="0" dirty="0">
                <a:solidFill>
                  <a:srgbClr val="000000"/>
                </a:solidFill>
                <a:latin typeface="Calibri"/>
                <a:cs typeface="Calibri"/>
              </a:rPr>
              <a:t>types</a:t>
            </a:r>
            <a:r>
              <a:rPr b="0" spc="-85" dirty="0">
                <a:solidFill>
                  <a:srgbClr val="000000"/>
                </a:solidFill>
                <a:latin typeface="Times New Roman"/>
                <a:cs typeface="Times New Roman"/>
              </a:rPr>
              <a:t> </a:t>
            </a:r>
            <a:r>
              <a:rPr b="0" dirty="0">
                <a:solidFill>
                  <a:srgbClr val="000000"/>
                </a:solidFill>
                <a:latin typeface="Calibri"/>
                <a:cs typeface="Calibri"/>
              </a:rPr>
              <a:t>of</a:t>
            </a:r>
            <a:r>
              <a:rPr b="0" spc="-75" dirty="0">
                <a:solidFill>
                  <a:srgbClr val="000000"/>
                </a:solidFill>
                <a:latin typeface="Times New Roman"/>
                <a:cs typeface="Times New Roman"/>
              </a:rPr>
              <a:t> </a:t>
            </a:r>
            <a:r>
              <a:rPr b="0" spc="-10" dirty="0">
                <a:solidFill>
                  <a:srgbClr val="000000"/>
                </a:solidFill>
                <a:latin typeface="Calibri"/>
                <a:cs typeface="Calibri"/>
              </a:rPr>
              <a:t>escape</a:t>
            </a:r>
            <a:r>
              <a:rPr b="0" spc="-10" dirty="0">
                <a:solidFill>
                  <a:srgbClr val="000000"/>
                </a:solidFill>
                <a:latin typeface="Times New Roman"/>
                <a:cs typeface="Times New Roman"/>
              </a:rPr>
              <a:t> </a:t>
            </a:r>
            <a:r>
              <a:rPr b="0" spc="-10" dirty="0">
                <a:solidFill>
                  <a:srgbClr val="000000"/>
                </a:solidFill>
                <a:latin typeface="Calibri"/>
                <a:cs typeface="Calibri"/>
              </a:rPr>
              <a:t>sequence</a:t>
            </a:r>
            <a:r>
              <a:rPr b="0" spc="-75" dirty="0">
                <a:solidFill>
                  <a:srgbClr val="000000"/>
                </a:solidFill>
                <a:latin typeface="Times New Roman"/>
                <a:cs typeface="Times New Roman"/>
              </a:rPr>
              <a:t> </a:t>
            </a:r>
            <a:r>
              <a:rPr b="0" dirty="0">
                <a:solidFill>
                  <a:srgbClr val="000000"/>
                </a:solidFill>
                <a:latin typeface="Calibri"/>
                <a:cs typeface="Calibri"/>
              </a:rPr>
              <a:t>with</a:t>
            </a:r>
            <a:r>
              <a:rPr b="0" spc="-65" dirty="0">
                <a:solidFill>
                  <a:srgbClr val="000000"/>
                </a:solidFill>
                <a:latin typeface="Times New Roman"/>
                <a:cs typeface="Times New Roman"/>
              </a:rPr>
              <a:t> </a:t>
            </a:r>
            <a:r>
              <a:rPr b="0" spc="-10" dirty="0">
                <a:solidFill>
                  <a:srgbClr val="000000"/>
                </a:solidFill>
                <a:latin typeface="Calibri"/>
                <a:cs typeface="Calibri"/>
              </a:rPr>
              <a:t>example</a:t>
            </a:r>
          </a:p>
        </p:txBody>
      </p:sp>
      <p:sp>
        <p:nvSpPr>
          <p:cNvPr id="7" name="object 7"/>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4256"/>
            <a:ext cx="6017895" cy="514350"/>
          </a:xfrm>
          <a:prstGeom prst="rect">
            <a:avLst/>
          </a:prstGeom>
        </p:spPr>
        <p:txBody>
          <a:bodyPr vert="horz" wrap="square" lIns="0" tIns="13335" rIns="0" bIns="0" rtlCol="0">
            <a:spAutoFit/>
          </a:bodyPr>
          <a:lstStyle/>
          <a:p>
            <a:pPr marL="12700">
              <a:lnSpc>
                <a:spcPct val="100000"/>
              </a:lnSpc>
              <a:spcBef>
                <a:spcPts val="105"/>
              </a:spcBef>
            </a:pPr>
            <a:r>
              <a:rPr dirty="0">
                <a:solidFill>
                  <a:srgbClr val="001F5F"/>
                </a:solidFill>
              </a:rPr>
              <a:t>Python</a:t>
            </a:r>
            <a:r>
              <a:rPr b="0" spc="-105" dirty="0">
                <a:solidFill>
                  <a:srgbClr val="001F5F"/>
                </a:solidFill>
                <a:latin typeface="Times New Roman"/>
                <a:cs typeface="Times New Roman"/>
              </a:rPr>
              <a:t> </a:t>
            </a:r>
            <a:r>
              <a:rPr dirty="0">
                <a:solidFill>
                  <a:srgbClr val="001F5F"/>
                </a:solidFill>
              </a:rPr>
              <a:t>String</a:t>
            </a:r>
            <a:r>
              <a:rPr b="0" spc="-100" dirty="0">
                <a:solidFill>
                  <a:srgbClr val="001F5F"/>
                </a:solidFill>
                <a:latin typeface="Times New Roman"/>
                <a:cs typeface="Times New Roman"/>
              </a:rPr>
              <a:t> </a:t>
            </a:r>
            <a:r>
              <a:rPr spc="-10" dirty="0">
                <a:solidFill>
                  <a:srgbClr val="001F5F"/>
                </a:solidFill>
              </a:rPr>
              <a:t>Formatting</a:t>
            </a:r>
            <a:r>
              <a:rPr b="0" spc="-130" dirty="0">
                <a:solidFill>
                  <a:srgbClr val="001F5F"/>
                </a:solidFill>
                <a:latin typeface="Times New Roman"/>
                <a:cs typeface="Times New Roman"/>
              </a:rPr>
              <a:t> </a:t>
            </a:r>
            <a:r>
              <a:rPr spc="-10" dirty="0">
                <a:solidFill>
                  <a:srgbClr val="001F5F"/>
                </a:solidFill>
              </a:rPr>
              <a:t>(f-Strings)</a:t>
            </a:r>
          </a:p>
        </p:txBody>
      </p:sp>
      <p:sp>
        <p:nvSpPr>
          <p:cNvPr id="3" name="object 3"/>
          <p:cNvSpPr txBox="1"/>
          <p:nvPr/>
        </p:nvSpPr>
        <p:spPr>
          <a:xfrm>
            <a:off x="535940" y="1616705"/>
            <a:ext cx="7966075" cy="3761104"/>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Calibri"/>
                <a:cs typeface="Calibri"/>
              </a:rPr>
              <a:t>Python</a:t>
            </a:r>
            <a:r>
              <a:rPr sz="2400" spc="-120" dirty="0">
                <a:latin typeface="Times New Roman"/>
                <a:cs typeface="Times New Roman"/>
              </a:rPr>
              <a:t> </a:t>
            </a:r>
            <a:r>
              <a:rPr sz="2400" spc="-10" dirty="0">
                <a:latin typeface="Calibri"/>
                <a:cs typeface="Calibri"/>
              </a:rPr>
              <a:t>f-</a:t>
            </a:r>
            <a:r>
              <a:rPr sz="2400" dirty="0">
                <a:latin typeface="Calibri"/>
                <a:cs typeface="Calibri"/>
              </a:rPr>
              <a:t>Strings</a:t>
            </a:r>
            <a:r>
              <a:rPr sz="2400" spc="-110" dirty="0">
                <a:latin typeface="Times New Roman"/>
                <a:cs typeface="Times New Roman"/>
              </a:rPr>
              <a:t> </a:t>
            </a:r>
            <a:r>
              <a:rPr sz="2400" spc="-10" dirty="0">
                <a:latin typeface="Calibri"/>
                <a:cs typeface="Calibri"/>
              </a:rPr>
              <a:t>make</a:t>
            </a:r>
            <a:r>
              <a:rPr sz="2400" spc="-125" dirty="0">
                <a:latin typeface="Times New Roman"/>
                <a:cs typeface="Times New Roman"/>
              </a:rPr>
              <a:t> </a:t>
            </a:r>
            <a:r>
              <a:rPr sz="2400" dirty="0">
                <a:latin typeface="Calibri"/>
                <a:cs typeface="Calibri"/>
              </a:rPr>
              <a:t>it</a:t>
            </a:r>
            <a:r>
              <a:rPr sz="2400" spc="-120" dirty="0">
                <a:latin typeface="Times New Roman"/>
                <a:cs typeface="Times New Roman"/>
              </a:rPr>
              <a:t> </a:t>
            </a:r>
            <a:r>
              <a:rPr sz="2400" dirty="0">
                <a:latin typeface="Calibri"/>
                <a:cs typeface="Calibri"/>
              </a:rPr>
              <a:t>really</a:t>
            </a:r>
            <a:r>
              <a:rPr sz="2400" spc="-120" dirty="0">
                <a:latin typeface="Times New Roman"/>
                <a:cs typeface="Times New Roman"/>
              </a:rPr>
              <a:t> </a:t>
            </a:r>
            <a:r>
              <a:rPr sz="2400" dirty="0">
                <a:latin typeface="Calibri"/>
                <a:cs typeface="Calibri"/>
              </a:rPr>
              <a:t>easy</a:t>
            </a:r>
            <a:r>
              <a:rPr sz="2400" spc="-105" dirty="0">
                <a:latin typeface="Times New Roman"/>
                <a:cs typeface="Times New Roman"/>
              </a:rPr>
              <a:t> </a:t>
            </a:r>
            <a:r>
              <a:rPr sz="2400" dirty="0">
                <a:latin typeface="Calibri"/>
                <a:cs typeface="Calibri"/>
              </a:rPr>
              <a:t>to</a:t>
            </a:r>
            <a:r>
              <a:rPr sz="2400" spc="-120" dirty="0">
                <a:latin typeface="Times New Roman"/>
                <a:cs typeface="Times New Roman"/>
              </a:rPr>
              <a:t> </a:t>
            </a:r>
            <a:r>
              <a:rPr sz="2400" dirty="0">
                <a:latin typeface="Calibri"/>
                <a:cs typeface="Calibri"/>
              </a:rPr>
              <a:t>print</a:t>
            </a:r>
            <a:r>
              <a:rPr sz="2400" spc="-120" dirty="0">
                <a:latin typeface="Times New Roman"/>
                <a:cs typeface="Times New Roman"/>
              </a:rPr>
              <a:t> </a:t>
            </a:r>
            <a:r>
              <a:rPr sz="2400" dirty="0">
                <a:latin typeface="Calibri"/>
                <a:cs typeface="Calibri"/>
              </a:rPr>
              <a:t>values</a:t>
            </a:r>
            <a:r>
              <a:rPr sz="2400" spc="-100" dirty="0">
                <a:latin typeface="Times New Roman"/>
                <a:cs typeface="Times New Roman"/>
              </a:rPr>
              <a:t> </a:t>
            </a:r>
            <a:r>
              <a:rPr sz="2400" dirty="0">
                <a:latin typeface="Calibri"/>
                <a:cs typeface="Calibri"/>
              </a:rPr>
              <a:t>and</a:t>
            </a:r>
            <a:r>
              <a:rPr sz="2400" spc="-105" dirty="0">
                <a:latin typeface="Times New Roman"/>
                <a:cs typeface="Times New Roman"/>
              </a:rPr>
              <a:t> </a:t>
            </a:r>
            <a:r>
              <a:rPr sz="2400" spc="-10" dirty="0">
                <a:latin typeface="Calibri"/>
                <a:cs typeface="Calibri"/>
              </a:rPr>
              <a:t>variables.</a:t>
            </a:r>
            <a:r>
              <a:rPr sz="2400" spc="-10" dirty="0">
                <a:latin typeface="Times New Roman"/>
                <a:cs typeface="Times New Roman"/>
              </a:rPr>
              <a:t> </a:t>
            </a:r>
            <a:r>
              <a:rPr sz="2400" dirty="0">
                <a:latin typeface="Calibri"/>
                <a:cs typeface="Calibri"/>
              </a:rPr>
              <a:t>For</a:t>
            </a:r>
            <a:r>
              <a:rPr sz="2400" spc="-95" dirty="0">
                <a:latin typeface="Times New Roman"/>
                <a:cs typeface="Times New Roman"/>
              </a:rPr>
              <a:t> </a:t>
            </a:r>
            <a:r>
              <a:rPr sz="2400" spc="-10" dirty="0">
                <a:latin typeface="Calibri"/>
                <a:cs typeface="Calibri"/>
              </a:rPr>
              <a:t>example,</a:t>
            </a:r>
            <a:endParaRPr sz="2400">
              <a:latin typeface="Calibri"/>
              <a:cs typeface="Calibri"/>
            </a:endParaRPr>
          </a:p>
          <a:p>
            <a:pPr marL="12700">
              <a:lnSpc>
                <a:spcPct val="100000"/>
              </a:lnSpc>
              <a:spcBef>
                <a:spcPts val="580"/>
              </a:spcBef>
            </a:pPr>
            <a:r>
              <a:rPr sz="2400" dirty="0">
                <a:latin typeface="Calibri"/>
                <a:cs typeface="Calibri"/>
              </a:rPr>
              <a:t>name</a:t>
            </a:r>
            <a:r>
              <a:rPr sz="2400" spc="-45" dirty="0">
                <a:latin typeface="Calibri"/>
                <a:cs typeface="Calibri"/>
              </a:rPr>
              <a:t> </a:t>
            </a:r>
            <a:r>
              <a:rPr sz="2400" dirty="0">
                <a:latin typeface="Calibri"/>
                <a:cs typeface="Calibri"/>
              </a:rPr>
              <a:t>=</a:t>
            </a:r>
            <a:r>
              <a:rPr sz="2400" spc="-40" dirty="0">
                <a:latin typeface="Calibri"/>
                <a:cs typeface="Calibri"/>
              </a:rPr>
              <a:t> </a:t>
            </a:r>
            <a:r>
              <a:rPr sz="2400" spc="-10" dirty="0">
                <a:latin typeface="Calibri"/>
                <a:cs typeface="Calibri"/>
              </a:rPr>
              <a:t>‘Jack'</a:t>
            </a:r>
            <a:endParaRPr sz="2400">
              <a:latin typeface="Calibri"/>
              <a:cs typeface="Calibri"/>
            </a:endParaRPr>
          </a:p>
          <a:p>
            <a:pPr marL="12700">
              <a:lnSpc>
                <a:spcPct val="100000"/>
              </a:lnSpc>
              <a:spcBef>
                <a:spcPts val="575"/>
              </a:spcBef>
            </a:pPr>
            <a:r>
              <a:rPr sz="2400" dirty="0">
                <a:latin typeface="Calibri"/>
                <a:cs typeface="Calibri"/>
              </a:rPr>
              <a:t>country</a:t>
            </a:r>
            <a:r>
              <a:rPr sz="2400" spc="-110" dirty="0">
                <a:latin typeface="Times New Roman"/>
                <a:cs typeface="Times New Roman"/>
              </a:rPr>
              <a:t> </a:t>
            </a:r>
            <a:r>
              <a:rPr sz="2400" dirty="0">
                <a:latin typeface="Calibri"/>
                <a:cs typeface="Calibri"/>
              </a:rPr>
              <a:t>=</a:t>
            </a:r>
            <a:r>
              <a:rPr sz="2400" spc="-95" dirty="0">
                <a:latin typeface="Times New Roman"/>
                <a:cs typeface="Times New Roman"/>
              </a:rPr>
              <a:t> </a:t>
            </a:r>
            <a:r>
              <a:rPr sz="2400" spc="-20" dirty="0">
                <a:latin typeface="Calibri"/>
                <a:cs typeface="Calibri"/>
              </a:rPr>
              <a:t>'UK'</a:t>
            </a:r>
            <a:endParaRPr sz="2400">
              <a:latin typeface="Calibri"/>
              <a:cs typeface="Calibri"/>
            </a:endParaRPr>
          </a:p>
          <a:p>
            <a:pPr marL="12700">
              <a:lnSpc>
                <a:spcPct val="100000"/>
              </a:lnSpc>
              <a:spcBef>
                <a:spcPts val="575"/>
              </a:spcBef>
            </a:pPr>
            <a:r>
              <a:rPr sz="2400" dirty="0">
                <a:latin typeface="Calibri"/>
                <a:cs typeface="Calibri"/>
              </a:rPr>
              <a:t>print(f'{name}</a:t>
            </a:r>
            <a:r>
              <a:rPr sz="2400" spc="-75" dirty="0">
                <a:latin typeface="Calibri"/>
                <a:cs typeface="Calibri"/>
              </a:rPr>
              <a:t> </a:t>
            </a:r>
            <a:r>
              <a:rPr sz="2400" dirty="0">
                <a:latin typeface="Calibri"/>
                <a:cs typeface="Calibri"/>
              </a:rPr>
              <a:t>is</a:t>
            </a:r>
            <a:r>
              <a:rPr sz="2400" spc="-70" dirty="0">
                <a:latin typeface="Calibri"/>
                <a:cs typeface="Calibri"/>
              </a:rPr>
              <a:t> </a:t>
            </a:r>
            <a:r>
              <a:rPr sz="2400" dirty="0">
                <a:latin typeface="Calibri"/>
                <a:cs typeface="Calibri"/>
              </a:rPr>
              <a:t>from</a:t>
            </a:r>
            <a:r>
              <a:rPr sz="2400" spc="-60" dirty="0">
                <a:latin typeface="Calibri"/>
                <a:cs typeface="Calibri"/>
              </a:rPr>
              <a:t> </a:t>
            </a:r>
            <a:r>
              <a:rPr sz="2400" spc="-10" dirty="0">
                <a:latin typeface="Calibri"/>
                <a:cs typeface="Calibri"/>
              </a:rPr>
              <a:t>{country}’)</a:t>
            </a:r>
            <a:endParaRPr sz="2400">
              <a:latin typeface="Calibri"/>
              <a:cs typeface="Calibri"/>
            </a:endParaRPr>
          </a:p>
          <a:p>
            <a:pPr marL="12700">
              <a:lnSpc>
                <a:spcPct val="100000"/>
              </a:lnSpc>
              <a:spcBef>
                <a:spcPts val="725"/>
              </a:spcBef>
            </a:pPr>
            <a:r>
              <a:rPr sz="3200" b="1" spc="-10" dirty="0">
                <a:solidFill>
                  <a:srgbClr val="FF0000"/>
                </a:solidFill>
                <a:latin typeface="Calibri"/>
                <a:cs typeface="Calibri"/>
              </a:rPr>
              <a:t>Output</a:t>
            </a:r>
            <a:endParaRPr sz="3200">
              <a:latin typeface="Calibri"/>
              <a:cs typeface="Calibri"/>
            </a:endParaRPr>
          </a:p>
          <a:p>
            <a:pPr marL="12700">
              <a:lnSpc>
                <a:spcPct val="100000"/>
              </a:lnSpc>
              <a:spcBef>
                <a:spcPts val="555"/>
              </a:spcBef>
            </a:pPr>
            <a:r>
              <a:rPr sz="2000" b="1" dirty="0">
                <a:latin typeface="Calibri"/>
                <a:cs typeface="Calibri"/>
              </a:rPr>
              <a:t>Jack</a:t>
            </a:r>
            <a:r>
              <a:rPr sz="2000" spc="-70" dirty="0">
                <a:latin typeface="Times New Roman"/>
                <a:cs typeface="Times New Roman"/>
              </a:rPr>
              <a:t> </a:t>
            </a:r>
            <a:r>
              <a:rPr sz="2000" b="1" dirty="0">
                <a:latin typeface="Calibri"/>
                <a:cs typeface="Calibri"/>
              </a:rPr>
              <a:t>is</a:t>
            </a:r>
            <a:r>
              <a:rPr sz="2000" spc="-75" dirty="0">
                <a:latin typeface="Times New Roman"/>
                <a:cs typeface="Times New Roman"/>
              </a:rPr>
              <a:t> </a:t>
            </a:r>
            <a:r>
              <a:rPr sz="2000" b="1" dirty="0">
                <a:latin typeface="Calibri"/>
                <a:cs typeface="Calibri"/>
              </a:rPr>
              <a:t>from</a:t>
            </a:r>
            <a:r>
              <a:rPr sz="2000" spc="-70" dirty="0">
                <a:latin typeface="Times New Roman"/>
                <a:cs typeface="Times New Roman"/>
              </a:rPr>
              <a:t> </a:t>
            </a:r>
            <a:r>
              <a:rPr sz="2000" b="1" spc="-25" dirty="0">
                <a:latin typeface="Calibri"/>
                <a:cs typeface="Calibri"/>
              </a:rPr>
              <a:t>UK</a:t>
            </a:r>
            <a:endParaRPr sz="2000">
              <a:latin typeface="Calibri"/>
              <a:cs typeface="Calibri"/>
            </a:endParaRPr>
          </a:p>
          <a:p>
            <a:pPr marL="12700">
              <a:lnSpc>
                <a:spcPct val="100000"/>
              </a:lnSpc>
              <a:spcBef>
                <a:spcPts val="480"/>
              </a:spcBef>
            </a:pPr>
            <a:r>
              <a:rPr sz="2000" spc="-10" dirty="0">
                <a:latin typeface="Calibri"/>
                <a:cs typeface="Calibri"/>
              </a:rPr>
              <a:t>Here,</a:t>
            </a:r>
            <a:r>
              <a:rPr sz="2000" spc="-65" dirty="0">
                <a:latin typeface="Times New Roman"/>
                <a:cs typeface="Times New Roman"/>
              </a:rPr>
              <a:t> </a:t>
            </a:r>
            <a:r>
              <a:rPr sz="2000" dirty="0">
                <a:latin typeface="Calibri"/>
                <a:cs typeface="Calibri"/>
              </a:rPr>
              <a:t>f'{name}</a:t>
            </a:r>
            <a:r>
              <a:rPr sz="2000" spc="-75" dirty="0">
                <a:latin typeface="Times New Roman"/>
                <a:cs typeface="Times New Roman"/>
              </a:rPr>
              <a:t> </a:t>
            </a:r>
            <a:r>
              <a:rPr sz="2000" dirty="0">
                <a:latin typeface="Calibri"/>
                <a:cs typeface="Calibri"/>
              </a:rPr>
              <a:t>is</a:t>
            </a:r>
            <a:r>
              <a:rPr sz="2000" spc="-70" dirty="0">
                <a:latin typeface="Times New Roman"/>
                <a:cs typeface="Times New Roman"/>
              </a:rPr>
              <a:t> </a:t>
            </a:r>
            <a:r>
              <a:rPr sz="2000" dirty="0">
                <a:latin typeface="Calibri"/>
                <a:cs typeface="Calibri"/>
              </a:rPr>
              <a:t>from</a:t>
            </a:r>
            <a:r>
              <a:rPr sz="2000" spc="-70" dirty="0">
                <a:latin typeface="Times New Roman"/>
                <a:cs typeface="Times New Roman"/>
              </a:rPr>
              <a:t> </a:t>
            </a:r>
            <a:r>
              <a:rPr sz="2000" spc="-10" dirty="0">
                <a:latin typeface="Calibri"/>
                <a:cs typeface="Calibri"/>
              </a:rPr>
              <a:t>{country}'</a:t>
            </a:r>
            <a:r>
              <a:rPr sz="2000" spc="-105" dirty="0">
                <a:latin typeface="Times New Roman"/>
                <a:cs typeface="Times New Roman"/>
              </a:rPr>
              <a:t> </a:t>
            </a:r>
            <a:r>
              <a:rPr sz="2000" dirty="0">
                <a:latin typeface="Calibri"/>
                <a:cs typeface="Calibri"/>
              </a:rPr>
              <a:t>is</a:t>
            </a:r>
            <a:r>
              <a:rPr sz="2000" spc="-55" dirty="0">
                <a:latin typeface="Times New Roman"/>
                <a:cs typeface="Times New Roman"/>
              </a:rPr>
              <a:t> </a:t>
            </a:r>
            <a:r>
              <a:rPr sz="2000" dirty="0">
                <a:latin typeface="Calibri"/>
                <a:cs typeface="Calibri"/>
              </a:rPr>
              <a:t>an</a:t>
            </a:r>
            <a:r>
              <a:rPr sz="2000" spc="-75" dirty="0">
                <a:latin typeface="Times New Roman"/>
                <a:cs typeface="Times New Roman"/>
              </a:rPr>
              <a:t> </a:t>
            </a:r>
            <a:r>
              <a:rPr sz="2000" dirty="0">
                <a:latin typeface="Calibri"/>
                <a:cs typeface="Calibri"/>
              </a:rPr>
              <a:t>f-</a:t>
            </a:r>
            <a:r>
              <a:rPr sz="2000" spc="-10" dirty="0">
                <a:latin typeface="Calibri"/>
                <a:cs typeface="Calibri"/>
              </a:rPr>
              <a:t>string.</a:t>
            </a:r>
            <a:endParaRPr sz="2000">
              <a:latin typeface="Calibri"/>
              <a:cs typeface="Calibri"/>
            </a:endParaRPr>
          </a:p>
          <a:p>
            <a:pPr marL="12700">
              <a:lnSpc>
                <a:spcPct val="100000"/>
              </a:lnSpc>
              <a:spcBef>
                <a:spcPts val="480"/>
              </a:spcBef>
            </a:pPr>
            <a:r>
              <a:rPr sz="2000" dirty="0">
                <a:latin typeface="Calibri"/>
                <a:cs typeface="Calibri"/>
              </a:rPr>
              <a:t>This</a:t>
            </a:r>
            <a:r>
              <a:rPr sz="2000" spc="-85" dirty="0">
                <a:latin typeface="Times New Roman"/>
                <a:cs typeface="Times New Roman"/>
              </a:rPr>
              <a:t> </a:t>
            </a:r>
            <a:r>
              <a:rPr sz="2000" dirty="0">
                <a:latin typeface="Calibri"/>
                <a:cs typeface="Calibri"/>
              </a:rPr>
              <a:t>new</a:t>
            </a:r>
            <a:r>
              <a:rPr sz="2000" spc="-75" dirty="0">
                <a:latin typeface="Times New Roman"/>
                <a:cs typeface="Times New Roman"/>
              </a:rPr>
              <a:t> </a:t>
            </a:r>
            <a:r>
              <a:rPr sz="2000" spc="-10" dirty="0">
                <a:latin typeface="Calibri"/>
                <a:cs typeface="Calibri"/>
              </a:rPr>
              <a:t>formatting</a:t>
            </a:r>
            <a:r>
              <a:rPr sz="2000" spc="-75" dirty="0">
                <a:latin typeface="Times New Roman"/>
                <a:cs typeface="Times New Roman"/>
              </a:rPr>
              <a:t> </a:t>
            </a:r>
            <a:r>
              <a:rPr sz="2000" spc="-20" dirty="0">
                <a:latin typeface="Calibri"/>
                <a:cs typeface="Calibri"/>
              </a:rPr>
              <a:t>syntax</a:t>
            </a:r>
            <a:r>
              <a:rPr sz="2000" spc="-75" dirty="0">
                <a:latin typeface="Times New Roman"/>
                <a:cs typeface="Times New Roman"/>
              </a:rPr>
              <a:t> </a:t>
            </a:r>
            <a:r>
              <a:rPr sz="2000" dirty="0">
                <a:latin typeface="Calibri"/>
                <a:cs typeface="Calibri"/>
              </a:rPr>
              <a:t>is</a:t>
            </a:r>
            <a:r>
              <a:rPr sz="2000" spc="-85" dirty="0">
                <a:latin typeface="Times New Roman"/>
                <a:cs typeface="Times New Roman"/>
              </a:rPr>
              <a:t> </a:t>
            </a:r>
            <a:r>
              <a:rPr sz="2000" spc="-10" dirty="0">
                <a:latin typeface="Calibri"/>
                <a:cs typeface="Calibri"/>
              </a:rPr>
              <a:t>powerful</a:t>
            </a:r>
            <a:r>
              <a:rPr sz="2000" spc="-85" dirty="0">
                <a:latin typeface="Times New Roman"/>
                <a:cs typeface="Times New Roman"/>
              </a:rPr>
              <a:t> </a:t>
            </a:r>
            <a:r>
              <a:rPr sz="2000" dirty="0">
                <a:latin typeface="Calibri"/>
                <a:cs typeface="Calibri"/>
              </a:rPr>
              <a:t>and</a:t>
            </a:r>
            <a:r>
              <a:rPr sz="2000" spc="-75" dirty="0">
                <a:latin typeface="Times New Roman"/>
                <a:cs typeface="Times New Roman"/>
              </a:rPr>
              <a:t> </a:t>
            </a:r>
            <a:r>
              <a:rPr sz="2000" spc="-10" dirty="0">
                <a:latin typeface="Calibri"/>
                <a:cs typeface="Calibri"/>
              </a:rPr>
              <a:t>easy</a:t>
            </a:r>
            <a:r>
              <a:rPr sz="2000" spc="-70" dirty="0">
                <a:latin typeface="Times New Roman"/>
                <a:cs typeface="Times New Roman"/>
              </a:rPr>
              <a:t> </a:t>
            </a:r>
            <a:r>
              <a:rPr sz="2000" dirty="0">
                <a:latin typeface="Calibri"/>
                <a:cs typeface="Calibri"/>
              </a:rPr>
              <a:t>to</a:t>
            </a:r>
            <a:r>
              <a:rPr sz="2000" spc="-85" dirty="0">
                <a:latin typeface="Times New Roman"/>
                <a:cs typeface="Times New Roman"/>
              </a:rPr>
              <a:t> </a:t>
            </a:r>
            <a:r>
              <a:rPr sz="2000" spc="-20" dirty="0">
                <a:latin typeface="Calibri"/>
                <a:cs typeface="Calibri"/>
              </a:rPr>
              <a:t>use.</a:t>
            </a:r>
            <a:endParaRPr sz="20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70200" y="2481449"/>
            <a:ext cx="1403985" cy="696595"/>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Unit</a:t>
            </a:r>
            <a:r>
              <a:rPr sz="4400" b="0" spc="-114" dirty="0">
                <a:latin typeface="Times New Roman"/>
                <a:cs typeface="Times New Roman"/>
              </a:rPr>
              <a:t> </a:t>
            </a:r>
            <a:r>
              <a:rPr sz="4400" b="0" spc="-50" dirty="0">
                <a:latin typeface="Calibri"/>
                <a:cs typeface="Calibri"/>
              </a:rPr>
              <a:t>3</a:t>
            </a:r>
            <a:endParaRPr sz="4400">
              <a:latin typeface="Calibri"/>
              <a:cs typeface="Calibri"/>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295" y="283204"/>
            <a:ext cx="915035" cy="635000"/>
          </a:xfrm>
          <a:prstGeom prst="rect">
            <a:avLst/>
          </a:prstGeom>
        </p:spPr>
        <p:txBody>
          <a:bodyPr vert="horz" wrap="square" lIns="0" tIns="12065" rIns="0" bIns="0" rtlCol="0">
            <a:spAutoFit/>
          </a:bodyPr>
          <a:lstStyle/>
          <a:p>
            <a:pPr marL="12700">
              <a:lnSpc>
                <a:spcPct val="100000"/>
              </a:lnSpc>
              <a:spcBef>
                <a:spcPts val="95"/>
              </a:spcBef>
            </a:pPr>
            <a:r>
              <a:rPr sz="4000" b="0" spc="-10" dirty="0">
                <a:latin typeface="Calibri"/>
                <a:cs typeface="Calibri"/>
              </a:rPr>
              <a:t>Lists</a:t>
            </a:r>
            <a:endParaRPr sz="4000">
              <a:latin typeface="Calibri"/>
              <a:cs typeface="Calibri"/>
            </a:endParaRPr>
          </a:p>
        </p:txBody>
      </p:sp>
      <p:sp>
        <p:nvSpPr>
          <p:cNvPr id="3" name="object 3"/>
          <p:cNvSpPr txBox="1"/>
          <p:nvPr/>
        </p:nvSpPr>
        <p:spPr>
          <a:xfrm>
            <a:off x="535940" y="1174745"/>
            <a:ext cx="123189" cy="360680"/>
          </a:xfrm>
          <a:prstGeom prst="rect">
            <a:avLst/>
          </a:prstGeom>
        </p:spPr>
        <p:txBody>
          <a:bodyPr vert="horz" wrap="square" lIns="0" tIns="12065" rIns="0" bIns="0" rtlCol="0">
            <a:spAutoFit/>
          </a:bodyPr>
          <a:lstStyle/>
          <a:p>
            <a:pPr marL="12700">
              <a:lnSpc>
                <a:spcPct val="100000"/>
              </a:lnSpc>
              <a:spcBef>
                <a:spcPts val="95"/>
              </a:spcBef>
            </a:pPr>
            <a:r>
              <a:rPr sz="2200" spc="-50" dirty="0">
                <a:solidFill>
                  <a:srgbClr val="323232"/>
                </a:solidFill>
                <a:latin typeface="Microsoft Sans Serif"/>
                <a:cs typeface="Microsoft Sans Serif"/>
              </a:rPr>
              <a:t>•</a:t>
            </a:r>
            <a:endParaRPr sz="2200">
              <a:latin typeface="Microsoft Sans Serif"/>
              <a:cs typeface="Microsoft Sans Serif"/>
            </a:endParaRPr>
          </a:p>
        </p:txBody>
      </p:sp>
      <p:sp>
        <p:nvSpPr>
          <p:cNvPr id="4" name="object 4"/>
          <p:cNvSpPr txBox="1"/>
          <p:nvPr/>
        </p:nvSpPr>
        <p:spPr>
          <a:xfrm>
            <a:off x="1450590" y="1174745"/>
            <a:ext cx="7309484" cy="360680"/>
          </a:xfrm>
          <a:prstGeom prst="rect">
            <a:avLst/>
          </a:prstGeom>
        </p:spPr>
        <p:txBody>
          <a:bodyPr vert="horz" wrap="square" lIns="0" tIns="12065" rIns="0" bIns="0" rtlCol="0">
            <a:spAutoFit/>
          </a:bodyPr>
          <a:lstStyle/>
          <a:p>
            <a:pPr marL="12700">
              <a:lnSpc>
                <a:spcPct val="100000"/>
              </a:lnSpc>
              <a:spcBef>
                <a:spcPts val="95"/>
              </a:spcBef>
              <a:tabLst>
                <a:tab pos="316865" algn="l"/>
                <a:tab pos="788035" algn="l"/>
                <a:tab pos="1326515" algn="l"/>
                <a:tab pos="1754505" algn="l"/>
                <a:tab pos="2762250" algn="l"/>
                <a:tab pos="3150870" algn="l"/>
                <a:tab pos="3428365" algn="l"/>
                <a:tab pos="4669155" algn="l"/>
                <a:tab pos="5045710" algn="l"/>
                <a:tab pos="5903595" algn="l"/>
                <a:tab pos="6292215" algn="l"/>
                <a:tab pos="7061834" algn="l"/>
              </a:tabLst>
            </a:pPr>
            <a:r>
              <a:rPr sz="2200" spc="-50" dirty="0">
                <a:solidFill>
                  <a:srgbClr val="323232"/>
                </a:solidFill>
                <a:latin typeface="Calibri"/>
                <a:cs typeface="Calibri"/>
              </a:rPr>
              <a:t>A</a:t>
            </a:r>
            <a:r>
              <a:rPr sz="2200" dirty="0">
                <a:solidFill>
                  <a:srgbClr val="323232"/>
                </a:solidFill>
                <a:latin typeface="Times New Roman"/>
                <a:cs typeface="Times New Roman"/>
              </a:rPr>
              <a:t>	</a:t>
            </a:r>
            <a:r>
              <a:rPr sz="2200" spc="-20" dirty="0">
                <a:solidFill>
                  <a:srgbClr val="323232"/>
                </a:solidFill>
                <a:latin typeface="Calibri"/>
                <a:cs typeface="Calibri"/>
              </a:rPr>
              <a:t>list</a:t>
            </a:r>
            <a:r>
              <a:rPr sz="2200" dirty="0">
                <a:solidFill>
                  <a:srgbClr val="323232"/>
                </a:solidFill>
                <a:latin typeface="Times New Roman"/>
                <a:cs typeface="Times New Roman"/>
              </a:rPr>
              <a:t>	</a:t>
            </a:r>
            <a:r>
              <a:rPr sz="2200" spc="-25" dirty="0">
                <a:solidFill>
                  <a:srgbClr val="323232"/>
                </a:solidFill>
                <a:latin typeface="Calibri"/>
                <a:cs typeface="Calibri"/>
              </a:rPr>
              <a:t>can</a:t>
            </a:r>
            <a:r>
              <a:rPr sz="2200" dirty="0">
                <a:solidFill>
                  <a:srgbClr val="323232"/>
                </a:solidFill>
                <a:latin typeface="Times New Roman"/>
                <a:cs typeface="Times New Roman"/>
              </a:rPr>
              <a:t>	</a:t>
            </a:r>
            <a:r>
              <a:rPr sz="2200" spc="-25" dirty="0">
                <a:solidFill>
                  <a:srgbClr val="323232"/>
                </a:solidFill>
                <a:latin typeface="Calibri"/>
                <a:cs typeface="Calibri"/>
              </a:rPr>
              <a:t>be</a:t>
            </a:r>
            <a:r>
              <a:rPr sz="2200" dirty="0">
                <a:solidFill>
                  <a:srgbClr val="323232"/>
                </a:solidFill>
                <a:latin typeface="Times New Roman"/>
                <a:cs typeface="Times New Roman"/>
              </a:rPr>
              <a:t>	</a:t>
            </a:r>
            <a:r>
              <a:rPr sz="2200" spc="-10" dirty="0">
                <a:solidFill>
                  <a:srgbClr val="323232"/>
                </a:solidFill>
                <a:latin typeface="Calibri"/>
                <a:cs typeface="Calibri"/>
              </a:rPr>
              <a:t>defined</a:t>
            </a:r>
            <a:r>
              <a:rPr sz="2200" dirty="0">
                <a:solidFill>
                  <a:srgbClr val="323232"/>
                </a:solidFill>
                <a:latin typeface="Times New Roman"/>
                <a:cs typeface="Times New Roman"/>
              </a:rPr>
              <a:t>	</a:t>
            </a:r>
            <a:r>
              <a:rPr sz="2200" spc="-25" dirty="0">
                <a:solidFill>
                  <a:srgbClr val="323232"/>
                </a:solidFill>
                <a:latin typeface="Calibri"/>
                <a:cs typeface="Calibri"/>
              </a:rPr>
              <a:t>as</a:t>
            </a:r>
            <a:r>
              <a:rPr sz="2200" dirty="0">
                <a:solidFill>
                  <a:srgbClr val="323232"/>
                </a:solidFill>
                <a:latin typeface="Times New Roman"/>
                <a:cs typeface="Times New Roman"/>
              </a:rPr>
              <a:t>	</a:t>
            </a:r>
            <a:r>
              <a:rPr sz="2200" spc="-50" dirty="0">
                <a:solidFill>
                  <a:srgbClr val="323232"/>
                </a:solidFill>
                <a:latin typeface="Calibri"/>
                <a:cs typeface="Calibri"/>
              </a:rPr>
              <a:t>a</a:t>
            </a:r>
            <a:r>
              <a:rPr sz="2200" dirty="0">
                <a:solidFill>
                  <a:srgbClr val="323232"/>
                </a:solidFill>
                <a:latin typeface="Times New Roman"/>
                <a:cs typeface="Times New Roman"/>
              </a:rPr>
              <a:t>	</a:t>
            </a:r>
            <a:r>
              <a:rPr sz="2200" spc="-10" dirty="0">
                <a:solidFill>
                  <a:srgbClr val="323232"/>
                </a:solidFill>
                <a:latin typeface="Calibri"/>
                <a:cs typeface="Calibri"/>
              </a:rPr>
              <a:t>collection</a:t>
            </a:r>
            <a:r>
              <a:rPr sz="2200" dirty="0">
                <a:solidFill>
                  <a:srgbClr val="323232"/>
                </a:solidFill>
                <a:latin typeface="Times New Roman"/>
                <a:cs typeface="Times New Roman"/>
              </a:rPr>
              <a:t>	</a:t>
            </a:r>
            <a:r>
              <a:rPr sz="2200" spc="-25" dirty="0">
                <a:solidFill>
                  <a:srgbClr val="323232"/>
                </a:solidFill>
                <a:latin typeface="Calibri"/>
                <a:cs typeface="Calibri"/>
              </a:rPr>
              <a:t>of</a:t>
            </a:r>
            <a:r>
              <a:rPr sz="2200" dirty="0">
                <a:solidFill>
                  <a:srgbClr val="323232"/>
                </a:solidFill>
                <a:latin typeface="Times New Roman"/>
                <a:cs typeface="Times New Roman"/>
              </a:rPr>
              <a:t>	</a:t>
            </a:r>
            <a:r>
              <a:rPr sz="2200" spc="-10" dirty="0">
                <a:solidFill>
                  <a:srgbClr val="323232"/>
                </a:solidFill>
                <a:latin typeface="Calibri"/>
                <a:cs typeface="Calibri"/>
              </a:rPr>
              <a:t>values</a:t>
            </a:r>
            <a:r>
              <a:rPr sz="2200" dirty="0">
                <a:solidFill>
                  <a:srgbClr val="323232"/>
                </a:solidFill>
                <a:latin typeface="Times New Roman"/>
                <a:cs typeface="Times New Roman"/>
              </a:rPr>
              <a:t>	</a:t>
            </a:r>
            <a:r>
              <a:rPr sz="2200" spc="-25" dirty="0">
                <a:solidFill>
                  <a:srgbClr val="323232"/>
                </a:solidFill>
                <a:latin typeface="Calibri"/>
                <a:cs typeface="Calibri"/>
              </a:rPr>
              <a:t>or</a:t>
            </a:r>
            <a:r>
              <a:rPr sz="2200" dirty="0">
                <a:solidFill>
                  <a:srgbClr val="323232"/>
                </a:solidFill>
                <a:latin typeface="Times New Roman"/>
                <a:cs typeface="Times New Roman"/>
              </a:rPr>
              <a:t>	</a:t>
            </a:r>
            <a:r>
              <a:rPr sz="2200" spc="-10" dirty="0">
                <a:solidFill>
                  <a:srgbClr val="323232"/>
                </a:solidFill>
                <a:latin typeface="Calibri"/>
                <a:cs typeface="Calibri"/>
              </a:rPr>
              <a:t>items</a:t>
            </a:r>
            <a:r>
              <a:rPr sz="2200" dirty="0">
                <a:solidFill>
                  <a:srgbClr val="323232"/>
                </a:solidFill>
                <a:latin typeface="Times New Roman"/>
                <a:cs typeface="Times New Roman"/>
              </a:rPr>
              <a:t>	</a:t>
            </a:r>
            <a:r>
              <a:rPr sz="2200" spc="-25" dirty="0">
                <a:solidFill>
                  <a:srgbClr val="323232"/>
                </a:solidFill>
                <a:latin typeface="Calibri"/>
                <a:cs typeface="Calibri"/>
              </a:rPr>
              <a:t>of</a:t>
            </a:r>
            <a:endParaRPr sz="2200">
              <a:latin typeface="Calibri"/>
              <a:cs typeface="Calibri"/>
            </a:endParaRPr>
          </a:p>
        </p:txBody>
      </p:sp>
      <p:sp>
        <p:nvSpPr>
          <p:cNvPr id="5" name="object 5"/>
          <p:cNvSpPr txBox="1"/>
          <p:nvPr/>
        </p:nvSpPr>
        <p:spPr>
          <a:xfrm>
            <a:off x="535940" y="1442969"/>
            <a:ext cx="8225790" cy="4217035"/>
          </a:xfrm>
          <a:prstGeom prst="rect">
            <a:avLst/>
          </a:prstGeom>
        </p:spPr>
        <p:txBody>
          <a:bodyPr vert="horz" wrap="square" lIns="0" tIns="12065" rIns="0" bIns="0" rtlCol="0">
            <a:spAutoFit/>
          </a:bodyPr>
          <a:lstStyle/>
          <a:p>
            <a:pPr marL="12700" algn="just">
              <a:lnSpc>
                <a:spcPct val="100000"/>
              </a:lnSpc>
              <a:spcBef>
                <a:spcPts val="95"/>
              </a:spcBef>
            </a:pPr>
            <a:r>
              <a:rPr sz="2200" spc="-20" dirty="0">
                <a:solidFill>
                  <a:srgbClr val="323232"/>
                </a:solidFill>
                <a:latin typeface="Calibri"/>
                <a:cs typeface="Calibri"/>
              </a:rPr>
              <a:t>different</a:t>
            </a:r>
            <a:r>
              <a:rPr sz="2200" spc="-75" dirty="0">
                <a:solidFill>
                  <a:srgbClr val="323232"/>
                </a:solidFill>
                <a:latin typeface="Times New Roman"/>
                <a:cs typeface="Times New Roman"/>
              </a:rPr>
              <a:t> </a:t>
            </a:r>
            <a:r>
              <a:rPr sz="2200" spc="-10" dirty="0">
                <a:solidFill>
                  <a:srgbClr val="323232"/>
                </a:solidFill>
                <a:latin typeface="Calibri"/>
                <a:cs typeface="Calibri"/>
              </a:rPr>
              <a:t>types.</a:t>
            </a:r>
            <a:endParaRPr sz="2200" dirty="0">
              <a:latin typeface="Calibri"/>
              <a:cs typeface="Calibri"/>
            </a:endParaRPr>
          </a:p>
          <a:p>
            <a:pPr marL="12700" marR="6350" indent="-7620" algn="just">
              <a:lnSpc>
                <a:spcPts val="2110"/>
              </a:lnSpc>
              <a:spcBef>
                <a:spcPts val="515"/>
              </a:spcBef>
              <a:buSzPct val="95454"/>
              <a:buFont typeface="Microsoft Sans Serif"/>
              <a:buChar char="•"/>
              <a:tabLst>
                <a:tab pos="111125" algn="l"/>
              </a:tabLst>
            </a:pPr>
            <a:r>
              <a:rPr sz="2200" dirty="0">
                <a:solidFill>
                  <a:srgbClr val="323232"/>
                </a:solidFill>
                <a:latin typeface="Calibri"/>
                <a:cs typeface="Calibri"/>
              </a:rPr>
              <a:t>	python</a:t>
            </a:r>
            <a:r>
              <a:rPr sz="2200" spc="240" dirty="0">
                <a:solidFill>
                  <a:srgbClr val="323232"/>
                </a:solidFill>
                <a:latin typeface="Times New Roman"/>
                <a:cs typeface="Times New Roman"/>
              </a:rPr>
              <a:t> </a:t>
            </a:r>
            <a:r>
              <a:rPr sz="2200" dirty="0">
                <a:solidFill>
                  <a:srgbClr val="323232"/>
                </a:solidFill>
                <a:latin typeface="Calibri"/>
                <a:cs typeface="Calibri"/>
              </a:rPr>
              <a:t>lists</a:t>
            </a:r>
            <a:r>
              <a:rPr sz="2200" spc="265" dirty="0">
                <a:solidFill>
                  <a:srgbClr val="323232"/>
                </a:solidFill>
                <a:latin typeface="Times New Roman"/>
                <a:cs typeface="Times New Roman"/>
              </a:rPr>
              <a:t> </a:t>
            </a:r>
            <a:r>
              <a:rPr sz="2200" dirty="0">
                <a:solidFill>
                  <a:srgbClr val="323232"/>
                </a:solidFill>
                <a:latin typeface="Calibri"/>
                <a:cs typeface="Calibri"/>
              </a:rPr>
              <a:t>are</a:t>
            </a:r>
            <a:r>
              <a:rPr sz="2200" spc="245" dirty="0">
                <a:solidFill>
                  <a:srgbClr val="323232"/>
                </a:solidFill>
                <a:latin typeface="Times New Roman"/>
                <a:cs typeface="Times New Roman"/>
              </a:rPr>
              <a:t> </a:t>
            </a:r>
            <a:r>
              <a:rPr sz="2200" b="1" dirty="0">
                <a:solidFill>
                  <a:srgbClr val="323232"/>
                </a:solidFill>
                <a:latin typeface="Calibri"/>
                <a:cs typeface="Calibri"/>
              </a:rPr>
              <a:t>mutable</a:t>
            </a:r>
            <a:r>
              <a:rPr sz="2200" spc="260" dirty="0">
                <a:solidFill>
                  <a:srgbClr val="323232"/>
                </a:solidFill>
                <a:latin typeface="Times New Roman"/>
                <a:cs typeface="Times New Roman"/>
              </a:rPr>
              <a:t> </a:t>
            </a:r>
            <a:r>
              <a:rPr sz="2200" dirty="0">
                <a:solidFill>
                  <a:srgbClr val="323232"/>
                </a:solidFill>
                <a:latin typeface="Calibri"/>
                <a:cs typeface="Calibri"/>
              </a:rPr>
              <a:t>type</a:t>
            </a:r>
            <a:r>
              <a:rPr sz="2200" spc="260" dirty="0">
                <a:solidFill>
                  <a:srgbClr val="323232"/>
                </a:solidFill>
                <a:latin typeface="Times New Roman"/>
                <a:cs typeface="Times New Roman"/>
              </a:rPr>
              <a:t> </a:t>
            </a:r>
            <a:r>
              <a:rPr sz="2200" dirty="0">
                <a:solidFill>
                  <a:srgbClr val="323232"/>
                </a:solidFill>
                <a:latin typeface="Calibri"/>
                <a:cs typeface="Calibri"/>
              </a:rPr>
              <a:t>which</a:t>
            </a:r>
            <a:r>
              <a:rPr sz="2200" spc="240" dirty="0">
                <a:solidFill>
                  <a:srgbClr val="323232"/>
                </a:solidFill>
                <a:latin typeface="Times New Roman"/>
                <a:cs typeface="Times New Roman"/>
              </a:rPr>
              <a:t> </a:t>
            </a:r>
            <a:r>
              <a:rPr sz="2200" dirty="0">
                <a:solidFill>
                  <a:srgbClr val="323232"/>
                </a:solidFill>
                <a:latin typeface="Calibri"/>
                <a:cs typeface="Calibri"/>
              </a:rPr>
              <a:t>implies</a:t>
            </a:r>
            <a:r>
              <a:rPr sz="2200" spc="254" dirty="0">
                <a:solidFill>
                  <a:srgbClr val="323232"/>
                </a:solidFill>
                <a:latin typeface="Times New Roman"/>
                <a:cs typeface="Times New Roman"/>
              </a:rPr>
              <a:t> </a:t>
            </a:r>
            <a:r>
              <a:rPr sz="2200" dirty="0">
                <a:solidFill>
                  <a:srgbClr val="323232"/>
                </a:solidFill>
                <a:latin typeface="Calibri"/>
                <a:cs typeface="Calibri"/>
              </a:rPr>
              <a:t>that</a:t>
            </a:r>
            <a:r>
              <a:rPr sz="2200" spc="265" dirty="0">
                <a:solidFill>
                  <a:srgbClr val="323232"/>
                </a:solidFill>
                <a:latin typeface="Times New Roman"/>
                <a:cs typeface="Times New Roman"/>
              </a:rPr>
              <a:t> </a:t>
            </a:r>
            <a:r>
              <a:rPr sz="2200" dirty="0">
                <a:solidFill>
                  <a:srgbClr val="323232"/>
                </a:solidFill>
                <a:latin typeface="Calibri"/>
                <a:cs typeface="Calibri"/>
              </a:rPr>
              <a:t>we</a:t>
            </a:r>
            <a:r>
              <a:rPr sz="2200" spc="265" dirty="0">
                <a:solidFill>
                  <a:srgbClr val="323232"/>
                </a:solidFill>
                <a:latin typeface="Times New Roman"/>
                <a:cs typeface="Times New Roman"/>
              </a:rPr>
              <a:t> </a:t>
            </a:r>
            <a:r>
              <a:rPr sz="2200" dirty="0">
                <a:solidFill>
                  <a:srgbClr val="323232"/>
                </a:solidFill>
                <a:latin typeface="Calibri"/>
                <a:cs typeface="Calibri"/>
              </a:rPr>
              <a:t>may</a:t>
            </a:r>
            <a:r>
              <a:rPr sz="2200" spc="265" dirty="0">
                <a:solidFill>
                  <a:srgbClr val="323232"/>
                </a:solidFill>
                <a:latin typeface="Times New Roman"/>
                <a:cs typeface="Times New Roman"/>
              </a:rPr>
              <a:t> </a:t>
            </a:r>
            <a:r>
              <a:rPr sz="2200" dirty="0">
                <a:solidFill>
                  <a:srgbClr val="323232"/>
                </a:solidFill>
                <a:latin typeface="Calibri"/>
                <a:cs typeface="Calibri"/>
              </a:rPr>
              <a:t>modify</a:t>
            </a:r>
            <a:r>
              <a:rPr sz="2200" spc="245" dirty="0">
                <a:solidFill>
                  <a:srgbClr val="323232"/>
                </a:solidFill>
                <a:latin typeface="Times New Roman"/>
                <a:cs typeface="Times New Roman"/>
              </a:rPr>
              <a:t> </a:t>
            </a:r>
            <a:r>
              <a:rPr sz="2200" spc="-25" dirty="0">
                <a:solidFill>
                  <a:srgbClr val="323232"/>
                </a:solidFill>
                <a:latin typeface="Calibri"/>
                <a:cs typeface="Calibri"/>
              </a:rPr>
              <a:t>its</a:t>
            </a:r>
            <a:r>
              <a:rPr sz="2200" spc="-25" dirty="0">
                <a:solidFill>
                  <a:srgbClr val="323232"/>
                </a:solidFill>
                <a:latin typeface="Times New Roman"/>
                <a:cs typeface="Times New Roman"/>
              </a:rPr>
              <a:t> </a:t>
            </a:r>
            <a:r>
              <a:rPr sz="2200" dirty="0">
                <a:solidFill>
                  <a:srgbClr val="323232"/>
                </a:solidFill>
                <a:latin typeface="Calibri"/>
                <a:cs typeface="Calibri"/>
              </a:rPr>
              <a:t>element</a:t>
            </a:r>
            <a:r>
              <a:rPr sz="2200" spc="245" dirty="0">
                <a:solidFill>
                  <a:srgbClr val="323232"/>
                </a:solidFill>
                <a:latin typeface="Times New Roman"/>
                <a:cs typeface="Times New Roman"/>
              </a:rPr>
              <a:t> </a:t>
            </a:r>
            <a:r>
              <a:rPr sz="2200" dirty="0">
                <a:solidFill>
                  <a:srgbClr val="323232"/>
                </a:solidFill>
                <a:latin typeface="Calibri"/>
                <a:cs typeface="Calibri"/>
              </a:rPr>
              <a:t>after</a:t>
            </a:r>
            <a:r>
              <a:rPr sz="2200" spc="240" dirty="0">
                <a:solidFill>
                  <a:srgbClr val="323232"/>
                </a:solidFill>
                <a:latin typeface="Times New Roman"/>
                <a:cs typeface="Times New Roman"/>
              </a:rPr>
              <a:t> </a:t>
            </a:r>
            <a:r>
              <a:rPr sz="2200" dirty="0">
                <a:solidFill>
                  <a:srgbClr val="323232"/>
                </a:solidFill>
                <a:latin typeface="Calibri"/>
                <a:cs typeface="Calibri"/>
              </a:rPr>
              <a:t>it</a:t>
            </a:r>
            <a:r>
              <a:rPr sz="2200" spc="225" dirty="0">
                <a:solidFill>
                  <a:srgbClr val="323232"/>
                </a:solidFill>
                <a:latin typeface="Times New Roman"/>
                <a:cs typeface="Times New Roman"/>
              </a:rPr>
              <a:t> </a:t>
            </a:r>
            <a:r>
              <a:rPr sz="2200" dirty="0">
                <a:solidFill>
                  <a:srgbClr val="323232"/>
                </a:solidFill>
                <a:latin typeface="Calibri"/>
                <a:cs typeface="Calibri"/>
              </a:rPr>
              <a:t>has</a:t>
            </a:r>
            <a:r>
              <a:rPr sz="2200" spc="240" dirty="0">
                <a:solidFill>
                  <a:srgbClr val="323232"/>
                </a:solidFill>
                <a:latin typeface="Times New Roman"/>
                <a:cs typeface="Times New Roman"/>
              </a:rPr>
              <a:t> </a:t>
            </a:r>
            <a:r>
              <a:rPr sz="2200" dirty="0">
                <a:solidFill>
                  <a:srgbClr val="323232"/>
                </a:solidFill>
                <a:latin typeface="Calibri"/>
                <a:cs typeface="Calibri"/>
              </a:rPr>
              <a:t>been</a:t>
            </a:r>
            <a:r>
              <a:rPr sz="2200" spc="240" dirty="0">
                <a:solidFill>
                  <a:srgbClr val="323232"/>
                </a:solidFill>
                <a:latin typeface="Times New Roman"/>
                <a:cs typeface="Times New Roman"/>
              </a:rPr>
              <a:t> </a:t>
            </a:r>
            <a:r>
              <a:rPr sz="2200" dirty="0">
                <a:solidFill>
                  <a:srgbClr val="323232"/>
                </a:solidFill>
                <a:latin typeface="Calibri"/>
                <a:cs typeface="Calibri"/>
              </a:rPr>
              <a:t>formed.</a:t>
            </a:r>
            <a:r>
              <a:rPr sz="2200" spc="240" dirty="0">
                <a:solidFill>
                  <a:srgbClr val="323232"/>
                </a:solidFill>
                <a:latin typeface="Times New Roman"/>
                <a:cs typeface="Times New Roman"/>
              </a:rPr>
              <a:t> </a:t>
            </a:r>
            <a:r>
              <a:rPr sz="2200" dirty="0">
                <a:solidFill>
                  <a:srgbClr val="323232"/>
                </a:solidFill>
                <a:latin typeface="Calibri"/>
                <a:cs typeface="Calibri"/>
              </a:rPr>
              <a:t>the</a:t>
            </a:r>
            <a:r>
              <a:rPr sz="2200" spc="240" dirty="0">
                <a:solidFill>
                  <a:srgbClr val="323232"/>
                </a:solidFill>
                <a:latin typeface="Times New Roman"/>
                <a:cs typeface="Times New Roman"/>
              </a:rPr>
              <a:t> </a:t>
            </a:r>
            <a:r>
              <a:rPr sz="2200" dirty="0">
                <a:solidFill>
                  <a:srgbClr val="323232"/>
                </a:solidFill>
                <a:latin typeface="Calibri"/>
                <a:cs typeface="Calibri"/>
              </a:rPr>
              <a:t>items</a:t>
            </a:r>
            <a:r>
              <a:rPr sz="2200" spc="245" dirty="0">
                <a:solidFill>
                  <a:srgbClr val="323232"/>
                </a:solidFill>
                <a:latin typeface="Times New Roman"/>
                <a:cs typeface="Times New Roman"/>
              </a:rPr>
              <a:t> </a:t>
            </a:r>
            <a:r>
              <a:rPr sz="2200" dirty="0">
                <a:solidFill>
                  <a:srgbClr val="323232"/>
                </a:solidFill>
                <a:latin typeface="Calibri"/>
                <a:cs typeface="Calibri"/>
              </a:rPr>
              <a:t>in</a:t>
            </a:r>
            <a:r>
              <a:rPr sz="2200" spc="229" dirty="0">
                <a:solidFill>
                  <a:srgbClr val="323232"/>
                </a:solidFill>
                <a:latin typeface="Times New Roman"/>
                <a:cs typeface="Times New Roman"/>
              </a:rPr>
              <a:t> </a:t>
            </a:r>
            <a:r>
              <a:rPr sz="2200" dirty="0">
                <a:solidFill>
                  <a:srgbClr val="323232"/>
                </a:solidFill>
                <a:latin typeface="Calibri"/>
                <a:cs typeface="Calibri"/>
              </a:rPr>
              <a:t>the</a:t>
            </a:r>
            <a:r>
              <a:rPr sz="2200" spc="245" dirty="0">
                <a:solidFill>
                  <a:srgbClr val="323232"/>
                </a:solidFill>
                <a:latin typeface="Times New Roman"/>
                <a:cs typeface="Times New Roman"/>
              </a:rPr>
              <a:t> </a:t>
            </a:r>
            <a:r>
              <a:rPr sz="2200" dirty="0">
                <a:solidFill>
                  <a:srgbClr val="323232"/>
                </a:solidFill>
                <a:latin typeface="Calibri"/>
                <a:cs typeface="Calibri"/>
              </a:rPr>
              <a:t>list</a:t>
            </a:r>
            <a:r>
              <a:rPr sz="2200" spc="225" dirty="0">
                <a:solidFill>
                  <a:srgbClr val="323232"/>
                </a:solidFill>
                <a:latin typeface="Times New Roman"/>
                <a:cs typeface="Times New Roman"/>
              </a:rPr>
              <a:t> </a:t>
            </a:r>
            <a:r>
              <a:rPr sz="2200" dirty="0">
                <a:solidFill>
                  <a:srgbClr val="323232"/>
                </a:solidFill>
                <a:latin typeface="Calibri"/>
                <a:cs typeface="Calibri"/>
              </a:rPr>
              <a:t>are</a:t>
            </a:r>
            <a:r>
              <a:rPr sz="2200" spc="229" dirty="0">
                <a:solidFill>
                  <a:srgbClr val="323232"/>
                </a:solidFill>
                <a:latin typeface="Times New Roman"/>
                <a:cs typeface="Times New Roman"/>
              </a:rPr>
              <a:t> </a:t>
            </a:r>
            <a:r>
              <a:rPr sz="2200" spc="-10" dirty="0">
                <a:solidFill>
                  <a:srgbClr val="323232"/>
                </a:solidFill>
                <a:latin typeface="Calibri"/>
                <a:cs typeface="Calibri"/>
              </a:rPr>
              <a:t>separated</a:t>
            </a:r>
            <a:r>
              <a:rPr sz="2200" spc="-10" dirty="0">
                <a:solidFill>
                  <a:srgbClr val="323232"/>
                </a:solidFill>
                <a:latin typeface="Times New Roman"/>
                <a:cs typeface="Times New Roman"/>
              </a:rPr>
              <a:t> </a:t>
            </a:r>
            <a:r>
              <a:rPr sz="2200" dirty="0">
                <a:solidFill>
                  <a:srgbClr val="323232"/>
                </a:solidFill>
                <a:latin typeface="Calibri"/>
                <a:cs typeface="Calibri"/>
              </a:rPr>
              <a:t>with</a:t>
            </a:r>
            <a:r>
              <a:rPr sz="2200" spc="-85" dirty="0">
                <a:solidFill>
                  <a:srgbClr val="323232"/>
                </a:solidFill>
                <a:latin typeface="Times New Roman"/>
                <a:cs typeface="Times New Roman"/>
              </a:rPr>
              <a:t> </a:t>
            </a:r>
            <a:r>
              <a:rPr sz="2200" dirty="0">
                <a:solidFill>
                  <a:srgbClr val="323232"/>
                </a:solidFill>
                <a:latin typeface="Calibri"/>
                <a:cs typeface="Calibri"/>
              </a:rPr>
              <a:t>the</a:t>
            </a:r>
            <a:r>
              <a:rPr sz="2200" spc="-90" dirty="0">
                <a:solidFill>
                  <a:srgbClr val="323232"/>
                </a:solidFill>
                <a:latin typeface="Times New Roman"/>
                <a:cs typeface="Times New Roman"/>
              </a:rPr>
              <a:t> </a:t>
            </a:r>
            <a:r>
              <a:rPr sz="2200" dirty="0">
                <a:solidFill>
                  <a:srgbClr val="323232"/>
                </a:solidFill>
                <a:latin typeface="Calibri"/>
                <a:cs typeface="Calibri"/>
              </a:rPr>
              <a:t>comma</a:t>
            </a:r>
            <a:r>
              <a:rPr sz="2200" spc="-60" dirty="0">
                <a:solidFill>
                  <a:srgbClr val="323232"/>
                </a:solidFill>
                <a:latin typeface="Times New Roman"/>
                <a:cs typeface="Times New Roman"/>
              </a:rPr>
              <a:t> </a:t>
            </a:r>
            <a:r>
              <a:rPr sz="2200" dirty="0">
                <a:solidFill>
                  <a:srgbClr val="323232"/>
                </a:solidFill>
                <a:latin typeface="Calibri"/>
                <a:cs typeface="Calibri"/>
              </a:rPr>
              <a:t>(,)</a:t>
            </a:r>
            <a:r>
              <a:rPr sz="2200" spc="-90" dirty="0">
                <a:solidFill>
                  <a:srgbClr val="323232"/>
                </a:solidFill>
                <a:latin typeface="Times New Roman"/>
                <a:cs typeface="Times New Roman"/>
              </a:rPr>
              <a:t> </a:t>
            </a:r>
            <a:r>
              <a:rPr sz="2200" dirty="0">
                <a:solidFill>
                  <a:srgbClr val="323232"/>
                </a:solidFill>
                <a:latin typeface="Calibri"/>
                <a:cs typeface="Calibri"/>
              </a:rPr>
              <a:t>and</a:t>
            </a:r>
            <a:r>
              <a:rPr sz="2200" spc="-95" dirty="0">
                <a:solidFill>
                  <a:srgbClr val="323232"/>
                </a:solidFill>
                <a:latin typeface="Times New Roman"/>
                <a:cs typeface="Times New Roman"/>
              </a:rPr>
              <a:t> </a:t>
            </a:r>
            <a:r>
              <a:rPr sz="2200" dirty="0">
                <a:solidFill>
                  <a:srgbClr val="323232"/>
                </a:solidFill>
                <a:latin typeface="Calibri"/>
                <a:cs typeface="Calibri"/>
              </a:rPr>
              <a:t>enclosed</a:t>
            </a:r>
            <a:r>
              <a:rPr sz="2200" spc="-80" dirty="0">
                <a:solidFill>
                  <a:srgbClr val="323232"/>
                </a:solidFill>
                <a:latin typeface="Times New Roman"/>
                <a:cs typeface="Times New Roman"/>
              </a:rPr>
              <a:t> </a:t>
            </a:r>
            <a:r>
              <a:rPr sz="2200" dirty="0">
                <a:solidFill>
                  <a:srgbClr val="323232"/>
                </a:solidFill>
                <a:latin typeface="Calibri"/>
                <a:cs typeface="Calibri"/>
              </a:rPr>
              <a:t>with</a:t>
            </a:r>
            <a:r>
              <a:rPr sz="2200" spc="-90" dirty="0">
                <a:solidFill>
                  <a:srgbClr val="323232"/>
                </a:solidFill>
                <a:latin typeface="Times New Roman"/>
                <a:cs typeface="Times New Roman"/>
              </a:rPr>
              <a:t> </a:t>
            </a:r>
            <a:r>
              <a:rPr sz="2200" dirty="0">
                <a:solidFill>
                  <a:srgbClr val="323232"/>
                </a:solidFill>
                <a:latin typeface="Calibri"/>
                <a:cs typeface="Calibri"/>
              </a:rPr>
              <a:t>the</a:t>
            </a:r>
            <a:r>
              <a:rPr sz="2200" spc="-90" dirty="0">
                <a:solidFill>
                  <a:srgbClr val="323232"/>
                </a:solidFill>
                <a:latin typeface="Times New Roman"/>
                <a:cs typeface="Times New Roman"/>
              </a:rPr>
              <a:t> </a:t>
            </a:r>
            <a:r>
              <a:rPr sz="2200" dirty="0">
                <a:solidFill>
                  <a:srgbClr val="323232"/>
                </a:solidFill>
                <a:latin typeface="Calibri"/>
                <a:cs typeface="Calibri"/>
              </a:rPr>
              <a:t>square</a:t>
            </a:r>
            <a:r>
              <a:rPr sz="2200" spc="-90" dirty="0">
                <a:solidFill>
                  <a:srgbClr val="323232"/>
                </a:solidFill>
                <a:latin typeface="Times New Roman"/>
                <a:cs typeface="Times New Roman"/>
              </a:rPr>
              <a:t> </a:t>
            </a:r>
            <a:r>
              <a:rPr sz="2200" spc="-20" dirty="0">
                <a:solidFill>
                  <a:srgbClr val="323232"/>
                </a:solidFill>
                <a:latin typeface="Calibri"/>
                <a:cs typeface="Calibri"/>
              </a:rPr>
              <a:t>brackets</a:t>
            </a:r>
            <a:r>
              <a:rPr sz="2200" spc="-75" dirty="0">
                <a:solidFill>
                  <a:srgbClr val="323232"/>
                </a:solidFill>
                <a:latin typeface="Times New Roman"/>
                <a:cs typeface="Times New Roman"/>
              </a:rPr>
              <a:t> </a:t>
            </a:r>
            <a:r>
              <a:rPr sz="2200" spc="-25" dirty="0">
                <a:solidFill>
                  <a:srgbClr val="323232"/>
                </a:solidFill>
                <a:latin typeface="Calibri"/>
                <a:cs typeface="Calibri"/>
              </a:rPr>
              <a:t>[].</a:t>
            </a:r>
            <a:endParaRPr sz="2200" dirty="0">
              <a:latin typeface="Calibri"/>
              <a:cs typeface="Calibri"/>
            </a:endParaRPr>
          </a:p>
          <a:p>
            <a:pPr marL="12700" algn="just">
              <a:lnSpc>
                <a:spcPct val="100000"/>
              </a:lnSpc>
              <a:spcBef>
                <a:spcPts val="620"/>
              </a:spcBef>
            </a:pPr>
            <a:r>
              <a:rPr sz="2200" b="1" spc="-10" dirty="0" err="1" smtClean="0">
                <a:solidFill>
                  <a:srgbClr val="24255E"/>
                </a:solidFill>
                <a:latin typeface="Calibri"/>
                <a:cs typeface="Calibri"/>
              </a:rPr>
              <a:t>Characteristi</a:t>
            </a:r>
            <a:r>
              <a:rPr lang="en-US" sz="2200" b="1" spc="-10" dirty="0" err="1" smtClean="0">
                <a:solidFill>
                  <a:srgbClr val="24255E"/>
                </a:solidFill>
                <a:latin typeface="Calibri"/>
                <a:cs typeface="Calibri"/>
              </a:rPr>
              <a:t>CSE</a:t>
            </a:r>
            <a:r>
              <a:rPr sz="2200" spc="-65" dirty="0" smtClean="0">
                <a:solidFill>
                  <a:srgbClr val="24255E"/>
                </a:solidFill>
                <a:latin typeface="Times New Roman"/>
                <a:cs typeface="Times New Roman"/>
              </a:rPr>
              <a:t> </a:t>
            </a:r>
            <a:r>
              <a:rPr sz="2200" b="1" dirty="0">
                <a:solidFill>
                  <a:srgbClr val="24255E"/>
                </a:solidFill>
                <a:latin typeface="Calibri"/>
                <a:cs typeface="Calibri"/>
              </a:rPr>
              <a:t>of</a:t>
            </a:r>
            <a:r>
              <a:rPr sz="2200" spc="-85" dirty="0">
                <a:solidFill>
                  <a:srgbClr val="24255E"/>
                </a:solidFill>
                <a:latin typeface="Times New Roman"/>
                <a:cs typeface="Times New Roman"/>
              </a:rPr>
              <a:t> </a:t>
            </a:r>
            <a:r>
              <a:rPr sz="2200" b="1" dirty="0">
                <a:solidFill>
                  <a:srgbClr val="24255E"/>
                </a:solidFill>
                <a:latin typeface="Calibri"/>
                <a:cs typeface="Calibri"/>
              </a:rPr>
              <a:t>a</a:t>
            </a:r>
            <a:r>
              <a:rPr sz="2200" spc="-100" dirty="0">
                <a:solidFill>
                  <a:srgbClr val="24255E"/>
                </a:solidFill>
                <a:latin typeface="Times New Roman"/>
                <a:cs typeface="Times New Roman"/>
              </a:rPr>
              <a:t> </a:t>
            </a:r>
            <a:r>
              <a:rPr sz="2200" b="1" dirty="0">
                <a:solidFill>
                  <a:srgbClr val="24255E"/>
                </a:solidFill>
                <a:latin typeface="Calibri"/>
                <a:cs typeface="Calibri"/>
              </a:rPr>
              <a:t>Python</a:t>
            </a:r>
            <a:r>
              <a:rPr sz="2200" spc="-75" dirty="0">
                <a:solidFill>
                  <a:srgbClr val="24255E"/>
                </a:solidFill>
                <a:latin typeface="Times New Roman"/>
                <a:cs typeface="Times New Roman"/>
              </a:rPr>
              <a:t> </a:t>
            </a:r>
            <a:r>
              <a:rPr sz="2200" b="1" spc="-20" dirty="0">
                <a:solidFill>
                  <a:srgbClr val="24255E"/>
                </a:solidFill>
                <a:latin typeface="Calibri"/>
                <a:cs typeface="Calibri"/>
              </a:rPr>
              <a:t>List</a:t>
            </a:r>
            <a:endParaRPr sz="2200" dirty="0">
              <a:latin typeface="Calibri"/>
              <a:cs typeface="Calibri"/>
            </a:endParaRPr>
          </a:p>
          <a:p>
            <a:pPr marL="12700" algn="just">
              <a:lnSpc>
                <a:spcPct val="100000"/>
              </a:lnSpc>
              <a:spcBef>
                <a:spcPts val="195"/>
              </a:spcBef>
            </a:pPr>
            <a:r>
              <a:rPr sz="2200" dirty="0">
                <a:solidFill>
                  <a:srgbClr val="323232"/>
                </a:solidFill>
                <a:latin typeface="Calibri"/>
                <a:cs typeface="Calibri"/>
              </a:rPr>
              <a:t>The</a:t>
            </a:r>
            <a:r>
              <a:rPr sz="2200" spc="-65" dirty="0">
                <a:solidFill>
                  <a:srgbClr val="323232"/>
                </a:solidFill>
                <a:latin typeface="Times New Roman"/>
                <a:cs typeface="Times New Roman"/>
              </a:rPr>
              <a:t> </a:t>
            </a:r>
            <a:r>
              <a:rPr sz="2200" spc="-10" dirty="0">
                <a:solidFill>
                  <a:srgbClr val="323232"/>
                </a:solidFill>
                <a:latin typeface="Calibri"/>
                <a:cs typeface="Calibri"/>
              </a:rPr>
              <a:t>various</a:t>
            </a:r>
            <a:r>
              <a:rPr sz="2200" spc="-100" dirty="0">
                <a:solidFill>
                  <a:srgbClr val="323232"/>
                </a:solidFill>
                <a:latin typeface="Times New Roman"/>
                <a:cs typeface="Times New Roman"/>
              </a:rPr>
              <a:t> </a:t>
            </a:r>
            <a:r>
              <a:rPr sz="2200" spc="-10" dirty="0" err="1" smtClean="0">
                <a:solidFill>
                  <a:srgbClr val="323232"/>
                </a:solidFill>
                <a:latin typeface="Calibri"/>
                <a:cs typeface="Calibri"/>
              </a:rPr>
              <a:t>characteristi</a:t>
            </a:r>
            <a:r>
              <a:rPr lang="en-US" sz="2200" spc="-10" dirty="0" err="1" smtClean="0">
                <a:solidFill>
                  <a:srgbClr val="323232"/>
                </a:solidFill>
                <a:latin typeface="Calibri"/>
                <a:cs typeface="Calibri"/>
              </a:rPr>
              <a:t>CSE</a:t>
            </a:r>
            <a:r>
              <a:rPr sz="2200" spc="-70" dirty="0" smtClean="0">
                <a:solidFill>
                  <a:srgbClr val="323232"/>
                </a:solidFill>
                <a:latin typeface="Times New Roman"/>
                <a:cs typeface="Times New Roman"/>
              </a:rPr>
              <a:t> </a:t>
            </a:r>
            <a:r>
              <a:rPr sz="2200" dirty="0">
                <a:solidFill>
                  <a:srgbClr val="323232"/>
                </a:solidFill>
                <a:latin typeface="Calibri"/>
                <a:cs typeface="Calibri"/>
              </a:rPr>
              <a:t>of</a:t>
            </a:r>
            <a:r>
              <a:rPr sz="2200" spc="-65" dirty="0">
                <a:solidFill>
                  <a:srgbClr val="323232"/>
                </a:solidFill>
                <a:latin typeface="Times New Roman"/>
                <a:cs typeface="Times New Roman"/>
              </a:rPr>
              <a:t> </a:t>
            </a:r>
            <a:r>
              <a:rPr sz="2200" dirty="0">
                <a:solidFill>
                  <a:srgbClr val="323232"/>
                </a:solidFill>
                <a:latin typeface="Calibri"/>
                <a:cs typeface="Calibri"/>
              </a:rPr>
              <a:t>a</a:t>
            </a:r>
            <a:r>
              <a:rPr sz="2200" spc="-70" dirty="0">
                <a:solidFill>
                  <a:srgbClr val="323232"/>
                </a:solidFill>
                <a:latin typeface="Times New Roman"/>
                <a:cs typeface="Times New Roman"/>
              </a:rPr>
              <a:t> </a:t>
            </a:r>
            <a:r>
              <a:rPr sz="2200" dirty="0">
                <a:solidFill>
                  <a:srgbClr val="323232"/>
                </a:solidFill>
                <a:latin typeface="Calibri"/>
                <a:cs typeface="Calibri"/>
              </a:rPr>
              <a:t>list</a:t>
            </a:r>
            <a:r>
              <a:rPr sz="2200" spc="-85" dirty="0">
                <a:solidFill>
                  <a:srgbClr val="323232"/>
                </a:solidFill>
                <a:latin typeface="Times New Roman"/>
                <a:cs typeface="Times New Roman"/>
              </a:rPr>
              <a:t> </a:t>
            </a:r>
            <a:r>
              <a:rPr sz="2200" spc="-20" dirty="0">
                <a:solidFill>
                  <a:srgbClr val="323232"/>
                </a:solidFill>
                <a:latin typeface="Calibri"/>
                <a:cs typeface="Calibri"/>
              </a:rPr>
              <a:t>are:</a:t>
            </a:r>
            <a:endParaRPr sz="2200" dirty="0">
              <a:latin typeface="Calibri"/>
              <a:cs typeface="Calibri"/>
            </a:endParaRPr>
          </a:p>
          <a:p>
            <a:pPr marL="527685" indent="-514984">
              <a:lnSpc>
                <a:spcPct val="100000"/>
              </a:lnSpc>
              <a:buAutoNum type="arabicPeriod"/>
              <a:tabLst>
                <a:tab pos="527685" algn="l"/>
              </a:tabLst>
            </a:pPr>
            <a:r>
              <a:rPr sz="2200" b="1" spc="-10" dirty="0">
                <a:solidFill>
                  <a:srgbClr val="323232"/>
                </a:solidFill>
                <a:latin typeface="Calibri"/>
                <a:cs typeface="Calibri"/>
              </a:rPr>
              <a:t>Ordered:</a:t>
            </a:r>
            <a:r>
              <a:rPr sz="2200" spc="-60" dirty="0">
                <a:solidFill>
                  <a:srgbClr val="323232"/>
                </a:solidFill>
                <a:latin typeface="Times New Roman"/>
                <a:cs typeface="Times New Roman"/>
              </a:rPr>
              <a:t> </a:t>
            </a:r>
            <a:r>
              <a:rPr sz="2200" dirty="0">
                <a:solidFill>
                  <a:srgbClr val="323232"/>
                </a:solidFill>
                <a:latin typeface="Calibri"/>
                <a:cs typeface="Calibri"/>
              </a:rPr>
              <a:t>Lists</a:t>
            </a:r>
            <a:r>
              <a:rPr sz="2200" spc="-95" dirty="0">
                <a:solidFill>
                  <a:srgbClr val="323232"/>
                </a:solidFill>
                <a:latin typeface="Times New Roman"/>
                <a:cs typeface="Times New Roman"/>
              </a:rPr>
              <a:t> </a:t>
            </a:r>
            <a:r>
              <a:rPr sz="2200" spc="-10" dirty="0">
                <a:solidFill>
                  <a:srgbClr val="323232"/>
                </a:solidFill>
                <a:latin typeface="Calibri"/>
                <a:cs typeface="Calibri"/>
              </a:rPr>
              <a:t>maintain</a:t>
            </a:r>
            <a:r>
              <a:rPr sz="2200" spc="-85" dirty="0">
                <a:solidFill>
                  <a:srgbClr val="323232"/>
                </a:solidFill>
                <a:latin typeface="Times New Roman"/>
                <a:cs typeface="Times New Roman"/>
              </a:rPr>
              <a:t> </a:t>
            </a:r>
            <a:r>
              <a:rPr sz="2200" dirty="0">
                <a:solidFill>
                  <a:srgbClr val="323232"/>
                </a:solidFill>
                <a:latin typeface="Calibri"/>
                <a:cs typeface="Calibri"/>
              </a:rPr>
              <a:t>the</a:t>
            </a:r>
            <a:r>
              <a:rPr sz="2200" spc="-90" dirty="0">
                <a:solidFill>
                  <a:srgbClr val="323232"/>
                </a:solidFill>
                <a:latin typeface="Times New Roman"/>
                <a:cs typeface="Times New Roman"/>
              </a:rPr>
              <a:t> </a:t>
            </a:r>
            <a:r>
              <a:rPr sz="2200" dirty="0">
                <a:solidFill>
                  <a:srgbClr val="323232"/>
                </a:solidFill>
                <a:latin typeface="Calibri"/>
                <a:cs typeface="Calibri"/>
              </a:rPr>
              <a:t>order</a:t>
            </a:r>
            <a:r>
              <a:rPr sz="2200" spc="-90" dirty="0">
                <a:solidFill>
                  <a:srgbClr val="323232"/>
                </a:solidFill>
                <a:latin typeface="Times New Roman"/>
                <a:cs typeface="Times New Roman"/>
              </a:rPr>
              <a:t> </a:t>
            </a:r>
            <a:r>
              <a:rPr sz="2200" dirty="0">
                <a:solidFill>
                  <a:srgbClr val="323232"/>
                </a:solidFill>
                <a:latin typeface="Calibri"/>
                <a:cs typeface="Calibri"/>
              </a:rPr>
              <a:t>in</a:t>
            </a:r>
            <a:r>
              <a:rPr sz="2200" spc="-100" dirty="0">
                <a:solidFill>
                  <a:srgbClr val="323232"/>
                </a:solidFill>
                <a:latin typeface="Times New Roman"/>
                <a:cs typeface="Times New Roman"/>
              </a:rPr>
              <a:t> </a:t>
            </a:r>
            <a:r>
              <a:rPr sz="2200" dirty="0">
                <a:solidFill>
                  <a:srgbClr val="323232"/>
                </a:solidFill>
                <a:latin typeface="Calibri"/>
                <a:cs typeface="Calibri"/>
              </a:rPr>
              <a:t>which</a:t>
            </a:r>
            <a:r>
              <a:rPr sz="2200" spc="-100" dirty="0">
                <a:solidFill>
                  <a:srgbClr val="323232"/>
                </a:solidFill>
                <a:latin typeface="Times New Roman"/>
                <a:cs typeface="Times New Roman"/>
              </a:rPr>
              <a:t> </a:t>
            </a:r>
            <a:r>
              <a:rPr sz="2200" dirty="0">
                <a:solidFill>
                  <a:srgbClr val="323232"/>
                </a:solidFill>
                <a:latin typeface="Calibri"/>
                <a:cs typeface="Calibri"/>
              </a:rPr>
              <a:t>the</a:t>
            </a:r>
            <a:r>
              <a:rPr sz="2200" spc="-80" dirty="0">
                <a:solidFill>
                  <a:srgbClr val="323232"/>
                </a:solidFill>
                <a:latin typeface="Times New Roman"/>
                <a:cs typeface="Times New Roman"/>
              </a:rPr>
              <a:t> </a:t>
            </a:r>
            <a:r>
              <a:rPr sz="2200" dirty="0">
                <a:solidFill>
                  <a:srgbClr val="323232"/>
                </a:solidFill>
                <a:latin typeface="Calibri"/>
                <a:cs typeface="Calibri"/>
              </a:rPr>
              <a:t>data</a:t>
            </a:r>
            <a:r>
              <a:rPr sz="2200" spc="-90" dirty="0">
                <a:solidFill>
                  <a:srgbClr val="323232"/>
                </a:solidFill>
                <a:latin typeface="Times New Roman"/>
                <a:cs typeface="Times New Roman"/>
              </a:rPr>
              <a:t> </a:t>
            </a:r>
            <a:r>
              <a:rPr sz="2200" dirty="0">
                <a:solidFill>
                  <a:srgbClr val="323232"/>
                </a:solidFill>
                <a:latin typeface="Calibri"/>
                <a:cs typeface="Calibri"/>
              </a:rPr>
              <a:t>is</a:t>
            </a:r>
            <a:r>
              <a:rPr sz="2200" spc="-95" dirty="0">
                <a:solidFill>
                  <a:srgbClr val="323232"/>
                </a:solidFill>
                <a:latin typeface="Times New Roman"/>
                <a:cs typeface="Times New Roman"/>
              </a:rPr>
              <a:t> </a:t>
            </a:r>
            <a:r>
              <a:rPr sz="2200" spc="-10" dirty="0">
                <a:solidFill>
                  <a:srgbClr val="323232"/>
                </a:solidFill>
                <a:latin typeface="Calibri"/>
                <a:cs typeface="Calibri"/>
              </a:rPr>
              <a:t>inserted.</a:t>
            </a:r>
            <a:endParaRPr sz="2200" dirty="0">
              <a:latin typeface="Calibri"/>
              <a:cs typeface="Calibri"/>
            </a:endParaRPr>
          </a:p>
          <a:p>
            <a:pPr marL="527685" marR="5080" indent="-515620">
              <a:lnSpc>
                <a:spcPts val="2110"/>
              </a:lnSpc>
              <a:spcBef>
                <a:spcPts val="515"/>
              </a:spcBef>
              <a:buAutoNum type="arabicPeriod"/>
              <a:tabLst>
                <a:tab pos="527685" algn="l"/>
              </a:tabLst>
            </a:pPr>
            <a:r>
              <a:rPr sz="2200" b="1" dirty="0">
                <a:solidFill>
                  <a:srgbClr val="323232"/>
                </a:solidFill>
                <a:latin typeface="Calibri"/>
                <a:cs typeface="Calibri"/>
              </a:rPr>
              <a:t>Mutable:</a:t>
            </a:r>
            <a:r>
              <a:rPr sz="2200" spc="190" dirty="0">
                <a:solidFill>
                  <a:srgbClr val="323232"/>
                </a:solidFill>
                <a:latin typeface="Times New Roman"/>
                <a:cs typeface="Times New Roman"/>
              </a:rPr>
              <a:t> </a:t>
            </a:r>
            <a:r>
              <a:rPr sz="2200" b="1" dirty="0">
                <a:solidFill>
                  <a:srgbClr val="323232"/>
                </a:solidFill>
                <a:latin typeface="Calibri"/>
                <a:cs typeface="Calibri"/>
              </a:rPr>
              <a:t>In</a:t>
            </a:r>
            <a:r>
              <a:rPr sz="2200" spc="190" dirty="0">
                <a:solidFill>
                  <a:srgbClr val="323232"/>
                </a:solidFill>
                <a:latin typeface="Times New Roman"/>
                <a:cs typeface="Times New Roman"/>
              </a:rPr>
              <a:t> </a:t>
            </a:r>
            <a:r>
              <a:rPr sz="2200" dirty="0">
                <a:solidFill>
                  <a:srgbClr val="323232"/>
                </a:solidFill>
                <a:latin typeface="Calibri"/>
                <a:cs typeface="Calibri"/>
              </a:rPr>
              <a:t>list</a:t>
            </a:r>
            <a:r>
              <a:rPr sz="2200" spc="195" dirty="0">
                <a:solidFill>
                  <a:srgbClr val="323232"/>
                </a:solidFill>
                <a:latin typeface="Times New Roman"/>
                <a:cs typeface="Times New Roman"/>
              </a:rPr>
              <a:t> </a:t>
            </a:r>
            <a:r>
              <a:rPr sz="2200" dirty="0">
                <a:solidFill>
                  <a:srgbClr val="323232"/>
                </a:solidFill>
                <a:latin typeface="Calibri"/>
                <a:cs typeface="Calibri"/>
              </a:rPr>
              <a:t>element(s)</a:t>
            </a:r>
            <a:r>
              <a:rPr sz="2200" spc="185" dirty="0">
                <a:solidFill>
                  <a:srgbClr val="323232"/>
                </a:solidFill>
                <a:latin typeface="Times New Roman"/>
                <a:cs typeface="Times New Roman"/>
              </a:rPr>
              <a:t> </a:t>
            </a:r>
            <a:r>
              <a:rPr sz="2200" dirty="0">
                <a:solidFill>
                  <a:srgbClr val="323232"/>
                </a:solidFill>
                <a:latin typeface="Calibri"/>
                <a:cs typeface="Calibri"/>
              </a:rPr>
              <a:t>are</a:t>
            </a:r>
            <a:r>
              <a:rPr sz="2200" spc="195" dirty="0">
                <a:solidFill>
                  <a:srgbClr val="323232"/>
                </a:solidFill>
                <a:latin typeface="Times New Roman"/>
                <a:cs typeface="Times New Roman"/>
              </a:rPr>
              <a:t> </a:t>
            </a:r>
            <a:r>
              <a:rPr sz="2200" dirty="0">
                <a:solidFill>
                  <a:srgbClr val="323232"/>
                </a:solidFill>
                <a:latin typeface="Calibri"/>
                <a:cs typeface="Calibri"/>
              </a:rPr>
              <a:t>changeable.</a:t>
            </a:r>
            <a:r>
              <a:rPr sz="2200" spc="180" dirty="0">
                <a:solidFill>
                  <a:srgbClr val="323232"/>
                </a:solidFill>
                <a:latin typeface="Times New Roman"/>
                <a:cs typeface="Times New Roman"/>
              </a:rPr>
              <a:t> </a:t>
            </a:r>
            <a:r>
              <a:rPr sz="2200" dirty="0">
                <a:solidFill>
                  <a:srgbClr val="323232"/>
                </a:solidFill>
                <a:latin typeface="Calibri"/>
                <a:cs typeface="Calibri"/>
              </a:rPr>
              <a:t>It</a:t>
            </a:r>
            <a:r>
              <a:rPr sz="2200" spc="210" dirty="0">
                <a:solidFill>
                  <a:srgbClr val="323232"/>
                </a:solidFill>
                <a:latin typeface="Times New Roman"/>
                <a:cs typeface="Times New Roman"/>
              </a:rPr>
              <a:t> </a:t>
            </a:r>
            <a:r>
              <a:rPr sz="2200" dirty="0">
                <a:solidFill>
                  <a:srgbClr val="323232"/>
                </a:solidFill>
                <a:latin typeface="Calibri"/>
                <a:cs typeface="Calibri"/>
              </a:rPr>
              <a:t>means</a:t>
            </a:r>
            <a:r>
              <a:rPr sz="2200" spc="190" dirty="0">
                <a:solidFill>
                  <a:srgbClr val="323232"/>
                </a:solidFill>
                <a:latin typeface="Times New Roman"/>
                <a:cs typeface="Times New Roman"/>
              </a:rPr>
              <a:t> </a:t>
            </a:r>
            <a:r>
              <a:rPr sz="2200" dirty="0">
                <a:solidFill>
                  <a:srgbClr val="323232"/>
                </a:solidFill>
                <a:latin typeface="Calibri"/>
                <a:cs typeface="Calibri"/>
              </a:rPr>
              <a:t>that</a:t>
            </a:r>
            <a:r>
              <a:rPr sz="2200" spc="204" dirty="0">
                <a:solidFill>
                  <a:srgbClr val="323232"/>
                </a:solidFill>
                <a:latin typeface="Times New Roman"/>
                <a:cs typeface="Times New Roman"/>
              </a:rPr>
              <a:t> </a:t>
            </a:r>
            <a:r>
              <a:rPr sz="2200" dirty="0">
                <a:solidFill>
                  <a:srgbClr val="323232"/>
                </a:solidFill>
                <a:latin typeface="Calibri"/>
                <a:cs typeface="Calibri"/>
              </a:rPr>
              <a:t>we</a:t>
            </a:r>
            <a:r>
              <a:rPr sz="2200" spc="195" dirty="0">
                <a:solidFill>
                  <a:srgbClr val="323232"/>
                </a:solidFill>
                <a:latin typeface="Times New Roman"/>
                <a:cs typeface="Times New Roman"/>
              </a:rPr>
              <a:t> </a:t>
            </a:r>
            <a:r>
              <a:rPr sz="2200" spc="-25" dirty="0">
                <a:solidFill>
                  <a:srgbClr val="323232"/>
                </a:solidFill>
                <a:latin typeface="Calibri"/>
                <a:cs typeface="Calibri"/>
              </a:rPr>
              <a:t>can</a:t>
            </a:r>
            <a:r>
              <a:rPr sz="2200" spc="-25" dirty="0">
                <a:solidFill>
                  <a:srgbClr val="323232"/>
                </a:solidFill>
                <a:latin typeface="Times New Roman"/>
                <a:cs typeface="Times New Roman"/>
              </a:rPr>
              <a:t> </a:t>
            </a:r>
            <a:r>
              <a:rPr sz="2200" dirty="0">
                <a:solidFill>
                  <a:srgbClr val="323232"/>
                </a:solidFill>
                <a:latin typeface="Calibri"/>
                <a:cs typeface="Calibri"/>
              </a:rPr>
              <a:t>modify</a:t>
            </a:r>
            <a:r>
              <a:rPr sz="2200" spc="-100" dirty="0">
                <a:solidFill>
                  <a:srgbClr val="323232"/>
                </a:solidFill>
                <a:latin typeface="Times New Roman"/>
                <a:cs typeface="Times New Roman"/>
              </a:rPr>
              <a:t> </a:t>
            </a:r>
            <a:r>
              <a:rPr sz="2200" dirty="0">
                <a:solidFill>
                  <a:srgbClr val="323232"/>
                </a:solidFill>
                <a:latin typeface="Calibri"/>
                <a:cs typeface="Calibri"/>
              </a:rPr>
              <a:t>the</a:t>
            </a:r>
            <a:r>
              <a:rPr sz="2200" spc="-95" dirty="0">
                <a:solidFill>
                  <a:srgbClr val="323232"/>
                </a:solidFill>
                <a:latin typeface="Times New Roman"/>
                <a:cs typeface="Times New Roman"/>
              </a:rPr>
              <a:t> </a:t>
            </a:r>
            <a:r>
              <a:rPr sz="2200" dirty="0">
                <a:solidFill>
                  <a:srgbClr val="323232"/>
                </a:solidFill>
                <a:latin typeface="Calibri"/>
                <a:cs typeface="Calibri"/>
              </a:rPr>
              <a:t>items</a:t>
            </a:r>
            <a:r>
              <a:rPr sz="2200" spc="-90" dirty="0">
                <a:solidFill>
                  <a:srgbClr val="323232"/>
                </a:solidFill>
                <a:latin typeface="Times New Roman"/>
                <a:cs typeface="Times New Roman"/>
              </a:rPr>
              <a:t> </a:t>
            </a:r>
            <a:r>
              <a:rPr sz="2200" spc="-10" dirty="0">
                <a:solidFill>
                  <a:srgbClr val="323232"/>
                </a:solidFill>
                <a:latin typeface="Calibri"/>
                <a:cs typeface="Calibri"/>
              </a:rPr>
              <a:t>stored</a:t>
            </a:r>
            <a:r>
              <a:rPr sz="2200" spc="-100" dirty="0">
                <a:solidFill>
                  <a:srgbClr val="323232"/>
                </a:solidFill>
                <a:latin typeface="Times New Roman"/>
                <a:cs typeface="Times New Roman"/>
              </a:rPr>
              <a:t> </a:t>
            </a:r>
            <a:r>
              <a:rPr sz="2200" dirty="0">
                <a:solidFill>
                  <a:srgbClr val="323232"/>
                </a:solidFill>
                <a:latin typeface="Calibri"/>
                <a:cs typeface="Calibri"/>
              </a:rPr>
              <a:t>within</a:t>
            </a:r>
            <a:r>
              <a:rPr sz="2200" spc="-114" dirty="0">
                <a:solidFill>
                  <a:srgbClr val="323232"/>
                </a:solidFill>
                <a:latin typeface="Times New Roman"/>
                <a:cs typeface="Times New Roman"/>
              </a:rPr>
              <a:t> </a:t>
            </a:r>
            <a:r>
              <a:rPr sz="2200" dirty="0">
                <a:solidFill>
                  <a:srgbClr val="323232"/>
                </a:solidFill>
                <a:latin typeface="Calibri"/>
                <a:cs typeface="Calibri"/>
              </a:rPr>
              <a:t>the</a:t>
            </a:r>
            <a:r>
              <a:rPr sz="2200" spc="-95" dirty="0">
                <a:solidFill>
                  <a:srgbClr val="323232"/>
                </a:solidFill>
                <a:latin typeface="Times New Roman"/>
                <a:cs typeface="Times New Roman"/>
              </a:rPr>
              <a:t> </a:t>
            </a:r>
            <a:r>
              <a:rPr sz="2200" spc="-10" dirty="0">
                <a:solidFill>
                  <a:srgbClr val="323232"/>
                </a:solidFill>
                <a:latin typeface="Calibri"/>
                <a:cs typeface="Calibri"/>
              </a:rPr>
              <a:t>list.</a:t>
            </a:r>
            <a:endParaRPr sz="2200" dirty="0">
              <a:latin typeface="Calibri"/>
              <a:cs typeface="Calibri"/>
            </a:endParaRPr>
          </a:p>
          <a:p>
            <a:pPr marL="527685" indent="-514984">
              <a:lnSpc>
                <a:spcPct val="100000"/>
              </a:lnSpc>
              <a:spcBef>
                <a:spcPts val="20"/>
              </a:spcBef>
              <a:buAutoNum type="arabicPeriod"/>
              <a:tabLst>
                <a:tab pos="527685" algn="l"/>
              </a:tabLst>
            </a:pPr>
            <a:r>
              <a:rPr sz="2200" b="1" spc="-20" dirty="0">
                <a:solidFill>
                  <a:srgbClr val="323232"/>
                </a:solidFill>
                <a:latin typeface="Calibri"/>
                <a:cs typeface="Calibri"/>
              </a:rPr>
              <a:t>Heterogenous:</a:t>
            </a:r>
            <a:r>
              <a:rPr sz="2200" spc="-45" dirty="0">
                <a:solidFill>
                  <a:srgbClr val="323232"/>
                </a:solidFill>
                <a:latin typeface="Times New Roman"/>
                <a:cs typeface="Times New Roman"/>
              </a:rPr>
              <a:t> </a:t>
            </a:r>
            <a:r>
              <a:rPr sz="2200" dirty="0">
                <a:solidFill>
                  <a:srgbClr val="323232"/>
                </a:solidFill>
                <a:latin typeface="Calibri"/>
                <a:cs typeface="Calibri"/>
              </a:rPr>
              <a:t>Lists</a:t>
            </a:r>
            <a:r>
              <a:rPr sz="2200" spc="-85" dirty="0">
                <a:solidFill>
                  <a:srgbClr val="323232"/>
                </a:solidFill>
                <a:latin typeface="Times New Roman"/>
                <a:cs typeface="Times New Roman"/>
              </a:rPr>
              <a:t> </a:t>
            </a:r>
            <a:r>
              <a:rPr sz="2200" dirty="0">
                <a:solidFill>
                  <a:srgbClr val="323232"/>
                </a:solidFill>
                <a:latin typeface="Calibri"/>
                <a:cs typeface="Calibri"/>
              </a:rPr>
              <a:t>can</a:t>
            </a:r>
            <a:r>
              <a:rPr sz="2200" spc="-105" dirty="0">
                <a:solidFill>
                  <a:srgbClr val="323232"/>
                </a:solidFill>
                <a:latin typeface="Times New Roman"/>
                <a:cs typeface="Times New Roman"/>
              </a:rPr>
              <a:t> </a:t>
            </a:r>
            <a:r>
              <a:rPr sz="2200" spc="-10" dirty="0">
                <a:solidFill>
                  <a:srgbClr val="323232"/>
                </a:solidFill>
                <a:latin typeface="Calibri"/>
                <a:cs typeface="Calibri"/>
              </a:rPr>
              <a:t>store</a:t>
            </a:r>
            <a:r>
              <a:rPr sz="2200" spc="-85" dirty="0">
                <a:solidFill>
                  <a:srgbClr val="323232"/>
                </a:solidFill>
                <a:latin typeface="Times New Roman"/>
                <a:cs typeface="Times New Roman"/>
              </a:rPr>
              <a:t> </a:t>
            </a:r>
            <a:r>
              <a:rPr sz="2200" spc="-10" dirty="0">
                <a:solidFill>
                  <a:srgbClr val="323232"/>
                </a:solidFill>
                <a:latin typeface="Calibri"/>
                <a:cs typeface="Calibri"/>
              </a:rPr>
              <a:t>elements</a:t>
            </a:r>
            <a:r>
              <a:rPr sz="2200" spc="-50" dirty="0">
                <a:solidFill>
                  <a:srgbClr val="323232"/>
                </a:solidFill>
                <a:latin typeface="Times New Roman"/>
                <a:cs typeface="Times New Roman"/>
              </a:rPr>
              <a:t> </a:t>
            </a:r>
            <a:r>
              <a:rPr sz="2200" dirty="0">
                <a:solidFill>
                  <a:srgbClr val="323232"/>
                </a:solidFill>
                <a:latin typeface="Calibri"/>
                <a:cs typeface="Calibri"/>
              </a:rPr>
              <a:t>of</a:t>
            </a:r>
            <a:r>
              <a:rPr sz="2200" spc="-105" dirty="0">
                <a:solidFill>
                  <a:srgbClr val="323232"/>
                </a:solidFill>
                <a:latin typeface="Times New Roman"/>
                <a:cs typeface="Times New Roman"/>
              </a:rPr>
              <a:t> </a:t>
            </a:r>
            <a:r>
              <a:rPr sz="2200" dirty="0">
                <a:solidFill>
                  <a:srgbClr val="323232"/>
                </a:solidFill>
                <a:latin typeface="Calibri"/>
                <a:cs typeface="Calibri"/>
              </a:rPr>
              <a:t>various</a:t>
            </a:r>
            <a:r>
              <a:rPr sz="2200" spc="-100" dirty="0">
                <a:solidFill>
                  <a:srgbClr val="323232"/>
                </a:solidFill>
                <a:latin typeface="Times New Roman"/>
                <a:cs typeface="Times New Roman"/>
              </a:rPr>
              <a:t> </a:t>
            </a:r>
            <a:r>
              <a:rPr sz="2200" dirty="0">
                <a:solidFill>
                  <a:srgbClr val="323232"/>
                </a:solidFill>
                <a:latin typeface="Calibri"/>
                <a:cs typeface="Calibri"/>
              </a:rPr>
              <a:t>data</a:t>
            </a:r>
            <a:r>
              <a:rPr sz="2200" spc="-95" dirty="0">
                <a:solidFill>
                  <a:srgbClr val="323232"/>
                </a:solidFill>
                <a:latin typeface="Times New Roman"/>
                <a:cs typeface="Times New Roman"/>
              </a:rPr>
              <a:t> </a:t>
            </a:r>
            <a:r>
              <a:rPr sz="2200" spc="-10" dirty="0">
                <a:solidFill>
                  <a:srgbClr val="323232"/>
                </a:solidFill>
                <a:latin typeface="Calibri"/>
                <a:cs typeface="Calibri"/>
              </a:rPr>
              <a:t>types.</a:t>
            </a:r>
            <a:endParaRPr sz="2200" dirty="0">
              <a:latin typeface="Calibri"/>
              <a:cs typeface="Calibri"/>
            </a:endParaRPr>
          </a:p>
          <a:p>
            <a:pPr marL="527685" marR="6350" indent="-515620">
              <a:lnSpc>
                <a:spcPts val="2110"/>
              </a:lnSpc>
              <a:spcBef>
                <a:spcPts val="515"/>
              </a:spcBef>
              <a:buAutoNum type="arabicPeriod"/>
              <a:tabLst>
                <a:tab pos="527685" algn="l"/>
              </a:tabLst>
            </a:pPr>
            <a:r>
              <a:rPr sz="2200" b="1" dirty="0">
                <a:solidFill>
                  <a:srgbClr val="323232"/>
                </a:solidFill>
                <a:latin typeface="Calibri"/>
                <a:cs typeface="Calibri"/>
              </a:rPr>
              <a:t>Dynamic:</a:t>
            </a:r>
            <a:r>
              <a:rPr sz="2200" spc="50" dirty="0">
                <a:solidFill>
                  <a:srgbClr val="323232"/>
                </a:solidFill>
                <a:latin typeface="Times New Roman"/>
                <a:cs typeface="Times New Roman"/>
              </a:rPr>
              <a:t> </a:t>
            </a:r>
            <a:r>
              <a:rPr sz="2200" dirty="0">
                <a:solidFill>
                  <a:srgbClr val="323232"/>
                </a:solidFill>
                <a:latin typeface="Calibri"/>
                <a:cs typeface="Calibri"/>
              </a:rPr>
              <a:t>List</a:t>
            </a:r>
            <a:r>
              <a:rPr sz="2200" spc="60" dirty="0">
                <a:solidFill>
                  <a:srgbClr val="323232"/>
                </a:solidFill>
                <a:latin typeface="Times New Roman"/>
                <a:cs typeface="Times New Roman"/>
              </a:rPr>
              <a:t> </a:t>
            </a:r>
            <a:r>
              <a:rPr sz="2200" dirty="0">
                <a:solidFill>
                  <a:srgbClr val="323232"/>
                </a:solidFill>
                <a:latin typeface="Calibri"/>
                <a:cs typeface="Calibri"/>
              </a:rPr>
              <a:t>can</a:t>
            </a:r>
            <a:r>
              <a:rPr sz="2200" spc="50" dirty="0">
                <a:solidFill>
                  <a:srgbClr val="323232"/>
                </a:solidFill>
                <a:latin typeface="Times New Roman"/>
                <a:cs typeface="Times New Roman"/>
              </a:rPr>
              <a:t> </a:t>
            </a:r>
            <a:r>
              <a:rPr sz="2200" dirty="0">
                <a:solidFill>
                  <a:srgbClr val="323232"/>
                </a:solidFill>
                <a:latin typeface="Calibri"/>
                <a:cs typeface="Calibri"/>
              </a:rPr>
              <a:t>expand</a:t>
            </a:r>
            <a:r>
              <a:rPr sz="2200" spc="60" dirty="0">
                <a:solidFill>
                  <a:srgbClr val="323232"/>
                </a:solidFill>
                <a:latin typeface="Times New Roman"/>
                <a:cs typeface="Times New Roman"/>
              </a:rPr>
              <a:t> </a:t>
            </a:r>
            <a:r>
              <a:rPr sz="2200" dirty="0">
                <a:solidFill>
                  <a:srgbClr val="323232"/>
                </a:solidFill>
                <a:latin typeface="Calibri"/>
                <a:cs typeface="Calibri"/>
              </a:rPr>
              <a:t>or</a:t>
            </a:r>
            <a:r>
              <a:rPr sz="2200" spc="50" dirty="0">
                <a:solidFill>
                  <a:srgbClr val="323232"/>
                </a:solidFill>
                <a:latin typeface="Times New Roman"/>
                <a:cs typeface="Times New Roman"/>
              </a:rPr>
              <a:t> </a:t>
            </a:r>
            <a:r>
              <a:rPr sz="2200" dirty="0">
                <a:solidFill>
                  <a:srgbClr val="323232"/>
                </a:solidFill>
                <a:latin typeface="Calibri"/>
                <a:cs typeface="Calibri"/>
              </a:rPr>
              <a:t>shrink</a:t>
            </a:r>
            <a:r>
              <a:rPr sz="2200" spc="45" dirty="0">
                <a:solidFill>
                  <a:srgbClr val="323232"/>
                </a:solidFill>
                <a:latin typeface="Times New Roman"/>
                <a:cs typeface="Times New Roman"/>
              </a:rPr>
              <a:t> </a:t>
            </a:r>
            <a:r>
              <a:rPr sz="2200" dirty="0">
                <a:solidFill>
                  <a:srgbClr val="323232"/>
                </a:solidFill>
                <a:latin typeface="Calibri"/>
                <a:cs typeface="Calibri"/>
              </a:rPr>
              <a:t>automatically</a:t>
            </a:r>
            <a:r>
              <a:rPr sz="2200" spc="60" dirty="0">
                <a:solidFill>
                  <a:srgbClr val="323232"/>
                </a:solidFill>
                <a:latin typeface="Times New Roman"/>
                <a:cs typeface="Times New Roman"/>
              </a:rPr>
              <a:t> </a:t>
            </a:r>
            <a:r>
              <a:rPr sz="2200" dirty="0">
                <a:solidFill>
                  <a:srgbClr val="323232"/>
                </a:solidFill>
                <a:latin typeface="Calibri"/>
                <a:cs typeface="Calibri"/>
              </a:rPr>
              <a:t>to</a:t>
            </a:r>
            <a:r>
              <a:rPr sz="2200" spc="60" dirty="0">
                <a:solidFill>
                  <a:srgbClr val="323232"/>
                </a:solidFill>
                <a:latin typeface="Times New Roman"/>
                <a:cs typeface="Times New Roman"/>
              </a:rPr>
              <a:t> </a:t>
            </a:r>
            <a:r>
              <a:rPr sz="2200" spc="-10" dirty="0">
                <a:solidFill>
                  <a:srgbClr val="323232"/>
                </a:solidFill>
                <a:latin typeface="Calibri"/>
                <a:cs typeface="Calibri"/>
              </a:rPr>
              <a:t>accommodate</a:t>
            </a:r>
            <a:r>
              <a:rPr sz="2200" spc="-10" dirty="0">
                <a:solidFill>
                  <a:srgbClr val="323232"/>
                </a:solidFill>
                <a:latin typeface="Times New Roman"/>
                <a:cs typeface="Times New Roman"/>
              </a:rPr>
              <a:t> </a:t>
            </a:r>
            <a:r>
              <a:rPr sz="2200" dirty="0">
                <a:solidFill>
                  <a:srgbClr val="323232"/>
                </a:solidFill>
                <a:latin typeface="Calibri"/>
                <a:cs typeface="Calibri"/>
              </a:rPr>
              <a:t>the</a:t>
            </a:r>
            <a:r>
              <a:rPr sz="2200" spc="-100" dirty="0">
                <a:solidFill>
                  <a:srgbClr val="323232"/>
                </a:solidFill>
                <a:latin typeface="Times New Roman"/>
                <a:cs typeface="Times New Roman"/>
              </a:rPr>
              <a:t> </a:t>
            </a:r>
            <a:r>
              <a:rPr sz="2200" dirty="0">
                <a:solidFill>
                  <a:srgbClr val="323232"/>
                </a:solidFill>
                <a:latin typeface="Calibri"/>
                <a:cs typeface="Calibri"/>
              </a:rPr>
              <a:t>items</a:t>
            </a:r>
            <a:r>
              <a:rPr sz="2200" spc="-90" dirty="0">
                <a:solidFill>
                  <a:srgbClr val="323232"/>
                </a:solidFill>
                <a:latin typeface="Times New Roman"/>
                <a:cs typeface="Times New Roman"/>
              </a:rPr>
              <a:t> </a:t>
            </a:r>
            <a:r>
              <a:rPr sz="2200" spc="-10" dirty="0">
                <a:solidFill>
                  <a:srgbClr val="323232"/>
                </a:solidFill>
                <a:latin typeface="Calibri"/>
                <a:cs typeface="Calibri"/>
              </a:rPr>
              <a:t>accordingly.</a:t>
            </a:r>
            <a:endParaRPr sz="2200" dirty="0">
              <a:latin typeface="Calibri"/>
              <a:cs typeface="Calibri"/>
            </a:endParaRPr>
          </a:p>
          <a:p>
            <a:pPr marL="527685" indent="-514984">
              <a:lnSpc>
                <a:spcPct val="100000"/>
              </a:lnSpc>
              <a:spcBef>
                <a:spcPts val="15"/>
              </a:spcBef>
              <a:buAutoNum type="arabicPeriod"/>
              <a:tabLst>
                <a:tab pos="527685" algn="l"/>
              </a:tabLst>
            </a:pPr>
            <a:r>
              <a:rPr sz="2200" b="1" spc="-10" dirty="0">
                <a:solidFill>
                  <a:srgbClr val="323232"/>
                </a:solidFill>
                <a:latin typeface="Calibri"/>
                <a:cs typeface="Calibri"/>
              </a:rPr>
              <a:t>Duplicate</a:t>
            </a:r>
            <a:r>
              <a:rPr sz="2200" spc="-70" dirty="0">
                <a:solidFill>
                  <a:srgbClr val="323232"/>
                </a:solidFill>
                <a:latin typeface="Times New Roman"/>
                <a:cs typeface="Times New Roman"/>
              </a:rPr>
              <a:t> </a:t>
            </a:r>
            <a:r>
              <a:rPr sz="2200" b="1" spc="-10" dirty="0">
                <a:solidFill>
                  <a:srgbClr val="323232"/>
                </a:solidFill>
                <a:latin typeface="Calibri"/>
                <a:cs typeface="Calibri"/>
              </a:rPr>
              <a:t>Elements:</a:t>
            </a:r>
            <a:r>
              <a:rPr sz="2200" spc="-60" dirty="0">
                <a:solidFill>
                  <a:srgbClr val="323232"/>
                </a:solidFill>
                <a:latin typeface="Times New Roman"/>
                <a:cs typeface="Times New Roman"/>
              </a:rPr>
              <a:t> </a:t>
            </a:r>
            <a:r>
              <a:rPr sz="2200" dirty="0">
                <a:solidFill>
                  <a:srgbClr val="323232"/>
                </a:solidFill>
                <a:latin typeface="Calibri"/>
                <a:cs typeface="Calibri"/>
              </a:rPr>
              <a:t>Lists</a:t>
            </a:r>
            <a:r>
              <a:rPr sz="2200" spc="-95" dirty="0">
                <a:solidFill>
                  <a:srgbClr val="323232"/>
                </a:solidFill>
                <a:latin typeface="Times New Roman"/>
                <a:cs typeface="Times New Roman"/>
              </a:rPr>
              <a:t> </a:t>
            </a:r>
            <a:r>
              <a:rPr sz="2200" dirty="0">
                <a:solidFill>
                  <a:srgbClr val="323232"/>
                </a:solidFill>
                <a:latin typeface="Calibri"/>
                <a:cs typeface="Calibri"/>
              </a:rPr>
              <a:t>allow</a:t>
            </a:r>
            <a:r>
              <a:rPr sz="2200" spc="-100" dirty="0">
                <a:solidFill>
                  <a:srgbClr val="323232"/>
                </a:solidFill>
                <a:latin typeface="Times New Roman"/>
                <a:cs typeface="Times New Roman"/>
              </a:rPr>
              <a:t> </a:t>
            </a:r>
            <a:r>
              <a:rPr sz="2200" dirty="0">
                <a:solidFill>
                  <a:srgbClr val="323232"/>
                </a:solidFill>
                <a:latin typeface="Calibri"/>
                <a:cs typeface="Calibri"/>
              </a:rPr>
              <a:t>us</a:t>
            </a:r>
            <a:r>
              <a:rPr sz="2200" spc="-85" dirty="0">
                <a:solidFill>
                  <a:srgbClr val="323232"/>
                </a:solidFill>
                <a:latin typeface="Times New Roman"/>
                <a:cs typeface="Times New Roman"/>
              </a:rPr>
              <a:t> </a:t>
            </a:r>
            <a:r>
              <a:rPr sz="2200" dirty="0">
                <a:solidFill>
                  <a:srgbClr val="323232"/>
                </a:solidFill>
                <a:latin typeface="Calibri"/>
                <a:cs typeface="Calibri"/>
              </a:rPr>
              <a:t>to</a:t>
            </a:r>
            <a:r>
              <a:rPr sz="2200" spc="-80" dirty="0">
                <a:solidFill>
                  <a:srgbClr val="323232"/>
                </a:solidFill>
                <a:latin typeface="Times New Roman"/>
                <a:cs typeface="Times New Roman"/>
              </a:rPr>
              <a:t> </a:t>
            </a:r>
            <a:r>
              <a:rPr sz="2200" spc="-10" dirty="0">
                <a:solidFill>
                  <a:srgbClr val="323232"/>
                </a:solidFill>
                <a:latin typeface="Calibri"/>
                <a:cs typeface="Calibri"/>
              </a:rPr>
              <a:t>store</a:t>
            </a:r>
            <a:r>
              <a:rPr sz="2200" spc="-85" dirty="0">
                <a:solidFill>
                  <a:srgbClr val="323232"/>
                </a:solidFill>
                <a:latin typeface="Times New Roman"/>
                <a:cs typeface="Times New Roman"/>
              </a:rPr>
              <a:t> </a:t>
            </a:r>
            <a:r>
              <a:rPr sz="2200" spc="-10" dirty="0">
                <a:solidFill>
                  <a:srgbClr val="323232"/>
                </a:solidFill>
                <a:latin typeface="Calibri"/>
                <a:cs typeface="Calibri"/>
              </a:rPr>
              <a:t>duplicate</a:t>
            </a:r>
            <a:r>
              <a:rPr sz="2200" spc="-80" dirty="0">
                <a:solidFill>
                  <a:srgbClr val="323232"/>
                </a:solidFill>
                <a:latin typeface="Times New Roman"/>
                <a:cs typeface="Times New Roman"/>
              </a:rPr>
              <a:t> </a:t>
            </a:r>
            <a:r>
              <a:rPr sz="2200" spc="-10" dirty="0">
                <a:solidFill>
                  <a:srgbClr val="323232"/>
                </a:solidFill>
                <a:latin typeface="Calibri"/>
                <a:cs typeface="Calibri"/>
              </a:rPr>
              <a:t>data.</a:t>
            </a:r>
            <a:endParaRPr sz="2200" dirty="0">
              <a:latin typeface="Calibri"/>
              <a:cs typeface="Calibri"/>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7106"/>
            <a:ext cx="3968115" cy="513715"/>
          </a:xfrm>
          <a:prstGeom prst="rect">
            <a:avLst/>
          </a:prstGeom>
        </p:spPr>
        <p:txBody>
          <a:bodyPr vert="horz" wrap="square" lIns="0" tIns="13335" rIns="0" bIns="0" rtlCol="0">
            <a:spAutoFit/>
          </a:bodyPr>
          <a:lstStyle/>
          <a:p>
            <a:pPr marL="12700">
              <a:lnSpc>
                <a:spcPct val="100000"/>
              </a:lnSpc>
              <a:spcBef>
                <a:spcPts val="105"/>
              </a:spcBef>
            </a:pPr>
            <a:r>
              <a:rPr spc="-10" dirty="0">
                <a:solidFill>
                  <a:srgbClr val="24255E"/>
                </a:solidFill>
              </a:rPr>
              <a:t>Creating</a:t>
            </a:r>
            <a:r>
              <a:rPr b="0" spc="-125" dirty="0">
                <a:solidFill>
                  <a:srgbClr val="24255E"/>
                </a:solidFill>
                <a:latin typeface="Times New Roman"/>
                <a:cs typeface="Times New Roman"/>
              </a:rPr>
              <a:t> </a:t>
            </a:r>
            <a:r>
              <a:rPr dirty="0">
                <a:solidFill>
                  <a:srgbClr val="24255E"/>
                </a:solidFill>
              </a:rPr>
              <a:t>Lists</a:t>
            </a:r>
            <a:r>
              <a:rPr b="0" spc="-120" dirty="0">
                <a:solidFill>
                  <a:srgbClr val="24255E"/>
                </a:solidFill>
                <a:latin typeface="Times New Roman"/>
                <a:cs typeface="Times New Roman"/>
              </a:rPr>
              <a:t> </a:t>
            </a:r>
            <a:r>
              <a:rPr dirty="0">
                <a:solidFill>
                  <a:srgbClr val="24255E"/>
                </a:solidFill>
              </a:rPr>
              <a:t>in</a:t>
            </a:r>
            <a:r>
              <a:rPr b="0" spc="-95" dirty="0">
                <a:solidFill>
                  <a:srgbClr val="24255E"/>
                </a:solidFill>
                <a:latin typeface="Times New Roman"/>
                <a:cs typeface="Times New Roman"/>
              </a:rPr>
              <a:t> </a:t>
            </a:r>
            <a:r>
              <a:rPr spc="-10" dirty="0">
                <a:solidFill>
                  <a:srgbClr val="24255E"/>
                </a:solidFill>
              </a:rPr>
              <a:t>Python</a:t>
            </a:r>
          </a:p>
        </p:txBody>
      </p:sp>
      <p:sp>
        <p:nvSpPr>
          <p:cNvPr id="3" name="object 3"/>
          <p:cNvSpPr txBox="1"/>
          <p:nvPr/>
        </p:nvSpPr>
        <p:spPr>
          <a:xfrm>
            <a:off x="307340" y="564840"/>
            <a:ext cx="8376920" cy="121221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323232"/>
                </a:solidFill>
                <a:latin typeface="Calibri"/>
                <a:cs typeface="Calibri"/>
              </a:rPr>
              <a:t>A</a:t>
            </a:r>
            <a:r>
              <a:rPr sz="2000" spc="430" dirty="0">
                <a:solidFill>
                  <a:srgbClr val="323232"/>
                </a:solidFill>
                <a:latin typeface="Times New Roman"/>
                <a:cs typeface="Times New Roman"/>
              </a:rPr>
              <a:t> </a:t>
            </a:r>
            <a:r>
              <a:rPr sz="2000" dirty="0">
                <a:solidFill>
                  <a:srgbClr val="323232"/>
                </a:solidFill>
                <a:latin typeface="Calibri"/>
                <a:cs typeface="Calibri"/>
              </a:rPr>
              <a:t>list</a:t>
            </a:r>
            <a:r>
              <a:rPr sz="2000" spc="434" dirty="0">
                <a:solidFill>
                  <a:srgbClr val="323232"/>
                </a:solidFill>
                <a:latin typeface="Times New Roman"/>
                <a:cs typeface="Times New Roman"/>
              </a:rPr>
              <a:t> </a:t>
            </a:r>
            <a:r>
              <a:rPr sz="2000" dirty="0">
                <a:solidFill>
                  <a:srgbClr val="323232"/>
                </a:solidFill>
                <a:latin typeface="Calibri"/>
                <a:cs typeface="Calibri"/>
              </a:rPr>
              <a:t>is</a:t>
            </a:r>
            <a:r>
              <a:rPr sz="2000" spc="420" dirty="0">
                <a:solidFill>
                  <a:srgbClr val="323232"/>
                </a:solidFill>
                <a:latin typeface="Times New Roman"/>
                <a:cs typeface="Times New Roman"/>
              </a:rPr>
              <a:t> </a:t>
            </a:r>
            <a:r>
              <a:rPr sz="2000" dirty="0">
                <a:solidFill>
                  <a:srgbClr val="323232"/>
                </a:solidFill>
                <a:latin typeface="Calibri"/>
                <a:cs typeface="Calibri"/>
              </a:rPr>
              <a:t>created</a:t>
            </a:r>
            <a:r>
              <a:rPr sz="2000" spc="430" dirty="0">
                <a:solidFill>
                  <a:srgbClr val="323232"/>
                </a:solidFill>
                <a:latin typeface="Times New Roman"/>
                <a:cs typeface="Times New Roman"/>
              </a:rPr>
              <a:t> </a:t>
            </a:r>
            <a:r>
              <a:rPr sz="2000" dirty="0">
                <a:solidFill>
                  <a:srgbClr val="323232"/>
                </a:solidFill>
                <a:latin typeface="Calibri"/>
                <a:cs typeface="Calibri"/>
              </a:rPr>
              <a:t>by</a:t>
            </a:r>
            <a:r>
              <a:rPr sz="2000" spc="425" dirty="0">
                <a:solidFill>
                  <a:srgbClr val="323232"/>
                </a:solidFill>
                <a:latin typeface="Times New Roman"/>
                <a:cs typeface="Times New Roman"/>
              </a:rPr>
              <a:t> </a:t>
            </a:r>
            <a:r>
              <a:rPr sz="2000" dirty="0">
                <a:solidFill>
                  <a:srgbClr val="323232"/>
                </a:solidFill>
                <a:latin typeface="Calibri"/>
                <a:cs typeface="Calibri"/>
              </a:rPr>
              <a:t>placing</a:t>
            </a:r>
            <a:r>
              <a:rPr sz="2000" spc="420" dirty="0">
                <a:solidFill>
                  <a:srgbClr val="323232"/>
                </a:solidFill>
                <a:latin typeface="Times New Roman"/>
                <a:cs typeface="Times New Roman"/>
              </a:rPr>
              <a:t> </a:t>
            </a:r>
            <a:r>
              <a:rPr sz="2000" dirty="0">
                <a:solidFill>
                  <a:srgbClr val="323232"/>
                </a:solidFill>
                <a:latin typeface="Calibri"/>
                <a:cs typeface="Calibri"/>
              </a:rPr>
              <a:t>the</a:t>
            </a:r>
            <a:r>
              <a:rPr sz="2000" spc="430" dirty="0">
                <a:solidFill>
                  <a:srgbClr val="323232"/>
                </a:solidFill>
                <a:latin typeface="Times New Roman"/>
                <a:cs typeface="Times New Roman"/>
              </a:rPr>
              <a:t> </a:t>
            </a:r>
            <a:r>
              <a:rPr sz="2000" dirty="0">
                <a:solidFill>
                  <a:srgbClr val="323232"/>
                </a:solidFill>
                <a:latin typeface="Calibri"/>
                <a:cs typeface="Calibri"/>
              </a:rPr>
              <a:t>items/</a:t>
            </a:r>
            <a:r>
              <a:rPr sz="2000" spc="434" dirty="0">
                <a:solidFill>
                  <a:srgbClr val="323232"/>
                </a:solidFill>
                <a:latin typeface="Times New Roman"/>
                <a:cs typeface="Times New Roman"/>
              </a:rPr>
              <a:t> </a:t>
            </a:r>
            <a:r>
              <a:rPr sz="2000" dirty="0">
                <a:solidFill>
                  <a:srgbClr val="323232"/>
                </a:solidFill>
                <a:latin typeface="Calibri"/>
                <a:cs typeface="Calibri"/>
              </a:rPr>
              <a:t>elements</a:t>
            </a:r>
            <a:r>
              <a:rPr sz="2000" spc="430" dirty="0">
                <a:solidFill>
                  <a:srgbClr val="323232"/>
                </a:solidFill>
                <a:latin typeface="Times New Roman"/>
                <a:cs typeface="Times New Roman"/>
              </a:rPr>
              <a:t> </a:t>
            </a:r>
            <a:r>
              <a:rPr sz="2000" dirty="0">
                <a:solidFill>
                  <a:srgbClr val="323232"/>
                </a:solidFill>
                <a:latin typeface="Calibri"/>
                <a:cs typeface="Calibri"/>
              </a:rPr>
              <a:t>separated</a:t>
            </a:r>
            <a:r>
              <a:rPr sz="2000" spc="440" dirty="0">
                <a:solidFill>
                  <a:srgbClr val="323232"/>
                </a:solidFill>
                <a:latin typeface="Times New Roman"/>
                <a:cs typeface="Times New Roman"/>
              </a:rPr>
              <a:t> </a:t>
            </a:r>
            <a:r>
              <a:rPr sz="2000" dirty="0">
                <a:solidFill>
                  <a:srgbClr val="323232"/>
                </a:solidFill>
                <a:latin typeface="Calibri"/>
                <a:cs typeface="Calibri"/>
              </a:rPr>
              <a:t>by</a:t>
            </a:r>
            <a:r>
              <a:rPr sz="2000" spc="430" dirty="0">
                <a:solidFill>
                  <a:srgbClr val="323232"/>
                </a:solidFill>
                <a:latin typeface="Times New Roman"/>
                <a:cs typeface="Times New Roman"/>
              </a:rPr>
              <a:t> </a:t>
            </a:r>
            <a:r>
              <a:rPr sz="2000" dirty="0">
                <a:solidFill>
                  <a:srgbClr val="323232"/>
                </a:solidFill>
                <a:latin typeface="Calibri"/>
                <a:cs typeface="Calibri"/>
              </a:rPr>
              <a:t>a</a:t>
            </a:r>
            <a:r>
              <a:rPr sz="2000" spc="420" dirty="0">
                <a:solidFill>
                  <a:srgbClr val="323232"/>
                </a:solidFill>
                <a:latin typeface="Times New Roman"/>
                <a:cs typeface="Times New Roman"/>
              </a:rPr>
              <a:t> </a:t>
            </a:r>
            <a:r>
              <a:rPr sz="2000" dirty="0">
                <a:solidFill>
                  <a:srgbClr val="323232"/>
                </a:solidFill>
                <a:latin typeface="Calibri"/>
                <a:cs typeface="Calibri"/>
              </a:rPr>
              <a:t>comma</a:t>
            </a:r>
            <a:r>
              <a:rPr sz="2000" spc="434" dirty="0">
                <a:solidFill>
                  <a:srgbClr val="323232"/>
                </a:solidFill>
                <a:latin typeface="Times New Roman"/>
                <a:cs typeface="Times New Roman"/>
              </a:rPr>
              <a:t> </a:t>
            </a:r>
            <a:r>
              <a:rPr sz="2000" spc="-25" dirty="0">
                <a:solidFill>
                  <a:srgbClr val="323232"/>
                </a:solidFill>
                <a:latin typeface="Calibri"/>
                <a:cs typeface="Calibri"/>
              </a:rPr>
              <a:t>(,)</a:t>
            </a:r>
            <a:endParaRPr sz="2000">
              <a:latin typeface="Calibri"/>
              <a:cs typeface="Calibri"/>
            </a:endParaRPr>
          </a:p>
          <a:p>
            <a:pPr marL="12700">
              <a:lnSpc>
                <a:spcPct val="100000"/>
              </a:lnSpc>
            </a:pPr>
            <a:r>
              <a:rPr sz="2000" spc="-10" dirty="0">
                <a:solidFill>
                  <a:srgbClr val="323232"/>
                </a:solidFill>
                <a:latin typeface="Calibri"/>
                <a:cs typeface="Calibri"/>
              </a:rPr>
              <a:t>between</a:t>
            </a:r>
            <a:r>
              <a:rPr sz="2000" spc="-75" dirty="0">
                <a:solidFill>
                  <a:srgbClr val="323232"/>
                </a:solidFill>
                <a:latin typeface="Times New Roman"/>
                <a:cs typeface="Times New Roman"/>
              </a:rPr>
              <a:t> </a:t>
            </a:r>
            <a:r>
              <a:rPr sz="2000" dirty="0">
                <a:solidFill>
                  <a:srgbClr val="323232"/>
                </a:solidFill>
                <a:latin typeface="Calibri"/>
                <a:cs typeface="Calibri"/>
              </a:rPr>
              <a:t>the</a:t>
            </a:r>
            <a:r>
              <a:rPr sz="2000" spc="-60" dirty="0">
                <a:solidFill>
                  <a:srgbClr val="323232"/>
                </a:solidFill>
                <a:latin typeface="Times New Roman"/>
                <a:cs typeface="Times New Roman"/>
              </a:rPr>
              <a:t> </a:t>
            </a:r>
            <a:r>
              <a:rPr sz="2000" spc="-10" dirty="0">
                <a:solidFill>
                  <a:srgbClr val="323232"/>
                </a:solidFill>
                <a:latin typeface="Calibri"/>
                <a:cs typeface="Calibri"/>
              </a:rPr>
              <a:t>square</a:t>
            </a:r>
            <a:r>
              <a:rPr sz="2000" spc="-60" dirty="0">
                <a:solidFill>
                  <a:srgbClr val="323232"/>
                </a:solidFill>
                <a:latin typeface="Times New Roman"/>
                <a:cs typeface="Times New Roman"/>
              </a:rPr>
              <a:t> </a:t>
            </a:r>
            <a:r>
              <a:rPr sz="2000" spc="-20" dirty="0">
                <a:solidFill>
                  <a:srgbClr val="323232"/>
                </a:solidFill>
                <a:latin typeface="Calibri"/>
                <a:cs typeface="Calibri"/>
              </a:rPr>
              <a:t>brackets</a:t>
            </a:r>
            <a:r>
              <a:rPr sz="2000" spc="-65" dirty="0">
                <a:solidFill>
                  <a:srgbClr val="323232"/>
                </a:solidFill>
                <a:latin typeface="Times New Roman"/>
                <a:cs typeface="Times New Roman"/>
              </a:rPr>
              <a:t> </a:t>
            </a:r>
            <a:r>
              <a:rPr sz="2000" dirty="0">
                <a:solidFill>
                  <a:srgbClr val="323232"/>
                </a:solidFill>
                <a:latin typeface="Calibri"/>
                <a:cs typeface="Calibri"/>
              </a:rPr>
              <a:t>([</a:t>
            </a:r>
            <a:r>
              <a:rPr sz="2000" spc="-75" dirty="0">
                <a:solidFill>
                  <a:srgbClr val="323232"/>
                </a:solidFill>
                <a:latin typeface="Times New Roman"/>
                <a:cs typeface="Times New Roman"/>
              </a:rPr>
              <a:t> </a:t>
            </a:r>
            <a:r>
              <a:rPr sz="2000" spc="-25" dirty="0">
                <a:solidFill>
                  <a:srgbClr val="323232"/>
                </a:solidFill>
                <a:latin typeface="Calibri"/>
                <a:cs typeface="Calibri"/>
              </a:rPr>
              <a:t>]).</a:t>
            </a:r>
            <a:endParaRPr sz="2000">
              <a:latin typeface="Calibri"/>
              <a:cs typeface="Calibri"/>
            </a:endParaRPr>
          </a:p>
          <a:p>
            <a:pPr marL="12700">
              <a:lnSpc>
                <a:spcPct val="100000"/>
              </a:lnSpc>
              <a:spcBef>
                <a:spcPts val="695"/>
              </a:spcBef>
            </a:pPr>
            <a:r>
              <a:rPr sz="2000" spc="-10" dirty="0">
                <a:solidFill>
                  <a:srgbClr val="323232"/>
                </a:solidFill>
                <a:latin typeface="Calibri"/>
                <a:cs typeface="Calibri"/>
              </a:rPr>
              <a:t>create</a:t>
            </a:r>
            <a:r>
              <a:rPr sz="2000" spc="-70" dirty="0">
                <a:solidFill>
                  <a:srgbClr val="323232"/>
                </a:solidFill>
                <a:latin typeface="Times New Roman"/>
                <a:cs typeface="Times New Roman"/>
              </a:rPr>
              <a:t> </a:t>
            </a:r>
            <a:r>
              <a:rPr sz="2000" dirty="0">
                <a:solidFill>
                  <a:srgbClr val="323232"/>
                </a:solidFill>
                <a:latin typeface="Calibri"/>
                <a:cs typeface="Calibri"/>
              </a:rPr>
              <a:t>Lists</a:t>
            </a:r>
            <a:r>
              <a:rPr sz="2000" spc="-55" dirty="0">
                <a:solidFill>
                  <a:srgbClr val="323232"/>
                </a:solidFill>
                <a:latin typeface="Times New Roman"/>
                <a:cs typeface="Times New Roman"/>
              </a:rPr>
              <a:t> </a:t>
            </a:r>
            <a:r>
              <a:rPr sz="2000" dirty="0">
                <a:solidFill>
                  <a:srgbClr val="323232"/>
                </a:solidFill>
                <a:latin typeface="Calibri"/>
                <a:cs typeface="Calibri"/>
              </a:rPr>
              <a:t>in</a:t>
            </a:r>
            <a:r>
              <a:rPr sz="2000" spc="-80" dirty="0">
                <a:solidFill>
                  <a:srgbClr val="323232"/>
                </a:solidFill>
                <a:latin typeface="Times New Roman"/>
                <a:cs typeface="Times New Roman"/>
              </a:rPr>
              <a:t> </a:t>
            </a:r>
            <a:r>
              <a:rPr sz="2000" dirty="0">
                <a:solidFill>
                  <a:srgbClr val="323232"/>
                </a:solidFill>
                <a:latin typeface="Calibri"/>
                <a:cs typeface="Calibri"/>
              </a:rPr>
              <a:t>Python</a:t>
            </a:r>
            <a:r>
              <a:rPr sz="2000" spc="-85" dirty="0">
                <a:solidFill>
                  <a:srgbClr val="323232"/>
                </a:solidFill>
                <a:latin typeface="Times New Roman"/>
                <a:cs typeface="Times New Roman"/>
              </a:rPr>
              <a:t> </a:t>
            </a:r>
            <a:r>
              <a:rPr sz="2000" dirty="0">
                <a:solidFill>
                  <a:srgbClr val="323232"/>
                </a:solidFill>
                <a:latin typeface="Calibri"/>
                <a:cs typeface="Calibri"/>
              </a:rPr>
              <a:t>in</a:t>
            </a:r>
            <a:r>
              <a:rPr sz="2000" spc="-80" dirty="0">
                <a:solidFill>
                  <a:srgbClr val="323232"/>
                </a:solidFill>
                <a:latin typeface="Times New Roman"/>
                <a:cs typeface="Times New Roman"/>
              </a:rPr>
              <a:t> </a:t>
            </a:r>
            <a:r>
              <a:rPr sz="2000" spc="-20" dirty="0">
                <a:solidFill>
                  <a:srgbClr val="323232"/>
                </a:solidFill>
                <a:latin typeface="Calibri"/>
                <a:cs typeface="Calibri"/>
              </a:rPr>
              <a:t>different</a:t>
            </a:r>
            <a:r>
              <a:rPr sz="2000" spc="-55" dirty="0">
                <a:solidFill>
                  <a:srgbClr val="323232"/>
                </a:solidFill>
                <a:latin typeface="Times New Roman"/>
                <a:cs typeface="Times New Roman"/>
              </a:rPr>
              <a:t> </a:t>
            </a:r>
            <a:r>
              <a:rPr sz="2000" spc="-10" dirty="0">
                <a:solidFill>
                  <a:srgbClr val="323232"/>
                </a:solidFill>
                <a:latin typeface="Calibri"/>
                <a:cs typeface="Calibri"/>
              </a:rPr>
              <a:t>ways</a:t>
            </a:r>
            <a:r>
              <a:rPr sz="3200" spc="-10" dirty="0">
                <a:solidFill>
                  <a:srgbClr val="323232"/>
                </a:solidFill>
                <a:latin typeface="Calibri"/>
                <a:cs typeface="Calibri"/>
              </a:rPr>
              <a:t>.</a:t>
            </a:r>
            <a:endParaRPr sz="3200">
              <a:latin typeface="Calibri"/>
              <a:cs typeface="Calibri"/>
            </a:endParaRPr>
          </a:p>
        </p:txBody>
      </p:sp>
      <p:pic>
        <p:nvPicPr>
          <p:cNvPr id="4" name="object 4"/>
          <p:cNvPicPr/>
          <p:nvPr/>
        </p:nvPicPr>
        <p:blipFill>
          <a:blip r:embed="rId2" cstate="print"/>
          <a:stretch>
            <a:fillRect/>
          </a:stretch>
        </p:blipFill>
        <p:spPr>
          <a:xfrm>
            <a:off x="381000" y="1752598"/>
            <a:ext cx="7145792" cy="5105400"/>
          </a:xfrm>
          <a:prstGeom prst="rect">
            <a:avLst/>
          </a:prstGeom>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35655"/>
            <a:ext cx="7353934" cy="514350"/>
          </a:xfrm>
          <a:prstGeom prst="rect">
            <a:avLst/>
          </a:prstGeom>
        </p:spPr>
        <p:txBody>
          <a:bodyPr vert="horz" wrap="square" lIns="0" tIns="13335" rIns="0" bIns="0" rtlCol="0">
            <a:spAutoFit/>
          </a:bodyPr>
          <a:lstStyle/>
          <a:p>
            <a:pPr marL="12700">
              <a:lnSpc>
                <a:spcPct val="100000"/>
              </a:lnSpc>
              <a:spcBef>
                <a:spcPts val="105"/>
              </a:spcBef>
            </a:pPr>
            <a:r>
              <a:rPr dirty="0">
                <a:solidFill>
                  <a:srgbClr val="24255E"/>
                </a:solidFill>
              </a:rPr>
              <a:t>Accessing</a:t>
            </a:r>
            <a:r>
              <a:rPr b="0" spc="-140" dirty="0">
                <a:solidFill>
                  <a:srgbClr val="24255E"/>
                </a:solidFill>
                <a:latin typeface="Times New Roman"/>
                <a:cs typeface="Times New Roman"/>
              </a:rPr>
              <a:t> </a:t>
            </a:r>
            <a:r>
              <a:rPr spc="-20" dirty="0">
                <a:solidFill>
                  <a:srgbClr val="24255E"/>
                </a:solidFill>
              </a:rPr>
              <a:t>Values/Elements</a:t>
            </a:r>
            <a:r>
              <a:rPr b="0" spc="-125" dirty="0">
                <a:solidFill>
                  <a:srgbClr val="24255E"/>
                </a:solidFill>
                <a:latin typeface="Times New Roman"/>
                <a:cs typeface="Times New Roman"/>
              </a:rPr>
              <a:t> </a:t>
            </a:r>
            <a:r>
              <a:rPr dirty="0">
                <a:solidFill>
                  <a:srgbClr val="24255E"/>
                </a:solidFill>
              </a:rPr>
              <a:t>in</a:t>
            </a:r>
            <a:r>
              <a:rPr b="0" spc="-80" dirty="0">
                <a:solidFill>
                  <a:srgbClr val="24255E"/>
                </a:solidFill>
                <a:latin typeface="Times New Roman"/>
                <a:cs typeface="Times New Roman"/>
              </a:rPr>
              <a:t> </a:t>
            </a:r>
            <a:r>
              <a:rPr dirty="0">
                <a:solidFill>
                  <a:srgbClr val="24255E"/>
                </a:solidFill>
              </a:rPr>
              <a:t>List</a:t>
            </a:r>
            <a:r>
              <a:rPr b="0" spc="-95" dirty="0">
                <a:solidFill>
                  <a:srgbClr val="24255E"/>
                </a:solidFill>
                <a:latin typeface="Times New Roman"/>
                <a:cs typeface="Times New Roman"/>
              </a:rPr>
              <a:t> </a:t>
            </a:r>
            <a:r>
              <a:rPr dirty="0">
                <a:solidFill>
                  <a:srgbClr val="24255E"/>
                </a:solidFill>
              </a:rPr>
              <a:t>in</a:t>
            </a:r>
            <a:r>
              <a:rPr b="0" spc="-105" dirty="0">
                <a:solidFill>
                  <a:srgbClr val="24255E"/>
                </a:solidFill>
                <a:latin typeface="Times New Roman"/>
                <a:cs typeface="Times New Roman"/>
              </a:rPr>
              <a:t> </a:t>
            </a:r>
            <a:r>
              <a:rPr spc="-10" dirty="0">
                <a:solidFill>
                  <a:srgbClr val="24255E"/>
                </a:solidFill>
              </a:rPr>
              <a:t>Python</a:t>
            </a:r>
          </a:p>
        </p:txBody>
      </p:sp>
      <p:sp>
        <p:nvSpPr>
          <p:cNvPr id="3" name="object 3"/>
          <p:cNvSpPr txBox="1"/>
          <p:nvPr/>
        </p:nvSpPr>
        <p:spPr>
          <a:xfrm>
            <a:off x="535936" y="802889"/>
            <a:ext cx="8075295" cy="4342765"/>
          </a:xfrm>
          <a:prstGeom prst="rect">
            <a:avLst/>
          </a:prstGeom>
        </p:spPr>
        <p:txBody>
          <a:bodyPr vert="horz" wrap="square" lIns="0" tIns="12700" rIns="0" bIns="0" rtlCol="0">
            <a:spAutoFit/>
          </a:bodyPr>
          <a:lstStyle/>
          <a:p>
            <a:pPr marL="355600" marR="9525" indent="-343535" algn="just">
              <a:lnSpc>
                <a:spcPct val="100000"/>
              </a:lnSpc>
              <a:spcBef>
                <a:spcPts val="100"/>
              </a:spcBef>
              <a:buFont typeface="Wingdings"/>
              <a:buChar char=""/>
              <a:tabLst>
                <a:tab pos="355600" algn="l"/>
              </a:tabLst>
            </a:pPr>
            <a:r>
              <a:rPr sz="2400" dirty="0">
                <a:solidFill>
                  <a:srgbClr val="323232"/>
                </a:solidFill>
                <a:latin typeface="Calibri"/>
                <a:cs typeface="Calibri"/>
              </a:rPr>
              <a:t>Elements</a:t>
            </a:r>
            <a:r>
              <a:rPr sz="2400" spc="555" dirty="0">
                <a:solidFill>
                  <a:srgbClr val="323232"/>
                </a:solidFill>
                <a:latin typeface="Times New Roman"/>
                <a:cs typeface="Times New Roman"/>
              </a:rPr>
              <a:t> </a:t>
            </a:r>
            <a:r>
              <a:rPr sz="2400" dirty="0">
                <a:solidFill>
                  <a:srgbClr val="323232"/>
                </a:solidFill>
                <a:latin typeface="Calibri"/>
                <a:cs typeface="Calibri"/>
              </a:rPr>
              <a:t>stored</a:t>
            </a:r>
            <a:r>
              <a:rPr sz="2400" spc="565" dirty="0">
                <a:solidFill>
                  <a:srgbClr val="323232"/>
                </a:solidFill>
                <a:latin typeface="Times New Roman"/>
                <a:cs typeface="Times New Roman"/>
              </a:rPr>
              <a:t> </a:t>
            </a:r>
            <a:r>
              <a:rPr sz="2400" dirty="0">
                <a:solidFill>
                  <a:srgbClr val="323232"/>
                </a:solidFill>
                <a:latin typeface="Calibri"/>
                <a:cs typeface="Calibri"/>
              </a:rPr>
              <a:t>in</a:t>
            </a:r>
            <a:r>
              <a:rPr sz="2400" spc="555" dirty="0">
                <a:solidFill>
                  <a:srgbClr val="323232"/>
                </a:solidFill>
                <a:latin typeface="Times New Roman"/>
                <a:cs typeface="Times New Roman"/>
              </a:rPr>
              <a:t> </a:t>
            </a:r>
            <a:r>
              <a:rPr sz="2400" dirty="0">
                <a:solidFill>
                  <a:srgbClr val="323232"/>
                </a:solidFill>
                <a:latin typeface="Calibri"/>
                <a:cs typeface="Calibri"/>
              </a:rPr>
              <a:t>the</a:t>
            </a:r>
            <a:r>
              <a:rPr sz="2400" spc="550" dirty="0">
                <a:solidFill>
                  <a:srgbClr val="323232"/>
                </a:solidFill>
                <a:latin typeface="Times New Roman"/>
                <a:cs typeface="Times New Roman"/>
              </a:rPr>
              <a:t> </a:t>
            </a:r>
            <a:r>
              <a:rPr sz="2400" dirty="0">
                <a:solidFill>
                  <a:srgbClr val="323232"/>
                </a:solidFill>
                <a:latin typeface="Calibri"/>
                <a:cs typeface="Calibri"/>
              </a:rPr>
              <a:t>lists</a:t>
            </a:r>
            <a:r>
              <a:rPr sz="2400" spc="550" dirty="0">
                <a:solidFill>
                  <a:srgbClr val="323232"/>
                </a:solidFill>
                <a:latin typeface="Times New Roman"/>
                <a:cs typeface="Times New Roman"/>
              </a:rPr>
              <a:t> </a:t>
            </a:r>
            <a:r>
              <a:rPr sz="2400" dirty="0">
                <a:solidFill>
                  <a:srgbClr val="323232"/>
                </a:solidFill>
                <a:latin typeface="Calibri"/>
                <a:cs typeface="Calibri"/>
              </a:rPr>
              <a:t>are</a:t>
            </a:r>
            <a:r>
              <a:rPr sz="2400" spc="550" dirty="0">
                <a:solidFill>
                  <a:srgbClr val="323232"/>
                </a:solidFill>
                <a:latin typeface="Times New Roman"/>
                <a:cs typeface="Times New Roman"/>
              </a:rPr>
              <a:t> </a:t>
            </a:r>
            <a:r>
              <a:rPr sz="2400" dirty="0">
                <a:solidFill>
                  <a:srgbClr val="323232"/>
                </a:solidFill>
                <a:latin typeface="Calibri"/>
                <a:cs typeface="Calibri"/>
              </a:rPr>
              <a:t>associated</a:t>
            </a:r>
            <a:r>
              <a:rPr sz="2400" spc="550" dirty="0">
                <a:solidFill>
                  <a:srgbClr val="323232"/>
                </a:solidFill>
                <a:latin typeface="Times New Roman"/>
                <a:cs typeface="Times New Roman"/>
              </a:rPr>
              <a:t> </a:t>
            </a:r>
            <a:r>
              <a:rPr sz="2400" dirty="0">
                <a:solidFill>
                  <a:srgbClr val="323232"/>
                </a:solidFill>
                <a:latin typeface="Calibri"/>
                <a:cs typeface="Calibri"/>
              </a:rPr>
              <a:t>with</a:t>
            </a:r>
            <a:r>
              <a:rPr sz="2400" spc="560" dirty="0">
                <a:solidFill>
                  <a:srgbClr val="323232"/>
                </a:solidFill>
                <a:latin typeface="Times New Roman"/>
                <a:cs typeface="Times New Roman"/>
              </a:rPr>
              <a:t> </a:t>
            </a:r>
            <a:r>
              <a:rPr sz="2400" dirty="0">
                <a:solidFill>
                  <a:srgbClr val="323232"/>
                </a:solidFill>
                <a:latin typeface="Calibri"/>
                <a:cs typeface="Calibri"/>
              </a:rPr>
              <a:t>a</a:t>
            </a:r>
            <a:r>
              <a:rPr sz="2400" spc="555" dirty="0">
                <a:solidFill>
                  <a:srgbClr val="323232"/>
                </a:solidFill>
                <a:latin typeface="Times New Roman"/>
                <a:cs typeface="Times New Roman"/>
              </a:rPr>
              <a:t> </a:t>
            </a:r>
            <a:r>
              <a:rPr sz="2400" spc="-10" dirty="0">
                <a:solidFill>
                  <a:srgbClr val="323232"/>
                </a:solidFill>
                <a:latin typeface="Calibri"/>
                <a:cs typeface="Calibri"/>
              </a:rPr>
              <a:t>unique</a:t>
            </a:r>
            <a:r>
              <a:rPr sz="2400" spc="-10" dirty="0">
                <a:solidFill>
                  <a:srgbClr val="323232"/>
                </a:solidFill>
                <a:latin typeface="Times New Roman"/>
                <a:cs typeface="Times New Roman"/>
              </a:rPr>
              <a:t> </a:t>
            </a:r>
            <a:r>
              <a:rPr sz="2400" spc="-10" dirty="0">
                <a:solidFill>
                  <a:srgbClr val="323232"/>
                </a:solidFill>
                <a:latin typeface="Calibri"/>
                <a:cs typeface="Calibri"/>
              </a:rPr>
              <a:t>integer</a:t>
            </a:r>
            <a:r>
              <a:rPr sz="2400" spc="-105" dirty="0">
                <a:solidFill>
                  <a:srgbClr val="323232"/>
                </a:solidFill>
                <a:latin typeface="Times New Roman"/>
                <a:cs typeface="Times New Roman"/>
              </a:rPr>
              <a:t> </a:t>
            </a:r>
            <a:r>
              <a:rPr sz="2400" dirty="0">
                <a:solidFill>
                  <a:srgbClr val="323232"/>
                </a:solidFill>
                <a:latin typeface="Calibri"/>
                <a:cs typeface="Calibri"/>
              </a:rPr>
              <a:t>number</a:t>
            </a:r>
            <a:r>
              <a:rPr sz="2400" spc="-95" dirty="0">
                <a:solidFill>
                  <a:srgbClr val="323232"/>
                </a:solidFill>
                <a:latin typeface="Times New Roman"/>
                <a:cs typeface="Times New Roman"/>
              </a:rPr>
              <a:t> </a:t>
            </a:r>
            <a:r>
              <a:rPr sz="2400" dirty="0">
                <a:solidFill>
                  <a:srgbClr val="323232"/>
                </a:solidFill>
                <a:latin typeface="Calibri"/>
                <a:cs typeface="Calibri"/>
              </a:rPr>
              <a:t>known</a:t>
            </a:r>
            <a:r>
              <a:rPr sz="2400" spc="-105" dirty="0">
                <a:solidFill>
                  <a:srgbClr val="323232"/>
                </a:solidFill>
                <a:latin typeface="Times New Roman"/>
                <a:cs typeface="Times New Roman"/>
              </a:rPr>
              <a:t> </a:t>
            </a:r>
            <a:r>
              <a:rPr sz="2400" dirty="0">
                <a:solidFill>
                  <a:srgbClr val="323232"/>
                </a:solidFill>
                <a:latin typeface="Calibri"/>
                <a:cs typeface="Calibri"/>
              </a:rPr>
              <a:t>as</a:t>
            </a:r>
            <a:r>
              <a:rPr sz="2400" spc="-100" dirty="0">
                <a:solidFill>
                  <a:srgbClr val="323232"/>
                </a:solidFill>
                <a:latin typeface="Times New Roman"/>
                <a:cs typeface="Times New Roman"/>
              </a:rPr>
              <a:t> </a:t>
            </a:r>
            <a:r>
              <a:rPr sz="2400" dirty="0">
                <a:solidFill>
                  <a:srgbClr val="323232"/>
                </a:solidFill>
                <a:latin typeface="Calibri"/>
                <a:cs typeface="Calibri"/>
              </a:rPr>
              <a:t>an</a:t>
            </a:r>
            <a:r>
              <a:rPr sz="2400" spc="-110" dirty="0">
                <a:solidFill>
                  <a:srgbClr val="323232"/>
                </a:solidFill>
                <a:latin typeface="Times New Roman"/>
                <a:cs typeface="Times New Roman"/>
              </a:rPr>
              <a:t> </a:t>
            </a:r>
            <a:r>
              <a:rPr sz="2400" spc="-10" dirty="0">
                <a:solidFill>
                  <a:srgbClr val="323232"/>
                </a:solidFill>
                <a:latin typeface="Calibri"/>
                <a:cs typeface="Calibri"/>
              </a:rPr>
              <a:t>index.</a:t>
            </a:r>
            <a:endParaRPr sz="2400">
              <a:latin typeface="Calibri"/>
              <a:cs typeface="Calibri"/>
            </a:endParaRPr>
          </a:p>
          <a:p>
            <a:pPr marL="355600" marR="5080" indent="-343535" algn="just">
              <a:lnSpc>
                <a:spcPct val="100000"/>
              </a:lnSpc>
              <a:spcBef>
                <a:spcPts val="575"/>
              </a:spcBef>
              <a:buFont typeface="Wingdings"/>
              <a:buChar char=""/>
              <a:tabLst>
                <a:tab pos="355600" algn="l"/>
              </a:tabLst>
            </a:pPr>
            <a:r>
              <a:rPr sz="2400" dirty="0">
                <a:solidFill>
                  <a:srgbClr val="323232"/>
                </a:solidFill>
                <a:latin typeface="Calibri"/>
                <a:cs typeface="Calibri"/>
              </a:rPr>
              <a:t>The</a:t>
            </a:r>
            <a:r>
              <a:rPr sz="2400" spc="45" dirty="0">
                <a:solidFill>
                  <a:srgbClr val="323232"/>
                </a:solidFill>
                <a:latin typeface="Times New Roman"/>
                <a:cs typeface="Times New Roman"/>
              </a:rPr>
              <a:t> </a:t>
            </a:r>
            <a:r>
              <a:rPr sz="2400" dirty="0">
                <a:solidFill>
                  <a:srgbClr val="323232"/>
                </a:solidFill>
                <a:latin typeface="Calibri"/>
                <a:cs typeface="Calibri"/>
              </a:rPr>
              <a:t>first</a:t>
            </a:r>
            <a:r>
              <a:rPr sz="2400" spc="45" dirty="0">
                <a:solidFill>
                  <a:srgbClr val="323232"/>
                </a:solidFill>
                <a:latin typeface="Times New Roman"/>
                <a:cs typeface="Times New Roman"/>
              </a:rPr>
              <a:t> </a:t>
            </a:r>
            <a:r>
              <a:rPr sz="2400" dirty="0">
                <a:solidFill>
                  <a:srgbClr val="323232"/>
                </a:solidFill>
                <a:latin typeface="Calibri"/>
                <a:cs typeface="Calibri"/>
              </a:rPr>
              <a:t>element</a:t>
            </a:r>
            <a:r>
              <a:rPr sz="2400" spc="55" dirty="0">
                <a:solidFill>
                  <a:srgbClr val="323232"/>
                </a:solidFill>
                <a:latin typeface="Times New Roman"/>
                <a:cs typeface="Times New Roman"/>
              </a:rPr>
              <a:t> </a:t>
            </a:r>
            <a:r>
              <a:rPr sz="2400" dirty="0">
                <a:solidFill>
                  <a:srgbClr val="323232"/>
                </a:solidFill>
                <a:latin typeface="Calibri"/>
                <a:cs typeface="Calibri"/>
              </a:rPr>
              <a:t>is</a:t>
            </a:r>
            <a:r>
              <a:rPr sz="2400" spc="40" dirty="0">
                <a:solidFill>
                  <a:srgbClr val="323232"/>
                </a:solidFill>
                <a:latin typeface="Times New Roman"/>
                <a:cs typeface="Times New Roman"/>
              </a:rPr>
              <a:t> </a:t>
            </a:r>
            <a:r>
              <a:rPr sz="2400" dirty="0">
                <a:solidFill>
                  <a:srgbClr val="323232"/>
                </a:solidFill>
                <a:latin typeface="Calibri"/>
                <a:cs typeface="Calibri"/>
              </a:rPr>
              <a:t>indexed</a:t>
            </a:r>
            <a:r>
              <a:rPr sz="2400" spc="55" dirty="0">
                <a:solidFill>
                  <a:srgbClr val="323232"/>
                </a:solidFill>
                <a:latin typeface="Times New Roman"/>
                <a:cs typeface="Times New Roman"/>
              </a:rPr>
              <a:t> </a:t>
            </a:r>
            <a:r>
              <a:rPr sz="2400" dirty="0">
                <a:solidFill>
                  <a:srgbClr val="323232"/>
                </a:solidFill>
                <a:latin typeface="Calibri"/>
                <a:cs typeface="Calibri"/>
              </a:rPr>
              <a:t>as</a:t>
            </a:r>
            <a:r>
              <a:rPr sz="2400" spc="40" dirty="0">
                <a:solidFill>
                  <a:srgbClr val="323232"/>
                </a:solidFill>
                <a:latin typeface="Times New Roman"/>
                <a:cs typeface="Times New Roman"/>
              </a:rPr>
              <a:t> </a:t>
            </a:r>
            <a:r>
              <a:rPr sz="2400" dirty="0">
                <a:solidFill>
                  <a:srgbClr val="323232"/>
                </a:solidFill>
                <a:latin typeface="Calibri"/>
                <a:cs typeface="Calibri"/>
              </a:rPr>
              <a:t>0,</a:t>
            </a:r>
            <a:r>
              <a:rPr sz="2400" spc="45" dirty="0">
                <a:solidFill>
                  <a:srgbClr val="323232"/>
                </a:solidFill>
                <a:latin typeface="Times New Roman"/>
                <a:cs typeface="Times New Roman"/>
              </a:rPr>
              <a:t> </a:t>
            </a:r>
            <a:r>
              <a:rPr sz="2400" dirty="0">
                <a:solidFill>
                  <a:srgbClr val="323232"/>
                </a:solidFill>
                <a:latin typeface="Calibri"/>
                <a:cs typeface="Calibri"/>
              </a:rPr>
              <a:t>and</a:t>
            </a:r>
            <a:r>
              <a:rPr sz="2400" spc="50" dirty="0">
                <a:solidFill>
                  <a:srgbClr val="323232"/>
                </a:solidFill>
                <a:latin typeface="Times New Roman"/>
                <a:cs typeface="Times New Roman"/>
              </a:rPr>
              <a:t> </a:t>
            </a:r>
            <a:r>
              <a:rPr sz="2400" dirty="0">
                <a:solidFill>
                  <a:srgbClr val="323232"/>
                </a:solidFill>
                <a:latin typeface="Calibri"/>
                <a:cs typeface="Calibri"/>
              </a:rPr>
              <a:t>the</a:t>
            </a:r>
            <a:r>
              <a:rPr sz="2400" spc="50" dirty="0">
                <a:solidFill>
                  <a:srgbClr val="323232"/>
                </a:solidFill>
                <a:latin typeface="Times New Roman"/>
                <a:cs typeface="Times New Roman"/>
              </a:rPr>
              <a:t> </a:t>
            </a:r>
            <a:r>
              <a:rPr sz="2400" dirty="0">
                <a:solidFill>
                  <a:srgbClr val="323232"/>
                </a:solidFill>
                <a:latin typeface="Calibri"/>
                <a:cs typeface="Calibri"/>
              </a:rPr>
              <a:t>second</a:t>
            </a:r>
            <a:r>
              <a:rPr sz="2400" spc="45" dirty="0">
                <a:solidFill>
                  <a:srgbClr val="323232"/>
                </a:solidFill>
                <a:latin typeface="Times New Roman"/>
                <a:cs typeface="Times New Roman"/>
              </a:rPr>
              <a:t> </a:t>
            </a:r>
            <a:r>
              <a:rPr sz="2400" dirty="0">
                <a:solidFill>
                  <a:srgbClr val="323232"/>
                </a:solidFill>
                <a:latin typeface="Calibri"/>
                <a:cs typeface="Calibri"/>
              </a:rPr>
              <a:t>is</a:t>
            </a:r>
            <a:r>
              <a:rPr sz="2400" spc="40" dirty="0">
                <a:solidFill>
                  <a:srgbClr val="323232"/>
                </a:solidFill>
                <a:latin typeface="Times New Roman"/>
                <a:cs typeface="Times New Roman"/>
              </a:rPr>
              <a:t> </a:t>
            </a:r>
            <a:r>
              <a:rPr sz="2400" dirty="0">
                <a:solidFill>
                  <a:srgbClr val="323232"/>
                </a:solidFill>
                <a:latin typeface="Calibri"/>
                <a:cs typeface="Calibri"/>
              </a:rPr>
              <a:t>1,</a:t>
            </a:r>
            <a:r>
              <a:rPr sz="2400" spc="50" dirty="0">
                <a:solidFill>
                  <a:srgbClr val="323232"/>
                </a:solidFill>
                <a:latin typeface="Times New Roman"/>
                <a:cs typeface="Times New Roman"/>
              </a:rPr>
              <a:t> </a:t>
            </a:r>
            <a:r>
              <a:rPr sz="2400" dirty="0">
                <a:solidFill>
                  <a:srgbClr val="323232"/>
                </a:solidFill>
                <a:latin typeface="Calibri"/>
                <a:cs typeface="Calibri"/>
              </a:rPr>
              <a:t>and</a:t>
            </a:r>
            <a:r>
              <a:rPr sz="2400" spc="45" dirty="0">
                <a:solidFill>
                  <a:srgbClr val="323232"/>
                </a:solidFill>
                <a:latin typeface="Times New Roman"/>
                <a:cs typeface="Times New Roman"/>
              </a:rPr>
              <a:t> </a:t>
            </a:r>
            <a:r>
              <a:rPr sz="2400" spc="-25" dirty="0">
                <a:solidFill>
                  <a:srgbClr val="323232"/>
                </a:solidFill>
                <a:latin typeface="Calibri"/>
                <a:cs typeface="Calibri"/>
              </a:rPr>
              <a:t>so</a:t>
            </a:r>
            <a:r>
              <a:rPr sz="2400" spc="-25" dirty="0">
                <a:solidFill>
                  <a:srgbClr val="323232"/>
                </a:solidFill>
                <a:latin typeface="Times New Roman"/>
                <a:cs typeface="Times New Roman"/>
              </a:rPr>
              <a:t> </a:t>
            </a:r>
            <a:r>
              <a:rPr sz="2400" dirty="0">
                <a:solidFill>
                  <a:srgbClr val="323232"/>
                </a:solidFill>
                <a:latin typeface="Calibri"/>
                <a:cs typeface="Calibri"/>
              </a:rPr>
              <a:t>on.</a:t>
            </a:r>
            <a:r>
              <a:rPr sz="2400" spc="-50" dirty="0">
                <a:solidFill>
                  <a:srgbClr val="323232"/>
                </a:solidFill>
                <a:latin typeface="Times New Roman"/>
                <a:cs typeface="Times New Roman"/>
              </a:rPr>
              <a:t> </a:t>
            </a:r>
            <a:r>
              <a:rPr sz="2400" dirty="0">
                <a:solidFill>
                  <a:srgbClr val="323232"/>
                </a:solidFill>
                <a:latin typeface="Calibri"/>
                <a:cs typeface="Calibri"/>
              </a:rPr>
              <a:t>So,</a:t>
            </a:r>
            <a:r>
              <a:rPr sz="2400" spc="-45" dirty="0">
                <a:solidFill>
                  <a:srgbClr val="323232"/>
                </a:solidFill>
                <a:latin typeface="Times New Roman"/>
                <a:cs typeface="Times New Roman"/>
              </a:rPr>
              <a:t> </a:t>
            </a:r>
            <a:r>
              <a:rPr sz="2400" dirty="0">
                <a:solidFill>
                  <a:srgbClr val="323232"/>
                </a:solidFill>
                <a:latin typeface="Calibri"/>
                <a:cs typeface="Calibri"/>
              </a:rPr>
              <a:t>a</a:t>
            </a:r>
            <a:r>
              <a:rPr sz="2400" spc="-40" dirty="0">
                <a:solidFill>
                  <a:srgbClr val="323232"/>
                </a:solidFill>
                <a:latin typeface="Times New Roman"/>
                <a:cs typeface="Times New Roman"/>
              </a:rPr>
              <a:t> </a:t>
            </a:r>
            <a:r>
              <a:rPr sz="2400" dirty="0">
                <a:solidFill>
                  <a:srgbClr val="323232"/>
                </a:solidFill>
                <a:latin typeface="Calibri"/>
                <a:cs typeface="Calibri"/>
              </a:rPr>
              <a:t>list</a:t>
            </a:r>
            <a:r>
              <a:rPr sz="2400" spc="-55" dirty="0">
                <a:solidFill>
                  <a:srgbClr val="323232"/>
                </a:solidFill>
                <a:latin typeface="Times New Roman"/>
                <a:cs typeface="Times New Roman"/>
              </a:rPr>
              <a:t> </a:t>
            </a:r>
            <a:r>
              <a:rPr sz="2400" dirty="0">
                <a:solidFill>
                  <a:srgbClr val="323232"/>
                </a:solidFill>
                <a:latin typeface="Calibri"/>
                <a:cs typeface="Calibri"/>
              </a:rPr>
              <a:t>containing</a:t>
            </a:r>
            <a:r>
              <a:rPr sz="2400" spc="-50" dirty="0">
                <a:solidFill>
                  <a:srgbClr val="323232"/>
                </a:solidFill>
                <a:latin typeface="Times New Roman"/>
                <a:cs typeface="Times New Roman"/>
              </a:rPr>
              <a:t> </a:t>
            </a:r>
            <a:r>
              <a:rPr sz="2400" dirty="0">
                <a:solidFill>
                  <a:srgbClr val="323232"/>
                </a:solidFill>
                <a:latin typeface="Calibri"/>
                <a:cs typeface="Calibri"/>
              </a:rPr>
              <a:t>six</a:t>
            </a:r>
            <a:r>
              <a:rPr sz="2400" spc="-45" dirty="0">
                <a:solidFill>
                  <a:srgbClr val="323232"/>
                </a:solidFill>
                <a:latin typeface="Times New Roman"/>
                <a:cs typeface="Times New Roman"/>
              </a:rPr>
              <a:t> </a:t>
            </a:r>
            <a:r>
              <a:rPr sz="2400" dirty="0">
                <a:solidFill>
                  <a:srgbClr val="323232"/>
                </a:solidFill>
                <a:latin typeface="Calibri"/>
                <a:cs typeface="Calibri"/>
              </a:rPr>
              <a:t>elements</a:t>
            </a:r>
            <a:r>
              <a:rPr sz="2400" spc="-60" dirty="0">
                <a:solidFill>
                  <a:srgbClr val="323232"/>
                </a:solidFill>
                <a:latin typeface="Times New Roman"/>
                <a:cs typeface="Times New Roman"/>
              </a:rPr>
              <a:t> </a:t>
            </a:r>
            <a:r>
              <a:rPr sz="2400" dirty="0">
                <a:solidFill>
                  <a:srgbClr val="323232"/>
                </a:solidFill>
                <a:latin typeface="Calibri"/>
                <a:cs typeface="Calibri"/>
              </a:rPr>
              <a:t>will</a:t>
            </a:r>
            <a:r>
              <a:rPr sz="2400" spc="-40" dirty="0">
                <a:solidFill>
                  <a:srgbClr val="323232"/>
                </a:solidFill>
                <a:latin typeface="Times New Roman"/>
                <a:cs typeface="Times New Roman"/>
              </a:rPr>
              <a:t> </a:t>
            </a:r>
            <a:r>
              <a:rPr sz="2400" dirty="0">
                <a:solidFill>
                  <a:srgbClr val="323232"/>
                </a:solidFill>
                <a:latin typeface="Calibri"/>
                <a:cs typeface="Calibri"/>
              </a:rPr>
              <a:t>have</a:t>
            </a:r>
            <a:r>
              <a:rPr sz="2400" spc="-25" dirty="0">
                <a:solidFill>
                  <a:srgbClr val="323232"/>
                </a:solidFill>
                <a:latin typeface="Times New Roman"/>
                <a:cs typeface="Times New Roman"/>
              </a:rPr>
              <a:t> </a:t>
            </a:r>
            <a:r>
              <a:rPr sz="2400" dirty="0">
                <a:solidFill>
                  <a:srgbClr val="323232"/>
                </a:solidFill>
                <a:latin typeface="Calibri"/>
                <a:cs typeface="Calibri"/>
              </a:rPr>
              <a:t>an</a:t>
            </a:r>
            <a:r>
              <a:rPr sz="2400" spc="-45" dirty="0">
                <a:solidFill>
                  <a:srgbClr val="323232"/>
                </a:solidFill>
                <a:latin typeface="Times New Roman"/>
                <a:cs typeface="Times New Roman"/>
              </a:rPr>
              <a:t> </a:t>
            </a:r>
            <a:r>
              <a:rPr sz="2400" dirty="0">
                <a:solidFill>
                  <a:srgbClr val="323232"/>
                </a:solidFill>
                <a:latin typeface="Calibri"/>
                <a:cs typeface="Calibri"/>
              </a:rPr>
              <a:t>index</a:t>
            </a:r>
            <a:r>
              <a:rPr sz="2400" spc="-40" dirty="0">
                <a:solidFill>
                  <a:srgbClr val="323232"/>
                </a:solidFill>
                <a:latin typeface="Times New Roman"/>
                <a:cs typeface="Times New Roman"/>
              </a:rPr>
              <a:t> </a:t>
            </a:r>
            <a:r>
              <a:rPr sz="2400" dirty="0">
                <a:solidFill>
                  <a:srgbClr val="323232"/>
                </a:solidFill>
                <a:latin typeface="Calibri"/>
                <a:cs typeface="Calibri"/>
              </a:rPr>
              <a:t>from</a:t>
            </a:r>
            <a:r>
              <a:rPr sz="2400" spc="-55" dirty="0">
                <a:solidFill>
                  <a:srgbClr val="323232"/>
                </a:solidFill>
                <a:latin typeface="Times New Roman"/>
                <a:cs typeface="Times New Roman"/>
              </a:rPr>
              <a:t> </a:t>
            </a:r>
            <a:r>
              <a:rPr sz="2400" spc="-50" dirty="0">
                <a:solidFill>
                  <a:srgbClr val="323232"/>
                </a:solidFill>
                <a:latin typeface="Calibri"/>
                <a:cs typeface="Calibri"/>
              </a:rPr>
              <a:t>0</a:t>
            </a:r>
            <a:r>
              <a:rPr sz="2400" spc="-50" dirty="0">
                <a:solidFill>
                  <a:srgbClr val="323232"/>
                </a:solidFill>
                <a:latin typeface="Times New Roman"/>
                <a:cs typeface="Times New Roman"/>
              </a:rPr>
              <a:t> </a:t>
            </a:r>
            <a:r>
              <a:rPr sz="2400" dirty="0">
                <a:solidFill>
                  <a:srgbClr val="323232"/>
                </a:solidFill>
                <a:latin typeface="Calibri"/>
                <a:cs typeface="Calibri"/>
              </a:rPr>
              <a:t>to</a:t>
            </a:r>
            <a:r>
              <a:rPr sz="2400" spc="-90" dirty="0">
                <a:solidFill>
                  <a:srgbClr val="323232"/>
                </a:solidFill>
                <a:latin typeface="Times New Roman"/>
                <a:cs typeface="Times New Roman"/>
              </a:rPr>
              <a:t> </a:t>
            </a:r>
            <a:r>
              <a:rPr sz="2400" spc="-25" dirty="0">
                <a:solidFill>
                  <a:srgbClr val="323232"/>
                </a:solidFill>
                <a:latin typeface="Calibri"/>
                <a:cs typeface="Calibri"/>
              </a:rPr>
              <a:t>5.</a:t>
            </a:r>
            <a:endParaRPr sz="2400">
              <a:latin typeface="Calibri"/>
              <a:cs typeface="Calibri"/>
            </a:endParaRPr>
          </a:p>
          <a:p>
            <a:pPr marL="355600" marR="8890" indent="-343535" algn="just">
              <a:lnSpc>
                <a:spcPct val="100000"/>
              </a:lnSpc>
              <a:spcBef>
                <a:spcPts val="580"/>
              </a:spcBef>
              <a:buFont typeface="Wingdings"/>
              <a:buChar char=""/>
              <a:tabLst>
                <a:tab pos="355600" algn="l"/>
              </a:tabLst>
            </a:pPr>
            <a:r>
              <a:rPr sz="2400" dirty="0">
                <a:solidFill>
                  <a:srgbClr val="323232"/>
                </a:solidFill>
                <a:latin typeface="Calibri"/>
                <a:cs typeface="Calibri"/>
              </a:rPr>
              <a:t>For</a:t>
            </a:r>
            <a:r>
              <a:rPr sz="2400" spc="-20" dirty="0">
                <a:solidFill>
                  <a:srgbClr val="323232"/>
                </a:solidFill>
                <a:latin typeface="Times New Roman"/>
                <a:cs typeface="Times New Roman"/>
              </a:rPr>
              <a:t> </a:t>
            </a:r>
            <a:r>
              <a:rPr sz="2400" dirty="0">
                <a:solidFill>
                  <a:srgbClr val="323232"/>
                </a:solidFill>
                <a:latin typeface="Calibri"/>
                <a:cs typeface="Calibri"/>
              </a:rPr>
              <a:t>accessing</a:t>
            </a:r>
            <a:r>
              <a:rPr sz="2400" spc="-10" dirty="0">
                <a:solidFill>
                  <a:srgbClr val="323232"/>
                </a:solidFill>
                <a:latin typeface="Times New Roman"/>
                <a:cs typeface="Times New Roman"/>
              </a:rPr>
              <a:t> </a:t>
            </a:r>
            <a:r>
              <a:rPr sz="2400" dirty="0">
                <a:solidFill>
                  <a:srgbClr val="323232"/>
                </a:solidFill>
                <a:latin typeface="Calibri"/>
                <a:cs typeface="Calibri"/>
              </a:rPr>
              <a:t>the</a:t>
            </a:r>
            <a:r>
              <a:rPr sz="2400" spc="-5" dirty="0">
                <a:solidFill>
                  <a:srgbClr val="323232"/>
                </a:solidFill>
                <a:latin typeface="Times New Roman"/>
                <a:cs typeface="Times New Roman"/>
              </a:rPr>
              <a:t> </a:t>
            </a:r>
            <a:r>
              <a:rPr sz="2400" dirty="0">
                <a:solidFill>
                  <a:srgbClr val="323232"/>
                </a:solidFill>
                <a:latin typeface="Calibri"/>
                <a:cs typeface="Calibri"/>
              </a:rPr>
              <a:t>elements</a:t>
            </a:r>
            <a:r>
              <a:rPr sz="2400" spc="-10" dirty="0">
                <a:solidFill>
                  <a:srgbClr val="323232"/>
                </a:solidFill>
                <a:latin typeface="Times New Roman"/>
                <a:cs typeface="Times New Roman"/>
              </a:rPr>
              <a:t> </a:t>
            </a:r>
            <a:r>
              <a:rPr sz="2400" dirty="0">
                <a:solidFill>
                  <a:srgbClr val="323232"/>
                </a:solidFill>
                <a:latin typeface="Calibri"/>
                <a:cs typeface="Calibri"/>
              </a:rPr>
              <a:t>in</a:t>
            </a:r>
            <a:r>
              <a:rPr sz="2400" spc="-10" dirty="0">
                <a:solidFill>
                  <a:srgbClr val="323232"/>
                </a:solidFill>
                <a:latin typeface="Times New Roman"/>
                <a:cs typeface="Times New Roman"/>
              </a:rPr>
              <a:t> </a:t>
            </a:r>
            <a:r>
              <a:rPr sz="2400" dirty="0">
                <a:solidFill>
                  <a:srgbClr val="323232"/>
                </a:solidFill>
                <a:latin typeface="Calibri"/>
                <a:cs typeface="Calibri"/>
              </a:rPr>
              <a:t>the</a:t>
            </a:r>
            <a:r>
              <a:rPr sz="2400" spc="-10" dirty="0">
                <a:solidFill>
                  <a:srgbClr val="323232"/>
                </a:solidFill>
                <a:latin typeface="Times New Roman"/>
                <a:cs typeface="Times New Roman"/>
              </a:rPr>
              <a:t> </a:t>
            </a:r>
            <a:r>
              <a:rPr sz="2400" dirty="0">
                <a:solidFill>
                  <a:srgbClr val="323232"/>
                </a:solidFill>
                <a:latin typeface="Calibri"/>
                <a:cs typeface="Calibri"/>
              </a:rPr>
              <a:t>List,</a:t>
            </a:r>
            <a:r>
              <a:rPr sz="2400" spc="-10" dirty="0">
                <a:solidFill>
                  <a:srgbClr val="323232"/>
                </a:solidFill>
                <a:latin typeface="Times New Roman"/>
                <a:cs typeface="Times New Roman"/>
              </a:rPr>
              <a:t> </a:t>
            </a:r>
            <a:r>
              <a:rPr sz="2400" dirty="0">
                <a:solidFill>
                  <a:srgbClr val="323232"/>
                </a:solidFill>
                <a:latin typeface="Calibri"/>
                <a:cs typeface="Calibri"/>
              </a:rPr>
              <a:t>the</a:t>
            </a:r>
            <a:r>
              <a:rPr sz="2400" spc="-5" dirty="0">
                <a:solidFill>
                  <a:srgbClr val="323232"/>
                </a:solidFill>
                <a:latin typeface="Times New Roman"/>
                <a:cs typeface="Times New Roman"/>
              </a:rPr>
              <a:t> </a:t>
            </a:r>
            <a:r>
              <a:rPr sz="2400" dirty="0">
                <a:solidFill>
                  <a:srgbClr val="323232"/>
                </a:solidFill>
                <a:latin typeface="Calibri"/>
                <a:cs typeface="Calibri"/>
              </a:rPr>
              <a:t>index</a:t>
            </a:r>
            <a:r>
              <a:rPr sz="2400" spc="-20" dirty="0">
                <a:solidFill>
                  <a:srgbClr val="323232"/>
                </a:solidFill>
                <a:latin typeface="Times New Roman"/>
                <a:cs typeface="Times New Roman"/>
              </a:rPr>
              <a:t> </a:t>
            </a:r>
            <a:r>
              <a:rPr sz="2400" dirty="0">
                <a:solidFill>
                  <a:srgbClr val="323232"/>
                </a:solidFill>
                <a:latin typeface="Calibri"/>
                <a:cs typeface="Calibri"/>
              </a:rPr>
              <a:t>is</a:t>
            </a:r>
            <a:r>
              <a:rPr sz="2400" spc="-15" dirty="0">
                <a:solidFill>
                  <a:srgbClr val="323232"/>
                </a:solidFill>
                <a:latin typeface="Times New Roman"/>
                <a:cs typeface="Times New Roman"/>
              </a:rPr>
              <a:t> </a:t>
            </a:r>
            <a:r>
              <a:rPr sz="2400" spc="-10" dirty="0">
                <a:solidFill>
                  <a:srgbClr val="323232"/>
                </a:solidFill>
                <a:latin typeface="Calibri"/>
                <a:cs typeface="Calibri"/>
              </a:rPr>
              <a:t>mentioned</a:t>
            </a:r>
            <a:r>
              <a:rPr sz="2400" spc="-10" dirty="0">
                <a:solidFill>
                  <a:srgbClr val="323232"/>
                </a:solidFill>
                <a:latin typeface="Times New Roman"/>
                <a:cs typeface="Times New Roman"/>
              </a:rPr>
              <a:t> </a:t>
            </a:r>
            <a:r>
              <a:rPr sz="2400" dirty="0">
                <a:solidFill>
                  <a:srgbClr val="323232"/>
                </a:solidFill>
                <a:latin typeface="Calibri"/>
                <a:cs typeface="Calibri"/>
              </a:rPr>
              <a:t>within</a:t>
            </a:r>
            <a:r>
              <a:rPr sz="2400" spc="-110" dirty="0">
                <a:solidFill>
                  <a:srgbClr val="323232"/>
                </a:solidFill>
                <a:latin typeface="Times New Roman"/>
                <a:cs typeface="Times New Roman"/>
              </a:rPr>
              <a:t> </a:t>
            </a:r>
            <a:r>
              <a:rPr sz="2400" dirty="0">
                <a:solidFill>
                  <a:srgbClr val="323232"/>
                </a:solidFill>
                <a:latin typeface="Calibri"/>
                <a:cs typeface="Calibri"/>
              </a:rPr>
              <a:t>the</a:t>
            </a:r>
            <a:r>
              <a:rPr sz="2400" spc="-90" dirty="0">
                <a:solidFill>
                  <a:srgbClr val="323232"/>
                </a:solidFill>
                <a:latin typeface="Times New Roman"/>
                <a:cs typeface="Times New Roman"/>
              </a:rPr>
              <a:t> </a:t>
            </a:r>
            <a:r>
              <a:rPr sz="2400" dirty="0">
                <a:solidFill>
                  <a:srgbClr val="323232"/>
                </a:solidFill>
                <a:latin typeface="Calibri"/>
                <a:cs typeface="Calibri"/>
              </a:rPr>
              <a:t>index</a:t>
            </a:r>
            <a:r>
              <a:rPr sz="2400" spc="-100" dirty="0">
                <a:solidFill>
                  <a:srgbClr val="323232"/>
                </a:solidFill>
                <a:latin typeface="Times New Roman"/>
                <a:cs typeface="Times New Roman"/>
              </a:rPr>
              <a:t> </a:t>
            </a:r>
            <a:r>
              <a:rPr sz="2400" spc="-10" dirty="0">
                <a:solidFill>
                  <a:srgbClr val="323232"/>
                </a:solidFill>
                <a:latin typeface="Calibri"/>
                <a:cs typeface="Calibri"/>
              </a:rPr>
              <a:t>operator</a:t>
            </a:r>
            <a:r>
              <a:rPr sz="2400" spc="-100" dirty="0">
                <a:solidFill>
                  <a:srgbClr val="323232"/>
                </a:solidFill>
                <a:latin typeface="Times New Roman"/>
                <a:cs typeface="Times New Roman"/>
              </a:rPr>
              <a:t> </a:t>
            </a:r>
            <a:r>
              <a:rPr sz="2400" dirty="0">
                <a:solidFill>
                  <a:srgbClr val="323232"/>
                </a:solidFill>
                <a:latin typeface="Calibri"/>
                <a:cs typeface="Calibri"/>
              </a:rPr>
              <a:t>([</a:t>
            </a:r>
            <a:r>
              <a:rPr sz="2400" spc="-100" dirty="0">
                <a:solidFill>
                  <a:srgbClr val="323232"/>
                </a:solidFill>
                <a:latin typeface="Times New Roman"/>
                <a:cs typeface="Times New Roman"/>
              </a:rPr>
              <a:t> </a:t>
            </a:r>
            <a:r>
              <a:rPr sz="2400" dirty="0">
                <a:solidFill>
                  <a:srgbClr val="323232"/>
                </a:solidFill>
                <a:latin typeface="Calibri"/>
                <a:cs typeface="Calibri"/>
              </a:rPr>
              <a:t>])</a:t>
            </a:r>
            <a:r>
              <a:rPr sz="2400" spc="-100" dirty="0">
                <a:solidFill>
                  <a:srgbClr val="323232"/>
                </a:solidFill>
                <a:latin typeface="Times New Roman"/>
                <a:cs typeface="Times New Roman"/>
              </a:rPr>
              <a:t> </a:t>
            </a:r>
            <a:r>
              <a:rPr sz="2400" spc="-10" dirty="0">
                <a:solidFill>
                  <a:srgbClr val="323232"/>
                </a:solidFill>
                <a:latin typeface="Calibri"/>
                <a:cs typeface="Calibri"/>
              </a:rPr>
              <a:t>preceded</a:t>
            </a:r>
            <a:r>
              <a:rPr sz="2400" spc="-85" dirty="0">
                <a:solidFill>
                  <a:srgbClr val="323232"/>
                </a:solidFill>
                <a:latin typeface="Times New Roman"/>
                <a:cs typeface="Times New Roman"/>
              </a:rPr>
              <a:t> </a:t>
            </a:r>
            <a:r>
              <a:rPr sz="2400" dirty="0">
                <a:solidFill>
                  <a:srgbClr val="323232"/>
                </a:solidFill>
                <a:latin typeface="Calibri"/>
                <a:cs typeface="Calibri"/>
              </a:rPr>
              <a:t>by</a:t>
            </a:r>
            <a:r>
              <a:rPr sz="2400" spc="-85" dirty="0">
                <a:solidFill>
                  <a:srgbClr val="323232"/>
                </a:solidFill>
                <a:latin typeface="Times New Roman"/>
                <a:cs typeface="Times New Roman"/>
              </a:rPr>
              <a:t> </a:t>
            </a:r>
            <a:r>
              <a:rPr sz="2400" dirty="0">
                <a:solidFill>
                  <a:srgbClr val="323232"/>
                </a:solidFill>
                <a:latin typeface="Calibri"/>
                <a:cs typeface="Calibri"/>
              </a:rPr>
              <a:t>the</a:t>
            </a:r>
            <a:r>
              <a:rPr sz="2400" spc="-90" dirty="0">
                <a:solidFill>
                  <a:srgbClr val="323232"/>
                </a:solidFill>
                <a:latin typeface="Times New Roman"/>
                <a:cs typeface="Times New Roman"/>
              </a:rPr>
              <a:t> </a:t>
            </a:r>
            <a:r>
              <a:rPr sz="2400" dirty="0">
                <a:solidFill>
                  <a:srgbClr val="323232"/>
                </a:solidFill>
                <a:latin typeface="Calibri"/>
                <a:cs typeface="Calibri"/>
              </a:rPr>
              <a:t>list's</a:t>
            </a:r>
            <a:r>
              <a:rPr sz="2400" spc="-125" dirty="0">
                <a:solidFill>
                  <a:srgbClr val="323232"/>
                </a:solidFill>
                <a:latin typeface="Times New Roman"/>
                <a:cs typeface="Times New Roman"/>
              </a:rPr>
              <a:t> </a:t>
            </a:r>
            <a:r>
              <a:rPr sz="2400" spc="-10" dirty="0">
                <a:solidFill>
                  <a:srgbClr val="323232"/>
                </a:solidFill>
                <a:latin typeface="Calibri"/>
                <a:cs typeface="Calibri"/>
              </a:rPr>
              <a:t>name.</a:t>
            </a:r>
            <a:endParaRPr sz="2400">
              <a:latin typeface="Calibri"/>
              <a:cs typeface="Calibri"/>
            </a:endParaRPr>
          </a:p>
          <a:p>
            <a:pPr marL="355600" marR="6350" indent="-343535" algn="just">
              <a:lnSpc>
                <a:spcPct val="100000"/>
              </a:lnSpc>
              <a:spcBef>
                <a:spcPts val="575"/>
              </a:spcBef>
              <a:buFont typeface="Wingdings"/>
              <a:buChar char=""/>
              <a:tabLst>
                <a:tab pos="355600" algn="l"/>
              </a:tabLst>
            </a:pPr>
            <a:r>
              <a:rPr sz="2400" dirty="0">
                <a:solidFill>
                  <a:srgbClr val="323232"/>
                </a:solidFill>
                <a:latin typeface="Calibri"/>
                <a:cs typeface="Calibri"/>
              </a:rPr>
              <a:t>Another</a:t>
            </a:r>
            <a:r>
              <a:rPr sz="2400" spc="170" dirty="0">
                <a:solidFill>
                  <a:srgbClr val="323232"/>
                </a:solidFill>
                <a:latin typeface="Times New Roman"/>
                <a:cs typeface="Times New Roman"/>
              </a:rPr>
              <a:t> </a:t>
            </a:r>
            <a:r>
              <a:rPr sz="2400" dirty="0">
                <a:solidFill>
                  <a:srgbClr val="323232"/>
                </a:solidFill>
                <a:latin typeface="Calibri"/>
                <a:cs typeface="Calibri"/>
              </a:rPr>
              <a:t>way</a:t>
            </a:r>
            <a:r>
              <a:rPr sz="2400" spc="170" dirty="0">
                <a:solidFill>
                  <a:srgbClr val="323232"/>
                </a:solidFill>
                <a:latin typeface="Times New Roman"/>
                <a:cs typeface="Times New Roman"/>
              </a:rPr>
              <a:t> </a:t>
            </a:r>
            <a:r>
              <a:rPr sz="2400" dirty="0">
                <a:solidFill>
                  <a:srgbClr val="323232"/>
                </a:solidFill>
                <a:latin typeface="Calibri"/>
                <a:cs typeface="Calibri"/>
              </a:rPr>
              <a:t>we</a:t>
            </a:r>
            <a:r>
              <a:rPr sz="2400" spc="160" dirty="0">
                <a:solidFill>
                  <a:srgbClr val="323232"/>
                </a:solidFill>
                <a:latin typeface="Times New Roman"/>
                <a:cs typeface="Times New Roman"/>
              </a:rPr>
              <a:t> </a:t>
            </a:r>
            <a:r>
              <a:rPr sz="2400" dirty="0">
                <a:solidFill>
                  <a:srgbClr val="323232"/>
                </a:solidFill>
                <a:latin typeface="Calibri"/>
                <a:cs typeface="Calibri"/>
              </a:rPr>
              <a:t>can</a:t>
            </a:r>
            <a:r>
              <a:rPr sz="2400" spc="150" dirty="0">
                <a:solidFill>
                  <a:srgbClr val="323232"/>
                </a:solidFill>
                <a:latin typeface="Times New Roman"/>
                <a:cs typeface="Times New Roman"/>
              </a:rPr>
              <a:t> </a:t>
            </a:r>
            <a:r>
              <a:rPr sz="2400" dirty="0">
                <a:solidFill>
                  <a:srgbClr val="323232"/>
                </a:solidFill>
                <a:latin typeface="Calibri"/>
                <a:cs typeface="Calibri"/>
              </a:rPr>
              <a:t>access</a:t>
            </a:r>
            <a:r>
              <a:rPr sz="2400" spc="170" dirty="0">
                <a:solidFill>
                  <a:srgbClr val="323232"/>
                </a:solidFill>
                <a:latin typeface="Times New Roman"/>
                <a:cs typeface="Times New Roman"/>
              </a:rPr>
              <a:t> </a:t>
            </a:r>
            <a:r>
              <a:rPr sz="2400" dirty="0">
                <a:solidFill>
                  <a:srgbClr val="323232"/>
                </a:solidFill>
                <a:latin typeface="Calibri"/>
                <a:cs typeface="Calibri"/>
              </a:rPr>
              <a:t>elements/values</a:t>
            </a:r>
            <a:r>
              <a:rPr sz="2400" spc="175" dirty="0">
                <a:solidFill>
                  <a:srgbClr val="323232"/>
                </a:solidFill>
                <a:latin typeface="Times New Roman"/>
                <a:cs typeface="Times New Roman"/>
              </a:rPr>
              <a:t> </a:t>
            </a:r>
            <a:r>
              <a:rPr sz="2400" dirty="0">
                <a:solidFill>
                  <a:srgbClr val="323232"/>
                </a:solidFill>
                <a:latin typeface="Calibri"/>
                <a:cs typeface="Calibri"/>
              </a:rPr>
              <a:t>from</a:t>
            </a:r>
            <a:r>
              <a:rPr sz="2400" spc="160" dirty="0">
                <a:solidFill>
                  <a:srgbClr val="323232"/>
                </a:solidFill>
                <a:latin typeface="Times New Roman"/>
                <a:cs typeface="Times New Roman"/>
              </a:rPr>
              <a:t> </a:t>
            </a:r>
            <a:r>
              <a:rPr sz="2400" dirty="0">
                <a:solidFill>
                  <a:srgbClr val="323232"/>
                </a:solidFill>
                <a:latin typeface="Calibri"/>
                <a:cs typeface="Calibri"/>
              </a:rPr>
              <a:t>the</a:t>
            </a:r>
            <a:r>
              <a:rPr sz="2400" spc="165" dirty="0">
                <a:solidFill>
                  <a:srgbClr val="323232"/>
                </a:solidFill>
                <a:latin typeface="Times New Roman"/>
                <a:cs typeface="Times New Roman"/>
              </a:rPr>
              <a:t> </a:t>
            </a:r>
            <a:r>
              <a:rPr sz="2400" dirty="0">
                <a:solidFill>
                  <a:srgbClr val="323232"/>
                </a:solidFill>
                <a:latin typeface="Calibri"/>
                <a:cs typeface="Calibri"/>
              </a:rPr>
              <a:t>list</a:t>
            </a:r>
            <a:r>
              <a:rPr sz="2400" spc="145" dirty="0">
                <a:solidFill>
                  <a:srgbClr val="323232"/>
                </a:solidFill>
                <a:latin typeface="Times New Roman"/>
                <a:cs typeface="Times New Roman"/>
              </a:rPr>
              <a:t> </a:t>
            </a:r>
            <a:r>
              <a:rPr sz="2400" spc="-25" dirty="0">
                <a:solidFill>
                  <a:srgbClr val="323232"/>
                </a:solidFill>
                <a:latin typeface="Calibri"/>
                <a:cs typeface="Calibri"/>
              </a:rPr>
              <a:t>in</a:t>
            </a:r>
            <a:r>
              <a:rPr sz="2400" spc="-25" dirty="0">
                <a:solidFill>
                  <a:srgbClr val="323232"/>
                </a:solidFill>
                <a:latin typeface="Times New Roman"/>
                <a:cs typeface="Times New Roman"/>
              </a:rPr>
              <a:t> </a:t>
            </a:r>
            <a:r>
              <a:rPr sz="2400" dirty="0">
                <a:solidFill>
                  <a:srgbClr val="323232"/>
                </a:solidFill>
                <a:latin typeface="Calibri"/>
                <a:cs typeface="Calibri"/>
              </a:rPr>
              <a:t>python</a:t>
            </a:r>
            <a:r>
              <a:rPr sz="2400" spc="-80" dirty="0">
                <a:solidFill>
                  <a:srgbClr val="323232"/>
                </a:solidFill>
                <a:latin typeface="Times New Roman"/>
                <a:cs typeface="Times New Roman"/>
              </a:rPr>
              <a:t> </a:t>
            </a:r>
            <a:r>
              <a:rPr sz="2400" dirty="0">
                <a:solidFill>
                  <a:srgbClr val="323232"/>
                </a:solidFill>
                <a:latin typeface="Calibri"/>
                <a:cs typeface="Calibri"/>
              </a:rPr>
              <a:t>is</a:t>
            </a:r>
            <a:r>
              <a:rPr sz="2400" spc="-80" dirty="0">
                <a:solidFill>
                  <a:srgbClr val="323232"/>
                </a:solidFill>
                <a:latin typeface="Times New Roman"/>
                <a:cs typeface="Times New Roman"/>
              </a:rPr>
              <a:t> </a:t>
            </a:r>
            <a:r>
              <a:rPr sz="2400" dirty="0">
                <a:solidFill>
                  <a:srgbClr val="323232"/>
                </a:solidFill>
                <a:latin typeface="Calibri"/>
                <a:cs typeface="Calibri"/>
              </a:rPr>
              <a:t>using</a:t>
            </a:r>
            <a:r>
              <a:rPr sz="2400" spc="-85" dirty="0">
                <a:solidFill>
                  <a:srgbClr val="323232"/>
                </a:solidFill>
                <a:latin typeface="Times New Roman"/>
                <a:cs typeface="Times New Roman"/>
              </a:rPr>
              <a:t> </a:t>
            </a:r>
            <a:r>
              <a:rPr sz="2400" dirty="0">
                <a:solidFill>
                  <a:srgbClr val="323232"/>
                </a:solidFill>
                <a:latin typeface="Calibri"/>
                <a:cs typeface="Calibri"/>
              </a:rPr>
              <a:t>a</a:t>
            </a:r>
            <a:r>
              <a:rPr sz="2400" spc="-80" dirty="0">
                <a:solidFill>
                  <a:srgbClr val="323232"/>
                </a:solidFill>
                <a:latin typeface="Times New Roman"/>
                <a:cs typeface="Times New Roman"/>
              </a:rPr>
              <a:t> </a:t>
            </a:r>
            <a:r>
              <a:rPr sz="2400" spc="-20" dirty="0">
                <a:solidFill>
                  <a:srgbClr val="323232"/>
                </a:solidFill>
                <a:latin typeface="Calibri"/>
                <a:cs typeface="Calibri"/>
              </a:rPr>
              <a:t>negative</a:t>
            </a:r>
            <a:r>
              <a:rPr sz="2400" spc="-75" dirty="0">
                <a:solidFill>
                  <a:srgbClr val="323232"/>
                </a:solidFill>
                <a:latin typeface="Times New Roman"/>
                <a:cs typeface="Times New Roman"/>
              </a:rPr>
              <a:t> </a:t>
            </a:r>
            <a:r>
              <a:rPr sz="2400" spc="-10" dirty="0">
                <a:solidFill>
                  <a:srgbClr val="323232"/>
                </a:solidFill>
                <a:latin typeface="Calibri"/>
                <a:cs typeface="Calibri"/>
              </a:rPr>
              <a:t>index.</a:t>
            </a:r>
            <a:endParaRPr sz="2400">
              <a:latin typeface="Calibri"/>
              <a:cs typeface="Calibri"/>
            </a:endParaRPr>
          </a:p>
          <a:p>
            <a:pPr marL="354965" indent="-342265" algn="just">
              <a:lnSpc>
                <a:spcPct val="100000"/>
              </a:lnSpc>
              <a:spcBef>
                <a:spcPts val="580"/>
              </a:spcBef>
              <a:buFont typeface="Wingdings"/>
              <a:buChar char=""/>
              <a:tabLst>
                <a:tab pos="354965" algn="l"/>
              </a:tabLst>
            </a:pPr>
            <a:r>
              <a:rPr sz="2400" dirty="0">
                <a:solidFill>
                  <a:srgbClr val="323232"/>
                </a:solidFill>
                <a:latin typeface="Calibri"/>
                <a:cs typeface="Calibri"/>
              </a:rPr>
              <a:t>The</a:t>
            </a:r>
            <a:r>
              <a:rPr sz="2400" spc="20" dirty="0">
                <a:solidFill>
                  <a:srgbClr val="323232"/>
                </a:solidFill>
                <a:latin typeface="Times New Roman"/>
                <a:cs typeface="Times New Roman"/>
              </a:rPr>
              <a:t> </a:t>
            </a:r>
            <a:r>
              <a:rPr sz="2400" dirty="0">
                <a:solidFill>
                  <a:srgbClr val="323232"/>
                </a:solidFill>
                <a:latin typeface="Calibri"/>
                <a:cs typeface="Calibri"/>
              </a:rPr>
              <a:t>negative</a:t>
            </a:r>
            <a:r>
              <a:rPr sz="2400" spc="25" dirty="0">
                <a:solidFill>
                  <a:srgbClr val="323232"/>
                </a:solidFill>
                <a:latin typeface="Times New Roman"/>
                <a:cs typeface="Times New Roman"/>
              </a:rPr>
              <a:t> </a:t>
            </a:r>
            <a:r>
              <a:rPr sz="2400" dirty="0">
                <a:solidFill>
                  <a:srgbClr val="323232"/>
                </a:solidFill>
                <a:latin typeface="Calibri"/>
                <a:cs typeface="Calibri"/>
              </a:rPr>
              <a:t>index</a:t>
            </a:r>
            <a:r>
              <a:rPr sz="2400" spc="20" dirty="0">
                <a:solidFill>
                  <a:srgbClr val="323232"/>
                </a:solidFill>
                <a:latin typeface="Times New Roman"/>
                <a:cs typeface="Times New Roman"/>
              </a:rPr>
              <a:t> </a:t>
            </a:r>
            <a:r>
              <a:rPr sz="2400" dirty="0">
                <a:solidFill>
                  <a:srgbClr val="323232"/>
                </a:solidFill>
                <a:latin typeface="Calibri"/>
                <a:cs typeface="Calibri"/>
              </a:rPr>
              <a:t>starts</a:t>
            </a:r>
            <a:r>
              <a:rPr sz="2400" spc="10" dirty="0">
                <a:solidFill>
                  <a:srgbClr val="323232"/>
                </a:solidFill>
                <a:latin typeface="Times New Roman"/>
                <a:cs typeface="Times New Roman"/>
              </a:rPr>
              <a:t> </a:t>
            </a:r>
            <a:r>
              <a:rPr sz="2400" dirty="0">
                <a:solidFill>
                  <a:srgbClr val="323232"/>
                </a:solidFill>
                <a:latin typeface="Calibri"/>
                <a:cs typeface="Calibri"/>
              </a:rPr>
              <a:t>at</a:t>
            </a:r>
            <a:r>
              <a:rPr sz="2400" spc="15" dirty="0">
                <a:solidFill>
                  <a:srgbClr val="323232"/>
                </a:solidFill>
                <a:latin typeface="Times New Roman"/>
                <a:cs typeface="Times New Roman"/>
              </a:rPr>
              <a:t> </a:t>
            </a:r>
            <a:r>
              <a:rPr sz="2400" spc="-20" dirty="0">
                <a:solidFill>
                  <a:srgbClr val="323232"/>
                </a:solidFill>
                <a:latin typeface="Calibri"/>
                <a:cs typeface="Calibri"/>
              </a:rPr>
              <a:t>-</a:t>
            </a:r>
            <a:r>
              <a:rPr sz="2400" dirty="0">
                <a:solidFill>
                  <a:srgbClr val="323232"/>
                </a:solidFill>
                <a:latin typeface="Calibri"/>
                <a:cs typeface="Calibri"/>
              </a:rPr>
              <a:t>1</a:t>
            </a:r>
            <a:r>
              <a:rPr sz="2400" spc="15" dirty="0">
                <a:solidFill>
                  <a:srgbClr val="323232"/>
                </a:solidFill>
                <a:latin typeface="Times New Roman"/>
                <a:cs typeface="Times New Roman"/>
              </a:rPr>
              <a:t> </a:t>
            </a:r>
            <a:r>
              <a:rPr sz="2400" dirty="0">
                <a:solidFill>
                  <a:srgbClr val="323232"/>
                </a:solidFill>
                <a:latin typeface="Calibri"/>
                <a:cs typeface="Calibri"/>
              </a:rPr>
              <a:t>for</a:t>
            </a:r>
            <a:r>
              <a:rPr sz="2400" spc="5" dirty="0">
                <a:solidFill>
                  <a:srgbClr val="323232"/>
                </a:solidFill>
                <a:latin typeface="Times New Roman"/>
                <a:cs typeface="Times New Roman"/>
              </a:rPr>
              <a:t> </a:t>
            </a:r>
            <a:r>
              <a:rPr sz="2400" dirty="0">
                <a:solidFill>
                  <a:srgbClr val="323232"/>
                </a:solidFill>
                <a:latin typeface="Calibri"/>
                <a:cs typeface="Calibri"/>
              </a:rPr>
              <a:t>the</a:t>
            </a:r>
            <a:r>
              <a:rPr sz="2400" spc="20" dirty="0">
                <a:solidFill>
                  <a:srgbClr val="323232"/>
                </a:solidFill>
                <a:latin typeface="Times New Roman"/>
                <a:cs typeface="Times New Roman"/>
              </a:rPr>
              <a:t> </a:t>
            </a:r>
            <a:r>
              <a:rPr sz="2400" dirty="0">
                <a:solidFill>
                  <a:srgbClr val="323232"/>
                </a:solidFill>
                <a:latin typeface="Calibri"/>
                <a:cs typeface="Calibri"/>
              </a:rPr>
              <a:t>last</a:t>
            </a:r>
            <a:r>
              <a:rPr sz="2400" spc="15" dirty="0">
                <a:solidFill>
                  <a:srgbClr val="323232"/>
                </a:solidFill>
                <a:latin typeface="Times New Roman"/>
                <a:cs typeface="Times New Roman"/>
              </a:rPr>
              <a:t> </a:t>
            </a:r>
            <a:r>
              <a:rPr sz="2400" dirty="0">
                <a:solidFill>
                  <a:srgbClr val="323232"/>
                </a:solidFill>
                <a:latin typeface="Calibri"/>
                <a:cs typeface="Calibri"/>
              </a:rPr>
              <a:t>element,</a:t>
            </a:r>
            <a:r>
              <a:rPr sz="2400" spc="20" dirty="0">
                <a:solidFill>
                  <a:srgbClr val="323232"/>
                </a:solidFill>
                <a:latin typeface="Times New Roman"/>
                <a:cs typeface="Times New Roman"/>
              </a:rPr>
              <a:t> </a:t>
            </a:r>
            <a:r>
              <a:rPr sz="2400" spc="-20" dirty="0">
                <a:solidFill>
                  <a:srgbClr val="323232"/>
                </a:solidFill>
                <a:latin typeface="Calibri"/>
                <a:cs typeface="Calibri"/>
              </a:rPr>
              <a:t>-</a:t>
            </a:r>
            <a:r>
              <a:rPr sz="2400" dirty="0">
                <a:solidFill>
                  <a:srgbClr val="323232"/>
                </a:solidFill>
                <a:latin typeface="Calibri"/>
                <a:cs typeface="Calibri"/>
              </a:rPr>
              <a:t>2</a:t>
            </a:r>
            <a:r>
              <a:rPr sz="2400" spc="10" dirty="0">
                <a:solidFill>
                  <a:srgbClr val="323232"/>
                </a:solidFill>
                <a:latin typeface="Times New Roman"/>
                <a:cs typeface="Times New Roman"/>
              </a:rPr>
              <a:t> </a:t>
            </a:r>
            <a:r>
              <a:rPr sz="2400" dirty="0">
                <a:solidFill>
                  <a:srgbClr val="323232"/>
                </a:solidFill>
                <a:latin typeface="Calibri"/>
                <a:cs typeface="Calibri"/>
              </a:rPr>
              <a:t>for</a:t>
            </a:r>
            <a:r>
              <a:rPr sz="2400" spc="15" dirty="0">
                <a:solidFill>
                  <a:srgbClr val="323232"/>
                </a:solidFill>
                <a:latin typeface="Times New Roman"/>
                <a:cs typeface="Times New Roman"/>
              </a:rPr>
              <a:t> </a:t>
            </a:r>
            <a:r>
              <a:rPr sz="2400" spc="-25" dirty="0">
                <a:solidFill>
                  <a:srgbClr val="323232"/>
                </a:solidFill>
                <a:latin typeface="Calibri"/>
                <a:cs typeface="Calibri"/>
              </a:rPr>
              <a:t>the</a:t>
            </a:r>
            <a:endParaRPr sz="2400">
              <a:latin typeface="Calibri"/>
              <a:cs typeface="Calibri"/>
            </a:endParaRPr>
          </a:p>
          <a:p>
            <a:pPr marL="355600" algn="just">
              <a:lnSpc>
                <a:spcPct val="100000"/>
              </a:lnSpc>
            </a:pPr>
            <a:r>
              <a:rPr sz="2400" dirty="0">
                <a:solidFill>
                  <a:srgbClr val="323232"/>
                </a:solidFill>
                <a:latin typeface="Calibri"/>
                <a:cs typeface="Calibri"/>
              </a:rPr>
              <a:t>last</a:t>
            </a:r>
            <a:r>
              <a:rPr sz="2400" spc="-110" dirty="0">
                <a:solidFill>
                  <a:srgbClr val="323232"/>
                </a:solidFill>
                <a:latin typeface="Times New Roman"/>
                <a:cs typeface="Times New Roman"/>
              </a:rPr>
              <a:t> </a:t>
            </a:r>
            <a:r>
              <a:rPr sz="2400" dirty="0">
                <a:solidFill>
                  <a:srgbClr val="323232"/>
                </a:solidFill>
                <a:latin typeface="Calibri"/>
                <a:cs typeface="Calibri"/>
              </a:rPr>
              <a:t>second</a:t>
            </a:r>
            <a:r>
              <a:rPr sz="2400" spc="-105" dirty="0">
                <a:solidFill>
                  <a:srgbClr val="323232"/>
                </a:solidFill>
                <a:latin typeface="Times New Roman"/>
                <a:cs typeface="Times New Roman"/>
              </a:rPr>
              <a:t> </a:t>
            </a:r>
            <a:r>
              <a:rPr sz="2400" spc="-10" dirty="0">
                <a:solidFill>
                  <a:srgbClr val="323232"/>
                </a:solidFill>
                <a:latin typeface="Calibri"/>
                <a:cs typeface="Calibri"/>
              </a:rPr>
              <a:t>element,</a:t>
            </a:r>
            <a:r>
              <a:rPr sz="2400" spc="-100" dirty="0">
                <a:solidFill>
                  <a:srgbClr val="323232"/>
                </a:solidFill>
                <a:latin typeface="Times New Roman"/>
                <a:cs typeface="Times New Roman"/>
              </a:rPr>
              <a:t> </a:t>
            </a:r>
            <a:r>
              <a:rPr sz="2400" dirty="0">
                <a:solidFill>
                  <a:srgbClr val="323232"/>
                </a:solidFill>
                <a:latin typeface="Calibri"/>
                <a:cs typeface="Calibri"/>
              </a:rPr>
              <a:t>and</a:t>
            </a:r>
            <a:r>
              <a:rPr sz="2400" spc="-90" dirty="0">
                <a:solidFill>
                  <a:srgbClr val="323232"/>
                </a:solidFill>
                <a:latin typeface="Times New Roman"/>
                <a:cs typeface="Times New Roman"/>
              </a:rPr>
              <a:t> </a:t>
            </a:r>
            <a:r>
              <a:rPr sz="2400" dirty="0">
                <a:solidFill>
                  <a:srgbClr val="323232"/>
                </a:solidFill>
                <a:latin typeface="Calibri"/>
                <a:cs typeface="Calibri"/>
              </a:rPr>
              <a:t>so</a:t>
            </a:r>
            <a:r>
              <a:rPr sz="2400" spc="-100" dirty="0">
                <a:solidFill>
                  <a:srgbClr val="323232"/>
                </a:solidFill>
                <a:latin typeface="Times New Roman"/>
                <a:cs typeface="Times New Roman"/>
              </a:rPr>
              <a:t> </a:t>
            </a:r>
            <a:r>
              <a:rPr sz="2400" spc="-25" dirty="0">
                <a:solidFill>
                  <a:srgbClr val="323232"/>
                </a:solidFill>
                <a:latin typeface="Calibri"/>
                <a:cs typeface="Calibri"/>
              </a:rPr>
              <a:t>on.</a:t>
            </a:r>
            <a:endParaRPr sz="2400">
              <a:latin typeface="Calibri"/>
              <a:cs typeface="Calibri"/>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9949"/>
            <a:ext cx="1160780" cy="422275"/>
          </a:xfrm>
          <a:prstGeom prst="rect">
            <a:avLst/>
          </a:prstGeom>
        </p:spPr>
        <p:txBody>
          <a:bodyPr vert="horz" wrap="square" lIns="0" tIns="13335" rIns="0" bIns="0" rtlCol="0">
            <a:spAutoFit/>
          </a:bodyPr>
          <a:lstStyle/>
          <a:p>
            <a:pPr marL="12700">
              <a:lnSpc>
                <a:spcPct val="100000"/>
              </a:lnSpc>
              <a:spcBef>
                <a:spcPts val="105"/>
              </a:spcBef>
            </a:pPr>
            <a:r>
              <a:rPr sz="2600" b="0" spc="-10" dirty="0">
                <a:latin typeface="Calibri"/>
                <a:cs typeface="Calibri"/>
              </a:rPr>
              <a:t>Example</a:t>
            </a:r>
            <a:endParaRPr sz="2600">
              <a:latin typeface="Calibri"/>
              <a:cs typeface="Calibri"/>
            </a:endParaRPr>
          </a:p>
        </p:txBody>
      </p:sp>
      <p:sp>
        <p:nvSpPr>
          <p:cNvPr id="3" name="object 3"/>
          <p:cNvSpPr txBox="1"/>
          <p:nvPr/>
        </p:nvSpPr>
        <p:spPr>
          <a:xfrm>
            <a:off x="535940" y="337509"/>
            <a:ext cx="3857625" cy="5659755"/>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23232"/>
                </a:solidFill>
                <a:latin typeface="Calibri"/>
                <a:cs typeface="Calibri"/>
              </a:rPr>
              <a:t>#</a:t>
            </a:r>
            <a:r>
              <a:rPr sz="2400" spc="-80" dirty="0">
                <a:solidFill>
                  <a:srgbClr val="323232"/>
                </a:solidFill>
                <a:latin typeface="Times New Roman"/>
                <a:cs typeface="Times New Roman"/>
              </a:rPr>
              <a:t> </a:t>
            </a:r>
            <a:r>
              <a:rPr sz="2400" spc="-10" dirty="0">
                <a:solidFill>
                  <a:srgbClr val="323232"/>
                </a:solidFill>
                <a:latin typeface="Calibri"/>
                <a:cs typeface="Calibri"/>
              </a:rPr>
              <a:t>Creating</a:t>
            </a:r>
            <a:r>
              <a:rPr sz="2400" spc="-110" dirty="0">
                <a:solidFill>
                  <a:srgbClr val="323232"/>
                </a:solidFill>
                <a:latin typeface="Times New Roman"/>
                <a:cs typeface="Times New Roman"/>
              </a:rPr>
              <a:t> </a:t>
            </a:r>
            <a:r>
              <a:rPr sz="2400" dirty="0">
                <a:solidFill>
                  <a:srgbClr val="323232"/>
                </a:solidFill>
                <a:latin typeface="Calibri"/>
                <a:cs typeface="Calibri"/>
              </a:rPr>
              <a:t>a</a:t>
            </a:r>
            <a:r>
              <a:rPr sz="2400" spc="-75" dirty="0">
                <a:solidFill>
                  <a:srgbClr val="323232"/>
                </a:solidFill>
                <a:latin typeface="Times New Roman"/>
                <a:cs typeface="Times New Roman"/>
              </a:rPr>
              <a:t> </a:t>
            </a:r>
            <a:r>
              <a:rPr sz="2400" dirty="0">
                <a:solidFill>
                  <a:srgbClr val="323232"/>
                </a:solidFill>
                <a:latin typeface="Calibri"/>
                <a:cs typeface="Calibri"/>
              </a:rPr>
              <a:t>List</a:t>
            </a:r>
            <a:r>
              <a:rPr sz="2400" spc="-80" dirty="0">
                <a:solidFill>
                  <a:srgbClr val="323232"/>
                </a:solidFill>
                <a:latin typeface="Times New Roman"/>
                <a:cs typeface="Times New Roman"/>
              </a:rPr>
              <a:t> </a:t>
            </a:r>
            <a:r>
              <a:rPr sz="2400" spc="-20" dirty="0">
                <a:solidFill>
                  <a:srgbClr val="323232"/>
                </a:solidFill>
                <a:latin typeface="Calibri"/>
                <a:cs typeface="Calibri"/>
              </a:rPr>
              <a:t>with</a:t>
            </a:r>
            <a:endParaRPr sz="2400">
              <a:latin typeface="Calibri"/>
              <a:cs typeface="Calibri"/>
            </a:endParaRPr>
          </a:p>
          <a:p>
            <a:pPr marL="12700">
              <a:lnSpc>
                <a:spcPct val="100000"/>
              </a:lnSpc>
              <a:spcBef>
                <a:spcPts val="5"/>
              </a:spcBef>
            </a:pPr>
            <a:r>
              <a:rPr sz="2400" dirty="0">
                <a:solidFill>
                  <a:srgbClr val="323232"/>
                </a:solidFill>
                <a:latin typeface="Calibri"/>
                <a:cs typeface="Calibri"/>
              </a:rPr>
              <a:t>#</a:t>
            </a:r>
            <a:r>
              <a:rPr sz="2400" spc="-90" dirty="0">
                <a:solidFill>
                  <a:srgbClr val="323232"/>
                </a:solidFill>
                <a:latin typeface="Times New Roman"/>
                <a:cs typeface="Times New Roman"/>
              </a:rPr>
              <a:t> </a:t>
            </a:r>
            <a:r>
              <a:rPr sz="2400" dirty="0">
                <a:solidFill>
                  <a:srgbClr val="323232"/>
                </a:solidFill>
                <a:latin typeface="Calibri"/>
                <a:cs typeface="Calibri"/>
              </a:rPr>
              <a:t>the</a:t>
            </a:r>
            <a:r>
              <a:rPr sz="2400" spc="-95" dirty="0">
                <a:solidFill>
                  <a:srgbClr val="323232"/>
                </a:solidFill>
                <a:latin typeface="Times New Roman"/>
                <a:cs typeface="Times New Roman"/>
              </a:rPr>
              <a:t> </a:t>
            </a:r>
            <a:r>
              <a:rPr sz="2400" dirty="0">
                <a:solidFill>
                  <a:srgbClr val="323232"/>
                </a:solidFill>
                <a:latin typeface="Calibri"/>
                <a:cs typeface="Calibri"/>
              </a:rPr>
              <a:t>use</a:t>
            </a:r>
            <a:r>
              <a:rPr sz="2400" spc="-75" dirty="0">
                <a:solidFill>
                  <a:srgbClr val="323232"/>
                </a:solidFill>
                <a:latin typeface="Times New Roman"/>
                <a:cs typeface="Times New Roman"/>
              </a:rPr>
              <a:t> </a:t>
            </a:r>
            <a:r>
              <a:rPr sz="2400" dirty="0">
                <a:solidFill>
                  <a:srgbClr val="323232"/>
                </a:solidFill>
                <a:latin typeface="Calibri"/>
                <a:cs typeface="Calibri"/>
              </a:rPr>
              <a:t>of</a:t>
            </a:r>
            <a:r>
              <a:rPr sz="2400" spc="-95" dirty="0">
                <a:solidFill>
                  <a:srgbClr val="323232"/>
                </a:solidFill>
                <a:latin typeface="Times New Roman"/>
                <a:cs typeface="Times New Roman"/>
              </a:rPr>
              <a:t> </a:t>
            </a:r>
            <a:r>
              <a:rPr sz="2400" spc="-10" dirty="0">
                <a:solidFill>
                  <a:srgbClr val="323232"/>
                </a:solidFill>
                <a:latin typeface="Calibri"/>
                <a:cs typeface="Calibri"/>
              </a:rPr>
              <a:t>Numbers</a:t>
            </a:r>
            <a:endParaRPr sz="2400">
              <a:latin typeface="Calibri"/>
              <a:cs typeface="Calibri"/>
            </a:endParaRPr>
          </a:p>
          <a:p>
            <a:pPr marL="12700" marR="403225">
              <a:lnSpc>
                <a:spcPct val="100000"/>
              </a:lnSpc>
            </a:pPr>
            <a:r>
              <a:rPr sz="2400" dirty="0">
                <a:solidFill>
                  <a:srgbClr val="323232"/>
                </a:solidFill>
                <a:latin typeface="Calibri"/>
                <a:cs typeface="Calibri"/>
              </a:rPr>
              <a:t>#</a:t>
            </a:r>
            <a:r>
              <a:rPr sz="2400" spc="-90" dirty="0">
                <a:solidFill>
                  <a:srgbClr val="323232"/>
                </a:solidFill>
                <a:latin typeface="Times New Roman"/>
                <a:cs typeface="Times New Roman"/>
              </a:rPr>
              <a:t> </a:t>
            </a:r>
            <a:r>
              <a:rPr sz="2400" spc="-10" dirty="0">
                <a:solidFill>
                  <a:srgbClr val="323232"/>
                </a:solidFill>
                <a:latin typeface="Calibri"/>
                <a:cs typeface="Calibri"/>
              </a:rPr>
              <a:t>(Having</a:t>
            </a:r>
            <a:r>
              <a:rPr sz="2400" spc="-105" dirty="0">
                <a:solidFill>
                  <a:srgbClr val="323232"/>
                </a:solidFill>
                <a:latin typeface="Times New Roman"/>
                <a:cs typeface="Times New Roman"/>
              </a:rPr>
              <a:t> </a:t>
            </a:r>
            <a:r>
              <a:rPr sz="2400" spc="-10" dirty="0">
                <a:solidFill>
                  <a:srgbClr val="323232"/>
                </a:solidFill>
                <a:latin typeface="Calibri"/>
                <a:cs typeface="Calibri"/>
              </a:rPr>
              <a:t>duplicate</a:t>
            </a:r>
            <a:r>
              <a:rPr sz="2400" spc="-100" dirty="0">
                <a:solidFill>
                  <a:srgbClr val="323232"/>
                </a:solidFill>
                <a:latin typeface="Times New Roman"/>
                <a:cs typeface="Times New Roman"/>
              </a:rPr>
              <a:t> </a:t>
            </a:r>
            <a:r>
              <a:rPr sz="2400" spc="-10" dirty="0">
                <a:solidFill>
                  <a:srgbClr val="323232"/>
                </a:solidFill>
                <a:latin typeface="Calibri"/>
                <a:cs typeface="Calibri"/>
              </a:rPr>
              <a:t>values)</a:t>
            </a:r>
            <a:r>
              <a:rPr sz="2400" spc="-10" dirty="0">
                <a:solidFill>
                  <a:srgbClr val="323232"/>
                </a:solidFill>
                <a:latin typeface="Times New Roman"/>
                <a:cs typeface="Times New Roman"/>
              </a:rPr>
              <a:t> </a:t>
            </a:r>
            <a:r>
              <a:rPr sz="2400" dirty="0">
                <a:solidFill>
                  <a:srgbClr val="323232"/>
                </a:solidFill>
                <a:latin typeface="Calibri"/>
                <a:cs typeface="Calibri"/>
              </a:rPr>
              <a:t>List</a:t>
            </a:r>
            <a:r>
              <a:rPr sz="2400" spc="-70" dirty="0">
                <a:solidFill>
                  <a:srgbClr val="323232"/>
                </a:solidFill>
                <a:latin typeface="Times New Roman"/>
                <a:cs typeface="Times New Roman"/>
              </a:rPr>
              <a:t> </a:t>
            </a:r>
            <a:r>
              <a:rPr sz="2400" dirty="0">
                <a:solidFill>
                  <a:srgbClr val="323232"/>
                </a:solidFill>
                <a:latin typeface="Calibri"/>
                <a:cs typeface="Calibri"/>
              </a:rPr>
              <a:t>=</a:t>
            </a:r>
            <a:r>
              <a:rPr sz="2400" spc="-80" dirty="0">
                <a:solidFill>
                  <a:srgbClr val="323232"/>
                </a:solidFill>
                <a:latin typeface="Times New Roman"/>
                <a:cs typeface="Times New Roman"/>
              </a:rPr>
              <a:t> </a:t>
            </a:r>
            <a:r>
              <a:rPr sz="2400" dirty="0">
                <a:solidFill>
                  <a:srgbClr val="323232"/>
                </a:solidFill>
                <a:latin typeface="Calibri"/>
                <a:cs typeface="Calibri"/>
              </a:rPr>
              <a:t>[1,</a:t>
            </a:r>
            <a:r>
              <a:rPr sz="2400" spc="-55" dirty="0">
                <a:solidFill>
                  <a:srgbClr val="323232"/>
                </a:solidFill>
                <a:latin typeface="Times New Roman"/>
                <a:cs typeface="Times New Roman"/>
              </a:rPr>
              <a:t> </a:t>
            </a:r>
            <a:r>
              <a:rPr sz="2400" dirty="0">
                <a:solidFill>
                  <a:srgbClr val="323232"/>
                </a:solidFill>
                <a:latin typeface="Calibri"/>
                <a:cs typeface="Calibri"/>
              </a:rPr>
              <a:t>2,</a:t>
            </a:r>
            <a:r>
              <a:rPr sz="2400" spc="-90" dirty="0">
                <a:solidFill>
                  <a:srgbClr val="323232"/>
                </a:solidFill>
                <a:latin typeface="Times New Roman"/>
                <a:cs typeface="Times New Roman"/>
              </a:rPr>
              <a:t> </a:t>
            </a:r>
            <a:r>
              <a:rPr sz="2400" dirty="0">
                <a:solidFill>
                  <a:srgbClr val="323232"/>
                </a:solidFill>
                <a:latin typeface="Calibri"/>
                <a:cs typeface="Calibri"/>
              </a:rPr>
              <a:t>4,</a:t>
            </a:r>
            <a:r>
              <a:rPr sz="2400" spc="-70" dirty="0">
                <a:solidFill>
                  <a:srgbClr val="323232"/>
                </a:solidFill>
                <a:latin typeface="Times New Roman"/>
                <a:cs typeface="Times New Roman"/>
              </a:rPr>
              <a:t> </a:t>
            </a:r>
            <a:r>
              <a:rPr sz="2400" dirty="0">
                <a:solidFill>
                  <a:srgbClr val="323232"/>
                </a:solidFill>
                <a:latin typeface="Calibri"/>
                <a:cs typeface="Calibri"/>
              </a:rPr>
              <a:t>4,</a:t>
            </a:r>
            <a:r>
              <a:rPr sz="2400" spc="-75" dirty="0">
                <a:solidFill>
                  <a:srgbClr val="323232"/>
                </a:solidFill>
                <a:latin typeface="Times New Roman"/>
                <a:cs typeface="Times New Roman"/>
              </a:rPr>
              <a:t> </a:t>
            </a:r>
            <a:r>
              <a:rPr sz="2400" dirty="0">
                <a:solidFill>
                  <a:srgbClr val="323232"/>
                </a:solidFill>
                <a:latin typeface="Calibri"/>
                <a:cs typeface="Calibri"/>
              </a:rPr>
              <a:t>3,</a:t>
            </a:r>
            <a:r>
              <a:rPr sz="2400" spc="-75" dirty="0">
                <a:solidFill>
                  <a:srgbClr val="323232"/>
                </a:solidFill>
                <a:latin typeface="Times New Roman"/>
                <a:cs typeface="Times New Roman"/>
              </a:rPr>
              <a:t> </a:t>
            </a:r>
            <a:r>
              <a:rPr sz="2400" dirty="0">
                <a:solidFill>
                  <a:srgbClr val="323232"/>
                </a:solidFill>
                <a:latin typeface="Calibri"/>
                <a:cs typeface="Calibri"/>
              </a:rPr>
              <a:t>3,</a:t>
            </a:r>
            <a:r>
              <a:rPr sz="2400" spc="-70" dirty="0">
                <a:solidFill>
                  <a:srgbClr val="323232"/>
                </a:solidFill>
                <a:latin typeface="Times New Roman"/>
                <a:cs typeface="Times New Roman"/>
              </a:rPr>
              <a:t> </a:t>
            </a:r>
            <a:r>
              <a:rPr sz="2400" dirty="0">
                <a:solidFill>
                  <a:srgbClr val="323232"/>
                </a:solidFill>
                <a:latin typeface="Calibri"/>
                <a:cs typeface="Calibri"/>
              </a:rPr>
              <a:t>3,</a:t>
            </a:r>
            <a:r>
              <a:rPr sz="2400" spc="-75" dirty="0">
                <a:solidFill>
                  <a:srgbClr val="323232"/>
                </a:solidFill>
                <a:latin typeface="Times New Roman"/>
                <a:cs typeface="Times New Roman"/>
              </a:rPr>
              <a:t> </a:t>
            </a:r>
            <a:r>
              <a:rPr sz="2400" dirty="0">
                <a:solidFill>
                  <a:srgbClr val="323232"/>
                </a:solidFill>
                <a:latin typeface="Calibri"/>
                <a:cs typeface="Calibri"/>
              </a:rPr>
              <a:t>6,</a:t>
            </a:r>
            <a:r>
              <a:rPr sz="2400" spc="-85" dirty="0">
                <a:solidFill>
                  <a:srgbClr val="323232"/>
                </a:solidFill>
                <a:latin typeface="Times New Roman"/>
                <a:cs typeface="Times New Roman"/>
              </a:rPr>
              <a:t> </a:t>
            </a:r>
            <a:r>
              <a:rPr sz="2400" spc="-35" dirty="0">
                <a:solidFill>
                  <a:srgbClr val="323232"/>
                </a:solidFill>
                <a:latin typeface="Calibri"/>
                <a:cs typeface="Calibri"/>
              </a:rPr>
              <a:t>5]</a:t>
            </a:r>
            <a:endParaRPr sz="2400">
              <a:latin typeface="Calibri"/>
              <a:cs typeface="Calibri"/>
            </a:endParaRPr>
          </a:p>
          <a:p>
            <a:pPr marL="12700">
              <a:lnSpc>
                <a:spcPts val="2590"/>
              </a:lnSpc>
            </a:pPr>
            <a:r>
              <a:rPr sz="2400" spc="-10" dirty="0">
                <a:solidFill>
                  <a:srgbClr val="323232"/>
                </a:solidFill>
                <a:latin typeface="Calibri"/>
                <a:cs typeface="Calibri"/>
              </a:rPr>
              <a:t>print("\nList</a:t>
            </a:r>
            <a:r>
              <a:rPr sz="2400" spc="-90" dirty="0">
                <a:solidFill>
                  <a:srgbClr val="323232"/>
                </a:solidFill>
                <a:latin typeface="Times New Roman"/>
                <a:cs typeface="Times New Roman"/>
              </a:rPr>
              <a:t> </a:t>
            </a:r>
            <a:r>
              <a:rPr sz="2400" dirty="0">
                <a:solidFill>
                  <a:srgbClr val="323232"/>
                </a:solidFill>
                <a:latin typeface="Calibri"/>
                <a:cs typeface="Calibri"/>
              </a:rPr>
              <a:t>with</a:t>
            </a:r>
            <a:r>
              <a:rPr sz="2400" spc="-80" dirty="0">
                <a:solidFill>
                  <a:srgbClr val="323232"/>
                </a:solidFill>
                <a:latin typeface="Times New Roman"/>
                <a:cs typeface="Times New Roman"/>
              </a:rPr>
              <a:t> </a:t>
            </a:r>
            <a:r>
              <a:rPr sz="2400" dirty="0">
                <a:solidFill>
                  <a:srgbClr val="323232"/>
                </a:solidFill>
                <a:latin typeface="Calibri"/>
                <a:cs typeface="Calibri"/>
              </a:rPr>
              <a:t>the</a:t>
            </a:r>
            <a:r>
              <a:rPr sz="2400" spc="-85" dirty="0">
                <a:solidFill>
                  <a:srgbClr val="323232"/>
                </a:solidFill>
                <a:latin typeface="Times New Roman"/>
                <a:cs typeface="Times New Roman"/>
              </a:rPr>
              <a:t> </a:t>
            </a:r>
            <a:r>
              <a:rPr sz="2400" dirty="0">
                <a:solidFill>
                  <a:srgbClr val="323232"/>
                </a:solidFill>
                <a:latin typeface="Calibri"/>
                <a:cs typeface="Calibri"/>
              </a:rPr>
              <a:t>use</a:t>
            </a:r>
            <a:r>
              <a:rPr sz="2400" spc="-70" dirty="0">
                <a:solidFill>
                  <a:srgbClr val="323232"/>
                </a:solidFill>
                <a:latin typeface="Times New Roman"/>
                <a:cs typeface="Times New Roman"/>
              </a:rPr>
              <a:t> </a:t>
            </a:r>
            <a:r>
              <a:rPr sz="2400" spc="-35" dirty="0">
                <a:solidFill>
                  <a:srgbClr val="323232"/>
                </a:solidFill>
                <a:latin typeface="Calibri"/>
                <a:cs typeface="Calibri"/>
              </a:rPr>
              <a:t>of</a:t>
            </a:r>
            <a:endParaRPr sz="2400">
              <a:latin typeface="Calibri"/>
              <a:cs typeface="Calibri"/>
            </a:endParaRPr>
          </a:p>
          <a:p>
            <a:pPr marL="355600">
              <a:lnSpc>
                <a:spcPts val="2590"/>
              </a:lnSpc>
            </a:pPr>
            <a:r>
              <a:rPr sz="2400" spc="-10" dirty="0">
                <a:solidFill>
                  <a:srgbClr val="323232"/>
                </a:solidFill>
                <a:latin typeface="Calibri"/>
                <a:cs typeface="Calibri"/>
              </a:rPr>
              <a:t>Numbers:</a:t>
            </a:r>
            <a:r>
              <a:rPr sz="2400" spc="-120" dirty="0">
                <a:solidFill>
                  <a:srgbClr val="323232"/>
                </a:solidFill>
                <a:latin typeface="Times New Roman"/>
                <a:cs typeface="Times New Roman"/>
              </a:rPr>
              <a:t> </a:t>
            </a:r>
            <a:r>
              <a:rPr sz="2400" spc="-25" dirty="0">
                <a:solidFill>
                  <a:srgbClr val="323232"/>
                </a:solidFill>
                <a:latin typeface="Calibri"/>
                <a:cs typeface="Calibri"/>
              </a:rPr>
              <a:t>")</a:t>
            </a:r>
            <a:endParaRPr sz="2400">
              <a:latin typeface="Calibri"/>
              <a:cs typeface="Calibri"/>
            </a:endParaRPr>
          </a:p>
          <a:p>
            <a:pPr marL="12700">
              <a:lnSpc>
                <a:spcPct val="100000"/>
              </a:lnSpc>
            </a:pPr>
            <a:r>
              <a:rPr sz="2400" spc="-10" dirty="0">
                <a:solidFill>
                  <a:srgbClr val="323232"/>
                </a:solidFill>
                <a:latin typeface="Calibri"/>
                <a:cs typeface="Calibri"/>
              </a:rPr>
              <a:t>print(List)</a:t>
            </a:r>
            <a:endParaRPr sz="2400">
              <a:latin typeface="Calibri"/>
              <a:cs typeface="Calibri"/>
            </a:endParaRPr>
          </a:p>
          <a:p>
            <a:pPr marL="12700">
              <a:lnSpc>
                <a:spcPct val="100000"/>
              </a:lnSpc>
              <a:spcBef>
                <a:spcPts val="2885"/>
              </a:spcBef>
            </a:pPr>
            <a:r>
              <a:rPr sz="2400" dirty="0">
                <a:solidFill>
                  <a:srgbClr val="323232"/>
                </a:solidFill>
                <a:latin typeface="Calibri"/>
                <a:cs typeface="Calibri"/>
              </a:rPr>
              <a:t>#</a:t>
            </a:r>
            <a:r>
              <a:rPr sz="2400" spc="-80" dirty="0">
                <a:solidFill>
                  <a:srgbClr val="323232"/>
                </a:solidFill>
                <a:latin typeface="Times New Roman"/>
                <a:cs typeface="Times New Roman"/>
              </a:rPr>
              <a:t> </a:t>
            </a:r>
            <a:r>
              <a:rPr sz="2400" spc="-10" dirty="0">
                <a:solidFill>
                  <a:srgbClr val="323232"/>
                </a:solidFill>
                <a:latin typeface="Calibri"/>
                <a:cs typeface="Calibri"/>
              </a:rPr>
              <a:t>Creating</a:t>
            </a:r>
            <a:r>
              <a:rPr sz="2400" spc="-110" dirty="0">
                <a:solidFill>
                  <a:srgbClr val="323232"/>
                </a:solidFill>
                <a:latin typeface="Times New Roman"/>
                <a:cs typeface="Times New Roman"/>
              </a:rPr>
              <a:t> </a:t>
            </a:r>
            <a:r>
              <a:rPr sz="2400" dirty="0">
                <a:solidFill>
                  <a:srgbClr val="323232"/>
                </a:solidFill>
                <a:latin typeface="Calibri"/>
                <a:cs typeface="Calibri"/>
              </a:rPr>
              <a:t>a</a:t>
            </a:r>
            <a:r>
              <a:rPr sz="2400" spc="-75" dirty="0">
                <a:solidFill>
                  <a:srgbClr val="323232"/>
                </a:solidFill>
                <a:latin typeface="Times New Roman"/>
                <a:cs typeface="Times New Roman"/>
              </a:rPr>
              <a:t> </a:t>
            </a:r>
            <a:r>
              <a:rPr sz="2400" dirty="0">
                <a:solidFill>
                  <a:srgbClr val="323232"/>
                </a:solidFill>
                <a:latin typeface="Calibri"/>
                <a:cs typeface="Calibri"/>
              </a:rPr>
              <a:t>List</a:t>
            </a:r>
            <a:r>
              <a:rPr sz="2400" spc="-80" dirty="0">
                <a:solidFill>
                  <a:srgbClr val="323232"/>
                </a:solidFill>
                <a:latin typeface="Times New Roman"/>
                <a:cs typeface="Times New Roman"/>
              </a:rPr>
              <a:t> </a:t>
            </a:r>
            <a:r>
              <a:rPr sz="2400" spc="-20" dirty="0">
                <a:solidFill>
                  <a:srgbClr val="323232"/>
                </a:solidFill>
                <a:latin typeface="Calibri"/>
                <a:cs typeface="Calibri"/>
              </a:rPr>
              <a:t>with</a:t>
            </a:r>
            <a:endParaRPr sz="2400">
              <a:latin typeface="Calibri"/>
              <a:cs typeface="Calibri"/>
            </a:endParaRPr>
          </a:p>
          <a:p>
            <a:pPr marL="12700">
              <a:lnSpc>
                <a:spcPct val="100000"/>
              </a:lnSpc>
            </a:pPr>
            <a:r>
              <a:rPr sz="2400" dirty="0">
                <a:solidFill>
                  <a:srgbClr val="323232"/>
                </a:solidFill>
                <a:latin typeface="Calibri"/>
                <a:cs typeface="Calibri"/>
              </a:rPr>
              <a:t>#</a:t>
            </a:r>
            <a:r>
              <a:rPr sz="2400" spc="-95" dirty="0">
                <a:solidFill>
                  <a:srgbClr val="323232"/>
                </a:solidFill>
                <a:latin typeface="Times New Roman"/>
                <a:cs typeface="Times New Roman"/>
              </a:rPr>
              <a:t> </a:t>
            </a:r>
            <a:r>
              <a:rPr sz="2400" spc="-10" dirty="0">
                <a:solidFill>
                  <a:srgbClr val="323232"/>
                </a:solidFill>
                <a:latin typeface="Calibri"/>
                <a:cs typeface="Calibri"/>
              </a:rPr>
              <a:t>mixed</a:t>
            </a:r>
            <a:r>
              <a:rPr sz="2400" spc="-110" dirty="0">
                <a:solidFill>
                  <a:srgbClr val="323232"/>
                </a:solidFill>
                <a:latin typeface="Times New Roman"/>
                <a:cs typeface="Times New Roman"/>
              </a:rPr>
              <a:t> </a:t>
            </a:r>
            <a:r>
              <a:rPr sz="2400" dirty="0">
                <a:solidFill>
                  <a:srgbClr val="323232"/>
                </a:solidFill>
                <a:latin typeface="Calibri"/>
                <a:cs typeface="Calibri"/>
              </a:rPr>
              <a:t>type</a:t>
            </a:r>
            <a:r>
              <a:rPr sz="2400" spc="-95" dirty="0">
                <a:solidFill>
                  <a:srgbClr val="323232"/>
                </a:solidFill>
                <a:latin typeface="Times New Roman"/>
                <a:cs typeface="Times New Roman"/>
              </a:rPr>
              <a:t> </a:t>
            </a:r>
            <a:r>
              <a:rPr sz="2400" dirty="0">
                <a:solidFill>
                  <a:srgbClr val="323232"/>
                </a:solidFill>
                <a:latin typeface="Calibri"/>
                <a:cs typeface="Calibri"/>
              </a:rPr>
              <a:t>of</a:t>
            </a:r>
            <a:r>
              <a:rPr sz="2400" spc="-95" dirty="0">
                <a:solidFill>
                  <a:srgbClr val="323232"/>
                </a:solidFill>
                <a:latin typeface="Times New Roman"/>
                <a:cs typeface="Times New Roman"/>
              </a:rPr>
              <a:t> </a:t>
            </a:r>
            <a:r>
              <a:rPr sz="2400" spc="-10" dirty="0">
                <a:solidFill>
                  <a:srgbClr val="323232"/>
                </a:solidFill>
                <a:latin typeface="Calibri"/>
                <a:cs typeface="Calibri"/>
              </a:rPr>
              <a:t>values</a:t>
            </a:r>
            <a:endParaRPr sz="2400">
              <a:latin typeface="Calibri"/>
              <a:cs typeface="Calibri"/>
            </a:endParaRPr>
          </a:p>
          <a:p>
            <a:pPr marL="12700" marR="5080">
              <a:lnSpc>
                <a:spcPct val="100000"/>
              </a:lnSpc>
            </a:pPr>
            <a:r>
              <a:rPr sz="2400" dirty="0">
                <a:solidFill>
                  <a:srgbClr val="323232"/>
                </a:solidFill>
                <a:latin typeface="Calibri"/>
                <a:cs typeface="Calibri"/>
              </a:rPr>
              <a:t>#</a:t>
            </a:r>
            <a:r>
              <a:rPr sz="2400" spc="-90" dirty="0">
                <a:solidFill>
                  <a:srgbClr val="323232"/>
                </a:solidFill>
                <a:latin typeface="Times New Roman"/>
                <a:cs typeface="Times New Roman"/>
              </a:rPr>
              <a:t> </a:t>
            </a:r>
            <a:r>
              <a:rPr sz="2400" spc="-10" dirty="0">
                <a:solidFill>
                  <a:srgbClr val="323232"/>
                </a:solidFill>
                <a:latin typeface="Calibri"/>
                <a:cs typeface="Calibri"/>
              </a:rPr>
              <a:t>(Having</a:t>
            </a:r>
            <a:r>
              <a:rPr sz="2400" spc="-105" dirty="0">
                <a:solidFill>
                  <a:srgbClr val="323232"/>
                </a:solidFill>
                <a:latin typeface="Times New Roman"/>
                <a:cs typeface="Times New Roman"/>
              </a:rPr>
              <a:t> </a:t>
            </a:r>
            <a:r>
              <a:rPr sz="2400" spc="-10" dirty="0">
                <a:solidFill>
                  <a:srgbClr val="323232"/>
                </a:solidFill>
                <a:latin typeface="Calibri"/>
                <a:cs typeface="Calibri"/>
              </a:rPr>
              <a:t>numbers</a:t>
            </a:r>
            <a:r>
              <a:rPr sz="2400" spc="-100" dirty="0">
                <a:solidFill>
                  <a:srgbClr val="323232"/>
                </a:solidFill>
                <a:latin typeface="Times New Roman"/>
                <a:cs typeface="Times New Roman"/>
              </a:rPr>
              <a:t> </a:t>
            </a:r>
            <a:r>
              <a:rPr sz="2400" dirty="0">
                <a:solidFill>
                  <a:srgbClr val="323232"/>
                </a:solidFill>
                <a:latin typeface="Calibri"/>
                <a:cs typeface="Calibri"/>
              </a:rPr>
              <a:t>and</a:t>
            </a:r>
            <a:r>
              <a:rPr sz="2400" spc="-85" dirty="0">
                <a:solidFill>
                  <a:srgbClr val="323232"/>
                </a:solidFill>
                <a:latin typeface="Times New Roman"/>
                <a:cs typeface="Times New Roman"/>
              </a:rPr>
              <a:t> </a:t>
            </a:r>
            <a:r>
              <a:rPr sz="2400" spc="-10" dirty="0">
                <a:solidFill>
                  <a:srgbClr val="323232"/>
                </a:solidFill>
                <a:latin typeface="Calibri"/>
                <a:cs typeface="Calibri"/>
              </a:rPr>
              <a:t>strings)</a:t>
            </a:r>
            <a:r>
              <a:rPr sz="2400" spc="-10" dirty="0">
                <a:solidFill>
                  <a:srgbClr val="323232"/>
                </a:solidFill>
                <a:latin typeface="Times New Roman"/>
                <a:cs typeface="Times New Roman"/>
              </a:rPr>
              <a:t> </a:t>
            </a:r>
            <a:r>
              <a:rPr sz="2400" dirty="0">
                <a:solidFill>
                  <a:srgbClr val="323232"/>
                </a:solidFill>
                <a:latin typeface="Calibri"/>
                <a:cs typeface="Calibri"/>
              </a:rPr>
              <a:t>List</a:t>
            </a:r>
            <a:r>
              <a:rPr sz="2400" spc="-90" dirty="0">
                <a:solidFill>
                  <a:srgbClr val="323232"/>
                </a:solidFill>
                <a:latin typeface="Times New Roman"/>
                <a:cs typeface="Times New Roman"/>
              </a:rPr>
              <a:t> </a:t>
            </a:r>
            <a:r>
              <a:rPr sz="2400" dirty="0">
                <a:solidFill>
                  <a:srgbClr val="323232"/>
                </a:solidFill>
                <a:latin typeface="Calibri"/>
                <a:cs typeface="Calibri"/>
              </a:rPr>
              <a:t>=</a:t>
            </a:r>
            <a:r>
              <a:rPr sz="2400" spc="-100" dirty="0">
                <a:solidFill>
                  <a:srgbClr val="323232"/>
                </a:solidFill>
                <a:latin typeface="Times New Roman"/>
                <a:cs typeface="Times New Roman"/>
              </a:rPr>
              <a:t> </a:t>
            </a:r>
            <a:r>
              <a:rPr sz="2400" dirty="0">
                <a:solidFill>
                  <a:srgbClr val="323232"/>
                </a:solidFill>
                <a:latin typeface="Calibri"/>
                <a:cs typeface="Calibri"/>
              </a:rPr>
              <a:t>[1,</a:t>
            </a:r>
            <a:r>
              <a:rPr sz="2400" spc="-80" dirty="0">
                <a:solidFill>
                  <a:srgbClr val="323232"/>
                </a:solidFill>
                <a:latin typeface="Times New Roman"/>
                <a:cs typeface="Times New Roman"/>
              </a:rPr>
              <a:t> </a:t>
            </a:r>
            <a:r>
              <a:rPr sz="2400" dirty="0">
                <a:solidFill>
                  <a:srgbClr val="323232"/>
                </a:solidFill>
                <a:latin typeface="Calibri"/>
                <a:cs typeface="Calibri"/>
              </a:rPr>
              <a:t>2,</a:t>
            </a:r>
            <a:r>
              <a:rPr sz="2400" spc="-105" dirty="0">
                <a:solidFill>
                  <a:srgbClr val="323232"/>
                </a:solidFill>
                <a:latin typeface="Times New Roman"/>
                <a:cs typeface="Times New Roman"/>
              </a:rPr>
              <a:t> </a:t>
            </a:r>
            <a:r>
              <a:rPr sz="2400" dirty="0">
                <a:solidFill>
                  <a:srgbClr val="323232"/>
                </a:solidFill>
                <a:latin typeface="Calibri"/>
                <a:cs typeface="Calibri"/>
              </a:rPr>
              <a:t>'Geeks',</a:t>
            </a:r>
            <a:r>
              <a:rPr sz="2400" spc="-95" dirty="0">
                <a:solidFill>
                  <a:srgbClr val="323232"/>
                </a:solidFill>
                <a:latin typeface="Times New Roman"/>
                <a:cs typeface="Times New Roman"/>
              </a:rPr>
              <a:t> </a:t>
            </a:r>
            <a:r>
              <a:rPr sz="2400" dirty="0">
                <a:solidFill>
                  <a:srgbClr val="323232"/>
                </a:solidFill>
                <a:latin typeface="Calibri"/>
                <a:cs typeface="Calibri"/>
              </a:rPr>
              <a:t>4,</a:t>
            </a:r>
            <a:r>
              <a:rPr sz="2400" spc="-95" dirty="0">
                <a:solidFill>
                  <a:srgbClr val="323232"/>
                </a:solidFill>
                <a:latin typeface="Times New Roman"/>
                <a:cs typeface="Times New Roman"/>
              </a:rPr>
              <a:t> </a:t>
            </a:r>
            <a:r>
              <a:rPr sz="2400" dirty="0">
                <a:solidFill>
                  <a:srgbClr val="323232"/>
                </a:solidFill>
                <a:latin typeface="Calibri"/>
                <a:cs typeface="Calibri"/>
              </a:rPr>
              <a:t>'For',</a:t>
            </a:r>
            <a:r>
              <a:rPr sz="2400" spc="-105" dirty="0">
                <a:solidFill>
                  <a:srgbClr val="323232"/>
                </a:solidFill>
                <a:latin typeface="Times New Roman"/>
                <a:cs typeface="Times New Roman"/>
              </a:rPr>
              <a:t> </a:t>
            </a:r>
            <a:r>
              <a:rPr sz="2400" spc="-25" dirty="0">
                <a:solidFill>
                  <a:srgbClr val="323232"/>
                </a:solidFill>
                <a:latin typeface="Calibri"/>
                <a:cs typeface="Calibri"/>
              </a:rPr>
              <a:t>6,</a:t>
            </a:r>
            <a:endParaRPr sz="2400">
              <a:latin typeface="Calibri"/>
              <a:cs typeface="Calibri"/>
            </a:endParaRPr>
          </a:p>
          <a:p>
            <a:pPr marL="355600">
              <a:lnSpc>
                <a:spcPts val="2305"/>
              </a:lnSpc>
            </a:pPr>
            <a:r>
              <a:rPr sz="2400" spc="-10" dirty="0">
                <a:solidFill>
                  <a:srgbClr val="323232"/>
                </a:solidFill>
                <a:latin typeface="Calibri"/>
                <a:cs typeface="Calibri"/>
              </a:rPr>
              <a:t>'Geeks']</a:t>
            </a:r>
            <a:endParaRPr sz="2400">
              <a:latin typeface="Calibri"/>
              <a:cs typeface="Calibri"/>
            </a:endParaRPr>
          </a:p>
          <a:p>
            <a:pPr marL="355600" marR="411480" indent="-343535">
              <a:lnSpc>
                <a:spcPts val="2300"/>
              </a:lnSpc>
              <a:spcBef>
                <a:spcPts val="560"/>
              </a:spcBef>
            </a:pPr>
            <a:r>
              <a:rPr sz="2400" spc="-10" dirty="0">
                <a:solidFill>
                  <a:srgbClr val="323232"/>
                </a:solidFill>
                <a:latin typeface="Calibri"/>
                <a:cs typeface="Calibri"/>
              </a:rPr>
              <a:t>print("\nList</a:t>
            </a:r>
            <a:r>
              <a:rPr sz="2400" spc="-100" dirty="0">
                <a:solidFill>
                  <a:srgbClr val="323232"/>
                </a:solidFill>
                <a:latin typeface="Times New Roman"/>
                <a:cs typeface="Times New Roman"/>
              </a:rPr>
              <a:t> </a:t>
            </a:r>
            <a:r>
              <a:rPr sz="2400" dirty="0">
                <a:solidFill>
                  <a:srgbClr val="323232"/>
                </a:solidFill>
                <a:latin typeface="Calibri"/>
                <a:cs typeface="Calibri"/>
              </a:rPr>
              <a:t>with</a:t>
            </a:r>
            <a:r>
              <a:rPr sz="2400" spc="-85" dirty="0">
                <a:solidFill>
                  <a:srgbClr val="323232"/>
                </a:solidFill>
                <a:latin typeface="Times New Roman"/>
                <a:cs typeface="Times New Roman"/>
              </a:rPr>
              <a:t> </a:t>
            </a:r>
            <a:r>
              <a:rPr sz="2400" dirty="0">
                <a:solidFill>
                  <a:srgbClr val="323232"/>
                </a:solidFill>
                <a:latin typeface="Calibri"/>
                <a:cs typeface="Calibri"/>
              </a:rPr>
              <a:t>the</a:t>
            </a:r>
            <a:r>
              <a:rPr sz="2400" spc="-95" dirty="0">
                <a:solidFill>
                  <a:srgbClr val="323232"/>
                </a:solidFill>
                <a:latin typeface="Times New Roman"/>
                <a:cs typeface="Times New Roman"/>
              </a:rPr>
              <a:t> </a:t>
            </a:r>
            <a:r>
              <a:rPr sz="2400" dirty="0">
                <a:solidFill>
                  <a:srgbClr val="323232"/>
                </a:solidFill>
                <a:latin typeface="Calibri"/>
                <a:cs typeface="Calibri"/>
              </a:rPr>
              <a:t>use</a:t>
            </a:r>
            <a:r>
              <a:rPr sz="2400" spc="-80" dirty="0">
                <a:solidFill>
                  <a:srgbClr val="323232"/>
                </a:solidFill>
                <a:latin typeface="Times New Roman"/>
                <a:cs typeface="Times New Roman"/>
              </a:rPr>
              <a:t> </a:t>
            </a:r>
            <a:r>
              <a:rPr sz="2400" spc="-25" dirty="0">
                <a:solidFill>
                  <a:srgbClr val="323232"/>
                </a:solidFill>
                <a:latin typeface="Calibri"/>
                <a:cs typeface="Calibri"/>
              </a:rPr>
              <a:t>of</a:t>
            </a:r>
            <a:r>
              <a:rPr sz="2400" spc="-25" dirty="0">
                <a:solidFill>
                  <a:srgbClr val="323232"/>
                </a:solidFill>
                <a:latin typeface="Times New Roman"/>
                <a:cs typeface="Times New Roman"/>
              </a:rPr>
              <a:t> </a:t>
            </a:r>
            <a:r>
              <a:rPr sz="2400" spc="-10" dirty="0">
                <a:solidFill>
                  <a:srgbClr val="323232"/>
                </a:solidFill>
                <a:latin typeface="Calibri"/>
                <a:cs typeface="Calibri"/>
              </a:rPr>
              <a:t>Mixed</a:t>
            </a:r>
            <a:r>
              <a:rPr sz="2400" spc="-110" dirty="0">
                <a:solidFill>
                  <a:srgbClr val="323232"/>
                </a:solidFill>
                <a:latin typeface="Times New Roman"/>
                <a:cs typeface="Times New Roman"/>
              </a:rPr>
              <a:t> </a:t>
            </a:r>
            <a:r>
              <a:rPr sz="2400" spc="-25" dirty="0">
                <a:solidFill>
                  <a:srgbClr val="323232"/>
                </a:solidFill>
                <a:latin typeface="Calibri"/>
                <a:cs typeface="Calibri"/>
              </a:rPr>
              <a:t>Values:</a:t>
            </a:r>
            <a:r>
              <a:rPr sz="2400" spc="-110" dirty="0">
                <a:solidFill>
                  <a:srgbClr val="323232"/>
                </a:solidFill>
                <a:latin typeface="Times New Roman"/>
                <a:cs typeface="Times New Roman"/>
              </a:rPr>
              <a:t> </a:t>
            </a:r>
            <a:r>
              <a:rPr sz="2400" spc="-25" dirty="0">
                <a:solidFill>
                  <a:srgbClr val="323232"/>
                </a:solidFill>
                <a:latin typeface="Calibri"/>
                <a:cs typeface="Calibri"/>
              </a:rPr>
              <a:t>")</a:t>
            </a:r>
            <a:endParaRPr sz="2400">
              <a:latin typeface="Calibri"/>
              <a:cs typeface="Calibri"/>
            </a:endParaRPr>
          </a:p>
          <a:p>
            <a:pPr marL="12700">
              <a:lnSpc>
                <a:spcPct val="100000"/>
              </a:lnSpc>
              <a:spcBef>
                <a:spcPts val="20"/>
              </a:spcBef>
            </a:pPr>
            <a:r>
              <a:rPr sz="2400" spc="-10" dirty="0">
                <a:solidFill>
                  <a:srgbClr val="323232"/>
                </a:solidFill>
                <a:latin typeface="Calibri"/>
                <a:cs typeface="Calibri"/>
              </a:rPr>
              <a:t>print(List)</a:t>
            </a:r>
            <a:endParaRPr sz="2400">
              <a:latin typeface="Calibri"/>
              <a:cs typeface="Calibri"/>
            </a:endParaRPr>
          </a:p>
        </p:txBody>
      </p:sp>
      <p:sp>
        <p:nvSpPr>
          <p:cNvPr id="4" name="object 4"/>
          <p:cNvSpPr txBox="1"/>
          <p:nvPr/>
        </p:nvSpPr>
        <p:spPr>
          <a:xfrm>
            <a:off x="4575432" y="-59949"/>
            <a:ext cx="1010285" cy="422275"/>
          </a:xfrm>
          <a:prstGeom prst="rect">
            <a:avLst/>
          </a:prstGeom>
        </p:spPr>
        <p:txBody>
          <a:bodyPr vert="horz" wrap="square" lIns="0" tIns="13335" rIns="0" bIns="0" rtlCol="0">
            <a:spAutoFit/>
          </a:bodyPr>
          <a:lstStyle/>
          <a:p>
            <a:pPr marL="12700">
              <a:lnSpc>
                <a:spcPct val="100000"/>
              </a:lnSpc>
              <a:spcBef>
                <a:spcPts val="105"/>
              </a:spcBef>
            </a:pPr>
            <a:r>
              <a:rPr sz="2600" b="1" spc="-10" dirty="0">
                <a:latin typeface="Calibri"/>
                <a:cs typeface="Calibri"/>
              </a:rPr>
              <a:t>Output</a:t>
            </a:r>
            <a:endParaRPr sz="2600">
              <a:latin typeface="Calibri"/>
              <a:cs typeface="Calibri"/>
            </a:endParaRPr>
          </a:p>
        </p:txBody>
      </p:sp>
      <p:sp>
        <p:nvSpPr>
          <p:cNvPr id="5" name="object 5"/>
          <p:cNvSpPr txBox="1"/>
          <p:nvPr/>
        </p:nvSpPr>
        <p:spPr>
          <a:xfrm>
            <a:off x="4575432" y="336240"/>
            <a:ext cx="4257040" cy="2087245"/>
          </a:xfrm>
          <a:prstGeom prst="rect">
            <a:avLst/>
          </a:prstGeom>
        </p:spPr>
        <p:txBody>
          <a:bodyPr vert="horz" wrap="square" lIns="0" tIns="89535" rIns="0" bIns="0" rtlCol="0">
            <a:spAutoFit/>
          </a:bodyPr>
          <a:lstStyle/>
          <a:p>
            <a:pPr marL="355600" marR="206375" indent="-342900">
              <a:lnSpc>
                <a:spcPts val="2500"/>
              </a:lnSpc>
              <a:spcBef>
                <a:spcPts val="705"/>
              </a:spcBef>
              <a:buFont typeface="Microsoft Sans Serif"/>
              <a:buChar char="•"/>
              <a:tabLst>
                <a:tab pos="355600" algn="l"/>
              </a:tabLst>
            </a:pPr>
            <a:r>
              <a:rPr sz="2600" dirty="0">
                <a:latin typeface="Calibri"/>
                <a:cs typeface="Calibri"/>
              </a:rPr>
              <a:t>List</a:t>
            </a:r>
            <a:r>
              <a:rPr sz="2600" spc="-105" dirty="0">
                <a:latin typeface="Times New Roman"/>
                <a:cs typeface="Times New Roman"/>
              </a:rPr>
              <a:t> </a:t>
            </a:r>
            <a:r>
              <a:rPr sz="2600" dirty="0">
                <a:latin typeface="Calibri"/>
                <a:cs typeface="Calibri"/>
              </a:rPr>
              <a:t>with</a:t>
            </a:r>
            <a:r>
              <a:rPr sz="2600" spc="-85" dirty="0">
                <a:latin typeface="Times New Roman"/>
                <a:cs typeface="Times New Roman"/>
              </a:rPr>
              <a:t> </a:t>
            </a:r>
            <a:r>
              <a:rPr sz="2600" dirty="0">
                <a:latin typeface="Calibri"/>
                <a:cs typeface="Calibri"/>
              </a:rPr>
              <a:t>the</a:t>
            </a:r>
            <a:r>
              <a:rPr sz="2600" spc="-95" dirty="0">
                <a:latin typeface="Times New Roman"/>
                <a:cs typeface="Times New Roman"/>
              </a:rPr>
              <a:t> </a:t>
            </a:r>
            <a:r>
              <a:rPr sz="2600" dirty="0">
                <a:latin typeface="Calibri"/>
                <a:cs typeface="Calibri"/>
              </a:rPr>
              <a:t>use</a:t>
            </a:r>
            <a:r>
              <a:rPr sz="2600" spc="-110" dirty="0">
                <a:latin typeface="Times New Roman"/>
                <a:cs typeface="Times New Roman"/>
              </a:rPr>
              <a:t> </a:t>
            </a:r>
            <a:r>
              <a:rPr sz="2600" spc="-25" dirty="0">
                <a:latin typeface="Calibri"/>
                <a:cs typeface="Calibri"/>
              </a:rPr>
              <a:t>of</a:t>
            </a:r>
            <a:r>
              <a:rPr sz="2600" spc="-25" dirty="0">
                <a:latin typeface="Times New Roman"/>
                <a:cs typeface="Times New Roman"/>
              </a:rPr>
              <a:t> </a:t>
            </a:r>
            <a:r>
              <a:rPr sz="2600" dirty="0">
                <a:latin typeface="Calibri"/>
                <a:cs typeface="Calibri"/>
              </a:rPr>
              <a:t>Numbers:</a:t>
            </a:r>
            <a:r>
              <a:rPr sz="2600" spc="-95" dirty="0">
                <a:latin typeface="Times New Roman"/>
                <a:cs typeface="Times New Roman"/>
              </a:rPr>
              <a:t> </a:t>
            </a:r>
            <a:r>
              <a:rPr sz="2600" dirty="0">
                <a:latin typeface="Calibri"/>
                <a:cs typeface="Calibri"/>
              </a:rPr>
              <a:t>[1,</a:t>
            </a:r>
            <a:r>
              <a:rPr sz="2600" spc="-80" dirty="0">
                <a:latin typeface="Times New Roman"/>
                <a:cs typeface="Times New Roman"/>
              </a:rPr>
              <a:t> </a:t>
            </a:r>
            <a:r>
              <a:rPr sz="2600" dirty="0">
                <a:latin typeface="Calibri"/>
                <a:cs typeface="Calibri"/>
              </a:rPr>
              <a:t>2,</a:t>
            </a:r>
            <a:r>
              <a:rPr sz="2600" spc="-75" dirty="0">
                <a:latin typeface="Times New Roman"/>
                <a:cs typeface="Times New Roman"/>
              </a:rPr>
              <a:t> </a:t>
            </a:r>
            <a:r>
              <a:rPr sz="2600" dirty="0">
                <a:latin typeface="Calibri"/>
                <a:cs typeface="Calibri"/>
              </a:rPr>
              <a:t>4,</a:t>
            </a:r>
            <a:r>
              <a:rPr sz="2600" spc="-85" dirty="0">
                <a:latin typeface="Times New Roman"/>
                <a:cs typeface="Times New Roman"/>
              </a:rPr>
              <a:t> </a:t>
            </a:r>
            <a:r>
              <a:rPr sz="2600" dirty="0">
                <a:latin typeface="Calibri"/>
                <a:cs typeface="Calibri"/>
              </a:rPr>
              <a:t>4,</a:t>
            </a:r>
            <a:r>
              <a:rPr sz="2600" spc="-75" dirty="0">
                <a:latin typeface="Times New Roman"/>
                <a:cs typeface="Times New Roman"/>
              </a:rPr>
              <a:t> </a:t>
            </a:r>
            <a:r>
              <a:rPr sz="2600" dirty="0">
                <a:latin typeface="Calibri"/>
                <a:cs typeface="Calibri"/>
              </a:rPr>
              <a:t>3,</a:t>
            </a:r>
            <a:r>
              <a:rPr sz="2600" spc="-85" dirty="0">
                <a:latin typeface="Times New Roman"/>
                <a:cs typeface="Times New Roman"/>
              </a:rPr>
              <a:t> </a:t>
            </a:r>
            <a:r>
              <a:rPr sz="2600" dirty="0">
                <a:latin typeface="Calibri"/>
                <a:cs typeface="Calibri"/>
              </a:rPr>
              <a:t>3,</a:t>
            </a:r>
            <a:r>
              <a:rPr sz="2600" spc="-70" dirty="0">
                <a:latin typeface="Times New Roman"/>
                <a:cs typeface="Times New Roman"/>
              </a:rPr>
              <a:t> </a:t>
            </a:r>
            <a:r>
              <a:rPr sz="2600" spc="-25" dirty="0">
                <a:latin typeface="Calibri"/>
                <a:cs typeface="Calibri"/>
              </a:rPr>
              <a:t>3,</a:t>
            </a:r>
            <a:endParaRPr sz="2600">
              <a:latin typeface="Calibri"/>
              <a:cs typeface="Calibri"/>
            </a:endParaRPr>
          </a:p>
          <a:p>
            <a:pPr marL="355600">
              <a:lnSpc>
                <a:spcPts val="2510"/>
              </a:lnSpc>
            </a:pPr>
            <a:r>
              <a:rPr sz="2600" dirty="0">
                <a:latin typeface="Calibri"/>
                <a:cs typeface="Calibri"/>
              </a:rPr>
              <a:t>6,</a:t>
            </a:r>
            <a:r>
              <a:rPr sz="2600" spc="-80" dirty="0">
                <a:latin typeface="Times New Roman"/>
                <a:cs typeface="Times New Roman"/>
              </a:rPr>
              <a:t> </a:t>
            </a:r>
            <a:r>
              <a:rPr sz="2600" spc="-25" dirty="0">
                <a:latin typeface="Calibri"/>
                <a:cs typeface="Calibri"/>
              </a:rPr>
              <a:t>5]</a:t>
            </a:r>
            <a:endParaRPr sz="2600">
              <a:latin typeface="Calibri"/>
              <a:cs typeface="Calibri"/>
            </a:endParaRPr>
          </a:p>
          <a:p>
            <a:pPr marL="355600" marR="5080" indent="-342900">
              <a:lnSpc>
                <a:spcPts val="2500"/>
              </a:lnSpc>
              <a:spcBef>
                <a:spcPts val="600"/>
              </a:spcBef>
              <a:buFont typeface="Microsoft Sans Serif"/>
              <a:buChar char="•"/>
              <a:tabLst>
                <a:tab pos="355600" algn="l"/>
              </a:tabLst>
            </a:pPr>
            <a:r>
              <a:rPr sz="2600" dirty="0">
                <a:latin typeface="Calibri"/>
                <a:cs typeface="Calibri"/>
              </a:rPr>
              <a:t>List</a:t>
            </a:r>
            <a:r>
              <a:rPr sz="2600" spc="-105" dirty="0">
                <a:latin typeface="Times New Roman"/>
                <a:cs typeface="Times New Roman"/>
              </a:rPr>
              <a:t> </a:t>
            </a:r>
            <a:r>
              <a:rPr sz="2600" dirty="0">
                <a:latin typeface="Calibri"/>
                <a:cs typeface="Calibri"/>
              </a:rPr>
              <a:t>with</a:t>
            </a:r>
            <a:r>
              <a:rPr sz="2600" spc="-80" dirty="0">
                <a:latin typeface="Times New Roman"/>
                <a:cs typeface="Times New Roman"/>
              </a:rPr>
              <a:t> </a:t>
            </a:r>
            <a:r>
              <a:rPr sz="2600" dirty="0">
                <a:latin typeface="Calibri"/>
                <a:cs typeface="Calibri"/>
              </a:rPr>
              <a:t>the</a:t>
            </a:r>
            <a:r>
              <a:rPr sz="2600" spc="-90" dirty="0">
                <a:latin typeface="Times New Roman"/>
                <a:cs typeface="Times New Roman"/>
              </a:rPr>
              <a:t> </a:t>
            </a:r>
            <a:r>
              <a:rPr sz="2600" dirty="0">
                <a:latin typeface="Calibri"/>
                <a:cs typeface="Calibri"/>
              </a:rPr>
              <a:t>use</a:t>
            </a:r>
            <a:r>
              <a:rPr sz="2600" spc="-105" dirty="0">
                <a:latin typeface="Times New Roman"/>
                <a:cs typeface="Times New Roman"/>
              </a:rPr>
              <a:t> </a:t>
            </a:r>
            <a:r>
              <a:rPr sz="2600" dirty="0">
                <a:latin typeface="Calibri"/>
                <a:cs typeface="Calibri"/>
              </a:rPr>
              <a:t>of</a:t>
            </a:r>
            <a:r>
              <a:rPr sz="2600" spc="-80" dirty="0">
                <a:latin typeface="Times New Roman"/>
                <a:cs typeface="Times New Roman"/>
              </a:rPr>
              <a:t> </a:t>
            </a:r>
            <a:r>
              <a:rPr sz="2600" spc="-10" dirty="0">
                <a:latin typeface="Calibri"/>
                <a:cs typeface="Calibri"/>
              </a:rPr>
              <a:t>Mixed</a:t>
            </a:r>
            <a:r>
              <a:rPr sz="2600" spc="-10" dirty="0">
                <a:latin typeface="Times New Roman"/>
                <a:cs typeface="Times New Roman"/>
              </a:rPr>
              <a:t> </a:t>
            </a:r>
            <a:r>
              <a:rPr sz="2600" spc="-20" dirty="0">
                <a:latin typeface="Calibri"/>
                <a:cs typeface="Calibri"/>
              </a:rPr>
              <a:t>Values:</a:t>
            </a:r>
            <a:r>
              <a:rPr sz="2600" spc="-95" dirty="0">
                <a:latin typeface="Times New Roman"/>
                <a:cs typeface="Times New Roman"/>
              </a:rPr>
              <a:t> </a:t>
            </a:r>
            <a:r>
              <a:rPr sz="2600" dirty="0">
                <a:latin typeface="Calibri"/>
                <a:cs typeface="Calibri"/>
              </a:rPr>
              <a:t>[1,</a:t>
            </a:r>
            <a:r>
              <a:rPr sz="2600" spc="-85" dirty="0">
                <a:latin typeface="Times New Roman"/>
                <a:cs typeface="Times New Roman"/>
              </a:rPr>
              <a:t> </a:t>
            </a:r>
            <a:r>
              <a:rPr sz="2600" dirty="0">
                <a:latin typeface="Calibri"/>
                <a:cs typeface="Calibri"/>
              </a:rPr>
              <a:t>2,</a:t>
            </a:r>
            <a:r>
              <a:rPr sz="2600" spc="-95" dirty="0">
                <a:latin typeface="Times New Roman"/>
                <a:cs typeface="Times New Roman"/>
              </a:rPr>
              <a:t> </a:t>
            </a:r>
            <a:r>
              <a:rPr sz="2600" dirty="0">
                <a:latin typeface="Calibri"/>
                <a:cs typeface="Calibri"/>
              </a:rPr>
              <a:t>'Geeks',</a:t>
            </a:r>
            <a:r>
              <a:rPr sz="2600" spc="-100" dirty="0">
                <a:latin typeface="Times New Roman"/>
                <a:cs typeface="Times New Roman"/>
              </a:rPr>
              <a:t> </a:t>
            </a:r>
            <a:r>
              <a:rPr sz="2600" dirty="0">
                <a:latin typeface="Calibri"/>
                <a:cs typeface="Calibri"/>
              </a:rPr>
              <a:t>4,</a:t>
            </a:r>
            <a:r>
              <a:rPr sz="2600" spc="-90" dirty="0">
                <a:latin typeface="Times New Roman"/>
                <a:cs typeface="Times New Roman"/>
              </a:rPr>
              <a:t> </a:t>
            </a:r>
            <a:r>
              <a:rPr sz="2600" spc="-10" dirty="0">
                <a:latin typeface="Calibri"/>
                <a:cs typeface="Calibri"/>
              </a:rPr>
              <a:t>'For',</a:t>
            </a:r>
            <a:endParaRPr sz="2600">
              <a:latin typeface="Calibri"/>
              <a:cs typeface="Calibri"/>
            </a:endParaRPr>
          </a:p>
          <a:p>
            <a:pPr marL="355600">
              <a:lnSpc>
                <a:spcPts val="2515"/>
              </a:lnSpc>
            </a:pPr>
            <a:r>
              <a:rPr sz="2600" dirty="0">
                <a:latin typeface="Calibri"/>
                <a:cs typeface="Calibri"/>
              </a:rPr>
              <a:t>6,</a:t>
            </a:r>
            <a:r>
              <a:rPr sz="2600" spc="-80" dirty="0">
                <a:latin typeface="Times New Roman"/>
                <a:cs typeface="Times New Roman"/>
              </a:rPr>
              <a:t> </a:t>
            </a:r>
            <a:r>
              <a:rPr sz="2600" spc="-10" dirty="0">
                <a:latin typeface="Calibri"/>
                <a:cs typeface="Calibri"/>
              </a:rPr>
              <a:t>'Geeks']</a:t>
            </a:r>
            <a:endParaRPr sz="26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sp>
        <p:nvSpPr>
          <p:cNvPr id="6" name="object 6"/>
          <p:cNvSpPr/>
          <p:nvPr/>
        </p:nvSpPr>
        <p:spPr>
          <a:xfrm>
            <a:off x="-684276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sp>
        <p:nvSpPr>
          <p:cNvPr id="8" name="object 8"/>
          <p:cNvSpPr txBox="1"/>
          <p:nvPr/>
        </p:nvSpPr>
        <p:spPr>
          <a:xfrm>
            <a:off x="78740" y="181536"/>
            <a:ext cx="11503660" cy="5725926"/>
          </a:xfrm>
          <a:prstGeom prst="rect">
            <a:avLst/>
          </a:prstGeom>
        </p:spPr>
        <p:txBody>
          <a:bodyPr vert="horz" wrap="square" lIns="0" tIns="36830" rIns="0" bIns="0" rtlCol="0">
            <a:spAutoFit/>
          </a:bodyPr>
          <a:lstStyle/>
          <a:p>
            <a:pPr marL="265430" indent="-252729">
              <a:lnSpc>
                <a:spcPct val="100000"/>
              </a:lnSpc>
              <a:spcBef>
                <a:spcPts val="290"/>
              </a:spcBef>
              <a:buFont typeface="Cambria"/>
              <a:buAutoNum type="arabicParenR" startAt="4"/>
              <a:tabLst>
                <a:tab pos="265430" algn="l"/>
              </a:tabLst>
            </a:pPr>
            <a:r>
              <a:rPr sz="1700" b="1" spc="105" dirty="0">
                <a:latin typeface="Cambria"/>
                <a:cs typeface="Cambria"/>
              </a:rPr>
              <a:t>Cross-</a:t>
            </a:r>
            <a:r>
              <a:rPr sz="1700" b="1" spc="100" dirty="0">
                <a:latin typeface="Cambria"/>
                <a:cs typeface="Cambria"/>
              </a:rPr>
              <a:t>platform</a:t>
            </a:r>
            <a:r>
              <a:rPr sz="1700" spc="40" dirty="0">
                <a:latin typeface="Times New Roman"/>
                <a:cs typeface="Times New Roman"/>
              </a:rPr>
              <a:t> </a:t>
            </a:r>
            <a:r>
              <a:rPr sz="1700" b="1" spc="135" dirty="0">
                <a:latin typeface="Cambria"/>
                <a:cs typeface="Cambria"/>
              </a:rPr>
              <a:t>Language</a:t>
            </a:r>
            <a:endParaRPr sz="1700" dirty="0">
              <a:latin typeface="Cambria"/>
              <a:cs typeface="Cambria"/>
            </a:endParaRPr>
          </a:p>
          <a:p>
            <a:pPr marL="287020" marR="168275">
              <a:lnSpc>
                <a:spcPts val="1630"/>
              </a:lnSpc>
              <a:spcBef>
                <a:spcPts val="590"/>
              </a:spcBef>
            </a:pPr>
            <a:r>
              <a:rPr sz="1700" spc="70" dirty="0">
                <a:latin typeface="Cambria"/>
                <a:cs typeface="Cambria"/>
              </a:rPr>
              <a:t>Python</a:t>
            </a:r>
            <a:r>
              <a:rPr sz="1700" spc="70" dirty="0">
                <a:latin typeface="Times New Roman"/>
                <a:cs typeface="Times New Roman"/>
              </a:rPr>
              <a:t> </a:t>
            </a:r>
            <a:r>
              <a:rPr sz="1700" spc="65" dirty="0">
                <a:latin typeface="Cambria"/>
                <a:cs typeface="Cambria"/>
              </a:rPr>
              <a:t>can</a:t>
            </a:r>
            <a:r>
              <a:rPr sz="1700" spc="85" dirty="0">
                <a:latin typeface="Times New Roman"/>
                <a:cs typeface="Times New Roman"/>
              </a:rPr>
              <a:t> </a:t>
            </a:r>
            <a:r>
              <a:rPr sz="1700" spc="75" dirty="0">
                <a:latin typeface="Cambria"/>
                <a:cs typeface="Cambria"/>
              </a:rPr>
              <a:t>run</a:t>
            </a:r>
            <a:r>
              <a:rPr sz="1700" spc="70" dirty="0">
                <a:latin typeface="Times New Roman"/>
                <a:cs typeface="Times New Roman"/>
              </a:rPr>
              <a:t> </a:t>
            </a:r>
            <a:r>
              <a:rPr sz="1700" spc="60" dirty="0">
                <a:latin typeface="Cambria"/>
                <a:cs typeface="Cambria"/>
              </a:rPr>
              <a:t>equally</a:t>
            </a:r>
            <a:r>
              <a:rPr sz="1700" spc="85" dirty="0">
                <a:latin typeface="Times New Roman"/>
                <a:cs typeface="Times New Roman"/>
              </a:rPr>
              <a:t> </a:t>
            </a:r>
            <a:r>
              <a:rPr sz="1700" spc="10" dirty="0">
                <a:latin typeface="Cambria"/>
                <a:cs typeface="Cambria"/>
              </a:rPr>
              <a:t>on</a:t>
            </a:r>
            <a:r>
              <a:rPr sz="1700" spc="85" dirty="0">
                <a:latin typeface="Times New Roman"/>
                <a:cs typeface="Times New Roman"/>
              </a:rPr>
              <a:t> </a:t>
            </a:r>
            <a:r>
              <a:rPr sz="1700" spc="10" dirty="0">
                <a:latin typeface="Cambria"/>
                <a:cs typeface="Cambria"/>
              </a:rPr>
              <a:t>different</a:t>
            </a:r>
            <a:r>
              <a:rPr sz="1700" spc="50" dirty="0">
                <a:latin typeface="Times New Roman"/>
                <a:cs typeface="Times New Roman"/>
              </a:rPr>
              <a:t> </a:t>
            </a:r>
            <a:r>
              <a:rPr sz="1700" spc="50" dirty="0">
                <a:latin typeface="Cambria"/>
                <a:cs typeface="Cambria"/>
              </a:rPr>
              <a:t>platforms</a:t>
            </a:r>
            <a:r>
              <a:rPr sz="1700" spc="70" dirty="0">
                <a:latin typeface="Times New Roman"/>
                <a:cs typeface="Times New Roman"/>
              </a:rPr>
              <a:t> </a:t>
            </a:r>
            <a:r>
              <a:rPr sz="1700" spc="65" dirty="0">
                <a:latin typeface="Cambria"/>
                <a:cs typeface="Cambria"/>
              </a:rPr>
              <a:t>such</a:t>
            </a:r>
            <a:r>
              <a:rPr sz="1700" spc="75" dirty="0">
                <a:latin typeface="Times New Roman"/>
                <a:cs typeface="Times New Roman"/>
              </a:rPr>
              <a:t> </a:t>
            </a:r>
            <a:r>
              <a:rPr sz="1700" spc="90" dirty="0">
                <a:latin typeface="Cambria"/>
                <a:cs typeface="Cambria"/>
              </a:rPr>
              <a:t>as</a:t>
            </a:r>
            <a:r>
              <a:rPr sz="1700" spc="85" dirty="0">
                <a:latin typeface="Times New Roman"/>
                <a:cs typeface="Times New Roman"/>
              </a:rPr>
              <a:t> </a:t>
            </a:r>
            <a:r>
              <a:rPr sz="1700" spc="50" dirty="0">
                <a:latin typeface="Cambria"/>
                <a:cs typeface="Cambria"/>
              </a:rPr>
              <a:t>Windows,</a:t>
            </a:r>
            <a:r>
              <a:rPr sz="1700" spc="65" dirty="0">
                <a:latin typeface="Times New Roman"/>
                <a:cs typeface="Times New Roman"/>
              </a:rPr>
              <a:t> </a:t>
            </a:r>
            <a:r>
              <a:rPr sz="1700" spc="114" dirty="0">
                <a:latin typeface="Cambria"/>
                <a:cs typeface="Cambria"/>
              </a:rPr>
              <a:t>Linux,</a:t>
            </a:r>
            <a:r>
              <a:rPr sz="1700" spc="75" dirty="0">
                <a:latin typeface="Times New Roman"/>
                <a:cs typeface="Times New Roman"/>
              </a:rPr>
              <a:t> </a:t>
            </a:r>
            <a:r>
              <a:rPr sz="1700" spc="195" dirty="0">
                <a:latin typeface="Cambria"/>
                <a:cs typeface="Cambria"/>
              </a:rPr>
              <a:t>UNIX,</a:t>
            </a:r>
            <a:r>
              <a:rPr sz="1700" spc="65" dirty="0">
                <a:latin typeface="Times New Roman"/>
                <a:cs typeface="Times New Roman"/>
              </a:rPr>
              <a:t> </a:t>
            </a:r>
            <a:r>
              <a:rPr sz="1700" spc="50" dirty="0">
                <a:latin typeface="Cambria"/>
                <a:cs typeface="Cambria"/>
              </a:rPr>
              <a:t>and</a:t>
            </a:r>
            <a:r>
              <a:rPr sz="1700" spc="50" dirty="0">
                <a:latin typeface="Times New Roman"/>
                <a:cs typeface="Times New Roman"/>
              </a:rPr>
              <a:t> </a:t>
            </a:r>
            <a:r>
              <a:rPr sz="1700" spc="75" dirty="0">
                <a:latin typeface="Cambria"/>
                <a:cs typeface="Cambria"/>
              </a:rPr>
              <a:t>Macintosh,</a:t>
            </a:r>
            <a:r>
              <a:rPr sz="1700" spc="60" dirty="0">
                <a:latin typeface="Times New Roman"/>
                <a:cs typeface="Times New Roman"/>
              </a:rPr>
              <a:t> </a:t>
            </a:r>
            <a:r>
              <a:rPr sz="1700" spc="55" dirty="0">
                <a:latin typeface="Cambria"/>
                <a:cs typeface="Cambria"/>
              </a:rPr>
              <a:t>etc.</a:t>
            </a:r>
            <a:r>
              <a:rPr sz="1700" spc="70" dirty="0">
                <a:latin typeface="Times New Roman"/>
                <a:cs typeface="Times New Roman"/>
              </a:rPr>
              <a:t> </a:t>
            </a:r>
            <a:r>
              <a:rPr sz="1700" spc="100" dirty="0">
                <a:latin typeface="Cambria"/>
                <a:cs typeface="Cambria"/>
              </a:rPr>
              <a:t>So,</a:t>
            </a:r>
            <a:r>
              <a:rPr sz="1700" spc="95" dirty="0">
                <a:latin typeface="Times New Roman"/>
                <a:cs typeface="Times New Roman"/>
              </a:rPr>
              <a:t> </a:t>
            </a:r>
            <a:r>
              <a:rPr sz="1700" dirty="0">
                <a:latin typeface="Cambria"/>
                <a:cs typeface="Cambria"/>
              </a:rPr>
              <a:t>we</a:t>
            </a:r>
            <a:r>
              <a:rPr sz="1700" spc="90" dirty="0">
                <a:latin typeface="Times New Roman"/>
                <a:cs typeface="Times New Roman"/>
              </a:rPr>
              <a:t> </a:t>
            </a:r>
            <a:r>
              <a:rPr sz="1700" spc="65" dirty="0">
                <a:latin typeface="Cambria"/>
                <a:cs typeface="Cambria"/>
              </a:rPr>
              <a:t>can</a:t>
            </a:r>
            <a:r>
              <a:rPr sz="1700" spc="65" dirty="0">
                <a:latin typeface="Times New Roman"/>
                <a:cs typeface="Times New Roman"/>
              </a:rPr>
              <a:t> </a:t>
            </a:r>
            <a:r>
              <a:rPr sz="1700" spc="65" dirty="0">
                <a:latin typeface="Cambria"/>
                <a:cs typeface="Cambria"/>
              </a:rPr>
              <a:t>say</a:t>
            </a:r>
            <a:r>
              <a:rPr sz="1700" spc="90" dirty="0">
                <a:latin typeface="Times New Roman"/>
                <a:cs typeface="Times New Roman"/>
              </a:rPr>
              <a:t> </a:t>
            </a:r>
            <a:r>
              <a:rPr sz="1700" spc="90" dirty="0">
                <a:latin typeface="Cambria"/>
                <a:cs typeface="Cambria"/>
              </a:rPr>
              <a:t>that</a:t>
            </a:r>
            <a:r>
              <a:rPr sz="1700" spc="70" dirty="0">
                <a:latin typeface="Times New Roman"/>
                <a:cs typeface="Times New Roman"/>
              </a:rPr>
              <a:t> </a:t>
            </a:r>
            <a:r>
              <a:rPr sz="1700" spc="65" dirty="0">
                <a:latin typeface="Cambria"/>
                <a:cs typeface="Cambria"/>
              </a:rPr>
              <a:t>Python</a:t>
            </a:r>
            <a:r>
              <a:rPr sz="1700" spc="80" dirty="0">
                <a:latin typeface="Times New Roman"/>
                <a:cs typeface="Times New Roman"/>
              </a:rPr>
              <a:t> </a:t>
            </a:r>
            <a:r>
              <a:rPr sz="1700" spc="60" dirty="0">
                <a:latin typeface="Cambria"/>
                <a:cs typeface="Cambria"/>
              </a:rPr>
              <a:t>is</a:t>
            </a:r>
            <a:r>
              <a:rPr sz="1700" spc="85" dirty="0">
                <a:latin typeface="Times New Roman"/>
                <a:cs typeface="Times New Roman"/>
              </a:rPr>
              <a:t> </a:t>
            </a:r>
            <a:r>
              <a:rPr sz="1700" spc="114" dirty="0">
                <a:latin typeface="Cambria"/>
                <a:cs typeface="Cambria"/>
              </a:rPr>
              <a:t>a</a:t>
            </a:r>
            <a:r>
              <a:rPr sz="1700" spc="80" dirty="0">
                <a:latin typeface="Times New Roman"/>
                <a:cs typeface="Times New Roman"/>
              </a:rPr>
              <a:t> </a:t>
            </a:r>
            <a:r>
              <a:rPr sz="1700" dirty="0">
                <a:latin typeface="Cambria"/>
                <a:cs typeface="Cambria"/>
              </a:rPr>
              <a:t>portable</a:t>
            </a:r>
            <a:r>
              <a:rPr sz="1700" spc="65" dirty="0">
                <a:latin typeface="Times New Roman"/>
                <a:cs typeface="Times New Roman"/>
              </a:rPr>
              <a:t> </a:t>
            </a:r>
            <a:r>
              <a:rPr sz="1700" spc="85" dirty="0">
                <a:latin typeface="Cambria"/>
                <a:cs typeface="Cambria"/>
              </a:rPr>
              <a:t>language.</a:t>
            </a:r>
            <a:r>
              <a:rPr sz="1700" spc="75" dirty="0">
                <a:latin typeface="Times New Roman"/>
                <a:cs typeface="Times New Roman"/>
              </a:rPr>
              <a:t> </a:t>
            </a:r>
            <a:r>
              <a:rPr sz="1700" spc="110" dirty="0">
                <a:latin typeface="Cambria"/>
                <a:cs typeface="Cambria"/>
              </a:rPr>
              <a:t>It</a:t>
            </a:r>
            <a:r>
              <a:rPr sz="1700" spc="75" dirty="0">
                <a:latin typeface="Times New Roman"/>
                <a:cs typeface="Times New Roman"/>
              </a:rPr>
              <a:t> </a:t>
            </a:r>
            <a:r>
              <a:rPr sz="1700" spc="45" dirty="0">
                <a:latin typeface="Cambria"/>
                <a:cs typeface="Cambria"/>
              </a:rPr>
              <a:t>enables</a:t>
            </a:r>
            <a:r>
              <a:rPr sz="1700" spc="45" dirty="0">
                <a:latin typeface="Times New Roman"/>
                <a:cs typeface="Times New Roman"/>
              </a:rPr>
              <a:t> </a:t>
            </a:r>
            <a:r>
              <a:rPr sz="1700" spc="10" dirty="0">
                <a:latin typeface="Cambria"/>
                <a:cs typeface="Cambria"/>
              </a:rPr>
              <a:t>programmers</a:t>
            </a:r>
            <a:r>
              <a:rPr sz="1700" spc="120" dirty="0">
                <a:latin typeface="Times New Roman"/>
                <a:cs typeface="Times New Roman"/>
              </a:rPr>
              <a:t> </a:t>
            </a:r>
            <a:r>
              <a:rPr sz="1700" spc="10" dirty="0">
                <a:latin typeface="Cambria"/>
                <a:cs typeface="Cambria"/>
              </a:rPr>
              <a:t>to</a:t>
            </a:r>
            <a:r>
              <a:rPr sz="1700" spc="165" dirty="0">
                <a:latin typeface="Times New Roman"/>
                <a:cs typeface="Times New Roman"/>
              </a:rPr>
              <a:t> </a:t>
            </a:r>
            <a:r>
              <a:rPr sz="1700" spc="10" dirty="0">
                <a:latin typeface="Cambria"/>
                <a:cs typeface="Cambria"/>
              </a:rPr>
              <a:t>develop</a:t>
            </a:r>
            <a:r>
              <a:rPr sz="1700" spc="130" dirty="0">
                <a:latin typeface="Times New Roman"/>
                <a:cs typeface="Times New Roman"/>
              </a:rPr>
              <a:t> </a:t>
            </a:r>
            <a:r>
              <a:rPr sz="1700" spc="70" dirty="0">
                <a:latin typeface="Cambria"/>
                <a:cs typeface="Cambria"/>
              </a:rPr>
              <a:t>the</a:t>
            </a:r>
            <a:r>
              <a:rPr sz="1700" spc="155" dirty="0">
                <a:latin typeface="Times New Roman"/>
                <a:cs typeface="Times New Roman"/>
              </a:rPr>
              <a:t> </a:t>
            </a:r>
            <a:r>
              <a:rPr sz="1700" spc="10" dirty="0">
                <a:latin typeface="Cambria"/>
                <a:cs typeface="Cambria"/>
              </a:rPr>
              <a:t>software</a:t>
            </a:r>
            <a:r>
              <a:rPr sz="1700" spc="155" dirty="0">
                <a:latin typeface="Times New Roman"/>
                <a:cs typeface="Times New Roman"/>
              </a:rPr>
              <a:t> </a:t>
            </a:r>
            <a:r>
              <a:rPr sz="1700" spc="10" dirty="0">
                <a:latin typeface="Cambria"/>
                <a:cs typeface="Cambria"/>
              </a:rPr>
              <a:t>for</a:t>
            </a:r>
            <a:r>
              <a:rPr sz="1700" spc="150" dirty="0">
                <a:latin typeface="Times New Roman"/>
                <a:cs typeface="Times New Roman"/>
              </a:rPr>
              <a:t> </a:t>
            </a:r>
            <a:r>
              <a:rPr sz="1700" spc="55" dirty="0">
                <a:latin typeface="Cambria"/>
                <a:cs typeface="Cambria"/>
              </a:rPr>
              <a:t>several</a:t>
            </a:r>
            <a:r>
              <a:rPr sz="1700" spc="145" dirty="0">
                <a:latin typeface="Times New Roman"/>
                <a:cs typeface="Times New Roman"/>
              </a:rPr>
              <a:t> </a:t>
            </a:r>
            <a:r>
              <a:rPr sz="1700" spc="10" dirty="0">
                <a:latin typeface="Cambria"/>
                <a:cs typeface="Cambria"/>
              </a:rPr>
              <a:t>competing</a:t>
            </a:r>
            <a:r>
              <a:rPr sz="1700" spc="140" dirty="0">
                <a:latin typeface="Times New Roman"/>
                <a:cs typeface="Times New Roman"/>
              </a:rPr>
              <a:t> </a:t>
            </a:r>
            <a:r>
              <a:rPr sz="1700" spc="50" dirty="0">
                <a:latin typeface="Cambria"/>
                <a:cs typeface="Cambria"/>
              </a:rPr>
              <a:t>platforms</a:t>
            </a:r>
            <a:r>
              <a:rPr sz="1700" spc="140" dirty="0">
                <a:latin typeface="Times New Roman"/>
                <a:cs typeface="Times New Roman"/>
              </a:rPr>
              <a:t> </a:t>
            </a:r>
            <a:r>
              <a:rPr sz="1700" spc="10" dirty="0">
                <a:latin typeface="Cambria"/>
                <a:cs typeface="Cambria"/>
              </a:rPr>
              <a:t>by</a:t>
            </a:r>
            <a:r>
              <a:rPr sz="1700" spc="155" dirty="0">
                <a:latin typeface="Times New Roman"/>
                <a:cs typeface="Times New Roman"/>
              </a:rPr>
              <a:t> </a:t>
            </a:r>
            <a:r>
              <a:rPr sz="1700" spc="55" dirty="0">
                <a:latin typeface="Cambria"/>
                <a:cs typeface="Cambria"/>
              </a:rPr>
              <a:t>writing</a:t>
            </a:r>
            <a:r>
              <a:rPr sz="1700" spc="155" dirty="0">
                <a:latin typeface="Times New Roman"/>
                <a:cs typeface="Times New Roman"/>
              </a:rPr>
              <a:t> </a:t>
            </a:r>
            <a:r>
              <a:rPr sz="1700" spc="65" dirty="0">
                <a:latin typeface="Cambria"/>
                <a:cs typeface="Cambria"/>
              </a:rPr>
              <a:t>a</a:t>
            </a:r>
            <a:r>
              <a:rPr sz="1700" spc="65" dirty="0">
                <a:latin typeface="Times New Roman"/>
                <a:cs typeface="Times New Roman"/>
              </a:rPr>
              <a:t> </a:t>
            </a:r>
            <a:r>
              <a:rPr sz="1700" spc="45" dirty="0">
                <a:latin typeface="Cambria"/>
                <a:cs typeface="Cambria"/>
              </a:rPr>
              <a:t>program</a:t>
            </a:r>
            <a:r>
              <a:rPr sz="1700" spc="105" dirty="0">
                <a:latin typeface="Times New Roman"/>
                <a:cs typeface="Times New Roman"/>
              </a:rPr>
              <a:t> </a:t>
            </a:r>
            <a:r>
              <a:rPr sz="1700" dirty="0">
                <a:latin typeface="Cambria"/>
                <a:cs typeface="Cambria"/>
              </a:rPr>
              <a:t>only</a:t>
            </a:r>
            <a:r>
              <a:rPr sz="1700" spc="125" dirty="0">
                <a:latin typeface="Times New Roman"/>
                <a:cs typeface="Times New Roman"/>
              </a:rPr>
              <a:t> </a:t>
            </a:r>
            <a:r>
              <a:rPr sz="1700" spc="-20" dirty="0">
                <a:latin typeface="Cambria"/>
                <a:cs typeface="Cambria"/>
              </a:rPr>
              <a:t>once.</a:t>
            </a:r>
            <a:endParaRPr sz="1700" dirty="0">
              <a:latin typeface="Cambria"/>
              <a:cs typeface="Cambria"/>
            </a:endParaRPr>
          </a:p>
          <a:p>
            <a:pPr marL="281305" indent="-268605">
              <a:lnSpc>
                <a:spcPct val="100000"/>
              </a:lnSpc>
              <a:spcBef>
                <a:spcPts val="210"/>
              </a:spcBef>
              <a:buAutoNum type="arabicParenR" startAt="5"/>
              <a:tabLst>
                <a:tab pos="281305" algn="l"/>
              </a:tabLst>
            </a:pPr>
            <a:r>
              <a:rPr sz="1700" b="1" spc="130" dirty="0">
                <a:latin typeface="Cambria"/>
                <a:cs typeface="Cambria"/>
              </a:rPr>
              <a:t>Free</a:t>
            </a:r>
            <a:r>
              <a:rPr sz="1700" spc="40" dirty="0">
                <a:latin typeface="Times New Roman"/>
                <a:cs typeface="Times New Roman"/>
              </a:rPr>
              <a:t> </a:t>
            </a:r>
            <a:r>
              <a:rPr sz="1700" b="1" spc="125" dirty="0">
                <a:latin typeface="Cambria"/>
                <a:cs typeface="Cambria"/>
              </a:rPr>
              <a:t>and</a:t>
            </a:r>
            <a:r>
              <a:rPr sz="1700" spc="65" dirty="0">
                <a:latin typeface="Times New Roman"/>
                <a:cs typeface="Times New Roman"/>
              </a:rPr>
              <a:t> </a:t>
            </a:r>
            <a:r>
              <a:rPr sz="1700" b="1" spc="135" dirty="0">
                <a:latin typeface="Cambria"/>
                <a:cs typeface="Cambria"/>
              </a:rPr>
              <a:t>Open</a:t>
            </a:r>
            <a:r>
              <a:rPr sz="1700" spc="55" dirty="0">
                <a:latin typeface="Times New Roman"/>
                <a:cs typeface="Times New Roman"/>
              </a:rPr>
              <a:t> </a:t>
            </a:r>
            <a:r>
              <a:rPr sz="1700" b="1" spc="114" dirty="0">
                <a:latin typeface="Cambria"/>
                <a:cs typeface="Cambria"/>
              </a:rPr>
              <a:t>Source</a:t>
            </a:r>
            <a:endParaRPr sz="1700" dirty="0">
              <a:latin typeface="Cambria"/>
              <a:cs typeface="Cambria"/>
            </a:endParaRPr>
          </a:p>
          <a:p>
            <a:pPr marL="287020" marR="5080">
              <a:lnSpc>
                <a:spcPct val="80000"/>
              </a:lnSpc>
              <a:spcBef>
                <a:spcPts val="600"/>
              </a:spcBef>
            </a:pPr>
            <a:r>
              <a:rPr sz="1700" spc="65" dirty="0">
                <a:latin typeface="Cambria"/>
                <a:cs typeface="Cambria"/>
              </a:rPr>
              <a:t>Python</a:t>
            </a:r>
            <a:r>
              <a:rPr sz="1700" spc="130" dirty="0">
                <a:latin typeface="Times New Roman"/>
                <a:cs typeface="Times New Roman"/>
              </a:rPr>
              <a:t> </a:t>
            </a:r>
            <a:r>
              <a:rPr sz="1700" spc="60" dirty="0">
                <a:latin typeface="Cambria"/>
                <a:cs typeface="Cambria"/>
              </a:rPr>
              <a:t>is</a:t>
            </a:r>
            <a:r>
              <a:rPr sz="1700" spc="145" dirty="0">
                <a:latin typeface="Times New Roman"/>
                <a:cs typeface="Times New Roman"/>
              </a:rPr>
              <a:t> </a:t>
            </a:r>
            <a:r>
              <a:rPr sz="1700" dirty="0">
                <a:latin typeface="Cambria"/>
                <a:cs typeface="Cambria"/>
              </a:rPr>
              <a:t>freely</a:t>
            </a:r>
            <a:r>
              <a:rPr sz="1700" spc="135" dirty="0">
                <a:latin typeface="Times New Roman"/>
                <a:cs typeface="Times New Roman"/>
              </a:rPr>
              <a:t> </a:t>
            </a:r>
            <a:r>
              <a:rPr sz="1700" spc="70" dirty="0">
                <a:latin typeface="Cambria"/>
                <a:cs typeface="Cambria"/>
              </a:rPr>
              <a:t>available</a:t>
            </a:r>
            <a:r>
              <a:rPr sz="1700" spc="145" dirty="0">
                <a:latin typeface="Times New Roman"/>
                <a:cs typeface="Times New Roman"/>
              </a:rPr>
              <a:t> </a:t>
            </a:r>
            <a:r>
              <a:rPr sz="1700" dirty="0">
                <a:latin typeface="Cambria"/>
                <a:cs typeface="Cambria"/>
              </a:rPr>
              <a:t>for</a:t>
            </a:r>
            <a:r>
              <a:rPr sz="1700" spc="140" dirty="0">
                <a:latin typeface="Times New Roman"/>
                <a:cs typeface="Times New Roman"/>
              </a:rPr>
              <a:t> </a:t>
            </a:r>
            <a:r>
              <a:rPr sz="1700" dirty="0">
                <a:latin typeface="Cambria"/>
                <a:cs typeface="Cambria"/>
              </a:rPr>
              <a:t>everyone.</a:t>
            </a:r>
            <a:r>
              <a:rPr sz="1700" spc="140" dirty="0">
                <a:latin typeface="Times New Roman"/>
                <a:cs typeface="Times New Roman"/>
              </a:rPr>
              <a:t> </a:t>
            </a:r>
            <a:r>
              <a:rPr sz="1700" spc="110" dirty="0">
                <a:latin typeface="Cambria"/>
                <a:cs typeface="Cambria"/>
              </a:rPr>
              <a:t>It</a:t>
            </a:r>
            <a:r>
              <a:rPr sz="1700" spc="140" dirty="0">
                <a:latin typeface="Times New Roman"/>
                <a:cs typeface="Times New Roman"/>
              </a:rPr>
              <a:t> </a:t>
            </a:r>
            <a:r>
              <a:rPr sz="1700" spc="60" dirty="0">
                <a:latin typeface="Cambria"/>
                <a:cs typeface="Cambria"/>
              </a:rPr>
              <a:t>is</a:t>
            </a:r>
            <a:r>
              <a:rPr sz="1700" spc="145" dirty="0">
                <a:latin typeface="Times New Roman"/>
                <a:cs typeface="Times New Roman"/>
              </a:rPr>
              <a:t> </a:t>
            </a:r>
            <a:r>
              <a:rPr sz="1700" dirty="0">
                <a:latin typeface="Cambria"/>
                <a:cs typeface="Cambria"/>
              </a:rPr>
              <a:t>freely</a:t>
            </a:r>
            <a:r>
              <a:rPr sz="1700" spc="120" dirty="0">
                <a:latin typeface="Times New Roman"/>
                <a:cs typeface="Times New Roman"/>
              </a:rPr>
              <a:t> </a:t>
            </a:r>
            <a:r>
              <a:rPr sz="1700" spc="70" dirty="0">
                <a:latin typeface="Cambria"/>
                <a:cs typeface="Cambria"/>
              </a:rPr>
              <a:t>available</a:t>
            </a:r>
            <a:r>
              <a:rPr sz="1700" spc="160" dirty="0">
                <a:latin typeface="Times New Roman"/>
                <a:cs typeface="Times New Roman"/>
              </a:rPr>
              <a:t> </a:t>
            </a:r>
            <a:r>
              <a:rPr sz="1700" dirty="0">
                <a:latin typeface="Cambria"/>
                <a:cs typeface="Cambria"/>
              </a:rPr>
              <a:t>on</a:t>
            </a:r>
            <a:r>
              <a:rPr sz="1700" spc="145" dirty="0">
                <a:latin typeface="Times New Roman"/>
                <a:cs typeface="Times New Roman"/>
              </a:rPr>
              <a:t> </a:t>
            </a:r>
            <a:r>
              <a:rPr sz="1700" spc="70" dirty="0">
                <a:latin typeface="Cambria"/>
                <a:cs typeface="Cambria"/>
              </a:rPr>
              <a:t>its</a:t>
            </a:r>
            <a:r>
              <a:rPr sz="1700" spc="140" dirty="0">
                <a:latin typeface="Times New Roman"/>
                <a:cs typeface="Times New Roman"/>
              </a:rPr>
              <a:t> </a:t>
            </a:r>
            <a:r>
              <a:rPr sz="1700" dirty="0">
                <a:latin typeface="Cambria"/>
                <a:cs typeface="Cambria"/>
              </a:rPr>
              <a:t>official</a:t>
            </a:r>
            <a:r>
              <a:rPr sz="1700" spc="135" dirty="0">
                <a:latin typeface="Times New Roman"/>
                <a:cs typeface="Times New Roman"/>
              </a:rPr>
              <a:t> </a:t>
            </a:r>
            <a:r>
              <a:rPr sz="1700" spc="-10" dirty="0">
                <a:latin typeface="Cambria"/>
                <a:cs typeface="Cambria"/>
              </a:rPr>
              <a:t>website</a:t>
            </a:r>
            <a:r>
              <a:rPr sz="1700" spc="-10" dirty="0">
                <a:latin typeface="Times New Roman"/>
                <a:cs typeface="Times New Roman"/>
              </a:rPr>
              <a:t> </a:t>
            </a:r>
            <a:r>
              <a:rPr sz="1700" spc="45" dirty="0">
                <a:latin typeface="Cambria"/>
                <a:cs typeface="Cambria"/>
                <a:hlinkClick r:id="rId2"/>
              </a:rPr>
              <a:t>www.python.org.</a:t>
            </a:r>
            <a:r>
              <a:rPr sz="1700" spc="85" dirty="0">
                <a:latin typeface="Times New Roman"/>
                <a:cs typeface="Times New Roman"/>
              </a:rPr>
              <a:t> </a:t>
            </a:r>
            <a:r>
              <a:rPr sz="1700" spc="110" dirty="0">
                <a:latin typeface="Cambria"/>
                <a:cs typeface="Cambria"/>
              </a:rPr>
              <a:t>It</a:t>
            </a:r>
            <a:r>
              <a:rPr sz="1700" spc="80" dirty="0">
                <a:latin typeface="Times New Roman"/>
                <a:cs typeface="Times New Roman"/>
              </a:rPr>
              <a:t> </a:t>
            </a:r>
            <a:r>
              <a:rPr sz="1700" spc="90" dirty="0">
                <a:latin typeface="Cambria"/>
                <a:cs typeface="Cambria"/>
              </a:rPr>
              <a:t>has</a:t>
            </a:r>
            <a:r>
              <a:rPr sz="1700" spc="85" dirty="0">
                <a:latin typeface="Times New Roman"/>
                <a:cs typeface="Times New Roman"/>
              </a:rPr>
              <a:t> </a:t>
            </a:r>
            <a:r>
              <a:rPr sz="1700" spc="120" dirty="0">
                <a:latin typeface="Cambria"/>
                <a:cs typeface="Cambria"/>
              </a:rPr>
              <a:t>a</a:t>
            </a:r>
            <a:r>
              <a:rPr sz="1700" spc="85" dirty="0">
                <a:latin typeface="Times New Roman"/>
                <a:cs typeface="Times New Roman"/>
              </a:rPr>
              <a:t> </a:t>
            </a:r>
            <a:r>
              <a:rPr sz="1700" spc="65" dirty="0">
                <a:latin typeface="Cambria"/>
                <a:cs typeface="Cambria"/>
              </a:rPr>
              <a:t>large</a:t>
            </a:r>
            <a:r>
              <a:rPr sz="1700" spc="75" dirty="0">
                <a:latin typeface="Times New Roman"/>
                <a:cs typeface="Times New Roman"/>
              </a:rPr>
              <a:t> </a:t>
            </a:r>
            <a:r>
              <a:rPr sz="1700" spc="50" dirty="0">
                <a:latin typeface="Cambria"/>
                <a:cs typeface="Cambria"/>
              </a:rPr>
              <a:t>community</a:t>
            </a:r>
            <a:r>
              <a:rPr sz="1700" spc="60" dirty="0">
                <a:latin typeface="Times New Roman"/>
                <a:cs typeface="Times New Roman"/>
              </a:rPr>
              <a:t> </a:t>
            </a:r>
            <a:r>
              <a:rPr sz="1700" dirty="0">
                <a:latin typeface="Cambria"/>
                <a:cs typeface="Cambria"/>
              </a:rPr>
              <a:t>across</a:t>
            </a:r>
            <a:r>
              <a:rPr sz="1700" spc="70" dirty="0">
                <a:latin typeface="Times New Roman"/>
                <a:cs typeface="Times New Roman"/>
              </a:rPr>
              <a:t> </a:t>
            </a:r>
            <a:r>
              <a:rPr sz="1700" spc="70" dirty="0">
                <a:latin typeface="Cambria"/>
                <a:cs typeface="Cambria"/>
              </a:rPr>
              <a:t>the</a:t>
            </a:r>
            <a:r>
              <a:rPr sz="1700" spc="75" dirty="0">
                <a:latin typeface="Times New Roman"/>
                <a:cs typeface="Times New Roman"/>
              </a:rPr>
              <a:t> </a:t>
            </a:r>
            <a:r>
              <a:rPr sz="1700" dirty="0">
                <a:latin typeface="Cambria"/>
                <a:cs typeface="Cambria"/>
              </a:rPr>
              <a:t>world</a:t>
            </a:r>
            <a:r>
              <a:rPr sz="1700" spc="75" dirty="0">
                <a:latin typeface="Times New Roman"/>
                <a:cs typeface="Times New Roman"/>
              </a:rPr>
              <a:t> </a:t>
            </a:r>
            <a:r>
              <a:rPr sz="1700" spc="90" dirty="0">
                <a:latin typeface="Cambria"/>
                <a:cs typeface="Cambria"/>
              </a:rPr>
              <a:t>that</a:t>
            </a:r>
            <a:r>
              <a:rPr sz="1700" spc="85" dirty="0">
                <a:latin typeface="Times New Roman"/>
                <a:cs typeface="Times New Roman"/>
              </a:rPr>
              <a:t> </a:t>
            </a:r>
            <a:r>
              <a:rPr sz="1700" spc="60" dirty="0">
                <a:latin typeface="Cambria"/>
                <a:cs typeface="Cambria"/>
              </a:rPr>
              <a:t>is</a:t>
            </a:r>
            <a:r>
              <a:rPr sz="1700" spc="90" dirty="0">
                <a:latin typeface="Times New Roman"/>
                <a:cs typeface="Times New Roman"/>
              </a:rPr>
              <a:t> </a:t>
            </a:r>
            <a:r>
              <a:rPr sz="1700" spc="-10" dirty="0">
                <a:latin typeface="Cambria"/>
                <a:cs typeface="Cambria"/>
              </a:rPr>
              <a:t>dedicatedly</a:t>
            </a:r>
            <a:r>
              <a:rPr sz="1700" spc="-10" dirty="0">
                <a:latin typeface="Times New Roman"/>
                <a:cs typeface="Times New Roman"/>
              </a:rPr>
              <a:t> </a:t>
            </a:r>
            <a:r>
              <a:rPr sz="1700" spc="10" dirty="0">
                <a:latin typeface="Cambria"/>
                <a:cs typeface="Cambria"/>
              </a:rPr>
              <a:t>working</a:t>
            </a:r>
            <a:r>
              <a:rPr sz="1700" spc="140" dirty="0">
                <a:latin typeface="Times New Roman"/>
                <a:cs typeface="Times New Roman"/>
              </a:rPr>
              <a:t> </a:t>
            </a:r>
            <a:r>
              <a:rPr sz="1700" spc="10" dirty="0">
                <a:latin typeface="Cambria"/>
                <a:cs typeface="Cambria"/>
              </a:rPr>
              <a:t>towards</a:t>
            </a:r>
            <a:r>
              <a:rPr sz="1700" spc="150" dirty="0">
                <a:latin typeface="Times New Roman"/>
                <a:cs typeface="Times New Roman"/>
              </a:rPr>
              <a:t> </a:t>
            </a:r>
            <a:r>
              <a:rPr sz="1700" spc="85" dirty="0">
                <a:latin typeface="Cambria"/>
                <a:cs typeface="Cambria"/>
              </a:rPr>
              <a:t>make</a:t>
            </a:r>
            <a:r>
              <a:rPr sz="1700" spc="150" dirty="0">
                <a:latin typeface="Times New Roman"/>
                <a:cs typeface="Times New Roman"/>
              </a:rPr>
              <a:t> </a:t>
            </a:r>
            <a:r>
              <a:rPr sz="1700" spc="10" dirty="0">
                <a:latin typeface="Cambria"/>
                <a:cs typeface="Cambria"/>
              </a:rPr>
              <a:t>new</a:t>
            </a:r>
            <a:r>
              <a:rPr sz="1700" spc="135" dirty="0">
                <a:latin typeface="Times New Roman"/>
                <a:cs typeface="Times New Roman"/>
              </a:rPr>
              <a:t> </a:t>
            </a:r>
            <a:r>
              <a:rPr sz="1700" spc="10" dirty="0">
                <a:latin typeface="Cambria"/>
                <a:cs typeface="Cambria"/>
              </a:rPr>
              <a:t>python</a:t>
            </a:r>
            <a:r>
              <a:rPr sz="1700" spc="140" dirty="0">
                <a:latin typeface="Times New Roman"/>
                <a:cs typeface="Times New Roman"/>
              </a:rPr>
              <a:t> </a:t>
            </a:r>
            <a:r>
              <a:rPr sz="1700" spc="45" dirty="0">
                <a:latin typeface="Cambria"/>
                <a:cs typeface="Cambria"/>
              </a:rPr>
              <a:t>modules</a:t>
            </a:r>
            <a:r>
              <a:rPr sz="1700" spc="120" dirty="0">
                <a:latin typeface="Times New Roman"/>
                <a:cs typeface="Times New Roman"/>
              </a:rPr>
              <a:t> </a:t>
            </a:r>
            <a:r>
              <a:rPr sz="1700" spc="75" dirty="0">
                <a:latin typeface="Cambria"/>
                <a:cs typeface="Cambria"/>
              </a:rPr>
              <a:t>and</a:t>
            </a:r>
            <a:r>
              <a:rPr sz="1700" spc="155" dirty="0">
                <a:latin typeface="Times New Roman"/>
                <a:cs typeface="Times New Roman"/>
              </a:rPr>
              <a:t> </a:t>
            </a:r>
            <a:r>
              <a:rPr sz="1700" spc="60" dirty="0">
                <a:latin typeface="Cambria"/>
                <a:cs typeface="Cambria"/>
              </a:rPr>
              <a:t>functions.</a:t>
            </a:r>
            <a:r>
              <a:rPr sz="1700" spc="110" dirty="0">
                <a:latin typeface="Times New Roman"/>
                <a:cs typeface="Times New Roman"/>
              </a:rPr>
              <a:t> </a:t>
            </a:r>
            <a:r>
              <a:rPr sz="1700" spc="55" dirty="0">
                <a:latin typeface="Cambria"/>
                <a:cs typeface="Cambria"/>
              </a:rPr>
              <a:t>Anyone</a:t>
            </a:r>
            <a:r>
              <a:rPr sz="1700" spc="114" dirty="0">
                <a:latin typeface="Times New Roman"/>
                <a:cs typeface="Times New Roman"/>
              </a:rPr>
              <a:t> </a:t>
            </a:r>
            <a:r>
              <a:rPr sz="1700" spc="65" dirty="0">
                <a:latin typeface="Cambria"/>
                <a:cs typeface="Cambria"/>
              </a:rPr>
              <a:t>can</a:t>
            </a:r>
            <a:r>
              <a:rPr sz="1700" spc="150" dirty="0">
                <a:latin typeface="Times New Roman"/>
                <a:cs typeface="Times New Roman"/>
              </a:rPr>
              <a:t> </a:t>
            </a:r>
            <a:r>
              <a:rPr sz="1700" spc="10" dirty="0">
                <a:latin typeface="Cambria"/>
                <a:cs typeface="Cambria"/>
              </a:rPr>
              <a:t>contribute</a:t>
            </a:r>
            <a:r>
              <a:rPr sz="1700" spc="130" dirty="0">
                <a:latin typeface="Times New Roman"/>
                <a:cs typeface="Times New Roman"/>
              </a:rPr>
              <a:t> </a:t>
            </a:r>
            <a:r>
              <a:rPr sz="1700" spc="-25" dirty="0">
                <a:latin typeface="Cambria"/>
                <a:cs typeface="Cambria"/>
              </a:rPr>
              <a:t>to</a:t>
            </a:r>
            <a:r>
              <a:rPr sz="1700" spc="-25" dirty="0">
                <a:latin typeface="Times New Roman"/>
                <a:cs typeface="Times New Roman"/>
              </a:rPr>
              <a:t> </a:t>
            </a:r>
            <a:r>
              <a:rPr sz="1700" spc="70" dirty="0">
                <a:latin typeface="Cambria"/>
                <a:cs typeface="Cambria"/>
              </a:rPr>
              <a:t>the</a:t>
            </a:r>
            <a:r>
              <a:rPr sz="1700" spc="120" dirty="0">
                <a:latin typeface="Times New Roman"/>
                <a:cs typeface="Times New Roman"/>
              </a:rPr>
              <a:t> </a:t>
            </a:r>
            <a:r>
              <a:rPr sz="1700" spc="65" dirty="0">
                <a:latin typeface="Cambria"/>
                <a:cs typeface="Cambria"/>
              </a:rPr>
              <a:t>Python</a:t>
            </a:r>
            <a:r>
              <a:rPr sz="1700" spc="120" dirty="0">
                <a:latin typeface="Times New Roman"/>
                <a:cs typeface="Times New Roman"/>
              </a:rPr>
              <a:t> </a:t>
            </a:r>
            <a:r>
              <a:rPr sz="1700" spc="60" dirty="0">
                <a:latin typeface="Cambria"/>
                <a:cs typeface="Cambria"/>
              </a:rPr>
              <a:t>community.</a:t>
            </a:r>
            <a:r>
              <a:rPr sz="1700" spc="120" dirty="0">
                <a:latin typeface="Times New Roman"/>
                <a:cs typeface="Times New Roman"/>
              </a:rPr>
              <a:t> </a:t>
            </a:r>
            <a:r>
              <a:rPr sz="1700" spc="80" dirty="0">
                <a:latin typeface="Cambria"/>
                <a:cs typeface="Cambria"/>
              </a:rPr>
              <a:t>The</a:t>
            </a:r>
            <a:r>
              <a:rPr sz="1700" spc="125" dirty="0">
                <a:latin typeface="Times New Roman"/>
                <a:cs typeface="Times New Roman"/>
              </a:rPr>
              <a:t> </a:t>
            </a:r>
            <a:r>
              <a:rPr sz="1700" dirty="0">
                <a:latin typeface="Cambria"/>
                <a:cs typeface="Cambria"/>
              </a:rPr>
              <a:t>open-source</a:t>
            </a:r>
            <a:r>
              <a:rPr sz="1700" spc="85" dirty="0">
                <a:latin typeface="Times New Roman"/>
                <a:cs typeface="Times New Roman"/>
              </a:rPr>
              <a:t> </a:t>
            </a:r>
            <a:r>
              <a:rPr sz="1700" spc="80" dirty="0">
                <a:latin typeface="Cambria"/>
                <a:cs typeface="Cambria"/>
              </a:rPr>
              <a:t>means,</a:t>
            </a:r>
            <a:r>
              <a:rPr sz="1700" spc="130" dirty="0">
                <a:latin typeface="Times New Roman"/>
                <a:cs typeface="Times New Roman"/>
              </a:rPr>
              <a:t> </a:t>
            </a:r>
            <a:r>
              <a:rPr sz="1700" dirty="0">
                <a:latin typeface="Cambria"/>
                <a:cs typeface="Cambria"/>
              </a:rPr>
              <a:t>"Anyone</a:t>
            </a:r>
            <a:r>
              <a:rPr sz="1700" spc="100" dirty="0">
                <a:latin typeface="Times New Roman"/>
                <a:cs typeface="Times New Roman"/>
              </a:rPr>
              <a:t> </a:t>
            </a:r>
            <a:r>
              <a:rPr sz="1700" spc="65" dirty="0">
                <a:latin typeface="Cambria"/>
                <a:cs typeface="Cambria"/>
              </a:rPr>
              <a:t>can</a:t>
            </a:r>
            <a:r>
              <a:rPr sz="1700" spc="130" dirty="0">
                <a:latin typeface="Times New Roman"/>
                <a:cs typeface="Times New Roman"/>
              </a:rPr>
              <a:t> </a:t>
            </a:r>
            <a:r>
              <a:rPr sz="1700" dirty="0">
                <a:latin typeface="Cambria"/>
                <a:cs typeface="Cambria"/>
              </a:rPr>
              <a:t>download</a:t>
            </a:r>
            <a:r>
              <a:rPr sz="1700" spc="110" dirty="0">
                <a:latin typeface="Times New Roman"/>
                <a:cs typeface="Times New Roman"/>
              </a:rPr>
              <a:t> </a:t>
            </a:r>
            <a:r>
              <a:rPr sz="1700" spc="70" dirty="0">
                <a:latin typeface="Cambria"/>
                <a:cs typeface="Cambria"/>
              </a:rPr>
              <a:t>its</a:t>
            </a:r>
            <a:r>
              <a:rPr sz="1700" spc="140" dirty="0">
                <a:latin typeface="Times New Roman"/>
                <a:cs typeface="Times New Roman"/>
              </a:rPr>
              <a:t> </a:t>
            </a:r>
            <a:r>
              <a:rPr sz="1700" spc="-10" dirty="0">
                <a:latin typeface="Cambria"/>
                <a:cs typeface="Cambria"/>
              </a:rPr>
              <a:t>source</a:t>
            </a:r>
            <a:r>
              <a:rPr sz="1700" spc="-10" dirty="0">
                <a:latin typeface="Times New Roman"/>
                <a:cs typeface="Times New Roman"/>
              </a:rPr>
              <a:t> </a:t>
            </a:r>
            <a:r>
              <a:rPr sz="1700" dirty="0">
                <a:latin typeface="Cambria"/>
                <a:cs typeface="Cambria"/>
              </a:rPr>
              <a:t>code</a:t>
            </a:r>
            <a:r>
              <a:rPr sz="1700" spc="30" dirty="0">
                <a:latin typeface="Times New Roman"/>
                <a:cs typeface="Times New Roman"/>
              </a:rPr>
              <a:t> </a:t>
            </a:r>
            <a:r>
              <a:rPr sz="1700" spc="55" dirty="0">
                <a:latin typeface="Cambria"/>
                <a:cs typeface="Cambria"/>
              </a:rPr>
              <a:t>without</a:t>
            </a:r>
            <a:r>
              <a:rPr sz="1700" spc="45" dirty="0">
                <a:latin typeface="Times New Roman"/>
                <a:cs typeface="Times New Roman"/>
              </a:rPr>
              <a:t> </a:t>
            </a:r>
            <a:r>
              <a:rPr sz="1700" spc="65" dirty="0">
                <a:latin typeface="Cambria"/>
                <a:cs typeface="Cambria"/>
              </a:rPr>
              <a:t>paying</a:t>
            </a:r>
            <a:r>
              <a:rPr sz="1700" spc="35" dirty="0">
                <a:latin typeface="Times New Roman"/>
                <a:cs typeface="Times New Roman"/>
              </a:rPr>
              <a:t> </a:t>
            </a:r>
            <a:r>
              <a:rPr sz="1700" spc="80" dirty="0">
                <a:latin typeface="Cambria"/>
                <a:cs typeface="Cambria"/>
              </a:rPr>
              <a:t>any</a:t>
            </a:r>
            <a:r>
              <a:rPr sz="1700" spc="50" dirty="0">
                <a:latin typeface="Times New Roman"/>
                <a:cs typeface="Times New Roman"/>
              </a:rPr>
              <a:t> </a:t>
            </a:r>
            <a:r>
              <a:rPr sz="1700" spc="40" dirty="0">
                <a:latin typeface="Cambria"/>
                <a:cs typeface="Cambria"/>
              </a:rPr>
              <a:t>penny."</a:t>
            </a:r>
            <a:endParaRPr sz="1700" dirty="0">
              <a:latin typeface="Cambria"/>
              <a:cs typeface="Cambria"/>
            </a:endParaRPr>
          </a:p>
          <a:p>
            <a:pPr marL="278765" indent="-266065">
              <a:lnSpc>
                <a:spcPct val="100000"/>
              </a:lnSpc>
              <a:spcBef>
                <a:spcPts val="195"/>
              </a:spcBef>
              <a:buFont typeface="Cambria"/>
              <a:buAutoNum type="arabicParenR" startAt="6"/>
              <a:tabLst>
                <a:tab pos="278765" algn="l"/>
              </a:tabLst>
            </a:pPr>
            <a:r>
              <a:rPr sz="1700" b="1" spc="95" dirty="0">
                <a:latin typeface="Cambria"/>
                <a:cs typeface="Cambria"/>
              </a:rPr>
              <a:t>Object-</a:t>
            </a:r>
            <a:r>
              <a:rPr sz="1700" b="1" spc="105" dirty="0">
                <a:latin typeface="Cambria"/>
                <a:cs typeface="Cambria"/>
              </a:rPr>
              <a:t>Oriented</a:t>
            </a:r>
            <a:r>
              <a:rPr sz="1700" spc="80" dirty="0">
                <a:latin typeface="Times New Roman"/>
                <a:cs typeface="Times New Roman"/>
              </a:rPr>
              <a:t> </a:t>
            </a:r>
            <a:r>
              <a:rPr sz="1700" b="1" spc="135" dirty="0">
                <a:latin typeface="Cambria"/>
                <a:cs typeface="Cambria"/>
              </a:rPr>
              <a:t>Language</a:t>
            </a:r>
            <a:endParaRPr sz="1700" dirty="0">
              <a:latin typeface="Cambria"/>
              <a:cs typeface="Cambria"/>
            </a:endParaRPr>
          </a:p>
          <a:p>
            <a:pPr marL="287020" marR="213995" algn="just">
              <a:lnSpc>
                <a:spcPct val="80000"/>
              </a:lnSpc>
              <a:spcBef>
                <a:spcPts val="600"/>
              </a:spcBef>
            </a:pPr>
            <a:r>
              <a:rPr sz="1700" spc="65" dirty="0">
                <a:latin typeface="Cambria"/>
                <a:cs typeface="Cambria"/>
              </a:rPr>
              <a:t>Python</a:t>
            </a:r>
            <a:r>
              <a:rPr sz="1700" spc="155" dirty="0">
                <a:latin typeface="Times New Roman"/>
                <a:cs typeface="Times New Roman"/>
              </a:rPr>
              <a:t> </a:t>
            </a:r>
            <a:r>
              <a:rPr sz="1700" dirty="0">
                <a:latin typeface="Cambria"/>
                <a:cs typeface="Cambria"/>
              </a:rPr>
              <a:t>supports</a:t>
            </a:r>
            <a:r>
              <a:rPr sz="1700" spc="135" dirty="0">
                <a:latin typeface="Times New Roman"/>
                <a:cs typeface="Times New Roman"/>
              </a:rPr>
              <a:t> </a:t>
            </a:r>
            <a:r>
              <a:rPr sz="1700" dirty="0">
                <a:latin typeface="Cambria"/>
                <a:cs typeface="Cambria"/>
              </a:rPr>
              <a:t>object-oriented</a:t>
            </a:r>
            <a:r>
              <a:rPr sz="1700" spc="125" dirty="0">
                <a:latin typeface="Times New Roman"/>
                <a:cs typeface="Times New Roman"/>
              </a:rPr>
              <a:t> </a:t>
            </a:r>
            <a:r>
              <a:rPr sz="1700" spc="80" dirty="0">
                <a:latin typeface="Cambria"/>
                <a:cs typeface="Cambria"/>
              </a:rPr>
              <a:t>language</a:t>
            </a:r>
            <a:r>
              <a:rPr sz="1700" spc="165" dirty="0">
                <a:latin typeface="Times New Roman"/>
                <a:cs typeface="Times New Roman"/>
              </a:rPr>
              <a:t> </a:t>
            </a:r>
            <a:r>
              <a:rPr sz="1700" spc="75" dirty="0">
                <a:latin typeface="Cambria"/>
                <a:cs typeface="Cambria"/>
              </a:rPr>
              <a:t>and</a:t>
            </a:r>
            <a:r>
              <a:rPr sz="1700" spc="160" dirty="0">
                <a:latin typeface="Times New Roman"/>
                <a:cs typeface="Times New Roman"/>
              </a:rPr>
              <a:t> </a:t>
            </a:r>
            <a:r>
              <a:rPr sz="1700" dirty="0">
                <a:latin typeface="Cambria"/>
                <a:cs typeface="Cambria"/>
              </a:rPr>
              <a:t>concepts</a:t>
            </a:r>
            <a:r>
              <a:rPr sz="1700" spc="135" dirty="0">
                <a:latin typeface="Times New Roman"/>
                <a:cs typeface="Times New Roman"/>
              </a:rPr>
              <a:t> </a:t>
            </a:r>
            <a:r>
              <a:rPr sz="1700" dirty="0">
                <a:latin typeface="Cambria"/>
                <a:cs typeface="Cambria"/>
              </a:rPr>
              <a:t>of</a:t>
            </a:r>
            <a:r>
              <a:rPr sz="1700" spc="165" dirty="0">
                <a:latin typeface="Times New Roman"/>
                <a:cs typeface="Times New Roman"/>
              </a:rPr>
              <a:t> </a:t>
            </a:r>
            <a:r>
              <a:rPr sz="1700" spc="55" dirty="0">
                <a:latin typeface="Cambria"/>
                <a:cs typeface="Cambria"/>
              </a:rPr>
              <a:t>classes</a:t>
            </a:r>
            <a:r>
              <a:rPr sz="1700" spc="160" dirty="0">
                <a:latin typeface="Times New Roman"/>
                <a:cs typeface="Times New Roman"/>
              </a:rPr>
              <a:t> </a:t>
            </a:r>
            <a:r>
              <a:rPr sz="1700" spc="75" dirty="0">
                <a:latin typeface="Cambria"/>
                <a:cs typeface="Cambria"/>
              </a:rPr>
              <a:t>and</a:t>
            </a:r>
            <a:r>
              <a:rPr sz="1700" spc="160" dirty="0">
                <a:latin typeface="Times New Roman"/>
                <a:cs typeface="Times New Roman"/>
              </a:rPr>
              <a:t> </a:t>
            </a:r>
            <a:r>
              <a:rPr sz="1700" dirty="0">
                <a:latin typeface="Cambria"/>
                <a:cs typeface="Cambria"/>
              </a:rPr>
              <a:t>objects</a:t>
            </a:r>
            <a:r>
              <a:rPr sz="1700" spc="165" dirty="0">
                <a:latin typeface="Times New Roman"/>
                <a:cs typeface="Times New Roman"/>
              </a:rPr>
              <a:t> </a:t>
            </a:r>
            <a:r>
              <a:rPr sz="1700" spc="-20" dirty="0">
                <a:latin typeface="Cambria"/>
                <a:cs typeface="Cambria"/>
              </a:rPr>
              <a:t>come</a:t>
            </a:r>
            <a:r>
              <a:rPr sz="1700" spc="-20" dirty="0">
                <a:latin typeface="Times New Roman"/>
                <a:cs typeface="Times New Roman"/>
              </a:rPr>
              <a:t> </a:t>
            </a:r>
            <a:r>
              <a:rPr sz="1700" dirty="0">
                <a:latin typeface="Cambria"/>
                <a:cs typeface="Cambria"/>
              </a:rPr>
              <a:t>into</a:t>
            </a:r>
            <a:r>
              <a:rPr sz="1700" spc="120" dirty="0">
                <a:latin typeface="Times New Roman"/>
                <a:cs typeface="Times New Roman"/>
              </a:rPr>
              <a:t> </a:t>
            </a:r>
            <a:r>
              <a:rPr sz="1700" spc="55" dirty="0">
                <a:latin typeface="Cambria"/>
                <a:cs typeface="Cambria"/>
              </a:rPr>
              <a:t>existence.</a:t>
            </a:r>
            <a:r>
              <a:rPr sz="1700" spc="100" dirty="0">
                <a:latin typeface="Times New Roman"/>
                <a:cs typeface="Times New Roman"/>
              </a:rPr>
              <a:t> </a:t>
            </a:r>
            <a:r>
              <a:rPr sz="1700" spc="110" dirty="0">
                <a:latin typeface="Cambria"/>
                <a:cs typeface="Cambria"/>
              </a:rPr>
              <a:t>It</a:t>
            </a:r>
            <a:r>
              <a:rPr sz="1700" spc="120" dirty="0">
                <a:latin typeface="Times New Roman"/>
                <a:cs typeface="Times New Roman"/>
              </a:rPr>
              <a:t> </a:t>
            </a:r>
            <a:r>
              <a:rPr sz="1700" dirty="0">
                <a:latin typeface="Cambria"/>
                <a:cs typeface="Cambria"/>
              </a:rPr>
              <a:t>supports</a:t>
            </a:r>
            <a:r>
              <a:rPr sz="1700" spc="90" dirty="0">
                <a:latin typeface="Times New Roman"/>
                <a:cs typeface="Times New Roman"/>
              </a:rPr>
              <a:t> </a:t>
            </a:r>
            <a:r>
              <a:rPr sz="1700" spc="65" dirty="0">
                <a:latin typeface="Cambria"/>
                <a:cs typeface="Cambria"/>
              </a:rPr>
              <a:t>inheritance,</a:t>
            </a:r>
            <a:r>
              <a:rPr sz="1700" spc="90" dirty="0">
                <a:latin typeface="Times New Roman"/>
                <a:cs typeface="Times New Roman"/>
              </a:rPr>
              <a:t> </a:t>
            </a:r>
            <a:r>
              <a:rPr sz="1700" spc="45" dirty="0">
                <a:latin typeface="Cambria"/>
                <a:cs typeface="Cambria"/>
              </a:rPr>
              <a:t>polymorphism,</a:t>
            </a:r>
            <a:r>
              <a:rPr sz="1700" spc="85" dirty="0">
                <a:latin typeface="Times New Roman"/>
                <a:cs typeface="Times New Roman"/>
              </a:rPr>
              <a:t> </a:t>
            </a:r>
            <a:r>
              <a:rPr sz="1700" spc="75" dirty="0">
                <a:latin typeface="Cambria"/>
                <a:cs typeface="Cambria"/>
              </a:rPr>
              <a:t>and</a:t>
            </a:r>
            <a:r>
              <a:rPr sz="1700" spc="130" dirty="0">
                <a:latin typeface="Times New Roman"/>
                <a:cs typeface="Times New Roman"/>
              </a:rPr>
              <a:t> </a:t>
            </a:r>
            <a:r>
              <a:rPr sz="1700" spc="60" dirty="0">
                <a:latin typeface="Cambria"/>
                <a:cs typeface="Cambria"/>
              </a:rPr>
              <a:t>encapsulation,</a:t>
            </a:r>
            <a:r>
              <a:rPr sz="1700" spc="95" dirty="0">
                <a:latin typeface="Times New Roman"/>
                <a:cs typeface="Times New Roman"/>
              </a:rPr>
              <a:t> </a:t>
            </a:r>
            <a:r>
              <a:rPr sz="1700" spc="55" dirty="0">
                <a:latin typeface="Cambria"/>
                <a:cs typeface="Cambria"/>
              </a:rPr>
              <a:t>etc.</a:t>
            </a:r>
            <a:r>
              <a:rPr sz="1700" spc="114" dirty="0">
                <a:latin typeface="Times New Roman"/>
                <a:cs typeface="Times New Roman"/>
              </a:rPr>
              <a:t> </a:t>
            </a:r>
            <a:r>
              <a:rPr sz="1700" spc="55" dirty="0">
                <a:latin typeface="Cambria"/>
                <a:cs typeface="Cambria"/>
              </a:rPr>
              <a:t>The</a:t>
            </a:r>
            <a:r>
              <a:rPr sz="1700" spc="55" dirty="0">
                <a:latin typeface="Times New Roman"/>
                <a:cs typeface="Times New Roman"/>
              </a:rPr>
              <a:t> </a:t>
            </a:r>
            <a:r>
              <a:rPr sz="1700" spc="10" dirty="0">
                <a:latin typeface="Cambria"/>
                <a:cs typeface="Cambria"/>
              </a:rPr>
              <a:t>object-oriented</a:t>
            </a:r>
            <a:r>
              <a:rPr sz="1700" spc="95" dirty="0">
                <a:latin typeface="Times New Roman"/>
                <a:cs typeface="Times New Roman"/>
              </a:rPr>
              <a:t> </a:t>
            </a:r>
            <a:r>
              <a:rPr sz="1700" spc="10" dirty="0">
                <a:latin typeface="Cambria"/>
                <a:cs typeface="Cambria"/>
              </a:rPr>
              <a:t>procedure</a:t>
            </a:r>
            <a:r>
              <a:rPr sz="1700" spc="130" dirty="0">
                <a:latin typeface="Times New Roman"/>
                <a:cs typeface="Times New Roman"/>
              </a:rPr>
              <a:t> </a:t>
            </a:r>
            <a:r>
              <a:rPr sz="1700" spc="50" dirty="0">
                <a:latin typeface="Cambria"/>
                <a:cs typeface="Cambria"/>
              </a:rPr>
              <a:t>helps</a:t>
            </a:r>
            <a:r>
              <a:rPr sz="1700" spc="100" dirty="0">
                <a:latin typeface="Times New Roman"/>
                <a:cs typeface="Times New Roman"/>
              </a:rPr>
              <a:t> </a:t>
            </a:r>
            <a:r>
              <a:rPr sz="1700" spc="10" dirty="0">
                <a:latin typeface="Cambria"/>
                <a:cs typeface="Cambria"/>
              </a:rPr>
              <a:t>to</a:t>
            </a:r>
            <a:r>
              <a:rPr sz="1700" spc="150" dirty="0">
                <a:latin typeface="Times New Roman"/>
                <a:cs typeface="Times New Roman"/>
              </a:rPr>
              <a:t> </a:t>
            </a:r>
            <a:r>
              <a:rPr sz="1700" spc="10" dirty="0">
                <a:latin typeface="Cambria"/>
                <a:cs typeface="Cambria"/>
              </a:rPr>
              <a:t>programmer</a:t>
            </a:r>
            <a:r>
              <a:rPr sz="1700" spc="110" dirty="0">
                <a:latin typeface="Times New Roman"/>
                <a:cs typeface="Times New Roman"/>
              </a:rPr>
              <a:t> </a:t>
            </a:r>
            <a:r>
              <a:rPr sz="1700" spc="10" dirty="0">
                <a:latin typeface="Cambria"/>
                <a:cs typeface="Cambria"/>
              </a:rPr>
              <a:t>to</a:t>
            </a:r>
            <a:r>
              <a:rPr sz="1700" spc="145" dirty="0">
                <a:latin typeface="Times New Roman"/>
                <a:cs typeface="Times New Roman"/>
              </a:rPr>
              <a:t> </a:t>
            </a:r>
            <a:r>
              <a:rPr sz="1700" spc="10" dirty="0">
                <a:latin typeface="Cambria"/>
                <a:cs typeface="Cambria"/>
              </a:rPr>
              <a:t>write</a:t>
            </a:r>
            <a:r>
              <a:rPr sz="1700" spc="145" dirty="0">
                <a:latin typeface="Times New Roman"/>
                <a:cs typeface="Times New Roman"/>
              </a:rPr>
              <a:t> </a:t>
            </a:r>
            <a:r>
              <a:rPr sz="1700" spc="55" dirty="0">
                <a:latin typeface="Cambria"/>
                <a:cs typeface="Cambria"/>
              </a:rPr>
              <a:t>reusable</a:t>
            </a:r>
            <a:r>
              <a:rPr sz="1700" spc="135" dirty="0">
                <a:latin typeface="Times New Roman"/>
                <a:cs typeface="Times New Roman"/>
              </a:rPr>
              <a:t> </a:t>
            </a:r>
            <a:r>
              <a:rPr sz="1700" spc="10" dirty="0">
                <a:latin typeface="Cambria"/>
                <a:cs typeface="Cambria"/>
              </a:rPr>
              <a:t>code</a:t>
            </a:r>
            <a:r>
              <a:rPr sz="1700" spc="130" dirty="0">
                <a:latin typeface="Times New Roman"/>
                <a:cs typeface="Times New Roman"/>
              </a:rPr>
              <a:t> </a:t>
            </a:r>
            <a:r>
              <a:rPr sz="1700" spc="75" dirty="0">
                <a:latin typeface="Cambria"/>
                <a:cs typeface="Cambria"/>
              </a:rPr>
              <a:t>and</a:t>
            </a:r>
            <a:r>
              <a:rPr sz="1700" spc="155" dirty="0">
                <a:latin typeface="Times New Roman"/>
                <a:cs typeface="Times New Roman"/>
              </a:rPr>
              <a:t> </a:t>
            </a:r>
            <a:r>
              <a:rPr sz="1700" spc="-10" dirty="0">
                <a:latin typeface="Cambria"/>
                <a:cs typeface="Cambria"/>
              </a:rPr>
              <a:t>develop</a:t>
            </a:r>
            <a:r>
              <a:rPr sz="1700" spc="-10" dirty="0">
                <a:latin typeface="Times New Roman"/>
                <a:cs typeface="Times New Roman"/>
              </a:rPr>
              <a:t> </a:t>
            </a:r>
            <a:r>
              <a:rPr sz="1700" spc="50" dirty="0">
                <a:latin typeface="Cambria"/>
                <a:cs typeface="Cambria"/>
              </a:rPr>
              <a:t>applications</a:t>
            </a:r>
            <a:r>
              <a:rPr sz="1700" spc="25" dirty="0">
                <a:latin typeface="Times New Roman"/>
                <a:cs typeface="Times New Roman"/>
              </a:rPr>
              <a:t> </a:t>
            </a:r>
            <a:r>
              <a:rPr sz="1700" spc="70" dirty="0">
                <a:latin typeface="Cambria"/>
                <a:cs typeface="Cambria"/>
              </a:rPr>
              <a:t>in</a:t>
            </a:r>
            <a:r>
              <a:rPr sz="1700" spc="70" dirty="0">
                <a:latin typeface="Times New Roman"/>
                <a:cs typeface="Times New Roman"/>
              </a:rPr>
              <a:t> </a:t>
            </a:r>
            <a:r>
              <a:rPr sz="1700" spc="55" dirty="0">
                <a:latin typeface="Cambria"/>
                <a:cs typeface="Cambria"/>
              </a:rPr>
              <a:t>less</a:t>
            </a:r>
            <a:r>
              <a:rPr sz="1700" spc="65" dirty="0">
                <a:latin typeface="Times New Roman"/>
                <a:cs typeface="Times New Roman"/>
              </a:rPr>
              <a:t> </a:t>
            </a:r>
            <a:r>
              <a:rPr sz="1700" spc="-10" dirty="0">
                <a:latin typeface="Cambria"/>
                <a:cs typeface="Cambria"/>
              </a:rPr>
              <a:t>code.</a:t>
            </a:r>
            <a:endParaRPr sz="1700" dirty="0">
              <a:latin typeface="Cambria"/>
              <a:cs typeface="Cambria"/>
            </a:endParaRPr>
          </a:p>
          <a:p>
            <a:pPr marL="281305" indent="-268605" algn="just">
              <a:lnSpc>
                <a:spcPct val="100000"/>
              </a:lnSpc>
              <a:spcBef>
                <a:spcPts val="190"/>
              </a:spcBef>
              <a:buAutoNum type="arabicParenR" startAt="7"/>
              <a:tabLst>
                <a:tab pos="281305" algn="l"/>
              </a:tabLst>
            </a:pPr>
            <a:r>
              <a:rPr sz="1700" b="1" spc="135" dirty="0">
                <a:latin typeface="Cambria"/>
                <a:cs typeface="Cambria"/>
              </a:rPr>
              <a:t>Dynamic</a:t>
            </a:r>
            <a:r>
              <a:rPr sz="1700" spc="45" dirty="0">
                <a:latin typeface="Times New Roman"/>
                <a:cs typeface="Times New Roman"/>
              </a:rPr>
              <a:t> </a:t>
            </a:r>
            <a:r>
              <a:rPr sz="1700" b="1" spc="120" dirty="0">
                <a:latin typeface="Cambria"/>
                <a:cs typeface="Cambria"/>
              </a:rPr>
              <a:t>Memory</a:t>
            </a:r>
            <a:r>
              <a:rPr sz="1700" spc="50" dirty="0">
                <a:latin typeface="Times New Roman"/>
                <a:cs typeface="Times New Roman"/>
              </a:rPr>
              <a:t> </a:t>
            </a:r>
            <a:r>
              <a:rPr sz="1700" b="1" spc="95" dirty="0">
                <a:latin typeface="Cambria"/>
                <a:cs typeface="Cambria"/>
              </a:rPr>
              <a:t>Allocation</a:t>
            </a:r>
            <a:endParaRPr sz="1700" dirty="0">
              <a:latin typeface="Cambria"/>
              <a:cs typeface="Cambria"/>
            </a:endParaRPr>
          </a:p>
          <a:p>
            <a:pPr marL="287020" marR="33020">
              <a:lnSpc>
                <a:spcPct val="80000"/>
              </a:lnSpc>
              <a:spcBef>
                <a:spcPts val="600"/>
              </a:spcBef>
            </a:pPr>
            <a:r>
              <a:rPr sz="1700" spc="110" dirty="0">
                <a:latin typeface="Cambria"/>
                <a:cs typeface="Cambria"/>
              </a:rPr>
              <a:t>In</a:t>
            </a:r>
            <a:r>
              <a:rPr sz="1700" spc="90" dirty="0">
                <a:latin typeface="Times New Roman"/>
                <a:cs typeface="Times New Roman"/>
              </a:rPr>
              <a:t> </a:t>
            </a:r>
            <a:r>
              <a:rPr sz="1700" spc="75" dirty="0">
                <a:latin typeface="Cambria"/>
                <a:cs typeface="Cambria"/>
              </a:rPr>
              <a:t>Python,</a:t>
            </a:r>
            <a:r>
              <a:rPr sz="1700" spc="95" dirty="0">
                <a:latin typeface="Times New Roman"/>
                <a:cs typeface="Times New Roman"/>
              </a:rPr>
              <a:t> </a:t>
            </a:r>
            <a:r>
              <a:rPr sz="1700" dirty="0">
                <a:latin typeface="Cambria"/>
                <a:cs typeface="Cambria"/>
              </a:rPr>
              <a:t>we</a:t>
            </a:r>
            <a:r>
              <a:rPr sz="1700" spc="110" dirty="0">
                <a:latin typeface="Times New Roman"/>
                <a:cs typeface="Times New Roman"/>
              </a:rPr>
              <a:t> </a:t>
            </a:r>
            <a:r>
              <a:rPr sz="1700" dirty="0">
                <a:latin typeface="Cambria"/>
                <a:cs typeface="Cambria"/>
              </a:rPr>
              <a:t>don't</a:t>
            </a:r>
            <a:r>
              <a:rPr sz="1700" spc="100" dirty="0">
                <a:latin typeface="Times New Roman"/>
                <a:cs typeface="Times New Roman"/>
              </a:rPr>
              <a:t> </a:t>
            </a:r>
            <a:r>
              <a:rPr sz="1700" dirty="0">
                <a:latin typeface="Cambria"/>
                <a:cs typeface="Cambria"/>
              </a:rPr>
              <a:t>need</a:t>
            </a:r>
            <a:r>
              <a:rPr sz="1700" spc="90" dirty="0">
                <a:latin typeface="Times New Roman"/>
                <a:cs typeface="Times New Roman"/>
              </a:rPr>
              <a:t> </a:t>
            </a:r>
            <a:r>
              <a:rPr sz="1700" dirty="0">
                <a:latin typeface="Cambria"/>
                <a:cs typeface="Cambria"/>
              </a:rPr>
              <a:t>to</a:t>
            </a:r>
            <a:r>
              <a:rPr sz="1700" spc="100" dirty="0">
                <a:latin typeface="Times New Roman"/>
                <a:cs typeface="Times New Roman"/>
              </a:rPr>
              <a:t> </a:t>
            </a:r>
            <a:r>
              <a:rPr sz="1700" dirty="0">
                <a:latin typeface="Cambria"/>
                <a:cs typeface="Cambria"/>
              </a:rPr>
              <a:t>specify</a:t>
            </a:r>
            <a:r>
              <a:rPr sz="1700" spc="80" dirty="0">
                <a:latin typeface="Times New Roman"/>
                <a:cs typeface="Times New Roman"/>
              </a:rPr>
              <a:t> </a:t>
            </a:r>
            <a:r>
              <a:rPr sz="1700" spc="70" dirty="0">
                <a:latin typeface="Cambria"/>
                <a:cs typeface="Cambria"/>
              </a:rPr>
              <a:t>the</a:t>
            </a:r>
            <a:r>
              <a:rPr sz="1700" spc="95" dirty="0">
                <a:latin typeface="Times New Roman"/>
                <a:cs typeface="Times New Roman"/>
              </a:rPr>
              <a:t> </a:t>
            </a:r>
            <a:r>
              <a:rPr sz="1700" spc="65" dirty="0">
                <a:latin typeface="Cambria"/>
                <a:cs typeface="Cambria"/>
              </a:rPr>
              <a:t>data-</a:t>
            </a:r>
            <a:r>
              <a:rPr sz="1700" dirty="0">
                <a:latin typeface="Cambria"/>
                <a:cs typeface="Cambria"/>
              </a:rPr>
              <a:t>type</a:t>
            </a:r>
            <a:r>
              <a:rPr sz="1700" spc="90" dirty="0">
                <a:latin typeface="Times New Roman"/>
                <a:cs typeface="Times New Roman"/>
              </a:rPr>
              <a:t> </a:t>
            </a:r>
            <a:r>
              <a:rPr sz="1700" dirty="0">
                <a:latin typeface="Cambria"/>
                <a:cs typeface="Cambria"/>
              </a:rPr>
              <a:t>of</a:t>
            </a:r>
            <a:r>
              <a:rPr sz="1700" spc="100" dirty="0">
                <a:latin typeface="Times New Roman"/>
                <a:cs typeface="Times New Roman"/>
              </a:rPr>
              <a:t> </a:t>
            </a:r>
            <a:r>
              <a:rPr sz="1700" spc="70" dirty="0">
                <a:latin typeface="Cambria"/>
                <a:cs typeface="Cambria"/>
              </a:rPr>
              <a:t>the</a:t>
            </a:r>
            <a:r>
              <a:rPr sz="1700" spc="105" dirty="0">
                <a:latin typeface="Times New Roman"/>
                <a:cs typeface="Times New Roman"/>
              </a:rPr>
              <a:t> </a:t>
            </a:r>
            <a:r>
              <a:rPr sz="1700" spc="65" dirty="0">
                <a:latin typeface="Cambria"/>
                <a:cs typeface="Cambria"/>
              </a:rPr>
              <a:t>variable.</a:t>
            </a:r>
            <a:r>
              <a:rPr sz="1700" spc="90" dirty="0">
                <a:latin typeface="Times New Roman"/>
                <a:cs typeface="Times New Roman"/>
              </a:rPr>
              <a:t> </a:t>
            </a:r>
            <a:r>
              <a:rPr sz="1700" spc="70" dirty="0">
                <a:latin typeface="Cambria"/>
                <a:cs typeface="Cambria"/>
              </a:rPr>
              <a:t>When</a:t>
            </a:r>
            <a:r>
              <a:rPr sz="1700" spc="90" dirty="0">
                <a:latin typeface="Times New Roman"/>
                <a:cs typeface="Times New Roman"/>
              </a:rPr>
              <a:t> </a:t>
            </a:r>
            <a:r>
              <a:rPr sz="1700" dirty="0">
                <a:latin typeface="Cambria"/>
                <a:cs typeface="Cambria"/>
              </a:rPr>
              <a:t>we</a:t>
            </a:r>
            <a:r>
              <a:rPr sz="1700" spc="105" dirty="0">
                <a:latin typeface="Times New Roman"/>
                <a:cs typeface="Times New Roman"/>
              </a:rPr>
              <a:t> </a:t>
            </a:r>
            <a:r>
              <a:rPr sz="1700" spc="65" dirty="0">
                <a:latin typeface="Cambria"/>
                <a:cs typeface="Cambria"/>
              </a:rPr>
              <a:t>assign</a:t>
            </a:r>
            <a:r>
              <a:rPr sz="1700" spc="65" dirty="0">
                <a:latin typeface="Times New Roman"/>
                <a:cs typeface="Times New Roman"/>
              </a:rPr>
              <a:t> </a:t>
            </a:r>
            <a:r>
              <a:rPr sz="1700" dirty="0">
                <a:latin typeface="Cambria"/>
                <a:cs typeface="Cambria"/>
              </a:rPr>
              <a:t>some</a:t>
            </a:r>
            <a:r>
              <a:rPr sz="1700" spc="70" dirty="0">
                <a:latin typeface="Times New Roman"/>
                <a:cs typeface="Times New Roman"/>
              </a:rPr>
              <a:t> </a:t>
            </a:r>
            <a:r>
              <a:rPr sz="1700" spc="70" dirty="0">
                <a:latin typeface="Cambria"/>
                <a:cs typeface="Cambria"/>
              </a:rPr>
              <a:t>value</a:t>
            </a:r>
            <a:r>
              <a:rPr sz="1700" spc="75" dirty="0">
                <a:latin typeface="Times New Roman"/>
                <a:cs typeface="Times New Roman"/>
              </a:rPr>
              <a:t> </a:t>
            </a:r>
            <a:r>
              <a:rPr sz="1700" dirty="0">
                <a:latin typeface="Cambria"/>
                <a:cs typeface="Cambria"/>
              </a:rPr>
              <a:t>to</a:t>
            </a:r>
            <a:r>
              <a:rPr sz="1700" spc="75" dirty="0">
                <a:latin typeface="Times New Roman"/>
                <a:cs typeface="Times New Roman"/>
              </a:rPr>
              <a:t> </a:t>
            </a:r>
            <a:r>
              <a:rPr sz="1700" spc="70" dirty="0">
                <a:latin typeface="Cambria"/>
                <a:cs typeface="Cambria"/>
              </a:rPr>
              <a:t>the</a:t>
            </a:r>
            <a:r>
              <a:rPr sz="1700" spc="80" dirty="0">
                <a:latin typeface="Times New Roman"/>
                <a:cs typeface="Times New Roman"/>
              </a:rPr>
              <a:t> </a:t>
            </a:r>
            <a:r>
              <a:rPr sz="1700" spc="65" dirty="0">
                <a:latin typeface="Cambria"/>
                <a:cs typeface="Cambria"/>
              </a:rPr>
              <a:t>variable,</a:t>
            </a:r>
            <a:r>
              <a:rPr sz="1700" spc="70" dirty="0">
                <a:latin typeface="Times New Roman"/>
                <a:cs typeface="Times New Roman"/>
              </a:rPr>
              <a:t> </a:t>
            </a:r>
            <a:r>
              <a:rPr sz="1700" spc="70" dirty="0">
                <a:latin typeface="Cambria"/>
                <a:cs typeface="Cambria"/>
              </a:rPr>
              <a:t>it</a:t>
            </a:r>
            <a:r>
              <a:rPr sz="1700" spc="80" dirty="0">
                <a:latin typeface="Times New Roman"/>
                <a:cs typeface="Times New Roman"/>
              </a:rPr>
              <a:t> </a:t>
            </a:r>
            <a:r>
              <a:rPr sz="1700" spc="70" dirty="0">
                <a:latin typeface="Cambria"/>
                <a:cs typeface="Cambria"/>
              </a:rPr>
              <a:t>automatically</a:t>
            </a:r>
            <a:r>
              <a:rPr sz="1700" spc="65" dirty="0">
                <a:latin typeface="Times New Roman"/>
                <a:cs typeface="Times New Roman"/>
              </a:rPr>
              <a:t> </a:t>
            </a:r>
            <a:r>
              <a:rPr sz="1700" spc="55" dirty="0">
                <a:latin typeface="Cambria"/>
                <a:cs typeface="Cambria"/>
              </a:rPr>
              <a:t>allocates</a:t>
            </a:r>
            <a:r>
              <a:rPr sz="1700" spc="75" dirty="0">
                <a:latin typeface="Times New Roman"/>
                <a:cs typeface="Times New Roman"/>
              </a:rPr>
              <a:t> </a:t>
            </a:r>
            <a:r>
              <a:rPr sz="1700" spc="70" dirty="0">
                <a:latin typeface="Cambria"/>
                <a:cs typeface="Cambria"/>
              </a:rPr>
              <a:t>the</a:t>
            </a:r>
            <a:r>
              <a:rPr sz="1700" spc="70" dirty="0">
                <a:latin typeface="Times New Roman"/>
                <a:cs typeface="Times New Roman"/>
              </a:rPr>
              <a:t> </a:t>
            </a:r>
            <a:r>
              <a:rPr sz="1700" dirty="0">
                <a:latin typeface="Cambria"/>
                <a:cs typeface="Cambria"/>
              </a:rPr>
              <a:t>memory</a:t>
            </a:r>
            <a:r>
              <a:rPr sz="1700" spc="75" dirty="0">
                <a:latin typeface="Times New Roman"/>
                <a:cs typeface="Times New Roman"/>
              </a:rPr>
              <a:t> </a:t>
            </a:r>
            <a:r>
              <a:rPr sz="1700" dirty="0">
                <a:latin typeface="Cambria"/>
                <a:cs typeface="Cambria"/>
              </a:rPr>
              <a:t>to</a:t>
            </a:r>
            <a:r>
              <a:rPr sz="1700" spc="80" dirty="0">
                <a:latin typeface="Times New Roman"/>
                <a:cs typeface="Times New Roman"/>
              </a:rPr>
              <a:t> </a:t>
            </a:r>
            <a:r>
              <a:rPr sz="1700" spc="70" dirty="0">
                <a:latin typeface="Cambria"/>
                <a:cs typeface="Cambria"/>
              </a:rPr>
              <a:t>the</a:t>
            </a:r>
            <a:r>
              <a:rPr sz="1700" spc="80" dirty="0">
                <a:latin typeface="Times New Roman"/>
                <a:cs typeface="Times New Roman"/>
              </a:rPr>
              <a:t> </a:t>
            </a:r>
            <a:r>
              <a:rPr sz="1700" spc="60" dirty="0">
                <a:latin typeface="Cambria"/>
                <a:cs typeface="Cambria"/>
              </a:rPr>
              <a:t>variable</a:t>
            </a:r>
            <a:r>
              <a:rPr sz="1700" spc="80" dirty="0">
                <a:latin typeface="Times New Roman"/>
                <a:cs typeface="Times New Roman"/>
              </a:rPr>
              <a:t> </a:t>
            </a:r>
            <a:r>
              <a:rPr sz="1700" spc="75" dirty="0">
                <a:latin typeface="Cambria"/>
                <a:cs typeface="Cambria"/>
              </a:rPr>
              <a:t>at</a:t>
            </a:r>
            <a:r>
              <a:rPr sz="1700" spc="75" dirty="0">
                <a:latin typeface="Times New Roman"/>
                <a:cs typeface="Times New Roman"/>
              </a:rPr>
              <a:t> </a:t>
            </a:r>
            <a:r>
              <a:rPr sz="1700" spc="75" dirty="0">
                <a:latin typeface="Cambria"/>
                <a:cs typeface="Cambria"/>
              </a:rPr>
              <a:t>run</a:t>
            </a:r>
            <a:r>
              <a:rPr sz="1700" spc="60" dirty="0">
                <a:latin typeface="Times New Roman"/>
                <a:cs typeface="Times New Roman"/>
              </a:rPr>
              <a:t> </a:t>
            </a:r>
            <a:r>
              <a:rPr sz="1700" spc="80" dirty="0">
                <a:latin typeface="Cambria"/>
                <a:cs typeface="Cambria"/>
              </a:rPr>
              <a:t>time.</a:t>
            </a:r>
            <a:r>
              <a:rPr sz="1700" spc="70" dirty="0">
                <a:latin typeface="Times New Roman"/>
                <a:cs typeface="Times New Roman"/>
              </a:rPr>
              <a:t> </a:t>
            </a:r>
            <a:r>
              <a:rPr sz="1700" spc="55" dirty="0">
                <a:latin typeface="Cambria"/>
                <a:cs typeface="Cambria"/>
              </a:rPr>
              <a:t>Suppose</a:t>
            </a:r>
            <a:r>
              <a:rPr sz="1700" spc="50" dirty="0">
                <a:latin typeface="Times New Roman"/>
                <a:cs typeface="Times New Roman"/>
              </a:rPr>
              <a:t> </a:t>
            </a:r>
            <a:r>
              <a:rPr sz="1700" dirty="0">
                <a:latin typeface="Cambria"/>
                <a:cs typeface="Cambria"/>
              </a:rPr>
              <a:t>we</a:t>
            </a:r>
            <a:r>
              <a:rPr sz="1700" spc="75" dirty="0">
                <a:latin typeface="Times New Roman"/>
                <a:cs typeface="Times New Roman"/>
              </a:rPr>
              <a:t> </a:t>
            </a:r>
            <a:r>
              <a:rPr sz="1700" spc="60" dirty="0">
                <a:latin typeface="Cambria"/>
                <a:cs typeface="Cambria"/>
              </a:rPr>
              <a:t>are</a:t>
            </a:r>
            <a:r>
              <a:rPr sz="1700" spc="70" dirty="0">
                <a:latin typeface="Times New Roman"/>
                <a:cs typeface="Times New Roman"/>
              </a:rPr>
              <a:t> </a:t>
            </a:r>
            <a:r>
              <a:rPr sz="1700" spc="60" dirty="0">
                <a:latin typeface="Cambria"/>
                <a:cs typeface="Cambria"/>
              </a:rPr>
              <a:t>assigned</a:t>
            </a:r>
            <a:r>
              <a:rPr sz="1700" spc="60" dirty="0">
                <a:latin typeface="Times New Roman"/>
                <a:cs typeface="Times New Roman"/>
              </a:rPr>
              <a:t> </a:t>
            </a:r>
            <a:r>
              <a:rPr sz="1700" spc="50" dirty="0">
                <a:latin typeface="Cambria"/>
                <a:cs typeface="Cambria"/>
              </a:rPr>
              <a:t>integer</a:t>
            </a:r>
            <a:r>
              <a:rPr sz="1700" spc="55" dirty="0">
                <a:latin typeface="Times New Roman"/>
                <a:cs typeface="Times New Roman"/>
              </a:rPr>
              <a:t> </a:t>
            </a:r>
            <a:r>
              <a:rPr sz="1700" spc="70" dirty="0">
                <a:latin typeface="Cambria"/>
                <a:cs typeface="Cambria"/>
              </a:rPr>
              <a:t>value</a:t>
            </a:r>
            <a:r>
              <a:rPr sz="1700" spc="75" dirty="0">
                <a:latin typeface="Times New Roman"/>
                <a:cs typeface="Times New Roman"/>
              </a:rPr>
              <a:t> </a:t>
            </a:r>
            <a:r>
              <a:rPr sz="1700" dirty="0">
                <a:latin typeface="Cambria"/>
                <a:cs typeface="Cambria"/>
              </a:rPr>
              <a:t>15</a:t>
            </a:r>
            <a:r>
              <a:rPr sz="1700" spc="80" dirty="0">
                <a:latin typeface="Times New Roman"/>
                <a:cs typeface="Times New Roman"/>
              </a:rPr>
              <a:t> </a:t>
            </a:r>
            <a:r>
              <a:rPr sz="1700" dirty="0">
                <a:latin typeface="Cambria"/>
                <a:cs typeface="Cambria"/>
              </a:rPr>
              <a:t>to</a:t>
            </a:r>
            <a:r>
              <a:rPr sz="1700" spc="65" dirty="0">
                <a:latin typeface="Times New Roman"/>
                <a:cs typeface="Times New Roman"/>
              </a:rPr>
              <a:t> </a:t>
            </a:r>
            <a:r>
              <a:rPr sz="1700" spc="105" dirty="0">
                <a:latin typeface="Cambria"/>
                <a:cs typeface="Cambria"/>
              </a:rPr>
              <a:t>x,</a:t>
            </a:r>
            <a:r>
              <a:rPr sz="1700" spc="85" dirty="0">
                <a:latin typeface="Times New Roman"/>
                <a:cs typeface="Times New Roman"/>
              </a:rPr>
              <a:t> </a:t>
            </a:r>
            <a:r>
              <a:rPr sz="1700" spc="70" dirty="0">
                <a:latin typeface="Cambria"/>
                <a:cs typeface="Cambria"/>
              </a:rPr>
              <a:t>then</a:t>
            </a:r>
            <a:r>
              <a:rPr sz="1700" spc="55" dirty="0">
                <a:latin typeface="Times New Roman"/>
                <a:cs typeface="Times New Roman"/>
              </a:rPr>
              <a:t> </a:t>
            </a:r>
            <a:r>
              <a:rPr sz="1700" dirty="0">
                <a:latin typeface="Cambria"/>
                <a:cs typeface="Cambria"/>
              </a:rPr>
              <a:t>we</a:t>
            </a:r>
            <a:r>
              <a:rPr sz="1700" spc="80" dirty="0">
                <a:latin typeface="Times New Roman"/>
                <a:cs typeface="Times New Roman"/>
              </a:rPr>
              <a:t> </a:t>
            </a:r>
            <a:r>
              <a:rPr sz="1700" dirty="0">
                <a:latin typeface="Cambria"/>
                <a:cs typeface="Cambria"/>
              </a:rPr>
              <a:t>don't</a:t>
            </a:r>
            <a:r>
              <a:rPr sz="1700" spc="65" dirty="0">
                <a:latin typeface="Times New Roman"/>
                <a:cs typeface="Times New Roman"/>
              </a:rPr>
              <a:t> </a:t>
            </a:r>
            <a:r>
              <a:rPr sz="1700" dirty="0">
                <a:latin typeface="Cambria"/>
                <a:cs typeface="Cambria"/>
              </a:rPr>
              <a:t>need</a:t>
            </a:r>
            <a:r>
              <a:rPr sz="1700" spc="50" dirty="0">
                <a:latin typeface="Times New Roman"/>
                <a:cs typeface="Times New Roman"/>
              </a:rPr>
              <a:t> </a:t>
            </a:r>
            <a:r>
              <a:rPr sz="1700" dirty="0">
                <a:latin typeface="Cambria"/>
                <a:cs typeface="Cambria"/>
              </a:rPr>
              <a:t>to</a:t>
            </a:r>
            <a:r>
              <a:rPr sz="1700" spc="75" dirty="0">
                <a:latin typeface="Times New Roman"/>
                <a:cs typeface="Times New Roman"/>
              </a:rPr>
              <a:t> </a:t>
            </a:r>
            <a:r>
              <a:rPr sz="1700" spc="-10" dirty="0">
                <a:latin typeface="Cambria"/>
                <a:cs typeface="Cambria"/>
              </a:rPr>
              <a:t>write</a:t>
            </a:r>
            <a:r>
              <a:rPr sz="1700" spc="-10" dirty="0">
                <a:latin typeface="Times New Roman"/>
                <a:cs typeface="Times New Roman"/>
              </a:rPr>
              <a:t> </a:t>
            </a:r>
            <a:r>
              <a:rPr sz="1700" spc="80" dirty="0">
                <a:latin typeface="Cambria"/>
                <a:cs typeface="Cambria"/>
              </a:rPr>
              <a:t>int</a:t>
            </a:r>
            <a:r>
              <a:rPr sz="1700" spc="85" dirty="0">
                <a:latin typeface="Times New Roman"/>
                <a:cs typeface="Times New Roman"/>
              </a:rPr>
              <a:t> </a:t>
            </a:r>
            <a:r>
              <a:rPr sz="1700" spc="80" dirty="0">
                <a:latin typeface="Cambria"/>
                <a:cs typeface="Cambria"/>
              </a:rPr>
              <a:t>x</a:t>
            </a:r>
            <a:r>
              <a:rPr sz="1700" spc="90" dirty="0">
                <a:latin typeface="Times New Roman"/>
                <a:cs typeface="Times New Roman"/>
              </a:rPr>
              <a:t> </a:t>
            </a:r>
            <a:r>
              <a:rPr sz="1700" spc="90" dirty="0">
                <a:latin typeface="Cambria"/>
                <a:cs typeface="Cambria"/>
              </a:rPr>
              <a:t>=</a:t>
            </a:r>
            <a:r>
              <a:rPr sz="1700" spc="90" dirty="0">
                <a:latin typeface="Times New Roman"/>
                <a:cs typeface="Times New Roman"/>
              </a:rPr>
              <a:t> </a:t>
            </a:r>
            <a:r>
              <a:rPr sz="1700" dirty="0">
                <a:latin typeface="Cambria"/>
                <a:cs typeface="Cambria"/>
              </a:rPr>
              <a:t>15.</a:t>
            </a:r>
            <a:r>
              <a:rPr sz="1700" spc="95" dirty="0">
                <a:latin typeface="Times New Roman"/>
                <a:cs typeface="Times New Roman"/>
              </a:rPr>
              <a:t> </a:t>
            </a:r>
            <a:r>
              <a:rPr sz="1700" spc="165" dirty="0">
                <a:latin typeface="Cambria"/>
                <a:cs typeface="Cambria"/>
              </a:rPr>
              <a:t>Just</a:t>
            </a:r>
            <a:r>
              <a:rPr sz="1700" spc="85" dirty="0">
                <a:latin typeface="Times New Roman"/>
                <a:cs typeface="Times New Roman"/>
              </a:rPr>
              <a:t> </a:t>
            </a:r>
            <a:r>
              <a:rPr sz="1700" dirty="0">
                <a:latin typeface="Cambria"/>
                <a:cs typeface="Cambria"/>
              </a:rPr>
              <a:t>write</a:t>
            </a:r>
            <a:r>
              <a:rPr sz="1700" spc="100" dirty="0">
                <a:latin typeface="Times New Roman"/>
                <a:cs typeface="Times New Roman"/>
              </a:rPr>
              <a:t> </a:t>
            </a:r>
            <a:r>
              <a:rPr sz="1700" spc="80" dirty="0">
                <a:latin typeface="Cambria"/>
                <a:cs typeface="Cambria"/>
              </a:rPr>
              <a:t>x</a:t>
            </a:r>
            <a:r>
              <a:rPr sz="1700" spc="85" dirty="0">
                <a:latin typeface="Times New Roman"/>
                <a:cs typeface="Times New Roman"/>
              </a:rPr>
              <a:t> </a:t>
            </a:r>
            <a:r>
              <a:rPr sz="1700" spc="90" dirty="0">
                <a:latin typeface="Cambria"/>
                <a:cs typeface="Cambria"/>
              </a:rPr>
              <a:t>=</a:t>
            </a:r>
            <a:r>
              <a:rPr sz="1700" spc="85" dirty="0">
                <a:latin typeface="Times New Roman"/>
                <a:cs typeface="Times New Roman"/>
              </a:rPr>
              <a:t> </a:t>
            </a:r>
            <a:r>
              <a:rPr sz="1700" spc="-25" dirty="0">
                <a:latin typeface="Cambria"/>
                <a:cs typeface="Cambria"/>
              </a:rPr>
              <a:t>15.</a:t>
            </a:r>
            <a:endParaRPr sz="1700" dirty="0">
              <a:latin typeface="Cambria"/>
              <a:cs typeface="Cambria"/>
            </a:endParaRPr>
          </a:p>
          <a:p>
            <a:pPr marL="281305" indent="-268605">
              <a:lnSpc>
                <a:spcPct val="100000"/>
              </a:lnSpc>
              <a:spcBef>
                <a:spcPts val="190"/>
              </a:spcBef>
              <a:buAutoNum type="arabicParenR" startAt="8"/>
              <a:tabLst>
                <a:tab pos="281305" algn="l"/>
              </a:tabLst>
            </a:pPr>
            <a:r>
              <a:rPr sz="1700" b="1" spc="240" dirty="0">
                <a:latin typeface="Cambria"/>
                <a:cs typeface="Cambria"/>
              </a:rPr>
              <a:t>GUI</a:t>
            </a:r>
            <a:r>
              <a:rPr sz="1700" spc="65" dirty="0">
                <a:latin typeface="Times New Roman"/>
                <a:cs typeface="Times New Roman"/>
              </a:rPr>
              <a:t> </a:t>
            </a:r>
            <a:r>
              <a:rPr sz="1700" b="1" spc="125" dirty="0">
                <a:latin typeface="Cambria"/>
                <a:cs typeface="Cambria"/>
              </a:rPr>
              <a:t>Programming</a:t>
            </a:r>
            <a:r>
              <a:rPr sz="1700" spc="35" dirty="0">
                <a:latin typeface="Times New Roman"/>
                <a:cs typeface="Times New Roman"/>
              </a:rPr>
              <a:t> </a:t>
            </a:r>
            <a:r>
              <a:rPr sz="1700" b="1" spc="114" dirty="0">
                <a:latin typeface="Cambria"/>
                <a:cs typeface="Cambria"/>
              </a:rPr>
              <a:t>Support</a:t>
            </a:r>
            <a:endParaRPr sz="1700" dirty="0">
              <a:latin typeface="Cambria"/>
              <a:cs typeface="Cambria"/>
            </a:endParaRPr>
          </a:p>
          <a:p>
            <a:pPr marL="287020" marR="314325">
              <a:lnSpc>
                <a:spcPts val="1630"/>
              </a:lnSpc>
              <a:spcBef>
                <a:spcPts val="590"/>
              </a:spcBef>
            </a:pPr>
            <a:r>
              <a:rPr sz="1700" spc="85" dirty="0">
                <a:latin typeface="Cambria"/>
                <a:cs typeface="Cambria"/>
              </a:rPr>
              <a:t>Graphical</a:t>
            </a:r>
            <a:r>
              <a:rPr sz="1700" spc="85" dirty="0">
                <a:latin typeface="Times New Roman"/>
                <a:cs typeface="Times New Roman"/>
              </a:rPr>
              <a:t> </a:t>
            </a:r>
            <a:r>
              <a:rPr sz="1700" spc="105" dirty="0">
                <a:latin typeface="Cambria"/>
                <a:cs typeface="Cambria"/>
              </a:rPr>
              <a:t>User</a:t>
            </a:r>
            <a:r>
              <a:rPr sz="1700" spc="85" dirty="0">
                <a:latin typeface="Times New Roman"/>
                <a:cs typeface="Times New Roman"/>
              </a:rPr>
              <a:t> </a:t>
            </a:r>
            <a:r>
              <a:rPr sz="1700" spc="60" dirty="0">
                <a:latin typeface="Cambria"/>
                <a:cs typeface="Cambria"/>
              </a:rPr>
              <a:t>Interface</a:t>
            </a:r>
            <a:r>
              <a:rPr sz="1700" spc="70" dirty="0">
                <a:latin typeface="Times New Roman"/>
                <a:cs typeface="Times New Roman"/>
              </a:rPr>
              <a:t> </a:t>
            </a:r>
            <a:r>
              <a:rPr sz="1700" spc="60" dirty="0">
                <a:latin typeface="Cambria"/>
                <a:cs typeface="Cambria"/>
              </a:rPr>
              <a:t>is</a:t>
            </a:r>
            <a:r>
              <a:rPr sz="1700" spc="100" dirty="0">
                <a:latin typeface="Times New Roman"/>
                <a:cs typeface="Times New Roman"/>
              </a:rPr>
              <a:t> </a:t>
            </a:r>
            <a:r>
              <a:rPr sz="1700" spc="50" dirty="0">
                <a:latin typeface="Cambria"/>
                <a:cs typeface="Cambria"/>
              </a:rPr>
              <a:t>used</a:t>
            </a:r>
            <a:r>
              <a:rPr sz="1700" spc="85" dirty="0">
                <a:latin typeface="Times New Roman"/>
                <a:cs typeface="Times New Roman"/>
              </a:rPr>
              <a:t> </a:t>
            </a:r>
            <a:r>
              <a:rPr sz="1700" dirty="0">
                <a:latin typeface="Cambria"/>
                <a:cs typeface="Cambria"/>
              </a:rPr>
              <a:t>for</a:t>
            </a:r>
            <a:r>
              <a:rPr sz="1700" spc="90" dirty="0">
                <a:latin typeface="Times New Roman"/>
                <a:cs typeface="Times New Roman"/>
              </a:rPr>
              <a:t> </a:t>
            </a:r>
            <a:r>
              <a:rPr sz="1700" spc="70" dirty="0">
                <a:latin typeface="Cambria"/>
                <a:cs typeface="Cambria"/>
              </a:rPr>
              <a:t>the</a:t>
            </a:r>
            <a:r>
              <a:rPr sz="1700" spc="95" dirty="0">
                <a:latin typeface="Times New Roman"/>
                <a:cs typeface="Times New Roman"/>
              </a:rPr>
              <a:t> </a:t>
            </a:r>
            <a:r>
              <a:rPr sz="1700" dirty="0">
                <a:latin typeface="Cambria"/>
                <a:cs typeface="Cambria"/>
              </a:rPr>
              <a:t>developing</a:t>
            </a:r>
            <a:r>
              <a:rPr sz="1700" spc="50" dirty="0">
                <a:latin typeface="Times New Roman"/>
                <a:cs typeface="Times New Roman"/>
              </a:rPr>
              <a:t> </a:t>
            </a:r>
            <a:r>
              <a:rPr sz="1700" spc="55" dirty="0">
                <a:latin typeface="Cambria"/>
                <a:cs typeface="Cambria"/>
              </a:rPr>
              <a:t>Desktop</a:t>
            </a:r>
            <a:r>
              <a:rPr sz="1700" spc="110" dirty="0">
                <a:latin typeface="Times New Roman"/>
                <a:cs typeface="Times New Roman"/>
              </a:rPr>
              <a:t> </a:t>
            </a:r>
            <a:r>
              <a:rPr sz="1700" spc="60" dirty="0">
                <a:latin typeface="Cambria"/>
                <a:cs typeface="Cambria"/>
              </a:rPr>
              <a:t>application.</a:t>
            </a:r>
            <a:r>
              <a:rPr sz="1700" spc="70" dirty="0">
                <a:latin typeface="Times New Roman"/>
                <a:cs typeface="Times New Roman"/>
              </a:rPr>
              <a:t> </a:t>
            </a:r>
            <a:r>
              <a:rPr sz="1700" spc="95" dirty="0">
                <a:latin typeface="Cambria"/>
                <a:cs typeface="Cambria"/>
              </a:rPr>
              <a:t>PyQT5,</a:t>
            </a:r>
            <a:r>
              <a:rPr sz="1700" spc="95" dirty="0">
                <a:latin typeface="Times New Roman"/>
                <a:cs typeface="Times New Roman"/>
              </a:rPr>
              <a:t> </a:t>
            </a:r>
            <a:r>
              <a:rPr sz="1700" spc="85" dirty="0">
                <a:latin typeface="Cambria"/>
                <a:cs typeface="Cambria"/>
              </a:rPr>
              <a:t>Tkinter,</a:t>
            </a:r>
            <a:r>
              <a:rPr sz="1700" spc="75" dirty="0">
                <a:latin typeface="Times New Roman"/>
                <a:cs typeface="Times New Roman"/>
              </a:rPr>
              <a:t> </a:t>
            </a:r>
            <a:r>
              <a:rPr sz="1700" spc="95" dirty="0">
                <a:latin typeface="Cambria"/>
                <a:cs typeface="Cambria"/>
              </a:rPr>
              <a:t>Kivy</a:t>
            </a:r>
            <a:r>
              <a:rPr sz="1700" spc="95" dirty="0">
                <a:latin typeface="Times New Roman"/>
                <a:cs typeface="Times New Roman"/>
              </a:rPr>
              <a:t> </a:t>
            </a:r>
            <a:r>
              <a:rPr sz="1700" spc="60" dirty="0">
                <a:latin typeface="Cambria"/>
                <a:cs typeface="Cambria"/>
              </a:rPr>
              <a:t>are</a:t>
            </a:r>
            <a:r>
              <a:rPr sz="1700" spc="80" dirty="0">
                <a:latin typeface="Times New Roman"/>
                <a:cs typeface="Times New Roman"/>
              </a:rPr>
              <a:t> </a:t>
            </a:r>
            <a:r>
              <a:rPr sz="1700" spc="70" dirty="0">
                <a:latin typeface="Cambria"/>
                <a:cs typeface="Cambria"/>
              </a:rPr>
              <a:t>the</a:t>
            </a:r>
            <a:r>
              <a:rPr sz="1700" spc="85" dirty="0">
                <a:latin typeface="Times New Roman"/>
                <a:cs typeface="Times New Roman"/>
              </a:rPr>
              <a:t> </a:t>
            </a:r>
            <a:r>
              <a:rPr sz="1700" spc="55" dirty="0">
                <a:latin typeface="Cambria"/>
                <a:cs typeface="Cambria"/>
              </a:rPr>
              <a:t>libraries</a:t>
            </a:r>
            <a:r>
              <a:rPr sz="1700" spc="75" dirty="0">
                <a:latin typeface="Times New Roman"/>
                <a:cs typeface="Times New Roman"/>
              </a:rPr>
              <a:t> </a:t>
            </a:r>
            <a:r>
              <a:rPr sz="1700" spc="50" dirty="0">
                <a:latin typeface="Cambria"/>
                <a:cs typeface="Cambria"/>
              </a:rPr>
              <a:t>which</a:t>
            </a:r>
            <a:r>
              <a:rPr sz="1700" spc="75" dirty="0">
                <a:latin typeface="Times New Roman"/>
                <a:cs typeface="Times New Roman"/>
              </a:rPr>
              <a:t> </a:t>
            </a:r>
            <a:r>
              <a:rPr sz="1700" spc="60" dirty="0">
                <a:latin typeface="Cambria"/>
                <a:cs typeface="Cambria"/>
              </a:rPr>
              <a:t>are</a:t>
            </a:r>
            <a:r>
              <a:rPr sz="1700" spc="80" dirty="0">
                <a:latin typeface="Times New Roman"/>
                <a:cs typeface="Times New Roman"/>
              </a:rPr>
              <a:t> </a:t>
            </a:r>
            <a:r>
              <a:rPr sz="1700" spc="50" dirty="0">
                <a:latin typeface="Cambria"/>
                <a:cs typeface="Cambria"/>
              </a:rPr>
              <a:t>used</a:t>
            </a:r>
            <a:r>
              <a:rPr sz="1700" spc="75" dirty="0">
                <a:latin typeface="Times New Roman"/>
                <a:cs typeface="Times New Roman"/>
              </a:rPr>
              <a:t> </a:t>
            </a:r>
            <a:r>
              <a:rPr sz="1700" dirty="0">
                <a:latin typeface="Cambria"/>
                <a:cs typeface="Cambria"/>
              </a:rPr>
              <a:t>for</a:t>
            </a:r>
            <a:r>
              <a:rPr sz="1700" spc="75" dirty="0">
                <a:latin typeface="Times New Roman"/>
                <a:cs typeface="Times New Roman"/>
              </a:rPr>
              <a:t> </a:t>
            </a:r>
            <a:r>
              <a:rPr sz="1700" dirty="0">
                <a:latin typeface="Cambria"/>
                <a:cs typeface="Cambria"/>
              </a:rPr>
              <a:t>developing</a:t>
            </a:r>
            <a:r>
              <a:rPr sz="1700" spc="40" dirty="0">
                <a:latin typeface="Times New Roman"/>
                <a:cs typeface="Times New Roman"/>
              </a:rPr>
              <a:t> </a:t>
            </a:r>
            <a:r>
              <a:rPr sz="1700" spc="70" dirty="0">
                <a:latin typeface="Cambria"/>
                <a:cs typeface="Cambria"/>
              </a:rPr>
              <a:t>the</a:t>
            </a:r>
            <a:r>
              <a:rPr sz="1700" spc="95" dirty="0">
                <a:latin typeface="Times New Roman"/>
                <a:cs typeface="Times New Roman"/>
              </a:rPr>
              <a:t> </a:t>
            </a:r>
            <a:r>
              <a:rPr sz="1700" dirty="0">
                <a:latin typeface="Cambria"/>
                <a:cs typeface="Cambria"/>
              </a:rPr>
              <a:t>web</a:t>
            </a:r>
            <a:r>
              <a:rPr sz="1700" spc="90" dirty="0">
                <a:latin typeface="Times New Roman"/>
                <a:cs typeface="Times New Roman"/>
              </a:rPr>
              <a:t> </a:t>
            </a:r>
            <a:r>
              <a:rPr sz="1700" spc="50" dirty="0">
                <a:latin typeface="Cambria"/>
                <a:cs typeface="Cambria"/>
              </a:rPr>
              <a:t>application.</a:t>
            </a:r>
            <a:endParaRPr sz="1700" dirty="0">
              <a:latin typeface="Cambria"/>
              <a:cs typeface="Cambria"/>
            </a:endParaRPr>
          </a:p>
          <a:p>
            <a:pPr marL="281305" indent="-268605">
              <a:lnSpc>
                <a:spcPct val="100000"/>
              </a:lnSpc>
              <a:spcBef>
                <a:spcPts val="210"/>
              </a:spcBef>
              <a:buAutoNum type="arabicParenR" startAt="9"/>
              <a:tabLst>
                <a:tab pos="281305" algn="l"/>
              </a:tabLst>
            </a:pPr>
            <a:r>
              <a:rPr sz="1700" b="1" spc="100" dirty="0">
                <a:latin typeface="Cambria"/>
                <a:cs typeface="Cambria"/>
              </a:rPr>
              <a:t>Integrated</a:t>
            </a:r>
            <a:endParaRPr sz="1700" dirty="0">
              <a:latin typeface="Cambria"/>
              <a:cs typeface="Cambria"/>
            </a:endParaRPr>
          </a:p>
          <a:p>
            <a:pPr marL="287020" marR="153670">
              <a:lnSpc>
                <a:spcPts val="1630"/>
              </a:lnSpc>
              <a:spcBef>
                <a:spcPts val="590"/>
              </a:spcBef>
            </a:pPr>
            <a:r>
              <a:rPr sz="1700" spc="110" dirty="0">
                <a:latin typeface="Cambria"/>
                <a:cs typeface="Cambria"/>
              </a:rPr>
              <a:t>It</a:t>
            </a:r>
            <a:r>
              <a:rPr sz="1700" spc="50" dirty="0">
                <a:latin typeface="Times New Roman"/>
                <a:cs typeface="Times New Roman"/>
              </a:rPr>
              <a:t> </a:t>
            </a:r>
            <a:r>
              <a:rPr sz="1700" spc="65" dirty="0">
                <a:latin typeface="Cambria"/>
                <a:cs typeface="Cambria"/>
              </a:rPr>
              <a:t>can</a:t>
            </a:r>
            <a:r>
              <a:rPr sz="1700" spc="60" dirty="0">
                <a:latin typeface="Times New Roman"/>
                <a:cs typeface="Times New Roman"/>
              </a:rPr>
              <a:t> </a:t>
            </a:r>
            <a:r>
              <a:rPr sz="1700" dirty="0">
                <a:latin typeface="Cambria"/>
                <a:cs typeface="Cambria"/>
              </a:rPr>
              <a:t>be</a:t>
            </a:r>
            <a:r>
              <a:rPr sz="1700" spc="55" dirty="0">
                <a:latin typeface="Times New Roman"/>
                <a:cs typeface="Times New Roman"/>
              </a:rPr>
              <a:t> </a:t>
            </a:r>
            <a:r>
              <a:rPr sz="1700" spc="60" dirty="0">
                <a:latin typeface="Cambria"/>
                <a:cs typeface="Cambria"/>
              </a:rPr>
              <a:t>easily</a:t>
            </a:r>
            <a:r>
              <a:rPr sz="1700" spc="55" dirty="0">
                <a:latin typeface="Times New Roman"/>
                <a:cs typeface="Times New Roman"/>
              </a:rPr>
              <a:t> </a:t>
            </a:r>
            <a:r>
              <a:rPr sz="1700" spc="55" dirty="0">
                <a:latin typeface="Cambria"/>
                <a:cs typeface="Cambria"/>
              </a:rPr>
              <a:t>integrated</a:t>
            </a:r>
            <a:r>
              <a:rPr sz="1700" spc="45" dirty="0">
                <a:latin typeface="Times New Roman"/>
                <a:cs typeface="Times New Roman"/>
              </a:rPr>
              <a:t> </a:t>
            </a:r>
            <a:r>
              <a:rPr sz="1700" spc="55" dirty="0">
                <a:latin typeface="Cambria"/>
                <a:cs typeface="Cambria"/>
              </a:rPr>
              <a:t>with</a:t>
            </a:r>
            <a:r>
              <a:rPr sz="1700" spc="70" dirty="0">
                <a:latin typeface="Times New Roman"/>
                <a:cs typeface="Times New Roman"/>
              </a:rPr>
              <a:t> </a:t>
            </a:r>
            <a:r>
              <a:rPr sz="1700" spc="80" dirty="0">
                <a:latin typeface="Cambria"/>
                <a:cs typeface="Cambria"/>
              </a:rPr>
              <a:t>languages</a:t>
            </a:r>
            <a:r>
              <a:rPr sz="1700" spc="45" dirty="0">
                <a:latin typeface="Times New Roman"/>
                <a:cs typeface="Times New Roman"/>
              </a:rPr>
              <a:t> </a:t>
            </a:r>
            <a:r>
              <a:rPr sz="1700" spc="65" dirty="0">
                <a:latin typeface="Cambria"/>
                <a:cs typeface="Cambria"/>
              </a:rPr>
              <a:t>like</a:t>
            </a:r>
            <a:r>
              <a:rPr sz="1700" spc="55" dirty="0">
                <a:latin typeface="Times New Roman"/>
                <a:cs typeface="Times New Roman"/>
              </a:rPr>
              <a:t> </a:t>
            </a:r>
            <a:r>
              <a:rPr sz="1700" spc="190" dirty="0">
                <a:latin typeface="Cambria"/>
                <a:cs typeface="Cambria"/>
              </a:rPr>
              <a:t>C,</a:t>
            </a:r>
            <a:r>
              <a:rPr sz="1700" spc="50" dirty="0">
                <a:latin typeface="Times New Roman"/>
                <a:cs typeface="Times New Roman"/>
              </a:rPr>
              <a:t> </a:t>
            </a:r>
            <a:r>
              <a:rPr sz="1700" spc="140" dirty="0">
                <a:latin typeface="Cambria"/>
                <a:cs typeface="Cambria"/>
              </a:rPr>
              <a:t>C++,</a:t>
            </a:r>
            <a:r>
              <a:rPr sz="1700" spc="40" dirty="0">
                <a:latin typeface="Times New Roman"/>
                <a:cs typeface="Times New Roman"/>
              </a:rPr>
              <a:t> </a:t>
            </a:r>
            <a:r>
              <a:rPr sz="1700" spc="75" dirty="0">
                <a:latin typeface="Cambria"/>
                <a:cs typeface="Cambria"/>
              </a:rPr>
              <a:t>and</a:t>
            </a:r>
            <a:r>
              <a:rPr sz="1700" spc="65" dirty="0">
                <a:latin typeface="Times New Roman"/>
                <a:cs typeface="Times New Roman"/>
              </a:rPr>
              <a:t> </a:t>
            </a:r>
            <a:r>
              <a:rPr sz="1700" spc="210" dirty="0">
                <a:latin typeface="Cambria"/>
                <a:cs typeface="Cambria"/>
              </a:rPr>
              <a:t>JAVA,</a:t>
            </a:r>
            <a:r>
              <a:rPr sz="1700" spc="20" dirty="0">
                <a:latin typeface="Times New Roman"/>
                <a:cs typeface="Times New Roman"/>
              </a:rPr>
              <a:t> </a:t>
            </a:r>
            <a:r>
              <a:rPr sz="1700" spc="55" dirty="0">
                <a:latin typeface="Cambria"/>
                <a:cs typeface="Cambria"/>
              </a:rPr>
              <a:t>etc.</a:t>
            </a:r>
            <a:r>
              <a:rPr sz="1700" spc="60" dirty="0">
                <a:latin typeface="Times New Roman"/>
                <a:cs typeface="Times New Roman"/>
              </a:rPr>
              <a:t> </a:t>
            </a:r>
            <a:r>
              <a:rPr sz="1700" spc="65" dirty="0">
                <a:latin typeface="Cambria"/>
                <a:cs typeface="Cambria"/>
              </a:rPr>
              <a:t>Python</a:t>
            </a:r>
            <a:r>
              <a:rPr sz="1700" spc="60" dirty="0">
                <a:latin typeface="Times New Roman"/>
                <a:cs typeface="Times New Roman"/>
              </a:rPr>
              <a:t> </a:t>
            </a:r>
            <a:r>
              <a:rPr sz="1700" spc="50" dirty="0">
                <a:latin typeface="Cambria"/>
                <a:cs typeface="Cambria"/>
              </a:rPr>
              <a:t>runs</a:t>
            </a:r>
            <a:r>
              <a:rPr sz="1700" spc="50" dirty="0">
                <a:latin typeface="Times New Roman"/>
                <a:cs typeface="Times New Roman"/>
              </a:rPr>
              <a:t> </a:t>
            </a:r>
            <a:r>
              <a:rPr sz="1700" dirty="0">
                <a:latin typeface="Cambria"/>
                <a:cs typeface="Cambria"/>
              </a:rPr>
              <a:t>code</a:t>
            </a:r>
            <a:r>
              <a:rPr sz="1700" spc="55" dirty="0">
                <a:latin typeface="Times New Roman"/>
                <a:cs typeface="Times New Roman"/>
              </a:rPr>
              <a:t> </a:t>
            </a:r>
            <a:r>
              <a:rPr sz="1700" spc="60" dirty="0">
                <a:latin typeface="Cambria"/>
                <a:cs typeface="Cambria"/>
              </a:rPr>
              <a:t>line</a:t>
            </a:r>
            <a:r>
              <a:rPr sz="1700" spc="60" dirty="0">
                <a:latin typeface="Times New Roman"/>
                <a:cs typeface="Times New Roman"/>
              </a:rPr>
              <a:t> </a:t>
            </a:r>
            <a:r>
              <a:rPr sz="1700" dirty="0">
                <a:latin typeface="Cambria"/>
                <a:cs typeface="Cambria"/>
              </a:rPr>
              <a:t>by</a:t>
            </a:r>
            <a:r>
              <a:rPr sz="1700" spc="80" dirty="0">
                <a:latin typeface="Times New Roman"/>
                <a:cs typeface="Times New Roman"/>
              </a:rPr>
              <a:t> </a:t>
            </a:r>
            <a:r>
              <a:rPr sz="1700" spc="60" dirty="0">
                <a:latin typeface="Cambria"/>
                <a:cs typeface="Cambria"/>
              </a:rPr>
              <a:t>line</a:t>
            </a:r>
            <a:r>
              <a:rPr sz="1700" spc="70" dirty="0">
                <a:latin typeface="Times New Roman"/>
                <a:cs typeface="Times New Roman"/>
              </a:rPr>
              <a:t> </a:t>
            </a:r>
            <a:r>
              <a:rPr sz="1700" spc="65" dirty="0">
                <a:latin typeface="Cambria"/>
                <a:cs typeface="Cambria"/>
              </a:rPr>
              <a:t>like</a:t>
            </a:r>
            <a:r>
              <a:rPr sz="1700" spc="70" dirty="0">
                <a:latin typeface="Times New Roman"/>
                <a:cs typeface="Times New Roman"/>
              </a:rPr>
              <a:t> </a:t>
            </a:r>
            <a:r>
              <a:rPr sz="1700" spc="165" dirty="0">
                <a:latin typeface="Cambria"/>
                <a:cs typeface="Cambria"/>
              </a:rPr>
              <a:t>C,C++</a:t>
            </a:r>
            <a:r>
              <a:rPr sz="1700" spc="45" dirty="0">
                <a:latin typeface="Times New Roman"/>
                <a:cs typeface="Times New Roman"/>
              </a:rPr>
              <a:t> </a:t>
            </a:r>
            <a:r>
              <a:rPr sz="1700" spc="160" dirty="0">
                <a:latin typeface="Cambria"/>
                <a:cs typeface="Cambria"/>
              </a:rPr>
              <a:t>Java.</a:t>
            </a:r>
            <a:r>
              <a:rPr sz="1700" spc="85" dirty="0">
                <a:latin typeface="Times New Roman"/>
                <a:cs typeface="Times New Roman"/>
              </a:rPr>
              <a:t> </a:t>
            </a:r>
            <a:r>
              <a:rPr sz="1700" spc="110" dirty="0">
                <a:latin typeface="Cambria"/>
                <a:cs typeface="Cambria"/>
              </a:rPr>
              <a:t>It</a:t>
            </a:r>
            <a:r>
              <a:rPr sz="1700" spc="70" dirty="0">
                <a:latin typeface="Times New Roman"/>
                <a:cs typeface="Times New Roman"/>
              </a:rPr>
              <a:t> </a:t>
            </a:r>
            <a:r>
              <a:rPr sz="1700" spc="80" dirty="0">
                <a:latin typeface="Cambria"/>
                <a:cs typeface="Cambria"/>
              </a:rPr>
              <a:t>makes</a:t>
            </a:r>
            <a:r>
              <a:rPr sz="1700" spc="75" dirty="0">
                <a:latin typeface="Times New Roman"/>
                <a:cs typeface="Times New Roman"/>
              </a:rPr>
              <a:t> </a:t>
            </a:r>
            <a:r>
              <a:rPr sz="1700" spc="60" dirty="0">
                <a:latin typeface="Cambria"/>
                <a:cs typeface="Cambria"/>
              </a:rPr>
              <a:t>easy</a:t>
            </a:r>
            <a:r>
              <a:rPr sz="1700" spc="70" dirty="0">
                <a:latin typeface="Times New Roman"/>
                <a:cs typeface="Times New Roman"/>
              </a:rPr>
              <a:t> </a:t>
            </a:r>
            <a:r>
              <a:rPr sz="1700" dirty="0">
                <a:latin typeface="Cambria"/>
                <a:cs typeface="Cambria"/>
              </a:rPr>
              <a:t>to</a:t>
            </a:r>
            <a:r>
              <a:rPr sz="1700" spc="75" dirty="0">
                <a:latin typeface="Times New Roman"/>
                <a:cs typeface="Times New Roman"/>
              </a:rPr>
              <a:t> </a:t>
            </a:r>
            <a:r>
              <a:rPr sz="1700" dirty="0">
                <a:latin typeface="Cambria"/>
                <a:cs typeface="Cambria"/>
              </a:rPr>
              <a:t>debug</a:t>
            </a:r>
            <a:r>
              <a:rPr sz="1700" spc="60" dirty="0">
                <a:latin typeface="Times New Roman"/>
                <a:cs typeface="Times New Roman"/>
              </a:rPr>
              <a:t> </a:t>
            </a:r>
            <a:r>
              <a:rPr sz="1700" spc="70" dirty="0">
                <a:latin typeface="Cambria"/>
                <a:cs typeface="Cambria"/>
              </a:rPr>
              <a:t>the</a:t>
            </a:r>
            <a:r>
              <a:rPr sz="1700" spc="70" dirty="0">
                <a:latin typeface="Times New Roman"/>
                <a:cs typeface="Times New Roman"/>
              </a:rPr>
              <a:t> </a:t>
            </a:r>
            <a:r>
              <a:rPr sz="1700" spc="-10" dirty="0">
                <a:latin typeface="Cambria"/>
                <a:cs typeface="Cambria"/>
              </a:rPr>
              <a:t>code.</a:t>
            </a:r>
            <a:endParaRPr sz="1700" dirty="0">
              <a:latin typeface="Cambria"/>
              <a:cs typeface="Cambria"/>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6906" y="191840"/>
            <a:ext cx="5332095" cy="635000"/>
          </a:xfrm>
          <a:prstGeom prst="rect">
            <a:avLst/>
          </a:prstGeom>
        </p:spPr>
        <p:txBody>
          <a:bodyPr vert="horz" wrap="square" lIns="0" tIns="12065" rIns="0" bIns="0" rtlCol="0">
            <a:spAutoFit/>
          </a:bodyPr>
          <a:lstStyle/>
          <a:p>
            <a:pPr marL="12700">
              <a:lnSpc>
                <a:spcPct val="100000"/>
              </a:lnSpc>
              <a:spcBef>
                <a:spcPts val="95"/>
              </a:spcBef>
            </a:pPr>
            <a:r>
              <a:rPr sz="4000" dirty="0">
                <a:solidFill>
                  <a:srgbClr val="24255E"/>
                </a:solidFill>
              </a:rPr>
              <a:t>List</a:t>
            </a:r>
            <a:r>
              <a:rPr sz="4000" b="0" spc="-195" dirty="0">
                <a:solidFill>
                  <a:srgbClr val="24255E"/>
                </a:solidFill>
                <a:latin typeface="Times New Roman"/>
                <a:cs typeface="Times New Roman"/>
              </a:rPr>
              <a:t> </a:t>
            </a:r>
            <a:r>
              <a:rPr sz="4000" spc="-10" dirty="0">
                <a:solidFill>
                  <a:srgbClr val="24255E"/>
                </a:solidFill>
              </a:rPr>
              <a:t>Operations</a:t>
            </a:r>
            <a:r>
              <a:rPr sz="4000" b="0" spc="-165" dirty="0">
                <a:solidFill>
                  <a:srgbClr val="24255E"/>
                </a:solidFill>
                <a:latin typeface="Times New Roman"/>
                <a:cs typeface="Times New Roman"/>
              </a:rPr>
              <a:t> </a:t>
            </a:r>
            <a:r>
              <a:rPr sz="4000" dirty="0">
                <a:solidFill>
                  <a:srgbClr val="24255E"/>
                </a:solidFill>
              </a:rPr>
              <a:t>in</a:t>
            </a:r>
            <a:r>
              <a:rPr sz="4000" b="0" spc="-185" dirty="0">
                <a:solidFill>
                  <a:srgbClr val="24255E"/>
                </a:solidFill>
                <a:latin typeface="Times New Roman"/>
                <a:cs typeface="Times New Roman"/>
              </a:rPr>
              <a:t> </a:t>
            </a:r>
            <a:r>
              <a:rPr sz="4000" spc="-10" dirty="0">
                <a:solidFill>
                  <a:srgbClr val="24255E"/>
                </a:solidFill>
              </a:rPr>
              <a:t>Python</a:t>
            </a:r>
            <a:endParaRPr sz="4000">
              <a:latin typeface="Times New Roman"/>
              <a:cs typeface="Times New Roman"/>
            </a:endParaRPr>
          </a:p>
        </p:txBody>
      </p:sp>
      <p:sp>
        <p:nvSpPr>
          <p:cNvPr id="3" name="object 3"/>
          <p:cNvSpPr txBox="1"/>
          <p:nvPr/>
        </p:nvSpPr>
        <p:spPr>
          <a:xfrm>
            <a:off x="307340" y="1028441"/>
            <a:ext cx="3970020" cy="5148580"/>
          </a:xfrm>
          <a:prstGeom prst="rect">
            <a:avLst/>
          </a:prstGeom>
        </p:spPr>
        <p:txBody>
          <a:bodyPr vert="horz" wrap="square" lIns="0" tIns="13335" rIns="0" bIns="0" rtlCol="0">
            <a:spAutoFit/>
          </a:bodyPr>
          <a:lstStyle/>
          <a:p>
            <a:pPr marL="12700">
              <a:lnSpc>
                <a:spcPct val="100000"/>
              </a:lnSpc>
              <a:spcBef>
                <a:spcPts val="105"/>
              </a:spcBef>
              <a:tabLst>
                <a:tab pos="527685" algn="l"/>
              </a:tabLst>
            </a:pPr>
            <a:r>
              <a:rPr sz="2000" b="1" spc="-25" dirty="0">
                <a:latin typeface="Calibri"/>
                <a:cs typeface="Calibri"/>
              </a:rPr>
              <a:t>1.</a:t>
            </a:r>
            <a:r>
              <a:rPr sz="2000" dirty="0">
                <a:latin typeface="Times New Roman"/>
                <a:cs typeface="Times New Roman"/>
              </a:rPr>
              <a:t>	</a:t>
            </a:r>
            <a:r>
              <a:rPr sz="2000" b="1" dirty="0">
                <a:latin typeface="Calibri"/>
                <a:cs typeface="Calibri"/>
              </a:rPr>
              <a:t>Joining</a:t>
            </a:r>
            <a:r>
              <a:rPr sz="2000" spc="-110" dirty="0">
                <a:latin typeface="Times New Roman"/>
                <a:cs typeface="Times New Roman"/>
              </a:rPr>
              <a:t> </a:t>
            </a:r>
            <a:r>
              <a:rPr sz="2000" b="1" spc="-20" dirty="0">
                <a:latin typeface="Calibri"/>
                <a:cs typeface="Calibri"/>
              </a:rPr>
              <a:t>list</a:t>
            </a:r>
            <a:endParaRPr sz="2000">
              <a:latin typeface="Calibri"/>
              <a:cs typeface="Calibri"/>
            </a:endParaRPr>
          </a:p>
          <a:p>
            <a:pPr marL="527685" marR="5080" indent="-515620">
              <a:lnSpc>
                <a:spcPct val="80000"/>
              </a:lnSpc>
              <a:spcBef>
                <a:spcPts val="480"/>
              </a:spcBef>
            </a:pPr>
            <a:r>
              <a:rPr sz="2000" dirty="0">
                <a:latin typeface="Calibri"/>
                <a:cs typeface="Calibri"/>
              </a:rPr>
              <a:t>Joining</a:t>
            </a:r>
            <a:r>
              <a:rPr sz="2000" spc="-105" dirty="0">
                <a:latin typeface="Times New Roman"/>
                <a:cs typeface="Times New Roman"/>
              </a:rPr>
              <a:t> </a:t>
            </a:r>
            <a:r>
              <a:rPr sz="2000" dirty="0">
                <a:latin typeface="Calibri"/>
                <a:cs typeface="Calibri"/>
              </a:rPr>
              <a:t>two</a:t>
            </a:r>
            <a:r>
              <a:rPr sz="2000" spc="-90" dirty="0">
                <a:latin typeface="Times New Roman"/>
                <a:cs typeface="Times New Roman"/>
              </a:rPr>
              <a:t> </a:t>
            </a:r>
            <a:r>
              <a:rPr sz="2000" dirty="0">
                <a:latin typeface="Calibri"/>
                <a:cs typeface="Calibri"/>
              </a:rPr>
              <a:t>lists</a:t>
            </a:r>
            <a:r>
              <a:rPr sz="2000" spc="-70" dirty="0">
                <a:latin typeface="Times New Roman"/>
                <a:cs typeface="Times New Roman"/>
              </a:rPr>
              <a:t> </a:t>
            </a:r>
            <a:r>
              <a:rPr sz="2000" dirty="0">
                <a:latin typeface="Calibri"/>
                <a:cs typeface="Calibri"/>
              </a:rPr>
              <a:t>is</a:t>
            </a:r>
            <a:r>
              <a:rPr sz="2000" spc="-85" dirty="0">
                <a:latin typeface="Times New Roman"/>
                <a:cs typeface="Times New Roman"/>
              </a:rPr>
              <a:t> </a:t>
            </a:r>
            <a:r>
              <a:rPr sz="2000" dirty="0">
                <a:latin typeface="Calibri"/>
                <a:cs typeface="Calibri"/>
              </a:rPr>
              <a:t>very</a:t>
            </a:r>
            <a:r>
              <a:rPr sz="2000" spc="-90" dirty="0">
                <a:latin typeface="Times New Roman"/>
                <a:cs typeface="Times New Roman"/>
              </a:rPr>
              <a:t> </a:t>
            </a:r>
            <a:r>
              <a:rPr sz="2000" spc="-10" dirty="0">
                <a:latin typeface="Calibri"/>
                <a:cs typeface="Calibri"/>
              </a:rPr>
              <a:t>easy</a:t>
            </a:r>
            <a:r>
              <a:rPr sz="2000" spc="-85" dirty="0">
                <a:latin typeface="Times New Roman"/>
                <a:cs typeface="Times New Roman"/>
              </a:rPr>
              <a:t> </a:t>
            </a:r>
            <a:r>
              <a:rPr sz="2000" dirty="0">
                <a:latin typeface="Calibri"/>
                <a:cs typeface="Calibri"/>
              </a:rPr>
              <a:t>just</a:t>
            </a:r>
            <a:r>
              <a:rPr sz="2000" spc="-100" dirty="0">
                <a:latin typeface="Times New Roman"/>
                <a:cs typeface="Times New Roman"/>
              </a:rPr>
              <a:t> </a:t>
            </a:r>
            <a:r>
              <a:rPr sz="2000" spc="-20" dirty="0">
                <a:latin typeface="Calibri"/>
                <a:cs typeface="Calibri"/>
              </a:rPr>
              <a:t>like</a:t>
            </a:r>
            <a:r>
              <a:rPr sz="2000" spc="-20" dirty="0">
                <a:latin typeface="Times New Roman"/>
                <a:cs typeface="Times New Roman"/>
              </a:rPr>
              <a:t> </a:t>
            </a:r>
            <a:r>
              <a:rPr sz="2000" dirty="0">
                <a:latin typeface="Calibri"/>
                <a:cs typeface="Calibri"/>
              </a:rPr>
              <a:t>you</a:t>
            </a:r>
            <a:r>
              <a:rPr sz="2000" spc="-100" dirty="0">
                <a:latin typeface="Times New Roman"/>
                <a:cs typeface="Times New Roman"/>
              </a:rPr>
              <a:t> </a:t>
            </a:r>
            <a:r>
              <a:rPr sz="2000" spc="-10" dirty="0">
                <a:latin typeface="Calibri"/>
                <a:cs typeface="Calibri"/>
              </a:rPr>
              <a:t>perform</a:t>
            </a:r>
            <a:r>
              <a:rPr sz="2000" spc="-95" dirty="0">
                <a:latin typeface="Times New Roman"/>
                <a:cs typeface="Times New Roman"/>
              </a:rPr>
              <a:t> </a:t>
            </a:r>
            <a:r>
              <a:rPr sz="2000" dirty="0">
                <a:latin typeface="Calibri"/>
                <a:cs typeface="Calibri"/>
              </a:rPr>
              <a:t>addition,</a:t>
            </a:r>
            <a:r>
              <a:rPr sz="2000" spc="-85" dirty="0">
                <a:latin typeface="Times New Roman"/>
                <a:cs typeface="Times New Roman"/>
              </a:rPr>
              <a:t> </a:t>
            </a:r>
            <a:r>
              <a:rPr sz="2000" spc="-10" dirty="0">
                <a:latin typeface="Calibri"/>
                <a:cs typeface="Calibri"/>
              </a:rPr>
              <a:t>literally</a:t>
            </a:r>
            <a:r>
              <a:rPr sz="2000" spc="-60" dirty="0">
                <a:latin typeface="Times New Roman"/>
                <a:cs typeface="Times New Roman"/>
              </a:rPr>
              <a:t> </a:t>
            </a:r>
            <a:r>
              <a:rPr sz="2000" spc="-10" dirty="0">
                <a:latin typeface="Calibri"/>
                <a:cs typeface="Calibri"/>
              </a:rPr>
              <a:t>;-</a:t>
            </a:r>
            <a:r>
              <a:rPr sz="2000" spc="-25" dirty="0">
                <a:latin typeface="Calibri"/>
                <a:cs typeface="Calibri"/>
              </a:rPr>
              <a:t>).</a:t>
            </a:r>
            <a:r>
              <a:rPr sz="2000" spc="-25" dirty="0">
                <a:latin typeface="Times New Roman"/>
                <a:cs typeface="Times New Roman"/>
              </a:rPr>
              <a:t> </a:t>
            </a:r>
            <a:r>
              <a:rPr sz="2000" dirty="0">
                <a:latin typeface="Calibri"/>
                <a:cs typeface="Calibri"/>
              </a:rPr>
              <a:t>The</a:t>
            </a:r>
            <a:r>
              <a:rPr sz="2000" spc="-70" dirty="0">
                <a:latin typeface="Times New Roman"/>
                <a:cs typeface="Times New Roman"/>
              </a:rPr>
              <a:t> </a:t>
            </a:r>
            <a:r>
              <a:rPr sz="2000" spc="-10" dirty="0">
                <a:latin typeface="Calibri"/>
                <a:cs typeface="Calibri"/>
              </a:rPr>
              <a:t>concatenation</a:t>
            </a:r>
            <a:r>
              <a:rPr sz="2000" spc="-90" dirty="0">
                <a:latin typeface="Times New Roman"/>
                <a:cs typeface="Times New Roman"/>
              </a:rPr>
              <a:t> </a:t>
            </a:r>
            <a:r>
              <a:rPr sz="2000" spc="-10" dirty="0">
                <a:latin typeface="Calibri"/>
                <a:cs typeface="Calibri"/>
              </a:rPr>
              <a:t>operator</a:t>
            </a:r>
            <a:r>
              <a:rPr sz="2000" spc="-70" dirty="0">
                <a:latin typeface="Times New Roman"/>
                <a:cs typeface="Times New Roman"/>
              </a:rPr>
              <a:t> </a:t>
            </a:r>
            <a:r>
              <a:rPr sz="2000" spc="-25" dirty="0">
                <a:latin typeface="Calibri"/>
                <a:cs typeface="Calibri"/>
              </a:rPr>
              <a:t>+,</a:t>
            </a:r>
            <a:r>
              <a:rPr sz="2000" spc="-25" dirty="0">
                <a:latin typeface="Times New Roman"/>
                <a:cs typeface="Times New Roman"/>
              </a:rPr>
              <a:t> </a:t>
            </a:r>
            <a:r>
              <a:rPr sz="2000" dirty="0">
                <a:latin typeface="Calibri"/>
                <a:cs typeface="Calibri"/>
              </a:rPr>
              <a:t>when</a:t>
            </a:r>
            <a:r>
              <a:rPr sz="2000" spc="-105" dirty="0">
                <a:latin typeface="Times New Roman"/>
                <a:cs typeface="Times New Roman"/>
              </a:rPr>
              <a:t> </a:t>
            </a:r>
            <a:r>
              <a:rPr sz="2000" dirty="0">
                <a:latin typeface="Calibri"/>
                <a:cs typeface="Calibri"/>
              </a:rPr>
              <a:t>used</a:t>
            </a:r>
            <a:r>
              <a:rPr sz="2000" spc="-95" dirty="0">
                <a:latin typeface="Times New Roman"/>
                <a:cs typeface="Times New Roman"/>
              </a:rPr>
              <a:t> </a:t>
            </a:r>
            <a:r>
              <a:rPr sz="2000" dirty="0">
                <a:latin typeface="Calibri"/>
                <a:cs typeface="Calibri"/>
              </a:rPr>
              <a:t>with</a:t>
            </a:r>
            <a:r>
              <a:rPr sz="2000" spc="-90" dirty="0">
                <a:latin typeface="Times New Roman"/>
                <a:cs typeface="Times New Roman"/>
              </a:rPr>
              <a:t> </a:t>
            </a:r>
            <a:r>
              <a:rPr sz="2000" dirty="0">
                <a:latin typeface="Calibri"/>
                <a:cs typeface="Calibri"/>
              </a:rPr>
              <a:t>two</a:t>
            </a:r>
            <a:r>
              <a:rPr sz="2000" spc="-100" dirty="0">
                <a:latin typeface="Times New Roman"/>
                <a:cs typeface="Times New Roman"/>
              </a:rPr>
              <a:t> </a:t>
            </a:r>
            <a:r>
              <a:rPr sz="2000" dirty="0">
                <a:latin typeface="Calibri"/>
                <a:cs typeface="Calibri"/>
              </a:rPr>
              <a:t>lists,</a:t>
            </a:r>
            <a:r>
              <a:rPr sz="2000" spc="-70" dirty="0">
                <a:latin typeface="Times New Roman"/>
                <a:cs typeface="Times New Roman"/>
              </a:rPr>
              <a:t> </a:t>
            </a:r>
            <a:r>
              <a:rPr sz="2000" spc="-10" dirty="0">
                <a:latin typeface="Calibri"/>
                <a:cs typeface="Calibri"/>
              </a:rPr>
              <a:t>joins</a:t>
            </a:r>
            <a:r>
              <a:rPr sz="2000" spc="-10" dirty="0">
                <a:latin typeface="Times New Roman"/>
                <a:cs typeface="Times New Roman"/>
              </a:rPr>
              <a:t> </a:t>
            </a:r>
            <a:r>
              <a:rPr sz="2000" dirty="0">
                <a:latin typeface="Calibri"/>
                <a:cs typeface="Calibri"/>
              </a:rPr>
              <a:t>two</a:t>
            </a:r>
            <a:r>
              <a:rPr sz="2000" spc="-110" dirty="0">
                <a:latin typeface="Times New Roman"/>
                <a:cs typeface="Times New Roman"/>
              </a:rPr>
              <a:t> </a:t>
            </a:r>
            <a:r>
              <a:rPr sz="2000" dirty="0">
                <a:latin typeface="Calibri"/>
                <a:cs typeface="Calibri"/>
              </a:rPr>
              <a:t>lists.</a:t>
            </a:r>
            <a:r>
              <a:rPr sz="2000" spc="-80" dirty="0">
                <a:latin typeface="Times New Roman"/>
                <a:cs typeface="Times New Roman"/>
              </a:rPr>
              <a:t> </a:t>
            </a:r>
            <a:r>
              <a:rPr sz="2000" dirty="0">
                <a:latin typeface="Calibri"/>
                <a:cs typeface="Calibri"/>
              </a:rPr>
              <a:t>Consider</a:t>
            </a:r>
            <a:r>
              <a:rPr sz="2000" spc="-100" dirty="0">
                <a:latin typeface="Times New Roman"/>
                <a:cs typeface="Times New Roman"/>
              </a:rPr>
              <a:t> </a:t>
            </a:r>
            <a:r>
              <a:rPr sz="2000" dirty="0">
                <a:latin typeface="Calibri"/>
                <a:cs typeface="Calibri"/>
              </a:rPr>
              <a:t>the</a:t>
            </a:r>
            <a:r>
              <a:rPr sz="2000" spc="-110" dirty="0">
                <a:latin typeface="Times New Roman"/>
                <a:cs typeface="Times New Roman"/>
              </a:rPr>
              <a:t> </a:t>
            </a:r>
            <a:r>
              <a:rPr sz="2000" spc="-10" dirty="0">
                <a:latin typeface="Calibri"/>
                <a:cs typeface="Calibri"/>
              </a:rPr>
              <a:t>example</a:t>
            </a:r>
            <a:r>
              <a:rPr sz="2000" spc="-10" dirty="0">
                <a:latin typeface="Times New Roman"/>
                <a:cs typeface="Times New Roman"/>
              </a:rPr>
              <a:t> </a:t>
            </a:r>
            <a:r>
              <a:rPr sz="2000" dirty="0">
                <a:latin typeface="Calibri"/>
                <a:cs typeface="Calibri"/>
              </a:rPr>
              <a:t>given</a:t>
            </a:r>
            <a:r>
              <a:rPr sz="2000" spc="-105" dirty="0">
                <a:latin typeface="Times New Roman"/>
                <a:cs typeface="Times New Roman"/>
              </a:rPr>
              <a:t> </a:t>
            </a:r>
            <a:r>
              <a:rPr sz="2000" dirty="0">
                <a:latin typeface="Calibri"/>
                <a:cs typeface="Calibri"/>
              </a:rPr>
              <a:t>below</a:t>
            </a:r>
            <a:r>
              <a:rPr sz="2000" spc="-100" dirty="0">
                <a:latin typeface="Times New Roman"/>
                <a:cs typeface="Times New Roman"/>
              </a:rPr>
              <a:t> </a:t>
            </a:r>
            <a:r>
              <a:rPr sz="2000" spc="-50" dirty="0">
                <a:latin typeface="Calibri"/>
                <a:cs typeface="Calibri"/>
              </a:rPr>
              <a:t>:</a:t>
            </a:r>
            <a:endParaRPr sz="2000">
              <a:latin typeface="Calibri"/>
              <a:cs typeface="Calibri"/>
            </a:endParaRPr>
          </a:p>
          <a:p>
            <a:pPr marL="12700">
              <a:lnSpc>
                <a:spcPts val="2160"/>
              </a:lnSpc>
              <a:spcBef>
                <a:spcPts val="2400"/>
              </a:spcBef>
            </a:pPr>
            <a:r>
              <a:rPr sz="2000" dirty="0">
                <a:latin typeface="Calibri"/>
                <a:cs typeface="Calibri"/>
              </a:rPr>
              <a:t>The</a:t>
            </a:r>
            <a:r>
              <a:rPr sz="2000" spc="-80" dirty="0">
                <a:latin typeface="Times New Roman"/>
                <a:cs typeface="Times New Roman"/>
              </a:rPr>
              <a:t> </a:t>
            </a:r>
            <a:r>
              <a:rPr sz="2000" dirty="0">
                <a:latin typeface="Calibri"/>
                <a:cs typeface="Calibri"/>
              </a:rPr>
              <a:t>+</a:t>
            </a:r>
            <a:r>
              <a:rPr sz="2000" spc="-90" dirty="0">
                <a:latin typeface="Times New Roman"/>
                <a:cs typeface="Times New Roman"/>
              </a:rPr>
              <a:t> </a:t>
            </a:r>
            <a:r>
              <a:rPr sz="2000" spc="-10" dirty="0">
                <a:latin typeface="Calibri"/>
                <a:cs typeface="Calibri"/>
              </a:rPr>
              <a:t>operator</a:t>
            </a:r>
            <a:r>
              <a:rPr sz="2000" spc="-80" dirty="0">
                <a:latin typeface="Times New Roman"/>
                <a:cs typeface="Times New Roman"/>
              </a:rPr>
              <a:t> </a:t>
            </a:r>
            <a:r>
              <a:rPr sz="2000" spc="-10" dirty="0">
                <a:latin typeface="Calibri"/>
                <a:cs typeface="Calibri"/>
              </a:rPr>
              <a:t>concatenates</a:t>
            </a:r>
            <a:r>
              <a:rPr sz="2000" spc="-70" dirty="0">
                <a:latin typeface="Times New Roman"/>
                <a:cs typeface="Times New Roman"/>
              </a:rPr>
              <a:t> </a:t>
            </a:r>
            <a:r>
              <a:rPr sz="2000" dirty="0">
                <a:latin typeface="Calibri"/>
                <a:cs typeface="Calibri"/>
              </a:rPr>
              <a:t>two</a:t>
            </a:r>
            <a:r>
              <a:rPr sz="2000" spc="-90" dirty="0">
                <a:latin typeface="Times New Roman"/>
                <a:cs typeface="Times New Roman"/>
              </a:rPr>
              <a:t> </a:t>
            </a:r>
            <a:r>
              <a:rPr sz="2000" spc="-10" dirty="0">
                <a:latin typeface="Calibri"/>
                <a:cs typeface="Calibri"/>
              </a:rPr>
              <a:t>lists</a:t>
            </a:r>
            <a:endParaRPr sz="2000">
              <a:latin typeface="Calibri"/>
              <a:cs typeface="Calibri"/>
            </a:endParaRPr>
          </a:p>
          <a:p>
            <a:pPr marL="527685">
              <a:lnSpc>
                <a:spcPts val="2160"/>
              </a:lnSpc>
            </a:pPr>
            <a:r>
              <a:rPr sz="2000" dirty="0">
                <a:latin typeface="Calibri"/>
                <a:cs typeface="Calibri"/>
              </a:rPr>
              <a:t>and</a:t>
            </a:r>
            <a:r>
              <a:rPr sz="2000" spc="-80" dirty="0">
                <a:latin typeface="Times New Roman"/>
                <a:cs typeface="Times New Roman"/>
              </a:rPr>
              <a:t> </a:t>
            </a:r>
            <a:r>
              <a:rPr sz="2000" spc="-10" dirty="0">
                <a:latin typeface="Calibri"/>
                <a:cs typeface="Calibri"/>
              </a:rPr>
              <a:t>creates</a:t>
            </a:r>
            <a:r>
              <a:rPr sz="2000" spc="-55" dirty="0">
                <a:latin typeface="Times New Roman"/>
                <a:cs typeface="Times New Roman"/>
              </a:rPr>
              <a:t> </a:t>
            </a:r>
            <a:r>
              <a:rPr sz="2000" dirty="0">
                <a:latin typeface="Calibri"/>
                <a:cs typeface="Calibri"/>
              </a:rPr>
              <a:t>a</a:t>
            </a:r>
            <a:r>
              <a:rPr sz="2000" spc="-85" dirty="0">
                <a:latin typeface="Times New Roman"/>
                <a:cs typeface="Times New Roman"/>
              </a:rPr>
              <a:t> </a:t>
            </a:r>
            <a:r>
              <a:rPr sz="2000" dirty="0">
                <a:latin typeface="Calibri"/>
                <a:cs typeface="Calibri"/>
              </a:rPr>
              <a:t>new</a:t>
            </a:r>
            <a:r>
              <a:rPr sz="2000" spc="-75" dirty="0">
                <a:latin typeface="Times New Roman"/>
                <a:cs typeface="Times New Roman"/>
              </a:rPr>
              <a:t> </a:t>
            </a:r>
            <a:r>
              <a:rPr sz="2000" spc="-20" dirty="0">
                <a:latin typeface="Calibri"/>
                <a:cs typeface="Calibri"/>
              </a:rPr>
              <a:t>list</a:t>
            </a:r>
            <a:endParaRPr sz="2000">
              <a:latin typeface="Calibri"/>
              <a:cs typeface="Calibri"/>
            </a:endParaRPr>
          </a:p>
          <a:p>
            <a:pPr marL="12700">
              <a:lnSpc>
                <a:spcPct val="100000"/>
              </a:lnSpc>
              <a:spcBef>
                <a:spcPts val="2400"/>
              </a:spcBef>
            </a:pPr>
            <a:r>
              <a:rPr sz="2000" spc="-10" dirty="0">
                <a:latin typeface="Calibri"/>
                <a:cs typeface="Calibri"/>
              </a:rPr>
              <a:t>&gt;&gt;&gt;lst1=[1,3,5]</a:t>
            </a:r>
            <a:endParaRPr sz="2000">
              <a:latin typeface="Calibri"/>
              <a:cs typeface="Calibri"/>
            </a:endParaRPr>
          </a:p>
          <a:p>
            <a:pPr marL="12700">
              <a:lnSpc>
                <a:spcPct val="100000"/>
              </a:lnSpc>
              <a:spcBef>
                <a:spcPts val="2405"/>
              </a:spcBef>
            </a:pPr>
            <a:r>
              <a:rPr sz="2000" spc="-10" dirty="0">
                <a:latin typeface="Calibri"/>
                <a:cs typeface="Calibri"/>
              </a:rPr>
              <a:t>&gt;&gt;&gt;lst2=[6,1,0]</a:t>
            </a:r>
            <a:endParaRPr sz="2000">
              <a:latin typeface="Calibri"/>
              <a:cs typeface="Calibri"/>
            </a:endParaRPr>
          </a:p>
          <a:p>
            <a:pPr marL="12700">
              <a:lnSpc>
                <a:spcPct val="100000"/>
              </a:lnSpc>
              <a:spcBef>
                <a:spcPts val="2400"/>
              </a:spcBef>
            </a:pPr>
            <a:r>
              <a:rPr sz="2000" dirty="0">
                <a:latin typeface="Calibri"/>
                <a:cs typeface="Calibri"/>
              </a:rPr>
              <a:t>&gt;&gt;&gt;</a:t>
            </a:r>
            <a:r>
              <a:rPr sz="2000" spc="-114" dirty="0">
                <a:latin typeface="Times New Roman"/>
                <a:cs typeface="Times New Roman"/>
              </a:rPr>
              <a:t> </a:t>
            </a:r>
            <a:r>
              <a:rPr sz="2000" dirty="0">
                <a:latin typeface="Calibri"/>
                <a:cs typeface="Calibri"/>
              </a:rPr>
              <a:t>lst1+</a:t>
            </a:r>
            <a:r>
              <a:rPr sz="2000" spc="-100" dirty="0">
                <a:latin typeface="Times New Roman"/>
                <a:cs typeface="Times New Roman"/>
              </a:rPr>
              <a:t> </a:t>
            </a:r>
            <a:r>
              <a:rPr sz="2000" spc="-20" dirty="0">
                <a:latin typeface="Calibri"/>
                <a:cs typeface="Calibri"/>
              </a:rPr>
              <a:t>lst2</a:t>
            </a:r>
            <a:endParaRPr sz="2000">
              <a:latin typeface="Calibri"/>
              <a:cs typeface="Calibri"/>
            </a:endParaRPr>
          </a:p>
          <a:p>
            <a:pPr marL="12700">
              <a:lnSpc>
                <a:spcPct val="100000"/>
              </a:lnSpc>
              <a:spcBef>
                <a:spcPts val="2400"/>
              </a:spcBef>
            </a:pPr>
            <a:r>
              <a:rPr sz="2000" dirty="0">
                <a:latin typeface="Calibri"/>
                <a:cs typeface="Calibri"/>
              </a:rPr>
              <a:t>[1,</a:t>
            </a:r>
            <a:r>
              <a:rPr sz="2000" spc="-55" dirty="0">
                <a:latin typeface="Times New Roman"/>
                <a:cs typeface="Times New Roman"/>
              </a:rPr>
              <a:t> </a:t>
            </a:r>
            <a:r>
              <a:rPr sz="2000" dirty="0">
                <a:latin typeface="Calibri"/>
                <a:cs typeface="Calibri"/>
              </a:rPr>
              <a:t>3,</a:t>
            </a:r>
            <a:r>
              <a:rPr sz="2000" spc="-65" dirty="0">
                <a:latin typeface="Times New Roman"/>
                <a:cs typeface="Times New Roman"/>
              </a:rPr>
              <a:t> </a:t>
            </a:r>
            <a:r>
              <a:rPr sz="2000" dirty="0">
                <a:latin typeface="Calibri"/>
                <a:cs typeface="Calibri"/>
              </a:rPr>
              <a:t>5,</a:t>
            </a:r>
            <a:r>
              <a:rPr sz="2000" spc="-50" dirty="0">
                <a:latin typeface="Times New Roman"/>
                <a:cs typeface="Times New Roman"/>
              </a:rPr>
              <a:t> </a:t>
            </a:r>
            <a:r>
              <a:rPr sz="2000" dirty="0">
                <a:latin typeface="Calibri"/>
                <a:cs typeface="Calibri"/>
              </a:rPr>
              <a:t>6,</a:t>
            </a:r>
            <a:r>
              <a:rPr sz="2000" spc="-70" dirty="0">
                <a:latin typeface="Times New Roman"/>
                <a:cs typeface="Times New Roman"/>
              </a:rPr>
              <a:t> </a:t>
            </a:r>
            <a:r>
              <a:rPr sz="2000" dirty="0">
                <a:latin typeface="Calibri"/>
                <a:cs typeface="Calibri"/>
              </a:rPr>
              <a:t>7,</a:t>
            </a:r>
            <a:r>
              <a:rPr sz="2000" spc="-50" dirty="0">
                <a:latin typeface="Times New Roman"/>
                <a:cs typeface="Times New Roman"/>
              </a:rPr>
              <a:t> </a:t>
            </a:r>
            <a:r>
              <a:rPr sz="2000" spc="-25" dirty="0">
                <a:latin typeface="Calibri"/>
                <a:cs typeface="Calibri"/>
              </a:rPr>
              <a:t>8]</a:t>
            </a:r>
            <a:endParaRPr sz="2000">
              <a:latin typeface="Calibri"/>
              <a:cs typeface="Calibri"/>
            </a:endParaRPr>
          </a:p>
        </p:txBody>
      </p:sp>
      <p:sp>
        <p:nvSpPr>
          <p:cNvPr id="4" name="object 4"/>
          <p:cNvSpPr txBox="1"/>
          <p:nvPr/>
        </p:nvSpPr>
        <p:spPr>
          <a:xfrm>
            <a:off x="4727832" y="1104641"/>
            <a:ext cx="3813810" cy="5209540"/>
          </a:xfrm>
          <a:prstGeom prst="rect">
            <a:avLst/>
          </a:prstGeom>
        </p:spPr>
        <p:txBody>
          <a:bodyPr vert="horz" wrap="square" lIns="0" tIns="74295" rIns="0" bIns="0" rtlCol="0">
            <a:spAutoFit/>
          </a:bodyPr>
          <a:lstStyle/>
          <a:p>
            <a:pPr marL="355600" marR="5080" indent="-342900">
              <a:lnSpc>
                <a:spcPct val="80000"/>
              </a:lnSpc>
              <a:spcBef>
                <a:spcPts val="585"/>
              </a:spcBef>
              <a:buFont typeface="Microsoft Sans Serif"/>
              <a:buChar char="•"/>
              <a:tabLst>
                <a:tab pos="355600" algn="l"/>
              </a:tabLst>
            </a:pPr>
            <a:r>
              <a:rPr sz="2000" dirty="0">
                <a:latin typeface="Calibri"/>
                <a:cs typeface="Calibri"/>
              </a:rPr>
              <a:t>As</a:t>
            </a:r>
            <a:r>
              <a:rPr sz="2000" spc="-85" dirty="0">
                <a:latin typeface="Times New Roman"/>
                <a:cs typeface="Times New Roman"/>
              </a:rPr>
              <a:t> </a:t>
            </a:r>
            <a:r>
              <a:rPr sz="2000" dirty="0">
                <a:latin typeface="Calibri"/>
                <a:cs typeface="Calibri"/>
              </a:rPr>
              <a:t>you</a:t>
            </a:r>
            <a:r>
              <a:rPr sz="2000" spc="-95" dirty="0">
                <a:latin typeface="Times New Roman"/>
                <a:cs typeface="Times New Roman"/>
              </a:rPr>
              <a:t> </a:t>
            </a:r>
            <a:r>
              <a:rPr sz="2000" dirty="0">
                <a:latin typeface="Calibri"/>
                <a:cs typeface="Calibri"/>
              </a:rPr>
              <a:t>can</a:t>
            </a:r>
            <a:r>
              <a:rPr sz="2000" spc="-95" dirty="0">
                <a:latin typeface="Times New Roman"/>
                <a:cs typeface="Times New Roman"/>
              </a:rPr>
              <a:t> </a:t>
            </a:r>
            <a:r>
              <a:rPr sz="2000" dirty="0">
                <a:latin typeface="Calibri"/>
                <a:cs typeface="Calibri"/>
              </a:rPr>
              <a:t>see</a:t>
            </a:r>
            <a:r>
              <a:rPr sz="2000" spc="-80" dirty="0">
                <a:latin typeface="Times New Roman"/>
                <a:cs typeface="Times New Roman"/>
              </a:rPr>
              <a:t> </a:t>
            </a:r>
            <a:r>
              <a:rPr sz="2000" dirty="0">
                <a:latin typeface="Calibri"/>
                <a:cs typeface="Calibri"/>
              </a:rPr>
              <a:t>that</a:t>
            </a:r>
            <a:r>
              <a:rPr sz="2000" spc="-80" dirty="0">
                <a:latin typeface="Times New Roman"/>
                <a:cs typeface="Times New Roman"/>
              </a:rPr>
              <a:t> </a:t>
            </a:r>
            <a:r>
              <a:rPr sz="2000" dirty="0">
                <a:latin typeface="Calibri"/>
                <a:cs typeface="Calibri"/>
              </a:rPr>
              <a:t>the</a:t>
            </a:r>
            <a:r>
              <a:rPr sz="2000" spc="-80" dirty="0">
                <a:latin typeface="Times New Roman"/>
                <a:cs typeface="Times New Roman"/>
              </a:rPr>
              <a:t> </a:t>
            </a:r>
            <a:r>
              <a:rPr sz="2000" spc="-10" dirty="0">
                <a:latin typeface="Calibri"/>
                <a:cs typeface="Calibri"/>
              </a:rPr>
              <a:t>resultant</a:t>
            </a:r>
            <a:r>
              <a:rPr sz="2000" spc="-10" dirty="0">
                <a:latin typeface="Times New Roman"/>
                <a:cs typeface="Times New Roman"/>
              </a:rPr>
              <a:t> </a:t>
            </a:r>
            <a:r>
              <a:rPr sz="2000" dirty="0">
                <a:latin typeface="Calibri"/>
                <a:cs typeface="Calibri"/>
              </a:rPr>
              <a:t>list</a:t>
            </a:r>
            <a:r>
              <a:rPr sz="2000" spc="-70" dirty="0">
                <a:latin typeface="Times New Roman"/>
                <a:cs typeface="Times New Roman"/>
              </a:rPr>
              <a:t> </a:t>
            </a:r>
            <a:r>
              <a:rPr sz="2000" dirty="0">
                <a:latin typeface="Calibri"/>
                <a:cs typeface="Calibri"/>
              </a:rPr>
              <a:t>has</a:t>
            </a:r>
            <a:r>
              <a:rPr sz="2000" spc="-100" dirty="0">
                <a:latin typeface="Times New Roman"/>
                <a:cs typeface="Times New Roman"/>
              </a:rPr>
              <a:t> </a:t>
            </a:r>
            <a:r>
              <a:rPr sz="2000" spc="-10" dirty="0">
                <a:latin typeface="Calibri"/>
                <a:cs typeface="Calibri"/>
              </a:rPr>
              <a:t>firstly</a:t>
            </a:r>
            <a:r>
              <a:rPr sz="2000" spc="-70" dirty="0">
                <a:latin typeface="Times New Roman"/>
                <a:cs typeface="Times New Roman"/>
              </a:rPr>
              <a:t> </a:t>
            </a:r>
            <a:r>
              <a:rPr sz="2000" spc="-10" dirty="0">
                <a:latin typeface="Calibri"/>
                <a:cs typeface="Calibri"/>
              </a:rPr>
              <a:t>elements</a:t>
            </a:r>
            <a:r>
              <a:rPr sz="2000" spc="-70" dirty="0">
                <a:latin typeface="Times New Roman"/>
                <a:cs typeface="Times New Roman"/>
              </a:rPr>
              <a:t> </a:t>
            </a:r>
            <a:r>
              <a:rPr sz="2000" dirty="0">
                <a:latin typeface="Calibri"/>
                <a:cs typeface="Calibri"/>
              </a:rPr>
              <a:t>of</a:t>
            </a:r>
            <a:r>
              <a:rPr sz="2000" spc="-100" dirty="0">
                <a:latin typeface="Times New Roman"/>
                <a:cs typeface="Times New Roman"/>
              </a:rPr>
              <a:t> </a:t>
            </a:r>
            <a:r>
              <a:rPr sz="2000" spc="-10" dirty="0">
                <a:latin typeface="Calibri"/>
                <a:cs typeface="Calibri"/>
              </a:rPr>
              <a:t>first</a:t>
            </a:r>
            <a:r>
              <a:rPr sz="2000" spc="-80" dirty="0">
                <a:latin typeface="Times New Roman"/>
                <a:cs typeface="Times New Roman"/>
              </a:rPr>
              <a:t> </a:t>
            </a:r>
            <a:r>
              <a:rPr sz="2000" spc="-20" dirty="0">
                <a:latin typeface="Calibri"/>
                <a:cs typeface="Calibri"/>
              </a:rPr>
              <a:t>list</a:t>
            </a:r>
            <a:r>
              <a:rPr sz="2000" spc="-20" dirty="0">
                <a:latin typeface="Times New Roman"/>
                <a:cs typeface="Times New Roman"/>
              </a:rPr>
              <a:t> </a:t>
            </a:r>
            <a:r>
              <a:rPr sz="2000" dirty="0">
                <a:latin typeface="Calibri"/>
                <a:cs typeface="Calibri"/>
              </a:rPr>
              <a:t>Ist1</a:t>
            </a:r>
            <a:r>
              <a:rPr sz="2000" spc="-75" dirty="0">
                <a:latin typeface="Times New Roman"/>
                <a:cs typeface="Times New Roman"/>
              </a:rPr>
              <a:t> </a:t>
            </a:r>
            <a:r>
              <a:rPr sz="2000" dirty="0">
                <a:latin typeface="Calibri"/>
                <a:cs typeface="Calibri"/>
              </a:rPr>
              <a:t>and</a:t>
            </a:r>
            <a:r>
              <a:rPr sz="2000" spc="-90" dirty="0">
                <a:latin typeface="Times New Roman"/>
                <a:cs typeface="Times New Roman"/>
              </a:rPr>
              <a:t> </a:t>
            </a:r>
            <a:r>
              <a:rPr sz="2000" spc="-10" dirty="0">
                <a:latin typeface="Calibri"/>
                <a:cs typeface="Calibri"/>
              </a:rPr>
              <a:t>followed</a:t>
            </a:r>
            <a:r>
              <a:rPr sz="2000" spc="-80" dirty="0">
                <a:latin typeface="Times New Roman"/>
                <a:cs typeface="Times New Roman"/>
              </a:rPr>
              <a:t> </a:t>
            </a:r>
            <a:r>
              <a:rPr sz="2000" dirty="0">
                <a:latin typeface="Calibri"/>
                <a:cs typeface="Calibri"/>
              </a:rPr>
              <a:t>by</a:t>
            </a:r>
            <a:r>
              <a:rPr sz="2000" spc="-90" dirty="0">
                <a:latin typeface="Times New Roman"/>
                <a:cs typeface="Times New Roman"/>
              </a:rPr>
              <a:t> </a:t>
            </a:r>
            <a:r>
              <a:rPr sz="2000" spc="-10" dirty="0">
                <a:latin typeface="Calibri"/>
                <a:cs typeface="Calibri"/>
              </a:rPr>
              <a:t>elements</a:t>
            </a:r>
            <a:r>
              <a:rPr sz="2000" spc="-55" dirty="0">
                <a:latin typeface="Times New Roman"/>
                <a:cs typeface="Times New Roman"/>
              </a:rPr>
              <a:t> </a:t>
            </a:r>
            <a:r>
              <a:rPr sz="2000" spc="-25" dirty="0">
                <a:latin typeface="Calibri"/>
                <a:cs typeface="Calibri"/>
              </a:rPr>
              <a:t>of</a:t>
            </a:r>
            <a:r>
              <a:rPr sz="2000" spc="-25" dirty="0">
                <a:latin typeface="Times New Roman"/>
                <a:cs typeface="Times New Roman"/>
              </a:rPr>
              <a:t> </a:t>
            </a:r>
            <a:r>
              <a:rPr sz="2000" spc="-10" dirty="0">
                <a:latin typeface="Calibri"/>
                <a:cs typeface="Calibri"/>
              </a:rPr>
              <a:t>second</a:t>
            </a:r>
            <a:r>
              <a:rPr sz="2000" spc="-110" dirty="0">
                <a:latin typeface="Times New Roman"/>
                <a:cs typeface="Times New Roman"/>
              </a:rPr>
              <a:t> </a:t>
            </a:r>
            <a:r>
              <a:rPr sz="2000" dirty="0">
                <a:latin typeface="Calibri"/>
                <a:cs typeface="Calibri"/>
              </a:rPr>
              <a:t>list</a:t>
            </a:r>
            <a:r>
              <a:rPr sz="2000" spc="-55" dirty="0">
                <a:latin typeface="Times New Roman"/>
                <a:cs typeface="Times New Roman"/>
              </a:rPr>
              <a:t> </a:t>
            </a:r>
            <a:r>
              <a:rPr sz="2000" dirty="0">
                <a:latin typeface="Calibri"/>
                <a:cs typeface="Calibri"/>
              </a:rPr>
              <a:t>Ist2.</a:t>
            </a:r>
            <a:r>
              <a:rPr sz="2000" spc="-90" dirty="0">
                <a:latin typeface="Times New Roman"/>
                <a:cs typeface="Times New Roman"/>
              </a:rPr>
              <a:t> </a:t>
            </a:r>
            <a:r>
              <a:rPr sz="2000" spc="-50" dirty="0">
                <a:latin typeface="Calibri"/>
                <a:cs typeface="Calibri"/>
              </a:rPr>
              <a:t>You</a:t>
            </a:r>
            <a:r>
              <a:rPr sz="2000" spc="-75" dirty="0">
                <a:latin typeface="Times New Roman"/>
                <a:cs typeface="Times New Roman"/>
              </a:rPr>
              <a:t> </a:t>
            </a:r>
            <a:r>
              <a:rPr sz="2000" dirty="0">
                <a:latin typeface="Calibri"/>
                <a:cs typeface="Calibri"/>
              </a:rPr>
              <a:t>can</a:t>
            </a:r>
            <a:r>
              <a:rPr sz="2000" spc="-95" dirty="0">
                <a:latin typeface="Times New Roman"/>
                <a:cs typeface="Times New Roman"/>
              </a:rPr>
              <a:t> </a:t>
            </a:r>
            <a:r>
              <a:rPr sz="2000" dirty="0">
                <a:latin typeface="Calibri"/>
                <a:cs typeface="Calibri"/>
              </a:rPr>
              <a:t>also</a:t>
            </a:r>
            <a:r>
              <a:rPr sz="2000" spc="-75" dirty="0">
                <a:latin typeface="Times New Roman"/>
                <a:cs typeface="Times New Roman"/>
              </a:rPr>
              <a:t> </a:t>
            </a:r>
            <a:r>
              <a:rPr sz="2000" spc="-20" dirty="0">
                <a:latin typeface="Calibri"/>
                <a:cs typeface="Calibri"/>
              </a:rPr>
              <a:t>join</a:t>
            </a:r>
            <a:r>
              <a:rPr sz="2000" spc="-20" dirty="0">
                <a:latin typeface="Times New Roman"/>
                <a:cs typeface="Times New Roman"/>
              </a:rPr>
              <a:t> </a:t>
            </a:r>
            <a:r>
              <a:rPr sz="2000" dirty="0">
                <a:latin typeface="Calibri"/>
                <a:cs typeface="Calibri"/>
              </a:rPr>
              <a:t>two</a:t>
            </a:r>
            <a:r>
              <a:rPr sz="2000" spc="-95" dirty="0">
                <a:latin typeface="Times New Roman"/>
                <a:cs typeface="Times New Roman"/>
              </a:rPr>
              <a:t> </a:t>
            </a:r>
            <a:r>
              <a:rPr sz="2000" dirty="0">
                <a:latin typeface="Calibri"/>
                <a:cs typeface="Calibri"/>
              </a:rPr>
              <a:t>or</a:t>
            </a:r>
            <a:r>
              <a:rPr sz="2000" spc="-85" dirty="0">
                <a:latin typeface="Times New Roman"/>
                <a:cs typeface="Times New Roman"/>
              </a:rPr>
              <a:t> </a:t>
            </a:r>
            <a:r>
              <a:rPr sz="2000" dirty="0">
                <a:latin typeface="Calibri"/>
                <a:cs typeface="Calibri"/>
              </a:rPr>
              <a:t>more</a:t>
            </a:r>
            <a:r>
              <a:rPr sz="2000" spc="-85" dirty="0">
                <a:latin typeface="Times New Roman"/>
                <a:cs typeface="Times New Roman"/>
              </a:rPr>
              <a:t> </a:t>
            </a:r>
            <a:r>
              <a:rPr sz="2000" dirty="0">
                <a:latin typeface="Calibri"/>
                <a:cs typeface="Calibri"/>
              </a:rPr>
              <a:t>lists</a:t>
            </a:r>
            <a:r>
              <a:rPr sz="2000" spc="-65" dirty="0">
                <a:latin typeface="Times New Roman"/>
                <a:cs typeface="Times New Roman"/>
              </a:rPr>
              <a:t> </a:t>
            </a:r>
            <a:r>
              <a:rPr sz="2000" dirty="0">
                <a:latin typeface="Calibri"/>
                <a:cs typeface="Calibri"/>
              </a:rPr>
              <a:t>to</a:t>
            </a:r>
            <a:r>
              <a:rPr sz="2000" spc="-95" dirty="0">
                <a:latin typeface="Times New Roman"/>
                <a:cs typeface="Times New Roman"/>
              </a:rPr>
              <a:t> </a:t>
            </a:r>
            <a:r>
              <a:rPr sz="2000" dirty="0">
                <a:latin typeface="Calibri"/>
                <a:cs typeface="Calibri"/>
              </a:rPr>
              <a:t>form</a:t>
            </a:r>
            <a:r>
              <a:rPr sz="2000" spc="-85" dirty="0">
                <a:latin typeface="Times New Roman"/>
                <a:cs typeface="Times New Roman"/>
              </a:rPr>
              <a:t> </a:t>
            </a:r>
            <a:r>
              <a:rPr sz="2000" dirty="0">
                <a:latin typeface="Calibri"/>
                <a:cs typeface="Calibri"/>
              </a:rPr>
              <a:t>a</a:t>
            </a:r>
            <a:r>
              <a:rPr sz="2000" spc="-85" dirty="0">
                <a:latin typeface="Times New Roman"/>
                <a:cs typeface="Times New Roman"/>
              </a:rPr>
              <a:t> </a:t>
            </a:r>
            <a:r>
              <a:rPr sz="2000" spc="-25" dirty="0">
                <a:latin typeface="Calibri"/>
                <a:cs typeface="Calibri"/>
              </a:rPr>
              <a:t>new</a:t>
            </a:r>
            <a:r>
              <a:rPr sz="2000" spc="-25" dirty="0">
                <a:latin typeface="Times New Roman"/>
                <a:cs typeface="Times New Roman"/>
              </a:rPr>
              <a:t> </a:t>
            </a:r>
            <a:r>
              <a:rPr sz="2000" dirty="0">
                <a:latin typeface="Calibri"/>
                <a:cs typeface="Calibri"/>
              </a:rPr>
              <a:t>list,</a:t>
            </a:r>
            <a:r>
              <a:rPr sz="2000" spc="-105" dirty="0">
                <a:latin typeface="Times New Roman"/>
                <a:cs typeface="Times New Roman"/>
              </a:rPr>
              <a:t> </a:t>
            </a:r>
            <a:r>
              <a:rPr sz="2000" spc="-10" dirty="0">
                <a:latin typeface="Calibri"/>
                <a:cs typeface="Calibri"/>
              </a:rPr>
              <a:t>e.g.,</a:t>
            </a:r>
            <a:endParaRPr sz="2000">
              <a:latin typeface="Calibri"/>
              <a:cs typeface="Calibri"/>
            </a:endParaRPr>
          </a:p>
          <a:p>
            <a:pPr marL="354965" indent="-342265">
              <a:lnSpc>
                <a:spcPct val="100000"/>
              </a:lnSpc>
              <a:spcBef>
                <a:spcPts val="2400"/>
              </a:spcBef>
              <a:buFont typeface="Microsoft Sans Serif"/>
              <a:buChar char="•"/>
              <a:tabLst>
                <a:tab pos="354965" algn="l"/>
              </a:tabLst>
            </a:pPr>
            <a:r>
              <a:rPr sz="2000" dirty="0">
                <a:latin typeface="Calibri"/>
                <a:cs typeface="Calibri"/>
              </a:rPr>
              <a:t>&gt;&gt;&gt;</a:t>
            </a:r>
            <a:r>
              <a:rPr sz="2000" spc="-75" dirty="0">
                <a:latin typeface="Times New Roman"/>
                <a:cs typeface="Times New Roman"/>
              </a:rPr>
              <a:t> </a:t>
            </a:r>
            <a:r>
              <a:rPr sz="2000" dirty="0">
                <a:latin typeface="Calibri"/>
                <a:cs typeface="Calibri"/>
              </a:rPr>
              <a:t>lst1</a:t>
            </a:r>
            <a:r>
              <a:rPr sz="2000" spc="-55" dirty="0">
                <a:latin typeface="Times New Roman"/>
                <a:cs typeface="Times New Roman"/>
              </a:rPr>
              <a:t> </a:t>
            </a:r>
            <a:r>
              <a:rPr sz="2000" dirty="0">
                <a:latin typeface="Calibri"/>
                <a:cs typeface="Calibri"/>
              </a:rPr>
              <a:t>=</a:t>
            </a:r>
            <a:r>
              <a:rPr sz="2000" spc="-70" dirty="0">
                <a:latin typeface="Times New Roman"/>
                <a:cs typeface="Times New Roman"/>
              </a:rPr>
              <a:t> </a:t>
            </a:r>
            <a:r>
              <a:rPr sz="2000" dirty="0">
                <a:latin typeface="Calibri"/>
                <a:cs typeface="Calibri"/>
              </a:rPr>
              <a:t>[10,</a:t>
            </a:r>
            <a:r>
              <a:rPr sz="2000" spc="-90" dirty="0">
                <a:latin typeface="Times New Roman"/>
                <a:cs typeface="Times New Roman"/>
              </a:rPr>
              <a:t> </a:t>
            </a:r>
            <a:r>
              <a:rPr sz="2000" dirty="0">
                <a:latin typeface="Calibri"/>
                <a:cs typeface="Calibri"/>
              </a:rPr>
              <a:t>12,</a:t>
            </a:r>
            <a:r>
              <a:rPr sz="2000" spc="-85" dirty="0">
                <a:latin typeface="Times New Roman"/>
                <a:cs typeface="Times New Roman"/>
              </a:rPr>
              <a:t> </a:t>
            </a:r>
            <a:r>
              <a:rPr sz="2000" spc="-25" dirty="0">
                <a:latin typeface="Calibri"/>
                <a:cs typeface="Calibri"/>
              </a:rPr>
              <a:t>14]</a:t>
            </a:r>
            <a:endParaRPr sz="2000">
              <a:latin typeface="Calibri"/>
              <a:cs typeface="Calibri"/>
            </a:endParaRPr>
          </a:p>
          <a:p>
            <a:pPr marL="354965" indent="-342265">
              <a:lnSpc>
                <a:spcPct val="100000"/>
              </a:lnSpc>
              <a:spcBef>
                <a:spcPts val="2400"/>
              </a:spcBef>
              <a:buFont typeface="Microsoft Sans Serif"/>
              <a:buChar char="•"/>
              <a:tabLst>
                <a:tab pos="354965" algn="l"/>
              </a:tabLst>
            </a:pPr>
            <a:r>
              <a:rPr sz="2000" dirty="0">
                <a:latin typeface="Calibri"/>
                <a:cs typeface="Calibri"/>
              </a:rPr>
              <a:t>&gt;&gt;&gt;</a:t>
            </a:r>
            <a:r>
              <a:rPr sz="2000" spc="-75" dirty="0">
                <a:latin typeface="Times New Roman"/>
                <a:cs typeface="Times New Roman"/>
              </a:rPr>
              <a:t> </a:t>
            </a:r>
            <a:r>
              <a:rPr sz="2000" dirty="0">
                <a:latin typeface="Calibri"/>
                <a:cs typeface="Calibri"/>
              </a:rPr>
              <a:t>lst2</a:t>
            </a:r>
            <a:r>
              <a:rPr sz="2000" spc="-55" dirty="0">
                <a:latin typeface="Times New Roman"/>
                <a:cs typeface="Times New Roman"/>
              </a:rPr>
              <a:t> </a:t>
            </a:r>
            <a:r>
              <a:rPr sz="2000" dirty="0">
                <a:latin typeface="Calibri"/>
                <a:cs typeface="Calibri"/>
              </a:rPr>
              <a:t>=</a:t>
            </a:r>
            <a:r>
              <a:rPr sz="2000" spc="-70" dirty="0">
                <a:latin typeface="Times New Roman"/>
                <a:cs typeface="Times New Roman"/>
              </a:rPr>
              <a:t> </a:t>
            </a:r>
            <a:r>
              <a:rPr sz="2000" dirty="0">
                <a:latin typeface="Calibri"/>
                <a:cs typeface="Calibri"/>
              </a:rPr>
              <a:t>[20,</a:t>
            </a:r>
            <a:r>
              <a:rPr sz="2000" spc="-90" dirty="0">
                <a:latin typeface="Times New Roman"/>
                <a:cs typeface="Times New Roman"/>
              </a:rPr>
              <a:t> </a:t>
            </a:r>
            <a:r>
              <a:rPr sz="2000" dirty="0">
                <a:latin typeface="Calibri"/>
                <a:cs typeface="Calibri"/>
              </a:rPr>
              <a:t>22,</a:t>
            </a:r>
            <a:r>
              <a:rPr sz="2000" spc="-85" dirty="0">
                <a:latin typeface="Times New Roman"/>
                <a:cs typeface="Times New Roman"/>
              </a:rPr>
              <a:t> </a:t>
            </a:r>
            <a:r>
              <a:rPr sz="2000" spc="-25" dirty="0">
                <a:latin typeface="Calibri"/>
                <a:cs typeface="Calibri"/>
              </a:rPr>
              <a:t>24]</a:t>
            </a:r>
            <a:endParaRPr sz="2000">
              <a:latin typeface="Calibri"/>
              <a:cs typeface="Calibri"/>
            </a:endParaRPr>
          </a:p>
          <a:p>
            <a:pPr marL="354965" indent="-342265">
              <a:lnSpc>
                <a:spcPct val="100000"/>
              </a:lnSpc>
              <a:spcBef>
                <a:spcPts val="2400"/>
              </a:spcBef>
              <a:buFont typeface="Microsoft Sans Serif"/>
              <a:buChar char="•"/>
              <a:tabLst>
                <a:tab pos="354965" algn="l"/>
              </a:tabLst>
            </a:pPr>
            <a:r>
              <a:rPr sz="2000" dirty="0">
                <a:latin typeface="Calibri"/>
                <a:cs typeface="Calibri"/>
              </a:rPr>
              <a:t>&gt;&gt;&gt;</a:t>
            </a:r>
            <a:r>
              <a:rPr sz="2000" spc="-75" dirty="0">
                <a:latin typeface="Times New Roman"/>
                <a:cs typeface="Times New Roman"/>
              </a:rPr>
              <a:t> </a:t>
            </a:r>
            <a:r>
              <a:rPr sz="2000" dirty="0">
                <a:latin typeface="Calibri"/>
                <a:cs typeface="Calibri"/>
              </a:rPr>
              <a:t>lst3</a:t>
            </a:r>
            <a:r>
              <a:rPr sz="2000" spc="-55" dirty="0">
                <a:latin typeface="Times New Roman"/>
                <a:cs typeface="Times New Roman"/>
              </a:rPr>
              <a:t> </a:t>
            </a:r>
            <a:r>
              <a:rPr sz="2000" dirty="0">
                <a:latin typeface="Calibri"/>
                <a:cs typeface="Calibri"/>
              </a:rPr>
              <a:t>=</a:t>
            </a:r>
            <a:r>
              <a:rPr sz="2000" spc="-70" dirty="0">
                <a:latin typeface="Times New Roman"/>
                <a:cs typeface="Times New Roman"/>
              </a:rPr>
              <a:t> </a:t>
            </a:r>
            <a:r>
              <a:rPr sz="2000" dirty="0">
                <a:latin typeface="Calibri"/>
                <a:cs typeface="Calibri"/>
              </a:rPr>
              <a:t>[30,</a:t>
            </a:r>
            <a:r>
              <a:rPr sz="2000" spc="-90" dirty="0">
                <a:latin typeface="Times New Roman"/>
                <a:cs typeface="Times New Roman"/>
              </a:rPr>
              <a:t> </a:t>
            </a:r>
            <a:r>
              <a:rPr sz="2000" dirty="0">
                <a:latin typeface="Calibri"/>
                <a:cs typeface="Calibri"/>
              </a:rPr>
              <a:t>32,</a:t>
            </a:r>
            <a:r>
              <a:rPr sz="2000" spc="-85" dirty="0">
                <a:latin typeface="Times New Roman"/>
                <a:cs typeface="Times New Roman"/>
              </a:rPr>
              <a:t> </a:t>
            </a:r>
            <a:r>
              <a:rPr sz="2000" spc="-25" dirty="0">
                <a:latin typeface="Calibri"/>
                <a:cs typeface="Calibri"/>
              </a:rPr>
              <a:t>34]</a:t>
            </a:r>
            <a:endParaRPr sz="2000">
              <a:latin typeface="Calibri"/>
              <a:cs typeface="Calibri"/>
            </a:endParaRPr>
          </a:p>
          <a:p>
            <a:pPr marL="354965" indent="-342265">
              <a:lnSpc>
                <a:spcPct val="100000"/>
              </a:lnSpc>
              <a:spcBef>
                <a:spcPts val="2405"/>
              </a:spcBef>
              <a:buFont typeface="Microsoft Sans Serif"/>
              <a:buChar char="•"/>
              <a:tabLst>
                <a:tab pos="354965" algn="l"/>
              </a:tabLst>
            </a:pPr>
            <a:r>
              <a:rPr sz="2000" dirty="0">
                <a:latin typeface="Calibri"/>
                <a:cs typeface="Calibri"/>
              </a:rPr>
              <a:t>&gt;&gt;&gt;</a:t>
            </a:r>
            <a:r>
              <a:rPr sz="2000" spc="-90" dirty="0">
                <a:latin typeface="Times New Roman"/>
                <a:cs typeface="Times New Roman"/>
              </a:rPr>
              <a:t> </a:t>
            </a:r>
            <a:r>
              <a:rPr sz="2000" dirty="0">
                <a:latin typeface="Calibri"/>
                <a:cs typeface="Calibri"/>
              </a:rPr>
              <a:t>lst</a:t>
            </a:r>
            <a:r>
              <a:rPr sz="2000" spc="-55" dirty="0">
                <a:latin typeface="Times New Roman"/>
                <a:cs typeface="Times New Roman"/>
              </a:rPr>
              <a:t> </a:t>
            </a:r>
            <a:r>
              <a:rPr sz="2000" dirty="0">
                <a:latin typeface="Calibri"/>
                <a:cs typeface="Calibri"/>
              </a:rPr>
              <a:t>=</a:t>
            </a:r>
            <a:r>
              <a:rPr sz="2000" spc="-95" dirty="0">
                <a:latin typeface="Times New Roman"/>
                <a:cs typeface="Times New Roman"/>
              </a:rPr>
              <a:t> </a:t>
            </a:r>
            <a:r>
              <a:rPr sz="2000" dirty="0">
                <a:latin typeface="Calibri"/>
                <a:cs typeface="Calibri"/>
              </a:rPr>
              <a:t>lst1</a:t>
            </a:r>
            <a:r>
              <a:rPr sz="2000" spc="-70" dirty="0">
                <a:latin typeface="Times New Roman"/>
                <a:cs typeface="Times New Roman"/>
              </a:rPr>
              <a:t> </a:t>
            </a:r>
            <a:r>
              <a:rPr sz="2000" dirty="0">
                <a:latin typeface="Calibri"/>
                <a:cs typeface="Calibri"/>
              </a:rPr>
              <a:t>+</a:t>
            </a:r>
            <a:r>
              <a:rPr sz="2000" spc="-85" dirty="0">
                <a:latin typeface="Times New Roman"/>
                <a:cs typeface="Times New Roman"/>
              </a:rPr>
              <a:t> </a:t>
            </a:r>
            <a:r>
              <a:rPr sz="2000" dirty="0">
                <a:latin typeface="Calibri"/>
                <a:cs typeface="Calibri"/>
              </a:rPr>
              <a:t>lst2</a:t>
            </a:r>
            <a:r>
              <a:rPr sz="2000" spc="-80" dirty="0">
                <a:latin typeface="Times New Roman"/>
                <a:cs typeface="Times New Roman"/>
              </a:rPr>
              <a:t> </a:t>
            </a:r>
            <a:r>
              <a:rPr sz="2000" dirty="0">
                <a:latin typeface="Calibri"/>
                <a:cs typeface="Calibri"/>
              </a:rPr>
              <a:t>+</a:t>
            </a:r>
            <a:r>
              <a:rPr sz="2000" spc="-85" dirty="0">
                <a:latin typeface="Times New Roman"/>
                <a:cs typeface="Times New Roman"/>
              </a:rPr>
              <a:t> </a:t>
            </a:r>
            <a:r>
              <a:rPr sz="2000" spc="-20" dirty="0">
                <a:latin typeface="Calibri"/>
                <a:cs typeface="Calibri"/>
              </a:rPr>
              <a:t>lst3</a:t>
            </a:r>
            <a:endParaRPr sz="2000">
              <a:latin typeface="Calibri"/>
              <a:cs typeface="Calibri"/>
            </a:endParaRPr>
          </a:p>
          <a:p>
            <a:pPr marL="354965" indent="-342265">
              <a:lnSpc>
                <a:spcPct val="100000"/>
              </a:lnSpc>
              <a:spcBef>
                <a:spcPts val="2395"/>
              </a:spcBef>
              <a:buFont typeface="Microsoft Sans Serif"/>
              <a:buChar char="•"/>
              <a:tabLst>
                <a:tab pos="354965" algn="l"/>
              </a:tabLst>
            </a:pPr>
            <a:r>
              <a:rPr sz="2000" dirty="0">
                <a:latin typeface="Calibri"/>
                <a:cs typeface="Calibri"/>
              </a:rPr>
              <a:t>&gt;&gt;&gt;</a:t>
            </a:r>
            <a:r>
              <a:rPr sz="2000" spc="-90" dirty="0">
                <a:latin typeface="Times New Roman"/>
                <a:cs typeface="Times New Roman"/>
              </a:rPr>
              <a:t> </a:t>
            </a:r>
            <a:r>
              <a:rPr sz="2000" spc="-25" dirty="0">
                <a:latin typeface="Calibri"/>
                <a:cs typeface="Calibri"/>
              </a:rPr>
              <a:t>lst</a:t>
            </a:r>
            <a:endParaRPr sz="2000">
              <a:latin typeface="Calibri"/>
              <a:cs typeface="Calibri"/>
            </a:endParaRPr>
          </a:p>
          <a:p>
            <a:pPr marL="354965" indent="-342265">
              <a:lnSpc>
                <a:spcPct val="100000"/>
              </a:lnSpc>
              <a:spcBef>
                <a:spcPts val="2405"/>
              </a:spcBef>
              <a:buFont typeface="Microsoft Sans Serif"/>
              <a:buChar char="•"/>
              <a:tabLst>
                <a:tab pos="354965" algn="l"/>
              </a:tabLst>
            </a:pPr>
            <a:r>
              <a:rPr sz="2000" dirty="0">
                <a:latin typeface="Calibri"/>
                <a:cs typeface="Calibri"/>
              </a:rPr>
              <a:t>[10,</a:t>
            </a:r>
            <a:r>
              <a:rPr sz="2000" spc="-65" dirty="0">
                <a:latin typeface="Times New Roman"/>
                <a:cs typeface="Times New Roman"/>
              </a:rPr>
              <a:t> </a:t>
            </a:r>
            <a:r>
              <a:rPr sz="2000" dirty="0">
                <a:latin typeface="Calibri"/>
                <a:cs typeface="Calibri"/>
              </a:rPr>
              <a:t>12,</a:t>
            </a:r>
            <a:r>
              <a:rPr sz="2000" spc="-65" dirty="0">
                <a:latin typeface="Times New Roman"/>
                <a:cs typeface="Times New Roman"/>
              </a:rPr>
              <a:t> </a:t>
            </a:r>
            <a:r>
              <a:rPr sz="2000" dirty="0">
                <a:latin typeface="Calibri"/>
                <a:cs typeface="Calibri"/>
              </a:rPr>
              <a:t>14,</a:t>
            </a:r>
            <a:r>
              <a:rPr sz="2000" spc="-65" dirty="0">
                <a:latin typeface="Times New Roman"/>
                <a:cs typeface="Times New Roman"/>
              </a:rPr>
              <a:t> </a:t>
            </a:r>
            <a:r>
              <a:rPr sz="2000" dirty="0">
                <a:latin typeface="Calibri"/>
                <a:cs typeface="Calibri"/>
              </a:rPr>
              <a:t>20,</a:t>
            </a:r>
            <a:r>
              <a:rPr sz="2000" spc="-65" dirty="0">
                <a:latin typeface="Times New Roman"/>
                <a:cs typeface="Times New Roman"/>
              </a:rPr>
              <a:t> </a:t>
            </a:r>
            <a:r>
              <a:rPr sz="2000" dirty="0">
                <a:latin typeface="Calibri"/>
                <a:cs typeface="Calibri"/>
              </a:rPr>
              <a:t>22,</a:t>
            </a:r>
            <a:r>
              <a:rPr sz="2000" spc="-65" dirty="0">
                <a:latin typeface="Times New Roman"/>
                <a:cs typeface="Times New Roman"/>
              </a:rPr>
              <a:t> </a:t>
            </a:r>
            <a:r>
              <a:rPr sz="2000" dirty="0">
                <a:latin typeface="Calibri"/>
                <a:cs typeface="Calibri"/>
              </a:rPr>
              <a:t>24,</a:t>
            </a:r>
            <a:r>
              <a:rPr sz="2000" spc="-65" dirty="0">
                <a:latin typeface="Times New Roman"/>
                <a:cs typeface="Times New Roman"/>
              </a:rPr>
              <a:t> </a:t>
            </a:r>
            <a:r>
              <a:rPr sz="2000" dirty="0">
                <a:latin typeface="Calibri"/>
                <a:cs typeface="Calibri"/>
              </a:rPr>
              <a:t>30,</a:t>
            </a:r>
            <a:r>
              <a:rPr sz="2000" spc="-75" dirty="0">
                <a:latin typeface="Times New Roman"/>
                <a:cs typeface="Times New Roman"/>
              </a:rPr>
              <a:t> </a:t>
            </a:r>
            <a:r>
              <a:rPr sz="2000" dirty="0">
                <a:latin typeface="Calibri"/>
                <a:cs typeface="Calibri"/>
              </a:rPr>
              <a:t>32,</a:t>
            </a:r>
            <a:r>
              <a:rPr sz="2000" spc="-65" dirty="0">
                <a:latin typeface="Times New Roman"/>
                <a:cs typeface="Times New Roman"/>
              </a:rPr>
              <a:t> </a:t>
            </a:r>
            <a:r>
              <a:rPr sz="2000" spc="-25" dirty="0">
                <a:latin typeface="Calibri"/>
                <a:cs typeface="Calibri"/>
              </a:rPr>
              <a:t>34]</a:t>
            </a:r>
            <a:endParaRPr sz="2000">
              <a:latin typeface="Calibri"/>
              <a:cs typeface="Calibri"/>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40" y="260090"/>
            <a:ext cx="3686810" cy="360680"/>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2.</a:t>
            </a:r>
            <a:r>
              <a:rPr sz="2200" spc="-100" dirty="0">
                <a:latin typeface="Times New Roman"/>
                <a:cs typeface="Times New Roman"/>
              </a:rPr>
              <a:t> </a:t>
            </a:r>
            <a:r>
              <a:rPr sz="2200" b="1" spc="-10" dirty="0">
                <a:latin typeface="Calibri"/>
                <a:cs typeface="Calibri"/>
              </a:rPr>
              <a:t>Repeating</a:t>
            </a:r>
            <a:r>
              <a:rPr sz="2200" spc="-65" dirty="0">
                <a:latin typeface="Times New Roman"/>
                <a:cs typeface="Times New Roman"/>
              </a:rPr>
              <a:t> </a:t>
            </a:r>
            <a:r>
              <a:rPr sz="2200" b="1" dirty="0">
                <a:latin typeface="Calibri"/>
                <a:cs typeface="Calibri"/>
              </a:rPr>
              <a:t>or</a:t>
            </a:r>
            <a:r>
              <a:rPr sz="2200" spc="-70" dirty="0">
                <a:latin typeface="Times New Roman"/>
                <a:cs typeface="Times New Roman"/>
              </a:rPr>
              <a:t> </a:t>
            </a:r>
            <a:r>
              <a:rPr sz="2200" b="1" spc="-10" dirty="0">
                <a:latin typeface="Calibri"/>
                <a:cs typeface="Calibri"/>
              </a:rPr>
              <a:t>Replicating</a:t>
            </a:r>
            <a:r>
              <a:rPr sz="2200" spc="-75" dirty="0">
                <a:latin typeface="Times New Roman"/>
                <a:cs typeface="Times New Roman"/>
              </a:rPr>
              <a:t> </a:t>
            </a:r>
            <a:r>
              <a:rPr sz="2200" b="1" spc="-20" dirty="0">
                <a:latin typeface="Calibri"/>
                <a:cs typeface="Calibri"/>
              </a:rPr>
              <a:t>Lists</a:t>
            </a:r>
            <a:endParaRPr sz="2200">
              <a:latin typeface="Calibri"/>
              <a:cs typeface="Calibri"/>
            </a:endParaRPr>
          </a:p>
        </p:txBody>
      </p:sp>
      <p:sp>
        <p:nvSpPr>
          <p:cNvPr id="3" name="object 3"/>
          <p:cNvSpPr txBox="1"/>
          <p:nvPr/>
        </p:nvSpPr>
        <p:spPr>
          <a:xfrm>
            <a:off x="78740" y="930905"/>
            <a:ext cx="4299585" cy="3244215"/>
          </a:xfrm>
          <a:prstGeom prst="rect">
            <a:avLst/>
          </a:prstGeom>
        </p:spPr>
        <p:txBody>
          <a:bodyPr vert="horz" wrap="square" lIns="0" tIns="76835" rIns="0" bIns="0" rtlCol="0">
            <a:spAutoFit/>
          </a:bodyPr>
          <a:lstStyle/>
          <a:p>
            <a:pPr marL="355600" marR="5080" indent="-342900" algn="just">
              <a:lnSpc>
                <a:spcPts val="2110"/>
              </a:lnSpc>
              <a:spcBef>
                <a:spcPts val="605"/>
              </a:spcBef>
            </a:pPr>
            <a:r>
              <a:rPr sz="2200" spc="-10" dirty="0">
                <a:latin typeface="Calibri"/>
                <a:cs typeface="Calibri"/>
              </a:rPr>
              <a:t>Like</a:t>
            </a:r>
            <a:r>
              <a:rPr sz="2200" spc="-105" dirty="0">
                <a:latin typeface="Times New Roman"/>
                <a:cs typeface="Times New Roman"/>
              </a:rPr>
              <a:t> </a:t>
            </a:r>
            <a:r>
              <a:rPr sz="2200" dirty="0">
                <a:latin typeface="Calibri"/>
                <a:cs typeface="Calibri"/>
              </a:rPr>
              <a:t>strings,</a:t>
            </a:r>
            <a:r>
              <a:rPr sz="2200" spc="-95" dirty="0">
                <a:latin typeface="Times New Roman"/>
                <a:cs typeface="Times New Roman"/>
              </a:rPr>
              <a:t> </a:t>
            </a:r>
            <a:r>
              <a:rPr sz="2200" dirty="0">
                <a:latin typeface="Calibri"/>
                <a:cs typeface="Calibri"/>
              </a:rPr>
              <a:t>you</a:t>
            </a:r>
            <a:r>
              <a:rPr sz="2200" spc="-105" dirty="0">
                <a:latin typeface="Times New Roman"/>
                <a:cs typeface="Times New Roman"/>
              </a:rPr>
              <a:t> </a:t>
            </a:r>
            <a:r>
              <a:rPr sz="2200" dirty="0">
                <a:latin typeface="Calibri"/>
                <a:cs typeface="Calibri"/>
              </a:rPr>
              <a:t>can</a:t>
            </a:r>
            <a:r>
              <a:rPr sz="2200" spc="-95" dirty="0">
                <a:latin typeface="Times New Roman"/>
                <a:cs typeface="Times New Roman"/>
              </a:rPr>
              <a:t> </a:t>
            </a:r>
            <a:r>
              <a:rPr sz="2200" dirty="0">
                <a:latin typeface="Calibri"/>
                <a:cs typeface="Calibri"/>
              </a:rPr>
              <a:t>use</a:t>
            </a:r>
            <a:r>
              <a:rPr sz="2200" spc="-95" dirty="0">
                <a:latin typeface="Times New Roman"/>
                <a:cs typeface="Times New Roman"/>
              </a:rPr>
              <a:t> </a:t>
            </a:r>
            <a:r>
              <a:rPr sz="2200" dirty="0">
                <a:latin typeface="Calibri"/>
                <a:cs typeface="Calibri"/>
              </a:rPr>
              <a:t>*</a:t>
            </a:r>
            <a:r>
              <a:rPr sz="2200" spc="-100" dirty="0">
                <a:latin typeface="Times New Roman"/>
                <a:cs typeface="Times New Roman"/>
              </a:rPr>
              <a:t> </a:t>
            </a:r>
            <a:r>
              <a:rPr sz="2200" spc="-10" dirty="0">
                <a:latin typeface="Calibri"/>
                <a:cs typeface="Calibri"/>
              </a:rPr>
              <a:t>operator</a:t>
            </a:r>
            <a:r>
              <a:rPr sz="2200" spc="-100" dirty="0">
                <a:latin typeface="Times New Roman"/>
                <a:cs typeface="Times New Roman"/>
              </a:rPr>
              <a:t> </a:t>
            </a:r>
            <a:r>
              <a:rPr sz="2200" spc="-25" dirty="0">
                <a:latin typeface="Calibri"/>
                <a:cs typeface="Calibri"/>
              </a:rPr>
              <a:t>to</a:t>
            </a:r>
            <a:r>
              <a:rPr sz="2200" spc="-25" dirty="0">
                <a:latin typeface="Times New Roman"/>
                <a:cs typeface="Times New Roman"/>
              </a:rPr>
              <a:t> </a:t>
            </a:r>
            <a:r>
              <a:rPr sz="2200" spc="-10" dirty="0">
                <a:latin typeface="Calibri"/>
                <a:cs typeface="Calibri"/>
              </a:rPr>
              <a:t>replicate</a:t>
            </a:r>
            <a:r>
              <a:rPr sz="2200" spc="-90" dirty="0">
                <a:latin typeface="Times New Roman"/>
                <a:cs typeface="Times New Roman"/>
              </a:rPr>
              <a:t> </a:t>
            </a:r>
            <a:r>
              <a:rPr sz="2200" dirty="0">
                <a:latin typeface="Calibri"/>
                <a:cs typeface="Calibri"/>
              </a:rPr>
              <a:t>a</a:t>
            </a:r>
            <a:r>
              <a:rPr sz="2200" spc="-75" dirty="0">
                <a:latin typeface="Times New Roman"/>
                <a:cs typeface="Times New Roman"/>
              </a:rPr>
              <a:t> </a:t>
            </a:r>
            <a:r>
              <a:rPr sz="2200" dirty="0">
                <a:latin typeface="Calibri"/>
                <a:cs typeface="Calibri"/>
              </a:rPr>
              <a:t>list</a:t>
            </a:r>
            <a:r>
              <a:rPr sz="2200" spc="-90" dirty="0">
                <a:latin typeface="Times New Roman"/>
                <a:cs typeface="Times New Roman"/>
              </a:rPr>
              <a:t> </a:t>
            </a:r>
            <a:r>
              <a:rPr sz="2200" spc="-10" dirty="0">
                <a:latin typeface="Calibri"/>
                <a:cs typeface="Calibri"/>
              </a:rPr>
              <a:t>specified</a:t>
            </a:r>
            <a:r>
              <a:rPr sz="2200" spc="-85" dirty="0">
                <a:latin typeface="Times New Roman"/>
                <a:cs typeface="Times New Roman"/>
              </a:rPr>
              <a:t> </a:t>
            </a:r>
            <a:r>
              <a:rPr sz="2200" dirty="0">
                <a:latin typeface="Calibri"/>
                <a:cs typeface="Calibri"/>
              </a:rPr>
              <a:t>number</a:t>
            </a:r>
            <a:r>
              <a:rPr sz="2200" spc="-80" dirty="0">
                <a:latin typeface="Times New Roman"/>
                <a:cs typeface="Times New Roman"/>
              </a:rPr>
              <a:t> </a:t>
            </a:r>
            <a:r>
              <a:rPr sz="2200" spc="-25" dirty="0">
                <a:latin typeface="Calibri"/>
                <a:cs typeface="Calibri"/>
              </a:rPr>
              <a:t>of</a:t>
            </a:r>
            <a:r>
              <a:rPr sz="2200" spc="-25" dirty="0">
                <a:latin typeface="Times New Roman"/>
                <a:cs typeface="Times New Roman"/>
              </a:rPr>
              <a:t> </a:t>
            </a:r>
            <a:r>
              <a:rPr sz="2200" spc="-10" dirty="0">
                <a:latin typeface="Calibri"/>
                <a:cs typeface="Calibri"/>
              </a:rPr>
              <a:t>times,</a:t>
            </a:r>
            <a:endParaRPr sz="2200">
              <a:latin typeface="Calibri"/>
              <a:cs typeface="Calibri"/>
            </a:endParaRPr>
          </a:p>
          <a:p>
            <a:pPr marL="12700">
              <a:lnSpc>
                <a:spcPct val="100000"/>
              </a:lnSpc>
              <a:spcBef>
                <a:spcPts val="25"/>
              </a:spcBef>
            </a:pPr>
            <a:r>
              <a:rPr sz="2200" spc="-10" dirty="0">
                <a:latin typeface="Calibri"/>
                <a:cs typeface="Calibri"/>
              </a:rPr>
              <a:t>e.g.,</a:t>
            </a:r>
            <a:endParaRPr sz="2200">
              <a:latin typeface="Calibri"/>
              <a:cs typeface="Calibri"/>
            </a:endParaRPr>
          </a:p>
          <a:p>
            <a:pPr marL="12700">
              <a:lnSpc>
                <a:spcPct val="100000"/>
              </a:lnSpc>
              <a:spcBef>
                <a:spcPts val="2640"/>
              </a:spcBef>
            </a:pPr>
            <a:r>
              <a:rPr sz="2200" spc="-10" dirty="0">
                <a:latin typeface="Calibri"/>
                <a:cs typeface="Calibri"/>
              </a:rPr>
              <a:t>&gt;&gt;&gt;list</a:t>
            </a:r>
            <a:r>
              <a:rPr sz="2200" spc="-75" dirty="0">
                <a:latin typeface="Times New Roman"/>
                <a:cs typeface="Times New Roman"/>
              </a:rPr>
              <a:t> </a:t>
            </a:r>
            <a:r>
              <a:rPr sz="2200" dirty="0">
                <a:latin typeface="Calibri"/>
                <a:cs typeface="Calibri"/>
              </a:rPr>
              <a:t>lst1</a:t>
            </a:r>
            <a:r>
              <a:rPr sz="2200" spc="-75" dirty="0">
                <a:latin typeface="Times New Roman"/>
                <a:cs typeface="Times New Roman"/>
              </a:rPr>
              <a:t> </a:t>
            </a:r>
            <a:r>
              <a:rPr sz="2200" dirty="0">
                <a:latin typeface="Calibri"/>
                <a:cs typeface="Calibri"/>
              </a:rPr>
              <a:t>=</a:t>
            </a:r>
            <a:r>
              <a:rPr sz="2200" spc="-80" dirty="0">
                <a:latin typeface="Times New Roman"/>
                <a:cs typeface="Times New Roman"/>
              </a:rPr>
              <a:t> </a:t>
            </a:r>
            <a:r>
              <a:rPr sz="2200" dirty="0">
                <a:latin typeface="Calibri"/>
                <a:cs typeface="Calibri"/>
              </a:rPr>
              <a:t>[1,</a:t>
            </a:r>
            <a:r>
              <a:rPr sz="2200" spc="-80" dirty="0">
                <a:latin typeface="Times New Roman"/>
                <a:cs typeface="Times New Roman"/>
              </a:rPr>
              <a:t> </a:t>
            </a:r>
            <a:r>
              <a:rPr sz="2200" dirty="0">
                <a:latin typeface="Calibri"/>
                <a:cs typeface="Calibri"/>
              </a:rPr>
              <a:t>3,</a:t>
            </a:r>
            <a:r>
              <a:rPr sz="2200" spc="-75" dirty="0">
                <a:latin typeface="Times New Roman"/>
                <a:cs typeface="Times New Roman"/>
              </a:rPr>
              <a:t> </a:t>
            </a:r>
            <a:r>
              <a:rPr sz="2200" spc="-25" dirty="0">
                <a:latin typeface="Calibri"/>
                <a:cs typeface="Calibri"/>
              </a:rPr>
              <a:t>5])</a:t>
            </a:r>
            <a:endParaRPr sz="2200">
              <a:latin typeface="Calibri"/>
              <a:cs typeface="Calibri"/>
            </a:endParaRPr>
          </a:p>
          <a:p>
            <a:pPr marL="12700">
              <a:lnSpc>
                <a:spcPct val="100000"/>
              </a:lnSpc>
              <a:spcBef>
                <a:spcPts val="2645"/>
              </a:spcBef>
            </a:pPr>
            <a:r>
              <a:rPr sz="2200" dirty="0">
                <a:latin typeface="Calibri"/>
                <a:cs typeface="Calibri"/>
              </a:rPr>
              <a:t>&gt;&gt;&gt;</a:t>
            </a:r>
            <a:r>
              <a:rPr sz="2200" spc="-70" dirty="0">
                <a:latin typeface="Times New Roman"/>
                <a:cs typeface="Times New Roman"/>
              </a:rPr>
              <a:t> </a:t>
            </a:r>
            <a:r>
              <a:rPr sz="2200" dirty="0">
                <a:latin typeface="Calibri"/>
                <a:cs typeface="Calibri"/>
              </a:rPr>
              <a:t>lst1</a:t>
            </a:r>
            <a:r>
              <a:rPr sz="2200" spc="-90" dirty="0">
                <a:latin typeface="Times New Roman"/>
                <a:cs typeface="Times New Roman"/>
              </a:rPr>
              <a:t> </a:t>
            </a:r>
            <a:r>
              <a:rPr sz="2200" dirty="0">
                <a:latin typeface="Calibri"/>
                <a:cs typeface="Calibri"/>
              </a:rPr>
              <a:t>*</a:t>
            </a:r>
            <a:r>
              <a:rPr sz="2200" spc="-85" dirty="0">
                <a:latin typeface="Times New Roman"/>
                <a:cs typeface="Times New Roman"/>
              </a:rPr>
              <a:t> </a:t>
            </a:r>
            <a:r>
              <a:rPr sz="2200" spc="-50" dirty="0">
                <a:latin typeface="Calibri"/>
                <a:cs typeface="Calibri"/>
              </a:rPr>
              <a:t>3</a:t>
            </a:r>
            <a:endParaRPr sz="2200">
              <a:latin typeface="Calibri"/>
              <a:cs typeface="Calibri"/>
            </a:endParaRPr>
          </a:p>
          <a:p>
            <a:pPr marL="12700">
              <a:lnSpc>
                <a:spcPct val="100000"/>
              </a:lnSpc>
              <a:spcBef>
                <a:spcPts val="2640"/>
              </a:spcBef>
            </a:pPr>
            <a:r>
              <a:rPr sz="2200" dirty="0">
                <a:latin typeface="Calibri"/>
                <a:cs typeface="Calibri"/>
              </a:rPr>
              <a:t>[1,</a:t>
            </a:r>
            <a:r>
              <a:rPr sz="2200" spc="-75" dirty="0">
                <a:latin typeface="Times New Roman"/>
                <a:cs typeface="Times New Roman"/>
              </a:rPr>
              <a:t> </a:t>
            </a:r>
            <a:r>
              <a:rPr sz="2200" dirty="0">
                <a:latin typeface="Calibri"/>
                <a:cs typeface="Calibri"/>
              </a:rPr>
              <a:t>3,</a:t>
            </a:r>
            <a:r>
              <a:rPr sz="2200" spc="-60" dirty="0">
                <a:latin typeface="Times New Roman"/>
                <a:cs typeface="Times New Roman"/>
              </a:rPr>
              <a:t> </a:t>
            </a:r>
            <a:r>
              <a:rPr sz="2200" dirty="0">
                <a:latin typeface="Calibri"/>
                <a:cs typeface="Calibri"/>
              </a:rPr>
              <a:t>5,</a:t>
            </a:r>
            <a:r>
              <a:rPr sz="2200" spc="-75" dirty="0">
                <a:latin typeface="Times New Roman"/>
                <a:cs typeface="Times New Roman"/>
              </a:rPr>
              <a:t> </a:t>
            </a:r>
            <a:r>
              <a:rPr sz="2200" dirty="0">
                <a:latin typeface="Calibri"/>
                <a:cs typeface="Calibri"/>
              </a:rPr>
              <a:t>1,</a:t>
            </a:r>
            <a:r>
              <a:rPr sz="2200" spc="-65" dirty="0">
                <a:latin typeface="Times New Roman"/>
                <a:cs typeface="Times New Roman"/>
              </a:rPr>
              <a:t> </a:t>
            </a:r>
            <a:r>
              <a:rPr sz="2200" dirty="0">
                <a:latin typeface="Calibri"/>
                <a:cs typeface="Calibri"/>
              </a:rPr>
              <a:t>3,</a:t>
            </a:r>
            <a:r>
              <a:rPr sz="2200" spc="-75" dirty="0">
                <a:latin typeface="Times New Roman"/>
                <a:cs typeface="Times New Roman"/>
              </a:rPr>
              <a:t> </a:t>
            </a:r>
            <a:r>
              <a:rPr sz="2200" dirty="0">
                <a:latin typeface="Calibri"/>
                <a:cs typeface="Calibri"/>
              </a:rPr>
              <a:t>5,</a:t>
            </a:r>
            <a:r>
              <a:rPr sz="2200" spc="-60" dirty="0">
                <a:latin typeface="Times New Roman"/>
                <a:cs typeface="Times New Roman"/>
              </a:rPr>
              <a:t> </a:t>
            </a:r>
            <a:r>
              <a:rPr sz="2200" dirty="0">
                <a:latin typeface="Calibri"/>
                <a:cs typeface="Calibri"/>
              </a:rPr>
              <a:t>1,</a:t>
            </a:r>
            <a:r>
              <a:rPr sz="2200" spc="-75" dirty="0">
                <a:latin typeface="Times New Roman"/>
                <a:cs typeface="Times New Roman"/>
              </a:rPr>
              <a:t> </a:t>
            </a:r>
            <a:r>
              <a:rPr sz="2200" dirty="0">
                <a:latin typeface="Calibri"/>
                <a:cs typeface="Calibri"/>
              </a:rPr>
              <a:t>3,</a:t>
            </a:r>
            <a:r>
              <a:rPr sz="2200" spc="-65" dirty="0">
                <a:latin typeface="Times New Roman"/>
                <a:cs typeface="Times New Roman"/>
              </a:rPr>
              <a:t> </a:t>
            </a:r>
            <a:r>
              <a:rPr sz="2200" spc="-25" dirty="0">
                <a:latin typeface="Calibri"/>
                <a:cs typeface="Calibri"/>
              </a:rPr>
              <a:t>5]</a:t>
            </a:r>
            <a:endParaRPr sz="2200">
              <a:latin typeface="Calibri"/>
              <a:cs typeface="Calibri"/>
            </a:endParaRPr>
          </a:p>
        </p:txBody>
      </p:sp>
      <p:sp>
        <p:nvSpPr>
          <p:cNvPr id="4" name="object 4"/>
          <p:cNvSpPr txBox="1">
            <a:spLocks noGrp="1"/>
          </p:cNvSpPr>
          <p:nvPr>
            <p:ph type="title"/>
          </p:nvPr>
        </p:nvSpPr>
        <p:spPr>
          <a:xfrm>
            <a:off x="4727832" y="107690"/>
            <a:ext cx="2054860" cy="360680"/>
          </a:xfrm>
          <a:prstGeom prst="rect">
            <a:avLst/>
          </a:prstGeom>
        </p:spPr>
        <p:txBody>
          <a:bodyPr vert="horz" wrap="square" lIns="0" tIns="12065" rIns="0" bIns="0" rtlCol="0">
            <a:spAutoFit/>
          </a:bodyPr>
          <a:lstStyle/>
          <a:p>
            <a:pPr marL="12700">
              <a:lnSpc>
                <a:spcPct val="100000"/>
              </a:lnSpc>
              <a:spcBef>
                <a:spcPts val="95"/>
              </a:spcBef>
            </a:pPr>
            <a:r>
              <a:rPr sz="2200" dirty="0"/>
              <a:t>3.</a:t>
            </a:r>
            <a:r>
              <a:rPr sz="2200" b="0" spc="-90" dirty="0">
                <a:latin typeface="Times New Roman"/>
                <a:cs typeface="Times New Roman"/>
              </a:rPr>
              <a:t> </a:t>
            </a:r>
            <a:r>
              <a:rPr sz="2200" dirty="0"/>
              <a:t>Slicing</a:t>
            </a:r>
            <a:r>
              <a:rPr sz="2200" b="0" spc="-105" dirty="0">
                <a:latin typeface="Times New Roman"/>
                <a:cs typeface="Times New Roman"/>
              </a:rPr>
              <a:t> </a:t>
            </a:r>
            <a:r>
              <a:rPr sz="2200" dirty="0"/>
              <a:t>the</a:t>
            </a:r>
            <a:r>
              <a:rPr sz="2200" b="0" spc="-70" dirty="0">
                <a:latin typeface="Times New Roman"/>
                <a:cs typeface="Times New Roman"/>
              </a:rPr>
              <a:t> </a:t>
            </a:r>
            <a:r>
              <a:rPr sz="2200" spc="-10" dirty="0"/>
              <a:t>Lists</a:t>
            </a:r>
            <a:endParaRPr sz="2200">
              <a:latin typeface="Times New Roman"/>
              <a:cs typeface="Times New Roman"/>
            </a:endParaRPr>
          </a:p>
        </p:txBody>
      </p:sp>
      <p:sp>
        <p:nvSpPr>
          <p:cNvPr id="5" name="object 5"/>
          <p:cNvSpPr txBox="1"/>
          <p:nvPr/>
        </p:nvSpPr>
        <p:spPr>
          <a:xfrm>
            <a:off x="4727832" y="778505"/>
            <a:ext cx="3860165" cy="4384675"/>
          </a:xfrm>
          <a:prstGeom prst="rect">
            <a:avLst/>
          </a:prstGeom>
        </p:spPr>
        <p:txBody>
          <a:bodyPr vert="horz" wrap="square" lIns="0" tIns="79375" rIns="0" bIns="0" rtlCol="0">
            <a:spAutoFit/>
          </a:bodyPr>
          <a:lstStyle/>
          <a:p>
            <a:pPr marL="355600" marR="5080" indent="-342900">
              <a:lnSpc>
                <a:spcPct val="80000"/>
              </a:lnSpc>
              <a:spcBef>
                <a:spcPts val="625"/>
              </a:spcBef>
            </a:pPr>
            <a:r>
              <a:rPr sz="2200" dirty="0">
                <a:latin typeface="Calibri"/>
                <a:cs typeface="Calibri"/>
              </a:rPr>
              <a:t>List</a:t>
            </a:r>
            <a:r>
              <a:rPr sz="2200" spc="-105" dirty="0">
                <a:latin typeface="Times New Roman"/>
                <a:cs typeface="Times New Roman"/>
              </a:rPr>
              <a:t> </a:t>
            </a:r>
            <a:r>
              <a:rPr sz="2200" dirty="0">
                <a:latin typeface="Calibri"/>
                <a:cs typeface="Calibri"/>
              </a:rPr>
              <a:t>slices,</a:t>
            </a:r>
            <a:r>
              <a:rPr sz="2200" spc="-95" dirty="0">
                <a:latin typeface="Times New Roman"/>
                <a:cs typeface="Times New Roman"/>
              </a:rPr>
              <a:t> </a:t>
            </a:r>
            <a:r>
              <a:rPr sz="2200" spc="-10" dirty="0">
                <a:latin typeface="Calibri"/>
                <a:cs typeface="Calibri"/>
              </a:rPr>
              <a:t>like</a:t>
            </a:r>
            <a:r>
              <a:rPr sz="2200" spc="-100" dirty="0">
                <a:latin typeface="Times New Roman"/>
                <a:cs typeface="Times New Roman"/>
              </a:rPr>
              <a:t> </a:t>
            </a:r>
            <a:r>
              <a:rPr sz="2200" dirty="0">
                <a:latin typeface="Calibri"/>
                <a:cs typeface="Calibri"/>
              </a:rPr>
              <a:t>string</a:t>
            </a:r>
            <a:r>
              <a:rPr sz="2200" spc="-110" dirty="0">
                <a:latin typeface="Times New Roman"/>
                <a:cs typeface="Times New Roman"/>
              </a:rPr>
              <a:t> </a:t>
            </a:r>
            <a:r>
              <a:rPr sz="2200" dirty="0">
                <a:latin typeface="Calibri"/>
                <a:cs typeface="Calibri"/>
              </a:rPr>
              <a:t>slices</a:t>
            </a:r>
            <a:r>
              <a:rPr sz="2200" spc="-100" dirty="0">
                <a:latin typeface="Times New Roman"/>
                <a:cs typeface="Times New Roman"/>
              </a:rPr>
              <a:t> </a:t>
            </a:r>
            <a:r>
              <a:rPr sz="2200" dirty="0">
                <a:latin typeface="Calibri"/>
                <a:cs typeface="Calibri"/>
              </a:rPr>
              <a:t>are</a:t>
            </a:r>
            <a:r>
              <a:rPr sz="2200" spc="-100" dirty="0">
                <a:latin typeface="Times New Roman"/>
                <a:cs typeface="Times New Roman"/>
              </a:rPr>
              <a:t> </a:t>
            </a:r>
            <a:r>
              <a:rPr sz="2200" spc="-25" dirty="0">
                <a:latin typeface="Calibri"/>
                <a:cs typeface="Calibri"/>
              </a:rPr>
              <a:t>the</a:t>
            </a:r>
            <a:r>
              <a:rPr sz="2200" spc="-25" dirty="0">
                <a:latin typeface="Times New Roman"/>
                <a:cs typeface="Times New Roman"/>
              </a:rPr>
              <a:t> </a:t>
            </a:r>
            <a:r>
              <a:rPr sz="2200" dirty="0">
                <a:latin typeface="Calibri"/>
                <a:cs typeface="Calibri"/>
              </a:rPr>
              <a:t>sub</a:t>
            </a:r>
            <a:r>
              <a:rPr sz="2200" spc="-80" dirty="0">
                <a:latin typeface="Times New Roman"/>
                <a:cs typeface="Times New Roman"/>
              </a:rPr>
              <a:t> </a:t>
            </a:r>
            <a:r>
              <a:rPr sz="2200" dirty="0">
                <a:latin typeface="Calibri"/>
                <a:cs typeface="Calibri"/>
              </a:rPr>
              <a:t>part</a:t>
            </a:r>
            <a:r>
              <a:rPr sz="2200" spc="-80" dirty="0">
                <a:latin typeface="Times New Roman"/>
                <a:cs typeface="Times New Roman"/>
              </a:rPr>
              <a:t> </a:t>
            </a:r>
            <a:r>
              <a:rPr sz="2200" dirty="0">
                <a:latin typeface="Calibri"/>
                <a:cs typeface="Calibri"/>
              </a:rPr>
              <a:t>of</a:t>
            </a:r>
            <a:r>
              <a:rPr sz="2200" spc="-65" dirty="0">
                <a:latin typeface="Times New Roman"/>
                <a:cs typeface="Times New Roman"/>
              </a:rPr>
              <a:t> </a:t>
            </a:r>
            <a:r>
              <a:rPr sz="2200" dirty="0">
                <a:latin typeface="Calibri"/>
                <a:cs typeface="Calibri"/>
              </a:rPr>
              <a:t>a</a:t>
            </a:r>
            <a:r>
              <a:rPr sz="2200" spc="-80" dirty="0">
                <a:latin typeface="Times New Roman"/>
                <a:cs typeface="Times New Roman"/>
              </a:rPr>
              <a:t> </a:t>
            </a:r>
            <a:r>
              <a:rPr sz="2200" dirty="0">
                <a:latin typeface="Calibri"/>
                <a:cs typeface="Calibri"/>
              </a:rPr>
              <a:t>list</a:t>
            </a:r>
            <a:r>
              <a:rPr sz="2200" spc="-85" dirty="0">
                <a:latin typeface="Times New Roman"/>
                <a:cs typeface="Times New Roman"/>
              </a:rPr>
              <a:t> </a:t>
            </a:r>
            <a:r>
              <a:rPr sz="2200" spc="-10" dirty="0">
                <a:latin typeface="Calibri"/>
                <a:cs typeface="Calibri"/>
              </a:rPr>
              <a:t>extracted</a:t>
            </a:r>
            <a:r>
              <a:rPr sz="2200" spc="-55" dirty="0">
                <a:latin typeface="Times New Roman"/>
                <a:cs typeface="Times New Roman"/>
              </a:rPr>
              <a:t> </a:t>
            </a:r>
            <a:r>
              <a:rPr sz="2200" spc="-20" dirty="0">
                <a:latin typeface="Calibri"/>
                <a:cs typeface="Calibri"/>
              </a:rPr>
              <a:t>out.</a:t>
            </a:r>
            <a:r>
              <a:rPr sz="2200" spc="-20" dirty="0">
                <a:latin typeface="Times New Roman"/>
                <a:cs typeface="Times New Roman"/>
              </a:rPr>
              <a:t> </a:t>
            </a:r>
            <a:r>
              <a:rPr sz="2200" spc="-55" dirty="0">
                <a:latin typeface="Calibri"/>
                <a:cs typeface="Calibri"/>
              </a:rPr>
              <a:t>You</a:t>
            </a:r>
            <a:r>
              <a:rPr sz="2200" spc="-85" dirty="0">
                <a:latin typeface="Times New Roman"/>
                <a:cs typeface="Times New Roman"/>
              </a:rPr>
              <a:t> </a:t>
            </a:r>
            <a:r>
              <a:rPr sz="2200" dirty="0">
                <a:latin typeface="Calibri"/>
                <a:cs typeface="Calibri"/>
              </a:rPr>
              <a:t>can</a:t>
            </a:r>
            <a:r>
              <a:rPr sz="2200" spc="-90" dirty="0">
                <a:latin typeface="Times New Roman"/>
                <a:cs typeface="Times New Roman"/>
              </a:rPr>
              <a:t> </a:t>
            </a:r>
            <a:r>
              <a:rPr sz="2200" dirty="0">
                <a:latin typeface="Calibri"/>
                <a:cs typeface="Calibri"/>
              </a:rPr>
              <a:t>use</a:t>
            </a:r>
            <a:r>
              <a:rPr sz="2200" spc="-80" dirty="0">
                <a:latin typeface="Times New Roman"/>
                <a:cs typeface="Times New Roman"/>
              </a:rPr>
              <a:t> </a:t>
            </a:r>
            <a:r>
              <a:rPr sz="2200" spc="-10" dirty="0">
                <a:latin typeface="Calibri"/>
                <a:cs typeface="Calibri"/>
              </a:rPr>
              <a:t>indexes</a:t>
            </a:r>
            <a:r>
              <a:rPr sz="2200" spc="-70" dirty="0">
                <a:latin typeface="Times New Roman"/>
                <a:cs typeface="Times New Roman"/>
              </a:rPr>
              <a:t> </a:t>
            </a:r>
            <a:r>
              <a:rPr sz="2200" dirty="0">
                <a:latin typeface="Calibri"/>
                <a:cs typeface="Calibri"/>
              </a:rPr>
              <a:t>of</a:t>
            </a:r>
            <a:r>
              <a:rPr sz="2200" spc="-90" dirty="0">
                <a:latin typeface="Times New Roman"/>
                <a:cs typeface="Times New Roman"/>
              </a:rPr>
              <a:t> </a:t>
            </a:r>
            <a:r>
              <a:rPr sz="2200" spc="-20" dirty="0">
                <a:latin typeface="Calibri"/>
                <a:cs typeface="Calibri"/>
              </a:rPr>
              <a:t>list</a:t>
            </a:r>
            <a:r>
              <a:rPr sz="2200" spc="-20" dirty="0">
                <a:latin typeface="Times New Roman"/>
                <a:cs typeface="Times New Roman"/>
              </a:rPr>
              <a:t> </a:t>
            </a:r>
            <a:r>
              <a:rPr sz="2200" spc="-10" dirty="0">
                <a:latin typeface="Calibri"/>
                <a:cs typeface="Calibri"/>
              </a:rPr>
              <a:t>elements</a:t>
            </a:r>
            <a:r>
              <a:rPr sz="2200" spc="-65" dirty="0">
                <a:latin typeface="Times New Roman"/>
                <a:cs typeface="Times New Roman"/>
              </a:rPr>
              <a:t> </a:t>
            </a:r>
            <a:r>
              <a:rPr sz="2200" dirty="0">
                <a:latin typeface="Calibri"/>
                <a:cs typeface="Calibri"/>
              </a:rPr>
              <a:t>to</a:t>
            </a:r>
            <a:r>
              <a:rPr sz="2200" spc="-95" dirty="0">
                <a:latin typeface="Times New Roman"/>
                <a:cs typeface="Times New Roman"/>
              </a:rPr>
              <a:t> </a:t>
            </a:r>
            <a:r>
              <a:rPr sz="2200" spc="-10" dirty="0">
                <a:latin typeface="Calibri"/>
                <a:cs typeface="Calibri"/>
              </a:rPr>
              <a:t>create</a:t>
            </a:r>
            <a:r>
              <a:rPr sz="2200" spc="-100" dirty="0">
                <a:latin typeface="Times New Roman"/>
                <a:cs typeface="Times New Roman"/>
              </a:rPr>
              <a:t> </a:t>
            </a:r>
            <a:r>
              <a:rPr sz="2200" dirty="0">
                <a:latin typeface="Calibri"/>
                <a:cs typeface="Calibri"/>
              </a:rPr>
              <a:t>list</a:t>
            </a:r>
            <a:r>
              <a:rPr sz="2200" spc="-105" dirty="0">
                <a:latin typeface="Times New Roman"/>
                <a:cs typeface="Times New Roman"/>
              </a:rPr>
              <a:t> </a:t>
            </a:r>
            <a:r>
              <a:rPr sz="2200" dirty="0">
                <a:latin typeface="Calibri"/>
                <a:cs typeface="Calibri"/>
              </a:rPr>
              <a:t>slices</a:t>
            </a:r>
            <a:r>
              <a:rPr sz="2200" spc="-105" dirty="0">
                <a:latin typeface="Times New Roman"/>
                <a:cs typeface="Times New Roman"/>
              </a:rPr>
              <a:t> </a:t>
            </a:r>
            <a:r>
              <a:rPr sz="2200" spc="-25" dirty="0">
                <a:latin typeface="Calibri"/>
                <a:cs typeface="Calibri"/>
              </a:rPr>
              <a:t>as</a:t>
            </a:r>
            <a:r>
              <a:rPr sz="2200" spc="-25" dirty="0">
                <a:latin typeface="Times New Roman"/>
                <a:cs typeface="Times New Roman"/>
              </a:rPr>
              <a:t> </a:t>
            </a:r>
            <a:r>
              <a:rPr sz="2200" dirty="0">
                <a:latin typeface="Calibri"/>
                <a:cs typeface="Calibri"/>
              </a:rPr>
              <a:t>per</a:t>
            </a:r>
            <a:r>
              <a:rPr sz="2200" spc="-90" dirty="0">
                <a:latin typeface="Times New Roman"/>
                <a:cs typeface="Times New Roman"/>
              </a:rPr>
              <a:t> </a:t>
            </a:r>
            <a:r>
              <a:rPr sz="2200" spc="-10" dirty="0">
                <a:latin typeface="Calibri"/>
                <a:cs typeface="Calibri"/>
              </a:rPr>
              <a:t>following</a:t>
            </a:r>
            <a:r>
              <a:rPr sz="2200" spc="-100" dirty="0">
                <a:latin typeface="Times New Roman"/>
                <a:cs typeface="Times New Roman"/>
              </a:rPr>
              <a:t> </a:t>
            </a:r>
            <a:r>
              <a:rPr sz="2200" spc="-10" dirty="0">
                <a:latin typeface="Calibri"/>
                <a:cs typeface="Calibri"/>
              </a:rPr>
              <a:t>format</a:t>
            </a:r>
            <a:r>
              <a:rPr sz="2200" spc="-75" dirty="0">
                <a:latin typeface="Times New Roman"/>
                <a:cs typeface="Times New Roman"/>
              </a:rPr>
              <a:t> </a:t>
            </a:r>
            <a:r>
              <a:rPr sz="2200" spc="-50" dirty="0">
                <a:latin typeface="Calibri"/>
                <a:cs typeface="Calibri"/>
              </a:rPr>
              <a:t>:</a:t>
            </a:r>
            <a:endParaRPr sz="2200">
              <a:latin typeface="Calibri"/>
              <a:cs typeface="Calibri"/>
            </a:endParaRPr>
          </a:p>
          <a:p>
            <a:pPr marL="12700">
              <a:lnSpc>
                <a:spcPct val="100000"/>
              </a:lnSpc>
              <a:spcBef>
                <a:spcPts val="2640"/>
              </a:spcBef>
            </a:pPr>
            <a:r>
              <a:rPr sz="2200" b="1" spc="-10" dirty="0">
                <a:latin typeface="Calibri"/>
                <a:cs typeface="Calibri"/>
              </a:rPr>
              <a:t>Syntax:</a:t>
            </a:r>
            <a:endParaRPr sz="2200">
              <a:latin typeface="Calibri"/>
              <a:cs typeface="Calibri"/>
            </a:endParaRPr>
          </a:p>
          <a:p>
            <a:pPr marL="12700">
              <a:lnSpc>
                <a:spcPct val="100000"/>
              </a:lnSpc>
            </a:pPr>
            <a:r>
              <a:rPr sz="2200" dirty="0">
                <a:latin typeface="Calibri"/>
                <a:cs typeface="Calibri"/>
              </a:rPr>
              <a:t>seq</a:t>
            </a:r>
            <a:r>
              <a:rPr sz="2200" spc="-75" dirty="0">
                <a:latin typeface="Times New Roman"/>
                <a:cs typeface="Times New Roman"/>
              </a:rPr>
              <a:t> </a:t>
            </a:r>
            <a:r>
              <a:rPr sz="2200" dirty="0">
                <a:latin typeface="Calibri"/>
                <a:cs typeface="Calibri"/>
              </a:rPr>
              <a:t>=</a:t>
            </a:r>
            <a:r>
              <a:rPr sz="2200" spc="-80" dirty="0">
                <a:latin typeface="Times New Roman"/>
                <a:cs typeface="Times New Roman"/>
              </a:rPr>
              <a:t> </a:t>
            </a:r>
            <a:r>
              <a:rPr sz="2200" spc="-10" dirty="0">
                <a:latin typeface="Calibri"/>
                <a:cs typeface="Calibri"/>
              </a:rPr>
              <a:t>L[start:stop]</a:t>
            </a:r>
            <a:endParaRPr sz="2200">
              <a:latin typeface="Calibri"/>
              <a:cs typeface="Calibri"/>
            </a:endParaRPr>
          </a:p>
          <a:p>
            <a:pPr marL="12700">
              <a:lnSpc>
                <a:spcPct val="100000"/>
              </a:lnSpc>
              <a:spcBef>
                <a:spcPts val="2640"/>
              </a:spcBef>
            </a:pPr>
            <a:r>
              <a:rPr sz="2200" b="1" spc="-10" dirty="0">
                <a:latin typeface="Calibri"/>
                <a:cs typeface="Calibri"/>
              </a:rPr>
              <a:t>Example:</a:t>
            </a:r>
            <a:endParaRPr sz="2200">
              <a:latin typeface="Calibri"/>
              <a:cs typeface="Calibri"/>
            </a:endParaRPr>
          </a:p>
          <a:p>
            <a:pPr marL="12700">
              <a:lnSpc>
                <a:spcPts val="2375"/>
              </a:lnSpc>
            </a:pPr>
            <a:r>
              <a:rPr sz="2200" dirty="0">
                <a:latin typeface="Calibri"/>
                <a:cs typeface="Calibri"/>
              </a:rPr>
              <a:t>&gt;&gt;&gt;</a:t>
            </a:r>
            <a:r>
              <a:rPr sz="2200" spc="-65" dirty="0">
                <a:latin typeface="Times New Roman"/>
                <a:cs typeface="Times New Roman"/>
              </a:rPr>
              <a:t> </a:t>
            </a:r>
            <a:r>
              <a:rPr sz="2200" dirty="0">
                <a:latin typeface="Calibri"/>
                <a:cs typeface="Calibri"/>
              </a:rPr>
              <a:t>lst</a:t>
            </a:r>
            <a:r>
              <a:rPr sz="2200" spc="-95" dirty="0">
                <a:latin typeface="Times New Roman"/>
                <a:cs typeface="Times New Roman"/>
              </a:rPr>
              <a:t> </a:t>
            </a:r>
            <a:r>
              <a:rPr sz="2200" dirty="0">
                <a:latin typeface="Calibri"/>
                <a:cs typeface="Calibri"/>
              </a:rPr>
              <a:t>=[10,</a:t>
            </a:r>
            <a:r>
              <a:rPr sz="2200" spc="-80" dirty="0">
                <a:latin typeface="Times New Roman"/>
                <a:cs typeface="Times New Roman"/>
              </a:rPr>
              <a:t> </a:t>
            </a:r>
            <a:r>
              <a:rPr sz="2200" dirty="0">
                <a:latin typeface="Calibri"/>
                <a:cs typeface="Calibri"/>
              </a:rPr>
              <a:t>12,</a:t>
            </a:r>
            <a:r>
              <a:rPr sz="2200" spc="-85" dirty="0">
                <a:latin typeface="Times New Roman"/>
                <a:cs typeface="Times New Roman"/>
              </a:rPr>
              <a:t> </a:t>
            </a:r>
            <a:r>
              <a:rPr sz="2200" dirty="0">
                <a:latin typeface="Calibri"/>
                <a:cs typeface="Calibri"/>
              </a:rPr>
              <a:t>14,</a:t>
            </a:r>
            <a:r>
              <a:rPr sz="2200" spc="-90" dirty="0">
                <a:latin typeface="Times New Roman"/>
                <a:cs typeface="Times New Roman"/>
              </a:rPr>
              <a:t> </a:t>
            </a:r>
            <a:r>
              <a:rPr sz="2200" dirty="0">
                <a:latin typeface="Calibri"/>
                <a:cs typeface="Calibri"/>
              </a:rPr>
              <a:t>20,</a:t>
            </a:r>
            <a:r>
              <a:rPr sz="2200" spc="-85" dirty="0">
                <a:latin typeface="Times New Roman"/>
                <a:cs typeface="Times New Roman"/>
              </a:rPr>
              <a:t> </a:t>
            </a:r>
            <a:r>
              <a:rPr sz="2200" dirty="0">
                <a:latin typeface="Calibri"/>
                <a:cs typeface="Calibri"/>
              </a:rPr>
              <a:t>22,</a:t>
            </a:r>
            <a:r>
              <a:rPr sz="2200" spc="-90" dirty="0">
                <a:latin typeface="Times New Roman"/>
                <a:cs typeface="Times New Roman"/>
              </a:rPr>
              <a:t> </a:t>
            </a:r>
            <a:r>
              <a:rPr sz="2200" spc="-25" dirty="0">
                <a:latin typeface="Calibri"/>
                <a:cs typeface="Calibri"/>
              </a:rPr>
              <a:t>24,</a:t>
            </a:r>
            <a:endParaRPr sz="2200">
              <a:latin typeface="Calibri"/>
              <a:cs typeface="Calibri"/>
            </a:endParaRPr>
          </a:p>
          <a:p>
            <a:pPr marL="355600">
              <a:lnSpc>
                <a:spcPts val="2375"/>
              </a:lnSpc>
            </a:pPr>
            <a:r>
              <a:rPr sz="2200" dirty="0">
                <a:latin typeface="Calibri"/>
                <a:cs typeface="Calibri"/>
              </a:rPr>
              <a:t>30,</a:t>
            </a:r>
            <a:r>
              <a:rPr sz="2200" spc="-80" dirty="0">
                <a:latin typeface="Times New Roman"/>
                <a:cs typeface="Times New Roman"/>
              </a:rPr>
              <a:t> </a:t>
            </a:r>
            <a:r>
              <a:rPr sz="2200" dirty="0">
                <a:latin typeface="Calibri"/>
                <a:cs typeface="Calibri"/>
              </a:rPr>
              <a:t>32,</a:t>
            </a:r>
            <a:r>
              <a:rPr sz="2200" spc="-85" dirty="0">
                <a:latin typeface="Times New Roman"/>
                <a:cs typeface="Times New Roman"/>
              </a:rPr>
              <a:t> </a:t>
            </a:r>
            <a:r>
              <a:rPr sz="2200" spc="-25" dirty="0">
                <a:latin typeface="Calibri"/>
                <a:cs typeface="Calibri"/>
              </a:rPr>
              <a:t>34]</a:t>
            </a:r>
            <a:endParaRPr sz="2200">
              <a:latin typeface="Calibri"/>
              <a:cs typeface="Calibri"/>
            </a:endParaRPr>
          </a:p>
          <a:p>
            <a:pPr marL="12700">
              <a:lnSpc>
                <a:spcPct val="100000"/>
              </a:lnSpc>
              <a:spcBef>
                <a:spcPts val="2645"/>
              </a:spcBef>
            </a:pPr>
            <a:r>
              <a:rPr sz="2200" dirty="0">
                <a:latin typeface="Calibri"/>
                <a:cs typeface="Calibri"/>
              </a:rPr>
              <a:t>&gt;&gt;&gt;</a:t>
            </a:r>
            <a:r>
              <a:rPr sz="2200" spc="-60" dirty="0">
                <a:latin typeface="Times New Roman"/>
                <a:cs typeface="Times New Roman"/>
              </a:rPr>
              <a:t> </a:t>
            </a:r>
            <a:r>
              <a:rPr sz="2200" dirty="0">
                <a:latin typeface="Calibri"/>
                <a:cs typeface="Calibri"/>
              </a:rPr>
              <a:t>seq</a:t>
            </a:r>
            <a:r>
              <a:rPr sz="2200" spc="-75" dirty="0">
                <a:latin typeface="Times New Roman"/>
                <a:cs typeface="Times New Roman"/>
              </a:rPr>
              <a:t> </a:t>
            </a:r>
            <a:r>
              <a:rPr sz="2200" dirty="0">
                <a:latin typeface="Calibri"/>
                <a:cs typeface="Calibri"/>
              </a:rPr>
              <a:t>=</a:t>
            </a:r>
            <a:r>
              <a:rPr sz="2200" spc="-80" dirty="0">
                <a:latin typeface="Times New Roman"/>
                <a:cs typeface="Times New Roman"/>
              </a:rPr>
              <a:t> </a:t>
            </a:r>
            <a:r>
              <a:rPr sz="2200" dirty="0">
                <a:latin typeface="Calibri"/>
                <a:cs typeface="Calibri"/>
              </a:rPr>
              <a:t>lst</a:t>
            </a:r>
            <a:r>
              <a:rPr sz="2200" spc="-80" dirty="0">
                <a:latin typeface="Times New Roman"/>
                <a:cs typeface="Times New Roman"/>
              </a:rPr>
              <a:t> </a:t>
            </a:r>
            <a:r>
              <a:rPr sz="2200" dirty="0">
                <a:latin typeface="Calibri"/>
                <a:cs typeface="Calibri"/>
              </a:rPr>
              <a:t>[3:</a:t>
            </a:r>
            <a:r>
              <a:rPr sz="2200" spc="-90" dirty="0">
                <a:latin typeface="Times New Roman"/>
                <a:cs typeface="Times New Roman"/>
              </a:rPr>
              <a:t> </a:t>
            </a:r>
            <a:r>
              <a:rPr sz="2200" spc="-20" dirty="0">
                <a:latin typeface="Calibri"/>
                <a:cs typeface="Calibri"/>
              </a:rPr>
              <a:t>-</a:t>
            </a:r>
            <a:r>
              <a:rPr sz="2200" spc="-25" dirty="0">
                <a:latin typeface="Calibri"/>
                <a:cs typeface="Calibri"/>
              </a:rPr>
              <a:t>3]</a:t>
            </a:r>
            <a:endParaRPr sz="2200">
              <a:latin typeface="Calibri"/>
              <a:cs typeface="Calibri"/>
            </a:endParaRPr>
          </a:p>
        </p:txBody>
      </p:sp>
      <p:sp>
        <p:nvSpPr>
          <p:cNvPr id="6" name="object 6"/>
          <p:cNvSpPr txBox="1"/>
          <p:nvPr/>
        </p:nvSpPr>
        <p:spPr>
          <a:xfrm>
            <a:off x="4727832" y="5473385"/>
            <a:ext cx="902969" cy="360680"/>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&gt;&gt;&gt;</a:t>
            </a:r>
            <a:r>
              <a:rPr sz="2200" spc="-70" dirty="0">
                <a:latin typeface="Times New Roman"/>
                <a:cs typeface="Times New Roman"/>
              </a:rPr>
              <a:t> </a:t>
            </a:r>
            <a:r>
              <a:rPr sz="2200" spc="-25" dirty="0">
                <a:latin typeface="Calibri"/>
                <a:cs typeface="Calibri"/>
              </a:rPr>
              <a:t>seq</a:t>
            </a:r>
            <a:endParaRPr sz="2200">
              <a:latin typeface="Calibri"/>
              <a:cs typeface="Calibri"/>
            </a:endParaRPr>
          </a:p>
        </p:txBody>
      </p:sp>
      <p:sp>
        <p:nvSpPr>
          <p:cNvPr id="7" name="object 7"/>
          <p:cNvSpPr txBox="1"/>
          <p:nvPr/>
        </p:nvSpPr>
        <p:spPr>
          <a:xfrm>
            <a:off x="4727832" y="6144259"/>
            <a:ext cx="1311910" cy="360680"/>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[20,</a:t>
            </a:r>
            <a:r>
              <a:rPr sz="2200" spc="-75" dirty="0">
                <a:latin typeface="Times New Roman"/>
                <a:cs typeface="Times New Roman"/>
              </a:rPr>
              <a:t> </a:t>
            </a:r>
            <a:r>
              <a:rPr sz="2200" dirty="0">
                <a:latin typeface="Calibri"/>
                <a:cs typeface="Calibri"/>
              </a:rPr>
              <a:t>22,</a:t>
            </a:r>
            <a:r>
              <a:rPr sz="2200" spc="-75" dirty="0">
                <a:latin typeface="Times New Roman"/>
                <a:cs typeface="Times New Roman"/>
              </a:rPr>
              <a:t> </a:t>
            </a:r>
            <a:r>
              <a:rPr sz="2200" spc="-25" dirty="0">
                <a:latin typeface="Calibri"/>
                <a:cs typeface="Calibri"/>
              </a:rPr>
              <a:t>24]</a:t>
            </a:r>
            <a:endParaRPr sz="2200">
              <a:latin typeface="Calibri"/>
              <a:cs typeface="Calibri"/>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8390" y="461589"/>
            <a:ext cx="5970905"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Built-</a:t>
            </a:r>
            <a:r>
              <a:rPr sz="4400" b="0" dirty="0">
                <a:latin typeface="Calibri"/>
                <a:cs typeface="Calibri"/>
              </a:rPr>
              <a:t>in</a:t>
            </a:r>
            <a:r>
              <a:rPr sz="4400" b="0" spc="-140" dirty="0">
                <a:latin typeface="Times New Roman"/>
                <a:cs typeface="Times New Roman"/>
              </a:rPr>
              <a:t> </a:t>
            </a:r>
            <a:r>
              <a:rPr sz="4400" b="0" dirty="0">
                <a:latin typeface="Calibri"/>
                <a:cs typeface="Calibri"/>
              </a:rPr>
              <a:t>Functions</a:t>
            </a:r>
            <a:r>
              <a:rPr sz="4400" b="0" spc="-135" dirty="0">
                <a:latin typeface="Times New Roman"/>
                <a:cs typeface="Times New Roman"/>
              </a:rPr>
              <a:t> </a:t>
            </a:r>
            <a:r>
              <a:rPr sz="4400" b="0" dirty="0">
                <a:latin typeface="Calibri"/>
                <a:cs typeface="Calibri"/>
              </a:rPr>
              <a:t>on</a:t>
            </a:r>
            <a:r>
              <a:rPr sz="4400" b="0" spc="-135" dirty="0">
                <a:latin typeface="Times New Roman"/>
                <a:cs typeface="Times New Roman"/>
              </a:rPr>
              <a:t> </a:t>
            </a:r>
            <a:r>
              <a:rPr sz="4400" b="0" spc="-10" dirty="0">
                <a:latin typeface="Calibri"/>
                <a:cs typeface="Calibri"/>
              </a:rPr>
              <a:t>Lists;</a:t>
            </a:r>
            <a:endParaRPr sz="4400">
              <a:latin typeface="Calibri"/>
              <a:cs typeface="Calibri"/>
            </a:endParaRPr>
          </a:p>
        </p:txBody>
      </p:sp>
      <p:sp>
        <p:nvSpPr>
          <p:cNvPr id="3" name="object 3"/>
          <p:cNvSpPr txBox="1"/>
          <p:nvPr/>
        </p:nvSpPr>
        <p:spPr>
          <a:xfrm>
            <a:off x="535936" y="1555745"/>
            <a:ext cx="2541270" cy="4384675"/>
          </a:xfrm>
          <a:prstGeom prst="rect">
            <a:avLst/>
          </a:prstGeom>
        </p:spPr>
        <p:txBody>
          <a:bodyPr vert="horz" wrap="square" lIns="0" tIns="12065" rIns="0" bIns="0" rtlCol="0">
            <a:spAutoFit/>
          </a:bodyPr>
          <a:lstStyle/>
          <a:p>
            <a:pPr marL="355600" indent="-342900">
              <a:lnSpc>
                <a:spcPct val="100000"/>
              </a:lnSpc>
              <a:spcBef>
                <a:spcPts val="95"/>
              </a:spcBef>
              <a:buFont typeface="Microsoft Sans Serif"/>
              <a:buChar char="•"/>
              <a:tabLst>
                <a:tab pos="355600" algn="l"/>
              </a:tabLst>
            </a:pPr>
            <a:r>
              <a:rPr sz="2200" spc="-10" dirty="0">
                <a:latin typeface="Calibri"/>
                <a:cs typeface="Calibri"/>
              </a:rPr>
              <a:t>Len()</a:t>
            </a:r>
            <a:endParaRPr sz="2200">
              <a:latin typeface="Calibri"/>
              <a:cs typeface="Calibri"/>
            </a:endParaRPr>
          </a:p>
          <a:p>
            <a:pPr marL="355600" indent="-342900">
              <a:lnSpc>
                <a:spcPct val="100000"/>
              </a:lnSpc>
              <a:spcBef>
                <a:spcPts val="5"/>
              </a:spcBef>
              <a:buFont typeface="Microsoft Sans Serif"/>
              <a:buChar char="•"/>
              <a:tabLst>
                <a:tab pos="355600" algn="l"/>
              </a:tabLst>
            </a:pPr>
            <a:r>
              <a:rPr sz="2200" spc="-10" dirty="0">
                <a:latin typeface="Calibri"/>
                <a:cs typeface="Calibri"/>
              </a:rPr>
              <a:t>Index()</a:t>
            </a:r>
            <a:endParaRPr sz="2200">
              <a:latin typeface="Calibri"/>
              <a:cs typeface="Calibri"/>
            </a:endParaRPr>
          </a:p>
          <a:p>
            <a:pPr marL="355600" indent="-342900">
              <a:lnSpc>
                <a:spcPct val="100000"/>
              </a:lnSpc>
              <a:buFont typeface="Microsoft Sans Serif"/>
              <a:buChar char="•"/>
              <a:tabLst>
                <a:tab pos="355600" algn="l"/>
              </a:tabLst>
            </a:pPr>
            <a:r>
              <a:rPr sz="2200" spc="-10" dirty="0">
                <a:latin typeface="Calibri"/>
                <a:cs typeface="Calibri"/>
              </a:rPr>
              <a:t>Append()</a:t>
            </a:r>
            <a:endParaRPr sz="2200">
              <a:latin typeface="Calibri"/>
              <a:cs typeface="Calibri"/>
            </a:endParaRPr>
          </a:p>
          <a:p>
            <a:pPr marL="355600" indent="-342900">
              <a:lnSpc>
                <a:spcPct val="100000"/>
              </a:lnSpc>
              <a:buFont typeface="Microsoft Sans Serif"/>
              <a:buChar char="•"/>
              <a:tabLst>
                <a:tab pos="355600" algn="l"/>
              </a:tabLst>
            </a:pPr>
            <a:r>
              <a:rPr sz="2200" spc="-10" dirty="0">
                <a:latin typeface="Calibri"/>
                <a:cs typeface="Calibri"/>
              </a:rPr>
              <a:t>Extend()</a:t>
            </a:r>
            <a:endParaRPr sz="2200">
              <a:latin typeface="Calibri"/>
              <a:cs typeface="Calibri"/>
            </a:endParaRPr>
          </a:p>
          <a:p>
            <a:pPr marL="355600" indent="-342900">
              <a:lnSpc>
                <a:spcPct val="100000"/>
              </a:lnSpc>
              <a:buFont typeface="Microsoft Sans Serif"/>
              <a:buChar char="•"/>
              <a:tabLst>
                <a:tab pos="355600" algn="l"/>
              </a:tabLst>
            </a:pPr>
            <a:r>
              <a:rPr sz="2200" spc="-10" dirty="0">
                <a:latin typeface="Calibri"/>
                <a:cs typeface="Calibri"/>
              </a:rPr>
              <a:t>Insert()</a:t>
            </a:r>
            <a:endParaRPr sz="2200">
              <a:latin typeface="Calibri"/>
              <a:cs typeface="Calibri"/>
            </a:endParaRPr>
          </a:p>
          <a:p>
            <a:pPr marL="355600" indent="-342900">
              <a:lnSpc>
                <a:spcPct val="100000"/>
              </a:lnSpc>
              <a:buFont typeface="Microsoft Sans Serif"/>
              <a:buChar char="•"/>
              <a:tabLst>
                <a:tab pos="355600" algn="l"/>
              </a:tabLst>
            </a:pPr>
            <a:r>
              <a:rPr sz="2200" spc="-10" dirty="0">
                <a:latin typeface="Calibri"/>
                <a:cs typeface="Calibri"/>
              </a:rPr>
              <a:t>Pop()</a:t>
            </a:r>
            <a:endParaRPr sz="2200">
              <a:latin typeface="Calibri"/>
              <a:cs typeface="Calibri"/>
            </a:endParaRPr>
          </a:p>
          <a:p>
            <a:pPr marL="355600" indent="-342900">
              <a:lnSpc>
                <a:spcPct val="100000"/>
              </a:lnSpc>
              <a:buFont typeface="Microsoft Sans Serif"/>
              <a:buChar char="•"/>
              <a:tabLst>
                <a:tab pos="355600" algn="l"/>
              </a:tabLst>
            </a:pPr>
            <a:r>
              <a:rPr sz="2200" spc="-10" dirty="0">
                <a:latin typeface="Calibri"/>
                <a:cs typeface="Calibri"/>
              </a:rPr>
              <a:t>Remove()</a:t>
            </a:r>
            <a:endParaRPr sz="2200">
              <a:latin typeface="Calibri"/>
              <a:cs typeface="Calibri"/>
            </a:endParaRPr>
          </a:p>
          <a:p>
            <a:pPr marL="355600" indent="-342900">
              <a:lnSpc>
                <a:spcPct val="100000"/>
              </a:lnSpc>
              <a:buFont typeface="Microsoft Sans Serif"/>
              <a:buChar char="•"/>
              <a:tabLst>
                <a:tab pos="355600" algn="l"/>
              </a:tabLst>
            </a:pPr>
            <a:r>
              <a:rPr sz="2200" spc="-10" dirty="0">
                <a:latin typeface="Calibri"/>
                <a:cs typeface="Calibri"/>
              </a:rPr>
              <a:t>Clear()</a:t>
            </a:r>
            <a:endParaRPr sz="2200">
              <a:latin typeface="Calibri"/>
              <a:cs typeface="Calibri"/>
            </a:endParaRPr>
          </a:p>
          <a:p>
            <a:pPr marL="355600" indent="-342900">
              <a:lnSpc>
                <a:spcPct val="100000"/>
              </a:lnSpc>
              <a:buFont typeface="Microsoft Sans Serif"/>
              <a:buChar char="•"/>
              <a:tabLst>
                <a:tab pos="355600" algn="l"/>
              </a:tabLst>
            </a:pPr>
            <a:r>
              <a:rPr sz="2200" spc="-10" dirty="0">
                <a:latin typeface="Calibri"/>
                <a:cs typeface="Calibri"/>
              </a:rPr>
              <a:t>Count()</a:t>
            </a:r>
            <a:endParaRPr sz="2200">
              <a:latin typeface="Calibri"/>
              <a:cs typeface="Calibri"/>
            </a:endParaRPr>
          </a:p>
          <a:p>
            <a:pPr marL="355600" indent="-342900">
              <a:lnSpc>
                <a:spcPct val="100000"/>
              </a:lnSpc>
              <a:spcBef>
                <a:spcPts val="5"/>
              </a:spcBef>
              <a:buFont typeface="Microsoft Sans Serif"/>
              <a:buChar char="•"/>
              <a:tabLst>
                <a:tab pos="355600" algn="l"/>
              </a:tabLst>
            </a:pPr>
            <a:r>
              <a:rPr sz="2200" spc="-10" dirty="0">
                <a:latin typeface="Calibri"/>
                <a:cs typeface="Calibri"/>
              </a:rPr>
              <a:t>Reverse()</a:t>
            </a:r>
            <a:endParaRPr sz="2200">
              <a:latin typeface="Calibri"/>
              <a:cs typeface="Calibri"/>
            </a:endParaRPr>
          </a:p>
          <a:p>
            <a:pPr marL="355600" indent="-342900">
              <a:lnSpc>
                <a:spcPct val="100000"/>
              </a:lnSpc>
              <a:buFont typeface="Microsoft Sans Serif"/>
              <a:buChar char="•"/>
              <a:tabLst>
                <a:tab pos="355600" algn="l"/>
              </a:tabLst>
            </a:pPr>
            <a:r>
              <a:rPr sz="2200" spc="-10" dirty="0">
                <a:latin typeface="Calibri"/>
                <a:cs typeface="Calibri"/>
              </a:rPr>
              <a:t>sort()</a:t>
            </a:r>
            <a:endParaRPr sz="2200">
              <a:latin typeface="Calibri"/>
              <a:cs typeface="Calibri"/>
            </a:endParaRPr>
          </a:p>
          <a:p>
            <a:pPr marL="355600" indent="-342900">
              <a:lnSpc>
                <a:spcPct val="100000"/>
              </a:lnSpc>
              <a:buFont typeface="Microsoft Sans Serif"/>
              <a:buChar char="•"/>
              <a:tabLst>
                <a:tab pos="355600" algn="l"/>
              </a:tabLst>
            </a:pPr>
            <a:r>
              <a:rPr sz="2200" spc="-10" dirty="0">
                <a:latin typeface="Calibri"/>
                <a:cs typeface="Calibri"/>
              </a:rPr>
              <a:t>Sorted()</a:t>
            </a:r>
            <a:endParaRPr sz="2200">
              <a:latin typeface="Calibri"/>
              <a:cs typeface="Calibri"/>
            </a:endParaRPr>
          </a:p>
          <a:p>
            <a:pPr marL="355600" indent="-342900">
              <a:lnSpc>
                <a:spcPct val="100000"/>
              </a:lnSpc>
              <a:buFont typeface="Microsoft Sans Serif"/>
              <a:buChar char="•"/>
              <a:tabLst>
                <a:tab pos="355600" algn="l"/>
              </a:tabLst>
            </a:pPr>
            <a:r>
              <a:rPr sz="2200" dirty="0">
                <a:latin typeface="Calibri"/>
                <a:cs typeface="Calibri"/>
              </a:rPr>
              <a:t>Min(),</a:t>
            </a:r>
            <a:r>
              <a:rPr sz="2200" spc="-105" dirty="0">
                <a:latin typeface="Times New Roman"/>
                <a:cs typeface="Times New Roman"/>
              </a:rPr>
              <a:t> </a:t>
            </a:r>
            <a:r>
              <a:rPr sz="2200" dirty="0">
                <a:latin typeface="Calibri"/>
                <a:cs typeface="Calibri"/>
              </a:rPr>
              <a:t>max(),</a:t>
            </a:r>
            <a:r>
              <a:rPr sz="2200" spc="-110" dirty="0">
                <a:latin typeface="Times New Roman"/>
                <a:cs typeface="Times New Roman"/>
              </a:rPr>
              <a:t> </a:t>
            </a:r>
            <a:r>
              <a:rPr sz="2200" spc="-20" dirty="0">
                <a:latin typeface="Calibri"/>
                <a:cs typeface="Calibri"/>
              </a:rPr>
              <a:t>sum()</a:t>
            </a:r>
            <a:endParaRPr sz="2200">
              <a:latin typeface="Calibri"/>
              <a:cs typeface="Calibri"/>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134" y="311652"/>
            <a:ext cx="3803015" cy="756920"/>
          </a:xfrm>
          <a:prstGeom prst="rect">
            <a:avLst/>
          </a:prstGeom>
        </p:spPr>
        <p:txBody>
          <a:bodyPr vert="horz" wrap="square" lIns="0" tIns="12700" rIns="0" bIns="0" rtlCol="0">
            <a:spAutoFit/>
          </a:bodyPr>
          <a:lstStyle/>
          <a:p>
            <a:pPr marL="12700" marR="5080">
              <a:lnSpc>
                <a:spcPct val="100000"/>
              </a:lnSpc>
              <a:spcBef>
                <a:spcPts val="100"/>
              </a:spcBef>
            </a:pPr>
            <a:r>
              <a:rPr sz="2400" spc="-10" dirty="0">
                <a:solidFill>
                  <a:srgbClr val="24255E"/>
                </a:solidFill>
              </a:rPr>
              <a:t>Implementation</a:t>
            </a:r>
            <a:r>
              <a:rPr sz="2400" b="0" spc="-105" dirty="0">
                <a:solidFill>
                  <a:srgbClr val="24255E"/>
                </a:solidFill>
                <a:latin typeface="Times New Roman"/>
                <a:cs typeface="Times New Roman"/>
              </a:rPr>
              <a:t> </a:t>
            </a:r>
            <a:r>
              <a:rPr sz="2400" dirty="0">
                <a:solidFill>
                  <a:srgbClr val="24255E"/>
                </a:solidFill>
              </a:rPr>
              <a:t>of</a:t>
            </a:r>
            <a:r>
              <a:rPr sz="2400" b="0" spc="-110" dirty="0">
                <a:solidFill>
                  <a:srgbClr val="24255E"/>
                </a:solidFill>
                <a:latin typeface="Times New Roman"/>
                <a:cs typeface="Times New Roman"/>
              </a:rPr>
              <a:t> </a:t>
            </a:r>
            <a:r>
              <a:rPr sz="2400" dirty="0">
                <a:solidFill>
                  <a:srgbClr val="24255E"/>
                </a:solidFill>
              </a:rPr>
              <a:t>Stacks</a:t>
            </a:r>
            <a:r>
              <a:rPr sz="2400" b="0" spc="-110" dirty="0">
                <a:solidFill>
                  <a:srgbClr val="24255E"/>
                </a:solidFill>
                <a:latin typeface="Times New Roman"/>
                <a:cs typeface="Times New Roman"/>
              </a:rPr>
              <a:t> </a:t>
            </a:r>
            <a:r>
              <a:rPr sz="2400" spc="-25" dirty="0">
                <a:solidFill>
                  <a:srgbClr val="24255E"/>
                </a:solidFill>
              </a:rPr>
              <a:t>and</a:t>
            </a:r>
            <a:r>
              <a:rPr sz="2400" b="0" spc="-25" dirty="0">
                <a:solidFill>
                  <a:srgbClr val="24255E"/>
                </a:solidFill>
                <a:latin typeface="Times New Roman"/>
                <a:cs typeface="Times New Roman"/>
              </a:rPr>
              <a:t> </a:t>
            </a:r>
            <a:r>
              <a:rPr sz="2400" dirty="0">
                <a:solidFill>
                  <a:srgbClr val="24255E"/>
                </a:solidFill>
              </a:rPr>
              <a:t>Queues</a:t>
            </a:r>
            <a:r>
              <a:rPr sz="2400" b="0" spc="-120" dirty="0">
                <a:solidFill>
                  <a:srgbClr val="24255E"/>
                </a:solidFill>
                <a:latin typeface="Times New Roman"/>
                <a:cs typeface="Times New Roman"/>
              </a:rPr>
              <a:t> </a:t>
            </a:r>
            <a:r>
              <a:rPr sz="2400" dirty="0">
                <a:solidFill>
                  <a:srgbClr val="24255E"/>
                </a:solidFill>
              </a:rPr>
              <a:t>using</a:t>
            </a:r>
            <a:r>
              <a:rPr sz="2400" b="0" spc="-120" dirty="0">
                <a:solidFill>
                  <a:srgbClr val="24255E"/>
                </a:solidFill>
                <a:latin typeface="Times New Roman"/>
                <a:cs typeface="Times New Roman"/>
              </a:rPr>
              <a:t> </a:t>
            </a:r>
            <a:r>
              <a:rPr sz="2400" spc="-20" dirty="0">
                <a:solidFill>
                  <a:srgbClr val="24255E"/>
                </a:solidFill>
              </a:rPr>
              <a:t>Lists</a:t>
            </a:r>
            <a:endParaRPr sz="2400">
              <a:latin typeface="Times New Roman"/>
              <a:cs typeface="Times New Roman"/>
            </a:endParaRPr>
          </a:p>
        </p:txBody>
      </p:sp>
      <p:sp>
        <p:nvSpPr>
          <p:cNvPr id="3" name="object 3"/>
          <p:cNvSpPr txBox="1"/>
          <p:nvPr/>
        </p:nvSpPr>
        <p:spPr>
          <a:xfrm>
            <a:off x="377130" y="1101085"/>
            <a:ext cx="4060190" cy="3703320"/>
          </a:xfrm>
          <a:prstGeom prst="rect">
            <a:avLst/>
          </a:prstGeom>
        </p:spPr>
        <p:txBody>
          <a:bodyPr vert="horz" wrap="square" lIns="0" tIns="13335" rIns="0" bIns="0" rtlCol="0">
            <a:spAutoFit/>
          </a:bodyPr>
          <a:lstStyle/>
          <a:p>
            <a:pPr marL="12700" marR="5080" algn="just">
              <a:lnSpc>
                <a:spcPct val="100000"/>
              </a:lnSpc>
              <a:spcBef>
                <a:spcPts val="105"/>
              </a:spcBef>
            </a:pPr>
            <a:r>
              <a:rPr sz="1700" dirty="0">
                <a:solidFill>
                  <a:srgbClr val="323232"/>
                </a:solidFill>
                <a:latin typeface="Calibri"/>
                <a:cs typeface="Calibri"/>
              </a:rPr>
              <a:t>Stack</a:t>
            </a:r>
            <a:r>
              <a:rPr sz="1700" spc="470" dirty="0">
                <a:solidFill>
                  <a:srgbClr val="323232"/>
                </a:solidFill>
                <a:latin typeface="Times New Roman"/>
                <a:cs typeface="Times New Roman"/>
              </a:rPr>
              <a:t> </a:t>
            </a:r>
            <a:r>
              <a:rPr sz="1700" dirty="0">
                <a:solidFill>
                  <a:srgbClr val="323232"/>
                </a:solidFill>
                <a:latin typeface="Calibri"/>
                <a:cs typeface="Calibri"/>
              </a:rPr>
              <a:t>is</a:t>
            </a:r>
            <a:r>
              <a:rPr sz="1700" spc="480" dirty="0">
                <a:solidFill>
                  <a:srgbClr val="323232"/>
                </a:solidFill>
                <a:latin typeface="Times New Roman"/>
                <a:cs typeface="Times New Roman"/>
              </a:rPr>
              <a:t> </a:t>
            </a:r>
            <a:r>
              <a:rPr sz="1700" dirty="0">
                <a:solidFill>
                  <a:srgbClr val="323232"/>
                </a:solidFill>
                <a:latin typeface="Calibri"/>
                <a:cs typeface="Calibri"/>
              </a:rPr>
              <a:t>a</a:t>
            </a:r>
            <a:r>
              <a:rPr sz="1700" spc="475" dirty="0">
                <a:solidFill>
                  <a:srgbClr val="323232"/>
                </a:solidFill>
                <a:latin typeface="Times New Roman"/>
                <a:cs typeface="Times New Roman"/>
              </a:rPr>
              <a:t> </a:t>
            </a:r>
            <a:r>
              <a:rPr sz="1700" dirty="0">
                <a:solidFill>
                  <a:srgbClr val="323232"/>
                </a:solidFill>
                <a:latin typeface="Calibri"/>
                <a:cs typeface="Calibri"/>
              </a:rPr>
              <a:t>abstract</a:t>
            </a:r>
            <a:r>
              <a:rPr sz="1700" spc="480" dirty="0">
                <a:solidFill>
                  <a:srgbClr val="323232"/>
                </a:solidFill>
                <a:latin typeface="Times New Roman"/>
                <a:cs typeface="Times New Roman"/>
              </a:rPr>
              <a:t> </a:t>
            </a:r>
            <a:r>
              <a:rPr sz="1700" dirty="0">
                <a:solidFill>
                  <a:srgbClr val="323232"/>
                </a:solidFill>
                <a:latin typeface="Calibri"/>
                <a:cs typeface="Calibri"/>
              </a:rPr>
              <a:t>data</a:t>
            </a:r>
            <a:r>
              <a:rPr sz="1700" spc="470" dirty="0">
                <a:solidFill>
                  <a:srgbClr val="323232"/>
                </a:solidFill>
                <a:latin typeface="Times New Roman"/>
                <a:cs typeface="Times New Roman"/>
              </a:rPr>
              <a:t> </a:t>
            </a:r>
            <a:r>
              <a:rPr sz="1700" dirty="0">
                <a:solidFill>
                  <a:srgbClr val="323232"/>
                </a:solidFill>
                <a:latin typeface="Calibri"/>
                <a:cs typeface="Calibri"/>
              </a:rPr>
              <a:t>type</a:t>
            </a:r>
            <a:r>
              <a:rPr sz="1700" spc="480" dirty="0">
                <a:solidFill>
                  <a:srgbClr val="323232"/>
                </a:solidFill>
                <a:latin typeface="Times New Roman"/>
                <a:cs typeface="Times New Roman"/>
              </a:rPr>
              <a:t> </a:t>
            </a:r>
            <a:r>
              <a:rPr sz="1700" dirty="0">
                <a:solidFill>
                  <a:srgbClr val="323232"/>
                </a:solidFill>
                <a:latin typeface="Calibri"/>
                <a:cs typeface="Calibri"/>
              </a:rPr>
              <a:t>that</a:t>
            </a:r>
            <a:r>
              <a:rPr sz="1700" spc="480" dirty="0">
                <a:solidFill>
                  <a:srgbClr val="323232"/>
                </a:solidFill>
                <a:latin typeface="Times New Roman"/>
                <a:cs typeface="Times New Roman"/>
              </a:rPr>
              <a:t> </a:t>
            </a:r>
            <a:r>
              <a:rPr sz="1700" dirty="0">
                <a:solidFill>
                  <a:srgbClr val="323232"/>
                </a:solidFill>
                <a:latin typeface="Calibri"/>
                <a:cs typeface="Calibri"/>
              </a:rPr>
              <a:t>can</a:t>
            </a:r>
            <a:r>
              <a:rPr sz="1700" spc="470" dirty="0">
                <a:solidFill>
                  <a:srgbClr val="323232"/>
                </a:solidFill>
                <a:latin typeface="Times New Roman"/>
                <a:cs typeface="Times New Roman"/>
              </a:rPr>
              <a:t> </a:t>
            </a:r>
            <a:r>
              <a:rPr sz="1700" spc="-25" dirty="0">
                <a:solidFill>
                  <a:srgbClr val="323232"/>
                </a:solidFill>
                <a:latin typeface="Calibri"/>
                <a:cs typeface="Calibri"/>
              </a:rPr>
              <a:t>be</a:t>
            </a:r>
            <a:r>
              <a:rPr sz="1700" spc="-25" dirty="0">
                <a:solidFill>
                  <a:srgbClr val="323232"/>
                </a:solidFill>
                <a:latin typeface="Times New Roman"/>
                <a:cs typeface="Times New Roman"/>
              </a:rPr>
              <a:t> </a:t>
            </a:r>
            <a:r>
              <a:rPr sz="1700" dirty="0">
                <a:solidFill>
                  <a:srgbClr val="323232"/>
                </a:solidFill>
                <a:latin typeface="Calibri"/>
                <a:cs typeface="Calibri"/>
              </a:rPr>
              <a:t>defined</a:t>
            </a:r>
            <a:r>
              <a:rPr sz="1700" spc="295" dirty="0">
                <a:solidFill>
                  <a:srgbClr val="323232"/>
                </a:solidFill>
                <a:latin typeface="Times New Roman"/>
                <a:cs typeface="Times New Roman"/>
              </a:rPr>
              <a:t> </a:t>
            </a:r>
            <a:r>
              <a:rPr sz="1700" dirty="0">
                <a:solidFill>
                  <a:srgbClr val="323232"/>
                </a:solidFill>
                <a:latin typeface="Calibri"/>
                <a:cs typeface="Calibri"/>
              </a:rPr>
              <a:t>as</a:t>
            </a:r>
            <a:r>
              <a:rPr sz="1700" spc="305" dirty="0">
                <a:solidFill>
                  <a:srgbClr val="323232"/>
                </a:solidFill>
                <a:latin typeface="Times New Roman"/>
                <a:cs typeface="Times New Roman"/>
              </a:rPr>
              <a:t> </a:t>
            </a:r>
            <a:r>
              <a:rPr sz="1700" dirty="0">
                <a:solidFill>
                  <a:srgbClr val="323232"/>
                </a:solidFill>
                <a:latin typeface="Calibri"/>
                <a:cs typeface="Calibri"/>
              </a:rPr>
              <a:t>a</a:t>
            </a:r>
            <a:r>
              <a:rPr sz="1700" spc="280" dirty="0">
                <a:solidFill>
                  <a:srgbClr val="323232"/>
                </a:solidFill>
                <a:latin typeface="Times New Roman"/>
                <a:cs typeface="Times New Roman"/>
              </a:rPr>
              <a:t> </a:t>
            </a:r>
            <a:r>
              <a:rPr sz="1700" dirty="0">
                <a:solidFill>
                  <a:srgbClr val="323232"/>
                </a:solidFill>
                <a:latin typeface="Calibri"/>
                <a:cs typeface="Calibri"/>
              </a:rPr>
              <a:t>linear</a:t>
            </a:r>
            <a:r>
              <a:rPr sz="1700" spc="305" dirty="0">
                <a:solidFill>
                  <a:srgbClr val="323232"/>
                </a:solidFill>
                <a:latin typeface="Times New Roman"/>
                <a:cs typeface="Times New Roman"/>
              </a:rPr>
              <a:t> </a:t>
            </a:r>
            <a:r>
              <a:rPr sz="1700" dirty="0">
                <a:solidFill>
                  <a:srgbClr val="323232"/>
                </a:solidFill>
                <a:latin typeface="Calibri"/>
                <a:cs typeface="Calibri"/>
              </a:rPr>
              <a:t>collection</a:t>
            </a:r>
            <a:r>
              <a:rPr sz="1700" spc="310" dirty="0">
                <a:solidFill>
                  <a:srgbClr val="323232"/>
                </a:solidFill>
                <a:latin typeface="Times New Roman"/>
                <a:cs typeface="Times New Roman"/>
              </a:rPr>
              <a:t> </a:t>
            </a:r>
            <a:r>
              <a:rPr sz="1700" dirty="0">
                <a:solidFill>
                  <a:srgbClr val="323232"/>
                </a:solidFill>
                <a:latin typeface="Calibri"/>
                <a:cs typeface="Calibri"/>
              </a:rPr>
              <a:t>of</a:t>
            </a:r>
            <a:r>
              <a:rPr sz="1700" spc="275" dirty="0">
                <a:solidFill>
                  <a:srgbClr val="323232"/>
                </a:solidFill>
                <a:latin typeface="Times New Roman"/>
                <a:cs typeface="Times New Roman"/>
              </a:rPr>
              <a:t> </a:t>
            </a:r>
            <a:r>
              <a:rPr sz="1700" dirty="0">
                <a:solidFill>
                  <a:srgbClr val="323232"/>
                </a:solidFill>
                <a:latin typeface="Calibri"/>
                <a:cs typeface="Calibri"/>
              </a:rPr>
              <a:t>data</a:t>
            </a:r>
            <a:r>
              <a:rPr sz="1700" spc="290" dirty="0">
                <a:solidFill>
                  <a:srgbClr val="323232"/>
                </a:solidFill>
                <a:latin typeface="Times New Roman"/>
                <a:cs typeface="Times New Roman"/>
              </a:rPr>
              <a:t> </a:t>
            </a:r>
            <a:r>
              <a:rPr sz="1700" spc="-10" dirty="0">
                <a:solidFill>
                  <a:srgbClr val="323232"/>
                </a:solidFill>
                <a:latin typeface="Calibri"/>
                <a:cs typeface="Calibri"/>
              </a:rPr>
              <a:t>items</a:t>
            </a:r>
            <a:r>
              <a:rPr sz="1700" spc="-10" dirty="0">
                <a:solidFill>
                  <a:srgbClr val="323232"/>
                </a:solidFill>
                <a:latin typeface="Times New Roman"/>
                <a:cs typeface="Times New Roman"/>
              </a:rPr>
              <a:t> </a:t>
            </a:r>
            <a:r>
              <a:rPr sz="1700" dirty="0">
                <a:solidFill>
                  <a:srgbClr val="323232"/>
                </a:solidFill>
                <a:latin typeface="Calibri"/>
                <a:cs typeface="Calibri"/>
              </a:rPr>
              <a:t>that</a:t>
            </a:r>
            <a:r>
              <a:rPr sz="1700" spc="85" dirty="0">
                <a:solidFill>
                  <a:srgbClr val="323232"/>
                </a:solidFill>
                <a:latin typeface="Times New Roman"/>
                <a:cs typeface="Times New Roman"/>
              </a:rPr>
              <a:t>  </a:t>
            </a:r>
            <a:r>
              <a:rPr sz="1700" dirty="0">
                <a:solidFill>
                  <a:srgbClr val="323232"/>
                </a:solidFill>
                <a:latin typeface="Calibri"/>
                <a:cs typeface="Calibri"/>
              </a:rPr>
              <a:t>supports</a:t>
            </a:r>
            <a:r>
              <a:rPr sz="1700" spc="90" dirty="0">
                <a:solidFill>
                  <a:srgbClr val="323232"/>
                </a:solidFill>
                <a:latin typeface="Times New Roman"/>
                <a:cs typeface="Times New Roman"/>
              </a:rPr>
              <a:t>  </a:t>
            </a:r>
            <a:r>
              <a:rPr sz="1700" dirty="0">
                <a:solidFill>
                  <a:srgbClr val="323232"/>
                </a:solidFill>
                <a:latin typeface="Calibri"/>
                <a:cs typeface="Calibri"/>
              </a:rPr>
              <a:t>last</a:t>
            </a:r>
            <a:r>
              <a:rPr sz="1700" spc="95" dirty="0">
                <a:solidFill>
                  <a:srgbClr val="323232"/>
                </a:solidFill>
                <a:latin typeface="Times New Roman"/>
                <a:cs typeface="Times New Roman"/>
              </a:rPr>
              <a:t>  </a:t>
            </a:r>
            <a:r>
              <a:rPr sz="1700" dirty="0">
                <a:solidFill>
                  <a:srgbClr val="323232"/>
                </a:solidFill>
                <a:latin typeface="Calibri"/>
                <a:cs typeface="Calibri"/>
              </a:rPr>
              <a:t>in</a:t>
            </a:r>
            <a:r>
              <a:rPr sz="1700" spc="90" dirty="0">
                <a:solidFill>
                  <a:srgbClr val="323232"/>
                </a:solidFill>
                <a:latin typeface="Times New Roman"/>
                <a:cs typeface="Times New Roman"/>
              </a:rPr>
              <a:t>  </a:t>
            </a:r>
            <a:r>
              <a:rPr sz="1700" dirty="0">
                <a:solidFill>
                  <a:srgbClr val="323232"/>
                </a:solidFill>
                <a:latin typeface="Calibri"/>
                <a:cs typeface="Calibri"/>
              </a:rPr>
              <a:t>and</a:t>
            </a:r>
            <a:r>
              <a:rPr sz="1700" spc="95" dirty="0">
                <a:solidFill>
                  <a:srgbClr val="323232"/>
                </a:solidFill>
                <a:latin typeface="Times New Roman"/>
                <a:cs typeface="Times New Roman"/>
              </a:rPr>
              <a:t>  </a:t>
            </a:r>
            <a:r>
              <a:rPr sz="1700" dirty="0">
                <a:solidFill>
                  <a:srgbClr val="323232"/>
                </a:solidFill>
                <a:latin typeface="Calibri"/>
                <a:cs typeface="Calibri"/>
              </a:rPr>
              <a:t>first</a:t>
            </a:r>
            <a:r>
              <a:rPr sz="1700" spc="85" dirty="0">
                <a:solidFill>
                  <a:srgbClr val="323232"/>
                </a:solidFill>
                <a:latin typeface="Times New Roman"/>
                <a:cs typeface="Times New Roman"/>
              </a:rPr>
              <a:t>  </a:t>
            </a:r>
            <a:r>
              <a:rPr sz="1700" dirty="0">
                <a:solidFill>
                  <a:srgbClr val="323232"/>
                </a:solidFill>
                <a:latin typeface="Calibri"/>
                <a:cs typeface="Calibri"/>
              </a:rPr>
              <a:t>out</a:t>
            </a:r>
            <a:r>
              <a:rPr sz="1700" spc="90" dirty="0">
                <a:solidFill>
                  <a:srgbClr val="323232"/>
                </a:solidFill>
                <a:latin typeface="Times New Roman"/>
                <a:cs typeface="Times New Roman"/>
              </a:rPr>
              <a:t>  </a:t>
            </a:r>
            <a:r>
              <a:rPr sz="1700" spc="-10" dirty="0">
                <a:solidFill>
                  <a:srgbClr val="323232"/>
                </a:solidFill>
                <a:latin typeface="Calibri"/>
                <a:cs typeface="Calibri"/>
              </a:rPr>
              <a:t>(LIFO)</a:t>
            </a:r>
            <a:r>
              <a:rPr sz="1700" spc="-10" dirty="0">
                <a:solidFill>
                  <a:srgbClr val="323232"/>
                </a:solidFill>
                <a:latin typeface="Times New Roman"/>
                <a:cs typeface="Times New Roman"/>
              </a:rPr>
              <a:t> </a:t>
            </a:r>
            <a:r>
              <a:rPr sz="1700" dirty="0" err="1" smtClean="0">
                <a:solidFill>
                  <a:srgbClr val="323232"/>
                </a:solidFill>
                <a:latin typeface="Calibri"/>
                <a:cs typeface="Calibri"/>
              </a:rPr>
              <a:t>semanti</a:t>
            </a:r>
            <a:r>
              <a:rPr lang="en-US" sz="1700" dirty="0" err="1" smtClean="0">
                <a:solidFill>
                  <a:srgbClr val="323232"/>
                </a:solidFill>
                <a:latin typeface="Calibri"/>
                <a:cs typeface="Calibri"/>
              </a:rPr>
              <a:t>CSE</a:t>
            </a:r>
            <a:r>
              <a:rPr sz="1700" spc="195" dirty="0" smtClean="0">
                <a:solidFill>
                  <a:srgbClr val="323232"/>
                </a:solidFill>
                <a:latin typeface="Times New Roman"/>
                <a:cs typeface="Times New Roman"/>
              </a:rPr>
              <a:t> </a:t>
            </a:r>
            <a:r>
              <a:rPr sz="1700" dirty="0">
                <a:solidFill>
                  <a:srgbClr val="323232"/>
                </a:solidFill>
                <a:latin typeface="Calibri"/>
                <a:cs typeface="Calibri"/>
              </a:rPr>
              <a:t>for</a:t>
            </a:r>
            <a:r>
              <a:rPr sz="1700" spc="195" dirty="0">
                <a:solidFill>
                  <a:srgbClr val="323232"/>
                </a:solidFill>
                <a:latin typeface="Times New Roman"/>
                <a:cs typeface="Times New Roman"/>
              </a:rPr>
              <a:t> </a:t>
            </a:r>
            <a:r>
              <a:rPr sz="1700" dirty="0">
                <a:solidFill>
                  <a:srgbClr val="323232"/>
                </a:solidFill>
                <a:latin typeface="Calibri"/>
                <a:cs typeface="Calibri"/>
              </a:rPr>
              <a:t>insertion</a:t>
            </a:r>
            <a:r>
              <a:rPr sz="1700" spc="190" dirty="0">
                <a:solidFill>
                  <a:srgbClr val="323232"/>
                </a:solidFill>
                <a:latin typeface="Times New Roman"/>
                <a:cs typeface="Times New Roman"/>
              </a:rPr>
              <a:t> </a:t>
            </a:r>
            <a:r>
              <a:rPr sz="1700" dirty="0">
                <a:solidFill>
                  <a:srgbClr val="323232"/>
                </a:solidFill>
                <a:latin typeface="Calibri"/>
                <a:cs typeface="Calibri"/>
              </a:rPr>
              <a:t>and</a:t>
            </a:r>
            <a:r>
              <a:rPr sz="1700" spc="180" dirty="0">
                <a:solidFill>
                  <a:srgbClr val="323232"/>
                </a:solidFill>
                <a:latin typeface="Times New Roman"/>
                <a:cs typeface="Times New Roman"/>
              </a:rPr>
              <a:t> </a:t>
            </a:r>
            <a:r>
              <a:rPr sz="1700" dirty="0">
                <a:solidFill>
                  <a:srgbClr val="323232"/>
                </a:solidFill>
                <a:latin typeface="Calibri"/>
                <a:cs typeface="Calibri"/>
              </a:rPr>
              <a:t>deletion</a:t>
            </a:r>
            <a:r>
              <a:rPr sz="1700" spc="200" dirty="0">
                <a:solidFill>
                  <a:srgbClr val="323232"/>
                </a:solidFill>
                <a:latin typeface="Times New Roman"/>
                <a:cs typeface="Times New Roman"/>
              </a:rPr>
              <a:t> </a:t>
            </a:r>
            <a:r>
              <a:rPr sz="1700" dirty="0">
                <a:solidFill>
                  <a:srgbClr val="323232"/>
                </a:solidFill>
                <a:latin typeface="Calibri"/>
                <a:cs typeface="Calibri"/>
              </a:rPr>
              <a:t>of</a:t>
            </a:r>
            <a:r>
              <a:rPr sz="1700" spc="180" dirty="0">
                <a:solidFill>
                  <a:srgbClr val="323232"/>
                </a:solidFill>
                <a:latin typeface="Times New Roman"/>
                <a:cs typeface="Times New Roman"/>
              </a:rPr>
              <a:t> </a:t>
            </a:r>
            <a:r>
              <a:rPr sz="1700" spc="-20" dirty="0">
                <a:solidFill>
                  <a:srgbClr val="323232"/>
                </a:solidFill>
                <a:latin typeface="Calibri"/>
                <a:cs typeface="Calibri"/>
              </a:rPr>
              <a:t>data</a:t>
            </a:r>
            <a:r>
              <a:rPr sz="1700" spc="-20" dirty="0">
                <a:solidFill>
                  <a:srgbClr val="323232"/>
                </a:solidFill>
                <a:latin typeface="Times New Roman"/>
                <a:cs typeface="Times New Roman"/>
              </a:rPr>
              <a:t> </a:t>
            </a:r>
            <a:r>
              <a:rPr sz="1700" spc="-10" dirty="0">
                <a:solidFill>
                  <a:srgbClr val="323232"/>
                </a:solidFill>
                <a:latin typeface="Calibri"/>
                <a:cs typeface="Calibri"/>
              </a:rPr>
              <a:t>elements.</a:t>
            </a:r>
            <a:endParaRPr sz="1700" dirty="0">
              <a:latin typeface="Calibri"/>
              <a:cs typeface="Calibri"/>
            </a:endParaRPr>
          </a:p>
          <a:p>
            <a:pPr marL="12700" algn="just">
              <a:lnSpc>
                <a:spcPct val="100000"/>
              </a:lnSpc>
              <a:spcBef>
                <a:spcPts val="530"/>
              </a:spcBef>
            </a:pPr>
            <a:r>
              <a:rPr sz="2000" b="1" dirty="0">
                <a:solidFill>
                  <a:srgbClr val="006FC0"/>
                </a:solidFill>
                <a:latin typeface="Arial"/>
                <a:cs typeface="Arial"/>
              </a:rPr>
              <a:t>Implementation</a:t>
            </a:r>
            <a:r>
              <a:rPr sz="2000" spc="-15" dirty="0">
                <a:solidFill>
                  <a:srgbClr val="006FC0"/>
                </a:solidFill>
                <a:latin typeface="Times New Roman"/>
                <a:cs typeface="Times New Roman"/>
              </a:rPr>
              <a:t> </a:t>
            </a:r>
            <a:r>
              <a:rPr sz="2000" b="1" dirty="0">
                <a:solidFill>
                  <a:srgbClr val="006FC0"/>
                </a:solidFill>
                <a:latin typeface="Arial"/>
                <a:cs typeface="Arial"/>
              </a:rPr>
              <a:t>of</a:t>
            </a:r>
            <a:r>
              <a:rPr sz="2000" spc="20" dirty="0">
                <a:solidFill>
                  <a:srgbClr val="006FC0"/>
                </a:solidFill>
                <a:latin typeface="Times New Roman"/>
                <a:cs typeface="Times New Roman"/>
              </a:rPr>
              <a:t> </a:t>
            </a:r>
            <a:r>
              <a:rPr sz="2000" b="1" dirty="0">
                <a:solidFill>
                  <a:srgbClr val="006FC0"/>
                </a:solidFill>
                <a:latin typeface="Arial"/>
                <a:cs typeface="Arial"/>
              </a:rPr>
              <a:t>Stack</a:t>
            </a:r>
            <a:r>
              <a:rPr sz="2000" spc="15" dirty="0">
                <a:solidFill>
                  <a:srgbClr val="006FC0"/>
                </a:solidFill>
                <a:latin typeface="Times New Roman"/>
                <a:cs typeface="Times New Roman"/>
              </a:rPr>
              <a:t> </a:t>
            </a:r>
            <a:r>
              <a:rPr sz="2000" b="1" spc="-20" dirty="0">
                <a:solidFill>
                  <a:srgbClr val="006FC0"/>
                </a:solidFill>
                <a:latin typeface="Arial"/>
                <a:cs typeface="Arial"/>
              </a:rPr>
              <a:t>using</a:t>
            </a:r>
            <a:endParaRPr sz="2000" dirty="0">
              <a:latin typeface="Arial"/>
              <a:cs typeface="Arial"/>
            </a:endParaRPr>
          </a:p>
          <a:p>
            <a:pPr marL="12700" algn="just">
              <a:lnSpc>
                <a:spcPct val="100000"/>
              </a:lnSpc>
            </a:pPr>
            <a:r>
              <a:rPr sz="2000" b="1" dirty="0">
                <a:solidFill>
                  <a:srgbClr val="006FC0"/>
                </a:solidFill>
                <a:latin typeface="Arial"/>
                <a:cs typeface="Arial"/>
              </a:rPr>
              <a:t>list</a:t>
            </a:r>
            <a:r>
              <a:rPr sz="2000" spc="25" dirty="0">
                <a:solidFill>
                  <a:srgbClr val="006FC0"/>
                </a:solidFill>
                <a:latin typeface="Times New Roman"/>
                <a:cs typeface="Times New Roman"/>
              </a:rPr>
              <a:t> </a:t>
            </a:r>
            <a:r>
              <a:rPr sz="2000" b="1" dirty="0">
                <a:solidFill>
                  <a:srgbClr val="006FC0"/>
                </a:solidFill>
                <a:latin typeface="Arial"/>
                <a:cs typeface="Arial"/>
              </a:rPr>
              <a:t>in</a:t>
            </a:r>
            <a:r>
              <a:rPr sz="2000" spc="50" dirty="0">
                <a:solidFill>
                  <a:srgbClr val="006FC0"/>
                </a:solidFill>
                <a:latin typeface="Times New Roman"/>
                <a:cs typeface="Times New Roman"/>
              </a:rPr>
              <a:t> </a:t>
            </a:r>
            <a:r>
              <a:rPr sz="2000" b="1" spc="-10" dirty="0">
                <a:solidFill>
                  <a:srgbClr val="006FC0"/>
                </a:solidFill>
                <a:latin typeface="Arial"/>
                <a:cs typeface="Arial"/>
              </a:rPr>
              <a:t>Python</a:t>
            </a:r>
            <a:endParaRPr sz="2000" dirty="0">
              <a:latin typeface="Arial"/>
              <a:cs typeface="Arial"/>
            </a:endParaRPr>
          </a:p>
          <a:p>
            <a:pPr marL="12700" marR="6350" algn="just">
              <a:lnSpc>
                <a:spcPct val="100000"/>
              </a:lnSpc>
              <a:spcBef>
                <a:spcPts val="360"/>
              </a:spcBef>
            </a:pPr>
            <a:r>
              <a:rPr sz="1700" dirty="0">
                <a:solidFill>
                  <a:srgbClr val="323232"/>
                </a:solidFill>
                <a:latin typeface="Calibri"/>
                <a:cs typeface="Calibri"/>
              </a:rPr>
              <a:t>Stack</a:t>
            </a:r>
            <a:r>
              <a:rPr sz="1700" spc="150" dirty="0">
                <a:solidFill>
                  <a:srgbClr val="323232"/>
                </a:solidFill>
                <a:latin typeface="Times New Roman"/>
                <a:cs typeface="Times New Roman"/>
              </a:rPr>
              <a:t>  </a:t>
            </a:r>
            <a:r>
              <a:rPr sz="1700" dirty="0">
                <a:solidFill>
                  <a:srgbClr val="323232"/>
                </a:solidFill>
                <a:latin typeface="Calibri"/>
                <a:cs typeface="Calibri"/>
              </a:rPr>
              <a:t>in</a:t>
            </a:r>
            <a:r>
              <a:rPr sz="1700" spc="160" dirty="0">
                <a:solidFill>
                  <a:srgbClr val="323232"/>
                </a:solidFill>
                <a:latin typeface="Times New Roman"/>
                <a:cs typeface="Times New Roman"/>
              </a:rPr>
              <a:t>  </a:t>
            </a:r>
            <a:r>
              <a:rPr sz="1700" dirty="0">
                <a:solidFill>
                  <a:srgbClr val="323232"/>
                </a:solidFill>
                <a:latin typeface="Calibri"/>
                <a:cs typeface="Calibri"/>
              </a:rPr>
              <a:t>python</a:t>
            </a:r>
            <a:r>
              <a:rPr sz="1700" spc="150" dirty="0">
                <a:solidFill>
                  <a:srgbClr val="323232"/>
                </a:solidFill>
                <a:latin typeface="Times New Roman"/>
                <a:cs typeface="Times New Roman"/>
              </a:rPr>
              <a:t>  </a:t>
            </a:r>
            <a:r>
              <a:rPr sz="1700" dirty="0">
                <a:solidFill>
                  <a:srgbClr val="323232"/>
                </a:solidFill>
                <a:latin typeface="Calibri"/>
                <a:cs typeface="Calibri"/>
              </a:rPr>
              <a:t>can</a:t>
            </a:r>
            <a:r>
              <a:rPr sz="1700" spc="155" dirty="0">
                <a:solidFill>
                  <a:srgbClr val="323232"/>
                </a:solidFill>
                <a:latin typeface="Times New Roman"/>
                <a:cs typeface="Times New Roman"/>
              </a:rPr>
              <a:t>  </a:t>
            </a:r>
            <a:r>
              <a:rPr sz="1700" dirty="0">
                <a:solidFill>
                  <a:srgbClr val="323232"/>
                </a:solidFill>
                <a:latin typeface="Calibri"/>
                <a:cs typeface="Calibri"/>
              </a:rPr>
              <a:t>be</a:t>
            </a:r>
            <a:r>
              <a:rPr sz="1700" spc="155" dirty="0">
                <a:solidFill>
                  <a:srgbClr val="323232"/>
                </a:solidFill>
                <a:latin typeface="Times New Roman"/>
                <a:cs typeface="Times New Roman"/>
              </a:rPr>
              <a:t>  </a:t>
            </a:r>
            <a:r>
              <a:rPr sz="1700" dirty="0">
                <a:solidFill>
                  <a:srgbClr val="323232"/>
                </a:solidFill>
                <a:latin typeface="Calibri"/>
                <a:cs typeface="Calibri"/>
              </a:rPr>
              <a:t>implemented</a:t>
            </a:r>
            <a:r>
              <a:rPr sz="1700" spc="155" dirty="0">
                <a:solidFill>
                  <a:srgbClr val="323232"/>
                </a:solidFill>
                <a:latin typeface="Times New Roman"/>
                <a:cs typeface="Times New Roman"/>
              </a:rPr>
              <a:t>  </a:t>
            </a:r>
            <a:r>
              <a:rPr sz="1700" spc="-25" dirty="0">
                <a:solidFill>
                  <a:srgbClr val="323232"/>
                </a:solidFill>
                <a:latin typeface="Calibri"/>
                <a:cs typeface="Calibri"/>
              </a:rPr>
              <a:t>in</a:t>
            </a:r>
            <a:r>
              <a:rPr sz="1700" spc="-25" dirty="0">
                <a:solidFill>
                  <a:srgbClr val="323232"/>
                </a:solidFill>
                <a:latin typeface="Times New Roman"/>
                <a:cs typeface="Times New Roman"/>
              </a:rPr>
              <a:t> </a:t>
            </a:r>
            <a:r>
              <a:rPr sz="1700" dirty="0">
                <a:solidFill>
                  <a:srgbClr val="323232"/>
                </a:solidFill>
                <a:latin typeface="Calibri"/>
                <a:cs typeface="Calibri"/>
              </a:rPr>
              <a:t>various</a:t>
            </a:r>
            <a:r>
              <a:rPr sz="1700" spc="45" dirty="0">
                <a:solidFill>
                  <a:srgbClr val="323232"/>
                </a:solidFill>
                <a:latin typeface="Times New Roman"/>
                <a:cs typeface="Times New Roman"/>
              </a:rPr>
              <a:t>  </a:t>
            </a:r>
            <a:r>
              <a:rPr sz="1700" dirty="0">
                <a:solidFill>
                  <a:srgbClr val="323232"/>
                </a:solidFill>
                <a:latin typeface="Calibri"/>
                <a:cs typeface="Calibri"/>
              </a:rPr>
              <a:t>ways</a:t>
            </a:r>
            <a:r>
              <a:rPr sz="1700" spc="45" dirty="0">
                <a:solidFill>
                  <a:srgbClr val="323232"/>
                </a:solidFill>
                <a:latin typeface="Times New Roman"/>
                <a:cs typeface="Times New Roman"/>
              </a:rPr>
              <a:t>  </a:t>
            </a:r>
            <a:r>
              <a:rPr sz="1700" dirty="0">
                <a:solidFill>
                  <a:srgbClr val="323232"/>
                </a:solidFill>
                <a:latin typeface="Calibri"/>
                <a:cs typeface="Calibri"/>
              </a:rPr>
              <a:t>using</a:t>
            </a:r>
            <a:r>
              <a:rPr sz="1700" spc="50" dirty="0">
                <a:solidFill>
                  <a:srgbClr val="323232"/>
                </a:solidFill>
                <a:latin typeface="Times New Roman"/>
                <a:cs typeface="Times New Roman"/>
              </a:rPr>
              <a:t>  </a:t>
            </a:r>
            <a:r>
              <a:rPr sz="1700" dirty="0">
                <a:solidFill>
                  <a:srgbClr val="323232"/>
                </a:solidFill>
                <a:latin typeface="Calibri"/>
                <a:cs typeface="Calibri"/>
              </a:rPr>
              <a:t>existing</a:t>
            </a:r>
            <a:r>
              <a:rPr sz="1700" spc="40" dirty="0">
                <a:solidFill>
                  <a:srgbClr val="323232"/>
                </a:solidFill>
                <a:latin typeface="Times New Roman"/>
                <a:cs typeface="Times New Roman"/>
              </a:rPr>
              <a:t>  </a:t>
            </a:r>
            <a:r>
              <a:rPr sz="1700" dirty="0">
                <a:solidFill>
                  <a:srgbClr val="323232"/>
                </a:solidFill>
                <a:latin typeface="Calibri"/>
                <a:cs typeface="Calibri"/>
              </a:rPr>
              <a:t>forms</a:t>
            </a:r>
            <a:r>
              <a:rPr sz="1700" spc="50" dirty="0">
                <a:solidFill>
                  <a:srgbClr val="323232"/>
                </a:solidFill>
                <a:latin typeface="Times New Roman"/>
                <a:cs typeface="Times New Roman"/>
              </a:rPr>
              <a:t>  </a:t>
            </a:r>
            <a:r>
              <a:rPr sz="1700" dirty="0">
                <a:solidFill>
                  <a:srgbClr val="323232"/>
                </a:solidFill>
                <a:latin typeface="Calibri"/>
                <a:cs typeface="Calibri"/>
              </a:rPr>
              <a:t>of</a:t>
            </a:r>
            <a:r>
              <a:rPr sz="1700" spc="50" dirty="0">
                <a:solidFill>
                  <a:srgbClr val="323232"/>
                </a:solidFill>
                <a:latin typeface="Times New Roman"/>
                <a:cs typeface="Times New Roman"/>
              </a:rPr>
              <a:t>  </a:t>
            </a:r>
            <a:r>
              <a:rPr sz="1700" spc="-20" dirty="0">
                <a:solidFill>
                  <a:srgbClr val="323232"/>
                </a:solidFill>
                <a:latin typeface="Calibri"/>
                <a:cs typeface="Calibri"/>
              </a:rPr>
              <a:t>data</a:t>
            </a:r>
            <a:r>
              <a:rPr sz="1700" spc="-20" dirty="0">
                <a:solidFill>
                  <a:srgbClr val="323232"/>
                </a:solidFill>
                <a:latin typeface="Times New Roman"/>
                <a:cs typeface="Times New Roman"/>
              </a:rPr>
              <a:t> </a:t>
            </a:r>
            <a:r>
              <a:rPr sz="1700" dirty="0">
                <a:solidFill>
                  <a:srgbClr val="323232"/>
                </a:solidFill>
                <a:latin typeface="Calibri"/>
                <a:cs typeface="Calibri"/>
              </a:rPr>
              <a:t>structures.</a:t>
            </a:r>
            <a:r>
              <a:rPr sz="1700" spc="35" dirty="0">
                <a:solidFill>
                  <a:srgbClr val="323232"/>
                </a:solidFill>
                <a:latin typeface="Times New Roman"/>
                <a:cs typeface="Times New Roman"/>
              </a:rPr>
              <a:t> </a:t>
            </a:r>
            <a:r>
              <a:rPr sz="1700" dirty="0">
                <a:solidFill>
                  <a:srgbClr val="323232"/>
                </a:solidFill>
                <a:latin typeface="Calibri"/>
                <a:cs typeface="Calibri"/>
              </a:rPr>
              <a:t>Python</a:t>
            </a:r>
            <a:r>
              <a:rPr sz="1700" spc="50" dirty="0">
                <a:solidFill>
                  <a:srgbClr val="323232"/>
                </a:solidFill>
                <a:latin typeface="Times New Roman"/>
                <a:cs typeface="Times New Roman"/>
              </a:rPr>
              <a:t> </a:t>
            </a:r>
            <a:r>
              <a:rPr sz="1700" dirty="0">
                <a:solidFill>
                  <a:srgbClr val="323232"/>
                </a:solidFill>
                <a:latin typeface="Calibri"/>
                <a:cs typeface="Calibri"/>
              </a:rPr>
              <a:t>stack</a:t>
            </a:r>
            <a:r>
              <a:rPr sz="1700" spc="35" dirty="0">
                <a:solidFill>
                  <a:srgbClr val="323232"/>
                </a:solidFill>
                <a:latin typeface="Times New Roman"/>
                <a:cs typeface="Times New Roman"/>
              </a:rPr>
              <a:t> </a:t>
            </a:r>
            <a:r>
              <a:rPr sz="1700" dirty="0">
                <a:solidFill>
                  <a:srgbClr val="323232"/>
                </a:solidFill>
                <a:latin typeface="Calibri"/>
                <a:cs typeface="Calibri"/>
              </a:rPr>
              <a:t>can</a:t>
            </a:r>
            <a:r>
              <a:rPr sz="1700" spc="30" dirty="0">
                <a:solidFill>
                  <a:srgbClr val="323232"/>
                </a:solidFill>
                <a:latin typeface="Times New Roman"/>
                <a:cs typeface="Times New Roman"/>
              </a:rPr>
              <a:t> </a:t>
            </a:r>
            <a:r>
              <a:rPr sz="1700" dirty="0">
                <a:solidFill>
                  <a:srgbClr val="323232"/>
                </a:solidFill>
                <a:latin typeface="Calibri"/>
                <a:cs typeface="Calibri"/>
              </a:rPr>
              <a:t>be</a:t>
            </a:r>
            <a:r>
              <a:rPr sz="1700" spc="35" dirty="0">
                <a:solidFill>
                  <a:srgbClr val="323232"/>
                </a:solidFill>
                <a:latin typeface="Times New Roman"/>
                <a:cs typeface="Times New Roman"/>
              </a:rPr>
              <a:t> </a:t>
            </a:r>
            <a:r>
              <a:rPr sz="1700" spc="-10" dirty="0">
                <a:solidFill>
                  <a:srgbClr val="323232"/>
                </a:solidFill>
                <a:latin typeface="Calibri"/>
                <a:cs typeface="Calibri"/>
              </a:rPr>
              <a:t>implemented</a:t>
            </a:r>
            <a:r>
              <a:rPr sz="1700" spc="-10" dirty="0">
                <a:solidFill>
                  <a:srgbClr val="323232"/>
                </a:solidFill>
                <a:latin typeface="Times New Roman"/>
                <a:cs typeface="Times New Roman"/>
              </a:rPr>
              <a:t> </a:t>
            </a:r>
            <a:r>
              <a:rPr sz="1700" dirty="0">
                <a:solidFill>
                  <a:srgbClr val="323232"/>
                </a:solidFill>
                <a:latin typeface="Calibri"/>
                <a:cs typeface="Calibri"/>
              </a:rPr>
              <a:t>using</a:t>
            </a:r>
            <a:r>
              <a:rPr sz="1700" spc="-65" dirty="0">
                <a:solidFill>
                  <a:srgbClr val="323232"/>
                </a:solidFill>
                <a:latin typeface="Times New Roman"/>
                <a:cs typeface="Times New Roman"/>
              </a:rPr>
              <a:t> </a:t>
            </a:r>
            <a:r>
              <a:rPr sz="1700" dirty="0">
                <a:solidFill>
                  <a:srgbClr val="323232"/>
                </a:solidFill>
                <a:latin typeface="Calibri"/>
                <a:cs typeface="Calibri"/>
              </a:rPr>
              <a:t>the</a:t>
            </a:r>
            <a:r>
              <a:rPr sz="1700" spc="-40" dirty="0">
                <a:solidFill>
                  <a:srgbClr val="323232"/>
                </a:solidFill>
                <a:latin typeface="Times New Roman"/>
                <a:cs typeface="Times New Roman"/>
              </a:rPr>
              <a:t> </a:t>
            </a:r>
            <a:r>
              <a:rPr sz="1700" spc="-10" dirty="0">
                <a:solidFill>
                  <a:srgbClr val="323232"/>
                </a:solidFill>
                <a:latin typeface="Calibri"/>
                <a:cs typeface="Calibri"/>
              </a:rPr>
              <a:t>following</a:t>
            </a:r>
            <a:r>
              <a:rPr sz="1700" spc="-55" dirty="0">
                <a:solidFill>
                  <a:srgbClr val="323232"/>
                </a:solidFill>
                <a:latin typeface="Times New Roman"/>
                <a:cs typeface="Times New Roman"/>
              </a:rPr>
              <a:t> </a:t>
            </a:r>
            <a:r>
              <a:rPr sz="1700" spc="-20" dirty="0">
                <a:solidFill>
                  <a:srgbClr val="323232"/>
                </a:solidFill>
                <a:latin typeface="Calibri"/>
                <a:cs typeface="Calibri"/>
              </a:rPr>
              <a:t>ways:</a:t>
            </a:r>
            <a:endParaRPr sz="1700" dirty="0">
              <a:latin typeface="Calibri"/>
              <a:cs typeface="Calibri"/>
            </a:endParaRPr>
          </a:p>
          <a:p>
            <a:pPr marL="354965" indent="-342265" algn="just">
              <a:lnSpc>
                <a:spcPct val="100000"/>
              </a:lnSpc>
              <a:spcBef>
                <a:spcPts val="409"/>
              </a:spcBef>
              <a:buFont typeface="Wingdings"/>
              <a:buChar char=""/>
              <a:tabLst>
                <a:tab pos="354965" algn="l"/>
              </a:tabLst>
            </a:pPr>
            <a:r>
              <a:rPr sz="1700" b="1" spc="-10" dirty="0">
                <a:solidFill>
                  <a:srgbClr val="C00000"/>
                </a:solidFill>
                <a:latin typeface="Calibri"/>
                <a:cs typeface="Calibri"/>
              </a:rPr>
              <a:t>Append()(push)</a:t>
            </a:r>
            <a:endParaRPr sz="1700" dirty="0">
              <a:latin typeface="Calibri"/>
              <a:cs typeface="Calibri"/>
            </a:endParaRPr>
          </a:p>
          <a:p>
            <a:pPr marL="354965" indent="-342265" algn="just">
              <a:lnSpc>
                <a:spcPct val="100000"/>
              </a:lnSpc>
              <a:spcBef>
                <a:spcPts val="409"/>
              </a:spcBef>
              <a:buFont typeface="Wingdings"/>
              <a:buChar char=""/>
              <a:tabLst>
                <a:tab pos="354965" algn="l"/>
              </a:tabLst>
            </a:pPr>
            <a:r>
              <a:rPr sz="1700" b="1" spc="-10" dirty="0">
                <a:solidFill>
                  <a:srgbClr val="C00000"/>
                </a:solidFill>
                <a:latin typeface="Calibri"/>
                <a:cs typeface="Calibri"/>
              </a:rPr>
              <a:t>Pop()(delete</a:t>
            </a:r>
            <a:r>
              <a:rPr sz="1700" spc="-10" dirty="0">
                <a:solidFill>
                  <a:srgbClr val="323232"/>
                </a:solidFill>
                <a:latin typeface="Calibri"/>
                <a:cs typeface="Calibri"/>
              </a:rPr>
              <a:t>)</a:t>
            </a:r>
            <a:endParaRPr sz="1700" dirty="0">
              <a:latin typeface="Calibri"/>
              <a:cs typeface="Calibri"/>
            </a:endParaRPr>
          </a:p>
        </p:txBody>
      </p:sp>
      <p:sp>
        <p:nvSpPr>
          <p:cNvPr id="4" name="object 4"/>
          <p:cNvSpPr txBox="1"/>
          <p:nvPr/>
        </p:nvSpPr>
        <p:spPr>
          <a:xfrm>
            <a:off x="4708655" y="396946"/>
            <a:ext cx="4096385" cy="1322070"/>
          </a:xfrm>
          <a:prstGeom prst="rect">
            <a:avLst/>
          </a:prstGeom>
        </p:spPr>
        <p:txBody>
          <a:bodyPr vert="horz" wrap="square" lIns="0" tIns="13335" rIns="0" bIns="0" rtlCol="0">
            <a:spAutoFit/>
          </a:bodyPr>
          <a:lstStyle/>
          <a:p>
            <a:pPr marL="12700" marR="5080">
              <a:lnSpc>
                <a:spcPct val="100000"/>
              </a:lnSpc>
              <a:spcBef>
                <a:spcPts val="105"/>
              </a:spcBef>
            </a:pPr>
            <a:r>
              <a:rPr sz="1700" dirty="0">
                <a:solidFill>
                  <a:srgbClr val="323232"/>
                </a:solidFill>
                <a:latin typeface="Calibri"/>
                <a:cs typeface="Calibri"/>
              </a:rPr>
              <a:t>Stack</a:t>
            </a:r>
            <a:r>
              <a:rPr sz="1700" spc="-45" dirty="0">
                <a:solidFill>
                  <a:srgbClr val="323232"/>
                </a:solidFill>
                <a:latin typeface="Times New Roman"/>
                <a:cs typeface="Times New Roman"/>
              </a:rPr>
              <a:t> </a:t>
            </a:r>
            <a:r>
              <a:rPr sz="1700" dirty="0">
                <a:solidFill>
                  <a:srgbClr val="323232"/>
                </a:solidFill>
                <a:latin typeface="Calibri"/>
                <a:cs typeface="Calibri"/>
              </a:rPr>
              <a:t>in</a:t>
            </a:r>
            <a:r>
              <a:rPr sz="1700" spc="-65" dirty="0">
                <a:solidFill>
                  <a:srgbClr val="323232"/>
                </a:solidFill>
                <a:latin typeface="Times New Roman"/>
                <a:cs typeface="Times New Roman"/>
              </a:rPr>
              <a:t> </a:t>
            </a:r>
            <a:r>
              <a:rPr sz="1700" dirty="0">
                <a:solidFill>
                  <a:srgbClr val="323232"/>
                </a:solidFill>
                <a:latin typeface="Calibri"/>
                <a:cs typeface="Calibri"/>
              </a:rPr>
              <a:t>Python</a:t>
            </a:r>
            <a:r>
              <a:rPr sz="1700" spc="-70" dirty="0">
                <a:solidFill>
                  <a:srgbClr val="323232"/>
                </a:solidFill>
                <a:latin typeface="Times New Roman"/>
                <a:cs typeface="Times New Roman"/>
              </a:rPr>
              <a:t> </a:t>
            </a:r>
            <a:r>
              <a:rPr sz="1700" dirty="0">
                <a:solidFill>
                  <a:srgbClr val="323232"/>
                </a:solidFill>
                <a:latin typeface="Calibri"/>
                <a:cs typeface="Calibri"/>
              </a:rPr>
              <a:t>can</a:t>
            </a:r>
            <a:r>
              <a:rPr sz="1700" spc="-40" dirty="0">
                <a:solidFill>
                  <a:srgbClr val="323232"/>
                </a:solidFill>
                <a:latin typeface="Times New Roman"/>
                <a:cs typeface="Times New Roman"/>
              </a:rPr>
              <a:t> </a:t>
            </a:r>
            <a:r>
              <a:rPr sz="1700" dirty="0">
                <a:solidFill>
                  <a:srgbClr val="323232"/>
                </a:solidFill>
                <a:latin typeface="Calibri"/>
                <a:cs typeface="Calibri"/>
              </a:rPr>
              <a:t>be</a:t>
            </a:r>
            <a:r>
              <a:rPr sz="1700" spc="-55" dirty="0">
                <a:solidFill>
                  <a:srgbClr val="323232"/>
                </a:solidFill>
                <a:latin typeface="Times New Roman"/>
                <a:cs typeface="Times New Roman"/>
              </a:rPr>
              <a:t> </a:t>
            </a:r>
            <a:r>
              <a:rPr sz="1700" spc="-10" dirty="0">
                <a:solidFill>
                  <a:srgbClr val="323232"/>
                </a:solidFill>
                <a:latin typeface="Calibri"/>
                <a:cs typeface="Calibri"/>
              </a:rPr>
              <a:t>implemented</a:t>
            </a:r>
            <a:r>
              <a:rPr sz="1700" spc="-90" dirty="0">
                <a:solidFill>
                  <a:srgbClr val="323232"/>
                </a:solidFill>
                <a:latin typeface="Times New Roman"/>
                <a:cs typeface="Times New Roman"/>
              </a:rPr>
              <a:t> </a:t>
            </a:r>
            <a:r>
              <a:rPr sz="1700" dirty="0">
                <a:solidFill>
                  <a:srgbClr val="323232"/>
                </a:solidFill>
                <a:latin typeface="Calibri"/>
                <a:cs typeface="Calibri"/>
              </a:rPr>
              <a:t>simply</a:t>
            </a:r>
            <a:r>
              <a:rPr sz="1700" spc="-70" dirty="0">
                <a:solidFill>
                  <a:srgbClr val="323232"/>
                </a:solidFill>
                <a:latin typeface="Times New Roman"/>
                <a:cs typeface="Times New Roman"/>
              </a:rPr>
              <a:t> </a:t>
            </a:r>
            <a:r>
              <a:rPr sz="1700" spc="-25" dirty="0">
                <a:solidFill>
                  <a:srgbClr val="323232"/>
                </a:solidFill>
                <a:latin typeface="Calibri"/>
                <a:cs typeface="Calibri"/>
              </a:rPr>
              <a:t>by</a:t>
            </a:r>
            <a:r>
              <a:rPr sz="1700" spc="-25" dirty="0">
                <a:solidFill>
                  <a:srgbClr val="323232"/>
                </a:solidFill>
                <a:latin typeface="Times New Roman"/>
                <a:cs typeface="Times New Roman"/>
              </a:rPr>
              <a:t> </a:t>
            </a:r>
            <a:r>
              <a:rPr sz="1700" dirty="0">
                <a:solidFill>
                  <a:srgbClr val="323232"/>
                </a:solidFill>
                <a:latin typeface="Calibri"/>
                <a:cs typeface="Calibri"/>
              </a:rPr>
              <a:t>using</a:t>
            </a:r>
            <a:r>
              <a:rPr sz="1700" spc="-85" dirty="0">
                <a:solidFill>
                  <a:srgbClr val="323232"/>
                </a:solidFill>
                <a:latin typeface="Times New Roman"/>
                <a:cs typeface="Times New Roman"/>
              </a:rPr>
              <a:t> </a:t>
            </a:r>
            <a:r>
              <a:rPr sz="1700" dirty="0">
                <a:solidFill>
                  <a:srgbClr val="323232"/>
                </a:solidFill>
                <a:latin typeface="Calibri"/>
                <a:cs typeface="Calibri"/>
              </a:rPr>
              <a:t>a</a:t>
            </a:r>
            <a:r>
              <a:rPr sz="1700" spc="-40" dirty="0">
                <a:solidFill>
                  <a:srgbClr val="323232"/>
                </a:solidFill>
                <a:latin typeface="Times New Roman"/>
                <a:cs typeface="Times New Roman"/>
              </a:rPr>
              <a:t> </a:t>
            </a:r>
            <a:r>
              <a:rPr sz="1700" dirty="0">
                <a:solidFill>
                  <a:srgbClr val="323232"/>
                </a:solidFill>
                <a:latin typeface="Calibri"/>
                <a:cs typeface="Calibri"/>
              </a:rPr>
              <a:t>list</a:t>
            </a:r>
            <a:r>
              <a:rPr sz="1700" spc="-55" dirty="0">
                <a:solidFill>
                  <a:srgbClr val="323232"/>
                </a:solidFill>
                <a:latin typeface="Times New Roman"/>
                <a:cs typeface="Times New Roman"/>
              </a:rPr>
              <a:t> </a:t>
            </a:r>
            <a:r>
              <a:rPr sz="1700" spc="-10" dirty="0">
                <a:solidFill>
                  <a:srgbClr val="323232"/>
                </a:solidFill>
                <a:latin typeface="Calibri"/>
                <a:cs typeface="Calibri"/>
              </a:rPr>
              <a:t>data</a:t>
            </a:r>
            <a:r>
              <a:rPr sz="1700" spc="-70" dirty="0">
                <a:solidFill>
                  <a:srgbClr val="323232"/>
                </a:solidFill>
                <a:latin typeface="Times New Roman"/>
                <a:cs typeface="Times New Roman"/>
              </a:rPr>
              <a:t> </a:t>
            </a:r>
            <a:r>
              <a:rPr sz="1700" spc="-10" dirty="0">
                <a:solidFill>
                  <a:srgbClr val="323232"/>
                </a:solidFill>
                <a:latin typeface="Calibri"/>
                <a:cs typeface="Calibri"/>
              </a:rPr>
              <a:t>structure.</a:t>
            </a:r>
            <a:r>
              <a:rPr sz="1700" spc="-50" dirty="0">
                <a:solidFill>
                  <a:srgbClr val="323232"/>
                </a:solidFill>
                <a:latin typeface="Times New Roman"/>
                <a:cs typeface="Times New Roman"/>
              </a:rPr>
              <a:t> </a:t>
            </a:r>
            <a:r>
              <a:rPr sz="1700" spc="-10" dirty="0">
                <a:solidFill>
                  <a:srgbClr val="323232"/>
                </a:solidFill>
                <a:latin typeface="Calibri"/>
                <a:cs typeface="Calibri"/>
              </a:rPr>
              <a:t>Stack</a:t>
            </a:r>
            <a:r>
              <a:rPr sz="1700" spc="-75" dirty="0">
                <a:solidFill>
                  <a:srgbClr val="323232"/>
                </a:solidFill>
                <a:latin typeface="Times New Roman"/>
                <a:cs typeface="Times New Roman"/>
              </a:rPr>
              <a:t> </a:t>
            </a:r>
            <a:r>
              <a:rPr sz="1700" spc="-10" dirty="0">
                <a:solidFill>
                  <a:srgbClr val="323232"/>
                </a:solidFill>
                <a:latin typeface="Calibri"/>
                <a:cs typeface="Calibri"/>
              </a:rPr>
              <a:t>function</a:t>
            </a:r>
            <a:r>
              <a:rPr sz="1700" spc="-10" dirty="0">
                <a:solidFill>
                  <a:srgbClr val="323232"/>
                </a:solidFill>
                <a:latin typeface="Times New Roman"/>
                <a:cs typeface="Times New Roman"/>
              </a:rPr>
              <a:t> </a:t>
            </a:r>
            <a:r>
              <a:rPr sz="1700" dirty="0">
                <a:solidFill>
                  <a:srgbClr val="323232"/>
                </a:solidFill>
                <a:latin typeface="Calibri"/>
                <a:cs typeface="Calibri"/>
              </a:rPr>
              <a:t>push()</a:t>
            </a:r>
            <a:r>
              <a:rPr sz="1700" spc="-70" dirty="0">
                <a:solidFill>
                  <a:srgbClr val="323232"/>
                </a:solidFill>
                <a:latin typeface="Times New Roman"/>
                <a:cs typeface="Times New Roman"/>
              </a:rPr>
              <a:t> </a:t>
            </a:r>
            <a:r>
              <a:rPr sz="1700" dirty="0">
                <a:solidFill>
                  <a:srgbClr val="323232"/>
                </a:solidFill>
                <a:latin typeface="Calibri"/>
                <a:cs typeface="Calibri"/>
              </a:rPr>
              <a:t>can</a:t>
            </a:r>
            <a:r>
              <a:rPr sz="1700" spc="-90" dirty="0">
                <a:solidFill>
                  <a:srgbClr val="323232"/>
                </a:solidFill>
                <a:latin typeface="Times New Roman"/>
                <a:cs typeface="Times New Roman"/>
              </a:rPr>
              <a:t> </a:t>
            </a:r>
            <a:r>
              <a:rPr sz="1700" dirty="0">
                <a:solidFill>
                  <a:srgbClr val="323232"/>
                </a:solidFill>
                <a:latin typeface="Calibri"/>
                <a:cs typeface="Calibri"/>
              </a:rPr>
              <a:t>be</a:t>
            </a:r>
            <a:r>
              <a:rPr sz="1700" spc="-60" dirty="0">
                <a:solidFill>
                  <a:srgbClr val="323232"/>
                </a:solidFill>
                <a:latin typeface="Times New Roman"/>
                <a:cs typeface="Times New Roman"/>
              </a:rPr>
              <a:t> </a:t>
            </a:r>
            <a:r>
              <a:rPr sz="1700" spc="-10" dirty="0">
                <a:solidFill>
                  <a:srgbClr val="323232"/>
                </a:solidFill>
                <a:latin typeface="Calibri"/>
                <a:cs typeface="Calibri"/>
              </a:rPr>
              <a:t>mimicked</a:t>
            </a:r>
            <a:r>
              <a:rPr sz="1700" spc="-65" dirty="0">
                <a:solidFill>
                  <a:srgbClr val="323232"/>
                </a:solidFill>
                <a:latin typeface="Times New Roman"/>
                <a:cs typeface="Times New Roman"/>
              </a:rPr>
              <a:t> </a:t>
            </a:r>
            <a:r>
              <a:rPr sz="1700" dirty="0">
                <a:solidFill>
                  <a:srgbClr val="323232"/>
                </a:solidFill>
                <a:latin typeface="Calibri"/>
                <a:cs typeface="Calibri"/>
              </a:rPr>
              <a:t>by</a:t>
            </a:r>
            <a:r>
              <a:rPr sz="1700" spc="-55" dirty="0">
                <a:solidFill>
                  <a:srgbClr val="323232"/>
                </a:solidFill>
                <a:latin typeface="Times New Roman"/>
                <a:cs typeface="Times New Roman"/>
              </a:rPr>
              <a:t> </a:t>
            </a:r>
            <a:r>
              <a:rPr sz="1700" dirty="0">
                <a:solidFill>
                  <a:srgbClr val="323232"/>
                </a:solidFill>
                <a:latin typeface="Calibri"/>
                <a:cs typeface="Calibri"/>
              </a:rPr>
              <a:t>using</a:t>
            </a:r>
            <a:r>
              <a:rPr sz="1700" spc="-65" dirty="0">
                <a:solidFill>
                  <a:srgbClr val="323232"/>
                </a:solidFill>
                <a:latin typeface="Times New Roman"/>
                <a:cs typeface="Times New Roman"/>
              </a:rPr>
              <a:t> </a:t>
            </a:r>
            <a:r>
              <a:rPr sz="1700" dirty="0">
                <a:solidFill>
                  <a:srgbClr val="323232"/>
                </a:solidFill>
                <a:latin typeface="Calibri"/>
                <a:cs typeface="Calibri"/>
              </a:rPr>
              <a:t>the</a:t>
            </a:r>
            <a:r>
              <a:rPr sz="1700" spc="-45" dirty="0">
                <a:solidFill>
                  <a:srgbClr val="323232"/>
                </a:solidFill>
                <a:latin typeface="Times New Roman"/>
                <a:cs typeface="Times New Roman"/>
              </a:rPr>
              <a:t> </a:t>
            </a:r>
            <a:r>
              <a:rPr sz="1700" b="1" spc="-10" dirty="0">
                <a:solidFill>
                  <a:srgbClr val="323232"/>
                </a:solidFill>
                <a:latin typeface="Calibri"/>
                <a:cs typeface="Calibri"/>
              </a:rPr>
              <a:t>append()</a:t>
            </a:r>
            <a:r>
              <a:rPr sz="1700" spc="-10" dirty="0">
                <a:solidFill>
                  <a:srgbClr val="323232"/>
                </a:solidFill>
                <a:latin typeface="Times New Roman"/>
                <a:cs typeface="Times New Roman"/>
              </a:rPr>
              <a:t> </a:t>
            </a:r>
            <a:r>
              <a:rPr sz="1700" dirty="0">
                <a:solidFill>
                  <a:srgbClr val="323232"/>
                </a:solidFill>
                <a:latin typeface="Calibri"/>
                <a:cs typeface="Calibri"/>
              </a:rPr>
              <a:t>function</a:t>
            </a:r>
            <a:r>
              <a:rPr sz="1700" spc="-85" dirty="0">
                <a:solidFill>
                  <a:srgbClr val="323232"/>
                </a:solidFill>
                <a:latin typeface="Times New Roman"/>
                <a:cs typeface="Times New Roman"/>
              </a:rPr>
              <a:t> </a:t>
            </a:r>
            <a:r>
              <a:rPr sz="1700" dirty="0">
                <a:solidFill>
                  <a:srgbClr val="323232"/>
                </a:solidFill>
                <a:latin typeface="Calibri"/>
                <a:cs typeface="Calibri"/>
              </a:rPr>
              <a:t>which</a:t>
            </a:r>
            <a:r>
              <a:rPr sz="1700" spc="-100" dirty="0">
                <a:solidFill>
                  <a:srgbClr val="323232"/>
                </a:solidFill>
                <a:latin typeface="Times New Roman"/>
                <a:cs typeface="Times New Roman"/>
              </a:rPr>
              <a:t> </a:t>
            </a:r>
            <a:r>
              <a:rPr sz="1700" dirty="0">
                <a:solidFill>
                  <a:srgbClr val="323232"/>
                </a:solidFill>
                <a:latin typeface="Calibri"/>
                <a:cs typeface="Calibri"/>
              </a:rPr>
              <a:t>adds</a:t>
            </a:r>
            <a:r>
              <a:rPr sz="1700" spc="-85" dirty="0">
                <a:solidFill>
                  <a:srgbClr val="323232"/>
                </a:solidFill>
                <a:latin typeface="Times New Roman"/>
                <a:cs typeface="Times New Roman"/>
              </a:rPr>
              <a:t> </a:t>
            </a:r>
            <a:r>
              <a:rPr sz="1700" dirty="0">
                <a:solidFill>
                  <a:srgbClr val="323232"/>
                </a:solidFill>
                <a:latin typeface="Calibri"/>
                <a:cs typeface="Calibri"/>
              </a:rPr>
              <a:t>the</a:t>
            </a:r>
            <a:r>
              <a:rPr sz="1700" spc="-70" dirty="0">
                <a:solidFill>
                  <a:srgbClr val="323232"/>
                </a:solidFill>
                <a:latin typeface="Times New Roman"/>
                <a:cs typeface="Times New Roman"/>
              </a:rPr>
              <a:t> </a:t>
            </a:r>
            <a:r>
              <a:rPr sz="1700" dirty="0">
                <a:solidFill>
                  <a:srgbClr val="323232"/>
                </a:solidFill>
                <a:latin typeface="Calibri"/>
                <a:cs typeface="Calibri"/>
              </a:rPr>
              <a:t>elements</a:t>
            </a:r>
            <a:r>
              <a:rPr sz="1700" spc="-90" dirty="0">
                <a:solidFill>
                  <a:srgbClr val="323232"/>
                </a:solidFill>
                <a:latin typeface="Times New Roman"/>
                <a:cs typeface="Times New Roman"/>
              </a:rPr>
              <a:t> </a:t>
            </a:r>
            <a:r>
              <a:rPr sz="1700" dirty="0">
                <a:solidFill>
                  <a:srgbClr val="323232"/>
                </a:solidFill>
                <a:latin typeface="Calibri"/>
                <a:cs typeface="Calibri"/>
              </a:rPr>
              <a:t>to</a:t>
            </a:r>
            <a:r>
              <a:rPr sz="1700" spc="-65" dirty="0">
                <a:solidFill>
                  <a:srgbClr val="323232"/>
                </a:solidFill>
                <a:latin typeface="Times New Roman"/>
                <a:cs typeface="Times New Roman"/>
              </a:rPr>
              <a:t> </a:t>
            </a:r>
            <a:r>
              <a:rPr sz="1700" dirty="0">
                <a:solidFill>
                  <a:srgbClr val="323232"/>
                </a:solidFill>
                <a:latin typeface="Calibri"/>
                <a:cs typeface="Calibri"/>
              </a:rPr>
              <a:t>the</a:t>
            </a:r>
            <a:r>
              <a:rPr sz="1700" spc="-70" dirty="0">
                <a:solidFill>
                  <a:srgbClr val="323232"/>
                </a:solidFill>
                <a:latin typeface="Times New Roman"/>
                <a:cs typeface="Times New Roman"/>
              </a:rPr>
              <a:t> </a:t>
            </a:r>
            <a:r>
              <a:rPr sz="1700" spc="-25" dirty="0">
                <a:solidFill>
                  <a:srgbClr val="323232"/>
                </a:solidFill>
                <a:latin typeface="Calibri"/>
                <a:cs typeface="Calibri"/>
              </a:rPr>
              <a:t>top</a:t>
            </a:r>
            <a:r>
              <a:rPr sz="1700" spc="500" dirty="0">
                <a:solidFill>
                  <a:srgbClr val="323232"/>
                </a:solidFill>
                <a:latin typeface="Times New Roman"/>
                <a:cs typeface="Times New Roman"/>
              </a:rPr>
              <a:t> </a:t>
            </a:r>
            <a:r>
              <a:rPr sz="1700" dirty="0">
                <a:solidFill>
                  <a:srgbClr val="323232"/>
                </a:solidFill>
                <a:latin typeface="Calibri"/>
                <a:cs typeface="Calibri"/>
              </a:rPr>
              <a:t>of</a:t>
            </a:r>
            <a:r>
              <a:rPr sz="1700" spc="-55" dirty="0">
                <a:solidFill>
                  <a:srgbClr val="323232"/>
                </a:solidFill>
                <a:latin typeface="Times New Roman"/>
                <a:cs typeface="Times New Roman"/>
              </a:rPr>
              <a:t> </a:t>
            </a:r>
            <a:r>
              <a:rPr sz="1700" dirty="0">
                <a:solidFill>
                  <a:srgbClr val="323232"/>
                </a:solidFill>
                <a:latin typeface="Calibri"/>
                <a:cs typeface="Calibri"/>
              </a:rPr>
              <a:t>the</a:t>
            </a:r>
            <a:r>
              <a:rPr sz="1700" spc="-65" dirty="0">
                <a:solidFill>
                  <a:srgbClr val="323232"/>
                </a:solidFill>
                <a:latin typeface="Times New Roman"/>
                <a:cs typeface="Times New Roman"/>
              </a:rPr>
              <a:t> </a:t>
            </a:r>
            <a:r>
              <a:rPr sz="1700" spc="-10" dirty="0">
                <a:solidFill>
                  <a:srgbClr val="323232"/>
                </a:solidFill>
                <a:latin typeface="Calibri"/>
                <a:cs typeface="Calibri"/>
              </a:rPr>
              <a:t>stack.</a:t>
            </a:r>
            <a:endParaRPr sz="1700">
              <a:latin typeface="Calibri"/>
              <a:cs typeface="Calibri"/>
            </a:endParaRPr>
          </a:p>
        </p:txBody>
      </p:sp>
      <p:sp>
        <p:nvSpPr>
          <p:cNvPr id="5" name="object 5"/>
          <p:cNvSpPr txBox="1"/>
          <p:nvPr/>
        </p:nvSpPr>
        <p:spPr>
          <a:xfrm>
            <a:off x="4708652" y="2055618"/>
            <a:ext cx="4138929" cy="3809365"/>
          </a:xfrm>
          <a:prstGeom prst="rect">
            <a:avLst/>
          </a:prstGeom>
        </p:spPr>
        <p:txBody>
          <a:bodyPr vert="horz" wrap="square" lIns="0" tIns="13335" rIns="0" bIns="0" rtlCol="0">
            <a:spAutoFit/>
          </a:bodyPr>
          <a:lstStyle/>
          <a:p>
            <a:pPr marL="12700" marR="199390">
              <a:lnSpc>
                <a:spcPct val="100000"/>
              </a:lnSpc>
              <a:spcBef>
                <a:spcPts val="105"/>
              </a:spcBef>
            </a:pPr>
            <a:r>
              <a:rPr sz="1700" spc="-10" dirty="0">
                <a:solidFill>
                  <a:srgbClr val="323232"/>
                </a:solidFill>
                <a:latin typeface="Calibri"/>
                <a:cs typeface="Calibri"/>
              </a:rPr>
              <a:t>We</a:t>
            </a:r>
            <a:r>
              <a:rPr sz="1700" spc="-65" dirty="0">
                <a:solidFill>
                  <a:srgbClr val="323232"/>
                </a:solidFill>
                <a:latin typeface="Times New Roman"/>
                <a:cs typeface="Times New Roman"/>
              </a:rPr>
              <a:t> </a:t>
            </a:r>
            <a:r>
              <a:rPr sz="1700" dirty="0">
                <a:solidFill>
                  <a:srgbClr val="323232"/>
                </a:solidFill>
                <a:latin typeface="Calibri"/>
                <a:cs typeface="Calibri"/>
              </a:rPr>
              <a:t>can</a:t>
            </a:r>
            <a:r>
              <a:rPr sz="1700" spc="-80" dirty="0">
                <a:solidFill>
                  <a:srgbClr val="323232"/>
                </a:solidFill>
                <a:latin typeface="Times New Roman"/>
                <a:cs typeface="Times New Roman"/>
              </a:rPr>
              <a:t> </a:t>
            </a:r>
            <a:r>
              <a:rPr sz="1700" dirty="0">
                <a:solidFill>
                  <a:srgbClr val="323232"/>
                </a:solidFill>
                <a:latin typeface="Calibri"/>
                <a:cs typeface="Calibri"/>
              </a:rPr>
              <a:t>use</a:t>
            </a:r>
            <a:r>
              <a:rPr sz="1700" spc="-90" dirty="0">
                <a:solidFill>
                  <a:srgbClr val="323232"/>
                </a:solidFill>
                <a:latin typeface="Times New Roman"/>
                <a:cs typeface="Times New Roman"/>
              </a:rPr>
              <a:t> </a:t>
            </a:r>
            <a:r>
              <a:rPr sz="1700" dirty="0">
                <a:solidFill>
                  <a:srgbClr val="323232"/>
                </a:solidFill>
                <a:latin typeface="Calibri"/>
                <a:cs typeface="Calibri"/>
              </a:rPr>
              <a:t>the</a:t>
            </a:r>
            <a:r>
              <a:rPr sz="1700" spc="-60" dirty="0">
                <a:solidFill>
                  <a:srgbClr val="323232"/>
                </a:solidFill>
                <a:latin typeface="Times New Roman"/>
                <a:cs typeface="Times New Roman"/>
              </a:rPr>
              <a:t> </a:t>
            </a:r>
            <a:r>
              <a:rPr sz="1700" u="sng" dirty="0">
                <a:solidFill>
                  <a:srgbClr val="0000FF"/>
                </a:solidFill>
                <a:uFill>
                  <a:solidFill>
                    <a:srgbClr val="0000FF"/>
                  </a:solidFill>
                </a:uFill>
                <a:latin typeface="Calibri"/>
                <a:cs typeface="Calibri"/>
                <a:hlinkClick r:id="rId2"/>
              </a:rPr>
              <a:t>pop()</a:t>
            </a:r>
            <a:r>
              <a:rPr sz="1700" u="sng" spc="-90" dirty="0">
                <a:solidFill>
                  <a:srgbClr val="0000FF"/>
                </a:solidFill>
                <a:uFill>
                  <a:solidFill>
                    <a:srgbClr val="0000FF"/>
                  </a:solidFill>
                </a:uFill>
                <a:latin typeface="Times New Roman"/>
                <a:cs typeface="Times New Roman"/>
                <a:hlinkClick r:id="rId2"/>
              </a:rPr>
              <a:t> </a:t>
            </a:r>
            <a:r>
              <a:rPr sz="1700" u="sng" dirty="0">
                <a:solidFill>
                  <a:srgbClr val="0000FF"/>
                </a:solidFill>
                <a:uFill>
                  <a:solidFill>
                    <a:srgbClr val="0000FF"/>
                  </a:solidFill>
                </a:uFill>
                <a:latin typeface="Calibri"/>
                <a:cs typeface="Calibri"/>
                <a:hlinkClick r:id="rId2"/>
              </a:rPr>
              <a:t>method</a:t>
            </a:r>
            <a:r>
              <a:rPr sz="1700" spc="-65" dirty="0">
                <a:solidFill>
                  <a:srgbClr val="0000FF"/>
                </a:solidFill>
                <a:latin typeface="Times New Roman"/>
                <a:cs typeface="Times New Roman"/>
              </a:rPr>
              <a:t> </a:t>
            </a:r>
            <a:r>
              <a:rPr sz="1700" dirty="0">
                <a:solidFill>
                  <a:srgbClr val="323232"/>
                </a:solidFill>
                <a:latin typeface="Calibri"/>
                <a:cs typeface="Calibri"/>
              </a:rPr>
              <a:t>of</a:t>
            </a:r>
            <a:r>
              <a:rPr sz="1700" spc="-60" dirty="0">
                <a:solidFill>
                  <a:srgbClr val="323232"/>
                </a:solidFill>
                <a:latin typeface="Times New Roman"/>
                <a:cs typeface="Times New Roman"/>
              </a:rPr>
              <a:t> </a:t>
            </a:r>
            <a:r>
              <a:rPr sz="1700" dirty="0">
                <a:solidFill>
                  <a:srgbClr val="323232"/>
                </a:solidFill>
                <a:latin typeface="Calibri"/>
                <a:cs typeface="Calibri"/>
              </a:rPr>
              <a:t>the</a:t>
            </a:r>
            <a:r>
              <a:rPr sz="1700" spc="-75" dirty="0">
                <a:solidFill>
                  <a:srgbClr val="323232"/>
                </a:solidFill>
                <a:latin typeface="Times New Roman"/>
                <a:cs typeface="Times New Roman"/>
              </a:rPr>
              <a:t> </a:t>
            </a:r>
            <a:r>
              <a:rPr sz="1700" dirty="0">
                <a:solidFill>
                  <a:srgbClr val="323232"/>
                </a:solidFill>
                <a:latin typeface="Calibri"/>
                <a:cs typeface="Calibri"/>
              </a:rPr>
              <a:t>list</a:t>
            </a:r>
            <a:r>
              <a:rPr sz="1700" spc="-90" dirty="0">
                <a:solidFill>
                  <a:srgbClr val="323232"/>
                </a:solidFill>
                <a:latin typeface="Times New Roman"/>
                <a:cs typeface="Times New Roman"/>
              </a:rPr>
              <a:t> </a:t>
            </a:r>
            <a:r>
              <a:rPr sz="1700" spc="-20" dirty="0">
                <a:solidFill>
                  <a:srgbClr val="323232"/>
                </a:solidFill>
                <a:latin typeface="Calibri"/>
                <a:cs typeface="Calibri"/>
              </a:rPr>
              <a:t>data</a:t>
            </a:r>
            <a:r>
              <a:rPr sz="1700" spc="-20" dirty="0">
                <a:solidFill>
                  <a:srgbClr val="323232"/>
                </a:solidFill>
                <a:latin typeface="Times New Roman"/>
                <a:cs typeface="Times New Roman"/>
              </a:rPr>
              <a:t> </a:t>
            </a:r>
            <a:r>
              <a:rPr sz="1700" dirty="0">
                <a:solidFill>
                  <a:srgbClr val="323232"/>
                </a:solidFill>
                <a:latin typeface="Calibri"/>
                <a:cs typeface="Calibri"/>
              </a:rPr>
              <a:t>type</a:t>
            </a:r>
            <a:r>
              <a:rPr sz="1700" spc="-65" dirty="0">
                <a:solidFill>
                  <a:srgbClr val="323232"/>
                </a:solidFill>
                <a:latin typeface="Times New Roman"/>
                <a:cs typeface="Times New Roman"/>
              </a:rPr>
              <a:t> </a:t>
            </a:r>
            <a:r>
              <a:rPr sz="1700" dirty="0">
                <a:solidFill>
                  <a:srgbClr val="323232"/>
                </a:solidFill>
                <a:latin typeface="Calibri"/>
                <a:cs typeface="Calibri"/>
              </a:rPr>
              <a:t>to</a:t>
            </a:r>
            <a:r>
              <a:rPr sz="1700" spc="-75" dirty="0">
                <a:solidFill>
                  <a:srgbClr val="323232"/>
                </a:solidFill>
                <a:latin typeface="Times New Roman"/>
                <a:cs typeface="Times New Roman"/>
              </a:rPr>
              <a:t> </a:t>
            </a:r>
            <a:r>
              <a:rPr sz="1700" dirty="0">
                <a:solidFill>
                  <a:srgbClr val="323232"/>
                </a:solidFill>
                <a:latin typeface="Calibri"/>
                <a:cs typeface="Calibri"/>
              </a:rPr>
              <a:t>write</a:t>
            </a:r>
            <a:r>
              <a:rPr sz="1700" spc="-80" dirty="0">
                <a:solidFill>
                  <a:srgbClr val="323232"/>
                </a:solidFill>
                <a:latin typeface="Times New Roman"/>
                <a:cs typeface="Times New Roman"/>
              </a:rPr>
              <a:t> </a:t>
            </a:r>
            <a:r>
              <a:rPr sz="1700" dirty="0">
                <a:solidFill>
                  <a:srgbClr val="323232"/>
                </a:solidFill>
                <a:latin typeface="Calibri"/>
                <a:cs typeface="Calibri"/>
              </a:rPr>
              <a:t>the</a:t>
            </a:r>
            <a:r>
              <a:rPr sz="1700" spc="-70" dirty="0">
                <a:solidFill>
                  <a:srgbClr val="323232"/>
                </a:solidFill>
                <a:latin typeface="Times New Roman"/>
                <a:cs typeface="Times New Roman"/>
              </a:rPr>
              <a:t> </a:t>
            </a:r>
            <a:r>
              <a:rPr sz="1700" dirty="0">
                <a:solidFill>
                  <a:srgbClr val="323232"/>
                </a:solidFill>
                <a:latin typeface="Calibri"/>
                <a:cs typeface="Calibri"/>
              </a:rPr>
              <a:t>pop</a:t>
            </a:r>
            <a:r>
              <a:rPr sz="1700" spc="-85" dirty="0">
                <a:solidFill>
                  <a:srgbClr val="323232"/>
                </a:solidFill>
                <a:latin typeface="Times New Roman"/>
                <a:cs typeface="Times New Roman"/>
              </a:rPr>
              <a:t> </a:t>
            </a:r>
            <a:r>
              <a:rPr sz="1700" dirty="0">
                <a:solidFill>
                  <a:srgbClr val="323232"/>
                </a:solidFill>
                <a:latin typeface="Calibri"/>
                <a:cs typeface="Calibri"/>
              </a:rPr>
              <a:t>method</a:t>
            </a:r>
            <a:r>
              <a:rPr sz="1700" spc="-70" dirty="0">
                <a:solidFill>
                  <a:srgbClr val="323232"/>
                </a:solidFill>
                <a:latin typeface="Times New Roman"/>
                <a:cs typeface="Times New Roman"/>
              </a:rPr>
              <a:t> </a:t>
            </a:r>
            <a:r>
              <a:rPr sz="1700" dirty="0">
                <a:solidFill>
                  <a:srgbClr val="323232"/>
                </a:solidFill>
                <a:latin typeface="Calibri"/>
                <a:cs typeface="Calibri"/>
              </a:rPr>
              <a:t>that</a:t>
            </a:r>
            <a:r>
              <a:rPr sz="1700" spc="-75" dirty="0">
                <a:solidFill>
                  <a:srgbClr val="323232"/>
                </a:solidFill>
                <a:latin typeface="Times New Roman"/>
                <a:cs typeface="Times New Roman"/>
              </a:rPr>
              <a:t> </a:t>
            </a:r>
            <a:r>
              <a:rPr sz="1700" dirty="0">
                <a:solidFill>
                  <a:srgbClr val="323232"/>
                </a:solidFill>
                <a:latin typeface="Calibri"/>
                <a:cs typeface="Calibri"/>
              </a:rPr>
              <a:t>pops</a:t>
            </a:r>
            <a:r>
              <a:rPr sz="1700" spc="-100" dirty="0">
                <a:solidFill>
                  <a:srgbClr val="323232"/>
                </a:solidFill>
                <a:latin typeface="Times New Roman"/>
                <a:cs typeface="Times New Roman"/>
              </a:rPr>
              <a:t> </a:t>
            </a:r>
            <a:r>
              <a:rPr sz="1700" spc="-25" dirty="0">
                <a:solidFill>
                  <a:srgbClr val="323232"/>
                </a:solidFill>
                <a:latin typeface="Calibri"/>
                <a:cs typeface="Calibri"/>
              </a:rPr>
              <a:t>out</a:t>
            </a:r>
            <a:r>
              <a:rPr sz="1700" spc="-25" dirty="0">
                <a:solidFill>
                  <a:srgbClr val="323232"/>
                </a:solidFill>
                <a:latin typeface="Times New Roman"/>
                <a:cs typeface="Times New Roman"/>
              </a:rPr>
              <a:t> </a:t>
            </a:r>
            <a:r>
              <a:rPr sz="1700" dirty="0">
                <a:solidFill>
                  <a:srgbClr val="323232"/>
                </a:solidFill>
                <a:latin typeface="Calibri"/>
                <a:cs typeface="Calibri"/>
              </a:rPr>
              <a:t>the</a:t>
            </a:r>
            <a:r>
              <a:rPr sz="1700" spc="-75" dirty="0">
                <a:solidFill>
                  <a:srgbClr val="323232"/>
                </a:solidFill>
                <a:latin typeface="Times New Roman"/>
                <a:cs typeface="Times New Roman"/>
              </a:rPr>
              <a:t> </a:t>
            </a:r>
            <a:r>
              <a:rPr sz="1700" spc="-10" dirty="0">
                <a:solidFill>
                  <a:srgbClr val="323232"/>
                </a:solidFill>
                <a:latin typeface="Calibri"/>
                <a:cs typeface="Calibri"/>
              </a:rPr>
              <a:t>topmost</a:t>
            </a:r>
            <a:r>
              <a:rPr sz="1700" spc="-75" dirty="0">
                <a:solidFill>
                  <a:srgbClr val="323232"/>
                </a:solidFill>
                <a:latin typeface="Times New Roman"/>
                <a:cs typeface="Times New Roman"/>
              </a:rPr>
              <a:t> </a:t>
            </a:r>
            <a:r>
              <a:rPr sz="1700" dirty="0">
                <a:solidFill>
                  <a:srgbClr val="323232"/>
                </a:solidFill>
                <a:latin typeface="Calibri"/>
                <a:cs typeface="Calibri"/>
              </a:rPr>
              <a:t>element</a:t>
            </a:r>
            <a:r>
              <a:rPr sz="1700" spc="-85" dirty="0">
                <a:solidFill>
                  <a:srgbClr val="323232"/>
                </a:solidFill>
                <a:latin typeface="Times New Roman"/>
                <a:cs typeface="Times New Roman"/>
              </a:rPr>
              <a:t> </a:t>
            </a:r>
            <a:r>
              <a:rPr sz="1700" dirty="0">
                <a:solidFill>
                  <a:srgbClr val="323232"/>
                </a:solidFill>
                <a:latin typeface="Calibri"/>
                <a:cs typeface="Calibri"/>
              </a:rPr>
              <a:t>from</a:t>
            </a:r>
            <a:r>
              <a:rPr sz="1700" spc="-60" dirty="0">
                <a:solidFill>
                  <a:srgbClr val="323232"/>
                </a:solidFill>
                <a:latin typeface="Times New Roman"/>
                <a:cs typeface="Times New Roman"/>
              </a:rPr>
              <a:t> </a:t>
            </a:r>
            <a:r>
              <a:rPr sz="1700" dirty="0">
                <a:solidFill>
                  <a:srgbClr val="323232"/>
                </a:solidFill>
                <a:latin typeface="Calibri"/>
                <a:cs typeface="Calibri"/>
              </a:rPr>
              <a:t>the</a:t>
            </a:r>
            <a:r>
              <a:rPr sz="1700" spc="-75" dirty="0">
                <a:solidFill>
                  <a:srgbClr val="323232"/>
                </a:solidFill>
                <a:latin typeface="Times New Roman"/>
                <a:cs typeface="Times New Roman"/>
              </a:rPr>
              <a:t> </a:t>
            </a:r>
            <a:r>
              <a:rPr sz="1700" spc="-10" dirty="0">
                <a:solidFill>
                  <a:srgbClr val="323232"/>
                </a:solidFill>
                <a:latin typeface="Calibri"/>
                <a:cs typeface="Calibri"/>
              </a:rPr>
              <a:t>stack.</a:t>
            </a:r>
            <a:endParaRPr sz="1700">
              <a:latin typeface="Calibri"/>
              <a:cs typeface="Calibri"/>
            </a:endParaRPr>
          </a:p>
          <a:p>
            <a:pPr marL="12700" marR="6350" algn="just">
              <a:lnSpc>
                <a:spcPct val="100000"/>
              </a:lnSpc>
              <a:spcBef>
                <a:spcPts val="405"/>
              </a:spcBef>
            </a:pPr>
            <a:r>
              <a:rPr sz="1700" b="1" dirty="0">
                <a:solidFill>
                  <a:srgbClr val="C00000"/>
                </a:solidFill>
                <a:latin typeface="Calibri"/>
                <a:cs typeface="Calibri"/>
              </a:rPr>
              <a:t>note:</a:t>
            </a:r>
            <a:r>
              <a:rPr sz="1700" spc="190" dirty="0">
                <a:solidFill>
                  <a:srgbClr val="C00000"/>
                </a:solidFill>
                <a:latin typeface="Times New Roman"/>
                <a:cs typeface="Times New Roman"/>
              </a:rPr>
              <a:t> </a:t>
            </a:r>
            <a:r>
              <a:rPr sz="1700" dirty="0">
                <a:solidFill>
                  <a:srgbClr val="323232"/>
                </a:solidFill>
                <a:latin typeface="Calibri"/>
                <a:cs typeface="Calibri"/>
              </a:rPr>
              <a:t>The</a:t>
            </a:r>
            <a:r>
              <a:rPr sz="1700" spc="204" dirty="0">
                <a:solidFill>
                  <a:srgbClr val="323232"/>
                </a:solidFill>
                <a:latin typeface="Times New Roman"/>
                <a:cs typeface="Times New Roman"/>
              </a:rPr>
              <a:t> </a:t>
            </a:r>
            <a:r>
              <a:rPr sz="1700" dirty="0">
                <a:solidFill>
                  <a:srgbClr val="323232"/>
                </a:solidFill>
                <a:latin typeface="Calibri"/>
                <a:cs typeface="Calibri"/>
              </a:rPr>
              <a:t>list</a:t>
            </a:r>
            <a:r>
              <a:rPr sz="1700" spc="204" dirty="0">
                <a:solidFill>
                  <a:srgbClr val="323232"/>
                </a:solidFill>
                <a:latin typeface="Times New Roman"/>
                <a:cs typeface="Times New Roman"/>
              </a:rPr>
              <a:t> </a:t>
            </a:r>
            <a:r>
              <a:rPr sz="1700" dirty="0">
                <a:solidFill>
                  <a:srgbClr val="323232"/>
                </a:solidFill>
                <a:latin typeface="Calibri"/>
                <a:cs typeface="Calibri"/>
              </a:rPr>
              <a:t>stores</a:t>
            </a:r>
            <a:r>
              <a:rPr sz="1700" spc="200" dirty="0">
                <a:solidFill>
                  <a:srgbClr val="323232"/>
                </a:solidFill>
                <a:latin typeface="Times New Roman"/>
                <a:cs typeface="Times New Roman"/>
              </a:rPr>
              <a:t> </a:t>
            </a:r>
            <a:r>
              <a:rPr sz="1700" dirty="0">
                <a:solidFill>
                  <a:srgbClr val="323232"/>
                </a:solidFill>
                <a:latin typeface="Calibri"/>
                <a:cs typeface="Calibri"/>
              </a:rPr>
              <a:t>the</a:t>
            </a:r>
            <a:r>
              <a:rPr sz="1700" spc="204" dirty="0">
                <a:solidFill>
                  <a:srgbClr val="323232"/>
                </a:solidFill>
                <a:latin typeface="Times New Roman"/>
                <a:cs typeface="Times New Roman"/>
              </a:rPr>
              <a:t> </a:t>
            </a:r>
            <a:r>
              <a:rPr sz="1700" dirty="0">
                <a:solidFill>
                  <a:srgbClr val="323232"/>
                </a:solidFill>
                <a:latin typeface="Calibri"/>
                <a:cs typeface="Calibri"/>
              </a:rPr>
              <a:t>new</a:t>
            </a:r>
            <a:r>
              <a:rPr sz="1700" spc="204" dirty="0">
                <a:solidFill>
                  <a:srgbClr val="323232"/>
                </a:solidFill>
                <a:latin typeface="Times New Roman"/>
                <a:cs typeface="Times New Roman"/>
              </a:rPr>
              <a:t> </a:t>
            </a:r>
            <a:r>
              <a:rPr sz="1700" dirty="0">
                <a:solidFill>
                  <a:srgbClr val="323232"/>
                </a:solidFill>
                <a:latin typeface="Calibri"/>
                <a:cs typeface="Calibri"/>
              </a:rPr>
              <a:t>element</a:t>
            </a:r>
            <a:r>
              <a:rPr sz="1700" spc="200" dirty="0">
                <a:solidFill>
                  <a:srgbClr val="323232"/>
                </a:solidFill>
                <a:latin typeface="Times New Roman"/>
                <a:cs typeface="Times New Roman"/>
              </a:rPr>
              <a:t> </a:t>
            </a:r>
            <a:r>
              <a:rPr sz="1700" dirty="0">
                <a:solidFill>
                  <a:srgbClr val="323232"/>
                </a:solidFill>
                <a:latin typeface="Calibri"/>
                <a:cs typeface="Calibri"/>
              </a:rPr>
              <a:t>in</a:t>
            </a:r>
            <a:r>
              <a:rPr sz="1700" spc="200" dirty="0">
                <a:solidFill>
                  <a:srgbClr val="323232"/>
                </a:solidFill>
                <a:latin typeface="Times New Roman"/>
                <a:cs typeface="Times New Roman"/>
              </a:rPr>
              <a:t> </a:t>
            </a:r>
            <a:r>
              <a:rPr sz="1700" spc="-25" dirty="0">
                <a:solidFill>
                  <a:srgbClr val="323232"/>
                </a:solidFill>
                <a:latin typeface="Calibri"/>
                <a:cs typeface="Calibri"/>
              </a:rPr>
              <a:t>the</a:t>
            </a:r>
            <a:r>
              <a:rPr sz="1700" spc="-25" dirty="0">
                <a:solidFill>
                  <a:srgbClr val="323232"/>
                </a:solidFill>
                <a:latin typeface="Times New Roman"/>
                <a:cs typeface="Times New Roman"/>
              </a:rPr>
              <a:t> </a:t>
            </a:r>
            <a:r>
              <a:rPr sz="1700" dirty="0">
                <a:solidFill>
                  <a:srgbClr val="323232"/>
                </a:solidFill>
                <a:latin typeface="Calibri"/>
                <a:cs typeface="Calibri"/>
              </a:rPr>
              <a:t>next</a:t>
            </a:r>
            <a:r>
              <a:rPr sz="1700" dirty="0">
                <a:solidFill>
                  <a:srgbClr val="323232"/>
                </a:solidFill>
                <a:latin typeface="Times New Roman"/>
                <a:cs typeface="Times New Roman"/>
              </a:rPr>
              <a:t> </a:t>
            </a:r>
            <a:r>
              <a:rPr sz="1700" dirty="0">
                <a:solidFill>
                  <a:srgbClr val="323232"/>
                </a:solidFill>
                <a:latin typeface="Calibri"/>
                <a:cs typeface="Calibri"/>
              </a:rPr>
              <a:t>block</a:t>
            </a:r>
            <a:r>
              <a:rPr sz="1700" dirty="0">
                <a:solidFill>
                  <a:srgbClr val="323232"/>
                </a:solidFill>
                <a:latin typeface="Times New Roman"/>
                <a:cs typeface="Times New Roman"/>
              </a:rPr>
              <a:t> </a:t>
            </a:r>
            <a:r>
              <a:rPr sz="1700" dirty="0">
                <a:solidFill>
                  <a:srgbClr val="323232"/>
                </a:solidFill>
                <a:latin typeface="Calibri"/>
                <a:cs typeface="Calibri"/>
              </a:rPr>
              <a:t>to</a:t>
            </a:r>
            <a:r>
              <a:rPr sz="1700" spc="10" dirty="0">
                <a:solidFill>
                  <a:srgbClr val="323232"/>
                </a:solidFill>
                <a:latin typeface="Times New Roman"/>
                <a:cs typeface="Times New Roman"/>
              </a:rPr>
              <a:t> </a:t>
            </a:r>
            <a:r>
              <a:rPr sz="1700" dirty="0">
                <a:solidFill>
                  <a:srgbClr val="323232"/>
                </a:solidFill>
                <a:latin typeface="Calibri"/>
                <a:cs typeface="Calibri"/>
              </a:rPr>
              <a:t>the</a:t>
            </a:r>
            <a:r>
              <a:rPr sz="1700" spc="5" dirty="0">
                <a:solidFill>
                  <a:srgbClr val="323232"/>
                </a:solidFill>
                <a:latin typeface="Times New Roman"/>
                <a:cs typeface="Times New Roman"/>
              </a:rPr>
              <a:t> </a:t>
            </a:r>
            <a:r>
              <a:rPr sz="1700" dirty="0">
                <a:solidFill>
                  <a:srgbClr val="323232"/>
                </a:solidFill>
                <a:latin typeface="Calibri"/>
                <a:cs typeface="Calibri"/>
              </a:rPr>
              <a:t>last</a:t>
            </a:r>
            <a:r>
              <a:rPr sz="1700" spc="10" dirty="0">
                <a:solidFill>
                  <a:srgbClr val="323232"/>
                </a:solidFill>
                <a:latin typeface="Times New Roman"/>
                <a:cs typeface="Times New Roman"/>
              </a:rPr>
              <a:t> </a:t>
            </a:r>
            <a:r>
              <a:rPr sz="1700" dirty="0">
                <a:solidFill>
                  <a:srgbClr val="323232"/>
                </a:solidFill>
                <a:latin typeface="Calibri"/>
                <a:cs typeface="Calibri"/>
              </a:rPr>
              <a:t>one.</a:t>
            </a:r>
            <a:r>
              <a:rPr sz="1700" spc="-5" dirty="0">
                <a:solidFill>
                  <a:srgbClr val="323232"/>
                </a:solidFill>
                <a:latin typeface="Times New Roman"/>
                <a:cs typeface="Times New Roman"/>
              </a:rPr>
              <a:t> </a:t>
            </a:r>
            <a:r>
              <a:rPr sz="1700" dirty="0">
                <a:solidFill>
                  <a:srgbClr val="323232"/>
                </a:solidFill>
                <a:latin typeface="Calibri"/>
                <a:cs typeface="Calibri"/>
              </a:rPr>
              <a:t>If</a:t>
            </a:r>
            <a:r>
              <a:rPr sz="1700" dirty="0">
                <a:solidFill>
                  <a:srgbClr val="323232"/>
                </a:solidFill>
                <a:latin typeface="Times New Roman"/>
                <a:cs typeface="Times New Roman"/>
              </a:rPr>
              <a:t> </a:t>
            </a:r>
            <a:r>
              <a:rPr sz="1700" dirty="0">
                <a:solidFill>
                  <a:srgbClr val="323232"/>
                </a:solidFill>
                <a:latin typeface="Calibri"/>
                <a:cs typeface="Calibri"/>
              </a:rPr>
              <a:t>the</a:t>
            </a:r>
            <a:r>
              <a:rPr sz="1700" spc="10" dirty="0">
                <a:solidFill>
                  <a:srgbClr val="323232"/>
                </a:solidFill>
                <a:latin typeface="Times New Roman"/>
                <a:cs typeface="Times New Roman"/>
              </a:rPr>
              <a:t> </a:t>
            </a:r>
            <a:r>
              <a:rPr sz="1700" dirty="0">
                <a:solidFill>
                  <a:srgbClr val="323232"/>
                </a:solidFill>
                <a:latin typeface="Calibri"/>
                <a:cs typeface="Calibri"/>
              </a:rPr>
              <a:t>list</a:t>
            </a:r>
            <a:r>
              <a:rPr sz="1700" spc="15" dirty="0">
                <a:solidFill>
                  <a:srgbClr val="323232"/>
                </a:solidFill>
                <a:latin typeface="Times New Roman"/>
                <a:cs typeface="Times New Roman"/>
              </a:rPr>
              <a:t> </a:t>
            </a:r>
            <a:r>
              <a:rPr sz="1700" dirty="0">
                <a:solidFill>
                  <a:srgbClr val="323232"/>
                </a:solidFill>
                <a:latin typeface="Calibri"/>
                <a:cs typeface="Calibri"/>
              </a:rPr>
              <a:t>grows</a:t>
            </a:r>
            <a:r>
              <a:rPr sz="1700" spc="10" dirty="0">
                <a:solidFill>
                  <a:srgbClr val="323232"/>
                </a:solidFill>
                <a:latin typeface="Times New Roman"/>
                <a:cs typeface="Times New Roman"/>
              </a:rPr>
              <a:t> </a:t>
            </a:r>
            <a:r>
              <a:rPr sz="1700" spc="-25" dirty="0">
                <a:solidFill>
                  <a:srgbClr val="323232"/>
                </a:solidFill>
                <a:latin typeface="Calibri"/>
                <a:cs typeface="Calibri"/>
              </a:rPr>
              <a:t>out</a:t>
            </a:r>
            <a:r>
              <a:rPr sz="1700" spc="-25" dirty="0">
                <a:solidFill>
                  <a:srgbClr val="323232"/>
                </a:solidFill>
                <a:latin typeface="Times New Roman"/>
                <a:cs typeface="Times New Roman"/>
              </a:rPr>
              <a:t> </a:t>
            </a:r>
            <a:r>
              <a:rPr sz="1700" dirty="0">
                <a:solidFill>
                  <a:srgbClr val="323232"/>
                </a:solidFill>
                <a:latin typeface="Calibri"/>
                <a:cs typeface="Calibri"/>
              </a:rPr>
              <a:t>of</a:t>
            </a:r>
            <a:r>
              <a:rPr sz="1700" spc="260" dirty="0">
                <a:solidFill>
                  <a:srgbClr val="323232"/>
                </a:solidFill>
                <a:latin typeface="Times New Roman"/>
                <a:cs typeface="Times New Roman"/>
              </a:rPr>
              <a:t> </a:t>
            </a:r>
            <a:r>
              <a:rPr sz="1700" dirty="0">
                <a:solidFill>
                  <a:srgbClr val="323232"/>
                </a:solidFill>
                <a:latin typeface="Calibri"/>
                <a:cs typeface="Calibri"/>
              </a:rPr>
              <a:t>a</a:t>
            </a:r>
            <a:r>
              <a:rPr sz="1700" spc="260" dirty="0">
                <a:solidFill>
                  <a:srgbClr val="323232"/>
                </a:solidFill>
                <a:latin typeface="Times New Roman"/>
                <a:cs typeface="Times New Roman"/>
              </a:rPr>
              <a:t> </a:t>
            </a:r>
            <a:r>
              <a:rPr sz="1700" dirty="0">
                <a:solidFill>
                  <a:srgbClr val="323232"/>
                </a:solidFill>
                <a:latin typeface="Calibri"/>
                <a:cs typeface="Calibri"/>
              </a:rPr>
              <a:t>block</a:t>
            </a:r>
            <a:r>
              <a:rPr sz="1700" spc="275" dirty="0">
                <a:solidFill>
                  <a:srgbClr val="323232"/>
                </a:solidFill>
                <a:latin typeface="Times New Roman"/>
                <a:cs typeface="Times New Roman"/>
              </a:rPr>
              <a:t> </a:t>
            </a:r>
            <a:r>
              <a:rPr sz="1700" dirty="0">
                <a:solidFill>
                  <a:srgbClr val="323232"/>
                </a:solidFill>
                <a:latin typeface="Calibri"/>
                <a:cs typeface="Calibri"/>
              </a:rPr>
              <a:t>of</a:t>
            </a:r>
            <a:r>
              <a:rPr sz="1700" spc="275" dirty="0">
                <a:solidFill>
                  <a:srgbClr val="323232"/>
                </a:solidFill>
                <a:latin typeface="Times New Roman"/>
                <a:cs typeface="Times New Roman"/>
              </a:rPr>
              <a:t> </a:t>
            </a:r>
            <a:r>
              <a:rPr sz="1700" dirty="0">
                <a:solidFill>
                  <a:srgbClr val="323232"/>
                </a:solidFill>
                <a:latin typeface="Calibri"/>
                <a:cs typeface="Calibri"/>
              </a:rPr>
              <a:t>memory</a:t>
            </a:r>
            <a:r>
              <a:rPr sz="1700" spc="270" dirty="0">
                <a:solidFill>
                  <a:srgbClr val="323232"/>
                </a:solidFill>
                <a:latin typeface="Times New Roman"/>
                <a:cs typeface="Times New Roman"/>
              </a:rPr>
              <a:t> </a:t>
            </a:r>
            <a:r>
              <a:rPr sz="1700" dirty="0">
                <a:solidFill>
                  <a:srgbClr val="323232"/>
                </a:solidFill>
                <a:latin typeface="Calibri"/>
                <a:cs typeface="Calibri"/>
              </a:rPr>
              <a:t>then</a:t>
            </a:r>
            <a:r>
              <a:rPr sz="1700" spc="275" dirty="0">
                <a:solidFill>
                  <a:srgbClr val="323232"/>
                </a:solidFill>
                <a:latin typeface="Times New Roman"/>
                <a:cs typeface="Times New Roman"/>
              </a:rPr>
              <a:t> </a:t>
            </a:r>
            <a:r>
              <a:rPr sz="1700" dirty="0">
                <a:solidFill>
                  <a:srgbClr val="323232"/>
                </a:solidFill>
                <a:latin typeface="Calibri"/>
                <a:cs typeface="Calibri"/>
              </a:rPr>
              <a:t>Python</a:t>
            </a:r>
            <a:r>
              <a:rPr sz="1700" spc="275" dirty="0">
                <a:solidFill>
                  <a:srgbClr val="323232"/>
                </a:solidFill>
                <a:latin typeface="Times New Roman"/>
                <a:cs typeface="Times New Roman"/>
              </a:rPr>
              <a:t> </a:t>
            </a:r>
            <a:r>
              <a:rPr sz="1700" spc="-10" dirty="0">
                <a:solidFill>
                  <a:srgbClr val="323232"/>
                </a:solidFill>
                <a:latin typeface="Calibri"/>
                <a:cs typeface="Calibri"/>
              </a:rPr>
              <a:t>allocates</a:t>
            </a:r>
            <a:r>
              <a:rPr sz="1700" spc="-10" dirty="0">
                <a:solidFill>
                  <a:srgbClr val="323232"/>
                </a:solidFill>
                <a:latin typeface="Times New Roman"/>
                <a:cs typeface="Times New Roman"/>
              </a:rPr>
              <a:t> </a:t>
            </a:r>
            <a:r>
              <a:rPr sz="1700" dirty="0">
                <a:solidFill>
                  <a:srgbClr val="323232"/>
                </a:solidFill>
                <a:latin typeface="Calibri"/>
                <a:cs typeface="Calibri"/>
              </a:rPr>
              <a:t>some</a:t>
            </a:r>
            <a:r>
              <a:rPr sz="1700" spc="345" dirty="0">
                <a:solidFill>
                  <a:srgbClr val="323232"/>
                </a:solidFill>
                <a:latin typeface="Times New Roman"/>
                <a:cs typeface="Times New Roman"/>
              </a:rPr>
              <a:t> </a:t>
            </a:r>
            <a:r>
              <a:rPr sz="1700" dirty="0">
                <a:solidFill>
                  <a:srgbClr val="323232"/>
                </a:solidFill>
                <a:latin typeface="Calibri"/>
                <a:cs typeface="Calibri"/>
              </a:rPr>
              <a:t>memory.</a:t>
            </a:r>
            <a:r>
              <a:rPr sz="1700" spc="345" dirty="0">
                <a:solidFill>
                  <a:srgbClr val="323232"/>
                </a:solidFill>
                <a:latin typeface="Times New Roman"/>
                <a:cs typeface="Times New Roman"/>
              </a:rPr>
              <a:t> </a:t>
            </a:r>
            <a:r>
              <a:rPr sz="1700" dirty="0">
                <a:solidFill>
                  <a:srgbClr val="323232"/>
                </a:solidFill>
                <a:latin typeface="Calibri"/>
                <a:cs typeface="Calibri"/>
              </a:rPr>
              <a:t>That's</a:t>
            </a:r>
            <a:r>
              <a:rPr sz="1700" spc="350" dirty="0">
                <a:solidFill>
                  <a:srgbClr val="323232"/>
                </a:solidFill>
                <a:latin typeface="Times New Roman"/>
                <a:cs typeface="Times New Roman"/>
              </a:rPr>
              <a:t> </a:t>
            </a:r>
            <a:r>
              <a:rPr sz="1700" dirty="0">
                <a:solidFill>
                  <a:srgbClr val="323232"/>
                </a:solidFill>
                <a:latin typeface="Calibri"/>
                <a:cs typeface="Calibri"/>
              </a:rPr>
              <a:t>why</a:t>
            </a:r>
            <a:r>
              <a:rPr sz="1700" spc="335" dirty="0">
                <a:solidFill>
                  <a:srgbClr val="323232"/>
                </a:solidFill>
                <a:latin typeface="Times New Roman"/>
                <a:cs typeface="Times New Roman"/>
              </a:rPr>
              <a:t> </a:t>
            </a:r>
            <a:r>
              <a:rPr sz="1700" dirty="0">
                <a:solidFill>
                  <a:srgbClr val="323232"/>
                </a:solidFill>
                <a:latin typeface="Calibri"/>
                <a:cs typeface="Calibri"/>
              </a:rPr>
              <a:t>the</a:t>
            </a:r>
            <a:r>
              <a:rPr sz="1700" spc="345" dirty="0">
                <a:solidFill>
                  <a:srgbClr val="323232"/>
                </a:solidFill>
                <a:latin typeface="Times New Roman"/>
                <a:cs typeface="Times New Roman"/>
              </a:rPr>
              <a:t> </a:t>
            </a:r>
            <a:r>
              <a:rPr sz="1700" dirty="0">
                <a:solidFill>
                  <a:srgbClr val="323232"/>
                </a:solidFill>
                <a:latin typeface="Calibri"/>
                <a:cs typeface="Calibri"/>
              </a:rPr>
              <a:t>list</a:t>
            </a:r>
            <a:r>
              <a:rPr sz="1700" spc="335" dirty="0">
                <a:solidFill>
                  <a:srgbClr val="323232"/>
                </a:solidFill>
                <a:latin typeface="Times New Roman"/>
                <a:cs typeface="Times New Roman"/>
              </a:rPr>
              <a:t> </a:t>
            </a:r>
            <a:r>
              <a:rPr sz="1700" spc="-10" dirty="0">
                <a:solidFill>
                  <a:srgbClr val="323232"/>
                </a:solidFill>
                <a:latin typeface="Calibri"/>
                <a:cs typeface="Calibri"/>
              </a:rPr>
              <a:t>becomes</a:t>
            </a:r>
            <a:r>
              <a:rPr sz="1700" spc="-10" dirty="0">
                <a:solidFill>
                  <a:srgbClr val="323232"/>
                </a:solidFill>
                <a:latin typeface="Times New Roman"/>
                <a:cs typeface="Times New Roman"/>
              </a:rPr>
              <a:t> </a:t>
            </a:r>
            <a:r>
              <a:rPr sz="1700" spc="-10" dirty="0">
                <a:solidFill>
                  <a:srgbClr val="323232"/>
                </a:solidFill>
                <a:latin typeface="Calibri"/>
                <a:cs typeface="Calibri"/>
              </a:rPr>
              <a:t>slow.</a:t>
            </a:r>
            <a:endParaRPr sz="1700">
              <a:latin typeface="Calibri"/>
              <a:cs typeface="Calibri"/>
            </a:endParaRPr>
          </a:p>
          <a:p>
            <a:pPr>
              <a:lnSpc>
                <a:spcPct val="100000"/>
              </a:lnSpc>
              <a:spcBef>
                <a:spcPts val="785"/>
              </a:spcBef>
            </a:pPr>
            <a:endParaRPr sz="1700">
              <a:latin typeface="Calibri"/>
              <a:cs typeface="Calibri"/>
            </a:endParaRPr>
          </a:p>
          <a:p>
            <a:pPr marL="12700" marR="5080" algn="just">
              <a:lnSpc>
                <a:spcPct val="100000"/>
              </a:lnSpc>
            </a:pPr>
            <a:r>
              <a:rPr sz="1700" dirty="0">
                <a:solidFill>
                  <a:srgbClr val="323232"/>
                </a:solidFill>
                <a:latin typeface="Calibri"/>
                <a:cs typeface="Calibri"/>
              </a:rPr>
              <a:t>In</a:t>
            </a:r>
            <a:r>
              <a:rPr sz="1700" spc="120" dirty="0">
                <a:solidFill>
                  <a:srgbClr val="323232"/>
                </a:solidFill>
                <a:latin typeface="Times New Roman"/>
                <a:cs typeface="Times New Roman"/>
              </a:rPr>
              <a:t>  </a:t>
            </a:r>
            <a:r>
              <a:rPr sz="1700" dirty="0">
                <a:solidFill>
                  <a:srgbClr val="323232"/>
                </a:solidFill>
                <a:latin typeface="Calibri"/>
                <a:cs typeface="Calibri"/>
              </a:rPr>
              <a:t>below</a:t>
            </a:r>
            <a:r>
              <a:rPr sz="1700" spc="125" dirty="0">
                <a:solidFill>
                  <a:srgbClr val="323232"/>
                </a:solidFill>
                <a:latin typeface="Times New Roman"/>
                <a:cs typeface="Times New Roman"/>
              </a:rPr>
              <a:t>  </a:t>
            </a:r>
            <a:r>
              <a:rPr sz="1700" dirty="0">
                <a:solidFill>
                  <a:srgbClr val="323232"/>
                </a:solidFill>
                <a:latin typeface="Calibri"/>
                <a:cs typeface="Calibri"/>
              </a:rPr>
              <a:t>mentioned</a:t>
            </a:r>
            <a:r>
              <a:rPr sz="1700" spc="125" dirty="0">
                <a:solidFill>
                  <a:srgbClr val="323232"/>
                </a:solidFill>
                <a:latin typeface="Times New Roman"/>
                <a:cs typeface="Times New Roman"/>
              </a:rPr>
              <a:t>  </a:t>
            </a:r>
            <a:r>
              <a:rPr sz="1700" dirty="0">
                <a:solidFill>
                  <a:srgbClr val="323232"/>
                </a:solidFill>
                <a:latin typeface="Calibri"/>
                <a:cs typeface="Calibri"/>
              </a:rPr>
              <a:t>Python</a:t>
            </a:r>
            <a:r>
              <a:rPr sz="1700" spc="120" dirty="0">
                <a:solidFill>
                  <a:srgbClr val="323232"/>
                </a:solidFill>
                <a:latin typeface="Times New Roman"/>
                <a:cs typeface="Times New Roman"/>
              </a:rPr>
              <a:t>  </a:t>
            </a:r>
            <a:r>
              <a:rPr sz="1700" dirty="0">
                <a:solidFill>
                  <a:srgbClr val="323232"/>
                </a:solidFill>
                <a:latin typeface="Calibri"/>
                <a:cs typeface="Calibri"/>
              </a:rPr>
              <a:t>program,</a:t>
            </a:r>
            <a:r>
              <a:rPr sz="1700" spc="114" dirty="0">
                <a:solidFill>
                  <a:srgbClr val="323232"/>
                </a:solidFill>
                <a:latin typeface="Times New Roman"/>
                <a:cs typeface="Times New Roman"/>
              </a:rPr>
              <a:t>  </a:t>
            </a:r>
            <a:r>
              <a:rPr sz="1700" spc="-25" dirty="0">
                <a:solidFill>
                  <a:srgbClr val="323232"/>
                </a:solidFill>
                <a:latin typeface="Calibri"/>
                <a:cs typeface="Calibri"/>
              </a:rPr>
              <a:t>the</a:t>
            </a:r>
            <a:r>
              <a:rPr sz="1700" spc="-25" dirty="0">
                <a:solidFill>
                  <a:srgbClr val="323232"/>
                </a:solidFill>
                <a:latin typeface="Times New Roman"/>
                <a:cs typeface="Times New Roman"/>
              </a:rPr>
              <a:t> </a:t>
            </a:r>
            <a:r>
              <a:rPr sz="1700" dirty="0">
                <a:solidFill>
                  <a:srgbClr val="323232"/>
                </a:solidFill>
                <a:latin typeface="Calibri"/>
                <a:cs typeface="Calibri"/>
              </a:rPr>
              <a:t>stack</a:t>
            </a:r>
            <a:r>
              <a:rPr sz="1700" spc="355" dirty="0">
                <a:solidFill>
                  <a:srgbClr val="323232"/>
                </a:solidFill>
                <a:latin typeface="Times New Roman"/>
                <a:cs typeface="Times New Roman"/>
              </a:rPr>
              <a:t> </a:t>
            </a:r>
            <a:r>
              <a:rPr sz="1700" dirty="0">
                <a:solidFill>
                  <a:srgbClr val="323232"/>
                </a:solidFill>
                <a:latin typeface="Calibri"/>
                <a:cs typeface="Calibri"/>
              </a:rPr>
              <a:t>has</a:t>
            </a:r>
            <a:r>
              <a:rPr sz="1700" spc="350" dirty="0">
                <a:solidFill>
                  <a:srgbClr val="323232"/>
                </a:solidFill>
                <a:latin typeface="Times New Roman"/>
                <a:cs typeface="Times New Roman"/>
              </a:rPr>
              <a:t> </a:t>
            </a:r>
            <a:r>
              <a:rPr sz="1700" dirty="0">
                <a:solidFill>
                  <a:srgbClr val="323232"/>
                </a:solidFill>
                <a:latin typeface="Calibri"/>
                <a:cs typeface="Calibri"/>
              </a:rPr>
              <a:t>been</a:t>
            </a:r>
            <a:r>
              <a:rPr sz="1700" spc="355" dirty="0">
                <a:solidFill>
                  <a:srgbClr val="323232"/>
                </a:solidFill>
                <a:latin typeface="Times New Roman"/>
                <a:cs typeface="Times New Roman"/>
              </a:rPr>
              <a:t> </a:t>
            </a:r>
            <a:r>
              <a:rPr sz="1700" dirty="0">
                <a:solidFill>
                  <a:srgbClr val="323232"/>
                </a:solidFill>
                <a:latin typeface="Calibri"/>
                <a:cs typeface="Calibri"/>
              </a:rPr>
              <a:t>implemented</a:t>
            </a:r>
            <a:r>
              <a:rPr sz="1700" spc="355" dirty="0">
                <a:solidFill>
                  <a:srgbClr val="323232"/>
                </a:solidFill>
                <a:latin typeface="Times New Roman"/>
                <a:cs typeface="Times New Roman"/>
              </a:rPr>
              <a:t> </a:t>
            </a:r>
            <a:r>
              <a:rPr sz="1700" dirty="0">
                <a:solidFill>
                  <a:srgbClr val="323232"/>
                </a:solidFill>
                <a:latin typeface="Calibri"/>
                <a:cs typeface="Calibri"/>
              </a:rPr>
              <a:t>in</a:t>
            </a:r>
            <a:r>
              <a:rPr sz="1700" spc="350" dirty="0">
                <a:solidFill>
                  <a:srgbClr val="323232"/>
                </a:solidFill>
                <a:latin typeface="Times New Roman"/>
                <a:cs typeface="Times New Roman"/>
              </a:rPr>
              <a:t> </a:t>
            </a:r>
            <a:r>
              <a:rPr sz="1700" dirty="0">
                <a:solidFill>
                  <a:srgbClr val="323232"/>
                </a:solidFill>
                <a:latin typeface="Calibri"/>
                <a:cs typeface="Calibri"/>
              </a:rPr>
              <a:t>Python</a:t>
            </a:r>
            <a:r>
              <a:rPr sz="1700" spc="360" dirty="0">
                <a:solidFill>
                  <a:srgbClr val="323232"/>
                </a:solidFill>
                <a:latin typeface="Times New Roman"/>
                <a:cs typeface="Times New Roman"/>
              </a:rPr>
              <a:t> </a:t>
            </a:r>
            <a:r>
              <a:rPr sz="1700" spc="-25" dirty="0">
                <a:solidFill>
                  <a:srgbClr val="323232"/>
                </a:solidFill>
                <a:latin typeface="Calibri"/>
                <a:cs typeface="Calibri"/>
              </a:rPr>
              <a:t>and</a:t>
            </a:r>
            <a:r>
              <a:rPr sz="1700" spc="-25" dirty="0">
                <a:solidFill>
                  <a:srgbClr val="323232"/>
                </a:solidFill>
                <a:latin typeface="Times New Roman"/>
                <a:cs typeface="Times New Roman"/>
              </a:rPr>
              <a:t> </a:t>
            </a:r>
            <a:r>
              <a:rPr sz="1700" dirty="0">
                <a:solidFill>
                  <a:srgbClr val="323232"/>
                </a:solidFill>
                <a:latin typeface="Calibri"/>
                <a:cs typeface="Calibri"/>
              </a:rPr>
              <a:t>the</a:t>
            </a:r>
            <a:r>
              <a:rPr sz="1700" spc="335" dirty="0">
                <a:solidFill>
                  <a:srgbClr val="323232"/>
                </a:solidFill>
                <a:latin typeface="Times New Roman"/>
                <a:cs typeface="Times New Roman"/>
              </a:rPr>
              <a:t> </a:t>
            </a:r>
            <a:r>
              <a:rPr sz="1700" dirty="0">
                <a:solidFill>
                  <a:srgbClr val="323232"/>
                </a:solidFill>
                <a:latin typeface="Calibri"/>
                <a:cs typeface="Calibri"/>
              </a:rPr>
              <a:t>basic</a:t>
            </a:r>
            <a:r>
              <a:rPr sz="1700" spc="350" dirty="0">
                <a:solidFill>
                  <a:srgbClr val="323232"/>
                </a:solidFill>
                <a:latin typeface="Times New Roman"/>
                <a:cs typeface="Times New Roman"/>
              </a:rPr>
              <a:t> </a:t>
            </a:r>
            <a:r>
              <a:rPr sz="1700" dirty="0">
                <a:solidFill>
                  <a:srgbClr val="323232"/>
                </a:solidFill>
                <a:latin typeface="Calibri"/>
                <a:cs typeface="Calibri"/>
              </a:rPr>
              <a:t>operational</a:t>
            </a:r>
            <a:r>
              <a:rPr sz="1700" spc="350" dirty="0">
                <a:solidFill>
                  <a:srgbClr val="323232"/>
                </a:solidFill>
                <a:latin typeface="Times New Roman"/>
                <a:cs typeface="Times New Roman"/>
              </a:rPr>
              <a:t> </a:t>
            </a:r>
            <a:r>
              <a:rPr sz="1700" dirty="0">
                <a:solidFill>
                  <a:srgbClr val="323232"/>
                </a:solidFill>
                <a:latin typeface="Calibri"/>
                <a:cs typeface="Calibri"/>
              </a:rPr>
              <a:t>function</a:t>
            </a:r>
            <a:r>
              <a:rPr sz="1700" spc="350" dirty="0">
                <a:solidFill>
                  <a:srgbClr val="323232"/>
                </a:solidFill>
                <a:latin typeface="Times New Roman"/>
                <a:cs typeface="Times New Roman"/>
              </a:rPr>
              <a:t> </a:t>
            </a:r>
            <a:r>
              <a:rPr sz="1700" dirty="0">
                <a:solidFill>
                  <a:srgbClr val="323232"/>
                </a:solidFill>
                <a:latin typeface="Calibri"/>
                <a:cs typeface="Calibri"/>
              </a:rPr>
              <a:t>assumes</a:t>
            </a:r>
            <a:r>
              <a:rPr sz="1700" spc="355" dirty="0">
                <a:solidFill>
                  <a:srgbClr val="323232"/>
                </a:solidFill>
                <a:latin typeface="Times New Roman"/>
                <a:cs typeface="Times New Roman"/>
              </a:rPr>
              <a:t> </a:t>
            </a:r>
            <a:r>
              <a:rPr sz="1700" spc="-20" dirty="0">
                <a:solidFill>
                  <a:srgbClr val="323232"/>
                </a:solidFill>
                <a:latin typeface="Calibri"/>
                <a:cs typeface="Calibri"/>
              </a:rPr>
              <a:t>that</a:t>
            </a:r>
            <a:r>
              <a:rPr sz="1700" spc="-20" dirty="0">
                <a:solidFill>
                  <a:srgbClr val="323232"/>
                </a:solidFill>
                <a:latin typeface="Times New Roman"/>
                <a:cs typeface="Times New Roman"/>
              </a:rPr>
              <a:t> </a:t>
            </a:r>
            <a:r>
              <a:rPr sz="1700" dirty="0">
                <a:solidFill>
                  <a:srgbClr val="323232"/>
                </a:solidFill>
                <a:latin typeface="Calibri"/>
                <a:cs typeface="Calibri"/>
              </a:rPr>
              <a:t>the</a:t>
            </a:r>
            <a:r>
              <a:rPr sz="1700" spc="-20" dirty="0">
                <a:solidFill>
                  <a:srgbClr val="323232"/>
                </a:solidFill>
                <a:latin typeface="Times New Roman"/>
                <a:cs typeface="Times New Roman"/>
              </a:rPr>
              <a:t> </a:t>
            </a:r>
            <a:r>
              <a:rPr sz="1700" dirty="0">
                <a:solidFill>
                  <a:srgbClr val="323232"/>
                </a:solidFill>
                <a:latin typeface="Calibri"/>
                <a:cs typeface="Calibri"/>
              </a:rPr>
              <a:t>end</a:t>
            </a:r>
            <a:r>
              <a:rPr sz="1700" spc="-5" dirty="0">
                <a:solidFill>
                  <a:srgbClr val="323232"/>
                </a:solidFill>
                <a:latin typeface="Times New Roman"/>
                <a:cs typeface="Times New Roman"/>
              </a:rPr>
              <a:t> </a:t>
            </a:r>
            <a:r>
              <a:rPr sz="1700" dirty="0">
                <a:solidFill>
                  <a:srgbClr val="323232"/>
                </a:solidFill>
                <a:latin typeface="Calibri"/>
                <a:cs typeface="Calibri"/>
              </a:rPr>
              <a:t>of</a:t>
            </a:r>
            <a:r>
              <a:rPr sz="1700" spc="-15" dirty="0">
                <a:solidFill>
                  <a:srgbClr val="323232"/>
                </a:solidFill>
                <a:latin typeface="Times New Roman"/>
                <a:cs typeface="Times New Roman"/>
              </a:rPr>
              <a:t> </a:t>
            </a:r>
            <a:r>
              <a:rPr sz="1700" dirty="0">
                <a:solidFill>
                  <a:srgbClr val="323232"/>
                </a:solidFill>
                <a:latin typeface="Calibri"/>
                <a:cs typeface="Calibri"/>
              </a:rPr>
              <a:t>the</a:t>
            </a:r>
            <a:r>
              <a:rPr sz="1700" spc="-20" dirty="0">
                <a:solidFill>
                  <a:srgbClr val="323232"/>
                </a:solidFill>
                <a:latin typeface="Times New Roman"/>
                <a:cs typeface="Times New Roman"/>
              </a:rPr>
              <a:t> </a:t>
            </a:r>
            <a:r>
              <a:rPr sz="1700" dirty="0">
                <a:solidFill>
                  <a:srgbClr val="323232"/>
                </a:solidFill>
                <a:latin typeface="Calibri"/>
                <a:cs typeface="Calibri"/>
              </a:rPr>
              <a:t>list</a:t>
            </a:r>
            <a:r>
              <a:rPr sz="1700" spc="-5" dirty="0">
                <a:solidFill>
                  <a:srgbClr val="323232"/>
                </a:solidFill>
                <a:latin typeface="Times New Roman"/>
                <a:cs typeface="Times New Roman"/>
              </a:rPr>
              <a:t> </a:t>
            </a:r>
            <a:r>
              <a:rPr sz="1700" dirty="0">
                <a:solidFill>
                  <a:srgbClr val="323232"/>
                </a:solidFill>
                <a:latin typeface="Calibri"/>
                <a:cs typeface="Calibri"/>
              </a:rPr>
              <a:t>will</a:t>
            </a:r>
            <a:r>
              <a:rPr sz="1700" spc="-10" dirty="0">
                <a:solidFill>
                  <a:srgbClr val="323232"/>
                </a:solidFill>
                <a:latin typeface="Times New Roman"/>
                <a:cs typeface="Times New Roman"/>
              </a:rPr>
              <a:t> </a:t>
            </a:r>
            <a:r>
              <a:rPr sz="1700" dirty="0">
                <a:solidFill>
                  <a:srgbClr val="323232"/>
                </a:solidFill>
                <a:latin typeface="Calibri"/>
                <a:cs typeface="Calibri"/>
              </a:rPr>
              <a:t>hold</a:t>
            </a:r>
            <a:r>
              <a:rPr sz="1700" dirty="0">
                <a:solidFill>
                  <a:srgbClr val="323232"/>
                </a:solidFill>
                <a:latin typeface="Times New Roman"/>
                <a:cs typeface="Times New Roman"/>
              </a:rPr>
              <a:t> </a:t>
            </a:r>
            <a:r>
              <a:rPr sz="1700" dirty="0">
                <a:solidFill>
                  <a:srgbClr val="323232"/>
                </a:solidFill>
                <a:latin typeface="Calibri"/>
                <a:cs typeface="Calibri"/>
              </a:rPr>
              <a:t>the</a:t>
            </a:r>
            <a:r>
              <a:rPr sz="1700" spc="-10" dirty="0">
                <a:solidFill>
                  <a:srgbClr val="323232"/>
                </a:solidFill>
                <a:latin typeface="Times New Roman"/>
                <a:cs typeface="Times New Roman"/>
              </a:rPr>
              <a:t> </a:t>
            </a:r>
            <a:r>
              <a:rPr sz="1700" dirty="0">
                <a:solidFill>
                  <a:srgbClr val="323232"/>
                </a:solidFill>
                <a:latin typeface="Calibri"/>
                <a:cs typeface="Calibri"/>
              </a:rPr>
              <a:t>top</a:t>
            </a:r>
            <a:r>
              <a:rPr sz="1700" spc="-5" dirty="0">
                <a:solidFill>
                  <a:srgbClr val="323232"/>
                </a:solidFill>
                <a:latin typeface="Times New Roman"/>
                <a:cs typeface="Times New Roman"/>
              </a:rPr>
              <a:t> </a:t>
            </a:r>
            <a:r>
              <a:rPr sz="1700" dirty="0">
                <a:solidFill>
                  <a:srgbClr val="323232"/>
                </a:solidFill>
                <a:latin typeface="Calibri"/>
                <a:cs typeface="Calibri"/>
              </a:rPr>
              <a:t>element</a:t>
            </a:r>
            <a:r>
              <a:rPr sz="1700" dirty="0">
                <a:solidFill>
                  <a:srgbClr val="323232"/>
                </a:solidFill>
                <a:latin typeface="Times New Roman"/>
                <a:cs typeface="Times New Roman"/>
              </a:rPr>
              <a:t> </a:t>
            </a:r>
            <a:r>
              <a:rPr sz="1700" spc="-25" dirty="0">
                <a:solidFill>
                  <a:srgbClr val="323232"/>
                </a:solidFill>
                <a:latin typeface="Calibri"/>
                <a:cs typeface="Calibri"/>
              </a:rPr>
              <a:t>of</a:t>
            </a:r>
            <a:r>
              <a:rPr sz="1700" spc="-25" dirty="0">
                <a:solidFill>
                  <a:srgbClr val="323232"/>
                </a:solidFill>
                <a:latin typeface="Times New Roman"/>
                <a:cs typeface="Times New Roman"/>
              </a:rPr>
              <a:t> </a:t>
            </a:r>
            <a:r>
              <a:rPr sz="1700" dirty="0">
                <a:solidFill>
                  <a:srgbClr val="323232"/>
                </a:solidFill>
                <a:latin typeface="Calibri"/>
                <a:cs typeface="Calibri"/>
              </a:rPr>
              <a:t>the</a:t>
            </a:r>
            <a:r>
              <a:rPr sz="1700" spc="-45" dirty="0">
                <a:solidFill>
                  <a:srgbClr val="323232"/>
                </a:solidFill>
                <a:latin typeface="Times New Roman"/>
                <a:cs typeface="Times New Roman"/>
              </a:rPr>
              <a:t> </a:t>
            </a:r>
            <a:r>
              <a:rPr sz="1700" spc="-10" dirty="0">
                <a:solidFill>
                  <a:srgbClr val="323232"/>
                </a:solidFill>
                <a:latin typeface="Calibri"/>
                <a:cs typeface="Calibri"/>
              </a:rPr>
              <a:t>stack.</a:t>
            </a:r>
            <a:endParaRPr sz="1700">
              <a:latin typeface="Calibri"/>
              <a:cs typeface="Calibri"/>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40" y="260090"/>
            <a:ext cx="3465195" cy="628650"/>
          </a:xfrm>
          <a:prstGeom prst="rect">
            <a:avLst/>
          </a:prstGeom>
        </p:spPr>
        <p:txBody>
          <a:bodyPr vert="horz" wrap="square" lIns="0" tIns="12065" rIns="0" bIns="0" rtlCol="0">
            <a:spAutoFit/>
          </a:bodyPr>
          <a:lstStyle/>
          <a:p>
            <a:pPr marL="12700">
              <a:lnSpc>
                <a:spcPts val="2375"/>
              </a:lnSpc>
              <a:spcBef>
                <a:spcPts val="95"/>
              </a:spcBef>
            </a:pPr>
            <a:r>
              <a:rPr sz="2200" b="0" dirty="0">
                <a:latin typeface="Calibri"/>
                <a:cs typeface="Calibri"/>
              </a:rPr>
              <a:t>#</a:t>
            </a:r>
            <a:r>
              <a:rPr sz="2200" b="0" spc="-90" dirty="0">
                <a:latin typeface="Times New Roman"/>
                <a:cs typeface="Times New Roman"/>
              </a:rPr>
              <a:t> </a:t>
            </a:r>
            <a:r>
              <a:rPr sz="2200" b="0" dirty="0">
                <a:latin typeface="Calibri"/>
                <a:cs typeface="Calibri"/>
              </a:rPr>
              <a:t>Python</a:t>
            </a:r>
            <a:r>
              <a:rPr sz="2200" b="0" spc="-80" dirty="0">
                <a:latin typeface="Times New Roman"/>
                <a:cs typeface="Times New Roman"/>
              </a:rPr>
              <a:t> </a:t>
            </a:r>
            <a:r>
              <a:rPr sz="2200" b="0" dirty="0">
                <a:latin typeface="Calibri"/>
                <a:cs typeface="Calibri"/>
              </a:rPr>
              <a:t>code</a:t>
            </a:r>
            <a:r>
              <a:rPr sz="2200" b="0" spc="-75" dirty="0">
                <a:latin typeface="Times New Roman"/>
                <a:cs typeface="Times New Roman"/>
              </a:rPr>
              <a:t> </a:t>
            </a:r>
            <a:r>
              <a:rPr sz="2200" b="0" dirty="0">
                <a:latin typeface="Calibri"/>
                <a:cs typeface="Calibri"/>
              </a:rPr>
              <a:t>to</a:t>
            </a:r>
            <a:r>
              <a:rPr sz="2200" b="0" spc="-80" dirty="0">
                <a:latin typeface="Times New Roman"/>
                <a:cs typeface="Times New Roman"/>
              </a:rPr>
              <a:t> </a:t>
            </a:r>
            <a:r>
              <a:rPr sz="2200" b="0" spc="-10" dirty="0">
                <a:latin typeface="Calibri"/>
                <a:cs typeface="Calibri"/>
              </a:rPr>
              <a:t>demonstrate</a:t>
            </a:r>
            <a:endParaRPr sz="2200">
              <a:latin typeface="Calibri"/>
              <a:cs typeface="Calibri"/>
            </a:endParaRPr>
          </a:p>
          <a:p>
            <a:pPr marL="355600">
              <a:lnSpc>
                <a:spcPts val="2375"/>
              </a:lnSpc>
            </a:pPr>
            <a:r>
              <a:rPr sz="2200" b="0" spc="-10" dirty="0">
                <a:latin typeface="Calibri"/>
                <a:cs typeface="Calibri"/>
              </a:rPr>
              <a:t>Implementing</a:t>
            </a:r>
            <a:endParaRPr sz="2200">
              <a:latin typeface="Calibri"/>
              <a:cs typeface="Calibri"/>
            </a:endParaRPr>
          </a:p>
        </p:txBody>
      </p:sp>
      <p:sp>
        <p:nvSpPr>
          <p:cNvPr id="3" name="object 3"/>
          <p:cNvSpPr txBox="1"/>
          <p:nvPr/>
        </p:nvSpPr>
        <p:spPr>
          <a:xfrm>
            <a:off x="78740" y="863849"/>
            <a:ext cx="4220845" cy="5055235"/>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a:t>
            </a:r>
            <a:r>
              <a:rPr sz="2200" spc="-90" dirty="0">
                <a:latin typeface="Times New Roman"/>
                <a:cs typeface="Times New Roman"/>
              </a:rPr>
              <a:t> </a:t>
            </a:r>
            <a:r>
              <a:rPr sz="2200" dirty="0">
                <a:latin typeface="Calibri"/>
                <a:cs typeface="Calibri"/>
              </a:rPr>
              <a:t>stack</a:t>
            </a:r>
            <a:r>
              <a:rPr sz="2200" spc="-85" dirty="0">
                <a:latin typeface="Times New Roman"/>
                <a:cs typeface="Times New Roman"/>
              </a:rPr>
              <a:t> </a:t>
            </a:r>
            <a:r>
              <a:rPr sz="2200" dirty="0">
                <a:latin typeface="Calibri"/>
                <a:cs typeface="Calibri"/>
              </a:rPr>
              <a:t>using</a:t>
            </a:r>
            <a:r>
              <a:rPr sz="2200" spc="-100" dirty="0">
                <a:latin typeface="Times New Roman"/>
                <a:cs typeface="Times New Roman"/>
              </a:rPr>
              <a:t> </a:t>
            </a:r>
            <a:r>
              <a:rPr sz="2200" spc="-20" dirty="0">
                <a:latin typeface="Calibri"/>
                <a:cs typeface="Calibri"/>
              </a:rPr>
              <a:t>list</a:t>
            </a:r>
            <a:endParaRPr sz="2200">
              <a:latin typeface="Calibri"/>
              <a:cs typeface="Calibri"/>
            </a:endParaRPr>
          </a:p>
          <a:p>
            <a:pPr marL="12700" marR="5080">
              <a:lnSpc>
                <a:spcPct val="100000"/>
              </a:lnSpc>
            </a:pPr>
            <a:r>
              <a:rPr sz="2200" dirty="0">
                <a:latin typeface="Calibri"/>
                <a:cs typeface="Calibri"/>
              </a:rPr>
              <a:t>stack</a:t>
            </a:r>
            <a:r>
              <a:rPr sz="2200" spc="-114" dirty="0">
                <a:latin typeface="Times New Roman"/>
                <a:cs typeface="Times New Roman"/>
              </a:rPr>
              <a:t> </a:t>
            </a:r>
            <a:r>
              <a:rPr sz="2200" dirty="0">
                <a:latin typeface="Calibri"/>
                <a:cs typeface="Calibri"/>
              </a:rPr>
              <a:t>=</a:t>
            </a:r>
            <a:r>
              <a:rPr sz="2200" spc="-114" dirty="0">
                <a:latin typeface="Times New Roman"/>
                <a:cs typeface="Times New Roman"/>
              </a:rPr>
              <a:t> </a:t>
            </a:r>
            <a:r>
              <a:rPr sz="2200" dirty="0">
                <a:latin typeface="Calibri"/>
                <a:cs typeface="Calibri"/>
              </a:rPr>
              <a:t>["Amar",</a:t>
            </a:r>
            <a:r>
              <a:rPr sz="2200" spc="-85" dirty="0">
                <a:latin typeface="Times New Roman"/>
                <a:cs typeface="Times New Roman"/>
              </a:rPr>
              <a:t> </a:t>
            </a:r>
            <a:r>
              <a:rPr sz="2200" dirty="0">
                <a:latin typeface="Calibri"/>
                <a:cs typeface="Calibri"/>
              </a:rPr>
              <a:t>"Akbar",</a:t>
            </a:r>
            <a:r>
              <a:rPr sz="2200" spc="-100" dirty="0">
                <a:latin typeface="Times New Roman"/>
                <a:cs typeface="Times New Roman"/>
              </a:rPr>
              <a:t> </a:t>
            </a:r>
            <a:r>
              <a:rPr sz="2200" spc="-10" dirty="0">
                <a:latin typeface="Calibri"/>
                <a:cs typeface="Calibri"/>
              </a:rPr>
              <a:t>"Anthony"]</a:t>
            </a:r>
            <a:r>
              <a:rPr sz="2200" spc="-10" dirty="0">
                <a:latin typeface="Times New Roman"/>
                <a:cs typeface="Times New Roman"/>
              </a:rPr>
              <a:t> </a:t>
            </a:r>
            <a:r>
              <a:rPr sz="2200" spc="-10" dirty="0">
                <a:latin typeface="Calibri"/>
                <a:cs typeface="Calibri"/>
              </a:rPr>
              <a:t>stack.append("Ram")</a:t>
            </a:r>
            <a:r>
              <a:rPr sz="2200" spc="-10" dirty="0">
                <a:latin typeface="Times New Roman"/>
                <a:cs typeface="Times New Roman"/>
              </a:rPr>
              <a:t> </a:t>
            </a:r>
            <a:r>
              <a:rPr sz="2200" spc="-10" dirty="0">
                <a:latin typeface="Calibri"/>
                <a:cs typeface="Calibri"/>
              </a:rPr>
              <a:t>stack.append("Iqbal")</a:t>
            </a:r>
            <a:endParaRPr sz="2200">
              <a:latin typeface="Calibri"/>
              <a:cs typeface="Calibri"/>
            </a:endParaRPr>
          </a:p>
          <a:p>
            <a:pPr marL="12700">
              <a:lnSpc>
                <a:spcPct val="100000"/>
              </a:lnSpc>
              <a:spcBef>
                <a:spcPts val="5"/>
              </a:spcBef>
            </a:pPr>
            <a:r>
              <a:rPr sz="2200" spc="-10" dirty="0">
                <a:latin typeface="Calibri"/>
                <a:cs typeface="Calibri"/>
              </a:rPr>
              <a:t>print(stack)</a:t>
            </a:r>
            <a:endParaRPr sz="2200">
              <a:latin typeface="Calibri"/>
              <a:cs typeface="Calibri"/>
            </a:endParaRPr>
          </a:p>
          <a:p>
            <a:pPr marL="12700">
              <a:lnSpc>
                <a:spcPct val="100000"/>
              </a:lnSpc>
              <a:spcBef>
                <a:spcPts val="2640"/>
              </a:spcBef>
            </a:pPr>
            <a:r>
              <a:rPr sz="2200" dirty="0">
                <a:latin typeface="Calibri"/>
                <a:cs typeface="Calibri"/>
              </a:rPr>
              <a:t>#</a:t>
            </a:r>
            <a:r>
              <a:rPr sz="2200" spc="-100" dirty="0">
                <a:latin typeface="Times New Roman"/>
                <a:cs typeface="Times New Roman"/>
              </a:rPr>
              <a:t> </a:t>
            </a:r>
            <a:r>
              <a:rPr sz="2200" spc="-10" dirty="0">
                <a:latin typeface="Calibri"/>
                <a:cs typeface="Calibri"/>
              </a:rPr>
              <a:t>Removes</a:t>
            </a:r>
            <a:r>
              <a:rPr sz="2200" spc="-75" dirty="0">
                <a:latin typeface="Times New Roman"/>
                <a:cs typeface="Times New Roman"/>
              </a:rPr>
              <a:t> </a:t>
            </a:r>
            <a:r>
              <a:rPr sz="2200" dirty="0">
                <a:latin typeface="Calibri"/>
                <a:cs typeface="Calibri"/>
              </a:rPr>
              <a:t>the</a:t>
            </a:r>
            <a:r>
              <a:rPr sz="2200" spc="-90" dirty="0">
                <a:latin typeface="Times New Roman"/>
                <a:cs typeface="Times New Roman"/>
              </a:rPr>
              <a:t> </a:t>
            </a:r>
            <a:r>
              <a:rPr sz="2200" dirty="0">
                <a:latin typeface="Calibri"/>
                <a:cs typeface="Calibri"/>
              </a:rPr>
              <a:t>last</a:t>
            </a:r>
            <a:r>
              <a:rPr sz="2200" spc="-105" dirty="0">
                <a:latin typeface="Times New Roman"/>
                <a:cs typeface="Times New Roman"/>
              </a:rPr>
              <a:t> </a:t>
            </a:r>
            <a:r>
              <a:rPr sz="2200" spc="-20" dirty="0">
                <a:latin typeface="Calibri"/>
                <a:cs typeface="Calibri"/>
              </a:rPr>
              <a:t>item</a:t>
            </a:r>
            <a:endParaRPr sz="2200">
              <a:latin typeface="Calibri"/>
              <a:cs typeface="Calibri"/>
            </a:endParaRPr>
          </a:p>
          <a:p>
            <a:pPr marL="12700">
              <a:lnSpc>
                <a:spcPct val="100000"/>
              </a:lnSpc>
            </a:pPr>
            <a:r>
              <a:rPr sz="2200" spc="-10" dirty="0">
                <a:latin typeface="Calibri"/>
                <a:cs typeface="Calibri"/>
              </a:rPr>
              <a:t>print(stack.pop())</a:t>
            </a:r>
            <a:endParaRPr sz="2200">
              <a:latin typeface="Calibri"/>
              <a:cs typeface="Calibri"/>
            </a:endParaRPr>
          </a:p>
          <a:p>
            <a:pPr marL="12700">
              <a:lnSpc>
                <a:spcPct val="100000"/>
              </a:lnSpc>
              <a:spcBef>
                <a:spcPts val="2640"/>
              </a:spcBef>
            </a:pPr>
            <a:r>
              <a:rPr sz="2200" spc="-10" dirty="0">
                <a:latin typeface="Calibri"/>
                <a:cs typeface="Calibri"/>
              </a:rPr>
              <a:t>print(stack)</a:t>
            </a:r>
            <a:endParaRPr sz="2200">
              <a:latin typeface="Calibri"/>
              <a:cs typeface="Calibri"/>
            </a:endParaRPr>
          </a:p>
          <a:p>
            <a:pPr marL="12700">
              <a:lnSpc>
                <a:spcPct val="100000"/>
              </a:lnSpc>
              <a:spcBef>
                <a:spcPts val="2645"/>
              </a:spcBef>
            </a:pPr>
            <a:r>
              <a:rPr sz="2200" dirty="0">
                <a:latin typeface="Calibri"/>
                <a:cs typeface="Calibri"/>
              </a:rPr>
              <a:t>#</a:t>
            </a:r>
            <a:r>
              <a:rPr sz="2200" spc="-95" dirty="0">
                <a:latin typeface="Times New Roman"/>
                <a:cs typeface="Times New Roman"/>
              </a:rPr>
              <a:t> </a:t>
            </a:r>
            <a:r>
              <a:rPr sz="2200" spc="-10" dirty="0">
                <a:latin typeface="Calibri"/>
                <a:cs typeface="Calibri"/>
              </a:rPr>
              <a:t>Removes</a:t>
            </a:r>
            <a:r>
              <a:rPr sz="2200" spc="-60" dirty="0">
                <a:latin typeface="Times New Roman"/>
                <a:cs typeface="Times New Roman"/>
              </a:rPr>
              <a:t> </a:t>
            </a:r>
            <a:r>
              <a:rPr sz="2200" dirty="0">
                <a:latin typeface="Calibri"/>
                <a:cs typeface="Calibri"/>
              </a:rPr>
              <a:t>the</a:t>
            </a:r>
            <a:r>
              <a:rPr sz="2200" spc="-75" dirty="0">
                <a:latin typeface="Times New Roman"/>
                <a:cs typeface="Times New Roman"/>
              </a:rPr>
              <a:t> </a:t>
            </a:r>
            <a:r>
              <a:rPr sz="2200" dirty="0">
                <a:latin typeface="Calibri"/>
                <a:cs typeface="Calibri"/>
              </a:rPr>
              <a:t>last</a:t>
            </a:r>
            <a:r>
              <a:rPr sz="2200" spc="-100" dirty="0">
                <a:latin typeface="Times New Roman"/>
                <a:cs typeface="Times New Roman"/>
              </a:rPr>
              <a:t> </a:t>
            </a:r>
            <a:r>
              <a:rPr sz="2200" spc="-20" dirty="0">
                <a:latin typeface="Calibri"/>
                <a:cs typeface="Calibri"/>
              </a:rPr>
              <a:t>item</a:t>
            </a:r>
            <a:endParaRPr sz="2200">
              <a:latin typeface="Calibri"/>
              <a:cs typeface="Calibri"/>
            </a:endParaRPr>
          </a:p>
          <a:p>
            <a:pPr marL="12700">
              <a:lnSpc>
                <a:spcPct val="100000"/>
              </a:lnSpc>
            </a:pPr>
            <a:r>
              <a:rPr sz="2200" spc="-10" dirty="0">
                <a:latin typeface="Calibri"/>
                <a:cs typeface="Calibri"/>
              </a:rPr>
              <a:t>print(stack.pop())</a:t>
            </a:r>
            <a:endParaRPr sz="2200">
              <a:latin typeface="Calibri"/>
              <a:cs typeface="Calibri"/>
            </a:endParaRPr>
          </a:p>
          <a:p>
            <a:pPr marL="12700">
              <a:lnSpc>
                <a:spcPct val="100000"/>
              </a:lnSpc>
              <a:spcBef>
                <a:spcPts val="2635"/>
              </a:spcBef>
            </a:pPr>
            <a:r>
              <a:rPr sz="2200" spc="-10" dirty="0">
                <a:latin typeface="Calibri"/>
                <a:cs typeface="Calibri"/>
              </a:rPr>
              <a:t>print(stack)</a:t>
            </a:r>
            <a:endParaRPr sz="2200">
              <a:latin typeface="Calibri"/>
              <a:cs typeface="Calibri"/>
            </a:endParaRPr>
          </a:p>
        </p:txBody>
      </p:sp>
      <p:sp>
        <p:nvSpPr>
          <p:cNvPr id="4" name="object 4"/>
          <p:cNvSpPr txBox="1"/>
          <p:nvPr/>
        </p:nvSpPr>
        <p:spPr>
          <a:xfrm>
            <a:off x="4575432" y="335985"/>
            <a:ext cx="4242435" cy="666750"/>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Output:</a:t>
            </a:r>
            <a:endParaRPr sz="2200">
              <a:latin typeface="Calibri"/>
              <a:cs typeface="Calibri"/>
            </a:endParaRPr>
          </a:p>
          <a:p>
            <a:pPr marL="12700">
              <a:lnSpc>
                <a:spcPct val="100000"/>
              </a:lnSpc>
              <a:spcBef>
                <a:spcPts val="10"/>
              </a:spcBef>
            </a:pPr>
            <a:r>
              <a:rPr sz="2000" dirty="0">
                <a:latin typeface="Calibri"/>
                <a:cs typeface="Calibri"/>
              </a:rPr>
              <a:t>['Amar',</a:t>
            </a:r>
            <a:r>
              <a:rPr sz="2000" spc="-65" dirty="0">
                <a:latin typeface="Times New Roman"/>
                <a:cs typeface="Times New Roman"/>
              </a:rPr>
              <a:t> </a:t>
            </a:r>
            <a:r>
              <a:rPr sz="2000" dirty="0">
                <a:latin typeface="Calibri"/>
                <a:cs typeface="Calibri"/>
              </a:rPr>
              <a:t>'Akbar',</a:t>
            </a:r>
            <a:r>
              <a:rPr sz="2000" spc="-70" dirty="0">
                <a:latin typeface="Times New Roman"/>
                <a:cs typeface="Times New Roman"/>
              </a:rPr>
              <a:t> </a:t>
            </a:r>
            <a:r>
              <a:rPr sz="2000" spc="-10" dirty="0">
                <a:latin typeface="Calibri"/>
                <a:cs typeface="Calibri"/>
              </a:rPr>
              <a:t>'Anthony',</a:t>
            </a:r>
            <a:r>
              <a:rPr sz="2000" spc="-90" dirty="0">
                <a:latin typeface="Times New Roman"/>
                <a:cs typeface="Times New Roman"/>
              </a:rPr>
              <a:t> </a:t>
            </a:r>
            <a:r>
              <a:rPr sz="2000" dirty="0">
                <a:latin typeface="Calibri"/>
                <a:cs typeface="Calibri"/>
              </a:rPr>
              <a:t>'Ram',</a:t>
            </a:r>
            <a:r>
              <a:rPr sz="2000" spc="-75" dirty="0">
                <a:latin typeface="Times New Roman"/>
                <a:cs typeface="Times New Roman"/>
              </a:rPr>
              <a:t> </a:t>
            </a:r>
            <a:r>
              <a:rPr sz="2000" spc="-10" dirty="0">
                <a:latin typeface="Calibri"/>
                <a:cs typeface="Calibri"/>
              </a:rPr>
              <a:t>'Iqbal']</a:t>
            </a:r>
            <a:endParaRPr sz="2000">
              <a:latin typeface="Calibri"/>
              <a:cs typeface="Calibri"/>
            </a:endParaRPr>
          </a:p>
        </p:txBody>
      </p:sp>
      <p:sp>
        <p:nvSpPr>
          <p:cNvPr id="5" name="object 5"/>
          <p:cNvSpPr txBox="1"/>
          <p:nvPr/>
        </p:nvSpPr>
        <p:spPr>
          <a:xfrm>
            <a:off x="4575432" y="1281425"/>
            <a:ext cx="3498215" cy="941069"/>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['Amar',</a:t>
            </a:r>
            <a:r>
              <a:rPr sz="2000" spc="-65" dirty="0">
                <a:latin typeface="Times New Roman"/>
                <a:cs typeface="Times New Roman"/>
              </a:rPr>
              <a:t> </a:t>
            </a:r>
            <a:r>
              <a:rPr sz="2000" dirty="0">
                <a:latin typeface="Calibri"/>
                <a:cs typeface="Calibri"/>
              </a:rPr>
              <a:t>'Akbar',</a:t>
            </a:r>
            <a:r>
              <a:rPr sz="2000" spc="-80" dirty="0">
                <a:latin typeface="Times New Roman"/>
                <a:cs typeface="Times New Roman"/>
              </a:rPr>
              <a:t> </a:t>
            </a:r>
            <a:r>
              <a:rPr sz="2000" spc="-10" dirty="0">
                <a:latin typeface="Calibri"/>
                <a:cs typeface="Calibri"/>
              </a:rPr>
              <a:t>'Anthony',</a:t>
            </a:r>
            <a:r>
              <a:rPr sz="2000" spc="-90" dirty="0">
                <a:latin typeface="Times New Roman"/>
                <a:cs typeface="Times New Roman"/>
              </a:rPr>
              <a:t> </a:t>
            </a:r>
            <a:r>
              <a:rPr sz="2000" spc="-10" dirty="0">
                <a:latin typeface="Calibri"/>
                <a:cs typeface="Calibri"/>
              </a:rPr>
              <a:t>'Ram']</a:t>
            </a:r>
            <a:endParaRPr sz="2000">
              <a:latin typeface="Calibri"/>
              <a:cs typeface="Calibri"/>
            </a:endParaRPr>
          </a:p>
          <a:p>
            <a:pPr marL="12700">
              <a:lnSpc>
                <a:spcPct val="100000"/>
              </a:lnSpc>
              <a:spcBef>
                <a:spcPts val="2400"/>
              </a:spcBef>
            </a:pPr>
            <a:r>
              <a:rPr sz="2000" dirty="0">
                <a:latin typeface="Calibri"/>
                <a:cs typeface="Calibri"/>
              </a:rPr>
              <a:t>['Amar',</a:t>
            </a:r>
            <a:r>
              <a:rPr sz="2000" spc="-90" dirty="0">
                <a:latin typeface="Times New Roman"/>
                <a:cs typeface="Times New Roman"/>
              </a:rPr>
              <a:t> </a:t>
            </a:r>
            <a:r>
              <a:rPr sz="2000" dirty="0">
                <a:latin typeface="Calibri"/>
                <a:cs typeface="Calibri"/>
              </a:rPr>
              <a:t>'Akbar',</a:t>
            </a:r>
            <a:r>
              <a:rPr sz="2000" spc="-95" dirty="0">
                <a:latin typeface="Times New Roman"/>
                <a:cs typeface="Times New Roman"/>
              </a:rPr>
              <a:t> </a:t>
            </a:r>
            <a:r>
              <a:rPr sz="2000" spc="-10" dirty="0">
                <a:latin typeface="Calibri"/>
                <a:cs typeface="Calibri"/>
              </a:rPr>
              <a:t>'Anthony']</a:t>
            </a:r>
            <a:endParaRPr sz="2000">
              <a:latin typeface="Calibri"/>
              <a:cs typeface="Calibri"/>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7134" y="286354"/>
            <a:ext cx="4060190" cy="4533265"/>
          </a:xfrm>
          <a:prstGeom prst="rect">
            <a:avLst/>
          </a:prstGeom>
        </p:spPr>
        <p:txBody>
          <a:bodyPr vert="horz" wrap="square" lIns="0" tIns="52705" rIns="0" bIns="0" rtlCol="0">
            <a:spAutoFit/>
          </a:bodyPr>
          <a:lstStyle/>
          <a:p>
            <a:pPr marL="12700">
              <a:lnSpc>
                <a:spcPct val="100000"/>
              </a:lnSpc>
              <a:spcBef>
                <a:spcPts val="415"/>
              </a:spcBef>
            </a:pPr>
            <a:r>
              <a:rPr sz="1600" b="1" spc="-10" dirty="0">
                <a:solidFill>
                  <a:srgbClr val="006FC0"/>
                </a:solidFill>
                <a:latin typeface="Arial"/>
                <a:cs typeface="Arial"/>
              </a:rPr>
              <a:t>Operations:</a:t>
            </a:r>
            <a:endParaRPr sz="1600" dirty="0">
              <a:latin typeface="Arial"/>
              <a:cs typeface="Arial"/>
            </a:endParaRPr>
          </a:p>
          <a:p>
            <a:pPr marL="354330" marR="5715" indent="-341630" algn="just">
              <a:lnSpc>
                <a:spcPct val="100000"/>
              </a:lnSpc>
              <a:spcBef>
                <a:spcPts val="345"/>
              </a:spcBef>
              <a:buFont typeface="Microsoft Sans Serif"/>
              <a:buChar char="•"/>
              <a:tabLst>
                <a:tab pos="355600" algn="l"/>
              </a:tabLst>
            </a:pPr>
            <a:r>
              <a:rPr sz="1700" b="1" dirty="0">
                <a:solidFill>
                  <a:srgbClr val="323232"/>
                </a:solidFill>
                <a:latin typeface="Calibri"/>
                <a:cs typeface="Calibri"/>
              </a:rPr>
              <a:t>Adding</a:t>
            </a:r>
            <a:r>
              <a:rPr sz="1700" spc="310" dirty="0">
                <a:solidFill>
                  <a:srgbClr val="323232"/>
                </a:solidFill>
                <a:latin typeface="Times New Roman"/>
                <a:cs typeface="Times New Roman"/>
              </a:rPr>
              <a:t> </a:t>
            </a:r>
            <a:r>
              <a:rPr sz="1700" b="1" dirty="0">
                <a:solidFill>
                  <a:srgbClr val="323232"/>
                </a:solidFill>
                <a:latin typeface="Calibri"/>
                <a:cs typeface="Calibri"/>
              </a:rPr>
              <a:t>-</a:t>
            </a:r>
            <a:r>
              <a:rPr sz="1700" spc="310" dirty="0">
                <a:solidFill>
                  <a:srgbClr val="323232"/>
                </a:solidFill>
                <a:latin typeface="Times New Roman"/>
                <a:cs typeface="Times New Roman"/>
              </a:rPr>
              <a:t> </a:t>
            </a:r>
            <a:r>
              <a:rPr sz="1700" dirty="0">
                <a:solidFill>
                  <a:srgbClr val="323232"/>
                </a:solidFill>
                <a:latin typeface="Calibri"/>
                <a:cs typeface="Calibri"/>
              </a:rPr>
              <a:t>It</a:t>
            </a:r>
            <a:r>
              <a:rPr sz="1700" spc="320" dirty="0">
                <a:solidFill>
                  <a:srgbClr val="323232"/>
                </a:solidFill>
                <a:latin typeface="Times New Roman"/>
                <a:cs typeface="Times New Roman"/>
              </a:rPr>
              <a:t> </a:t>
            </a:r>
            <a:r>
              <a:rPr sz="1700" dirty="0">
                <a:solidFill>
                  <a:srgbClr val="323232"/>
                </a:solidFill>
                <a:latin typeface="Calibri"/>
                <a:cs typeface="Calibri"/>
              </a:rPr>
              <a:t>adds</a:t>
            </a:r>
            <a:r>
              <a:rPr sz="1700" spc="310" dirty="0">
                <a:solidFill>
                  <a:srgbClr val="323232"/>
                </a:solidFill>
                <a:latin typeface="Times New Roman"/>
                <a:cs typeface="Times New Roman"/>
              </a:rPr>
              <a:t> </a:t>
            </a:r>
            <a:r>
              <a:rPr sz="1700" dirty="0">
                <a:solidFill>
                  <a:srgbClr val="323232"/>
                </a:solidFill>
                <a:latin typeface="Calibri"/>
                <a:cs typeface="Calibri"/>
              </a:rPr>
              <a:t>the</a:t>
            </a:r>
            <a:r>
              <a:rPr sz="1700" spc="305" dirty="0">
                <a:solidFill>
                  <a:srgbClr val="323232"/>
                </a:solidFill>
                <a:latin typeface="Times New Roman"/>
                <a:cs typeface="Times New Roman"/>
              </a:rPr>
              <a:t> </a:t>
            </a:r>
            <a:r>
              <a:rPr sz="1700" dirty="0">
                <a:solidFill>
                  <a:srgbClr val="323232"/>
                </a:solidFill>
                <a:latin typeface="Calibri"/>
                <a:cs typeface="Calibri"/>
              </a:rPr>
              <a:t>items</a:t>
            </a:r>
            <a:r>
              <a:rPr sz="1700" spc="320" dirty="0">
                <a:solidFill>
                  <a:srgbClr val="323232"/>
                </a:solidFill>
                <a:latin typeface="Times New Roman"/>
                <a:cs typeface="Times New Roman"/>
              </a:rPr>
              <a:t> </a:t>
            </a:r>
            <a:r>
              <a:rPr sz="1700" dirty="0">
                <a:solidFill>
                  <a:srgbClr val="323232"/>
                </a:solidFill>
                <a:latin typeface="Calibri"/>
                <a:cs typeface="Calibri"/>
              </a:rPr>
              <a:t>in</a:t>
            </a:r>
            <a:r>
              <a:rPr sz="1700" spc="320" dirty="0">
                <a:solidFill>
                  <a:srgbClr val="323232"/>
                </a:solidFill>
                <a:latin typeface="Times New Roman"/>
                <a:cs typeface="Times New Roman"/>
              </a:rPr>
              <a:t> </a:t>
            </a:r>
            <a:r>
              <a:rPr sz="1700" dirty="0">
                <a:solidFill>
                  <a:srgbClr val="323232"/>
                </a:solidFill>
                <a:latin typeface="Calibri"/>
                <a:cs typeface="Calibri"/>
              </a:rPr>
              <a:t>the</a:t>
            </a:r>
            <a:r>
              <a:rPr sz="1700" spc="320" dirty="0">
                <a:solidFill>
                  <a:srgbClr val="323232"/>
                </a:solidFill>
                <a:latin typeface="Times New Roman"/>
                <a:cs typeface="Times New Roman"/>
              </a:rPr>
              <a:t> </a:t>
            </a:r>
            <a:r>
              <a:rPr sz="1700" spc="-10" dirty="0">
                <a:solidFill>
                  <a:srgbClr val="323232"/>
                </a:solidFill>
                <a:latin typeface="Calibri"/>
                <a:cs typeface="Calibri"/>
              </a:rPr>
              <a:t>stack</a:t>
            </a:r>
            <a:r>
              <a:rPr sz="1700" spc="-10" dirty="0">
                <a:solidFill>
                  <a:srgbClr val="323232"/>
                </a:solidFill>
                <a:latin typeface="Times New Roman"/>
                <a:cs typeface="Times New Roman"/>
              </a:rPr>
              <a:t> 	</a:t>
            </a:r>
            <a:r>
              <a:rPr sz="1700" dirty="0">
                <a:solidFill>
                  <a:srgbClr val="323232"/>
                </a:solidFill>
                <a:latin typeface="Calibri"/>
                <a:cs typeface="Calibri"/>
              </a:rPr>
              <a:t>and</a:t>
            </a:r>
            <a:r>
              <a:rPr sz="1700" spc="10" dirty="0">
                <a:solidFill>
                  <a:srgbClr val="323232"/>
                </a:solidFill>
                <a:latin typeface="Times New Roman"/>
                <a:cs typeface="Times New Roman"/>
              </a:rPr>
              <a:t> </a:t>
            </a:r>
            <a:r>
              <a:rPr sz="1700" dirty="0">
                <a:solidFill>
                  <a:srgbClr val="323232"/>
                </a:solidFill>
                <a:latin typeface="Calibri"/>
                <a:cs typeface="Calibri"/>
              </a:rPr>
              <a:t>increases</a:t>
            </a:r>
            <a:r>
              <a:rPr sz="1700" spc="35" dirty="0">
                <a:solidFill>
                  <a:srgbClr val="323232"/>
                </a:solidFill>
                <a:latin typeface="Times New Roman"/>
                <a:cs typeface="Times New Roman"/>
              </a:rPr>
              <a:t> </a:t>
            </a:r>
            <a:r>
              <a:rPr sz="1700" dirty="0">
                <a:solidFill>
                  <a:srgbClr val="323232"/>
                </a:solidFill>
                <a:latin typeface="Calibri"/>
                <a:cs typeface="Calibri"/>
              </a:rPr>
              <a:t>the</a:t>
            </a:r>
            <a:r>
              <a:rPr sz="1700" spc="25" dirty="0">
                <a:solidFill>
                  <a:srgbClr val="323232"/>
                </a:solidFill>
                <a:latin typeface="Times New Roman"/>
                <a:cs typeface="Times New Roman"/>
              </a:rPr>
              <a:t> </a:t>
            </a:r>
            <a:r>
              <a:rPr sz="1700" dirty="0">
                <a:solidFill>
                  <a:srgbClr val="323232"/>
                </a:solidFill>
                <a:latin typeface="Calibri"/>
                <a:cs typeface="Calibri"/>
              </a:rPr>
              <a:t>stack</a:t>
            </a:r>
            <a:r>
              <a:rPr sz="1700" spc="30" dirty="0">
                <a:solidFill>
                  <a:srgbClr val="323232"/>
                </a:solidFill>
                <a:latin typeface="Times New Roman"/>
                <a:cs typeface="Times New Roman"/>
              </a:rPr>
              <a:t> </a:t>
            </a:r>
            <a:r>
              <a:rPr sz="1700" dirty="0">
                <a:solidFill>
                  <a:srgbClr val="323232"/>
                </a:solidFill>
                <a:latin typeface="Calibri"/>
                <a:cs typeface="Calibri"/>
              </a:rPr>
              <a:t>size.</a:t>
            </a:r>
            <a:r>
              <a:rPr sz="1700" spc="25" dirty="0">
                <a:solidFill>
                  <a:srgbClr val="323232"/>
                </a:solidFill>
                <a:latin typeface="Times New Roman"/>
                <a:cs typeface="Times New Roman"/>
              </a:rPr>
              <a:t> </a:t>
            </a:r>
            <a:r>
              <a:rPr sz="1700" dirty="0">
                <a:solidFill>
                  <a:srgbClr val="323232"/>
                </a:solidFill>
                <a:latin typeface="Calibri"/>
                <a:cs typeface="Calibri"/>
              </a:rPr>
              <a:t>The</a:t>
            </a:r>
            <a:r>
              <a:rPr sz="1700" spc="25" dirty="0">
                <a:solidFill>
                  <a:srgbClr val="323232"/>
                </a:solidFill>
                <a:latin typeface="Times New Roman"/>
                <a:cs typeface="Times New Roman"/>
              </a:rPr>
              <a:t> </a:t>
            </a:r>
            <a:r>
              <a:rPr sz="1700" spc="-10" dirty="0">
                <a:solidFill>
                  <a:srgbClr val="323232"/>
                </a:solidFill>
                <a:latin typeface="Calibri"/>
                <a:cs typeface="Calibri"/>
              </a:rPr>
              <a:t>addition</a:t>
            </a:r>
            <a:r>
              <a:rPr sz="1700" spc="-10" dirty="0">
                <a:solidFill>
                  <a:srgbClr val="323232"/>
                </a:solidFill>
                <a:latin typeface="Times New Roman"/>
                <a:cs typeface="Times New Roman"/>
              </a:rPr>
              <a:t> 	</a:t>
            </a:r>
            <a:r>
              <a:rPr sz="1700" spc="-10" dirty="0">
                <a:solidFill>
                  <a:srgbClr val="323232"/>
                </a:solidFill>
                <a:latin typeface="Calibri"/>
                <a:cs typeface="Calibri"/>
              </a:rPr>
              <a:t>takes</a:t>
            </a:r>
            <a:r>
              <a:rPr sz="1700" spc="-65" dirty="0">
                <a:solidFill>
                  <a:srgbClr val="323232"/>
                </a:solidFill>
                <a:latin typeface="Times New Roman"/>
                <a:cs typeface="Times New Roman"/>
              </a:rPr>
              <a:t> </a:t>
            </a:r>
            <a:r>
              <a:rPr sz="1700" dirty="0">
                <a:solidFill>
                  <a:srgbClr val="323232"/>
                </a:solidFill>
                <a:latin typeface="Calibri"/>
                <a:cs typeface="Calibri"/>
              </a:rPr>
              <a:t>place</a:t>
            </a:r>
            <a:r>
              <a:rPr sz="1700" spc="-60" dirty="0">
                <a:solidFill>
                  <a:srgbClr val="323232"/>
                </a:solidFill>
                <a:latin typeface="Times New Roman"/>
                <a:cs typeface="Times New Roman"/>
              </a:rPr>
              <a:t> </a:t>
            </a:r>
            <a:r>
              <a:rPr sz="1700" dirty="0">
                <a:solidFill>
                  <a:srgbClr val="323232"/>
                </a:solidFill>
                <a:latin typeface="Calibri"/>
                <a:cs typeface="Calibri"/>
              </a:rPr>
              <a:t>at</a:t>
            </a:r>
            <a:r>
              <a:rPr sz="1700" spc="-65" dirty="0">
                <a:solidFill>
                  <a:srgbClr val="323232"/>
                </a:solidFill>
                <a:latin typeface="Times New Roman"/>
                <a:cs typeface="Times New Roman"/>
              </a:rPr>
              <a:t> </a:t>
            </a:r>
            <a:r>
              <a:rPr sz="1700" dirty="0">
                <a:solidFill>
                  <a:srgbClr val="323232"/>
                </a:solidFill>
                <a:latin typeface="Calibri"/>
                <a:cs typeface="Calibri"/>
              </a:rPr>
              <a:t>the</a:t>
            </a:r>
            <a:r>
              <a:rPr sz="1700" spc="-65" dirty="0">
                <a:solidFill>
                  <a:srgbClr val="323232"/>
                </a:solidFill>
                <a:latin typeface="Times New Roman"/>
                <a:cs typeface="Times New Roman"/>
              </a:rPr>
              <a:t> </a:t>
            </a:r>
            <a:r>
              <a:rPr sz="1700" dirty="0">
                <a:solidFill>
                  <a:srgbClr val="323232"/>
                </a:solidFill>
                <a:latin typeface="Calibri"/>
                <a:cs typeface="Calibri"/>
              </a:rPr>
              <a:t>top</a:t>
            </a:r>
            <a:r>
              <a:rPr sz="1700" spc="-65" dirty="0">
                <a:solidFill>
                  <a:srgbClr val="323232"/>
                </a:solidFill>
                <a:latin typeface="Times New Roman"/>
                <a:cs typeface="Times New Roman"/>
              </a:rPr>
              <a:t> </a:t>
            </a:r>
            <a:r>
              <a:rPr sz="1700" dirty="0">
                <a:solidFill>
                  <a:srgbClr val="323232"/>
                </a:solidFill>
                <a:latin typeface="Calibri"/>
                <a:cs typeface="Calibri"/>
              </a:rPr>
              <a:t>of</a:t>
            </a:r>
            <a:r>
              <a:rPr sz="1700" spc="-50" dirty="0">
                <a:solidFill>
                  <a:srgbClr val="323232"/>
                </a:solidFill>
                <a:latin typeface="Times New Roman"/>
                <a:cs typeface="Times New Roman"/>
              </a:rPr>
              <a:t> </a:t>
            </a:r>
            <a:r>
              <a:rPr sz="1700" dirty="0">
                <a:solidFill>
                  <a:srgbClr val="323232"/>
                </a:solidFill>
                <a:latin typeface="Calibri"/>
                <a:cs typeface="Calibri"/>
              </a:rPr>
              <a:t>the</a:t>
            </a:r>
            <a:r>
              <a:rPr sz="1700" spc="-70" dirty="0">
                <a:solidFill>
                  <a:srgbClr val="323232"/>
                </a:solidFill>
                <a:latin typeface="Times New Roman"/>
                <a:cs typeface="Times New Roman"/>
              </a:rPr>
              <a:t> </a:t>
            </a:r>
            <a:r>
              <a:rPr sz="1700" spc="-10" dirty="0">
                <a:solidFill>
                  <a:srgbClr val="323232"/>
                </a:solidFill>
                <a:latin typeface="Calibri"/>
                <a:cs typeface="Calibri"/>
              </a:rPr>
              <a:t>stack.</a:t>
            </a:r>
            <a:endParaRPr sz="1700" dirty="0">
              <a:latin typeface="Calibri"/>
              <a:cs typeface="Calibri"/>
            </a:endParaRPr>
          </a:p>
          <a:p>
            <a:pPr marL="353695" marR="5080" indent="-340995" algn="just">
              <a:lnSpc>
                <a:spcPct val="100000"/>
              </a:lnSpc>
              <a:spcBef>
                <a:spcPts val="409"/>
              </a:spcBef>
              <a:buFont typeface="Microsoft Sans Serif"/>
              <a:buChar char="•"/>
              <a:tabLst>
                <a:tab pos="355600" algn="l"/>
              </a:tabLst>
            </a:pPr>
            <a:r>
              <a:rPr sz="1700" b="1" dirty="0">
                <a:solidFill>
                  <a:srgbClr val="323232"/>
                </a:solidFill>
                <a:latin typeface="Calibri"/>
                <a:cs typeface="Calibri"/>
              </a:rPr>
              <a:t>Deletion</a:t>
            </a:r>
            <a:r>
              <a:rPr sz="1700" spc="265" dirty="0">
                <a:solidFill>
                  <a:srgbClr val="323232"/>
                </a:solidFill>
                <a:latin typeface="Times New Roman"/>
                <a:cs typeface="Times New Roman"/>
              </a:rPr>
              <a:t> </a:t>
            </a:r>
            <a:r>
              <a:rPr sz="1700" b="1" dirty="0">
                <a:solidFill>
                  <a:srgbClr val="323232"/>
                </a:solidFill>
                <a:latin typeface="Calibri"/>
                <a:cs typeface="Calibri"/>
              </a:rPr>
              <a:t>-</a:t>
            </a:r>
            <a:r>
              <a:rPr sz="1700" spc="270" dirty="0">
                <a:solidFill>
                  <a:srgbClr val="323232"/>
                </a:solidFill>
                <a:latin typeface="Times New Roman"/>
                <a:cs typeface="Times New Roman"/>
              </a:rPr>
              <a:t> </a:t>
            </a:r>
            <a:r>
              <a:rPr sz="1700" dirty="0">
                <a:solidFill>
                  <a:srgbClr val="323232"/>
                </a:solidFill>
                <a:latin typeface="Calibri"/>
                <a:cs typeface="Calibri"/>
              </a:rPr>
              <a:t>It</a:t>
            </a:r>
            <a:r>
              <a:rPr sz="1700" spc="280" dirty="0">
                <a:solidFill>
                  <a:srgbClr val="323232"/>
                </a:solidFill>
                <a:latin typeface="Times New Roman"/>
                <a:cs typeface="Times New Roman"/>
              </a:rPr>
              <a:t> </a:t>
            </a:r>
            <a:r>
              <a:rPr sz="1700" dirty="0">
                <a:solidFill>
                  <a:srgbClr val="323232"/>
                </a:solidFill>
                <a:latin typeface="Calibri"/>
                <a:cs typeface="Calibri"/>
              </a:rPr>
              <a:t>consists</a:t>
            </a:r>
            <a:r>
              <a:rPr sz="1700" spc="280" dirty="0">
                <a:solidFill>
                  <a:srgbClr val="323232"/>
                </a:solidFill>
                <a:latin typeface="Times New Roman"/>
                <a:cs typeface="Times New Roman"/>
              </a:rPr>
              <a:t> </a:t>
            </a:r>
            <a:r>
              <a:rPr sz="1700" dirty="0">
                <a:solidFill>
                  <a:srgbClr val="323232"/>
                </a:solidFill>
                <a:latin typeface="Calibri"/>
                <a:cs typeface="Calibri"/>
              </a:rPr>
              <a:t>of</a:t>
            </a:r>
            <a:r>
              <a:rPr sz="1700" spc="270" dirty="0">
                <a:solidFill>
                  <a:srgbClr val="323232"/>
                </a:solidFill>
                <a:latin typeface="Times New Roman"/>
                <a:cs typeface="Times New Roman"/>
              </a:rPr>
              <a:t> </a:t>
            </a:r>
            <a:r>
              <a:rPr sz="1700" dirty="0">
                <a:solidFill>
                  <a:srgbClr val="323232"/>
                </a:solidFill>
                <a:latin typeface="Calibri"/>
                <a:cs typeface="Calibri"/>
              </a:rPr>
              <a:t>two</a:t>
            </a:r>
            <a:r>
              <a:rPr sz="1700" spc="275" dirty="0">
                <a:solidFill>
                  <a:srgbClr val="323232"/>
                </a:solidFill>
                <a:latin typeface="Times New Roman"/>
                <a:cs typeface="Times New Roman"/>
              </a:rPr>
              <a:t> </a:t>
            </a:r>
            <a:r>
              <a:rPr sz="1700" spc="-10" dirty="0">
                <a:solidFill>
                  <a:srgbClr val="323232"/>
                </a:solidFill>
                <a:latin typeface="Calibri"/>
                <a:cs typeface="Calibri"/>
              </a:rPr>
              <a:t>conditions,</a:t>
            </a:r>
            <a:r>
              <a:rPr sz="1700" spc="-10" dirty="0">
                <a:solidFill>
                  <a:srgbClr val="323232"/>
                </a:solidFill>
                <a:latin typeface="Times New Roman"/>
                <a:cs typeface="Times New Roman"/>
              </a:rPr>
              <a:t> 	</a:t>
            </a:r>
            <a:r>
              <a:rPr sz="1700" dirty="0">
                <a:solidFill>
                  <a:srgbClr val="323232"/>
                </a:solidFill>
                <a:latin typeface="Calibri"/>
                <a:cs typeface="Calibri"/>
              </a:rPr>
              <a:t>first,</a:t>
            </a:r>
            <a:r>
              <a:rPr sz="1700" spc="-10" dirty="0">
                <a:solidFill>
                  <a:srgbClr val="323232"/>
                </a:solidFill>
                <a:latin typeface="Times New Roman"/>
                <a:cs typeface="Times New Roman"/>
              </a:rPr>
              <a:t> </a:t>
            </a:r>
            <a:r>
              <a:rPr sz="1700" dirty="0">
                <a:solidFill>
                  <a:srgbClr val="323232"/>
                </a:solidFill>
                <a:latin typeface="Calibri"/>
                <a:cs typeface="Calibri"/>
              </a:rPr>
              <a:t>if</a:t>
            </a:r>
            <a:r>
              <a:rPr sz="1700" spc="-10" dirty="0">
                <a:solidFill>
                  <a:srgbClr val="323232"/>
                </a:solidFill>
                <a:latin typeface="Times New Roman"/>
                <a:cs typeface="Times New Roman"/>
              </a:rPr>
              <a:t> </a:t>
            </a:r>
            <a:r>
              <a:rPr sz="1700" dirty="0">
                <a:solidFill>
                  <a:srgbClr val="323232"/>
                </a:solidFill>
                <a:latin typeface="Calibri"/>
                <a:cs typeface="Calibri"/>
              </a:rPr>
              <a:t>no</a:t>
            </a:r>
            <a:r>
              <a:rPr sz="1700" spc="-5" dirty="0">
                <a:solidFill>
                  <a:srgbClr val="323232"/>
                </a:solidFill>
                <a:latin typeface="Times New Roman"/>
                <a:cs typeface="Times New Roman"/>
              </a:rPr>
              <a:t> </a:t>
            </a:r>
            <a:r>
              <a:rPr sz="1700" dirty="0">
                <a:solidFill>
                  <a:srgbClr val="323232"/>
                </a:solidFill>
                <a:latin typeface="Calibri"/>
                <a:cs typeface="Calibri"/>
              </a:rPr>
              <a:t>element</a:t>
            </a:r>
            <a:r>
              <a:rPr sz="1700" spc="-10" dirty="0">
                <a:solidFill>
                  <a:srgbClr val="323232"/>
                </a:solidFill>
                <a:latin typeface="Times New Roman"/>
                <a:cs typeface="Times New Roman"/>
              </a:rPr>
              <a:t> </a:t>
            </a:r>
            <a:r>
              <a:rPr sz="1700" dirty="0">
                <a:solidFill>
                  <a:srgbClr val="323232"/>
                </a:solidFill>
                <a:latin typeface="Calibri"/>
                <a:cs typeface="Calibri"/>
              </a:rPr>
              <a:t>is</a:t>
            </a:r>
            <a:r>
              <a:rPr sz="1700" spc="-10" dirty="0">
                <a:solidFill>
                  <a:srgbClr val="323232"/>
                </a:solidFill>
                <a:latin typeface="Times New Roman"/>
                <a:cs typeface="Times New Roman"/>
              </a:rPr>
              <a:t> </a:t>
            </a:r>
            <a:r>
              <a:rPr sz="1700" dirty="0">
                <a:solidFill>
                  <a:srgbClr val="323232"/>
                </a:solidFill>
                <a:latin typeface="Calibri"/>
                <a:cs typeface="Calibri"/>
              </a:rPr>
              <a:t>present</a:t>
            </a:r>
            <a:r>
              <a:rPr sz="1700" spc="-10" dirty="0">
                <a:solidFill>
                  <a:srgbClr val="323232"/>
                </a:solidFill>
                <a:latin typeface="Times New Roman"/>
                <a:cs typeface="Times New Roman"/>
              </a:rPr>
              <a:t> </a:t>
            </a:r>
            <a:r>
              <a:rPr sz="1700" dirty="0">
                <a:solidFill>
                  <a:srgbClr val="323232"/>
                </a:solidFill>
                <a:latin typeface="Calibri"/>
                <a:cs typeface="Calibri"/>
              </a:rPr>
              <a:t>in</a:t>
            </a:r>
            <a:r>
              <a:rPr sz="1700" dirty="0">
                <a:solidFill>
                  <a:srgbClr val="323232"/>
                </a:solidFill>
                <a:latin typeface="Times New Roman"/>
                <a:cs typeface="Times New Roman"/>
              </a:rPr>
              <a:t> </a:t>
            </a:r>
            <a:r>
              <a:rPr sz="1700" dirty="0">
                <a:solidFill>
                  <a:srgbClr val="323232"/>
                </a:solidFill>
                <a:latin typeface="Calibri"/>
                <a:cs typeface="Calibri"/>
              </a:rPr>
              <a:t>the</a:t>
            </a:r>
            <a:r>
              <a:rPr sz="1700" spc="-10" dirty="0">
                <a:solidFill>
                  <a:srgbClr val="323232"/>
                </a:solidFill>
                <a:latin typeface="Times New Roman"/>
                <a:cs typeface="Times New Roman"/>
              </a:rPr>
              <a:t> </a:t>
            </a:r>
            <a:r>
              <a:rPr sz="1700" spc="-10" dirty="0">
                <a:solidFill>
                  <a:srgbClr val="323232"/>
                </a:solidFill>
                <a:latin typeface="Calibri"/>
                <a:cs typeface="Calibri"/>
              </a:rPr>
              <a:t>stack,</a:t>
            </a:r>
            <a:r>
              <a:rPr sz="1700" spc="-10" dirty="0">
                <a:solidFill>
                  <a:srgbClr val="323232"/>
                </a:solidFill>
                <a:latin typeface="Times New Roman"/>
                <a:cs typeface="Times New Roman"/>
              </a:rPr>
              <a:t> 	</a:t>
            </a:r>
            <a:r>
              <a:rPr sz="1700" dirty="0">
                <a:solidFill>
                  <a:srgbClr val="323232"/>
                </a:solidFill>
                <a:latin typeface="Calibri"/>
                <a:cs typeface="Calibri"/>
              </a:rPr>
              <a:t>then</a:t>
            </a:r>
            <a:r>
              <a:rPr sz="1700" spc="204" dirty="0">
                <a:solidFill>
                  <a:srgbClr val="323232"/>
                </a:solidFill>
                <a:latin typeface="Times New Roman"/>
                <a:cs typeface="Times New Roman"/>
              </a:rPr>
              <a:t> </a:t>
            </a:r>
            <a:r>
              <a:rPr sz="1700" dirty="0">
                <a:solidFill>
                  <a:srgbClr val="323232"/>
                </a:solidFill>
                <a:latin typeface="Calibri"/>
                <a:cs typeface="Calibri"/>
              </a:rPr>
              <a:t>underflow</a:t>
            </a:r>
            <a:r>
              <a:rPr sz="1700" spc="210" dirty="0">
                <a:solidFill>
                  <a:srgbClr val="323232"/>
                </a:solidFill>
                <a:latin typeface="Times New Roman"/>
                <a:cs typeface="Times New Roman"/>
              </a:rPr>
              <a:t> </a:t>
            </a:r>
            <a:r>
              <a:rPr sz="1700" dirty="0">
                <a:solidFill>
                  <a:srgbClr val="323232"/>
                </a:solidFill>
                <a:latin typeface="Calibri"/>
                <a:cs typeface="Calibri"/>
              </a:rPr>
              <a:t>occurs</a:t>
            </a:r>
            <a:r>
              <a:rPr sz="1700" spc="215" dirty="0">
                <a:solidFill>
                  <a:srgbClr val="323232"/>
                </a:solidFill>
                <a:latin typeface="Times New Roman"/>
                <a:cs typeface="Times New Roman"/>
              </a:rPr>
              <a:t> </a:t>
            </a:r>
            <a:r>
              <a:rPr sz="1700" dirty="0">
                <a:solidFill>
                  <a:srgbClr val="323232"/>
                </a:solidFill>
                <a:latin typeface="Calibri"/>
                <a:cs typeface="Calibri"/>
              </a:rPr>
              <a:t>in</a:t>
            </a:r>
            <a:r>
              <a:rPr sz="1700" spc="210" dirty="0">
                <a:solidFill>
                  <a:srgbClr val="323232"/>
                </a:solidFill>
                <a:latin typeface="Times New Roman"/>
                <a:cs typeface="Times New Roman"/>
              </a:rPr>
              <a:t> </a:t>
            </a:r>
            <a:r>
              <a:rPr sz="1700" dirty="0">
                <a:solidFill>
                  <a:srgbClr val="323232"/>
                </a:solidFill>
                <a:latin typeface="Calibri"/>
                <a:cs typeface="Calibri"/>
              </a:rPr>
              <a:t>the</a:t>
            </a:r>
            <a:r>
              <a:rPr sz="1700" spc="225" dirty="0">
                <a:solidFill>
                  <a:srgbClr val="323232"/>
                </a:solidFill>
                <a:latin typeface="Times New Roman"/>
                <a:cs typeface="Times New Roman"/>
              </a:rPr>
              <a:t> </a:t>
            </a:r>
            <a:r>
              <a:rPr sz="1700" dirty="0">
                <a:solidFill>
                  <a:srgbClr val="323232"/>
                </a:solidFill>
                <a:latin typeface="Calibri"/>
                <a:cs typeface="Calibri"/>
              </a:rPr>
              <a:t>stack,</a:t>
            </a:r>
            <a:r>
              <a:rPr sz="1700" spc="220" dirty="0">
                <a:solidFill>
                  <a:srgbClr val="323232"/>
                </a:solidFill>
                <a:latin typeface="Times New Roman"/>
                <a:cs typeface="Times New Roman"/>
              </a:rPr>
              <a:t> </a:t>
            </a:r>
            <a:r>
              <a:rPr sz="1700" spc="-25" dirty="0">
                <a:solidFill>
                  <a:srgbClr val="323232"/>
                </a:solidFill>
                <a:latin typeface="Calibri"/>
                <a:cs typeface="Calibri"/>
              </a:rPr>
              <a:t>and</a:t>
            </a:r>
            <a:r>
              <a:rPr sz="1700" spc="-25" dirty="0">
                <a:solidFill>
                  <a:srgbClr val="323232"/>
                </a:solidFill>
                <a:latin typeface="Times New Roman"/>
                <a:cs typeface="Times New Roman"/>
              </a:rPr>
              <a:t> 	</a:t>
            </a:r>
            <a:r>
              <a:rPr sz="1700" dirty="0">
                <a:solidFill>
                  <a:srgbClr val="323232"/>
                </a:solidFill>
                <a:latin typeface="Calibri"/>
                <a:cs typeface="Calibri"/>
              </a:rPr>
              <a:t>second,</a:t>
            </a:r>
            <a:r>
              <a:rPr sz="1700" spc="440" dirty="0">
                <a:solidFill>
                  <a:srgbClr val="323232"/>
                </a:solidFill>
                <a:latin typeface="Times New Roman"/>
                <a:cs typeface="Times New Roman"/>
              </a:rPr>
              <a:t>  </a:t>
            </a:r>
            <a:r>
              <a:rPr sz="1700" dirty="0">
                <a:solidFill>
                  <a:srgbClr val="323232"/>
                </a:solidFill>
                <a:latin typeface="Calibri"/>
                <a:cs typeface="Calibri"/>
              </a:rPr>
              <a:t>if</a:t>
            </a:r>
            <a:r>
              <a:rPr sz="1700" spc="440" dirty="0">
                <a:solidFill>
                  <a:srgbClr val="323232"/>
                </a:solidFill>
                <a:latin typeface="Times New Roman"/>
                <a:cs typeface="Times New Roman"/>
              </a:rPr>
              <a:t>  </a:t>
            </a:r>
            <a:r>
              <a:rPr sz="1700" dirty="0">
                <a:solidFill>
                  <a:srgbClr val="323232"/>
                </a:solidFill>
                <a:latin typeface="Calibri"/>
                <a:cs typeface="Calibri"/>
              </a:rPr>
              <a:t>a</a:t>
            </a:r>
            <a:r>
              <a:rPr sz="1700" spc="434" dirty="0">
                <a:solidFill>
                  <a:srgbClr val="323232"/>
                </a:solidFill>
                <a:latin typeface="Times New Roman"/>
                <a:cs typeface="Times New Roman"/>
              </a:rPr>
              <a:t>  </a:t>
            </a:r>
            <a:r>
              <a:rPr sz="1700" dirty="0">
                <a:solidFill>
                  <a:srgbClr val="323232"/>
                </a:solidFill>
                <a:latin typeface="Calibri"/>
                <a:cs typeface="Calibri"/>
              </a:rPr>
              <a:t>stack</a:t>
            </a:r>
            <a:r>
              <a:rPr sz="1700" spc="445" dirty="0">
                <a:solidFill>
                  <a:srgbClr val="323232"/>
                </a:solidFill>
                <a:latin typeface="Times New Roman"/>
                <a:cs typeface="Times New Roman"/>
              </a:rPr>
              <a:t>  </a:t>
            </a:r>
            <a:r>
              <a:rPr sz="1700" dirty="0">
                <a:solidFill>
                  <a:srgbClr val="323232"/>
                </a:solidFill>
                <a:latin typeface="Calibri"/>
                <a:cs typeface="Calibri"/>
              </a:rPr>
              <a:t>contains</a:t>
            </a:r>
            <a:r>
              <a:rPr sz="1700" spc="445" dirty="0">
                <a:solidFill>
                  <a:srgbClr val="323232"/>
                </a:solidFill>
                <a:latin typeface="Times New Roman"/>
                <a:cs typeface="Times New Roman"/>
              </a:rPr>
              <a:t>  </a:t>
            </a:r>
            <a:r>
              <a:rPr sz="1700" spc="-20" dirty="0">
                <a:solidFill>
                  <a:srgbClr val="323232"/>
                </a:solidFill>
                <a:latin typeface="Calibri"/>
                <a:cs typeface="Calibri"/>
              </a:rPr>
              <a:t>some</a:t>
            </a:r>
            <a:r>
              <a:rPr sz="1700" spc="-20" dirty="0">
                <a:solidFill>
                  <a:srgbClr val="323232"/>
                </a:solidFill>
                <a:latin typeface="Times New Roman"/>
                <a:cs typeface="Times New Roman"/>
              </a:rPr>
              <a:t> 	</a:t>
            </a:r>
            <a:r>
              <a:rPr sz="1700" dirty="0">
                <a:solidFill>
                  <a:srgbClr val="323232"/>
                </a:solidFill>
                <a:latin typeface="Calibri"/>
                <a:cs typeface="Calibri"/>
              </a:rPr>
              <a:t>elements,</a:t>
            </a:r>
            <a:r>
              <a:rPr sz="1700" spc="-35" dirty="0">
                <a:solidFill>
                  <a:srgbClr val="323232"/>
                </a:solidFill>
                <a:latin typeface="Times New Roman"/>
                <a:cs typeface="Times New Roman"/>
              </a:rPr>
              <a:t> </a:t>
            </a:r>
            <a:r>
              <a:rPr sz="1700" dirty="0">
                <a:solidFill>
                  <a:srgbClr val="323232"/>
                </a:solidFill>
                <a:latin typeface="Calibri"/>
                <a:cs typeface="Calibri"/>
              </a:rPr>
              <a:t>then</a:t>
            </a:r>
            <a:r>
              <a:rPr sz="1700" spc="-20" dirty="0">
                <a:solidFill>
                  <a:srgbClr val="323232"/>
                </a:solidFill>
                <a:latin typeface="Times New Roman"/>
                <a:cs typeface="Times New Roman"/>
              </a:rPr>
              <a:t> </a:t>
            </a:r>
            <a:r>
              <a:rPr sz="1700" dirty="0">
                <a:solidFill>
                  <a:srgbClr val="323232"/>
                </a:solidFill>
                <a:latin typeface="Calibri"/>
                <a:cs typeface="Calibri"/>
              </a:rPr>
              <a:t>the</a:t>
            </a:r>
            <a:r>
              <a:rPr sz="1700" spc="-25" dirty="0">
                <a:solidFill>
                  <a:srgbClr val="323232"/>
                </a:solidFill>
                <a:latin typeface="Times New Roman"/>
                <a:cs typeface="Times New Roman"/>
              </a:rPr>
              <a:t> </a:t>
            </a:r>
            <a:r>
              <a:rPr sz="1700" dirty="0">
                <a:solidFill>
                  <a:srgbClr val="323232"/>
                </a:solidFill>
                <a:latin typeface="Calibri"/>
                <a:cs typeface="Calibri"/>
              </a:rPr>
              <a:t>topmost</a:t>
            </a:r>
            <a:r>
              <a:rPr sz="1700" spc="-25" dirty="0">
                <a:solidFill>
                  <a:srgbClr val="323232"/>
                </a:solidFill>
                <a:latin typeface="Times New Roman"/>
                <a:cs typeface="Times New Roman"/>
              </a:rPr>
              <a:t> </a:t>
            </a:r>
            <a:r>
              <a:rPr sz="1700" dirty="0">
                <a:solidFill>
                  <a:srgbClr val="323232"/>
                </a:solidFill>
                <a:latin typeface="Calibri"/>
                <a:cs typeface="Calibri"/>
              </a:rPr>
              <a:t>element</a:t>
            </a:r>
            <a:r>
              <a:rPr sz="1700" spc="-25" dirty="0">
                <a:solidFill>
                  <a:srgbClr val="323232"/>
                </a:solidFill>
                <a:latin typeface="Times New Roman"/>
                <a:cs typeface="Times New Roman"/>
              </a:rPr>
              <a:t> </a:t>
            </a:r>
            <a:r>
              <a:rPr sz="1700" spc="-20" dirty="0">
                <a:solidFill>
                  <a:srgbClr val="323232"/>
                </a:solidFill>
                <a:latin typeface="Calibri"/>
                <a:cs typeface="Calibri"/>
              </a:rPr>
              <a:t>gets</a:t>
            </a:r>
            <a:r>
              <a:rPr sz="1700" spc="-20" dirty="0">
                <a:solidFill>
                  <a:srgbClr val="323232"/>
                </a:solidFill>
                <a:latin typeface="Times New Roman"/>
                <a:cs typeface="Times New Roman"/>
              </a:rPr>
              <a:t> 	</a:t>
            </a:r>
            <a:r>
              <a:rPr sz="1700" spc="-10" dirty="0">
                <a:solidFill>
                  <a:srgbClr val="323232"/>
                </a:solidFill>
                <a:latin typeface="Calibri"/>
                <a:cs typeface="Calibri"/>
              </a:rPr>
              <a:t>removed.</a:t>
            </a:r>
            <a:r>
              <a:rPr sz="1700" spc="-80" dirty="0">
                <a:solidFill>
                  <a:srgbClr val="323232"/>
                </a:solidFill>
                <a:latin typeface="Times New Roman"/>
                <a:cs typeface="Times New Roman"/>
              </a:rPr>
              <a:t> </a:t>
            </a:r>
            <a:r>
              <a:rPr sz="1700" dirty="0">
                <a:solidFill>
                  <a:srgbClr val="323232"/>
                </a:solidFill>
                <a:latin typeface="Calibri"/>
                <a:cs typeface="Calibri"/>
              </a:rPr>
              <a:t>It</a:t>
            </a:r>
            <a:r>
              <a:rPr sz="1700" spc="-45" dirty="0">
                <a:solidFill>
                  <a:srgbClr val="323232"/>
                </a:solidFill>
                <a:latin typeface="Times New Roman"/>
                <a:cs typeface="Times New Roman"/>
              </a:rPr>
              <a:t> </a:t>
            </a:r>
            <a:r>
              <a:rPr sz="1700" dirty="0">
                <a:solidFill>
                  <a:srgbClr val="323232"/>
                </a:solidFill>
                <a:latin typeface="Calibri"/>
                <a:cs typeface="Calibri"/>
              </a:rPr>
              <a:t>reduces</a:t>
            </a:r>
            <a:r>
              <a:rPr sz="1700" spc="-40" dirty="0">
                <a:solidFill>
                  <a:srgbClr val="323232"/>
                </a:solidFill>
                <a:latin typeface="Times New Roman"/>
                <a:cs typeface="Times New Roman"/>
              </a:rPr>
              <a:t> </a:t>
            </a:r>
            <a:r>
              <a:rPr sz="1700" dirty="0">
                <a:solidFill>
                  <a:srgbClr val="323232"/>
                </a:solidFill>
                <a:latin typeface="Calibri"/>
                <a:cs typeface="Calibri"/>
              </a:rPr>
              <a:t>the</a:t>
            </a:r>
            <a:r>
              <a:rPr sz="1700" spc="-60" dirty="0">
                <a:solidFill>
                  <a:srgbClr val="323232"/>
                </a:solidFill>
                <a:latin typeface="Times New Roman"/>
                <a:cs typeface="Times New Roman"/>
              </a:rPr>
              <a:t> </a:t>
            </a:r>
            <a:r>
              <a:rPr sz="1700" spc="-10" dirty="0">
                <a:solidFill>
                  <a:srgbClr val="323232"/>
                </a:solidFill>
                <a:latin typeface="Calibri"/>
                <a:cs typeface="Calibri"/>
              </a:rPr>
              <a:t>stack</a:t>
            </a:r>
            <a:r>
              <a:rPr sz="1700" spc="-65" dirty="0">
                <a:solidFill>
                  <a:srgbClr val="323232"/>
                </a:solidFill>
                <a:latin typeface="Times New Roman"/>
                <a:cs typeface="Times New Roman"/>
              </a:rPr>
              <a:t> </a:t>
            </a:r>
            <a:r>
              <a:rPr sz="1700" spc="-20" dirty="0">
                <a:solidFill>
                  <a:srgbClr val="323232"/>
                </a:solidFill>
                <a:latin typeface="Calibri"/>
                <a:cs typeface="Calibri"/>
              </a:rPr>
              <a:t>size.</a:t>
            </a:r>
            <a:endParaRPr sz="1700" dirty="0">
              <a:latin typeface="Calibri"/>
              <a:cs typeface="Calibri"/>
            </a:endParaRPr>
          </a:p>
          <a:p>
            <a:pPr marL="353695" marR="6350" indent="-341630" algn="just">
              <a:lnSpc>
                <a:spcPct val="100000"/>
              </a:lnSpc>
              <a:spcBef>
                <a:spcPts val="409"/>
              </a:spcBef>
              <a:buFont typeface="Microsoft Sans Serif"/>
              <a:buChar char="•"/>
              <a:tabLst>
                <a:tab pos="355600" algn="l"/>
              </a:tabLst>
            </a:pPr>
            <a:r>
              <a:rPr sz="1700" b="1" dirty="0">
                <a:solidFill>
                  <a:srgbClr val="323232"/>
                </a:solidFill>
                <a:latin typeface="Calibri"/>
                <a:cs typeface="Calibri"/>
              </a:rPr>
              <a:t>Traversing</a:t>
            </a:r>
            <a:r>
              <a:rPr sz="1700" spc="195" dirty="0">
                <a:solidFill>
                  <a:srgbClr val="323232"/>
                </a:solidFill>
                <a:latin typeface="Times New Roman"/>
                <a:cs typeface="Times New Roman"/>
              </a:rPr>
              <a:t>  </a:t>
            </a:r>
            <a:r>
              <a:rPr sz="1700" b="1" dirty="0">
                <a:solidFill>
                  <a:srgbClr val="323232"/>
                </a:solidFill>
                <a:latin typeface="Calibri"/>
                <a:cs typeface="Calibri"/>
              </a:rPr>
              <a:t>-</a:t>
            </a:r>
            <a:r>
              <a:rPr sz="1700" spc="204" dirty="0">
                <a:solidFill>
                  <a:srgbClr val="323232"/>
                </a:solidFill>
                <a:latin typeface="Times New Roman"/>
                <a:cs typeface="Times New Roman"/>
              </a:rPr>
              <a:t>  </a:t>
            </a:r>
            <a:r>
              <a:rPr sz="1700" dirty="0">
                <a:solidFill>
                  <a:srgbClr val="323232"/>
                </a:solidFill>
                <a:latin typeface="Calibri"/>
                <a:cs typeface="Calibri"/>
              </a:rPr>
              <a:t>It</a:t>
            </a:r>
            <a:r>
              <a:rPr sz="1700" spc="200" dirty="0">
                <a:solidFill>
                  <a:srgbClr val="323232"/>
                </a:solidFill>
                <a:latin typeface="Times New Roman"/>
                <a:cs typeface="Times New Roman"/>
              </a:rPr>
              <a:t>  </a:t>
            </a:r>
            <a:r>
              <a:rPr sz="1700" dirty="0">
                <a:solidFill>
                  <a:srgbClr val="323232"/>
                </a:solidFill>
                <a:latin typeface="Calibri"/>
                <a:cs typeface="Calibri"/>
              </a:rPr>
              <a:t>involves</a:t>
            </a:r>
            <a:r>
              <a:rPr sz="1700" spc="200" dirty="0">
                <a:solidFill>
                  <a:srgbClr val="323232"/>
                </a:solidFill>
                <a:latin typeface="Times New Roman"/>
                <a:cs typeface="Times New Roman"/>
              </a:rPr>
              <a:t>  </a:t>
            </a:r>
            <a:r>
              <a:rPr sz="1700" dirty="0">
                <a:solidFill>
                  <a:srgbClr val="323232"/>
                </a:solidFill>
                <a:latin typeface="Calibri"/>
                <a:cs typeface="Calibri"/>
              </a:rPr>
              <a:t>visiting</a:t>
            </a:r>
            <a:r>
              <a:rPr sz="1700" spc="204" dirty="0">
                <a:solidFill>
                  <a:srgbClr val="323232"/>
                </a:solidFill>
                <a:latin typeface="Times New Roman"/>
                <a:cs typeface="Times New Roman"/>
              </a:rPr>
              <a:t>  </a:t>
            </a:r>
            <a:r>
              <a:rPr sz="1700" spc="-20" dirty="0">
                <a:solidFill>
                  <a:srgbClr val="323232"/>
                </a:solidFill>
                <a:latin typeface="Calibri"/>
                <a:cs typeface="Calibri"/>
              </a:rPr>
              <a:t>each</a:t>
            </a:r>
            <a:r>
              <a:rPr sz="1700" spc="-20" dirty="0">
                <a:solidFill>
                  <a:srgbClr val="323232"/>
                </a:solidFill>
                <a:latin typeface="Times New Roman"/>
                <a:cs typeface="Times New Roman"/>
              </a:rPr>
              <a:t> 	</a:t>
            </a:r>
            <a:r>
              <a:rPr sz="1700" dirty="0">
                <a:solidFill>
                  <a:srgbClr val="323232"/>
                </a:solidFill>
                <a:latin typeface="Calibri"/>
                <a:cs typeface="Calibri"/>
              </a:rPr>
              <a:t>element</a:t>
            </a:r>
            <a:r>
              <a:rPr sz="1700" spc="-70" dirty="0">
                <a:solidFill>
                  <a:srgbClr val="323232"/>
                </a:solidFill>
                <a:latin typeface="Times New Roman"/>
                <a:cs typeface="Times New Roman"/>
              </a:rPr>
              <a:t> </a:t>
            </a:r>
            <a:r>
              <a:rPr sz="1700" dirty="0">
                <a:solidFill>
                  <a:srgbClr val="323232"/>
                </a:solidFill>
                <a:latin typeface="Calibri"/>
                <a:cs typeface="Calibri"/>
              </a:rPr>
              <a:t>of</a:t>
            </a:r>
            <a:r>
              <a:rPr sz="1700" spc="-45" dirty="0">
                <a:solidFill>
                  <a:srgbClr val="323232"/>
                </a:solidFill>
                <a:latin typeface="Times New Roman"/>
                <a:cs typeface="Times New Roman"/>
              </a:rPr>
              <a:t> </a:t>
            </a:r>
            <a:r>
              <a:rPr sz="1700" dirty="0">
                <a:solidFill>
                  <a:srgbClr val="323232"/>
                </a:solidFill>
                <a:latin typeface="Calibri"/>
                <a:cs typeface="Calibri"/>
              </a:rPr>
              <a:t>the</a:t>
            </a:r>
            <a:r>
              <a:rPr sz="1700" spc="-60" dirty="0">
                <a:solidFill>
                  <a:srgbClr val="323232"/>
                </a:solidFill>
                <a:latin typeface="Times New Roman"/>
                <a:cs typeface="Times New Roman"/>
              </a:rPr>
              <a:t> </a:t>
            </a:r>
            <a:r>
              <a:rPr sz="1700" spc="-10" dirty="0">
                <a:solidFill>
                  <a:srgbClr val="323232"/>
                </a:solidFill>
                <a:latin typeface="Calibri"/>
                <a:cs typeface="Calibri"/>
              </a:rPr>
              <a:t>stack.</a:t>
            </a:r>
            <a:endParaRPr sz="1700" dirty="0">
              <a:latin typeface="Calibri"/>
              <a:cs typeface="Calibri"/>
            </a:endParaRPr>
          </a:p>
          <a:p>
            <a:pPr marL="12700">
              <a:lnSpc>
                <a:spcPct val="100000"/>
              </a:lnSpc>
              <a:spcBef>
                <a:spcPts val="445"/>
              </a:spcBef>
            </a:pPr>
            <a:r>
              <a:rPr sz="1600" b="1" spc="-10" dirty="0" err="1" smtClean="0">
                <a:solidFill>
                  <a:srgbClr val="006FC0"/>
                </a:solidFill>
                <a:latin typeface="Arial"/>
                <a:cs typeface="Arial"/>
              </a:rPr>
              <a:t>Characteristi</a:t>
            </a:r>
            <a:r>
              <a:rPr lang="en-US" sz="1600" b="1" spc="-10" dirty="0" err="1" smtClean="0">
                <a:solidFill>
                  <a:srgbClr val="006FC0"/>
                </a:solidFill>
                <a:latin typeface="Arial"/>
                <a:cs typeface="Arial"/>
              </a:rPr>
              <a:t>CSE</a:t>
            </a:r>
            <a:r>
              <a:rPr sz="1600" b="1" spc="-10" dirty="0" smtClean="0">
                <a:solidFill>
                  <a:srgbClr val="006FC0"/>
                </a:solidFill>
                <a:latin typeface="Arial"/>
                <a:cs typeface="Arial"/>
              </a:rPr>
              <a:t>:</a:t>
            </a:r>
            <a:endParaRPr sz="1600" dirty="0">
              <a:latin typeface="Arial"/>
              <a:cs typeface="Arial"/>
            </a:endParaRPr>
          </a:p>
          <a:p>
            <a:pPr marL="354965" indent="-342265">
              <a:lnSpc>
                <a:spcPct val="100000"/>
              </a:lnSpc>
              <a:spcBef>
                <a:spcPts val="345"/>
              </a:spcBef>
              <a:buFont typeface="Microsoft Sans Serif"/>
              <a:buChar char="•"/>
              <a:tabLst>
                <a:tab pos="354965" algn="l"/>
              </a:tabLst>
            </a:pPr>
            <a:r>
              <a:rPr sz="1700" dirty="0">
                <a:solidFill>
                  <a:srgbClr val="323232"/>
                </a:solidFill>
                <a:latin typeface="Calibri"/>
                <a:cs typeface="Calibri"/>
              </a:rPr>
              <a:t>Insertion</a:t>
            </a:r>
            <a:r>
              <a:rPr sz="1700" spc="-90" dirty="0">
                <a:solidFill>
                  <a:srgbClr val="323232"/>
                </a:solidFill>
                <a:latin typeface="Times New Roman"/>
                <a:cs typeface="Times New Roman"/>
              </a:rPr>
              <a:t> </a:t>
            </a:r>
            <a:r>
              <a:rPr sz="1700" dirty="0">
                <a:solidFill>
                  <a:srgbClr val="323232"/>
                </a:solidFill>
                <a:latin typeface="Calibri"/>
                <a:cs typeface="Calibri"/>
              </a:rPr>
              <a:t>order</a:t>
            </a:r>
            <a:r>
              <a:rPr sz="1700" spc="-75" dirty="0">
                <a:solidFill>
                  <a:srgbClr val="323232"/>
                </a:solidFill>
                <a:latin typeface="Times New Roman"/>
                <a:cs typeface="Times New Roman"/>
              </a:rPr>
              <a:t> </a:t>
            </a:r>
            <a:r>
              <a:rPr sz="1700" dirty="0">
                <a:solidFill>
                  <a:srgbClr val="323232"/>
                </a:solidFill>
                <a:latin typeface="Calibri"/>
                <a:cs typeface="Calibri"/>
              </a:rPr>
              <a:t>of</a:t>
            </a:r>
            <a:r>
              <a:rPr sz="1700" spc="-45" dirty="0">
                <a:solidFill>
                  <a:srgbClr val="323232"/>
                </a:solidFill>
                <a:latin typeface="Times New Roman"/>
                <a:cs typeface="Times New Roman"/>
              </a:rPr>
              <a:t> </a:t>
            </a:r>
            <a:r>
              <a:rPr sz="1700" dirty="0">
                <a:solidFill>
                  <a:srgbClr val="323232"/>
                </a:solidFill>
                <a:latin typeface="Calibri"/>
                <a:cs typeface="Calibri"/>
              </a:rPr>
              <a:t>the</a:t>
            </a:r>
            <a:r>
              <a:rPr sz="1700" spc="-65" dirty="0">
                <a:solidFill>
                  <a:srgbClr val="323232"/>
                </a:solidFill>
                <a:latin typeface="Times New Roman"/>
                <a:cs typeface="Times New Roman"/>
              </a:rPr>
              <a:t> </a:t>
            </a:r>
            <a:r>
              <a:rPr sz="1700" spc="-10" dirty="0">
                <a:solidFill>
                  <a:srgbClr val="323232"/>
                </a:solidFill>
                <a:latin typeface="Calibri"/>
                <a:cs typeface="Calibri"/>
              </a:rPr>
              <a:t>stack</a:t>
            </a:r>
            <a:r>
              <a:rPr sz="1700" spc="-50" dirty="0">
                <a:solidFill>
                  <a:srgbClr val="323232"/>
                </a:solidFill>
                <a:latin typeface="Times New Roman"/>
                <a:cs typeface="Times New Roman"/>
              </a:rPr>
              <a:t> </a:t>
            </a:r>
            <a:r>
              <a:rPr sz="1700" dirty="0">
                <a:solidFill>
                  <a:srgbClr val="323232"/>
                </a:solidFill>
                <a:latin typeface="Calibri"/>
                <a:cs typeface="Calibri"/>
              </a:rPr>
              <a:t>is</a:t>
            </a:r>
            <a:r>
              <a:rPr sz="1700" spc="-60" dirty="0">
                <a:solidFill>
                  <a:srgbClr val="323232"/>
                </a:solidFill>
                <a:latin typeface="Times New Roman"/>
                <a:cs typeface="Times New Roman"/>
              </a:rPr>
              <a:t> </a:t>
            </a:r>
            <a:r>
              <a:rPr sz="1700" spc="-10" dirty="0">
                <a:solidFill>
                  <a:srgbClr val="323232"/>
                </a:solidFill>
                <a:latin typeface="Calibri"/>
                <a:cs typeface="Calibri"/>
              </a:rPr>
              <a:t>preserved.</a:t>
            </a:r>
            <a:endParaRPr sz="1700" dirty="0">
              <a:latin typeface="Calibri"/>
              <a:cs typeface="Calibri"/>
            </a:endParaRPr>
          </a:p>
          <a:p>
            <a:pPr marL="354965" indent="-342265">
              <a:lnSpc>
                <a:spcPct val="100000"/>
              </a:lnSpc>
              <a:spcBef>
                <a:spcPts val="409"/>
              </a:spcBef>
              <a:buFont typeface="Microsoft Sans Serif"/>
              <a:buChar char="•"/>
              <a:tabLst>
                <a:tab pos="354965" algn="l"/>
              </a:tabLst>
            </a:pPr>
            <a:r>
              <a:rPr sz="1700" dirty="0">
                <a:solidFill>
                  <a:srgbClr val="323232"/>
                </a:solidFill>
                <a:latin typeface="Calibri"/>
                <a:cs typeface="Calibri"/>
              </a:rPr>
              <a:t>Useful</a:t>
            </a:r>
            <a:r>
              <a:rPr sz="1700" spc="-75" dirty="0">
                <a:solidFill>
                  <a:srgbClr val="323232"/>
                </a:solidFill>
                <a:latin typeface="Times New Roman"/>
                <a:cs typeface="Times New Roman"/>
              </a:rPr>
              <a:t> </a:t>
            </a:r>
            <a:r>
              <a:rPr sz="1700" dirty="0">
                <a:solidFill>
                  <a:srgbClr val="323232"/>
                </a:solidFill>
                <a:latin typeface="Calibri"/>
                <a:cs typeface="Calibri"/>
              </a:rPr>
              <a:t>for</a:t>
            </a:r>
            <a:r>
              <a:rPr sz="1700" spc="-40" dirty="0">
                <a:solidFill>
                  <a:srgbClr val="323232"/>
                </a:solidFill>
                <a:latin typeface="Times New Roman"/>
                <a:cs typeface="Times New Roman"/>
              </a:rPr>
              <a:t> </a:t>
            </a:r>
            <a:r>
              <a:rPr sz="1700" spc="-10" dirty="0">
                <a:solidFill>
                  <a:srgbClr val="323232"/>
                </a:solidFill>
                <a:latin typeface="Calibri"/>
                <a:cs typeface="Calibri"/>
              </a:rPr>
              <a:t>parsing</a:t>
            </a:r>
            <a:r>
              <a:rPr sz="1700" spc="-90" dirty="0">
                <a:solidFill>
                  <a:srgbClr val="323232"/>
                </a:solidFill>
                <a:latin typeface="Times New Roman"/>
                <a:cs typeface="Times New Roman"/>
              </a:rPr>
              <a:t> </a:t>
            </a:r>
            <a:r>
              <a:rPr sz="1700" dirty="0">
                <a:solidFill>
                  <a:srgbClr val="323232"/>
                </a:solidFill>
                <a:latin typeface="Calibri"/>
                <a:cs typeface="Calibri"/>
              </a:rPr>
              <a:t>the</a:t>
            </a:r>
            <a:r>
              <a:rPr sz="1700" spc="-60" dirty="0">
                <a:solidFill>
                  <a:srgbClr val="323232"/>
                </a:solidFill>
                <a:latin typeface="Times New Roman"/>
                <a:cs typeface="Times New Roman"/>
              </a:rPr>
              <a:t> </a:t>
            </a:r>
            <a:r>
              <a:rPr sz="1700" spc="-10" dirty="0">
                <a:solidFill>
                  <a:srgbClr val="323232"/>
                </a:solidFill>
                <a:latin typeface="Calibri"/>
                <a:cs typeface="Calibri"/>
              </a:rPr>
              <a:t>operations.</a:t>
            </a:r>
            <a:endParaRPr sz="1700" dirty="0">
              <a:latin typeface="Calibri"/>
              <a:cs typeface="Calibri"/>
            </a:endParaRPr>
          </a:p>
          <a:p>
            <a:pPr marL="354965" indent="-342265">
              <a:lnSpc>
                <a:spcPct val="100000"/>
              </a:lnSpc>
              <a:spcBef>
                <a:spcPts val="409"/>
              </a:spcBef>
              <a:buFont typeface="Microsoft Sans Serif"/>
              <a:buChar char="•"/>
              <a:tabLst>
                <a:tab pos="354965" algn="l"/>
              </a:tabLst>
            </a:pPr>
            <a:r>
              <a:rPr sz="1700" spc="-10" dirty="0">
                <a:solidFill>
                  <a:srgbClr val="323232"/>
                </a:solidFill>
                <a:latin typeface="Calibri"/>
                <a:cs typeface="Calibri"/>
              </a:rPr>
              <a:t>Duplicacy</a:t>
            </a:r>
            <a:r>
              <a:rPr sz="1700" spc="-55" dirty="0">
                <a:solidFill>
                  <a:srgbClr val="323232"/>
                </a:solidFill>
                <a:latin typeface="Times New Roman"/>
                <a:cs typeface="Times New Roman"/>
              </a:rPr>
              <a:t> </a:t>
            </a:r>
            <a:r>
              <a:rPr sz="1700" dirty="0">
                <a:solidFill>
                  <a:srgbClr val="323232"/>
                </a:solidFill>
                <a:latin typeface="Calibri"/>
                <a:cs typeface="Calibri"/>
              </a:rPr>
              <a:t>is</a:t>
            </a:r>
            <a:r>
              <a:rPr sz="1700" spc="-30" dirty="0">
                <a:solidFill>
                  <a:srgbClr val="323232"/>
                </a:solidFill>
                <a:latin typeface="Times New Roman"/>
                <a:cs typeface="Times New Roman"/>
              </a:rPr>
              <a:t> </a:t>
            </a:r>
            <a:r>
              <a:rPr sz="1700" spc="-10" dirty="0">
                <a:solidFill>
                  <a:srgbClr val="323232"/>
                </a:solidFill>
                <a:latin typeface="Calibri"/>
                <a:cs typeface="Calibri"/>
              </a:rPr>
              <a:t>allowed.</a:t>
            </a:r>
            <a:endParaRPr sz="1700" dirty="0">
              <a:latin typeface="Calibri"/>
              <a:cs typeface="Calibri"/>
            </a:endParaRPr>
          </a:p>
        </p:txBody>
      </p:sp>
      <p:pic>
        <p:nvPicPr>
          <p:cNvPr id="3" name="object 3"/>
          <p:cNvPicPr/>
          <p:nvPr/>
        </p:nvPicPr>
        <p:blipFill>
          <a:blip r:embed="rId2" cstate="print"/>
          <a:stretch>
            <a:fillRect/>
          </a:stretch>
        </p:blipFill>
        <p:spPr>
          <a:xfrm>
            <a:off x="5429836" y="577733"/>
            <a:ext cx="2500312" cy="2600325"/>
          </a:xfrm>
          <a:prstGeom prst="rect">
            <a:avLst/>
          </a:prstGeom>
        </p:spPr>
      </p:pic>
      <p:pic>
        <p:nvPicPr>
          <p:cNvPr id="4" name="object 4"/>
          <p:cNvPicPr/>
          <p:nvPr/>
        </p:nvPicPr>
        <p:blipFill>
          <a:blip r:embed="rId3" cstate="print"/>
          <a:stretch>
            <a:fillRect/>
          </a:stretch>
        </p:blipFill>
        <p:spPr>
          <a:xfrm>
            <a:off x="5368629" y="3887025"/>
            <a:ext cx="2828924" cy="2676525"/>
          </a:xfrm>
          <a:prstGeom prst="rect">
            <a:avLst/>
          </a:prstGeom>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0218" y="319272"/>
            <a:ext cx="58547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006FC0"/>
                </a:solidFill>
                <a:latin typeface="Calibri"/>
                <a:cs typeface="Calibri"/>
              </a:rPr>
              <a:t>Queue</a:t>
            </a:r>
            <a:endParaRPr sz="1600">
              <a:latin typeface="Calibri"/>
              <a:cs typeface="Calibri"/>
            </a:endParaRPr>
          </a:p>
        </p:txBody>
      </p:sp>
      <p:sp>
        <p:nvSpPr>
          <p:cNvPr id="3" name="object 3"/>
          <p:cNvSpPr txBox="1">
            <a:spLocks noGrp="1"/>
          </p:cNvSpPr>
          <p:nvPr>
            <p:ph type="title"/>
          </p:nvPr>
        </p:nvSpPr>
        <p:spPr>
          <a:xfrm>
            <a:off x="280218" y="613405"/>
            <a:ext cx="4157979" cy="1062990"/>
          </a:xfrm>
          <a:prstGeom prst="rect">
            <a:avLst/>
          </a:prstGeom>
        </p:spPr>
        <p:txBody>
          <a:bodyPr vert="horz" wrap="square" lIns="0" tIns="13335" rIns="0" bIns="0" rtlCol="0">
            <a:spAutoFit/>
          </a:bodyPr>
          <a:lstStyle/>
          <a:p>
            <a:pPr marL="12700" marR="5080" algn="just">
              <a:lnSpc>
                <a:spcPct val="100000"/>
              </a:lnSpc>
              <a:spcBef>
                <a:spcPts val="105"/>
              </a:spcBef>
            </a:pPr>
            <a:r>
              <a:rPr sz="1700" b="0" dirty="0">
                <a:solidFill>
                  <a:srgbClr val="323232"/>
                </a:solidFill>
                <a:latin typeface="Calibri"/>
                <a:cs typeface="Calibri"/>
              </a:rPr>
              <a:t>A</a:t>
            </a:r>
            <a:r>
              <a:rPr sz="1700" b="0" spc="409" dirty="0">
                <a:solidFill>
                  <a:srgbClr val="323232"/>
                </a:solidFill>
                <a:latin typeface="Times New Roman"/>
                <a:cs typeface="Times New Roman"/>
              </a:rPr>
              <a:t> </a:t>
            </a:r>
            <a:r>
              <a:rPr sz="1700" b="0" dirty="0">
                <a:solidFill>
                  <a:srgbClr val="323232"/>
                </a:solidFill>
                <a:latin typeface="Calibri"/>
                <a:cs typeface="Calibri"/>
              </a:rPr>
              <a:t>Queue</a:t>
            </a:r>
            <a:r>
              <a:rPr sz="1700" b="0" spc="425" dirty="0">
                <a:solidFill>
                  <a:srgbClr val="323232"/>
                </a:solidFill>
                <a:latin typeface="Times New Roman"/>
                <a:cs typeface="Times New Roman"/>
              </a:rPr>
              <a:t> </a:t>
            </a:r>
            <a:r>
              <a:rPr sz="1700" b="0" dirty="0">
                <a:solidFill>
                  <a:srgbClr val="323232"/>
                </a:solidFill>
                <a:latin typeface="Calibri"/>
                <a:cs typeface="Calibri"/>
              </a:rPr>
              <a:t>follows</a:t>
            </a:r>
            <a:r>
              <a:rPr sz="1700" b="0" spc="409" dirty="0">
                <a:solidFill>
                  <a:srgbClr val="323232"/>
                </a:solidFill>
                <a:latin typeface="Times New Roman"/>
                <a:cs typeface="Times New Roman"/>
              </a:rPr>
              <a:t> </a:t>
            </a:r>
            <a:r>
              <a:rPr sz="1700" b="0" dirty="0">
                <a:solidFill>
                  <a:srgbClr val="323232"/>
                </a:solidFill>
                <a:latin typeface="Calibri"/>
                <a:cs typeface="Calibri"/>
              </a:rPr>
              <a:t>the</a:t>
            </a:r>
            <a:r>
              <a:rPr sz="1700" b="0" spc="409" dirty="0">
                <a:solidFill>
                  <a:srgbClr val="323232"/>
                </a:solidFill>
                <a:latin typeface="Times New Roman"/>
                <a:cs typeface="Times New Roman"/>
              </a:rPr>
              <a:t> </a:t>
            </a:r>
            <a:r>
              <a:rPr sz="1700" b="0" spc="-20" dirty="0">
                <a:solidFill>
                  <a:srgbClr val="323232"/>
                </a:solidFill>
                <a:latin typeface="Calibri"/>
                <a:cs typeface="Calibri"/>
              </a:rPr>
              <a:t>First-</a:t>
            </a:r>
            <a:r>
              <a:rPr sz="1700" b="0" spc="-10" dirty="0">
                <a:solidFill>
                  <a:srgbClr val="323232"/>
                </a:solidFill>
                <a:latin typeface="Calibri"/>
                <a:cs typeface="Calibri"/>
              </a:rPr>
              <a:t>in-</a:t>
            </a:r>
            <a:r>
              <a:rPr sz="1700" b="0" spc="-25" dirty="0">
                <a:solidFill>
                  <a:srgbClr val="323232"/>
                </a:solidFill>
                <a:latin typeface="Calibri"/>
                <a:cs typeface="Calibri"/>
              </a:rPr>
              <a:t>First-</a:t>
            </a:r>
            <a:r>
              <a:rPr sz="1700" b="0" dirty="0">
                <a:solidFill>
                  <a:srgbClr val="323232"/>
                </a:solidFill>
                <a:latin typeface="Calibri"/>
                <a:cs typeface="Calibri"/>
              </a:rPr>
              <a:t>Out</a:t>
            </a:r>
            <a:r>
              <a:rPr sz="1700" b="0" spc="420" dirty="0">
                <a:solidFill>
                  <a:srgbClr val="323232"/>
                </a:solidFill>
                <a:latin typeface="Times New Roman"/>
                <a:cs typeface="Times New Roman"/>
              </a:rPr>
              <a:t> </a:t>
            </a:r>
            <a:r>
              <a:rPr sz="1700" b="0" spc="-10" dirty="0">
                <a:solidFill>
                  <a:srgbClr val="323232"/>
                </a:solidFill>
                <a:latin typeface="Calibri"/>
                <a:cs typeface="Calibri"/>
              </a:rPr>
              <a:t>(FIFO)</a:t>
            </a:r>
            <a:r>
              <a:rPr sz="1700" b="0" spc="-10" dirty="0">
                <a:solidFill>
                  <a:srgbClr val="323232"/>
                </a:solidFill>
                <a:latin typeface="Times New Roman"/>
                <a:cs typeface="Times New Roman"/>
              </a:rPr>
              <a:t> </a:t>
            </a:r>
            <a:r>
              <a:rPr sz="1700" b="0" dirty="0">
                <a:solidFill>
                  <a:srgbClr val="323232"/>
                </a:solidFill>
                <a:latin typeface="Calibri"/>
                <a:cs typeface="Calibri"/>
              </a:rPr>
              <a:t>principle.</a:t>
            </a:r>
            <a:r>
              <a:rPr sz="1700" b="0" spc="480" dirty="0">
                <a:solidFill>
                  <a:srgbClr val="323232"/>
                </a:solidFill>
                <a:latin typeface="Times New Roman"/>
                <a:cs typeface="Times New Roman"/>
              </a:rPr>
              <a:t> </a:t>
            </a:r>
            <a:r>
              <a:rPr sz="1700" b="0" dirty="0">
                <a:solidFill>
                  <a:srgbClr val="323232"/>
                </a:solidFill>
                <a:latin typeface="Calibri"/>
                <a:cs typeface="Calibri"/>
              </a:rPr>
              <a:t>It</a:t>
            </a:r>
            <a:r>
              <a:rPr sz="1700" b="0" spc="484" dirty="0">
                <a:solidFill>
                  <a:srgbClr val="323232"/>
                </a:solidFill>
                <a:latin typeface="Times New Roman"/>
                <a:cs typeface="Times New Roman"/>
              </a:rPr>
              <a:t> </a:t>
            </a:r>
            <a:r>
              <a:rPr sz="1700" b="0" dirty="0">
                <a:solidFill>
                  <a:srgbClr val="323232"/>
                </a:solidFill>
                <a:latin typeface="Calibri"/>
                <a:cs typeface="Calibri"/>
              </a:rPr>
              <a:t>is</a:t>
            </a:r>
            <a:r>
              <a:rPr sz="1700" b="0" spc="484" dirty="0">
                <a:solidFill>
                  <a:srgbClr val="323232"/>
                </a:solidFill>
                <a:latin typeface="Times New Roman"/>
                <a:cs typeface="Times New Roman"/>
              </a:rPr>
              <a:t> </a:t>
            </a:r>
            <a:r>
              <a:rPr sz="1700" b="0" dirty="0">
                <a:solidFill>
                  <a:srgbClr val="323232"/>
                </a:solidFill>
                <a:latin typeface="Calibri"/>
                <a:cs typeface="Calibri"/>
              </a:rPr>
              <a:t>opened</a:t>
            </a:r>
            <a:r>
              <a:rPr sz="1700" b="0" spc="490" dirty="0">
                <a:solidFill>
                  <a:srgbClr val="323232"/>
                </a:solidFill>
                <a:latin typeface="Times New Roman"/>
                <a:cs typeface="Times New Roman"/>
              </a:rPr>
              <a:t> </a:t>
            </a:r>
            <a:r>
              <a:rPr sz="1700" b="0" dirty="0">
                <a:solidFill>
                  <a:srgbClr val="323232"/>
                </a:solidFill>
                <a:latin typeface="Calibri"/>
                <a:cs typeface="Calibri"/>
              </a:rPr>
              <a:t>from</a:t>
            </a:r>
            <a:r>
              <a:rPr sz="1700" b="0" spc="475" dirty="0">
                <a:solidFill>
                  <a:srgbClr val="323232"/>
                </a:solidFill>
                <a:latin typeface="Times New Roman"/>
                <a:cs typeface="Times New Roman"/>
              </a:rPr>
              <a:t> </a:t>
            </a:r>
            <a:r>
              <a:rPr sz="1700" b="0" dirty="0">
                <a:solidFill>
                  <a:srgbClr val="323232"/>
                </a:solidFill>
                <a:latin typeface="Calibri"/>
                <a:cs typeface="Calibri"/>
              </a:rPr>
              <a:t>both</a:t>
            </a:r>
            <a:r>
              <a:rPr sz="1700" b="0" spc="484" dirty="0">
                <a:solidFill>
                  <a:srgbClr val="323232"/>
                </a:solidFill>
                <a:latin typeface="Times New Roman"/>
                <a:cs typeface="Times New Roman"/>
              </a:rPr>
              <a:t> </a:t>
            </a:r>
            <a:r>
              <a:rPr sz="1700" b="0" dirty="0">
                <a:solidFill>
                  <a:srgbClr val="323232"/>
                </a:solidFill>
                <a:latin typeface="Calibri"/>
                <a:cs typeface="Calibri"/>
              </a:rPr>
              <a:t>the</a:t>
            </a:r>
            <a:r>
              <a:rPr sz="1700" b="0" spc="484" dirty="0">
                <a:solidFill>
                  <a:srgbClr val="323232"/>
                </a:solidFill>
                <a:latin typeface="Times New Roman"/>
                <a:cs typeface="Times New Roman"/>
              </a:rPr>
              <a:t> </a:t>
            </a:r>
            <a:r>
              <a:rPr sz="1700" b="0" spc="-20" dirty="0">
                <a:solidFill>
                  <a:srgbClr val="323232"/>
                </a:solidFill>
                <a:latin typeface="Calibri"/>
                <a:cs typeface="Calibri"/>
              </a:rPr>
              <a:t>ends</a:t>
            </a:r>
            <a:r>
              <a:rPr sz="1700" b="0" spc="-20" dirty="0">
                <a:solidFill>
                  <a:srgbClr val="323232"/>
                </a:solidFill>
                <a:latin typeface="Times New Roman"/>
                <a:cs typeface="Times New Roman"/>
              </a:rPr>
              <a:t> </a:t>
            </a:r>
            <a:r>
              <a:rPr sz="1700" b="0" dirty="0">
                <a:solidFill>
                  <a:srgbClr val="323232"/>
                </a:solidFill>
                <a:latin typeface="Calibri"/>
                <a:cs typeface="Calibri"/>
              </a:rPr>
              <a:t>hence</a:t>
            </a:r>
            <a:r>
              <a:rPr sz="1700" b="0" spc="35" dirty="0">
                <a:solidFill>
                  <a:srgbClr val="323232"/>
                </a:solidFill>
                <a:latin typeface="Times New Roman"/>
                <a:cs typeface="Times New Roman"/>
              </a:rPr>
              <a:t> </a:t>
            </a:r>
            <a:r>
              <a:rPr sz="1700" b="0" dirty="0">
                <a:solidFill>
                  <a:srgbClr val="323232"/>
                </a:solidFill>
                <a:latin typeface="Calibri"/>
                <a:cs typeface="Calibri"/>
              </a:rPr>
              <a:t>we</a:t>
            </a:r>
            <a:r>
              <a:rPr sz="1700" b="0" spc="40" dirty="0">
                <a:solidFill>
                  <a:srgbClr val="323232"/>
                </a:solidFill>
                <a:latin typeface="Times New Roman"/>
                <a:cs typeface="Times New Roman"/>
              </a:rPr>
              <a:t> </a:t>
            </a:r>
            <a:r>
              <a:rPr sz="1700" b="0" dirty="0">
                <a:solidFill>
                  <a:srgbClr val="323232"/>
                </a:solidFill>
                <a:latin typeface="Calibri"/>
                <a:cs typeface="Calibri"/>
              </a:rPr>
              <a:t>can</a:t>
            </a:r>
            <a:r>
              <a:rPr sz="1700" b="0" spc="50" dirty="0">
                <a:solidFill>
                  <a:srgbClr val="323232"/>
                </a:solidFill>
                <a:latin typeface="Times New Roman"/>
                <a:cs typeface="Times New Roman"/>
              </a:rPr>
              <a:t> </a:t>
            </a:r>
            <a:r>
              <a:rPr sz="1700" b="0" dirty="0">
                <a:solidFill>
                  <a:srgbClr val="323232"/>
                </a:solidFill>
                <a:latin typeface="Calibri"/>
                <a:cs typeface="Calibri"/>
              </a:rPr>
              <a:t>easily</a:t>
            </a:r>
            <a:r>
              <a:rPr sz="1700" b="0" spc="50" dirty="0">
                <a:solidFill>
                  <a:srgbClr val="323232"/>
                </a:solidFill>
                <a:latin typeface="Times New Roman"/>
                <a:cs typeface="Times New Roman"/>
              </a:rPr>
              <a:t> </a:t>
            </a:r>
            <a:r>
              <a:rPr sz="1700" b="0" dirty="0">
                <a:solidFill>
                  <a:srgbClr val="323232"/>
                </a:solidFill>
                <a:latin typeface="Calibri"/>
                <a:cs typeface="Calibri"/>
              </a:rPr>
              <a:t>add</a:t>
            </a:r>
            <a:r>
              <a:rPr sz="1700" b="0" spc="50" dirty="0">
                <a:solidFill>
                  <a:srgbClr val="323232"/>
                </a:solidFill>
                <a:latin typeface="Times New Roman"/>
                <a:cs typeface="Times New Roman"/>
              </a:rPr>
              <a:t> </a:t>
            </a:r>
            <a:r>
              <a:rPr sz="1700" b="0" dirty="0">
                <a:solidFill>
                  <a:srgbClr val="323232"/>
                </a:solidFill>
                <a:latin typeface="Calibri"/>
                <a:cs typeface="Calibri"/>
              </a:rPr>
              <a:t>elements</a:t>
            </a:r>
            <a:r>
              <a:rPr sz="1700" b="0" spc="40" dirty="0">
                <a:solidFill>
                  <a:srgbClr val="323232"/>
                </a:solidFill>
                <a:latin typeface="Times New Roman"/>
                <a:cs typeface="Times New Roman"/>
              </a:rPr>
              <a:t> </a:t>
            </a:r>
            <a:r>
              <a:rPr sz="1700" b="0" dirty="0">
                <a:solidFill>
                  <a:srgbClr val="323232"/>
                </a:solidFill>
                <a:latin typeface="Calibri"/>
                <a:cs typeface="Calibri"/>
              </a:rPr>
              <a:t>to</a:t>
            </a:r>
            <a:r>
              <a:rPr sz="1700" b="0" spc="50" dirty="0">
                <a:solidFill>
                  <a:srgbClr val="323232"/>
                </a:solidFill>
                <a:latin typeface="Times New Roman"/>
                <a:cs typeface="Times New Roman"/>
              </a:rPr>
              <a:t> </a:t>
            </a:r>
            <a:r>
              <a:rPr sz="1700" b="0" dirty="0">
                <a:solidFill>
                  <a:srgbClr val="323232"/>
                </a:solidFill>
                <a:latin typeface="Calibri"/>
                <a:cs typeface="Calibri"/>
              </a:rPr>
              <a:t>the</a:t>
            </a:r>
            <a:r>
              <a:rPr sz="1700" b="0" spc="40" dirty="0">
                <a:solidFill>
                  <a:srgbClr val="323232"/>
                </a:solidFill>
                <a:latin typeface="Times New Roman"/>
                <a:cs typeface="Times New Roman"/>
              </a:rPr>
              <a:t> </a:t>
            </a:r>
            <a:r>
              <a:rPr sz="1700" b="0" spc="-20" dirty="0">
                <a:solidFill>
                  <a:srgbClr val="323232"/>
                </a:solidFill>
                <a:latin typeface="Calibri"/>
                <a:cs typeface="Calibri"/>
              </a:rPr>
              <a:t>back</a:t>
            </a:r>
            <a:r>
              <a:rPr sz="1700" b="0" spc="-20" dirty="0">
                <a:solidFill>
                  <a:srgbClr val="323232"/>
                </a:solidFill>
                <a:latin typeface="Times New Roman"/>
                <a:cs typeface="Times New Roman"/>
              </a:rPr>
              <a:t> </a:t>
            </a:r>
            <a:r>
              <a:rPr sz="1700" b="0" dirty="0">
                <a:solidFill>
                  <a:srgbClr val="323232"/>
                </a:solidFill>
                <a:latin typeface="Calibri"/>
                <a:cs typeface="Calibri"/>
              </a:rPr>
              <a:t>and</a:t>
            </a:r>
            <a:r>
              <a:rPr sz="1700" b="0" spc="-70" dirty="0">
                <a:solidFill>
                  <a:srgbClr val="323232"/>
                </a:solidFill>
                <a:latin typeface="Times New Roman"/>
                <a:cs typeface="Times New Roman"/>
              </a:rPr>
              <a:t> </a:t>
            </a:r>
            <a:r>
              <a:rPr sz="1700" b="0" dirty="0">
                <a:solidFill>
                  <a:srgbClr val="323232"/>
                </a:solidFill>
                <a:latin typeface="Calibri"/>
                <a:cs typeface="Calibri"/>
              </a:rPr>
              <a:t>can</a:t>
            </a:r>
            <a:r>
              <a:rPr sz="1700" b="0" spc="-60" dirty="0">
                <a:solidFill>
                  <a:srgbClr val="323232"/>
                </a:solidFill>
                <a:latin typeface="Times New Roman"/>
                <a:cs typeface="Times New Roman"/>
              </a:rPr>
              <a:t> </a:t>
            </a:r>
            <a:r>
              <a:rPr sz="1700" b="0" spc="-10" dirty="0">
                <a:solidFill>
                  <a:srgbClr val="323232"/>
                </a:solidFill>
                <a:latin typeface="Calibri"/>
                <a:cs typeface="Calibri"/>
              </a:rPr>
              <a:t>remove</a:t>
            </a:r>
            <a:r>
              <a:rPr sz="1700" b="0" spc="-65" dirty="0">
                <a:solidFill>
                  <a:srgbClr val="323232"/>
                </a:solidFill>
                <a:latin typeface="Times New Roman"/>
                <a:cs typeface="Times New Roman"/>
              </a:rPr>
              <a:t> </a:t>
            </a:r>
            <a:r>
              <a:rPr sz="1700" b="0" spc="-10" dirty="0">
                <a:solidFill>
                  <a:srgbClr val="323232"/>
                </a:solidFill>
                <a:latin typeface="Calibri"/>
                <a:cs typeface="Calibri"/>
              </a:rPr>
              <a:t>elements</a:t>
            </a:r>
            <a:r>
              <a:rPr sz="1700" b="0" spc="-65" dirty="0">
                <a:solidFill>
                  <a:srgbClr val="323232"/>
                </a:solidFill>
                <a:latin typeface="Times New Roman"/>
                <a:cs typeface="Times New Roman"/>
              </a:rPr>
              <a:t> </a:t>
            </a:r>
            <a:r>
              <a:rPr sz="1700" b="0" dirty="0">
                <a:solidFill>
                  <a:srgbClr val="323232"/>
                </a:solidFill>
                <a:latin typeface="Calibri"/>
                <a:cs typeface="Calibri"/>
              </a:rPr>
              <a:t>from</a:t>
            </a:r>
            <a:r>
              <a:rPr sz="1700" b="0" spc="-50" dirty="0">
                <a:solidFill>
                  <a:srgbClr val="323232"/>
                </a:solidFill>
                <a:latin typeface="Times New Roman"/>
                <a:cs typeface="Times New Roman"/>
              </a:rPr>
              <a:t> </a:t>
            </a:r>
            <a:r>
              <a:rPr sz="1700" b="0" dirty="0">
                <a:solidFill>
                  <a:srgbClr val="323232"/>
                </a:solidFill>
                <a:latin typeface="Calibri"/>
                <a:cs typeface="Calibri"/>
              </a:rPr>
              <a:t>the</a:t>
            </a:r>
            <a:r>
              <a:rPr sz="1700" b="0" spc="-65" dirty="0">
                <a:solidFill>
                  <a:srgbClr val="323232"/>
                </a:solidFill>
                <a:latin typeface="Times New Roman"/>
                <a:cs typeface="Times New Roman"/>
              </a:rPr>
              <a:t> </a:t>
            </a:r>
            <a:r>
              <a:rPr sz="1700" b="0" spc="-10" dirty="0">
                <a:solidFill>
                  <a:srgbClr val="323232"/>
                </a:solidFill>
                <a:latin typeface="Calibri"/>
                <a:cs typeface="Calibri"/>
              </a:rPr>
              <a:t>front.</a:t>
            </a:r>
            <a:endParaRPr sz="1700">
              <a:latin typeface="Calibri"/>
              <a:cs typeface="Calibri"/>
            </a:endParaRPr>
          </a:p>
        </p:txBody>
      </p:sp>
      <p:sp>
        <p:nvSpPr>
          <p:cNvPr id="4" name="object 4"/>
          <p:cNvSpPr txBox="1"/>
          <p:nvPr/>
        </p:nvSpPr>
        <p:spPr>
          <a:xfrm>
            <a:off x="280218" y="1701796"/>
            <a:ext cx="4157345" cy="1684655"/>
          </a:xfrm>
          <a:prstGeom prst="rect">
            <a:avLst/>
          </a:prstGeom>
        </p:spPr>
        <p:txBody>
          <a:bodyPr vert="horz" wrap="square" lIns="0" tIns="13335" rIns="0" bIns="0" rtlCol="0">
            <a:spAutoFit/>
          </a:bodyPr>
          <a:lstStyle/>
          <a:p>
            <a:pPr marL="12700" marR="5080">
              <a:lnSpc>
                <a:spcPct val="100000"/>
              </a:lnSpc>
              <a:spcBef>
                <a:spcPts val="105"/>
              </a:spcBef>
            </a:pPr>
            <a:r>
              <a:rPr sz="1700" dirty="0">
                <a:solidFill>
                  <a:srgbClr val="323232"/>
                </a:solidFill>
                <a:latin typeface="Calibri"/>
                <a:cs typeface="Calibri"/>
              </a:rPr>
              <a:t>To</a:t>
            </a:r>
            <a:r>
              <a:rPr sz="1700" spc="245" dirty="0">
                <a:solidFill>
                  <a:srgbClr val="323232"/>
                </a:solidFill>
                <a:latin typeface="Times New Roman"/>
                <a:cs typeface="Times New Roman"/>
              </a:rPr>
              <a:t> </a:t>
            </a:r>
            <a:r>
              <a:rPr sz="1700" dirty="0">
                <a:solidFill>
                  <a:srgbClr val="323232"/>
                </a:solidFill>
                <a:latin typeface="Calibri"/>
                <a:cs typeface="Calibri"/>
              </a:rPr>
              <a:t>implement</a:t>
            </a:r>
            <a:r>
              <a:rPr sz="1700" spc="254" dirty="0">
                <a:solidFill>
                  <a:srgbClr val="323232"/>
                </a:solidFill>
                <a:latin typeface="Times New Roman"/>
                <a:cs typeface="Times New Roman"/>
              </a:rPr>
              <a:t> </a:t>
            </a:r>
            <a:r>
              <a:rPr sz="1700" dirty="0">
                <a:solidFill>
                  <a:srgbClr val="323232"/>
                </a:solidFill>
                <a:latin typeface="Calibri"/>
                <a:cs typeface="Calibri"/>
              </a:rPr>
              <a:t>a</a:t>
            </a:r>
            <a:r>
              <a:rPr sz="1700" spc="229" dirty="0">
                <a:solidFill>
                  <a:srgbClr val="323232"/>
                </a:solidFill>
                <a:latin typeface="Times New Roman"/>
                <a:cs typeface="Times New Roman"/>
              </a:rPr>
              <a:t> </a:t>
            </a:r>
            <a:r>
              <a:rPr sz="1700" dirty="0">
                <a:solidFill>
                  <a:srgbClr val="323232"/>
                </a:solidFill>
                <a:latin typeface="Calibri"/>
                <a:cs typeface="Calibri"/>
              </a:rPr>
              <a:t>queue,</a:t>
            </a:r>
            <a:r>
              <a:rPr sz="1700" spc="240" dirty="0">
                <a:solidFill>
                  <a:srgbClr val="323232"/>
                </a:solidFill>
                <a:latin typeface="Times New Roman"/>
                <a:cs typeface="Times New Roman"/>
              </a:rPr>
              <a:t> </a:t>
            </a:r>
            <a:r>
              <a:rPr sz="1700" dirty="0">
                <a:solidFill>
                  <a:srgbClr val="323232"/>
                </a:solidFill>
                <a:latin typeface="Calibri"/>
                <a:cs typeface="Calibri"/>
              </a:rPr>
              <a:t>we</a:t>
            </a:r>
            <a:r>
              <a:rPr sz="1700" spc="245" dirty="0">
                <a:solidFill>
                  <a:srgbClr val="323232"/>
                </a:solidFill>
                <a:latin typeface="Times New Roman"/>
                <a:cs typeface="Times New Roman"/>
              </a:rPr>
              <a:t> </a:t>
            </a:r>
            <a:r>
              <a:rPr sz="1700" dirty="0">
                <a:solidFill>
                  <a:srgbClr val="323232"/>
                </a:solidFill>
                <a:latin typeface="Calibri"/>
                <a:cs typeface="Calibri"/>
              </a:rPr>
              <a:t>need</a:t>
            </a:r>
            <a:r>
              <a:rPr sz="1700" spc="240" dirty="0">
                <a:solidFill>
                  <a:srgbClr val="323232"/>
                </a:solidFill>
                <a:latin typeface="Times New Roman"/>
                <a:cs typeface="Times New Roman"/>
              </a:rPr>
              <a:t> </a:t>
            </a:r>
            <a:r>
              <a:rPr sz="1700" dirty="0">
                <a:solidFill>
                  <a:srgbClr val="323232"/>
                </a:solidFill>
                <a:latin typeface="Calibri"/>
                <a:cs typeface="Calibri"/>
              </a:rPr>
              <a:t>two</a:t>
            </a:r>
            <a:r>
              <a:rPr sz="1700" spc="254" dirty="0">
                <a:solidFill>
                  <a:srgbClr val="323232"/>
                </a:solidFill>
                <a:latin typeface="Times New Roman"/>
                <a:cs typeface="Times New Roman"/>
              </a:rPr>
              <a:t> </a:t>
            </a:r>
            <a:r>
              <a:rPr sz="1700" spc="-10" dirty="0">
                <a:solidFill>
                  <a:srgbClr val="323232"/>
                </a:solidFill>
                <a:latin typeface="Calibri"/>
                <a:cs typeface="Calibri"/>
              </a:rPr>
              <a:t>simple</a:t>
            </a:r>
            <a:r>
              <a:rPr sz="1700" spc="-10" dirty="0">
                <a:solidFill>
                  <a:srgbClr val="323232"/>
                </a:solidFill>
                <a:latin typeface="Times New Roman"/>
                <a:cs typeface="Times New Roman"/>
              </a:rPr>
              <a:t> </a:t>
            </a:r>
            <a:r>
              <a:rPr sz="1700" spc="-10" dirty="0">
                <a:solidFill>
                  <a:srgbClr val="323232"/>
                </a:solidFill>
                <a:latin typeface="Calibri"/>
                <a:cs typeface="Calibri"/>
              </a:rPr>
              <a:t>operations:</a:t>
            </a:r>
            <a:endParaRPr sz="1700">
              <a:latin typeface="Calibri"/>
              <a:cs typeface="Calibri"/>
            </a:endParaRPr>
          </a:p>
          <a:p>
            <a:pPr marL="355600" marR="5080" indent="-342900">
              <a:lnSpc>
                <a:spcPct val="100000"/>
              </a:lnSpc>
              <a:spcBef>
                <a:spcPts val="405"/>
              </a:spcBef>
              <a:buFont typeface="Microsoft Sans Serif"/>
              <a:buChar char="•"/>
              <a:tabLst>
                <a:tab pos="355600" algn="l"/>
              </a:tabLst>
            </a:pPr>
            <a:r>
              <a:rPr sz="1600" b="1" dirty="0">
                <a:latin typeface="Calibri"/>
                <a:cs typeface="Calibri"/>
              </a:rPr>
              <a:t>enqueue</a:t>
            </a:r>
            <a:r>
              <a:rPr sz="1600" spc="-30" dirty="0">
                <a:latin typeface="Times New Roman"/>
                <a:cs typeface="Times New Roman"/>
              </a:rPr>
              <a:t> </a:t>
            </a:r>
            <a:r>
              <a:rPr sz="1600" b="1" dirty="0">
                <a:latin typeface="Arial"/>
                <a:cs typeface="Arial"/>
              </a:rPr>
              <a:t>-</a:t>
            </a:r>
            <a:r>
              <a:rPr sz="1600" spc="20" dirty="0">
                <a:latin typeface="Times New Roman"/>
                <a:cs typeface="Times New Roman"/>
              </a:rPr>
              <a:t> </a:t>
            </a:r>
            <a:r>
              <a:rPr sz="1700" dirty="0">
                <a:solidFill>
                  <a:srgbClr val="323232"/>
                </a:solidFill>
                <a:latin typeface="Calibri"/>
                <a:cs typeface="Calibri"/>
              </a:rPr>
              <a:t>It</a:t>
            </a:r>
            <a:r>
              <a:rPr sz="1700" spc="-10" dirty="0">
                <a:solidFill>
                  <a:srgbClr val="323232"/>
                </a:solidFill>
                <a:latin typeface="Times New Roman"/>
                <a:cs typeface="Times New Roman"/>
              </a:rPr>
              <a:t> </a:t>
            </a:r>
            <a:r>
              <a:rPr sz="1700" dirty="0">
                <a:solidFill>
                  <a:srgbClr val="323232"/>
                </a:solidFill>
                <a:latin typeface="Calibri"/>
                <a:cs typeface="Calibri"/>
              </a:rPr>
              <a:t>adds</a:t>
            </a:r>
            <a:r>
              <a:rPr sz="1700" spc="-10" dirty="0">
                <a:solidFill>
                  <a:srgbClr val="323232"/>
                </a:solidFill>
                <a:latin typeface="Times New Roman"/>
                <a:cs typeface="Times New Roman"/>
              </a:rPr>
              <a:t> </a:t>
            </a:r>
            <a:r>
              <a:rPr sz="1700" dirty="0">
                <a:solidFill>
                  <a:srgbClr val="323232"/>
                </a:solidFill>
                <a:latin typeface="Calibri"/>
                <a:cs typeface="Calibri"/>
              </a:rPr>
              <a:t>an</a:t>
            </a:r>
            <a:r>
              <a:rPr sz="1700" spc="-10" dirty="0">
                <a:solidFill>
                  <a:srgbClr val="323232"/>
                </a:solidFill>
                <a:latin typeface="Times New Roman"/>
                <a:cs typeface="Times New Roman"/>
              </a:rPr>
              <a:t> </a:t>
            </a:r>
            <a:r>
              <a:rPr sz="1700" dirty="0">
                <a:solidFill>
                  <a:srgbClr val="323232"/>
                </a:solidFill>
                <a:latin typeface="Calibri"/>
                <a:cs typeface="Calibri"/>
              </a:rPr>
              <a:t>element</a:t>
            </a:r>
            <a:r>
              <a:rPr sz="1700" spc="-5" dirty="0">
                <a:solidFill>
                  <a:srgbClr val="323232"/>
                </a:solidFill>
                <a:latin typeface="Times New Roman"/>
                <a:cs typeface="Times New Roman"/>
              </a:rPr>
              <a:t> </a:t>
            </a:r>
            <a:r>
              <a:rPr sz="1700" dirty="0">
                <a:solidFill>
                  <a:srgbClr val="323232"/>
                </a:solidFill>
                <a:latin typeface="Calibri"/>
                <a:cs typeface="Calibri"/>
              </a:rPr>
              <a:t>to</a:t>
            </a:r>
            <a:r>
              <a:rPr sz="1700" spc="-10" dirty="0">
                <a:solidFill>
                  <a:srgbClr val="323232"/>
                </a:solidFill>
                <a:latin typeface="Times New Roman"/>
                <a:cs typeface="Times New Roman"/>
              </a:rPr>
              <a:t> </a:t>
            </a:r>
            <a:r>
              <a:rPr sz="1700" dirty="0">
                <a:solidFill>
                  <a:srgbClr val="323232"/>
                </a:solidFill>
                <a:latin typeface="Calibri"/>
                <a:cs typeface="Calibri"/>
              </a:rPr>
              <a:t>the</a:t>
            </a:r>
            <a:r>
              <a:rPr sz="1700" spc="-10" dirty="0">
                <a:solidFill>
                  <a:srgbClr val="323232"/>
                </a:solidFill>
                <a:latin typeface="Times New Roman"/>
                <a:cs typeface="Times New Roman"/>
              </a:rPr>
              <a:t> </a:t>
            </a:r>
            <a:r>
              <a:rPr sz="1700" dirty="0">
                <a:solidFill>
                  <a:srgbClr val="323232"/>
                </a:solidFill>
                <a:latin typeface="Calibri"/>
                <a:cs typeface="Calibri"/>
              </a:rPr>
              <a:t>end</a:t>
            </a:r>
            <a:r>
              <a:rPr sz="1700" spc="-30" dirty="0">
                <a:solidFill>
                  <a:srgbClr val="323232"/>
                </a:solidFill>
                <a:latin typeface="Times New Roman"/>
                <a:cs typeface="Times New Roman"/>
              </a:rPr>
              <a:t> </a:t>
            </a:r>
            <a:r>
              <a:rPr sz="1700" spc="-25" dirty="0">
                <a:solidFill>
                  <a:srgbClr val="323232"/>
                </a:solidFill>
                <a:latin typeface="Calibri"/>
                <a:cs typeface="Calibri"/>
              </a:rPr>
              <a:t>of</a:t>
            </a:r>
            <a:r>
              <a:rPr sz="1700" spc="-25" dirty="0">
                <a:solidFill>
                  <a:srgbClr val="323232"/>
                </a:solidFill>
                <a:latin typeface="Times New Roman"/>
                <a:cs typeface="Times New Roman"/>
              </a:rPr>
              <a:t> </a:t>
            </a:r>
            <a:r>
              <a:rPr sz="1700" dirty="0">
                <a:solidFill>
                  <a:srgbClr val="323232"/>
                </a:solidFill>
                <a:latin typeface="Calibri"/>
                <a:cs typeface="Calibri"/>
              </a:rPr>
              <a:t>the</a:t>
            </a:r>
            <a:r>
              <a:rPr sz="1700" spc="-45" dirty="0">
                <a:solidFill>
                  <a:srgbClr val="323232"/>
                </a:solidFill>
                <a:latin typeface="Times New Roman"/>
                <a:cs typeface="Times New Roman"/>
              </a:rPr>
              <a:t> </a:t>
            </a:r>
            <a:r>
              <a:rPr sz="1700" spc="-10" dirty="0">
                <a:solidFill>
                  <a:srgbClr val="323232"/>
                </a:solidFill>
                <a:latin typeface="Calibri"/>
                <a:cs typeface="Calibri"/>
              </a:rPr>
              <a:t>queue.</a:t>
            </a:r>
            <a:endParaRPr sz="1700">
              <a:latin typeface="Calibri"/>
              <a:cs typeface="Calibri"/>
            </a:endParaRPr>
          </a:p>
          <a:p>
            <a:pPr marL="354965" indent="-342265">
              <a:lnSpc>
                <a:spcPct val="100000"/>
              </a:lnSpc>
              <a:spcBef>
                <a:spcPts val="409"/>
              </a:spcBef>
              <a:buFont typeface="Microsoft Sans Serif"/>
              <a:buChar char="•"/>
              <a:tabLst>
                <a:tab pos="354965" algn="l"/>
              </a:tabLst>
            </a:pPr>
            <a:r>
              <a:rPr sz="1600" b="1" dirty="0">
                <a:latin typeface="Calibri"/>
                <a:cs typeface="Calibri"/>
              </a:rPr>
              <a:t>dequeue</a:t>
            </a:r>
            <a:r>
              <a:rPr sz="1600" spc="-65" dirty="0">
                <a:latin typeface="Times New Roman"/>
                <a:cs typeface="Times New Roman"/>
              </a:rPr>
              <a:t> </a:t>
            </a:r>
            <a:r>
              <a:rPr sz="1600" b="1" dirty="0">
                <a:latin typeface="Calibri"/>
                <a:cs typeface="Calibri"/>
              </a:rPr>
              <a:t>-</a:t>
            </a:r>
            <a:r>
              <a:rPr sz="1600" spc="-60" dirty="0">
                <a:latin typeface="Times New Roman"/>
                <a:cs typeface="Times New Roman"/>
              </a:rPr>
              <a:t> </a:t>
            </a:r>
            <a:r>
              <a:rPr sz="1700" dirty="0">
                <a:solidFill>
                  <a:srgbClr val="323232"/>
                </a:solidFill>
                <a:latin typeface="Calibri"/>
                <a:cs typeface="Calibri"/>
              </a:rPr>
              <a:t>It</a:t>
            </a:r>
            <a:r>
              <a:rPr sz="1700" spc="-55" dirty="0">
                <a:solidFill>
                  <a:srgbClr val="323232"/>
                </a:solidFill>
                <a:latin typeface="Times New Roman"/>
                <a:cs typeface="Times New Roman"/>
              </a:rPr>
              <a:t> </a:t>
            </a:r>
            <a:r>
              <a:rPr sz="1700" dirty="0">
                <a:solidFill>
                  <a:srgbClr val="323232"/>
                </a:solidFill>
                <a:latin typeface="Calibri"/>
                <a:cs typeface="Calibri"/>
              </a:rPr>
              <a:t>removes</a:t>
            </a:r>
            <a:r>
              <a:rPr sz="1700" spc="-35" dirty="0">
                <a:solidFill>
                  <a:srgbClr val="323232"/>
                </a:solidFill>
                <a:latin typeface="Times New Roman"/>
                <a:cs typeface="Times New Roman"/>
              </a:rPr>
              <a:t> </a:t>
            </a:r>
            <a:r>
              <a:rPr sz="1700" dirty="0">
                <a:solidFill>
                  <a:srgbClr val="323232"/>
                </a:solidFill>
                <a:latin typeface="Calibri"/>
                <a:cs typeface="Calibri"/>
              </a:rPr>
              <a:t>the</a:t>
            </a:r>
            <a:r>
              <a:rPr sz="1700" spc="-35" dirty="0">
                <a:solidFill>
                  <a:srgbClr val="323232"/>
                </a:solidFill>
                <a:latin typeface="Times New Roman"/>
                <a:cs typeface="Times New Roman"/>
              </a:rPr>
              <a:t> </a:t>
            </a:r>
            <a:r>
              <a:rPr sz="1700" dirty="0">
                <a:solidFill>
                  <a:srgbClr val="323232"/>
                </a:solidFill>
                <a:latin typeface="Calibri"/>
                <a:cs typeface="Calibri"/>
              </a:rPr>
              <a:t>element</a:t>
            </a:r>
            <a:r>
              <a:rPr sz="1700" spc="-40" dirty="0">
                <a:solidFill>
                  <a:srgbClr val="323232"/>
                </a:solidFill>
                <a:latin typeface="Times New Roman"/>
                <a:cs typeface="Times New Roman"/>
              </a:rPr>
              <a:t> </a:t>
            </a:r>
            <a:r>
              <a:rPr sz="1700" dirty="0">
                <a:solidFill>
                  <a:srgbClr val="323232"/>
                </a:solidFill>
                <a:latin typeface="Calibri"/>
                <a:cs typeface="Calibri"/>
              </a:rPr>
              <a:t>from</a:t>
            </a:r>
            <a:r>
              <a:rPr sz="1700" spc="-50" dirty="0">
                <a:solidFill>
                  <a:srgbClr val="323232"/>
                </a:solidFill>
                <a:latin typeface="Times New Roman"/>
                <a:cs typeface="Times New Roman"/>
              </a:rPr>
              <a:t> </a:t>
            </a:r>
            <a:r>
              <a:rPr sz="1700" spc="-25" dirty="0">
                <a:solidFill>
                  <a:srgbClr val="323232"/>
                </a:solidFill>
                <a:latin typeface="Calibri"/>
                <a:cs typeface="Calibri"/>
              </a:rPr>
              <a:t>the</a:t>
            </a:r>
            <a:endParaRPr sz="1700">
              <a:latin typeface="Calibri"/>
              <a:cs typeface="Calibri"/>
            </a:endParaRPr>
          </a:p>
          <a:p>
            <a:pPr marL="355600">
              <a:lnSpc>
                <a:spcPct val="100000"/>
              </a:lnSpc>
            </a:pPr>
            <a:r>
              <a:rPr sz="1700" dirty="0">
                <a:solidFill>
                  <a:srgbClr val="323232"/>
                </a:solidFill>
                <a:latin typeface="Calibri"/>
                <a:cs typeface="Calibri"/>
              </a:rPr>
              <a:t>beginning</a:t>
            </a:r>
            <a:r>
              <a:rPr sz="1700" spc="-85" dirty="0">
                <a:solidFill>
                  <a:srgbClr val="323232"/>
                </a:solidFill>
                <a:latin typeface="Times New Roman"/>
                <a:cs typeface="Times New Roman"/>
              </a:rPr>
              <a:t> </a:t>
            </a:r>
            <a:r>
              <a:rPr sz="1700" dirty="0">
                <a:solidFill>
                  <a:srgbClr val="323232"/>
                </a:solidFill>
                <a:latin typeface="Calibri"/>
                <a:cs typeface="Calibri"/>
              </a:rPr>
              <a:t>of</a:t>
            </a:r>
            <a:r>
              <a:rPr sz="1700" spc="-50" dirty="0">
                <a:solidFill>
                  <a:srgbClr val="323232"/>
                </a:solidFill>
                <a:latin typeface="Times New Roman"/>
                <a:cs typeface="Times New Roman"/>
              </a:rPr>
              <a:t> </a:t>
            </a:r>
            <a:r>
              <a:rPr sz="1700" dirty="0">
                <a:solidFill>
                  <a:srgbClr val="323232"/>
                </a:solidFill>
                <a:latin typeface="Calibri"/>
                <a:cs typeface="Calibri"/>
              </a:rPr>
              <a:t>the</a:t>
            </a:r>
            <a:r>
              <a:rPr sz="1700" spc="-60" dirty="0">
                <a:solidFill>
                  <a:srgbClr val="323232"/>
                </a:solidFill>
                <a:latin typeface="Times New Roman"/>
                <a:cs typeface="Times New Roman"/>
              </a:rPr>
              <a:t> </a:t>
            </a:r>
            <a:r>
              <a:rPr sz="1700" spc="-10" dirty="0">
                <a:solidFill>
                  <a:srgbClr val="323232"/>
                </a:solidFill>
                <a:latin typeface="Calibri"/>
                <a:cs typeface="Calibri"/>
              </a:rPr>
              <a:t>queue.</a:t>
            </a:r>
            <a:endParaRPr sz="1700">
              <a:latin typeface="Calibri"/>
              <a:cs typeface="Calibri"/>
            </a:endParaRPr>
          </a:p>
        </p:txBody>
      </p:sp>
      <p:sp>
        <p:nvSpPr>
          <p:cNvPr id="5" name="object 5"/>
          <p:cNvSpPr txBox="1"/>
          <p:nvPr/>
        </p:nvSpPr>
        <p:spPr>
          <a:xfrm>
            <a:off x="4708655" y="5488027"/>
            <a:ext cx="1174750" cy="474489"/>
          </a:xfrm>
          <a:prstGeom prst="rect">
            <a:avLst/>
          </a:prstGeom>
        </p:spPr>
        <p:txBody>
          <a:bodyPr vert="horz" wrap="square" lIns="0" tIns="12700" rIns="0" bIns="0" rtlCol="0">
            <a:spAutoFit/>
          </a:bodyPr>
          <a:lstStyle/>
          <a:p>
            <a:pPr marL="12700">
              <a:lnSpc>
                <a:spcPct val="100000"/>
              </a:lnSpc>
              <a:spcBef>
                <a:spcPts val="100"/>
              </a:spcBef>
            </a:pPr>
            <a:r>
              <a:rPr sz="1500" b="1" spc="-10" dirty="0" err="1" smtClean="0">
                <a:solidFill>
                  <a:srgbClr val="006FC0"/>
                </a:solidFill>
                <a:latin typeface="Calibri"/>
                <a:cs typeface="Calibri"/>
              </a:rPr>
              <a:t>Characteristi</a:t>
            </a:r>
            <a:r>
              <a:rPr lang="en-US" sz="1500" b="1" spc="-10" dirty="0" err="1" smtClean="0">
                <a:solidFill>
                  <a:srgbClr val="006FC0"/>
                </a:solidFill>
                <a:latin typeface="Calibri"/>
                <a:cs typeface="Calibri"/>
              </a:rPr>
              <a:t>CSE</a:t>
            </a:r>
            <a:endParaRPr sz="1500" dirty="0">
              <a:latin typeface="Calibri"/>
              <a:cs typeface="Calibri"/>
            </a:endParaRPr>
          </a:p>
        </p:txBody>
      </p:sp>
      <p:sp>
        <p:nvSpPr>
          <p:cNvPr id="6" name="object 6"/>
          <p:cNvSpPr txBox="1"/>
          <p:nvPr/>
        </p:nvSpPr>
        <p:spPr>
          <a:xfrm>
            <a:off x="4708652" y="2939234"/>
            <a:ext cx="4159250" cy="3579495"/>
          </a:xfrm>
          <a:prstGeom prst="rect">
            <a:avLst/>
          </a:prstGeom>
        </p:spPr>
        <p:txBody>
          <a:bodyPr vert="horz" wrap="square" lIns="0" tIns="12065" rIns="0" bIns="0" rtlCol="0">
            <a:spAutoFit/>
          </a:bodyPr>
          <a:lstStyle/>
          <a:p>
            <a:pPr marL="12700">
              <a:lnSpc>
                <a:spcPts val="1910"/>
              </a:lnSpc>
              <a:spcBef>
                <a:spcPts val="95"/>
              </a:spcBef>
            </a:pPr>
            <a:r>
              <a:rPr sz="1600" b="1" spc="-10" dirty="0">
                <a:solidFill>
                  <a:srgbClr val="006FC0"/>
                </a:solidFill>
                <a:latin typeface="Calibri"/>
                <a:cs typeface="Calibri"/>
              </a:rPr>
              <a:t>Operations</a:t>
            </a:r>
            <a:r>
              <a:rPr sz="1600" spc="-35" dirty="0">
                <a:solidFill>
                  <a:srgbClr val="006FC0"/>
                </a:solidFill>
                <a:latin typeface="Times New Roman"/>
                <a:cs typeface="Times New Roman"/>
              </a:rPr>
              <a:t> </a:t>
            </a:r>
            <a:r>
              <a:rPr sz="1600" b="1" dirty="0">
                <a:solidFill>
                  <a:srgbClr val="006FC0"/>
                </a:solidFill>
                <a:latin typeface="Calibri"/>
                <a:cs typeface="Calibri"/>
              </a:rPr>
              <a:t>on</a:t>
            </a:r>
            <a:r>
              <a:rPr sz="1600" spc="-45" dirty="0">
                <a:solidFill>
                  <a:srgbClr val="006FC0"/>
                </a:solidFill>
                <a:latin typeface="Times New Roman"/>
                <a:cs typeface="Times New Roman"/>
              </a:rPr>
              <a:t> </a:t>
            </a:r>
            <a:r>
              <a:rPr sz="1600" b="1" spc="-10" dirty="0">
                <a:solidFill>
                  <a:srgbClr val="006FC0"/>
                </a:solidFill>
                <a:latin typeface="Calibri"/>
                <a:cs typeface="Calibri"/>
              </a:rPr>
              <a:t>Queue</a:t>
            </a:r>
            <a:endParaRPr sz="1600">
              <a:latin typeface="Calibri"/>
              <a:cs typeface="Calibri"/>
            </a:endParaRPr>
          </a:p>
          <a:p>
            <a:pPr marL="355600" marR="5080" indent="-343535" algn="just">
              <a:lnSpc>
                <a:spcPct val="81000"/>
              </a:lnSpc>
              <a:spcBef>
                <a:spcPts val="490"/>
              </a:spcBef>
              <a:buFont typeface="Microsoft Sans Serif"/>
              <a:buChar char="•"/>
              <a:tabLst>
                <a:tab pos="355600" algn="l"/>
              </a:tabLst>
            </a:pPr>
            <a:r>
              <a:rPr sz="2200" b="1" dirty="0">
                <a:latin typeface="Calibri"/>
                <a:cs typeface="Calibri"/>
              </a:rPr>
              <a:t>Addition</a:t>
            </a:r>
            <a:r>
              <a:rPr sz="2200" spc="10" dirty="0">
                <a:latin typeface="Times New Roman"/>
                <a:cs typeface="Times New Roman"/>
              </a:rPr>
              <a:t>  </a:t>
            </a:r>
            <a:r>
              <a:rPr sz="2200" b="1" dirty="0">
                <a:latin typeface="Calibri"/>
                <a:cs typeface="Calibri"/>
              </a:rPr>
              <a:t>-</a:t>
            </a:r>
            <a:r>
              <a:rPr sz="2200" spc="15" dirty="0">
                <a:latin typeface="Times New Roman"/>
                <a:cs typeface="Times New Roman"/>
              </a:rPr>
              <a:t>  </a:t>
            </a:r>
            <a:r>
              <a:rPr sz="1700" dirty="0">
                <a:solidFill>
                  <a:srgbClr val="323232"/>
                </a:solidFill>
                <a:latin typeface="Calibri"/>
                <a:cs typeface="Calibri"/>
              </a:rPr>
              <a:t>It</a:t>
            </a:r>
            <a:r>
              <a:rPr sz="1700" spc="459" dirty="0">
                <a:solidFill>
                  <a:srgbClr val="323232"/>
                </a:solidFill>
                <a:latin typeface="Times New Roman"/>
                <a:cs typeface="Times New Roman"/>
              </a:rPr>
              <a:t> </a:t>
            </a:r>
            <a:r>
              <a:rPr sz="1700" dirty="0">
                <a:solidFill>
                  <a:srgbClr val="323232"/>
                </a:solidFill>
                <a:latin typeface="Calibri"/>
                <a:cs typeface="Calibri"/>
              </a:rPr>
              <a:t>adds</a:t>
            </a:r>
            <a:r>
              <a:rPr sz="1700" spc="465" dirty="0">
                <a:solidFill>
                  <a:srgbClr val="323232"/>
                </a:solidFill>
                <a:latin typeface="Times New Roman"/>
                <a:cs typeface="Times New Roman"/>
              </a:rPr>
              <a:t> </a:t>
            </a:r>
            <a:r>
              <a:rPr sz="1700" dirty="0">
                <a:solidFill>
                  <a:srgbClr val="323232"/>
                </a:solidFill>
                <a:latin typeface="Calibri"/>
                <a:cs typeface="Calibri"/>
              </a:rPr>
              <a:t>the</a:t>
            </a:r>
            <a:r>
              <a:rPr sz="1700" spc="455" dirty="0">
                <a:solidFill>
                  <a:srgbClr val="323232"/>
                </a:solidFill>
                <a:latin typeface="Times New Roman"/>
                <a:cs typeface="Times New Roman"/>
              </a:rPr>
              <a:t> </a:t>
            </a:r>
            <a:r>
              <a:rPr sz="1700" dirty="0">
                <a:solidFill>
                  <a:srgbClr val="323232"/>
                </a:solidFill>
                <a:latin typeface="Calibri"/>
                <a:cs typeface="Calibri"/>
              </a:rPr>
              <a:t>element</a:t>
            </a:r>
            <a:r>
              <a:rPr sz="1700" spc="459" dirty="0">
                <a:solidFill>
                  <a:srgbClr val="323232"/>
                </a:solidFill>
                <a:latin typeface="Times New Roman"/>
                <a:cs typeface="Times New Roman"/>
              </a:rPr>
              <a:t> </a:t>
            </a:r>
            <a:r>
              <a:rPr sz="1700" dirty="0">
                <a:solidFill>
                  <a:srgbClr val="323232"/>
                </a:solidFill>
                <a:latin typeface="Calibri"/>
                <a:cs typeface="Calibri"/>
              </a:rPr>
              <a:t>in</a:t>
            </a:r>
            <a:r>
              <a:rPr sz="1700" spc="455" dirty="0">
                <a:solidFill>
                  <a:srgbClr val="323232"/>
                </a:solidFill>
                <a:latin typeface="Times New Roman"/>
                <a:cs typeface="Times New Roman"/>
              </a:rPr>
              <a:t> </a:t>
            </a:r>
            <a:r>
              <a:rPr sz="1700" spc="-50" dirty="0">
                <a:solidFill>
                  <a:srgbClr val="323232"/>
                </a:solidFill>
                <a:latin typeface="Calibri"/>
                <a:cs typeface="Calibri"/>
              </a:rPr>
              <a:t>a</a:t>
            </a:r>
            <a:r>
              <a:rPr sz="1700" spc="-50" dirty="0">
                <a:solidFill>
                  <a:srgbClr val="323232"/>
                </a:solidFill>
                <a:latin typeface="Times New Roman"/>
                <a:cs typeface="Times New Roman"/>
              </a:rPr>
              <a:t> </a:t>
            </a:r>
            <a:r>
              <a:rPr sz="1700" dirty="0">
                <a:solidFill>
                  <a:srgbClr val="323232"/>
                </a:solidFill>
                <a:latin typeface="Calibri"/>
                <a:cs typeface="Calibri"/>
              </a:rPr>
              <a:t>queue</a:t>
            </a:r>
            <a:r>
              <a:rPr sz="1700" spc="-25" dirty="0">
                <a:solidFill>
                  <a:srgbClr val="323232"/>
                </a:solidFill>
                <a:latin typeface="Times New Roman"/>
                <a:cs typeface="Times New Roman"/>
              </a:rPr>
              <a:t> </a:t>
            </a:r>
            <a:r>
              <a:rPr sz="1700" dirty="0">
                <a:solidFill>
                  <a:srgbClr val="323232"/>
                </a:solidFill>
                <a:latin typeface="Calibri"/>
                <a:cs typeface="Calibri"/>
              </a:rPr>
              <a:t>and</a:t>
            </a:r>
            <a:r>
              <a:rPr sz="1700" spc="-15" dirty="0">
                <a:solidFill>
                  <a:srgbClr val="323232"/>
                </a:solidFill>
                <a:latin typeface="Times New Roman"/>
                <a:cs typeface="Times New Roman"/>
              </a:rPr>
              <a:t> </a:t>
            </a:r>
            <a:r>
              <a:rPr sz="1700" dirty="0">
                <a:solidFill>
                  <a:srgbClr val="323232"/>
                </a:solidFill>
                <a:latin typeface="Calibri"/>
                <a:cs typeface="Calibri"/>
              </a:rPr>
              <a:t>takes</a:t>
            </a:r>
            <a:r>
              <a:rPr sz="1700" spc="-25" dirty="0">
                <a:solidFill>
                  <a:srgbClr val="323232"/>
                </a:solidFill>
                <a:latin typeface="Times New Roman"/>
                <a:cs typeface="Times New Roman"/>
              </a:rPr>
              <a:t> </a:t>
            </a:r>
            <a:r>
              <a:rPr sz="1700" dirty="0">
                <a:solidFill>
                  <a:srgbClr val="323232"/>
                </a:solidFill>
                <a:latin typeface="Calibri"/>
                <a:cs typeface="Calibri"/>
              </a:rPr>
              <a:t>place</a:t>
            </a:r>
            <a:r>
              <a:rPr sz="1700" spc="-10" dirty="0">
                <a:solidFill>
                  <a:srgbClr val="323232"/>
                </a:solidFill>
                <a:latin typeface="Times New Roman"/>
                <a:cs typeface="Times New Roman"/>
              </a:rPr>
              <a:t> </a:t>
            </a:r>
            <a:r>
              <a:rPr sz="1700" dirty="0">
                <a:solidFill>
                  <a:srgbClr val="323232"/>
                </a:solidFill>
                <a:latin typeface="Calibri"/>
                <a:cs typeface="Calibri"/>
              </a:rPr>
              <a:t>at</a:t>
            </a:r>
            <a:r>
              <a:rPr sz="1700" spc="-15" dirty="0">
                <a:solidFill>
                  <a:srgbClr val="323232"/>
                </a:solidFill>
                <a:latin typeface="Times New Roman"/>
                <a:cs typeface="Times New Roman"/>
              </a:rPr>
              <a:t> </a:t>
            </a:r>
            <a:r>
              <a:rPr sz="1700" dirty="0">
                <a:solidFill>
                  <a:srgbClr val="323232"/>
                </a:solidFill>
                <a:latin typeface="Calibri"/>
                <a:cs typeface="Calibri"/>
              </a:rPr>
              <a:t>the</a:t>
            </a:r>
            <a:r>
              <a:rPr sz="1700" spc="-25" dirty="0">
                <a:solidFill>
                  <a:srgbClr val="323232"/>
                </a:solidFill>
                <a:latin typeface="Times New Roman"/>
                <a:cs typeface="Times New Roman"/>
              </a:rPr>
              <a:t> </a:t>
            </a:r>
            <a:r>
              <a:rPr sz="1700" dirty="0">
                <a:solidFill>
                  <a:srgbClr val="323232"/>
                </a:solidFill>
                <a:latin typeface="Calibri"/>
                <a:cs typeface="Calibri"/>
              </a:rPr>
              <a:t>rear</a:t>
            </a:r>
            <a:r>
              <a:rPr sz="1700" spc="-25" dirty="0">
                <a:solidFill>
                  <a:srgbClr val="323232"/>
                </a:solidFill>
                <a:latin typeface="Times New Roman"/>
                <a:cs typeface="Times New Roman"/>
              </a:rPr>
              <a:t> </a:t>
            </a:r>
            <a:r>
              <a:rPr sz="1700" dirty="0">
                <a:solidFill>
                  <a:srgbClr val="323232"/>
                </a:solidFill>
                <a:latin typeface="Calibri"/>
                <a:cs typeface="Calibri"/>
              </a:rPr>
              <a:t>end,</a:t>
            </a:r>
            <a:r>
              <a:rPr sz="1700" spc="-35" dirty="0">
                <a:solidFill>
                  <a:srgbClr val="323232"/>
                </a:solidFill>
                <a:latin typeface="Times New Roman"/>
                <a:cs typeface="Times New Roman"/>
              </a:rPr>
              <a:t> </a:t>
            </a:r>
            <a:r>
              <a:rPr sz="1700" spc="-10" dirty="0">
                <a:solidFill>
                  <a:srgbClr val="323232"/>
                </a:solidFill>
                <a:latin typeface="Calibri"/>
                <a:cs typeface="Calibri"/>
              </a:rPr>
              <a:t>i.e.,</a:t>
            </a:r>
            <a:r>
              <a:rPr sz="1700" spc="-10" dirty="0">
                <a:solidFill>
                  <a:srgbClr val="323232"/>
                </a:solidFill>
                <a:latin typeface="Times New Roman"/>
                <a:cs typeface="Times New Roman"/>
              </a:rPr>
              <a:t> </a:t>
            </a:r>
            <a:r>
              <a:rPr sz="1700" dirty="0">
                <a:solidFill>
                  <a:srgbClr val="323232"/>
                </a:solidFill>
                <a:latin typeface="Calibri"/>
                <a:cs typeface="Calibri"/>
              </a:rPr>
              <a:t>at</a:t>
            </a:r>
            <a:r>
              <a:rPr sz="1700" spc="-45" dirty="0">
                <a:solidFill>
                  <a:srgbClr val="323232"/>
                </a:solidFill>
                <a:latin typeface="Times New Roman"/>
                <a:cs typeface="Times New Roman"/>
              </a:rPr>
              <a:t> </a:t>
            </a:r>
            <a:r>
              <a:rPr sz="1700" dirty="0">
                <a:solidFill>
                  <a:srgbClr val="323232"/>
                </a:solidFill>
                <a:latin typeface="Calibri"/>
                <a:cs typeface="Calibri"/>
              </a:rPr>
              <a:t>the</a:t>
            </a:r>
            <a:r>
              <a:rPr sz="1700" spc="-65" dirty="0">
                <a:solidFill>
                  <a:srgbClr val="323232"/>
                </a:solidFill>
                <a:latin typeface="Times New Roman"/>
                <a:cs typeface="Times New Roman"/>
              </a:rPr>
              <a:t> </a:t>
            </a:r>
            <a:r>
              <a:rPr sz="1700" dirty="0">
                <a:solidFill>
                  <a:srgbClr val="323232"/>
                </a:solidFill>
                <a:latin typeface="Calibri"/>
                <a:cs typeface="Calibri"/>
              </a:rPr>
              <a:t>back</a:t>
            </a:r>
            <a:r>
              <a:rPr sz="1700" spc="-60" dirty="0">
                <a:solidFill>
                  <a:srgbClr val="323232"/>
                </a:solidFill>
                <a:latin typeface="Times New Roman"/>
                <a:cs typeface="Times New Roman"/>
              </a:rPr>
              <a:t> </a:t>
            </a:r>
            <a:r>
              <a:rPr sz="1700" dirty="0">
                <a:solidFill>
                  <a:srgbClr val="323232"/>
                </a:solidFill>
                <a:latin typeface="Calibri"/>
                <a:cs typeface="Calibri"/>
              </a:rPr>
              <a:t>of</a:t>
            </a:r>
            <a:r>
              <a:rPr sz="1700" spc="-45" dirty="0">
                <a:solidFill>
                  <a:srgbClr val="323232"/>
                </a:solidFill>
                <a:latin typeface="Times New Roman"/>
                <a:cs typeface="Times New Roman"/>
              </a:rPr>
              <a:t> </a:t>
            </a:r>
            <a:r>
              <a:rPr sz="1700" dirty="0">
                <a:solidFill>
                  <a:srgbClr val="323232"/>
                </a:solidFill>
                <a:latin typeface="Calibri"/>
                <a:cs typeface="Calibri"/>
              </a:rPr>
              <a:t>the</a:t>
            </a:r>
            <a:r>
              <a:rPr sz="1700" spc="-65" dirty="0">
                <a:solidFill>
                  <a:srgbClr val="323232"/>
                </a:solidFill>
                <a:latin typeface="Times New Roman"/>
                <a:cs typeface="Times New Roman"/>
              </a:rPr>
              <a:t> </a:t>
            </a:r>
            <a:r>
              <a:rPr sz="1700" spc="-10" dirty="0">
                <a:solidFill>
                  <a:srgbClr val="323232"/>
                </a:solidFill>
                <a:latin typeface="Calibri"/>
                <a:cs typeface="Calibri"/>
              </a:rPr>
              <a:t>queue.</a:t>
            </a:r>
            <a:endParaRPr sz="1700">
              <a:latin typeface="Calibri"/>
              <a:cs typeface="Calibri"/>
            </a:endParaRPr>
          </a:p>
          <a:p>
            <a:pPr marL="355600" marR="5080" indent="-342900" algn="just">
              <a:lnSpc>
                <a:spcPct val="80000"/>
              </a:lnSpc>
              <a:spcBef>
                <a:spcPts val="409"/>
              </a:spcBef>
              <a:buFont typeface="Microsoft Sans Serif"/>
              <a:buChar char="•"/>
              <a:tabLst>
                <a:tab pos="355600" algn="l"/>
              </a:tabLst>
            </a:pPr>
            <a:r>
              <a:rPr sz="1500" b="1" dirty="0">
                <a:latin typeface="Calibri"/>
                <a:cs typeface="Calibri"/>
              </a:rPr>
              <a:t>Deletion</a:t>
            </a:r>
            <a:r>
              <a:rPr sz="1500" spc="120" dirty="0">
                <a:latin typeface="Times New Roman"/>
                <a:cs typeface="Times New Roman"/>
              </a:rPr>
              <a:t> </a:t>
            </a:r>
            <a:r>
              <a:rPr sz="1500" b="1" dirty="0">
                <a:latin typeface="Calibri"/>
                <a:cs typeface="Calibri"/>
              </a:rPr>
              <a:t>-</a:t>
            </a:r>
            <a:r>
              <a:rPr sz="1500" spc="114" dirty="0">
                <a:latin typeface="Times New Roman"/>
                <a:cs typeface="Times New Roman"/>
              </a:rPr>
              <a:t> </a:t>
            </a:r>
            <a:r>
              <a:rPr sz="1700" dirty="0">
                <a:solidFill>
                  <a:srgbClr val="323232"/>
                </a:solidFill>
                <a:latin typeface="Calibri"/>
                <a:cs typeface="Calibri"/>
              </a:rPr>
              <a:t>It</a:t>
            </a:r>
            <a:r>
              <a:rPr sz="1700" spc="185" dirty="0">
                <a:solidFill>
                  <a:srgbClr val="323232"/>
                </a:solidFill>
                <a:latin typeface="Times New Roman"/>
                <a:cs typeface="Times New Roman"/>
              </a:rPr>
              <a:t> </a:t>
            </a:r>
            <a:r>
              <a:rPr sz="1700" dirty="0">
                <a:solidFill>
                  <a:srgbClr val="323232"/>
                </a:solidFill>
                <a:latin typeface="Calibri"/>
                <a:cs typeface="Calibri"/>
              </a:rPr>
              <a:t>consists</a:t>
            </a:r>
            <a:r>
              <a:rPr sz="1700" spc="190" dirty="0">
                <a:solidFill>
                  <a:srgbClr val="323232"/>
                </a:solidFill>
                <a:latin typeface="Times New Roman"/>
                <a:cs typeface="Times New Roman"/>
              </a:rPr>
              <a:t> </a:t>
            </a:r>
            <a:r>
              <a:rPr sz="1700" dirty="0">
                <a:solidFill>
                  <a:srgbClr val="323232"/>
                </a:solidFill>
                <a:latin typeface="Calibri"/>
                <a:cs typeface="Calibri"/>
              </a:rPr>
              <a:t>of</a:t>
            </a:r>
            <a:r>
              <a:rPr sz="1700" spc="170" dirty="0">
                <a:solidFill>
                  <a:srgbClr val="323232"/>
                </a:solidFill>
                <a:latin typeface="Times New Roman"/>
                <a:cs typeface="Times New Roman"/>
              </a:rPr>
              <a:t> </a:t>
            </a:r>
            <a:r>
              <a:rPr sz="1700" dirty="0">
                <a:solidFill>
                  <a:srgbClr val="323232"/>
                </a:solidFill>
                <a:latin typeface="Calibri"/>
                <a:cs typeface="Calibri"/>
              </a:rPr>
              <a:t>two</a:t>
            </a:r>
            <a:r>
              <a:rPr sz="1700" spc="180" dirty="0">
                <a:solidFill>
                  <a:srgbClr val="323232"/>
                </a:solidFill>
                <a:latin typeface="Times New Roman"/>
                <a:cs typeface="Times New Roman"/>
              </a:rPr>
              <a:t> </a:t>
            </a:r>
            <a:r>
              <a:rPr sz="1700" dirty="0">
                <a:solidFill>
                  <a:srgbClr val="323232"/>
                </a:solidFill>
                <a:latin typeface="Calibri"/>
                <a:cs typeface="Calibri"/>
              </a:rPr>
              <a:t>conditions</a:t>
            </a:r>
            <a:r>
              <a:rPr sz="1700" spc="185" dirty="0">
                <a:solidFill>
                  <a:srgbClr val="323232"/>
                </a:solidFill>
                <a:latin typeface="Times New Roman"/>
                <a:cs typeface="Times New Roman"/>
              </a:rPr>
              <a:t> </a:t>
            </a:r>
            <a:r>
              <a:rPr sz="1700" dirty="0">
                <a:solidFill>
                  <a:srgbClr val="323232"/>
                </a:solidFill>
                <a:latin typeface="Calibri"/>
                <a:cs typeface="Calibri"/>
              </a:rPr>
              <a:t>-</a:t>
            </a:r>
            <a:r>
              <a:rPr sz="1700" spc="170" dirty="0">
                <a:solidFill>
                  <a:srgbClr val="323232"/>
                </a:solidFill>
                <a:latin typeface="Times New Roman"/>
                <a:cs typeface="Times New Roman"/>
              </a:rPr>
              <a:t> </a:t>
            </a:r>
            <a:r>
              <a:rPr sz="1700" spc="-25" dirty="0">
                <a:solidFill>
                  <a:srgbClr val="323232"/>
                </a:solidFill>
                <a:latin typeface="Calibri"/>
                <a:cs typeface="Calibri"/>
              </a:rPr>
              <a:t>If</a:t>
            </a:r>
            <a:r>
              <a:rPr sz="1700" spc="-25" dirty="0">
                <a:solidFill>
                  <a:srgbClr val="323232"/>
                </a:solidFill>
                <a:latin typeface="Times New Roman"/>
                <a:cs typeface="Times New Roman"/>
              </a:rPr>
              <a:t> </a:t>
            </a:r>
            <a:r>
              <a:rPr sz="1700" dirty="0">
                <a:solidFill>
                  <a:srgbClr val="323232"/>
                </a:solidFill>
                <a:latin typeface="Calibri"/>
                <a:cs typeface="Calibri"/>
              </a:rPr>
              <a:t>no</a:t>
            </a:r>
            <a:r>
              <a:rPr sz="1700" spc="190" dirty="0">
                <a:solidFill>
                  <a:srgbClr val="323232"/>
                </a:solidFill>
                <a:latin typeface="Times New Roman"/>
                <a:cs typeface="Times New Roman"/>
              </a:rPr>
              <a:t>  </a:t>
            </a:r>
            <a:r>
              <a:rPr sz="1700" dirty="0">
                <a:solidFill>
                  <a:srgbClr val="323232"/>
                </a:solidFill>
                <a:latin typeface="Calibri"/>
                <a:cs typeface="Calibri"/>
              </a:rPr>
              <a:t>element</a:t>
            </a:r>
            <a:r>
              <a:rPr sz="1700" spc="195" dirty="0">
                <a:solidFill>
                  <a:srgbClr val="323232"/>
                </a:solidFill>
                <a:latin typeface="Times New Roman"/>
                <a:cs typeface="Times New Roman"/>
              </a:rPr>
              <a:t>  </a:t>
            </a:r>
            <a:r>
              <a:rPr sz="1700" dirty="0">
                <a:solidFill>
                  <a:srgbClr val="323232"/>
                </a:solidFill>
                <a:latin typeface="Calibri"/>
                <a:cs typeface="Calibri"/>
              </a:rPr>
              <a:t>is</a:t>
            </a:r>
            <a:r>
              <a:rPr sz="1700" spc="190" dirty="0">
                <a:solidFill>
                  <a:srgbClr val="323232"/>
                </a:solidFill>
                <a:latin typeface="Times New Roman"/>
                <a:cs typeface="Times New Roman"/>
              </a:rPr>
              <a:t>  </a:t>
            </a:r>
            <a:r>
              <a:rPr sz="1700" dirty="0">
                <a:solidFill>
                  <a:srgbClr val="323232"/>
                </a:solidFill>
                <a:latin typeface="Calibri"/>
                <a:cs typeface="Calibri"/>
              </a:rPr>
              <a:t>present</a:t>
            </a:r>
            <a:r>
              <a:rPr sz="1700" spc="195" dirty="0">
                <a:solidFill>
                  <a:srgbClr val="323232"/>
                </a:solidFill>
                <a:latin typeface="Times New Roman"/>
                <a:cs typeface="Times New Roman"/>
              </a:rPr>
              <a:t>  </a:t>
            </a:r>
            <a:r>
              <a:rPr sz="1700" dirty="0">
                <a:solidFill>
                  <a:srgbClr val="323232"/>
                </a:solidFill>
                <a:latin typeface="Calibri"/>
                <a:cs typeface="Calibri"/>
              </a:rPr>
              <a:t>in</a:t>
            </a:r>
            <a:r>
              <a:rPr sz="1700" spc="195" dirty="0">
                <a:solidFill>
                  <a:srgbClr val="323232"/>
                </a:solidFill>
                <a:latin typeface="Times New Roman"/>
                <a:cs typeface="Times New Roman"/>
              </a:rPr>
              <a:t>  </a:t>
            </a:r>
            <a:r>
              <a:rPr sz="1700" dirty="0">
                <a:solidFill>
                  <a:srgbClr val="323232"/>
                </a:solidFill>
                <a:latin typeface="Calibri"/>
                <a:cs typeface="Calibri"/>
              </a:rPr>
              <a:t>the</a:t>
            </a:r>
            <a:r>
              <a:rPr sz="1700" spc="190" dirty="0">
                <a:solidFill>
                  <a:srgbClr val="323232"/>
                </a:solidFill>
                <a:latin typeface="Times New Roman"/>
                <a:cs typeface="Times New Roman"/>
              </a:rPr>
              <a:t>  </a:t>
            </a:r>
            <a:r>
              <a:rPr sz="1700" spc="-10" dirty="0">
                <a:solidFill>
                  <a:srgbClr val="323232"/>
                </a:solidFill>
                <a:latin typeface="Calibri"/>
                <a:cs typeface="Calibri"/>
              </a:rPr>
              <a:t>queue,</a:t>
            </a:r>
            <a:r>
              <a:rPr sz="1700" spc="-10" dirty="0">
                <a:solidFill>
                  <a:srgbClr val="323232"/>
                </a:solidFill>
                <a:latin typeface="Times New Roman"/>
                <a:cs typeface="Times New Roman"/>
              </a:rPr>
              <a:t> </a:t>
            </a:r>
            <a:r>
              <a:rPr sz="1700" dirty="0">
                <a:solidFill>
                  <a:srgbClr val="323232"/>
                </a:solidFill>
                <a:latin typeface="Calibri"/>
                <a:cs typeface="Calibri"/>
              </a:rPr>
              <a:t>Underflow</a:t>
            </a:r>
            <a:r>
              <a:rPr sz="1700" spc="465" dirty="0">
                <a:solidFill>
                  <a:srgbClr val="323232"/>
                </a:solidFill>
                <a:latin typeface="Times New Roman"/>
                <a:cs typeface="Times New Roman"/>
              </a:rPr>
              <a:t> </a:t>
            </a:r>
            <a:r>
              <a:rPr sz="1700" dirty="0">
                <a:solidFill>
                  <a:srgbClr val="323232"/>
                </a:solidFill>
                <a:latin typeface="Calibri"/>
                <a:cs typeface="Calibri"/>
              </a:rPr>
              <a:t>occurs</a:t>
            </a:r>
            <a:r>
              <a:rPr sz="1700" spc="455" dirty="0">
                <a:solidFill>
                  <a:srgbClr val="323232"/>
                </a:solidFill>
                <a:latin typeface="Times New Roman"/>
                <a:cs typeface="Times New Roman"/>
              </a:rPr>
              <a:t> </a:t>
            </a:r>
            <a:r>
              <a:rPr sz="1700" dirty="0">
                <a:solidFill>
                  <a:srgbClr val="323232"/>
                </a:solidFill>
                <a:latin typeface="Calibri"/>
                <a:cs typeface="Calibri"/>
              </a:rPr>
              <a:t>in</a:t>
            </a:r>
            <a:r>
              <a:rPr sz="1700" spc="470" dirty="0">
                <a:solidFill>
                  <a:srgbClr val="323232"/>
                </a:solidFill>
                <a:latin typeface="Times New Roman"/>
                <a:cs typeface="Times New Roman"/>
              </a:rPr>
              <a:t> </a:t>
            </a:r>
            <a:r>
              <a:rPr sz="1700" dirty="0">
                <a:solidFill>
                  <a:srgbClr val="323232"/>
                </a:solidFill>
                <a:latin typeface="Calibri"/>
                <a:cs typeface="Calibri"/>
              </a:rPr>
              <a:t>the</a:t>
            </a:r>
            <a:r>
              <a:rPr sz="1700" spc="450" dirty="0">
                <a:solidFill>
                  <a:srgbClr val="323232"/>
                </a:solidFill>
                <a:latin typeface="Times New Roman"/>
                <a:cs typeface="Times New Roman"/>
              </a:rPr>
              <a:t> </a:t>
            </a:r>
            <a:r>
              <a:rPr sz="1700" dirty="0">
                <a:solidFill>
                  <a:srgbClr val="323232"/>
                </a:solidFill>
                <a:latin typeface="Calibri"/>
                <a:cs typeface="Calibri"/>
              </a:rPr>
              <a:t>queue,</a:t>
            </a:r>
            <a:r>
              <a:rPr sz="1700" spc="459" dirty="0">
                <a:solidFill>
                  <a:srgbClr val="323232"/>
                </a:solidFill>
                <a:latin typeface="Times New Roman"/>
                <a:cs typeface="Times New Roman"/>
              </a:rPr>
              <a:t> </a:t>
            </a:r>
            <a:r>
              <a:rPr sz="1700" dirty="0">
                <a:solidFill>
                  <a:srgbClr val="323232"/>
                </a:solidFill>
                <a:latin typeface="Calibri"/>
                <a:cs typeface="Calibri"/>
              </a:rPr>
              <a:t>or</a:t>
            </a:r>
            <a:r>
              <a:rPr sz="1700" spc="450" dirty="0">
                <a:solidFill>
                  <a:srgbClr val="323232"/>
                </a:solidFill>
                <a:latin typeface="Times New Roman"/>
                <a:cs typeface="Times New Roman"/>
              </a:rPr>
              <a:t> </a:t>
            </a:r>
            <a:r>
              <a:rPr sz="1700" dirty="0">
                <a:solidFill>
                  <a:srgbClr val="323232"/>
                </a:solidFill>
                <a:latin typeface="Calibri"/>
                <a:cs typeface="Calibri"/>
              </a:rPr>
              <a:t>if</a:t>
            </a:r>
            <a:r>
              <a:rPr sz="1700" spc="459" dirty="0">
                <a:solidFill>
                  <a:srgbClr val="323232"/>
                </a:solidFill>
                <a:latin typeface="Times New Roman"/>
                <a:cs typeface="Times New Roman"/>
              </a:rPr>
              <a:t> </a:t>
            </a:r>
            <a:r>
              <a:rPr sz="1700" spc="-50" dirty="0">
                <a:solidFill>
                  <a:srgbClr val="323232"/>
                </a:solidFill>
                <a:latin typeface="Calibri"/>
                <a:cs typeface="Calibri"/>
              </a:rPr>
              <a:t>a</a:t>
            </a:r>
            <a:r>
              <a:rPr sz="1700" spc="-50" dirty="0">
                <a:solidFill>
                  <a:srgbClr val="323232"/>
                </a:solidFill>
                <a:latin typeface="Times New Roman"/>
                <a:cs typeface="Times New Roman"/>
              </a:rPr>
              <a:t> </a:t>
            </a:r>
            <a:r>
              <a:rPr sz="1700" dirty="0">
                <a:solidFill>
                  <a:srgbClr val="323232"/>
                </a:solidFill>
                <a:latin typeface="Calibri"/>
                <a:cs typeface="Calibri"/>
              </a:rPr>
              <a:t>stack</a:t>
            </a:r>
            <a:r>
              <a:rPr sz="1700" spc="434" dirty="0">
                <a:solidFill>
                  <a:srgbClr val="323232"/>
                </a:solidFill>
                <a:latin typeface="Times New Roman"/>
                <a:cs typeface="Times New Roman"/>
              </a:rPr>
              <a:t>  </a:t>
            </a:r>
            <a:r>
              <a:rPr sz="1700" dirty="0">
                <a:solidFill>
                  <a:srgbClr val="323232"/>
                </a:solidFill>
                <a:latin typeface="Calibri"/>
                <a:cs typeface="Calibri"/>
              </a:rPr>
              <a:t>contains</a:t>
            </a:r>
            <a:r>
              <a:rPr sz="1700" spc="430" dirty="0">
                <a:solidFill>
                  <a:srgbClr val="323232"/>
                </a:solidFill>
                <a:latin typeface="Times New Roman"/>
                <a:cs typeface="Times New Roman"/>
              </a:rPr>
              <a:t>  </a:t>
            </a:r>
            <a:r>
              <a:rPr sz="1700" dirty="0">
                <a:solidFill>
                  <a:srgbClr val="323232"/>
                </a:solidFill>
                <a:latin typeface="Calibri"/>
                <a:cs typeface="Calibri"/>
              </a:rPr>
              <a:t>some</a:t>
            </a:r>
            <a:r>
              <a:rPr sz="1700" spc="440" dirty="0">
                <a:solidFill>
                  <a:srgbClr val="323232"/>
                </a:solidFill>
                <a:latin typeface="Times New Roman"/>
                <a:cs typeface="Times New Roman"/>
              </a:rPr>
              <a:t>  </a:t>
            </a:r>
            <a:r>
              <a:rPr sz="1700" dirty="0">
                <a:solidFill>
                  <a:srgbClr val="323232"/>
                </a:solidFill>
                <a:latin typeface="Calibri"/>
                <a:cs typeface="Calibri"/>
              </a:rPr>
              <a:t>elements</a:t>
            </a:r>
            <a:r>
              <a:rPr sz="1700" spc="430" dirty="0">
                <a:solidFill>
                  <a:srgbClr val="323232"/>
                </a:solidFill>
                <a:latin typeface="Times New Roman"/>
                <a:cs typeface="Times New Roman"/>
              </a:rPr>
              <a:t>  </a:t>
            </a:r>
            <a:r>
              <a:rPr sz="1700" spc="-20" dirty="0">
                <a:solidFill>
                  <a:srgbClr val="323232"/>
                </a:solidFill>
                <a:latin typeface="Calibri"/>
                <a:cs typeface="Calibri"/>
              </a:rPr>
              <a:t>then</a:t>
            </a:r>
            <a:r>
              <a:rPr sz="1700" spc="-20" dirty="0">
                <a:solidFill>
                  <a:srgbClr val="323232"/>
                </a:solidFill>
                <a:latin typeface="Times New Roman"/>
                <a:cs typeface="Times New Roman"/>
              </a:rPr>
              <a:t> </a:t>
            </a:r>
            <a:r>
              <a:rPr sz="1700" dirty="0">
                <a:solidFill>
                  <a:srgbClr val="323232"/>
                </a:solidFill>
                <a:latin typeface="Calibri"/>
                <a:cs typeface="Calibri"/>
              </a:rPr>
              <a:t>element</a:t>
            </a:r>
            <a:r>
              <a:rPr sz="1700" spc="-90" dirty="0">
                <a:solidFill>
                  <a:srgbClr val="323232"/>
                </a:solidFill>
                <a:latin typeface="Times New Roman"/>
                <a:cs typeface="Times New Roman"/>
              </a:rPr>
              <a:t> </a:t>
            </a:r>
            <a:r>
              <a:rPr sz="1700" dirty="0">
                <a:solidFill>
                  <a:srgbClr val="323232"/>
                </a:solidFill>
                <a:latin typeface="Calibri"/>
                <a:cs typeface="Calibri"/>
              </a:rPr>
              <a:t>present</a:t>
            </a:r>
            <a:r>
              <a:rPr sz="1700" spc="-85" dirty="0">
                <a:solidFill>
                  <a:srgbClr val="323232"/>
                </a:solidFill>
                <a:latin typeface="Times New Roman"/>
                <a:cs typeface="Times New Roman"/>
              </a:rPr>
              <a:t> </a:t>
            </a:r>
            <a:r>
              <a:rPr sz="1700" dirty="0">
                <a:solidFill>
                  <a:srgbClr val="323232"/>
                </a:solidFill>
                <a:latin typeface="Calibri"/>
                <a:cs typeface="Calibri"/>
              </a:rPr>
              <a:t>at</a:t>
            </a:r>
            <a:r>
              <a:rPr sz="1700" spc="-65" dirty="0">
                <a:solidFill>
                  <a:srgbClr val="323232"/>
                </a:solidFill>
                <a:latin typeface="Times New Roman"/>
                <a:cs typeface="Times New Roman"/>
              </a:rPr>
              <a:t> </a:t>
            </a:r>
            <a:r>
              <a:rPr sz="1700" dirty="0">
                <a:solidFill>
                  <a:srgbClr val="323232"/>
                </a:solidFill>
                <a:latin typeface="Calibri"/>
                <a:cs typeface="Calibri"/>
              </a:rPr>
              <a:t>the</a:t>
            </a:r>
            <a:r>
              <a:rPr sz="1700" spc="-75" dirty="0">
                <a:solidFill>
                  <a:srgbClr val="323232"/>
                </a:solidFill>
                <a:latin typeface="Times New Roman"/>
                <a:cs typeface="Times New Roman"/>
              </a:rPr>
              <a:t> </a:t>
            </a:r>
            <a:r>
              <a:rPr sz="1700" dirty="0">
                <a:solidFill>
                  <a:srgbClr val="323232"/>
                </a:solidFill>
                <a:latin typeface="Calibri"/>
                <a:cs typeface="Calibri"/>
              </a:rPr>
              <a:t>front</a:t>
            </a:r>
            <a:r>
              <a:rPr sz="1700" spc="-90" dirty="0">
                <a:solidFill>
                  <a:srgbClr val="323232"/>
                </a:solidFill>
                <a:latin typeface="Times New Roman"/>
                <a:cs typeface="Times New Roman"/>
              </a:rPr>
              <a:t> </a:t>
            </a:r>
            <a:r>
              <a:rPr sz="1700" dirty="0">
                <a:solidFill>
                  <a:srgbClr val="323232"/>
                </a:solidFill>
                <a:latin typeface="Calibri"/>
                <a:cs typeface="Calibri"/>
              </a:rPr>
              <a:t>gets</a:t>
            </a:r>
            <a:r>
              <a:rPr sz="1700" spc="-75" dirty="0">
                <a:solidFill>
                  <a:srgbClr val="323232"/>
                </a:solidFill>
                <a:latin typeface="Times New Roman"/>
                <a:cs typeface="Times New Roman"/>
              </a:rPr>
              <a:t> </a:t>
            </a:r>
            <a:r>
              <a:rPr sz="1700" spc="-10" dirty="0">
                <a:solidFill>
                  <a:srgbClr val="323232"/>
                </a:solidFill>
                <a:latin typeface="Calibri"/>
                <a:cs typeface="Calibri"/>
              </a:rPr>
              <a:t>deleted.</a:t>
            </a:r>
            <a:endParaRPr sz="1700">
              <a:latin typeface="Calibri"/>
              <a:cs typeface="Calibri"/>
            </a:endParaRPr>
          </a:p>
          <a:p>
            <a:pPr marL="355600" marR="6985" indent="-342900" algn="just">
              <a:lnSpc>
                <a:spcPts val="1630"/>
              </a:lnSpc>
              <a:spcBef>
                <a:spcPts val="395"/>
              </a:spcBef>
              <a:buFont typeface="Microsoft Sans Serif"/>
              <a:buChar char="•"/>
              <a:tabLst>
                <a:tab pos="355600" algn="l"/>
              </a:tabLst>
            </a:pPr>
            <a:r>
              <a:rPr sz="1500" b="1" spc="-20" dirty="0">
                <a:latin typeface="Calibri"/>
                <a:cs typeface="Calibri"/>
              </a:rPr>
              <a:t>Traversing</a:t>
            </a:r>
            <a:r>
              <a:rPr sz="1500" spc="-15" dirty="0">
                <a:latin typeface="Times New Roman"/>
                <a:cs typeface="Times New Roman"/>
              </a:rPr>
              <a:t> </a:t>
            </a:r>
            <a:r>
              <a:rPr sz="1500" b="1" dirty="0">
                <a:latin typeface="Calibri"/>
                <a:cs typeface="Calibri"/>
              </a:rPr>
              <a:t>-</a:t>
            </a:r>
            <a:r>
              <a:rPr sz="1500" spc="-10" dirty="0">
                <a:latin typeface="Times New Roman"/>
                <a:cs typeface="Times New Roman"/>
              </a:rPr>
              <a:t> </a:t>
            </a:r>
            <a:r>
              <a:rPr sz="1500" b="1" dirty="0">
                <a:latin typeface="Calibri"/>
                <a:cs typeface="Calibri"/>
              </a:rPr>
              <a:t>I</a:t>
            </a:r>
            <a:r>
              <a:rPr sz="1700" dirty="0">
                <a:solidFill>
                  <a:srgbClr val="323232"/>
                </a:solidFill>
                <a:latin typeface="Calibri"/>
                <a:cs typeface="Calibri"/>
              </a:rPr>
              <a:t>t</a:t>
            </a:r>
            <a:r>
              <a:rPr sz="1700" spc="35" dirty="0">
                <a:solidFill>
                  <a:srgbClr val="323232"/>
                </a:solidFill>
                <a:latin typeface="Times New Roman"/>
                <a:cs typeface="Times New Roman"/>
              </a:rPr>
              <a:t> </a:t>
            </a:r>
            <a:r>
              <a:rPr sz="1700" dirty="0">
                <a:solidFill>
                  <a:srgbClr val="323232"/>
                </a:solidFill>
                <a:latin typeface="Calibri"/>
                <a:cs typeface="Calibri"/>
              </a:rPr>
              <a:t>involves</a:t>
            </a:r>
            <a:r>
              <a:rPr sz="1700" spc="35" dirty="0">
                <a:solidFill>
                  <a:srgbClr val="323232"/>
                </a:solidFill>
                <a:latin typeface="Times New Roman"/>
                <a:cs typeface="Times New Roman"/>
              </a:rPr>
              <a:t> </a:t>
            </a:r>
            <a:r>
              <a:rPr sz="1700" dirty="0">
                <a:solidFill>
                  <a:srgbClr val="323232"/>
                </a:solidFill>
                <a:latin typeface="Calibri"/>
                <a:cs typeface="Calibri"/>
              </a:rPr>
              <a:t>to</a:t>
            </a:r>
            <a:r>
              <a:rPr sz="1700" spc="35" dirty="0">
                <a:solidFill>
                  <a:srgbClr val="323232"/>
                </a:solidFill>
                <a:latin typeface="Times New Roman"/>
                <a:cs typeface="Times New Roman"/>
              </a:rPr>
              <a:t> </a:t>
            </a:r>
            <a:r>
              <a:rPr sz="1700" dirty="0">
                <a:solidFill>
                  <a:srgbClr val="323232"/>
                </a:solidFill>
                <a:latin typeface="Calibri"/>
                <a:cs typeface="Calibri"/>
              </a:rPr>
              <a:t>visit</a:t>
            </a:r>
            <a:r>
              <a:rPr sz="1700" spc="35" dirty="0">
                <a:solidFill>
                  <a:srgbClr val="323232"/>
                </a:solidFill>
                <a:latin typeface="Times New Roman"/>
                <a:cs typeface="Times New Roman"/>
              </a:rPr>
              <a:t> </a:t>
            </a:r>
            <a:r>
              <a:rPr sz="1700" dirty="0">
                <a:solidFill>
                  <a:srgbClr val="323232"/>
                </a:solidFill>
                <a:latin typeface="Calibri"/>
                <a:cs typeface="Calibri"/>
              </a:rPr>
              <a:t>each</a:t>
            </a:r>
            <a:r>
              <a:rPr sz="1700" spc="25" dirty="0">
                <a:solidFill>
                  <a:srgbClr val="323232"/>
                </a:solidFill>
                <a:latin typeface="Times New Roman"/>
                <a:cs typeface="Times New Roman"/>
              </a:rPr>
              <a:t> </a:t>
            </a:r>
            <a:r>
              <a:rPr sz="1700" spc="-10" dirty="0">
                <a:solidFill>
                  <a:srgbClr val="323232"/>
                </a:solidFill>
                <a:latin typeface="Calibri"/>
                <a:cs typeface="Calibri"/>
              </a:rPr>
              <a:t>element</a:t>
            </a:r>
            <a:r>
              <a:rPr sz="1700" spc="-10" dirty="0">
                <a:solidFill>
                  <a:srgbClr val="323232"/>
                </a:solidFill>
                <a:latin typeface="Times New Roman"/>
                <a:cs typeface="Times New Roman"/>
              </a:rPr>
              <a:t> </a:t>
            </a:r>
            <a:r>
              <a:rPr sz="1700" dirty="0">
                <a:solidFill>
                  <a:srgbClr val="323232"/>
                </a:solidFill>
                <a:latin typeface="Calibri"/>
                <a:cs typeface="Calibri"/>
              </a:rPr>
              <a:t>of</a:t>
            </a:r>
            <a:r>
              <a:rPr sz="1700" spc="-40" dirty="0">
                <a:solidFill>
                  <a:srgbClr val="323232"/>
                </a:solidFill>
                <a:latin typeface="Times New Roman"/>
                <a:cs typeface="Times New Roman"/>
              </a:rPr>
              <a:t> </a:t>
            </a:r>
            <a:r>
              <a:rPr sz="1700" dirty="0">
                <a:solidFill>
                  <a:srgbClr val="323232"/>
                </a:solidFill>
                <a:latin typeface="Calibri"/>
                <a:cs typeface="Calibri"/>
              </a:rPr>
              <a:t>the</a:t>
            </a:r>
            <a:r>
              <a:rPr sz="1700" spc="-55" dirty="0">
                <a:solidFill>
                  <a:srgbClr val="323232"/>
                </a:solidFill>
                <a:latin typeface="Times New Roman"/>
                <a:cs typeface="Times New Roman"/>
              </a:rPr>
              <a:t> </a:t>
            </a:r>
            <a:r>
              <a:rPr sz="1700" spc="-10" dirty="0">
                <a:solidFill>
                  <a:srgbClr val="323232"/>
                </a:solidFill>
                <a:latin typeface="Calibri"/>
                <a:cs typeface="Calibri"/>
              </a:rPr>
              <a:t>queue.</a:t>
            </a:r>
            <a:endParaRPr sz="1700">
              <a:latin typeface="Calibri"/>
              <a:cs typeface="Calibri"/>
            </a:endParaRPr>
          </a:p>
          <a:p>
            <a:pPr marL="354965" indent="-342265">
              <a:lnSpc>
                <a:spcPct val="100000"/>
              </a:lnSpc>
              <a:spcBef>
                <a:spcPts val="1820"/>
              </a:spcBef>
              <a:buFont typeface="Microsoft Sans Serif"/>
              <a:buChar char="•"/>
              <a:tabLst>
                <a:tab pos="354965" algn="l"/>
              </a:tabLst>
            </a:pPr>
            <a:r>
              <a:rPr sz="1700" dirty="0">
                <a:solidFill>
                  <a:srgbClr val="323232"/>
                </a:solidFill>
                <a:latin typeface="Calibri"/>
                <a:cs typeface="Calibri"/>
              </a:rPr>
              <a:t>Insertion</a:t>
            </a:r>
            <a:r>
              <a:rPr sz="1700" spc="-85" dirty="0">
                <a:solidFill>
                  <a:srgbClr val="323232"/>
                </a:solidFill>
                <a:latin typeface="Times New Roman"/>
                <a:cs typeface="Times New Roman"/>
              </a:rPr>
              <a:t> </a:t>
            </a:r>
            <a:r>
              <a:rPr sz="1700" dirty="0">
                <a:solidFill>
                  <a:srgbClr val="323232"/>
                </a:solidFill>
                <a:latin typeface="Calibri"/>
                <a:cs typeface="Calibri"/>
              </a:rPr>
              <a:t>order</a:t>
            </a:r>
            <a:r>
              <a:rPr sz="1700" spc="-75" dirty="0">
                <a:solidFill>
                  <a:srgbClr val="323232"/>
                </a:solidFill>
                <a:latin typeface="Times New Roman"/>
                <a:cs typeface="Times New Roman"/>
              </a:rPr>
              <a:t> </a:t>
            </a:r>
            <a:r>
              <a:rPr sz="1700" dirty="0">
                <a:solidFill>
                  <a:srgbClr val="323232"/>
                </a:solidFill>
                <a:latin typeface="Calibri"/>
                <a:cs typeface="Calibri"/>
              </a:rPr>
              <a:t>of</a:t>
            </a:r>
            <a:r>
              <a:rPr sz="1700" spc="-45" dirty="0">
                <a:solidFill>
                  <a:srgbClr val="323232"/>
                </a:solidFill>
                <a:latin typeface="Times New Roman"/>
                <a:cs typeface="Times New Roman"/>
              </a:rPr>
              <a:t> </a:t>
            </a:r>
            <a:r>
              <a:rPr sz="1700" dirty="0">
                <a:solidFill>
                  <a:srgbClr val="323232"/>
                </a:solidFill>
                <a:latin typeface="Calibri"/>
                <a:cs typeface="Calibri"/>
              </a:rPr>
              <a:t>the</a:t>
            </a:r>
            <a:r>
              <a:rPr sz="1700" spc="-60" dirty="0">
                <a:solidFill>
                  <a:srgbClr val="323232"/>
                </a:solidFill>
                <a:latin typeface="Times New Roman"/>
                <a:cs typeface="Times New Roman"/>
              </a:rPr>
              <a:t> </a:t>
            </a:r>
            <a:r>
              <a:rPr sz="1700" dirty="0">
                <a:solidFill>
                  <a:srgbClr val="323232"/>
                </a:solidFill>
                <a:latin typeface="Calibri"/>
                <a:cs typeface="Calibri"/>
              </a:rPr>
              <a:t>queue</a:t>
            </a:r>
            <a:r>
              <a:rPr sz="1700" spc="-75" dirty="0">
                <a:solidFill>
                  <a:srgbClr val="323232"/>
                </a:solidFill>
                <a:latin typeface="Times New Roman"/>
                <a:cs typeface="Times New Roman"/>
              </a:rPr>
              <a:t> </a:t>
            </a:r>
            <a:r>
              <a:rPr sz="1700" dirty="0">
                <a:solidFill>
                  <a:srgbClr val="323232"/>
                </a:solidFill>
                <a:latin typeface="Calibri"/>
                <a:cs typeface="Calibri"/>
              </a:rPr>
              <a:t>is</a:t>
            </a:r>
            <a:r>
              <a:rPr sz="1700" spc="-60" dirty="0">
                <a:solidFill>
                  <a:srgbClr val="323232"/>
                </a:solidFill>
                <a:latin typeface="Times New Roman"/>
                <a:cs typeface="Times New Roman"/>
              </a:rPr>
              <a:t> </a:t>
            </a:r>
            <a:r>
              <a:rPr sz="1700" spc="-10" dirty="0">
                <a:solidFill>
                  <a:srgbClr val="323232"/>
                </a:solidFill>
                <a:latin typeface="Calibri"/>
                <a:cs typeface="Calibri"/>
              </a:rPr>
              <a:t>preserved.</a:t>
            </a:r>
            <a:endParaRPr sz="1700">
              <a:latin typeface="Calibri"/>
              <a:cs typeface="Calibri"/>
            </a:endParaRPr>
          </a:p>
          <a:p>
            <a:pPr marL="354965" indent="-342265">
              <a:lnSpc>
                <a:spcPct val="100000"/>
              </a:lnSpc>
              <a:buFont typeface="Microsoft Sans Serif"/>
              <a:buChar char="•"/>
              <a:tabLst>
                <a:tab pos="354965" algn="l"/>
              </a:tabLst>
            </a:pPr>
            <a:r>
              <a:rPr sz="1700" spc="-10" dirty="0">
                <a:solidFill>
                  <a:srgbClr val="323232"/>
                </a:solidFill>
                <a:latin typeface="Calibri"/>
                <a:cs typeface="Calibri"/>
              </a:rPr>
              <a:t>Duplicacy</a:t>
            </a:r>
            <a:r>
              <a:rPr sz="1700" spc="-50" dirty="0">
                <a:solidFill>
                  <a:srgbClr val="323232"/>
                </a:solidFill>
                <a:latin typeface="Times New Roman"/>
                <a:cs typeface="Times New Roman"/>
              </a:rPr>
              <a:t> </a:t>
            </a:r>
            <a:r>
              <a:rPr sz="1700" dirty="0">
                <a:solidFill>
                  <a:srgbClr val="323232"/>
                </a:solidFill>
                <a:latin typeface="Calibri"/>
                <a:cs typeface="Calibri"/>
              </a:rPr>
              <a:t>is</a:t>
            </a:r>
            <a:r>
              <a:rPr sz="1700" spc="-30" dirty="0">
                <a:solidFill>
                  <a:srgbClr val="323232"/>
                </a:solidFill>
                <a:latin typeface="Times New Roman"/>
                <a:cs typeface="Times New Roman"/>
              </a:rPr>
              <a:t> </a:t>
            </a:r>
            <a:r>
              <a:rPr sz="1700" spc="-10" dirty="0">
                <a:solidFill>
                  <a:srgbClr val="323232"/>
                </a:solidFill>
                <a:latin typeface="Calibri"/>
                <a:cs typeface="Calibri"/>
              </a:rPr>
              <a:t>allowed.</a:t>
            </a:r>
            <a:endParaRPr sz="1700">
              <a:latin typeface="Calibri"/>
              <a:cs typeface="Calibri"/>
            </a:endParaRPr>
          </a:p>
          <a:p>
            <a:pPr marL="354965" indent="-342265">
              <a:lnSpc>
                <a:spcPct val="100000"/>
              </a:lnSpc>
              <a:buFont typeface="Microsoft Sans Serif"/>
              <a:buChar char="•"/>
              <a:tabLst>
                <a:tab pos="354965" algn="l"/>
              </a:tabLst>
            </a:pPr>
            <a:r>
              <a:rPr sz="1700" dirty="0">
                <a:solidFill>
                  <a:srgbClr val="323232"/>
                </a:solidFill>
                <a:latin typeface="Calibri"/>
                <a:cs typeface="Calibri"/>
              </a:rPr>
              <a:t>Useful</a:t>
            </a:r>
            <a:r>
              <a:rPr sz="1700" spc="-80" dirty="0">
                <a:solidFill>
                  <a:srgbClr val="323232"/>
                </a:solidFill>
                <a:latin typeface="Times New Roman"/>
                <a:cs typeface="Times New Roman"/>
              </a:rPr>
              <a:t> </a:t>
            </a:r>
            <a:r>
              <a:rPr sz="1700" dirty="0">
                <a:solidFill>
                  <a:srgbClr val="323232"/>
                </a:solidFill>
                <a:latin typeface="Calibri"/>
                <a:cs typeface="Calibri"/>
              </a:rPr>
              <a:t>for</a:t>
            </a:r>
            <a:r>
              <a:rPr sz="1700" spc="-55" dirty="0">
                <a:solidFill>
                  <a:srgbClr val="323232"/>
                </a:solidFill>
                <a:latin typeface="Times New Roman"/>
                <a:cs typeface="Times New Roman"/>
              </a:rPr>
              <a:t> </a:t>
            </a:r>
            <a:r>
              <a:rPr sz="1700" spc="-10" dirty="0">
                <a:solidFill>
                  <a:srgbClr val="323232"/>
                </a:solidFill>
                <a:latin typeface="Calibri"/>
                <a:cs typeface="Calibri"/>
              </a:rPr>
              <a:t>parsing</a:t>
            </a:r>
            <a:r>
              <a:rPr sz="1700" spc="-90" dirty="0">
                <a:solidFill>
                  <a:srgbClr val="323232"/>
                </a:solidFill>
                <a:latin typeface="Times New Roman"/>
                <a:cs typeface="Times New Roman"/>
              </a:rPr>
              <a:t> </a:t>
            </a:r>
            <a:r>
              <a:rPr sz="1700" dirty="0">
                <a:solidFill>
                  <a:srgbClr val="323232"/>
                </a:solidFill>
                <a:latin typeface="Calibri"/>
                <a:cs typeface="Calibri"/>
              </a:rPr>
              <a:t>CPU</a:t>
            </a:r>
            <a:r>
              <a:rPr sz="1700" spc="-65" dirty="0">
                <a:solidFill>
                  <a:srgbClr val="323232"/>
                </a:solidFill>
                <a:latin typeface="Times New Roman"/>
                <a:cs typeface="Times New Roman"/>
              </a:rPr>
              <a:t> </a:t>
            </a:r>
            <a:r>
              <a:rPr sz="1700" dirty="0">
                <a:solidFill>
                  <a:srgbClr val="323232"/>
                </a:solidFill>
                <a:latin typeface="Calibri"/>
                <a:cs typeface="Calibri"/>
              </a:rPr>
              <a:t>task</a:t>
            </a:r>
            <a:r>
              <a:rPr sz="1700" spc="-65" dirty="0">
                <a:solidFill>
                  <a:srgbClr val="323232"/>
                </a:solidFill>
                <a:latin typeface="Times New Roman"/>
                <a:cs typeface="Times New Roman"/>
              </a:rPr>
              <a:t> </a:t>
            </a:r>
            <a:r>
              <a:rPr sz="1700" spc="-10" dirty="0">
                <a:solidFill>
                  <a:srgbClr val="323232"/>
                </a:solidFill>
                <a:latin typeface="Calibri"/>
                <a:cs typeface="Calibri"/>
              </a:rPr>
              <a:t>operations.</a:t>
            </a:r>
            <a:endParaRPr sz="1700">
              <a:latin typeface="Calibri"/>
              <a:cs typeface="Calibri"/>
            </a:endParaRPr>
          </a:p>
        </p:txBody>
      </p:sp>
      <p:pic>
        <p:nvPicPr>
          <p:cNvPr id="7" name="object 7"/>
          <p:cNvPicPr/>
          <p:nvPr/>
        </p:nvPicPr>
        <p:blipFill>
          <a:blip r:embed="rId2" cstate="print"/>
          <a:stretch>
            <a:fillRect/>
          </a:stretch>
        </p:blipFill>
        <p:spPr>
          <a:xfrm>
            <a:off x="795134" y="3242639"/>
            <a:ext cx="2857500" cy="2857500"/>
          </a:xfrm>
          <a:prstGeom prst="rect">
            <a:avLst/>
          </a:prstGeom>
        </p:spPr>
      </p:pic>
      <p:pic>
        <p:nvPicPr>
          <p:cNvPr id="8" name="object 8"/>
          <p:cNvPicPr/>
          <p:nvPr/>
        </p:nvPicPr>
        <p:blipFill>
          <a:blip r:embed="rId3" cstate="print"/>
          <a:stretch>
            <a:fillRect/>
          </a:stretch>
        </p:blipFill>
        <p:spPr>
          <a:xfrm>
            <a:off x="5148125" y="446753"/>
            <a:ext cx="2563177" cy="2146766"/>
          </a:xfrm>
          <a:prstGeom prst="rect">
            <a:avLst/>
          </a:prstGeom>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83890"/>
            <a:ext cx="3465195" cy="628650"/>
          </a:xfrm>
          <a:prstGeom prst="rect">
            <a:avLst/>
          </a:prstGeom>
        </p:spPr>
        <p:txBody>
          <a:bodyPr vert="horz" wrap="square" lIns="0" tIns="12065" rIns="0" bIns="0" rtlCol="0">
            <a:spAutoFit/>
          </a:bodyPr>
          <a:lstStyle/>
          <a:p>
            <a:pPr marL="12700">
              <a:lnSpc>
                <a:spcPts val="2375"/>
              </a:lnSpc>
              <a:spcBef>
                <a:spcPts val="95"/>
              </a:spcBef>
            </a:pPr>
            <a:r>
              <a:rPr sz="2200" b="0" dirty="0">
                <a:latin typeface="Calibri"/>
                <a:cs typeface="Calibri"/>
              </a:rPr>
              <a:t>#</a:t>
            </a:r>
            <a:r>
              <a:rPr sz="2200" b="0" spc="-90" dirty="0">
                <a:latin typeface="Times New Roman"/>
                <a:cs typeface="Times New Roman"/>
              </a:rPr>
              <a:t> </a:t>
            </a:r>
            <a:r>
              <a:rPr sz="2200" b="0" dirty="0">
                <a:latin typeface="Calibri"/>
                <a:cs typeface="Calibri"/>
              </a:rPr>
              <a:t>Python</a:t>
            </a:r>
            <a:r>
              <a:rPr sz="2200" b="0" spc="-80" dirty="0">
                <a:latin typeface="Times New Roman"/>
                <a:cs typeface="Times New Roman"/>
              </a:rPr>
              <a:t> </a:t>
            </a:r>
            <a:r>
              <a:rPr sz="2200" b="0" dirty="0">
                <a:latin typeface="Calibri"/>
                <a:cs typeface="Calibri"/>
              </a:rPr>
              <a:t>code</a:t>
            </a:r>
            <a:r>
              <a:rPr sz="2200" b="0" spc="-75" dirty="0">
                <a:latin typeface="Times New Roman"/>
                <a:cs typeface="Times New Roman"/>
              </a:rPr>
              <a:t> </a:t>
            </a:r>
            <a:r>
              <a:rPr sz="2200" b="0" dirty="0">
                <a:latin typeface="Calibri"/>
                <a:cs typeface="Calibri"/>
              </a:rPr>
              <a:t>to</a:t>
            </a:r>
            <a:r>
              <a:rPr sz="2200" b="0" spc="-80" dirty="0">
                <a:latin typeface="Times New Roman"/>
                <a:cs typeface="Times New Roman"/>
              </a:rPr>
              <a:t> </a:t>
            </a:r>
            <a:r>
              <a:rPr sz="2200" b="0" spc="-10" dirty="0">
                <a:latin typeface="Calibri"/>
                <a:cs typeface="Calibri"/>
              </a:rPr>
              <a:t>demonstrate</a:t>
            </a:r>
            <a:endParaRPr sz="2200">
              <a:latin typeface="Calibri"/>
              <a:cs typeface="Calibri"/>
            </a:endParaRPr>
          </a:p>
          <a:p>
            <a:pPr marL="355600">
              <a:lnSpc>
                <a:spcPts val="2375"/>
              </a:lnSpc>
            </a:pPr>
            <a:r>
              <a:rPr sz="2200" b="0" spc="-10" dirty="0">
                <a:latin typeface="Calibri"/>
                <a:cs typeface="Calibri"/>
              </a:rPr>
              <a:t>Implementing</a:t>
            </a:r>
            <a:endParaRPr sz="2200">
              <a:latin typeface="Calibri"/>
              <a:cs typeface="Calibri"/>
            </a:endParaRPr>
          </a:p>
        </p:txBody>
      </p:sp>
      <p:sp>
        <p:nvSpPr>
          <p:cNvPr id="3" name="object 3"/>
          <p:cNvSpPr txBox="1"/>
          <p:nvPr/>
        </p:nvSpPr>
        <p:spPr>
          <a:xfrm>
            <a:off x="307340" y="787649"/>
            <a:ext cx="3030855" cy="5323840"/>
          </a:xfrm>
          <a:prstGeom prst="rect">
            <a:avLst/>
          </a:prstGeom>
        </p:spPr>
        <p:txBody>
          <a:bodyPr vert="horz" wrap="square" lIns="0" tIns="12065" rIns="0" bIns="0" rtlCol="0">
            <a:spAutoFit/>
          </a:bodyPr>
          <a:lstStyle/>
          <a:p>
            <a:pPr marL="12700" algn="just">
              <a:lnSpc>
                <a:spcPct val="100000"/>
              </a:lnSpc>
              <a:spcBef>
                <a:spcPts val="95"/>
              </a:spcBef>
            </a:pPr>
            <a:r>
              <a:rPr sz="2200" dirty="0">
                <a:latin typeface="Calibri"/>
                <a:cs typeface="Calibri"/>
              </a:rPr>
              <a:t>#</a:t>
            </a:r>
            <a:r>
              <a:rPr sz="2200" spc="-90" dirty="0">
                <a:latin typeface="Times New Roman"/>
                <a:cs typeface="Times New Roman"/>
              </a:rPr>
              <a:t> </a:t>
            </a:r>
            <a:r>
              <a:rPr sz="2200" dirty="0">
                <a:latin typeface="Calibri"/>
                <a:cs typeface="Calibri"/>
              </a:rPr>
              <a:t>Queue</a:t>
            </a:r>
            <a:r>
              <a:rPr sz="2200" spc="-75" dirty="0">
                <a:latin typeface="Times New Roman"/>
                <a:cs typeface="Times New Roman"/>
              </a:rPr>
              <a:t> </a:t>
            </a:r>
            <a:r>
              <a:rPr sz="2200" dirty="0">
                <a:latin typeface="Calibri"/>
                <a:cs typeface="Calibri"/>
              </a:rPr>
              <a:t>using</a:t>
            </a:r>
            <a:r>
              <a:rPr sz="2200" spc="-95" dirty="0">
                <a:latin typeface="Times New Roman"/>
                <a:cs typeface="Times New Roman"/>
              </a:rPr>
              <a:t> </a:t>
            </a:r>
            <a:r>
              <a:rPr sz="2200" spc="-20" dirty="0">
                <a:latin typeface="Calibri"/>
                <a:cs typeface="Calibri"/>
              </a:rPr>
              <a:t>list</a:t>
            </a:r>
            <a:endParaRPr sz="2200">
              <a:latin typeface="Calibri"/>
              <a:cs typeface="Calibri"/>
            </a:endParaRPr>
          </a:p>
          <a:p>
            <a:pPr marL="355600" marR="5080" indent="-342900" algn="just">
              <a:lnSpc>
                <a:spcPct val="80000"/>
              </a:lnSpc>
              <a:spcBef>
                <a:spcPts val="530"/>
              </a:spcBef>
            </a:pPr>
            <a:r>
              <a:rPr sz="2200" dirty="0">
                <a:latin typeface="Calibri"/>
                <a:cs typeface="Calibri"/>
              </a:rPr>
              <a:t>queue</a:t>
            </a:r>
            <a:r>
              <a:rPr sz="2200" spc="-105" dirty="0">
                <a:latin typeface="Times New Roman"/>
                <a:cs typeface="Times New Roman"/>
              </a:rPr>
              <a:t> </a:t>
            </a:r>
            <a:r>
              <a:rPr sz="2200" dirty="0">
                <a:latin typeface="Calibri"/>
                <a:cs typeface="Calibri"/>
              </a:rPr>
              <a:t>=</a:t>
            </a:r>
            <a:r>
              <a:rPr sz="2200" spc="-90" dirty="0">
                <a:latin typeface="Times New Roman"/>
                <a:cs typeface="Times New Roman"/>
              </a:rPr>
              <a:t> </a:t>
            </a:r>
            <a:r>
              <a:rPr sz="2200" dirty="0">
                <a:latin typeface="Calibri"/>
                <a:cs typeface="Calibri"/>
              </a:rPr>
              <a:t>["Amar",</a:t>
            </a:r>
            <a:r>
              <a:rPr sz="2200" spc="-80" dirty="0">
                <a:latin typeface="Times New Roman"/>
                <a:cs typeface="Times New Roman"/>
              </a:rPr>
              <a:t> </a:t>
            </a:r>
            <a:r>
              <a:rPr sz="2200" spc="-10" dirty="0">
                <a:latin typeface="Calibri"/>
                <a:cs typeface="Calibri"/>
              </a:rPr>
              <a:t>"Akbar",</a:t>
            </a:r>
            <a:r>
              <a:rPr sz="2200" spc="-10" dirty="0">
                <a:latin typeface="Times New Roman"/>
                <a:cs typeface="Times New Roman"/>
              </a:rPr>
              <a:t> </a:t>
            </a:r>
            <a:r>
              <a:rPr sz="2200" spc="-10" dirty="0">
                <a:latin typeface="Calibri"/>
                <a:cs typeface="Calibri"/>
              </a:rPr>
              <a:t>"Anthony"]</a:t>
            </a:r>
            <a:endParaRPr sz="2200">
              <a:latin typeface="Calibri"/>
              <a:cs typeface="Calibri"/>
            </a:endParaRPr>
          </a:p>
          <a:p>
            <a:pPr marL="12700" marR="414020" algn="just">
              <a:lnSpc>
                <a:spcPct val="100000"/>
              </a:lnSpc>
            </a:pPr>
            <a:r>
              <a:rPr sz="2200" spc="-10" dirty="0">
                <a:latin typeface="Calibri"/>
                <a:cs typeface="Calibri"/>
              </a:rPr>
              <a:t>queue.append("Ram")</a:t>
            </a:r>
            <a:r>
              <a:rPr sz="2200" spc="-10" dirty="0">
                <a:latin typeface="Times New Roman"/>
                <a:cs typeface="Times New Roman"/>
              </a:rPr>
              <a:t> </a:t>
            </a:r>
            <a:r>
              <a:rPr sz="2200" spc="-10" dirty="0">
                <a:latin typeface="Calibri"/>
                <a:cs typeface="Calibri"/>
              </a:rPr>
              <a:t>queue.append("Iqbal")</a:t>
            </a:r>
            <a:r>
              <a:rPr sz="2200" spc="-10" dirty="0">
                <a:latin typeface="Times New Roman"/>
                <a:cs typeface="Times New Roman"/>
              </a:rPr>
              <a:t> </a:t>
            </a:r>
            <a:r>
              <a:rPr sz="2200" spc="-10" dirty="0">
                <a:latin typeface="Calibri"/>
                <a:cs typeface="Calibri"/>
              </a:rPr>
              <a:t>print(queue)</a:t>
            </a:r>
            <a:endParaRPr sz="2200">
              <a:latin typeface="Calibri"/>
              <a:cs typeface="Calibri"/>
            </a:endParaRPr>
          </a:p>
          <a:p>
            <a:pPr marL="12700">
              <a:lnSpc>
                <a:spcPct val="100000"/>
              </a:lnSpc>
              <a:spcBef>
                <a:spcPts val="2645"/>
              </a:spcBef>
            </a:pPr>
            <a:r>
              <a:rPr sz="2200" dirty="0">
                <a:latin typeface="Calibri"/>
                <a:cs typeface="Calibri"/>
              </a:rPr>
              <a:t>#</a:t>
            </a:r>
            <a:r>
              <a:rPr sz="2200" spc="-90" dirty="0">
                <a:latin typeface="Times New Roman"/>
                <a:cs typeface="Times New Roman"/>
              </a:rPr>
              <a:t> </a:t>
            </a:r>
            <a:r>
              <a:rPr sz="2200" spc="-10" dirty="0">
                <a:latin typeface="Calibri"/>
                <a:cs typeface="Calibri"/>
              </a:rPr>
              <a:t>Removes</a:t>
            </a:r>
            <a:r>
              <a:rPr sz="2200" spc="-60" dirty="0">
                <a:latin typeface="Times New Roman"/>
                <a:cs typeface="Times New Roman"/>
              </a:rPr>
              <a:t> </a:t>
            </a:r>
            <a:r>
              <a:rPr sz="2200" dirty="0">
                <a:latin typeface="Calibri"/>
                <a:cs typeface="Calibri"/>
              </a:rPr>
              <a:t>the</a:t>
            </a:r>
            <a:r>
              <a:rPr sz="2200" spc="-75" dirty="0">
                <a:latin typeface="Times New Roman"/>
                <a:cs typeface="Times New Roman"/>
              </a:rPr>
              <a:t> </a:t>
            </a:r>
            <a:r>
              <a:rPr sz="2200" spc="-10" dirty="0">
                <a:latin typeface="Calibri"/>
                <a:cs typeface="Calibri"/>
              </a:rPr>
              <a:t>first</a:t>
            </a:r>
            <a:r>
              <a:rPr sz="2200" spc="-100" dirty="0">
                <a:latin typeface="Times New Roman"/>
                <a:cs typeface="Times New Roman"/>
              </a:rPr>
              <a:t> </a:t>
            </a:r>
            <a:r>
              <a:rPr sz="2200" spc="-20" dirty="0">
                <a:latin typeface="Calibri"/>
                <a:cs typeface="Calibri"/>
              </a:rPr>
              <a:t>item</a:t>
            </a:r>
            <a:endParaRPr sz="2200">
              <a:latin typeface="Calibri"/>
              <a:cs typeface="Calibri"/>
            </a:endParaRPr>
          </a:p>
          <a:p>
            <a:pPr marL="12700">
              <a:lnSpc>
                <a:spcPct val="100000"/>
              </a:lnSpc>
            </a:pPr>
            <a:r>
              <a:rPr sz="2200" spc="-10" dirty="0">
                <a:latin typeface="Calibri"/>
                <a:cs typeface="Calibri"/>
              </a:rPr>
              <a:t>print(queue.pop(0))</a:t>
            </a:r>
            <a:endParaRPr sz="2200">
              <a:latin typeface="Calibri"/>
              <a:cs typeface="Calibri"/>
            </a:endParaRPr>
          </a:p>
          <a:p>
            <a:pPr marL="12700">
              <a:lnSpc>
                <a:spcPct val="100000"/>
              </a:lnSpc>
              <a:spcBef>
                <a:spcPts val="2640"/>
              </a:spcBef>
            </a:pPr>
            <a:r>
              <a:rPr sz="2200" spc="-10" dirty="0">
                <a:latin typeface="Calibri"/>
                <a:cs typeface="Calibri"/>
              </a:rPr>
              <a:t>print(queue)</a:t>
            </a:r>
            <a:endParaRPr sz="2200">
              <a:latin typeface="Calibri"/>
              <a:cs typeface="Calibri"/>
            </a:endParaRPr>
          </a:p>
          <a:p>
            <a:pPr marL="12700" marR="251460">
              <a:lnSpc>
                <a:spcPct val="100000"/>
              </a:lnSpc>
              <a:spcBef>
                <a:spcPts val="2640"/>
              </a:spcBef>
            </a:pPr>
            <a:r>
              <a:rPr sz="2200" dirty="0">
                <a:latin typeface="Calibri"/>
                <a:cs typeface="Calibri"/>
              </a:rPr>
              <a:t>#</a:t>
            </a:r>
            <a:r>
              <a:rPr sz="2200" spc="-100" dirty="0">
                <a:latin typeface="Times New Roman"/>
                <a:cs typeface="Times New Roman"/>
              </a:rPr>
              <a:t> </a:t>
            </a:r>
            <a:r>
              <a:rPr sz="2200" spc="-10" dirty="0">
                <a:latin typeface="Calibri"/>
                <a:cs typeface="Calibri"/>
              </a:rPr>
              <a:t>Removes</a:t>
            </a:r>
            <a:r>
              <a:rPr sz="2200" spc="-65" dirty="0">
                <a:latin typeface="Times New Roman"/>
                <a:cs typeface="Times New Roman"/>
              </a:rPr>
              <a:t> </a:t>
            </a:r>
            <a:r>
              <a:rPr sz="2200" dirty="0">
                <a:latin typeface="Calibri"/>
                <a:cs typeface="Calibri"/>
              </a:rPr>
              <a:t>the</a:t>
            </a:r>
            <a:r>
              <a:rPr sz="2200" spc="-90" dirty="0">
                <a:latin typeface="Times New Roman"/>
                <a:cs typeface="Times New Roman"/>
              </a:rPr>
              <a:t> </a:t>
            </a:r>
            <a:r>
              <a:rPr sz="2200" spc="-10" dirty="0">
                <a:latin typeface="Calibri"/>
                <a:cs typeface="Calibri"/>
              </a:rPr>
              <a:t>first</a:t>
            </a:r>
            <a:r>
              <a:rPr sz="2200" spc="-105" dirty="0">
                <a:latin typeface="Times New Roman"/>
                <a:cs typeface="Times New Roman"/>
              </a:rPr>
              <a:t> </a:t>
            </a:r>
            <a:r>
              <a:rPr sz="2200" spc="-20" dirty="0">
                <a:latin typeface="Calibri"/>
                <a:cs typeface="Calibri"/>
              </a:rPr>
              <a:t>item</a:t>
            </a:r>
            <a:r>
              <a:rPr sz="2200" spc="-20" dirty="0">
                <a:latin typeface="Times New Roman"/>
                <a:cs typeface="Times New Roman"/>
              </a:rPr>
              <a:t> </a:t>
            </a:r>
            <a:r>
              <a:rPr sz="2200" spc="-10" dirty="0">
                <a:latin typeface="Calibri"/>
                <a:cs typeface="Calibri"/>
              </a:rPr>
              <a:t>print(queue.pop(0))</a:t>
            </a:r>
            <a:endParaRPr sz="2200">
              <a:latin typeface="Calibri"/>
              <a:cs typeface="Calibri"/>
            </a:endParaRPr>
          </a:p>
          <a:p>
            <a:pPr marL="12700">
              <a:lnSpc>
                <a:spcPct val="100000"/>
              </a:lnSpc>
              <a:spcBef>
                <a:spcPts val="2645"/>
              </a:spcBef>
            </a:pPr>
            <a:r>
              <a:rPr sz="2200" spc="-10" dirty="0">
                <a:latin typeface="Calibri"/>
                <a:cs typeface="Calibri"/>
              </a:rPr>
              <a:t>print(queue)</a:t>
            </a:r>
            <a:endParaRPr sz="2200">
              <a:latin typeface="Calibri"/>
              <a:cs typeface="Calibri"/>
            </a:endParaRPr>
          </a:p>
        </p:txBody>
      </p:sp>
      <p:sp>
        <p:nvSpPr>
          <p:cNvPr id="4" name="object 4"/>
          <p:cNvSpPr txBox="1"/>
          <p:nvPr/>
        </p:nvSpPr>
        <p:spPr>
          <a:xfrm>
            <a:off x="4727832" y="260090"/>
            <a:ext cx="995680" cy="360680"/>
          </a:xfrm>
          <a:prstGeom prst="rect">
            <a:avLst/>
          </a:prstGeom>
        </p:spPr>
        <p:txBody>
          <a:bodyPr vert="horz" wrap="square" lIns="0" tIns="12065" rIns="0" bIns="0" rtlCol="0">
            <a:spAutoFit/>
          </a:bodyPr>
          <a:lstStyle/>
          <a:p>
            <a:pPr marL="12700">
              <a:lnSpc>
                <a:spcPct val="100000"/>
              </a:lnSpc>
              <a:spcBef>
                <a:spcPts val="95"/>
              </a:spcBef>
            </a:pPr>
            <a:r>
              <a:rPr sz="2200" b="1" dirty="0">
                <a:latin typeface="Calibri"/>
                <a:cs typeface="Calibri"/>
              </a:rPr>
              <a:t>Output</a:t>
            </a:r>
            <a:r>
              <a:rPr sz="2200" spc="-70" dirty="0">
                <a:latin typeface="Times New Roman"/>
                <a:cs typeface="Times New Roman"/>
              </a:rPr>
              <a:t> </a:t>
            </a:r>
            <a:r>
              <a:rPr sz="2200" b="1" spc="-50" dirty="0">
                <a:latin typeface="Calibri"/>
                <a:cs typeface="Calibri"/>
              </a:rPr>
              <a:t>:</a:t>
            </a:r>
            <a:endParaRPr sz="2200">
              <a:latin typeface="Calibri"/>
              <a:cs typeface="Calibri"/>
            </a:endParaRPr>
          </a:p>
        </p:txBody>
      </p:sp>
      <p:sp>
        <p:nvSpPr>
          <p:cNvPr id="5" name="object 5"/>
          <p:cNvSpPr txBox="1"/>
          <p:nvPr/>
        </p:nvSpPr>
        <p:spPr>
          <a:xfrm>
            <a:off x="4727832" y="930905"/>
            <a:ext cx="4242435" cy="1550670"/>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['Amar',</a:t>
            </a:r>
            <a:r>
              <a:rPr sz="2000" spc="-65" dirty="0">
                <a:latin typeface="Times New Roman"/>
                <a:cs typeface="Times New Roman"/>
              </a:rPr>
              <a:t> </a:t>
            </a:r>
            <a:r>
              <a:rPr sz="2000" dirty="0">
                <a:latin typeface="Calibri"/>
                <a:cs typeface="Calibri"/>
              </a:rPr>
              <a:t>'Akbar',</a:t>
            </a:r>
            <a:r>
              <a:rPr sz="2000" spc="-70" dirty="0">
                <a:latin typeface="Times New Roman"/>
                <a:cs typeface="Times New Roman"/>
              </a:rPr>
              <a:t> </a:t>
            </a:r>
            <a:r>
              <a:rPr sz="2000" spc="-10" dirty="0">
                <a:latin typeface="Calibri"/>
                <a:cs typeface="Calibri"/>
              </a:rPr>
              <a:t>'Anthony',</a:t>
            </a:r>
            <a:r>
              <a:rPr sz="2000" spc="-90" dirty="0">
                <a:latin typeface="Times New Roman"/>
                <a:cs typeface="Times New Roman"/>
              </a:rPr>
              <a:t> </a:t>
            </a:r>
            <a:r>
              <a:rPr sz="2000" dirty="0">
                <a:latin typeface="Calibri"/>
                <a:cs typeface="Calibri"/>
              </a:rPr>
              <a:t>'Ram',</a:t>
            </a:r>
            <a:r>
              <a:rPr sz="2000" spc="-75" dirty="0">
                <a:latin typeface="Times New Roman"/>
                <a:cs typeface="Times New Roman"/>
              </a:rPr>
              <a:t> </a:t>
            </a:r>
            <a:r>
              <a:rPr sz="2000" spc="-10" dirty="0">
                <a:latin typeface="Calibri"/>
                <a:cs typeface="Calibri"/>
              </a:rPr>
              <a:t>'Iqbal']</a:t>
            </a:r>
            <a:endParaRPr sz="2000">
              <a:latin typeface="Calibri"/>
              <a:cs typeface="Calibri"/>
            </a:endParaRPr>
          </a:p>
          <a:p>
            <a:pPr marL="12700">
              <a:lnSpc>
                <a:spcPct val="100000"/>
              </a:lnSpc>
              <a:spcBef>
                <a:spcPts val="2400"/>
              </a:spcBef>
            </a:pPr>
            <a:r>
              <a:rPr sz="2000" dirty="0">
                <a:latin typeface="Calibri"/>
                <a:cs typeface="Calibri"/>
              </a:rPr>
              <a:t>['Akbar',</a:t>
            </a:r>
            <a:r>
              <a:rPr sz="2000" spc="-60" dirty="0">
                <a:latin typeface="Times New Roman"/>
                <a:cs typeface="Times New Roman"/>
              </a:rPr>
              <a:t> </a:t>
            </a:r>
            <a:r>
              <a:rPr sz="2000" spc="-10" dirty="0">
                <a:latin typeface="Calibri"/>
                <a:cs typeface="Calibri"/>
              </a:rPr>
              <a:t>'Anthony',</a:t>
            </a:r>
            <a:r>
              <a:rPr sz="2000" spc="-75" dirty="0">
                <a:latin typeface="Times New Roman"/>
                <a:cs typeface="Times New Roman"/>
              </a:rPr>
              <a:t> </a:t>
            </a:r>
            <a:r>
              <a:rPr sz="2000" dirty="0">
                <a:latin typeface="Calibri"/>
                <a:cs typeface="Calibri"/>
              </a:rPr>
              <a:t>'Ram',</a:t>
            </a:r>
            <a:r>
              <a:rPr sz="2000" spc="-55" dirty="0">
                <a:latin typeface="Times New Roman"/>
                <a:cs typeface="Times New Roman"/>
              </a:rPr>
              <a:t> </a:t>
            </a:r>
            <a:r>
              <a:rPr sz="2000" spc="-10" dirty="0">
                <a:latin typeface="Calibri"/>
                <a:cs typeface="Calibri"/>
              </a:rPr>
              <a:t>'Iqbal']</a:t>
            </a:r>
            <a:endParaRPr sz="2000">
              <a:latin typeface="Calibri"/>
              <a:cs typeface="Calibri"/>
            </a:endParaRPr>
          </a:p>
          <a:p>
            <a:pPr marL="12700">
              <a:lnSpc>
                <a:spcPct val="100000"/>
              </a:lnSpc>
              <a:spcBef>
                <a:spcPts val="2400"/>
              </a:spcBef>
            </a:pPr>
            <a:r>
              <a:rPr sz="2000" spc="-10" dirty="0">
                <a:latin typeface="Calibri"/>
                <a:cs typeface="Calibri"/>
              </a:rPr>
              <a:t>['Anthony',</a:t>
            </a:r>
            <a:r>
              <a:rPr sz="2000" spc="-75" dirty="0">
                <a:latin typeface="Times New Roman"/>
                <a:cs typeface="Times New Roman"/>
              </a:rPr>
              <a:t> </a:t>
            </a:r>
            <a:r>
              <a:rPr sz="2000" dirty="0">
                <a:latin typeface="Calibri"/>
                <a:cs typeface="Calibri"/>
              </a:rPr>
              <a:t>'Ram',</a:t>
            </a:r>
            <a:r>
              <a:rPr sz="2000" spc="-50" dirty="0">
                <a:latin typeface="Times New Roman"/>
                <a:cs typeface="Times New Roman"/>
              </a:rPr>
              <a:t> </a:t>
            </a:r>
            <a:r>
              <a:rPr sz="2000" spc="-10" dirty="0">
                <a:latin typeface="Calibri"/>
                <a:cs typeface="Calibri"/>
              </a:rPr>
              <a:t>'Iqbal']</a:t>
            </a:r>
            <a:endParaRPr sz="2000">
              <a:latin typeface="Calibri"/>
              <a:cs typeface="Calibri"/>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9740" y="367318"/>
            <a:ext cx="8072755" cy="4416425"/>
          </a:xfrm>
          <a:prstGeom prst="rect">
            <a:avLst/>
          </a:prstGeom>
        </p:spPr>
        <p:txBody>
          <a:bodyPr vert="horz" wrap="square" lIns="0" tIns="110490" rIns="0" bIns="0" rtlCol="0">
            <a:spAutoFit/>
          </a:bodyPr>
          <a:lstStyle/>
          <a:p>
            <a:pPr marL="12700" algn="just">
              <a:lnSpc>
                <a:spcPct val="100000"/>
              </a:lnSpc>
              <a:spcBef>
                <a:spcPts val="870"/>
              </a:spcBef>
            </a:pPr>
            <a:r>
              <a:rPr sz="3200" b="1" dirty="0">
                <a:solidFill>
                  <a:srgbClr val="24255E"/>
                </a:solidFill>
                <a:latin typeface="Calibri"/>
                <a:cs typeface="Calibri"/>
              </a:rPr>
              <a:t>Nested</a:t>
            </a:r>
            <a:r>
              <a:rPr sz="3200" spc="-180" dirty="0">
                <a:solidFill>
                  <a:srgbClr val="24255E"/>
                </a:solidFill>
                <a:latin typeface="Times New Roman"/>
                <a:cs typeface="Times New Roman"/>
              </a:rPr>
              <a:t> </a:t>
            </a:r>
            <a:r>
              <a:rPr sz="3200" b="1" spc="-20" dirty="0">
                <a:solidFill>
                  <a:srgbClr val="24255E"/>
                </a:solidFill>
                <a:latin typeface="Calibri"/>
                <a:cs typeface="Calibri"/>
              </a:rPr>
              <a:t>List</a:t>
            </a:r>
            <a:endParaRPr sz="3200">
              <a:latin typeface="Calibri"/>
              <a:cs typeface="Calibri"/>
            </a:endParaRPr>
          </a:p>
          <a:p>
            <a:pPr marL="12700" marR="5080" algn="just">
              <a:lnSpc>
                <a:spcPct val="100000"/>
              </a:lnSpc>
              <a:spcBef>
                <a:spcPts val="765"/>
              </a:spcBef>
            </a:pPr>
            <a:r>
              <a:rPr sz="3200" dirty="0">
                <a:solidFill>
                  <a:srgbClr val="323232"/>
                </a:solidFill>
                <a:latin typeface="Calibri"/>
                <a:cs typeface="Calibri"/>
              </a:rPr>
              <a:t>a</a:t>
            </a:r>
            <a:r>
              <a:rPr sz="3200" spc="140" dirty="0">
                <a:solidFill>
                  <a:srgbClr val="323232"/>
                </a:solidFill>
                <a:latin typeface="Times New Roman"/>
                <a:cs typeface="Times New Roman"/>
              </a:rPr>
              <a:t> </a:t>
            </a:r>
            <a:r>
              <a:rPr sz="3200" dirty="0">
                <a:solidFill>
                  <a:srgbClr val="323232"/>
                </a:solidFill>
                <a:latin typeface="Calibri"/>
                <a:cs typeface="Calibri"/>
              </a:rPr>
              <a:t>list</a:t>
            </a:r>
            <a:r>
              <a:rPr sz="3200" spc="145" dirty="0">
                <a:solidFill>
                  <a:srgbClr val="323232"/>
                </a:solidFill>
                <a:latin typeface="Times New Roman"/>
                <a:cs typeface="Times New Roman"/>
              </a:rPr>
              <a:t> </a:t>
            </a:r>
            <a:r>
              <a:rPr sz="3200" dirty="0">
                <a:solidFill>
                  <a:srgbClr val="323232"/>
                </a:solidFill>
                <a:latin typeface="Calibri"/>
                <a:cs typeface="Calibri"/>
              </a:rPr>
              <a:t>storing</a:t>
            </a:r>
            <a:r>
              <a:rPr sz="3200" spc="155" dirty="0">
                <a:solidFill>
                  <a:srgbClr val="323232"/>
                </a:solidFill>
                <a:latin typeface="Times New Roman"/>
                <a:cs typeface="Times New Roman"/>
              </a:rPr>
              <a:t> </a:t>
            </a:r>
            <a:r>
              <a:rPr sz="3200" dirty="0">
                <a:solidFill>
                  <a:srgbClr val="323232"/>
                </a:solidFill>
                <a:latin typeface="Calibri"/>
                <a:cs typeface="Calibri"/>
              </a:rPr>
              <a:t>several</a:t>
            </a:r>
            <a:r>
              <a:rPr sz="3200" spc="135" dirty="0">
                <a:solidFill>
                  <a:srgbClr val="323232"/>
                </a:solidFill>
                <a:latin typeface="Times New Roman"/>
                <a:cs typeface="Times New Roman"/>
              </a:rPr>
              <a:t> </a:t>
            </a:r>
            <a:r>
              <a:rPr sz="3200" dirty="0">
                <a:solidFill>
                  <a:srgbClr val="323232"/>
                </a:solidFill>
                <a:latin typeface="Calibri"/>
                <a:cs typeface="Calibri"/>
              </a:rPr>
              <a:t>other</a:t>
            </a:r>
            <a:r>
              <a:rPr sz="3200" spc="140" dirty="0">
                <a:solidFill>
                  <a:srgbClr val="323232"/>
                </a:solidFill>
                <a:latin typeface="Times New Roman"/>
                <a:cs typeface="Times New Roman"/>
              </a:rPr>
              <a:t> </a:t>
            </a:r>
            <a:r>
              <a:rPr sz="3200" dirty="0">
                <a:solidFill>
                  <a:srgbClr val="323232"/>
                </a:solidFill>
                <a:latin typeface="Calibri"/>
                <a:cs typeface="Calibri"/>
              </a:rPr>
              <a:t>lists</a:t>
            </a:r>
            <a:r>
              <a:rPr sz="3200" spc="135" dirty="0">
                <a:solidFill>
                  <a:srgbClr val="323232"/>
                </a:solidFill>
                <a:latin typeface="Times New Roman"/>
                <a:cs typeface="Times New Roman"/>
              </a:rPr>
              <a:t> </a:t>
            </a:r>
            <a:r>
              <a:rPr sz="3200" dirty="0">
                <a:solidFill>
                  <a:srgbClr val="323232"/>
                </a:solidFill>
                <a:latin typeface="Calibri"/>
                <a:cs typeface="Calibri"/>
              </a:rPr>
              <a:t>as</a:t>
            </a:r>
            <a:r>
              <a:rPr sz="3200" spc="155" dirty="0">
                <a:solidFill>
                  <a:srgbClr val="323232"/>
                </a:solidFill>
                <a:latin typeface="Times New Roman"/>
                <a:cs typeface="Times New Roman"/>
              </a:rPr>
              <a:t> </a:t>
            </a:r>
            <a:r>
              <a:rPr sz="3200" dirty="0">
                <a:solidFill>
                  <a:srgbClr val="323232"/>
                </a:solidFill>
                <a:latin typeface="Calibri"/>
                <a:cs typeface="Calibri"/>
              </a:rPr>
              <a:t>its</a:t>
            </a:r>
            <a:r>
              <a:rPr sz="3200" spc="145" dirty="0">
                <a:solidFill>
                  <a:srgbClr val="323232"/>
                </a:solidFill>
                <a:latin typeface="Times New Roman"/>
                <a:cs typeface="Times New Roman"/>
              </a:rPr>
              <a:t> </a:t>
            </a:r>
            <a:r>
              <a:rPr sz="3200" dirty="0">
                <a:solidFill>
                  <a:srgbClr val="323232"/>
                </a:solidFill>
                <a:latin typeface="Calibri"/>
                <a:cs typeface="Calibri"/>
              </a:rPr>
              <a:t>items.</a:t>
            </a:r>
            <a:r>
              <a:rPr sz="3200" spc="150" dirty="0">
                <a:solidFill>
                  <a:srgbClr val="323232"/>
                </a:solidFill>
                <a:latin typeface="Times New Roman"/>
                <a:cs typeface="Times New Roman"/>
              </a:rPr>
              <a:t> </a:t>
            </a:r>
            <a:r>
              <a:rPr sz="3200" dirty="0">
                <a:solidFill>
                  <a:srgbClr val="323232"/>
                </a:solidFill>
                <a:latin typeface="Calibri"/>
                <a:cs typeface="Calibri"/>
              </a:rPr>
              <a:t>It</a:t>
            </a:r>
            <a:r>
              <a:rPr sz="3200" spc="150" dirty="0">
                <a:solidFill>
                  <a:srgbClr val="323232"/>
                </a:solidFill>
                <a:latin typeface="Times New Roman"/>
                <a:cs typeface="Times New Roman"/>
              </a:rPr>
              <a:t> </a:t>
            </a:r>
            <a:r>
              <a:rPr sz="3200" spc="-25" dirty="0">
                <a:solidFill>
                  <a:srgbClr val="323232"/>
                </a:solidFill>
                <a:latin typeface="Calibri"/>
                <a:cs typeface="Calibri"/>
              </a:rPr>
              <a:t>is</a:t>
            </a:r>
            <a:r>
              <a:rPr sz="3200" spc="-25" dirty="0">
                <a:solidFill>
                  <a:srgbClr val="323232"/>
                </a:solidFill>
                <a:latin typeface="Times New Roman"/>
                <a:cs typeface="Times New Roman"/>
              </a:rPr>
              <a:t> </a:t>
            </a:r>
            <a:r>
              <a:rPr sz="3200" dirty="0">
                <a:solidFill>
                  <a:srgbClr val="323232"/>
                </a:solidFill>
                <a:latin typeface="Calibri"/>
                <a:cs typeface="Calibri"/>
              </a:rPr>
              <a:t>known</a:t>
            </a:r>
            <a:r>
              <a:rPr sz="3200" spc="-45" dirty="0">
                <a:solidFill>
                  <a:srgbClr val="323232"/>
                </a:solidFill>
                <a:latin typeface="Times New Roman"/>
                <a:cs typeface="Times New Roman"/>
              </a:rPr>
              <a:t> </a:t>
            </a:r>
            <a:r>
              <a:rPr sz="3200" dirty="0">
                <a:solidFill>
                  <a:srgbClr val="323232"/>
                </a:solidFill>
                <a:latin typeface="Calibri"/>
                <a:cs typeface="Calibri"/>
              </a:rPr>
              <a:t>as</a:t>
            </a:r>
            <a:r>
              <a:rPr sz="3200" spc="-50" dirty="0">
                <a:solidFill>
                  <a:srgbClr val="323232"/>
                </a:solidFill>
                <a:latin typeface="Times New Roman"/>
                <a:cs typeface="Times New Roman"/>
              </a:rPr>
              <a:t> </a:t>
            </a:r>
            <a:r>
              <a:rPr sz="3200" dirty="0">
                <a:solidFill>
                  <a:srgbClr val="323232"/>
                </a:solidFill>
                <a:latin typeface="Calibri"/>
                <a:cs typeface="Calibri"/>
              </a:rPr>
              <a:t>a</a:t>
            </a:r>
            <a:r>
              <a:rPr sz="3200" spc="-25" dirty="0">
                <a:solidFill>
                  <a:srgbClr val="323232"/>
                </a:solidFill>
                <a:latin typeface="Times New Roman"/>
                <a:cs typeface="Times New Roman"/>
              </a:rPr>
              <a:t> </a:t>
            </a:r>
            <a:r>
              <a:rPr sz="3200" b="1" dirty="0">
                <a:solidFill>
                  <a:srgbClr val="323232"/>
                </a:solidFill>
                <a:latin typeface="Calibri"/>
                <a:cs typeface="Calibri"/>
              </a:rPr>
              <a:t>nested</a:t>
            </a:r>
            <a:r>
              <a:rPr sz="3200" spc="-50" dirty="0">
                <a:solidFill>
                  <a:srgbClr val="323232"/>
                </a:solidFill>
                <a:latin typeface="Times New Roman"/>
                <a:cs typeface="Times New Roman"/>
              </a:rPr>
              <a:t> </a:t>
            </a:r>
            <a:r>
              <a:rPr sz="3200" b="1" dirty="0">
                <a:solidFill>
                  <a:srgbClr val="323232"/>
                </a:solidFill>
                <a:latin typeface="Calibri"/>
                <a:cs typeface="Calibri"/>
              </a:rPr>
              <a:t>list</a:t>
            </a:r>
            <a:r>
              <a:rPr sz="3200" dirty="0">
                <a:solidFill>
                  <a:srgbClr val="323232"/>
                </a:solidFill>
                <a:latin typeface="Calibri"/>
                <a:cs typeface="Calibri"/>
              </a:rPr>
              <a:t>.</a:t>
            </a:r>
            <a:r>
              <a:rPr sz="3200" spc="-45" dirty="0">
                <a:solidFill>
                  <a:srgbClr val="323232"/>
                </a:solidFill>
                <a:latin typeface="Times New Roman"/>
                <a:cs typeface="Times New Roman"/>
              </a:rPr>
              <a:t> </a:t>
            </a:r>
            <a:r>
              <a:rPr sz="3200" dirty="0">
                <a:solidFill>
                  <a:srgbClr val="323232"/>
                </a:solidFill>
                <a:latin typeface="Calibri"/>
                <a:cs typeface="Calibri"/>
              </a:rPr>
              <a:t>The</a:t>
            </a:r>
            <a:r>
              <a:rPr sz="3200" spc="-30" dirty="0">
                <a:solidFill>
                  <a:srgbClr val="323232"/>
                </a:solidFill>
                <a:latin typeface="Times New Roman"/>
                <a:cs typeface="Times New Roman"/>
              </a:rPr>
              <a:t> </a:t>
            </a:r>
            <a:r>
              <a:rPr sz="3200" dirty="0">
                <a:solidFill>
                  <a:srgbClr val="323232"/>
                </a:solidFill>
                <a:latin typeface="Calibri"/>
                <a:cs typeface="Calibri"/>
              </a:rPr>
              <a:t>nested</a:t>
            </a:r>
            <a:r>
              <a:rPr sz="3200" spc="-35" dirty="0">
                <a:solidFill>
                  <a:srgbClr val="323232"/>
                </a:solidFill>
                <a:latin typeface="Times New Roman"/>
                <a:cs typeface="Times New Roman"/>
              </a:rPr>
              <a:t> </a:t>
            </a:r>
            <a:r>
              <a:rPr sz="3200" dirty="0">
                <a:solidFill>
                  <a:srgbClr val="323232"/>
                </a:solidFill>
                <a:latin typeface="Calibri"/>
                <a:cs typeface="Calibri"/>
              </a:rPr>
              <a:t>list</a:t>
            </a:r>
            <a:r>
              <a:rPr sz="3200" spc="-40" dirty="0">
                <a:solidFill>
                  <a:srgbClr val="323232"/>
                </a:solidFill>
                <a:latin typeface="Times New Roman"/>
                <a:cs typeface="Times New Roman"/>
              </a:rPr>
              <a:t> </a:t>
            </a:r>
            <a:r>
              <a:rPr sz="3200" dirty="0">
                <a:solidFill>
                  <a:srgbClr val="323232"/>
                </a:solidFill>
                <a:latin typeface="Calibri"/>
                <a:cs typeface="Calibri"/>
              </a:rPr>
              <a:t>is</a:t>
            </a:r>
            <a:r>
              <a:rPr sz="3200" spc="-35" dirty="0">
                <a:solidFill>
                  <a:srgbClr val="323232"/>
                </a:solidFill>
                <a:latin typeface="Times New Roman"/>
                <a:cs typeface="Times New Roman"/>
              </a:rPr>
              <a:t> </a:t>
            </a:r>
            <a:r>
              <a:rPr sz="3200" spc="-10" dirty="0">
                <a:solidFill>
                  <a:srgbClr val="323232"/>
                </a:solidFill>
                <a:latin typeface="Calibri"/>
                <a:cs typeface="Calibri"/>
              </a:rPr>
              <a:t>created</a:t>
            </a:r>
            <a:r>
              <a:rPr sz="3200" spc="-10" dirty="0">
                <a:solidFill>
                  <a:srgbClr val="323232"/>
                </a:solidFill>
                <a:latin typeface="Times New Roman"/>
                <a:cs typeface="Times New Roman"/>
              </a:rPr>
              <a:t> </a:t>
            </a:r>
            <a:r>
              <a:rPr sz="3200" dirty="0">
                <a:solidFill>
                  <a:srgbClr val="323232"/>
                </a:solidFill>
                <a:latin typeface="Calibri"/>
                <a:cs typeface="Calibri"/>
              </a:rPr>
              <a:t>by</a:t>
            </a:r>
            <a:r>
              <a:rPr sz="3200" spc="45" dirty="0">
                <a:solidFill>
                  <a:srgbClr val="323232"/>
                </a:solidFill>
                <a:latin typeface="Times New Roman"/>
                <a:cs typeface="Times New Roman"/>
              </a:rPr>
              <a:t> </a:t>
            </a:r>
            <a:r>
              <a:rPr sz="3200" dirty="0">
                <a:solidFill>
                  <a:srgbClr val="323232"/>
                </a:solidFill>
                <a:latin typeface="Calibri"/>
                <a:cs typeface="Calibri"/>
              </a:rPr>
              <a:t>placing</a:t>
            </a:r>
            <a:r>
              <a:rPr sz="3200" spc="45" dirty="0">
                <a:solidFill>
                  <a:srgbClr val="323232"/>
                </a:solidFill>
                <a:latin typeface="Times New Roman"/>
                <a:cs typeface="Times New Roman"/>
              </a:rPr>
              <a:t> </a:t>
            </a:r>
            <a:r>
              <a:rPr sz="3200" dirty="0">
                <a:solidFill>
                  <a:srgbClr val="323232"/>
                </a:solidFill>
                <a:latin typeface="Calibri"/>
                <a:cs typeface="Calibri"/>
              </a:rPr>
              <a:t>the</a:t>
            </a:r>
            <a:r>
              <a:rPr sz="3200" spc="40" dirty="0">
                <a:solidFill>
                  <a:srgbClr val="323232"/>
                </a:solidFill>
                <a:latin typeface="Times New Roman"/>
                <a:cs typeface="Times New Roman"/>
              </a:rPr>
              <a:t> </a:t>
            </a:r>
            <a:r>
              <a:rPr sz="3200" dirty="0">
                <a:solidFill>
                  <a:srgbClr val="323232"/>
                </a:solidFill>
                <a:latin typeface="Calibri"/>
                <a:cs typeface="Calibri"/>
              </a:rPr>
              <a:t>various</a:t>
            </a:r>
            <a:r>
              <a:rPr sz="3200" spc="35" dirty="0">
                <a:solidFill>
                  <a:srgbClr val="323232"/>
                </a:solidFill>
                <a:latin typeface="Times New Roman"/>
                <a:cs typeface="Times New Roman"/>
              </a:rPr>
              <a:t> </a:t>
            </a:r>
            <a:r>
              <a:rPr sz="3200" dirty="0">
                <a:solidFill>
                  <a:srgbClr val="323232"/>
                </a:solidFill>
                <a:latin typeface="Calibri"/>
                <a:cs typeface="Calibri"/>
              </a:rPr>
              <a:t>lists</a:t>
            </a:r>
            <a:r>
              <a:rPr sz="3200" spc="45" dirty="0">
                <a:solidFill>
                  <a:srgbClr val="323232"/>
                </a:solidFill>
                <a:latin typeface="Times New Roman"/>
                <a:cs typeface="Times New Roman"/>
              </a:rPr>
              <a:t> </a:t>
            </a:r>
            <a:r>
              <a:rPr sz="3200" dirty="0">
                <a:solidFill>
                  <a:srgbClr val="323232"/>
                </a:solidFill>
                <a:latin typeface="Calibri"/>
                <a:cs typeface="Calibri"/>
              </a:rPr>
              <a:t>separated</a:t>
            </a:r>
            <a:r>
              <a:rPr sz="3200" spc="40" dirty="0">
                <a:solidFill>
                  <a:srgbClr val="323232"/>
                </a:solidFill>
                <a:latin typeface="Times New Roman"/>
                <a:cs typeface="Times New Roman"/>
              </a:rPr>
              <a:t> </a:t>
            </a:r>
            <a:r>
              <a:rPr sz="3200" dirty="0">
                <a:solidFill>
                  <a:srgbClr val="323232"/>
                </a:solidFill>
                <a:latin typeface="Calibri"/>
                <a:cs typeface="Calibri"/>
              </a:rPr>
              <a:t>by</a:t>
            </a:r>
            <a:r>
              <a:rPr sz="3200" spc="40" dirty="0">
                <a:solidFill>
                  <a:srgbClr val="323232"/>
                </a:solidFill>
                <a:latin typeface="Times New Roman"/>
                <a:cs typeface="Times New Roman"/>
              </a:rPr>
              <a:t> </a:t>
            </a:r>
            <a:r>
              <a:rPr sz="3200" spc="-10" dirty="0">
                <a:solidFill>
                  <a:srgbClr val="323232"/>
                </a:solidFill>
                <a:latin typeface="Calibri"/>
                <a:cs typeface="Calibri"/>
              </a:rPr>
              <a:t>comma</a:t>
            </a:r>
            <a:r>
              <a:rPr sz="3200" spc="-10" dirty="0">
                <a:solidFill>
                  <a:srgbClr val="323232"/>
                </a:solidFill>
                <a:latin typeface="Times New Roman"/>
                <a:cs typeface="Times New Roman"/>
              </a:rPr>
              <a:t> </a:t>
            </a:r>
            <a:r>
              <a:rPr sz="3200" dirty="0">
                <a:solidFill>
                  <a:srgbClr val="323232"/>
                </a:solidFill>
                <a:latin typeface="Calibri"/>
                <a:cs typeface="Calibri"/>
              </a:rPr>
              <a:t>(,)</a:t>
            </a:r>
            <a:r>
              <a:rPr sz="3200" spc="-114" dirty="0">
                <a:solidFill>
                  <a:srgbClr val="323232"/>
                </a:solidFill>
                <a:latin typeface="Times New Roman"/>
                <a:cs typeface="Times New Roman"/>
              </a:rPr>
              <a:t> </a:t>
            </a:r>
            <a:r>
              <a:rPr sz="3200" dirty="0">
                <a:solidFill>
                  <a:srgbClr val="323232"/>
                </a:solidFill>
                <a:latin typeface="Calibri"/>
                <a:cs typeface="Calibri"/>
              </a:rPr>
              <a:t>within</a:t>
            </a:r>
            <a:r>
              <a:rPr sz="3200" spc="-114" dirty="0">
                <a:solidFill>
                  <a:srgbClr val="323232"/>
                </a:solidFill>
                <a:latin typeface="Times New Roman"/>
                <a:cs typeface="Times New Roman"/>
              </a:rPr>
              <a:t> </a:t>
            </a:r>
            <a:r>
              <a:rPr sz="3200" dirty="0">
                <a:solidFill>
                  <a:srgbClr val="323232"/>
                </a:solidFill>
                <a:latin typeface="Calibri"/>
                <a:cs typeface="Calibri"/>
              </a:rPr>
              <a:t>the</a:t>
            </a:r>
            <a:r>
              <a:rPr sz="3200" spc="-125" dirty="0">
                <a:solidFill>
                  <a:srgbClr val="323232"/>
                </a:solidFill>
                <a:latin typeface="Times New Roman"/>
                <a:cs typeface="Times New Roman"/>
              </a:rPr>
              <a:t> </a:t>
            </a:r>
            <a:r>
              <a:rPr sz="3200" dirty="0">
                <a:solidFill>
                  <a:srgbClr val="323232"/>
                </a:solidFill>
                <a:latin typeface="Calibri"/>
                <a:cs typeface="Calibri"/>
              </a:rPr>
              <a:t>square</a:t>
            </a:r>
            <a:r>
              <a:rPr sz="3200" spc="-120" dirty="0">
                <a:solidFill>
                  <a:srgbClr val="323232"/>
                </a:solidFill>
                <a:latin typeface="Times New Roman"/>
                <a:cs typeface="Times New Roman"/>
              </a:rPr>
              <a:t> </a:t>
            </a:r>
            <a:r>
              <a:rPr sz="3200" spc="-20" dirty="0">
                <a:solidFill>
                  <a:srgbClr val="323232"/>
                </a:solidFill>
                <a:latin typeface="Calibri"/>
                <a:cs typeface="Calibri"/>
              </a:rPr>
              <a:t>brackets</a:t>
            </a:r>
            <a:r>
              <a:rPr sz="3200" spc="-145" dirty="0">
                <a:solidFill>
                  <a:srgbClr val="323232"/>
                </a:solidFill>
                <a:latin typeface="Times New Roman"/>
                <a:cs typeface="Times New Roman"/>
              </a:rPr>
              <a:t> </a:t>
            </a:r>
            <a:r>
              <a:rPr sz="3200" dirty="0">
                <a:solidFill>
                  <a:srgbClr val="323232"/>
                </a:solidFill>
                <a:latin typeface="Calibri"/>
                <a:cs typeface="Calibri"/>
              </a:rPr>
              <a:t>([</a:t>
            </a:r>
            <a:r>
              <a:rPr sz="3200" spc="-120" dirty="0">
                <a:solidFill>
                  <a:srgbClr val="323232"/>
                </a:solidFill>
                <a:latin typeface="Times New Roman"/>
                <a:cs typeface="Times New Roman"/>
              </a:rPr>
              <a:t> </a:t>
            </a:r>
            <a:r>
              <a:rPr sz="3200" spc="-25" dirty="0">
                <a:solidFill>
                  <a:srgbClr val="323232"/>
                </a:solidFill>
                <a:latin typeface="Calibri"/>
                <a:cs typeface="Calibri"/>
              </a:rPr>
              <a:t>]).</a:t>
            </a:r>
            <a:endParaRPr sz="3200">
              <a:latin typeface="Calibri"/>
              <a:cs typeface="Calibri"/>
            </a:endParaRPr>
          </a:p>
          <a:p>
            <a:pPr>
              <a:lnSpc>
                <a:spcPct val="100000"/>
              </a:lnSpc>
              <a:spcBef>
                <a:spcPts val="1475"/>
              </a:spcBef>
            </a:pPr>
            <a:endParaRPr sz="3200">
              <a:latin typeface="Calibri"/>
              <a:cs typeface="Calibri"/>
            </a:endParaRPr>
          </a:p>
          <a:p>
            <a:pPr marL="12700" algn="just">
              <a:lnSpc>
                <a:spcPct val="100000"/>
              </a:lnSpc>
            </a:pPr>
            <a:r>
              <a:rPr sz="3200" b="1" spc="-10" dirty="0">
                <a:solidFill>
                  <a:srgbClr val="323232"/>
                </a:solidFill>
                <a:latin typeface="Calibri"/>
                <a:cs typeface="Calibri"/>
              </a:rPr>
              <a:t>Example</a:t>
            </a:r>
            <a:r>
              <a:rPr sz="3200" spc="-140" dirty="0">
                <a:solidFill>
                  <a:srgbClr val="323232"/>
                </a:solidFill>
                <a:latin typeface="Times New Roman"/>
                <a:cs typeface="Times New Roman"/>
              </a:rPr>
              <a:t> </a:t>
            </a:r>
            <a:r>
              <a:rPr sz="3200" b="1" spc="-50" dirty="0">
                <a:solidFill>
                  <a:srgbClr val="323232"/>
                </a:solidFill>
                <a:latin typeface="Calibri"/>
                <a:cs typeface="Calibri"/>
              </a:rPr>
              <a:t>:</a:t>
            </a:r>
            <a:endParaRPr sz="3200">
              <a:latin typeface="Calibri"/>
              <a:cs typeface="Calibri"/>
            </a:endParaRPr>
          </a:p>
          <a:p>
            <a:pPr marL="12700" algn="just">
              <a:lnSpc>
                <a:spcPct val="100000"/>
              </a:lnSpc>
              <a:spcBef>
                <a:spcPts val="770"/>
              </a:spcBef>
            </a:pPr>
            <a:r>
              <a:rPr sz="3200" dirty="0">
                <a:latin typeface="Calibri"/>
                <a:cs typeface="Calibri"/>
              </a:rPr>
              <a:t>L</a:t>
            </a:r>
            <a:r>
              <a:rPr sz="3200" spc="-125" dirty="0">
                <a:latin typeface="Times New Roman"/>
                <a:cs typeface="Times New Roman"/>
              </a:rPr>
              <a:t> </a:t>
            </a:r>
            <a:r>
              <a:rPr sz="3200" dirty="0">
                <a:latin typeface="Calibri"/>
                <a:cs typeface="Calibri"/>
              </a:rPr>
              <a:t>=</a:t>
            </a:r>
            <a:r>
              <a:rPr sz="3200" spc="-120" dirty="0">
                <a:latin typeface="Times New Roman"/>
                <a:cs typeface="Times New Roman"/>
              </a:rPr>
              <a:t> </a:t>
            </a:r>
            <a:r>
              <a:rPr sz="3200" dirty="0">
                <a:latin typeface="Calibri"/>
                <a:cs typeface="Calibri"/>
              </a:rPr>
              <a:t>['a',</a:t>
            </a:r>
            <a:r>
              <a:rPr sz="3200" spc="-114" dirty="0">
                <a:latin typeface="Times New Roman"/>
                <a:cs typeface="Times New Roman"/>
              </a:rPr>
              <a:t> </a:t>
            </a:r>
            <a:r>
              <a:rPr sz="3200" dirty="0">
                <a:latin typeface="Calibri"/>
                <a:cs typeface="Calibri"/>
              </a:rPr>
              <a:t>['bb',</a:t>
            </a:r>
            <a:r>
              <a:rPr sz="3200" spc="-100" dirty="0">
                <a:latin typeface="Times New Roman"/>
                <a:cs typeface="Times New Roman"/>
              </a:rPr>
              <a:t> </a:t>
            </a:r>
            <a:r>
              <a:rPr sz="3200" dirty="0">
                <a:latin typeface="Calibri"/>
                <a:cs typeface="Calibri"/>
              </a:rPr>
              <a:t>['ccc',</a:t>
            </a:r>
            <a:r>
              <a:rPr sz="3200" spc="-130" dirty="0">
                <a:latin typeface="Times New Roman"/>
                <a:cs typeface="Times New Roman"/>
              </a:rPr>
              <a:t> </a:t>
            </a:r>
            <a:r>
              <a:rPr sz="3200" dirty="0">
                <a:latin typeface="Calibri"/>
                <a:cs typeface="Calibri"/>
              </a:rPr>
              <a:t>'ddd'],</a:t>
            </a:r>
            <a:r>
              <a:rPr sz="3200" spc="-90" dirty="0">
                <a:latin typeface="Times New Roman"/>
                <a:cs typeface="Times New Roman"/>
              </a:rPr>
              <a:t> </a:t>
            </a:r>
            <a:r>
              <a:rPr sz="3200" dirty="0">
                <a:latin typeface="Calibri"/>
                <a:cs typeface="Calibri"/>
              </a:rPr>
              <a:t>'ee',</a:t>
            </a:r>
            <a:r>
              <a:rPr sz="3200" spc="-140" dirty="0">
                <a:latin typeface="Times New Roman"/>
                <a:cs typeface="Times New Roman"/>
              </a:rPr>
              <a:t> </a:t>
            </a:r>
            <a:r>
              <a:rPr sz="3200" dirty="0">
                <a:latin typeface="Calibri"/>
                <a:cs typeface="Calibri"/>
              </a:rPr>
              <a:t>'ff'],</a:t>
            </a:r>
            <a:r>
              <a:rPr sz="3200" spc="-100" dirty="0">
                <a:latin typeface="Times New Roman"/>
                <a:cs typeface="Times New Roman"/>
              </a:rPr>
              <a:t> </a:t>
            </a:r>
            <a:r>
              <a:rPr sz="3200" dirty="0">
                <a:latin typeface="Calibri"/>
                <a:cs typeface="Calibri"/>
              </a:rPr>
              <a:t>'g',</a:t>
            </a:r>
            <a:r>
              <a:rPr sz="3200" spc="-114" dirty="0">
                <a:latin typeface="Times New Roman"/>
                <a:cs typeface="Times New Roman"/>
              </a:rPr>
              <a:t> </a:t>
            </a:r>
            <a:r>
              <a:rPr sz="3200" spc="-20" dirty="0">
                <a:latin typeface="Calibri"/>
                <a:cs typeface="Calibri"/>
              </a:rPr>
              <a:t>'h']</a:t>
            </a:r>
            <a:endParaRPr sz="3200">
              <a:latin typeface="Calibri"/>
              <a:cs typeface="Calibri"/>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3816478"/>
            <a:ext cx="5004435" cy="2586355"/>
          </a:xfrm>
          <a:prstGeom prst="rect">
            <a:avLst/>
          </a:prstGeom>
        </p:spPr>
        <p:txBody>
          <a:bodyPr vert="horz" wrap="square" lIns="0" tIns="12700" rIns="0" bIns="0" rtlCol="0">
            <a:spAutoFit/>
          </a:bodyPr>
          <a:lstStyle/>
          <a:p>
            <a:pPr marL="12700" marR="5080" indent="-635">
              <a:lnSpc>
                <a:spcPct val="100000"/>
              </a:lnSpc>
              <a:spcBef>
                <a:spcPts val="100"/>
              </a:spcBef>
            </a:pPr>
            <a:r>
              <a:rPr sz="2400" dirty="0">
                <a:latin typeface="Calibri"/>
                <a:cs typeface="Calibri"/>
              </a:rPr>
              <a:t>L</a:t>
            </a:r>
            <a:r>
              <a:rPr sz="2400" spc="-95" dirty="0">
                <a:latin typeface="Times New Roman"/>
                <a:cs typeface="Times New Roman"/>
              </a:rPr>
              <a:t> </a:t>
            </a:r>
            <a:r>
              <a:rPr sz="2400" dirty="0">
                <a:latin typeface="Calibri"/>
                <a:cs typeface="Calibri"/>
              </a:rPr>
              <a:t>=</a:t>
            </a:r>
            <a:r>
              <a:rPr sz="2400" spc="-95" dirty="0">
                <a:latin typeface="Times New Roman"/>
                <a:cs typeface="Times New Roman"/>
              </a:rPr>
              <a:t> </a:t>
            </a:r>
            <a:r>
              <a:rPr sz="2400" dirty="0">
                <a:latin typeface="Calibri"/>
                <a:cs typeface="Calibri"/>
              </a:rPr>
              <a:t>['a',</a:t>
            </a:r>
            <a:r>
              <a:rPr sz="2400" spc="-95" dirty="0">
                <a:latin typeface="Times New Roman"/>
                <a:cs typeface="Times New Roman"/>
              </a:rPr>
              <a:t> </a:t>
            </a:r>
            <a:r>
              <a:rPr sz="2400" dirty="0">
                <a:latin typeface="Calibri"/>
                <a:cs typeface="Calibri"/>
              </a:rPr>
              <a:t>'b',</a:t>
            </a:r>
            <a:r>
              <a:rPr sz="2400" spc="-110" dirty="0">
                <a:latin typeface="Times New Roman"/>
                <a:cs typeface="Times New Roman"/>
              </a:rPr>
              <a:t> </a:t>
            </a:r>
            <a:r>
              <a:rPr sz="2400" dirty="0">
                <a:latin typeface="Calibri"/>
                <a:cs typeface="Calibri"/>
              </a:rPr>
              <a:t>['cc',</a:t>
            </a:r>
            <a:r>
              <a:rPr sz="2400" spc="-100" dirty="0">
                <a:latin typeface="Times New Roman"/>
                <a:cs typeface="Times New Roman"/>
              </a:rPr>
              <a:t> </a:t>
            </a:r>
            <a:r>
              <a:rPr sz="2400" dirty="0">
                <a:latin typeface="Calibri"/>
                <a:cs typeface="Calibri"/>
              </a:rPr>
              <a:t>'dd',</a:t>
            </a:r>
            <a:r>
              <a:rPr sz="2400" spc="-110" dirty="0">
                <a:latin typeface="Times New Roman"/>
                <a:cs typeface="Times New Roman"/>
              </a:rPr>
              <a:t> </a:t>
            </a:r>
            <a:r>
              <a:rPr sz="2400" dirty="0">
                <a:latin typeface="Calibri"/>
                <a:cs typeface="Calibri"/>
              </a:rPr>
              <a:t>['eee',</a:t>
            </a:r>
            <a:r>
              <a:rPr sz="2400" spc="-95" dirty="0">
                <a:latin typeface="Times New Roman"/>
                <a:cs typeface="Times New Roman"/>
              </a:rPr>
              <a:t> </a:t>
            </a:r>
            <a:r>
              <a:rPr sz="2400" dirty="0">
                <a:latin typeface="Calibri"/>
                <a:cs typeface="Calibri"/>
              </a:rPr>
              <a:t>'fff']],</a:t>
            </a:r>
            <a:r>
              <a:rPr sz="2400" spc="-70" dirty="0">
                <a:latin typeface="Times New Roman"/>
                <a:cs typeface="Times New Roman"/>
              </a:rPr>
              <a:t> </a:t>
            </a:r>
            <a:r>
              <a:rPr sz="2400" dirty="0">
                <a:latin typeface="Calibri"/>
                <a:cs typeface="Calibri"/>
              </a:rPr>
              <a:t>'g',</a:t>
            </a:r>
            <a:r>
              <a:rPr sz="2400" spc="-105" dirty="0">
                <a:latin typeface="Times New Roman"/>
                <a:cs typeface="Times New Roman"/>
              </a:rPr>
              <a:t> </a:t>
            </a:r>
            <a:r>
              <a:rPr sz="2400" spc="-20" dirty="0">
                <a:latin typeface="Calibri"/>
                <a:cs typeface="Calibri"/>
              </a:rPr>
              <a:t>'h']</a:t>
            </a:r>
            <a:r>
              <a:rPr sz="2400" spc="-20" dirty="0">
                <a:latin typeface="Times New Roman"/>
                <a:cs typeface="Times New Roman"/>
              </a:rPr>
              <a:t> </a:t>
            </a:r>
            <a:r>
              <a:rPr sz="2400" spc="-10" dirty="0">
                <a:latin typeface="Calibri"/>
                <a:cs typeface="Calibri"/>
              </a:rPr>
              <a:t>print(L[2])</a:t>
            </a:r>
            <a:endParaRPr sz="2400">
              <a:latin typeface="Calibri"/>
              <a:cs typeface="Calibri"/>
            </a:endParaRPr>
          </a:p>
          <a:p>
            <a:pPr marL="12700">
              <a:lnSpc>
                <a:spcPct val="100000"/>
              </a:lnSpc>
            </a:pPr>
            <a:r>
              <a:rPr sz="2400" dirty="0">
                <a:latin typeface="Calibri"/>
                <a:cs typeface="Calibri"/>
              </a:rPr>
              <a:t>#</a:t>
            </a:r>
            <a:r>
              <a:rPr sz="2400" spc="-95" dirty="0">
                <a:latin typeface="Times New Roman"/>
                <a:cs typeface="Times New Roman"/>
              </a:rPr>
              <a:t> </a:t>
            </a:r>
            <a:r>
              <a:rPr sz="2400" dirty="0">
                <a:latin typeface="Calibri"/>
                <a:cs typeface="Calibri"/>
              </a:rPr>
              <a:t>Prints</a:t>
            </a:r>
            <a:r>
              <a:rPr sz="2400" spc="-114" dirty="0">
                <a:latin typeface="Times New Roman"/>
                <a:cs typeface="Times New Roman"/>
              </a:rPr>
              <a:t> </a:t>
            </a:r>
            <a:r>
              <a:rPr sz="2400" dirty="0">
                <a:latin typeface="Calibri"/>
                <a:cs typeface="Calibri"/>
              </a:rPr>
              <a:t>['cc',</a:t>
            </a:r>
            <a:r>
              <a:rPr sz="2400" spc="-114" dirty="0">
                <a:latin typeface="Times New Roman"/>
                <a:cs typeface="Times New Roman"/>
              </a:rPr>
              <a:t> </a:t>
            </a:r>
            <a:r>
              <a:rPr sz="2400" dirty="0">
                <a:latin typeface="Calibri"/>
                <a:cs typeface="Calibri"/>
              </a:rPr>
              <a:t>'dd',</a:t>
            </a:r>
            <a:r>
              <a:rPr sz="2400" spc="-95" dirty="0">
                <a:latin typeface="Times New Roman"/>
                <a:cs typeface="Times New Roman"/>
              </a:rPr>
              <a:t> </a:t>
            </a:r>
            <a:r>
              <a:rPr sz="2400" dirty="0">
                <a:latin typeface="Calibri"/>
                <a:cs typeface="Calibri"/>
              </a:rPr>
              <a:t>['eee',</a:t>
            </a:r>
            <a:r>
              <a:rPr sz="2400" spc="-110" dirty="0">
                <a:latin typeface="Times New Roman"/>
                <a:cs typeface="Times New Roman"/>
              </a:rPr>
              <a:t> </a:t>
            </a:r>
            <a:r>
              <a:rPr sz="2400" spc="-10" dirty="0">
                <a:latin typeface="Calibri"/>
                <a:cs typeface="Calibri"/>
              </a:rPr>
              <a:t>'fff']]</a:t>
            </a:r>
            <a:endParaRPr sz="2400">
              <a:latin typeface="Calibri"/>
              <a:cs typeface="Calibri"/>
            </a:endParaRPr>
          </a:p>
          <a:p>
            <a:pPr marL="12700">
              <a:lnSpc>
                <a:spcPct val="100000"/>
              </a:lnSpc>
            </a:pPr>
            <a:r>
              <a:rPr sz="2400" spc="-10" dirty="0">
                <a:latin typeface="Calibri"/>
                <a:cs typeface="Calibri"/>
              </a:rPr>
              <a:t>print(L[2][2])</a:t>
            </a:r>
            <a:endParaRPr sz="2400">
              <a:latin typeface="Calibri"/>
              <a:cs typeface="Calibri"/>
            </a:endParaRPr>
          </a:p>
          <a:p>
            <a:pPr marL="81280">
              <a:lnSpc>
                <a:spcPct val="100000"/>
              </a:lnSpc>
            </a:pPr>
            <a:r>
              <a:rPr sz="2400" dirty="0">
                <a:latin typeface="Calibri"/>
                <a:cs typeface="Calibri"/>
              </a:rPr>
              <a:t>#</a:t>
            </a:r>
            <a:r>
              <a:rPr sz="2400" spc="-90" dirty="0">
                <a:latin typeface="Times New Roman"/>
                <a:cs typeface="Times New Roman"/>
              </a:rPr>
              <a:t> </a:t>
            </a:r>
            <a:r>
              <a:rPr sz="2400" dirty="0">
                <a:latin typeface="Calibri"/>
                <a:cs typeface="Calibri"/>
              </a:rPr>
              <a:t>Prints</a:t>
            </a:r>
            <a:r>
              <a:rPr sz="2400" spc="-105" dirty="0">
                <a:latin typeface="Times New Roman"/>
                <a:cs typeface="Times New Roman"/>
              </a:rPr>
              <a:t> </a:t>
            </a:r>
            <a:r>
              <a:rPr sz="2400" dirty="0">
                <a:latin typeface="Calibri"/>
                <a:cs typeface="Calibri"/>
              </a:rPr>
              <a:t>['eee',</a:t>
            </a:r>
            <a:r>
              <a:rPr sz="2400" spc="-90" dirty="0">
                <a:latin typeface="Times New Roman"/>
                <a:cs typeface="Times New Roman"/>
              </a:rPr>
              <a:t> </a:t>
            </a:r>
            <a:r>
              <a:rPr sz="2400" spc="-10" dirty="0">
                <a:latin typeface="Calibri"/>
                <a:cs typeface="Calibri"/>
              </a:rPr>
              <a:t>'fff']</a:t>
            </a:r>
            <a:endParaRPr sz="2400">
              <a:latin typeface="Calibri"/>
              <a:cs typeface="Calibri"/>
            </a:endParaRPr>
          </a:p>
          <a:p>
            <a:pPr marL="12700">
              <a:lnSpc>
                <a:spcPct val="100000"/>
              </a:lnSpc>
            </a:pPr>
            <a:r>
              <a:rPr sz="2400" spc="-10" dirty="0">
                <a:latin typeface="Calibri"/>
                <a:cs typeface="Calibri"/>
              </a:rPr>
              <a:t>print(L[2][2][0])</a:t>
            </a:r>
            <a:endParaRPr sz="2400">
              <a:latin typeface="Calibri"/>
              <a:cs typeface="Calibri"/>
            </a:endParaRPr>
          </a:p>
          <a:p>
            <a:pPr marL="12700">
              <a:lnSpc>
                <a:spcPct val="100000"/>
              </a:lnSpc>
              <a:spcBef>
                <a:spcPts val="5"/>
              </a:spcBef>
            </a:pPr>
            <a:r>
              <a:rPr sz="2400" dirty="0">
                <a:latin typeface="Calibri"/>
                <a:cs typeface="Calibri"/>
              </a:rPr>
              <a:t>#</a:t>
            </a:r>
            <a:r>
              <a:rPr sz="2400" spc="-100" dirty="0">
                <a:latin typeface="Times New Roman"/>
                <a:cs typeface="Times New Roman"/>
              </a:rPr>
              <a:t> </a:t>
            </a:r>
            <a:r>
              <a:rPr sz="2400" dirty="0">
                <a:latin typeface="Calibri"/>
                <a:cs typeface="Calibri"/>
              </a:rPr>
              <a:t>Prints</a:t>
            </a:r>
            <a:r>
              <a:rPr sz="2400" spc="-100" dirty="0">
                <a:latin typeface="Times New Roman"/>
                <a:cs typeface="Times New Roman"/>
              </a:rPr>
              <a:t> </a:t>
            </a:r>
            <a:r>
              <a:rPr sz="2400" spc="-25" dirty="0">
                <a:latin typeface="Calibri"/>
                <a:cs typeface="Calibri"/>
              </a:rPr>
              <a:t>eee</a:t>
            </a:r>
            <a:endParaRPr sz="2400">
              <a:latin typeface="Calibri"/>
              <a:cs typeface="Calibri"/>
            </a:endParaRPr>
          </a:p>
        </p:txBody>
      </p:sp>
      <p:pic>
        <p:nvPicPr>
          <p:cNvPr id="3" name="object 3"/>
          <p:cNvPicPr/>
          <p:nvPr/>
        </p:nvPicPr>
        <p:blipFill>
          <a:blip r:embed="rId2" cstate="print"/>
          <a:stretch>
            <a:fillRect/>
          </a:stretch>
        </p:blipFill>
        <p:spPr>
          <a:xfrm>
            <a:off x="1828800" y="542895"/>
            <a:ext cx="5324475" cy="300991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sp>
        <p:nvSpPr>
          <p:cNvPr id="8" name="object 8"/>
          <p:cNvSpPr txBox="1">
            <a:spLocks noGrp="1"/>
          </p:cNvSpPr>
          <p:nvPr>
            <p:ph type="title"/>
          </p:nvPr>
        </p:nvSpPr>
        <p:spPr>
          <a:xfrm>
            <a:off x="3032699" y="20548"/>
            <a:ext cx="3429000" cy="732765"/>
          </a:xfrm>
          <a:prstGeom prst="rect">
            <a:avLst/>
          </a:prstGeom>
        </p:spPr>
        <p:txBody>
          <a:bodyPr vert="horz" wrap="square" lIns="0" tIns="314198" rIns="0" bIns="0" rtlCol="0">
            <a:spAutoFit/>
          </a:bodyPr>
          <a:lstStyle/>
          <a:p>
            <a:pPr marL="12700">
              <a:lnSpc>
                <a:spcPct val="100000"/>
              </a:lnSpc>
              <a:spcBef>
                <a:spcPts val="100"/>
              </a:spcBef>
            </a:pPr>
            <a:r>
              <a:rPr sz="2700" b="0" cap="small" spc="254" dirty="0">
                <a:solidFill>
                  <a:srgbClr val="565F6C"/>
                </a:solidFill>
                <a:latin typeface="Cambria"/>
                <a:cs typeface="Cambria"/>
              </a:rPr>
              <a:t>Python</a:t>
            </a:r>
            <a:r>
              <a:rPr sz="2150" b="0" spc="235" dirty="0">
                <a:solidFill>
                  <a:srgbClr val="565F6C"/>
                </a:solidFill>
                <a:latin typeface="Times New Roman"/>
                <a:cs typeface="Times New Roman"/>
              </a:rPr>
              <a:t> </a:t>
            </a:r>
            <a:r>
              <a:rPr sz="2700" b="0" cap="small" spc="204" dirty="0">
                <a:solidFill>
                  <a:srgbClr val="565F6C"/>
                </a:solidFill>
                <a:latin typeface="Cambria"/>
                <a:cs typeface="Cambria"/>
              </a:rPr>
              <a:t>Applications</a:t>
            </a:r>
            <a:endParaRPr sz="2700" dirty="0">
              <a:latin typeface="Cambria"/>
              <a:cs typeface="Cambria"/>
            </a:endParaRPr>
          </a:p>
        </p:txBody>
      </p:sp>
      <p:pic>
        <p:nvPicPr>
          <p:cNvPr id="9" name="object 9"/>
          <p:cNvPicPr/>
          <p:nvPr/>
        </p:nvPicPr>
        <p:blipFill>
          <a:blip r:embed="rId2" cstate="print"/>
          <a:stretch>
            <a:fillRect/>
          </a:stretch>
        </p:blipFill>
        <p:spPr>
          <a:xfrm>
            <a:off x="1752600" y="799865"/>
            <a:ext cx="8610600" cy="5905736"/>
          </a:xfrm>
          <a:prstGeom prst="rect">
            <a:avLst/>
          </a:prstGeom>
        </p:spPr>
      </p:pic>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48228" y="325731"/>
            <a:ext cx="2505456" cy="383525"/>
          </a:xfrm>
          <a:prstGeom prst="rect">
            <a:avLst/>
          </a:prstGeom>
        </p:spPr>
      </p:pic>
      <p:sp>
        <p:nvSpPr>
          <p:cNvPr id="3" name="object 3"/>
          <p:cNvSpPr txBox="1">
            <a:spLocks noGrp="1"/>
          </p:cNvSpPr>
          <p:nvPr>
            <p:ph type="title"/>
          </p:nvPr>
        </p:nvSpPr>
        <p:spPr>
          <a:xfrm>
            <a:off x="3301748" y="145739"/>
            <a:ext cx="2543175" cy="635000"/>
          </a:xfrm>
          <a:prstGeom prst="rect">
            <a:avLst/>
          </a:prstGeom>
        </p:spPr>
        <p:txBody>
          <a:bodyPr vert="horz" wrap="square" lIns="0" tIns="12065" rIns="0" bIns="0" rtlCol="0">
            <a:spAutoFit/>
          </a:bodyPr>
          <a:lstStyle/>
          <a:p>
            <a:pPr marL="12700">
              <a:lnSpc>
                <a:spcPct val="100000"/>
              </a:lnSpc>
              <a:spcBef>
                <a:spcPts val="95"/>
              </a:spcBef>
            </a:pPr>
            <a:r>
              <a:rPr sz="4000" spc="-10" dirty="0"/>
              <a:t>Dictionaries</a:t>
            </a:r>
            <a:endParaRPr sz="4000"/>
          </a:p>
        </p:txBody>
      </p:sp>
      <p:sp>
        <p:nvSpPr>
          <p:cNvPr id="4" name="object 4"/>
          <p:cNvSpPr txBox="1"/>
          <p:nvPr/>
        </p:nvSpPr>
        <p:spPr>
          <a:xfrm>
            <a:off x="535940" y="1083305"/>
            <a:ext cx="8017509" cy="4787265"/>
          </a:xfrm>
          <a:prstGeom prst="rect">
            <a:avLst/>
          </a:prstGeom>
        </p:spPr>
        <p:txBody>
          <a:bodyPr vert="horz" wrap="square" lIns="0" tIns="12065" rIns="0" bIns="0" rtlCol="0">
            <a:spAutoFit/>
          </a:bodyPr>
          <a:lstStyle/>
          <a:p>
            <a:pPr marL="355600" marR="48260" indent="-343535">
              <a:lnSpc>
                <a:spcPct val="100000"/>
              </a:lnSpc>
              <a:spcBef>
                <a:spcPts val="95"/>
              </a:spcBef>
              <a:buFont typeface="Microsoft Sans Serif"/>
              <a:buChar char="•"/>
              <a:tabLst>
                <a:tab pos="355600" algn="l"/>
              </a:tabLst>
            </a:pPr>
            <a:r>
              <a:rPr sz="2200" dirty="0">
                <a:latin typeface="Calibri"/>
                <a:cs typeface="Calibri"/>
              </a:rPr>
              <a:t>Dictionaries</a:t>
            </a:r>
            <a:r>
              <a:rPr sz="2200" spc="-65" dirty="0">
                <a:latin typeface="Calibri"/>
                <a:cs typeface="Calibri"/>
              </a:rPr>
              <a:t> </a:t>
            </a:r>
            <a:r>
              <a:rPr sz="2200" dirty="0">
                <a:latin typeface="Calibri"/>
                <a:cs typeface="Calibri"/>
              </a:rPr>
              <a:t>are</a:t>
            </a:r>
            <a:r>
              <a:rPr sz="2200" spc="-55" dirty="0">
                <a:latin typeface="Calibri"/>
                <a:cs typeface="Calibri"/>
              </a:rPr>
              <a:t> </a:t>
            </a:r>
            <a:r>
              <a:rPr sz="2200" spc="-10" dirty="0">
                <a:latin typeface="Calibri"/>
                <a:cs typeface="Calibri"/>
              </a:rPr>
              <a:t>Python’s</a:t>
            </a:r>
            <a:r>
              <a:rPr sz="2200" spc="-50" dirty="0">
                <a:latin typeface="Calibri"/>
                <a:cs typeface="Calibri"/>
              </a:rPr>
              <a:t> </a:t>
            </a:r>
            <a:r>
              <a:rPr sz="2200" spc="-10" dirty="0">
                <a:latin typeface="Calibri"/>
                <a:cs typeface="Calibri"/>
              </a:rPr>
              <a:t>implementation</a:t>
            </a:r>
            <a:r>
              <a:rPr sz="2200" spc="-30" dirty="0">
                <a:latin typeface="Calibri"/>
                <a:cs typeface="Calibri"/>
              </a:rPr>
              <a:t> </a:t>
            </a:r>
            <a:r>
              <a:rPr sz="2200" dirty="0">
                <a:latin typeface="Calibri"/>
                <a:cs typeface="Calibri"/>
              </a:rPr>
              <a:t>of</a:t>
            </a:r>
            <a:r>
              <a:rPr sz="2200" spc="-45" dirty="0">
                <a:latin typeface="Calibri"/>
                <a:cs typeface="Calibri"/>
              </a:rPr>
              <a:t> </a:t>
            </a:r>
            <a:r>
              <a:rPr sz="2200" dirty="0">
                <a:latin typeface="Calibri"/>
                <a:cs typeface="Calibri"/>
              </a:rPr>
              <a:t>a</a:t>
            </a:r>
            <a:r>
              <a:rPr sz="2200" spc="-50" dirty="0">
                <a:latin typeface="Calibri"/>
                <a:cs typeface="Calibri"/>
              </a:rPr>
              <a:t> </a:t>
            </a:r>
            <a:r>
              <a:rPr sz="2200" dirty="0">
                <a:latin typeface="Calibri"/>
                <a:cs typeface="Calibri"/>
              </a:rPr>
              <a:t>data</a:t>
            </a:r>
            <a:r>
              <a:rPr sz="2200" spc="-55" dirty="0">
                <a:latin typeface="Calibri"/>
                <a:cs typeface="Calibri"/>
              </a:rPr>
              <a:t> </a:t>
            </a:r>
            <a:r>
              <a:rPr sz="2200" dirty="0">
                <a:latin typeface="Calibri"/>
                <a:cs typeface="Calibri"/>
              </a:rPr>
              <a:t>structure</a:t>
            </a:r>
            <a:r>
              <a:rPr sz="2200" spc="-55" dirty="0">
                <a:latin typeface="Calibri"/>
                <a:cs typeface="Calibri"/>
              </a:rPr>
              <a:t> </a:t>
            </a:r>
            <a:r>
              <a:rPr sz="2200" dirty="0">
                <a:latin typeface="Calibri"/>
                <a:cs typeface="Calibri"/>
              </a:rPr>
              <a:t>that</a:t>
            </a:r>
            <a:r>
              <a:rPr sz="2200" spc="-50" dirty="0">
                <a:latin typeface="Calibri"/>
                <a:cs typeface="Calibri"/>
              </a:rPr>
              <a:t> </a:t>
            </a:r>
            <a:r>
              <a:rPr sz="2200" spc="-25" dirty="0">
                <a:latin typeface="Calibri"/>
                <a:cs typeface="Calibri"/>
              </a:rPr>
              <a:t>is </a:t>
            </a:r>
            <a:r>
              <a:rPr sz="2200" dirty="0">
                <a:latin typeface="Calibri"/>
                <a:cs typeface="Calibri"/>
              </a:rPr>
              <a:t>more</a:t>
            </a:r>
            <a:r>
              <a:rPr sz="2200" spc="-110" dirty="0">
                <a:latin typeface="Times New Roman"/>
                <a:cs typeface="Times New Roman"/>
              </a:rPr>
              <a:t> </a:t>
            </a:r>
            <a:r>
              <a:rPr sz="2200" spc="-10" dirty="0">
                <a:latin typeface="Calibri"/>
                <a:cs typeface="Calibri"/>
              </a:rPr>
              <a:t>generally</a:t>
            </a:r>
            <a:r>
              <a:rPr sz="2200" spc="-65" dirty="0">
                <a:latin typeface="Times New Roman"/>
                <a:cs typeface="Times New Roman"/>
              </a:rPr>
              <a:t> </a:t>
            </a:r>
            <a:r>
              <a:rPr sz="2200" dirty="0">
                <a:latin typeface="Calibri"/>
                <a:cs typeface="Calibri"/>
              </a:rPr>
              <a:t>known</a:t>
            </a:r>
            <a:r>
              <a:rPr sz="2200" spc="-80" dirty="0">
                <a:latin typeface="Times New Roman"/>
                <a:cs typeface="Times New Roman"/>
              </a:rPr>
              <a:t> </a:t>
            </a:r>
            <a:r>
              <a:rPr sz="2200" dirty="0">
                <a:latin typeface="Calibri"/>
                <a:cs typeface="Calibri"/>
              </a:rPr>
              <a:t>as</a:t>
            </a:r>
            <a:r>
              <a:rPr sz="2200" spc="-80" dirty="0">
                <a:latin typeface="Times New Roman"/>
                <a:cs typeface="Times New Roman"/>
              </a:rPr>
              <a:t> </a:t>
            </a:r>
            <a:r>
              <a:rPr sz="2200" dirty="0">
                <a:latin typeface="Calibri"/>
                <a:cs typeface="Calibri"/>
              </a:rPr>
              <a:t>an</a:t>
            </a:r>
            <a:r>
              <a:rPr sz="2200" spc="-85" dirty="0">
                <a:latin typeface="Times New Roman"/>
                <a:cs typeface="Times New Roman"/>
              </a:rPr>
              <a:t> </a:t>
            </a:r>
            <a:r>
              <a:rPr sz="2200" spc="-10" dirty="0">
                <a:latin typeface="Calibri"/>
                <a:cs typeface="Calibri"/>
              </a:rPr>
              <a:t>associative</a:t>
            </a:r>
            <a:r>
              <a:rPr sz="2200" spc="-85" dirty="0">
                <a:latin typeface="Times New Roman"/>
                <a:cs typeface="Times New Roman"/>
              </a:rPr>
              <a:t> </a:t>
            </a:r>
            <a:r>
              <a:rPr sz="2200" spc="-40" dirty="0">
                <a:latin typeface="Calibri"/>
                <a:cs typeface="Calibri"/>
              </a:rPr>
              <a:t>array.</a:t>
            </a:r>
            <a:r>
              <a:rPr sz="2200" spc="-100" dirty="0">
                <a:latin typeface="Times New Roman"/>
                <a:cs typeface="Times New Roman"/>
              </a:rPr>
              <a:t> </a:t>
            </a:r>
            <a:r>
              <a:rPr sz="2200" dirty="0">
                <a:latin typeface="Calibri"/>
                <a:cs typeface="Calibri"/>
              </a:rPr>
              <a:t>A</a:t>
            </a:r>
            <a:r>
              <a:rPr sz="2200" spc="-80" dirty="0">
                <a:latin typeface="Times New Roman"/>
                <a:cs typeface="Times New Roman"/>
              </a:rPr>
              <a:t> </a:t>
            </a:r>
            <a:r>
              <a:rPr sz="2200" dirty="0">
                <a:latin typeface="Calibri"/>
                <a:cs typeface="Calibri"/>
              </a:rPr>
              <a:t>dictionary</a:t>
            </a:r>
            <a:r>
              <a:rPr sz="2200" spc="-85" dirty="0">
                <a:latin typeface="Times New Roman"/>
                <a:cs typeface="Times New Roman"/>
              </a:rPr>
              <a:t> </a:t>
            </a:r>
            <a:r>
              <a:rPr sz="2200" spc="-10" dirty="0">
                <a:latin typeface="Calibri"/>
                <a:cs typeface="Calibri"/>
              </a:rPr>
              <a:t>consists</a:t>
            </a:r>
            <a:r>
              <a:rPr sz="2200" spc="-10" dirty="0">
                <a:latin typeface="Times New Roman"/>
                <a:cs typeface="Times New Roman"/>
              </a:rPr>
              <a:t> </a:t>
            </a:r>
            <a:r>
              <a:rPr sz="2200" dirty="0">
                <a:latin typeface="Calibri"/>
                <a:cs typeface="Calibri"/>
              </a:rPr>
              <a:t>of</a:t>
            </a:r>
            <a:r>
              <a:rPr sz="2200" spc="-75" dirty="0">
                <a:latin typeface="Times New Roman"/>
                <a:cs typeface="Times New Roman"/>
              </a:rPr>
              <a:t> </a:t>
            </a:r>
            <a:r>
              <a:rPr sz="2200" dirty="0">
                <a:latin typeface="Calibri"/>
                <a:cs typeface="Calibri"/>
              </a:rPr>
              <a:t>a</a:t>
            </a:r>
            <a:r>
              <a:rPr sz="2200" spc="-80" dirty="0">
                <a:latin typeface="Times New Roman"/>
                <a:cs typeface="Times New Roman"/>
              </a:rPr>
              <a:t> </a:t>
            </a:r>
            <a:r>
              <a:rPr sz="2200" spc="-10" dirty="0">
                <a:latin typeface="Calibri"/>
                <a:cs typeface="Calibri"/>
              </a:rPr>
              <a:t>collection</a:t>
            </a:r>
            <a:r>
              <a:rPr sz="2200" spc="-75" dirty="0">
                <a:latin typeface="Times New Roman"/>
                <a:cs typeface="Times New Roman"/>
              </a:rPr>
              <a:t> </a:t>
            </a:r>
            <a:r>
              <a:rPr sz="2200" dirty="0">
                <a:latin typeface="Calibri"/>
                <a:cs typeface="Calibri"/>
              </a:rPr>
              <a:t>of</a:t>
            </a:r>
            <a:r>
              <a:rPr sz="2200" spc="-70" dirty="0">
                <a:latin typeface="Times New Roman"/>
                <a:cs typeface="Times New Roman"/>
              </a:rPr>
              <a:t> </a:t>
            </a:r>
            <a:r>
              <a:rPr sz="2200" spc="-40" dirty="0">
                <a:latin typeface="Calibri"/>
                <a:cs typeface="Calibri"/>
              </a:rPr>
              <a:t>key-</a:t>
            </a:r>
            <a:r>
              <a:rPr sz="2200" dirty="0">
                <a:latin typeface="Calibri"/>
                <a:cs typeface="Calibri"/>
              </a:rPr>
              <a:t>value</a:t>
            </a:r>
            <a:r>
              <a:rPr sz="2200" spc="-80" dirty="0">
                <a:latin typeface="Times New Roman"/>
                <a:cs typeface="Times New Roman"/>
              </a:rPr>
              <a:t> </a:t>
            </a:r>
            <a:r>
              <a:rPr sz="2200" dirty="0">
                <a:latin typeface="Calibri"/>
                <a:cs typeface="Calibri"/>
              </a:rPr>
              <a:t>pairs.</a:t>
            </a:r>
            <a:r>
              <a:rPr sz="2200" spc="-95" dirty="0">
                <a:latin typeface="Times New Roman"/>
                <a:cs typeface="Times New Roman"/>
              </a:rPr>
              <a:t> </a:t>
            </a:r>
            <a:r>
              <a:rPr sz="2200" dirty="0">
                <a:latin typeface="Calibri"/>
                <a:cs typeface="Calibri"/>
              </a:rPr>
              <a:t>Each</a:t>
            </a:r>
            <a:r>
              <a:rPr sz="2200" spc="-80" dirty="0">
                <a:latin typeface="Times New Roman"/>
                <a:cs typeface="Times New Roman"/>
              </a:rPr>
              <a:t> </a:t>
            </a:r>
            <a:r>
              <a:rPr sz="2200" spc="-40" dirty="0">
                <a:latin typeface="Calibri"/>
                <a:cs typeface="Calibri"/>
              </a:rPr>
              <a:t>key-</a:t>
            </a:r>
            <a:r>
              <a:rPr sz="2200" dirty="0">
                <a:latin typeface="Calibri"/>
                <a:cs typeface="Calibri"/>
              </a:rPr>
              <a:t>value</a:t>
            </a:r>
            <a:r>
              <a:rPr sz="2200" spc="-80" dirty="0">
                <a:latin typeface="Times New Roman"/>
                <a:cs typeface="Times New Roman"/>
              </a:rPr>
              <a:t> </a:t>
            </a:r>
            <a:r>
              <a:rPr sz="2200" dirty="0">
                <a:latin typeface="Calibri"/>
                <a:cs typeface="Calibri"/>
              </a:rPr>
              <a:t>pair</a:t>
            </a:r>
            <a:r>
              <a:rPr sz="2200" spc="-95" dirty="0">
                <a:latin typeface="Times New Roman"/>
                <a:cs typeface="Times New Roman"/>
              </a:rPr>
              <a:t> </a:t>
            </a:r>
            <a:r>
              <a:rPr sz="2200" dirty="0">
                <a:latin typeface="Calibri"/>
                <a:cs typeface="Calibri"/>
              </a:rPr>
              <a:t>maps</a:t>
            </a:r>
            <a:r>
              <a:rPr sz="2200" spc="-70" dirty="0">
                <a:latin typeface="Times New Roman"/>
                <a:cs typeface="Times New Roman"/>
              </a:rPr>
              <a:t> </a:t>
            </a:r>
            <a:r>
              <a:rPr sz="2200" dirty="0">
                <a:latin typeface="Calibri"/>
                <a:cs typeface="Calibri"/>
              </a:rPr>
              <a:t>the</a:t>
            </a:r>
            <a:r>
              <a:rPr sz="2200" spc="-70" dirty="0">
                <a:latin typeface="Times New Roman"/>
                <a:cs typeface="Times New Roman"/>
              </a:rPr>
              <a:t> </a:t>
            </a:r>
            <a:r>
              <a:rPr sz="2200" spc="-25" dirty="0">
                <a:latin typeface="Calibri"/>
                <a:cs typeface="Calibri"/>
              </a:rPr>
              <a:t>key</a:t>
            </a:r>
            <a:r>
              <a:rPr sz="2200" spc="-25" dirty="0">
                <a:latin typeface="Times New Roman"/>
                <a:cs typeface="Times New Roman"/>
              </a:rPr>
              <a:t> </a:t>
            </a:r>
            <a:r>
              <a:rPr sz="2200" dirty="0">
                <a:latin typeface="Calibri"/>
                <a:cs typeface="Calibri"/>
              </a:rPr>
              <a:t>to</a:t>
            </a:r>
            <a:r>
              <a:rPr sz="2200" spc="-85" dirty="0">
                <a:latin typeface="Times New Roman"/>
                <a:cs typeface="Times New Roman"/>
              </a:rPr>
              <a:t> </a:t>
            </a:r>
            <a:r>
              <a:rPr sz="2200" dirty="0">
                <a:latin typeface="Calibri"/>
                <a:cs typeface="Calibri"/>
              </a:rPr>
              <a:t>its</a:t>
            </a:r>
            <a:r>
              <a:rPr sz="2200" spc="-85" dirty="0">
                <a:latin typeface="Times New Roman"/>
                <a:cs typeface="Times New Roman"/>
              </a:rPr>
              <a:t> </a:t>
            </a:r>
            <a:r>
              <a:rPr sz="2200" spc="-10" dirty="0">
                <a:latin typeface="Calibri"/>
                <a:cs typeface="Calibri"/>
              </a:rPr>
              <a:t>associated</a:t>
            </a:r>
            <a:r>
              <a:rPr sz="2200" spc="-100" dirty="0">
                <a:latin typeface="Times New Roman"/>
                <a:cs typeface="Times New Roman"/>
              </a:rPr>
              <a:t> </a:t>
            </a:r>
            <a:r>
              <a:rPr sz="2200" spc="-10" dirty="0">
                <a:latin typeface="Calibri"/>
                <a:cs typeface="Calibri"/>
              </a:rPr>
              <a:t>value.</a:t>
            </a:r>
            <a:endParaRPr sz="2200">
              <a:latin typeface="Calibri"/>
              <a:cs typeface="Calibri"/>
            </a:endParaRPr>
          </a:p>
          <a:p>
            <a:pPr marR="386080" algn="ctr">
              <a:lnSpc>
                <a:spcPct val="100000"/>
              </a:lnSpc>
              <a:spcBef>
                <a:spcPts val="530"/>
              </a:spcBef>
            </a:pPr>
            <a:r>
              <a:rPr sz="2200" spc="-25" dirty="0">
                <a:latin typeface="Calibri"/>
                <a:cs typeface="Calibri"/>
              </a:rPr>
              <a:t>Or</a:t>
            </a:r>
            <a:endParaRPr sz="2200">
              <a:latin typeface="Calibri"/>
              <a:cs typeface="Calibri"/>
            </a:endParaRPr>
          </a:p>
          <a:p>
            <a:pPr marL="355600" indent="-342900">
              <a:lnSpc>
                <a:spcPct val="100000"/>
              </a:lnSpc>
              <a:spcBef>
                <a:spcPts val="530"/>
              </a:spcBef>
              <a:buFont typeface="Microsoft Sans Serif"/>
              <a:buChar char="•"/>
              <a:tabLst>
                <a:tab pos="355600" algn="l"/>
              </a:tabLst>
            </a:pPr>
            <a:r>
              <a:rPr sz="2200" dirty="0">
                <a:latin typeface="Calibri"/>
                <a:cs typeface="Calibri"/>
              </a:rPr>
              <a:t>Dictionaries</a:t>
            </a:r>
            <a:r>
              <a:rPr sz="2200" spc="-105" dirty="0">
                <a:latin typeface="Times New Roman"/>
                <a:cs typeface="Times New Roman"/>
              </a:rPr>
              <a:t> </a:t>
            </a:r>
            <a:r>
              <a:rPr sz="2200" dirty="0">
                <a:latin typeface="Calibri"/>
                <a:cs typeface="Calibri"/>
              </a:rPr>
              <a:t>are</a:t>
            </a:r>
            <a:r>
              <a:rPr sz="2200" spc="-95" dirty="0">
                <a:latin typeface="Times New Roman"/>
                <a:cs typeface="Times New Roman"/>
              </a:rPr>
              <a:t> </a:t>
            </a:r>
            <a:r>
              <a:rPr sz="2200" dirty="0">
                <a:latin typeface="Calibri"/>
                <a:cs typeface="Calibri"/>
              </a:rPr>
              <a:t>mutable,</a:t>
            </a:r>
            <a:r>
              <a:rPr sz="2200" spc="-90" dirty="0">
                <a:latin typeface="Times New Roman"/>
                <a:cs typeface="Times New Roman"/>
              </a:rPr>
              <a:t> </a:t>
            </a:r>
            <a:r>
              <a:rPr sz="2200" spc="-10" dirty="0">
                <a:latin typeface="Calibri"/>
                <a:cs typeface="Calibri"/>
              </a:rPr>
              <a:t>unordered</a:t>
            </a:r>
            <a:r>
              <a:rPr sz="2200" spc="-110" dirty="0">
                <a:latin typeface="Times New Roman"/>
                <a:cs typeface="Times New Roman"/>
              </a:rPr>
              <a:t> </a:t>
            </a:r>
            <a:r>
              <a:rPr sz="2200" spc="-10" dirty="0">
                <a:latin typeface="Calibri"/>
                <a:cs typeface="Calibri"/>
              </a:rPr>
              <a:t>collections</a:t>
            </a:r>
            <a:r>
              <a:rPr sz="2200" spc="-90" dirty="0">
                <a:latin typeface="Times New Roman"/>
                <a:cs typeface="Times New Roman"/>
              </a:rPr>
              <a:t> </a:t>
            </a:r>
            <a:r>
              <a:rPr sz="2200" dirty="0">
                <a:latin typeface="Calibri"/>
                <a:cs typeface="Calibri"/>
              </a:rPr>
              <a:t>with</a:t>
            </a:r>
            <a:r>
              <a:rPr sz="2200" spc="-95" dirty="0">
                <a:latin typeface="Times New Roman"/>
                <a:cs typeface="Times New Roman"/>
              </a:rPr>
              <a:t> </a:t>
            </a:r>
            <a:r>
              <a:rPr sz="2200" spc="-10" dirty="0">
                <a:latin typeface="Calibri"/>
                <a:cs typeface="Calibri"/>
              </a:rPr>
              <a:t>elements</a:t>
            </a:r>
            <a:r>
              <a:rPr sz="2200" spc="-50" dirty="0">
                <a:latin typeface="Times New Roman"/>
                <a:cs typeface="Times New Roman"/>
              </a:rPr>
              <a:t> </a:t>
            </a:r>
            <a:r>
              <a:rPr sz="2200" spc="-25" dirty="0">
                <a:latin typeface="Calibri"/>
                <a:cs typeface="Calibri"/>
              </a:rPr>
              <a:t>in</a:t>
            </a:r>
            <a:endParaRPr sz="2200">
              <a:latin typeface="Calibri"/>
              <a:cs typeface="Calibri"/>
            </a:endParaRPr>
          </a:p>
          <a:p>
            <a:pPr marL="355600">
              <a:lnSpc>
                <a:spcPct val="100000"/>
              </a:lnSpc>
            </a:pPr>
            <a:r>
              <a:rPr sz="2200" dirty="0">
                <a:latin typeface="Calibri"/>
                <a:cs typeface="Calibri"/>
              </a:rPr>
              <a:t>the</a:t>
            </a:r>
            <a:r>
              <a:rPr sz="2200" spc="-85" dirty="0">
                <a:latin typeface="Times New Roman"/>
                <a:cs typeface="Times New Roman"/>
              </a:rPr>
              <a:t> </a:t>
            </a:r>
            <a:r>
              <a:rPr sz="2200" spc="-10" dirty="0">
                <a:latin typeface="Calibri"/>
                <a:cs typeface="Calibri"/>
              </a:rPr>
              <a:t>form</a:t>
            </a:r>
            <a:r>
              <a:rPr sz="2200" spc="-95" dirty="0">
                <a:latin typeface="Times New Roman"/>
                <a:cs typeface="Times New Roman"/>
              </a:rPr>
              <a:t> </a:t>
            </a:r>
            <a:r>
              <a:rPr sz="2200" dirty="0">
                <a:latin typeface="Calibri"/>
                <a:cs typeface="Calibri"/>
              </a:rPr>
              <a:t>of</a:t>
            </a:r>
            <a:r>
              <a:rPr sz="2200" spc="-90" dirty="0">
                <a:latin typeface="Times New Roman"/>
                <a:cs typeface="Times New Roman"/>
              </a:rPr>
              <a:t> </a:t>
            </a:r>
            <a:r>
              <a:rPr sz="2200" spc="-20" dirty="0">
                <a:latin typeface="Calibri"/>
                <a:cs typeface="Calibri"/>
              </a:rPr>
              <a:t>key</a:t>
            </a:r>
            <a:r>
              <a:rPr sz="2200" spc="-80" dirty="0">
                <a:latin typeface="Times New Roman"/>
                <a:cs typeface="Times New Roman"/>
              </a:rPr>
              <a:t> </a:t>
            </a:r>
            <a:r>
              <a:rPr sz="2200" dirty="0">
                <a:latin typeface="Calibri"/>
                <a:cs typeface="Calibri"/>
              </a:rPr>
              <a:t>:</a:t>
            </a:r>
            <a:r>
              <a:rPr sz="2200" spc="-100" dirty="0">
                <a:latin typeface="Times New Roman"/>
                <a:cs typeface="Times New Roman"/>
              </a:rPr>
              <a:t> </a:t>
            </a:r>
            <a:r>
              <a:rPr sz="2200" dirty="0">
                <a:latin typeface="Calibri"/>
                <a:cs typeface="Calibri"/>
              </a:rPr>
              <a:t>value</a:t>
            </a:r>
            <a:r>
              <a:rPr sz="2200" spc="-105" dirty="0">
                <a:latin typeface="Times New Roman"/>
                <a:cs typeface="Times New Roman"/>
              </a:rPr>
              <a:t> </a:t>
            </a:r>
            <a:r>
              <a:rPr sz="2200" dirty="0">
                <a:latin typeface="Calibri"/>
                <a:cs typeface="Calibri"/>
              </a:rPr>
              <a:t>pairs</a:t>
            </a:r>
            <a:r>
              <a:rPr sz="2200" spc="-110" dirty="0">
                <a:latin typeface="Times New Roman"/>
                <a:cs typeface="Times New Roman"/>
              </a:rPr>
              <a:t> </a:t>
            </a:r>
            <a:r>
              <a:rPr sz="2200" dirty="0">
                <a:latin typeface="Calibri"/>
                <a:cs typeface="Calibri"/>
              </a:rPr>
              <a:t>that</a:t>
            </a:r>
            <a:r>
              <a:rPr sz="2200" spc="-100" dirty="0">
                <a:latin typeface="Times New Roman"/>
                <a:cs typeface="Times New Roman"/>
              </a:rPr>
              <a:t> </a:t>
            </a:r>
            <a:r>
              <a:rPr sz="2200" spc="-10" dirty="0">
                <a:latin typeface="Calibri"/>
                <a:cs typeface="Calibri"/>
              </a:rPr>
              <a:t>associate</a:t>
            </a:r>
            <a:r>
              <a:rPr sz="2200" spc="-100" dirty="0">
                <a:latin typeface="Times New Roman"/>
                <a:cs typeface="Times New Roman"/>
              </a:rPr>
              <a:t> </a:t>
            </a:r>
            <a:r>
              <a:rPr sz="2200" spc="-20" dirty="0">
                <a:latin typeface="Calibri"/>
                <a:cs typeface="Calibri"/>
              </a:rPr>
              <a:t>keys</a:t>
            </a:r>
            <a:r>
              <a:rPr sz="2200" spc="-80" dirty="0">
                <a:latin typeface="Times New Roman"/>
                <a:cs typeface="Times New Roman"/>
              </a:rPr>
              <a:t> </a:t>
            </a:r>
            <a:r>
              <a:rPr sz="2200" dirty="0">
                <a:latin typeface="Calibri"/>
                <a:cs typeface="Calibri"/>
              </a:rPr>
              <a:t>to</a:t>
            </a:r>
            <a:r>
              <a:rPr sz="2200" spc="-85" dirty="0">
                <a:latin typeface="Times New Roman"/>
                <a:cs typeface="Times New Roman"/>
              </a:rPr>
              <a:t> </a:t>
            </a:r>
            <a:r>
              <a:rPr sz="2200" spc="-10" dirty="0">
                <a:latin typeface="Calibri"/>
                <a:cs typeface="Calibri"/>
              </a:rPr>
              <a:t>values.</a:t>
            </a:r>
            <a:endParaRPr sz="2200">
              <a:latin typeface="Calibri"/>
              <a:cs typeface="Calibri"/>
            </a:endParaRPr>
          </a:p>
          <a:p>
            <a:pPr marL="355600" marR="5080" indent="-343535">
              <a:lnSpc>
                <a:spcPct val="100000"/>
              </a:lnSpc>
              <a:spcBef>
                <a:spcPts val="530"/>
              </a:spcBef>
              <a:buFont typeface="Microsoft Sans Serif"/>
              <a:buChar char="•"/>
              <a:tabLst>
                <a:tab pos="355600" algn="l"/>
              </a:tabLst>
            </a:pPr>
            <a:r>
              <a:rPr sz="2200" dirty="0">
                <a:latin typeface="Calibri"/>
                <a:cs typeface="Calibri"/>
              </a:rPr>
              <a:t>Dictionary</a:t>
            </a:r>
            <a:r>
              <a:rPr sz="2200" spc="-100" dirty="0">
                <a:latin typeface="Times New Roman"/>
                <a:cs typeface="Times New Roman"/>
              </a:rPr>
              <a:t> </a:t>
            </a:r>
            <a:r>
              <a:rPr sz="2200" dirty="0">
                <a:latin typeface="Calibri"/>
                <a:cs typeface="Calibri"/>
              </a:rPr>
              <a:t>by</a:t>
            </a:r>
            <a:r>
              <a:rPr sz="2200" spc="-85" dirty="0">
                <a:latin typeface="Times New Roman"/>
                <a:cs typeface="Times New Roman"/>
              </a:rPr>
              <a:t> </a:t>
            </a:r>
            <a:r>
              <a:rPr sz="2200" dirty="0">
                <a:latin typeface="Calibri"/>
                <a:cs typeface="Calibri"/>
              </a:rPr>
              <a:t>enclosing</a:t>
            </a:r>
            <a:r>
              <a:rPr sz="2200" spc="-95" dirty="0">
                <a:latin typeface="Times New Roman"/>
                <a:cs typeface="Times New Roman"/>
              </a:rPr>
              <a:t> </a:t>
            </a:r>
            <a:r>
              <a:rPr sz="2200" dirty="0">
                <a:latin typeface="Calibri"/>
                <a:cs typeface="Calibri"/>
              </a:rPr>
              <a:t>a</a:t>
            </a:r>
            <a:r>
              <a:rPr sz="2200" spc="-80" dirty="0">
                <a:latin typeface="Times New Roman"/>
                <a:cs typeface="Times New Roman"/>
              </a:rPr>
              <a:t> </a:t>
            </a:r>
            <a:r>
              <a:rPr sz="2200" spc="-20" dirty="0">
                <a:latin typeface="Calibri"/>
                <a:cs typeface="Calibri"/>
              </a:rPr>
              <a:t>comma-</a:t>
            </a:r>
            <a:r>
              <a:rPr sz="2200" spc="-10" dirty="0">
                <a:latin typeface="Calibri"/>
                <a:cs typeface="Calibri"/>
              </a:rPr>
              <a:t>separated</a:t>
            </a:r>
            <a:r>
              <a:rPr sz="2200" spc="-60" dirty="0">
                <a:latin typeface="Times New Roman"/>
                <a:cs typeface="Times New Roman"/>
              </a:rPr>
              <a:t> </a:t>
            </a:r>
            <a:r>
              <a:rPr sz="2200" dirty="0">
                <a:latin typeface="Calibri"/>
                <a:cs typeface="Calibri"/>
              </a:rPr>
              <a:t>list</a:t>
            </a:r>
            <a:r>
              <a:rPr sz="2200" spc="-95" dirty="0">
                <a:latin typeface="Times New Roman"/>
                <a:cs typeface="Times New Roman"/>
              </a:rPr>
              <a:t> </a:t>
            </a:r>
            <a:r>
              <a:rPr sz="2200" dirty="0">
                <a:latin typeface="Calibri"/>
                <a:cs typeface="Calibri"/>
              </a:rPr>
              <a:t>of</a:t>
            </a:r>
            <a:r>
              <a:rPr sz="2200" spc="-80" dirty="0">
                <a:latin typeface="Times New Roman"/>
                <a:cs typeface="Times New Roman"/>
              </a:rPr>
              <a:t> </a:t>
            </a:r>
            <a:r>
              <a:rPr sz="2200" spc="-35" dirty="0">
                <a:latin typeface="Calibri"/>
                <a:cs typeface="Calibri"/>
              </a:rPr>
              <a:t>key-</a:t>
            </a:r>
            <a:r>
              <a:rPr sz="2200" dirty="0">
                <a:latin typeface="Calibri"/>
                <a:cs typeface="Calibri"/>
              </a:rPr>
              <a:t>value</a:t>
            </a:r>
            <a:r>
              <a:rPr sz="2200" spc="-80" dirty="0">
                <a:latin typeface="Times New Roman"/>
                <a:cs typeface="Times New Roman"/>
              </a:rPr>
              <a:t> </a:t>
            </a:r>
            <a:r>
              <a:rPr sz="2200" dirty="0">
                <a:latin typeface="Calibri"/>
                <a:cs typeface="Calibri"/>
              </a:rPr>
              <a:t>pairs</a:t>
            </a:r>
            <a:r>
              <a:rPr sz="2200" spc="-95" dirty="0">
                <a:latin typeface="Times New Roman"/>
                <a:cs typeface="Times New Roman"/>
              </a:rPr>
              <a:t> </a:t>
            </a:r>
            <a:r>
              <a:rPr sz="2200" spc="-25" dirty="0">
                <a:latin typeface="Calibri"/>
                <a:cs typeface="Calibri"/>
              </a:rPr>
              <a:t>in</a:t>
            </a:r>
            <a:r>
              <a:rPr sz="2200" spc="-25" dirty="0">
                <a:latin typeface="Times New Roman"/>
                <a:cs typeface="Times New Roman"/>
              </a:rPr>
              <a:t> </a:t>
            </a:r>
            <a:r>
              <a:rPr sz="2200" dirty="0">
                <a:latin typeface="Calibri"/>
                <a:cs typeface="Calibri"/>
              </a:rPr>
              <a:t>curly</a:t>
            </a:r>
            <a:r>
              <a:rPr sz="2200" spc="-110" dirty="0">
                <a:latin typeface="Times New Roman"/>
                <a:cs typeface="Times New Roman"/>
              </a:rPr>
              <a:t> </a:t>
            </a:r>
            <a:r>
              <a:rPr sz="2200" spc="-10" dirty="0">
                <a:latin typeface="Calibri"/>
                <a:cs typeface="Calibri"/>
              </a:rPr>
              <a:t>braces</a:t>
            </a:r>
            <a:r>
              <a:rPr sz="2200" spc="-90" dirty="0">
                <a:latin typeface="Times New Roman"/>
                <a:cs typeface="Times New Roman"/>
              </a:rPr>
              <a:t> </a:t>
            </a:r>
            <a:r>
              <a:rPr sz="2200" dirty="0">
                <a:latin typeface="Calibri"/>
                <a:cs typeface="Calibri"/>
              </a:rPr>
              <a:t>({}).</a:t>
            </a:r>
            <a:r>
              <a:rPr sz="2200" spc="-120" dirty="0">
                <a:latin typeface="Times New Roman"/>
                <a:cs typeface="Times New Roman"/>
              </a:rPr>
              <a:t> </a:t>
            </a:r>
            <a:r>
              <a:rPr sz="2200" dirty="0">
                <a:latin typeface="Calibri"/>
                <a:cs typeface="Calibri"/>
              </a:rPr>
              <a:t>A</a:t>
            </a:r>
            <a:r>
              <a:rPr sz="2200" spc="-95" dirty="0">
                <a:latin typeface="Times New Roman"/>
                <a:cs typeface="Times New Roman"/>
              </a:rPr>
              <a:t> </a:t>
            </a:r>
            <a:r>
              <a:rPr sz="2200" dirty="0">
                <a:latin typeface="Calibri"/>
                <a:cs typeface="Calibri"/>
              </a:rPr>
              <a:t>colon</a:t>
            </a:r>
            <a:r>
              <a:rPr sz="2200" spc="-95" dirty="0">
                <a:latin typeface="Times New Roman"/>
                <a:cs typeface="Times New Roman"/>
              </a:rPr>
              <a:t> </a:t>
            </a:r>
            <a:r>
              <a:rPr sz="2200" dirty="0">
                <a:latin typeface="Calibri"/>
                <a:cs typeface="Calibri"/>
              </a:rPr>
              <a:t>(:)</a:t>
            </a:r>
            <a:r>
              <a:rPr sz="2200" spc="-105" dirty="0">
                <a:latin typeface="Times New Roman"/>
                <a:cs typeface="Times New Roman"/>
              </a:rPr>
              <a:t> </a:t>
            </a:r>
            <a:r>
              <a:rPr sz="2200" spc="-10" dirty="0">
                <a:latin typeface="Calibri"/>
                <a:cs typeface="Calibri"/>
              </a:rPr>
              <a:t>separates</a:t>
            </a:r>
            <a:r>
              <a:rPr sz="2200" spc="-75" dirty="0">
                <a:latin typeface="Times New Roman"/>
                <a:cs typeface="Times New Roman"/>
              </a:rPr>
              <a:t> </a:t>
            </a:r>
            <a:r>
              <a:rPr sz="2200" dirty="0">
                <a:latin typeface="Calibri"/>
                <a:cs typeface="Calibri"/>
              </a:rPr>
              <a:t>each</a:t>
            </a:r>
            <a:r>
              <a:rPr sz="2200" spc="-110" dirty="0">
                <a:latin typeface="Times New Roman"/>
                <a:cs typeface="Times New Roman"/>
              </a:rPr>
              <a:t> </a:t>
            </a:r>
            <a:r>
              <a:rPr sz="2200" spc="-10" dirty="0">
                <a:latin typeface="Calibri"/>
                <a:cs typeface="Calibri"/>
              </a:rPr>
              <a:t>key</a:t>
            </a:r>
            <a:r>
              <a:rPr sz="2200" spc="-80" dirty="0">
                <a:latin typeface="Times New Roman"/>
                <a:cs typeface="Times New Roman"/>
              </a:rPr>
              <a:t> </a:t>
            </a:r>
            <a:r>
              <a:rPr sz="2200" dirty="0">
                <a:latin typeface="Calibri"/>
                <a:cs typeface="Calibri"/>
              </a:rPr>
              <a:t>from</a:t>
            </a:r>
            <a:r>
              <a:rPr sz="2200" spc="-80" dirty="0">
                <a:latin typeface="Times New Roman"/>
                <a:cs typeface="Times New Roman"/>
              </a:rPr>
              <a:t> </a:t>
            </a:r>
            <a:r>
              <a:rPr sz="2200" dirty="0">
                <a:latin typeface="Calibri"/>
                <a:cs typeface="Calibri"/>
              </a:rPr>
              <a:t>its</a:t>
            </a:r>
            <a:r>
              <a:rPr sz="2200" spc="-100" dirty="0">
                <a:latin typeface="Times New Roman"/>
                <a:cs typeface="Times New Roman"/>
              </a:rPr>
              <a:t> </a:t>
            </a:r>
            <a:r>
              <a:rPr sz="2200" spc="-10" dirty="0">
                <a:latin typeface="Calibri"/>
                <a:cs typeface="Calibri"/>
              </a:rPr>
              <a:t>associated</a:t>
            </a:r>
            <a:r>
              <a:rPr sz="2200" spc="-10" dirty="0">
                <a:latin typeface="Times New Roman"/>
                <a:cs typeface="Times New Roman"/>
              </a:rPr>
              <a:t> </a:t>
            </a:r>
            <a:r>
              <a:rPr sz="2200" spc="-10" dirty="0">
                <a:latin typeface="Calibri"/>
                <a:cs typeface="Calibri"/>
              </a:rPr>
              <a:t>value.</a:t>
            </a:r>
            <a:endParaRPr sz="2200">
              <a:latin typeface="Calibri"/>
              <a:cs typeface="Calibri"/>
            </a:endParaRPr>
          </a:p>
          <a:p>
            <a:pPr marL="355600" indent="-342900">
              <a:lnSpc>
                <a:spcPct val="100000"/>
              </a:lnSpc>
              <a:spcBef>
                <a:spcPts val="530"/>
              </a:spcBef>
              <a:buFont typeface="Microsoft Sans Serif"/>
              <a:buChar char="•"/>
              <a:tabLst>
                <a:tab pos="355600" algn="l"/>
              </a:tabLst>
            </a:pPr>
            <a:r>
              <a:rPr sz="2200" spc="-10" dirty="0">
                <a:latin typeface="Calibri"/>
                <a:cs typeface="Calibri"/>
              </a:rPr>
              <a:t>Example:</a:t>
            </a:r>
            <a:endParaRPr sz="2200">
              <a:latin typeface="Calibri"/>
              <a:cs typeface="Calibri"/>
            </a:endParaRPr>
          </a:p>
          <a:p>
            <a:pPr marL="12700" marR="3891279">
              <a:lnSpc>
                <a:spcPct val="120000"/>
              </a:lnSpc>
            </a:pPr>
            <a:r>
              <a:rPr sz="2200" dirty="0">
                <a:latin typeface="Calibri"/>
                <a:cs typeface="Calibri"/>
              </a:rPr>
              <a:t>Dict</a:t>
            </a:r>
            <a:r>
              <a:rPr sz="2200" spc="-90" dirty="0">
                <a:latin typeface="Times New Roman"/>
                <a:cs typeface="Times New Roman"/>
              </a:rPr>
              <a:t> </a:t>
            </a:r>
            <a:r>
              <a:rPr sz="2200" dirty="0">
                <a:latin typeface="Calibri"/>
                <a:cs typeface="Calibri"/>
              </a:rPr>
              <a:t>=</a:t>
            </a:r>
            <a:r>
              <a:rPr sz="2200" spc="-70" dirty="0">
                <a:latin typeface="Times New Roman"/>
                <a:cs typeface="Times New Roman"/>
              </a:rPr>
              <a:t> </a:t>
            </a:r>
            <a:r>
              <a:rPr sz="2200" dirty="0">
                <a:latin typeface="Calibri"/>
                <a:cs typeface="Calibri"/>
              </a:rPr>
              <a:t>{1:</a:t>
            </a:r>
            <a:r>
              <a:rPr sz="2200" spc="-105" dirty="0">
                <a:latin typeface="Times New Roman"/>
                <a:cs typeface="Times New Roman"/>
              </a:rPr>
              <a:t> </a:t>
            </a:r>
            <a:r>
              <a:rPr sz="2200" dirty="0">
                <a:latin typeface="Calibri"/>
                <a:cs typeface="Calibri"/>
              </a:rPr>
              <a:t>'Geeks',</a:t>
            </a:r>
            <a:r>
              <a:rPr sz="2200" spc="-35" dirty="0">
                <a:latin typeface="Times New Roman"/>
                <a:cs typeface="Times New Roman"/>
              </a:rPr>
              <a:t> </a:t>
            </a:r>
            <a:r>
              <a:rPr sz="2200" dirty="0">
                <a:latin typeface="Calibri"/>
                <a:cs typeface="Calibri"/>
              </a:rPr>
              <a:t>2:</a:t>
            </a:r>
            <a:r>
              <a:rPr sz="2200" spc="-85" dirty="0">
                <a:latin typeface="Times New Roman"/>
                <a:cs typeface="Times New Roman"/>
              </a:rPr>
              <a:t> </a:t>
            </a:r>
            <a:r>
              <a:rPr sz="2200" dirty="0">
                <a:latin typeface="Calibri"/>
                <a:cs typeface="Calibri"/>
              </a:rPr>
              <a:t>'For',</a:t>
            </a:r>
            <a:r>
              <a:rPr sz="2200" spc="-80" dirty="0">
                <a:latin typeface="Times New Roman"/>
                <a:cs typeface="Times New Roman"/>
              </a:rPr>
              <a:t> </a:t>
            </a:r>
            <a:r>
              <a:rPr sz="2200" dirty="0">
                <a:latin typeface="Calibri"/>
                <a:cs typeface="Calibri"/>
              </a:rPr>
              <a:t>3:</a:t>
            </a:r>
            <a:r>
              <a:rPr sz="2200" spc="-85" dirty="0">
                <a:latin typeface="Times New Roman"/>
                <a:cs typeface="Times New Roman"/>
              </a:rPr>
              <a:t> </a:t>
            </a:r>
            <a:r>
              <a:rPr sz="2200" spc="-10" dirty="0">
                <a:latin typeface="Calibri"/>
                <a:cs typeface="Calibri"/>
              </a:rPr>
              <a:t>'Geeks'}</a:t>
            </a:r>
            <a:r>
              <a:rPr sz="2200" spc="-10" dirty="0">
                <a:latin typeface="Times New Roman"/>
                <a:cs typeface="Times New Roman"/>
              </a:rPr>
              <a:t> </a:t>
            </a:r>
            <a:r>
              <a:rPr sz="2200" spc="-10" dirty="0">
                <a:latin typeface="Calibri"/>
                <a:cs typeface="Calibri"/>
              </a:rPr>
              <a:t>print(Dict)</a:t>
            </a:r>
            <a:endParaRPr sz="2200">
              <a:latin typeface="Calibri"/>
              <a:cs typeface="Calibri"/>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1063" y="207004"/>
            <a:ext cx="4340225" cy="635000"/>
          </a:xfrm>
          <a:prstGeom prst="rect">
            <a:avLst/>
          </a:prstGeom>
        </p:spPr>
        <p:txBody>
          <a:bodyPr vert="horz" wrap="square" lIns="0" tIns="12065" rIns="0" bIns="0" rtlCol="0">
            <a:spAutoFit/>
          </a:bodyPr>
          <a:lstStyle/>
          <a:p>
            <a:pPr marL="12700">
              <a:lnSpc>
                <a:spcPct val="100000"/>
              </a:lnSpc>
              <a:spcBef>
                <a:spcPts val="95"/>
              </a:spcBef>
            </a:pPr>
            <a:r>
              <a:rPr sz="4000" b="0" spc="-10" dirty="0">
                <a:latin typeface="Calibri"/>
                <a:cs typeface="Calibri"/>
              </a:rPr>
              <a:t>Creating</a:t>
            </a:r>
            <a:r>
              <a:rPr sz="4000" b="0" spc="-150" dirty="0">
                <a:latin typeface="Times New Roman"/>
                <a:cs typeface="Times New Roman"/>
              </a:rPr>
              <a:t> </a:t>
            </a:r>
            <a:r>
              <a:rPr sz="4000" b="0" dirty="0">
                <a:latin typeface="Calibri"/>
                <a:cs typeface="Calibri"/>
              </a:rPr>
              <a:t>a</a:t>
            </a:r>
            <a:r>
              <a:rPr sz="4000" b="0" spc="-140" dirty="0">
                <a:latin typeface="Times New Roman"/>
                <a:cs typeface="Times New Roman"/>
              </a:rPr>
              <a:t> </a:t>
            </a:r>
            <a:r>
              <a:rPr sz="4000" b="0" spc="-10" dirty="0">
                <a:latin typeface="Calibri"/>
                <a:cs typeface="Calibri"/>
              </a:rPr>
              <a:t>Dictionary</a:t>
            </a:r>
            <a:endParaRPr sz="4000">
              <a:latin typeface="Calibri"/>
              <a:cs typeface="Calibri"/>
            </a:endParaRPr>
          </a:p>
        </p:txBody>
      </p:sp>
      <p:sp>
        <p:nvSpPr>
          <p:cNvPr id="3" name="object 3"/>
          <p:cNvSpPr txBox="1"/>
          <p:nvPr/>
        </p:nvSpPr>
        <p:spPr>
          <a:xfrm>
            <a:off x="307332" y="1087877"/>
            <a:ext cx="8249920" cy="5208270"/>
          </a:xfrm>
          <a:prstGeom prst="rect">
            <a:avLst/>
          </a:prstGeom>
        </p:spPr>
        <p:txBody>
          <a:bodyPr vert="horz" wrap="square" lIns="0" tIns="85725" rIns="0" bIns="0" rtlCol="0">
            <a:spAutoFit/>
          </a:bodyPr>
          <a:lstStyle/>
          <a:p>
            <a:pPr marL="355600" marR="117475" indent="-342900">
              <a:lnSpc>
                <a:spcPts val="2400"/>
              </a:lnSpc>
              <a:spcBef>
                <a:spcPts val="675"/>
              </a:spcBef>
              <a:buFont typeface="Microsoft Sans Serif"/>
              <a:buChar char="•"/>
              <a:tabLst>
                <a:tab pos="355600" algn="l"/>
              </a:tabLst>
            </a:pPr>
            <a:r>
              <a:rPr sz="2500" dirty="0">
                <a:latin typeface="Calibri"/>
                <a:cs typeface="Calibri"/>
              </a:rPr>
              <a:t>In</a:t>
            </a:r>
            <a:r>
              <a:rPr sz="2500" spc="-110" dirty="0">
                <a:latin typeface="Times New Roman"/>
                <a:cs typeface="Times New Roman"/>
              </a:rPr>
              <a:t> </a:t>
            </a:r>
            <a:r>
              <a:rPr sz="2500" u="sng" dirty="0">
                <a:solidFill>
                  <a:srgbClr val="0000FF"/>
                </a:solidFill>
                <a:uFill>
                  <a:solidFill>
                    <a:srgbClr val="0000FF"/>
                  </a:solidFill>
                </a:uFill>
                <a:latin typeface="Calibri"/>
                <a:cs typeface="Calibri"/>
                <a:hlinkClick r:id="rId2"/>
              </a:rPr>
              <a:t>Python</a:t>
            </a:r>
            <a:r>
              <a:rPr sz="2500" dirty="0">
                <a:latin typeface="Calibri"/>
                <a:cs typeface="Calibri"/>
              </a:rPr>
              <a:t>,</a:t>
            </a:r>
            <a:r>
              <a:rPr sz="2500" spc="-95" dirty="0">
                <a:latin typeface="Times New Roman"/>
                <a:cs typeface="Times New Roman"/>
              </a:rPr>
              <a:t> </a:t>
            </a:r>
            <a:r>
              <a:rPr sz="2500" dirty="0">
                <a:latin typeface="Calibri"/>
                <a:cs typeface="Calibri"/>
              </a:rPr>
              <a:t>a</a:t>
            </a:r>
            <a:r>
              <a:rPr sz="2500" spc="-110" dirty="0">
                <a:latin typeface="Times New Roman"/>
                <a:cs typeface="Times New Roman"/>
              </a:rPr>
              <a:t> </a:t>
            </a:r>
            <a:r>
              <a:rPr sz="2500" dirty="0">
                <a:latin typeface="Calibri"/>
                <a:cs typeface="Calibri"/>
              </a:rPr>
              <a:t>dictionary</a:t>
            </a:r>
            <a:r>
              <a:rPr sz="2500" spc="-100" dirty="0">
                <a:latin typeface="Times New Roman"/>
                <a:cs typeface="Times New Roman"/>
              </a:rPr>
              <a:t> </a:t>
            </a:r>
            <a:r>
              <a:rPr sz="2500" dirty="0">
                <a:latin typeface="Calibri"/>
                <a:cs typeface="Calibri"/>
              </a:rPr>
              <a:t>can</a:t>
            </a:r>
            <a:r>
              <a:rPr sz="2500" spc="-95" dirty="0">
                <a:latin typeface="Times New Roman"/>
                <a:cs typeface="Times New Roman"/>
              </a:rPr>
              <a:t> </a:t>
            </a:r>
            <a:r>
              <a:rPr sz="2500" dirty="0">
                <a:latin typeface="Calibri"/>
                <a:cs typeface="Calibri"/>
              </a:rPr>
              <a:t>be</a:t>
            </a:r>
            <a:r>
              <a:rPr sz="2500" spc="-95" dirty="0">
                <a:latin typeface="Times New Roman"/>
                <a:cs typeface="Times New Roman"/>
              </a:rPr>
              <a:t> </a:t>
            </a:r>
            <a:r>
              <a:rPr sz="2500" spc="-10" dirty="0">
                <a:latin typeface="Calibri"/>
                <a:cs typeface="Calibri"/>
              </a:rPr>
              <a:t>created</a:t>
            </a:r>
            <a:r>
              <a:rPr sz="2500" spc="-95" dirty="0">
                <a:latin typeface="Times New Roman"/>
                <a:cs typeface="Times New Roman"/>
              </a:rPr>
              <a:t> </a:t>
            </a:r>
            <a:r>
              <a:rPr sz="2500" dirty="0">
                <a:latin typeface="Calibri"/>
                <a:cs typeface="Calibri"/>
              </a:rPr>
              <a:t>by</a:t>
            </a:r>
            <a:r>
              <a:rPr sz="2500" spc="-100" dirty="0">
                <a:latin typeface="Times New Roman"/>
                <a:cs typeface="Times New Roman"/>
              </a:rPr>
              <a:t> </a:t>
            </a:r>
            <a:r>
              <a:rPr sz="2500" dirty="0">
                <a:latin typeface="Calibri"/>
                <a:cs typeface="Calibri"/>
              </a:rPr>
              <a:t>placing</a:t>
            </a:r>
            <a:r>
              <a:rPr sz="2500" spc="-95" dirty="0">
                <a:latin typeface="Times New Roman"/>
                <a:cs typeface="Times New Roman"/>
              </a:rPr>
              <a:t> </a:t>
            </a:r>
            <a:r>
              <a:rPr sz="2500" dirty="0">
                <a:latin typeface="Calibri"/>
                <a:cs typeface="Calibri"/>
              </a:rPr>
              <a:t>a</a:t>
            </a:r>
            <a:r>
              <a:rPr sz="2500" spc="-114" dirty="0">
                <a:latin typeface="Times New Roman"/>
                <a:cs typeface="Times New Roman"/>
              </a:rPr>
              <a:t> </a:t>
            </a:r>
            <a:r>
              <a:rPr sz="2500" spc="-10" dirty="0">
                <a:latin typeface="Calibri"/>
                <a:cs typeface="Calibri"/>
              </a:rPr>
              <a:t>sequence</a:t>
            </a:r>
            <a:r>
              <a:rPr sz="2500" spc="-10" dirty="0">
                <a:latin typeface="Times New Roman"/>
                <a:cs typeface="Times New Roman"/>
              </a:rPr>
              <a:t> </a:t>
            </a:r>
            <a:r>
              <a:rPr sz="2500" dirty="0">
                <a:latin typeface="Calibri"/>
                <a:cs typeface="Calibri"/>
              </a:rPr>
              <a:t>of</a:t>
            </a:r>
            <a:r>
              <a:rPr sz="2500" spc="-120" dirty="0">
                <a:latin typeface="Times New Roman"/>
                <a:cs typeface="Times New Roman"/>
              </a:rPr>
              <a:t> </a:t>
            </a:r>
            <a:r>
              <a:rPr sz="2500" spc="-10" dirty="0">
                <a:latin typeface="Calibri"/>
                <a:cs typeface="Calibri"/>
              </a:rPr>
              <a:t>elements</a:t>
            </a:r>
            <a:r>
              <a:rPr sz="2500" spc="-105" dirty="0">
                <a:latin typeface="Times New Roman"/>
                <a:cs typeface="Times New Roman"/>
              </a:rPr>
              <a:t> </a:t>
            </a:r>
            <a:r>
              <a:rPr sz="2500" dirty="0">
                <a:latin typeface="Calibri"/>
                <a:cs typeface="Calibri"/>
              </a:rPr>
              <a:t>within</a:t>
            </a:r>
            <a:r>
              <a:rPr sz="2500" spc="-120" dirty="0">
                <a:latin typeface="Times New Roman"/>
                <a:cs typeface="Times New Roman"/>
              </a:rPr>
              <a:t> </a:t>
            </a:r>
            <a:r>
              <a:rPr sz="2500" dirty="0">
                <a:latin typeface="Calibri"/>
                <a:cs typeface="Calibri"/>
              </a:rPr>
              <a:t>curly</a:t>
            </a:r>
            <a:r>
              <a:rPr sz="2500" spc="-70" dirty="0">
                <a:latin typeface="Times New Roman"/>
                <a:cs typeface="Times New Roman"/>
              </a:rPr>
              <a:t> </a:t>
            </a:r>
            <a:r>
              <a:rPr sz="2500" b="1" dirty="0">
                <a:latin typeface="Calibri"/>
                <a:cs typeface="Calibri"/>
              </a:rPr>
              <a:t>{}</a:t>
            </a:r>
            <a:r>
              <a:rPr sz="2500" spc="-105" dirty="0">
                <a:latin typeface="Times New Roman"/>
                <a:cs typeface="Times New Roman"/>
              </a:rPr>
              <a:t> </a:t>
            </a:r>
            <a:r>
              <a:rPr sz="2500" dirty="0">
                <a:latin typeface="Calibri"/>
                <a:cs typeface="Calibri"/>
              </a:rPr>
              <a:t>braces,</a:t>
            </a:r>
            <a:r>
              <a:rPr sz="2500" spc="-55" dirty="0">
                <a:latin typeface="Calibri"/>
                <a:cs typeface="Calibri"/>
              </a:rPr>
              <a:t> </a:t>
            </a:r>
            <a:r>
              <a:rPr sz="2500" spc="-10" dirty="0">
                <a:latin typeface="Calibri"/>
                <a:cs typeface="Calibri"/>
              </a:rPr>
              <a:t>separated</a:t>
            </a:r>
            <a:r>
              <a:rPr sz="2500" spc="-40" dirty="0">
                <a:latin typeface="Calibri"/>
                <a:cs typeface="Calibri"/>
              </a:rPr>
              <a:t> </a:t>
            </a:r>
            <a:r>
              <a:rPr sz="2500" dirty="0">
                <a:latin typeface="Calibri"/>
                <a:cs typeface="Calibri"/>
              </a:rPr>
              <a:t>by</a:t>
            </a:r>
            <a:r>
              <a:rPr sz="2500" spc="-50" dirty="0">
                <a:latin typeface="Calibri"/>
                <a:cs typeface="Calibri"/>
              </a:rPr>
              <a:t> </a:t>
            </a:r>
            <a:r>
              <a:rPr sz="2500" dirty="0">
                <a:latin typeface="Calibri"/>
                <a:cs typeface="Calibri"/>
              </a:rPr>
              <a:t>a</a:t>
            </a:r>
            <a:r>
              <a:rPr sz="2500" spc="-55" dirty="0">
                <a:latin typeface="Calibri"/>
                <a:cs typeface="Calibri"/>
              </a:rPr>
              <a:t> </a:t>
            </a:r>
            <a:r>
              <a:rPr sz="2500" spc="-10" dirty="0">
                <a:latin typeface="Calibri"/>
                <a:cs typeface="Calibri"/>
              </a:rPr>
              <a:t>‘comma’.</a:t>
            </a:r>
            <a:endParaRPr sz="2500">
              <a:latin typeface="Calibri"/>
              <a:cs typeface="Calibri"/>
            </a:endParaRPr>
          </a:p>
          <a:p>
            <a:pPr marL="355600" marR="337820" indent="-342900">
              <a:lnSpc>
                <a:spcPts val="2400"/>
              </a:lnSpc>
              <a:spcBef>
                <a:spcPts val="605"/>
              </a:spcBef>
              <a:buFont typeface="Microsoft Sans Serif"/>
              <a:buChar char="•"/>
              <a:tabLst>
                <a:tab pos="355600" algn="l"/>
              </a:tabLst>
            </a:pPr>
            <a:r>
              <a:rPr sz="2500" dirty="0">
                <a:latin typeface="Calibri"/>
                <a:cs typeface="Calibri"/>
              </a:rPr>
              <a:t>The</a:t>
            </a:r>
            <a:r>
              <a:rPr sz="2500" spc="-110" dirty="0">
                <a:latin typeface="Times New Roman"/>
                <a:cs typeface="Times New Roman"/>
              </a:rPr>
              <a:t> </a:t>
            </a:r>
            <a:r>
              <a:rPr sz="2500" dirty="0">
                <a:latin typeface="Calibri"/>
                <a:cs typeface="Calibri"/>
              </a:rPr>
              <a:t>dictionary</a:t>
            </a:r>
            <a:r>
              <a:rPr sz="2500" spc="-105" dirty="0">
                <a:latin typeface="Times New Roman"/>
                <a:cs typeface="Times New Roman"/>
              </a:rPr>
              <a:t> </a:t>
            </a:r>
            <a:r>
              <a:rPr sz="2500" dirty="0">
                <a:latin typeface="Calibri"/>
                <a:cs typeface="Calibri"/>
              </a:rPr>
              <a:t>holds</a:t>
            </a:r>
            <a:r>
              <a:rPr sz="2500" spc="-110" dirty="0">
                <a:latin typeface="Times New Roman"/>
                <a:cs typeface="Times New Roman"/>
              </a:rPr>
              <a:t> </a:t>
            </a:r>
            <a:r>
              <a:rPr sz="2500" dirty="0">
                <a:latin typeface="Calibri"/>
                <a:cs typeface="Calibri"/>
              </a:rPr>
              <a:t>pairs</a:t>
            </a:r>
            <a:r>
              <a:rPr sz="2500" spc="-114" dirty="0">
                <a:latin typeface="Times New Roman"/>
                <a:cs typeface="Times New Roman"/>
              </a:rPr>
              <a:t> </a:t>
            </a:r>
            <a:r>
              <a:rPr sz="2500" dirty="0">
                <a:latin typeface="Calibri"/>
                <a:cs typeface="Calibri"/>
              </a:rPr>
              <a:t>of</a:t>
            </a:r>
            <a:r>
              <a:rPr sz="2500" spc="-114" dirty="0">
                <a:latin typeface="Times New Roman"/>
                <a:cs typeface="Times New Roman"/>
              </a:rPr>
              <a:t> </a:t>
            </a:r>
            <a:r>
              <a:rPr sz="2500" spc="-10" dirty="0">
                <a:latin typeface="Calibri"/>
                <a:cs typeface="Calibri"/>
              </a:rPr>
              <a:t>values,</a:t>
            </a:r>
            <a:r>
              <a:rPr sz="2500" spc="-105" dirty="0">
                <a:latin typeface="Times New Roman"/>
                <a:cs typeface="Times New Roman"/>
              </a:rPr>
              <a:t> </a:t>
            </a:r>
            <a:r>
              <a:rPr sz="2500" dirty="0">
                <a:latin typeface="Calibri"/>
                <a:cs typeface="Calibri"/>
              </a:rPr>
              <a:t>one</a:t>
            </a:r>
            <a:r>
              <a:rPr sz="2500" spc="-110" dirty="0">
                <a:latin typeface="Times New Roman"/>
                <a:cs typeface="Times New Roman"/>
              </a:rPr>
              <a:t> </a:t>
            </a:r>
            <a:r>
              <a:rPr sz="2500" dirty="0">
                <a:latin typeface="Calibri"/>
                <a:cs typeface="Calibri"/>
              </a:rPr>
              <a:t>being</a:t>
            </a:r>
            <a:r>
              <a:rPr sz="2500" spc="-105" dirty="0">
                <a:latin typeface="Times New Roman"/>
                <a:cs typeface="Times New Roman"/>
              </a:rPr>
              <a:t> </a:t>
            </a:r>
            <a:r>
              <a:rPr sz="2500" dirty="0">
                <a:latin typeface="Calibri"/>
                <a:cs typeface="Calibri"/>
              </a:rPr>
              <a:t>the</a:t>
            </a:r>
            <a:r>
              <a:rPr sz="2500" spc="-105" dirty="0">
                <a:latin typeface="Times New Roman"/>
                <a:cs typeface="Times New Roman"/>
              </a:rPr>
              <a:t> </a:t>
            </a:r>
            <a:r>
              <a:rPr sz="2500" dirty="0">
                <a:latin typeface="Calibri"/>
                <a:cs typeface="Calibri"/>
              </a:rPr>
              <a:t>Key</a:t>
            </a:r>
            <a:r>
              <a:rPr sz="2500" spc="-105" dirty="0">
                <a:latin typeface="Times New Roman"/>
                <a:cs typeface="Times New Roman"/>
              </a:rPr>
              <a:t> </a:t>
            </a:r>
            <a:r>
              <a:rPr sz="2500" spc="-25" dirty="0">
                <a:latin typeface="Calibri"/>
                <a:cs typeface="Calibri"/>
              </a:rPr>
              <a:t>and</a:t>
            </a:r>
            <a:r>
              <a:rPr sz="2500" spc="-25" dirty="0">
                <a:latin typeface="Times New Roman"/>
                <a:cs typeface="Times New Roman"/>
              </a:rPr>
              <a:t> </a:t>
            </a:r>
            <a:r>
              <a:rPr sz="2500" dirty="0">
                <a:latin typeface="Calibri"/>
                <a:cs typeface="Calibri"/>
              </a:rPr>
              <a:t>the</a:t>
            </a:r>
            <a:r>
              <a:rPr sz="2500" spc="-95" dirty="0">
                <a:latin typeface="Times New Roman"/>
                <a:cs typeface="Times New Roman"/>
              </a:rPr>
              <a:t> </a:t>
            </a:r>
            <a:r>
              <a:rPr sz="2500" dirty="0">
                <a:latin typeface="Calibri"/>
                <a:cs typeface="Calibri"/>
              </a:rPr>
              <a:t>other</a:t>
            </a:r>
            <a:r>
              <a:rPr sz="2500" spc="-85" dirty="0">
                <a:latin typeface="Times New Roman"/>
                <a:cs typeface="Times New Roman"/>
              </a:rPr>
              <a:t> </a:t>
            </a:r>
            <a:r>
              <a:rPr sz="2500" spc="-20" dirty="0">
                <a:latin typeface="Calibri"/>
                <a:cs typeface="Calibri"/>
              </a:rPr>
              <a:t>corresponding</a:t>
            </a:r>
            <a:r>
              <a:rPr sz="2500" spc="-85" dirty="0">
                <a:latin typeface="Times New Roman"/>
                <a:cs typeface="Times New Roman"/>
              </a:rPr>
              <a:t> </a:t>
            </a:r>
            <a:r>
              <a:rPr sz="2500" dirty="0">
                <a:latin typeface="Calibri"/>
                <a:cs typeface="Calibri"/>
              </a:rPr>
              <a:t>pair</a:t>
            </a:r>
            <a:r>
              <a:rPr sz="2500" spc="-90" dirty="0">
                <a:latin typeface="Times New Roman"/>
                <a:cs typeface="Times New Roman"/>
              </a:rPr>
              <a:t> </a:t>
            </a:r>
            <a:r>
              <a:rPr sz="2500" spc="-10" dirty="0">
                <a:latin typeface="Calibri"/>
                <a:cs typeface="Calibri"/>
              </a:rPr>
              <a:t>element</a:t>
            </a:r>
            <a:r>
              <a:rPr sz="2500" spc="-85" dirty="0">
                <a:latin typeface="Times New Roman"/>
                <a:cs typeface="Times New Roman"/>
              </a:rPr>
              <a:t> </a:t>
            </a:r>
            <a:r>
              <a:rPr sz="2500" dirty="0">
                <a:latin typeface="Calibri"/>
                <a:cs typeface="Calibri"/>
              </a:rPr>
              <a:t>being</a:t>
            </a:r>
            <a:r>
              <a:rPr sz="2500" spc="-80" dirty="0">
                <a:latin typeface="Times New Roman"/>
                <a:cs typeface="Times New Roman"/>
              </a:rPr>
              <a:t> </a:t>
            </a:r>
            <a:r>
              <a:rPr sz="2500" dirty="0">
                <a:latin typeface="Calibri"/>
                <a:cs typeface="Calibri"/>
              </a:rPr>
              <a:t>its</a:t>
            </a:r>
            <a:r>
              <a:rPr sz="2500" spc="-65" dirty="0">
                <a:latin typeface="Times New Roman"/>
                <a:cs typeface="Times New Roman"/>
              </a:rPr>
              <a:t> </a:t>
            </a:r>
            <a:r>
              <a:rPr sz="2500" b="1" spc="-10" dirty="0">
                <a:latin typeface="Calibri"/>
                <a:cs typeface="Calibri"/>
              </a:rPr>
              <a:t>Key:value</a:t>
            </a:r>
            <a:r>
              <a:rPr sz="2500" spc="-10" dirty="0">
                <a:latin typeface="Calibri"/>
                <a:cs typeface="Calibri"/>
              </a:rPr>
              <a:t>.</a:t>
            </a:r>
            <a:endParaRPr sz="2500">
              <a:latin typeface="Calibri"/>
              <a:cs typeface="Calibri"/>
            </a:endParaRPr>
          </a:p>
          <a:p>
            <a:pPr marL="354965" indent="-342265">
              <a:lnSpc>
                <a:spcPts val="2700"/>
              </a:lnSpc>
              <a:spcBef>
                <a:spcPts val="20"/>
              </a:spcBef>
              <a:buFont typeface="Microsoft Sans Serif"/>
              <a:buChar char="•"/>
              <a:tabLst>
                <a:tab pos="354965" algn="l"/>
              </a:tabLst>
            </a:pPr>
            <a:r>
              <a:rPr sz="2500" spc="-25" dirty="0">
                <a:latin typeface="Calibri"/>
                <a:cs typeface="Calibri"/>
              </a:rPr>
              <a:t>Values</a:t>
            </a:r>
            <a:r>
              <a:rPr sz="2500" spc="-114" dirty="0">
                <a:latin typeface="Times New Roman"/>
                <a:cs typeface="Times New Roman"/>
              </a:rPr>
              <a:t> </a:t>
            </a:r>
            <a:r>
              <a:rPr sz="2500" dirty="0">
                <a:latin typeface="Calibri"/>
                <a:cs typeface="Calibri"/>
              </a:rPr>
              <a:t>in</a:t>
            </a:r>
            <a:r>
              <a:rPr sz="2500" spc="-114" dirty="0">
                <a:latin typeface="Times New Roman"/>
                <a:cs typeface="Times New Roman"/>
              </a:rPr>
              <a:t> </a:t>
            </a:r>
            <a:r>
              <a:rPr sz="2500" dirty="0">
                <a:latin typeface="Calibri"/>
                <a:cs typeface="Calibri"/>
              </a:rPr>
              <a:t>a</a:t>
            </a:r>
            <a:r>
              <a:rPr sz="2500" spc="-114" dirty="0">
                <a:latin typeface="Times New Roman"/>
                <a:cs typeface="Times New Roman"/>
              </a:rPr>
              <a:t> </a:t>
            </a:r>
            <a:r>
              <a:rPr sz="2500" dirty="0">
                <a:latin typeface="Calibri"/>
                <a:cs typeface="Calibri"/>
              </a:rPr>
              <a:t>dictionary</a:t>
            </a:r>
            <a:r>
              <a:rPr sz="2500" spc="-105" dirty="0">
                <a:latin typeface="Times New Roman"/>
                <a:cs typeface="Times New Roman"/>
              </a:rPr>
              <a:t> </a:t>
            </a:r>
            <a:r>
              <a:rPr sz="2500" dirty="0">
                <a:latin typeface="Calibri"/>
                <a:cs typeface="Calibri"/>
              </a:rPr>
              <a:t>can</a:t>
            </a:r>
            <a:r>
              <a:rPr sz="2500" spc="-105" dirty="0">
                <a:latin typeface="Times New Roman"/>
                <a:cs typeface="Times New Roman"/>
              </a:rPr>
              <a:t> </a:t>
            </a:r>
            <a:r>
              <a:rPr sz="2500" dirty="0">
                <a:latin typeface="Calibri"/>
                <a:cs typeface="Calibri"/>
              </a:rPr>
              <a:t>be</a:t>
            </a:r>
            <a:r>
              <a:rPr sz="2500" spc="-110" dirty="0">
                <a:latin typeface="Times New Roman"/>
                <a:cs typeface="Times New Roman"/>
              </a:rPr>
              <a:t> </a:t>
            </a:r>
            <a:r>
              <a:rPr sz="2500" dirty="0">
                <a:latin typeface="Calibri"/>
                <a:cs typeface="Calibri"/>
              </a:rPr>
              <a:t>of</a:t>
            </a:r>
            <a:r>
              <a:rPr sz="2500" spc="-114" dirty="0">
                <a:latin typeface="Times New Roman"/>
                <a:cs typeface="Times New Roman"/>
              </a:rPr>
              <a:t> </a:t>
            </a:r>
            <a:r>
              <a:rPr sz="2500" dirty="0">
                <a:latin typeface="Calibri"/>
                <a:cs typeface="Calibri"/>
              </a:rPr>
              <a:t>any</a:t>
            </a:r>
            <a:r>
              <a:rPr sz="2500" spc="-105" dirty="0">
                <a:latin typeface="Times New Roman"/>
                <a:cs typeface="Times New Roman"/>
              </a:rPr>
              <a:t> </a:t>
            </a:r>
            <a:r>
              <a:rPr sz="2500" dirty="0">
                <a:latin typeface="Calibri"/>
                <a:cs typeface="Calibri"/>
              </a:rPr>
              <a:t>data</a:t>
            </a:r>
            <a:r>
              <a:rPr sz="2500" spc="-100" dirty="0">
                <a:latin typeface="Times New Roman"/>
                <a:cs typeface="Times New Roman"/>
              </a:rPr>
              <a:t> </a:t>
            </a:r>
            <a:r>
              <a:rPr sz="2500" dirty="0">
                <a:latin typeface="Calibri"/>
                <a:cs typeface="Calibri"/>
              </a:rPr>
              <a:t>type</a:t>
            </a:r>
            <a:r>
              <a:rPr sz="2500" spc="-105" dirty="0">
                <a:latin typeface="Times New Roman"/>
                <a:cs typeface="Times New Roman"/>
              </a:rPr>
              <a:t> </a:t>
            </a:r>
            <a:r>
              <a:rPr sz="2500" dirty="0">
                <a:latin typeface="Calibri"/>
                <a:cs typeface="Calibri"/>
              </a:rPr>
              <a:t>and</a:t>
            </a:r>
            <a:r>
              <a:rPr sz="2500" spc="-114" dirty="0">
                <a:latin typeface="Times New Roman"/>
                <a:cs typeface="Times New Roman"/>
              </a:rPr>
              <a:t> </a:t>
            </a:r>
            <a:r>
              <a:rPr sz="2500" dirty="0">
                <a:latin typeface="Calibri"/>
                <a:cs typeface="Calibri"/>
              </a:rPr>
              <a:t>can</a:t>
            </a:r>
            <a:r>
              <a:rPr sz="2500" spc="-100" dirty="0">
                <a:latin typeface="Times New Roman"/>
                <a:cs typeface="Times New Roman"/>
              </a:rPr>
              <a:t> </a:t>
            </a:r>
            <a:r>
              <a:rPr sz="2500" spc="-25" dirty="0">
                <a:latin typeface="Calibri"/>
                <a:cs typeface="Calibri"/>
              </a:rPr>
              <a:t>be</a:t>
            </a:r>
            <a:endParaRPr sz="2500">
              <a:latin typeface="Calibri"/>
              <a:cs typeface="Calibri"/>
            </a:endParaRPr>
          </a:p>
          <a:p>
            <a:pPr marL="355600">
              <a:lnSpc>
                <a:spcPts val="2400"/>
              </a:lnSpc>
            </a:pPr>
            <a:r>
              <a:rPr sz="2500" spc="-10" dirty="0">
                <a:latin typeface="Calibri"/>
                <a:cs typeface="Calibri"/>
              </a:rPr>
              <a:t>duplicated,</a:t>
            </a:r>
            <a:r>
              <a:rPr sz="2500" spc="-55" dirty="0">
                <a:latin typeface="Calibri"/>
                <a:cs typeface="Calibri"/>
              </a:rPr>
              <a:t> </a:t>
            </a:r>
            <a:r>
              <a:rPr sz="2500" dirty="0">
                <a:latin typeface="Calibri"/>
                <a:cs typeface="Calibri"/>
              </a:rPr>
              <a:t>whereas</a:t>
            </a:r>
            <a:r>
              <a:rPr sz="2500" spc="-75" dirty="0">
                <a:latin typeface="Calibri"/>
                <a:cs typeface="Calibri"/>
              </a:rPr>
              <a:t> </a:t>
            </a:r>
            <a:r>
              <a:rPr sz="2500" spc="-10" dirty="0">
                <a:latin typeface="Calibri"/>
                <a:cs typeface="Calibri"/>
              </a:rPr>
              <a:t>keys</a:t>
            </a:r>
            <a:r>
              <a:rPr sz="2500" spc="-75" dirty="0">
                <a:latin typeface="Calibri"/>
                <a:cs typeface="Calibri"/>
              </a:rPr>
              <a:t> </a:t>
            </a:r>
            <a:r>
              <a:rPr sz="2500" dirty="0">
                <a:latin typeface="Calibri"/>
                <a:cs typeface="Calibri"/>
              </a:rPr>
              <a:t>can’t</a:t>
            </a:r>
            <a:r>
              <a:rPr sz="2500" spc="-65" dirty="0">
                <a:latin typeface="Calibri"/>
                <a:cs typeface="Calibri"/>
              </a:rPr>
              <a:t> </a:t>
            </a:r>
            <a:r>
              <a:rPr sz="2500" dirty="0">
                <a:latin typeface="Calibri"/>
                <a:cs typeface="Calibri"/>
              </a:rPr>
              <a:t>be</a:t>
            </a:r>
            <a:r>
              <a:rPr sz="2500" spc="-75" dirty="0">
                <a:latin typeface="Calibri"/>
                <a:cs typeface="Calibri"/>
              </a:rPr>
              <a:t> </a:t>
            </a:r>
            <a:r>
              <a:rPr sz="2500" spc="-10" dirty="0">
                <a:latin typeface="Calibri"/>
                <a:cs typeface="Calibri"/>
              </a:rPr>
              <a:t>repeated</a:t>
            </a:r>
            <a:r>
              <a:rPr sz="2500" spc="-65" dirty="0">
                <a:latin typeface="Calibri"/>
                <a:cs typeface="Calibri"/>
              </a:rPr>
              <a:t> </a:t>
            </a:r>
            <a:r>
              <a:rPr sz="2500" dirty="0">
                <a:latin typeface="Calibri"/>
                <a:cs typeface="Calibri"/>
              </a:rPr>
              <a:t>and</a:t>
            </a:r>
            <a:r>
              <a:rPr sz="2500" spc="-70" dirty="0">
                <a:latin typeface="Calibri"/>
                <a:cs typeface="Calibri"/>
              </a:rPr>
              <a:t> </a:t>
            </a:r>
            <a:r>
              <a:rPr sz="2500" spc="-20" dirty="0">
                <a:latin typeface="Calibri"/>
                <a:cs typeface="Calibri"/>
              </a:rPr>
              <a:t>must</a:t>
            </a:r>
            <a:endParaRPr sz="2500">
              <a:latin typeface="Calibri"/>
              <a:cs typeface="Calibri"/>
            </a:endParaRPr>
          </a:p>
          <a:p>
            <a:pPr marL="355600">
              <a:lnSpc>
                <a:spcPts val="2700"/>
              </a:lnSpc>
            </a:pPr>
            <a:r>
              <a:rPr sz="2500" dirty="0">
                <a:latin typeface="Calibri"/>
                <a:cs typeface="Calibri"/>
              </a:rPr>
              <a:t>be</a:t>
            </a:r>
            <a:r>
              <a:rPr sz="2500" spc="-95" dirty="0">
                <a:latin typeface="Times New Roman"/>
                <a:cs typeface="Times New Roman"/>
              </a:rPr>
              <a:t> </a:t>
            </a:r>
            <a:r>
              <a:rPr sz="2500" i="1" spc="-10" dirty="0">
                <a:latin typeface="Calibri"/>
                <a:cs typeface="Calibri"/>
              </a:rPr>
              <a:t>immutable</a:t>
            </a:r>
            <a:r>
              <a:rPr sz="2500" spc="-10" dirty="0">
                <a:latin typeface="Calibri"/>
                <a:cs typeface="Calibri"/>
              </a:rPr>
              <a:t>.</a:t>
            </a:r>
            <a:endParaRPr sz="2500">
              <a:latin typeface="Calibri"/>
              <a:cs typeface="Calibri"/>
            </a:endParaRPr>
          </a:p>
          <a:p>
            <a:pPr marL="355600" marR="5080" indent="-342900">
              <a:lnSpc>
                <a:spcPts val="2400"/>
              </a:lnSpc>
              <a:spcBef>
                <a:spcPts val="580"/>
              </a:spcBef>
              <a:buFont typeface="Microsoft Sans Serif"/>
              <a:buChar char="•"/>
              <a:tabLst>
                <a:tab pos="355600" algn="l"/>
              </a:tabLst>
            </a:pPr>
            <a:r>
              <a:rPr sz="2500" b="1" dirty="0">
                <a:latin typeface="Calibri"/>
                <a:cs typeface="Calibri"/>
              </a:rPr>
              <a:t>Note</a:t>
            </a:r>
            <a:r>
              <a:rPr sz="2500" spc="-105" dirty="0">
                <a:latin typeface="Times New Roman"/>
                <a:cs typeface="Times New Roman"/>
              </a:rPr>
              <a:t> </a:t>
            </a:r>
            <a:r>
              <a:rPr sz="2500" b="1" dirty="0">
                <a:latin typeface="Calibri"/>
                <a:cs typeface="Calibri"/>
              </a:rPr>
              <a:t>–</a:t>
            </a:r>
            <a:r>
              <a:rPr sz="2500" b="1" spc="-55" dirty="0">
                <a:latin typeface="Calibri"/>
                <a:cs typeface="Calibri"/>
              </a:rPr>
              <a:t> </a:t>
            </a:r>
            <a:r>
              <a:rPr sz="2500" dirty="0">
                <a:latin typeface="Calibri"/>
                <a:cs typeface="Calibri"/>
              </a:rPr>
              <a:t>Dictionary</a:t>
            </a:r>
            <a:r>
              <a:rPr sz="2500" spc="-114" dirty="0">
                <a:latin typeface="Times New Roman"/>
                <a:cs typeface="Times New Roman"/>
              </a:rPr>
              <a:t> </a:t>
            </a:r>
            <a:r>
              <a:rPr sz="2500" spc="-20" dirty="0">
                <a:latin typeface="Calibri"/>
                <a:cs typeface="Calibri"/>
              </a:rPr>
              <a:t>keys</a:t>
            </a:r>
            <a:r>
              <a:rPr sz="2500" spc="-114" dirty="0">
                <a:latin typeface="Times New Roman"/>
                <a:cs typeface="Times New Roman"/>
              </a:rPr>
              <a:t> </a:t>
            </a:r>
            <a:r>
              <a:rPr sz="2500" dirty="0">
                <a:latin typeface="Calibri"/>
                <a:cs typeface="Calibri"/>
              </a:rPr>
              <a:t>are</a:t>
            </a:r>
            <a:r>
              <a:rPr sz="2500" spc="-120" dirty="0">
                <a:latin typeface="Times New Roman"/>
                <a:cs typeface="Times New Roman"/>
              </a:rPr>
              <a:t> </a:t>
            </a:r>
            <a:r>
              <a:rPr sz="2500" dirty="0">
                <a:latin typeface="Calibri"/>
                <a:cs typeface="Calibri"/>
              </a:rPr>
              <a:t>case</a:t>
            </a:r>
            <a:r>
              <a:rPr sz="2500" spc="-100" dirty="0">
                <a:latin typeface="Times New Roman"/>
                <a:cs typeface="Times New Roman"/>
              </a:rPr>
              <a:t> </a:t>
            </a:r>
            <a:r>
              <a:rPr sz="2500" spc="-10" dirty="0">
                <a:latin typeface="Calibri"/>
                <a:cs typeface="Calibri"/>
              </a:rPr>
              <a:t>sensitive,</a:t>
            </a:r>
            <a:r>
              <a:rPr sz="2500" spc="-105" dirty="0">
                <a:latin typeface="Times New Roman"/>
                <a:cs typeface="Times New Roman"/>
              </a:rPr>
              <a:t> </a:t>
            </a:r>
            <a:r>
              <a:rPr sz="2500" dirty="0">
                <a:latin typeface="Calibri"/>
                <a:cs typeface="Calibri"/>
              </a:rPr>
              <a:t>the</a:t>
            </a:r>
            <a:r>
              <a:rPr sz="2500" spc="-114" dirty="0">
                <a:latin typeface="Times New Roman"/>
                <a:cs typeface="Times New Roman"/>
              </a:rPr>
              <a:t> </a:t>
            </a:r>
            <a:r>
              <a:rPr sz="2500" dirty="0">
                <a:latin typeface="Calibri"/>
                <a:cs typeface="Calibri"/>
              </a:rPr>
              <a:t>same</a:t>
            </a:r>
            <a:r>
              <a:rPr sz="2500" spc="-105" dirty="0">
                <a:latin typeface="Times New Roman"/>
                <a:cs typeface="Times New Roman"/>
              </a:rPr>
              <a:t> </a:t>
            </a:r>
            <a:r>
              <a:rPr sz="2500" dirty="0">
                <a:latin typeface="Calibri"/>
                <a:cs typeface="Calibri"/>
              </a:rPr>
              <a:t>name</a:t>
            </a:r>
            <a:r>
              <a:rPr sz="2500" spc="-105" dirty="0">
                <a:latin typeface="Times New Roman"/>
                <a:cs typeface="Times New Roman"/>
              </a:rPr>
              <a:t> </a:t>
            </a:r>
            <a:r>
              <a:rPr sz="2500" spc="-25" dirty="0">
                <a:latin typeface="Calibri"/>
                <a:cs typeface="Calibri"/>
              </a:rPr>
              <a:t>but</a:t>
            </a:r>
            <a:r>
              <a:rPr sz="2500" spc="-25" dirty="0">
                <a:latin typeface="Times New Roman"/>
                <a:cs typeface="Times New Roman"/>
              </a:rPr>
              <a:t> </a:t>
            </a:r>
            <a:r>
              <a:rPr sz="2500" spc="-25" dirty="0">
                <a:latin typeface="Calibri"/>
                <a:cs typeface="Calibri"/>
              </a:rPr>
              <a:t>different</a:t>
            </a:r>
            <a:r>
              <a:rPr sz="2500" spc="-95" dirty="0">
                <a:latin typeface="Times New Roman"/>
                <a:cs typeface="Times New Roman"/>
              </a:rPr>
              <a:t> </a:t>
            </a:r>
            <a:r>
              <a:rPr sz="2500" dirty="0">
                <a:latin typeface="Calibri"/>
                <a:cs typeface="Calibri"/>
              </a:rPr>
              <a:t>cases</a:t>
            </a:r>
            <a:r>
              <a:rPr sz="2500" spc="-105" dirty="0">
                <a:latin typeface="Times New Roman"/>
                <a:cs typeface="Times New Roman"/>
              </a:rPr>
              <a:t> </a:t>
            </a:r>
            <a:r>
              <a:rPr sz="2500" dirty="0">
                <a:latin typeface="Calibri"/>
                <a:cs typeface="Calibri"/>
              </a:rPr>
              <a:t>of</a:t>
            </a:r>
            <a:r>
              <a:rPr sz="2500" spc="-114" dirty="0">
                <a:latin typeface="Times New Roman"/>
                <a:cs typeface="Times New Roman"/>
              </a:rPr>
              <a:t> </a:t>
            </a:r>
            <a:r>
              <a:rPr sz="2500" dirty="0">
                <a:latin typeface="Calibri"/>
                <a:cs typeface="Calibri"/>
              </a:rPr>
              <a:t>Key</a:t>
            </a:r>
            <a:r>
              <a:rPr sz="2500" spc="-110" dirty="0">
                <a:latin typeface="Times New Roman"/>
                <a:cs typeface="Times New Roman"/>
              </a:rPr>
              <a:t> </a:t>
            </a:r>
            <a:r>
              <a:rPr sz="2500" dirty="0">
                <a:latin typeface="Calibri"/>
                <a:cs typeface="Calibri"/>
              </a:rPr>
              <a:t>will</a:t>
            </a:r>
            <a:r>
              <a:rPr sz="2500" spc="-105" dirty="0">
                <a:latin typeface="Times New Roman"/>
                <a:cs typeface="Times New Roman"/>
              </a:rPr>
              <a:t> </a:t>
            </a:r>
            <a:r>
              <a:rPr sz="2500" dirty="0">
                <a:latin typeface="Calibri"/>
                <a:cs typeface="Calibri"/>
              </a:rPr>
              <a:t>be</a:t>
            </a:r>
            <a:r>
              <a:rPr sz="2500" spc="-110" dirty="0">
                <a:latin typeface="Times New Roman"/>
                <a:cs typeface="Times New Roman"/>
              </a:rPr>
              <a:t> </a:t>
            </a:r>
            <a:r>
              <a:rPr sz="2500" spc="-10" dirty="0">
                <a:latin typeface="Calibri"/>
                <a:cs typeface="Calibri"/>
              </a:rPr>
              <a:t>treated</a:t>
            </a:r>
            <a:r>
              <a:rPr sz="2500" spc="-114" dirty="0">
                <a:latin typeface="Times New Roman"/>
                <a:cs typeface="Times New Roman"/>
              </a:rPr>
              <a:t> </a:t>
            </a:r>
            <a:r>
              <a:rPr sz="2500" spc="-10" dirty="0">
                <a:latin typeface="Calibri"/>
                <a:cs typeface="Calibri"/>
              </a:rPr>
              <a:t>distinctly.</a:t>
            </a:r>
            <a:endParaRPr sz="2500">
              <a:latin typeface="Calibri"/>
              <a:cs typeface="Calibri"/>
            </a:endParaRPr>
          </a:p>
          <a:p>
            <a:pPr marL="354965" indent="-342265">
              <a:lnSpc>
                <a:spcPct val="100000"/>
              </a:lnSpc>
              <a:spcBef>
                <a:spcPts val="20"/>
              </a:spcBef>
              <a:buFont typeface="Microsoft Sans Serif"/>
              <a:buChar char="•"/>
              <a:tabLst>
                <a:tab pos="354965" algn="l"/>
              </a:tabLst>
            </a:pPr>
            <a:r>
              <a:rPr sz="2500" b="1" spc="-10" dirty="0">
                <a:latin typeface="Calibri"/>
                <a:cs typeface="Calibri"/>
              </a:rPr>
              <a:t>example:</a:t>
            </a:r>
            <a:endParaRPr sz="2500">
              <a:latin typeface="Calibri"/>
              <a:cs typeface="Calibri"/>
            </a:endParaRPr>
          </a:p>
          <a:p>
            <a:pPr marL="12700">
              <a:lnSpc>
                <a:spcPct val="100000"/>
              </a:lnSpc>
            </a:pPr>
            <a:r>
              <a:rPr sz="2500" dirty="0">
                <a:latin typeface="Calibri"/>
                <a:cs typeface="Calibri"/>
              </a:rPr>
              <a:t>Dict</a:t>
            </a:r>
            <a:r>
              <a:rPr sz="2500" spc="-120" dirty="0">
                <a:latin typeface="Times New Roman"/>
                <a:cs typeface="Times New Roman"/>
              </a:rPr>
              <a:t> </a:t>
            </a:r>
            <a:r>
              <a:rPr sz="2500" dirty="0">
                <a:latin typeface="Calibri"/>
                <a:cs typeface="Calibri"/>
              </a:rPr>
              <a:t>=</a:t>
            </a:r>
            <a:r>
              <a:rPr sz="2500" spc="-120" dirty="0">
                <a:latin typeface="Times New Roman"/>
                <a:cs typeface="Times New Roman"/>
              </a:rPr>
              <a:t> </a:t>
            </a:r>
            <a:r>
              <a:rPr sz="2500" dirty="0">
                <a:latin typeface="Calibri"/>
                <a:cs typeface="Calibri"/>
              </a:rPr>
              <a:t>{"Name":</a:t>
            </a:r>
            <a:r>
              <a:rPr sz="2500" spc="-90" dirty="0">
                <a:latin typeface="Times New Roman"/>
                <a:cs typeface="Times New Roman"/>
              </a:rPr>
              <a:t> </a:t>
            </a:r>
            <a:r>
              <a:rPr sz="2500" spc="-10" dirty="0">
                <a:latin typeface="Calibri"/>
                <a:cs typeface="Calibri"/>
              </a:rPr>
              <a:t>"Gayle",</a:t>
            </a:r>
            <a:r>
              <a:rPr sz="2500" spc="-100" dirty="0">
                <a:latin typeface="Times New Roman"/>
                <a:cs typeface="Times New Roman"/>
              </a:rPr>
              <a:t> </a:t>
            </a:r>
            <a:r>
              <a:rPr sz="2500" dirty="0">
                <a:latin typeface="Calibri"/>
                <a:cs typeface="Calibri"/>
              </a:rPr>
              <a:t>"Age":</a:t>
            </a:r>
            <a:r>
              <a:rPr sz="2500" spc="-95" dirty="0">
                <a:latin typeface="Times New Roman"/>
                <a:cs typeface="Times New Roman"/>
              </a:rPr>
              <a:t> </a:t>
            </a:r>
            <a:r>
              <a:rPr sz="2500" spc="-25" dirty="0">
                <a:latin typeface="Calibri"/>
                <a:cs typeface="Calibri"/>
              </a:rPr>
              <a:t>25}</a:t>
            </a:r>
            <a:endParaRPr sz="2500">
              <a:latin typeface="Calibri"/>
              <a:cs typeface="Calibri"/>
            </a:endParaRPr>
          </a:p>
          <a:p>
            <a:pPr marL="354965" indent="-342265">
              <a:lnSpc>
                <a:spcPts val="2700"/>
              </a:lnSpc>
              <a:spcBef>
                <a:spcPts val="3000"/>
              </a:spcBef>
              <a:buFont typeface="Microsoft Sans Serif"/>
              <a:buChar char="•"/>
              <a:tabLst>
                <a:tab pos="354965" algn="l"/>
              </a:tabLst>
            </a:pPr>
            <a:r>
              <a:rPr sz="2500" dirty="0">
                <a:latin typeface="Calibri"/>
                <a:cs typeface="Calibri"/>
              </a:rPr>
              <a:t>In</a:t>
            </a:r>
            <a:r>
              <a:rPr sz="2500" spc="-114" dirty="0">
                <a:latin typeface="Times New Roman"/>
                <a:cs typeface="Times New Roman"/>
              </a:rPr>
              <a:t> </a:t>
            </a:r>
            <a:r>
              <a:rPr sz="2500" dirty="0">
                <a:latin typeface="Calibri"/>
                <a:cs typeface="Calibri"/>
              </a:rPr>
              <a:t>the</a:t>
            </a:r>
            <a:r>
              <a:rPr sz="2500" spc="-100" dirty="0">
                <a:latin typeface="Times New Roman"/>
                <a:cs typeface="Times New Roman"/>
              </a:rPr>
              <a:t> </a:t>
            </a:r>
            <a:r>
              <a:rPr sz="2500" dirty="0">
                <a:latin typeface="Calibri"/>
                <a:cs typeface="Calibri"/>
              </a:rPr>
              <a:t>above</a:t>
            </a:r>
            <a:r>
              <a:rPr sz="2500" spc="-105" dirty="0">
                <a:latin typeface="Times New Roman"/>
                <a:cs typeface="Times New Roman"/>
              </a:rPr>
              <a:t> </a:t>
            </a:r>
            <a:r>
              <a:rPr sz="2500" spc="-20" dirty="0">
                <a:latin typeface="Calibri"/>
                <a:cs typeface="Calibri"/>
              </a:rPr>
              <a:t>example</a:t>
            </a:r>
            <a:r>
              <a:rPr sz="2500" spc="-85" dirty="0">
                <a:latin typeface="Times New Roman"/>
                <a:cs typeface="Times New Roman"/>
              </a:rPr>
              <a:t> </a:t>
            </a:r>
            <a:r>
              <a:rPr sz="2500" dirty="0">
                <a:latin typeface="Calibri"/>
                <a:cs typeface="Calibri"/>
              </a:rPr>
              <a:t>dictionary</a:t>
            </a:r>
            <a:r>
              <a:rPr sz="2500" spc="-85" dirty="0">
                <a:latin typeface="Times New Roman"/>
                <a:cs typeface="Times New Roman"/>
              </a:rPr>
              <a:t> </a:t>
            </a:r>
            <a:r>
              <a:rPr sz="2500" b="1" dirty="0">
                <a:latin typeface="Calibri"/>
                <a:cs typeface="Calibri"/>
              </a:rPr>
              <a:t>Dict</a:t>
            </a:r>
            <a:r>
              <a:rPr sz="2500" dirty="0">
                <a:latin typeface="Calibri"/>
                <a:cs typeface="Calibri"/>
              </a:rPr>
              <a:t>,</a:t>
            </a:r>
            <a:r>
              <a:rPr sz="2500" spc="-95" dirty="0">
                <a:latin typeface="Times New Roman"/>
                <a:cs typeface="Times New Roman"/>
              </a:rPr>
              <a:t> </a:t>
            </a:r>
            <a:r>
              <a:rPr sz="2500" spc="-25" dirty="0">
                <a:latin typeface="Calibri"/>
                <a:cs typeface="Calibri"/>
              </a:rPr>
              <a:t>The</a:t>
            </a:r>
            <a:endParaRPr sz="2500">
              <a:latin typeface="Calibri"/>
              <a:cs typeface="Calibri"/>
            </a:endParaRPr>
          </a:p>
          <a:p>
            <a:pPr marL="354965" marR="339090">
              <a:lnSpc>
                <a:spcPts val="2400"/>
              </a:lnSpc>
              <a:spcBef>
                <a:spcPts val="280"/>
              </a:spcBef>
            </a:pPr>
            <a:r>
              <a:rPr sz="2500" spc="-20" dirty="0">
                <a:latin typeface="Calibri"/>
                <a:cs typeface="Calibri"/>
              </a:rPr>
              <a:t>keys</a:t>
            </a:r>
            <a:r>
              <a:rPr sz="2500" spc="-125" dirty="0">
                <a:latin typeface="Times New Roman"/>
                <a:cs typeface="Times New Roman"/>
              </a:rPr>
              <a:t> </a:t>
            </a:r>
            <a:r>
              <a:rPr sz="2500" b="1" dirty="0">
                <a:latin typeface="Calibri"/>
                <a:cs typeface="Calibri"/>
              </a:rPr>
              <a:t>Name</a:t>
            </a:r>
            <a:r>
              <a:rPr sz="2500" spc="-114" dirty="0">
                <a:latin typeface="Times New Roman"/>
                <a:cs typeface="Times New Roman"/>
              </a:rPr>
              <a:t> </a:t>
            </a:r>
            <a:r>
              <a:rPr sz="2500" dirty="0">
                <a:latin typeface="Calibri"/>
                <a:cs typeface="Calibri"/>
              </a:rPr>
              <a:t>and</a:t>
            </a:r>
            <a:r>
              <a:rPr sz="2500" spc="-120" dirty="0">
                <a:latin typeface="Times New Roman"/>
                <a:cs typeface="Times New Roman"/>
              </a:rPr>
              <a:t> </a:t>
            </a:r>
            <a:r>
              <a:rPr sz="2500" b="1" dirty="0">
                <a:latin typeface="Calibri"/>
                <a:cs typeface="Calibri"/>
              </a:rPr>
              <a:t>Age</a:t>
            </a:r>
            <a:r>
              <a:rPr sz="2500" spc="-125" dirty="0">
                <a:latin typeface="Times New Roman"/>
                <a:cs typeface="Times New Roman"/>
              </a:rPr>
              <a:t> </a:t>
            </a:r>
            <a:r>
              <a:rPr sz="2500" dirty="0">
                <a:latin typeface="Calibri"/>
                <a:cs typeface="Calibri"/>
              </a:rPr>
              <a:t>are</a:t>
            </a:r>
            <a:r>
              <a:rPr sz="2500" spc="-125" dirty="0">
                <a:latin typeface="Times New Roman"/>
                <a:cs typeface="Times New Roman"/>
              </a:rPr>
              <a:t> </a:t>
            </a:r>
            <a:r>
              <a:rPr sz="2500" dirty="0">
                <a:latin typeface="Calibri"/>
                <a:cs typeface="Calibri"/>
              </a:rPr>
              <a:t>the</a:t>
            </a:r>
            <a:r>
              <a:rPr sz="2500" spc="-125" dirty="0">
                <a:latin typeface="Times New Roman"/>
                <a:cs typeface="Times New Roman"/>
              </a:rPr>
              <a:t> </a:t>
            </a:r>
            <a:r>
              <a:rPr sz="2500" dirty="0">
                <a:latin typeface="Calibri"/>
                <a:cs typeface="Calibri"/>
              </a:rPr>
              <a:t>strings</a:t>
            </a:r>
            <a:r>
              <a:rPr sz="2500" spc="-140" dirty="0">
                <a:latin typeface="Times New Roman"/>
                <a:cs typeface="Times New Roman"/>
              </a:rPr>
              <a:t> </a:t>
            </a:r>
            <a:r>
              <a:rPr sz="2500" dirty="0">
                <a:latin typeface="Calibri"/>
                <a:cs typeface="Calibri"/>
              </a:rPr>
              <a:t>which</a:t>
            </a:r>
            <a:r>
              <a:rPr sz="2500" spc="-125" dirty="0">
                <a:latin typeface="Times New Roman"/>
                <a:cs typeface="Times New Roman"/>
              </a:rPr>
              <a:t> </a:t>
            </a:r>
            <a:r>
              <a:rPr sz="2500" dirty="0">
                <a:latin typeface="Calibri"/>
                <a:cs typeface="Calibri"/>
              </a:rPr>
              <a:t>comes</a:t>
            </a:r>
            <a:r>
              <a:rPr sz="2500" spc="-125" dirty="0">
                <a:latin typeface="Times New Roman"/>
                <a:cs typeface="Times New Roman"/>
              </a:rPr>
              <a:t> </a:t>
            </a:r>
            <a:r>
              <a:rPr sz="2500" dirty="0">
                <a:latin typeface="Calibri"/>
                <a:cs typeface="Calibri"/>
              </a:rPr>
              <a:t>under</a:t>
            </a:r>
            <a:r>
              <a:rPr sz="2500" spc="-100" dirty="0">
                <a:latin typeface="Times New Roman"/>
                <a:cs typeface="Times New Roman"/>
              </a:rPr>
              <a:t> </a:t>
            </a:r>
            <a:r>
              <a:rPr sz="2500" spc="-25" dirty="0">
                <a:latin typeface="Calibri"/>
                <a:cs typeface="Calibri"/>
              </a:rPr>
              <a:t>the</a:t>
            </a:r>
            <a:r>
              <a:rPr sz="2500" spc="-25" dirty="0">
                <a:latin typeface="Times New Roman"/>
                <a:cs typeface="Times New Roman"/>
              </a:rPr>
              <a:t> </a:t>
            </a:r>
            <a:r>
              <a:rPr sz="2500" spc="-10" dirty="0">
                <a:latin typeface="Calibri"/>
                <a:cs typeface="Calibri"/>
              </a:rPr>
              <a:t>category</a:t>
            </a:r>
            <a:r>
              <a:rPr sz="2500" spc="-105" dirty="0">
                <a:latin typeface="Times New Roman"/>
                <a:cs typeface="Times New Roman"/>
              </a:rPr>
              <a:t> </a:t>
            </a:r>
            <a:r>
              <a:rPr sz="2500" dirty="0">
                <a:latin typeface="Calibri"/>
                <a:cs typeface="Calibri"/>
              </a:rPr>
              <a:t>of</a:t>
            </a:r>
            <a:r>
              <a:rPr sz="2500" spc="-110" dirty="0">
                <a:latin typeface="Times New Roman"/>
                <a:cs typeface="Times New Roman"/>
              </a:rPr>
              <a:t> </a:t>
            </a:r>
            <a:r>
              <a:rPr sz="2500" dirty="0">
                <a:latin typeface="Calibri"/>
                <a:cs typeface="Calibri"/>
              </a:rPr>
              <a:t>an</a:t>
            </a:r>
            <a:r>
              <a:rPr sz="2500" spc="-105" dirty="0">
                <a:latin typeface="Times New Roman"/>
                <a:cs typeface="Times New Roman"/>
              </a:rPr>
              <a:t> </a:t>
            </a:r>
            <a:r>
              <a:rPr sz="2500" spc="-10" dirty="0">
                <a:latin typeface="Calibri"/>
                <a:cs typeface="Calibri"/>
              </a:rPr>
              <a:t>immutable</a:t>
            </a:r>
            <a:r>
              <a:rPr sz="2500" spc="-75" dirty="0">
                <a:latin typeface="Times New Roman"/>
                <a:cs typeface="Times New Roman"/>
              </a:rPr>
              <a:t> </a:t>
            </a:r>
            <a:r>
              <a:rPr sz="2500" spc="-10" dirty="0">
                <a:latin typeface="Calibri"/>
                <a:cs typeface="Calibri"/>
              </a:rPr>
              <a:t>object.</a:t>
            </a:r>
            <a:endParaRPr sz="2500">
              <a:latin typeface="Calibri"/>
              <a:cs typeface="Calibri"/>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488" y="-70617"/>
            <a:ext cx="3718560" cy="822325"/>
          </a:xfrm>
          <a:prstGeom prst="rect">
            <a:avLst/>
          </a:prstGeom>
        </p:spPr>
        <p:txBody>
          <a:bodyPr vert="horz" wrap="square" lIns="0" tIns="13335" rIns="0" bIns="0" rtlCol="0">
            <a:spAutoFit/>
          </a:bodyPr>
          <a:lstStyle/>
          <a:p>
            <a:pPr algn="ctr">
              <a:lnSpc>
                <a:spcPts val="3135"/>
              </a:lnSpc>
              <a:spcBef>
                <a:spcPts val="105"/>
              </a:spcBef>
            </a:pPr>
            <a:r>
              <a:rPr sz="2900" dirty="0"/>
              <a:t>Accessing</a:t>
            </a:r>
            <a:r>
              <a:rPr sz="2900" b="0" spc="-135" dirty="0">
                <a:latin typeface="Times New Roman"/>
                <a:cs typeface="Times New Roman"/>
              </a:rPr>
              <a:t> </a:t>
            </a:r>
            <a:r>
              <a:rPr sz="2900" dirty="0"/>
              <a:t>the</a:t>
            </a:r>
            <a:r>
              <a:rPr sz="2900" b="0" spc="-145" dirty="0">
                <a:latin typeface="Times New Roman"/>
                <a:cs typeface="Times New Roman"/>
              </a:rPr>
              <a:t> </a:t>
            </a:r>
            <a:r>
              <a:rPr sz="2900" spc="-10" dirty="0"/>
              <a:t>dictionary</a:t>
            </a:r>
            <a:endParaRPr sz="2900">
              <a:latin typeface="Times New Roman"/>
              <a:cs typeface="Times New Roman"/>
            </a:endParaRPr>
          </a:p>
          <a:p>
            <a:pPr marL="345440" algn="ctr">
              <a:lnSpc>
                <a:spcPts val="3135"/>
              </a:lnSpc>
            </a:pPr>
            <a:r>
              <a:rPr sz="2900" spc="-10" dirty="0"/>
              <a:t>values</a:t>
            </a:r>
            <a:endParaRPr sz="2900"/>
          </a:p>
        </p:txBody>
      </p:sp>
      <p:sp>
        <p:nvSpPr>
          <p:cNvPr id="3" name="object 3"/>
          <p:cNvSpPr txBox="1"/>
          <p:nvPr/>
        </p:nvSpPr>
        <p:spPr>
          <a:xfrm>
            <a:off x="78740" y="729733"/>
            <a:ext cx="4215765" cy="4987925"/>
          </a:xfrm>
          <a:prstGeom prst="rect">
            <a:avLst/>
          </a:prstGeom>
        </p:spPr>
        <p:txBody>
          <a:bodyPr vert="horz" wrap="square" lIns="0" tIns="79375" rIns="0" bIns="0" rtlCol="0">
            <a:spAutoFit/>
          </a:bodyPr>
          <a:lstStyle/>
          <a:p>
            <a:pPr marL="355600" marR="5080" indent="-342900">
              <a:lnSpc>
                <a:spcPct val="80000"/>
              </a:lnSpc>
              <a:spcBef>
                <a:spcPts val="625"/>
              </a:spcBef>
            </a:pPr>
            <a:r>
              <a:rPr sz="2200" spc="-114" dirty="0">
                <a:latin typeface="Calibri"/>
                <a:cs typeface="Calibri"/>
              </a:rPr>
              <a:t>To</a:t>
            </a:r>
            <a:r>
              <a:rPr sz="2200" spc="-45" dirty="0">
                <a:latin typeface="Times New Roman"/>
                <a:cs typeface="Times New Roman"/>
              </a:rPr>
              <a:t> </a:t>
            </a:r>
            <a:r>
              <a:rPr sz="2200" dirty="0">
                <a:latin typeface="Calibri"/>
                <a:cs typeface="Calibri"/>
              </a:rPr>
              <a:t>access</a:t>
            </a:r>
            <a:r>
              <a:rPr sz="2200" spc="-100" dirty="0">
                <a:latin typeface="Times New Roman"/>
                <a:cs typeface="Times New Roman"/>
              </a:rPr>
              <a:t> </a:t>
            </a:r>
            <a:r>
              <a:rPr sz="2200" dirty="0">
                <a:latin typeface="Calibri"/>
                <a:cs typeface="Calibri"/>
              </a:rPr>
              <a:t>data</a:t>
            </a:r>
            <a:r>
              <a:rPr sz="2200" spc="-85" dirty="0">
                <a:latin typeface="Times New Roman"/>
                <a:cs typeface="Times New Roman"/>
              </a:rPr>
              <a:t> </a:t>
            </a:r>
            <a:r>
              <a:rPr sz="2200" spc="-10" dirty="0">
                <a:latin typeface="Calibri"/>
                <a:cs typeface="Calibri"/>
              </a:rPr>
              <a:t>contained</a:t>
            </a:r>
            <a:r>
              <a:rPr sz="2200" spc="-80" dirty="0">
                <a:latin typeface="Times New Roman"/>
                <a:cs typeface="Times New Roman"/>
              </a:rPr>
              <a:t> </a:t>
            </a:r>
            <a:r>
              <a:rPr sz="2200" dirty="0">
                <a:latin typeface="Calibri"/>
                <a:cs typeface="Calibri"/>
              </a:rPr>
              <a:t>in</a:t>
            </a:r>
            <a:r>
              <a:rPr sz="2200" spc="-85" dirty="0">
                <a:latin typeface="Times New Roman"/>
                <a:cs typeface="Times New Roman"/>
              </a:rPr>
              <a:t> </a:t>
            </a:r>
            <a:r>
              <a:rPr sz="2200" dirty="0">
                <a:latin typeface="Calibri"/>
                <a:cs typeface="Calibri"/>
              </a:rPr>
              <a:t>lists</a:t>
            </a:r>
            <a:r>
              <a:rPr sz="2200" spc="-85" dirty="0">
                <a:latin typeface="Times New Roman"/>
                <a:cs typeface="Times New Roman"/>
              </a:rPr>
              <a:t> </a:t>
            </a:r>
            <a:r>
              <a:rPr sz="2200" spc="-25" dirty="0">
                <a:latin typeface="Calibri"/>
                <a:cs typeface="Calibri"/>
              </a:rPr>
              <a:t>and</a:t>
            </a:r>
            <a:r>
              <a:rPr sz="2200" spc="-25" dirty="0">
                <a:latin typeface="Times New Roman"/>
                <a:cs typeface="Times New Roman"/>
              </a:rPr>
              <a:t> </a:t>
            </a:r>
            <a:r>
              <a:rPr sz="2200" dirty="0">
                <a:latin typeface="Calibri"/>
                <a:cs typeface="Calibri"/>
              </a:rPr>
              <a:t>tuples,</a:t>
            </a:r>
            <a:r>
              <a:rPr sz="2200" spc="-95" dirty="0">
                <a:latin typeface="Times New Roman"/>
                <a:cs typeface="Times New Roman"/>
              </a:rPr>
              <a:t> </a:t>
            </a:r>
            <a:r>
              <a:rPr sz="2200" dirty="0">
                <a:latin typeface="Calibri"/>
                <a:cs typeface="Calibri"/>
              </a:rPr>
              <a:t>indexing</a:t>
            </a:r>
            <a:r>
              <a:rPr sz="2200" spc="-105" dirty="0">
                <a:latin typeface="Times New Roman"/>
                <a:cs typeface="Times New Roman"/>
              </a:rPr>
              <a:t> </a:t>
            </a:r>
            <a:r>
              <a:rPr sz="2200" dirty="0">
                <a:latin typeface="Calibri"/>
                <a:cs typeface="Calibri"/>
              </a:rPr>
              <a:t>has</a:t>
            </a:r>
            <a:r>
              <a:rPr sz="2200" spc="-95" dirty="0">
                <a:latin typeface="Times New Roman"/>
                <a:cs typeface="Times New Roman"/>
              </a:rPr>
              <a:t> </a:t>
            </a:r>
            <a:r>
              <a:rPr sz="2200" dirty="0">
                <a:latin typeface="Calibri"/>
                <a:cs typeface="Calibri"/>
              </a:rPr>
              <a:t>been</a:t>
            </a:r>
            <a:r>
              <a:rPr sz="2200" spc="-100" dirty="0">
                <a:latin typeface="Times New Roman"/>
                <a:cs typeface="Times New Roman"/>
              </a:rPr>
              <a:t> </a:t>
            </a:r>
            <a:r>
              <a:rPr sz="2200" spc="-10" dirty="0">
                <a:latin typeface="Calibri"/>
                <a:cs typeface="Calibri"/>
              </a:rPr>
              <a:t>studied.</a:t>
            </a:r>
            <a:r>
              <a:rPr sz="2200" spc="-10" dirty="0">
                <a:latin typeface="Times New Roman"/>
                <a:cs typeface="Times New Roman"/>
              </a:rPr>
              <a:t> </a:t>
            </a:r>
            <a:r>
              <a:rPr sz="2200" dirty="0">
                <a:latin typeface="Calibri"/>
                <a:cs typeface="Calibri"/>
              </a:rPr>
              <a:t>The</a:t>
            </a:r>
            <a:r>
              <a:rPr sz="2200" spc="-75" dirty="0">
                <a:latin typeface="Times New Roman"/>
                <a:cs typeface="Times New Roman"/>
              </a:rPr>
              <a:t> </a:t>
            </a:r>
            <a:r>
              <a:rPr sz="2200" spc="-20" dirty="0">
                <a:latin typeface="Calibri"/>
                <a:cs typeface="Calibri"/>
              </a:rPr>
              <a:t>keys</a:t>
            </a:r>
            <a:r>
              <a:rPr sz="2200" spc="-75" dirty="0">
                <a:latin typeface="Times New Roman"/>
                <a:cs typeface="Times New Roman"/>
              </a:rPr>
              <a:t> </a:t>
            </a:r>
            <a:r>
              <a:rPr sz="2200" dirty="0">
                <a:latin typeface="Calibri"/>
                <a:cs typeface="Calibri"/>
              </a:rPr>
              <a:t>of</a:t>
            </a:r>
            <a:r>
              <a:rPr sz="2200" spc="-80" dirty="0">
                <a:latin typeface="Times New Roman"/>
                <a:cs typeface="Times New Roman"/>
              </a:rPr>
              <a:t> </a:t>
            </a:r>
            <a:r>
              <a:rPr sz="2200" dirty="0">
                <a:latin typeface="Calibri"/>
                <a:cs typeface="Calibri"/>
              </a:rPr>
              <a:t>the</a:t>
            </a:r>
            <a:r>
              <a:rPr sz="2200" spc="-90" dirty="0">
                <a:latin typeface="Times New Roman"/>
                <a:cs typeface="Times New Roman"/>
              </a:rPr>
              <a:t> </a:t>
            </a:r>
            <a:r>
              <a:rPr sz="2200" dirty="0">
                <a:latin typeface="Calibri"/>
                <a:cs typeface="Calibri"/>
              </a:rPr>
              <a:t>dictionary</a:t>
            </a:r>
            <a:r>
              <a:rPr sz="2200" spc="-90" dirty="0">
                <a:latin typeface="Times New Roman"/>
                <a:cs typeface="Times New Roman"/>
              </a:rPr>
              <a:t> </a:t>
            </a:r>
            <a:r>
              <a:rPr sz="2200" dirty="0">
                <a:latin typeface="Calibri"/>
                <a:cs typeface="Calibri"/>
              </a:rPr>
              <a:t>can</a:t>
            </a:r>
            <a:r>
              <a:rPr sz="2200" spc="-90" dirty="0">
                <a:latin typeface="Times New Roman"/>
                <a:cs typeface="Times New Roman"/>
              </a:rPr>
              <a:t> </a:t>
            </a:r>
            <a:r>
              <a:rPr sz="2200" spc="-25" dirty="0">
                <a:latin typeface="Calibri"/>
                <a:cs typeface="Calibri"/>
              </a:rPr>
              <a:t>be</a:t>
            </a:r>
            <a:r>
              <a:rPr sz="2200" spc="-25" dirty="0">
                <a:latin typeface="Times New Roman"/>
                <a:cs typeface="Times New Roman"/>
              </a:rPr>
              <a:t> </a:t>
            </a:r>
            <a:r>
              <a:rPr sz="2200" dirty="0">
                <a:latin typeface="Calibri"/>
                <a:cs typeface="Calibri"/>
              </a:rPr>
              <a:t>used</a:t>
            </a:r>
            <a:r>
              <a:rPr sz="2200" spc="-95" dirty="0">
                <a:latin typeface="Times New Roman"/>
                <a:cs typeface="Times New Roman"/>
              </a:rPr>
              <a:t> </a:t>
            </a:r>
            <a:r>
              <a:rPr sz="2200" dirty="0">
                <a:latin typeface="Calibri"/>
                <a:cs typeface="Calibri"/>
              </a:rPr>
              <a:t>to</a:t>
            </a:r>
            <a:r>
              <a:rPr sz="2200" spc="-90" dirty="0">
                <a:latin typeface="Times New Roman"/>
                <a:cs typeface="Times New Roman"/>
              </a:rPr>
              <a:t> </a:t>
            </a:r>
            <a:r>
              <a:rPr sz="2200" dirty="0">
                <a:latin typeface="Calibri"/>
                <a:cs typeface="Calibri"/>
              </a:rPr>
              <a:t>obtain</a:t>
            </a:r>
            <a:r>
              <a:rPr sz="2200" spc="-100" dirty="0">
                <a:latin typeface="Times New Roman"/>
                <a:cs typeface="Times New Roman"/>
              </a:rPr>
              <a:t> </a:t>
            </a:r>
            <a:r>
              <a:rPr sz="2200" dirty="0">
                <a:latin typeface="Calibri"/>
                <a:cs typeface="Calibri"/>
              </a:rPr>
              <a:t>the</a:t>
            </a:r>
            <a:r>
              <a:rPr sz="2200" spc="-85" dirty="0">
                <a:latin typeface="Times New Roman"/>
                <a:cs typeface="Times New Roman"/>
              </a:rPr>
              <a:t> </a:t>
            </a:r>
            <a:r>
              <a:rPr sz="2200" spc="-10" dirty="0">
                <a:latin typeface="Calibri"/>
                <a:cs typeface="Calibri"/>
              </a:rPr>
              <a:t>values</a:t>
            </a:r>
            <a:r>
              <a:rPr sz="2200" spc="-110" dirty="0">
                <a:latin typeface="Times New Roman"/>
                <a:cs typeface="Times New Roman"/>
              </a:rPr>
              <a:t> </a:t>
            </a:r>
            <a:r>
              <a:rPr sz="2200" spc="-10" dirty="0">
                <a:latin typeface="Calibri"/>
                <a:cs typeface="Calibri"/>
              </a:rPr>
              <a:t>because</a:t>
            </a:r>
            <a:r>
              <a:rPr sz="2200" spc="-10" dirty="0">
                <a:latin typeface="Times New Roman"/>
                <a:cs typeface="Times New Roman"/>
              </a:rPr>
              <a:t> </a:t>
            </a:r>
            <a:r>
              <a:rPr sz="2200" dirty="0">
                <a:latin typeface="Calibri"/>
                <a:cs typeface="Calibri"/>
              </a:rPr>
              <a:t>they</a:t>
            </a:r>
            <a:r>
              <a:rPr sz="2200" spc="-90" dirty="0">
                <a:latin typeface="Times New Roman"/>
                <a:cs typeface="Times New Roman"/>
              </a:rPr>
              <a:t> </a:t>
            </a:r>
            <a:r>
              <a:rPr sz="2200" dirty="0">
                <a:latin typeface="Calibri"/>
                <a:cs typeface="Calibri"/>
              </a:rPr>
              <a:t>are</a:t>
            </a:r>
            <a:r>
              <a:rPr sz="2200" spc="-110" dirty="0">
                <a:latin typeface="Times New Roman"/>
                <a:cs typeface="Times New Roman"/>
              </a:rPr>
              <a:t> </a:t>
            </a:r>
            <a:r>
              <a:rPr sz="2200" dirty="0">
                <a:latin typeface="Calibri"/>
                <a:cs typeface="Calibri"/>
              </a:rPr>
              <a:t>unique</a:t>
            </a:r>
            <a:r>
              <a:rPr sz="2200" spc="-114" dirty="0">
                <a:latin typeface="Times New Roman"/>
                <a:cs typeface="Times New Roman"/>
              </a:rPr>
              <a:t> </a:t>
            </a:r>
            <a:r>
              <a:rPr sz="2200" dirty="0">
                <a:latin typeface="Calibri"/>
                <a:cs typeface="Calibri"/>
              </a:rPr>
              <a:t>from</a:t>
            </a:r>
            <a:r>
              <a:rPr sz="2200" spc="-100" dirty="0">
                <a:latin typeface="Times New Roman"/>
                <a:cs typeface="Times New Roman"/>
              </a:rPr>
              <a:t> </a:t>
            </a:r>
            <a:r>
              <a:rPr sz="2200" spc="-25" dirty="0">
                <a:latin typeface="Calibri"/>
                <a:cs typeface="Calibri"/>
              </a:rPr>
              <a:t>one</a:t>
            </a:r>
            <a:r>
              <a:rPr sz="2200" spc="-25" dirty="0">
                <a:latin typeface="Times New Roman"/>
                <a:cs typeface="Times New Roman"/>
              </a:rPr>
              <a:t> </a:t>
            </a:r>
            <a:r>
              <a:rPr sz="2200" spc="-30" dirty="0">
                <a:latin typeface="Calibri"/>
                <a:cs typeface="Calibri"/>
              </a:rPr>
              <a:t>another.</a:t>
            </a:r>
            <a:r>
              <a:rPr sz="2200" spc="-90" dirty="0">
                <a:latin typeface="Times New Roman"/>
                <a:cs typeface="Times New Roman"/>
              </a:rPr>
              <a:t> </a:t>
            </a:r>
            <a:r>
              <a:rPr sz="2200" dirty="0">
                <a:latin typeface="Calibri"/>
                <a:cs typeface="Calibri"/>
              </a:rPr>
              <a:t>The</a:t>
            </a:r>
            <a:r>
              <a:rPr sz="2200" spc="-85" dirty="0">
                <a:latin typeface="Times New Roman"/>
                <a:cs typeface="Times New Roman"/>
              </a:rPr>
              <a:t> </a:t>
            </a:r>
            <a:r>
              <a:rPr sz="2200" spc="-10" dirty="0">
                <a:latin typeface="Calibri"/>
                <a:cs typeface="Calibri"/>
              </a:rPr>
              <a:t>following</a:t>
            </a:r>
            <a:r>
              <a:rPr sz="2200" spc="-95" dirty="0">
                <a:latin typeface="Times New Roman"/>
                <a:cs typeface="Times New Roman"/>
              </a:rPr>
              <a:t> </a:t>
            </a:r>
            <a:r>
              <a:rPr sz="2200" spc="-10" dirty="0">
                <a:latin typeface="Calibri"/>
                <a:cs typeface="Calibri"/>
              </a:rPr>
              <a:t>method</a:t>
            </a:r>
            <a:r>
              <a:rPr sz="2200" spc="-10" dirty="0">
                <a:latin typeface="Times New Roman"/>
                <a:cs typeface="Times New Roman"/>
              </a:rPr>
              <a:t> </a:t>
            </a:r>
            <a:r>
              <a:rPr sz="2200" dirty="0">
                <a:latin typeface="Calibri"/>
                <a:cs typeface="Calibri"/>
              </a:rPr>
              <a:t>can</a:t>
            </a:r>
            <a:r>
              <a:rPr sz="2200" spc="-85" dirty="0">
                <a:latin typeface="Times New Roman"/>
                <a:cs typeface="Times New Roman"/>
              </a:rPr>
              <a:t> </a:t>
            </a:r>
            <a:r>
              <a:rPr sz="2200" dirty="0">
                <a:latin typeface="Calibri"/>
                <a:cs typeface="Calibri"/>
              </a:rPr>
              <a:t>be</a:t>
            </a:r>
            <a:r>
              <a:rPr sz="2200" spc="-85" dirty="0">
                <a:latin typeface="Times New Roman"/>
                <a:cs typeface="Times New Roman"/>
              </a:rPr>
              <a:t> </a:t>
            </a:r>
            <a:r>
              <a:rPr sz="2200" dirty="0">
                <a:latin typeface="Calibri"/>
                <a:cs typeface="Calibri"/>
              </a:rPr>
              <a:t>used</a:t>
            </a:r>
            <a:r>
              <a:rPr sz="2200" spc="-90" dirty="0">
                <a:latin typeface="Times New Roman"/>
                <a:cs typeface="Times New Roman"/>
              </a:rPr>
              <a:t> </a:t>
            </a:r>
            <a:r>
              <a:rPr sz="2200" dirty="0">
                <a:latin typeface="Calibri"/>
                <a:cs typeface="Calibri"/>
              </a:rPr>
              <a:t>to</a:t>
            </a:r>
            <a:r>
              <a:rPr sz="2200" spc="-75" dirty="0">
                <a:latin typeface="Times New Roman"/>
                <a:cs typeface="Times New Roman"/>
              </a:rPr>
              <a:t> </a:t>
            </a:r>
            <a:r>
              <a:rPr sz="2200" dirty="0">
                <a:latin typeface="Calibri"/>
                <a:cs typeface="Calibri"/>
              </a:rPr>
              <a:t>access</a:t>
            </a:r>
            <a:r>
              <a:rPr sz="2200" spc="-75" dirty="0">
                <a:latin typeface="Times New Roman"/>
                <a:cs typeface="Times New Roman"/>
              </a:rPr>
              <a:t> </a:t>
            </a:r>
            <a:r>
              <a:rPr sz="2200" spc="-10" dirty="0">
                <a:latin typeface="Calibri"/>
                <a:cs typeface="Calibri"/>
              </a:rPr>
              <a:t>dictionary</a:t>
            </a:r>
            <a:r>
              <a:rPr sz="2200" spc="-10" dirty="0">
                <a:latin typeface="Times New Roman"/>
                <a:cs typeface="Times New Roman"/>
              </a:rPr>
              <a:t> </a:t>
            </a:r>
            <a:r>
              <a:rPr sz="2200" spc="-10" dirty="0">
                <a:latin typeface="Calibri"/>
                <a:cs typeface="Calibri"/>
              </a:rPr>
              <a:t>values.</a:t>
            </a:r>
            <a:endParaRPr sz="2200">
              <a:latin typeface="Calibri"/>
              <a:cs typeface="Calibri"/>
            </a:endParaRPr>
          </a:p>
          <a:p>
            <a:pPr marL="12700">
              <a:lnSpc>
                <a:spcPct val="100000"/>
              </a:lnSpc>
            </a:pPr>
            <a:r>
              <a:rPr sz="2200" dirty="0">
                <a:latin typeface="Calibri"/>
                <a:cs typeface="Calibri"/>
              </a:rPr>
              <a:t>Example</a:t>
            </a:r>
            <a:r>
              <a:rPr sz="2200" spc="-140" dirty="0">
                <a:latin typeface="Times New Roman"/>
                <a:cs typeface="Times New Roman"/>
              </a:rPr>
              <a:t> </a:t>
            </a:r>
            <a:r>
              <a:rPr sz="2200" spc="-50" dirty="0">
                <a:latin typeface="Calibri"/>
                <a:cs typeface="Calibri"/>
              </a:rPr>
              <a:t>:</a:t>
            </a:r>
            <a:endParaRPr sz="2200">
              <a:latin typeface="Calibri"/>
              <a:cs typeface="Calibri"/>
            </a:endParaRPr>
          </a:p>
          <a:p>
            <a:pPr marL="12700">
              <a:lnSpc>
                <a:spcPts val="2375"/>
              </a:lnSpc>
            </a:pPr>
            <a:r>
              <a:rPr sz="2200" spc="-10" dirty="0">
                <a:latin typeface="Calibri"/>
                <a:cs typeface="Calibri"/>
              </a:rPr>
              <a:t>Employee</a:t>
            </a:r>
            <a:r>
              <a:rPr sz="2200" spc="-90" dirty="0">
                <a:latin typeface="Times New Roman"/>
                <a:cs typeface="Times New Roman"/>
              </a:rPr>
              <a:t> </a:t>
            </a:r>
            <a:r>
              <a:rPr sz="2200" dirty="0">
                <a:latin typeface="Calibri"/>
                <a:cs typeface="Calibri"/>
              </a:rPr>
              <a:t>=</a:t>
            </a:r>
            <a:r>
              <a:rPr sz="2200" spc="-105" dirty="0">
                <a:latin typeface="Times New Roman"/>
                <a:cs typeface="Times New Roman"/>
              </a:rPr>
              <a:t> </a:t>
            </a:r>
            <a:r>
              <a:rPr sz="2200" dirty="0">
                <a:latin typeface="Calibri"/>
                <a:cs typeface="Calibri"/>
              </a:rPr>
              <a:t>{"Name":</a:t>
            </a:r>
            <a:r>
              <a:rPr sz="2200" spc="-75" dirty="0">
                <a:latin typeface="Times New Roman"/>
                <a:cs typeface="Times New Roman"/>
              </a:rPr>
              <a:t> </a:t>
            </a:r>
            <a:r>
              <a:rPr sz="2200" dirty="0">
                <a:latin typeface="Calibri"/>
                <a:cs typeface="Calibri"/>
              </a:rPr>
              <a:t>"Dev",</a:t>
            </a:r>
            <a:r>
              <a:rPr sz="2200" spc="-95" dirty="0">
                <a:latin typeface="Times New Roman"/>
                <a:cs typeface="Times New Roman"/>
              </a:rPr>
              <a:t> </a:t>
            </a:r>
            <a:r>
              <a:rPr sz="2200" spc="-10" dirty="0">
                <a:latin typeface="Calibri"/>
                <a:cs typeface="Calibri"/>
              </a:rPr>
              <a:t>"Age":</a:t>
            </a:r>
            <a:endParaRPr sz="2200">
              <a:latin typeface="Calibri"/>
              <a:cs typeface="Calibri"/>
            </a:endParaRPr>
          </a:p>
          <a:p>
            <a:pPr marL="355600">
              <a:lnSpc>
                <a:spcPts val="2110"/>
              </a:lnSpc>
            </a:pPr>
            <a:r>
              <a:rPr sz="2200" spc="-25" dirty="0">
                <a:latin typeface="Calibri"/>
                <a:cs typeface="Calibri"/>
              </a:rPr>
              <a:t>20,</a:t>
            </a:r>
            <a:endParaRPr sz="2200">
              <a:latin typeface="Calibri"/>
              <a:cs typeface="Calibri"/>
            </a:endParaRPr>
          </a:p>
          <a:p>
            <a:pPr marL="355600" marR="20320">
              <a:lnSpc>
                <a:spcPts val="2110"/>
              </a:lnSpc>
              <a:spcBef>
                <a:spcPts val="250"/>
              </a:spcBef>
            </a:pPr>
            <a:r>
              <a:rPr sz="2200" spc="-10" dirty="0">
                <a:latin typeface="Calibri"/>
                <a:cs typeface="Calibri"/>
              </a:rPr>
              <a:t>"salary":45000,"Company":"WIPR</a:t>
            </a:r>
            <a:r>
              <a:rPr sz="2200" spc="-10" dirty="0">
                <a:latin typeface="Times New Roman"/>
                <a:cs typeface="Times New Roman"/>
              </a:rPr>
              <a:t> </a:t>
            </a:r>
            <a:r>
              <a:rPr sz="2200" spc="-25" dirty="0">
                <a:latin typeface="Calibri"/>
                <a:cs typeface="Calibri"/>
              </a:rPr>
              <a:t>O"}</a:t>
            </a:r>
            <a:endParaRPr sz="2200">
              <a:latin typeface="Calibri"/>
              <a:cs typeface="Calibri"/>
            </a:endParaRPr>
          </a:p>
          <a:p>
            <a:pPr marL="12700" marR="221615">
              <a:lnSpc>
                <a:spcPct val="100000"/>
              </a:lnSpc>
              <a:spcBef>
                <a:spcPts val="20"/>
              </a:spcBef>
            </a:pPr>
            <a:r>
              <a:rPr sz="2200" spc="-10" dirty="0">
                <a:latin typeface="Calibri"/>
                <a:cs typeface="Calibri"/>
              </a:rPr>
              <a:t>print(type(Employee))</a:t>
            </a:r>
            <a:r>
              <a:rPr sz="2200" spc="-10" dirty="0">
                <a:latin typeface="Times New Roman"/>
                <a:cs typeface="Times New Roman"/>
              </a:rPr>
              <a:t> </a:t>
            </a:r>
            <a:r>
              <a:rPr sz="2200" spc="-10" dirty="0">
                <a:latin typeface="Calibri"/>
                <a:cs typeface="Calibri"/>
              </a:rPr>
              <a:t>print("printing</a:t>
            </a:r>
            <a:r>
              <a:rPr sz="2200" spc="-100" dirty="0">
                <a:latin typeface="Times New Roman"/>
                <a:cs typeface="Times New Roman"/>
              </a:rPr>
              <a:t> </a:t>
            </a:r>
            <a:r>
              <a:rPr sz="2200" spc="-10" dirty="0">
                <a:latin typeface="Calibri"/>
                <a:cs typeface="Calibri"/>
              </a:rPr>
              <a:t>Employee</a:t>
            </a:r>
            <a:r>
              <a:rPr sz="2200" spc="-55" dirty="0">
                <a:latin typeface="Times New Roman"/>
                <a:cs typeface="Times New Roman"/>
              </a:rPr>
              <a:t> </a:t>
            </a:r>
            <a:r>
              <a:rPr sz="2200" dirty="0">
                <a:latin typeface="Calibri"/>
                <a:cs typeface="Calibri"/>
              </a:rPr>
              <a:t>data</a:t>
            </a:r>
            <a:r>
              <a:rPr sz="2200" spc="-80" dirty="0">
                <a:latin typeface="Times New Roman"/>
                <a:cs typeface="Times New Roman"/>
              </a:rPr>
              <a:t> </a:t>
            </a:r>
            <a:r>
              <a:rPr sz="2200" dirty="0">
                <a:latin typeface="Calibri"/>
                <a:cs typeface="Calibri"/>
              </a:rPr>
              <a:t>....</a:t>
            </a:r>
            <a:r>
              <a:rPr sz="2200" spc="-95" dirty="0">
                <a:latin typeface="Times New Roman"/>
                <a:cs typeface="Times New Roman"/>
              </a:rPr>
              <a:t> </a:t>
            </a:r>
            <a:r>
              <a:rPr sz="2200" spc="-25" dirty="0">
                <a:latin typeface="Calibri"/>
                <a:cs typeface="Calibri"/>
              </a:rPr>
              <a:t>")</a:t>
            </a:r>
            <a:r>
              <a:rPr sz="2200" spc="-25" dirty="0">
                <a:latin typeface="Times New Roman"/>
                <a:cs typeface="Times New Roman"/>
              </a:rPr>
              <a:t> </a:t>
            </a:r>
            <a:r>
              <a:rPr sz="2200" spc="-10" dirty="0">
                <a:latin typeface="Calibri"/>
                <a:cs typeface="Calibri"/>
              </a:rPr>
              <a:t>print("Name</a:t>
            </a:r>
            <a:r>
              <a:rPr sz="2200" spc="-35" dirty="0">
                <a:latin typeface="Times New Roman"/>
                <a:cs typeface="Times New Roman"/>
              </a:rPr>
              <a:t> </a:t>
            </a:r>
            <a:r>
              <a:rPr sz="2200" dirty="0">
                <a:latin typeface="Calibri"/>
                <a:cs typeface="Calibri"/>
              </a:rPr>
              <a:t>:</a:t>
            </a:r>
            <a:r>
              <a:rPr sz="2200" spc="-60" dirty="0">
                <a:latin typeface="Times New Roman"/>
                <a:cs typeface="Times New Roman"/>
              </a:rPr>
              <a:t> </a:t>
            </a:r>
            <a:r>
              <a:rPr sz="2200" spc="-25" dirty="0">
                <a:latin typeface="Calibri"/>
                <a:cs typeface="Calibri"/>
              </a:rPr>
              <a:t>%s"</a:t>
            </a:r>
            <a:endParaRPr sz="2200">
              <a:latin typeface="Calibri"/>
              <a:cs typeface="Calibri"/>
            </a:endParaRPr>
          </a:p>
          <a:p>
            <a:pPr marL="355600">
              <a:lnSpc>
                <a:spcPts val="2110"/>
              </a:lnSpc>
            </a:pPr>
            <a:r>
              <a:rPr sz="2200" spc="-10" dirty="0">
                <a:latin typeface="Calibri"/>
                <a:cs typeface="Calibri"/>
              </a:rPr>
              <a:t>%Employee["Name"])</a:t>
            </a:r>
            <a:endParaRPr sz="2200">
              <a:latin typeface="Calibri"/>
              <a:cs typeface="Calibri"/>
            </a:endParaRPr>
          </a:p>
        </p:txBody>
      </p:sp>
      <p:sp>
        <p:nvSpPr>
          <p:cNvPr id="4" name="object 4"/>
          <p:cNvSpPr txBox="1"/>
          <p:nvPr/>
        </p:nvSpPr>
        <p:spPr>
          <a:xfrm>
            <a:off x="4727832" y="183881"/>
            <a:ext cx="3229610" cy="4518660"/>
          </a:xfrm>
          <a:prstGeom prst="rect">
            <a:avLst/>
          </a:prstGeom>
        </p:spPr>
        <p:txBody>
          <a:bodyPr vert="horz" wrap="square" lIns="0" tIns="12065" rIns="0" bIns="0" rtlCol="0">
            <a:spAutoFit/>
          </a:bodyPr>
          <a:lstStyle/>
          <a:p>
            <a:pPr marL="12700">
              <a:lnSpc>
                <a:spcPts val="2375"/>
              </a:lnSpc>
              <a:spcBef>
                <a:spcPts val="95"/>
              </a:spcBef>
            </a:pPr>
            <a:r>
              <a:rPr sz="2200" spc="-10" dirty="0">
                <a:latin typeface="Calibri"/>
                <a:cs typeface="Calibri"/>
              </a:rPr>
              <a:t>print("Age</a:t>
            </a:r>
            <a:r>
              <a:rPr sz="2200" spc="-45" dirty="0">
                <a:latin typeface="Times New Roman"/>
                <a:cs typeface="Times New Roman"/>
              </a:rPr>
              <a:t> </a:t>
            </a:r>
            <a:r>
              <a:rPr sz="2200" dirty="0">
                <a:latin typeface="Calibri"/>
                <a:cs typeface="Calibri"/>
              </a:rPr>
              <a:t>:</a:t>
            </a:r>
            <a:r>
              <a:rPr sz="2200" spc="-65" dirty="0">
                <a:latin typeface="Times New Roman"/>
                <a:cs typeface="Times New Roman"/>
              </a:rPr>
              <a:t> </a:t>
            </a:r>
            <a:r>
              <a:rPr sz="2200" spc="-25" dirty="0">
                <a:latin typeface="Calibri"/>
                <a:cs typeface="Calibri"/>
              </a:rPr>
              <a:t>%d"</a:t>
            </a:r>
            <a:endParaRPr sz="2200">
              <a:latin typeface="Calibri"/>
              <a:cs typeface="Calibri"/>
            </a:endParaRPr>
          </a:p>
          <a:p>
            <a:pPr marL="355600">
              <a:lnSpc>
                <a:spcPts val="2375"/>
              </a:lnSpc>
            </a:pPr>
            <a:r>
              <a:rPr sz="2200" spc="-10" dirty="0">
                <a:latin typeface="Calibri"/>
                <a:cs typeface="Calibri"/>
              </a:rPr>
              <a:t>%Employee["Age"])</a:t>
            </a:r>
            <a:endParaRPr sz="2200">
              <a:latin typeface="Calibri"/>
              <a:cs typeface="Calibri"/>
            </a:endParaRPr>
          </a:p>
          <a:p>
            <a:pPr marL="12700">
              <a:lnSpc>
                <a:spcPts val="2375"/>
              </a:lnSpc>
            </a:pPr>
            <a:r>
              <a:rPr sz="2200" spc="-10" dirty="0">
                <a:latin typeface="Calibri"/>
                <a:cs typeface="Calibri"/>
              </a:rPr>
              <a:t>print("Salary</a:t>
            </a:r>
            <a:r>
              <a:rPr sz="2200" spc="-45" dirty="0">
                <a:latin typeface="Times New Roman"/>
                <a:cs typeface="Times New Roman"/>
              </a:rPr>
              <a:t> </a:t>
            </a:r>
            <a:r>
              <a:rPr sz="2200" dirty="0">
                <a:latin typeface="Calibri"/>
                <a:cs typeface="Calibri"/>
              </a:rPr>
              <a:t>:</a:t>
            </a:r>
            <a:r>
              <a:rPr sz="2200" spc="-40" dirty="0">
                <a:latin typeface="Times New Roman"/>
                <a:cs typeface="Times New Roman"/>
              </a:rPr>
              <a:t> </a:t>
            </a:r>
            <a:r>
              <a:rPr sz="2200" spc="-25" dirty="0">
                <a:latin typeface="Calibri"/>
                <a:cs typeface="Calibri"/>
              </a:rPr>
              <a:t>%d"</a:t>
            </a:r>
            <a:endParaRPr sz="2200">
              <a:latin typeface="Calibri"/>
              <a:cs typeface="Calibri"/>
            </a:endParaRPr>
          </a:p>
          <a:p>
            <a:pPr marL="355600">
              <a:lnSpc>
                <a:spcPts val="2375"/>
              </a:lnSpc>
            </a:pPr>
            <a:r>
              <a:rPr sz="2200" spc="-10" dirty="0">
                <a:latin typeface="Calibri"/>
                <a:cs typeface="Calibri"/>
              </a:rPr>
              <a:t>%Employee["salary"])</a:t>
            </a:r>
            <a:endParaRPr sz="2200">
              <a:latin typeface="Calibri"/>
              <a:cs typeface="Calibri"/>
            </a:endParaRPr>
          </a:p>
          <a:p>
            <a:pPr marL="12700">
              <a:lnSpc>
                <a:spcPts val="2375"/>
              </a:lnSpc>
            </a:pPr>
            <a:r>
              <a:rPr sz="2200" spc="-10" dirty="0">
                <a:latin typeface="Calibri"/>
                <a:cs typeface="Calibri"/>
              </a:rPr>
              <a:t>print("Company</a:t>
            </a:r>
            <a:r>
              <a:rPr sz="2200" spc="-65" dirty="0">
                <a:latin typeface="Times New Roman"/>
                <a:cs typeface="Times New Roman"/>
              </a:rPr>
              <a:t> </a:t>
            </a:r>
            <a:r>
              <a:rPr sz="2200" dirty="0">
                <a:latin typeface="Calibri"/>
                <a:cs typeface="Calibri"/>
              </a:rPr>
              <a:t>:</a:t>
            </a:r>
            <a:r>
              <a:rPr sz="2200" spc="-60" dirty="0">
                <a:latin typeface="Times New Roman"/>
                <a:cs typeface="Times New Roman"/>
              </a:rPr>
              <a:t> </a:t>
            </a:r>
            <a:r>
              <a:rPr sz="2200" spc="-25" dirty="0">
                <a:latin typeface="Calibri"/>
                <a:cs typeface="Calibri"/>
              </a:rPr>
              <a:t>%s"</a:t>
            </a:r>
            <a:endParaRPr sz="2200">
              <a:latin typeface="Calibri"/>
              <a:cs typeface="Calibri"/>
            </a:endParaRPr>
          </a:p>
          <a:p>
            <a:pPr marL="355600">
              <a:lnSpc>
                <a:spcPts val="2375"/>
              </a:lnSpc>
            </a:pPr>
            <a:r>
              <a:rPr sz="2200" spc="-10" dirty="0">
                <a:latin typeface="Calibri"/>
                <a:cs typeface="Calibri"/>
              </a:rPr>
              <a:t>%Employee["Company"])</a:t>
            </a:r>
            <a:endParaRPr sz="2200">
              <a:latin typeface="Calibri"/>
              <a:cs typeface="Calibri"/>
            </a:endParaRPr>
          </a:p>
          <a:p>
            <a:pPr marL="76200">
              <a:lnSpc>
                <a:spcPct val="100000"/>
              </a:lnSpc>
              <a:spcBef>
                <a:spcPts val="2645"/>
              </a:spcBef>
            </a:pPr>
            <a:r>
              <a:rPr sz="2200" b="1" dirty="0">
                <a:latin typeface="Calibri"/>
                <a:cs typeface="Calibri"/>
              </a:rPr>
              <a:t>out</a:t>
            </a:r>
            <a:r>
              <a:rPr sz="2200" spc="-90" dirty="0">
                <a:latin typeface="Times New Roman"/>
                <a:cs typeface="Times New Roman"/>
              </a:rPr>
              <a:t> </a:t>
            </a:r>
            <a:r>
              <a:rPr sz="2200" b="1" spc="-25" dirty="0">
                <a:latin typeface="Calibri"/>
                <a:cs typeface="Calibri"/>
              </a:rPr>
              <a:t>put</a:t>
            </a:r>
            <a:endParaRPr sz="2200">
              <a:latin typeface="Calibri"/>
              <a:cs typeface="Calibri"/>
            </a:endParaRPr>
          </a:p>
          <a:p>
            <a:pPr marL="12700">
              <a:lnSpc>
                <a:spcPct val="100000"/>
              </a:lnSpc>
            </a:pPr>
            <a:r>
              <a:rPr sz="2200" dirty="0">
                <a:latin typeface="Calibri"/>
                <a:cs typeface="Calibri"/>
              </a:rPr>
              <a:t>&lt;class</a:t>
            </a:r>
            <a:r>
              <a:rPr sz="2200" spc="-105" dirty="0">
                <a:latin typeface="Times New Roman"/>
                <a:cs typeface="Times New Roman"/>
              </a:rPr>
              <a:t> </a:t>
            </a:r>
            <a:r>
              <a:rPr sz="2200" spc="-10" dirty="0">
                <a:latin typeface="Calibri"/>
                <a:cs typeface="Calibri"/>
              </a:rPr>
              <a:t>'dict'&gt;</a:t>
            </a:r>
            <a:endParaRPr sz="2200">
              <a:latin typeface="Calibri"/>
              <a:cs typeface="Calibri"/>
            </a:endParaRPr>
          </a:p>
          <a:p>
            <a:pPr marL="12700" marR="233679">
              <a:lnSpc>
                <a:spcPct val="100000"/>
              </a:lnSpc>
            </a:pPr>
            <a:r>
              <a:rPr sz="2200" dirty="0">
                <a:latin typeface="Calibri"/>
                <a:cs typeface="Calibri"/>
              </a:rPr>
              <a:t>printing</a:t>
            </a:r>
            <a:r>
              <a:rPr sz="2200" spc="-135" dirty="0">
                <a:latin typeface="Times New Roman"/>
                <a:cs typeface="Times New Roman"/>
              </a:rPr>
              <a:t> </a:t>
            </a:r>
            <a:r>
              <a:rPr sz="2200" spc="-10" dirty="0">
                <a:latin typeface="Calibri"/>
                <a:cs typeface="Calibri"/>
              </a:rPr>
              <a:t>Employee</a:t>
            </a:r>
            <a:r>
              <a:rPr sz="2200" spc="-95" dirty="0">
                <a:latin typeface="Times New Roman"/>
                <a:cs typeface="Times New Roman"/>
              </a:rPr>
              <a:t> </a:t>
            </a:r>
            <a:r>
              <a:rPr sz="2200" dirty="0">
                <a:latin typeface="Calibri"/>
                <a:cs typeface="Calibri"/>
              </a:rPr>
              <a:t>data</a:t>
            </a:r>
            <a:r>
              <a:rPr sz="2200" spc="-114" dirty="0">
                <a:latin typeface="Times New Roman"/>
                <a:cs typeface="Times New Roman"/>
              </a:rPr>
              <a:t> </a:t>
            </a:r>
            <a:r>
              <a:rPr sz="2200" spc="-20" dirty="0">
                <a:latin typeface="Calibri"/>
                <a:cs typeface="Calibri"/>
              </a:rPr>
              <a:t>....</a:t>
            </a:r>
            <a:r>
              <a:rPr sz="2200" spc="-20" dirty="0">
                <a:latin typeface="Times New Roman"/>
                <a:cs typeface="Times New Roman"/>
              </a:rPr>
              <a:t> </a:t>
            </a:r>
            <a:r>
              <a:rPr sz="2200" dirty="0">
                <a:latin typeface="Calibri"/>
                <a:cs typeface="Calibri"/>
              </a:rPr>
              <a:t>Name</a:t>
            </a:r>
            <a:r>
              <a:rPr sz="2200" spc="-70" dirty="0">
                <a:latin typeface="Times New Roman"/>
                <a:cs typeface="Times New Roman"/>
              </a:rPr>
              <a:t> </a:t>
            </a:r>
            <a:r>
              <a:rPr sz="2200" dirty="0">
                <a:latin typeface="Calibri"/>
                <a:cs typeface="Calibri"/>
              </a:rPr>
              <a:t>:</a:t>
            </a:r>
            <a:r>
              <a:rPr sz="2200" spc="-75" dirty="0">
                <a:latin typeface="Times New Roman"/>
                <a:cs typeface="Times New Roman"/>
              </a:rPr>
              <a:t> </a:t>
            </a:r>
            <a:r>
              <a:rPr sz="2200" spc="-25" dirty="0">
                <a:latin typeface="Calibri"/>
                <a:cs typeface="Calibri"/>
              </a:rPr>
              <a:t>Dev</a:t>
            </a:r>
            <a:endParaRPr sz="2200">
              <a:latin typeface="Calibri"/>
              <a:cs typeface="Calibri"/>
            </a:endParaRPr>
          </a:p>
          <a:p>
            <a:pPr marL="12700">
              <a:lnSpc>
                <a:spcPct val="100000"/>
              </a:lnSpc>
            </a:pPr>
            <a:r>
              <a:rPr sz="2200" dirty="0">
                <a:latin typeface="Calibri"/>
                <a:cs typeface="Calibri"/>
              </a:rPr>
              <a:t>Age</a:t>
            </a:r>
            <a:r>
              <a:rPr sz="2200" spc="-75" dirty="0">
                <a:latin typeface="Times New Roman"/>
                <a:cs typeface="Times New Roman"/>
              </a:rPr>
              <a:t> </a:t>
            </a:r>
            <a:r>
              <a:rPr sz="2200" dirty="0">
                <a:latin typeface="Calibri"/>
                <a:cs typeface="Calibri"/>
              </a:rPr>
              <a:t>:</a:t>
            </a:r>
            <a:r>
              <a:rPr sz="2200" spc="-80" dirty="0">
                <a:latin typeface="Times New Roman"/>
                <a:cs typeface="Times New Roman"/>
              </a:rPr>
              <a:t> </a:t>
            </a:r>
            <a:r>
              <a:rPr sz="2200" spc="-25" dirty="0">
                <a:latin typeface="Calibri"/>
                <a:cs typeface="Calibri"/>
              </a:rPr>
              <a:t>20</a:t>
            </a:r>
            <a:endParaRPr sz="2200">
              <a:latin typeface="Calibri"/>
              <a:cs typeface="Calibri"/>
            </a:endParaRPr>
          </a:p>
          <a:p>
            <a:pPr marL="12700" marR="1144270">
              <a:lnSpc>
                <a:spcPct val="100000"/>
              </a:lnSpc>
            </a:pPr>
            <a:r>
              <a:rPr sz="2200" dirty="0">
                <a:latin typeface="Calibri"/>
                <a:cs typeface="Calibri"/>
              </a:rPr>
              <a:t>Salary</a:t>
            </a:r>
            <a:r>
              <a:rPr sz="2200" spc="-85" dirty="0">
                <a:latin typeface="Times New Roman"/>
                <a:cs typeface="Times New Roman"/>
              </a:rPr>
              <a:t> </a:t>
            </a:r>
            <a:r>
              <a:rPr sz="2200" dirty="0">
                <a:latin typeface="Calibri"/>
                <a:cs typeface="Calibri"/>
              </a:rPr>
              <a:t>:</a:t>
            </a:r>
            <a:r>
              <a:rPr sz="2200" spc="-55" dirty="0">
                <a:latin typeface="Times New Roman"/>
                <a:cs typeface="Times New Roman"/>
              </a:rPr>
              <a:t> </a:t>
            </a:r>
            <a:r>
              <a:rPr sz="2200" spc="-10" dirty="0">
                <a:latin typeface="Calibri"/>
                <a:cs typeface="Calibri"/>
              </a:rPr>
              <a:t>45000</a:t>
            </a:r>
            <a:r>
              <a:rPr sz="2200" spc="-10" dirty="0">
                <a:latin typeface="Times New Roman"/>
                <a:cs typeface="Times New Roman"/>
              </a:rPr>
              <a:t> </a:t>
            </a:r>
            <a:r>
              <a:rPr sz="2200" spc="-10" dirty="0">
                <a:latin typeface="Calibri"/>
                <a:cs typeface="Calibri"/>
              </a:rPr>
              <a:t>Company</a:t>
            </a:r>
            <a:r>
              <a:rPr sz="2200" spc="-65" dirty="0">
                <a:latin typeface="Times New Roman"/>
                <a:cs typeface="Times New Roman"/>
              </a:rPr>
              <a:t> </a:t>
            </a:r>
            <a:r>
              <a:rPr sz="2200" dirty="0">
                <a:latin typeface="Calibri"/>
                <a:cs typeface="Calibri"/>
              </a:rPr>
              <a:t>:</a:t>
            </a:r>
            <a:r>
              <a:rPr sz="2200" spc="-60" dirty="0">
                <a:latin typeface="Times New Roman"/>
                <a:cs typeface="Times New Roman"/>
              </a:rPr>
              <a:t> </a:t>
            </a:r>
            <a:r>
              <a:rPr sz="2200" spc="-10" dirty="0">
                <a:latin typeface="Calibri"/>
                <a:cs typeface="Calibri"/>
              </a:rPr>
              <a:t>WIPRO</a:t>
            </a:r>
            <a:endParaRPr sz="2200">
              <a:latin typeface="Calibri"/>
              <a:cs typeface="Calibri"/>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618210"/>
            <a:ext cx="4850765" cy="2044791"/>
          </a:xfrm>
          <a:prstGeom prst="rect">
            <a:avLst/>
          </a:prstGeom>
        </p:spPr>
        <p:txBody>
          <a:bodyPr vert="horz" wrap="square" lIns="0" tIns="13335" rIns="0" bIns="0" rtlCol="0">
            <a:spAutoFit/>
          </a:bodyPr>
          <a:lstStyle/>
          <a:p>
            <a:pPr marL="12700">
              <a:lnSpc>
                <a:spcPct val="100000"/>
              </a:lnSpc>
              <a:spcBef>
                <a:spcPts val="105"/>
              </a:spcBef>
              <a:tabLst>
                <a:tab pos="3091180" algn="l"/>
              </a:tabLst>
            </a:pPr>
            <a:r>
              <a:rPr spc="-10" dirty="0" err="1" smtClean="0"/>
              <a:t>Characteristi</a:t>
            </a:r>
            <a:r>
              <a:rPr lang="en-US" spc="-10" dirty="0" err="1" smtClean="0"/>
              <a:t>CSE</a:t>
            </a:r>
            <a:r>
              <a:rPr b="0" spc="-130" dirty="0" smtClean="0">
                <a:latin typeface="Times New Roman"/>
                <a:cs typeface="Times New Roman"/>
              </a:rPr>
              <a:t> </a:t>
            </a:r>
            <a:r>
              <a:rPr spc="-25" dirty="0"/>
              <a:t>of</a:t>
            </a:r>
            <a:r>
              <a:rPr b="0" dirty="0">
                <a:latin typeface="Times New Roman"/>
                <a:cs typeface="Times New Roman"/>
              </a:rPr>
              <a:t>	</a:t>
            </a:r>
            <a:r>
              <a:rPr spc="-10" dirty="0"/>
              <a:t>Dictionary</a:t>
            </a:r>
          </a:p>
        </p:txBody>
      </p:sp>
      <p:sp>
        <p:nvSpPr>
          <p:cNvPr id="3" name="object 3"/>
          <p:cNvSpPr txBox="1"/>
          <p:nvPr/>
        </p:nvSpPr>
        <p:spPr>
          <a:xfrm>
            <a:off x="307340" y="946141"/>
            <a:ext cx="8552815" cy="5391785"/>
          </a:xfrm>
          <a:prstGeom prst="rect">
            <a:avLst/>
          </a:prstGeom>
        </p:spPr>
        <p:txBody>
          <a:bodyPr vert="horz" wrap="square" lIns="0" tIns="13335" rIns="0" bIns="0" rtlCol="0">
            <a:spAutoFit/>
          </a:bodyPr>
          <a:lstStyle/>
          <a:p>
            <a:pPr marL="527685" indent="-514984">
              <a:lnSpc>
                <a:spcPct val="100000"/>
              </a:lnSpc>
              <a:spcBef>
                <a:spcPts val="105"/>
              </a:spcBef>
              <a:buAutoNum type="arabicPeriod"/>
              <a:tabLst>
                <a:tab pos="527685" algn="l"/>
              </a:tabLst>
            </a:pPr>
            <a:r>
              <a:rPr sz="2000" b="1" spc="-10" dirty="0">
                <a:latin typeface="Calibri"/>
                <a:cs typeface="Calibri"/>
              </a:rPr>
              <a:t>Unordered</a:t>
            </a:r>
            <a:r>
              <a:rPr sz="2000" spc="-85" dirty="0">
                <a:latin typeface="Times New Roman"/>
                <a:cs typeface="Times New Roman"/>
              </a:rPr>
              <a:t> </a:t>
            </a:r>
            <a:r>
              <a:rPr sz="2000" b="1" spc="-25" dirty="0">
                <a:latin typeface="Calibri"/>
                <a:cs typeface="Calibri"/>
              </a:rPr>
              <a:t>Set</a:t>
            </a:r>
            <a:endParaRPr sz="2000">
              <a:latin typeface="Calibri"/>
              <a:cs typeface="Calibri"/>
            </a:endParaRPr>
          </a:p>
          <a:p>
            <a:pPr marL="527685" marR="5080" indent="-515620">
              <a:lnSpc>
                <a:spcPts val="1920"/>
              </a:lnSpc>
              <a:spcBef>
                <a:spcPts val="459"/>
              </a:spcBef>
            </a:pPr>
            <a:r>
              <a:rPr sz="2000" dirty="0">
                <a:latin typeface="Calibri"/>
                <a:cs typeface="Calibri"/>
              </a:rPr>
              <a:t>A</a:t>
            </a:r>
            <a:r>
              <a:rPr sz="2000" spc="-75" dirty="0">
                <a:latin typeface="Times New Roman"/>
                <a:cs typeface="Times New Roman"/>
              </a:rPr>
              <a:t> </a:t>
            </a:r>
            <a:r>
              <a:rPr sz="2000" dirty="0">
                <a:latin typeface="Calibri"/>
                <a:cs typeface="Calibri"/>
              </a:rPr>
              <a:t>dictionary</a:t>
            </a:r>
            <a:r>
              <a:rPr sz="2000" spc="-75" dirty="0">
                <a:latin typeface="Times New Roman"/>
                <a:cs typeface="Times New Roman"/>
              </a:rPr>
              <a:t> </a:t>
            </a:r>
            <a:r>
              <a:rPr sz="2000" dirty="0">
                <a:latin typeface="Calibri"/>
                <a:cs typeface="Calibri"/>
              </a:rPr>
              <a:t>is</a:t>
            </a:r>
            <a:r>
              <a:rPr sz="2000" spc="-65" dirty="0">
                <a:latin typeface="Times New Roman"/>
                <a:cs typeface="Times New Roman"/>
              </a:rPr>
              <a:t> </a:t>
            </a:r>
            <a:r>
              <a:rPr sz="2000" dirty="0">
                <a:latin typeface="Calibri"/>
                <a:cs typeface="Calibri"/>
              </a:rPr>
              <a:t>a</a:t>
            </a:r>
            <a:r>
              <a:rPr sz="2000" spc="-85" dirty="0">
                <a:latin typeface="Times New Roman"/>
                <a:cs typeface="Times New Roman"/>
              </a:rPr>
              <a:t> </a:t>
            </a:r>
            <a:r>
              <a:rPr sz="2000" spc="-10" dirty="0">
                <a:latin typeface="Calibri"/>
                <a:cs typeface="Calibri"/>
              </a:rPr>
              <a:t>unordered</a:t>
            </a:r>
            <a:r>
              <a:rPr sz="2000" spc="-90" dirty="0">
                <a:latin typeface="Times New Roman"/>
                <a:cs typeface="Times New Roman"/>
              </a:rPr>
              <a:t> </a:t>
            </a:r>
            <a:r>
              <a:rPr sz="2000" dirty="0">
                <a:latin typeface="Calibri"/>
                <a:cs typeface="Calibri"/>
              </a:rPr>
              <a:t>set</a:t>
            </a:r>
            <a:r>
              <a:rPr sz="2000" spc="-60" dirty="0">
                <a:latin typeface="Times New Roman"/>
                <a:cs typeface="Times New Roman"/>
              </a:rPr>
              <a:t> </a:t>
            </a:r>
            <a:r>
              <a:rPr sz="2000" dirty="0">
                <a:latin typeface="Calibri"/>
                <a:cs typeface="Calibri"/>
              </a:rPr>
              <a:t>of</a:t>
            </a:r>
            <a:r>
              <a:rPr sz="2000" spc="-85" dirty="0">
                <a:latin typeface="Times New Roman"/>
                <a:cs typeface="Times New Roman"/>
              </a:rPr>
              <a:t> </a:t>
            </a:r>
            <a:r>
              <a:rPr sz="2000" spc="-20" dirty="0">
                <a:latin typeface="Calibri"/>
                <a:cs typeface="Calibri"/>
              </a:rPr>
              <a:t>key:</a:t>
            </a:r>
            <a:r>
              <a:rPr sz="2000" spc="-85" dirty="0">
                <a:latin typeface="Times New Roman"/>
                <a:cs typeface="Times New Roman"/>
              </a:rPr>
              <a:t> </a:t>
            </a:r>
            <a:r>
              <a:rPr sz="2000" dirty="0">
                <a:latin typeface="Calibri"/>
                <a:cs typeface="Calibri"/>
              </a:rPr>
              <a:t>value</a:t>
            </a:r>
            <a:r>
              <a:rPr sz="2000" spc="-75" dirty="0">
                <a:latin typeface="Times New Roman"/>
                <a:cs typeface="Times New Roman"/>
              </a:rPr>
              <a:t> </a:t>
            </a:r>
            <a:r>
              <a:rPr sz="2000" spc="-10" dirty="0">
                <a:latin typeface="Calibri"/>
                <a:cs typeface="Calibri"/>
              </a:rPr>
              <a:t>pairs.</a:t>
            </a:r>
            <a:r>
              <a:rPr sz="2000" spc="-75" dirty="0">
                <a:latin typeface="Times New Roman"/>
                <a:cs typeface="Times New Roman"/>
              </a:rPr>
              <a:t> </a:t>
            </a:r>
            <a:r>
              <a:rPr sz="2000" dirty="0">
                <a:latin typeface="Calibri"/>
                <a:cs typeface="Calibri"/>
              </a:rPr>
              <a:t>Its</a:t>
            </a:r>
            <a:r>
              <a:rPr sz="2000" spc="-75" dirty="0">
                <a:latin typeface="Times New Roman"/>
                <a:cs typeface="Times New Roman"/>
              </a:rPr>
              <a:t> </a:t>
            </a:r>
            <a:r>
              <a:rPr sz="2000" spc="-10" dirty="0">
                <a:latin typeface="Calibri"/>
                <a:cs typeface="Calibri"/>
              </a:rPr>
              <a:t>values</a:t>
            </a:r>
            <a:r>
              <a:rPr sz="2000" spc="-60" dirty="0">
                <a:latin typeface="Times New Roman"/>
                <a:cs typeface="Times New Roman"/>
              </a:rPr>
              <a:t> </a:t>
            </a:r>
            <a:r>
              <a:rPr sz="2000" dirty="0">
                <a:latin typeface="Calibri"/>
                <a:cs typeface="Calibri"/>
              </a:rPr>
              <a:t>can</a:t>
            </a:r>
            <a:r>
              <a:rPr sz="2000" spc="-90" dirty="0">
                <a:latin typeface="Times New Roman"/>
                <a:cs typeface="Times New Roman"/>
              </a:rPr>
              <a:t> </a:t>
            </a:r>
            <a:r>
              <a:rPr sz="2000" spc="-10" dirty="0">
                <a:latin typeface="Calibri"/>
                <a:cs typeface="Calibri"/>
              </a:rPr>
              <a:t>contain</a:t>
            </a:r>
            <a:r>
              <a:rPr sz="2000" spc="-85" dirty="0">
                <a:latin typeface="Times New Roman"/>
                <a:cs typeface="Times New Roman"/>
              </a:rPr>
              <a:t> </a:t>
            </a:r>
            <a:r>
              <a:rPr sz="2000" spc="-10" dirty="0">
                <a:latin typeface="Calibri"/>
                <a:cs typeface="Calibri"/>
              </a:rPr>
              <a:t>references</a:t>
            </a:r>
            <a:r>
              <a:rPr sz="2000" spc="-10" dirty="0">
                <a:latin typeface="Times New Roman"/>
                <a:cs typeface="Times New Roman"/>
              </a:rPr>
              <a:t> </a:t>
            </a:r>
            <a:r>
              <a:rPr sz="2000" dirty="0">
                <a:latin typeface="Calibri"/>
                <a:cs typeface="Calibri"/>
              </a:rPr>
              <a:t>to</a:t>
            </a:r>
            <a:r>
              <a:rPr sz="2000" spc="-75" dirty="0">
                <a:latin typeface="Times New Roman"/>
                <a:cs typeface="Times New Roman"/>
              </a:rPr>
              <a:t> </a:t>
            </a:r>
            <a:r>
              <a:rPr sz="2000" dirty="0">
                <a:latin typeface="Calibri"/>
                <a:cs typeface="Calibri"/>
              </a:rPr>
              <a:t>any</a:t>
            </a:r>
            <a:r>
              <a:rPr sz="2000" spc="-85" dirty="0">
                <a:latin typeface="Times New Roman"/>
                <a:cs typeface="Times New Roman"/>
              </a:rPr>
              <a:t> </a:t>
            </a:r>
            <a:r>
              <a:rPr sz="2000" dirty="0">
                <a:latin typeface="Calibri"/>
                <a:cs typeface="Calibri"/>
              </a:rPr>
              <a:t>type</a:t>
            </a:r>
            <a:r>
              <a:rPr sz="2000" spc="-90" dirty="0">
                <a:latin typeface="Times New Roman"/>
                <a:cs typeface="Times New Roman"/>
              </a:rPr>
              <a:t> </a:t>
            </a:r>
            <a:r>
              <a:rPr sz="2000" dirty="0">
                <a:latin typeface="Calibri"/>
                <a:cs typeface="Calibri"/>
              </a:rPr>
              <a:t>of</a:t>
            </a:r>
            <a:r>
              <a:rPr sz="2000" spc="-85" dirty="0">
                <a:latin typeface="Times New Roman"/>
                <a:cs typeface="Times New Roman"/>
              </a:rPr>
              <a:t> </a:t>
            </a:r>
            <a:r>
              <a:rPr sz="2000" spc="-10" dirty="0">
                <a:latin typeface="Calibri"/>
                <a:cs typeface="Calibri"/>
              </a:rPr>
              <a:t>object.</a:t>
            </a:r>
            <a:endParaRPr sz="2000">
              <a:latin typeface="Calibri"/>
              <a:cs typeface="Calibri"/>
            </a:endParaRPr>
          </a:p>
          <a:p>
            <a:pPr marL="266065" indent="-253365">
              <a:lnSpc>
                <a:spcPct val="100000"/>
              </a:lnSpc>
              <a:spcBef>
                <a:spcPts val="20"/>
              </a:spcBef>
              <a:buAutoNum type="arabicPeriod" startAt="2"/>
              <a:tabLst>
                <a:tab pos="266065" algn="l"/>
              </a:tabLst>
            </a:pPr>
            <a:r>
              <a:rPr sz="2000" b="1" dirty="0">
                <a:latin typeface="Calibri"/>
                <a:cs typeface="Calibri"/>
              </a:rPr>
              <a:t>Not</a:t>
            </a:r>
            <a:r>
              <a:rPr sz="2000" spc="-85" dirty="0">
                <a:latin typeface="Times New Roman"/>
                <a:cs typeface="Times New Roman"/>
              </a:rPr>
              <a:t> </a:t>
            </a:r>
            <a:r>
              <a:rPr sz="2000" b="1" dirty="0">
                <a:latin typeface="Calibri"/>
                <a:cs typeface="Calibri"/>
              </a:rPr>
              <a:t>a</a:t>
            </a:r>
            <a:r>
              <a:rPr sz="2000" spc="-55" dirty="0">
                <a:latin typeface="Times New Roman"/>
                <a:cs typeface="Times New Roman"/>
              </a:rPr>
              <a:t> </a:t>
            </a:r>
            <a:r>
              <a:rPr sz="2000" b="1" spc="-10" dirty="0">
                <a:latin typeface="Calibri"/>
                <a:cs typeface="Calibri"/>
              </a:rPr>
              <a:t>Sequence</a:t>
            </a:r>
            <a:endParaRPr sz="2000">
              <a:latin typeface="Calibri"/>
              <a:cs typeface="Calibri"/>
            </a:endParaRPr>
          </a:p>
          <a:p>
            <a:pPr marL="527685" marR="1085850" indent="-515620">
              <a:lnSpc>
                <a:spcPts val="1920"/>
              </a:lnSpc>
              <a:spcBef>
                <a:spcPts val="465"/>
              </a:spcBef>
            </a:pPr>
            <a:r>
              <a:rPr sz="2000" spc="-20" dirty="0">
                <a:latin typeface="Calibri"/>
                <a:cs typeface="Calibri"/>
              </a:rPr>
              <a:t>Unlike</a:t>
            </a:r>
            <a:r>
              <a:rPr sz="2000" spc="-75" dirty="0">
                <a:latin typeface="Times New Roman"/>
                <a:cs typeface="Times New Roman"/>
              </a:rPr>
              <a:t> </a:t>
            </a:r>
            <a:r>
              <a:rPr sz="2000" dirty="0">
                <a:latin typeface="Calibri"/>
                <a:cs typeface="Calibri"/>
              </a:rPr>
              <a:t>a</a:t>
            </a:r>
            <a:r>
              <a:rPr sz="2000" spc="-70" dirty="0">
                <a:latin typeface="Times New Roman"/>
                <a:cs typeface="Times New Roman"/>
              </a:rPr>
              <a:t> </a:t>
            </a:r>
            <a:r>
              <a:rPr sz="2000" dirty="0">
                <a:latin typeface="Calibri"/>
                <a:cs typeface="Calibri"/>
              </a:rPr>
              <a:t>string,</a:t>
            </a:r>
            <a:r>
              <a:rPr sz="2000" spc="-65" dirty="0">
                <a:latin typeface="Times New Roman"/>
                <a:cs typeface="Times New Roman"/>
              </a:rPr>
              <a:t> </a:t>
            </a:r>
            <a:r>
              <a:rPr sz="2000" dirty="0">
                <a:latin typeface="Calibri"/>
                <a:cs typeface="Calibri"/>
              </a:rPr>
              <a:t>list</a:t>
            </a:r>
            <a:r>
              <a:rPr sz="2000" spc="-55" dirty="0">
                <a:latin typeface="Times New Roman"/>
                <a:cs typeface="Times New Roman"/>
              </a:rPr>
              <a:t> </a:t>
            </a:r>
            <a:r>
              <a:rPr sz="2000" dirty="0">
                <a:latin typeface="Calibri"/>
                <a:cs typeface="Calibri"/>
              </a:rPr>
              <a:t>and</a:t>
            </a:r>
            <a:r>
              <a:rPr sz="2000" spc="-60" dirty="0">
                <a:latin typeface="Times New Roman"/>
                <a:cs typeface="Times New Roman"/>
              </a:rPr>
              <a:t> </a:t>
            </a:r>
            <a:r>
              <a:rPr sz="2000" dirty="0">
                <a:latin typeface="Calibri"/>
                <a:cs typeface="Calibri"/>
              </a:rPr>
              <a:t>tuple,</a:t>
            </a:r>
            <a:r>
              <a:rPr sz="2000" spc="-70" dirty="0">
                <a:latin typeface="Times New Roman"/>
                <a:cs typeface="Times New Roman"/>
              </a:rPr>
              <a:t> </a:t>
            </a:r>
            <a:r>
              <a:rPr sz="2000" dirty="0">
                <a:latin typeface="Calibri"/>
                <a:cs typeface="Calibri"/>
              </a:rPr>
              <a:t>a</a:t>
            </a:r>
            <a:r>
              <a:rPr sz="2000" spc="-75" dirty="0">
                <a:latin typeface="Times New Roman"/>
                <a:cs typeface="Times New Roman"/>
              </a:rPr>
              <a:t> </a:t>
            </a:r>
            <a:r>
              <a:rPr sz="2000" dirty="0">
                <a:latin typeface="Calibri"/>
                <a:cs typeface="Calibri"/>
              </a:rPr>
              <a:t>dictionary</a:t>
            </a:r>
            <a:r>
              <a:rPr sz="2000" spc="-85" dirty="0">
                <a:latin typeface="Times New Roman"/>
                <a:cs typeface="Times New Roman"/>
              </a:rPr>
              <a:t> </a:t>
            </a:r>
            <a:r>
              <a:rPr sz="2000" dirty="0">
                <a:latin typeface="Calibri"/>
                <a:cs typeface="Calibri"/>
              </a:rPr>
              <a:t>is</a:t>
            </a:r>
            <a:r>
              <a:rPr sz="2000" spc="-65" dirty="0">
                <a:latin typeface="Times New Roman"/>
                <a:cs typeface="Times New Roman"/>
              </a:rPr>
              <a:t> </a:t>
            </a:r>
            <a:r>
              <a:rPr sz="2000" dirty="0">
                <a:latin typeface="Calibri"/>
                <a:cs typeface="Calibri"/>
              </a:rPr>
              <a:t>not</a:t>
            </a:r>
            <a:r>
              <a:rPr sz="2000" spc="-70" dirty="0">
                <a:latin typeface="Times New Roman"/>
                <a:cs typeface="Times New Roman"/>
              </a:rPr>
              <a:t> </a:t>
            </a:r>
            <a:r>
              <a:rPr sz="2000" dirty="0">
                <a:latin typeface="Calibri"/>
                <a:cs typeface="Calibri"/>
              </a:rPr>
              <a:t>a</a:t>
            </a:r>
            <a:r>
              <a:rPr sz="2000" spc="-70" dirty="0">
                <a:latin typeface="Times New Roman"/>
                <a:cs typeface="Times New Roman"/>
              </a:rPr>
              <a:t> </a:t>
            </a:r>
            <a:r>
              <a:rPr sz="2000" spc="-10" dirty="0">
                <a:latin typeface="Calibri"/>
                <a:cs typeface="Calibri"/>
              </a:rPr>
              <a:t>sequence</a:t>
            </a:r>
            <a:r>
              <a:rPr sz="2000" spc="-80" dirty="0">
                <a:latin typeface="Times New Roman"/>
                <a:cs typeface="Times New Roman"/>
              </a:rPr>
              <a:t> </a:t>
            </a:r>
            <a:r>
              <a:rPr sz="2000" dirty="0">
                <a:latin typeface="Calibri"/>
                <a:cs typeface="Calibri"/>
              </a:rPr>
              <a:t>because</a:t>
            </a:r>
            <a:r>
              <a:rPr sz="2000" spc="-75" dirty="0">
                <a:latin typeface="Times New Roman"/>
                <a:cs typeface="Times New Roman"/>
              </a:rPr>
              <a:t> </a:t>
            </a:r>
            <a:r>
              <a:rPr sz="2000" dirty="0">
                <a:latin typeface="Calibri"/>
                <a:cs typeface="Calibri"/>
              </a:rPr>
              <a:t>it</a:t>
            </a:r>
            <a:r>
              <a:rPr sz="2000" spc="-70" dirty="0">
                <a:latin typeface="Times New Roman"/>
                <a:cs typeface="Times New Roman"/>
              </a:rPr>
              <a:t> </a:t>
            </a:r>
            <a:r>
              <a:rPr sz="2000" spc="-25" dirty="0">
                <a:latin typeface="Calibri"/>
                <a:cs typeface="Calibri"/>
              </a:rPr>
              <a:t>is</a:t>
            </a:r>
            <a:r>
              <a:rPr sz="2000" spc="-25" dirty="0">
                <a:latin typeface="Times New Roman"/>
                <a:cs typeface="Times New Roman"/>
              </a:rPr>
              <a:t> </a:t>
            </a:r>
            <a:r>
              <a:rPr sz="2000" spc="-10" dirty="0">
                <a:latin typeface="Calibri"/>
                <a:cs typeface="Calibri"/>
              </a:rPr>
              <a:t>unordered</a:t>
            </a:r>
            <a:r>
              <a:rPr sz="2000" spc="-90" dirty="0">
                <a:latin typeface="Times New Roman"/>
                <a:cs typeface="Times New Roman"/>
              </a:rPr>
              <a:t> </a:t>
            </a:r>
            <a:r>
              <a:rPr sz="2000" dirty="0">
                <a:latin typeface="Calibri"/>
                <a:cs typeface="Calibri"/>
              </a:rPr>
              <a:t>set</a:t>
            </a:r>
            <a:r>
              <a:rPr sz="2000" spc="-50" dirty="0">
                <a:latin typeface="Times New Roman"/>
                <a:cs typeface="Times New Roman"/>
              </a:rPr>
              <a:t> </a:t>
            </a:r>
            <a:r>
              <a:rPr sz="2000" dirty="0">
                <a:latin typeface="Calibri"/>
                <a:cs typeface="Calibri"/>
              </a:rPr>
              <a:t>of</a:t>
            </a:r>
            <a:r>
              <a:rPr sz="2000" spc="-80" dirty="0">
                <a:latin typeface="Times New Roman"/>
                <a:cs typeface="Times New Roman"/>
              </a:rPr>
              <a:t> </a:t>
            </a:r>
            <a:r>
              <a:rPr sz="2000" spc="-10" dirty="0">
                <a:latin typeface="Calibri"/>
                <a:cs typeface="Calibri"/>
              </a:rPr>
              <a:t>elements.</a:t>
            </a:r>
            <a:endParaRPr sz="2000">
              <a:latin typeface="Calibri"/>
              <a:cs typeface="Calibri"/>
            </a:endParaRPr>
          </a:p>
          <a:p>
            <a:pPr marL="261620" indent="-248920">
              <a:lnSpc>
                <a:spcPct val="100000"/>
              </a:lnSpc>
              <a:spcBef>
                <a:spcPts val="15"/>
              </a:spcBef>
              <a:buAutoNum type="arabicPeriod" startAt="3"/>
              <a:tabLst>
                <a:tab pos="261620" algn="l"/>
              </a:tabLst>
            </a:pPr>
            <a:r>
              <a:rPr sz="2000" b="1" spc="-20" dirty="0">
                <a:latin typeface="Calibri"/>
                <a:cs typeface="Calibri"/>
              </a:rPr>
              <a:t>Indexed</a:t>
            </a:r>
            <a:r>
              <a:rPr sz="2000" spc="-75" dirty="0">
                <a:latin typeface="Times New Roman"/>
                <a:cs typeface="Times New Roman"/>
              </a:rPr>
              <a:t> </a:t>
            </a:r>
            <a:r>
              <a:rPr sz="2000" b="1" dirty="0">
                <a:latin typeface="Calibri"/>
                <a:cs typeface="Calibri"/>
              </a:rPr>
              <a:t>by</a:t>
            </a:r>
            <a:r>
              <a:rPr sz="2000" spc="-85" dirty="0">
                <a:latin typeface="Times New Roman"/>
                <a:cs typeface="Times New Roman"/>
              </a:rPr>
              <a:t> </a:t>
            </a:r>
            <a:r>
              <a:rPr sz="2000" b="1" spc="-10" dirty="0">
                <a:latin typeface="Calibri"/>
                <a:cs typeface="Calibri"/>
              </a:rPr>
              <a:t>Keys,</a:t>
            </a:r>
            <a:r>
              <a:rPr sz="2000" spc="-60" dirty="0">
                <a:latin typeface="Times New Roman"/>
                <a:cs typeface="Times New Roman"/>
              </a:rPr>
              <a:t> </a:t>
            </a:r>
            <a:r>
              <a:rPr sz="2000" b="1" dirty="0">
                <a:latin typeface="Calibri"/>
                <a:cs typeface="Calibri"/>
              </a:rPr>
              <a:t>Not</a:t>
            </a:r>
            <a:r>
              <a:rPr sz="2000" spc="-105" dirty="0">
                <a:latin typeface="Times New Roman"/>
                <a:cs typeface="Times New Roman"/>
              </a:rPr>
              <a:t> </a:t>
            </a:r>
            <a:r>
              <a:rPr sz="2000" b="1" spc="-10" dirty="0">
                <a:latin typeface="Calibri"/>
                <a:cs typeface="Calibri"/>
              </a:rPr>
              <a:t>Numbers</a:t>
            </a:r>
            <a:endParaRPr sz="2000">
              <a:latin typeface="Calibri"/>
              <a:cs typeface="Calibri"/>
            </a:endParaRPr>
          </a:p>
          <a:p>
            <a:pPr marL="12700">
              <a:lnSpc>
                <a:spcPts val="2160"/>
              </a:lnSpc>
            </a:pPr>
            <a:r>
              <a:rPr sz="2000" dirty="0">
                <a:latin typeface="Calibri"/>
                <a:cs typeface="Calibri"/>
              </a:rPr>
              <a:t>Dictionaries</a:t>
            </a:r>
            <a:r>
              <a:rPr sz="2000" spc="-70" dirty="0">
                <a:latin typeface="Times New Roman"/>
                <a:cs typeface="Times New Roman"/>
              </a:rPr>
              <a:t> </a:t>
            </a:r>
            <a:r>
              <a:rPr sz="2000" dirty="0">
                <a:latin typeface="Calibri"/>
                <a:cs typeface="Calibri"/>
              </a:rPr>
              <a:t>are</a:t>
            </a:r>
            <a:r>
              <a:rPr sz="2000" spc="-75" dirty="0">
                <a:latin typeface="Times New Roman"/>
                <a:cs typeface="Times New Roman"/>
              </a:rPr>
              <a:t> </a:t>
            </a:r>
            <a:r>
              <a:rPr sz="2000" spc="-10" dirty="0">
                <a:latin typeface="Calibri"/>
                <a:cs typeface="Calibri"/>
              </a:rPr>
              <a:t>indexed</a:t>
            </a:r>
            <a:r>
              <a:rPr sz="2000" spc="-80" dirty="0">
                <a:latin typeface="Times New Roman"/>
                <a:cs typeface="Times New Roman"/>
              </a:rPr>
              <a:t> </a:t>
            </a:r>
            <a:r>
              <a:rPr sz="2000" dirty="0">
                <a:latin typeface="Calibri"/>
                <a:cs typeface="Calibri"/>
              </a:rPr>
              <a:t>by</a:t>
            </a:r>
            <a:r>
              <a:rPr sz="2000" spc="-90" dirty="0">
                <a:latin typeface="Times New Roman"/>
                <a:cs typeface="Times New Roman"/>
              </a:rPr>
              <a:t> </a:t>
            </a:r>
            <a:r>
              <a:rPr sz="2000" spc="-20" dirty="0">
                <a:latin typeface="Calibri"/>
                <a:cs typeface="Calibri"/>
              </a:rPr>
              <a:t>keys.</a:t>
            </a:r>
            <a:r>
              <a:rPr sz="2000" spc="-75" dirty="0">
                <a:latin typeface="Times New Roman"/>
                <a:cs typeface="Times New Roman"/>
              </a:rPr>
              <a:t> </a:t>
            </a:r>
            <a:r>
              <a:rPr sz="2000" spc="-10" dirty="0">
                <a:latin typeface="Calibri"/>
                <a:cs typeface="Calibri"/>
              </a:rPr>
              <a:t>According</a:t>
            </a:r>
            <a:r>
              <a:rPr sz="2000" spc="-114" dirty="0">
                <a:latin typeface="Times New Roman"/>
                <a:cs typeface="Times New Roman"/>
              </a:rPr>
              <a:t> </a:t>
            </a:r>
            <a:r>
              <a:rPr sz="2000" dirty="0">
                <a:latin typeface="Calibri"/>
                <a:cs typeface="Calibri"/>
              </a:rPr>
              <a:t>to</a:t>
            </a:r>
            <a:r>
              <a:rPr sz="2000" spc="-75" dirty="0">
                <a:latin typeface="Times New Roman"/>
                <a:cs typeface="Times New Roman"/>
              </a:rPr>
              <a:t> </a:t>
            </a:r>
            <a:r>
              <a:rPr sz="2000" dirty="0">
                <a:latin typeface="Calibri"/>
                <a:cs typeface="Calibri"/>
              </a:rPr>
              <a:t>Python,</a:t>
            </a:r>
            <a:r>
              <a:rPr sz="2000" spc="-105" dirty="0">
                <a:latin typeface="Times New Roman"/>
                <a:cs typeface="Times New Roman"/>
              </a:rPr>
              <a:t> </a:t>
            </a:r>
            <a:r>
              <a:rPr sz="2000" dirty="0">
                <a:latin typeface="Calibri"/>
                <a:cs typeface="Calibri"/>
              </a:rPr>
              <a:t>a</a:t>
            </a:r>
            <a:r>
              <a:rPr sz="2000" spc="-75" dirty="0">
                <a:latin typeface="Times New Roman"/>
                <a:cs typeface="Times New Roman"/>
              </a:rPr>
              <a:t> </a:t>
            </a:r>
            <a:r>
              <a:rPr sz="2000" spc="-20" dirty="0">
                <a:latin typeface="Calibri"/>
                <a:cs typeface="Calibri"/>
              </a:rPr>
              <a:t>key</a:t>
            </a:r>
            <a:r>
              <a:rPr sz="2000" spc="-90" dirty="0">
                <a:latin typeface="Times New Roman"/>
                <a:cs typeface="Times New Roman"/>
              </a:rPr>
              <a:t> </a:t>
            </a:r>
            <a:r>
              <a:rPr sz="2000" dirty="0">
                <a:latin typeface="Calibri"/>
                <a:cs typeface="Calibri"/>
              </a:rPr>
              <a:t>can</a:t>
            </a:r>
            <a:r>
              <a:rPr sz="2000" spc="-80" dirty="0">
                <a:latin typeface="Times New Roman"/>
                <a:cs typeface="Times New Roman"/>
              </a:rPr>
              <a:t> </a:t>
            </a:r>
            <a:r>
              <a:rPr sz="2000" dirty="0">
                <a:latin typeface="Calibri"/>
                <a:cs typeface="Calibri"/>
              </a:rPr>
              <a:t>be</a:t>
            </a:r>
            <a:r>
              <a:rPr sz="2000" spc="-85" dirty="0">
                <a:latin typeface="Times New Roman"/>
                <a:cs typeface="Times New Roman"/>
              </a:rPr>
              <a:t> </a:t>
            </a:r>
            <a:r>
              <a:rPr sz="2000" dirty="0">
                <a:latin typeface="Calibri"/>
                <a:cs typeface="Calibri"/>
              </a:rPr>
              <a:t>"any</a:t>
            </a:r>
            <a:r>
              <a:rPr sz="2000" spc="-90" dirty="0">
                <a:latin typeface="Times New Roman"/>
                <a:cs typeface="Times New Roman"/>
              </a:rPr>
              <a:t> </a:t>
            </a:r>
            <a:r>
              <a:rPr sz="2000" spc="-20" dirty="0">
                <a:latin typeface="Calibri"/>
                <a:cs typeface="Calibri"/>
              </a:rPr>
              <a:t>non-</a:t>
            </a:r>
            <a:endParaRPr sz="2000">
              <a:latin typeface="Calibri"/>
              <a:cs typeface="Calibri"/>
            </a:endParaRPr>
          </a:p>
          <a:p>
            <a:pPr marL="527685">
              <a:lnSpc>
                <a:spcPts val="2160"/>
              </a:lnSpc>
            </a:pPr>
            <a:r>
              <a:rPr sz="2000" dirty="0">
                <a:latin typeface="Calibri"/>
                <a:cs typeface="Calibri"/>
              </a:rPr>
              <a:t>mutable</a:t>
            </a:r>
            <a:r>
              <a:rPr sz="2000" spc="-110" dirty="0">
                <a:latin typeface="Times New Roman"/>
                <a:cs typeface="Times New Roman"/>
              </a:rPr>
              <a:t> </a:t>
            </a:r>
            <a:r>
              <a:rPr sz="2000" spc="-10" dirty="0">
                <a:latin typeface="Calibri"/>
                <a:cs typeface="Calibri"/>
              </a:rPr>
              <a:t>type.</a:t>
            </a:r>
            <a:endParaRPr sz="2000">
              <a:latin typeface="Calibri"/>
              <a:cs typeface="Calibri"/>
            </a:endParaRPr>
          </a:p>
          <a:p>
            <a:pPr marL="266065" indent="-253365">
              <a:lnSpc>
                <a:spcPct val="100000"/>
              </a:lnSpc>
              <a:buAutoNum type="arabicPeriod" startAt="4"/>
              <a:tabLst>
                <a:tab pos="266065" algn="l"/>
              </a:tabLst>
            </a:pPr>
            <a:r>
              <a:rPr sz="2000" b="1" spc="-20" dirty="0">
                <a:latin typeface="Calibri"/>
                <a:cs typeface="Calibri"/>
              </a:rPr>
              <a:t>Keys</a:t>
            </a:r>
            <a:r>
              <a:rPr sz="2000" spc="-75" dirty="0">
                <a:latin typeface="Times New Roman"/>
                <a:cs typeface="Times New Roman"/>
              </a:rPr>
              <a:t> </a:t>
            </a:r>
            <a:r>
              <a:rPr sz="2000" b="1" dirty="0">
                <a:latin typeface="Calibri"/>
                <a:cs typeface="Calibri"/>
              </a:rPr>
              <a:t>must</a:t>
            </a:r>
            <a:r>
              <a:rPr sz="2000" spc="-100" dirty="0">
                <a:latin typeface="Times New Roman"/>
                <a:cs typeface="Times New Roman"/>
              </a:rPr>
              <a:t> </a:t>
            </a:r>
            <a:r>
              <a:rPr sz="2000" b="1" dirty="0">
                <a:latin typeface="Calibri"/>
                <a:cs typeface="Calibri"/>
              </a:rPr>
              <a:t>be</a:t>
            </a:r>
            <a:r>
              <a:rPr sz="2000" spc="-75" dirty="0">
                <a:latin typeface="Times New Roman"/>
                <a:cs typeface="Times New Roman"/>
              </a:rPr>
              <a:t> </a:t>
            </a:r>
            <a:r>
              <a:rPr sz="2000" b="1" spc="-10" dirty="0">
                <a:latin typeface="Calibri"/>
                <a:cs typeface="Calibri"/>
              </a:rPr>
              <a:t>Unique</a:t>
            </a:r>
            <a:endParaRPr sz="2000">
              <a:latin typeface="Calibri"/>
              <a:cs typeface="Calibri"/>
            </a:endParaRPr>
          </a:p>
          <a:p>
            <a:pPr marL="527685" marR="163195" indent="-515620">
              <a:lnSpc>
                <a:spcPts val="1920"/>
              </a:lnSpc>
              <a:spcBef>
                <a:spcPts val="465"/>
              </a:spcBef>
            </a:pPr>
            <a:r>
              <a:rPr sz="2000" dirty="0">
                <a:latin typeface="Calibri"/>
                <a:cs typeface="Calibri"/>
              </a:rPr>
              <a:t>Each</a:t>
            </a:r>
            <a:r>
              <a:rPr sz="2000" spc="-85" dirty="0">
                <a:latin typeface="Times New Roman"/>
                <a:cs typeface="Times New Roman"/>
              </a:rPr>
              <a:t> </a:t>
            </a:r>
            <a:r>
              <a:rPr sz="2000" dirty="0">
                <a:latin typeface="Calibri"/>
                <a:cs typeface="Calibri"/>
              </a:rPr>
              <a:t>of</a:t>
            </a:r>
            <a:r>
              <a:rPr sz="2000" spc="-95" dirty="0">
                <a:latin typeface="Times New Roman"/>
                <a:cs typeface="Times New Roman"/>
              </a:rPr>
              <a:t> </a:t>
            </a:r>
            <a:r>
              <a:rPr sz="2000" dirty="0">
                <a:latin typeface="Calibri"/>
                <a:cs typeface="Calibri"/>
              </a:rPr>
              <a:t>the</a:t>
            </a:r>
            <a:r>
              <a:rPr sz="2000" spc="-90" dirty="0">
                <a:latin typeface="Times New Roman"/>
                <a:cs typeface="Times New Roman"/>
              </a:rPr>
              <a:t> </a:t>
            </a:r>
            <a:r>
              <a:rPr sz="2000" spc="-20" dirty="0">
                <a:latin typeface="Calibri"/>
                <a:cs typeface="Calibri"/>
              </a:rPr>
              <a:t>keys</a:t>
            </a:r>
            <a:r>
              <a:rPr sz="2000" spc="-85" dirty="0">
                <a:latin typeface="Times New Roman"/>
                <a:cs typeface="Times New Roman"/>
              </a:rPr>
              <a:t> </a:t>
            </a:r>
            <a:r>
              <a:rPr sz="2000" dirty="0">
                <a:latin typeface="Calibri"/>
                <a:cs typeface="Calibri"/>
              </a:rPr>
              <a:t>within</a:t>
            </a:r>
            <a:r>
              <a:rPr sz="2000" spc="-85" dirty="0">
                <a:latin typeface="Times New Roman"/>
                <a:cs typeface="Times New Roman"/>
              </a:rPr>
              <a:t> </a:t>
            </a:r>
            <a:r>
              <a:rPr sz="2000" dirty="0">
                <a:latin typeface="Calibri"/>
                <a:cs typeface="Calibri"/>
              </a:rPr>
              <a:t>a</a:t>
            </a:r>
            <a:r>
              <a:rPr sz="2000" spc="-80" dirty="0">
                <a:latin typeface="Times New Roman"/>
                <a:cs typeface="Times New Roman"/>
              </a:rPr>
              <a:t> </a:t>
            </a:r>
            <a:r>
              <a:rPr sz="2000" dirty="0">
                <a:latin typeface="Calibri"/>
                <a:cs typeface="Calibri"/>
              </a:rPr>
              <a:t>dictionary</a:t>
            </a:r>
            <a:r>
              <a:rPr sz="2000" spc="-85" dirty="0">
                <a:latin typeface="Times New Roman"/>
                <a:cs typeface="Times New Roman"/>
              </a:rPr>
              <a:t> </a:t>
            </a:r>
            <a:r>
              <a:rPr sz="2000" dirty="0">
                <a:latin typeface="Calibri"/>
                <a:cs typeface="Calibri"/>
              </a:rPr>
              <a:t>must</a:t>
            </a:r>
            <a:r>
              <a:rPr sz="2000" spc="-85" dirty="0">
                <a:latin typeface="Times New Roman"/>
                <a:cs typeface="Times New Roman"/>
              </a:rPr>
              <a:t> </a:t>
            </a:r>
            <a:r>
              <a:rPr sz="2000" dirty="0">
                <a:latin typeface="Calibri"/>
                <a:cs typeface="Calibri"/>
              </a:rPr>
              <a:t>be:</a:t>
            </a:r>
            <a:r>
              <a:rPr sz="2000" spc="-90" dirty="0">
                <a:latin typeface="Times New Roman"/>
                <a:cs typeface="Times New Roman"/>
              </a:rPr>
              <a:t> </a:t>
            </a:r>
            <a:r>
              <a:rPr sz="2000" dirty="0">
                <a:latin typeface="Calibri"/>
                <a:cs typeface="Calibri"/>
              </a:rPr>
              <a:t>6</a:t>
            </a:r>
            <a:r>
              <a:rPr sz="2000" spc="-85" dirty="0">
                <a:latin typeface="Times New Roman"/>
                <a:cs typeface="Times New Roman"/>
              </a:rPr>
              <a:t> </a:t>
            </a:r>
            <a:r>
              <a:rPr sz="2000" dirty="0">
                <a:latin typeface="Calibri"/>
                <a:cs typeface="Calibri"/>
              </a:rPr>
              <a:t>unique.</a:t>
            </a:r>
            <a:r>
              <a:rPr sz="2000" spc="-100" dirty="0">
                <a:latin typeface="Times New Roman"/>
                <a:cs typeface="Times New Roman"/>
              </a:rPr>
              <a:t> </a:t>
            </a:r>
            <a:r>
              <a:rPr sz="2000" dirty="0">
                <a:latin typeface="Calibri"/>
                <a:cs typeface="Calibri"/>
              </a:rPr>
              <a:t>Since</a:t>
            </a:r>
            <a:r>
              <a:rPr sz="2000" spc="-85" dirty="0">
                <a:latin typeface="Times New Roman"/>
                <a:cs typeface="Times New Roman"/>
              </a:rPr>
              <a:t> </a:t>
            </a:r>
            <a:r>
              <a:rPr sz="2000" spc="-20" dirty="0">
                <a:latin typeface="Calibri"/>
                <a:cs typeface="Calibri"/>
              </a:rPr>
              <a:t>keys</a:t>
            </a:r>
            <a:r>
              <a:rPr sz="2000" spc="-95" dirty="0">
                <a:latin typeface="Times New Roman"/>
                <a:cs typeface="Times New Roman"/>
              </a:rPr>
              <a:t> </a:t>
            </a:r>
            <a:r>
              <a:rPr sz="2000" dirty="0">
                <a:latin typeface="Calibri"/>
                <a:cs typeface="Calibri"/>
              </a:rPr>
              <a:t>are</a:t>
            </a:r>
            <a:r>
              <a:rPr sz="2000" spc="-85" dirty="0">
                <a:latin typeface="Times New Roman"/>
                <a:cs typeface="Times New Roman"/>
              </a:rPr>
              <a:t> </a:t>
            </a:r>
            <a:r>
              <a:rPr sz="2000" dirty="0">
                <a:latin typeface="Calibri"/>
                <a:cs typeface="Calibri"/>
              </a:rPr>
              <a:t>used</a:t>
            </a:r>
            <a:r>
              <a:rPr sz="2000" spc="-80" dirty="0">
                <a:latin typeface="Times New Roman"/>
                <a:cs typeface="Times New Roman"/>
              </a:rPr>
              <a:t> </a:t>
            </a:r>
            <a:r>
              <a:rPr sz="2000" spc="-25" dirty="0">
                <a:latin typeface="Calibri"/>
                <a:cs typeface="Calibri"/>
              </a:rPr>
              <a:t>to</a:t>
            </a:r>
            <a:r>
              <a:rPr sz="2000" spc="-25" dirty="0">
                <a:latin typeface="Times New Roman"/>
                <a:cs typeface="Times New Roman"/>
              </a:rPr>
              <a:t> </a:t>
            </a:r>
            <a:r>
              <a:rPr sz="2000" dirty="0">
                <a:latin typeface="Calibri"/>
                <a:cs typeface="Calibri"/>
              </a:rPr>
              <a:t>identify</a:t>
            </a:r>
            <a:r>
              <a:rPr sz="2000" spc="-70" dirty="0">
                <a:latin typeface="Times New Roman"/>
                <a:cs typeface="Times New Roman"/>
              </a:rPr>
              <a:t> </a:t>
            </a:r>
            <a:r>
              <a:rPr sz="2000" spc="-10" dirty="0">
                <a:latin typeface="Calibri"/>
                <a:cs typeface="Calibri"/>
              </a:rPr>
              <a:t>values</a:t>
            </a:r>
            <a:r>
              <a:rPr sz="2000" spc="-60" dirty="0">
                <a:latin typeface="Times New Roman"/>
                <a:cs typeface="Times New Roman"/>
              </a:rPr>
              <a:t> </a:t>
            </a:r>
            <a:r>
              <a:rPr sz="2000" dirty="0">
                <a:latin typeface="Calibri"/>
                <a:cs typeface="Calibri"/>
              </a:rPr>
              <a:t>in</a:t>
            </a:r>
            <a:r>
              <a:rPr sz="2000" spc="-75" dirty="0">
                <a:latin typeface="Times New Roman"/>
                <a:cs typeface="Times New Roman"/>
              </a:rPr>
              <a:t> </a:t>
            </a:r>
            <a:r>
              <a:rPr sz="2000" dirty="0">
                <a:latin typeface="Calibri"/>
                <a:cs typeface="Calibri"/>
              </a:rPr>
              <a:t>a</a:t>
            </a:r>
            <a:r>
              <a:rPr sz="2000" spc="-70" dirty="0">
                <a:latin typeface="Times New Roman"/>
                <a:cs typeface="Times New Roman"/>
              </a:rPr>
              <a:t> </a:t>
            </a:r>
            <a:r>
              <a:rPr sz="2000" spc="-20" dirty="0">
                <a:latin typeface="Calibri"/>
                <a:cs typeface="Calibri"/>
              </a:rPr>
              <a:t>dictionary,</a:t>
            </a:r>
            <a:r>
              <a:rPr sz="2000" spc="-85" dirty="0">
                <a:latin typeface="Times New Roman"/>
                <a:cs typeface="Times New Roman"/>
              </a:rPr>
              <a:t> </a:t>
            </a:r>
            <a:r>
              <a:rPr sz="2000" dirty="0">
                <a:latin typeface="Calibri"/>
                <a:cs typeface="Calibri"/>
              </a:rPr>
              <a:t>there</a:t>
            </a:r>
            <a:r>
              <a:rPr sz="2000" spc="-65" dirty="0">
                <a:latin typeface="Times New Roman"/>
                <a:cs typeface="Times New Roman"/>
              </a:rPr>
              <a:t> </a:t>
            </a:r>
            <a:r>
              <a:rPr sz="2000" dirty="0">
                <a:latin typeface="Calibri"/>
                <a:cs typeface="Calibri"/>
              </a:rPr>
              <a:t>cannot</a:t>
            </a:r>
            <a:r>
              <a:rPr sz="2000" spc="-90" dirty="0">
                <a:latin typeface="Times New Roman"/>
                <a:cs typeface="Times New Roman"/>
              </a:rPr>
              <a:t> </a:t>
            </a:r>
            <a:r>
              <a:rPr sz="2000" dirty="0">
                <a:latin typeface="Calibri"/>
                <a:cs typeface="Calibri"/>
              </a:rPr>
              <a:t>be</a:t>
            </a:r>
            <a:r>
              <a:rPr sz="2000" spc="-65" dirty="0">
                <a:latin typeface="Times New Roman"/>
                <a:cs typeface="Times New Roman"/>
              </a:rPr>
              <a:t> </a:t>
            </a:r>
            <a:r>
              <a:rPr sz="2000" spc="-10" dirty="0">
                <a:latin typeface="Calibri"/>
                <a:cs typeface="Calibri"/>
              </a:rPr>
              <a:t>duplicate</a:t>
            </a:r>
            <a:r>
              <a:rPr sz="2000" spc="-70" dirty="0">
                <a:latin typeface="Times New Roman"/>
                <a:cs typeface="Times New Roman"/>
              </a:rPr>
              <a:t> </a:t>
            </a:r>
            <a:r>
              <a:rPr sz="2000" spc="-20" dirty="0">
                <a:latin typeface="Calibri"/>
                <a:cs typeface="Calibri"/>
              </a:rPr>
              <a:t>keys</a:t>
            </a:r>
            <a:r>
              <a:rPr sz="2000" spc="-80" dirty="0">
                <a:latin typeface="Times New Roman"/>
                <a:cs typeface="Times New Roman"/>
              </a:rPr>
              <a:t> </a:t>
            </a:r>
            <a:r>
              <a:rPr sz="2000" dirty="0">
                <a:latin typeface="Calibri"/>
                <a:cs typeface="Calibri"/>
              </a:rPr>
              <a:t>in</a:t>
            </a:r>
            <a:r>
              <a:rPr sz="2000" spc="-65" dirty="0">
                <a:latin typeface="Times New Roman"/>
                <a:cs typeface="Times New Roman"/>
              </a:rPr>
              <a:t> </a:t>
            </a:r>
            <a:r>
              <a:rPr sz="2000" dirty="0">
                <a:latin typeface="Calibri"/>
                <a:cs typeface="Calibri"/>
              </a:rPr>
              <a:t>a</a:t>
            </a:r>
            <a:r>
              <a:rPr sz="2000" spc="-75" dirty="0">
                <a:latin typeface="Times New Roman"/>
                <a:cs typeface="Times New Roman"/>
              </a:rPr>
              <a:t> </a:t>
            </a:r>
            <a:r>
              <a:rPr sz="2000" spc="-10" dirty="0">
                <a:latin typeface="Calibri"/>
                <a:cs typeface="Calibri"/>
              </a:rPr>
              <a:t>dictionary.</a:t>
            </a:r>
            <a:endParaRPr sz="2000">
              <a:latin typeface="Calibri"/>
              <a:cs typeface="Calibri"/>
            </a:endParaRPr>
          </a:p>
          <a:p>
            <a:pPr marL="266065" indent="-253365">
              <a:lnSpc>
                <a:spcPct val="100000"/>
              </a:lnSpc>
              <a:spcBef>
                <a:spcPts val="15"/>
              </a:spcBef>
              <a:buAutoNum type="arabicPeriod" startAt="5"/>
              <a:tabLst>
                <a:tab pos="266065" algn="l"/>
              </a:tabLst>
            </a:pPr>
            <a:r>
              <a:rPr sz="2000" b="1" dirty="0">
                <a:latin typeface="Calibri"/>
                <a:cs typeface="Calibri"/>
              </a:rPr>
              <a:t>Dictionaries</a:t>
            </a:r>
            <a:r>
              <a:rPr sz="2000" spc="-114" dirty="0">
                <a:latin typeface="Times New Roman"/>
                <a:cs typeface="Times New Roman"/>
              </a:rPr>
              <a:t> </a:t>
            </a:r>
            <a:r>
              <a:rPr sz="2000" b="1" dirty="0">
                <a:latin typeface="Calibri"/>
                <a:cs typeface="Calibri"/>
              </a:rPr>
              <a:t>are</a:t>
            </a:r>
            <a:r>
              <a:rPr sz="2000" spc="-75" dirty="0">
                <a:latin typeface="Times New Roman"/>
                <a:cs typeface="Times New Roman"/>
              </a:rPr>
              <a:t> </a:t>
            </a:r>
            <a:r>
              <a:rPr sz="2000" b="1" spc="-10" dirty="0">
                <a:latin typeface="Calibri"/>
                <a:cs typeface="Calibri"/>
              </a:rPr>
              <a:t>Mutable</a:t>
            </a:r>
            <a:endParaRPr sz="2000">
              <a:latin typeface="Calibri"/>
              <a:cs typeface="Calibri"/>
            </a:endParaRPr>
          </a:p>
          <a:p>
            <a:pPr marL="527685" marR="242570" indent="-515620">
              <a:lnSpc>
                <a:spcPts val="1920"/>
              </a:lnSpc>
              <a:spcBef>
                <a:spcPts val="470"/>
              </a:spcBef>
            </a:pPr>
            <a:r>
              <a:rPr sz="2000" spc="-10" dirty="0">
                <a:latin typeface="Calibri"/>
                <a:cs typeface="Calibri"/>
              </a:rPr>
              <a:t>Like</a:t>
            </a:r>
            <a:r>
              <a:rPr sz="2000" spc="-100" dirty="0">
                <a:latin typeface="Times New Roman"/>
                <a:cs typeface="Times New Roman"/>
              </a:rPr>
              <a:t> </a:t>
            </a:r>
            <a:r>
              <a:rPr sz="2000" dirty="0">
                <a:latin typeface="Calibri"/>
                <a:cs typeface="Calibri"/>
              </a:rPr>
              <a:t>lists,</a:t>
            </a:r>
            <a:r>
              <a:rPr sz="2000" spc="-70" dirty="0">
                <a:latin typeface="Times New Roman"/>
                <a:cs typeface="Times New Roman"/>
              </a:rPr>
              <a:t> </a:t>
            </a:r>
            <a:r>
              <a:rPr sz="2000" dirty="0">
                <a:latin typeface="Calibri"/>
                <a:cs typeface="Calibri"/>
              </a:rPr>
              <a:t>dictionaries</a:t>
            </a:r>
            <a:r>
              <a:rPr sz="2000" spc="-85" dirty="0">
                <a:latin typeface="Times New Roman"/>
                <a:cs typeface="Times New Roman"/>
              </a:rPr>
              <a:t> </a:t>
            </a:r>
            <a:r>
              <a:rPr sz="2000" dirty="0">
                <a:latin typeface="Calibri"/>
                <a:cs typeface="Calibri"/>
              </a:rPr>
              <a:t>are</a:t>
            </a:r>
            <a:r>
              <a:rPr sz="2000" spc="-95" dirty="0">
                <a:latin typeface="Times New Roman"/>
                <a:cs typeface="Times New Roman"/>
              </a:rPr>
              <a:t> </a:t>
            </a:r>
            <a:r>
              <a:rPr sz="2000" dirty="0">
                <a:latin typeface="Calibri"/>
                <a:cs typeface="Calibri"/>
              </a:rPr>
              <a:t>also</a:t>
            </a:r>
            <a:r>
              <a:rPr sz="2000" spc="-95" dirty="0">
                <a:latin typeface="Times New Roman"/>
                <a:cs typeface="Times New Roman"/>
              </a:rPr>
              <a:t> </a:t>
            </a:r>
            <a:r>
              <a:rPr sz="2000" dirty="0">
                <a:latin typeface="Calibri"/>
                <a:cs typeface="Calibri"/>
              </a:rPr>
              <a:t>mutable.</a:t>
            </a:r>
            <a:r>
              <a:rPr sz="2000" spc="-95" dirty="0">
                <a:latin typeface="Times New Roman"/>
                <a:cs typeface="Times New Roman"/>
              </a:rPr>
              <a:t> </a:t>
            </a:r>
            <a:r>
              <a:rPr sz="2000" spc="-20" dirty="0">
                <a:latin typeface="Calibri"/>
                <a:cs typeface="Calibri"/>
              </a:rPr>
              <a:t>We</a:t>
            </a:r>
            <a:r>
              <a:rPr sz="2000" spc="-105" dirty="0">
                <a:latin typeface="Times New Roman"/>
                <a:cs typeface="Times New Roman"/>
              </a:rPr>
              <a:t> </a:t>
            </a:r>
            <a:r>
              <a:rPr sz="2000" dirty="0">
                <a:latin typeface="Calibri"/>
                <a:cs typeface="Calibri"/>
              </a:rPr>
              <a:t>can</a:t>
            </a:r>
            <a:r>
              <a:rPr sz="2000" spc="-95" dirty="0">
                <a:latin typeface="Times New Roman"/>
                <a:cs typeface="Times New Roman"/>
              </a:rPr>
              <a:t> </a:t>
            </a:r>
            <a:r>
              <a:rPr sz="2000" dirty="0">
                <a:latin typeface="Calibri"/>
                <a:cs typeface="Calibri"/>
              </a:rPr>
              <a:t>change</a:t>
            </a:r>
            <a:r>
              <a:rPr sz="2000" spc="-125" dirty="0">
                <a:latin typeface="Times New Roman"/>
                <a:cs typeface="Times New Roman"/>
              </a:rPr>
              <a:t> </a:t>
            </a:r>
            <a:r>
              <a:rPr sz="2000" dirty="0">
                <a:latin typeface="Calibri"/>
                <a:cs typeface="Calibri"/>
              </a:rPr>
              <a:t>the</a:t>
            </a:r>
            <a:r>
              <a:rPr sz="2000" spc="-95" dirty="0">
                <a:latin typeface="Times New Roman"/>
                <a:cs typeface="Times New Roman"/>
              </a:rPr>
              <a:t> </a:t>
            </a:r>
            <a:r>
              <a:rPr sz="2000" dirty="0">
                <a:latin typeface="Calibri"/>
                <a:cs typeface="Calibri"/>
              </a:rPr>
              <a:t>value</a:t>
            </a:r>
            <a:r>
              <a:rPr sz="2000" spc="-100" dirty="0">
                <a:latin typeface="Times New Roman"/>
                <a:cs typeface="Times New Roman"/>
              </a:rPr>
              <a:t> </a:t>
            </a:r>
            <a:r>
              <a:rPr sz="2000" dirty="0">
                <a:latin typeface="Calibri"/>
                <a:cs typeface="Calibri"/>
              </a:rPr>
              <a:t>of</a:t>
            </a:r>
            <a:r>
              <a:rPr sz="2000" spc="-105" dirty="0">
                <a:latin typeface="Times New Roman"/>
                <a:cs typeface="Times New Roman"/>
              </a:rPr>
              <a:t> </a:t>
            </a:r>
            <a:r>
              <a:rPr sz="2000" dirty="0">
                <a:latin typeface="Calibri"/>
                <a:cs typeface="Calibri"/>
              </a:rPr>
              <a:t>a</a:t>
            </a:r>
            <a:r>
              <a:rPr sz="2000" spc="-95" dirty="0">
                <a:latin typeface="Times New Roman"/>
                <a:cs typeface="Times New Roman"/>
              </a:rPr>
              <a:t> </a:t>
            </a:r>
            <a:r>
              <a:rPr sz="2000" dirty="0">
                <a:latin typeface="Calibri"/>
                <a:cs typeface="Calibri"/>
              </a:rPr>
              <a:t>certain</a:t>
            </a:r>
            <a:r>
              <a:rPr sz="2000" spc="-85" dirty="0">
                <a:latin typeface="Times New Roman"/>
                <a:cs typeface="Times New Roman"/>
              </a:rPr>
              <a:t> </a:t>
            </a:r>
            <a:r>
              <a:rPr sz="2000" spc="-25" dirty="0">
                <a:latin typeface="Calibri"/>
                <a:cs typeface="Calibri"/>
              </a:rPr>
              <a:t>key</a:t>
            </a:r>
            <a:r>
              <a:rPr sz="2000" spc="-25" dirty="0">
                <a:latin typeface="Times New Roman"/>
                <a:cs typeface="Times New Roman"/>
              </a:rPr>
              <a:t> </a:t>
            </a:r>
            <a:r>
              <a:rPr sz="2000" dirty="0">
                <a:latin typeface="Calibri"/>
                <a:cs typeface="Calibri"/>
              </a:rPr>
              <a:t>"in</a:t>
            </a:r>
            <a:r>
              <a:rPr sz="2000" spc="-80" dirty="0">
                <a:latin typeface="Times New Roman"/>
                <a:cs typeface="Times New Roman"/>
              </a:rPr>
              <a:t> </a:t>
            </a:r>
            <a:r>
              <a:rPr sz="2000" dirty="0">
                <a:latin typeface="Calibri"/>
                <a:cs typeface="Calibri"/>
              </a:rPr>
              <a:t>place"</a:t>
            </a:r>
            <a:r>
              <a:rPr sz="2000" spc="-70" dirty="0">
                <a:latin typeface="Times New Roman"/>
                <a:cs typeface="Times New Roman"/>
              </a:rPr>
              <a:t> </a:t>
            </a:r>
            <a:r>
              <a:rPr sz="2000" dirty="0">
                <a:latin typeface="Calibri"/>
                <a:cs typeface="Calibri"/>
              </a:rPr>
              <a:t>using</a:t>
            </a:r>
            <a:r>
              <a:rPr sz="2000" spc="-70" dirty="0">
                <a:latin typeface="Times New Roman"/>
                <a:cs typeface="Times New Roman"/>
              </a:rPr>
              <a:t> </a:t>
            </a:r>
            <a:r>
              <a:rPr sz="2000" dirty="0">
                <a:latin typeface="Calibri"/>
                <a:cs typeface="Calibri"/>
              </a:rPr>
              <a:t>the</a:t>
            </a:r>
            <a:r>
              <a:rPr sz="2000" spc="-75" dirty="0">
                <a:latin typeface="Times New Roman"/>
                <a:cs typeface="Times New Roman"/>
              </a:rPr>
              <a:t> </a:t>
            </a:r>
            <a:r>
              <a:rPr sz="2000" spc="-10" dirty="0">
                <a:latin typeface="Calibri"/>
                <a:cs typeface="Calibri"/>
              </a:rPr>
              <a:t>assignment</a:t>
            </a:r>
            <a:r>
              <a:rPr sz="2000" spc="-55" dirty="0">
                <a:latin typeface="Times New Roman"/>
                <a:cs typeface="Times New Roman"/>
              </a:rPr>
              <a:t> </a:t>
            </a:r>
            <a:r>
              <a:rPr sz="2000" spc="-10" dirty="0">
                <a:latin typeface="Calibri"/>
                <a:cs typeface="Calibri"/>
              </a:rPr>
              <a:t>statement.</a:t>
            </a:r>
            <a:endParaRPr sz="2000">
              <a:latin typeface="Calibri"/>
              <a:cs typeface="Calibri"/>
            </a:endParaRPr>
          </a:p>
          <a:p>
            <a:pPr marL="323215" indent="-310515">
              <a:lnSpc>
                <a:spcPct val="100000"/>
              </a:lnSpc>
              <a:spcBef>
                <a:spcPts val="15"/>
              </a:spcBef>
              <a:buAutoNum type="arabicPeriod" startAt="6"/>
              <a:tabLst>
                <a:tab pos="323215" algn="l"/>
              </a:tabLst>
            </a:pPr>
            <a:r>
              <a:rPr sz="2000" b="1" dirty="0">
                <a:latin typeface="Calibri"/>
                <a:cs typeface="Calibri"/>
              </a:rPr>
              <a:t>Internally</a:t>
            </a:r>
            <a:r>
              <a:rPr sz="2000" spc="-105" dirty="0">
                <a:latin typeface="Times New Roman"/>
                <a:cs typeface="Times New Roman"/>
              </a:rPr>
              <a:t> </a:t>
            </a:r>
            <a:r>
              <a:rPr sz="2000" b="1" spc="-10" dirty="0">
                <a:latin typeface="Calibri"/>
                <a:cs typeface="Calibri"/>
              </a:rPr>
              <a:t>Stored</a:t>
            </a:r>
            <a:r>
              <a:rPr sz="2000" spc="-85" dirty="0">
                <a:latin typeface="Times New Roman"/>
                <a:cs typeface="Times New Roman"/>
              </a:rPr>
              <a:t> </a:t>
            </a:r>
            <a:r>
              <a:rPr sz="2000" b="1" dirty="0">
                <a:latin typeface="Calibri"/>
                <a:cs typeface="Calibri"/>
              </a:rPr>
              <a:t>as</a:t>
            </a:r>
            <a:r>
              <a:rPr sz="2000" spc="-75" dirty="0">
                <a:latin typeface="Times New Roman"/>
                <a:cs typeface="Times New Roman"/>
              </a:rPr>
              <a:t> </a:t>
            </a:r>
            <a:r>
              <a:rPr sz="2000" b="1" spc="-10" dirty="0">
                <a:latin typeface="Calibri"/>
                <a:cs typeface="Calibri"/>
              </a:rPr>
              <a:t>Mappings</a:t>
            </a:r>
            <a:endParaRPr sz="2000">
              <a:latin typeface="Calibri"/>
              <a:cs typeface="Calibri"/>
            </a:endParaRPr>
          </a:p>
          <a:p>
            <a:pPr marL="527685" marR="27305" indent="-515620">
              <a:lnSpc>
                <a:spcPct val="80100"/>
              </a:lnSpc>
              <a:spcBef>
                <a:spcPts val="475"/>
              </a:spcBef>
            </a:pPr>
            <a:r>
              <a:rPr sz="2000" spc="-25" dirty="0">
                <a:latin typeface="Calibri"/>
                <a:cs typeface="Calibri"/>
              </a:rPr>
              <a:t>Internally,</a:t>
            </a:r>
            <a:r>
              <a:rPr sz="2000" spc="-75" dirty="0">
                <a:latin typeface="Times New Roman"/>
                <a:cs typeface="Times New Roman"/>
              </a:rPr>
              <a:t> </a:t>
            </a:r>
            <a:r>
              <a:rPr sz="2000" dirty="0">
                <a:latin typeface="Calibri"/>
                <a:cs typeface="Calibri"/>
              </a:rPr>
              <a:t>the</a:t>
            </a:r>
            <a:r>
              <a:rPr sz="2000" spc="-85" dirty="0">
                <a:latin typeface="Times New Roman"/>
                <a:cs typeface="Times New Roman"/>
              </a:rPr>
              <a:t> </a:t>
            </a:r>
            <a:r>
              <a:rPr sz="2000" spc="-10" dirty="0">
                <a:latin typeface="Calibri"/>
                <a:cs typeface="Calibri"/>
              </a:rPr>
              <a:t>key:</a:t>
            </a:r>
            <a:r>
              <a:rPr sz="2000" spc="-75" dirty="0">
                <a:latin typeface="Times New Roman"/>
                <a:cs typeface="Times New Roman"/>
              </a:rPr>
              <a:t> </a:t>
            </a:r>
            <a:r>
              <a:rPr sz="2000" dirty="0">
                <a:latin typeface="Calibri"/>
                <a:cs typeface="Calibri"/>
              </a:rPr>
              <a:t>value</a:t>
            </a:r>
            <a:r>
              <a:rPr sz="2000" spc="-90" dirty="0">
                <a:latin typeface="Times New Roman"/>
                <a:cs typeface="Times New Roman"/>
              </a:rPr>
              <a:t> </a:t>
            </a:r>
            <a:r>
              <a:rPr sz="2000" spc="-10" dirty="0">
                <a:latin typeface="Calibri"/>
                <a:cs typeface="Calibri"/>
              </a:rPr>
              <a:t>pairs</a:t>
            </a:r>
            <a:r>
              <a:rPr sz="2000" spc="-70" dirty="0">
                <a:latin typeface="Times New Roman"/>
                <a:cs typeface="Times New Roman"/>
              </a:rPr>
              <a:t> </a:t>
            </a:r>
            <a:r>
              <a:rPr sz="2000" dirty="0">
                <a:latin typeface="Calibri"/>
                <a:cs typeface="Calibri"/>
              </a:rPr>
              <a:t>of</a:t>
            </a:r>
            <a:r>
              <a:rPr sz="2000" spc="-85" dirty="0">
                <a:latin typeface="Times New Roman"/>
                <a:cs typeface="Times New Roman"/>
              </a:rPr>
              <a:t> </a:t>
            </a:r>
            <a:r>
              <a:rPr sz="2000" dirty="0">
                <a:latin typeface="Calibri"/>
                <a:cs typeface="Calibri"/>
              </a:rPr>
              <a:t>a</a:t>
            </a:r>
            <a:r>
              <a:rPr sz="2000" spc="-80" dirty="0">
                <a:latin typeface="Times New Roman"/>
                <a:cs typeface="Times New Roman"/>
              </a:rPr>
              <a:t> </a:t>
            </a:r>
            <a:r>
              <a:rPr sz="2000" dirty="0">
                <a:latin typeface="Calibri"/>
                <a:cs typeface="Calibri"/>
              </a:rPr>
              <a:t>dictionary</a:t>
            </a:r>
            <a:r>
              <a:rPr sz="2000" spc="-90" dirty="0">
                <a:latin typeface="Times New Roman"/>
                <a:cs typeface="Times New Roman"/>
              </a:rPr>
              <a:t> </a:t>
            </a:r>
            <a:r>
              <a:rPr sz="2000" dirty="0">
                <a:latin typeface="Calibri"/>
                <a:cs typeface="Calibri"/>
              </a:rPr>
              <a:t>are</a:t>
            </a:r>
            <a:r>
              <a:rPr sz="2000" spc="-65" dirty="0">
                <a:latin typeface="Times New Roman"/>
                <a:cs typeface="Times New Roman"/>
              </a:rPr>
              <a:t> </a:t>
            </a:r>
            <a:r>
              <a:rPr sz="2000" spc="-10" dirty="0">
                <a:latin typeface="Calibri"/>
                <a:cs typeface="Calibri"/>
              </a:rPr>
              <a:t>associated</a:t>
            </a:r>
            <a:r>
              <a:rPr sz="2000" spc="-65" dirty="0">
                <a:latin typeface="Times New Roman"/>
                <a:cs typeface="Times New Roman"/>
              </a:rPr>
              <a:t> </a:t>
            </a:r>
            <a:r>
              <a:rPr sz="2000" dirty="0">
                <a:latin typeface="Calibri"/>
                <a:cs typeface="Calibri"/>
              </a:rPr>
              <a:t>with</a:t>
            </a:r>
            <a:r>
              <a:rPr sz="2000" spc="-75" dirty="0">
                <a:latin typeface="Times New Roman"/>
                <a:cs typeface="Times New Roman"/>
              </a:rPr>
              <a:t> </a:t>
            </a:r>
            <a:r>
              <a:rPr sz="2000" dirty="0">
                <a:latin typeface="Calibri"/>
                <a:cs typeface="Calibri"/>
              </a:rPr>
              <a:t>one</a:t>
            </a:r>
            <a:r>
              <a:rPr sz="2000" spc="-80" dirty="0">
                <a:latin typeface="Times New Roman"/>
                <a:cs typeface="Times New Roman"/>
              </a:rPr>
              <a:t> </a:t>
            </a:r>
            <a:r>
              <a:rPr sz="2000" dirty="0">
                <a:latin typeface="Calibri"/>
                <a:cs typeface="Calibri"/>
              </a:rPr>
              <a:t>another</a:t>
            </a:r>
            <a:r>
              <a:rPr sz="2000" spc="-95" dirty="0">
                <a:latin typeface="Times New Roman"/>
                <a:cs typeface="Times New Roman"/>
              </a:rPr>
              <a:t> </a:t>
            </a:r>
            <a:r>
              <a:rPr sz="2000" spc="-20" dirty="0">
                <a:latin typeface="Calibri"/>
                <a:cs typeface="Calibri"/>
              </a:rPr>
              <a:t>with</a:t>
            </a:r>
            <a:r>
              <a:rPr sz="2000" spc="-20" dirty="0">
                <a:latin typeface="Times New Roman"/>
                <a:cs typeface="Times New Roman"/>
              </a:rPr>
              <a:t> </a:t>
            </a:r>
            <a:r>
              <a:rPr sz="2000" dirty="0">
                <a:latin typeface="Calibri"/>
                <a:cs typeface="Calibri"/>
              </a:rPr>
              <a:t>some</a:t>
            </a:r>
            <a:r>
              <a:rPr sz="2000" spc="-75" dirty="0">
                <a:latin typeface="Times New Roman"/>
                <a:cs typeface="Times New Roman"/>
              </a:rPr>
              <a:t> </a:t>
            </a:r>
            <a:r>
              <a:rPr sz="2000" spc="-10" dirty="0">
                <a:latin typeface="Calibri"/>
                <a:cs typeface="Calibri"/>
              </a:rPr>
              <a:t>internal</a:t>
            </a:r>
            <a:r>
              <a:rPr sz="2000" spc="-50" dirty="0">
                <a:latin typeface="Times New Roman"/>
                <a:cs typeface="Times New Roman"/>
              </a:rPr>
              <a:t> </a:t>
            </a:r>
            <a:r>
              <a:rPr sz="2000" dirty="0">
                <a:latin typeface="Calibri"/>
                <a:cs typeface="Calibri"/>
              </a:rPr>
              <a:t>function</a:t>
            </a:r>
            <a:r>
              <a:rPr sz="2000" spc="-95" dirty="0">
                <a:latin typeface="Times New Roman"/>
                <a:cs typeface="Times New Roman"/>
              </a:rPr>
              <a:t> </a:t>
            </a:r>
            <a:r>
              <a:rPr sz="2000" spc="-10" dirty="0">
                <a:latin typeface="Calibri"/>
                <a:cs typeface="Calibri"/>
              </a:rPr>
              <a:t>(called</a:t>
            </a:r>
            <a:r>
              <a:rPr sz="2000" spc="-70" dirty="0">
                <a:latin typeface="Times New Roman"/>
                <a:cs typeface="Times New Roman"/>
              </a:rPr>
              <a:t> </a:t>
            </a:r>
            <a:r>
              <a:rPr sz="2000" spc="-10" dirty="0">
                <a:latin typeface="Calibri"/>
                <a:cs typeface="Calibri"/>
              </a:rPr>
              <a:t>hash-</a:t>
            </a:r>
            <a:r>
              <a:rPr sz="2000" dirty="0">
                <a:latin typeface="Calibri"/>
                <a:cs typeface="Calibri"/>
              </a:rPr>
              <a:t>function).</a:t>
            </a:r>
            <a:r>
              <a:rPr sz="2000" spc="-90" dirty="0">
                <a:latin typeface="Times New Roman"/>
                <a:cs typeface="Times New Roman"/>
              </a:rPr>
              <a:t> </a:t>
            </a:r>
            <a:r>
              <a:rPr sz="2000" dirty="0">
                <a:latin typeface="Calibri"/>
                <a:cs typeface="Calibri"/>
              </a:rPr>
              <a:t>This</a:t>
            </a:r>
            <a:r>
              <a:rPr sz="2000" spc="-75" dirty="0">
                <a:latin typeface="Times New Roman"/>
                <a:cs typeface="Times New Roman"/>
              </a:rPr>
              <a:t> </a:t>
            </a:r>
            <a:r>
              <a:rPr sz="2000" spc="-10" dirty="0">
                <a:latin typeface="Calibri"/>
                <a:cs typeface="Calibri"/>
              </a:rPr>
              <a:t>way</a:t>
            </a:r>
            <a:r>
              <a:rPr sz="2000" spc="-75" dirty="0">
                <a:latin typeface="Times New Roman"/>
                <a:cs typeface="Times New Roman"/>
              </a:rPr>
              <a:t> </a:t>
            </a:r>
            <a:r>
              <a:rPr sz="2000" dirty="0">
                <a:latin typeface="Calibri"/>
                <a:cs typeface="Calibri"/>
              </a:rPr>
              <a:t>of</a:t>
            </a:r>
            <a:r>
              <a:rPr sz="2000" spc="-80" dirty="0">
                <a:latin typeface="Times New Roman"/>
                <a:cs typeface="Times New Roman"/>
              </a:rPr>
              <a:t> </a:t>
            </a:r>
            <a:r>
              <a:rPr sz="2000" dirty="0">
                <a:latin typeface="Calibri"/>
                <a:cs typeface="Calibri"/>
              </a:rPr>
              <a:t>linking</a:t>
            </a:r>
            <a:r>
              <a:rPr sz="2000" spc="-75" dirty="0">
                <a:latin typeface="Times New Roman"/>
                <a:cs typeface="Times New Roman"/>
              </a:rPr>
              <a:t> </a:t>
            </a:r>
            <a:r>
              <a:rPr sz="2000" dirty="0">
                <a:latin typeface="Calibri"/>
                <a:cs typeface="Calibri"/>
              </a:rPr>
              <a:t>is</a:t>
            </a:r>
            <a:r>
              <a:rPr sz="2000" spc="-70" dirty="0">
                <a:latin typeface="Times New Roman"/>
                <a:cs typeface="Times New Roman"/>
              </a:rPr>
              <a:t> </a:t>
            </a:r>
            <a:r>
              <a:rPr sz="2000" spc="-10" dirty="0">
                <a:latin typeface="Calibri"/>
                <a:cs typeface="Calibri"/>
              </a:rPr>
              <a:t>called</a:t>
            </a:r>
            <a:r>
              <a:rPr sz="2000" spc="-10" dirty="0">
                <a:latin typeface="Times New Roman"/>
                <a:cs typeface="Times New Roman"/>
              </a:rPr>
              <a:t> </a:t>
            </a:r>
            <a:r>
              <a:rPr sz="2000" spc="-10" dirty="0">
                <a:latin typeface="Calibri"/>
                <a:cs typeface="Calibri"/>
              </a:rPr>
              <a:t>mapping.</a:t>
            </a:r>
            <a:endParaRPr sz="2000">
              <a:latin typeface="Calibri"/>
              <a:cs typeface="Calibri"/>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93356" y="475081"/>
            <a:ext cx="4184718" cy="419989"/>
          </a:xfrm>
          <a:prstGeom prst="rect">
            <a:avLst/>
          </a:prstGeom>
        </p:spPr>
      </p:pic>
      <p:grpSp>
        <p:nvGrpSpPr>
          <p:cNvPr id="3" name="object 3"/>
          <p:cNvGrpSpPr/>
          <p:nvPr/>
        </p:nvGrpSpPr>
        <p:grpSpPr>
          <a:xfrm>
            <a:off x="1057655" y="854963"/>
            <a:ext cx="7162800" cy="2225040"/>
            <a:chOff x="1057655" y="854963"/>
            <a:chExt cx="7162800" cy="2225040"/>
          </a:xfrm>
        </p:grpSpPr>
        <p:pic>
          <p:nvPicPr>
            <p:cNvPr id="4" name="object 4"/>
            <p:cNvPicPr/>
            <p:nvPr/>
          </p:nvPicPr>
          <p:blipFill>
            <a:blip r:embed="rId3" cstate="print"/>
            <a:stretch>
              <a:fillRect/>
            </a:stretch>
          </p:blipFill>
          <p:spPr>
            <a:xfrm>
              <a:off x="1376171" y="854963"/>
              <a:ext cx="961643" cy="1025651"/>
            </a:xfrm>
            <a:prstGeom prst="rect">
              <a:avLst/>
            </a:prstGeom>
          </p:spPr>
        </p:pic>
        <p:pic>
          <p:nvPicPr>
            <p:cNvPr id="5" name="object 5"/>
            <p:cNvPicPr/>
            <p:nvPr/>
          </p:nvPicPr>
          <p:blipFill>
            <a:blip r:embed="rId4" cstate="print"/>
            <a:stretch>
              <a:fillRect/>
            </a:stretch>
          </p:blipFill>
          <p:spPr>
            <a:xfrm>
              <a:off x="2124455" y="864107"/>
              <a:ext cx="5670804" cy="1008888"/>
            </a:xfrm>
            <a:prstGeom prst="rect">
              <a:avLst/>
            </a:prstGeom>
          </p:spPr>
        </p:pic>
        <p:pic>
          <p:nvPicPr>
            <p:cNvPr id="6" name="object 6"/>
            <p:cNvPicPr/>
            <p:nvPr/>
          </p:nvPicPr>
          <p:blipFill>
            <a:blip r:embed="rId5" cstate="print"/>
            <a:stretch>
              <a:fillRect/>
            </a:stretch>
          </p:blipFill>
          <p:spPr>
            <a:xfrm>
              <a:off x="1057655" y="1513331"/>
              <a:ext cx="961644" cy="1025651"/>
            </a:xfrm>
            <a:prstGeom prst="rect">
              <a:avLst/>
            </a:prstGeom>
          </p:spPr>
        </p:pic>
        <p:pic>
          <p:nvPicPr>
            <p:cNvPr id="7" name="object 7"/>
            <p:cNvPicPr/>
            <p:nvPr/>
          </p:nvPicPr>
          <p:blipFill>
            <a:blip r:embed="rId6" cstate="print"/>
            <a:stretch>
              <a:fillRect/>
            </a:stretch>
          </p:blipFill>
          <p:spPr>
            <a:xfrm>
              <a:off x="1805939" y="1522476"/>
              <a:ext cx="6414516" cy="1008888"/>
            </a:xfrm>
            <a:prstGeom prst="rect">
              <a:avLst/>
            </a:prstGeom>
          </p:spPr>
        </p:pic>
        <p:pic>
          <p:nvPicPr>
            <p:cNvPr id="8" name="object 8"/>
            <p:cNvPicPr/>
            <p:nvPr/>
          </p:nvPicPr>
          <p:blipFill>
            <a:blip r:embed="rId7" cstate="print"/>
            <a:stretch>
              <a:fillRect/>
            </a:stretch>
          </p:blipFill>
          <p:spPr>
            <a:xfrm>
              <a:off x="2125980" y="2071116"/>
              <a:ext cx="5666232" cy="1008888"/>
            </a:xfrm>
            <a:prstGeom prst="rect">
              <a:avLst/>
            </a:prstGeom>
          </p:spPr>
        </p:pic>
      </p:grpSp>
      <p:sp>
        <p:nvSpPr>
          <p:cNvPr id="9" name="object 9"/>
          <p:cNvSpPr txBox="1"/>
          <p:nvPr/>
        </p:nvSpPr>
        <p:spPr>
          <a:xfrm>
            <a:off x="1332358" y="199068"/>
            <a:ext cx="6482080" cy="2550160"/>
          </a:xfrm>
          <a:prstGeom prst="rect">
            <a:avLst/>
          </a:prstGeom>
        </p:spPr>
        <p:txBody>
          <a:bodyPr vert="horz" wrap="square" lIns="0" tIns="122555" rIns="0" bIns="0" rtlCol="0">
            <a:spAutoFit/>
          </a:bodyPr>
          <a:lstStyle/>
          <a:p>
            <a:pPr marL="1155700">
              <a:lnSpc>
                <a:spcPct val="100000"/>
              </a:lnSpc>
              <a:spcBef>
                <a:spcPts val="965"/>
              </a:spcBef>
            </a:pPr>
            <a:r>
              <a:rPr sz="3600" b="1" spc="-10" dirty="0">
                <a:latin typeface="Calibri"/>
                <a:cs typeface="Calibri"/>
              </a:rPr>
              <a:t>Assignment</a:t>
            </a:r>
            <a:r>
              <a:rPr sz="3600" spc="-185" dirty="0">
                <a:latin typeface="Times New Roman"/>
                <a:cs typeface="Times New Roman"/>
              </a:rPr>
              <a:t> </a:t>
            </a:r>
            <a:r>
              <a:rPr sz="3600" b="1" spc="-10" dirty="0">
                <a:latin typeface="Calibri"/>
                <a:cs typeface="Calibri"/>
              </a:rPr>
              <a:t>questions</a:t>
            </a:r>
            <a:endParaRPr sz="3600">
              <a:latin typeface="Calibri"/>
              <a:cs typeface="Calibri"/>
            </a:endParaRPr>
          </a:p>
          <a:p>
            <a:pPr marL="1074420" indent="-743585">
              <a:lnSpc>
                <a:spcPct val="100000"/>
              </a:lnSpc>
              <a:spcBef>
                <a:spcPts val="865"/>
              </a:spcBef>
              <a:buAutoNum type="arabicPeriod"/>
              <a:tabLst>
                <a:tab pos="1074420" algn="l"/>
              </a:tabLst>
            </a:pPr>
            <a:r>
              <a:rPr sz="3600" b="1" spc="-20" dirty="0">
                <a:latin typeface="Calibri"/>
                <a:cs typeface="Calibri"/>
              </a:rPr>
              <a:t>Operations</a:t>
            </a:r>
            <a:r>
              <a:rPr sz="3600" spc="-130" dirty="0">
                <a:latin typeface="Times New Roman"/>
                <a:cs typeface="Times New Roman"/>
              </a:rPr>
              <a:t> </a:t>
            </a:r>
            <a:r>
              <a:rPr sz="3600" b="1" dirty="0">
                <a:latin typeface="Calibri"/>
                <a:cs typeface="Calibri"/>
              </a:rPr>
              <a:t>on</a:t>
            </a:r>
            <a:r>
              <a:rPr sz="3600" spc="-130" dirty="0">
                <a:latin typeface="Times New Roman"/>
                <a:cs typeface="Times New Roman"/>
              </a:rPr>
              <a:t> </a:t>
            </a:r>
            <a:r>
              <a:rPr sz="3600" b="1" spc="-10" dirty="0">
                <a:latin typeface="Calibri"/>
                <a:cs typeface="Calibri"/>
              </a:rPr>
              <a:t>Dictionaries</a:t>
            </a:r>
            <a:endParaRPr sz="3600">
              <a:latin typeface="Calibri"/>
              <a:cs typeface="Calibri"/>
            </a:endParaRPr>
          </a:p>
          <a:p>
            <a:pPr marL="756285" marR="5080" indent="-744220">
              <a:lnSpc>
                <a:spcPct val="100000"/>
              </a:lnSpc>
              <a:spcBef>
                <a:spcPts val="865"/>
              </a:spcBef>
              <a:buAutoNum type="arabicPeriod"/>
              <a:tabLst>
                <a:tab pos="1076325" algn="l"/>
              </a:tabLst>
            </a:pPr>
            <a:r>
              <a:rPr sz="3600" b="1" dirty="0">
                <a:latin typeface="Calibri"/>
                <a:cs typeface="Calibri"/>
              </a:rPr>
              <a:t>Adding</a:t>
            </a:r>
            <a:r>
              <a:rPr sz="3600" spc="-165" dirty="0">
                <a:latin typeface="Times New Roman"/>
                <a:cs typeface="Times New Roman"/>
              </a:rPr>
              <a:t> </a:t>
            </a:r>
            <a:r>
              <a:rPr sz="3600" b="1" spc="-10" dirty="0">
                <a:latin typeface="Calibri"/>
                <a:cs typeface="Calibri"/>
              </a:rPr>
              <a:t>Deleting</a:t>
            </a:r>
            <a:r>
              <a:rPr sz="3600" spc="-160" dirty="0">
                <a:latin typeface="Times New Roman"/>
                <a:cs typeface="Times New Roman"/>
              </a:rPr>
              <a:t> </a:t>
            </a:r>
            <a:r>
              <a:rPr sz="3600" b="1" dirty="0">
                <a:latin typeface="Calibri"/>
                <a:cs typeface="Calibri"/>
              </a:rPr>
              <a:t>and</a:t>
            </a:r>
            <a:r>
              <a:rPr sz="3600" spc="-175" dirty="0">
                <a:latin typeface="Times New Roman"/>
                <a:cs typeface="Times New Roman"/>
              </a:rPr>
              <a:t> </a:t>
            </a:r>
            <a:r>
              <a:rPr sz="3600" b="1" spc="-10" dirty="0">
                <a:latin typeface="Calibri"/>
                <a:cs typeface="Calibri"/>
              </a:rPr>
              <a:t>Updating</a:t>
            </a:r>
            <a:r>
              <a:rPr sz="3600" spc="-10" dirty="0">
                <a:latin typeface="Times New Roman"/>
                <a:cs typeface="Times New Roman"/>
              </a:rPr>
              <a:t> 	</a:t>
            </a:r>
            <a:r>
              <a:rPr sz="3600" b="1" spc="-10" dirty="0">
                <a:latin typeface="Calibri"/>
                <a:cs typeface="Calibri"/>
              </a:rPr>
              <a:t>Dictionaries</a:t>
            </a:r>
            <a:r>
              <a:rPr sz="3600" spc="-145" dirty="0">
                <a:latin typeface="Times New Roman"/>
                <a:cs typeface="Times New Roman"/>
              </a:rPr>
              <a:t> </a:t>
            </a:r>
            <a:r>
              <a:rPr sz="3600" b="1" dirty="0">
                <a:latin typeface="Calibri"/>
                <a:cs typeface="Calibri"/>
              </a:rPr>
              <a:t>with</a:t>
            </a:r>
            <a:r>
              <a:rPr sz="3600" spc="-135" dirty="0">
                <a:latin typeface="Times New Roman"/>
                <a:cs typeface="Times New Roman"/>
              </a:rPr>
              <a:t> </a:t>
            </a:r>
            <a:r>
              <a:rPr sz="3600" b="1" spc="-10" dirty="0">
                <a:latin typeface="Calibri"/>
                <a:cs typeface="Calibri"/>
              </a:rPr>
              <a:t>example.</a:t>
            </a:r>
            <a:endParaRPr sz="3600">
              <a:latin typeface="Calibri"/>
              <a:cs typeface="Calibri"/>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033" y="362452"/>
            <a:ext cx="7534275" cy="696595"/>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Built-</a:t>
            </a:r>
            <a:r>
              <a:rPr sz="4400" b="0" dirty="0">
                <a:latin typeface="Calibri"/>
                <a:cs typeface="Calibri"/>
              </a:rPr>
              <a:t>in</a:t>
            </a:r>
            <a:r>
              <a:rPr sz="4400" b="0" spc="-170" dirty="0">
                <a:latin typeface="Times New Roman"/>
                <a:cs typeface="Times New Roman"/>
              </a:rPr>
              <a:t> </a:t>
            </a:r>
            <a:r>
              <a:rPr sz="4400" b="0" dirty="0">
                <a:latin typeface="Calibri"/>
                <a:cs typeface="Calibri"/>
              </a:rPr>
              <a:t>Functions</a:t>
            </a:r>
            <a:r>
              <a:rPr sz="4400" b="0" spc="-170" dirty="0">
                <a:latin typeface="Times New Roman"/>
                <a:cs typeface="Times New Roman"/>
              </a:rPr>
              <a:t> </a:t>
            </a:r>
            <a:r>
              <a:rPr sz="4400" b="0" dirty="0">
                <a:latin typeface="Calibri"/>
                <a:cs typeface="Calibri"/>
              </a:rPr>
              <a:t>on</a:t>
            </a:r>
            <a:r>
              <a:rPr sz="4400" b="0" spc="-170" dirty="0">
                <a:latin typeface="Times New Roman"/>
                <a:cs typeface="Times New Roman"/>
              </a:rPr>
              <a:t> </a:t>
            </a:r>
            <a:r>
              <a:rPr sz="4400" b="0" spc="-10" dirty="0">
                <a:latin typeface="Calibri"/>
                <a:cs typeface="Calibri"/>
              </a:rPr>
              <a:t>Dictionaries</a:t>
            </a:r>
            <a:endParaRPr sz="4400">
              <a:latin typeface="Calibri"/>
              <a:cs typeface="Calibri"/>
            </a:endParaRPr>
          </a:p>
        </p:txBody>
      </p:sp>
      <p:sp>
        <p:nvSpPr>
          <p:cNvPr id="3" name="object 3"/>
          <p:cNvSpPr txBox="1"/>
          <p:nvPr/>
        </p:nvSpPr>
        <p:spPr>
          <a:xfrm>
            <a:off x="535936" y="1510699"/>
            <a:ext cx="2736215" cy="3538220"/>
          </a:xfrm>
          <a:prstGeom prst="rect">
            <a:avLst/>
          </a:prstGeom>
        </p:spPr>
        <p:txBody>
          <a:bodyPr vert="horz" wrap="square" lIns="0" tIns="110490" rIns="0" bIns="0" rtlCol="0">
            <a:spAutoFit/>
          </a:bodyPr>
          <a:lstStyle/>
          <a:p>
            <a:pPr marL="355600" indent="-342900">
              <a:lnSpc>
                <a:spcPct val="100000"/>
              </a:lnSpc>
              <a:spcBef>
                <a:spcPts val="870"/>
              </a:spcBef>
              <a:buFont typeface="Microsoft Sans Serif"/>
              <a:buChar char="•"/>
              <a:tabLst>
                <a:tab pos="355600" algn="l"/>
              </a:tabLst>
            </a:pPr>
            <a:r>
              <a:rPr sz="3200" b="1" spc="-10" dirty="0">
                <a:latin typeface="Calibri"/>
                <a:cs typeface="Calibri"/>
              </a:rPr>
              <a:t>all()</a:t>
            </a:r>
            <a:endParaRPr sz="3200">
              <a:latin typeface="Calibri"/>
              <a:cs typeface="Calibri"/>
            </a:endParaRPr>
          </a:p>
          <a:p>
            <a:pPr marL="355600" indent="-342900">
              <a:lnSpc>
                <a:spcPct val="100000"/>
              </a:lnSpc>
              <a:spcBef>
                <a:spcPts val="765"/>
              </a:spcBef>
              <a:buFont typeface="Microsoft Sans Serif"/>
              <a:buChar char="•"/>
              <a:tabLst>
                <a:tab pos="355600" algn="l"/>
              </a:tabLst>
            </a:pPr>
            <a:r>
              <a:rPr sz="3200" spc="-10" dirty="0">
                <a:latin typeface="Calibri"/>
                <a:cs typeface="Calibri"/>
              </a:rPr>
              <a:t>any()</a:t>
            </a:r>
            <a:endParaRPr sz="3200">
              <a:latin typeface="Calibri"/>
              <a:cs typeface="Calibri"/>
            </a:endParaRPr>
          </a:p>
          <a:p>
            <a:pPr marL="355600" indent="-342900">
              <a:lnSpc>
                <a:spcPct val="100000"/>
              </a:lnSpc>
              <a:spcBef>
                <a:spcPts val="770"/>
              </a:spcBef>
              <a:buFont typeface="Microsoft Sans Serif"/>
              <a:buChar char="•"/>
              <a:tabLst>
                <a:tab pos="355600" algn="l"/>
              </a:tabLst>
            </a:pPr>
            <a:r>
              <a:rPr sz="3200" spc="-10" dirty="0">
                <a:latin typeface="Calibri"/>
                <a:cs typeface="Calibri"/>
              </a:rPr>
              <a:t>len()</a:t>
            </a:r>
            <a:endParaRPr sz="3200">
              <a:latin typeface="Calibri"/>
              <a:cs typeface="Calibri"/>
            </a:endParaRPr>
          </a:p>
          <a:p>
            <a:pPr marL="355600" indent="-342900">
              <a:lnSpc>
                <a:spcPct val="100000"/>
              </a:lnSpc>
              <a:spcBef>
                <a:spcPts val="770"/>
              </a:spcBef>
              <a:buFont typeface="Microsoft Sans Serif"/>
              <a:buChar char="•"/>
              <a:tabLst>
                <a:tab pos="355600" algn="l"/>
              </a:tabLst>
            </a:pPr>
            <a:r>
              <a:rPr sz="3200" spc="-10" dirty="0">
                <a:latin typeface="Calibri"/>
                <a:cs typeface="Calibri"/>
              </a:rPr>
              <a:t>cmp()</a:t>
            </a:r>
            <a:endParaRPr sz="3200">
              <a:latin typeface="Calibri"/>
              <a:cs typeface="Calibri"/>
            </a:endParaRPr>
          </a:p>
          <a:p>
            <a:pPr marL="355600" indent="-342900">
              <a:lnSpc>
                <a:spcPct val="100000"/>
              </a:lnSpc>
              <a:spcBef>
                <a:spcPts val="765"/>
              </a:spcBef>
              <a:buFont typeface="Microsoft Sans Serif"/>
              <a:buChar char="•"/>
              <a:tabLst>
                <a:tab pos="355600" algn="l"/>
              </a:tabLst>
            </a:pPr>
            <a:r>
              <a:rPr sz="3200" spc="-10" dirty="0">
                <a:latin typeface="Calibri"/>
                <a:cs typeface="Calibri"/>
              </a:rPr>
              <a:t>sorted()</a:t>
            </a:r>
            <a:endParaRPr sz="3200">
              <a:latin typeface="Calibri"/>
              <a:cs typeface="Calibri"/>
            </a:endParaRPr>
          </a:p>
          <a:p>
            <a:pPr marL="355600" indent="-342900">
              <a:lnSpc>
                <a:spcPct val="100000"/>
              </a:lnSpc>
              <a:spcBef>
                <a:spcPts val="775"/>
              </a:spcBef>
              <a:buClr>
                <a:srgbClr val="000000"/>
              </a:buClr>
              <a:buFont typeface="Microsoft Sans Serif"/>
              <a:buChar char="•"/>
              <a:tabLst>
                <a:tab pos="355600" algn="l"/>
              </a:tabLst>
            </a:pPr>
            <a:r>
              <a:rPr sz="3200" b="1" u="sng" spc="-10" dirty="0">
                <a:solidFill>
                  <a:srgbClr val="0000FF"/>
                </a:solidFill>
                <a:uFill>
                  <a:solidFill>
                    <a:srgbClr val="0000FF"/>
                  </a:solidFill>
                </a:uFill>
                <a:latin typeface="Calibri"/>
                <a:cs typeface="Calibri"/>
                <a:hlinkClick r:id="rId2"/>
              </a:rPr>
              <a:t>type(variable)</a:t>
            </a:r>
            <a:endParaRPr sz="3200">
              <a:latin typeface="Calibri"/>
              <a:cs typeface="Calibri"/>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183890"/>
            <a:ext cx="4051300" cy="2372995"/>
          </a:xfrm>
          <a:prstGeom prst="rect">
            <a:avLst/>
          </a:prstGeom>
        </p:spPr>
        <p:txBody>
          <a:bodyPr vert="horz" wrap="square" lIns="0" tIns="12065" rIns="0" bIns="0" rtlCol="0">
            <a:spAutoFit/>
          </a:bodyPr>
          <a:lstStyle/>
          <a:p>
            <a:pPr marL="527685" indent="-514984">
              <a:lnSpc>
                <a:spcPct val="100000"/>
              </a:lnSpc>
              <a:spcBef>
                <a:spcPts val="95"/>
              </a:spcBef>
              <a:buAutoNum type="arabicPeriod"/>
              <a:tabLst>
                <a:tab pos="527685" algn="l"/>
              </a:tabLst>
            </a:pPr>
            <a:r>
              <a:rPr sz="2200" b="1" dirty="0">
                <a:latin typeface="Calibri"/>
                <a:cs typeface="Calibri"/>
              </a:rPr>
              <a:t>all()</a:t>
            </a:r>
            <a:r>
              <a:rPr sz="2200" spc="-95" dirty="0">
                <a:latin typeface="Times New Roman"/>
                <a:cs typeface="Times New Roman"/>
              </a:rPr>
              <a:t> </a:t>
            </a:r>
            <a:r>
              <a:rPr sz="2200" b="1" spc="-10" dirty="0">
                <a:latin typeface="Calibri"/>
                <a:cs typeface="Calibri"/>
              </a:rPr>
              <a:t>function</a:t>
            </a:r>
            <a:endParaRPr sz="2200">
              <a:latin typeface="Calibri"/>
              <a:cs typeface="Calibri"/>
            </a:endParaRPr>
          </a:p>
          <a:p>
            <a:pPr marL="527685" marR="5080" lvl="1" indent="-515620">
              <a:lnSpc>
                <a:spcPts val="2110"/>
              </a:lnSpc>
              <a:spcBef>
                <a:spcPts val="515"/>
              </a:spcBef>
              <a:buFont typeface="Microsoft Sans Serif"/>
              <a:buChar char="•"/>
              <a:tabLst>
                <a:tab pos="527685" algn="l"/>
              </a:tabLst>
            </a:pPr>
            <a:r>
              <a:rPr sz="2200" dirty="0">
                <a:latin typeface="Calibri"/>
                <a:cs typeface="Calibri"/>
              </a:rPr>
              <a:t>The</a:t>
            </a:r>
            <a:r>
              <a:rPr sz="2200" spc="-70" dirty="0">
                <a:latin typeface="Times New Roman"/>
                <a:cs typeface="Times New Roman"/>
              </a:rPr>
              <a:t> </a:t>
            </a:r>
            <a:r>
              <a:rPr sz="2200" dirty="0">
                <a:latin typeface="Calibri"/>
                <a:cs typeface="Calibri"/>
              </a:rPr>
              <a:t>Python</a:t>
            </a:r>
            <a:r>
              <a:rPr sz="2200" spc="-80" dirty="0">
                <a:latin typeface="Times New Roman"/>
                <a:cs typeface="Times New Roman"/>
              </a:rPr>
              <a:t> </a:t>
            </a:r>
            <a:r>
              <a:rPr sz="2200" dirty="0">
                <a:latin typeface="Calibri"/>
                <a:cs typeface="Calibri"/>
              </a:rPr>
              <a:t>all()</a:t>
            </a:r>
            <a:r>
              <a:rPr sz="2200" spc="-85" dirty="0">
                <a:latin typeface="Times New Roman"/>
                <a:cs typeface="Times New Roman"/>
              </a:rPr>
              <a:t> </a:t>
            </a:r>
            <a:r>
              <a:rPr sz="2200" spc="-10" dirty="0">
                <a:latin typeface="Calibri"/>
                <a:cs typeface="Calibri"/>
              </a:rPr>
              <a:t>function</a:t>
            </a:r>
            <a:r>
              <a:rPr sz="2200" spc="-10" dirty="0">
                <a:latin typeface="Times New Roman"/>
                <a:cs typeface="Times New Roman"/>
              </a:rPr>
              <a:t> </a:t>
            </a:r>
            <a:r>
              <a:rPr sz="2200" dirty="0">
                <a:latin typeface="Calibri"/>
                <a:cs typeface="Calibri"/>
              </a:rPr>
              <a:t>returns</a:t>
            </a:r>
            <a:r>
              <a:rPr sz="2200" spc="-85" dirty="0">
                <a:latin typeface="Times New Roman"/>
                <a:cs typeface="Times New Roman"/>
              </a:rPr>
              <a:t> </a:t>
            </a:r>
            <a:r>
              <a:rPr sz="2200" dirty="0">
                <a:latin typeface="Calibri"/>
                <a:cs typeface="Calibri"/>
              </a:rPr>
              <a:t>true</a:t>
            </a:r>
            <a:r>
              <a:rPr sz="2200" spc="-85" dirty="0">
                <a:latin typeface="Times New Roman"/>
                <a:cs typeface="Times New Roman"/>
              </a:rPr>
              <a:t> </a:t>
            </a:r>
            <a:r>
              <a:rPr sz="2200" dirty="0">
                <a:latin typeface="Calibri"/>
                <a:cs typeface="Calibri"/>
              </a:rPr>
              <a:t>if</a:t>
            </a:r>
            <a:r>
              <a:rPr sz="2200" spc="-85" dirty="0">
                <a:latin typeface="Times New Roman"/>
                <a:cs typeface="Times New Roman"/>
              </a:rPr>
              <a:t> </a:t>
            </a:r>
            <a:r>
              <a:rPr sz="2200" dirty="0">
                <a:latin typeface="Calibri"/>
                <a:cs typeface="Calibri"/>
              </a:rPr>
              <a:t>all</a:t>
            </a:r>
            <a:r>
              <a:rPr sz="2200" spc="-95" dirty="0">
                <a:latin typeface="Times New Roman"/>
                <a:cs typeface="Times New Roman"/>
              </a:rPr>
              <a:t> </a:t>
            </a:r>
            <a:r>
              <a:rPr sz="2200" dirty="0">
                <a:latin typeface="Calibri"/>
                <a:cs typeface="Calibri"/>
              </a:rPr>
              <a:t>the</a:t>
            </a:r>
            <a:r>
              <a:rPr sz="2200" spc="-80" dirty="0">
                <a:latin typeface="Times New Roman"/>
                <a:cs typeface="Times New Roman"/>
              </a:rPr>
              <a:t> </a:t>
            </a:r>
            <a:r>
              <a:rPr sz="2200" spc="-10" dirty="0">
                <a:latin typeface="Calibri"/>
                <a:cs typeface="Calibri"/>
              </a:rPr>
              <a:t>elements</a:t>
            </a:r>
            <a:r>
              <a:rPr sz="2200" spc="-10" dirty="0">
                <a:latin typeface="Times New Roman"/>
                <a:cs typeface="Times New Roman"/>
              </a:rPr>
              <a:t> </a:t>
            </a:r>
            <a:r>
              <a:rPr sz="2200" dirty="0">
                <a:latin typeface="Calibri"/>
                <a:cs typeface="Calibri"/>
              </a:rPr>
              <a:t>of</a:t>
            </a:r>
            <a:r>
              <a:rPr sz="2200" spc="-85" dirty="0">
                <a:latin typeface="Times New Roman"/>
                <a:cs typeface="Times New Roman"/>
              </a:rPr>
              <a:t> </a:t>
            </a:r>
            <a:r>
              <a:rPr sz="2200" dirty="0">
                <a:latin typeface="Calibri"/>
                <a:cs typeface="Calibri"/>
              </a:rPr>
              <a:t>a</a:t>
            </a:r>
            <a:r>
              <a:rPr sz="2200" spc="-85" dirty="0">
                <a:latin typeface="Times New Roman"/>
                <a:cs typeface="Times New Roman"/>
              </a:rPr>
              <a:t> </a:t>
            </a:r>
            <a:r>
              <a:rPr sz="2200" dirty="0">
                <a:latin typeface="Calibri"/>
                <a:cs typeface="Calibri"/>
              </a:rPr>
              <a:t>given</a:t>
            </a:r>
            <a:r>
              <a:rPr sz="2200" spc="-75" dirty="0">
                <a:latin typeface="Times New Roman"/>
                <a:cs typeface="Times New Roman"/>
              </a:rPr>
              <a:t> </a:t>
            </a:r>
            <a:r>
              <a:rPr sz="2200" spc="-10" dirty="0">
                <a:latin typeface="Calibri"/>
                <a:cs typeface="Calibri"/>
              </a:rPr>
              <a:t>iterable</a:t>
            </a:r>
            <a:r>
              <a:rPr sz="2200" spc="-75" dirty="0">
                <a:latin typeface="Times New Roman"/>
                <a:cs typeface="Times New Roman"/>
              </a:rPr>
              <a:t> </a:t>
            </a:r>
            <a:r>
              <a:rPr sz="2200" spc="-10" dirty="0">
                <a:latin typeface="Calibri"/>
                <a:cs typeface="Calibri"/>
              </a:rPr>
              <a:t>(List,</a:t>
            </a:r>
            <a:r>
              <a:rPr sz="2200" spc="-10" dirty="0">
                <a:latin typeface="Times New Roman"/>
                <a:cs typeface="Times New Roman"/>
              </a:rPr>
              <a:t> </a:t>
            </a:r>
            <a:r>
              <a:rPr sz="2200" spc="-10" dirty="0">
                <a:latin typeface="Calibri"/>
                <a:cs typeface="Calibri"/>
              </a:rPr>
              <a:t>Dictionary,</a:t>
            </a:r>
            <a:r>
              <a:rPr sz="2200" spc="-114" dirty="0">
                <a:latin typeface="Times New Roman"/>
                <a:cs typeface="Times New Roman"/>
              </a:rPr>
              <a:t> </a:t>
            </a:r>
            <a:r>
              <a:rPr sz="2200" spc="-25" dirty="0">
                <a:latin typeface="Calibri"/>
                <a:cs typeface="Calibri"/>
              </a:rPr>
              <a:t>Tuple,</a:t>
            </a:r>
            <a:r>
              <a:rPr sz="2200" spc="-110" dirty="0">
                <a:latin typeface="Times New Roman"/>
                <a:cs typeface="Times New Roman"/>
              </a:rPr>
              <a:t> </a:t>
            </a:r>
            <a:r>
              <a:rPr sz="2200" dirty="0">
                <a:latin typeface="Calibri"/>
                <a:cs typeface="Calibri"/>
              </a:rPr>
              <a:t>set,</a:t>
            </a:r>
            <a:r>
              <a:rPr sz="2200" spc="-90" dirty="0">
                <a:latin typeface="Times New Roman"/>
                <a:cs typeface="Times New Roman"/>
              </a:rPr>
              <a:t> </a:t>
            </a:r>
            <a:r>
              <a:rPr sz="2200" dirty="0">
                <a:latin typeface="Calibri"/>
                <a:cs typeface="Calibri"/>
              </a:rPr>
              <a:t>etc.)</a:t>
            </a:r>
            <a:r>
              <a:rPr sz="2200" spc="-100" dirty="0">
                <a:latin typeface="Times New Roman"/>
                <a:cs typeface="Times New Roman"/>
              </a:rPr>
              <a:t> </a:t>
            </a:r>
            <a:r>
              <a:rPr sz="2200" spc="-25" dirty="0">
                <a:latin typeface="Calibri"/>
                <a:cs typeface="Calibri"/>
              </a:rPr>
              <a:t>are</a:t>
            </a:r>
            <a:r>
              <a:rPr sz="2200" spc="-25" dirty="0">
                <a:latin typeface="Times New Roman"/>
                <a:cs typeface="Times New Roman"/>
              </a:rPr>
              <a:t> </a:t>
            </a:r>
            <a:r>
              <a:rPr sz="2200" spc="-30" dirty="0">
                <a:latin typeface="Calibri"/>
                <a:cs typeface="Calibri"/>
              </a:rPr>
              <a:t>True</a:t>
            </a:r>
            <a:r>
              <a:rPr sz="2200" spc="-105" dirty="0">
                <a:latin typeface="Times New Roman"/>
                <a:cs typeface="Times New Roman"/>
              </a:rPr>
              <a:t> </a:t>
            </a:r>
            <a:r>
              <a:rPr sz="2200" dirty="0">
                <a:latin typeface="Calibri"/>
                <a:cs typeface="Calibri"/>
              </a:rPr>
              <a:t>otherwise</a:t>
            </a:r>
            <a:r>
              <a:rPr sz="2200" spc="-100" dirty="0">
                <a:latin typeface="Times New Roman"/>
                <a:cs typeface="Times New Roman"/>
              </a:rPr>
              <a:t> </a:t>
            </a:r>
            <a:r>
              <a:rPr sz="2200" dirty="0">
                <a:latin typeface="Calibri"/>
                <a:cs typeface="Calibri"/>
              </a:rPr>
              <a:t>it</a:t>
            </a:r>
            <a:r>
              <a:rPr sz="2200" spc="-105" dirty="0">
                <a:latin typeface="Times New Roman"/>
                <a:cs typeface="Times New Roman"/>
              </a:rPr>
              <a:t> </a:t>
            </a:r>
            <a:r>
              <a:rPr sz="2200" dirty="0">
                <a:latin typeface="Calibri"/>
                <a:cs typeface="Calibri"/>
              </a:rPr>
              <a:t>returns</a:t>
            </a:r>
            <a:r>
              <a:rPr sz="2200" spc="-110" dirty="0">
                <a:latin typeface="Times New Roman"/>
                <a:cs typeface="Times New Roman"/>
              </a:rPr>
              <a:t> </a:t>
            </a:r>
            <a:r>
              <a:rPr sz="2200" spc="-10" dirty="0">
                <a:latin typeface="Calibri"/>
                <a:cs typeface="Calibri"/>
              </a:rPr>
              <a:t>False.</a:t>
            </a:r>
            <a:endParaRPr sz="2200">
              <a:latin typeface="Calibri"/>
              <a:cs typeface="Calibri"/>
            </a:endParaRPr>
          </a:p>
          <a:p>
            <a:pPr marL="527685" lvl="1" indent="-514984">
              <a:lnSpc>
                <a:spcPts val="2375"/>
              </a:lnSpc>
              <a:spcBef>
                <a:spcPts val="30"/>
              </a:spcBef>
              <a:buFont typeface="Microsoft Sans Serif"/>
              <a:buChar char="•"/>
              <a:tabLst>
                <a:tab pos="527685" algn="l"/>
              </a:tabLst>
            </a:pPr>
            <a:r>
              <a:rPr sz="2200" dirty="0">
                <a:latin typeface="Calibri"/>
                <a:cs typeface="Calibri"/>
              </a:rPr>
              <a:t>It</a:t>
            </a:r>
            <a:r>
              <a:rPr sz="2200" spc="-90" dirty="0">
                <a:latin typeface="Times New Roman"/>
                <a:cs typeface="Times New Roman"/>
              </a:rPr>
              <a:t> </a:t>
            </a:r>
            <a:r>
              <a:rPr sz="2200" dirty="0">
                <a:latin typeface="Calibri"/>
                <a:cs typeface="Calibri"/>
              </a:rPr>
              <a:t>also</a:t>
            </a:r>
            <a:r>
              <a:rPr sz="2200" spc="-80" dirty="0">
                <a:latin typeface="Times New Roman"/>
                <a:cs typeface="Times New Roman"/>
              </a:rPr>
              <a:t> </a:t>
            </a:r>
            <a:r>
              <a:rPr sz="2200" dirty="0">
                <a:latin typeface="Calibri"/>
                <a:cs typeface="Calibri"/>
              </a:rPr>
              <a:t>returns</a:t>
            </a:r>
            <a:r>
              <a:rPr sz="2200" spc="-85" dirty="0">
                <a:latin typeface="Times New Roman"/>
                <a:cs typeface="Times New Roman"/>
              </a:rPr>
              <a:t> </a:t>
            </a:r>
            <a:r>
              <a:rPr sz="2200" spc="-35" dirty="0">
                <a:latin typeface="Calibri"/>
                <a:cs typeface="Calibri"/>
              </a:rPr>
              <a:t>True</a:t>
            </a:r>
            <a:r>
              <a:rPr sz="2200" spc="-95" dirty="0">
                <a:latin typeface="Times New Roman"/>
                <a:cs typeface="Times New Roman"/>
              </a:rPr>
              <a:t> </a:t>
            </a:r>
            <a:r>
              <a:rPr sz="2200" dirty="0">
                <a:latin typeface="Calibri"/>
                <a:cs typeface="Calibri"/>
              </a:rPr>
              <a:t>if</a:t>
            </a:r>
            <a:r>
              <a:rPr sz="2200" spc="-80" dirty="0">
                <a:latin typeface="Times New Roman"/>
                <a:cs typeface="Times New Roman"/>
              </a:rPr>
              <a:t> </a:t>
            </a:r>
            <a:r>
              <a:rPr sz="2200" spc="-25" dirty="0">
                <a:latin typeface="Calibri"/>
                <a:cs typeface="Calibri"/>
              </a:rPr>
              <a:t>the</a:t>
            </a:r>
            <a:endParaRPr sz="2200">
              <a:latin typeface="Calibri"/>
              <a:cs typeface="Calibri"/>
            </a:endParaRPr>
          </a:p>
          <a:p>
            <a:pPr marL="527685">
              <a:lnSpc>
                <a:spcPts val="2375"/>
              </a:lnSpc>
            </a:pPr>
            <a:r>
              <a:rPr sz="2200" spc="-10" dirty="0">
                <a:latin typeface="Calibri"/>
                <a:cs typeface="Calibri"/>
              </a:rPr>
              <a:t>iterable</a:t>
            </a:r>
            <a:r>
              <a:rPr sz="2200" spc="-85" dirty="0">
                <a:latin typeface="Times New Roman"/>
                <a:cs typeface="Times New Roman"/>
              </a:rPr>
              <a:t> </a:t>
            </a:r>
            <a:r>
              <a:rPr sz="2200" dirty="0">
                <a:latin typeface="Calibri"/>
                <a:cs typeface="Calibri"/>
              </a:rPr>
              <a:t>object</a:t>
            </a:r>
            <a:r>
              <a:rPr sz="2200" spc="-95" dirty="0">
                <a:latin typeface="Times New Roman"/>
                <a:cs typeface="Times New Roman"/>
              </a:rPr>
              <a:t> </a:t>
            </a:r>
            <a:r>
              <a:rPr sz="2200" dirty="0">
                <a:latin typeface="Calibri"/>
                <a:cs typeface="Calibri"/>
              </a:rPr>
              <a:t>is</a:t>
            </a:r>
            <a:r>
              <a:rPr sz="2200" spc="-90" dirty="0">
                <a:latin typeface="Times New Roman"/>
                <a:cs typeface="Times New Roman"/>
              </a:rPr>
              <a:t> </a:t>
            </a:r>
            <a:r>
              <a:rPr sz="2200" spc="-10" dirty="0">
                <a:latin typeface="Calibri"/>
                <a:cs typeface="Calibri"/>
              </a:rPr>
              <a:t>empty.</a:t>
            </a:r>
            <a:endParaRPr sz="2200">
              <a:latin typeface="Calibri"/>
              <a:cs typeface="Calibri"/>
            </a:endParaRPr>
          </a:p>
        </p:txBody>
      </p:sp>
      <p:sp>
        <p:nvSpPr>
          <p:cNvPr id="3" name="object 3"/>
          <p:cNvSpPr txBox="1"/>
          <p:nvPr/>
        </p:nvSpPr>
        <p:spPr>
          <a:xfrm>
            <a:off x="231140" y="2531487"/>
            <a:ext cx="4147820" cy="3982085"/>
          </a:xfrm>
          <a:prstGeom prst="rect">
            <a:avLst/>
          </a:prstGeom>
        </p:spPr>
        <p:txBody>
          <a:bodyPr vert="horz" wrap="square" lIns="0" tIns="12065" rIns="0" bIns="0" rtlCol="0">
            <a:spAutoFit/>
          </a:bodyPr>
          <a:lstStyle/>
          <a:p>
            <a:pPr marL="12700" marR="1797050">
              <a:lnSpc>
                <a:spcPct val="100000"/>
              </a:lnSpc>
              <a:spcBef>
                <a:spcPts val="95"/>
              </a:spcBef>
            </a:pPr>
            <a:r>
              <a:rPr sz="2200" b="1" spc="-10" dirty="0">
                <a:latin typeface="Calibri"/>
                <a:cs typeface="Calibri"/>
              </a:rPr>
              <a:t>Syntax:</a:t>
            </a:r>
            <a:r>
              <a:rPr sz="2200" spc="-80" dirty="0">
                <a:latin typeface="Times New Roman"/>
                <a:cs typeface="Times New Roman"/>
              </a:rPr>
              <a:t> </a:t>
            </a:r>
            <a:r>
              <a:rPr sz="2200" dirty="0">
                <a:latin typeface="Calibri"/>
                <a:cs typeface="Calibri"/>
              </a:rPr>
              <a:t>all(</a:t>
            </a:r>
            <a:r>
              <a:rPr sz="2200" spc="-110" dirty="0">
                <a:latin typeface="Times New Roman"/>
                <a:cs typeface="Times New Roman"/>
              </a:rPr>
              <a:t> </a:t>
            </a:r>
            <a:r>
              <a:rPr sz="2200" spc="-10" dirty="0">
                <a:latin typeface="Calibri"/>
                <a:cs typeface="Calibri"/>
              </a:rPr>
              <a:t>iterable</a:t>
            </a:r>
            <a:r>
              <a:rPr sz="2200" spc="-90" dirty="0">
                <a:latin typeface="Times New Roman"/>
                <a:cs typeface="Times New Roman"/>
              </a:rPr>
              <a:t> </a:t>
            </a:r>
            <a:r>
              <a:rPr sz="2200" spc="-50" dirty="0">
                <a:latin typeface="Calibri"/>
                <a:cs typeface="Calibri"/>
              </a:rPr>
              <a:t>)</a:t>
            </a:r>
            <a:r>
              <a:rPr sz="2200" spc="-50" dirty="0">
                <a:latin typeface="Times New Roman"/>
                <a:cs typeface="Times New Roman"/>
              </a:rPr>
              <a:t> </a:t>
            </a:r>
            <a:r>
              <a:rPr sz="2200" spc="-25" dirty="0">
                <a:latin typeface="Calibri"/>
                <a:cs typeface="Calibri"/>
              </a:rPr>
              <a:t>Were</a:t>
            </a:r>
            <a:r>
              <a:rPr sz="2200" spc="-100" dirty="0">
                <a:latin typeface="Times New Roman"/>
                <a:cs typeface="Times New Roman"/>
              </a:rPr>
              <a:t> </a:t>
            </a:r>
            <a:r>
              <a:rPr sz="2200" spc="-50" dirty="0">
                <a:latin typeface="Calibri"/>
                <a:cs typeface="Calibri"/>
              </a:rPr>
              <a:t>,</a:t>
            </a:r>
            <a:endParaRPr sz="2200">
              <a:latin typeface="Calibri"/>
              <a:cs typeface="Calibri"/>
            </a:endParaRPr>
          </a:p>
          <a:p>
            <a:pPr marR="52069" algn="r">
              <a:lnSpc>
                <a:spcPts val="2375"/>
              </a:lnSpc>
            </a:pPr>
            <a:r>
              <a:rPr sz="2200" b="1" spc="-10" dirty="0">
                <a:latin typeface="Calibri"/>
                <a:cs typeface="Calibri"/>
              </a:rPr>
              <a:t>Iterable:</a:t>
            </a:r>
            <a:r>
              <a:rPr sz="2200" spc="-50" dirty="0">
                <a:latin typeface="Times New Roman"/>
                <a:cs typeface="Times New Roman"/>
              </a:rPr>
              <a:t> </a:t>
            </a:r>
            <a:r>
              <a:rPr sz="2200" dirty="0">
                <a:latin typeface="Calibri"/>
                <a:cs typeface="Calibri"/>
              </a:rPr>
              <a:t>It</a:t>
            </a:r>
            <a:r>
              <a:rPr sz="2200" spc="-75" dirty="0">
                <a:latin typeface="Times New Roman"/>
                <a:cs typeface="Times New Roman"/>
              </a:rPr>
              <a:t> </a:t>
            </a:r>
            <a:r>
              <a:rPr sz="2200" dirty="0">
                <a:latin typeface="Calibri"/>
                <a:cs typeface="Calibri"/>
              </a:rPr>
              <a:t>is</a:t>
            </a:r>
            <a:r>
              <a:rPr sz="2200" spc="-80" dirty="0">
                <a:latin typeface="Times New Roman"/>
                <a:cs typeface="Times New Roman"/>
              </a:rPr>
              <a:t> </a:t>
            </a:r>
            <a:r>
              <a:rPr sz="2200" dirty="0">
                <a:latin typeface="Calibri"/>
                <a:cs typeface="Calibri"/>
              </a:rPr>
              <a:t>an</a:t>
            </a:r>
            <a:r>
              <a:rPr sz="2200" spc="-85" dirty="0">
                <a:latin typeface="Times New Roman"/>
                <a:cs typeface="Times New Roman"/>
              </a:rPr>
              <a:t> </a:t>
            </a:r>
            <a:r>
              <a:rPr sz="2200" spc="-10" dirty="0">
                <a:latin typeface="Calibri"/>
                <a:cs typeface="Calibri"/>
              </a:rPr>
              <a:t>iterable</a:t>
            </a:r>
            <a:r>
              <a:rPr sz="2200" spc="-70" dirty="0">
                <a:latin typeface="Times New Roman"/>
                <a:cs typeface="Times New Roman"/>
              </a:rPr>
              <a:t> </a:t>
            </a:r>
            <a:r>
              <a:rPr sz="2200" dirty="0">
                <a:latin typeface="Calibri"/>
                <a:cs typeface="Calibri"/>
              </a:rPr>
              <a:t>object</a:t>
            </a:r>
            <a:r>
              <a:rPr sz="2200" spc="-70" dirty="0">
                <a:latin typeface="Times New Roman"/>
                <a:cs typeface="Times New Roman"/>
              </a:rPr>
              <a:t> </a:t>
            </a:r>
            <a:r>
              <a:rPr sz="2200" spc="-20" dirty="0">
                <a:latin typeface="Calibri"/>
                <a:cs typeface="Calibri"/>
              </a:rPr>
              <a:t>such</a:t>
            </a:r>
            <a:endParaRPr sz="2200">
              <a:latin typeface="Calibri"/>
              <a:cs typeface="Calibri"/>
            </a:endParaRPr>
          </a:p>
          <a:p>
            <a:pPr marR="44450" algn="r">
              <a:lnSpc>
                <a:spcPts val="2375"/>
              </a:lnSpc>
            </a:pPr>
            <a:r>
              <a:rPr sz="2200" dirty="0">
                <a:latin typeface="Calibri"/>
                <a:cs typeface="Calibri"/>
              </a:rPr>
              <a:t>as</a:t>
            </a:r>
            <a:r>
              <a:rPr sz="2200" spc="-65" dirty="0">
                <a:latin typeface="Times New Roman"/>
                <a:cs typeface="Times New Roman"/>
              </a:rPr>
              <a:t> </a:t>
            </a:r>
            <a:r>
              <a:rPr sz="2200" dirty="0">
                <a:latin typeface="Calibri"/>
                <a:cs typeface="Calibri"/>
              </a:rPr>
              <a:t>a</a:t>
            </a:r>
            <a:r>
              <a:rPr sz="2200" spc="-65" dirty="0">
                <a:latin typeface="Times New Roman"/>
                <a:cs typeface="Times New Roman"/>
              </a:rPr>
              <a:t> </a:t>
            </a:r>
            <a:r>
              <a:rPr sz="2200" spc="-10" dirty="0">
                <a:latin typeface="Calibri"/>
                <a:cs typeface="Calibri"/>
              </a:rPr>
              <a:t>dictionary,tuple,list,set,etc.</a:t>
            </a:r>
            <a:endParaRPr sz="2200">
              <a:latin typeface="Calibri"/>
              <a:cs typeface="Calibri"/>
            </a:endParaRPr>
          </a:p>
          <a:p>
            <a:pPr marL="12700">
              <a:lnSpc>
                <a:spcPct val="100000"/>
              </a:lnSpc>
            </a:pPr>
            <a:r>
              <a:rPr sz="2200" b="1" spc="-10" dirty="0">
                <a:latin typeface="Calibri"/>
                <a:cs typeface="Calibri"/>
              </a:rPr>
              <a:t>Returns:</a:t>
            </a:r>
            <a:r>
              <a:rPr sz="2200" spc="-65" dirty="0">
                <a:latin typeface="Times New Roman"/>
                <a:cs typeface="Times New Roman"/>
              </a:rPr>
              <a:t> </a:t>
            </a:r>
            <a:r>
              <a:rPr sz="2200" spc="-10" dirty="0">
                <a:latin typeface="Calibri"/>
                <a:cs typeface="Calibri"/>
              </a:rPr>
              <a:t>boolean</a:t>
            </a:r>
            <a:endParaRPr sz="2200">
              <a:latin typeface="Calibri"/>
              <a:cs typeface="Calibri"/>
            </a:endParaRPr>
          </a:p>
          <a:p>
            <a:pPr marL="12700">
              <a:lnSpc>
                <a:spcPct val="100000"/>
              </a:lnSpc>
            </a:pPr>
            <a:r>
              <a:rPr sz="2200" b="1" spc="-10" dirty="0">
                <a:latin typeface="Calibri"/>
                <a:cs typeface="Calibri"/>
              </a:rPr>
              <a:t>Example:</a:t>
            </a:r>
            <a:endParaRPr sz="2200">
              <a:latin typeface="Calibri"/>
              <a:cs typeface="Calibri"/>
            </a:endParaRPr>
          </a:p>
          <a:p>
            <a:pPr marL="12700">
              <a:lnSpc>
                <a:spcPct val="100000"/>
              </a:lnSpc>
              <a:spcBef>
                <a:spcPts val="5"/>
              </a:spcBef>
            </a:pPr>
            <a:r>
              <a:rPr sz="2200" dirty="0">
                <a:latin typeface="Calibri"/>
                <a:cs typeface="Calibri"/>
              </a:rPr>
              <a:t>#</a:t>
            </a:r>
            <a:r>
              <a:rPr sz="2200" spc="-80" dirty="0">
                <a:latin typeface="Times New Roman"/>
                <a:cs typeface="Times New Roman"/>
              </a:rPr>
              <a:t> </a:t>
            </a:r>
            <a:r>
              <a:rPr sz="2200" dirty="0">
                <a:latin typeface="Calibri"/>
                <a:cs typeface="Calibri"/>
              </a:rPr>
              <a:t>All</a:t>
            </a:r>
            <a:r>
              <a:rPr sz="2200" spc="-75" dirty="0">
                <a:latin typeface="Times New Roman"/>
                <a:cs typeface="Times New Roman"/>
              </a:rPr>
              <a:t> </a:t>
            </a:r>
            <a:r>
              <a:rPr sz="2200" spc="-10" dirty="0">
                <a:latin typeface="Calibri"/>
                <a:cs typeface="Calibri"/>
              </a:rPr>
              <a:t>elements</a:t>
            </a:r>
            <a:r>
              <a:rPr sz="2200" spc="-50" dirty="0">
                <a:latin typeface="Times New Roman"/>
                <a:cs typeface="Times New Roman"/>
              </a:rPr>
              <a:t> </a:t>
            </a:r>
            <a:r>
              <a:rPr sz="2200" dirty="0">
                <a:latin typeface="Calibri"/>
                <a:cs typeface="Calibri"/>
              </a:rPr>
              <a:t>of</a:t>
            </a:r>
            <a:r>
              <a:rPr sz="2200" spc="-70" dirty="0">
                <a:latin typeface="Times New Roman"/>
                <a:cs typeface="Times New Roman"/>
              </a:rPr>
              <a:t> </a:t>
            </a:r>
            <a:r>
              <a:rPr sz="2200" dirty="0">
                <a:latin typeface="Calibri"/>
                <a:cs typeface="Calibri"/>
              </a:rPr>
              <a:t>dictionary</a:t>
            </a:r>
            <a:r>
              <a:rPr sz="2200" spc="-90" dirty="0">
                <a:latin typeface="Times New Roman"/>
                <a:cs typeface="Times New Roman"/>
              </a:rPr>
              <a:t> </a:t>
            </a:r>
            <a:r>
              <a:rPr sz="2200" dirty="0">
                <a:latin typeface="Calibri"/>
                <a:cs typeface="Calibri"/>
              </a:rPr>
              <a:t>are</a:t>
            </a:r>
            <a:r>
              <a:rPr sz="2200" spc="-85" dirty="0">
                <a:latin typeface="Times New Roman"/>
                <a:cs typeface="Times New Roman"/>
              </a:rPr>
              <a:t> </a:t>
            </a:r>
            <a:r>
              <a:rPr sz="2200" spc="-20" dirty="0">
                <a:latin typeface="Calibri"/>
                <a:cs typeface="Calibri"/>
              </a:rPr>
              <a:t>true</a:t>
            </a:r>
            <a:endParaRPr sz="2200">
              <a:latin typeface="Calibri"/>
              <a:cs typeface="Calibri"/>
            </a:endParaRPr>
          </a:p>
          <a:p>
            <a:pPr marL="12700" marR="1573530">
              <a:lnSpc>
                <a:spcPct val="100000"/>
              </a:lnSpc>
            </a:pPr>
            <a:r>
              <a:rPr sz="2200" dirty="0">
                <a:latin typeface="Calibri"/>
                <a:cs typeface="Calibri"/>
              </a:rPr>
              <a:t>d</a:t>
            </a:r>
            <a:r>
              <a:rPr sz="2200" spc="-75" dirty="0">
                <a:latin typeface="Times New Roman"/>
                <a:cs typeface="Times New Roman"/>
              </a:rPr>
              <a:t> </a:t>
            </a:r>
            <a:r>
              <a:rPr sz="2200" dirty="0">
                <a:latin typeface="Calibri"/>
                <a:cs typeface="Calibri"/>
              </a:rPr>
              <a:t>=</a:t>
            </a:r>
            <a:r>
              <a:rPr sz="2200" spc="-65" dirty="0">
                <a:latin typeface="Times New Roman"/>
                <a:cs typeface="Times New Roman"/>
              </a:rPr>
              <a:t> </a:t>
            </a:r>
            <a:r>
              <a:rPr sz="2200" dirty="0">
                <a:latin typeface="Calibri"/>
                <a:cs typeface="Calibri"/>
              </a:rPr>
              <a:t>{1:</a:t>
            </a:r>
            <a:r>
              <a:rPr sz="2200" spc="-95" dirty="0">
                <a:latin typeface="Times New Roman"/>
                <a:cs typeface="Times New Roman"/>
              </a:rPr>
              <a:t> </a:t>
            </a:r>
            <a:r>
              <a:rPr sz="2200" dirty="0">
                <a:latin typeface="Calibri"/>
                <a:cs typeface="Calibri"/>
              </a:rPr>
              <a:t>"Hello",</a:t>
            </a:r>
            <a:r>
              <a:rPr sz="2200" spc="-40" dirty="0">
                <a:latin typeface="Times New Roman"/>
                <a:cs typeface="Times New Roman"/>
              </a:rPr>
              <a:t> </a:t>
            </a:r>
            <a:r>
              <a:rPr sz="2200" dirty="0">
                <a:latin typeface="Calibri"/>
                <a:cs typeface="Calibri"/>
              </a:rPr>
              <a:t>2:</a:t>
            </a:r>
            <a:r>
              <a:rPr sz="2200" spc="-70" dirty="0">
                <a:latin typeface="Times New Roman"/>
                <a:cs typeface="Times New Roman"/>
              </a:rPr>
              <a:t> </a:t>
            </a:r>
            <a:r>
              <a:rPr sz="2200" spc="-20" dirty="0">
                <a:latin typeface="Calibri"/>
                <a:cs typeface="Calibri"/>
              </a:rPr>
              <a:t>"Hi"}</a:t>
            </a:r>
            <a:r>
              <a:rPr sz="2200" spc="-20" dirty="0">
                <a:latin typeface="Times New Roman"/>
                <a:cs typeface="Times New Roman"/>
              </a:rPr>
              <a:t> </a:t>
            </a:r>
            <a:r>
              <a:rPr sz="2200" spc="-10" dirty="0">
                <a:latin typeface="Calibri"/>
                <a:cs typeface="Calibri"/>
              </a:rPr>
              <a:t>print(all(d))</a:t>
            </a:r>
            <a:endParaRPr sz="2200">
              <a:latin typeface="Calibri"/>
              <a:cs typeface="Calibri"/>
            </a:endParaRPr>
          </a:p>
          <a:p>
            <a:pPr marL="12700" marR="5080">
              <a:lnSpc>
                <a:spcPct val="100000"/>
              </a:lnSpc>
            </a:pPr>
            <a:r>
              <a:rPr sz="2200" dirty="0">
                <a:latin typeface="Calibri"/>
                <a:cs typeface="Calibri"/>
              </a:rPr>
              <a:t>#</a:t>
            </a:r>
            <a:r>
              <a:rPr sz="2200" spc="-80" dirty="0">
                <a:latin typeface="Times New Roman"/>
                <a:cs typeface="Times New Roman"/>
              </a:rPr>
              <a:t> </a:t>
            </a:r>
            <a:r>
              <a:rPr sz="2200" dirty="0">
                <a:latin typeface="Calibri"/>
                <a:cs typeface="Calibri"/>
              </a:rPr>
              <a:t>All</a:t>
            </a:r>
            <a:r>
              <a:rPr sz="2200" spc="-80" dirty="0">
                <a:latin typeface="Times New Roman"/>
                <a:cs typeface="Times New Roman"/>
              </a:rPr>
              <a:t> </a:t>
            </a:r>
            <a:r>
              <a:rPr sz="2200" spc="-10" dirty="0">
                <a:latin typeface="Calibri"/>
                <a:cs typeface="Calibri"/>
              </a:rPr>
              <a:t>elements</a:t>
            </a:r>
            <a:r>
              <a:rPr sz="2200" spc="-50" dirty="0">
                <a:latin typeface="Times New Roman"/>
                <a:cs typeface="Times New Roman"/>
              </a:rPr>
              <a:t> </a:t>
            </a:r>
            <a:r>
              <a:rPr sz="2200" dirty="0">
                <a:latin typeface="Calibri"/>
                <a:cs typeface="Calibri"/>
              </a:rPr>
              <a:t>of</a:t>
            </a:r>
            <a:r>
              <a:rPr sz="2200" spc="-75" dirty="0">
                <a:latin typeface="Times New Roman"/>
                <a:cs typeface="Times New Roman"/>
              </a:rPr>
              <a:t> </a:t>
            </a:r>
            <a:r>
              <a:rPr sz="2200" dirty="0">
                <a:latin typeface="Calibri"/>
                <a:cs typeface="Calibri"/>
              </a:rPr>
              <a:t>dictionary</a:t>
            </a:r>
            <a:r>
              <a:rPr sz="2200" spc="-90" dirty="0">
                <a:latin typeface="Times New Roman"/>
                <a:cs typeface="Times New Roman"/>
              </a:rPr>
              <a:t> </a:t>
            </a:r>
            <a:r>
              <a:rPr sz="2200" dirty="0">
                <a:latin typeface="Calibri"/>
                <a:cs typeface="Calibri"/>
              </a:rPr>
              <a:t>are</a:t>
            </a:r>
            <a:r>
              <a:rPr sz="2200" spc="-80" dirty="0">
                <a:latin typeface="Times New Roman"/>
                <a:cs typeface="Times New Roman"/>
              </a:rPr>
              <a:t> </a:t>
            </a:r>
            <a:r>
              <a:rPr sz="2200" spc="-10" dirty="0">
                <a:latin typeface="Calibri"/>
                <a:cs typeface="Calibri"/>
              </a:rPr>
              <a:t>false</a:t>
            </a:r>
            <a:r>
              <a:rPr sz="2200" spc="-10" dirty="0">
                <a:latin typeface="Times New Roman"/>
                <a:cs typeface="Times New Roman"/>
              </a:rPr>
              <a:t> </a:t>
            </a:r>
            <a:r>
              <a:rPr sz="2200" dirty="0">
                <a:latin typeface="Calibri"/>
                <a:cs typeface="Calibri"/>
              </a:rPr>
              <a:t>d</a:t>
            </a:r>
            <a:r>
              <a:rPr sz="2200" spc="-95" dirty="0">
                <a:latin typeface="Times New Roman"/>
                <a:cs typeface="Times New Roman"/>
              </a:rPr>
              <a:t> </a:t>
            </a:r>
            <a:r>
              <a:rPr sz="2200" dirty="0">
                <a:latin typeface="Calibri"/>
                <a:cs typeface="Calibri"/>
              </a:rPr>
              <a:t>=</a:t>
            </a:r>
            <a:r>
              <a:rPr sz="2200" spc="-75" dirty="0">
                <a:latin typeface="Times New Roman"/>
                <a:cs typeface="Times New Roman"/>
              </a:rPr>
              <a:t> </a:t>
            </a:r>
            <a:r>
              <a:rPr sz="2200" dirty="0">
                <a:latin typeface="Calibri"/>
                <a:cs typeface="Calibri"/>
              </a:rPr>
              <a:t>{0:</a:t>
            </a:r>
            <a:r>
              <a:rPr sz="2200" spc="-95" dirty="0">
                <a:latin typeface="Times New Roman"/>
                <a:cs typeface="Times New Roman"/>
              </a:rPr>
              <a:t> </a:t>
            </a:r>
            <a:r>
              <a:rPr sz="2200" dirty="0">
                <a:latin typeface="Calibri"/>
                <a:cs typeface="Calibri"/>
              </a:rPr>
              <a:t>"Hello",</a:t>
            </a:r>
            <a:r>
              <a:rPr sz="2200" spc="-60" dirty="0">
                <a:latin typeface="Times New Roman"/>
                <a:cs typeface="Times New Roman"/>
              </a:rPr>
              <a:t> </a:t>
            </a:r>
            <a:r>
              <a:rPr sz="2200" spc="-10" dirty="0">
                <a:latin typeface="Calibri"/>
                <a:cs typeface="Calibri"/>
              </a:rPr>
              <a:t>False:</a:t>
            </a:r>
            <a:r>
              <a:rPr sz="2200" spc="-80" dirty="0">
                <a:latin typeface="Times New Roman"/>
                <a:cs typeface="Times New Roman"/>
              </a:rPr>
              <a:t> </a:t>
            </a:r>
            <a:r>
              <a:rPr sz="2200" spc="-20" dirty="0">
                <a:latin typeface="Calibri"/>
                <a:cs typeface="Calibri"/>
              </a:rPr>
              <a:t>"Hi"}</a:t>
            </a:r>
            <a:r>
              <a:rPr sz="2200" spc="-20" dirty="0">
                <a:latin typeface="Times New Roman"/>
                <a:cs typeface="Times New Roman"/>
              </a:rPr>
              <a:t> </a:t>
            </a:r>
            <a:r>
              <a:rPr sz="2200" spc="-10" dirty="0">
                <a:latin typeface="Calibri"/>
                <a:cs typeface="Calibri"/>
              </a:rPr>
              <a:t>print(all(d))</a:t>
            </a:r>
            <a:endParaRPr sz="2200">
              <a:latin typeface="Calibri"/>
              <a:cs typeface="Calibri"/>
            </a:endParaRPr>
          </a:p>
        </p:txBody>
      </p:sp>
      <p:sp>
        <p:nvSpPr>
          <p:cNvPr id="4" name="object 4"/>
          <p:cNvSpPr txBox="1"/>
          <p:nvPr/>
        </p:nvSpPr>
        <p:spPr>
          <a:xfrm>
            <a:off x="4727828" y="183890"/>
            <a:ext cx="4057015" cy="5659120"/>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a:t>
            </a:r>
            <a:r>
              <a:rPr sz="2200" spc="-90" dirty="0">
                <a:latin typeface="Times New Roman"/>
                <a:cs typeface="Times New Roman"/>
              </a:rPr>
              <a:t> </a:t>
            </a:r>
            <a:r>
              <a:rPr sz="2200" dirty="0">
                <a:latin typeface="Calibri"/>
                <a:cs typeface="Calibri"/>
              </a:rPr>
              <a:t>Some</a:t>
            </a:r>
            <a:r>
              <a:rPr sz="2200" spc="-65" dirty="0">
                <a:latin typeface="Times New Roman"/>
                <a:cs typeface="Times New Roman"/>
              </a:rPr>
              <a:t> </a:t>
            </a:r>
            <a:r>
              <a:rPr sz="2200" spc="-10" dirty="0">
                <a:latin typeface="Calibri"/>
                <a:cs typeface="Calibri"/>
              </a:rPr>
              <a:t>elements</a:t>
            </a:r>
            <a:r>
              <a:rPr sz="2200" spc="-60" dirty="0">
                <a:latin typeface="Times New Roman"/>
                <a:cs typeface="Times New Roman"/>
              </a:rPr>
              <a:t> </a:t>
            </a:r>
            <a:r>
              <a:rPr sz="2200" dirty="0">
                <a:latin typeface="Calibri"/>
                <a:cs typeface="Calibri"/>
              </a:rPr>
              <a:t>of</a:t>
            </a:r>
            <a:r>
              <a:rPr sz="2200" spc="-80" dirty="0">
                <a:latin typeface="Times New Roman"/>
                <a:cs typeface="Times New Roman"/>
              </a:rPr>
              <a:t> </a:t>
            </a:r>
            <a:r>
              <a:rPr sz="2200" spc="-10" dirty="0">
                <a:latin typeface="Calibri"/>
                <a:cs typeface="Calibri"/>
              </a:rPr>
              <a:t>dictionary</a:t>
            </a:r>
            <a:endParaRPr sz="2200">
              <a:latin typeface="Calibri"/>
              <a:cs typeface="Calibri"/>
            </a:endParaRPr>
          </a:p>
          <a:p>
            <a:pPr marL="12700" marR="277495">
              <a:lnSpc>
                <a:spcPct val="100000"/>
              </a:lnSpc>
            </a:pPr>
            <a:r>
              <a:rPr sz="2200" dirty="0">
                <a:latin typeface="Calibri"/>
                <a:cs typeface="Calibri"/>
              </a:rPr>
              <a:t>#</a:t>
            </a:r>
            <a:r>
              <a:rPr sz="2200" spc="-80" dirty="0">
                <a:latin typeface="Times New Roman"/>
                <a:cs typeface="Times New Roman"/>
              </a:rPr>
              <a:t> </a:t>
            </a:r>
            <a:r>
              <a:rPr sz="2200" dirty="0">
                <a:latin typeface="Calibri"/>
                <a:cs typeface="Calibri"/>
              </a:rPr>
              <a:t>are</a:t>
            </a:r>
            <a:r>
              <a:rPr sz="2200" spc="-85" dirty="0">
                <a:latin typeface="Times New Roman"/>
                <a:cs typeface="Times New Roman"/>
              </a:rPr>
              <a:t> </a:t>
            </a:r>
            <a:r>
              <a:rPr sz="2200" dirty="0">
                <a:latin typeface="Calibri"/>
                <a:cs typeface="Calibri"/>
              </a:rPr>
              <a:t>true</a:t>
            </a:r>
            <a:r>
              <a:rPr sz="2200" spc="-80" dirty="0">
                <a:latin typeface="Times New Roman"/>
                <a:cs typeface="Times New Roman"/>
              </a:rPr>
              <a:t> </a:t>
            </a:r>
            <a:r>
              <a:rPr sz="2200" dirty="0">
                <a:latin typeface="Calibri"/>
                <a:cs typeface="Calibri"/>
              </a:rPr>
              <a:t>while</a:t>
            </a:r>
            <a:r>
              <a:rPr sz="2200" spc="-85" dirty="0">
                <a:latin typeface="Times New Roman"/>
                <a:cs typeface="Times New Roman"/>
              </a:rPr>
              <a:t> </a:t>
            </a:r>
            <a:r>
              <a:rPr sz="2200" spc="-10" dirty="0">
                <a:latin typeface="Calibri"/>
                <a:cs typeface="Calibri"/>
              </a:rPr>
              <a:t>others</a:t>
            </a:r>
            <a:r>
              <a:rPr sz="2200" spc="-65" dirty="0">
                <a:latin typeface="Times New Roman"/>
                <a:cs typeface="Times New Roman"/>
              </a:rPr>
              <a:t> </a:t>
            </a:r>
            <a:r>
              <a:rPr sz="2200" dirty="0">
                <a:latin typeface="Calibri"/>
                <a:cs typeface="Calibri"/>
              </a:rPr>
              <a:t>are</a:t>
            </a:r>
            <a:r>
              <a:rPr sz="2200" spc="-85" dirty="0">
                <a:latin typeface="Times New Roman"/>
                <a:cs typeface="Times New Roman"/>
              </a:rPr>
              <a:t> </a:t>
            </a:r>
            <a:r>
              <a:rPr sz="2200" spc="-10" dirty="0">
                <a:latin typeface="Calibri"/>
                <a:cs typeface="Calibri"/>
              </a:rPr>
              <a:t>false</a:t>
            </a:r>
            <a:r>
              <a:rPr sz="2200" spc="-10" dirty="0">
                <a:latin typeface="Times New Roman"/>
                <a:cs typeface="Times New Roman"/>
              </a:rPr>
              <a:t> </a:t>
            </a:r>
            <a:r>
              <a:rPr sz="2200" dirty="0">
                <a:latin typeface="Calibri"/>
                <a:cs typeface="Calibri"/>
              </a:rPr>
              <a:t>d</a:t>
            </a:r>
            <a:r>
              <a:rPr sz="2200" spc="-75" dirty="0">
                <a:latin typeface="Times New Roman"/>
                <a:cs typeface="Times New Roman"/>
              </a:rPr>
              <a:t> </a:t>
            </a:r>
            <a:r>
              <a:rPr sz="2200" dirty="0">
                <a:latin typeface="Calibri"/>
                <a:cs typeface="Calibri"/>
              </a:rPr>
              <a:t>=</a:t>
            </a:r>
            <a:r>
              <a:rPr sz="2200" spc="-65" dirty="0">
                <a:latin typeface="Times New Roman"/>
                <a:cs typeface="Times New Roman"/>
              </a:rPr>
              <a:t> </a:t>
            </a:r>
            <a:r>
              <a:rPr sz="2200" dirty="0">
                <a:latin typeface="Calibri"/>
                <a:cs typeface="Calibri"/>
              </a:rPr>
              <a:t>{0:</a:t>
            </a:r>
            <a:r>
              <a:rPr sz="2200" spc="-90" dirty="0">
                <a:latin typeface="Times New Roman"/>
                <a:cs typeface="Times New Roman"/>
              </a:rPr>
              <a:t> </a:t>
            </a:r>
            <a:r>
              <a:rPr sz="2200" dirty="0">
                <a:latin typeface="Calibri"/>
                <a:cs typeface="Calibri"/>
              </a:rPr>
              <a:t>"Salut",</a:t>
            </a:r>
            <a:r>
              <a:rPr sz="2200" spc="-45" dirty="0">
                <a:latin typeface="Times New Roman"/>
                <a:cs typeface="Times New Roman"/>
              </a:rPr>
              <a:t> </a:t>
            </a:r>
            <a:r>
              <a:rPr sz="2200" dirty="0">
                <a:latin typeface="Calibri"/>
                <a:cs typeface="Calibri"/>
              </a:rPr>
              <a:t>1:</a:t>
            </a:r>
            <a:r>
              <a:rPr sz="2200" spc="-70" dirty="0">
                <a:latin typeface="Times New Roman"/>
                <a:cs typeface="Times New Roman"/>
              </a:rPr>
              <a:t> </a:t>
            </a:r>
            <a:r>
              <a:rPr sz="2200" dirty="0">
                <a:latin typeface="Calibri"/>
                <a:cs typeface="Calibri"/>
              </a:rPr>
              <a:t>"Hello",</a:t>
            </a:r>
            <a:r>
              <a:rPr sz="2200" spc="-45" dirty="0">
                <a:latin typeface="Times New Roman"/>
                <a:cs typeface="Times New Roman"/>
              </a:rPr>
              <a:t> </a:t>
            </a:r>
            <a:r>
              <a:rPr sz="2200" dirty="0">
                <a:latin typeface="Calibri"/>
                <a:cs typeface="Calibri"/>
              </a:rPr>
              <a:t>2:</a:t>
            </a:r>
            <a:r>
              <a:rPr sz="2200" spc="-70" dirty="0">
                <a:latin typeface="Times New Roman"/>
                <a:cs typeface="Times New Roman"/>
              </a:rPr>
              <a:t> </a:t>
            </a:r>
            <a:r>
              <a:rPr sz="2200" spc="-10" dirty="0">
                <a:latin typeface="Calibri"/>
                <a:cs typeface="Calibri"/>
              </a:rPr>
              <a:t>"Hi"}</a:t>
            </a:r>
            <a:r>
              <a:rPr sz="2200" spc="-10" dirty="0">
                <a:latin typeface="Times New Roman"/>
                <a:cs typeface="Times New Roman"/>
              </a:rPr>
              <a:t> </a:t>
            </a:r>
            <a:r>
              <a:rPr sz="2200" spc="-10" dirty="0">
                <a:latin typeface="Calibri"/>
                <a:cs typeface="Calibri"/>
              </a:rPr>
              <a:t>print(all(d))</a:t>
            </a:r>
            <a:endParaRPr sz="2200">
              <a:latin typeface="Calibri"/>
              <a:cs typeface="Calibri"/>
            </a:endParaRPr>
          </a:p>
          <a:p>
            <a:pPr marL="12700">
              <a:lnSpc>
                <a:spcPct val="100000"/>
              </a:lnSpc>
            </a:pPr>
            <a:r>
              <a:rPr sz="2200" dirty="0">
                <a:latin typeface="Calibri"/>
                <a:cs typeface="Calibri"/>
              </a:rPr>
              <a:t>#</a:t>
            </a:r>
            <a:r>
              <a:rPr sz="2200" spc="-105" dirty="0">
                <a:latin typeface="Times New Roman"/>
                <a:cs typeface="Times New Roman"/>
              </a:rPr>
              <a:t> </a:t>
            </a:r>
            <a:r>
              <a:rPr sz="2200" dirty="0">
                <a:latin typeface="Calibri"/>
                <a:cs typeface="Calibri"/>
              </a:rPr>
              <a:t>Empty</a:t>
            </a:r>
            <a:r>
              <a:rPr sz="2200" spc="-75" dirty="0">
                <a:latin typeface="Times New Roman"/>
                <a:cs typeface="Times New Roman"/>
              </a:rPr>
              <a:t> </a:t>
            </a:r>
            <a:r>
              <a:rPr sz="2200" spc="-10" dirty="0">
                <a:latin typeface="Calibri"/>
                <a:cs typeface="Calibri"/>
              </a:rPr>
              <a:t>dictionary</a:t>
            </a:r>
            <a:endParaRPr sz="2200">
              <a:latin typeface="Calibri"/>
              <a:cs typeface="Calibri"/>
            </a:endParaRPr>
          </a:p>
          <a:p>
            <a:pPr marL="12700">
              <a:lnSpc>
                <a:spcPct val="100000"/>
              </a:lnSpc>
              <a:spcBef>
                <a:spcPts val="5"/>
              </a:spcBef>
            </a:pPr>
            <a:r>
              <a:rPr sz="2200" dirty="0">
                <a:latin typeface="Calibri"/>
                <a:cs typeface="Calibri"/>
              </a:rPr>
              <a:t>d</a:t>
            </a:r>
            <a:r>
              <a:rPr sz="2200" spc="-75" dirty="0">
                <a:latin typeface="Times New Roman"/>
                <a:cs typeface="Times New Roman"/>
              </a:rPr>
              <a:t> </a:t>
            </a:r>
            <a:r>
              <a:rPr sz="2200" dirty="0">
                <a:latin typeface="Calibri"/>
                <a:cs typeface="Calibri"/>
              </a:rPr>
              <a:t>=</a:t>
            </a:r>
            <a:r>
              <a:rPr sz="2200" spc="-50" dirty="0">
                <a:latin typeface="Times New Roman"/>
                <a:cs typeface="Times New Roman"/>
              </a:rPr>
              <a:t> </a:t>
            </a:r>
            <a:r>
              <a:rPr sz="2200" spc="-25" dirty="0">
                <a:latin typeface="Calibri"/>
                <a:cs typeface="Calibri"/>
              </a:rPr>
              <a:t>{}</a:t>
            </a:r>
            <a:endParaRPr sz="2200">
              <a:latin typeface="Calibri"/>
              <a:cs typeface="Calibri"/>
            </a:endParaRPr>
          </a:p>
          <a:p>
            <a:pPr marL="12700">
              <a:lnSpc>
                <a:spcPct val="100000"/>
              </a:lnSpc>
            </a:pPr>
            <a:r>
              <a:rPr sz="2200" spc="-10" dirty="0">
                <a:latin typeface="Calibri"/>
                <a:cs typeface="Calibri"/>
              </a:rPr>
              <a:t>print(all(d))</a:t>
            </a:r>
            <a:endParaRPr sz="2200">
              <a:latin typeface="Calibri"/>
              <a:cs typeface="Calibri"/>
            </a:endParaRPr>
          </a:p>
          <a:p>
            <a:pPr marL="355600" marR="5080" indent="-342900">
              <a:lnSpc>
                <a:spcPts val="2110"/>
              </a:lnSpc>
              <a:spcBef>
                <a:spcPts val="509"/>
              </a:spcBef>
            </a:pPr>
            <a:r>
              <a:rPr sz="2200" dirty="0">
                <a:latin typeface="Calibri"/>
                <a:cs typeface="Calibri"/>
              </a:rPr>
              <a:t>#</a:t>
            </a:r>
            <a:r>
              <a:rPr sz="2200" spc="-80" dirty="0">
                <a:latin typeface="Times New Roman"/>
                <a:cs typeface="Times New Roman"/>
              </a:rPr>
              <a:t> </a:t>
            </a:r>
            <a:r>
              <a:rPr sz="2200" dirty="0">
                <a:latin typeface="Calibri"/>
                <a:cs typeface="Calibri"/>
              </a:rPr>
              <a:t>all()</a:t>
            </a:r>
            <a:r>
              <a:rPr sz="2200" spc="-90" dirty="0">
                <a:latin typeface="Times New Roman"/>
                <a:cs typeface="Times New Roman"/>
              </a:rPr>
              <a:t> </a:t>
            </a:r>
            <a:r>
              <a:rPr sz="2200" dirty="0">
                <a:latin typeface="Calibri"/>
                <a:cs typeface="Calibri"/>
              </a:rPr>
              <a:t>with</a:t>
            </a:r>
            <a:r>
              <a:rPr sz="2200" spc="-80" dirty="0">
                <a:latin typeface="Times New Roman"/>
                <a:cs typeface="Times New Roman"/>
              </a:rPr>
              <a:t> </a:t>
            </a:r>
            <a:r>
              <a:rPr sz="2200" dirty="0">
                <a:latin typeface="Calibri"/>
                <a:cs typeface="Calibri"/>
              </a:rPr>
              <a:t>condition</a:t>
            </a:r>
            <a:r>
              <a:rPr sz="2200" spc="-80" dirty="0">
                <a:latin typeface="Times New Roman"/>
                <a:cs typeface="Times New Roman"/>
              </a:rPr>
              <a:t> </a:t>
            </a:r>
            <a:r>
              <a:rPr sz="2200" dirty="0">
                <a:latin typeface="Calibri"/>
                <a:cs typeface="Calibri"/>
              </a:rPr>
              <a:t>-</a:t>
            </a:r>
            <a:r>
              <a:rPr sz="2200" spc="-70" dirty="0">
                <a:latin typeface="Times New Roman"/>
                <a:cs typeface="Times New Roman"/>
              </a:rPr>
              <a:t> </a:t>
            </a:r>
            <a:r>
              <a:rPr sz="2200" dirty="0">
                <a:latin typeface="Calibri"/>
                <a:cs typeface="Calibri"/>
              </a:rPr>
              <a:t>to</a:t>
            </a:r>
            <a:r>
              <a:rPr sz="2200" spc="-60" dirty="0">
                <a:latin typeface="Times New Roman"/>
                <a:cs typeface="Times New Roman"/>
              </a:rPr>
              <a:t> </a:t>
            </a:r>
            <a:r>
              <a:rPr sz="2200" dirty="0">
                <a:latin typeface="Calibri"/>
                <a:cs typeface="Calibri"/>
              </a:rPr>
              <a:t>check</a:t>
            </a:r>
            <a:r>
              <a:rPr sz="2200" spc="-80" dirty="0">
                <a:latin typeface="Times New Roman"/>
                <a:cs typeface="Times New Roman"/>
              </a:rPr>
              <a:t> </a:t>
            </a:r>
            <a:r>
              <a:rPr sz="2200" dirty="0">
                <a:latin typeface="Calibri"/>
                <a:cs typeface="Calibri"/>
              </a:rPr>
              <a:t>if</a:t>
            </a:r>
            <a:r>
              <a:rPr sz="2200" spc="-75" dirty="0">
                <a:latin typeface="Times New Roman"/>
                <a:cs typeface="Times New Roman"/>
              </a:rPr>
              <a:t> </a:t>
            </a:r>
            <a:r>
              <a:rPr sz="2200" spc="-25" dirty="0">
                <a:latin typeface="Calibri"/>
                <a:cs typeface="Calibri"/>
              </a:rPr>
              <a:t>all</a:t>
            </a:r>
            <a:r>
              <a:rPr sz="2200" spc="-25" dirty="0">
                <a:latin typeface="Times New Roman"/>
                <a:cs typeface="Times New Roman"/>
              </a:rPr>
              <a:t> </a:t>
            </a:r>
            <a:r>
              <a:rPr sz="2200" spc="-20" dirty="0">
                <a:latin typeface="Calibri"/>
                <a:cs typeface="Calibri"/>
              </a:rPr>
              <a:t>letters</a:t>
            </a:r>
            <a:r>
              <a:rPr sz="2200" spc="-85" dirty="0">
                <a:latin typeface="Times New Roman"/>
                <a:cs typeface="Times New Roman"/>
              </a:rPr>
              <a:t> </a:t>
            </a:r>
            <a:r>
              <a:rPr sz="2200" dirty="0">
                <a:latin typeface="Calibri"/>
                <a:cs typeface="Calibri"/>
              </a:rPr>
              <a:t>of</a:t>
            </a:r>
            <a:r>
              <a:rPr sz="2200" spc="-95" dirty="0">
                <a:latin typeface="Times New Roman"/>
                <a:cs typeface="Times New Roman"/>
              </a:rPr>
              <a:t> </a:t>
            </a:r>
            <a:r>
              <a:rPr sz="2200" dirty="0">
                <a:latin typeface="Calibri"/>
                <a:cs typeface="Calibri"/>
              </a:rPr>
              <a:t>word</a:t>
            </a:r>
            <a:r>
              <a:rPr sz="2200" spc="-100" dirty="0">
                <a:latin typeface="Times New Roman"/>
                <a:cs typeface="Times New Roman"/>
              </a:rPr>
              <a:t> </a:t>
            </a:r>
            <a:r>
              <a:rPr sz="2200" dirty="0">
                <a:latin typeface="Calibri"/>
                <a:cs typeface="Calibri"/>
              </a:rPr>
              <a:t>'time'</a:t>
            </a:r>
            <a:r>
              <a:rPr sz="2200" spc="-65" dirty="0">
                <a:latin typeface="Times New Roman"/>
                <a:cs typeface="Times New Roman"/>
              </a:rPr>
              <a:t> </a:t>
            </a:r>
            <a:r>
              <a:rPr sz="2200" dirty="0">
                <a:latin typeface="Calibri"/>
                <a:cs typeface="Calibri"/>
              </a:rPr>
              <a:t>are</a:t>
            </a:r>
            <a:r>
              <a:rPr sz="2200" spc="-100" dirty="0">
                <a:latin typeface="Times New Roman"/>
                <a:cs typeface="Times New Roman"/>
              </a:rPr>
              <a:t> </a:t>
            </a:r>
            <a:r>
              <a:rPr sz="2200" spc="-10" dirty="0">
                <a:latin typeface="Calibri"/>
                <a:cs typeface="Calibri"/>
              </a:rPr>
              <a:t>there</a:t>
            </a:r>
            <a:endParaRPr sz="2200">
              <a:latin typeface="Calibri"/>
              <a:cs typeface="Calibri"/>
            </a:endParaRPr>
          </a:p>
          <a:p>
            <a:pPr marL="12700">
              <a:lnSpc>
                <a:spcPct val="100000"/>
              </a:lnSpc>
              <a:spcBef>
                <a:spcPts val="25"/>
              </a:spcBef>
            </a:pPr>
            <a:r>
              <a:rPr sz="2200" dirty="0">
                <a:latin typeface="Calibri"/>
                <a:cs typeface="Calibri"/>
              </a:rPr>
              <a:t>l</a:t>
            </a:r>
            <a:r>
              <a:rPr sz="2200" spc="-90" dirty="0">
                <a:latin typeface="Times New Roman"/>
                <a:cs typeface="Times New Roman"/>
              </a:rPr>
              <a:t> </a:t>
            </a:r>
            <a:r>
              <a:rPr sz="2200" dirty="0">
                <a:latin typeface="Calibri"/>
                <a:cs typeface="Calibri"/>
              </a:rPr>
              <a:t>=</a:t>
            </a:r>
            <a:r>
              <a:rPr sz="2200" spc="-75" dirty="0">
                <a:latin typeface="Times New Roman"/>
                <a:cs typeface="Times New Roman"/>
              </a:rPr>
              <a:t> </a:t>
            </a:r>
            <a:r>
              <a:rPr sz="2200" dirty="0">
                <a:latin typeface="Calibri"/>
                <a:cs typeface="Calibri"/>
              </a:rPr>
              <a:t>{"t":1,</a:t>
            </a:r>
            <a:r>
              <a:rPr sz="2200" spc="-80" dirty="0">
                <a:latin typeface="Times New Roman"/>
                <a:cs typeface="Times New Roman"/>
              </a:rPr>
              <a:t> </a:t>
            </a:r>
            <a:r>
              <a:rPr sz="2200" dirty="0">
                <a:latin typeface="Calibri"/>
                <a:cs typeface="Calibri"/>
              </a:rPr>
              <a:t>"i":1,</a:t>
            </a:r>
            <a:r>
              <a:rPr sz="2200" spc="-65" dirty="0">
                <a:latin typeface="Times New Roman"/>
                <a:cs typeface="Times New Roman"/>
              </a:rPr>
              <a:t> </a:t>
            </a:r>
            <a:r>
              <a:rPr sz="2200" dirty="0">
                <a:latin typeface="Calibri"/>
                <a:cs typeface="Calibri"/>
              </a:rPr>
              <a:t>"m":2,</a:t>
            </a:r>
            <a:r>
              <a:rPr sz="2200" spc="-55" dirty="0">
                <a:latin typeface="Times New Roman"/>
                <a:cs typeface="Times New Roman"/>
              </a:rPr>
              <a:t> </a:t>
            </a:r>
            <a:r>
              <a:rPr sz="2200" spc="-10" dirty="0">
                <a:latin typeface="Calibri"/>
                <a:cs typeface="Calibri"/>
              </a:rPr>
              <a:t>"e":0}</a:t>
            </a:r>
            <a:endParaRPr sz="2200">
              <a:latin typeface="Calibri"/>
              <a:cs typeface="Calibri"/>
            </a:endParaRPr>
          </a:p>
          <a:p>
            <a:pPr marL="12700">
              <a:lnSpc>
                <a:spcPct val="100000"/>
              </a:lnSpc>
            </a:pPr>
            <a:r>
              <a:rPr sz="2200" spc="-10" dirty="0">
                <a:latin typeface="Calibri"/>
                <a:cs typeface="Calibri"/>
              </a:rPr>
              <a:t>print(all(ele</a:t>
            </a:r>
            <a:r>
              <a:rPr sz="2200" spc="-60" dirty="0">
                <a:latin typeface="Times New Roman"/>
                <a:cs typeface="Times New Roman"/>
              </a:rPr>
              <a:t> </a:t>
            </a:r>
            <a:r>
              <a:rPr sz="2200" dirty="0">
                <a:latin typeface="Calibri"/>
                <a:cs typeface="Calibri"/>
              </a:rPr>
              <a:t>&gt;</a:t>
            </a:r>
            <a:r>
              <a:rPr sz="2200" spc="-70" dirty="0">
                <a:latin typeface="Times New Roman"/>
                <a:cs typeface="Times New Roman"/>
              </a:rPr>
              <a:t> </a:t>
            </a:r>
            <a:r>
              <a:rPr sz="2200" dirty="0">
                <a:latin typeface="Calibri"/>
                <a:cs typeface="Calibri"/>
              </a:rPr>
              <a:t>0</a:t>
            </a:r>
            <a:r>
              <a:rPr sz="2200" spc="-65" dirty="0">
                <a:latin typeface="Times New Roman"/>
                <a:cs typeface="Times New Roman"/>
              </a:rPr>
              <a:t> </a:t>
            </a:r>
            <a:r>
              <a:rPr sz="2200" dirty="0">
                <a:latin typeface="Calibri"/>
                <a:cs typeface="Calibri"/>
              </a:rPr>
              <a:t>for</a:t>
            </a:r>
            <a:r>
              <a:rPr sz="2200" spc="-55" dirty="0">
                <a:latin typeface="Times New Roman"/>
                <a:cs typeface="Times New Roman"/>
              </a:rPr>
              <a:t> </a:t>
            </a:r>
            <a:r>
              <a:rPr sz="2200" dirty="0">
                <a:latin typeface="Calibri"/>
                <a:cs typeface="Calibri"/>
              </a:rPr>
              <a:t>ele</a:t>
            </a:r>
            <a:r>
              <a:rPr sz="2200" spc="-60" dirty="0">
                <a:latin typeface="Times New Roman"/>
                <a:cs typeface="Times New Roman"/>
              </a:rPr>
              <a:t> </a:t>
            </a:r>
            <a:r>
              <a:rPr sz="2200" dirty="0">
                <a:latin typeface="Calibri"/>
                <a:cs typeface="Calibri"/>
              </a:rPr>
              <a:t>in</a:t>
            </a:r>
            <a:r>
              <a:rPr sz="2200" spc="-65" dirty="0">
                <a:latin typeface="Times New Roman"/>
                <a:cs typeface="Times New Roman"/>
              </a:rPr>
              <a:t> </a:t>
            </a:r>
            <a:r>
              <a:rPr sz="2200" spc="-10" dirty="0">
                <a:latin typeface="Calibri"/>
                <a:cs typeface="Calibri"/>
              </a:rPr>
              <a:t>l.values()))</a:t>
            </a:r>
            <a:endParaRPr sz="2200">
              <a:latin typeface="Calibri"/>
              <a:cs typeface="Calibri"/>
            </a:endParaRPr>
          </a:p>
          <a:p>
            <a:pPr marL="12700" marR="3205480">
              <a:lnSpc>
                <a:spcPct val="100000"/>
              </a:lnSpc>
            </a:pPr>
            <a:r>
              <a:rPr sz="2200" b="1" spc="-10" dirty="0">
                <a:latin typeface="Calibri"/>
                <a:cs typeface="Calibri"/>
              </a:rPr>
              <a:t>Output</a:t>
            </a:r>
            <a:r>
              <a:rPr sz="2200" spc="-10" dirty="0">
                <a:latin typeface="Times New Roman"/>
                <a:cs typeface="Times New Roman"/>
              </a:rPr>
              <a:t> </a:t>
            </a:r>
            <a:r>
              <a:rPr sz="2200" spc="-20" dirty="0">
                <a:latin typeface="Calibri"/>
                <a:cs typeface="Calibri"/>
              </a:rPr>
              <a:t>True</a:t>
            </a:r>
            <a:r>
              <a:rPr sz="2200" spc="-20" dirty="0">
                <a:latin typeface="Times New Roman"/>
                <a:cs typeface="Times New Roman"/>
              </a:rPr>
              <a:t> </a:t>
            </a:r>
            <a:r>
              <a:rPr sz="2200" spc="-10" dirty="0">
                <a:latin typeface="Calibri"/>
                <a:cs typeface="Calibri"/>
              </a:rPr>
              <a:t>False</a:t>
            </a:r>
            <a:r>
              <a:rPr sz="2200" spc="-10" dirty="0">
                <a:latin typeface="Times New Roman"/>
                <a:cs typeface="Times New Roman"/>
              </a:rPr>
              <a:t> </a:t>
            </a:r>
            <a:r>
              <a:rPr sz="2200" spc="-10" dirty="0">
                <a:latin typeface="Calibri"/>
                <a:cs typeface="Calibri"/>
              </a:rPr>
              <a:t>False</a:t>
            </a:r>
            <a:r>
              <a:rPr sz="2200" spc="-10" dirty="0">
                <a:latin typeface="Times New Roman"/>
                <a:cs typeface="Times New Roman"/>
              </a:rPr>
              <a:t> </a:t>
            </a:r>
            <a:r>
              <a:rPr sz="2200" spc="-20" dirty="0">
                <a:latin typeface="Calibri"/>
                <a:cs typeface="Calibri"/>
              </a:rPr>
              <a:t>True</a:t>
            </a:r>
            <a:r>
              <a:rPr sz="2200" spc="-20" dirty="0">
                <a:latin typeface="Times New Roman"/>
                <a:cs typeface="Times New Roman"/>
              </a:rPr>
              <a:t> </a:t>
            </a:r>
            <a:r>
              <a:rPr sz="2200" spc="-10" dirty="0">
                <a:latin typeface="Calibri"/>
                <a:cs typeface="Calibri"/>
              </a:rPr>
              <a:t>False</a:t>
            </a:r>
            <a:endParaRPr sz="2200">
              <a:latin typeface="Calibri"/>
              <a:cs typeface="Calibri"/>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183890"/>
            <a:ext cx="3896360" cy="1769110"/>
          </a:xfrm>
          <a:prstGeom prst="rect">
            <a:avLst/>
          </a:prstGeom>
        </p:spPr>
        <p:txBody>
          <a:bodyPr vert="horz" wrap="square" lIns="0" tIns="12065" rIns="0" bIns="0" rtlCol="0">
            <a:spAutoFit/>
          </a:bodyPr>
          <a:lstStyle/>
          <a:p>
            <a:pPr marL="290195" indent="-277495">
              <a:lnSpc>
                <a:spcPct val="100000"/>
              </a:lnSpc>
              <a:spcBef>
                <a:spcPts val="95"/>
              </a:spcBef>
              <a:buAutoNum type="arabicPeriod" startAt="2"/>
              <a:tabLst>
                <a:tab pos="290195" algn="l"/>
              </a:tabLst>
            </a:pPr>
            <a:r>
              <a:rPr sz="2200" b="1" dirty="0">
                <a:latin typeface="Calibri"/>
                <a:cs typeface="Calibri"/>
              </a:rPr>
              <a:t>any()</a:t>
            </a:r>
            <a:r>
              <a:rPr sz="2200" spc="-120" dirty="0">
                <a:latin typeface="Times New Roman"/>
                <a:cs typeface="Times New Roman"/>
              </a:rPr>
              <a:t> </a:t>
            </a:r>
            <a:r>
              <a:rPr sz="2200" b="1" spc="-10" dirty="0">
                <a:latin typeface="Calibri"/>
                <a:cs typeface="Calibri"/>
              </a:rPr>
              <a:t>function</a:t>
            </a:r>
            <a:endParaRPr sz="2200">
              <a:latin typeface="Calibri"/>
              <a:cs typeface="Calibri"/>
            </a:endParaRPr>
          </a:p>
          <a:p>
            <a:pPr marL="355600" marR="5080" lvl="1" indent="-342900">
              <a:lnSpc>
                <a:spcPts val="2110"/>
              </a:lnSpc>
              <a:spcBef>
                <a:spcPts val="515"/>
              </a:spcBef>
              <a:buFont typeface="Microsoft Sans Serif"/>
              <a:buChar char="•"/>
              <a:tabLst>
                <a:tab pos="355600" algn="l"/>
              </a:tabLst>
            </a:pPr>
            <a:r>
              <a:rPr sz="2200" dirty="0">
                <a:latin typeface="Calibri"/>
                <a:cs typeface="Calibri"/>
              </a:rPr>
              <a:t>Python</a:t>
            </a:r>
            <a:r>
              <a:rPr sz="2200" spc="-90" dirty="0">
                <a:latin typeface="Times New Roman"/>
                <a:cs typeface="Times New Roman"/>
              </a:rPr>
              <a:t> </a:t>
            </a:r>
            <a:r>
              <a:rPr sz="2200" dirty="0">
                <a:latin typeface="Calibri"/>
                <a:cs typeface="Calibri"/>
              </a:rPr>
              <a:t>any()</a:t>
            </a:r>
            <a:r>
              <a:rPr sz="2200" spc="-110" dirty="0">
                <a:latin typeface="Times New Roman"/>
                <a:cs typeface="Times New Roman"/>
              </a:rPr>
              <a:t> </a:t>
            </a:r>
            <a:r>
              <a:rPr sz="2200" dirty="0">
                <a:latin typeface="Calibri"/>
                <a:cs typeface="Calibri"/>
              </a:rPr>
              <a:t>function</a:t>
            </a:r>
            <a:r>
              <a:rPr sz="2200" spc="-90" dirty="0">
                <a:latin typeface="Times New Roman"/>
                <a:cs typeface="Times New Roman"/>
              </a:rPr>
              <a:t> </a:t>
            </a:r>
            <a:r>
              <a:rPr sz="2200" spc="-10" dirty="0">
                <a:latin typeface="Calibri"/>
                <a:cs typeface="Calibri"/>
              </a:rPr>
              <a:t>returns</a:t>
            </a:r>
            <a:r>
              <a:rPr sz="2200" spc="-10" dirty="0">
                <a:latin typeface="Times New Roman"/>
                <a:cs typeface="Times New Roman"/>
              </a:rPr>
              <a:t> </a:t>
            </a:r>
            <a:r>
              <a:rPr sz="2200" spc="-30" dirty="0">
                <a:latin typeface="Calibri"/>
                <a:cs typeface="Calibri"/>
              </a:rPr>
              <a:t>True</a:t>
            </a:r>
            <a:r>
              <a:rPr sz="2200" spc="-85" dirty="0">
                <a:latin typeface="Times New Roman"/>
                <a:cs typeface="Times New Roman"/>
              </a:rPr>
              <a:t> </a:t>
            </a:r>
            <a:r>
              <a:rPr sz="2200" dirty="0">
                <a:latin typeface="Calibri"/>
                <a:cs typeface="Calibri"/>
              </a:rPr>
              <a:t>if</a:t>
            </a:r>
            <a:r>
              <a:rPr sz="2200" spc="-90" dirty="0">
                <a:latin typeface="Times New Roman"/>
                <a:cs typeface="Times New Roman"/>
              </a:rPr>
              <a:t> </a:t>
            </a:r>
            <a:r>
              <a:rPr sz="2200" dirty="0">
                <a:latin typeface="Calibri"/>
                <a:cs typeface="Calibri"/>
              </a:rPr>
              <a:t>any</a:t>
            </a:r>
            <a:r>
              <a:rPr sz="2200" spc="-90" dirty="0">
                <a:latin typeface="Times New Roman"/>
                <a:cs typeface="Times New Roman"/>
              </a:rPr>
              <a:t> </a:t>
            </a:r>
            <a:r>
              <a:rPr sz="2200" dirty="0">
                <a:latin typeface="Calibri"/>
                <a:cs typeface="Calibri"/>
              </a:rPr>
              <a:t>of</a:t>
            </a:r>
            <a:r>
              <a:rPr sz="2200" spc="-80" dirty="0">
                <a:latin typeface="Times New Roman"/>
                <a:cs typeface="Times New Roman"/>
              </a:rPr>
              <a:t> </a:t>
            </a:r>
            <a:r>
              <a:rPr sz="2200" dirty="0">
                <a:latin typeface="Calibri"/>
                <a:cs typeface="Calibri"/>
              </a:rPr>
              <a:t>the</a:t>
            </a:r>
            <a:r>
              <a:rPr sz="2200" spc="-75" dirty="0">
                <a:latin typeface="Times New Roman"/>
                <a:cs typeface="Times New Roman"/>
              </a:rPr>
              <a:t> </a:t>
            </a:r>
            <a:r>
              <a:rPr sz="2200" spc="-10" dirty="0">
                <a:latin typeface="Calibri"/>
                <a:cs typeface="Calibri"/>
              </a:rPr>
              <a:t>elements</a:t>
            </a:r>
            <a:r>
              <a:rPr sz="2200" spc="-50" dirty="0">
                <a:latin typeface="Times New Roman"/>
                <a:cs typeface="Times New Roman"/>
              </a:rPr>
              <a:t> </a:t>
            </a:r>
            <a:r>
              <a:rPr sz="2200" dirty="0">
                <a:latin typeface="Calibri"/>
                <a:cs typeface="Calibri"/>
              </a:rPr>
              <a:t>of</a:t>
            </a:r>
            <a:r>
              <a:rPr sz="2200" spc="-85" dirty="0">
                <a:latin typeface="Times New Roman"/>
                <a:cs typeface="Times New Roman"/>
              </a:rPr>
              <a:t> </a:t>
            </a:r>
            <a:r>
              <a:rPr sz="2200" spc="-50" dirty="0">
                <a:latin typeface="Calibri"/>
                <a:cs typeface="Calibri"/>
              </a:rPr>
              <a:t>a</a:t>
            </a:r>
            <a:r>
              <a:rPr sz="2200" spc="-50" dirty="0">
                <a:latin typeface="Times New Roman"/>
                <a:cs typeface="Times New Roman"/>
              </a:rPr>
              <a:t> </a:t>
            </a:r>
            <a:r>
              <a:rPr sz="2200" dirty="0">
                <a:latin typeface="Calibri"/>
                <a:cs typeface="Calibri"/>
              </a:rPr>
              <a:t>given</a:t>
            </a:r>
            <a:r>
              <a:rPr sz="2200" spc="-100" dirty="0">
                <a:latin typeface="Times New Roman"/>
                <a:cs typeface="Times New Roman"/>
              </a:rPr>
              <a:t> </a:t>
            </a:r>
            <a:r>
              <a:rPr sz="2200" spc="-10" dirty="0">
                <a:latin typeface="Calibri"/>
                <a:cs typeface="Calibri"/>
              </a:rPr>
              <a:t>iterable(</a:t>
            </a:r>
            <a:r>
              <a:rPr sz="2200" spc="-100" dirty="0">
                <a:latin typeface="Times New Roman"/>
                <a:cs typeface="Times New Roman"/>
              </a:rPr>
              <a:t> </a:t>
            </a:r>
            <a:r>
              <a:rPr sz="2200" dirty="0">
                <a:latin typeface="Calibri"/>
                <a:cs typeface="Calibri"/>
              </a:rPr>
              <a:t>List,</a:t>
            </a:r>
            <a:r>
              <a:rPr sz="2200" spc="-100" dirty="0">
                <a:latin typeface="Times New Roman"/>
                <a:cs typeface="Times New Roman"/>
              </a:rPr>
              <a:t> </a:t>
            </a:r>
            <a:r>
              <a:rPr sz="2200" spc="-10" dirty="0">
                <a:latin typeface="Calibri"/>
                <a:cs typeface="Calibri"/>
              </a:rPr>
              <a:t>Dictionary,</a:t>
            </a:r>
            <a:r>
              <a:rPr sz="2200" spc="-10" dirty="0">
                <a:latin typeface="Times New Roman"/>
                <a:cs typeface="Times New Roman"/>
              </a:rPr>
              <a:t> </a:t>
            </a:r>
            <a:r>
              <a:rPr sz="2200" spc="-20" dirty="0">
                <a:latin typeface="Calibri"/>
                <a:cs typeface="Calibri"/>
              </a:rPr>
              <a:t>Tuple,</a:t>
            </a:r>
            <a:r>
              <a:rPr sz="2200" spc="-95" dirty="0">
                <a:latin typeface="Times New Roman"/>
                <a:cs typeface="Times New Roman"/>
              </a:rPr>
              <a:t> </a:t>
            </a:r>
            <a:r>
              <a:rPr sz="2200" dirty="0">
                <a:latin typeface="Calibri"/>
                <a:cs typeface="Calibri"/>
              </a:rPr>
              <a:t>set,</a:t>
            </a:r>
            <a:r>
              <a:rPr sz="2200" spc="-100" dirty="0">
                <a:latin typeface="Times New Roman"/>
                <a:cs typeface="Times New Roman"/>
              </a:rPr>
              <a:t> </a:t>
            </a:r>
            <a:r>
              <a:rPr sz="2200" dirty="0">
                <a:latin typeface="Calibri"/>
                <a:cs typeface="Calibri"/>
              </a:rPr>
              <a:t>etc)</a:t>
            </a:r>
            <a:r>
              <a:rPr sz="2200" spc="-100" dirty="0">
                <a:latin typeface="Times New Roman"/>
                <a:cs typeface="Times New Roman"/>
              </a:rPr>
              <a:t> </a:t>
            </a:r>
            <a:r>
              <a:rPr sz="2200" dirty="0">
                <a:latin typeface="Calibri"/>
                <a:cs typeface="Calibri"/>
              </a:rPr>
              <a:t>are</a:t>
            </a:r>
            <a:r>
              <a:rPr sz="2200" spc="-105" dirty="0">
                <a:latin typeface="Times New Roman"/>
                <a:cs typeface="Times New Roman"/>
              </a:rPr>
              <a:t> </a:t>
            </a:r>
            <a:r>
              <a:rPr sz="2200" spc="-30" dirty="0">
                <a:latin typeface="Calibri"/>
                <a:cs typeface="Calibri"/>
              </a:rPr>
              <a:t>True</a:t>
            </a:r>
            <a:r>
              <a:rPr sz="2200" spc="-95" dirty="0">
                <a:latin typeface="Times New Roman"/>
                <a:cs typeface="Times New Roman"/>
              </a:rPr>
              <a:t> </a:t>
            </a:r>
            <a:r>
              <a:rPr sz="2200" dirty="0">
                <a:latin typeface="Calibri"/>
                <a:cs typeface="Calibri"/>
              </a:rPr>
              <a:t>else</a:t>
            </a:r>
            <a:r>
              <a:rPr sz="2200" spc="-100" dirty="0">
                <a:latin typeface="Times New Roman"/>
                <a:cs typeface="Times New Roman"/>
              </a:rPr>
              <a:t> </a:t>
            </a:r>
            <a:r>
              <a:rPr sz="2200" spc="-25" dirty="0">
                <a:latin typeface="Calibri"/>
                <a:cs typeface="Calibri"/>
              </a:rPr>
              <a:t>it</a:t>
            </a:r>
            <a:r>
              <a:rPr sz="2200" spc="-25" dirty="0">
                <a:latin typeface="Times New Roman"/>
                <a:cs typeface="Times New Roman"/>
              </a:rPr>
              <a:t> </a:t>
            </a:r>
            <a:r>
              <a:rPr sz="2200" dirty="0">
                <a:latin typeface="Calibri"/>
                <a:cs typeface="Calibri"/>
              </a:rPr>
              <a:t>returns</a:t>
            </a:r>
            <a:r>
              <a:rPr sz="2200" spc="-130" dirty="0">
                <a:latin typeface="Times New Roman"/>
                <a:cs typeface="Times New Roman"/>
              </a:rPr>
              <a:t> </a:t>
            </a:r>
            <a:r>
              <a:rPr sz="2200" spc="-10" dirty="0">
                <a:latin typeface="Calibri"/>
                <a:cs typeface="Calibri"/>
              </a:rPr>
              <a:t>False.</a:t>
            </a:r>
            <a:endParaRPr sz="2200">
              <a:latin typeface="Calibri"/>
              <a:cs typeface="Calibri"/>
            </a:endParaRPr>
          </a:p>
        </p:txBody>
      </p:sp>
      <p:sp>
        <p:nvSpPr>
          <p:cNvPr id="3" name="object 3"/>
          <p:cNvSpPr txBox="1"/>
          <p:nvPr/>
        </p:nvSpPr>
        <p:spPr>
          <a:xfrm>
            <a:off x="231140" y="1927678"/>
            <a:ext cx="2381250" cy="360680"/>
          </a:xfrm>
          <a:prstGeom prst="rect">
            <a:avLst/>
          </a:prstGeom>
        </p:spPr>
        <p:txBody>
          <a:bodyPr vert="horz" wrap="square" lIns="0" tIns="12065" rIns="0" bIns="0" rtlCol="0">
            <a:spAutoFit/>
          </a:bodyPr>
          <a:lstStyle/>
          <a:p>
            <a:pPr marL="12700">
              <a:lnSpc>
                <a:spcPct val="100000"/>
              </a:lnSpc>
              <a:spcBef>
                <a:spcPts val="95"/>
              </a:spcBef>
            </a:pPr>
            <a:r>
              <a:rPr sz="2200" b="1" i="1" spc="-10" dirty="0">
                <a:latin typeface="Calibri"/>
                <a:cs typeface="Calibri"/>
              </a:rPr>
              <a:t>Syntax:</a:t>
            </a:r>
            <a:r>
              <a:rPr sz="2200" spc="-114" dirty="0">
                <a:latin typeface="Times New Roman"/>
                <a:cs typeface="Times New Roman"/>
              </a:rPr>
              <a:t> </a:t>
            </a:r>
            <a:r>
              <a:rPr sz="2200" i="1" spc="-10" dirty="0">
                <a:latin typeface="Calibri"/>
                <a:cs typeface="Calibri"/>
              </a:rPr>
              <a:t>any(iterable)</a:t>
            </a:r>
            <a:endParaRPr sz="2200">
              <a:latin typeface="Calibri"/>
              <a:cs typeface="Calibri"/>
            </a:endParaRPr>
          </a:p>
        </p:txBody>
      </p:sp>
      <p:sp>
        <p:nvSpPr>
          <p:cNvPr id="4" name="object 4"/>
          <p:cNvSpPr txBox="1"/>
          <p:nvPr/>
        </p:nvSpPr>
        <p:spPr>
          <a:xfrm>
            <a:off x="231140" y="2263263"/>
            <a:ext cx="3850640" cy="1500505"/>
          </a:xfrm>
          <a:prstGeom prst="rect">
            <a:avLst/>
          </a:prstGeom>
        </p:spPr>
        <p:txBody>
          <a:bodyPr vert="horz" wrap="square" lIns="0" tIns="76835" rIns="0" bIns="0" rtlCol="0">
            <a:spAutoFit/>
          </a:bodyPr>
          <a:lstStyle/>
          <a:p>
            <a:pPr marL="355600" marR="5080" indent="-342900" algn="just">
              <a:lnSpc>
                <a:spcPts val="2110"/>
              </a:lnSpc>
              <a:spcBef>
                <a:spcPts val="605"/>
              </a:spcBef>
              <a:buFont typeface="Microsoft Sans Serif"/>
              <a:buChar char="•"/>
              <a:tabLst>
                <a:tab pos="355600" algn="l"/>
              </a:tabLst>
            </a:pPr>
            <a:r>
              <a:rPr sz="2200" b="1" i="1" dirty="0">
                <a:latin typeface="Calibri"/>
                <a:cs typeface="Calibri"/>
              </a:rPr>
              <a:t>Iterable:</a:t>
            </a:r>
            <a:r>
              <a:rPr sz="2200" spc="-75" dirty="0">
                <a:latin typeface="Times New Roman"/>
                <a:cs typeface="Times New Roman"/>
              </a:rPr>
              <a:t> </a:t>
            </a:r>
            <a:r>
              <a:rPr sz="2200" i="1" dirty="0">
                <a:latin typeface="Calibri"/>
                <a:cs typeface="Calibri"/>
              </a:rPr>
              <a:t>It</a:t>
            </a:r>
            <a:r>
              <a:rPr sz="2200" spc="-85" dirty="0">
                <a:latin typeface="Times New Roman"/>
                <a:cs typeface="Times New Roman"/>
              </a:rPr>
              <a:t> </a:t>
            </a:r>
            <a:r>
              <a:rPr sz="2200" i="1" dirty="0">
                <a:latin typeface="Calibri"/>
                <a:cs typeface="Calibri"/>
              </a:rPr>
              <a:t>is</a:t>
            </a:r>
            <a:r>
              <a:rPr sz="2200" spc="-80" dirty="0">
                <a:latin typeface="Times New Roman"/>
                <a:cs typeface="Times New Roman"/>
              </a:rPr>
              <a:t> </a:t>
            </a:r>
            <a:r>
              <a:rPr sz="2200" i="1" dirty="0">
                <a:latin typeface="Calibri"/>
                <a:cs typeface="Calibri"/>
              </a:rPr>
              <a:t>an</a:t>
            </a:r>
            <a:r>
              <a:rPr sz="2200" spc="-95" dirty="0">
                <a:latin typeface="Times New Roman"/>
                <a:cs typeface="Times New Roman"/>
              </a:rPr>
              <a:t> </a:t>
            </a:r>
            <a:r>
              <a:rPr sz="2200" i="1" dirty="0">
                <a:latin typeface="Calibri"/>
                <a:cs typeface="Calibri"/>
              </a:rPr>
              <a:t>iterable</a:t>
            </a:r>
            <a:r>
              <a:rPr sz="2200" spc="-85" dirty="0">
                <a:latin typeface="Times New Roman"/>
                <a:cs typeface="Times New Roman"/>
              </a:rPr>
              <a:t> </a:t>
            </a:r>
            <a:r>
              <a:rPr sz="2200" i="1" spc="-10" dirty="0">
                <a:latin typeface="Calibri"/>
                <a:cs typeface="Calibri"/>
              </a:rPr>
              <a:t>object</a:t>
            </a:r>
            <a:r>
              <a:rPr sz="2200" spc="-10" dirty="0">
                <a:latin typeface="Times New Roman"/>
                <a:cs typeface="Times New Roman"/>
              </a:rPr>
              <a:t> </a:t>
            </a:r>
            <a:r>
              <a:rPr sz="2200" i="1" dirty="0">
                <a:latin typeface="Calibri"/>
                <a:cs typeface="Calibri"/>
              </a:rPr>
              <a:t>such</a:t>
            </a:r>
            <a:r>
              <a:rPr sz="2200" spc="-95" dirty="0">
                <a:latin typeface="Times New Roman"/>
                <a:cs typeface="Times New Roman"/>
              </a:rPr>
              <a:t> </a:t>
            </a:r>
            <a:r>
              <a:rPr sz="2200" i="1" dirty="0">
                <a:latin typeface="Calibri"/>
                <a:cs typeface="Calibri"/>
              </a:rPr>
              <a:t>as</a:t>
            </a:r>
            <a:r>
              <a:rPr sz="2200" spc="-90" dirty="0">
                <a:latin typeface="Times New Roman"/>
                <a:cs typeface="Times New Roman"/>
              </a:rPr>
              <a:t> </a:t>
            </a:r>
            <a:r>
              <a:rPr sz="2200" i="1" dirty="0">
                <a:latin typeface="Calibri"/>
                <a:cs typeface="Calibri"/>
              </a:rPr>
              <a:t>a</a:t>
            </a:r>
            <a:r>
              <a:rPr sz="2200" spc="-75" dirty="0">
                <a:latin typeface="Times New Roman"/>
                <a:cs typeface="Times New Roman"/>
              </a:rPr>
              <a:t> </a:t>
            </a:r>
            <a:r>
              <a:rPr sz="2200" i="1" spc="-10" dirty="0">
                <a:latin typeface="Calibri"/>
                <a:cs typeface="Calibri"/>
              </a:rPr>
              <a:t>dictionary,</a:t>
            </a:r>
            <a:r>
              <a:rPr sz="2200" spc="-85" dirty="0">
                <a:latin typeface="Times New Roman"/>
                <a:cs typeface="Times New Roman"/>
              </a:rPr>
              <a:t> </a:t>
            </a:r>
            <a:r>
              <a:rPr sz="2200" i="1" dirty="0">
                <a:latin typeface="Calibri"/>
                <a:cs typeface="Calibri"/>
              </a:rPr>
              <a:t>tuple,</a:t>
            </a:r>
            <a:r>
              <a:rPr sz="2200" spc="-70" dirty="0">
                <a:latin typeface="Times New Roman"/>
                <a:cs typeface="Times New Roman"/>
              </a:rPr>
              <a:t> </a:t>
            </a:r>
            <a:r>
              <a:rPr sz="2200" i="1" spc="-10" dirty="0">
                <a:latin typeface="Calibri"/>
                <a:cs typeface="Calibri"/>
              </a:rPr>
              <a:t>list,</a:t>
            </a:r>
            <a:r>
              <a:rPr sz="2200" spc="-10" dirty="0">
                <a:latin typeface="Times New Roman"/>
                <a:cs typeface="Times New Roman"/>
              </a:rPr>
              <a:t> </a:t>
            </a:r>
            <a:r>
              <a:rPr sz="2200" i="1" dirty="0">
                <a:latin typeface="Calibri"/>
                <a:cs typeface="Calibri"/>
              </a:rPr>
              <a:t>set,</a:t>
            </a:r>
            <a:r>
              <a:rPr sz="2200" spc="-85" dirty="0">
                <a:latin typeface="Times New Roman"/>
                <a:cs typeface="Times New Roman"/>
              </a:rPr>
              <a:t> </a:t>
            </a:r>
            <a:r>
              <a:rPr sz="2200" i="1" spc="-20" dirty="0">
                <a:latin typeface="Calibri"/>
                <a:cs typeface="Calibri"/>
              </a:rPr>
              <a:t>etc.</a:t>
            </a:r>
            <a:endParaRPr sz="2200">
              <a:latin typeface="Calibri"/>
              <a:cs typeface="Calibri"/>
            </a:endParaRPr>
          </a:p>
          <a:p>
            <a:pPr marL="356235" indent="-343535" algn="just">
              <a:lnSpc>
                <a:spcPts val="2375"/>
              </a:lnSpc>
              <a:spcBef>
                <a:spcPts val="25"/>
              </a:spcBef>
              <a:buFont typeface="Microsoft Sans Serif"/>
              <a:buChar char="•"/>
              <a:tabLst>
                <a:tab pos="356235" algn="l"/>
              </a:tabLst>
            </a:pPr>
            <a:r>
              <a:rPr sz="2200" b="1" i="1" spc="-10" dirty="0">
                <a:latin typeface="Calibri"/>
                <a:cs typeface="Calibri"/>
              </a:rPr>
              <a:t>Returns:</a:t>
            </a:r>
            <a:r>
              <a:rPr sz="2200" spc="-80" dirty="0">
                <a:latin typeface="Times New Roman"/>
                <a:cs typeface="Times New Roman"/>
              </a:rPr>
              <a:t> </a:t>
            </a:r>
            <a:r>
              <a:rPr sz="2200" i="1" spc="-10" dirty="0">
                <a:latin typeface="Calibri"/>
                <a:cs typeface="Calibri"/>
              </a:rPr>
              <a:t>Returns</a:t>
            </a:r>
            <a:r>
              <a:rPr sz="2200" spc="-85" dirty="0">
                <a:latin typeface="Times New Roman"/>
                <a:cs typeface="Times New Roman"/>
              </a:rPr>
              <a:t> </a:t>
            </a:r>
            <a:r>
              <a:rPr sz="2200" i="1" spc="-20" dirty="0">
                <a:latin typeface="Calibri"/>
                <a:cs typeface="Calibri"/>
              </a:rPr>
              <a:t>True</a:t>
            </a:r>
            <a:r>
              <a:rPr sz="2200" spc="-90" dirty="0">
                <a:latin typeface="Times New Roman"/>
                <a:cs typeface="Times New Roman"/>
              </a:rPr>
              <a:t> </a:t>
            </a:r>
            <a:r>
              <a:rPr sz="2200" i="1" dirty="0">
                <a:latin typeface="Calibri"/>
                <a:cs typeface="Calibri"/>
              </a:rPr>
              <a:t>if</a:t>
            </a:r>
            <a:r>
              <a:rPr sz="2200" spc="-95" dirty="0">
                <a:latin typeface="Times New Roman"/>
                <a:cs typeface="Times New Roman"/>
              </a:rPr>
              <a:t> </a:t>
            </a:r>
            <a:r>
              <a:rPr sz="2200" i="1" dirty="0">
                <a:latin typeface="Calibri"/>
                <a:cs typeface="Calibri"/>
              </a:rPr>
              <a:t>any</a:t>
            </a:r>
            <a:r>
              <a:rPr sz="2200" spc="-90" dirty="0">
                <a:latin typeface="Times New Roman"/>
                <a:cs typeface="Times New Roman"/>
              </a:rPr>
              <a:t> </a:t>
            </a:r>
            <a:r>
              <a:rPr sz="2200" i="1" spc="-25" dirty="0">
                <a:latin typeface="Calibri"/>
                <a:cs typeface="Calibri"/>
              </a:rPr>
              <a:t>of</a:t>
            </a:r>
            <a:endParaRPr sz="2200">
              <a:latin typeface="Calibri"/>
              <a:cs typeface="Calibri"/>
            </a:endParaRPr>
          </a:p>
          <a:p>
            <a:pPr marL="355600" algn="just">
              <a:lnSpc>
                <a:spcPts val="2375"/>
              </a:lnSpc>
            </a:pPr>
            <a:r>
              <a:rPr sz="2200" i="1" dirty="0">
                <a:latin typeface="Calibri"/>
                <a:cs typeface="Calibri"/>
              </a:rPr>
              <a:t>the</a:t>
            </a:r>
            <a:r>
              <a:rPr sz="2200" spc="-80" dirty="0">
                <a:latin typeface="Times New Roman"/>
                <a:cs typeface="Times New Roman"/>
              </a:rPr>
              <a:t> </a:t>
            </a:r>
            <a:r>
              <a:rPr sz="2200" i="1" dirty="0">
                <a:latin typeface="Calibri"/>
                <a:cs typeface="Calibri"/>
              </a:rPr>
              <a:t>items</a:t>
            </a:r>
            <a:r>
              <a:rPr sz="2200" spc="-70" dirty="0">
                <a:latin typeface="Times New Roman"/>
                <a:cs typeface="Times New Roman"/>
              </a:rPr>
              <a:t> </a:t>
            </a:r>
            <a:r>
              <a:rPr sz="2200" i="1" dirty="0">
                <a:latin typeface="Calibri"/>
                <a:cs typeface="Calibri"/>
              </a:rPr>
              <a:t>is</a:t>
            </a:r>
            <a:r>
              <a:rPr sz="2200" spc="-70" dirty="0">
                <a:latin typeface="Times New Roman"/>
                <a:cs typeface="Times New Roman"/>
              </a:rPr>
              <a:t> </a:t>
            </a:r>
            <a:r>
              <a:rPr sz="2200" i="1" spc="-10" dirty="0">
                <a:latin typeface="Calibri"/>
                <a:cs typeface="Calibri"/>
              </a:rPr>
              <a:t>True.</a:t>
            </a:r>
            <a:endParaRPr sz="2200">
              <a:latin typeface="Calibri"/>
              <a:cs typeface="Calibri"/>
            </a:endParaRPr>
          </a:p>
        </p:txBody>
      </p:sp>
      <p:sp>
        <p:nvSpPr>
          <p:cNvPr id="5" name="object 5"/>
          <p:cNvSpPr txBox="1"/>
          <p:nvPr/>
        </p:nvSpPr>
        <p:spPr>
          <a:xfrm>
            <a:off x="231140" y="3738750"/>
            <a:ext cx="3536950" cy="1366520"/>
          </a:xfrm>
          <a:prstGeom prst="rect">
            <a:avLst/>
          </a:prstGeom>
        </p:spPr>
        <p:txBody>
          <a:bodyPr vert="horz" wrap="square" lIns="0" tIns="12065" rIns="0" bIns="0" rtlCol="0">
            <a:spAutoFit/>
          </a:bodyPr>
          <a:lstStyle/>
          <a:p>
            <a:pPr marL="12700">
              <a:lnSpc>
                <a:spcPct val="100000"/>
              </a:lnSpc>
              <a:spcBef>
                <a:spcPts val="95"/>
              </a:spcBef>
            </a:pPr>
            <a:r>
              <a:rPr sz="2200" b="1" i="1" spc="-10" dirty="0">
                <a:latin typeface="Calibri"/>
                <a:cs typeface="Calibri"/>
              </a:rPr>
              <a:t>Example:</a:t>
            </a:r>
            <a:endParaRPr sz="2200">
              <a:latin typeface="Calibri"/>
              <a:cs typeface="Calibri"/>
            </a:endParaRPr>
          </a:p>
          <a:p>
            <a:pPr marL="12700" marR="5080">
              <a:lnSpc>
                <a:spcPct val="100000"/>
              </a:lnSpc>
            </a:pPr>
            <a:r>
              <a:rPr sz="2200" dirty="0">
                <a:latin typeface="Calibri"/>
                <a:cs typeface="Calibri"/>
              </a:rPr>
              <a:t>#</a:t>
            </a:r>
            <a:r>
              <a:rPr sz="2200" spc="-85" dirty="0">
                <a:latin typeface="Times New Roman"/>
                <a:cs typeface="Times New Roman"/>
              </a:rPr>
              <a:t> </a:t>
            </a:r>
            <a:r>
              <a:rPr sz="2200" dirty="0">
                <a:latin typeface="Calibri"/>
                <a:cs typeface="Calibri"/>
              </a:rPr>
              <a:t>All</a:t>
            </a:r>
            <a:r>
              <a:rPr sz="2200" spc="-80" dirty="0">
                <a:latin typeface="Times New Roman"/>
                <a:cs typeface="Times New Roman"/>
              </a:rPr>
              <a:t> </a:t>
            </a:r>
            <a:r>
              <a:rPr sz="2200" spc="-20" dirty="0">
                <a:latin typeface="Calibri"/>
                <a:cs typeface="Calibri"/>
              </a:rPr>
              <a:t>keys</a:t>
            </a:r>
            <a:r>
              <a:rPr sz="2200" spc="-60" dirty="0">
                <a:latin typeface="Times New Roman"/>
                <a:cs typeface="Times New Roman"/>
              </a:rPr>
              <a:t> </a:t>
            </a:r>
            <a:r>
              <a:rPr sz="2200" dirty="0">
                <a:latin typeface="Calibri"/>
                <a:cs typeface="Calibri"/>
              </a:rPr>
              <a:t>of</a:t>
            </a:r>
            <a:r>
              <a:rPr sz="2200" spc="-85" dirty="0">
                <a:latin typeface="Times New Roman"/>
                <a:cs typeface="Times New Roman"/>
              </a:rPr>
              <a:t> </a:t>
            </a:r>
            <a:r>
              <a:rPr sz="2200" dirty="0">
                <a:latin typeface="Calibri"/>
                <a:cs typeface="Calibri"/>
              </a:rPr>
              <a:t>dictionary</a:t>
            </a:r>
            <a:r>
              <a:rPr sz="2200" spc="-80" dirty="0">
                <a:latin typeface="Times New Roman"/>
                <a:cs typeface="Times New Roman"/>
              </a:rPr>
              <a:t> </a:t>
            </a:r>
            <a:r>
              <a:rPr sz="2200" dirty="0">
                <a:latin typeface="Calibri"/>
                <a:cs typeface="Calibri"/>
              </a:rPr>
              <a:t>are</a:t>
            </a:r>
            <a:r>
              <a:rPr sz="2200" spc="-80" dirty="0">
                <a:latin typeface="Times New Roman"/>
                <a:cs typeface="Times New Roman"/>
              </a:rPr>
              <a:t> </a:t>
            </a:r>
            <a:r>
              <a:rPr sz="2200" spc="-20" dirty="0">
                <a:latin typeface="Calibri"/>
                <a:cs typeface="Calibri"/>
              </a:rPr>
              <a:t>true</a:t>
            </a:r>
            <a:r>
              <a:rPr sz="2200" spc="-20" dirty="0">
                <a:latin typeface="Times New Roman"/>
                <a:cs typeface="Times New Roman"/>
              </a:rPr>
              <a:t> </a:t>
            </a:r>
            <a:r>
              <a:rPr sz="2200" dirty="0">
                <a:latin typeface="Calibri"/>
                <a:cs typeface="Calibri"/>
              </a:rPr>
              <a:t>d</a:t>
            </a:r>
            <a:r>
              <a:rPr sz="2200" spc="-85" dirty="0">
                <a:latin typeface="Times New Roman"/>
                <a:cs typeface="Times New Roman"/>
              </a:rPr>
              <a:t> </a:t>
            </a:r>
            <a:r>
              <a:rPr sz="2200" dirty="0">
                <a:latin typeface="Calibri"/>
                <a:cs typeface="Calibri"/>
              </a:rPr>
              <a:t>=</a:t>
            </a:r>
            <a:r>
              <a:rPr sz="2200" spc="-65" dirty="0">
                <a:latin typeface="Times New Roman"/>
                <a:cs typeface="Times New Roman"/>
              </a:rPr>
              <a:t> </a:t>
            </a:r>
            <a:r>
              <a:rPr sz="2200" dirty="0">
                <a:latin typeface="Calibri"/>
                <a:cs typeface="Calibri"/>
              </a:rPr>
              <a:t>{1:</a:t>
            </a:r>
            <a:r>
              <a:rPr sz="2200" spc="-90" dirty="0">
                <a:latin typeface="Times New Roman"/>
                <a:cs typeface="Times New Roman"/>
              </a:rPr>
              <a:t> </a:t>
            </a:r>
            <a:r>
              <a:rPr sz="2200" dirty="0">
                <a:latin typeface="Calibri"/>
                <a:cs typeface="Calibri"/>
              </a:rPr>
              <a:t>"Hello",</a:t>
            </a:r>
            <a:r>
              <a:rPr sz="2200" spc="-50" dirty="0">
                <a:latin typeface="Times New Roman"/>
                <a:cs typeface="Times New Roman"/>
              </a:rPr>
              <a:t> </a:t>
            </a:r>
            <a:r>
              <a:rPr sz="2200" dirty="0">
                <a:latin typeface="Calibri"/>
                <a:cs typeface="Calibri"/>
              </a:rPr>
              <a:t>2:</a:t>
            </a:r>
            <a:r>
              <a:rPr sz="2200" spc="-70" dirty="0">
                <a:latin typeface="Times New Roman"/>
                <a:cs typeface="Times New Roman"/>
              </a:rPr>
              <a:t> </a:t>
            </a:r>
            <a:r>
              <a:rPr sz="2200" spc="-20" dirty="0">
                <a:latin typeface="Calibri"/>
                <a:cs typeface="Calibri"/>
              </a:rPr>
              <a:t>"Hi"}</a:t>
            </a:r>
            <a:r>
              <a:rPr sz="2200" spc="-20" dirty="0">
                <a:latin typeface="Times New Roman"/>
                <a:cs typeface="Times New Roman"/>
              </a:rPr>
              <a:t> </a:t>
            </a:r>
            <a:r>
              <a:rPr sz="2200" spc="-10" dirty="0">
                <a:latin typeface="Calibri"/>
                <a:cs typeface="Calibri"/>
              </a:rPr>
              <a:t>print(any(d))</a:t>
            </a:r>
            <a:endParaRPr sz="2200">
              <a:latin typeface="Calibri"/>
              <a:cs typeface="Calibri"/>
            </a:endParaRPr>
          </a:p>
        </p:txBody>
      </p:sp>
      <p:sp>
        <p:nvSpPr>
          <p:cNvPr id="6" name="object 6"/>
          <p:cNvSpPr txBox="1"/>
          <p:nvPr/>
        </p:nvSpPr>
        <p:spPr>
          <a:xfrm>
            <a:off x="231140" y="5415473"/>
            <a:ext cx="3586479" cy="1031240"/>
          </a:xfrm>
          <a:prstGeom prst="rect">
            <a:avLst/>
          </a:prstGeom>
        </p:spPr>
        <p:txBody>
          <a:bodyPr vert="horz" wrap="square" lIns="0" tIns="12065" rIns="0" bIns="0" rtlCol="0">
            <a:spAutoFit/>
          </a:bodyPr>
          <a:lstStyle/>
          <a:p>
            <a:pPr marL="12700" marR="5080">
              <a:lnSpc>
                <a:spcPct val="100000"/>
              </a:lnSpc>
              <a:spcBef>
                <a:spcPts val="95"/>
              </a:spcBef>
            </a:pPr>
            <a:r>
              <a:rPr sz="2200" dirty="0">
                <a:latin typeface="Calibri"/>
                <a:cs typeface="Calibri"/>
              </a:rPr>
              <a:t>#</a:t>
            </a:r>
            <a:r>
              <a:rPr sz="2200" spc="-85" dirty="0">
                <a:latin typeface="Times New Roman"/>
                <a:cs typeface="Times New Roman"/>
              </a:rPr>
              <a:t> </a:t>
            </a:r>
            <a:r>
              <a:rPr sz="2200" dirty="0">
                <a:latin typeface="Calibri"/>
                <a:cs typeface="Calibri"/>
              </a:rPr>
              <a:t>All</a:t>
            </a:r>
            <a:r>
              <a:rPr sz="2200" spc="-80" dirty="0">
                <a:latin typeface="Times New Roman"/>
                <a:cs typeface="Times New Roman"/>
              </a:rPr>
              <a:t> </a:t>
            </a:r>
            <a:r>
              <a:rPr sz="2200" spc="-20" dirty="0">
                <a:latin typeface="Calibri"/>
                <a:cs typeface="Calibri"/>
              </a:rPr>
              <a:t>keys</a:t>
            </a:r>
            <a:r>
              <a:rPr sz="2200" spc="-60" dirty="0">
                <a:latin typeface="Times New Roman"/>
                <a:cs typeface="Times New Roman"/>
              </a:rPr>
              <a:t> </a:t>
            </a:r>
            <a:r>
              <a:rPr sz="2200" dirty="0">
                <a:latin typeface="Calibri"/>
                <a:cs typeface="Calibri"/>
              </a:rPr>
              <a:t>of</a:t>
            </a:r>
            <a:r>
              <a:rPr sz="2200" spc="-85" dirty="0">
                <a:latin typeface="Times New Roman"/>
                <a:cs typeface="Times New Roman"/>
              </a:rPr>
              <a:t> </a:t>
            </a:r>
            <a:r>
              <a:rPr sz="2200" dirty="0">
                <a:latin typeface="Calibri"/>
                <a:cs typeface="Calibri"/>
              </a:rPr>
              <a:t>dictionary</a:t>
            </a:r>
            <a:r>
              <a:rPr sz="2200" spc="-80" dirty="0">
                <a:latin typeface="Times New Roman"/>
                <a:cs typeface="Times New Roman"/>
              </a:rPr>
              <a:t> </a:t>
            </a:r>
            <a:r>
              <a:rPr sz="2200" dirty="0">
                <a:latin typeface="Calibri"/>
                <a:cs typeface="Calibri"/>
              </a:rPr>
              <a:t>are</a:t>
            </a:r>
            <a:r>
              <a:rPr sz="2200" spc="-80" dirty="0">
                <a:latin typeface="Times New Roman"/>
                <a:cs typeface="Times New Roman"/>
              </a:rPr>
              <a:t> </a:t>
            </a:r>
            <a:r>
              <a:rPr sz="2200" spc="-10" dirty="0">
                <a:latin typeface="Calibri"/>
                <a:cs typeface="Calibri"/>
              </a:rPr>
              <a:t>false</a:t>
            </a:r>
            <a:r>
              <a:rPr sz="2200" spc="-10" dirty="0">
                <a:latin typeface="Times New Roman"/>
                <a:cs typeface="Times New Roman"/>
              </a:rPr>
              <a:t> </a:t>
            </a:r>
            <a:r>
              <a:rPr sz="2200" dirty="0">
                <a:latin typeface="Calibri"/>
                <a:cs typeface="Calibri"/>
              </a:rPr>
              <a:t>d</a:t>
            </a:r>
            <a:r>
              <a:rPr sz="2200" spc="-95" dirty="0">
                <a:latin typeface="Times New Roman"/>
                <a:cs typeface="Times New Roman"/>
              </a:rPr>
              <a:t> </a:t>
            </a:r>
            <a:r>
              <a:rPr sz="2200" dirty="0">
                <a:latin typeface="Calibri"/>
                <a:cs typeface="Calibri"/>
              </a:rPr>
              <a:t>=</a:t>
            </a:r>
            <a:r>
              <a:rPr sz="2200" spc="-75" dirty="0">
                <a:latin typeface="Times New Roman"/>
                <a:cs typeface="Times New Roman"/>
              </a:rPr>
              <a:t> </a:t>
            </a:r>
            <a:r>
              <a:rPr sz="2200" dirty="0">
                <a:latin typeface="Calibri"/>
                <a:cs typeface="Calibri"/>
              </a:rPr>
              <a:t>{0:</a:t>
            </a:r>
            <a:r>
              <a:rPr sz="2200" spc="-95" dirty="0">
                <a:latin typeface="Times New Roman"/>
                <a:cs typeface="Times New Roman"/>
              </a:rPr>
              <a:t> </a:t>
            </a:r>
            <a:r>
              <a:rPr sz="2200" dirty="0">
                <a:latin typeface="Calibri"/>
                <a:cs typeface="Calibri"/>
              </a:rPr>
              <a:t>"Hello",</a:t>
            </a:r>
            <a:r>
              <a:rPr sz="2200" spc="-60" dirty="0">
                <a:latin typeface="Times New Roman"/>
                <a:cs typeface="Times New Roman"/>
              </a:rPr>
              <a:t> </a:t>
            </a:r>
            <a:r>
              <a:rPr sz="2200" spc="-10" dirty="0">
                <a:latin typeface="Calibri"/>
                <a:cs typeface="Calibri"/>
              </a:rPr>
              <a:t>False:</a:t>
            </a:r>
            <a:r>
              <a:rPr sz="2200" spc="-80" dirty="0">
                <a:latin typeface="Times New Roman"/>
                <a:cs typeface="Times New Roman"/>
              </a:rPr>
              <a:t> </a:t>
            </a:r>
            <a:r>
              <a:rPr sz="2200" spc="-20" dirty="0">
                <a:latin typeface="Calibri"/>
                <a:cs typeface="Calibri"/>
              </a:rPr>
              <a:t>"Hi"}</a:t>
            </a:r>
            <a:r>
              <a:rPr sz="2200" spc="-20" dirty="0">
                <a:latin typeface="Times New Roman"/>
                <a:cs typeface="Times New Roman"/>
              </a:rPr>
              <a:t> </a:t>
            </a:r>
            <a:r>
              <a:rPr sz="2200" spc="-10" dirty="0">
                <a:latin typeface="Calibri"/>
                <a:cs typeface="Calibri"/>
              </a:rPr>
              <a:t>print(any(d))</a:t>
            </a:r>
            <a:endParaRPr sz="2200">
              <a:latin typeface="Calibri"/>
              <a:cs typeface="Calibri"/>
            </a:endParaRPr>
          </a:p>
        </p:txBody>
      </p:sp>
      <p:sp>
        <p:nvSpPr>
          <p:cNvPr id="7" name="object 7"/>
          <p:cNvSpPr txBox="1"/>
          <p:nvPr/>
        </p:nvSpPr>
        <p:spPr>
          <a:xfrm>
            <a:off x="4727832" y="595320"/>
            <a:ext cx="3783965" cy="1366520"/>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a:t>
            </a:r>
            <a:r>
              <a:rPr sz="2200" spc="-100" dirty="0">
                <a:latin typeface="Times New Roman"/>
                <a:cs typeface="Times New Roman"/>
              </a:rPr>
              <a:t> </a:t>
            </a:r>
            <a:r>
              <a:rPr sz="2200" dirty="0">
                <a:latin typeface="Calibri"/>
                <a:cs typeface="Calibri"/>
              </a:rPr>
              <a:t>Some</a:t>
            </a:r>
            <a:r>
              <a:rPr sz="2200" spc="-75" dirty="0">
                <a:latin typeface="Times New Roman"/>
                <a:cs typeface="Times New Roman"/>
              </a:rPr>
              <a:t> </a:t>
            </a:r>
            <a:r>
              <a:rPr sz="2200" spc="-20" dirty="0">
                <a:latin typeface="Calibri"/>
                <a:cs typeface="Calibri"/>
              </a:rPr>
              <a:t>keys</a:t>
            </a:r>
            <a:r>
              <a:rPr sz="2200" spc="-75" dirty="0">
                <a:latin typeface="Times New Roman"/>
                <a:cs typeface="Times New Roman"/>
              </a:rPr>
              <a:t> </a:t>
            </a:r>
            <a:r>
              <a:rPr sz="2200" dirty="0">
                <a:latin typeface="Calibri"/>
                <a:cs typeface="Calibri"/>
              </a:rPr>
              <a:t>of</a:t>
            </a:r>
            <a:r>
              <a:rPr sz="2200" spc="-85" dirty="0">
                <a:latin typeface="Times New Roman"/>
                <a:cs typeface="Times New Roman"/>
              </a:rPr>
              <a:t> </a:t>
            </a:r>
            <a:r>
              <a:rPr sz="2200" spc="-10" dirty="0">
                <a:latin typeface="Calibri"/>
                <a:cs typeface="Calibri"/>
              </a:rPr>
              <a:t>dictionary</a:t>
            </a:r>
            <a:endParaRPr sz="2200">
              <a:latin typeface="Calibri"/>
              <a:cs typeface="Calibri"/>
            </a:endParaRPr>
          </a:p>
          <a:p>
            <a:pPr marL="12700" marR="5080">
              <a:lnSpc>
                <a:spcPct val="100000"/>
              </a:lnSpc>
            </a:pPr>
            <a:r>
              <a:rPr sz="2200" dirty="0">
                <a:latin typeface="Calibri"/>
                <a:cs typeface="Calibri"/>
              </a:rPr>
              <a:t>#</a:t>
            </a:r>
            <a:r>
              <a:rPr sz="2200" spc="-85" dirty="0">
                <a:latin typeface="Times New Roman"/>
                <a:cs typeface="Times New Roman"/>
              </a:rPr>
              <a:t> </a:t>
            </a:r>
            <a:r>
              <a:rPr sz="2200" dirty="0">
                <a:latin typeface="Calibri"/>
                <a:cs typeface="Calibri"/>
              </a:rPr>
              <a:t>are</a:t>
            </a:r>
            <a:r>
              <a:rPr sz="2200" spc="-85" dirty="0">
                <a:latin typeface="Times New Roman"/>
                <a:cs typeface="Times New Roman"/>
              </a:rPr>
              <a:t> </a:t>
            </a:r>
            <a:r>
              <a:rPr sz="2200" dirty="0">
                <a:latin typeface="Calibri"/>
                <a:cs typeface="Calibri"/>
              </a:rPr>
              <a:t>true</a:t>
            </a:r>
            <a:r>
              <a:rPr sz="2200" spc="-80" dirty="0">
                <a:latin typeface="Times New Roman"/>
                <a:cs typeface="Times New Roman"/>
              </a:rPr>
              <a:t> </a:t>
            </a:r>
            <a:r>
              <a:rPr sz="2200" dirty="0">
                <a:latin typeface="Calibri"/>
                <a:cs typeface="Calibri"/>
              </a:rPr>
              <a:t>while</a:t>
            </a:r>
            <a:r>
              <a:rPr sz="2200" spc="-85" dirty="0">
                <a:latin typeface="Times New Roman"/>
                <a:cs typeface="Times New Roman"/>
              </a:rPr>
              <a:t> </a:t>
            </a:r>
            <a:r>
              <a:rPr sz="2200" spc="-10" dirty="0">
                <a:latin typeface="Calibri"/>
                <a:cs typeface="Calibri"/>
              </a:rPr>
              <a:t>others</a:t>
            </a:r>
            <a:r>
              <a:rPr sz="2200" spc="-75" dirty="0">
                <a:latin typeface="Times New Roman"/>
                <a:cs typeface="Times New Roman"/>
              </a:rPr>
              <a:t> </a:t>
            </a:r>
            <a:r>
              <a:rPr sz="2200" dirty="0">
                <a:latin typeface="Calibri"/>
                <a:cs typeface="Calibri"/>
              </a:rPr>
              <a:t>are</a:t>
            </a:r>
            <a:r>
              <a:rPr sz="2200" spc="-80" dirty="0">
                <a:latin typeface="Times New Roman"/>
                <a:cs typeface="Times New Roman"/>
              </a:rPr>
              <a:t> </a:t>
            </a:r>
            <a:r>
              <a:rPr sz="2200" spc="-10" dirty="0">
                <a:latin typeface="Calibri"/>
                <a:cs typeface="Calibri"/>
              </a:rPr>
              <a:t>false</a:t>
            </a:r>
            <a:r>
              <a:rPr sz="2200" spc="-10" dirty="0">
                <a:latin typeface="Times New Roman"/>
                <a:cs typeface="Times New Roman"/>
              </a:rPr>
              <a:t> </a:t>
            </a:r>
            <a:r>
              <a:rPr sz="2200" dirty="0">
                <a:latin typeface="Calibri"/>
                <a:cs typeface="Calibri"/>
              </a:rPr>
              <a:t>d</a:t>
            </a:r>
            <a:r>
              <a:rPr sz="2200" spc="-75" dirty="0">
                <a:latin typeface="Times New Roman"/>
                <a:cs typeface="Times New Roman"/>
              </a:rPr>
              <a:t> </a:t>
            </a:r>
            <a:r>
              <a:rPr sz="2200" dirty="0">
                <a:latin typeface="Calibri"/>
                <a:cs typeface="Calibri"/>
              </a:rPr>
              <a:t>=</a:t>
            </a:r>
            <a:r>
              <a:rPr sz="2200" spc="-65" dirty="0">
                <a:latin typeface="Times New Roman"/>
                <a:cs typeface="Times New Roman"/>
              </a:rPr>
              <a:t> </a:t>
            </a:r>
            <a:r>
              <a:rPr sz="2200" dirty="0">
                <a:latin typeface="Calibri"/>
                <a:cs typeface="Calibri"/>
              </a:rPr>
              <a:t>{0:</a:t>
            </a:r>
            <a:r>
              <a:rPr sz="2200" spc="-90" dirty="0">
                <a:latin typeface="Times New Roman"/>
                <a:cs typeface="Times New Roman"/>
              </a:rPr>
              <a:t> </a:t>
            </a:r>
            <a:r>
              <a:rPr sz="2200" dirty="0">
                <a:latin typeface="Calibri"/>
                <a:cs typeface="Calibri"/>
              </a:rPr>
              <a:t>"Salut",</a:t>
            </a:r>
            <a:r>
              <a:rPr sz="2200" spc="-45" dirty="0">
                <a:latin typeface="Times New Roman"/>
                <a:cs typeface="Times New Roman"/>
              </a:rPr>
              <a:t> </a:t>
            </a:r>
            <a:r>
              <a:rPr sz="2200" dirty="0">
                <a:latin typeface="Calibri"/>
                <a:cs typeface="Calibri"/>
              </a:rPr>
              <a:t>1:</a:t>
            </a:r>
            <a:r>
              <a:rPr sz="2200" spc="-70" dirty="0">
                <a:latin typeface="Times New Roman"/>
                <a:cs typeface="Times New Roman"/>
              </a:rPr>
              <a:t> </a:t>
            </a:r>
            <a:r>
              <a:rPr sz="2200" dirty="0">
                <a:latin typeface="Calibri"/>
                <a:cs typeface="Calibri"/>
              </a:rPr>
              <a:t>"Hello",</a:t>
            </a:r>
            <a:r>
              <a:rPr sz="2200" spc="-45" dirty="0">
                <a:latin typeface="Times New Roman"/>
                <a:cs typeface="Times New Roman"/>
              </a:rPr>
              <a:t> </a:t>
            </a:r>
            <a:r>
              <a:rPr sz="2200" dirty="0">
                <a:latin typeface="Calibri"/>
                <a:cs typeface="Calibri"/>
              </a:rPr>
              <a:t>2:</a:t>
            </a:r>
            <a:r>
              <a:rPr sz="2200" spc="-70" dirty="0">
                <a:latin typeface="Times New Roman"/>
                <a:cs typeface="Times New Roman"/>
              </a:rPr>
              <a:t> </a:t>
            </a:r>
            <a:r>
              <a:rPr sz="2200" spc="-10" dirty="0">
                <a:latin typeface="Calibri"/>
                <a:cs typeface="Calibri"/>
              </a:rPr>
              <a:t>"Hi"}</a:t>
            </a:r>
            <a:r>
              <a:rPr sz="2200" spc="-10" dirty="0">
                <a:latin typeface="Times New Roman"/>
                <a:cs typeface="Times New Roman"/>
              </a:rPr>
              <a:t> </a:t>
            </a:r>
            <a:r>
              <a:rPr sz="2200" spc="-10" dirty="0">
                <a:latin typeface="Calibri"/>
                <a:cs typeface="Calibri"/>
              </a:rPr>
              <a:t>print(any(d))</a:t>
            </a:r>
            <a:endParaRPr sz="2200">
              <a:latin typeface="Calibri"/>
              <a:cs typeface="Calibri"/>
            </a:endParaRPr>
          </a:p>
        </p:txBody>
      </p:sp>
      <p:sp>
        <p:nvSpPr>
          <p:cNvPr id="8" name="object 8"/>
          <p:cNvSpPr txBox="1"/>
          <p:nvPr/>
        </p:nvSpPr>
        <p:spPr>
          <a:xfrm>
            <a:off x="4727832" y="2272407"/>
            <a:ext cx="2155825" cy="1031240"/>
          </a:xfrm>
          <a:prstGeom prst="rect">
            <a:avLst/>
          </a:prstGeom>
        </p:spPr>
        <p:txBody>
          <a:bodyPr vert="horz" wrap="square" lIns="0" tIns="12065" rIns="0" bIns="0" rtlCol="0">
            <a:spAutoFit/>
          </a:bodyPr>
          <a:lstStyle/>
          <a:p>
            <a:pPr marL="12700" marR="5080">
              <a:lnSpc>
                <a:spcPct val="100000"/>
              </a:lnSpc>
              <a:spcBef>
                <a:spcPts val="95"/>
              </a:spcBef>
            </a:pPr>
            <a:r>
              <a:rPr sz="2200" dirty="0">
                <a:latin typeface="Calibri"/>
                <a:cs typeface="Calibri"/>
              </a:rPr>
              <a:t>#</a:t>
            </a:r>
            <a:r>
              <a:rPr sz="2200" spc="-105" dirty="0">
                <a:latin typeface="Times New Roman"/>
                <a:cs typeface="Times New Roman"/>
              </a:rPr>
              <a:t> </a:t>
            </a:r>
            <a:r>
              <a:rPr sz="2200" dirty="0">
                <a:latin typeface="Calibri"/>
                <a:cs typeface="Calibri"/>
              </a:rPr>
              <a:t>Empty</a:t>
            </a:r>
            <a:r>
              <a:rPr sz="2200" spc="-75" dirty="0">
                <a:latin typeface="Times New Roman"/>
                <a:cs typeface="Times New Roman"/>
              </a:rPr>
              <a:t> </a:t>
            </a:r>
            <a:r>
              <a:rPr sz="2200" spc="-10" dirty="0">
                <a:latin typeface="Calibri"/>
                <a:cs typeface="Calibri"/>
              </a:rPr>
              <a:t>dictionary</a:t>
            </a:r>
            <a:r>
              <a:rPr sz="2200" spc="-10" dirty="0">
                <a:latin typeface="Times New Roman"/>
                <a:cs typeface="Times New Roman"/>
              </a:rPr>
              <a:t> </a:t>
            </a:r>
            <a:r>
              <a:rPr sz="2200" dirty="0">
                <a:latin typeface="Calibri"/>
                <a:cs typeface="Calibri"/>
              </a:rPr>
              <a:t>d</a:t>
            </a:r>
            <a:r>
              <a:rPr sz="2200" spc="-65" dirty="0">
                <a:latin typeface="Times New Roman"/>
                <a:cs typeface="Times New Roman"/>
              </a:rPr>
              <a:t> </a:t>
            </a:r>
            <a:r>
              <a:rPr sz="2200" dirty="0">
                <a:latin typeface="Calibri"/>
                <a:cs typeface="Calibri"/>
              </a:rPr>
              <a:t>=</a:t>
            </a:r>
            <a:r>
              <a:rPr sz="2200" spc="-50" dirty="0">
                <a:latin typeface="Times New Roman"/>
                <a:cs typeface="Times New Roman"/>
              </a:rPr>
              <a:t> </a:t>
            </a:r>
            <a:r>
              <a:rPr sz="2200" spc="-25" dirty="0">
                <a:latin typeface="Calibri"/>
                <a:cs typeface="Calibri"/>
              </a:rPr>
              <a:t>{}</a:t>
            </a:r>
            <a:endParaRPr sz="2200">
              <a:latin typeface="Calibri"/>
              <a:cs typeface="Calibri"/>
            </a:endParaRPr>
          </a:p>
          <a:p>
            <a:pPr marL="12700">
              <a:lnSpc>
                <a:spcPct val="100000"/>
              </a:lnSpc>
            </a:pPr>
            <a:r>
              <a:rPr sz="2200" spc="-10" dirty="0">
                <a:latin typeface="Calibri"/>
                <a:cs typeface="Calibri"/>
              </a:rPr>
              <a:t>print(any(d))</a:t>
            </a:r>
            <a:endParaRPr sz="2200">
              <a:latin typeface="Calibri"/>
              <a:cs typeface="Calibri"/>
            </a:endParaRPr>
          </a:p>
        </p:txBody>
      </p:sp>
      <p:sp>
        <p:nvSpPr>
          <p:cNvPr id="9" name="object 9"/>
          <p:cNvSpPr txBox="1"/>
          <p:nvPr/>
        </p:nvSpPr>
        <p:spPr>
          <a:xfrm>
            <a:off x="4727832" y="3613782"/>
            <a:ext cx="932180" cy="1701800"/>
          </a:xfrm>
          <a:prstGeom prst="rect">
            <a:avLst/>
          </a:prstGeom>
        </p:spPr>
        <p:txBody>
          <a:bodyPr vert="horz" wrap="square" lIns="0" tIns="12065" rIns="0" bIns="0" rtlCol="0">
            <a:spAutoFit/>
          </a:bodyPr>
          <a:lstStyle/>
          <a:p>
            <a:pPr marL="12700" marR="5080">
              <a:lnSpc>
                <a:spcPct val="100000"/>
              </a:lnSpc>
              <a:spcBef>
                <a:spcPts val="95"/>
              </a:spcBef>
            </a:pPr>
            <a:r>
              <a:rPr sz="2200" b="1" spc="-10" dirty="0">
                <a:latin typeface="Calibri"/>
                <a:cs typeface="Calibri"/>
              </a:rPr>
              <a:t>Output:</a:t>
            </a:r>
            <a:r>
              <a:rPr sz="2200" spc="-10" dirty="0">
                <a:latin typeface="Times New Roman"/>
                <a:cs typeface="Times New Roman"/>
              </a:rPr>
              <a:t> </a:t>
            </a:r>
            <a:r>
              <a:rPr sz="2200" spc="-20" dirty="0">
                <a:latin typeface="Calibri"/>
                <a:cs typeface="Calibri"/>
              </a:rPr>
              <a:t>True</a:t>
            </a:r>
            <a:r>
              <a:rPr sz="2200" spc="-20" dirty="0">
                <a:latin typeface="Times New Roman"/>
                <a:cs typeface="Times New Roman"/>
              </a:rPr>
              <a:t> </a:t>
            </a:r>
            <a:r>
              <a:rPr sz="2200" spc="-10" dirty="0">
                <a:latin typeface="Calibri"/>
                <a:cs typeface="Calibri"/>
              </a:rPr>
              <a:t>False</a:t>
            </a:r>
            <a:r>
              <a:rPr sz="2200" spc="-10" dirty="0">
                <a:latin typeface="Times New Roman"/>
                <a:cs typeface="Times New Roman"/>
              </a:rPr>
              <a:t> </a:t>
            </a:r>
            <a:r>
              <a:rPr sz="2200" spc="-20" dirty="0">
                <a:latin typeface="Calibri"/>
                <a:cs typeface="Calibri"/>
              </a:rPr>
              <a:t>True</a:t>
            </a:r>
            <a:r>
              <a:rPr sz="2200" spc="-20" dirty="0">
                <a:latin typeface="Times New Roman"/>
                <a:cs typeface="Times New Roman"/>
              </a:rPr>
              <a:t> </a:t>
            </a:r>
            <a:r>
              <a:rPr sz="2200" spc="-10" dirty="0">
                <a:latin typeface="Calibri"/>
                <a:cs typeface="Calibri"/>
              </a:rPr>
              <a:t>False</a:t>
            </a:r>
            <a:endParaRPr sz="2200">
              <a:latin typeface="Calibri"/>
              <a:cs typeface="Calibri"/>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238754"/>
            <a:ext cx="2377440" cy="452120"/>
          </a:xfrm>
          <a:prstGeom prst="rect">
            <a:avLst/>
          </a:prstGeom>
        </p:spPr>
        <p:txBody>
          <a:bodyPr vert="horz" wrap="square" lIns="0" tIns="12065" rIns="0" bIns="0" rtlCol="0">
            <a:spAutoFit/>
          </a:bodyPr>
          <a:lstStyle/>
          <a:p>
            <a:pPr marL="12700">
              <a:lnSpc>
                <a:spcPct val="100000"/>
              </a:lnSpc>
              <a:spcBef>
                <a:spcPts val="95"/>
              </a:spcBef>
            </a:pPr>
            <a:r>
              <a:rPr sz="2800" dirty="0"/>
              <a:t>3.</a:t>
            </a:r>
            <a:r>
              <a:rPr sz="2800" b="0" spc="-100" dirty="0">
                <a:latin typeface="Times New Roman"/>
                <a:cs typeface="Times New Roman"/>
              </a:rPr>
              <a:t> </a:t>
            </a:r>
            <a:r>
              <a:rPr sz="2800" dirty="0"/>
              <a:t>len()</a:t>
            </a:r>
            <a:r>
              <a:rPr sz="2800" b="0" spc="-95" dirty="0">
                <a:latin typeface="Times New Roman"/>
                <a:cs typeface="Times New Roman"/>
              </a:rPr>
              <a:t> </a:t>
            </a:r>
            <a:r>
              <a:rPr sz="2800" spc="-10" dirty="0"/>
              <a:t>function</a:t>
            </a:r>
            <a:endParaRPr sz="2800">
              <a:latin typeface="Times New Roman"/>
              <a:cs typeface="Times New Roman"/>
            </a:endParaRPr>
          </a:p>
        </p:txBody>
      </p:sp>
      <p:sp>
        <p:nvSpPr>
          <p:cNvPr id="3" name="object 3"/>
          <p:cNvSpPr txBox="1"/>
          <p:nvPr/>
        </p:nvSpPr>
        <p:spPr>
          <a:xfrm>
            <a:off x="231136" y="751069"/>
            <a:ext cx="4079240" cy="4975860"/>
          </a:xfrm>
          <a:prstGeom prst="rect">
            <a:avLst/>
          </a:prstGeom>
        </p:spPr>
        <p:txBody>
          <a:bodyPr vert="horz" wrap="square" lIns="0" tIns="12065" rIns="0" bIns="0" rtlCol="0">
            <a:spAutoFit/>
          </a:bodyPr>
          <a:lstStyle/>
          <a:p>
            <a:pPr marL="355600" marR="120014" indent="-342900">
              <a:lnSpc>
                <a:spcPct val="100000"/>
              </a:lnSpc>
              <a:spcBef>
                <a:spcPts val="95"/>
              </a:spcBef>
              <a:buFont typeface="Microsoft Sans Serif"/>
              <a:buChar char="•"/>
              <a:tabLst>
                <a:tab pos="355600" algn="l"/>
              </a:tabLst>
            </a:pPr>
            <a:r>
              <a:rPr sz="2800" dirty="0">
                <a:latin typeface="Calibri"/>
                <a:cs typeface="Calibri"/>
              </a:rPr>
              <a:t>Python</a:t>
            </a:r>
            <a:r>
              <a:rPr sz="2800" spc="-120" dirty="0">
                <a:latin typeface="Times New Roman"/>
                <a:cs typeface="Times New Roman"/>
              </a:rPr>
              <a:t> </a:t>
            </a:r>
            <a:r>
              <a:rPr sz="2800" spc="-10" dirty="0">
                <a:latin typeface="Calibri"/>
                <a:cs typeface="Calibri"/>
              </a:rPr>
              <a:t>dictionary</a:t>
            </a:r>
            <a:r>
              <a:rPr sz="2800" spc="-10" dirty="0">
                <a:latin typeface="Times New Roman"/>
                <a:cs typeface="Times New Roman"/>
              </a:rPr>
              <a:t> </a:t>
            </a:r>
            <a:r>
              <a:rPr sz="2800" dirty="0">
                <a:latin typeface="Calibri"/>
                <a:cs typeface="Calibri"/>
              </a:rPr>
              <a:t>method</a:t>
            </a:r>
            <a:r>
              <a:rPr sz="2800" spc="-130" dirty="0">
                <a:latin typeface="Times New Roman"/>
                <a:cs typeface="Times New Roman"/>
              </a:rPr>
              <a:t> </a:t>
            </a:r>
            <a:r>
              <a:rPr sz="2800" b="1" dirty="0">
                <a:latin typeface="Calibri"/>
                <a:cs typeface="Calibri"/>
              </a:rPr>
              <a:t>len()</a:t>
            </a:r>
            <a:r>
              <a:rPr sz="2800" spc="-130" dirty="0">
                <a:latin typeface="Times New Roman"/>
                <a:cs typeface="Times New Roman"/>
              </a:rPr>
              <a:t> </a:t>
            </a:r>
            <a:r>
              <a:rPr sz="2800" dirty="0">
                <a:latin typeface="Calibri"/>
                <a:cs typeface="Calibri"/>
              </a:rPr>
              <a:t>gives</a:t>
            </a:r>
            <a:r>
              <a:rPr sz="2800" spc="-150" dirty="0">
                <a:latin typeface="Times New Roman"/>
                <a:cs typeface="Times New Roman"/>
              </a:rPr>
              <a:t> </a:t>
            </a:r>
            <a:r>
              <a:rPr sz="2800" spc="-25" dirty="0">
                <a:latin typeface="Calibri"/>
                <a:cs typeface="Calibri"/>
              </a:rPr>
              <a:t>the</a:t>
            </a:r>
            <a:r>
              <a:rPr sz="2800" spc="-25" dirty="0">
                <a:latin typeface="Times New Roman"/>
                <a:cs typeface="Times New Roman"/>
              </a:rPr>
              <a:t> </a:t>
            </a:r>
            <a:r>
              <a:rPr sz="2800" dirty="0">
                <a:latin typeface="Calibri"/>
                <a:cs typeface="Calibri"/>
              </a:rPr>
              <a:t>total</a:t>
            </a:r>
            <a:r>
              <a:rPr sz="2800" spc="-120" dirty="0">
                <a:latin typeface="Times New Roman"/>
                <a:cs typeface="Times New Roman"/>
              </a:rPr>
              <a:t> </a:t>
            </a:r>
            <a:r>
              <a:rPr sz="2800" spc="-10" dirty="0">
                <a:latin typeface="Calibri"/>
                <a:cs typeface="Calibri"/>
              </a:rPr>
              <a:t>length</a:t>
            </a:r>
            <a:r>
              <a:rPr sz="2800" spc="-114" dirty="0">
                <a:latin typeface="Times New Roman"/>
                <a:cs typeface="Times New Roman"/>
              </a:rPr>
              <a:t> </a:t>
            </a:r>
            <a:r>
              <a:rPr sz="2800" dirty="0">
                <a:latin typeface="Calibri"/>
                <a:cs typeface="Calibri"/>
              </a:rPr>
              <a:t>of</a:t>
            </a:r>
            <a:r>
              <a:rPr sz="2800" spc="-120" dirty="0">
                <a:latin typeface="Times New Roman"/>
                <a:cs typeface="Times New Roman"/>
              </a:rPr>
              <a:t> </a:t>
            </a:r>
            <a:r>
              <a:rPr sz="2800" spc="-25" dirty="0">
                <a:latin typeface="Calibri"/>
                <a:cs typeface="Calibri"/>
              </a:rPr>
              <a:t>the</a:t>
            </a:r>
            <a:r>
              <a:rPr sz="2800" spc="-25" dirty="0">
                <a:latin typeface="Times New Roman"/>
                <a:cs typeface="Times New Roman"/>
              </a:rPr>
              <a:t> </a:t>
            </a:r>
            <a:r>
              <a:rPr sz="2800" spc="-25" dirty="0">
                <a:latin typeface="Calibri"/>
                <a:cs typeface="Calibri"/>
              </a:rPr>
              <a:t>dictionary.</a:t>
            </a:r>
            <a:r>
              <a:rPr sz="2800" spc="-100" dirty="0">
                <a:latin typeface="Times New Roman"/>
                <a:cs typeface="Times New Roman"/>
              </a:rPr>
              <a:t> </a:t>
            </a:r>
            <a:r>
              <a:rPr sz="2800" dirty="0">
                <a:latin typeface="Calibri"/>
                <a:cs typeface="Calibri"/>
              </a:rPr>
              <a:t>This</a:t>
            </a:r>
            <a:r>
              <a:rPr sz="2800" spc="-105" dirty="0">
                <a:latin typeface="Times New Roman"/>
                <a:cs typeface="Times New Roman"/>
              </a:rPr>
              <a:t> </a:t>
            </a:r>
            <a:r>
              <a:rPr sz="2800" spc="-10" dirty="0">
                <a:latin typeface="Calibri"/>
                <a:cs typeface="Calibri"/>
              </a:rPr>
              <a:t>would</a:t>
            </a:r>
            <a:r>
              <a:rPr sz="2800" spc="-114" dirty="0">
                <a:latin typeface="Times New Roman"/>
                <a:cs typeface="Times New Roman"/>
              </a:rPr>
              <a:t> </a:t>
            </a:r>
            <a:r>
              <a:rPr sz="2800" spc="-25" dirty="0">
                <a:latin typeface="Calibri"/>
                <a:cs typeface="Calibri"/>
              </a:rPr>
              <a:t>be</a:t>
            </a:r>
            <a:r>
              <a:rPr sz="2800" spc="-25" dirty="0">
                <a:latin typeface="Times New Roman"/>
                <a:cs typeface="Times New Roman"/>
              </a:rPr>
              <a:t> </a:t>
            </a:r>
            <a:r>
              <a:rPr sz="2800" dirty="0">
                <a:latin typeface="Calibri"/>
                <a:cs typeface="Calibri"/>
              </a:rPr>
              <a:t>equal</a:t>
            </a:r>
            <a:r>
              <a:rPr sz="2800" spc="-135" dirty="0">
                <a:latin typeface="Times New Roman"/>
                <a:cs typeface="Times New Roman"/>
              </a:rPr>
              <a:t> </a:t>
            </a:r>
            <a:r>
              <a:rPr sz="2800" dirty="0">
                <a:latin typeface="Calibri"/>
                <a:cs typeface="Calibri"/>
              </a:rPr>
              <a:t>to</a:t>
            </a:r>
            <a:r>
              <a:rPr sz="2800" spc="-140" dirty="0">
                <a:latin typeface="Times New Roman"/>
                <a:cs typeface="Times New Roman"/>
              </a:rPr>
              <a:t> </a:t>
            </a:r>
            <a:r>
              <a:rPr sz="2800" dirty="0">
                <a:latin typeface="Calibri"/>
                <a:cs typeface="Calibri"/>
              </a:rPr>
              <a:t>the</a:t>
            </a:r>
            <a:r>
              <a:rPr sz="2800" spc="-120" dirty="0">
                <a:latin typeface="Times New Roman"/>
                <a:cs typeface="Times New Roman"/>
              </a:rPr>
              <a:t> </a:t>
            </a:r>
            <a:r>
              <a:rPr sz="2800" dirty="0">
                <a:latin typeface="Calibri"/>
                <a:cs typeface="Calibri"/>
              </a:rPr>
              <a:t>number</a:t>
            </a:r>
            <a:r>
              <a:rPr sz="2800" spc="-114" dirty="0">
                <a:latin typeface="Times New Roman"/>
                <a:cs typeface="Times New Roman"/>
              </a:rPr>
              <a:t> </a:t>
            </a:r>
            <a:r>
              <a:rPr sz="2800" spc="-25" dirty="0">
                <a:latin typeface="Calibri"/>
                <a:cs typeface="Calibri"/>
              </a:rPr>
              <a:t>of</a:t>
            </a:r>
            <a:r>
              <a:rPr sz="2800" spc="-25" dirty="0">
                <a:latin typeface="Times New Roman"/>
                <a:cs typeface="Times New Roman"/>
              </a:rPr>
              <a:t> </a:t>
            </a:r>
            <a:r>
              <a:rPr sz="2800" dirty="0">
                <a:latin typeface="Calibri"/>
                <a:cs typeface="Calibri"/>
              </a:rPr>
              <a:t>items</a:t>
            </a:r>
            <a:r>
              <a:rPr sz="2800" spc="-114" dirty="0">
                <a:latin typeface="Times New Roman"/>
                <a:cs typeface="Times New Roman"/>
              </a:rPr>
              <a:t> </a:t>
            </a:r>
            <a:r>
              <a:rPr sz="2800" dirty="0">
                <a:latin typeface="Calibri"/>
                <a:cs typeface="Calibri"/>
              </a:rPr>
              <a:t>in</a:t>
            </a:r>
            <a:r>
              <a:rPr sz="2800" spc="-120" dirty="0">
                <a:latin typeface="Times New Roman"/>
                <a:cs typeface="Times New Roman"/>
              </a:rPr>
              <a:t> </a:t>
            </a:r>
            <a:r>
              <a:rPr sz="2800" dirty="0">
                <a:latin typeface="Calibri"/>
                <a:cs typeface="Calibri"/>
              </a:rPr>
              <a:t>the</a:t>
            </a:r>
            <a:r>
              <a:rPr sz="2800" spc="-110" dirty="0">
                <a:latin typeface="Times New Roman"/>
                <a:cs typeface="Times New Roman"/>
              </a:rPr>
              <a:t> </a:t>
            </a:r>
            <a:r>
              <a:rPr sz="2800" spc="-10" dirty="0">
                <a:latin typeface="Calibri"/>
                <a:cs typeface="Calibri"/>
              </a:rPr>
              <a:t>dictionary.</a:t>
            </a:r>
            <a:endParaRPr sz="2800">
              <a:latin typeface="Calibri"/>
              <a:cs typeface="Calibri"/>
            </a:endParaRPr>
          </a:p>
          <a:p>
            <a:pPr marL="354965" indent="-342265">
              <a:lnSpc>
                <a:spcPct val="100000"/>
              </a:lnSpc>
              <a:spcBef>
                <a:spcPts val="675"/>
              </a:spcBef>
              <a:buFont typeface="Microsoft Sans Serif"/>
              <a:buChar char="•"/>
              <a:tabLst>
                <a:tab pos="354965" algn="l"/>
              </a:tabLst>
            </a:pPr>
            <a:r>
              <a:rPr sz="2800" b="1" spc="-10" dirty="0">
                <a:latin typeface="Calibri"/>
                <a:cs typeface="Calibri"/>
              </a:rPr>
              <a:t>Syntax</a:t>
            </a:r>
            <a:endParaRPr sz="2800">
              <a:latin typeface="Calibri"/>
              <a:cs typeface="Calibri"/>
            </a:endParaRPr>
          </a:p>
          <a:p>
            <a:pPr marL="12700">
              <a:lnSpc>
                <a:spcPct val="100000"/>
              </a:lnSpc>
              <a:spcBef>
                <a:spcPts val="675"/>
              </a:spcBef>
            </a:pPr>
            <a:r>
              <a:rPr sz="2800" spc="-10" dirty="0">
                <a:latin typeface="Calibri"/>
                <a:cs typeface="Calibri"/>
              </a:rPr>
              <a:t>len(dict)</a:t>
            </a:r>
            <a:endParaRPr sz="2800">
              <a:latin typeface="Calibri"/>
              <a:cs typeface="Calibri"/>
            </a:endParaRPr>
          </a:p>
          <a:p>
            <a:pPr marL="355600" marR="5080" indent="-342900">
              <a:lnSpc>
                <a:spcPct val="100000"/>
              </a:lnSpc>
              <a:spcBef>
                <a:spcPts val="675"/>
              </a:spcBef>
            </a:pPr>
            <a:r>
              <a:rPr sz="2800" b="1" dirty="0">
                <a:latin typeface="Calibri"/>
                <a:cs typeface="Calibri"/>
              </a:rPr>
              <a:t>dict</a:t>
            </a:r>
            <a:r>
              <a:rPr sz="2800" spc="-75" dirty="0">
                <a:latin typeface="Times New Roman"/>
                <a:cs typeface="Times New Roman"/>
              </a:rPr>
              <a:t> </a:t>
            </a:r>
            <a:r>
              <a:rPr sz="2800" dirty="0">
                <a:latin typeface="Calibri"/>
                <a:cs typeface="Calibri"/>
              </a:rPr>
              <a:t>−</a:t>
            </a:r>
            <a:r>
              <a:rPr sz="2800" spc="-25" dirty="0">
                <a:latin typeface="Calibri"/>
                <a:cs typeface="Calibri"/>
              </a:rPr>
              <a:t> </a:t>
            </a:r>
            <a:r>
              <a:rPr sz="2800" dirty="0">
                <a:latin typeface="Calibri"/>
                <a:cs typeface="Calibri"/>
              </a:rPr>
              <a:t>This is</a:t>
            </a:r>
            <a:r>
              <a:rPr sz="2800" spc="-20" dirty="0">
                <a:latin typeface="Calibri"/>
                <a:cs typeface="Calibri"/>
              </a:rPr>
              <a:t> </a:t>
            </a:r>
            <a:r>
              <a:rPr sz="2800" dirty="0">
                <a:latin typeface="Calibri"/>
                <a:cs typeface="Calibri"/>
              </a:rPr>
              <a:t>the</a:t>
            </a:r>
            <a:r>
              <a:rPr sz="2800" spc="-15" dirty="0">
                <a:latin typeface="Calibri"/>
                <a:cs typeface="Calibri"/>
              </a:rPr>
              <a:t> </a:t>
            </a:r>
            <a:r>
              <a:rPr sz="2800" spc="-10" dirty="0">
                <a:latin typeface="Calibri"/>
                <a:cs typeface="Calibri"/>
              </a:rPr>
              <a:t>dictionary, </a:t>
            </a:r>
            <a:r>
              <a:rPr sz="2800" dirty="0">
                <a:latin typeface="Calibri"/>
                <a:cs typeface="Calibri"/>
              </a:rPr>
              <a:t>whose</a:t>
            </a:r>
            <a:r>
              <a:rPr sz="2800" spc="-145" dirty="0">
                <a:latin typeface="Times New Roman"/>
                <a:cs typeface="Times New Roman"/>
              </a:rPr>
              <a:t> </a:t>
            </a:r>
            <a:r>
              <a:rPr sz="2800" dirty="0">
                <a:latin typeface="Calibri"/>
                <a:cs typeface="Calibri"/>
              </a:rPr>
              <a:t>length</a:t>
            </a:r>
            <a:r>
              <a:rPr sz="2800" spc="-135" dirty="0">
                <a:latin typeface="Times New Roman"/>
                <a:cs typeface="Times New Roman"/>
              </a:rPr>
              <a:t> </a:t>
            </a:r>
            <a:r>
              <a:rPr sz="2800" dirty="0">
                <a:latin typeface="Calibri"/>
                <a:cs typeface="Calibri"/>
              </a:rPr>
              <a:t>needs</a:t>
            </a:r>
            <a:r>
              <a:rPr sz="2800" spc="-145" dirty="0">
                <a:latin typeface="Times New Roman"/>
                <a:cs typeface="Times New Roman"/>
              </a:rPr>
              <a:t> </a:t>
            </a:r>
            <a:r>
              <a:rPr sz="2800" dirty="0">
                <a:latin typeface="Calibri"/>
                <a:cs typeface="Calibri"/>
              </a:rPr>
              <a:t>to</a:t>
            </a:r>
            <a:r>
              <a:rPr sz="2800" spc="-150" dirty="0">
                <a:latin typeface="Times New Roman"/>
                <a:cs typeface="Times New Roman"/>
              </a:rPr>
              <a:t> </a:t>
            </a:r>
            <a:r>
              <a:rPr sz="2800" spc="-25" dirty="0">
                <a:latin typeface="Calibri"/>
                <a:cs typeface="Calibri"/>
              </a:rPr>
              <a:t>be</a:t>
            </a:r>
            <a:r>
              <a:rPr sz="2800" spc="-25" dirty="0">
                <a:latin typeface="Times New Roman"/>
                <a:cs typeface="Times New Roman"/>
              </a:rPr>
              <a:t> </a:t>
            </a:r>
            <a:r>
              <a:rPr sz="2800" spc="-10" dirty="0">
                <a:latin typeface="Calibri"/>
                <a:cs typeface="Calibri"/>
              </a:rPr>
              <a:t>calculated.</a:t>
            </a:r>
            <a:endParaRPr sz="2800">
              <a:latin typeface="Calibri"/>
              <a:cs typeface="Calibri"/>
            </a:endParaRPr>
          </a:p>
        </p:txBody>
      </p:sp>
      <p:sp>
        <p:nvSpPr>
          <p:cNvPr id="4" name="object 4"/>
          <p:cNvSpPr txBox="1"/>
          <p:nvPr/>
        </p:nvSpPr>
        <p:spPr>
          <a:xfrm>
            <a:off x="4727828" y="148980"/>
            <a:ext cx="3941445" cy="1423035"/>
          </a:xfrm>
          <a:prstGeom prst="rect">
            <a:avLst/>
          </a:prstGeom>
        </p:spPr>
        <p:txBody>
          <a:bodyPr vert="horz" wrap="square" lIns="0" tIns="101600" rIns="0" bIns="0" rtlCol="0">
            <a:spAutoFit/>
          </a:bodyPr>
          <a:lstStyle/>
          <a:p>
            <a:pPr marL="12700">
              <a:lnSpc>
                <a:spcPct val="100000"/>
              </a:lnSpc>
              <a:spcBef>
                <a:spcPts val="800"/>
              </a:spcBef>
            </a:pPr>
            <a:r>
              <a:rPr sz="2800" spc="-10" dirty="0">
                <a:latin typeface="Calibri"/>
                <a:cs typeface="Calibri"/>
              </a:rPr>
              <a:t>Example</a:t>
            </a:r>
            <a:endParaRPr sz="2800">
              <a:latin typeface="Calibri"/>
              <a:cs typeface="Calibri"/>
            </a:endParaRPr>
          </a:p>
          <a:p>
            <a:pPr marL="12700" marR="5080">
              <a:lnSpc>
                <a:spcPct val="120000"/>
              </a:lnSpc>
              <a:spcBef>
                <a:spcPts val="30"/>
              </a:spcBef>
            </a:pPr>
            <a:r>
              <a:rPr sz="2400" dirty="0">
                <a:latin typeface="Calibri"/>
                <a:cs typeface="Calibri"/>
              </a:rPr>
              <a:t>dict</a:t>
            </a:r>
            <a:r>
              <a:rPr sz="2400" spc="-90" dirty="0">
                <a:latin typeface="Times New Roman"/>
                <a:cs typeface="Times New Roman"/>
              </a:rPr>
              <a:t> </a:t>
            </a:r>
            <a:r>
              <a:rPr sz="2400" dirty="0">
                <a:latin typeface="Calibri"/>
                <a:cs typeface="Calibri"/>
              </a:rPr>
              <a:t>=</a:t>
            </a:r>
            <a:r>
              <a:rPr sz="2400" spc="-75" dirty="0">
                <a:latin typeface="Times New Roman"/>
                <a:cs typeface="Times New Roman"/>
              </a:rPr>
              <a:t> </a:t>
            </a:r>
            <a:r>
              <a:rPr sz="2400" dirty="0">
                <a:latin typeface="Calibri"/>
                <a:cs typeface="Calibri"/>
              </a:rPr>
              <a:t>{'Name':</a:t>
            </a:r>
            <a:r>
              <a:rPr sz="2400" spc="-110" dirty="0">
                <a:latin typeface="Times New Roman"/>
                <a:cs typeface="Times New Roman"/>
              </a:rPr>
              <a:t> </a:t>
            </a:r>
            <a:r>
              <a:rPr sz="2400" spc="-10" dirty="0">
                <a:latin typeface="Calibri"/>
                <a:cs typeface="Calibri"/>
              </a:rPr>
              <a:t>'Zara',</a:t>
            </a:r>
            <a:r>
              <a:rPr sz="2400" spc="-95" dirty="0">
                <a:latin typeface="Times New Roman"/>
                <a:cs typeface="Times New Roman"/>
              </a:rPr>
              <a:t> </a:t>
            </a:r>
            <a:r>
              <a:rPr sz="2400" dirty="0">
                <a:latin typeface="Calibri"/>
                <a:cs typeface="Calibri"/>
              </a:rPr>
              <a:t>'Age':</a:t>
            </a:r>
            <a:r>
              <a:rPr sz="2400" spc="-85" dirty="0">
                <a:latin typeface="Times New Roman"/>
                <a:cs typeface="Times New Roman"/>
              </a:rPr>
              <a:t> </a:t>
            </a:r>
            <a:r>
              <a:rPr sz="2400" spc="-25" dirty="0">
                <a:latin typeface="Calibri"/>
                <a:cs typeface="Calibri"/>
              </a:rPr>
              <a:t>7};</a:t>
            </a:r>
            <a:r>
              <a:rPr sz="2400" spc="-25" dirty="0">
                <a:latin typeface="Times New Roman"/>
                <a:cs typeface="Times New Roman"/>
              </a:rPr>
              <a:t> </a:t>
            </a:r>
            <a:r>
              <a:rPr sz="2400" dirty="0">
                <a:latin typeface="Calibri"/>
                <a:cs typeface="Calibri"/>
              </a:rPr>
              <a:t>print</a:t>
            </a:r>
            <a:r>
              <a:rPr sz="2400" spc="-95" dirty="0">
                <a:latin typeface="Times New Roman"/>
                <a:cs typeface="Times New Roman"/>
              </a:rPr>
              <a:t> </a:t>
            </a:r>
            <a:r>
              <a:rPr sz="2400" spc="-10" dirty="0">
                <a:latin typeface="Calibri"/>
                <a:cs typeface="Calibri"/>
              </a:rPr>
              <a:t>("Length</a:t>
            </a:r>
            <a:r>
              <a:rPr sz="2400" spc="-105" dirty="0">
                <a:latin typeface="Times New Roman"/>
                <a:cs typeface="Times New Roman"/>
              </a:rPr>
              <a:t> </a:t>
            </a:r>
            <a:r>
              <a:rPr sz="2400" dirty="0">
                <a:latin typeface="Calibri"/>
                <a:cs typeface="Calibri"/>
              </a:rPr>
              <a:t>:%d</a:t>
            </a:r>
            <a:r>
              <a:rPr sz="2400" spc="-95" dirty="0">
                <a:latin typeface="Times New Roman"/>
                <a:cs typeface="Times New Roman"/>
              </a:rPr>
              <a:t> </a:t>
            </a:r>
            <a:r>
              <a:rPr sz="2400" dirty="0">
                <a:latin typeface="Calibri"/>
                <a:cs typeface="Calibri"/>
              </a:rPr>
              <a:t>"</a:t>
            </a:r>
            <a:r>
              <a:rPr sz="2400" spc="-95" dirty="0">
                <a:latin typeface="Times New Roman"/>
                <a:cs typeface="Times New Roman"/>
              </a:rPr>
              <a:t> </a:t>
            </a:r>
            <a:r>
              <a:rPr sz="2400" dirty="0">
                <a:latin typeface="Calibri"/>
                <a:cs typeface="Calibri"/>
              </a:rPr>
              <a:t>%len</a:t>
            </a:r>
            <a:r>
              <a:rPr sz="2400" spc="-85" dirty="0">
                <a:latin typeface="Times New Roman"/>
                <a:cs typeface="Times New Roman"/>
              </a:rPr>
              <a:t> </a:t>
            </a:r>
            <a:r>
              <a:rPr sz="2400" spc="-10" dirty="0">
                <a:latin typeface="Calibri"/>
                <a:cs typeface="Calibri"/>
              </a:rPr>
              <a:t>(dict))</a:t>
            </a:r>
            <a:endParaRPr sz="2400">
              <a:latin typeface="Calibri"/>
              <a:cs typeface="Calibri"/>
            </a:endParaRPr>
          </a:p>
        </p:txBody>
      </p:sp>
      <p:sp>
        <p:nvSpPr>
          <p:cNvPr id="5" name="object 5"/>
          <p:cNvSpPr txBox="1"/>
          <p:nvPr/>
        </p:nvSpPr>
        <p:spPr>
          <a:xfrm>
            <a:off x="4727828" y="1985891"/>
            <a:ext cx="1239520" cy="903605"/>
          </a:xfrm>
          <a:prstGeom prst="rect">
            <a:avLst/>
          </a:prstGeom>
        </p:spPr>
        <p:txBody>
          <a:bodyPr vert="horz" wrap="square" lIns="0" tIns="85725" rIns="0" bIns="0" rtlCol="0">
            <a:spAutoFit/>
          </a:bodyPr>
          <a:lstStyle/>
          <a:p>
            <a:pPr marL="12700">
              <a:lnSpc>
                <a:spcPct val="100000"/>
              </a:lnSpc>
              <a:spcBef>
                <a:spcPts val="675"/>
              </a:spcBef>
            </a:pPr>
            <a:r>
              <a:rPr sz="2400" b="1" spc="-10" dirty="0">
                <a:latin typeface="Calibri"/>
                <a:cs typeface="Calibri"/>
              </a:rPr>
              <a:t>output</a:t>
            </a:r>
            <a:endParaRPr sz="2400">
              <a:latin typeface="Calibri"/>
              <a:cs typeface="Calibri"/>
            </a:endParaRPr>
          </a:p>
          <a:p>
            <a:pPr marL="12700">
              <a:lnSpc>
                <a:spcPct val="100000"/>
              </a:lnSpc>
              <a:spcBef>
                <a:spcPts val="575"/>
              </a:spcBef>
            </a:pPr>
            <a:r>
              <a:rPr sz="2400" dirty="0">
                <a:latin typeface="Calibri"/>
                <a:cs typeface="Calibri"/>
              </a:rPr>
              <a:t>Length</a:t>
            </a:r>
            <a:r>
              <a:rPr sz="2400" spc="-105" dirty="0">
                <a:latin typeface="Times New Roman"/>
                <a:cs typeface="Times New Roman"/>
              </a:rPr>
              <a:t> </a:t>
            </a:r>
            <a:r>
              <a:rPr sz="2400" dirty="0">
                <a:latin typeface="Calibri"/>
                <a:cs typeface="Calibri"/>
              </a:rPr>
              <a:t>:</a:t>
            </a:r>
            <a:r>
              <a:rPr sz="2400" spc="-114" dirty="0">
                <a:latin typeface="Times New Roman"/>
                <a:cs typeface="Times New Roman"/>
              </a:rPr>
              <a:t> </a:t>
            </a:r>
            <a:r>
              <a:rPr sz="2400" spc="-50" dirty="0">
                <a:latin typeface="Calibri"/>
                <a:cs typeface="Calibri"/>
              </a:rPr>
              <a:t>2</a:t>
            </a:r>
            <a:endParaRPr sz="2400">
              <a:latin typeface="Calibri"/>
              <a:cs typeface="Calibri"/>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19882"/>
            <a:ext cx="2549525" cy="452120"/>
          </a:xfrm>
          <a:prstGeom prst="rect">
            <a:avLst/>
          </a:prstGeom>
        </p:spPr>
        <p:txBody>
          <a:bodyPr vert="horz" wrap="square" lIns="0" tIns="12065" rIns="0" bIns="0" rtlCol="0">
            <a:spAutoFit/>
          </a:bodyPr>
          <a:lstStyle/>
          <a:p>
            <a:pPr marL="12700">
              <a:lnSpc>
                <a:spcPct val="100000"/>
              </a:lnSpc>
              <a:spcBef>
                <a:spcPts val="95"/>
              </a:spcBef>
            </a:pPr>
            <a:r>
              <a:rPr sz="2800" dirty="0"/>
              <a:t>4.</a:t>
            </a:r>
            <a:r>
              <a:rPr sz="2800" b="0" spc="-100" dirty="0">
                <a:latin typeface="Times New Roman"/>
                <a:cs typeface="Times New Roman"/>
              </a:rPr>
              <a:t> </a:t>
            </a:r>
            <a:r>
              <a:rPr sz="2800" dirty="0"/>
              <a:t>cmp()</a:t>
            </a:r>
            <a:r>
              <a:rPr sz="2800" b="0" spc="-105" dirty="0">
                <a:latin typeface="Times New Roman"/>
                <a:cs typeface="Times New Roman"/>
              </a:rPr>
              <a:t> </a:t>
            </a:r>
            <a:r>
              <a:rPr sz="2800" spc="-10" dirty="0"/>
              <a:t>function</a:t>
            </a:r>
            <a:endParaRPr sz="2800">
              <a:latin typeface="Times New Roman"/>
              <a:cs typeface="Times New Roman"/>
            </a:endParaRPr>
          </a:p>
        </p:txBody>
      </p:sp>
      <p:sp>
        <p:nvSpPr>
          <p:cNvPr id="3" name="object 3"/>
          <p:cNvSpPr txBox="1"/>
          <p:nvPr/>
        </p:nvSpPr>
        <p:spPr>
          <a:xfrm>
            <a:off x="307336" y="589220"/>
            <a:ext cx="4084954" cy="5488305"/>
          </a:xfrm>
          <a:prstGeom prst="rect">
            <a:avLst/>
          </a:prstGeom>
        </p:spPr>
        <p:txBody>
          <a:bodyPr vert="horz" wrap="square" lIns="0" tIns="55244" rIns="0" bIns="0" rtlCol="0">
            <a:spAutoFit/>
          </a:bodyPr>
          <a:lstStyle/>
          <a:p>
            <a:pPr marL="355600" marR="5080" indent="-342900">
              <a:lnSpc>
                <a:spcPct val="90000"/>
              </a:lnSpc>
              <a:spcBef>
                <a:spcPts val="434"/>
              </a:spcBef>
              <a:buFont typeface="Microsoft Sans Serif"/>
              <a:buChar char="•"/>
              <a:tabLst>
                <a:tab pos="355600" algn="l"/>
              </a:tabLst>
            </a:pPr>
            <a:r>
              <a:rPr sz="2800" dirty="0">
                <a:latin typeface="Calibri"/>
                <a:cs typeface="Calibri"/>
              </a:rPr>
              <a:t>Python</a:t>
            </a:r>
            <a:r>
              <a:rPr sz="2800" spc="-100" dirty="0">
                <a:latin typeface="Times New Roman"/>
                <a:cs typeface="Times New Roman"/>
              </a:rPr>
              <a:t> </a:t>
            </a:r>
            <a:r>
              <a:rPr sz="2800" spc="-10" dirty="0">
                <a:latin typeface="Calibri"/>
                <a:cs typeface="Calibri"/>
              </a:rPr>
              <a:t>dictionary</a:t>
            </a:r>
            <a:r>
              <a:rPr sz="2800" spc="-10" dirty="0">
                <a:latin typeface="Times New Roman"/>
                <a:cs typeface="Times New Roman"/>
              </a:rPr>
              <a:t> </a:t>
            </a:r>
            <a:r>
              <a:rPr sz="2800" dirty="0">
                <a:latin typeface="Calibri"/>
                <a:cs typeface="Calibri"/>
              </a:rPr>
              <a:t>method</a:t>
            </a:r>
            <a:r>
              <a:rPr sz="2800" spc="-140" dirty="0">
                <a:latin typeface="Times New Roman"/>
                <a:cs typeface="Times New Roman"/>
              </a:rPr>
              <a:t> </a:t>
            </a:r>
            <a:r>
              <a:rPr sz="2800" b="1" dirty="0">
                <a:latin typeface="Calibri"/>
                <a:cs typeface="Calibri"/>
              </a:rPr>
              <a:t>cmp()</a:t>
            </a:r>
            <a:r>
              <a:rPr sz="2800" spc="-160" dirty="0">
                <a:latin typeface="Times New Roman"/>
                <a:cs typeface="Times New Roman"/>
              </a:rPr>
              <a:t> </a:t>
            </a:r>
            <a:r>
              <a:rPr sz="2800" spc="-10" dirty="0">
                <a:latin typeface="Calibri"/>
                <a:cs typeface="Calibri"/>
              </a:rPr>
              <a:t>compares</a:t>
            </a:r>
            <a:r>
              <a:rPr sz="2800" spc="-10" dirty="0">
                <a:latin typeface="Times New Roman"/>
                <a:cs typeface="Times New Roman"/>
              </a:rPr>
              <a:t> </a:t>
            </a:r>
            <a:r>
              <a:rPr sz="2800" dirty="0">
                <a:latin typeface="Calibri"/>
                <a:cs typeface="Calibri"/>
              </a:rPr>
              <a:t>two</a:t>
            </a:r>
            <a:r>
              <a:rPr sz="2800" spc="-145" dirty="0">
                <a:latin typeface="Times New Roman"/>
                <a:cs typeface="Times New Roman"/>
              </a:rPr>
              <a:t> </a:t>
            </a:r>
            <a:r>
              <a:rPr sz="2800" spc="-10" dirty="0">
                <a:latin typeface="Calibri"/>
                <a:cs typeface="Calibri"/>
              </a:rPr>
              <a:t>dictionaries</a:t>
            </a:r>
            <a:r>
              <a:rPr sz="2800" spc="-125" dirty="0">
                <a:latin typeface="Times New Roman"/>
                <a:cs typeface="Times New Roman"/>
              </a:rPr>
              <a:t> </a:t>
            </a:r>
            <a:r>
              <a:rPr sz="2800" dirty="0">
                <a:latin typeface="Calibri"/>
                <a:cs typeface="Calibri"/>
              </a:rPr>
              <a:t>based</a:t>
            </a:r>
            <a:r>
              <a:rPr sz="2800" spc="-120" dirty="0">
                <a:latin typeface="Times New Roman"/>
                <a:cs typeface="Times New Roman"/>
              </a:rPr>
              <a:t> </a:t>
            </a:r>
            <a:r>
              <a:rPr sz="2800" spc="-25" dirty="0">
                <a:latin typeface="Calibri"/>
                <a:cs typeface="Calibri"/>
              </a:rPr>
              <a:t>on</a:t>
            </a:r>
            <a:r>
              <a:rPr sz="2800" spc="-25" dirty="0">
                <a:latin typeface="Times New Roman"/>
                <a:cs typeface="Times New Roman"/>
              </a:rPr>
              <a:t> </a:t>
            </a:r>
            <a:r>
              <a:rPr sz="2800" spc="-20" dirty="0">
                <a:latin typeface="Calibri"/>
                <a:cs typeface="Calibri"/>
              </a:rPr>
              <a:t>key</a:t>
            </a:r>
            <a:r>
              <a:rPr sz="2800" spc="-140" dirty="0">
                <a:latin typeface="Times New Roman"/>
                <a:cs typeface="Times New Roman"/>
              </a:rPr>
              <a:t> </a:t>
            </a:r>
            <a:r>
              <a:rPr sz="2800" dirty="0">
                <a:latin typeface="Calibri"/>
                <a:cs typeface="Calibri"/>
              </a:rPr>
              <a:t>and</a:t>
            </a:r>
            <a:r>
              <a:rPr sz="2800" spc="-110" dirty="0">
                <a:latin typeface="Times New Roman"/>
                <a:cs typeface="Times New Roman"/>
              </a:rPr>
              <a:t> </a:t>
            </a:r>
            <a:r>
              <a:rPr sz="2800" spc="-10" dirty="0">
                <a:latin typeface="Calibri"/>
                <a:cs typeface="Calibri"/>
              </a:rPr>
              <a:t>values.</a:t>
            </a:r>
            <a:endParaRPr sz="2800">
              <a:latin typeface="Calibri"/>
              <a:cs typeface="Calibri"/>
            </a:endParaRPr>
          </a:p>
          <a:p>
            <a:pPr marL="12700" marR="1621155" indent="342265">
              <a:lnSpc>
                <a:spcPct val="110000"/>
              </a:lnSpc>
              <a:buFont typeface="Microsoft Sans Serif"/>
              <a:buChar char="•"/>
              <a:tabLst>
                <a:tab pos="354965" algn="l"/>
              </a:tabLst>
            </a:pPr>
            <a:r>
              <a:rPr sz="2800" b="1" spc="-10" dirty="0">
                <a:latin typeface="Calibri"/>
                <a:cs typeface="Calibri"/>
              </a:rPr>
              <a:t>Syntax</a:t>
            </a:r>
            <a:r>
              <a:rPr sz="2800" spc="-10" dirty="0">
                <a:latin typeface="Times New Roman"/>
                <a:cs typeface="Times New Roman"/>
              </a:rPr>
              <a:t> </a:t>
            </a:r>
            <a:r>
              <a:rPr sz="2800" dirty="0">
                <a:latin typeface="Calibri"/>
                <a:cs typeface="Calibri"/>
              </a:rPr>
              <a:t>cmp(dict1,</a:t>
            </a:r>
            <a:r>
              <a:rPr sz="2800" spc="-170" dirty="0">
                <a:latin typeface="Times New Roman"/>
                <a:cs typeface="Times New Roman"/>
              </a:rPr>
              <a:t> </a:t>
            </a:r>
            <a:r>
              <a:rPr sz="2800" spc="-10" dirty="0">
                <a:latin typeface="Calibri"/>
                <a:cs typeface="Calibri"/>
              </a:rPr>
              <a:t>dict2)</a:t>
            </a:r>
            <a:r>
              <a:rPr sz="2800" spc="-10" dirty="0">
                <a:latin typeface="Times New Roman"/>
                <a:cs typeface="Times New Roman"/>
              </a:rPr>
              <a:t> </a:t>
            </a:r>
            <a:r>
              <a:rPr sz="2800" b="1" spc="-10" dirty="0">
                <a:latin typeface="Calibri"/>
                <a:cs typeface="Calibri"/>
              </a:rPr>
              <a:t>Parameters</a:t>
            </a:r>
            <a:endParaRPr sz="2800">
              <a:latin typeface="Calibri"/>
              <a:cs typeface="Calibri"/>
            </a:endParaRPr>
          </a:p>
          <a:p>
            <a:pPr marL="355600" marR="563880" indent="-342900">
              <a:lnSpc>
                <a:spcPct val="90000"/>
              </a:lnSpc>
              <a:spcBef>
                <a:spcPts val="670"/>
              </a:spcBef>
              <a:buFont typeface="Microsoft Sans Serif"/>
              <a:buChar char="•"/>
              <a:tabLst>
                <a:tab pos="355600" algn="l"/>
              </a:tabLst>
            </a:pPr>
            <a:r>
              <a:rPr sz="2800" b="1" dirty="0">
                <a:latin typeface="Calibri"/>
                <a:cs typeface="Calibri"/>
              </a:rPr>
              <a:t>dict1</a:t>
            </a:r>
            <a:r>
              <a:rPr sz="2800" spc="-90" dirty="0">
                <a:latin typeface="Times New Roman"/>
                <a:cs typeface="Times New Roman"/>
              </a:rPr>
              <a:t> </a:t>
            </a:r>
            <a:r>
              <a:rPr sz="2800" dirty="0">
                <a:latin typeface="Calibri"/>
                <a:cs typeface="Calibri"/>
              </a:rPr>
              <a:t>−</a:t>
            </a:r>
            <a:r>
              <a:rPr sz="2800" spc="-25" dirty="0">
                <a:latin typeface="Calibri"/>
                <a:cs typeface="Calibri"/>
              </a:rPr>
              <a:t> </a:t>
            </a:r>
            <a:r>
              <a:rPr sz="2800" dirty="0">
                <a:latin typeface="Calibri"/>
                <a:cs typeface="Calibri"/>
              </a:rPr>
              <a:t>This</a:t>
            </a:r>
            <a:r>
              <a:rPr sz="2800" spc="-20" dirty="0">
                <a:latin typeface="Calibri"/>
                <a:cs typeface="Calibri"/>
              </a:rPr>
              <a:t> </a:t>
            </a:r>
            <a:r>
              <a:rPr sz="2800" dirty="0">
                <a:latin typeface="Calibri"/>
                <a:cs typeface="Calibri"/>
              </a:rPr>
              <a:t>is</a:t>
            </a:r>
            <a:r>
              <a:rPr sz="2800" spc="-40" dirty="0">
                <a:latin typeface="Calibri"/>
                <a:cs typeface="Calibri"/>
              </a:rPr>
              <a:t> </a:t>
            </a:r>
            <a:r>
              <a:rPr sz="2800" dirty="0">
                <a:latin typeface="Calibri"/>
                <a:cs typeface="Calibri"/>
              </a:rPr>
              <a:t>the</a:t>
            </a:r>
            <a:r>
              <a:rPr sz="2800" spc="-25" dirty="0">
                <a:latin typeface="Calibri"/>
                <a:cs typeface="Calibri"/>
              </a:rPr>
              <a:t> </a:t>
            </a:r>
            <a:r>
              <a:rPr sz="2800" spc="-20" dirty="0">
                <a:latin typeface="Calibri"/>
                <a:cs typeface="Calibri"/>
              </a:rPr>
              <a:t>first </a:t>
            </a:r>
            <a:r>
              <a:rPr sz="2800" dirty="0">
                <a:latin typeface="Calibri"/>
                <a:cs typeface="Calibri"/>
              </a:rPr>
              <a:t>dictionary</a:t>
            </a:r>
            <a:r>
              <a:rPr sz="2800" spc="-140" dirty="0">
                <a:latin typeface="Times New Roman"/>
                <a:cs typeface="Times New Roman"/>
              </a:rPr>
              <a:t> </a:t>
            </a:r>
            <a:r>
              <a:rPr sz="2800" dirty="0">
                <a:latin typeface="Calibri"/>
                <a:cs typeface="Calibri"/>
              </a:rPr>
              <a:t>to</a:t>
            </a:r>
            <a:r>
              <a:rPr sz="2800" spc="-155" dirty="0">
                <a:latin typeface="Times New Roman"/>
                <a:cs typeface="Times New Roman"/>
              </a:rPr>
              <a:t> </a:t>
            </a:r>
            <a:r>
              <a:rPr sz="2800" spc="-25" dirty="0">
                <a:latin typeface="Calibri"/>
                <a:cs typeface="Calibri"/>
              </a:rPr>
              <a:t>be</a:t>
            </a:r>
            <a:r>
              <a:rPr sz="2800" spc="-25" dirty="0">
                <a:latin typeface="Times New Roman"/>
                <a:cs typeface="Times New Roman"/>
              </a:rPr>
              <a:t> </a:t>
            </a:r>
            <a:r>
              <a:rPr sz="2800" spc="-10" dirty="0">
                <a:latin typeface="Calibri"/>
                <a:cs typeface="Calibri"/>
              </a:rPr>
              <a:t>compared</a:t>
            </a:r>
            <a:r>
              <a:rPr sz="2800" spc="-114" dirty="0">
                <a:latin typeface="Times New Roman"/>
                <a:cs typeface="Times New Roman"/>
              </a:rPr>
              <a:t> </a:t>
            </a:r>
            <a:r>
              <a:rPr sz="2800" dirty="0">
                <a:latin typeface="Calibri"/>
                <a:cs typeface="Calibri"/>
              </a:rPr>
              <a:t>with</a:t>
            </a:r>
            <a:r>
              <a:rPr sz="2800" spc="-125" dirty="0">
                <a:latin typeface="Times New Roman"/>
                <a:cs typeface="Times New Roman"/>
              </a:rPr>
              <a:t> </a:t>
            </a:r>
            <a:r>
              <a:rPr sz="2800" spc="-10" dirty="0">
                <a:latin typeface="Calibri"/>
                <a:cs typeface="Calibri"/>
              </a:rPr>
              <a:t>dict2.</a:t>
            </a:r>
            <a:endParaRPr sz="2800">
              <a:latin typeface="Calibri"/>
              <a:cs typeface="Calibri"/>
            </a:endParaRPr>
          </a:p>
          <a:p>
            <a:pPr marL="355600" marR="99695" indent="-342900">
              <a:lnSpc>
                <a:spcPts val="3020"/>
              </a:lnSpc>
              <a:spcBef>
                <a:spcPts val="720"/>
              </a:spcBef>
              <a:buFont typeface="Microsoft Sans Serif"/>
              <a:buChar char="•"/>
              <a:tabLst>
                <a:tab pos="355600" algn="l"/>
              </a:tabLst>
            </a:pPr>
            <a:r>
              <a:rPr sz="2800" b="1" dirty="0">
                <a:latin typeface="Calibri"/>
                <a:cs typeface="Calibri"/>
              </a:rPr>
              <a:t>dict2</a:t>
            </a:r>
            <a:r>
              <a:rPr sz="2800" spc="-90" dirty="0">
                <a:latin typeface="Times New Roman"/>
                <a:cs typeface="Times New Roman"/>
              </a:rPr>
              <a:t> </a:t>
            </a:r>
            <a:r>
              <a:rPr sz="2800" dirty="0">
                <a:latin typeface="Calibri"/>
                <a:cs typeface="Calibri"/>
              </a:rPr>
              <a:t>−</a:t>
            </a:r>
            <a:r>
              <a:rPr sz="2800" spc="-25" dirty="0">
                <a:latin typeface="Calibri"/>
                <a:cs typeface="Calibri"/>
              </a:rPr>
              <a:t> </a:t>
            </a:r>
            <a:r>
              <a:rPr sz="2800" dirty="0">
                <a:latin typeface="Calibri"/>
                <a:cs typeface="Calibri"/>
              </a:rPr>
              <a:t>This</a:t>
            </a:r>
            <a:r>
              <a:rPr sz="2800" spc="-20" dirty="0">
                <a:latin typeface="Calibri"/>
                <a:cs typeface="Calibri"/>
              </a:rPr>
              <a:t> </a:t>
            </a:r>
            <a:r>
              <a:rPr sz="2800" dirty="0">
                <a:latin typeface="Calibri"/>
                <a:cs typeface="Calibri"/>
              </a:rPr>
              <a:t>is</a:t>
            </a:r>
            <a:r>
              <a:rPr sz="2800" spc="-40" dirty="0">
                <a:latin typeface="Calibri"/>
                <a:cs typeface="Calibri"/>
              </a:rPr>
              <a:t> </a:t>
            </a:r>
            <a:r>
              <a:rPr sz="2800" dirty="0">
                <a:latin typeface="Calibri"/>
                <a:cs typeface="Calibri"/>
              </a:rPr>
              <a:t>the</a:t>
            </a:r>
            <a:r>
              <a:rPr sz="2800" spc="-25" dirty="0">
                <a:latin typeface="Calibri"/>
                <a:cs typeface="Calibri"/>
              </a:rPr>
              <a:t> </a:t>
            </a:r>
            <a:r>
              <a:rPr sz="2800" spc="-10" dirty="0">
                <a:latin typeface="Calibri"/>
                <a:cs typeface="Calibri"/>
              </a:rPr>
              <a:t>second </a:t>
            </a:r>
            <a:r>
              <a:rPr sz="2800" dirty="0">
                <a:latin typeface="Calibri"/>
                <a:cs typeface="Calibri"/>
              </a:rPr>
              <a:t>dictionary</a:t>
            </a:r>
            <a:r>
              <a:rPr sz="2800" spc="-140" dirty="0">
                <a:latin typeface="Times New Roman"/>
                <a:cs typeface="Times New Roman"/>
              </a:rPr>
              <a:t> </a:t>
            </a:r>
            <a:r>
              <a:rPr sz="2800" dirty="0">
                <a:latin typeface="Calibri"/>
                <a:cs typeface="Calibri"/>
              </a:rPr>
              <a:t>to</a:t>
            </a:r>
            <a:r>
              <a:rPr sz="2800" spc="-155" dirty="0">
                <a:latin typeface="Times New Roman"/>
                <a:cs typeface="Times New Roman"/>
              </a:rPr>
              <a:t> </a:t>
            </a:r>
            <a:r>
              <a:rPr sz="2800" spc="-25" dirty="0">
                <a:latin typeface="Calibri"/>
                <a:cs typeface="Calibri"/>
              </a:rPr>
              <a:t>be</a:t>
            </a:r>
            <a:r>
              <a:rPr sz="2800" spc="-25" dirty="0">
                <a:latin typeface="Times New Roman"/>
                <a:cs typeface="Times New Roman"/>
              </a:rPr>
              <a:t> </a:t>
            </a:r>
            <a:r>
              <a:rPr sz="2800" spc="-10" dirty="0">
                <a:latin typeface="Calibri"/>
                <a:cs typeface="Calibri"/>
              </a:rPr>
              <a:t>compared</a:t>
            </a:r>
            <a:r>
              <a:rPr sz="2800" spc="-114" dirty="0">
                <a:latin typeface="Times New Roman"/>
                <a:cs typeface="Times New Roman"/>
              </a:rPr>
              <a:t> </a:t>
            </a:r>
            <a:r>
              <a:rPr sz="2800" dirty="0">
                <a:latin typeface="Calibri"/>
                <a:cs typeface="Calibri"/>
              </a:rPr>
              <a:t>with</a:t>
            </a:r>
            <a:r>
              <a:rPr sz="2800" spc="-125" dirty="0">
                <a:latin typeface="Times New Roman"/>
                <a:cs typeface="Times New Roman"/>
              </a:rPr>
              <a:t> </a:t>
            </a:r>
            <a:r>
              <a:rPr sz="2800" spc="-10" dirty="0">
                <a:latin typeface="Calibri"/>
                <a:cs typeface="Calibri"/>
              </a:rPr>
              <a:t>dict1.</a:t>
            </a:r>
            <a:endParaRPr sz="2800">
              <a:latin typeface="Calibri"/>
              <a:cs typeface="Calibri"/>
            </a:endParaRPr>
          </a:p>
        </p:txBody>
      </p:sp>
      <p:sp>
        <p:nvSpPr>
          <p:cNvPr id="4" name="object 4"/>
          <p:cNvSpPr txBox="1"/>
          <p:nvPr/>
        </p:nvSpPr>
        <p:spPr>
          <a:xfrm>
            <a:off x="4727828" y="143851"/>
            <a:ext cx="3809365" cy="5627370"/>
          </a:xfrm>
          <a:prstGeom prst="rect">
            <a:avLst/>
          </a:prstGeom>
        </p:spPr>
        <p:txBody>
          <a:bodyPr vert="horz" wrap="square" lIns="0" tIns="64135" rIns="0" bIns="0" rtlCol="0">
            <a:spAutoFit/>
          </a:bodyPr>
          <a:lstStyle/>
          <a:p>
            <a:pPr marL="12700">
              <a:lnSpc>
                <a:spcPct val="100000"/>
              </a:lnSpc>
              <a:spcBef>
                <a:spcPts val="505"/>
              </a:spcBef>
            </a:pPr>
            <a:r>
              <a:rPr sz="2800" b="1" spc="-10" dirty="0">
                <a:latin typeface="Calibri"/>
                <a:cs typeface="Calibri"/>
              </a:rPr>
              <a:t>Example</a:t>
            </a:r>
            <a:endParaRPr sz="2800">
              <a:latin typeface="Calibri"/>
              <a:cs typeface="Calibri"/>
            </a:endParaRPr>
          </a:p>
          <a:p>
            <a:pPr marL="12700">
              <a:lnSpc>
                <a:spcPct val="100000"/>
              </a:lnSpc>
              <a:spcBef>
                <a:spcPts val="300"/>
              </a:spcBef>
            </a:pPr>
            <a:r>
              <a:rPr sz="2000" dirty="0">
                <a:latin typeface="Calibri"/>
                <a:cs typeface="Calibri"/>
              </a:rPr>
              <a:t>dict1</a:t>
            </a:r>
            <a:r>
              <a:rPr sz="2000" spc="-65" dirty="0">
                <a:latin typeface="Times New Roman"/>
                <a:cs typeface="Times New Roman"/>
              </a:rPr>
              <a:t> </a:t>
            </a:r>
            <a:r>
              <a:rPr sz="2000" dirty="0">
                <a:latin typeface="Calibri"/>
                <a:cs typeface="Calibri"/>
              </a:rPr>
              <a:t>=</a:t>
            </a:r>
            <a:r>
              <a:rPr sz="2000" spc="-60" dirty="0">
                <a:latin typeface="Times New Roman"/>
                <a:cs typeface="Times New Roman"/>
              </a:rPr>
              <a:t> </a:t>
            </a:r>
            <a:r>
              <a:rPr sz="2000" dirty="0">
                <a:latin typeface="Calibri"/>
                <a:cs typeface="Calibri"/>
              </a:rPr>
              <a:t>{'Name':</a:t>
            </a:r>
            <a:r>
              <a:rPr sz="2000" spc="-95" dirty="0">
                <a:latin typeface="Times New Roman"/>
                <a:cs typeface="Times New Roman"/>
              </a:rPr>
              <a:t> </a:t>
            </a:r>
            <a:r>
              <a:rPr sz="2000" spc="-10" dirty="0">
                <a:latin typeface="Calibri"/>
                <a:cs typeface="Calibri"/>
              </a:rPr>
              <a:t>'Zara',</a:t>
            </a:r>
            <a:r>
              <a:rPr sz="2000" spc="-60" dirty="0">
                <a:latin typeface="Times New Roman"/>
                <a:cs typeface="Times New Roman"/>
              </a:rPr>
              <a:t> </a:t>
            </a:r>
            <a:r>
              <a:rPr sz="2000" dirty="0">
                <a:latin typeface="Calibri"/>
                <a:cs typeface="Calibri"/>
              </a:rPr>
              <a:t>'Age':</a:t>
            </a:r>
            <a:r>
              <a:rPr sz="2000" spc="-90" dirty="0">
                <a:latin typeface="Times New Roman"/>
                <a:cs typeface="Times New Roman"/>
              </a:rPr>
              <a:t> </a:t>
            </a:r>
            <a:r>
              <a:rPr sz="2000" spc="-25" dirty="0">
                <a:latin typeface="Calibri"/>
                <a:cs typeface="Calibri"/>
              </a:rPr>
              <a:t>7};</a:t>
            </a:r>
            <a:endParaRPr sz="2000">
              <a:latin typeface="Calibri"/>
              <a:cs typeface="Calibri"/>
            </a:endParaRPr>
          </a:p>
          <a:p>
            <a:pPr marL="12700">
              <a:lnSpc>
                <a:spcPct val="100000"/>
              </a:lnSpc>
              <a:spcBef>
                <a:spcPts val="240"/>
              </a:spcBef>
            </a:pPr>
            <a:r>
              <a:rPr sz="2000" dirty="0">
                <a:latin typeface="Calibri"/>
                <a:cs typeface="Calibri"/>
              </a:rPr>
              <a:t>dict2</a:t>
            </a:r>
            <a:r>
              <a:rPr sz="2000" spc="-60" dirty="0">
                <a:latin typeface="Times New Roman"/>
                <a:cs typeface="Times New Roman"/>
              </a:rPr>
              <a:t> </a:t>
            </a:r>
            <a:r>
              <a:rPr sz="2000" dirty="0">
                <a:latin typeface="Calibri"/>
                <a:cs typeface="Calibri"/>
              </a:rPr>
              <a:t>=</a:t>
            </a:r>
            <a:r>
              <a:rPr sz="2000" spc="-55" dirty="0">
                <a:latin typeface="Times New Roman"/>
                <a:cs typeface="Times New Roman"/>
              </a:rPr>
              <a:t> </a:t>
            </a:r>
            <a:r>
              <a:rPr sz="2000" dirty="0">
                <a:latin typeface="Calibri"/>
                <a:cs typeface="Calibri"/>
              </a:rPr>
              <a:t>{'Name':</a:t>
            </a:r>
            <a:r>
              <a:rPr sz="2000" spc="-90" dirty="0">
                <a:latin typeface="Times New Roman"/>
                <a:cs typeface="Times New Roman"/>
              </a:rPr>
              <a:t> </a:t>
            </a:r>
            <a:r>
              <a:rPr sz="2000" dirty="0">
                <a:latin typeface="Calibri"/>
                <a:cs typeface="Calibri"/>
              </a:rPr>
              <a:t>'Mahnaz',</a:t>
            </a:r>
            <a:r>
              <a:rPr sz="2000" spc="-80" dirty="0">
                <a:latin typeface="Times New Roman"/>
                <a:cs typeface="Times New Roman"/>
              </a:rPr>
              <a:t> </a:t>
            </a:r>
            <a:r>
              <a:rPr sz="2000" dirty="0">
                <a:latin typeface="Calibri"/>
                <a:cs typeface="Calibri"/>
              </a:rPr>
              <a:t>'Age':</a:t>
            </a:r>
            <a:r>
              <a:rPr sz="2000" spc="-95" dirty="0">
                <a:latin typeface="Times New Roman"/>
                <a:cs typeface="Times New Roman"/>
              </a:rPr>
              <a:t> </a:t>
            </a:r>
            <a:r>
              <a:rPr sz="2000" spc="-20" dirty="0">
                <a:latin typeface="Calibri"/>
                <a:cs typeface="Calibri"/>
              </a:rPr>
              <a:t>27};</a:t>
            </a:r>
            <a:endParaRPr sz="2000">
              <a:latin typeface="Calibri"/>
              <a:cs typeface="Calibri"/>
            </a:endParaRPr>
          </a:p>
          <a:p>
            <a:pPr marL="12700">
              <a:lnSpc>
                <a:spcPct val="100000"/>
              </a:lnSpc>
              <a:spcBef>
                <a:spcPts val="240"/>
              </a:spcBef>
            </a:pPr>
            <a:r>
              <a:rPr sz="2000" dirty="0">
                <a:latin typeface="Calibri"/>
                <a:cs typeface="Calibri"/>
              </a:rPr>
              <a:t>dict3</a:t>
            </a:r>
            <a:r>
              <a:rPr sz="2000" spc="-65" dirty="0">
                <a:latin typeface="Times New Roman"/>
                <a:cs typeface="Times New Roman"/>
              </a:rPr>
              <a:t> </a:t>
            </a:r>
            <a:r>
              <a:rPr sz="2000" dirty="0">
                <a:latin typeface="Calibri"/>
                <a:cs typeface="Calibri"/>
              </a:rPr>
              <a:t>=</a:t>
            </a:r>
            <a:r>
              <a:rPr sz="2000" spc="-60" dirty="0">
                <a:latin typeface="Times New Roman"/>
                <a:cs typeface="Times New Roman"/>
              </a:rPr>
              <a:t> </a:t>
            </a:r>
            <a:r>
              <a:rPr sz="2000" dirty="0">
                <a:latin typeface="Calibri"/>
                <a:cs typeface="Calibri"/>
              </a:rPr>
              <a:t>{'Name':</a:t>
            </a:r>
            <a:r>
              <a:rPr sz="2000" spc="-100" dirty="0">
                <a:latin typeface="Times New Roman"/>
                <a:cs typeface="Times New Roman"/>
              </a:rPr>
              <a:t> </a:t>
            </a:r>
            <a:r>
              <a:rPr sz="2000" dirty="0">
                <a:latin typeface="Calibri"/>
                <a:cs typeface="Calibri"/>
              </a:rPr>
              <a:t>'Abid',</a:t>
            </a:r>
            <a:r>
              <a:rPr sz="2000" spc="-75" dirty="0">
                <a:latin typeface="Times New Roman"/>
                <a:cs typeface="Times New Roman"/>
              </a:rPr>
              <a:t> </a:t>
            </a:r>
            <a:r>
              <a:rPr sz="2000" dirty="0">
                <a:latin typeface="Calibri"/>
                <a:cs typeface="Calibri"/>
              </a:rPr>
              <a:t>'Age':</a:t>
            </a:r>
            <a:r>
              <a:rPr sz="2000" spc="-95" dirty="0">
                <a:latin typeface="Times New Roman"/>
                <a:cs typeface="Times New Roman"/>
              </a:rPr>
              <a:t> </a:t>
            </a:r>
            <a:r>
              <a:rPr sz="2000" spc="-20" dirty="0">
                <a:latin typeface="Calibri"/>
                <a:cs typeface="Calibri"/>
              </a:rPr>
              <a:t>27};</a:t>
            </a:r>
            <a:endParaRPr sz="2000">
              <a:latin typeface="Calibri"/>
              <a:cs typeface="Calibri"/>
            </a:endParaRPr>
          </a:p>
          <a:p>
            <a:pPr marL="12700" marR="463550">
              <a:lnSpc>
                <a:spcPts val="2640"/>
              </a:lnSpc>
              <a:spcBef>
                <a:spcPts val="125"/>
              </a:spcBef>
            </a:pPr>
            <a:r>
              <a:rPr sz="2000" dirty="0">
                <a:latin typeface="Calibri"/>
                <a:cs typeface="Calibri"/>
              </a:rPr>
              <a:t>dict4</a:t>
            </a:r>
            <a:r>
              <a:rPr sz="2000" spc="-65" dirty="0">
                <a:latin typeface="Times New Roman"/>
                <a:cs typeface="Times New Roman"/>
              </a:rPr>
              <a:t> </a:t>
            </a:r>
            <a:r>
              <a:rPr sz="2000" dirty="0">
                <a:latin typeface="Calibri"/>
                <a:cs typeface="Calibri"/>
              </a:rPr>
              <a:t>=</a:t>
            </a:r>
            <a:r>
              <a:rPr sz="2000" spc="-60" dirty="0">
                <a:latin typeface="Times New Roman"/>
                <a:cs typeface="Times New Roman"/>
              </a:rPr>
              <a:t> </a:t>
            </a:r>
            <a:r>
              <a:rPr sz="2000" dirty="0">
                <a:latin typeface="Calibri"/>
                <a:cs typeface="Calibri"/>
              </a:rPr>
              <a:t>{'Name':</a:t>
            </a:r>
            <a:r>
              <a:rPr sz="2000" spc="-95" dirty="0">
                <a:latin typeface="Times New Roman"/>
                <a:cs typeface="Times New Roman"/>
              </a:rPr>
              <a:t> </a:t>
            </a:r>
            <a:r>
              <a:rPr sz="2000" spc="-10" dirty="0">
                <a:latin typeface="Calibri"/>
                <a:cs typeface="Calibri"/>
              </a:rPr>
              <a:t>'Zara',</a:t>
            </a:r>
            <a:r>
              <a:rPr sz="2000" spc="-60" dirty="0">
                <a:latin typeface="Times New Roman"/>
                <a:cs typeface="Times New Roman"/>
              </a:rPr>
              <a:t> </a:t>
            </a:r>
            <a:r>
              <a:rPr sz="2000" dirty="0">
                <a:latin typeface="Calibri"/>
                <a:cs typeface="Calibri"/>
              </a:rPr>
              <a:t>'Age':</a:t>
            </a:r>
            <a:r>
              <a:rPr sz="2000" spc="-90" dirty="0">
                <a:latin typeface="Times New Roman"/>
                <a:cs typeface="Times New Roman"/>
              </a:rPr>
              <a:t> </a:t>
            </a:r>
            <a:r>
              <a:rPr sz="2000" spc="-25" dirty="0">
                <a:latin typeface="Calibri"/>
                <a:cs typeface="Calibri"/>
              </a:rPr>
              <a:t>7};</a:t>
            </a:r>
            <a:r>
              <a:rPr sz="2000" spc="-25" dirty="0">
                <a:latin typeface="Times New Roman"/>
                <a:cs typeface="Times New Roman"/>
              </a:rPr>
              <a:t> </a:t>
            </a:r>
            <a:r>
              <a:rPr sz="2000" dirty="0">
                <a:latin typeface="Calibri"/>
                <a:cs typeface="Calibri"/>
              </a:rPr>
              <a:t>print</a:t>
            </a:r>
            <a:r>
              <a:rPr sz="2000" spc="-85" dirty="0">
                <a:latin typeface="Times New Roman"/>
                <a:cs typeface="Times New Roman"/>
              </a:rPr>
              <a:t> </a:t>
            </a:r>
            <a:r>
              <a:rPr sz="2000" dirty="0">
                <a:latin typeface="Calibri"/>
                <a:cs typeface="Calibri"/>
              </a:rPr>
              <a:t>"Return</a:t>
            </a:r>
            <a:r>
              <a:rPr sz="2000" spc="-80" dirty="0">
                <a:latin typeface="Times New Roman"/>
                <a:cs typeface="Times New Roman"/>
              </a:rPr>
              <a:t> </a:t>
            </a:r>
            <a:r>
              <a:rPr sz="2000" spc="-20" dirty="0">
                <a:latin typeface="Calibri"/>
                <a:cs typeface="Calibri"/>
              </a:rPr>
              <a:t>Value</a:t>
            </a:r>
            <a:r>
              <a:rPr sz="2000" spc="-85" dirty="0">
                <a:latin typeface="Times New Roman"/>
                <a:cs typeface="Times New Roman"/>
              </a:rPr>
              <a:t> </a:t>
            </a:r>
            <a:r>
              <a:rPr sz="2000" dirty="0">
                <a:latin typeface="Calibri"/>
                <a:cs typeface="Calibri"/>
              </a:rPr>
              <a:t>:</a:t>
            </a:r>
            <a:r>
              <a:rPr sz="2000" spc="-80" dirty="0">
                <a:latin typeface="Times New Roman"/>
                <a:cs typeface="Times New Roman"/>
              </a:rPr>
              <a:t> </a:t>
            </a:r>
            <a:r>
              <a:rPr sz="2000" dirty="0">
                <a:latin typeface="Calibri"/>
                <a:cs typeface="Calibri"/>
              </a:rPr>
              <a:t>%d"</a:t>
            </a:r>
            <a:r>
              <a:rPr sz="2000" spc="-95" dirty="0">
                <a:latin typeface="Times New Roman"/>
                <a:cs typeface="Times New Roman"/>
              </a:rPr>
              <a:t> </a:t>
            </a:r>
            <a:r>
              <a:rPr sz="2000" dirty="0">
                <a:latin typeface="Calibri"/>
                <a:cs typeface="Calibri"/>
              </a:rPr>
              <a:t>%</a:t>
            </a:r>
            <a:r>
              <a:rPr sz="2000" spc="-80" dirty="0">
                <a:latin typeface="Times New Roman"/>
                <a:cs typeface="Times New Roman"/>
              </a:rPr>
              <a:t> </a:t>
            </a:r>
            <a:r>
              <a:rPr sz="2000" spc="-25" dirty="0">
                <a:latin typeface="Calibri"/>
                <a:cs typeface="Calibri"/>
              </a:rPr>
              <a:t>cmp</a:t>
            </a:r>
            <a:endParaRPr sz="2000">
              <a:latin typeface="Calibri"/>
              <a:cs typeface="Calibri"/>
            </a:endParaRPr>
          </a:p>
          <a:p>
            <a:pPr marL="355600">
              <a:lnSpc>
                <a:spcPts val="2035"/>
              </a:lnSpc>
            </a:pPr>
            <a:r>
              <a:rPr sz="2000" dirty="0">
                <a:latin typeface="Calibri"/>
                <a:cs typeface="Calibri"/>
              </a:rPr>
              <a:t>(dict1,</a:t>
            </a:r>
            <a:r>
              <a:rPr sz="2000" spc="-105" dirty="0">
                <a:latin typeface="Times New Roman"/>
                <a:cs typeface="Times New Roman"/>
              </a:rPr>
              <a:t> </a:t>
            </a:r>
            <a:r>
              <a:rPr sz="2000" spc="-10" dirty="0">
                <a:latin typeface="Calibri"/>
                <a:cs typeface="Calibri"/>
              </a:rPr>
              <a:t>dict2)</a:t>
            </a:r>
            <a:endParaRPr sz="2000">
              <a:latin typeface="Calibri"/>
              <a:cs typeface="Calibri"/>
            </a:endParaRPr>
          </a:p>
          <a:p>
            <a:pPr marL="355600" marR="463550" indent="-342900">
              <a:lnSpc>
                <a:spcPts val="2160"/>
              </a:lnSpc>
              <a:spcBef>
                <a:spcPts val="515"/>
              </a:spcBef>
            </a:pPr>
            <a:r>
              <a:rPr sz="2000" dirty="0">
                <a:latin typeface="Calibri"/>
                <a:cs typeface="Calibri"/>
              </a:rPr>
              <a:t>print</a:t>
            </a:r>
            <a:r>
              <a:rPr sz="2000" spc="-85" dirty="0">
                <a:latin typeface="Times New Roman"/>
                <a:cs typeface="Times New Roman"/>
              </a:rPr>
              <a:t> </a:t>
            </a:r>
            <a:r>
              <a:rPr sz="2000" dirty="0">
                <a:latin typeface="Calibri"/>
                <a:cs typeface="Calibri"/>
              </a:rPr>
              <a:t>"Return</a:t>
            </a:r>
            <a:r>
              <a:rPr sz="2000" spc="-80" dirty="0">
                <a:latin typeface="Times New Roman"/>
                <a:cs typeface="Times New Roman"/>
              </a:rPr>
              <a:t> </a:t>
            </a:r>
            <a:r>
              <a:rPr sz="2000" spc="-20" dirty="0">
                <a:latin typeface="Calibri"/>
                <a:cs typeface="Calibri"/>
              </a:rPr>
              <a:t>Value</a:t>
            </a:r>
            <a:r>
              <a:rPr sz="2000" spc="-85" dirty="0">
                <a:latin typeface="Times New Roman"/>
                <a:cs typeface="Times New Roman"/>
              </a:rPr>
              <a:t> </a:t>
            </a:r>
            <a:r>
              <a:rPr sz="2000" dirty="0">
                <a:latin typeface="Calibri"/>
                <a:cs typeface="Calibri"/>
              </a:rPr>
              <a:t>:</a:t>
            </a:r>
            <a:r>
              <a:rPr sz="2000" spc="-80" dirty="0">
                <a:latin typeface="Times New Roman"/>
                <a:cs typeface="Times New Roman"/>
              </a:rPr>
              <a:t> </a:t>
            </a:r>
            <a:r>
              <a:rPr sz="2000" dirty="0">
                <a:latin typeface="Calibri"/>
                <a:cs typeface="Calibri"/>
              </a:rPr>
              <a:t>%d"</a:t>
            </a:r>
            <a:r>
              <a:rPr sz="2000" spc="-95" dirty="0">
                <a:latin typeface="Times New Roman"/>
                <a:cs typeface="Times New Roman"/>
              </a:rPr>
              <a:t> </a:t>
            </a:r>
            <a:r>
              <a:rPr sz="2000" dirty="0">
                <a:latin typeface="Calibri"/>
                <a:cs typeface="Calibri"/>
              </a:rPr>
              <a:t>%</a:t>
            </a:r>
            <a:r>
              <a:rPr sz="2000" spc="-80" dirty="0">
                <a:latin typeface="Times New Roman"/>
                <a:cs typeface="Times New Roman"/>
              </a:rPr>
              <a:t> </a:t>
            </a:r>
            <a:r>
              <a:rPr sz="2000" spc="-25" dirty="0">
                <a:latin typeface="Calibri"/>
                <a:cs typeface="Calibri"/>
              </a:rPr>
              <a:t>cmp</a:t>
            </a:r>
            <a:r>
              <a:rPr sz="2000" spc="-25" dirty="0">
                <a:latin typeface="Times New Roman"/>
                <a:cs typeface="Times New Roman"/>
              </a:rPr>
              <a:t> </a:t>
            </a:r>
            <a:r>
              <a:rPr sz="2000" dirty="0">
                <a:latin typeface="Calibri"/>
                <a:cs typeface="Calibri"/>
              </a:rPr>
              <a:t>(dict2,</a:t>
            </a:r>
            <a:r>
              <a:rPr sz="2000" spc="-105" dirty="0">
                <a:latin typeface="Times New Roman"/>
                <a:cs typeface="Times New Roman"/>
              </a:rPr>
              <a:t> </a:t>
            </a:r>
            <a:r>
              <a:rPr sz="2000" spc="-10" dirty="0">
                <a:latin typeface="Calibri"/>
                <a:cs typeface="Calibri"/>
              </a:rPr>
              <a:t>dict3)</a:t>
            </a:r>
            <a:endParaRPr sz="2000">
              <a:latin typeface="Calibri"/>
              <a:cs typeface="Calibri"/>
            </a:endParaRPr>
          </a:p>
          <a:p>
            <a:pPr marL="12700">
              <a:lnSpc>
                <a:spcPts val="2280"/>
              </a:lnSpc>
              <a:spcBef>
                <a:spcPts val="210"/>
              </a:spcBef>
            </a:pPr>
            <a:r>
              <a:rPr sz="2000" dirty="0">
                <a:latin typeface="Calibri"/>
                <a:cs typeface="Calibri"/>
              </a:rPr>
              <a:t>print</a:t>
            </a:r>
            <a:r>
              <a:rPr sz="2000" spc="-70" dirty="0">
                <a:latin typeface="Times New Roman"/>
                <a:cs typeface="Times New Roman"/>
              </a:rPr>
              <a:t> </a:t>
            </a:r>
            <a:r>
              <a:rPr sz="2000" spc="-10" dirty="0">
                <a:latin typeface="Calibri"/>
                <a:cs typeface="Calibri"/>
              </a:rPr>
              <a:t>"Return</a:t>
            </a:r>
            <a:r>
              <a:rPr sz="2000" spc="-80" dirty="0">
                <a:latin typeface="Times New Roman"/>
                <a:cs typeface="Times New Roman"/>
              </a:rPr>
              <a:t> </a:t>
            </a:r>
            <a:r>
              <a:rPr sz="2000" spc="-20" dirty="0">
                <a:latin typeface="Calibri"/>
                <a:cs typeface="Calibri"/>
              </a:rPr>
              <a:t>Value</a:t>
            </a:r>
            <a:r>
              <a:rPr sz="2000" spc="-70" dirty="0">
                <a:latin typeface="Times New Roman"/>
                <a:cs typeface="Times New Roman"/>
              </a:rPr>
              <a:t> </a:t>
            </a:r>
            <a:r>
              <a:rPr sz="2000" dirty="0">
                <a:latin typeface="Calibri"/>
                <a:cs typeface="Calibri"/>
              </a:rPr>
              <a:t>:</a:t>
            </a:r>
            <a:r>
              <a:rPr sz="2000" spc="-70" dirty="0">
                <a:latin typeface="Times New Roman"/>
                <a:cs typeface="Times New Roman"/>
              </a:rPr>
              <a:t> </a:t>
            </a:r>
            <a:r>
              <a:rPr sz="2000" dirty="0">
                <a:latin typeface="Calibri"/>
                <a:cs typeface="Calibri"/>
              </a:rPr>
              <a:t>%d"</a:t>
            </a:r>
            <a:r>
              <a:rPr sz="2000" spc="-90" dirty="0">
                <a:latin typeface="Times New Roman"/>
                <a:cs typeface="Times New Roman"/>
              </a:rPr>
              <a:t> </a:t>
            </a:r>
            <a:r>
              <a:rPr sz="2000" dirty="0">
                <a:latin typeface="Calibri"/>
                <a:cs typeface="Calibri"/>
              </a:rPr>
              <a:t>%</a:t>
            </a:r>
            <a:r>
              <a:rPr sz="2000" spc="-65" dirty="0">
                <a:latin typeface="Times New Roman"/>
                <a:cs typeface="Times New Roman"/>
              </a:rPr>
              <a:t> </a:t>
            </a:r>
            <a:r>
              <a:rPr sz="2000" spc="-25" dirty="0">
                <a:latin typeface="Calibri"/>
                <a:cs typeface="Calibri"/>
              </a:rPr>
              <a:t>cmp</a:t>
            </a:r>
            <a:endParaRPr sz="2000">
              <a:latin typeface="Calibri"/>
              <a:cs typeface="Calibri"/>
            </a:endParaRPr>
          </a:p>
          <a:p>
            <a:pPr marL="355600">
              <a:lnSpc>
                <a:spcPts val="2280"/>
              </a:lnSpc>
            </a:pPr>
            <a:r>
              <a:rPr sz="2000" dirty="0">
                <a:latin typeface="Calibri"/>
                <a:cs typeface="Calibri"/>
              </a:rPr>
              <a:t>(dict1,</a:t>
            </a:r>
            <a:r>
              <a:rPr sz="2000" spc="-105" dirty="0">
                <a:latin typeface="Times New Roman"/>
                <a:cs typeface="Times New Roman"/>
              </a:rPr>
              <a:t> </a:t>
            </a:r>
            <a:r>
              <a:rPr sz="2000" spc="-10" dirty="0">
                <a:latin typeface="Calibri"/>
                <a:cs typeface="Calibri"/>
              </a:rPr>
              <a:t>dict4)</a:t>
            </a:r>
            <a:endParaRPr sz="2000">
              <a:latin typeface="Calibri"/>
              <a:cs typeface="Calibri"/>
            </a:endParaRPr>
          </a:p>
          <a:p>
            <a:pPr>
              <a:lnSpc>
                <a:spcPct val="100000"/>
              </a:lnSpc>
              <a:spcBef>
                <a:spcPts val="1530"/>
              </a:spcBef>
            </a:pPr>
            <a:endParaRPr sz="2000">
              <a:latin typeface="Calibri"/>
              <a:cs typeface="Calibri"/>
            </a:endParaRPr>
          </a:p>
          <a:p>
            <a:pPr marL="12700">
              <a:lnSpc>
                <a:spcPct val="100000"/>
              </a:lnSpc>
              <a:spcBef>
                <a:spcPts val="5"/>
              </a:spcBef>
            </a:pPr>
            <a:r>
              <a:rPr sz="2800" b="1" spc="-10" dirty="0">
                <a:latin typeface="Calibri"/>
                <a:cs typeface="Calibri"/>
              </a:rPr>
              <a:t>Output</a:t>
            </a:r>
            <a:endParaRPr sz="2800">
              <a:latin typeface="Calibri"/>
              <a:cs typeface="Calibri"/>
            </a:endParaRPr>
          </a:p>
          <a:p>
            <a:pPr marL="12700" marR="2069464">
              <a:lnSpc>
                <a:spcPct val="110000"/>
              </a:lnSpc>
              <a:spcBef>
                <a:spcPts val="55"/>
              </a:spcBef>
            </a:pPr>
            <a:r>
              <a:rPr sz="2000" dirty="0">
                <a:latin typeface="Calibri"/>
                <a:cs typeface="Calibri"/>
              </a:rPr>
              <a:t>Return</a:t>
            </a:r>
            <a:r>
              <a:rPr sz="2000" spc="-95" dirty="0">
                <a:latin typeface="Times New Roman"/>
                <a:cs typeface="Times New Roman"/>
              </a:rPr>
              <a:t> </a:t>
            </a:r>
            <a:r>
              <a:rPr sz="2000" spc="-20" dirty="0">
                <a:latin typeface="Calibri"/>
                <a:cs typeface="Calibri"/>
              </a:rPr>
              <a:t>Value</a:t>
            </a:r>
            <a:r>
              <a:rPr sz="2000" spc="-90" dirty="0">
                <a:latin typeface="Times New Roman"/>
                <a:cs typeface="Times New Roman"/>
              </a:rPr>
              <a:t> </a:t>
            </a:r>
            <a:r>
              <a:rPr sz="2000" dirty="0">
                <a:latin typeface="Calibri"/>
                <a:cs typeface="Calibri"/>
              </a:rPr>
              <a:t>:</a:t>
            </a:r>
            <a:r>
              <a:rPr sz="2000" spc="-90" dirty="0">
                <a:latin typeface="Times New Roman"/>
                <a:cs typeface="Times New Roman"/>
              </a:rPr>
              <a:t> </a:t>
            </a:r>
            <a:r>
              <a:rPr sz="2000" dirty="0">
                <a:latin typeface="Calibri"/>
                <a:cs typeface="Calibri"/>
              </a:rPr>
              <a:t>-</a:t>
            </a:r>
            <a:r>
              <a:rPr sz="2000" spc="-50" dirty="0">
                <a:latin typeface="Calibri"/>
                <a:cs typeface="Calibri"/>
              </a:rPr>
              <a:t>1</a:t>
            </a:r>
            <a:r>
              <a:rPr sz="2000" spc="-50" dirty="0">
                <a:latin typeface="Times New Roman"/>
                <a:cs typeface="Times New Roman"/>
              </a:rPr>
              <a:t> </a:t>
            </a:r>
            <a:r>
              <a:rPr sz="2000" dirty="0">
                <a:latin typeface="Calibri"/>
                <a:cs typeface="Calibri"/>
              </a:rPr>
              <a:t>Return</a:t>
            </a:r>
            <a:r>
              <a:rPr sz="2000" spc="-95" dirty="0">
                <a:latin typeface="Times New Roman"/>
                <a:cs typeface="Times New Roman"/>
              </a:rPr>
              <a:t> </a:t>
            </a:r>
            <a:r>
              <a:rPr sz="2000" spc="-20" dirty="0">
                <a:latin typeface="Calibri"/>
                <a:cs typeface="Calibri"/>
              </a:rPr>
              <a:t>Value</a:t>
            </a:r>
            <a:r>
              <a:rPr sz="2000" spc="-90" dirty="0">
                <a:latin typeface="Times New Roman"/>
                <a:cs typeface="Times New Roman"/>
              </a:rPr>
              <a:t> </a:t>
            </a:r>
            <a:r>
              <a:rPr sz="2000" dirty="0">
                <a:latin typeface="Calibri"/>
                <a:cs typeface="Calibri"/>
              </a:rPr>
              <a:t>:</a:t>
            </a:r>
            <a:r>
              <a:rPr sz="2000" spc="-90" dirty="0">
                <a:latin typeface="Times New Roman"/>
                <a:cs typeface="Times New Roman"/>
              </a:rPr>
              <a:t> </a:t>
            </a:r>
            <a:r>
              <a:rPr sz="2000" spc="-50" dirty="0">
                <a:latin typeface="Calibri"/>
                <a:cs typeface="Calibri"/>
              </a:rPr>
              <a:t>1</a:t>
            </a:r>
            <a:r>
              <a:rPr sz="2000" spc="-50" dirty="0">
                <a:latin typeface="Times New Roman"/>
                <a:cs typeface="Times New Roman"/>
              </a:rPr>
              <a:t> </a:t>
            </a:r>
            <a:r>
              <a:rPr sz="2000" dirty="0">
                <a:latin typeface="Calibri"/>
                <a:cs typeface="Calibri"/>
              </a:rPr>
              <a:t>Return</a:t>
            </a:r>
            <a:r>
              <a:rPr sz="2000" spc="-95" dirty="0">
                <a:latin typeface="Times New Roman"/>
                <a:cs typeface="Times New Roman"/>
              </a:rPr>
              <a:t> </a:t>
            </a:r>
            <a:r>
              <a:rPr sz="2000" spc="-20" dirty="0">
                <a:latin typeface="Calibri"/>
                <a:cs typeface="Calibri"/>
              </a:rPr>
              <a:t>Value</a:t>
            </a:r>
            <a:r>
              <a:rPr sz="2000" spc="-90" dirty="0">
                <a:latin typeface="Times New Roman"/>
                <a:cs typeface="Times New Roman"/>
              </a:rPr>
              <a:t> </a:t>
            </a:r>
            <a:r>
              <a:rPr sz="2000" dirty="0">
                <a:latin typeface="Calibri"/>
                <a:cs typeface="Calibri"/>
              </a:rPr>
              <a:t>:</a:t>
            </a:r>
            <a:r>
              <a:rPr sz="2000" spc="-90" dirty="0">
                <a:latin typeface="Times New Roman"/>
                <a:cs typeface="Times New Roman"/>
              </a:rPr>
              <a:t> </a:t>
            </a:r>
            <a:r>
              <a:rPr sz="2000" spc="-50" dirty="0">
                <a:latin typeface="Calibri"/>
                <a:cs typeface="Calibri"/>
              </a:rPr>
              <a:t>0</a:t>
            </a:r>
            <a:endParaRPr sz="20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535940" y="-49891"/>
            <a:ext cx="7935595" cy="6504305"/>
          </a:xfrm>
          <a:prstGeom prst="rect">
            <a:avLst/>
          </a:prstGeom>
        </p:spPr>
        <p:txBody>
          <a:bodyPr vert="horz" wrap="square" lIns="0" tIns="32384" rIns="0" bIns="0" rtlCol="0">
            <a:spAutoFit/>
          </a:bodyPr>
          <a:lstStyle/>
          <a:p>
            <a:pPr marL="294640" indent="-281940">
              <a:lnSpc>
                <a:spcPct val="100000"/>
              </a:lnSpc>
              <a:spcBef>
                <a:spcPts val="254"/>
              </a:spcBef>
              <a:buFont typeface="Cambria"/>
              <a:buAutoNum type="arabicParenR"/>
              <a:tabLst>
                <a:tab pos="294640" algn="l"/>
              </a:tabLst>
            </a:pPr>
            <a:r>
              <a:rPr sz="1900" b="1" spc="65" dirty="0">
                <a:latin typeface="Cambria"/>
                <a:cs typeface="Cambria"/>
              </a:rPr>
              <a:t>Web</a:t>
            </a:r>
            <a:r>
              <a:rPr sz="1900" spc="70" dirty="0">
                <a:latin typeface="Times New Roman"/>
                <a:cs typeface="Times New Roman"/>
              </a:rPr>
              <a:t> </a:t>
            </a:r>
            <a:r>
              <a:rPr sz="1900" b="1" spc="100" dirty="0">
                <a:latin typeface="Cambria"/>
                <a:cs typeface="Cambria"/>
              </a:rPr>
              <a:t>Applications</a:t>
            </a:r>
            <a:endParaRPr sz="1900">
              <a:latin typeface="Cambria"/>
              <a:cs typeface="Cambria"/>
            </a:endParaRPr>
          </a:p>
          <a:p>
            <a:pPr marL="287020" marR="52069">
              <a:lnSpc>
                <a:spcPct val="80000"/>
              </a:lnSpc>
              <a:spcBef>
                <a:spcPts val="610"/>
              </a:spcBef>
            </a:pPr>
            <a:r>
              <a:rPr sz="1900" spc="50" dirty="0">
                <a:latin typeface="Cambria"/>
                <a:cs typeface="Cambria"/>
              </a:rPr>
              <a:t>We</a:t>
            </a:r>
            <a:r>
              <a:rPr sz="1900" spc="90" dirty="0">
                <a:latin typeface="Times New Roman"/>
                <a:cs typeface="Times New Roman"/>
              </a:rPr>
              <a:t> </a:t>
            </a:r>
            <a:r>
              <a:rPr sz="1900" spc="75" dirty="0">
                <a:latin typeface="Cambria"/>
                <a:cs typeface="Cambria"/>
              </a:rPr>
              <a:t>can</a:t>
            </a:r>
            <a:r>
              <a:rPr sz="1900" spc="100" dirty="0">
                <a:latin typeface="Times New Roman"/>
                <a:cs typeface="Times New Roman"/>
              </a:rPr>
              <a:t> </a:t>
            </a:r>
            <a:r>
              <a:rPr sz="1900" spc="60" dirty="0">
                <a:latin typeface="Cambria"/>
                <a:cs typeface="Cambria"/>
              </a:rPr>
              <a:t>use</a:t>
            </a:r>
            <a:r>
              <a:rPr sz="1900" spc="95" dirty="0">
                <a:latin typeface="Times New Roman"/>
                <a:cs typeface="Times New Roman"/>
              </a:rPr>
              <a:t> </a:t>
            </a:r>
            <a:r>
              <a:rPr sz="1900" spc="70" dirty="0">
                <a:latin typeface="Cambria"/>
                <a:cs typeface="Cambria"/>
              </a:rPr>
              <a:t>Python</a:t>
            </a:r>
            <a:r>
              <a:rPr sz="1900" spc="114" dirty="0">
                <a:latin typeface="Times New Roman"/>
                <a:cs typeface="Times New Roman"/>
              </a:rPr>
              <a:t> </a:t>
            </a:r>
            <a:r>
              <a:rPr sz="1900" dirty="0">
                <a:latin typeface="Cambria"/>
                <a:cs typeface="Cambria"/>
              </a:rPr>
              <a:t>to</a:t>
            </a:r>
            <a:r>
              <a:rPr sz="1900" spc="95" dirty="0">
                <a:latin typeface="Times New Roman"/>
                <a:cs typeface="Times New Roman"/>
              </a:rPr>
              <a:t> </a:t>
            </a:r>
            <a:r>
              <a:rPr sz="1900" dirty="0">
                <a:latin typeface="Cambria"/>
                <a:cs typeface="Cambria"/>
              </a:rPr>
              <a:t>develop</a:t>
            </a:r>
            <a:r>
              <a:rPr sz="1900" spc="95" dirty="0">
                <a:latin typeface="Times New Roman"/>
                <a:cs typeface="Times New Roman"/>
              </a:rPr>
              <a:t> </a:t>
            </a:r>
            <a:r>
              <a:rPr sz="1900" dirty="0">
                <a:latin typeface="Cambria"/>
                <a:cs typeface="Cambria"/>
              </a:rPr>
              <a:t>web</a:t>
            </a:r>
            <a:r>
              <a:rPr sz="1900" spc="95" dirty="0">
                <a:latin typeface="Times New Roman"/>
                <a:cs typeface="Times New Roman"/>
              </a:rPr>
              <a:t> </a:t>
            </a:r>
            <a:r>
              <a:rPr sz="1900" spc="65" dirty="0">
                <a:latin typeface="Cambria"/>
                <a:cs typeface="Cambria"/>
              </a:rPr>
              <a:t>applications.</a:t>
            </a:r>
            <a:r>
              <a:rPr sz="1900" spc="95" dirty="0">
                <a:latin typeface="Times New Roman"/>
                <a:cs typeface="Times New Roman"/>
              </a:rPr>
              <a:t> </a:t>
            </a:r>
            <a:r>
              <a:rPr sz="1900" spc="120" dirty="0">
                <a:latin typeface="Cambria"/>
                <a:cs typeface="Cambria"/>
              </a:rPr>
              <a:t>It</a:t>
            </a:r>
            <a:r>
              <a:rPr sz="1900" spc="95" dirty="0">
                <a:latin typeface="Times New Roman"/>
                <a:cs typeface="Times New Roman"/>
              </a:rPr>
              <a:t> </a:t>
            </a:r>
            <a:r>
              <a:rPr sz="1900" dirty="0">
                <a:latin typeface="Cambria"/>
                <a:cs typeface="Cambria"/>
              </a:rPr>
              <a:t>provides</a:t>
            </a:r>
            <a:r>
              <a:rPr sz="1900" spc="90" dirty="0">
                <a:latin typeface="Times New Roman"/>
                <a:cs typeface="Times New Roman"/>
              </a:rPr>
              <a:t> </a:t>
            </a:r>
            <a:r>
              <a:rPr sz="1900" spc="50" dirty="0">
                <a:latin typeface="Cambria"/>
                <a:cs typeface="Cambria"/>
              </a:rPr>
              <a:t>libraries</a:t>
            </a:r>
            <a:r>
              <a:rPr sz="1900" spc="50" dirty="0">
                <a:latin typeface="Times New Roman"/>
                <a:cs typeface="Times New Roman"/>
              </a:rPr>
              <a:t> </a:t>
            </a:r>
            <a:r>
              <a:rPr sz="1900" dirty="0">
                <a:latin typeface="Cambria"/>
                <a:cs typeface="Cambria"/>
              </a:rPr>
              <a:t>to</a:t>
            </a:r>
            <a:r>
              <a:rPr sz="1900" spc="60" dirty="0">
                <a:latin typeface="Times New Roman"/>
                <a:cs typeface="Times New Roman"/>
              </a:rPr>
              <a:t> </a:t>
            </a:r>
            <a:r>
              <a:rPr sz="1900" spc="80" dirty="0">
                <a:latin typeface="Cambria"/>
                <a:cs typeface="Cambria"/>
              </a:rPr>
              <a:t>handle</a:t>
            </a:r>
            <a:r>
              <a:rPr sz="1900" spc="65" dirty="0">
                <a:latin typeface="Times New Roman"/>
                <a:cs typeface="Times New Roman"/>
              </a:rPr>
              <a:t> </a:t>
            </a:r>
            <a:r>
              <a:rPr sz="1900" spc="60" dirty="0">
                <a:latin typeface="Cambria"/>
                <a:cs typeface="Cambria"/>
              </a:rPr>
              <a:t>internet</a:t>
            </a:r>
            <a:r>
              <a:rPr sz="1900" spc="65" dirty="0">
                <a:latin typeface="Times New Roman"/>
                <a:cs typeface="Times New Roman"/>
              </a:rPr>
              <a:t> </a:t>
            </a:r>
            <a:r>
              <a:rPr sz="1900" dirty="0">
                <a:latin typeface="Cambria"/>
                <a:cs typeface="Cambria"/>
              </a:rPr>
              <a:t>protocols</a:t>
            </a:r>
            <a:r>
              <a:rPr sz="1900" spc="60" dirty="0">
                <a:latin typeface="Times New Roman"/>
                <a:cs typeface="Times New Roman"/>
              </a:rPr>
              <a:t> </a:t>
            </a:r>
            <a:r>
              <a:rPr sz="1900" spc="65" dirty="0">
                <a:latin typeface="Cambria"/>
                <a:cs typeface="Cambria"/>
              </a:rPr>
              <a:t>such</a:t>
            </a:r>
            <a:r>
              <a:rPr sz="1900" spc="55" dirty="0">
                <a:latin typeface="Times New Roman"/>
                <a:cs typeface="Times New Roman"/>
              </a:rPr>
              <a:t> </a:t>
            </a:r>
            <a:r>
              <a:rPr sz="1900" spc="95" dirty="0">
                <a:latin typeface="Cambria"/>
                <a:cs typeface="Cambria"/>
              </a:rPr>
              <a:t>as</a:t>
            </a:r>
            <a:r>
              <a:rPr sz="1900" spc="65" dirty="0">
                <a:latin typeface="Times New Roman"/>
                <a:cs typeface="Times New Roman"/>
              </a:rPr>
              <a:t> </a:t>
            </a:r>
            <a:r>
              <a:rPr sz="1900" spc="215" dirty="0">
                <a:latin typeface="Cambria"/>
                <a:cs typeface="Cambria"/>
              </a:rPr>
              <a:t>HTML</a:t>
            </a:r>
            <a:r>
              <a:rPr sz="1900" spc="55" dirty="0">
                <a:latin typeface="Times New Roman"/>
                <a:cs typeface="Times New Roman"/>
              </a:rPr>
              <a:t> </a:t>
            </a:r>
            <a:r>
              <a:rPr sz="1900" spc="75" dirty="0">
                <a:latin typeface="Cambria"/>
                <a:cs typeface="Cambria"/>
              </a:rPr>
              <a:t>and</a:t>
            </a:r>
            <a:r>
              <a:rPr sz="1900" spc="70" dirty="0">
                <a:latin typeface="Times New Roman"/>
                <a:cs typeface="Times New Roman"/>
              </a:rPr>
              <a:t> </a:t>
            </a:r>
            <a:r>
              <a:rPr sz="1900" spc="204" dirty="0">
                <a:latin typeface="Cambria"/>
                <a:cs typeface="Cambria"/>
              </a:rPr>
              <a:t>XML,</a:t>
            </a:r>
            <a:r>
              <a:rPr sz="1900" spc="65" dirty="0">
                <a:latin typeface="Times New Roman"/>
                <a:cs typeface="Times New Roman"/>
              </a:rPr>
              <a:t> </a:t>
            </a:r>
            <a:r>
              <a:rPr sz="1900" spc="265" dirty="0">
                <a:latin typeface="Cambria"/>
                <a:cs typeface="Cambria"/>
              </a:rPr>
              <a:t>JSON,</a:t>
            </a:r>
            <a:r>
              <a:rPr sz="1900" spc="65" dirty="0">
                <a:latin typeface="Times New Roman"/>
                <a:cs typeface="Times New Roman"/>
              </a:rPr>
              <a:t> </a:t>
            </a:r>
            <a:r>
              <a:rPr sz="1900" spc="114" dirty="0">
                <a:latin typeface="Cambria"/>
                <a:cs typeface="Cambria"/>
              </a:rPr>
              <a:t>Email</a:t>
            </a:r>
            <a:r>
              <a:rPr sz="1900" spc="114" dirty="0">
                <a:latin typeface="Times New Roman"/>
                <a:cs typeface="Times New Roman"/>
              </a:rPr>
              <a:t> </a:t>
            </a:r>
            <a:r>
              <a:rPr sz="1900" dirty="0">
                <a:latin typeface="Cambria"/>
                <a:cs typeface="Cambria"/>
              </a:rPr>
              <a:t>processing,</a:t>
            </a:r>
            <a:r>
              <a:rPr sz="1900" spc="110" dirty="0">
                <a:latin typeface="Times New Roman"/>
                <a:cs typeface="Times New Roman"/>
              </a:rPr>
              <a:t> </a:t>
            </a:r>
            <a:r>
              <a:rPr sz="1900" spc="65" dirty="0">
                <a:latin typeface="Cambria"/>
                <a:cs typeface="Cambria"/>
              </a:rPr>
              <a:t>request,</a:t>
            </a:r>
            <a:r>
              <a:rPr sz="1900" spc="135" dirty="0">
                <a:latin typeface="Times New Roman"/>
                <a:cs typeface="Times New Roman"/>
              </a:rPr>
              <a:t> </a:t>
            </a:r>
            <a:r>
              <a:rPr sz="1900" spc="80" dirty="0">
                <a:latin typeface="Cambria"/>
                <a:cs typeface="Cambria"/>
              </a:rPr>
              <a:t>beautifulSoup,</a:t>
            </a:r>
            <a:r>
              <a:rPr sz="1900" spc="125" dirty="0">
                <a:latin typeface="Times New Roman"/>
                <a:cs typeface="Times New Roman"/>
              </a:rPr>
              <a:t> </a:t>
            </a:r>
            <a:r>
              <a:rPr sz="1900" spc="70" dirty="0">
                <a:latin typeface="Cambria"/>
                <a:cs typeface="Cambria"/>
              </a:rPr>
              <a:t>Feedparser,</a:t>
            </a:r>
            <a:r>
              <a:rPr sz="1900" spc="120" dirty="0">
                <a:latin typeface="Times New Roman"/>
                <a:cs typeface="Times New Roman"/>
              </a:rPr>
              <a:t> </a:t>
            </a:r>
            <a:r>
              <a:rPr sz="1900" spc="60" dirty="0">
                <a:latin typeface="Cambria"/>
                <a:cs typeface="Cambria"/>
              </a:rPr>
              <a:t>etc.</a:t>
            </a:r>
            <a:r>
              <a:rPr sz="1900" spc="125" dirty="0">
                <a:latin typeface="Times New Roman"/>
                <a:cs typeface="Times New Roman"/>
              </a:rPr>
              <a:t> </a:t>
            </a:r>
            <a:r>
              <a:rPr sz="1900" spc="114" dirty="0">
                <a:latin typeface="Cambria"/>
                <a:cs typeface="Cambria"/>
              </a:rPr>
              <a:t>One</a:t>
            </a:r>
            <a:r>
              <a:rPr sz="1900" spc="110" dirty="0">
                <a:latin typeface="Times New Roman"/>
                <a:cs typeface="Times New Roman"/>
              </a:rPr>
              <a:t> </a:t>
            </a:r>
            <a:r>
              <a:rPr sz="1900" dirty="0">
                <a:latin typeface="Cambria"/>
                <a:cs typeface="Cambria"/>
              </a:rPr>
              <a:t>of</a:t>
            </a:r>
            <a:r>
              <a:rPr sz="1900" spc="135" dirty="0">
                <a:latin typeface="Times New Roman"/>
                <a:cs typeface="Times New Roman"/>
              </a:rPr>
              <a:t> </a:t>
            </a:r>
            <a:r>
              <a:rPr sz="1900" spc="60" dirty="0">
                <a:latin typeface="Cambria"/>
                <a:cs typeface="Cambria"/>
              </a:rPr>
              <a:t>Python</a:t>
            </a:r>
            <a:r>
              <a:rPr sz="1900" spc="60" dirty="0">
                <a:latin typeface="Times New Roman"/>
                <a:cs typeface="Times New Roman"/>
              </a:rPr>
              <a:t> </a:t>
            </a:r>
            <a:r>
              <a:rPr sz="1900" dirty="0">
                <a:latin typeface="Cambria"/>
                <a:cs typeface="Cambria"/>
              </a:rPr>
              <a:t>web-</a:t>
            </a:r>
            <a:r>
              <a:rPr sz="1900" spc="50" dirty="0">
                <a:latin typeface="Cambria"/>
                <a:cs typeface="Cambria"/>
              </a:rPr>
              <a:t>framework</a:t>
            </a:r>
            <a:r>
              <a:rPr sz="1900" spc="80" dirty="0">
                <a:latin typeface="Times New Roman"/>
                <a:cs typeface="Times New Roman"/>
              </a:rPr>
              <a:t> </a:t>
            </a:r>
            <a:r>
              <a:rPr sz="1900" spc="70" dirty="0">
                <a:latin typeface="Cambria"/>
                <a:cs typeface="Cambria"/>
              </a:rPr>
              <a:t>named</a:t>
            </a:r>
            <a:r>
              <a:rPr sz="1900" spc="80" dirty="0">
                <a:latin typeface="Times New Roman"/>
                <a:cs typeface="Times New Roman"/>
              </a:rPr>
              <a:t> </a:t>
            </a:r>
            <a:r>
              <a:rPr sz="1900" spc="80" dirty="0">
                <a:latin typeface="Cambria"/>
                <a:cs typeface="Cambria"/>
              </a:rPr>
              <a:t>Django</a:t>
            </a:r>
            <a:r>
              <a:rPr sz="1900" spc="85" dirty="0">
                <a:latin typeface="Times New Roman"/>
                <a:cs typeface="Times New Roman"/>
              </a:rPr>
              <a:t> </a:t>
            </a:r>
            <a:r>
              <a:rPr sz="1900" spc="65" dirty="0">
                <a:latin typeface="Cambria"/>
                <a:cs typeface="Cambria"/>
              </a:rPr>
              <a:t>is</a:t>
            </a:r>
            <a:r>
              <a:rPr sz="1900" spc="55" dirty="0">
                <a:latin typeface="Times New Roman"/>
                <a:cs typeface="Times New Roman"/>
              </a:rPr>
              <a:t> </a:t>
            </a:r>
            <a:r>
              <a:rPr sz="1900" spc="50" dirty="0">
                <a:latin typeface="Cambria"/>
                <a:cs typeface="Cambria"/>
              </a:rPr>
              <a:t>used</a:t>
            </a:r>
            <a:r>
              <a:rPr sz="1900" spc="75" dirty="0">
                <a:latin typeface="Times New Roman"/>
                <a:cs typeface="Times New Roman"/>
              </a:rPr>
              <a:t> </a:t>
            </a:r>
            <a:r>
              <a:rPr sz="1900" dirty="0">
                <a:latin typeface="Cambria"/>
                <a:cs typeface="Cambria"/>
              </a:rPr>
              <a:t>on</a:t>
            </a:r>
            <a:r>
              <a:rPr sz="1900" spc="60" dirty="0">
                <a:latin typeface="Times New Roman"/>
                <a:cs typeface="Times New Roman"/>
              </a:rPr>
              <a:t> </a:t>
            </a:r>
            <a:r>
              <a:rPr sz="1900" spc="90" dirty="0">
                <a:latin typeface="Cambria"/>
                <a:cs typeface="Cambria"/>
              </a:rPr>
              <a:t>Instagram.</a:t>
            </a:r>
            <a:endParaRPr sz="1900">
              <a:latin typeface="Cambria"/>
              <a:cs typeface="Cambria"/>
            </a:endParaRPr>
          </a:p>
          <a:p>
            <a:pPr>
              <a:lnSpc>
                <a:spcPct val="100000"/>
              </a:lnSpc>
              <a:spcBef>
                <a:spcPts val="330"/>
              </a:spcBef>
            </a:pPr>
            <a:endParaRPr sz="1900">
              <a:latin typeface="Cambria"/>
              <a:cs typeface="Cambria"/>
            </a:endParaRPr>
          </a:p>
          <a:p>
            <a:pPr marL="310515" indent="-297815">
              <a:lnSpc>
                <a:spcPct val="100000"/>
              </a:lnSpc>
              <a:buFont typeface="Cambria"/>
              <a:buAutoNum type="arabicParenR" startAt="2"/>
              <a:tabLst>
                <a:tab pos="310515" algn="l"/>
              </a:tabLst>
            </a:pPr>
            <a:r>
              <a:rPr sz="1900" b="1" spc="110" dirty="0">
                <a:latin typeface="Cambria"/>
                <a:cs typeface="Cambria"/>
              </a:rPr>
              <a:t>Desktop</a:t>
            </a:r>
            <a:r>
              <a:rPr sz="1900" spc="85" dirty="0">
                <a:latin typeface="Times New Roman"/>
                <a:cs typeface="Times New Roman"/>
              </a:rPr>
              <a:t> </a:t>
            </a:r>
            <a:r>
              <a:rPr sz="1900" b="1" spc="270" dirty="0">
                <a:latin typeface="Cambria"/>
                <a:cs typeface="Cambria"/>
              </a:rPr>
              <a:t>GUI</a:t>
            </a:r>
            <a:r>
              <a:rPr sz="1900" spc="70" dirty="0">
                <a:latin typeface="Times New Roman"/>
                <a:cs typeface="Times New Roman"/>
              </a:rPr>
              <a:t> </a:t>
            </a:r>
            <a:r>
              <a:rPr sz="1900" b="1" spc="100" dirty="0">
                <a:latin typeface="Cambria"/>
                <a:cs typeface="Cambria"/>
              </a:rPr>
              <a:t>Applications</a:t>
            </a:r>
            <a:endParaRPr sz="1900">
              <a:latin typeface="Cambria"/>
              <a:cs typeface="Cambria"/>
            </a:endParaRPr>
          </a:p>
          <a:p>
            <a:pPr marL="287020" marR="196215">
              <a:lnSpc>
                <a:spcPts val="1820"/>
              </a:lnSpc>
              <a:spcBef>
                <a:spcPts val="605"/>
              </a:spcBef>
            </a:pPr>
            <a:r>
              <a:rPr sz="1900" spc="80" dirty="0">
                <a:latin typeface="Cambria"/>
                <a:cs typeface="Cambria"/>
              </a:rPr>
              <a:t>The</a:t>
            </a:r>
            <a:r>
              <a:rPr sz="1900" spc="80" dirty="0">
                <a:latin typeface="Times New Roman"/>
                <a:cs typeface="Times New Roman"/>
              </a:rPr>
              <a:t> </a:t>
            </a:r>
            <a:r>
              <a:rPr sz="1900" spc="254" dirty="0">
                <a:latin typeface="Cambria"/>
                <a:cs typeface="Cambria"/>
              </a:rPr>
              <a:t>GUI</a:t>
            </a:r>
            <a:r>
              <a:rPr sz="1900" spc="85" dirty="0">
                <a:latin typeface="Times New Roman"/>
                <a:cs typeface="Times New Roman"/>
              </a:rPr>
              <a:t> </a:t>
            </a:r>
            <a:r>
              <a:rPr sz="1900" spc="70" dirty="0">
                <a:latin typeface="Cambria"/>
                <a:cs typeface="Cambria"/>
              </a:rPr>
              <a:t>stands</a:t>
            </a:r>
            <a:r>
              <a:rPr sz="1900" spc="95" dirty="0">
                <a:latin typeface="Times New Roman"/>
                <a:cs typeface="Times New Roman"/>
              </a:rPr>
              <a:t> </a:t>
            </a:r>
            <a:r>
              <a:rPr sz="1900" dirty="0">
                <a:latin typeface="Cambria"/>
                <a:cs typeface="Cambria"/>
              </a:rPr>
              <a:t>for</a:t>
            </a:r>
            <a:r>
              <a:rPr sz="1900" spc="75" dirty="0">
                <a:latin typeface="Times New Roman"/>
                <a:cs typeface="Times New Roman"/>
              </a:rPr>
              <a:t> </a:t>
            </a:r>
            <a:r>
              <a:rPr sz="1900" spc="65" dirty="0">
                <a:latin typeface="Cambria"/>
                <a:cs typeface="Cambria"/>
              </a:rPr>
              <a:t>the</a:t>
            </a:r>
            <a:r>
              <a:rPr sz="1900" spc="100" dirty="0">
                <a:latin typeface="Times New Roman"/>
                <a:cs typeface="Times New Roman"/>
              </a:rPr>
              <a:t> </a:t>
            </a:r>
            <a:r>
              <a:rPr sz="1900" spc="95" dirty="0">
                <a:latin typeface="Cambria"/>
                <a:cs typeface="Cambria"/>
              </a:rPr>
              <a:t>Graphical</a:t>
            </a:r>
            <a:r>
              <a:rPr sz="1900" spc="75" dirty="0">
                <a:latin typeface="Times New Roman"/>
                <a:cs typeface="Times New Roman"/>
              </a:rPr>
              <a:t> </a:t>
            </a:r>
            <a:r>
              <a:rPr sz="1900" spc="110" dirty="0">
                <a:latin typeface="Cambria"/>
                <a:cs typeface="Cambria"/>
              </a:rPr>
              <a:t>User</a:t>
            </a:r>
            <a:r>
              <a:rPr sz="1900" spc="80" dirty="0">
                <a:latin typeface="Times New Roman"/>
                <a:cs typeface="Times New Roman"/>
              </a:rPr>
              <a:t> </a:t>
            </a:r>
            <a:r>
              <a:rPr sz="1900" spc="75" dirty="0">
                <a:latin typeface="Cambria"/>
                <a:cs typeface="Cambria"/>
              </a:rPr>
              <a:t>Interface,</a:t>
            </a:r>
            <a:r>
              <a:rPr sz="1900" spc="95" dirty="0">
                <a:latin typeface="Times New Roman"/>
                <a:cs typeface="Times New Roman"/>
              </a:rPr>
              <a:t> </a:t>
            </a:r>
            <a:r>
              <a:rPr sz="1900" spc="55" dirty="0">
                <a:latin typeface="Cambria"/>
                <a:cs typeface="Cambria"/>
              </a:rPr>
              <a:t>which</a:t>
            </a:r>
            <a:r>
              <a:rPr sz="1900" spc="80" dirty="0">
                <a:latin typeface="Times New Roman"/>
                <a:cs typeface="Times New Roman"/>
              </a:rPr>
              <a:t> </a:t>
            </a:r>
            <a:r>
              <a:rPr sz="1900" dirty="0">
                <a:latin typeface="Cambria"/>
                <a:cs typeface="Cambria"/>
              </a:rPr>
              <a:t>provides</a:t>
            </a:r>
            <a:r>
              <a:rPr sz="1900" spc="85" dirty="0">
                <a:latin typeface="Times New Roman"/>
                <a:cs typeface="Times New Roman"/>
              </a:rPr>
              <a:t> </a:t>
            </a:r>
            <a:r>
              <a:rPr sz="1900" spc="75" dirty="0">
                <a:latin typeface="Cambria"/>
                <a:cs typeface="Cambria"/>
              </a:rPr>
              <a:t>a</a:t>
            </a:r>
            <a:r>
              <a:rPr sz="1900" spc="75" dirty="0">
                <a:latin typeface="Times New Roman"/>
                <a:cs typeface="Times New Roman"/>
              </a:rPr>
              <a:t> </a:t>
            </a:r>
            <a:r>
              <a:rPr sz="1900" dirty="0">
                <a:latin typeface="Cambria"/>
                <a:cs typeface="Cambria"/>
              </a:rPr>
              <a:t>smooth</a:t>
            </a:r>
            <a:r>
              <a:rPr sz="1900" spc="120" dirty="0">
                <a:latin typeface="Times New Roman"/>
                <a:cs typeface="Times New Roman"/>
              </a:rPr>
              <a:t> </a:t>
            </a:r>
            <a:r>
              <a:rPr sz="1900" spc="55" dirty="0">
                <a:latin typeface="Cambria"/>
                <a:cs typeface="Cambria"/>
              </a:rPr>
              <a:t>interaction</a:t>
            </a:r>
            <a:r>
              <a:rPr sz="1900" spc="130" dirty="0">
                <a:latin typeface="Times New Roman"/>
                <a:cs typeface="Times New Roman"/>
              </a:rPr>
              <a:t> </a:t>
            </a:r>
            <a:r>
              <a:rPr sz="1900" dirty="0">
                <a:latin typeface="Cambria"/>
                <a:cs typeface="Cambria"/>
              </a:rPr>
              <a:t>to</a:t>
            </a:r>
            <a:r>
              <a:rPr sz="1900" spc="114" dirty="0">
                <a:latin typeface="Times New Roman"/>
                <a:cs typeface="Times New Roman"/>
              </a:rPr>
              <a:t> </a:t>
            </a:r>
            <a:r>
              <a:rPr sz="1900" spc="85" dirty="0">
                <a:latin typeface="Cambria"/>
                <a:cs typeface="Cambria"/>
              </a:rPr>
              <a:t>any</a:t>
            </a:r>
            <a:r>
              <a:rPr sz="1900" spc="130" dirty="0">
                <a:latin typeface="Times New Roman"/>
                <a:cs typeface="Times New Roman"/>
              </a:rPr>
              <a:t> </a:t>
            </a:r>
            <a:r>
              <a:rPr sz="1900" spc="60" dirty="0">
                <a:latin typeface="Cambria"/>
                <a:cs typeface="Cambria"/>
              </a:rPr>
              <a:t>application.</a:t>
            </a:r>
            <a:r>
              <a:rPr sz="1900" spc="110" dirty="0">
                <a:latin typeface="Times New Roman"/>
                <a:cs typeface="Times New Roman"/>
              </a:rPr>
              <a:t> </a:t>
            </a:r>
            <a:r>
              <a:rPr sz="1900" spc="70" dirty="0">
                <a:latin typeface="Cambria"/>
                <a:cs typeface="Cambria"/>
              </a:rPr>
              <a:t>Python</a:t>
            </a:r>
            <a:r>
              <a:rPr sz="1900" spc="135" dirty="0">
                <a:latin typeface="Times New Roman"/>
                <a:cs typeface="Times New Roman"/>
              </a:rPr>
              <a:t> </a:t>
            </a:r>
            <a:r>
              <a:rPr sz="1900" dirty="0">
                <a:latin typeface="Cambria"/>
                <a:cs typeface="Cambria"/>
              </a:rPr>
              <a:t>provides</a:t>
            </a:r>
            <a:r>
              <a:rPr sz="1900" spc="100" dirty="0">
                <a:latin typeface="Times New Roman"/>
                <a:cs typeface="Times New Roman"/>
              </a:rPr>
              <a:t> </a:t>
            </a:r>
            <a:r>
              <a:rPr sz="1900" spc="120" dirty="0">
                <a:latin typeface="Cambria"/>
                <a:cs typeface="Cambria"/>
              </a:rPr>
              <a:t>a</a:t>
            </a:r>
            <a:r>
              <a:rPr sz="1900" spc="135" dirty="0">
                <a:latin typeface="Times New Roman"/>
                <a:cs typeface="Times New Roman"/>
              </a:rPr>
              <a:t> </a:t>
            </a:r>
            <a:r>
              <a:rPr sz="1900" spc="125" dirty="0">
                <a:latin typeface="Cambria"/>
                <a:cs typeface="Cambria"/>
              </a:rPr>
              <a:t>Tk</a:t>
            </a:r>
            <a:r>
              <a:rPr sz="1900" spc="120" dirty="0">
                <a:latin typeface="Times New Roman"/>
                <a:cs typeface="Times New Roman"/>
              </a:rPr>
              <a:t> </a:t>
            </a:r>
            <a:r>
              <a:rPr sz="1900" spc="229" dirty="0">
                <a:latin typeface="Cambria"/>
                <a:cs typeface="Cambria"/>
              </a:rPr>
              <a:t>GUI</a:t>
            </a:r>
            <a:r>
              <a:rPr sz="1900" spc="229" dirty="0">
                <a:latin typeface="Times New Roman"/>
                <a:cs typeface="Times New Roman"/>
              </a:rPr>
              <a:t> </a:t>
            </a:r>
            <a:r>
              <a:rPr sz="1900" spc="60" dirty="0">
                <a:latin typeface="Cambria"/>
                <a:cs typeface="Cambria"/>
              </a:rPr>
              <a:t>library</a:t>
            </a:r>
            <a:r>
              <a:rPr sz="1900" spc="110" dirty="0">
                <a:latin typeface="Times New Roman"/>
                <a:cs typeface="Times New Roman"/>
              </a:rPr>
              <a:t> </a:t>
            </a:r>
            <a:r>
              <a:rPr sz="1900" dirty="0">
                <a:latin typeface="Cambria"/>
                <a:cs typeface="Cambria"/>
              </a:rPr>
              <a:t>to</a:t>
            </a:r>
            <a:r>
              <a:rPr sz="1900" spc="105" dirty="0">
                <a:latin typeface="Times New Roman"/>
                <a:cs typeface="Times New Roman"/>
              </a:rPr>
              <a:t> </a:t>
            </a:r>
            <a:r>
              <a:rPr sz="1900" dirty="0">
                <a:latin typeface="Cambria"/>
                <a:cs typeface="Cambria"/>
              </a:rPr>
              <a:t>develop</a:t>
            </a:r>
            <a:r>
              <a:rPr sz="1900" spc="110" dirty="0">
                <a:latin typeface="Times New Roman"/>
                <a:cs typeface="Times New Roman"/>
              </a:rPr>
              <a:t> </a:t>
            </a:r>
            <a:r>
              <a:rPr sz="1900" spc="120" dirty="0">
                <a:latin typeface="Cambria"/>
                <a:cs typeface="Cambria"/>
              </a:rPr>
              <a:t>a</a:t>
            </a:r>
            <a:r>
              <a:rPr sz="1900" spc="100" dirty="0">
                <a:latin typeface="Times New Roman"/>
                <a:cs typeface="Times New Roman"/>
              </a:rPr>
              <a:t> </a:t>
            </a:r>
            <a:r>
              <a:rPr sz="1900" spc="55" dirty="0">
                <a:latin typeface="Cambria"/>
                <a:cs typeface="Cambria"/>
              </a:rPr>
              <a:t>user</a:t>
            </a:r>
            <a:r>
              <a:rPr sz="1900" spc="105" dirty="0">
                <a:latin typeface="Times New Roman"/>
                <a:cs typeface="Times New Roman"/>
              </a:rPr>
              <a:t> </a:t>
            </a:r>
            <a:r>
              <a:rPr sz="1900" spc="65" dirty="0">
                <a:latin typeface="Cambria"/>
                <a:cs typeface="Cambria"/>
              </a:rPr>
              <a:t>interface.</a:t>
            </a:r>
            <a:r>
              <a:rPr sz="1900" spc="100" dirty="0">
                <a:latin typeface="Times New Roman"/>
                <a:cs typeface="Times New Roman"/>
              </a:rPr>
              <a:t> </a:t>
            </a:r>
            <a:r>
              <a:rPr sz="1900" spc="70" dirty="0">
                <a:latin typeface="Cambria"/>
                <a:cs typeface="Cambria"/>
              </a:rPr>
              <a:t>Some</a:t>
            </a:r>
            <a:r>
              <a:rPr sz="1900" spc="110" dirty="0">
                <a:latin typeface="Times New Roman"/>
                <a:cs typeface="Times New Roman"/>
              </a:rPr>
              <a:t> </a:t>
            </a:r>
            <a:r>
              <a:rPr sz="1900" dirty="0">
                <a:latin typeface="Cambria"/>
                <a:cs typeface="Cambria"/>
              </a:rPr>
              <a:t>popular</a:t>
            </a:r>
            <a:r>
              <a:rPr sz="1900" spc="95" dirty="0">
                <a:latin typeface="Times New Roman"/>
                <a:cs typeface="Times New Roman"/>
              </a:rPr>
              <a:t> </a:t>
            </a:r>
            <a:r>
              <a:rPr sz="1900" spc="254" dirty="0">
                <a:latin typeface="Cambria"/>
                <a:cs typeface="Cambria"/>
              </a:rPr>
              <a:t>GUI</a:t>
            </a:r>
            <a:r>
              <a:rPr sz="1900" spc="110" dirty="0">
                <a:latin typeface="Times New Roman"/>
                <a:cs typeface="Times New Roman"/>
              </a:rPr>
              <a:t> </a:t>
            </a:r>
            <a:r>
              <a:rPr sz="1900" spc="60" dirty="0">
                <a:latin typeface="Cambria"/>
                <a:cs typeface="Cambria"/>
              </a:rPr>
              <a:t>libraries</a:t>
            </a:r>
            <a:r>
              <a:rPr sz="1900" spc="105" dirty="0">
                <a:latin typeface="Times New Roman"/>
                <a:cs typeface="Times New Roman"/>
              </a:rPr>
              <a:t> </a:t>
            </a:r>
            <a:r>
              <a:rPr sz="1900" spc="35" dirty="0">
                <a:latin typeface="Cambria"/>
                <a:cs typeface="Cambria"/>
              </a:rPr>
              <a:t>are</a:t>
            </a:r>
            <a:r>
              <a:rPr sz="1900" spc="35" dirty="0">
                <a:latin typeface="Times New Roman"/>
                <a:cs typeface="Times New Roman"/>
              </a:rPr>
              <a:t> </a:t>
            </a:r>
            <a:r>
              <a:rPr sz="1900" spc="55" dirty="0">
                <a:latin typeface="Cambria"/>
                <a:cs typeface="Cambria"/>
              </a:rPr>
              <a:t>given</a:t>
            </a:r>
            <a:r>
              <a:rPr sz="1900" spc="70" dirty="0">
                <a:latin typeface="Times New Roman"/>
                <a:cs typeface="Times New Roman"/>
              </a:rPr>
              <a:t> </a:t>
            </a:r>
            <a:r>
              <a:rPr sz="1900" spc="-10" dirty="0">
                <a:latin typeface="Cambria"/>
                <a:cs typeface="Cambria"/>
              </a:rPr>
              <a:t>below.</a:t>
            </a:r>
            <a:endParaRPr sz="1900">
              <a:latin typeface="Cambria"/>
              <a:cs typeface="Cambria"/>
            </a:endParaRPr>
          </a:p>
          <a:p>
            <a:pPr marL="287020" lvl="1" indent="-274320">
              <a:lnSpc>
                <a:spcPct val="100000"/>
              </a:lnSpc>
              <a:spcBef>
                <a:spcPts val="170"/>
              </a:spcBef>
              <a:buClr>
                <a:srgbClr val="FE8537"/>
              </a:buClr>
              <a:buSzPct val="68421"/>
              <a:buFont typeface="Wingdings"/>
              <a:buChar char=""/>
              <a:tabLst>
                <a:tab pos="287020" algn="l"/>
              </a:tabLst>
            </a:pPr>
            <a:r>
              <a:rPr sz="1900" spc="80" dirty="0">
                <a:latin typeface="Cambria"/>
                <a:cs typeface="Cambria"/>
              </a:rPr>
              <a:t>Tkinter</a:t>
            </a:r>
            <a:r>
              <a:rPr sz="1900" spc="40" dirty="0">
                <a:latin typeface="Times New Roman"/>
                <a:cs typeface="Times New Roman"/>
              </a:rPr>
              <a:t> </a:t>
            </a:r>
            <a:r>
              <a:rPr sz="1900" dirty="0">
                <a:latin typeface="Cambria"/>
                <a:cs typeface="Cambria"/>
              </a:rPr>
              <a:t>or</a:t>
            </a:r>
            <a:r>
              <a:rPr sz="1900" spc="45" dirty="0">
                <a:latin typeface="Times New Roman"/>
                <a:cs typeface="Times New Roman"/>
              </a:rPr>
              <a:t> </a:t>
            </a:r>
            <a:r>
              <a:rPr sz="1900" spc="95" dirty="0">
                <a:latin typeface="Cambria"/>
                <a:cs typeface="Cambria"/>
              </a:rPr>
              <a:t>Tk</a:t>
            </a:r>
            <a:endParaRPr sz="1900">
              <a:latin typeface="Cambria"/>
              <a:cs typeface="Cambria"/>
            </a:endParaRPr>
          </a:p>
          <a:p>
            <a:pPr marL="286385" lvl="1" indent="-273685">
              <a:lnSpc>
                <a:spcPct val="100000"/>
              </a:lnSpc>
              <a:spcBef>
                <a:spcPts val="145"/>
              </a:spcBef>
              <a:buClr>
                <a:srgbClr val="FE8537"/>
              </a:buClr>
              <a:buSzPct val="68421"/>
              <a:buFont typeface="Wingdings"/>
              <a:buChar char=""/>
              <a:tabLst>
                <a:tab pos="286385" algn="l"/>
              </a:tabLst>
            </a:pPr>
            <a:r>
              <a:rPr sz="1900" spc="75" dirty="0">
                <a:latin typeface="Cambria"/>
                <a:cs typeface="Cambria"/>
              </a:rPr>
              <a:t>wxWidgetM</a:t>
            </a:r>
            <a:endParaRPr sz="1900">
              <a:latin typeface="Cambria"/>
              <a:cs typeface="Cambria"/>
            </a:endParaRPr>
          </a:p>
          <a:p>
            <a:pPr marL="287020" lvl="1" indent="-274320">
              <a:lnSpc>
                <a:spcPct val="100000"/>
              </a:lnSpc>
              <a:spcBef>
                <a:spcPts val="145"/>
              </a:spcBef>
              <a:buClr>
                <a:srgbClr val="FE8537"/>
              </a:buClr>
              <a:buSzPct val="68421"/>
              <a:buFont typeface="Wingdings"/>
              <a:buChar char=""/>
              <a:tabLst>
                <a:tab pos="287020" algn="l"/>
              </a:tabLst>
            </a:pPr>
            <a:r>
              <a:rPr sz="1900" spc="105" dirty="0">
                <a:latin typeface="Cambria"/>
                <a:cs typeface="Cambria"/>
              </a:rPr>
              <a:t>Kivy</a:t>
            </a:r>
            <a:r>
              <a:rPr sz="1900" spc="85" dirty="0">
                <a:latin typeface="Times New Roman"/>
                <a:cs typeface="Times New Roman"/>
              </a:rPr>
              <a:t> </a:t>
            </a:r>
            <a:r>
              <a:rPr sz="1900" dirty="0">
                <a:latin typeface="Cambria"/>
                <a:cs typeface="Cambria"/>
              </a:rPr>
              <a:t>(used</a:t>
            </a:r>
            <a:r>
              <a:rPr sz="1900" spc="85" dirty="0">
                <a:latin typeface="Times New Roman"/>
                <a:cs typeface="Times New Roman"/>
              </a:rPr>
              <a:t> </a:t>
            </a:r>
            <a:r>
              <a:rPr sz="1900" dirty="0">
                <a:latin typeface="Cambria"/>
                <a:cs typeface="Cambria"/>
              </a:rPr>
              <a:t>for</a:t>
            </a:r>
            <a:r>
              <a:rPr sz="1900" spc="80" dirty="0">
                <a:latin typeface="Times New Roman"/>
                <a:cs typeface="Times New Roman"/>
              </a:rPr>
              <a:t> </a:t>
            </a:r>
            <a:r>
              <a:rPr sz="1900" spc="55" dirty="0">
                <a:latin typeface="Cambria"/>
                <a:cs typeface="Cambria"/>
              </a:rPr>
              <a:t>writing</a:t>
            </a:r>
            <a:r>
              <a:rPr sz="1900" spc="100" dirty="0">
                <a:latin typeface="Times New Roman"/>
                <a:cs typeface="Times New Roman"/>
              </a:rPr>
              <a:t> </a:t>
            </a:r>
            <a:r>
              <a:rPr sz="1900" spc="70" dirty="0">
                <a:latin typeface="Cambria"/>
                <a:cs typeface="Cambria"/>
              </a:rPr>
              <a:t>multitouch</a:t>
            </a:r>
            <a:r>
              <a:rPr sz="1900" spc="105" dirty="0">
                <a:latin typeface="Times New Roman"/>
                <a:cs typeface="Times New Roman"/>
              </a:rPr>
              <a:t> </a:t>
            </a:r>
            <a:r>
              <a:rPr sz="1900" spc="55" dirty="0">
                <a:latin typeface="Cambria"/>
                <a:cs typeface="Cambria"/>
              </a:rPr>
              <a:t>applications</a:t>
            </a:r>
            <a:r>
              <a:rPr sz="1900" spc="85" dirty="0">
                <a:latin typeface="Times New Roman"/>
                <a:cs typeface="Times New Roman"/>
              </a:rPr>
              <a:t> </a:t>
            </a:r>
            <a:r>
              <a:rPr sz="1900" spc="-50" dirty="0">
                <a:latin typeface="Cambria"/>
                <a:cs typeface="Cambria"/>
              </a:rPr>
              <a:t>)</a:t>
            </a:r>
            <a:endParaRPr sz="1900">
              <a:latin typeface="Cambria"/>
              <a:cs typeface="Cambria"/>
            </a:endParaRPr>
          </a:p>
          <a:p>
            <a:pPr marL="287020" lvl="1" indent="-274320">
              <a:lnSpc>
                <a:spcPct val="100000"/>
              </a:lnSpc>
              <a:spcBef>
                <a:spcPts val="145"/>
              </a:spcBef>
              <a:buClr>
                <a:srgbClr val="FE8537"/>
              </a:buClr>
              <a:buSzPct val="68421"/>
              <a:buFont typeface="Wingdings"/>
              <a:buChar char=""/>
              <a:tabLst>
                <a:tab pos="287020" algn="l"/>
              </a:tabLst>
            </a:pPr>
            <a:r>
              <a:rPr sz="1900" spc="130" dirty="0">
                <a:latin typeface="Cambria"/>
                <a:cs typeface="Cambria"/>
              </a:rPr>
              <a:t>PyQt</a:t>
            </a:r>
            <a:r>
              <a:rPr sz="1900" spc="50" dirty="0">
                <a:latin typeface="Times New Roman"/>
                <a:cs typeface="Times New Roman"/>
              </a:rPr>
              <a:t> </a:t>
            </a:r>
            <a:r>
              <a:rPr sz="1900" dirty="0">
                <a:latin typeface="Cambria"/>
                <a:cs typeface="Cambria"/>
              </a:rPr>
              <a:t>or</a:t>
            </a:r>
            <a:r>
              <a:rPr sz="1900" spc="30" dirty="0">
                <a:latin typeface="Times New Roman"/>
                <a:cs typeface="Times New Roman"/>
              </a:rPr>
              <a:t> </a:t>
            </a:r>
            <a:r>
              <a:rPr sz="1900" spc="60" dirty="0">
                <a:latin typeface="Cambria"/>
                <a:cs typeface="Cambria"/>
              </a:rPr>
              <a:t>Pyside</a:t>
            </a:r>
            <a:endParaRPr sz="1900">
              <a:latin typeface="Cambria"/>
              <a:cs typeface="Cambria"/>
            </a:endParaRPr>
          </a:p>
          <a:p>
            <a:pPr>
              <a:lnSpc>
                <a:spcPct val="100000"/>
              </a:lnSpc>
              <a:spcBef>
                <a:spcPts val="330"/>
              </a:spcBef>
            </a:pPr>
            <a:endParaRPr sz="1900">
              <a:latin typeface="Cambria"/>
              <a:cs typeface="Cambria"/>
            </a:endParaRPr>
          </a:p>
          <a:p>
            <a:pPr marL="12700">
              <a:lnSpc>
                <a:spcPct val="100000"/>
              </a:lnSpc>
            </a:pPr>
            <a:r>
              <a:rPr sz="1900" b="1" dirty="0">
                <a:latin typeface="Cambria"/>
                <a:cs typeface="Cambria"/>
              </a:rPr>
              <a:t>3)</a:t>
            </a:r>
            <a:r>
              <a:rPr sz="1900" spc="40" dirty="0">
                <a:latin typeface="Times New Roman"/>
                <a:cs typeface="Times New Roman"/>
              </a:rPr>
              <a:t> </a:t>
            </a:r>
            <a:r>
              <a:rPr sz="1900" b="1" spc="105" dirty="0">
                <a:latin typeface="Cambria"/>
                <a:cs typeface="Cambria"/>
              </a:rPr>
              <a:t>Console-</a:t>
            </a:r>
            <a:r>
              <a:rPr sz="1900" b="1" spc="95" dirty="0">
                <a:latin typeface="Cambria"/>
                <a:cs typeface="Cambria"/>
              </a:rPr>
              <a:t>based</a:t>
            </a:r>
            <a:r>
              <a:rPr sz="1900" spc="50" dirty="0">
                <a:latin typeface="Times New Roman"/>
                <a:cs typeface="Times New Roman"/>
              </a:rPr>
              <a:t> </a:t>
            </a:r>
            <a:r>
              <a:rPr sz="1900" b="1" spc="105" dirty="0">
                <a:latin typeface="Cambria"/>
                <a:cs typeface="Cambria"/>
              </a:rPr>
              <a:t>Application</a:t>
            </a:r>
            <a:endParaRPr sz="1900">
              <a:latin typeface="Cambria"/>
              <a:cs typeface="Cambria"/>
            </a:endParaRPr>
          </a:p>
          <a:p>
            <a:pPr marL="287020" marR="5080">
              <a:lnSpc>
                <a:spcPct val="80000"/>
              </a:lnSpc>
              <a:spcBef>
                <a:spcPts val="615"/>
              </a:spcBef>
            </a:pPr>
            <a:r>
              <a:rPr sz="1900" spc="45" dirty="0">
                <a:latin typeface="Cambria"/>
                <a:cs typeface="Cambria"/>
              </a:rPr>
              <a:t>Console-</a:t>
            </a:r>
            <a:r>
              <a:rPr sz="1900" dirty="0">
                <a:latin typeface="Cambria"/>
                <a:cs typeface="Cambria"/>
              </a:rPr>
              <a:t>based</a:t>
            </a:r>
            <a:r>
              <a:rPr sz="1900" spc="145" dirty="0">
                <a:latin typeface="Times New Roman"/>
                <a:cs typeface="Times New Roman"/>
              </a:rPr>
              <a:t> </a:t>
            </a:r>
            <a:r>
              <a:rPr sz="1900" spc="55" dirty="0">
                <a:latin typeface="Cambria"/>
                <a:cs typeface="Cambria"/>
              </a:rPr>
              <a:t>applications</a:t>
            </a:r>
            <a:r>
              <a:rPr sz="1900" spc="114" dirty="0">
                <a:latin typeface="Times New Roman"/>
                <a:cs typeface="Times New Roman"/>
              </a:rPr>
              <a:t> </a:t>
            </a:r>
            <a:r>
              <a:rPr sz="1900" spc="75" dirty="0">
                <a:latin typeface="Cambria"/>
                <a:cs typeface="Cambria"/>
              </a:rPr>
              <a:t>run</a:t>
            </a:r>
            <a:r>
              <a:rPr sz="1900" spc="105" dirty="0">
                <a:latin typeface="Times New Roman"/>
                <a:cs typeface="Times New Roman"/>
              </a:rPr>
              <a:t> </a:t>
            </a:r>
            <a:r>
              <a:rPr sz="1900" dirty="0">
                <a:latin typeface="Cambria"/>
                <a:cs typeface="Cambria"/>
              </a:rPr>
              <a:t>from</a:t>
            </a:r>
            <a:r>
              <a:rPr sz="1900" spc="120" dirty="0">
                <a:latin typeface="Times New Roman"/>
                <a:cs typeface="Times New Roman"/>
              </a:rPr>
              <a:t> </a:t>
            </a:r>
            <a:r>
              <a:rPr sz="1900" spc="65" dirty="0">
                <a:latin typeface="Cambria"/>
                <a:cs typeface="Cambria"/>
              </a:rPr>
              <a:t>the</a:t>
            </a:r>
            <a:r>
              <a:rPr sz="1900" spc="114" dirty="0">
                <a:latin typeface="Times New Roman"/>
                <a:cs typeface="Times New Roman"/>
              </a:rPr>
              <a:t> </a:t>
            </a:r>
            <a:r>
              <a:rPr sz="1900" spc="45" dirty="0">
                <a:latin typeface="Cambria"/>
                <a:cs typeface="Cambria"/>
              </a:rPr>
              <a:t>command-</a:t>
            </a:r>
            <a:r>
              <a:rPr sz="1900" spc="65" dirty="0">
                <a:latin typeface="Cambria"/>
                <a:cs typeface="Cambria"/>
              </a:rPr>
              <a:t>line</a:t>
            </a:r>
            <a:r>
              <a:rPr sz="1900" spc="125" dirty="0">
                <a:latin typeface="Times New Roman"/>
                <a:cs typeface="Times New Roman"/>
              </a:rPr>
              <a:t> </a:t>
            </a:r>
            <a:r>
              <a:rPr sz="1900" dirty="0">
                <a:latin typeface="Cambria"/>
                <a:cs typeface="Cambria"/>
              </a:rPr>
              <a:t>or</a:t>
            </a:r>
            <a:r>
              <a:rPr sz="1900" spc="114" dirty="0">
                <a:latin typeface="Times New Roman"/>
                <a:cs typeface="Times New Roman"/>
              </a:rPr>
              <a:t> </a:t>
            </a:r>
            <a:r>
              <a:rPr sz="1900" spc="70" dirty="0">
                <a:latin typeface="Cambria"/>
                <a:cs typeface="Cambria"/>
              </a:rPr>
              <a:t>shell.</a:t>
            </a:r>
            <a:r>
              <a:rPr sz="1900" spc="70" dirty="0">
                <a:latin typeface="Times New Roman"/>
                <a:cs typeface="Times New Roman"/>
              </a:rPr>
              <a:t> </a:t>
            </a:r>
            <a:r>
              <a:rPr sz="1900" spc="65" dirty="0">
                <a:latin typeface="Cambria"/>
                <a:cs typeface="Cambria"/>
              </a:rPr>
              <a:t>These</a:t>
            </a:r>
            <a:r>
              <a:rPr sz="1900" spc="100" dirty="0">
                <a:latin typeface="Times New Roman"/>
                <a:cs typeface="Times New Roman"/>
              </a:rPr>
              <a:t> </a:t>
            </a:r>
            <a:r>
              <a:rPr sz="1900" spc="55" dirty="0">
                <a:latin typeface="Cambria"/>
                <a:cs typeface="Cambria"/>
              </a:rPr>
              <a:t>applications</a:t>
            </a:r>
            <a:r>
              <a:rPr sz="1900" spc="100" dirty="0">
                <a:latin typeface="Times New Roman"/>
                <a:cs typeface="Times New Roman"/>
              </a:rPr>
              <a:t> </a:t>
            </a:r>
            <a:r>
              <a:rPr sz="1900" spc="60" dirty="0">
                <a:latin typeface="Cambria"/>
                <a:cs typeface="Cambria"/>
              </a:rPr>
              <a:t>are</a:t>
            </a:r>
            <a:r>
              <a:rPr sz="1900" spc="114" dirty="0">
                <a:latin typeface="Times New Roman"/>
                <a:cs typeface="Times New Roman"/>
              </a:rPr>
              <a:t> </a:t>
            </a:r>
            <a:r>
              <a:rPr sz="1900" dirty="0">
                <a:latin typeface="Cambria"/>
                <a:cs typeface="Cambria"/>
              </a:rPr>
              <a:t>computer</a:t>
            </a:r>
            <a:r>
              <a:rPr sz="1900" spc="90" dirty="0">
                <a:latin typeface="Times New Roman"/>
                <a:cs typeface="Times New Roman"/>
              </a:rPr>
              <a:t> </a:t>
            </a:r>
            <a:r>
              <a:rPr sz="1900" spc="45" dirty="0">
                <a:latin typeface="Cambria"/>
                <a:cs typeface="Cambria"/>
              </a:rPr>
              <a:t>program</a:t>
            </a:r>
            <a:r>
              <a:rPr sz="1900" spc="110" dirty="0">
                <a:latin typeface="Times New Roman"/>
                <a:cs typeface="Times New Roman"/>
              </a:rPr>
              <a:t> </a:t>
            </a:r>
            <a:r>
              <a:rPr sz="1900" spc="50" dirty="0">
                <a:latin typeface="Cambria"/>
                <a:cs typeface="Cambria"/>
              </a:rPr>
              <a:t>which</a:t>
            </a:r>
            <a:r>
              <a:rPr sz="1900" spc="90" dirty="0">
                <a:latin typeface="Times New Roman"/>
                <a:cs typeface="Times New Roman"/>
              </a:rPr>
              <a:t> </a:t>
            </a:r>
            <a:r>
              <a:rPr sz="1900" spc="60" dirty="0">
                <a:latin typeface="Cambria"/>
                <a:cs typeface="Cambria"/>
              </a:rPr>
              <a:t>are</a:t>
            </a:r>
            <a:r>
              <a:rPr sz="1900" spc="100" dirty="0">
                <a:latin typeface="Times New Roman"/>
                <a:cs typeface="Times New Roman"/>
              </a:rPr>
              <a:t> </a:t>
            </a:r>
            <a:r>
              <a:rPr sz="1900" spc="50" dirty="0">
                <a:latin typeface="Cambria"/>
                <a:cs typeface="Cambria"/>
              </a:rPr>
              <a:t>used</a:t>
            </a:r>
            <a:r>
              <a:rPr sz="1900" spc="90" dirty="0">
                <a:latin typeface="Times New Roman"/>
                <a:cs typeface="Times New Roman"/>
              </a:rPr>
              <a:t> </a:t>
            </a:r>
            <a:r>
              <a:rPr sz="1900" spc="45" dirty="0">
                <a:latin typeface="Cambria"/>
                <a:cs typeface="Cambria"/>
              </a:rPr>
              <a:t>commands</a:t>
            </a:r>
            <a:r>
              <a:rPr sz="1900" spc="45" dirty="0">
                <a:latin typeface="Times New Roman"/>
                <a:cs typeface="Times New Roman"/>
              </a:rPr>
              <a:t> </a:t>
            </a:r>
            <a:r>
              <a:rPr sz="1900" dirty="0">
                <a:latin typeface="Cambria"/>
                <a:cs typeface="Cambria"/>
              </a:rPr>
              <a:t>to</a:t>
            </a:r>
            <a:r>
              <a:rPr sz="1900" spc="100" dirty="0">
                <a:latin typeface="Times New Roman"/>
                <a:cs typeface="Times New Roman"/>
              </a:rPr>
              <a:t> </a:t>
            </a:r>
            <a:r>
              <a:rPr sz="1900" spc="55" dirty="0">
                <a:latin typeface="Cambria"/>
                <a:cs typeface="Cambria"/>
              </a:rPr>
              <a:t>execute.</a:t>
            </a:r>
            <a:r>
              <a:rPr sz="1900" spc="110" dirty="0">
                <a:latin typeface="Times New Roman"/>
                <a:cs typeface="Times New Roman"/>
              </a:rPr>
              <a:t> </a:t>
            </a:r>
            <a:r>
              <a:rPr sz="1900" spc="85" dirty="0">
                <a:latin typeface="Cambria"/>
                <a:cs typeface="Cambria"/>
              </a:rPr>
              <a:t>This</a:t>
            </a:r>
            <a:r>
              <a:rPr sz="1900" spc="100" dirty="0">
                <a:latin typeface="Times New Roman"/>
                <a:cs typeface="Times New Roman"/>
              </a:rPr>
              <a:t> </a:t>
            </a:r>
            <a:r>
              <a:rPr sz="1900" spc="75" dirty="0">
                <a:latin typeface="Cambria"/>
                <a:cs typeface="Cambria"/>
              </a:rPr>
              <a:t>kind</a:t>
            </a:r>
            <a:r>
              <a:rPr sz="1900" spc="90" dirty="0">
                <a:latin typeface="Times New Roman"/>
                <a:cs typeface="Times New Roman"/>
              </a:rPr>
              <a:t> </a:t>
            </a:r>
            <a:r>
              <a:rPr sz="1900" dirty="0">
                <a:latin typeface="Cambria"/>
                <a:cs typeface="Cambria"/>
              </a:rPr>
              <a:t>of</a:t>
            </a:r>
            <a:r>
              <a:rPr sz="1900" spc="100" dirty="0">
                <a:latin typeface="Times New Roman"/>
                <a:cs typeface="Times New Roman"/>
              </a:rPr>
              <a:t> </a:t>
            </a:r>
            <a:r>
              <a:rPr sz="1900" spc="55" dirty="0">
                <a:latin typeface="Cambria"/>
                <a:cs typeface="Cambria"/>
              </a:rPr>
              <a:t>application</a:t>
            </a:r>
            <a:r>
              <a:rPr sz="1900" spc="110" dirty="0">
                <a:latin typeface="Times New Roman"/>
                <a:cs typeface="Times New Roman"/>
              </a:rPr>
              <a:t> </a:t>
            </a:r>
            <a:r>
              <a:rPr sz="1900" spc="60" dirty="0">
                <a:latin typeface="Cambria"/>
                <a:cs typeface="Cambria"/>
              </a:rPr>
              <a:t>was</a:t>
            </a:r>
            <a:r>
              <a:rPr sz="1900" spc="100" dirty="0">
                <a:latin typeface="Times New Roman"/>
                <a:cs typeface="Times New Roman"/>
              </a:rPr>
              <a:t> </a:t>
            </a:r>
            <a:r>
              <a:rPr sz="1900" dirty="0">
                <a:latin typeface="Cambria"/>
                <a:cs typeface="Cambria"/>
              </a:rPr>
              <a:t>more</a:t>
            </a:r>
            <a:r>
              <a:rPr sz="1900" spc="105" dirty="0">
                <a:latin typeface="Times New Roman"/>
                <a:cs typeface="Times New Roman"/>
              </a:rPr>
              <a:t> </a:t>
            </a:r>
            <a:r>
              <a:rPr sz="1900" dirty="0">
                <a:latin typeface="Cambria"/>
                <a:cs typeface="Cambria"/>
              </a:rPr>
              <a:t>popular</a:t>
            </a:r>
            <a:r>
              <a:rPr sz="1900" spc="90" dirty="0">
                <a:latin typeface="Times New Roman"/>
                <a:cs typeface="Times New Roman"/>
              </a:rPr>
              <a:t> </a:t>
            </a:r>
            <a:r>
              <a:rPr sz="1900" spc="75" dirty="0">
                <a:latin typeface="Cambria"/>
                <a:cs typeface="Cambria"/>
              </a:rPr>
              <a:t>in</a:t>
            </a:r>
            <a:r>
              <a:rPr sz="1900" spc="105" dirty="0">
                <a:latin typeface="Times New Roman"/>
                <a:cs typeface="Times New Roman"/>
              </a:rPr>
              <a:t> </a:t>
            </a:r>
            <a:r>
              <a:rPr sz="1900" spc="65" dirty="0">
                <a:latin typeface="Cambria"/>
                <a:cs typeface="Cambria"/>
              </a:rPr>
              <a:t>the</a:t>
            </a:r>
            <a:r>
              <a:rPr sz="1900" spc="105" dirty="0">
                <a:latin typeface="Times New Roman"/>
                <a:cs typeface="Times New Roman"/>
              </a:rPr>
              <a:t> </a:t>
            </a:r>
            <a:r>
              <a:rPr sz="1900" spc="-25" dirty="0">
                <a:latin typeface="Cambria"/>
                <a:cs typeface="Cambria"/>
              </a:rPr>
              <a:t>old</a:t>
            </a:r>
            <a:r>
              <a:rPr sz="1900" spc="-25" dirty="0">
                <a:latin typeface="Times New Roman"/>
                <a:cs typeface="Times New Roman"/>
              </a:rPr>
              <a:t> </a:t>
            </a:r>
            <a:r>
              <a:rPr sz="1900" spc="50" dirty="0">
                <a:latin typeface="Cambria"/>
                <a:cs typeface="Cambria"/>
              </a:rPr>
              <a:t>generation</a:t>
            </a:r>
            <a:r>
              <a:rPr sz="1900" spc="90" dirty="0">
                <a:latin typeface="Times New Roman"/>
                <a:cs typeface="Times New Roman"/>
              </a:rPr>
              <a:t> </a:t>
            </a:r>
            <a:r>
              <a:rPr sz="1900" dirty="0">
                <a:latin typeface="Cambria"/>
                <a:cs typeface="Cambria"/>
              </a:rPr>
              <a:t>of</a:t>
            </a:r>
            <a:r>
              <a:rPr sz="1900" spc="75" dirty="0">
                <a:latin typeface="Times New Roman"/>
                <a:cs typeface="Times New Roman"/>
              </a:rPr>
              <a:t> </a:t>
            </a:r>
            <a:r>
              <a:rPr sz="1900" spc="50" dirty="0">
                <a:latin typeface="Cambria"/>
                <a:cs typeface="Cambria"/>
              </a:rPr>
              <a:t>computers.</a:t>
            </a:r>
            <a:r>
              <a:rPr sz="1900" spc="75" dirty="0">
                <a:latin typeface="Times New Roman"/>
                <a:cs typeface="Times New Roman"/>
              </a:rPr>
              <a:t> </a:t>
            </a:r>
            <a:r>
              <a:rPr sz="1900" spc="70" dirty="0">
                <a:latin typeface="Cambria"/>
                <a:cs typeface="Cambria"/>
              </a:rPr>
              <a:t>Python</a:t>
            </a:r>
            <a:r>
              <a:rPr sz="1900" spc="95" dirty="0">
                <a:latin typeface="Times New Roman"/>
                <a:cs typeface="Times New Roman"/>
              </a:rPr>
              <a:t> </a:t>
            </a:r>
            <a:r>
              <a:rPr sz="1900" spc="75" dirty="0">
                <a:latin typeface="Cambria"/>
                <a:cs typeface="Cambria"/>
              </a:rPr>
              <a:t>can</a:t>
            </a:r>
            <a:r>
              <a:rPr sz="1900" spc="80" dirty="0">
                <a:latin typeface="Times New Roman"/>
                <a:cs typeface="Times New Roman"/>
              </a:rPr>
              <a:t> </a:t>
            </a:r>
            <a:r>
              <a:rPr sz="1900" dirty="0">
                <a:latin typeface="Cambria"/>
                <a:cs typeface="Cambria"/>
              </a:rPr>
              <a:t>develop</a:t>
            </a:r>
            <a:r>
              <a:rPr sz="1900" spc="80" dirty="0">
                <a:latin typeface="Times New Roman"/>
                <a:cs typeface="Times New Roman"/>
              </a:rPr>
              <a:t> </a:t>
            </a:r>
            <a:r>
              <a:rPr sz="1900" spc="80" dirty="0">
                <a:latin typeface="Cambria"/>
                <a:cs typeface="Cambria"/>
              </a:rPr>
              <a:t>this</a:t>
            </a:r>
            <a:r>
              <a:rPr sz="1900" spc="75" dirty="0">
                <a:latin typeface="Times New Roman"/>
                <a:cs typeface="Times New Roman"/>
              </a:rPr>
              <a:t> </a:t>
            </a:r>
            <a:r>
              <a:rPr sz="1900" spc="80" dirty="0">
                <a:latin typeface="Cambria"/>
                <a:cs typeface="Cambria"/>
              </a:rPr>
              <a:t>kind</a:t>
            </a:r>
            <a:r>
              <a:rPr sz="1900" spc="65" dirty="0">
                <a:latin typeface="Times New Roman"/>
                <a:cs typeface="Times New Roman"/>
              </a:rPr>
              <a:t> </a:t>
            </a:r>
            <a:r>
              <a:rPr sz="1900" dirty="0">
                <a:latin typeface="Cambria"/>
                <a:cs typeface="Cambria"/>
              </a:rPr>
              <a:t>of</a:t>
            </a:r>
            <a:r>
              <a:rPr sz="1900" spc="75" dirty="0">
                <a:latin typeface="Times New Roman"/>
                <a:cs typeface="Times New Roman"/>
              </a:rPr>
              <a:t> </a:t>
            </a:r>
            <a:r>
              <a:rPr sz="1900" spc="45" dirty="0">
                <a:latin typeface="Cambria"/>
                <a:cs typeface="Cambria"/>
              </a:rPr>
              <a:t>application</a:t>
            </a:r>
            <a:r>
              <a:rPr sz="1900" spc="45" dirty="0">
                <a:latin typeface="Times New Roman"/>
                <a:cs typeface="Times New Roman"/>
              </a:rPr>
              <a:t> </a:t>
            </a:r>
            <a:r>
              <a:rPr sz="1900" dirty="0">
                <a:latin typeface="Cambria"/>
                <a:cs typeface="Cambria"/>
              </a:rPr>
              <a:t>very</a:t>
            </a:r>
            <a:r>
              <a:rPr sz="1900" spc="100" dirty="0">
                <a:latin typeface="Times New Roman"/>
                <a:cs typeface="Times New Roman"/>
              </a:rPr>
              <a:t> </a:t>
            </a:r>
            <a:r>
              <a:rPr sz="1900" spc="50" dirty="0">
                <a:latin typeface="Cambria"/>
                <a:cs typeface="Cambria"/>
              </a:rPr>
              <a:t>effectively.</a:t>
            </a:r>
            <a:r>
              <a:rPr sz="1900" spc="100" dirty="0">
                <a:latin typeface="Times New Roman"/>
                <a:cs typeface="Times New Roman"/>
              </a:rPr>
              <a:t> </a:t>
            </a:r>
            <a:r>
              <a:rPr sz="1900" spc="120" dirty="0">
                <a:latin typeface="Cambria"/>
                <a:cs typeface="Cambria"/>
              </a:rPr>
              <a:t>It</a:t>
            </a:r>
            <a:r>
              <a:rPr sz="1900" spc="90" dirty="0">
                <a:latin typeface="Times New Roman"/>
                <a:cs typeface="Times New Roman"/>
              </a:rPr>
              <a:t> </a:t>
            </a:r>
            <a:r>
              <a:rPr sz="1900" spc="65" dirty="0">
                <a:latin typeface="Cambria"/>
                <a:cs typeface="Cambria"/>
              </a:rPr>
              <a:t>is</a:t>
            </a:r>
            <a:r>
              <a:rPr sz="1900" spc="75" dirty="0">
                <a:latin typeface="Times New Roman"/>
                <a:cs typeface="Times New Roman"/>
              </a:rPr>
              <a:t> </a:t>
            </a:r>
            <a:r>
              <a:rPr sz="1900" spc="55" dirty="0">
                <a:latin typeface="Cambria"/>
                <a:cs typeface="Cambria"/>
              </a:rPr>
              <a:t>famous</a:t>
            </a:r>
            <a:r>
              <a:rPr sz="1900" spc="95" dirty="0">
                <a:latin typeface="Times New Roman"/>
                <a:cs typeface="Times New Roman"/>
              </a:rPr>
              <a:t> </a:t>
            </a:r>
            <a:r>
              <a:rPr sz="1900" dirty="0">
                <a:latin typeface="Cambria"/>
                <a:cs typeface="Cambria"/>
              </a:rPr>
              <a:t>for</a:t>
            </a:r>
            <a:r>
              <a:rPr sz="1900" spc="85" dirty="0">
                <a:latin typeface="Times New Roman"/>
                <a:cs typeface="Times New Roman"/>
              </a:rPr>
              <a:t> </a:t>
            </a:r>
            <a:r>
              <a:rPr sz="1900" spc="80" dirty="0">
                <a:latin typeface="Cambria"/>
                <a:cs typeface="Cambria"/>
              </a:rPr>
              <a:t>having</a:t>
            </a:r>
            <a:r>
              <a:rPr sz="1900" spc="105" dirty="0">
                <a:latin typeface="Times New Roman"/>
                <a:cs typeface="Times New Roman"/>
              </a:rPr>
              <a:t> </a:t>
            </a:r>
            <a:r>
              <a:rPr sz="1900" spc="195" dirty="0">
                <a:latin typeface="Cambria"/>
                <a:cs typeface="Cambria"/>
              </a:rPr>
              <a:t>REPL,</a:t>
            </a:r>
            <a:r>
              <a:rPr sz="1900" spc="95" dirty="0">
                <a:latin typeface="Times New Roman"/>
                <a:cs typeface="Times New Roman"/>
              </a:rPr>
              <a:t> </a:t>
            </a:r>
            <a:r>
              <a:rPr sz="1900" spc="50" dirty="0">
                <a:latin typeface="Cambria"/>
                <a:cs typeface="Cambria"/>
              </a:rPr>
              <a:t>which</a:t>
            </a:r>
            <a:r>
              <a:rPr sz="1900" spc="75" dirty="0">
                <a:latin typeface="Times New Roman"/>
                <a:cs typeface="Times New Roman"/>
              </a:rPr>
              <a:t> </a:t>
            </a:r>
            <a:r>
              <a:rPr sz="1900" spc="80" dirty="0">
                <a:latin typeface="Cambria"/>
                <a:cs typeface="Cambria"/>
              </a:rPr>
              <a:t>means</a:t>
            </a:r>
            <a:r>
              <a:rPr sz="1900" spc="100" dirty="0">
                <a:latin typeface="Times New Roman"/>
                <a:cs typeface="Times New Roman"/>
              </a:rPr>
              <a:t> </a:t>
            </a:r>
            <a:r>
              <a:rPr sz="1900" spc="40" dirty="0">
                <a:latin typeface="Cambria"/>
                <a:cs typeface="Cambria"/>
              </a:rPr>
              <a:t>the</a:t>
            </a:r>
            <a:r>
              <a:rPr sz="1900" spc="40" dirty="0">
                <a:latin typeface="Times New Roman"/>
                <a:cs typeface="Times New Roman"/>
              </a:rPr>
              <a:t> </a:t>
            </a:r>
            <a:r>
              <a:rPr sz="1900" spc="70" dirty="0">
                <a:latin typeface="Cambria"/>
                <a:cs typeface="Cambria"/>
              </a:rPr>
              <a:t>Read-</a:t>
            </a:r>
            <a:r>
              <a:rPr sz="1900" spc="105" dirty="0">
                <a:latin typeface="Cambria"/>
                <a:cs typeface="Cambria"/>
              </a:rPr>
              <a:t>Eval-</a:t>
            </a:r>
            <a:r>
              <a:rPr sz="1900" spc="90" dirty="0">
                <a:latin typeface="Cambria"/>
                <a:cs typeface="Cambria"/>
              </a:rPr>
              <a:t>Print</a:t>
            </a:r>
            <a:r>
              <a:rPr sz="1900" spc="114" dirty="0">
                <a:latin typeface="Times New Roman"/>
                <a:cs typeface="Times New Roman"/>
              </a:rPr>
              <a:t> </a:t>
            </a:r>
            <a:r>
              <a:rPr sz="1900" dirty="0">
                <a:latin typeface="Cambria"/>
                <a:cs typeface="Cambria"/>
              </a:rPr>
              <a:t>Loop</a:t>
            </a:r>
            <a:r>
              <a:rPr sz="1900" spc="85" dirty="0">
                <a:latin typeface="Times New Roman"/>
                <a:cs typeface="Times New Roman"/>
              </a:rPr>
              <a:t> </a:t>
            </a:r>
            <a:r>
              <a:rPr sz="1900" spc="100" dirty="0">
                <a:latin typeface="Cambria"/>
                <a:cs typeface="Cambria"/>
              </a:rPr>
              <a:t>that</a:t>
            </a:r>
            <a:r>
              <a:rPr sz="1900" spc="100" dirty="0">
                <a:latin typeface="Times New Roman"/>
                <a:cs typeface="Times New Roman"/>
              </a:rPr>
              <a:t> </a:t>
            </a:r>
            <a:r>
              <a:rPr sz="1900" spc="85" dirty="0">
                <a:latin typeface="Cambria"/>
                <a:cs typeface="Cambria"/>
              </a:rPr>
              <a:t>makes</a:t>
            </a:r>
            <a:r>
              <a:rPr sz="1900" spc="95" dirty="0">
                <a:latin typeface="Times New Roman"/>
                <a:cs typeface="Times New Roman"/>
              </a:rPr>
              <a:t> </a:t>
            </a:r>
            <a:r>
              <a:rPr sz="1900" spc="75" dirty="0">
                <a:latin typeface="Cambria"/>
                <a:cs typeface="Cambria"/>
              </a:rPr>
              <a:t>it</a:t>
            </a:r>
            <a:r>
              <a:rPr sz="1900" spc="85" dirty="0">
                <a:latin typeface="Times New Roman"/>
                <a:cs typeface="Times New Roman"/>
              </a:rPr>
              <a:t> </a:t>
            </a:r>
            <a:r>
              <a:rPr sz="1900" spc="65" dirty="0">
                <a:latin typeface="Cambria"/>
                <a:cs typeface="Cambria"/>
              </a:rPr>
              <a:t>the</a:t>
            </a:r>
            <a:r>
              <a:rPr sz="1900" spc="90" dirty="0">
                <a:latin typeface="Times New Roman"/>
                <a:cs typeface="Times New Roman"/>
              </a:rPr>
              <a:t> </a:t>
            </a:r>
            <a:r>
              <a:rPr sz="1900" dirty="0">
                <a:latin typeface="Cambria"/>
                <a:cs typeface="Cambria"/>
              </a:rPr>
              <a:t>most</a:t>
            </a:r>
            <a:r>
              <a:rPr sz="1900" spc="85" dirty="0">
                <a:latin typeface="Times New Roman"/>
                <a:cs typeface="Times New Roman"/>
              </a:rPr>
              <a:t> </a:t>
            </a:r>
            <a:r>
              <a:rPr sz="1900" spc="70" dirty="0">
                <a:latin typeface="Cambria"/>
                <a:cs typeface="Cambria"/>
              </a:rPr>
              <a:t>suitable</a:t>
            </a:r>
            <a:r>
              <a:rPr sz="1900" spc="95" dirty="0">
                <a:latin typeface="Times New Roman"/>
                <a:cs typeface="Times New Roman"/>
              </a:rPr>
              <a:t> </a:t>
            </a:r>
            <a:r>
              <a:rPr sz="1900" spc="85" dirty="0">
                <a:latin typeface="Cambria"/>
                <a:cs typeface="Cambria"/>
              </a:rPr>
              <a:t>language</a:t>
            </a:r>
            <a:r>
              <a:rPr sz="1900" spc="114" dirty="0">
                <a:latin typeface="Times New Roman"/>
                <a:cs typeface="Times New Roman"/>
              </a:rPr>
              <a:t> </a:t>
            </a:r>
            <a:r>
              <a:rPr sz="1900" spc="-25" dirty="0">
                <a:latin typeface="Cambria"/>
                <a:cs typeface="Cambria"/>
              </a:rPr>
              <a:t>for</a:t>
            </a:r>
            <a:r>
              <a:rPr sz="1900" spc="-25" dirty="0">
                <a:latin typeface="Times New Roman"/>
                <a:cs typeface="Times New Roman"/>
              </a:rPr>
              <a:t> </a:t>
            </a:r>
            <a:r>
              <a:rPr sz="1900" spc="65" dirty="0">
                <a:latin typeface="Cambria"/>
                <a:cs typeface="Cambria"/>
              </a:rPr>
              <a:t>the</a:t>
            </a:r>
            <a:r>
              <a:rPr sz="1900" spc="70" dirty="0">
                <a:latin typeface="Times New Roman"/>
                <a:cs typeface="Times New Roman"/>
              </a:rPr>
              <a:t> </a:t>
            </a:r>
            <a:r>
              <a:rPr sz="1900" spc="45" dirty="0">
                <a:latin typeface="Cambria"/>
                <a:cs typeface="Cambria"/>
              </a:rPr>
              <a:t>command-</a:t>
            </a:r>
            <a:r>
              <a:rPr sz="1900" spc="65" dirty="0">
                <a:latin typeface="Cambria"/>
                <a:cs typeface="Cambria"/>
              </a:rPr>
              <a:t>line</a:t>
            </a:r>
            <a:r>
              <a:rPr sz="1900" spc="80" dirty="0">
                <a:latin typeface="Times New Roman"/>
                <a:cs typeface="Times New Roman"/>
              </a:rPr>
              <a:t> </a:t>
            </a:r>
            <a:r>
              <a:rPr sz="1900" spc="50" dirty="0">
                <a:latin typeface="Cambria"/>
                <a:cs typeface="Cambria"/>
              </a:rPr>
              <a:t>applications.</a:t>
            </a:r>
            <a:endParaRPr sz="1900">
              <a:latin typeface="Cambria"/>
              <a:cs typeface="Cambri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176270"/>
            <a:ext cx="3926204" cy="2806065"/>
          </a:xfrm>
          <a:prstGeom prst="rect">
            <a:avLst/>
          </a:prstGeom>
        </p:spPr>
        <p:txBody>
          <a:bodyPr vert="horz" wrap="square" lIns="0" tIns="12700" rIns="0" bIns="0" rtlCol="0">
            <a:spAutoFit/>
          </a:bodyPr>
          <a:lstStyle/>
          <a:p>
            <a:pPr marL="316230" indent="-303530">
              <a:lnSpc>
                <a:spcPct val="100000"/>
              </a:lnSpc>
              <a:spcBef>
                <a:spcPts val="100"/>
              </a:spcBef>
              <a:buFont typeface="Calibri"/>
              <a:buAutoNum type="arabicPeriod" startAt="4"/>
              <a:tabLst>
                <a:tab pos="316230" algn="l"/>
              </a:tabLst>
            </a:pPr>
            <a:r>
              <a:rPr sz="2400" b="1" spc="-10" dirty="0">
                <a:latin typeface="Calibri"/>
                <a:cs typeface="Calibri"/>
              </a:rPr>
              <a:t>Sorted()</a:t>
            </a:r>
            <a:r>
              <a:rPr sz="2400" spc="-105" dirty="0">
                <a:latin typeface="Times New Roman"/>
                <a:cs typeface="Times New Roman"/>
              </a:rPr>
              <a:t> </a:t>
            </a:r>
            <a:r>
              <a:rPr sz="2400" b="1" spc="-10" dirty="0">
                <a:latin typeface="Calibri"/>
                <a:cs typeface="Calibri"/>
              </a:rPr>
              <a:t>Function</a:t>
            </a:r>
            <a:endParaRPr sz="2400">
              <a:latin typeface="Calibri"/>
              <a:cs typeface="Calibri"/>
            </a:endParaRPr>
          </a:p>
          <a:p>
            <a:pPr marL="355600" marR="5080" lvl="1" indent="-342900">
              <a:lnSpc>
                <a:spcPct val="80000"/>
              </a:lnSpc>
              <a:spcBef>
                <a:spcPts val="575"/>
              </a:spcBef>
              <a:buFont typeface="Microsoft Sans Serif"/>
              <a:buChar char="•"/>
              <a:tabLst>
                <a:tab pos="355600" algn="l"/>
              </a:tabLst>
            </a:pPr>
            <a:r>
              <a:rPr sz="2400" spc="-10" dirty="0">
                <a:latin typeface="Calibri"/>
                <a:cs typeface="Calibri"/>
              </a:rPr>
              <a:t>There</a:t>
            </a:r>
            <a:r>
              <a:rPr sz="2400" spc="-90" dirty="0">
                <a:latin typeface="Times New Roman"/>
                <a:cs typeface="Times New Roman"/>
              </a:rPr>
              <a:t> </a:t>
            </a:r>
            <a:r>
              <a:rPr sz="2400" dirty="0">
                <a:latin typeface="Calibri"/>
                <a:cs typeface="Calibri"/>
              </a:rPr>
              <a:t>are</a:t>
            </a:r>
            <a:r>
              <a:rPr sz="2400" spc="-100" dirty="0">
                <a:latin typeface="Times New Roman"/>
                <a:cs typeface="Times New Roman"/>
              </a:rPr>
              <a:t> </a:t>
            </a:r>
            <a:r>
              <a:rPr sz="2400" dirty="0">
                <a:latin typeface="Calibri"/>
                <a:cs typeface="Calibri"/>
              </a:rPr>
              <a:t>two</a:t>
            </a:r>
            <a:r>
              <a:rPr sz="2400" spc="-114" dirty="0">
                <a:latin typeface="Times New Roman"/>
                <a:cs typeface="Times New Roman"/>
              </a:rPr>
              <a:t> </a:t>
            </a:r>
            <a:r>
              <a:rPr sz="2400" spc="-10" dirty="0">
                <a:latin typeface="Calibri"/>
                <a:cs typeface="Calibri"/>
              </a:rPr>
              <a:t>elements</a:t>
            </a:r>
            <a:r>
              <a:rPr sz="2400" spc="-95" dirty="0">
                <a:latin typeface="Times New Roman"/>
                <a:cs typeface="Times New Roman"/>
              </a:rPr>
              <a:t> </a:t>
            </a:r>
            <a:r>
              <a:rPr sz="2400" dirty="0">
                <a:latin typeface="Calibri"/>
                <a:cs typeface="Calibri"/>
              </a:rPr>
              <a:t>in</a:t>
            </a:r>
            <a:r>
              <a:rPr sz="2400" spc="-110" dirty="0">
                <a:latin typeface="Times New Roman"/>
                <a:cs typeface="Times New Roman"/>
              </a:rPr>
              <a:t> </a:t>
            </a:r>
            <a:r>
              <a:rPr sz="2400" spc="-50" dirty="0">
                <a:latin typeface="Calibri"/>
                <a:cs typeface="Calibri"/>
              </a:rPr>
              <a:t>a</a:t>
            </a:r>
            <a:r>
              <a:rPr sz="2400" spc="-50" dirty="0">
                <a:latin typeface="Times New Roman"/>
                <a:cs typeface="Times New Roman"/>
              </a:rPr>
              <a:t> </a:t>
            </a:r>
            <a:r>
              <a:rPr sz="2400" dirty="0">
                <a:latin typeface="Calibri"/>
                <a:cs typeface="Calibri"/>
              </a:rPr>
              <a:t>Python</a:t>
            </a:r>
            <a:r>
              <a:rPr sz="2400" spc="-40" dirty="0">
                <a:latin typeface="Times New Roman"/>
                <a:cs typeface="Times New Roman"/>
              </a:rPr>
              <a:t> </a:t>
            </a:r>
            <a:r>
              <a:rPr sz="2400" spc="-10" dirty="0">
                <a:latin typeface="Calibri"/>
                <a:cs typeface="Calibri"/>
              </a:rPr>
              <a:t>dictionary-</a:t>
            </a:r>
            <a:r>
              <a:rPr sz="2400" spc="-25" dirty="0">
                <a:latin typeface="Calibri"/>
                <a:cs typeface="Calibri"/>
              </a:rPr>
              <a:t>keys</a:t>
            </a:r>
            <a:r>
              <a:rPr sz="2400" spc="-60" dirty="0">
                <a:latin typeface="Times New Roman"/>
                <a:cs typeface="Times New Roman"/>
              </a:rPr>
              <a:t> </a:t>
            </a:r>
            <a:r>
              <a:rPr sz="2400" spc="-25" dirty="0">
                <a:latin typeface="Calibri"/>
                <a:cs typeface="Calibri"/>
              </a:rPr>
              <a:t>and</a:t>
            </a:r>
            <a:r>
              <a:rPr sz="2400" spc="-25" dirty="0">
                <a:latin typeface="Times New Roman"/>
                <a:cs typeface="Times New Roman"/>
              </a:rPr>
              <a:t> </a:t>
            </a:r>
            <a:r>
              <a:rPr sz="2400" spc="-10" dirty="0">
                <a:latin typeface="Calibri"/>
                <a:cs typeface="Calibri"/>
              </a:rPr>
              <a:t>values.</a:t>
            </a:r>
            <a:r>
              <a:rPr sz="2400" spc="-95" dirty="0">
                <a:latin typeface="Times New Roman"/>
                <a:cs typeface="Times New Roman"/>
              </a:rPr>
              <a:t> </a:t>
            </a:r>
            <a:r>
              <a:rPr sz="2400" spc="-65" dirty="0">
                <a:latin typeface="Calibri"/>
                <a:cs typeface="Calibri"/>
              </a:rPr>
              <a:t>You</a:t>
            </a:r>
            <a:r>
              <a:rPr sz="2400" spc="-80" dirty="0">
                <a:latin typeface="Times New Roman"/>
                <a:cs typeface="Times New Roman"/>
              </a:rPr>
              <a:t> </a:t>
            </a:r>
            <a:r>
              <a:rPr sz="2400" dirty="0">
                <a:latin typeface="Calibri"/>
                <a:cs typeface="Calibri"/>
              </a:rPr>
              <a:t>can</a:t>
            </a:r>
            <a:r>
              <a:rPr sz="2400" spc="-105" dirty="0">
                <a:latin typeface="Times New Roman"/>
                <a:cs typeface="Times New Roman"/>
              </a:rPr>
              <a:t> </a:t>
            </a:r>
            <a:r>
              <a:rPr sz="2400" dirty="0">
                <a:latin typeface="Calibri"/>
                <a:cs typeface="Calibri"/>
              </a:rPr>
              <a:t>sort</a:t>
            </a:r>
            <a:r>
              <a:rPr sz="2400" spc="-90" dirty="0">
                <a:latin typeface="Times New Roman"/>
                <a:cs typeface="Times New Roman"/>
              </a:rPr>
              <a:t> </a:t>
            </a:r>
            <a:r>
              <a:rPr sz="2400" spc="-25" dirty="0">
                <a:latin typeface="Calibri"/>
                <a:cs typeface="Calibri"/>
              </a:rPr>
              <a:t>the</a:t>
            </a:r>
            <a:r>
              <a:rPr sz="2400" spc="-25" dirty="0">
                <a:latin typeface="Times New Roman"/>
                <a:cs typeface="Times New Roman"/>
              </a:rPr>
              <a:t> </a:t>
            </a:r>
            <a:r>
              <a:rPr sz="2400" dirty="0">
                <a:latin typeface="Calibri"/>
                <a:cs typeface="Calibri"/>
              </a:rPr>
              <a:t>dictionary</a:t>
            </a:r>
            <a:r>
              <a:rPr sz="2400" spc="-110" dirty="0">
                <a:latin typeface="Times New Roman"/>
                <a:cs typeface="Times New Roman"/>
              </a:rPr>
              <a:t> </a:t>
            </a:r>
            <a:r>
              <a:rPr sz="2400" dirty="0">
                <a:latin typeface="Calibri"/>
                <a:cs typeface="Calibri"/>
              </a:rPr>
              <a:t>by</a:t>
            </a:r>
            <a:r>
              <a:rPr sz="2400" spc="-90" dirty="0">
                <a:latin typeface="Times New Roman"/>
                <a:cs typeface="Times New Roman"/>
              </a:rPr>
              <a:t> </a:t>
            </a:r>
            <a:r>
              <a:rPr sz="2400" spc="-20" dirty="0">
                <a:latin typeface="Calibri"/>
                <a:cs typeface="Calibri"/>
              </a:rPr>
              <a:t>keys,</a:t>
            </a:r>
            <a:r>
              <a:rPr sz="2400" spc="-105" dirty="0">
                <a:latin typeface="Times New Roman"/>
                <a:cs typeface="Times New Roman"/>
              </a:rPr>
              <a:t> </a:t>
            </a:r>
            <a:r>
              <a:rPr sz="2400" spc="-10" dirty="0">
                <a:latin typeface="Calibri"/>
                <a:cs typeface="Calibri"/>
              </a:rPr>
              <a:t>values,</a:t>
            </a:r>
            <a:r>
              <a:rPr sz="2400" spc="-90" dirty="0">
                <a:latin typeface="Times New Roman"/>
                <a:cs typeface="Times New Roman"/>
              </a:rPr>
              <a:t> </a:t>
            </a:r>
            <a:r>
              <a:rPr sz="2400" spc="-25" dirty="0">
                <a:latin typeface="Calibri"/>
                <a:cs typeface="Calibri"/>
              </a:rPr>
              <a:t>or</a:t>
            </a:r>
            <a:r>
              <a:rPr sz="2400" spc="-25" dirty="0">
                <a:latin typeface="Times New Roman"/>
                <a:cs typeface="Times New Roman"/>
              </a:rPr>
              <a:t> </a:t>
            </a:r>
            <a:r>
              <a:rPr sz="2400" dirty="0">
                <a:latin typeface="Calibri"/>
                <a:cs typeface="Calibri"/>
              </a:rPr>
              <a:t>both.</a:t>
            </a:r>
            <a:r>
              <a:rPr sz="2400" spc="-100" dirty="0">
                <a:latin typeface="Times New Roman"/>
                <a:cs typeface="Times New Roman"/>
              </a:rPr>
              <a:t> </a:t>
            </a:r>
            <a:r>
              <a:rPr sz="2400" dirty="0">
                <a:latin typeface="Calibri"/>
                <a:cs typeface="Calibri"/>
              </a:rPr>
              <a:t>In</a:t>
            </a:r>
            <a:r>
              <a:rPr sz="2400" spc="-90" dirty="0">
                <a:latin typeface="Times New Roman"/>
                <a:cs typeface="Times New Roman"/>
              </a:rPr>
              <a:t> </a:t>
            </a:r>
            <a:r>
              <a:rPr sz="2400" dirty="0">
                <a:latin typeface="Calibri"/>
                <a:cs typeface="Calibri"/>
              </a:rPr>
              <a:t>this</a:t>
            </a:r>
            <a:r>
              <a:rPr sz="2400" spc="-95" dirty="0">
                <a:latin typeface="Times New Roman"/>
                <a:cs typeface="Times New Roman"/>
              </a:rPr>
              <a:t> </a:t>
            </a:r>
            <a:r>
              <a:rPr sz="2400" dirty="0">
                <a:latin typeface="Calibri"/>
                <a:cs typeface="Calibri"/>
              </a:rPr>
              <a:t>article,</a:t>
            </a:r>
            <a:r>
              <a:rPr sz="2400" spc="-105" dirty="0">
                <a:latin typeface="Times New Roman"/>
                <a:cs typeface="Times New Roman"/>
              </a:rPr>
              <a:t> </a:t>
            </a:r>
            <a:r>
              <a:rPr sz="2400" dirty="0">
                <a:latin typeface="Calibri"/>
                <a:cs typeface="Calibri"/>
              </a:rPr>
              <a:t>we</a:t>
            </a:r>
            <a:r>
              <a:rPr sz="2400" spc="-90" dirty="0">
                <a:latin typeface="Times New Roman"/>
                <a:cs typeface="Times New Roman"/>
              </a:rPr>
              <a:t> </a:t>
            </a:r>
            <a:r>
              <a:rPr sz="2400" spc="-20" dirty="0">
                <a:latin typeface="Calibri"/>
                <a:cs typeface="Calibri"/>
              </a:rPr>
              <a:t>will</a:t>
            </a:r>
            <a:r>
              <a:rPr sz="2400" spc="-20" dirty="0">
                <a:latin typeface="Times New Roman"/>
                <a:cs typeface="Times New Roman"/>
              </a:rPr>
              <a:t> </a:t>
            </a:r>
            <a:r>
              <a:rPr sz="2400" dirty="0">
                <a:latin typeface="Calibri"/>
                <a:cs typeface="Calibri"/>
              </a:rPr>
              <a:t>discuss</a:t>
            </a:r>
            <a:r>
              <a:rPr sz="2400" spc="-110" dirty="0">
                <a:latin typeface="Times New Roman"/>
                <a:cs typeface="Times New Roman"/>
              </a:rPr>
              <a:t> </a:t>
            </a:r>
            <a:r>
              <a:rPr sz="2400" dirty="0">
                <a:latin typeface="Calibri"/>
                <a:cs typeface="Calibri"/>
              </a:rPr>
              <a:t>the</a:t>
            </a:r>
            <a:r>
              <a:rPr sz="2400" spc="-120" dirty="0">
                <a:latin typeface="Times New Roman"/>
                <a:cs typeface="Times New Roman"/>
              </a:rPr>
              <a:t> </a:t>
            </a:r>
            <a:r>
              <a:rPr sz="2400" dirty="0">
                <a:latin typeface="Calibri"/>
                <a:cs typeface="Calibri"/>
              </a:rPr>
              <a:t>methods</a:t>
            </a:r>
            <a:r>
              <a:rPr sz="2400" spc="-105" dirty="0">
                <a:latin typeface="Times New Roman"/>
                <a:cs typeface="Times New Roman"/>
              </a:rPr>
              <a:t> </a:t>
            </a:r>
            <a:r>
              <a:rPr sz="2400" spc="-25" dirty="0">
                <a:latin typeface="Calibri"/>
                <a:cs typeface="Calibri"/>
              </a:rPr>
              <a:t>of</a:t>
            </a:r>
            <a:r>
              <a:rPr sz="2400" spc="-25" dirty="0">
                <a:latin typeface="Times New Roman"/>
                <a:cs typeface="Times New Roman"/>
              </a:rPr>
              <a:t> </a:t>
            </a:r>
            <a:r>
              <a:rPr sz="2400" dirty="0">
                <a:latin typeface="Calibri"/>
                <a:cs typeface="Calibri"/>
              </a:rPr>
              <a:t>sorting</a:t>
            </a:r>
            <a:r>
              <a:rPr sz="2400" spc="-114" dirty="0">
                <a:latin typeface="Times New Roman"/>
                <a:cs typeface="Times New Roman"/>
              </a:rPr>
              <a:t> </a:t>
            </a:r>
            <a:r>
              <a:rPr sz="2400" dirty="0">
                <a:latin typeface="Calibri"/>
                <a:cs typeface="Calibri"/>
              </a:rPr>
              <a:t>dictionaries</a:t>
            </a:r>
            <a:r>
              <a:rPr sz="2400" spc="-114" dirty="0">
                <a:latin typeface="Times New Roman"/>
                <a:cs typeface="Times New Roman"/>
              </a:rPr>
              <a:t> </a:t>
            </a:r>
            <a:r>
              <a:rPr sz="2400" dirty="0">
                <a:latin typeface="Calibri"/>
                <a:cs typeface="Calibri"/>
              </a:rPr>
              <a:t>by</a:t>
            </a:r>
            <a:r>
              <a:rPr sz="2400" spc="-100" dirty="0">
                <a:latin typeface="Times New Roman"/>
                <a:cs typeface="Times New Roman"/>
              </a:rPr>
              <a:t> </a:t>
            </a:r>
            <a:r>
              <a:rPr sz="2400" spc="-20" dirty="0">
                <a:latin typeface="Calibri"/>
                <a:cs typeface="Calibri"/>
              </a:rPr>
              <a:t>key</a:t>
            </a:r>
            <a:r>
              <a:rPr sz="2400" spc="-130" dirty="0">
                <a:latin typeface="Times New Roman"/>
                <a:cs typeface="Times New Roman"/>
              </a:rPr>
              <a:t> </a:t>
            </a:r>
            <a:r>
              <a:rPr sz="2400" spc="-25" dirty="0">
                <a:latin typeface="Calibri"/>
                <a:cs typeface="Calibri"/>
              </a:rPr>
              <a:t>or</a:t>
            </a:r>
            <a:r>
              <a:rPr sz="2400" spc="-25" dirty="0">
                <a:latin typeface="Times New Roman"/>
                <a:cs typeface="Times New Roman"/>
              </a:rPr>
              <a:t> </a:t>
            </a:r>
            <a:r>
              <a:rPr sz="2400" dirty="0">
                <a:latin typeface="Calibri"/>
                <a:cs typeface="Calibri"/>
              </a:rPr>
              <a:t>value</a:t>
            </a:r>
            <a:r>
              <a:rPr sz="2400" spc="-110" dirty="0">
                <a:latin typeface="Times New Roman"/>
                <a:cs typeface="Times New Roman"/>
              </a:rPr>
              <a:t> </a:t>
            </a:r>
            <a:r>
              <a:rPr sz="2400" dirty="0">
                <a:latin typeface="Calibri"/>
                <a:cs typeface="Calibri"/>
              </a:rPr>
              <a:t>using</a:t>
            </a:r>
            <a:r>
              <a:rPr sz="2400" spc="-105" dirty="0">
                <a:latin typeface="Times New Roman"/>
                <a:cs typeface="Times New Roman"/>
              </a:rPr>
              <a:t> </a:t>
            </a:r>
            <a:r>
              <a:rPr sz="2400" u="sng" spc="-10" dirty="0">
                <a:solidFill>
                  <a:srgbClr val="0000FF"/>
                </a:solidFill>
                <a:uFill>
                  <a:solidFill>
                    <a:srgbClr val="0000FF"/>
                  </a:solidFill>
                </a:uFill>
                <a:latin typeface="Calibri"/>
                <a:cs typeface="Calibri"/>
                <a:hlinkClick r:id="rId2"/>
              </a:rPr>
              <a:t>Python</a:t>
            </a:r>
            <a:r>
              <a:rPr sz="2400" spc="-10" dirty="0">
                <a:latin typeface="Calibri"/>
                <a:cs typeface="Calibri"/>
              </a:rPr>
              <a:t>.</a:t>
            </a:r>
            <a:endParaRPr sz="2400">
              <a:latin typeface="Calibri"/>
              <a:cs typeface="Calibri"/>
            </a:endParaRPr>
          </a:p>
        </p:txBody>
      </p:sp>
      <p:sp>
        <p:nvSpPr>
          <p:cNvPr id="3" name="object 3"/>
          <p:cNvSpPr txBox="1"/>
          <p:nvPr/>
        </p:nvSpPr>
        <p:spPr>
          <a:xfrm>
            <a:off x="4727832" y="176270"/>
            <a:ext cx="3566795" cy="1708150"/>
          </a:xfrm>
          <a:prstGeom prst="rect">
            <a:avLst/>
          </a:prstGeom>
        </p:spPr>
        <p:txBody>
          <a:bodyPr vert="horz" wrap="square" lIns="0" tIns="12700" rIns="0" bIns="0" rtlCol="0">
            <a:spAutoFit/>
          </a:bodyPr>
          <a:lstStyle/>
          <a:p>
            <a:pPr marL="354965" indent="-342265">
              <a:lnSpc>
                <a:spcPct val="100000"/>
              </a:lnSpc>
              <a:spcBef>
                <a:spcPts val="100"/>
              </a:spcBef>
              <a:buFont typeface="Microsoft Sans Serif"/>
              <a:buChar char="•"/>
              <a:tabLst>
                <a:tab pos="354965" algn="l"/>
              </a:tabLst>
            </a:pPr>
            <a:r>
              <a:rPr sz="2400" b="1" spc="-10" dirty="0">
                <a:latin typeface="Calibri"/>
                <a:cs typeface="Calibri"/>
              </a:rPr>
              <a:t>Example</a:t>
            </a:r>
            <a:endParaRPr sz="2400">
              <a:latin typeface="Calibri"/>
              <a:cs typeface="Calibri"/>
            </a:endParaRPr>
          </a:p>
          <a:p>
            <a:pPr marL="12700">
              <a:lnSpc>
                <a:spcPts val="2590"/>
              </a:lnSpc>
            </a:pPr>
            <a:r>
              <a:rPr sz="2400" dirty="0">
                <a:latin typeface="Calibri"/>
                <a:cs typeface="Calibri"/>
              </a:rPr>
              <a:t>#</a:t>
            </a:r>
            <a:r>
              <a:rPr sz="2400" spc="-100" dirty="0">
                <a:latin typeface="Times New Roman"/>
                <a:cs typeface="Times New Roman"/>
              </a:rPr>
              <a:t> </a:t>
            </a:r>
            <a:r>
              <a:rPr sz="2400" spc="-10" dirty="0">
                <a:latin typeface="Calibri"/>
                <a:cs typeface="Calibri"/>
              </a:rPr>
              <a:t>Creates</a:t>
            </a:r>
            <a:r>
              <a:rPr sz="2400" spc="-110" dirty="0">
                <a:latin typeface="Times New Roman"/>
                <a:cs typeface="Times New Roman"/>
              </a:rPr>
              <a:t> </a:t>
            </a:r>
            <a:r>
              <a:rPr sz="2400" dirty="0">
                <a:latin typeface="Calibri"/>
                <a:cs typeface="Calibri"/>
              </a:rPr>
              <a:t>a</a:t>
            </a:r>
            <a:r>
              <a:rPr sz="2400" spc="-110" dirty="0">
                <a:latin typeface="Times New Roman"/>
                <a:cs typeface="Times New Roman"/>
              </a:rPr>
              <a:t> </a:t>
            </a:r>
            <a:r>
              <a:rPr sz="2400" dirty="0">
                <a:latin typeface="Calibri"/>
                <a:cs typeface="Calibri"/>
              </a:rPr>
              <a:t>sorted</a:t>
            </a:r>
            <a:r>
              <a:rPr sz="2400" spc="-100" dirty="0">
                <a:latin typeface="Times New Roman"/>
                <a:cs typeface="Times New Roman"/>
              </a:rPr>
              <a:t> </a:t>
            </a:r>
            <a:r>
              <a:rPr sz="2400" spc="-10" dirty="0">
                <a:latin typeface="Calibri"/>
                <a:cs typeface="Calibri"/>
              </a:rPr>
              <a:t>dictionary</a:t>
            </a:r>
            <a:endParaRPr sz="2400">
              <a:latin typeface="Calibri"/>
              <a:cs typeface="Calibri"/>
            </a:endParaRPr>
          </a:p>
          <a:p>
            <a:pPr marL="355600">
              <a:lnSpc>
                <a:spcPts val="2590"/>
              </a:lnSpc>
            </a:pPr>
            <a:r>
              <a:rPr sz="2400" dirty="0">
                <a:latin typeface="Calibri"/>
                <a:cs typeface="Calibri"/>
              </a:rPr>
              <a:t>(sorted</a:t>
            </a:r>
            <a:r>
              <a:rPr sz="2400" spc="-120" dirty="0">
                <a:latin typeface="Times New Roman"/>
                <a:cs typeface="Times New Roman"/>
              </a:rPr>
              <a:t> </a:t>
            </a:r>
            <a:r>
              <a:rPr sz="2400" dirty="0">
                <a:latin typeface="Calibri"/>
                <a:cs typeface="Calibri"/>
              </a:rPr>
              <a:t>by</a:t>
            </a:r>
            <a:r>
              <a:rPr sz="2400" spc="-105" dirty="0">
                <a:latin typeface="Times New Roman"/>
                <a:cs typeface="Times New Roman"/>
              </a:rPr>
              <a:t> </a:t>
            </a:r>
            <a:r>
              <a:rPr sz="2400" spc="-20" dirty="0">
                <a:latin typeface="Calibri"/>
                <a:cs typeface="Calibri"/>
              </a:rPr>
              <a:t>key)</a:t>
            </a:r>
            <a:endParaRPr sz="2400">
              <a:latin typeface="Calibri"/>
              <a:cs typeface="Calibri"/>
            </a:endParaRPr>
          </a:p>
          <a:p>
            <a:pPr marL="355600" marR="650875" indent="-342900">
              <a:lnSpc>
                <a:spcPts val="2300"/>
              </a:lnSpc>
              <a:spcBef>
                <a:spcPts val="560"/>
              </a:spcBef>
            </a:pPr>
            <a:r>
              <a:rPr sz="2400" dirty="0">
                <a:latin typeface="Calibri"/>
                <a:cs typeface="Calibri"/>
              </a:rPr>
              <a:t>from</a:t>
            </a:r>
            <a:r>
              <a:rPr sz="2400" spc="-130" dirty="0">
                <a:latin typeface="Times New Roman"/>
                <a:cs typeface="Times New Roman"/>
              </a:rPr>
              <a:t> </a:t>
            </a:r>
            <a:r>
              <a:rPr sz="2400" dirty="0">
                <a:latin typeface="Calibri"/>
                <a:cs typeface="Calibri"/>
              </a:rPr>
              <a:t>collections</a:t>
            </a:r>
            <a:r>
              <a:rPr sz="2400" spc="-125" dirty="0">
                <a:latin typeface="Times New Roman"/>
                <a:cs typeface="Times New Roman"/>
              </a:rPr>
              <a:t> </a:t>
            </a:r>
            <a:r>
              <a:rPr sz="2400" spc="-10" dirty="0">
                <a:latin typeface="Calibri"/>
                <a:cs typeface="Calibri"/>
              </a:rPr>
              <a:t>import</a:t>
            </a:r>
            <a:r>
              <a:rPr sz="2400" spc="-10" dirty="0">
                <a:latin typeface="Times New Roman"/>
                <a:cs typeface="Times New Roman"/>
              </a:rPr>
              <a:t> </a:t>
            </a:r>
            <a:r>
              <a:rPr sz="2400" spc="-10" dirty="0">
                <a:latin typeface="Calibri"/>
                <a:cs typeface="Calibri"/>
              </a:rPr>
              <a:t>OrderedDict</a:t>
            </a:r>
            <a:endParaRPr sz="2400">
              <a:latin typeface="Calibri"/>
              <a:cs typeface="Calibri"/>
            </a:endParaRPr>
          </a:p>
        </p:txBody>
      </p:sp>
      <p:sp>
        <p:nvSpPr>
          <p:cNvPr id="4" name="object 4"/>
          <p:cNvSpPr txBox="1"/>
          <p:nvPr/>
        </p:nvSpPr>
        <p:spPr>
          <a:xfrm>
            <a:off x="4727832" y="2225159"/>
            <a:ext cx="4092575" cy="2366645"/>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dict</a:t>
            </a:r>
            <a:r>
              <a:rPr sz="2400" spc="-85" dirty="0">
                <a:latin typeface="Times New Roman"/>
                <a:cs typeface="Times New Roman"/>
              </a:rPr>
              <a:t> </a:t>
            </a:r>
            <a:r>
              <a:rPr sz="2400" dirty="0">
                <a:latin typeface="Calibri"/>
                <a:cs typeface="Calibri"/>
              </a:rPr>
              <a:t>=</a:t>
            </a:r>
            <a:r>
              <a:rPr sz="2400" spc="-75" dirty="0">
                <a:latin typeface="Times New Roman"/>
                <a:cs typeface="Times New Roman"/>
              </a:rPr>
              <a:t> </a:t>
            </a:r>
            <a:r>
              <a:rPr sz="2400" spc="-20" dirty="0">
                <a:latin typeface="Calibri"/>
                <a:cs typeface="Calibri"/>
              </a:rPr>
              <a:t>{'ravi':</a:t>
            </a:r>
            <a:r>
              <a:rPr sz="2400" spc="-105" dirty="0">
                <a:latin typeface="Times New Roman"/>
                <a:cs typeface="Times New Roman"/>
              </a:rPr>
              <a:t> </a:t>
            </a:r>
            <a:r>
              <a:rPr sz="2400" dirty="0">
                <a:latin typeface="Calibri"/>
                <a:cs typeface="Calibri"/>
              </a:rPr>
              <a:t>'10',</a:t>
            </a:r>
            <a:r>
              <a:rPr sz="2400" spc="-75" dirty="0">
                <a:latin typeface="Times New Roman"/>
                <a:cs typeface="Times New Roman"/>
              </a:rPr>
              <a:t> </a:t>
            </a:r>
            <a:r>
              <a:rPr sz="2400" spc="-10" dirty="0">
                <a:latin typeface="Calibri"/>
                <a:cs typeface="Calibri"/>
              </a:rPr>
              <a:t>'rajnish':</a:t>
            </a:r>
            <a:r>
              <a:rPr sz="2400" spc="-95" dirty="0">
                <a:latin typeface="Times New Roman"/>
                <a:cs typeface="Times New Roman"/>
              </a:rPr>
              <a:t> </a:t>
            </a:r>
            <a:r>
              <a:rPr sz="2400" spc="-20" dirty="0">
                <a:latin typeface="Calibri"/>
                <a:cs typeface="Calibri"/>
              </a:rPr>
              <a:t>'9',</a:t>
            </a:r>
            <a:endParaRPr sz="2400">
              <a:latin typeface="Calibri"/>
              <a:cs typeface="Calibri"/>
            </a:endParaRPr>
          </a:p>
          <a:p>
            <a:pPr marL="927100">
              <a:lnSpc>
                <a:spcPts val="2590"/>
              </a:lnSpc>
            </a:pPr>
            <a:r>
              <a:rPr sz="2400" spc="-10" dirty="0">
                <a:latin typeface="Calibri"/>
                <a:cs typeface="Calibri"/>
              </a:rPr>
              <a:t>'sanjeev':</a:t>
            </a:r>
            <a:r>
              <a:rPr sz="2400" spc="-85" dirty="0">
                <a:latin typeface="Times New Roman"/>
                <a:cs typeface="Times New Roman"/>
              </a:rPr>
              <a:t> </a:t>
            </a:r>
            <a:r>
              <a:rPr sz="2400" dirty="0">
                <a:latin typeface="Calibri"/>
                <a:cs typeface="Calibri"/>
              </a:rPr>
              <a:t>'15',</a:t>
            </a:r>
            <a:r>
              <a:rPr sz="2400" spc="-70" dirty="0">
                <a:latin typeface="Times New Roman"/>
                <a:cs typeface="Times New Roman"/>
              </a:rPr>
              <a:t> </a:t>
            </a:r>
            <a:r>
              <a:rPr sz="2400" spc="-10" dirty="0">
                <a:latin typeface="Calibri"/>
                <a:cs typeface="Calibri"/>
              </a:rPr>
              <a:t>'yash':</a:t>
            </a:r>
            <a:r>
              <a:rPr sz="2400" spc="-95" dirty="0">
                <a:latin typeface="Times New Roman"/>
                <a:cs typeface="Times New Roman"/>
              </a:rPr>
              <a:t> </a:t>
            </a:r>
            <a:r>
              <a:rPr sz="2400" spc="-20" dirty="0">
                <a:latin typeface="Calibri"/>
                <a:cs typeface="Calibri"/>
              </a:rPr>
              <a:t>'2',</a:t>
            </a:r>
            <a:endParaRPr sz="2400">
              <a:latin typeface="Calibri"/>
              <a:cs typeface="Calibri"/>
            </a:endParaRPr>
          </a:p>
          <a:p>
            <a:pPr marL="355600">
              <a:lnSpc>
                <a:spcPts val="2590"/>
              </a:lnSpc>
            </a:pPr>
            <a:r>
              <a:rPr sz="2400" spc="-10" dirty="0">
                <a:latin typeface="Calibri"/>
                <a:cs typeface="Calibri"/>
              </a:rPr>
              <a:t>'suraj':</a:t>
            </a:r>
            <a:r>
              <a:rPr sz="2400" spc="-114" dirty="0">
                <a:latin typeface="Times New Roman"/>
                <a:cs typeface="Times New Roman"/>
              </a:rPr>
              <a:t> </a:t>
            </a:r>
            <a:r>
              <a:rPr sz="2400" spc="-20" dirty="0">
                <a:latin typeface="Calibri"/>
                <a:cs typeface="Calibri"/>
              </a:rPr>
              <a:t>'32'}</a:t>
            </a:r>
            <a:endParaRPr sz="2400">
              <a:latin typeface="Calibri"/>
              <a:cs typeface="Calibri"/>
            </a:endParaRPr>
          </a:p>
          <a:p>
            <a:pPr marL="12700">
              <a:lnSpc>
                <a:spcPts val="2590"/>
              </a:lnSpc>
            </a:pPr>
            <a:r>
              <a:rPr sz="2400" dirty="0">
                <a:latin typeface="Calibri"/>
                <a:cs typeface="Calibri"/>
              </a:rPr>
              <a:t>dict1</a:t>
            </a:r>
            <a:r>
              <a:rPr sz="2400" spc="-85" dirty="0">
                <a:latin typeface="Times New Roman"/>
                <a:cs typeface="Times New Roman"/>
              </a:rPr>
              <a:t> </a:t>
            </a:r>
            <a:r>
              <a:rPr sz="2400" spc="-50" dirty="0">
                <a:latin typeface="Calibri"/>
                <a:cs typeface="Calibri"/>
              </a:rPr>
              <a:t>=</a:t>
            </a:r>
            <a:endParaRPr sz="2400">
              <a:latin typeface="Calibri"/>
              <a:cs typeface="Calibri"/>
            </a:endParaRPr>
          </a:p>
          <a:p>
            <a:pPr marL="355600" marR="5080">
              <a:lnSpc>
                <a:spcPts val="2300"/>
              </a:lnSpc>
              <a:spcBef>
                <a:spcPts val="275"/>
              </a:spcBef>
            </a:pPr>
            <a:r>
              <a:rPr sz="2400" spc="-10" dirty="0">
                <a:latin typeface="Calibri"/>
                <a:cs typeface="Calibri"/>
              </a:rPr>
              <a:t>OrderedDict(sorted(dict.items</a:t>
            </a:r>
            <a:r>
              <a:rPr sz="2400" spc="-10" dirty="0">
                <a:latin typeface="Times New Roman"/>
                <a:cs typeface="Times New Roman"/>
              </a:rPr>
              <a:t> </a:t>
            </a:r>
            <a:r>
              <a:rPr sz="2400" spc="-20" dirty="0">
                <a:latin typeface="Calibri"/>
                <a:cs typeface="Calibri"/>
              </a:rPr>
              <a:t>()))</a:t>
            </a:r>
            <a:endParaRPr sz="2400">
              <a:latin typeface="Calibri"/>
              <a:cs typeface="Calibri"/>
            </a:endParaRPr>
          </a:p>
          <a:p>
            <a:pPr marL="12700">
              <a:lnSpc>
                <a:spcPct val="100000"/>
              </a:lnSpc>
              <a:spcBef>
                <a:spcPts val="20"/>
              </a:spcBef>
            </a:pPr>
            <a:r>
              <a:rPr sz="2400" spc="-10" dirty="0">
                <a:latin typeface="Calibri"/>
                <a:cs typeface="Calibri"/>
              </a:rPr>
              <a:t>print(dict1)</a:t>
            </a:r>
            <a:endParaRPr sz="2400">
              <a:latin typeface="Calibri"/>
              <a:cs typeface="Calibri"/>
            </a:endParaRPr>
          </a:p>
        </p:txBody>
      </p:sp>
      <p:sp>
        <p:nvSpPr>
          <p:cNvPr id="5" name="object 5"/>
          <p:cNvSpPr txBox="1"/>
          <p:nvPr/>
        </p:nvSpPr>
        <p:spPr>
          <a:xfrm>
            <a:off x="4727832" y="4932428"/>
            <a:ext cx="3788410" cy="1343025"/>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Calibri"/>
                <a:cs typeface="Calibri"/>
              </a:rPr>
              <a:t>Output</a:t>
            </a:r>
            <a:endParaRPr sz="2400">
              <a:latin typeface="Calibri"/>
              <a:cs typeface="Calibri"/>
            </a:endParaRPr>
          </a:p>
          <a:p>
            <a:pPr marL="12700">
              <a:lnSpc>
                <a:spcPts val="2590"/>
              </a:lnSpc>
            </a:pPr>
            <a:r>
              <a:rPr sz="2400" spc="-10" dirty="0">
                <a:latin typeface="Calibri"/>
                <a:cs typeface="Calibri"/>
              </a:rPr>
              <a:t>OrderedDict([('rajnish',</a:t>
            </a:r>
            <a:r>
              <a:rPr sz="2400" spc="-135" dirty="0">
                <a:latin typeface="Times New Roman"/>
                <a:cs typeface="Times New Roman"/>
              </a:rPr>
              <a:t> </a:t>
            </a:r>
            <a:r>
              <a:rPr sz="2400" spc="-10" dirty="0">
                <a:latin typeface="Calibri"/>
                <a:cs typeface="Calibri"/>
              </a:rPr>
              <a:t>'9'),</a:t>
            </a:r>
            <a:endParaRPr sz="2400">
              <a:latin typeface="Calibri"/>
              <a:cs typeface="Calibri"/>
            </a:endParaRPr>
          </a:p>
          <a:p>
            <a:pPr marL="355600">
              <a:lnSpc>
                <a:spcPts val="2305"/>
              </a:lnSpc>
            </a:pPr>
            <a:r>
              <a:rPr sz="2400" spc="-10" dirty="0">
                <a:latin typeface="Calibri"/>
                <a:cs typeface="Calibri"/>
              </a:rPr>
              <a:t>('ravi',</a:t>
            </a:r>
            <a:r>
              <a:rPr sz="2400" spc="-140" dirty="0">
                <a:latin typeface="Times New Roman"/>
                <a:cs typeface="Times New Roman"/>
              </a:rPr>
              <a:t> </a:t>
            </a:r>
            <a:r>
              <a:rPr sz="2400" dirty="0">
                <a:latin typeface="Calibri"/>
                <a:cs typeface="Calibri"/>
              </a:rPr>
              <a:t>'10'),</a:t>
            </a:r>
            <a:r>
              <a:rPr sz="2400" spc="-114" dirty="0">
                <a:latin typeface="Times New Roman"/>
                <a:cs typeface="Times New Roman"/>
              </a:rPr>
              <a:t> </a:t>
            </a:r>
            <a:r>
              <a:rPr sz="2400" dirty="0">
                <a:latin typeface="Calibri"/>
                <a:cs typeface="Calibri"/>
              </a:rPr>
              <a:t>('sanjeev',</a:t>
            </a:r>
            <a:r>
              <a:rPr sz="2400" spc="-110" dirty="0">
                <a:latin typeface="Times New Roman"/>
                <a:cs typeface="Times New Roman"/>
              </a:rPr>
              <a:t> </a:t>
            </a:r>
            <a:r>
              <a:rPr sz="2400" spc="-10" dirty="0">
                <a:latin typeface="Calibri"/>
                <a:cs typeface="Calibri"/>
              </a:rPr>
              <a:t>'15'),</a:t>
            </a:r>
            <a:endParaRPr sz="2400">
              <a:latin typeface="Calibri"/>
              <a:cs typeface="Calibri"/>
            </a:endParaRPr>
          </a:p>
          <a:p>
            <a:pPr marL="355600">
              <a:lnSpc>
                <a:spcPts val="2595"/>
              </a:lnSpc>
            </a:pPr>
            <a:r>
              <a:rPr sz="2400" dirty="0">
                <a:latin typeface="Calibri"/>
                <a:cs typeface="Calibri"/>
              </a:rPr>
              <a:t>('suraj',</a:t>
            </a:r>
            <a:r>
              <a:rPr sz="2400" spc="-140" dirty="0">
                <a:latin typeface="Times New Roman"/>
                <a:cs typeface="Times New Roman"/>
              </a:rPr>
              <a:t> </a:t>
            </a:r>
            <a:r>
              <a:rPr sz="2400" dirty="0">
                <a:latin typeface="Calibri"/>
                <a:cs typeface="Calibri"/>
              </a:rPr>
              <a:t>'32'),</a:t>
            </a:r>
            <a:r>
              <a:rPr sz="2400" spc="-114" dirty="0">
                <a:latin typeface="Times New Roman"/>
                <a:cs typeface="Times New Roman"/>
              </a:rPr>
              <a:t> </a:t>
            </a:r>
            <a:r>
              <a:rPr sz="2400" dirty="0">
                <a:latin typeface="Calibri"/>
                <a:cs typeface="Calibri"/>
              </a:rPr>
              <a:t>('yash',</a:t>
            </a:r>
            <a:r>
              <a:rPr sz="2400" spc="-130" dirty="0">
                <a:latin typeface="Times New Roman"/>
                <a:cs typeface="Times New Roman"/>
              </a:rPr>
              <a:t> </a:t>
            </a:r>
            <a:r>
              <a:rPr sz="2400" spc="-10" dirty="0">
                <a:latin typeface="Calibri"/>
                <a:cs typeface="Calibri"/>
              </a:rPr>
              <a:t>'2')])</a:t>
            </a:r>
            <a:endParaRPr sz="2400">
              <a:latin typeface="Calibri"/>
              <a:cs typeface="Calibri"/>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62554"/>
            <a:ext cx="2440305" cy="452120"/>
          </a:xfrm>
          <a:prstGeom prst="rect">
            <a:avLst/>
          </a:prstGeom>
        </p:spPr>
        <p:txBody>
          <a:bodyPr vert="horz" wrap="square" lIns="0" tIns="12065" rIns="0" bIns="0" rtlCol="0">
            <a:spAutoFit/>
          </a:bodyPr>
          <a:lstStyle/>
          <a:p>
            <a:pPr marL="12700">
              <a:lnSpc>
                <a:spcPct val="100000"/>
              </a:lnSpc>
              <a:spcBef>
                <a:spcPts val="95"/>
              </a:spcBef>
            </a:pPr>
            <a:r>
              <a:rPr sz="2800" b="0" dirty="0">
                <a:latin typeface="Calibri"/>
                <a:cs typeface="Calibri"/>
              </a:rPr>
              <a:t>5.</a:t>
            </a:r>
            <a:r>
              <a:rPr sz="2800" b="0" spc="-80" dirty="0">
                <a:latin typeface="Times New Roman"/>
                <a:cs typeface="Times New Roman"/>
              </a:rPr>
              <a:t> </a:t>
            </a:r>
            <a:r>
              <a:rPr sz="2800" u="sng" spc="-10" dirty="0">
                <a:solidFill>
                  <a:srgbClr val="0000FF"/>
                </a:solidFill>
                <a:uFill>
                  <a:solidFill>
                    <a:srgbClr val="0000FF"/>
                  </a:solidFill>
                </a:uFill>
                <a:hlinkClick r:id="rId2"/>
              </a:rPr>
              <a:t>type(variable)</a:t>
            </a:r>
            <a:endParaRPr sz="2800">
              <a:latin typeface="Times New Roman"/>
              <a:cs typeface="Times New Roman"/>
            </a:endParaRPr>
          </a:p>
        </p:txBody>
      </p:sp>
      <p:sp>
        <p:nvSpPr>
          <p:cNvPr id="3" name="object 3"/>
          <p:cNvSpPr txBox="1"/>
          <p:nvPr/>
        </p:nvSpPr>
        <p:spPr>
          <a:xfrm>
            <a:off x="307336" y="674568"/>
            <a:ext cx="4092575" cy="5488940"/>
          </a:xfrm>
          <a:prstGeom prst="rect">
            <a:avLst/>
          </a:prstGeom>
        </p:spPr>
        <p:txBody>
          <a:bodyPr vert="horz" wrap="square" lIns="0" tIns="12065" rIns="0" bIns="0" rtlCol="0">
            <a:spAutoFit/>
          </a:bodyPr>
          <a:lstStyle/>
          <a:p>
            <a:pPr marL="355600" marR="5080" indent="-342900">
              <a:lnSpc>
                <a:spcPct val="100000"/>
              </a:lnSpc>
              <a:spcBef>
                <a:spcPts val="95"/>
              </a:spcBef>
              <a:buFont typeface="Microsoft Sans Serif"/>
              <a:buChar char="•"/>
              <a:tabLst>
                <a:tab pos="355600" algn="l"/>
              </a:tabLst>
            </a:pPr>
            <a:r>
              <a:rPr sz="2800" dirty="0">
                <a:latin typeface="Calibri"/>
                <a:cs typeface="Calibri"/>
              </a:rPr>
              <a:t>Python</a:t>
            </a:r>
            <a:r>
              <a:rPr sz="2800" spc="-100" dirty="0">
                <a:latin typeface="Times New Roman"/>
                <a:cs typeface="Times New Roman"/>
              </a:rPr>
              <a:t> </a:t>
            </a:r>
            <a:r>
              <a:rPr sz="2800" spc="-10" dirty="0">
                <a:latin typeface="Calibri"/>
                <a:cs typeface="Calibri"/>
              </a:rPr>
              <a:t>dictionary</a:t>
            </a:r>
            <a:r>
              <a:rPr sz="2800" spc="-10" dirty="0">
                <a:latin typeface="Times New Roman"/>
                <a:cs typeface="Times New Roman"/>
              </a:rPr>
              <a:t> </a:t>
            </a:r>
            <a:r>
              <a:rPr sz="2800" dirty="0">
                <a:latin typeface="Calibri"/>
                <a:cs typeface="Calibri"/>
              </a:rPr>
              <a:t>method</a:t>
            </a:r>
            <a:r>
              <a:rPr sz="2800" spc="-145" dirty="0">
                <a:latin typeface="Times New Roman"/>
                <a:cs typeface="Times New Roman"/>
              </a:rPr>
              <a:t> </a:t>
            </a:r>
            <a:r>
              <a:rPr sz="2800" b="1" dirty="0">
                <a:latin typeface="Calibri"/>
                <a:cs typeface="Calibri"/>
              </a:rPr>
              <a:t>type()</a:t>
            </a:r>
            <a:r>
              <a:rPr sz="2800" spc="-145" dirty="0">
                <a:latin typeface="Times New Roman"/>
                <a:cs typeface="Times New Roman"/>
              </a:rPr>
              <a:t> </a:t>
            </a:r>
            <a:r>
              <a:rPr sz="2800" spc="-10" dirty="0">
                <a:latin typeface="Calibri"/>
                <a:cs typeface="Calibri"/>
              </a:rPr>
              <a:t>returns</a:t>
            </a:r>
            <a:r>
              <a:rPr sz="2800" spc="-10" dirty="0">
                <a:latin typeface="Times New Roman"/>
                <a:cs typeface="Times New Roman"/>
              </a:rPr>
              <a:t> </a:t>
            </a:r>
            <a:r>
              <a:rPr sz="2800" dirty="0">
                <a:latin typeface="Calibri"/>
                <a:cs typeface="Calibri"/>
              </a:rPr>
              <a:t>the</a:t>
            </a:r>
            <a:r>
              <a:rPr sz="2800" spc="-100" dirty="0">
                <a:latin typeface="Times New Roman"/>
                <a:cs typeface="Times New Roman"/>
              </a:rPr>
              <a:t> </a:t>
            </a:r>
            <a:r>
              <a:rPr sz="2800" dirty="0">
                <a:latin typeface="Calibri"/>
                <a:cs typeface="Calibri"/>
              </a:rPr>
              <a:t>type</a:t>
            </a:r>
            <a:r>
              <a:rPr sz="2800" spc="-90" dirty="0">
                <a:latin typeface="Times New Roman"/>
                <a:cs typeface="Times New Roman"/>
              </a:rPr>
              <a:t> </a:t>
            </a:r>
            <a:r>
              <a:rPr sz="2800" dirty="0">
                <a:latin typeface="Calibri"/>
                <a:cs typeface="Calibri"/>
              </a:rPr>
              <a:t>of</a:t>
            </a:r>
            <a:r>
              <a:rPr sz="2800" spc="-105" dirty="0">
                <a:latin typeface="Times New Roman"/>
                <a:cs typeface="Times New Roman"/>
              </a:rPr>
              <a:t> </a:t>
            </a:r>
            <a:r>
              <a:rPr sz="2800" dirty="0">
                <a:latin typeface="Calibri"/>
                <a:cs typeface="Calibri"/>
              </a:rPr>
              <a:t>the</a:t>
            </a:r>
            <a:r>
              <a:rPr sz="2800" spc="-105" dirty="0">
                <a:latin typeface="Times New Roman"/>
                <a:cs typeface="Times New Roman"/>
              </a:rPr>
              <a:t> </a:t>
            </a:r>
            <a:r>
              <a:rPr sz="2800" spc="-10" dirty="0">
                <a:latin typeface="Calibri"/>
                <a:cs typeface="Calibri"/>
              </a:rPr>
              <a:t>passed</a:t>
            </a:r>
            <a:r>
              <a:rPr sz="2800" spc="-10" dirty="0">
                <a:latin typeface="Times New Roman"/>
                <a:cs typeface="Times New Roman"/>
              </a:rPr>
              <a:t> </a:t>
            </a:r>
            <a:r>
              <a:rPr sz="2800" spc="-10" dirty="0">
                <a:latin typeface="Calibri"/>
                <a:cs typeface="Calibri"/>
              </a:rPr>
              <a:t>variable.</a:t>
            </a:r>
            <a:r>
              <a:rPr sz="2800" spc="-90" dirty="0">
                <a:latin typeface="Times New Roman"/>
                <a:cs typeface="Times New Roman"/>
              </a:rPr>
              <a:t> </a:t>
            </a:r>
            <a:r>
              <a:rPr sz="2800" dirty="0">
                <a:latin typeface="Calibri"/>
                <a:cs typeface="Calibri"/>
              </a:rPr>
              <a:t>If</a:t>
            </a:r>
            <a:r>
              <a:rPr sz="2800" spc="-90" dirty="0">
                <a:latin typeface="Times New Roman"/>
                <a:cs typeface="Times New Roman"/>
              </a:rPr>
              <a:t> </a:t>
            </a:r>
            <a:r>
              <a:rPr sz="2800" spc="-10" dirty="0">
                <a:latin typeface="Calibri"/>
                <a:cs typeface="Calibri"/>
              </a:rPr>
              <a:t>passed</a:t>
            </a:r>
            <a:r>
              <a:rPr sz="2800" spc="-10" dirty="0">
                <a:latin typeface="Times New Roman"/>
                <a:cs typeface="Times New Roman"/>
              </a:rPr>
              <a:t> </a:t>
            </a:r>
            <a:r>
              <a:rPr sz="2800" dirty="0">
                <a:latin typeface="Calibri"/>
                <a:cs typeface="Calibri"/>
              </a:rPr>
              <a:t>variable</a:t>
            </a:r>
            <a:r>
              <a:rPr sz="2800" spc="-150" dirty="0">
                <a:latin typeface="Times New Roman"/>
                <a:cs typeface="Times New Roman"/>
              </a:rPr>
              <a:t> </a:t>
            </a:r>
            <a:r>
              <a:rPr sz="2800" dirty="0">
                <a:latin typeface="Calibri"/>
                <a:cs typeface="Calibri"/>
              </a:rPr>
              <a:t>is</a:t>
            </a:r>
            <a:r>
              <a:rPr sz="2800" spc="-140" dirty="0">
                <a:latin typeface="Times New Roman"/>
                <a:cs typeface="Times New Roman"/>
              </a:rPr>
              <a:t> </a:t>
            </a:r>
            <a:r>
              <a:rPr sz="2800" dirty="0">
                <a:latin typeface="Calibri"/>
                <a:cs typeface="Calibri"/>
              </a:rPr>
              <a:t>dictionary</a:t>
            </a:r>
            <a:r>
              <a:rPr sz="2800" spc="-130" dirty="0">
                <a:latin typeface="Times New Roman"/>
                <a:cs typeface="Times New Roman"/>
              </a:rPr>
              <a:t> </a:t>
            </a:r>
            <a:r>
              <a:rPr sz="2800" spc="-20" dirty="0">
                <a:latin typeface="Calibri"/>
                <a:cs typeface="Calibri"/>
              </a:rPr>
              <a:t>then</a:t>
            </a:r>
            <a:r>
              <a:rPr sz="2800" spc="-20" dirty="0">
                <a:latin typeface="Times New Roman"/>
                <a:cs typeface="Times New Roman"/>
              </a:rPr>
              <a:t> </a:t>
            </a:r>
            <a:r>
              <a:rPr sz="2800" dirty="0">
                <a:latin typeface="Calibri"/>
                <a:cs typeface="Calibri"/>
              </a:rPr>
              <a:t>it</a:t>
            </a:r>
            <a:r>
              <a:rPr sz="2800" spc="-135" dirty="0">
                <a:latin typeface="Times New Roman"/>
                <a:cs typeface="Times New Roman"/>
              </a:rPr>
              <a:t> </a:t>
            </a:r>
            <a:r>
              <a:rPr sz="2800" dirty="0">
                <a:latin typeface="Calibri"/>
                <a:cs typeface="Calibri"/>
              </a:rPr>
              <a:t>would</a:t>
            </a:r>
            <a:r>
              <a:rPr sz="2800" spc="-114" dirty="0">
                <a:latin typeface="Times New Roman"/>
                <a:cs typeface="Times New Roman"/>
              </a:rPr>
              <a:t> </a:t>
            </a:r>
            <a:r>
              <a:rPr sz="2800" spc="-10" dirty="0">
                <a:latin typeface="Calibri"/>
                <a:cs typeface="Calibri"/>
              </a:rPr>
              <a:t>return</a:t>
            </a:r>
            <a:r>
              <a:rPr sz="2800" spc="-120" dirty="0">
                <a:latin typeface="Times New Roman"/>
                <a:cs typeface="Times New Roman"/>
              </a:rPr>
              <a:t> </a:t>
            </a:r>
            <a:r>
              <a:rPr sz="2800" spc="-50" dirty="0">
                <a:latin typeface="Calibri"/>
                <a:cs typeface="Calibri"/>
              </a:rPr>
              <a:t>a</a:t>
            </a:r>
            <a:r>
              <a:rPr sz="2800" spc="-50" dirty="0">
                <a:latin typeface="Times New Roman"/>
                <a:cs typeface="Times New Roman"/>
              </a:rPr>
              <a:t> </a:t>
            </a:r>
            <a:r>
              <a:rPr sz="2800" dirty="0">
                <a:latin typeface="Calibri"/>
                <a:cs typeface="Calibri"/>
              </a:rPr>
              <a:t>dictionary</a:t>
            </a:r>
            <a:r>
              <a:rPr sz="2800" spc="-145" dirty="0">
                <a:latin typeface="Times New Roman"/>
                <a:cs typeface="Times New Roman"/>
              </a:rPr>
              <a:t> </a:t>
            </a:r>
            <a:r>
              <a:rPr sz="2800" spc="-10" dirty="0">
                <a:latin typeface="Calibri"/>
                <a:cs typeface="Calibri"/>
              </a:rPr>
              <a:t>type.</a:t>
            </a:r>
            <a:endParaRPr sz="2800">
              <a:latin typeface="Calibri"/>
              <a:cs typeface="Calibri"/>
            </a:endParaRPr>
          </a:p>
          <a:p>
            <a:pPr marL="12700" marR="2395855" indent="342265">
              <a:lnSpc>
                <a:spcPct val="120000"/>
              </a:lnSpc>
              <a:spcBef>
                <a:spcPts val="5"/>
              </a:spcBef>
              <a:buFont typeface="Microsoft Sans Serif"/>
              <a:buChar char="•"/>
              <a:tabLst>
                <a:tab pos="354965" algn="l"/>
              </a:tabLst>
            </a:pPr>
            <a:r>
              <a:rPr sz="2800" b="1" spc="-10" dirty="0">
                <a:latin typeface="Calibri"/>
                <a:cs typeface="Calibri"/>
              </a:rPr>
              <a:t>Syntax</a:t>
            </a:r>
            <a:r>
              <a:rPr sz="2800" spc="-10" dirty="0">
                <a:latin typeface="Times New Roman"/>
                <a:cs typeface="Times New Roman"/>
              </a:rPr>
              <a:t> </a:t>
            </a:r>
            <a:r>
              <a:rPr sz="2800" spc="-10" dirty="0">
                <a:latin typeface="Calibri"/>
                <a:cs typeface="Calibri"/>
              </a:rPr>
              <a:t>type(dict)</a:t>
            </a:r>
            <a:r>
              <a:rPr sz="2800" spc="-10" dirty="0">
                <a:latin typeface="Times New Roman"/>
                <a:cs typeface="Times New Roman"/>
              </a:rPr>
              <a:t> </a:t>
            </a:r>
            <a:r>
              <a:rPr sz="2800" b="1" spc="-35" dirty="0">
                <a:latin typeface="Calibri"/>
                <a:cs typeface="Calibri"/>
              </a:rPr>
              <a:t>Parameters</a:t>
            </a:r>
            <a:endParaRPr sz="2800">
              <a:latin typeface="Calibri"/>
              <a:cs typeface="Calibri"/>
            </a:endParaRPr>
          </a:p>
          <a:p>
            <a:pPr marL="354965" indent="-342265">
              <a:lnSpc>
                <a:spcPct val="100000"/>
              </a:lnSpc>
              <a:spcBef>
                <a:spcPts val="675"/>
              </a:spcBef>
              <a:buFont typeface="Microsoft Sans Serif"/>
              <a:buChar char="•"/>
              <a:tabLst>
                <a:tab pos="354965" algn="l"/>
              </a:tabLst>
            </a:pPr>
            <a:r>
              <a:rPr sz="2800" b="1" dirty="0">
                <a:latin typeface="Calibri"/>
                <a:cs typeface="Calibri"/>
              </a:rPr>
              <a:t>dict</a:t>
            </a:r>
            <a:r>
              <a:rPr sz="2800" spc="-80" dirty="0">
                <a:latin typeface="Times New Roman"/>
                <a:cs typeface="Times New Roman"/>
              </a:rPr>
              <a:t> </a:t>
            </a:r>
            <a:r>
              <a:rPr sz="2800" dirty="0">
                <a:latin typeface="Calibri"/>
                <a:cs typeface="Calibri"/>
              </a:rPr>
              <a:t>−</a:t>
            </a:r>
            <a:r>
              <a:rPr sz="2800" spc="-35" dirty="0">
                <a:latin typeface="Calibri"/>
                <a:cs typeface="Calibri"/>
              </a:rPr>
              <a:t> </a:t>
            </a:r>
            <a:r>
              <a:rPr sz="2800" dirty="0">
                <a:latin typeface="Calibri"/>
                <a:cs typeface="Calibri"/>
              </a:rPr>
              <a:t>This</a:t>
            </a:r>
            <a:r>
              <a:rPr sz="2800" spc="-5" dirty="0">
                <a:latin typeface="Calibri"/>
                <a:cs typeface="Calibri"/>
              </a:rPr>
              <a:t> </a:t>
            </a:r>
            <a:r>
              <a:rPr sz="2800" dirty="0">
                <a:latin typeface="Calibri"/>
                <a:cs typeface="Calibri"/>
              </a:rPr>
              <a:t>is</a:t>
            </a:r>
            <a:r>
              <a:rPr sz="2800" spc="-35" dirty="0">
                <a:latin typeface="Calibri"/>
                <a:cs typeface="Calibri"/>
              </a:rPr>
              <a:t> </a:t>
            </a:r>
            <a:r>
              <a:rPr sz="2800" spc="-25" dirty="0">
                <a:latin typeface="Calibri"/>
                <a:cs typeface="Calibri"/>
              </a:rPr>
              <a:t>the</a:t>
            </a:r>
            <a:endParaRPr sz="2800">
              <a:latin typeface="Calibri"/>
              <a:cs typeface="Calibri"/>
            </a:endParaRPr>
          </a:p>
          <a:p>
            <a:pPr marL="355600">
              <a:lnSpc>
                <a:spcPct val="100000"/>
              </a:lnSpc>
            </a:pPr>
            <a:r>
              <a:rPr sz="2800" spc="-10" dirty="0">
                <a:latin typeface="Calibri"/>
                <a:cs typeface="Calibri"/>
              </a:rPr>
              <a:t>dictionary.</a:t>
            </a:r>
            <a:endParaRPr sz="2800">
              <a:latin typeface="Calibri"/>
              <a:cs typeface="Calibri"/>
            </a:endParaRPr>
          </a:p>
        </p:txBody>
      </p:sp>
      <p:sp>
        <p:nvSpPr>
          <p:cNvPr id="4" name="object 4"/>
          <p:cNvSpPr txBox="1"/>
          <p:nvPr/>
        </p:nvSpPr>
        <p:spPr>
          <a:xfrm>
            <a:off x="4727829" y="148983"/>
            <a:ext cx="4054475" cy="3106420"/>
          </a:xfrm>
          <a:prstGeom prst="rect">
            <a:avLst/>
          </a:prstGeom>
        </p:spPr>
        <p:txBody>
          <a:bodyPr vert="horz" wrap="square" lIns="0" tIns="101600" rIns="0" bIns="0" rtlCol="0">
            <a:spAutoFit/>
          </a:bodyPr>
          <a:lstStyle/>
          <a:p>
            <a:pPr marL="12700">
              <a:lnSpc>
                <a:spcPct val="100000"/>
              </a:lnSpc>
              <a:spcBef>
                <a:spcPts val="800"/>
              </a:spcBef>
            </a:pPr>
            <a:r>
              <a:rPr sz="2800" spc="-10" dirty="0">
                <a:latin typeface="Calibri"/>
                <a:cs typeface="Calibri"/>
              </a:rPr>
              <a:t>Example:</a:t>
            </a:r>
            <a:endParaRPr sz="2800">
              <a:latin typeface="Calibri"/>
              <a:cs typeface="Calibri"/>
            </a:endParaRPr>
          </a:p>
          <a:p>
            <a:pPr marL="12700" marR="5080">
              <a:lnSpc>
                <a:spcPct val="120000"/>
              </a:lnSpc>
              <a:spcBef>
                <a:spcPts val="30"/>
              </a:spcBef>
            </a:pPr>
            <a:r>
              <a:rPr sz="2400" dirty="0">
                <a:latin typeface="Calibri"/>
                <a:cs typeface="Calibri"/>
              </a:rPr>
              <a:t>dict</a:t>
            </a:r>
            <a:r>
              <a:rPr sz="2400" spc="-90" dirty="0">
                <a:latin typeface="Times New Roman"/>
                <a:cs typeface="Times New Roman"/>
              </a:rPr>
              <a:t> </a:t>
            </a:r>
            <a:r>
              <a:rPr sz="2400" dirty="0">
                <a:latin typeface="Calibri"/>
                <a:cs typeface="Calibri"/>
              </a:rPr>
              <a:t>=</a:t>
            </a:r>
            <a:r>
              <a:rPr sz="2400" spc="-75" dirty="0">
                <a:latin typeface="Times New Roman"/>
                <a:cs typeface="Times New Roman"/>
              </a:rPr>
              <a:t> </a:t>
            </a:r>
            <a:r>
              <a:rPr sz="2400" dirty="0">
                <a:latin typeface="Calibri"/>
                <a:cs typeface="Calibri"/>
              </a:rPr>
              <a:t>{'Name':</a:t>
            </a:r>
            <a:r>
              <a:rPr sz="2400" spc="-110" dirty="0">
                <a:latin typeface="Times New Roman"/>
                <a:cs typeface="Times New Roman"/>
              </a:rPr>
              <a:t> </a:t>
            </a:r>
            <a:r>
              <a:rPr sz="2400" spc="-10" dirty="0">
                <a:latin typeface="Calibri"/>
                <a:cs typeface="Calibri"/>
              </a:rPr>
              <a:t>'Zara',</a:t>
            </a:r>
            <a:r>
              <a:rPr sz="2400" spc="-95" dirty="0">
                <a:latin typeface="Times New Roman"/>
                <a:cs typeface="Times New Roman"/>
              </a:rPr>
              <a:t> </a:t>
            </a:r>
            <a:r>
              <a:rPr sz="2400" dirty="0">
                <a:latin typeface="Calibri"/>
                <a:cs typeface="Calibri"/>
              </a:rPr>
              <a:t>'Age':</a:t>
            </a:r>
            <a:r>
              <a:rPr sz="2400" spc="-85" dirty="0">
                <a:latin typeface="Times New Roman"/>
                <a:cs typeface="Times New Roman"/>
              </a:rPr>
              <a:t> </a:t>
            </a:r>
            <a:r>
              <a:rPr sz="2400" spc="-25" dirty="0">
                <a:latin typeface="Calibri"/>
                <a:cs typeface="Calibri"/>
              </a:rPr>
              <a:t>7};</a:t>
            </a:r>
            <a:r>
              <a:rPr sz="2400" spc="-25" dirty="0">
                <a:latin typeface="Times New Roman"/>
                <a:cs typeface="Times New Roman"/>
              </a:rPr>
              <a:t> </a:t>
            </a:r>
            <a:r>
              <a:rPr sz="2400" dirty="0">
                <a:latin typeface="Calibri"/>
                <a:cs typeface="Calibri"/>
              </a:rPr>
              <a:t>print</a:t>
            </a:r>
            <a:r>
              <a:rPr sz="2400" spc="-90" dirty="0">
                <a:latin typeface="Times New Roman"/>
                <a:cs typeface="Times New Roman"/>
              </a:rPr>
              <a:t> </a:t>
            </a:r>
            <a:r>
              <a:rPr sz="2400" spc="-25" dirty="0">
                <a:latin typeface="Calibri"/>
                <a:cs typeface="Calibri"/>
              </a:rPr>
              <a:t>"Variable</a:t>
            </a:r>
            <a:r>
              <a:rPr sz="2400" spc="-100" dirty="0">
                <a:latin typeface="Times New Roman"/>
                <a:cs typeface="Times New Roman"/>
              </a:rPr>
              <a:t> </a:t>
            </a:r>
            <a:r>
              <a:rPr sz="2400" spc="-20" dirty="0">
                <a:latin typeface="Calibri"/>
                <a:cs typeface="Calibri"/>
              </a:rPr>
              <a:t>Type</a:t>
            </a:r>
            <a:r>
              <a:rPr sz="2400" spc="-75" dirty="0">
                <a:latin typeface="Times New Roman"/>
                <a:cs typeface="Times New Roman"/>
              </a:rPr>
              <a:t> </a:t>
            </a:r>
            <a:r>
              <a:rPr sz="2400" dirty="0">
                <a:latin typeface="Calibri"/>
                <a:cs typeface="Calibri"/>
              </a:rPr>
              <a:t>:</a:t>
            </a:r>
            <a:r>
              <a:rPr sz="2400" spc="-100" dirty="0">
                <a:latin typeface="Times New Roman"/>
                <a:cs typeface="Times New Roman"/>
              </a:rPr>
              <a:t> </a:t>
            </a:r>
            <a:r>
              <a:rPr sz="2400" dirty="0">
                <a:latin typeface="Calibri"/>
                <a:cs typeface="Calibri"/>
              </a:rPr>
              <a:t>%s"</a:t>
            </a:r>
            <a:r>
              <a:rPr sz="2400" spc="-85" dirty="0">
                <a:latin typeface="Times New Roman"/>
                <a:cs typeface="Times New Roman"/>
              </a:rPr>
              <a:t> </a:t>
            </a:r>
            <a:r>
              <a:rPr sz="2400" dirty="0">
                <a:latin typeface="Calibri"/>
                <a:cs typeface="Calibri"/>
              </a:rPr>
              <a:t>%</a:t>
            </a:r>
            <a:r>
              <a:rPr sz="2400" spc="-110" dirty="0">
                <a:latin typeface="Times New Roman"/>
                <a:cs typeface="Times New Roman"/>
              </a:rPr>
              <a:t> </a:t>
            </a:r>
            <a:r>
              <a:rPr sz="2400" spc="-20" dirty="0">
                <a:latin typeface="Calibri"/>
                <a:cs typeface="Calibri"/>
              </a:rPr>
              <a:t>type</a:t>
            </a:r>
            <a:endParaRPr sz="2400">
              <a:latin typeface="Calibri"/>
              <a:cs typeface="Calibri"/>
            </a:endParaRPr>
          </a:p>
          <a:p>
            <a:pPr marL="355600">
              <a:lnSpc>
                <a:spcPct val="100000"/>
              </a:lnSpc>
            </a:pPr>
            <a:r>
              <a:rPr sz="2400" spc="-10" dirty="0">
                <a:latin typeface="Calibri"/>
                <a:cs typeface="Calibri"/>
              </a:rPr>
              <a:t>(dict)</a:t>
            </a:r>
            <a:endParaRPr sz="2400">
              <a:latin typeface="Calibri"/>
              <a:cs typeface="Calibri"/>
            </a:endParaRPr>
          </a:p>
          <a:p>
            <a:pPr>
              <a:lnSpc>
                <a:spcPct val="100000"/>
              </a:lnSpc>
              <a:spcBef>
                <a:spcPts val="1105"/>
              </a:spcBef>
            </a:pPr>
            <a:endParaRPr sz="2400">
              <a:latin typeface="Calibri"/>
              <a:cs typeface="Calibri"/>
            </a:endParaRPr>
          </a:p>
          <a:p>
            <a:pPr marL="12700">
              <a:lnSpc>
                <a:spcPct val="100000"/>
              </a:lnSpc>
            </a:pPr>
            <a:r>
              <a:rPr sz="2400" b="1" spc="-10" dirty="0">
                <a:latin typeface="Calibri"/>
                <a:cs typeface="Calibri"/>
              </a:rPr>
              <a:t>Output</a:t>
            </a:r>
            <a:endParaRPr sz="2400">
              <a:latin typeface="Calibri"/>
              <a:cs typeface="Calibri"/>
            </a:endParaRPr>
          </a:p>
          <a:p>
            <a:pPr marL="12700">
              <a:lnSpc>
                <a:spcPct val="100000"/>
              </a:lnSpc>
              <a:spcBef>
                <a:spcPts val="580"/>
              </a:spcBef>
            </a:pPr>
            <a:r>
              <a:rPr sz="2400" spc="-25" dirty="0">
                <a:latin typeface="Calibri"/>
                <a:cs typeface="Calibri"/>
              </a:rPr>
              <a:t>Variable</a:t>
            </a:r>
            <a:r>
              <a:rPr sz="2400" spc="-95" dirty="0">
                <a:latin typeface="Times New Roman"/>
                <a:cs typeface="Times New Roman"/>
              </a:rPr>
              <a:t> </a:t>
            </a:r>
            <a:r>
              <a:rPr sz="2400" spc="-25" dirty="0">
                <a:latin typeface="Calibri"/>
                <a:cs typeface="Calibri"/>
              </a:rPr>
              <a:t>Type</a:t>
            </a:r>
            <a:r>
              <a:rPr sz="2400" spc="-85" dirty="0">
                <a:latin typeface="Times New Roman"/>
                <a:cs typeface="Times New Roman"/>
              </a:rPr>
              <a:t> </a:t>
            </a:r>
            <a:r>
              <a:rPr sz="2400" dirty="0">
                <a:latin typeface="Calibri"/>
                <a:cs typeface="Calibri"/>
              </a:rPr>
              <a:t>:</a:t>
            </a:r>
            <a:r>
              <a:rPr sz="2400" spc="-105" dirty="0">
                <a:latin typeface="Times New Roman"/>
                <a:cs typeface="Times New Roman"/>
              </a:rPr>
              <a:t> </a:t>
            </a:r>
            <a:r>
              <a:rPr sz="2400" dirty="0">
                <a:latin typeface="Calibri"/>
                <a:cs typeface="Calibri"/>
              </a:rPr>
              <a:t>&lt;type</a:t>
            </a:r>
            <a:r>
              <a:rPr sz="2400" spc="-100" dirty="0">
                <a:latin typeface="Times New Roman"/>
                <a:cs typeface="Times New Roman"/>
              </a:rPr>
              <a:t> </a:t>
            </a:r>
            <a:r>
              <a:rPr sz="2400" spc="-10" dirty="0">
                <a:latin typeface="Calibri"/>
                <a:cs typeface="Calibri"/>
              </a:rPr>
              <a:t>'dict'&gt;</a:t>
            </a:r>
            <a:endParaRPr sz="2400">
              <a:latin typeface="Calibri"/>
              <a:cs typeface="Calibri"/>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5174" y="461589"/>
            <a:ext cx="5612130"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Methods</a:t>
            </a:r>
            <a:r>
              <a:rPr sz="4400" b="0" spc="-150" dirty="0">
                <a:latin typeface="Times New Roman"/>
                <a:cs typeface="Times New Roman"/>
              </a:rPr>
              <a:t> </a:t>
            </a:r>
            <a:r>
              <a:rPr sz="4400" b="0" dirty="0">
                <a:latin typeface="Calibri"/>
                <a:cs typeface="Calibri"/>
              </a:rPr>
              <a:t>on</a:t>
            </a:r>
            <a:r>
              <a:rPr sz="4400" b="0" spc="-135" dirty="0">
                <a:latin typeface="Times New Roman"/>
                <a:cs typeface="Times New Roman"/>
              </a:rPr>
              <a:t> </a:t>
            </a:r>
            <a:r>
              <a:rPr sz="4400" b="0" spc="-10" dirty="0">
                <a:latin typeface="Calibri"/>
                <a:cs typeface="Calibri"/>
              </a:rPr>
              <a:t>Dictionaries</a:t>
            </a:r>
            <a:endParaRPr sz="4400">
              <a:latin typeface="Calibri"/>
              <a:cs typeface="Calibri"/>
            </a:endParaRPr>
          </a:p>
        </p:txBody>
      </p:sp>
      <p:sp>
        <p:nvSpPr>
          <p:cNvPr id="3" name="object 3"/>
          <p:cNvSpPr txBox="1"/>
          <p:nvPr/>
        </p:nvSpPr>
        <p:spPr>
          <a:xfrm>
            <a:off x="307340" y="1648404"/>
            <a:ext cx="4006215" cy="4346575"/>
          </a:xfrm>
          <a:prstGeom prst="rect">
            <a:avLst/>
          </a:prstGeom>
        </p:spPr>
        <p:txBody>
          <a:bodyPr vert="horz" wrap="square" lIns="0" tIns="13335" rIns="0" bIns="0" rtlCol="0">
            <a:spAutoFit/>
          </a:bodyPr>
          <a:lstStyle/>
          <a:p>
            <a:pPr marL="12700">
              <a:lnSpc>
                <a:spcPct val="100000"/>
              </a:lnSpc>
              <a:spcBef>
                <a:spcPts val="105"/>
              </a:spcBef>
              <a:tabLst>
                <a:tab pos="411480" algn="l"/>
              </a:tabLst>
            </a:pPr>
            <a:r>
              <a:rPr sz="2600" spc="-25" dirty="0">
                <a:latin typeface="Calibri"/>
                <a:cs typeface="Calibri"/>
              </a:rPr>
              <a:t>1.</a:t>
            </a:r>
            <a:r>
              <a:rPr sz="2600" dirty="0">
                <a:latin typeface="Times New Roman"/>
                <a:cs typeface="Times New Roman"/>
              </a:rPr>
              <a:t>	</a:t>
            </a:r>
            <a:r>
              <a:rPr sz="2600" spc="-10" dirty="0">
                <a:latin typeface="Calibri"/>
                <a:cs typeface="Calibri"/>
              </a:rPr>
              <a:t>dict.clear()</a:t>
            </a:r>
            <a:endParaRPr sz="2600">
              <a:latin typeface="Calibri"/>
              <a:cs typeface="Calibri"/>
            </a:endParaRPr>
          </a:p>
          <a:p>
            <a:pPr>
              <a:lnSpc>
                <a:spcPct val="100000"/>
              </a:lnSpc>
              <a:spcBef>
                <a:spcPts val="570"/>
              </a:spcBef>
            </a:pPr>
            <a:endParaRPr sz="2600">
              <a:latin typeface="Calibri"/>
              <a:cs typeface="Calibri"/>
            </a:endParaRPr>
          </a:p>
          <a:p>
            <a:pPr marL="354965" indent="-342265">
              <a:lnSpc>
                <a:spcPct val="100000"/>
              </a:lnSpc>
              <a:spcBef>
                <a:spcPts val="5"/>
              </a:spcBef>
              <a:buAutoNum type="arabicPlain" startAt="2"/>
              <a:tabLst>
                <a:tab pos="354965" algn="l"/>
              </a:tabLst>
            </a:pPr>
            <a:r>
              <a:rPr sz="2600" spc="-10" dirty="0">
                <a:latin typeface="Calibri"/>
                <a:cs typeface="Calibri"/>
              </a:rPr>
              <a:t>dict.copy()</a:t>
            </a:r>
            <a:endParaRPr sz="2600">
              <a:latin typeface="Calibri"/>
              <a:cs typeface="Calibri"/>
            </a:endParaRPr>
          </a:p>
          <a:p>
            <a:pPr>
              <a:lnSpc>
                <a:spcPct val="100000"/>
              </a:lnSpc>
              <a:buFont typeface="Calibri"/>
              <a:buAutoNum type="arabicPlain" startAt="2"/>
            </a:pPr>
            <a:endParaRPr sz="2600">
              <a:latin typeface="Calibri"/>
              <a:cs typeface="Calibri"/>
            </a:endParaRPr>
          </a:p>
          <a:p>
            <a:pPr>
              <a:lnSpc>
                <a:spcPct val="100000"/>
              </a:lnSpc>
              <a:spcBef>
                <a:spcPts val="830"/>
              </a:spcBef>
              <a:buFont typeface="Calibri"/>
              <a:buAutoNum type="arabicPlain" startAt="2"/>
            </a:pPr>
            <a:endParaRPr sz="2600">
              <a:latin typeface="Calibri"/>
              <a:cs typeface="Calibri"/>
            </a:endParaRPr>
          </a:p>
          <a:p>
            <a:pPr marL="354965" indent="-342265">
              <a:lnSpc>
                <a:spcPct val="100000"/>
              </a:lnSpc>
              <a:buAutoNum type="arabicPlain" startAt="2"/>
              <a:tabLst>
                <a:tab pos="354965" algn="l"/>
              </a:tabLst>
            </a:pPr>
            <a:r>
              <a:rPr sz="2600" spc="-10" dirty="0">
                <a:latin typeface="Calibri"/>
                <a:cs typeface="Calibri"/>
              </a:rPr>
              <a:t>dict.fromkeys()</a:t>
            </a:r>
            <a:endParaRPr sz="2600">
              <a:latin typeface="Calibri"/>
              <a:cs typeface="Calibri"/>
            </a:endParaRPr>
          </a:p>
          <a:p>
            <a:pPr>
              <a:lnSpc>
                <a:spcPct val="100000"/>
              </a:lnSpc>
              <a:spcBef>
                <a:spcPts val="570"/>
              </a:spcBef>
              <a:buFont typeface="Calibri"/>
              <a:buAutoNum type="arabicPlain" startAt="2"/>
            </a:pPr>
            <a:endParaRPr sz="2600">
              <a:latin typeface="Calibri"/>
              <a:cs typeface="Calibri"/>
            </a:endParaRPr>
          </a:p>
          <a:p>
            <a:pPr marL="354965" indent="-342265">
              <a:lnSpc>
                <a:spcPct val="100000"/>
              </a:lnSpc>
              <a:buAutoNum type="arabicPlain" startAt="2"/>
              <a:tabLst>
                <a:tab pos="354965" algn="l"/>
              </a:tabLst>
            </a:pPr>
            <a:r>
              <a:rPr sz="2600" spc="-30" dirty="0">
                <a:latin typeface="Calibri"/>
                <a:cs typeface="Calibri"/>
              </a:rPr>
              <a:t>dict.get(key,</a:t>
            </a:r>
            <a:r>
              <a:rPr sz="2600" spc="-70" dirty="0">
                <a:latin typeface="Times New Roman"/>
                <a:cs typeface="Times New Roman"/>
              </a:rPr>
              <a:t> </a:t>
            </a:r>
            <a:r>
              <a:rPr sz="2600" spc="-10" dirty="0">
                <a:latin typeface="Calibri"/>
                <a:cs typeface="Calibri"/>
              </a:rPr>
              <a:t>default=None)</a:t>
            </a:r>
            <a:endParaRPr sz="2600">
              <a:latin typeface="Calibri"/>
              <a:cs typeface="Calibri"/>
            </a:endParaRPr>
          </a:p>
          <a:p>
            <a:pPr>
              <a:lnSpc>
                <a:spcPct val="100000"/>
              </a:lnSpc>
              <a:spcBef>
                <a:spcPts val="570"/>
              </a:spcBef>
              <a:buFont typeface="Calibri"/>
              <a:buAutoNum type="arabicPlain" startAt="2"/>
            </a:pPr>
            <a:endParaRPr sz="2600">
              <a:latin typeface="Calibri"/>
              <a:cs typeface="Calibri"/>
            </a:endParaRPr>
          </a:p>
          <a:p>
            <a:pPr marL="354965" indent="-342265">
              <a:lnSpc>
                <a:spcPct val="100000"/>
              </a:lnSpc>
              <a:buAutoNum type="arabicPlain" startAt="2"/>
              <a:tabLst>
                <a:tab pos="354965" algn="l"/>
              </a:tabLst>
            </a:pPr>
            <a:r>
              <a:rPr sz="2600" spc="-10" dirty="0">
                <a:latin typeface="Calibri"/>
                <a:cs typeface="Calibri"/>
              </a:rPr>
              <a:t>dict.has_key(key)</a:t>
            </a:r>
            <a:endParaRPr sz="2600">
              <a:latin typeface="Calibri"/>
              <a:cs typeface="Calibri"/>
            </a:endParaRPr>
          </a:p>
        </p:txBody>
      </p:sp>
      <p:sp>
        <p:nvSpPr>
          <p:cNvPr id="4" name="object 4"/>
          <p:cNvSpPr txBox="1"/>
          <p:nvPr/>
        </p:nvSpPr>
        <p:spPr>
          <a:xfrm>
            <a:off x="4727832" y="1572204"/>
            <a:ext cx="3880485" cy="3910965"/>
          </a:xfrm>
          <a:prstGeom prst="rect">
            <a:avLst/>
          </a:prstGeom>
        </p:spPr>
        <p:txBody>
          <a:bodyPr vert="horz" wrap="square" lIns="0" tIns="13335" rIns="0" bIns="0" rtlCol="0">
            <a:spAutoFit/>
          </a:bodyPr>
          <a:lstStyle/>
          <a:p>
            <a:pPr marL="354965" indent="-342265">
              <a:lnSpc>
                <a:spcPct val="100000"/>
              </a:lnSpc>
              <a:spcBef>
                <a:spcPts val="105"/>
              </a:spcBef>
              <a:buAutoNum type="arabicPlain" startAt="6"/>
              <a:tabLst>
                <a:tab pos="354965" algn="l"/>
              </a:tabLst>
            </a:pPr>
            <a:r>
              <a:rPr sz="2600" spc="-10" dirty="0">
                <a:latin typeface="Calibri"/>
                <a:cs typeface="Calibri"/>
              </a:rPr>
              <a:t>dict.items()</a:t>
            </a:r>
            <a:endParaRPr sz="2600">
              <a:latin typeface="Calibri"/>
              <a:cs typeface="Calibri"/>
            </a:endParaRPr>
          </a:p>
          <a:p>
            <a:pPr>
              <a:lnSpc>
                <a:spcPct val="100000"/>
              </a:lnSpc>
              <a:spcBef>
                <a:spcPts val="570"/>
              </a:spcBef>
              <a:buFont typeface="Calibri"/>
              <a:buAutoNum type="arabicPlain" startAt="6"/>
            </a:pPr>
            <a:endParaRPr sz="2600">
              <a:latin typeface="Calibri"/>
              <a:cs typeface="Calibri"/>
            </a:endParaRPr>
          </a:p>
          <a:p>
            <a:pPr marL="354965" indent="-342265">
              <a:lnSpc>
                <a:spcPct val="100000"/>
              </a:lnSpc>
              <a:spcBef>
                <a:spcPts val="5"/>
              </a:spcBef>
              <a:buAutoNum type="arabicPlain" startAt="6"/>
              <a:tabLst>
                <a:tab pos="354965" algn="l"/>
              </a:tabLst>
            </a:pPr>
            <a:r>
              <a:rPr sz="2600" spc="-10" dirty="0">
                <a:latin typeface="Calibri"/>
                <a:cs typeface="Calibri"/>
              </a:rPr>
              <a:t>dict.keys()</a:t>
            </a:r>
            <a:endParaRPr sz="2600">
              <a:latin typeface="Calibri"/>
              <a:cs typeface="Calibri"/>
            </a:endParaRPr>
          </a:p>
          <a:p>
            <a:pPr>
              <a:lnSpc>
                <a:spcPct val="100000"/>
              </a:lnSpc>
              <a:spcBef>
                <a:spcPts val="570"/>
              </a:spcBef>
              <a:buFont typeface="Calibri"/>
              <a:buAutoNum type="arabicPlain" startAt="6"/>
            </a:pPr>
            <a:endParaRPr sz="2600">
              <a:latin typeface="Calibri"/>
              <a:cs typeface="Calibri"/>
            </a:endParaRPr>
          </a:p>
          <a:p>
            <a:pPr marL="354965" indent="-342265">
              <a:lnSpc>
                <a:spcPct val="100000"/>
              </a:lnSpc>
              <a:buSzPct val="130000"/>
              <a:buAutoNum type="arabicPlain" startAt="6"/>
              <a:tabLst>
                <a:tab pos="354965" algn="l"/>
              </a:tabLst>
            </a:pPr>
            <a:r>
              <a:rPr sz="2000" spc="-25" dirty="0">
                <a:latin typeface="Calibri"/>
                <a:cs typeface="Calibri"/>
              </a:rPr>
              <a:t>dict.setdefault(key,</a:t>
            </a:r>
            <a:r>
              <a:rPr sz="2000" spc="20" dirty="0">
                <a:latin typeface="Times New Roman"/>
                <a:cs typeface="Times New Roman"/>
              </a:rPr>
              <a:t> </a:t>
            </a:r>
            <a:r>
              <a:rPr sz="2000" spc="-10" dirty="0">
                <a:latin typeface="Calibri"/>
                <a:cs typeface="Calibri"/>
              </a:rPr>
              <a:t>default=None)</a:t>
            </a:r>
            <a:endParaRPr sz="2000">
              <a:latin typeface="Calibri"/>
              <a:cs typeface="Calibri"/>
            </a:endParaRPr>
          </a:p>
          <a:p>
            <a:pPr marL="12700" marR="1113790" indent="342265">
              <a:lnSpc>
                <a:spcPts val="6870"/>
              </a:lnSpc>
              <a:spcBef>
                <a:spcPts val="650"/>
              </a:spcBef>
              <a:buAutoNum type="arabicPlain" startAt="6"/>
              <a:tabLst>
                <a:tab pos="354965" algn="l"/>
              </a:tabLst>
            </a:pPr>
            <a:r>
              <a:rPr sz="2600" spc="-10" dirty="0">
                <a:latin typeface="Calibri"/>
                <a:cs typeface="Calibri"/>
              </a:rPr>
              <a:t>dict.update(dict2)</a:t>
            </a:r>
            <a:r>
              <a:rPr sz="2600" spc="-10" dirty="0">
                <a:latin typeface="Times New Roman"/>
                <a:cs typeface="Times New Roman"/>
              </a:rPr>
              <a:t> </a:t>
            </a:r>
            <a:r>
              <a:rPr sz="2600" spc="-10" dirty="0">
                <a:latin typeface="Calibri"/>
                <a:cs typeface="Calibri"/>
              </a:rPr>
              <a:t>10dict.values()</a:t>
            </a:r>
            <a:endParaRPr sz="2600">
              <a:latin typeface="Calibri"/>
              <a:cs typeface="Calibri"/>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14903"/>
            <a:ext cx="2124710" cy="452120"/>
          </a:xfrm>
          <a:prstGeom prst="rect">
            <a:avLst/>
          </a:prstGeom>
        </p:spPr>
        <p:txBody>
          <a:bodyPr vert="horz" wrap="square" lIns="0" tIns="12065" rIns="0" bIns="0" rtlCol="0">
            <a:spAutoFit/>
          </a:bodyPr>
          <a:lstStyle/>
          <a:p>
            <a:pPr marL="12700">
              <a:lnSpc>
                <a:spcPct val="100000"/>
              </a:lnSpc>
              <a:spcBef>
                <a:spcPts val="95"/>
              </a:spcBef>
              <a:tabLst>
                <a:tab pos="527685" algn="l"/>
              </a:tabLst>
            </a:pPr>
            <a:r>
              <a:rPr sz="2800" spc="-25" dirty="0"/>
              <a:t>1.</a:t>
            </a:r>
            <a:r>
              <a:rPr sz="2800" b="0" dirty="0">
                <a:latin typeface="Times New Roman"/>
                <a:cs typeface="Times New Roman"/>
              </a:rPr>
              <a:t>	</a:t>
            </a:r>
            <a:r>
              <a:rPr sz="2800" spc="-10" dirty="0"/>
              <a:t>dict.clear()</a:t>
            </a:r>
            <a:endParaRPr sz="2800">
              <a:latin typeface="Times New Roman"/>
              <a:cs typeface="Times New Roman"/>
            </a:endParaRPr>
          </a:p>
        </p:txBody>
      </p:sp>
      <p:sp>
        <p:nvSpPr>
          <p:cNvPr id="3" name="object 3"/>
          <p:cNvSpPr txBox="1"/>
          <p:nvPr/>
        </p:nvSpPr>
        <p:spPr>
          <a:xfrm>
            <a:off x="535932" y="1339337"/>
            <a:ext cx="3803650" cy="4719955"/>
          </a:xfrm>
          <a:prstGeom prst="rect">
            <a:avLst/>
          </a:prstGeom>
        </p:spPr>
        <p:txBody>
          <a:bodyPr vert="horz" wrap="square" lIns="0" tIns="12065" rIns="0" bIns="0" rtlCol="0">
            <a:spAutoFit/>
          </a:bodyPr>
          <a:lstStyle/>
          <a:p>
            <a:pPr marL="527685" marR="5080" indent="-515620">
              <a:lnSpc>
                <a:spcPct val="100000"/>
              </a:lnSpc>
              <a:spcBef>
                <a:spcPts val="95"/>
              </a:spcBef>
            </a:pPr>
            <a:r>
              <a:rPr sz="2800" dirty="0">
                <a:latin typeface="Calibri"/>
                <a:cs typeface="Calibri"/>
              </a:rPr>
              <a:t>Python</a:t>
            </a:r>
            <a:r>
              <a:rPr sz="2800" spc="-135" dirty="0">
                <a:latin typeface="Times New Roman"/>
                <a:cs typeface="Times New Roman"/>
              </a:rPr>
              <a:t> </a:t>
            </a:r>
            <a:r>
              <a:rPr sz="2800" dirty="0">
                <a:latin typeface="Calibri"/>
                <a:cs typeface="Calibri"/>
              </a:rPr>
              <a:t>dictionary</a:t>
            </a:r>
            <a:r>
              <a:rPr sz="2800" spc="-155" dirty="0">
                <a:latin typeface="Times New Roman"/>
                <a:cs typeface="Times New Roman"/>
              </a:rPr>
              <a:t> </a:t>
            </a:r>
            <a:r>
              <a:rPr sz="2800" spc="-10" dirty="0">
                <a:latin typeface="Calibri"/>
                <a:cs typeface="Calibri"/>
              </a:rPr>
              <a:t>method</a:t>
            </a:r>
            <a:r>
              <a:rPr sz="2800" spc="-10" dirty="0">
                <a:latin typeface="Times New Roman"/>
                <a:cs typeface="Times New Roman"/>
              </a:rPr>
              <a:t> </a:t>
            </a:r>
            <a:r>
              <a:rPr sz="2800" dirty="0">
                <a:latin typeface="Calibri"/>
                <a:cs typeface="Calibri"/>
              </a:rPr>
              <a:t>clear()</a:t>
            </a:r>
            <a:r>
              <a:rPr sz="2800" spc="-114" dirty="0">
                <a:latin typeface="Times New Roman"/>
                <a:cs typeface="Times New Roman"/>
              </a:rPr>
              <a:t> </a:t>
            </a:r>
            <a:r>
              <a:rPr sz="2800" spc="-10" dirty="0">
                <a:latin typeface="Calibri"/>
                <a:cs typeface="Calibri"/>
              </a:rPr>
              <a:t>removes</a:t>
            </a:r>
            <a:r>
              <a:rPr sz="2800" spc="-105" dirty="0">
                <a:latin typeface="Times New Roman"/>
                <a:cs typeface="Times New Roman"/>
              </a:rPr>
              <a:t> </a:t>
            </a:r>
            <a:r>
              <a:rPr sz="2800" spc="-25" dirty="0">
                <a:latin typeface="Calibri"/>
                <a:cs typeface="Calibri"/>
              </a:rPr>
              <a:t>all</a:t>
            </a:r>
            <a:r>
              <a:rPr sz="2800" spc="-25" dirty="0">
                <a:latin typeface="Times New Roman"/>
                <a:cs typeface="Times New Roman"/>
              </a:rPr>
              <a:t> </a:t>
            </a:r>
            <a:r>
              <a:rPr sz="2800" dirty="0">
                <a:latin typeface="Calibri"/>
                <a:cs typeface="Calibri"/>
              </a:rPr>
              <a:t>items</a:t>
            </a:r>
            <a:r>
              <a:rPr sz="2800" spc="-160" dirty="0">
                <a:latin typeface="Times New Roman"/>
                <a:cs typeface="Times New Roman"/>
              </a:rPr>
              <a:t> </a:t>
            </a:r>
            <a:r>
              <a:rPr sz="2800" dirty="0">
                <a:latin typeface="Calibri"/>
                <a:cs typeface="Calibri"/>
              </a:rPr>
              <a:t>from</a:t>
            </a:r>
            <a:r>
              <a:rPr sz="2800" spc="-165" dirty="0">
                <a:latin typeface="Times New Roman"/>
                <a:cs typeface="Times New Roman"/>
              </a:rPr>
              <a:t> </a:t>
            </a:r>
            <a:r>
              <a:rPr sz="2800" spc="-25" dirty="0">
                <a:latin typeface="Calibri"/>
                <a:cs typeface="Calibri"/>
              </a:rPr>
              <a:t>the</a:t>
            </a:r>
            <a:r>
              <a:rPr sz="2800" spc="-25" dirty="0">
                <a:latin typeface="Times New Roman"/>
                <a:cs typeface="Times New Roman"/>
              </a:rPr>
              <a:t> </a:t>
            </a:r>
            <a:r>
              <a:rPr sz="2800" spc="-10" dirty="0">
                <a:latin typeface="Calibri"/>
                <a:cs typeface="Calibri"/>
              </a:rPr>
              <a:t>dictionary.</a:t>
            </a:r>
            <a:endParaRPr sz="2800">
              <a:latin typeface="Calibri"/>
              <a:cs typeface="Calibri"/>
            </a:endParaRPr>
          </a:p>
          <a:p>
            <a:pPr>
              <a:lnSpc>
                <a:spcPct val="100000"/>
              </a:lnSpc>
              <a:spcBef>
                <a:spcPts val="1290"/>
              </a:spcBef>
            </a:pPr>
            <a:endParaRPr sz="2800">
              <a:latin typeface="Calibri"/>
              <a:cs typeface="Calibri"/>
            </a:endParaRPr>
          </a:p>
          <a:p>
            <a:pPr marL="12700">
              <a:lnSpc>
                <a:spcPct val="100000"/>
              </a:lnSpc>
            </a:pPr>
            <a:r>
              <a:rPr sz="2800" b="1" spc="-10" dirty="0">
                <a:latin typeface="Calibri"/>
                <a:cs typeface="Calibri"/>
              </a:rPr>
              <a:t>Syntax</a:t>
            </a:r>
            <a:endParaRPr sz="2800">
              <a:latin typeface="Calibri"/>
              <a:cs typeface="Calibri"/>
            </a:endParaRPr>
          </a:p>
          <a:p>
            <a:pPr marL="12700">
              <a:lnSpc>
                <a:spcPct val="100000"/>
              </a:lnSpc>
              <a:spcBef>
                <a:spcPts val="675"/>
              </a:spcBef>
            </a:pPr>
            <a:r>
              <a:rPr sz="2800" spc="-10" dirty="0">
                <a:latin typeface="Calibri"/>
                <a:cs typeface="Calibri"/>
              </a:rPr>
              <a:t>Following</a:t>
            </a:r>
            <a:r>
              <a:rPr sz="2800" spc="-110" dirty="0">
                <a:latin typeface="Times New Roman"/>
                <a:cs typeface="Times New Roman"/>
              </a:rPr>
              <a:t> </a:t>
            </a:r>
            <a:r>
              <a:rPr sz="2800" dirty="0">
                <a:latin typeface="Calibri"/>
                <a:cs typeface="Calibri"/>
              </a:rPr>
              <a:t>is</a:t>
            </a:r>
            <a:r>
              <a:rPr sz="2800" spc="-100" dirty="0">
                <a:latin typeface="Times New Roman"/>
                <a:cs typeface="Times New Roman"/>
              </a:rPr>
              <a:t> </a:t>
            </a:r>
            <a:r>
              <a:rPr sz="2800" dirty="0">
                <a:latin typeface="Calibri"/>
                <a:cs typeface="Calibri"/>
              </a:rPr>
              <a:t>the</a:t>
            </a:r>
            <a:r>
              <a:rPr sz="2800" spc="-100" dirty="0">
                <a:latin typeface="Times New Roman"/>
                <a:cs typeface="Times New Roman"/>
              </a:rPr>
              <a:t> </a:t>
            </a:r>
            <a:r>
              <a:rPr sz="2800" spc="-25" dirty="0">
                <a:latin typeface="Calibri"/>
                <a:cs typeface="Calibri"/>
              </a:rPr>
              <a:t>syntax</a:t>
            </a:r>
            <a:r>
              <a:rPr sz="2800" spc="-90" dirty="0">
                <a:latin typeface="Times New Roman"/>
                <a:cs typeface="Times New Roman"/>
              </a:rPr>
              <a:t> </a:t>
            </a:r>
            <a:r>
              <a:rPr sz="2800" spc="-25" dirty="0">
                <a:latin typeface="Calibri"/>
                <a:cs typeface="Calibri"/>
              </a:rPr>
              <a:t>for</a:t>
            </a:r>
            <a:endParaRPr sz="2800">
              <a:latin typeface="Calibri"/>
              <a:cs typeface="Calibri"/>
            </a:endParaRPr>
          </a:p>
          <a:p>
            <a:pPr marL="527685">
              <a:lnSpc>
                <a:spcPct val="100000"/>
              </a:lnSpc>
            </a:pPr>
            <a:r>
              <a:rPr sz="2800" dirty="0">
                <a:latin typeface="Calibri"/>
                <a:cs typeface="Calibri"/>
              </a:rPr>
              <a:t>clear()</a:t>
            </a:r>
            <a:r>
              <a:rPr sz="2800" spc="-65" dirty="0">
                <a:latin typeface="Calibri"/>
                <a:cs typeface="Calibri"/>
              </a:rPr>
              <a:t> </a:t>
            </a:r>
            <a:r>
              <a:rPr sz="2800" dirty="0">
                <a:latin typeface="Calibri"/>
                <a:cs typeface="Calibri"/>
              </a:rPr>
              <a:t>method</a:t>
            </a:r>
            <a:r>
              <a:rPr sz="2800" spc="-50" dirty="0">
                <a:latin typeface="Calibri"/>
                <a:cs typeface="Calibri"/>
              </a:rPr>
              <a:t> −</a:t>
            </a:r>
            <a:endParaRPr sz="2800">
              <a:latin typeface="Calibri"/>
              <a:cs typeface="Calibri"/>
            </a:endParaRPr>
          </a:p>
          <a:p>
            <a:pPr>
              <a:lnSpc>
                <a:spcPct val="100000"/>
              </a:lnSpc>
              <a:spcBef>
                <a:spcPts val="1285"/>
              </a:spcBef>
            </a:pPr>
            <a:endParaRPr sz="2800">
              <a:latin typeface="Calibri"/>
              <a:cs typeface="Calibri"/>
            </a:endParaRPr>
          </a:p>
          <a:p>
            <a:pPr marL="12700">
              <a:lnSpc>
                <a:spcPct val="100000"/>
              </a:lnSpc>
            </a:pPr>
            <a:r>
              <a:rPr sz="2800" spc="-10" dirty="0">
                <a:latin typeface="Calibri"/>
                <a:cs typeface="Calibri"/>
              </a:rPr>
              <a:t>dict.clear()</a:t>
            </a:r>
            <a:endParaRPr sz="2800">
              <a:latin typeface="Calibri"/>
              <a:cs typeface="Calibri"/>
            </a:endParaRPr>
          </a:p>
        </p:txBody>
      </p:sp>
      <p:sp>
        <p:nvSpPr>
          <p:cNvPr id="4" name="object 4"/>
          <p:cNvSpPr txBox="1"/>
          <p:nvPr/>
        </p:nvSpPr>
        <p:spPr>
          <a:xfrm>
            <a:off x="4727837" y="225413"/>
            <a:ext cx="4081779" cy="3834129"/>
          </a:xfrm>
          <a:prstGeom prst="rect">
            <a:avLst/>
          </a:prstGeom>
        </p:spPr>
        <p:txBody>
          <a:bodyPr vert="horz" wrap="square" lIns="0" tIns="101600" rIns="0" bIns="0" rtlCol="0">
            <a:spAutoFit/>
          </a:bodyPr>
          <a:lstStyle/>
          <a:p>
            <a:pPr marL="12700">
              <a:lnSpc>
                <a:spcPct val="100000"/>
              </a:lnSpc>
              <a:spcBef>
                <a:spcPts val="800"/>
              </a:spcBef>
            </a:pPr>
            <a:r>
              <a:rPr sz="2800" spc="-10" dirty="0">
                <a:latin typeface="Calibri"/>
                <a:cs typeface="Calibri"/>
              </a:rPr>
              <a:t>Example:</a:t>
            </a:r>
            <a:endParaRPr sz="2800">
              <a:latin typeface="Calibri"/>
              <a:cs typeface="Calibri"/>
            </a:endParaRPr>
          </a:p>
          <a:p>
            <a:pPr marL="12700" marR="5080">
              <a:lnSpc>
                <a:spcPct val="120100"/>
              </a:lnSpc>
              <a:spcBef>
                <a:spcPts val="25"/>
              </a:spcBef>
              <a:tabLst>
                <a:tab pos="3039110" algn="l"/>
              </a:tabLst>
            </a:pPr>
            <a:r>
              <a:rPr sz="2400" dirty="0">
                <a:latin typeface="Calibri"/>
                <a:cs typeface="Calibri"/>
              </a:rPr>
              <a:t>dict</a:t>
            </a:r>
            <a:r>
              <a:rPr sz="2400" spc="-90" dirty="0">
                <a:latin typeface="Times New Roman"/>
                <a:cs typeface="Times New Roman"/>
              </a:rPr>
              <a:t> </a:t>
            </a:r>
            <a:r>
              <a:rPr sz="2400" dirty="0">
                <a:latin typeface="Calibri"/>
                <a:cs typeface="Calibri"/>
              </a:rPr>
              <a:t>=</a:t>
            </a:r>
            <a:r>
              <a:rPr sz="2400" spc="-75" dirty="0">
                <a:latin typeface="Times New Roman"/>
                <a:cs typeface="Times New Roman"/>
              </a:rPr>
              <a:t> </a:t>
            </a:r>
            <a:r>
              <a:rPr sz="2400" dirty="0">
                <a:latin typeface="Calibri"/>
                <a:cs typeface="Calibri"/>
              </a:rPr>
              <a:t>{'Name':</a:t>
            </a:r>
            <a:r>
              <a:rPr sz="2400" spc="-110" dirty="0">
                <a:latin typeface="Times New Roman"/>
                <a:cs typeface="Times New Roman"/>
              </a:rPr>
              <a:t> </a:t>
            </a:r>
            <a:r>
              <a:rPr sz="2400" spc="-10" dirty="0">
                <a:latin typeface="Calibri"/>
                <a:cs typeface="Calibri"/>
              </a:rPr>
              <a:t>'Zara',</a:t>
            </a:r>
            <a:r>
              <a:rPr sz="2400" spc="-95" dirty="0">
                <a:latin typeface="Times New Roman"/>
                <a:cs typeface="Times New Roman"/>
              </a:rPr>
              <a:t> </a:t>
            </a:r>
            <a:r>
              <a:rPr sz="2400" dirty="0">
                <a:latin typeface="Calibri"/>
                <a:cs typeface="Calibri"/>
              </a:rPr>
              <a:t>'Age':</a:t>
            </a:r>
            <a:r>
              <a:rPr sz="2400" spc="-85" dirty="0">
                <a:latin typeface="Times New Roman"/>
                <a:cs typeface="Times New Roman"/>
              </a:rPr>
              <a:t> </a:t>
            </a:r>
            <a:r>
              <a:rPr sz="2400" spc="-25" dirty="0">
                <a:latin typeface="Calibri"/>
                <a:cs typeface="Calibri"/>
              </a:rPr>
              <a:t>7};</a:t>
            </a:r>
            <a:r>
              <a:rPr sz="2400" spc="-25" dirty="0">
                <a:latin typeface="Times New Roman"/>
                <a:cs typeface="Times New Roman"/>
              </a:rPr>
              <a:t> </a:t>
            </a:r>
            <a:r>
              <a:rPr sz="2400" dirty="0">
                <a:latin typeface="Calibri"/>
                <a:cs typeface="Calibri"/>
              </a:rPr>
              <a:t>print</a:t>
            </a:r>
            <a:r>
              <a:rPr sz="2400" spc="-95" dirty="0">
                <a:latin typeface="Times New Roman"/>
                <a:cs typeface="Times New Roman"/>
              </a:rPr>
              <a:t> </a:t>
            </a:r>
            <a:r>
              <a:rPr sz="2400" dirty="0">
                <a:latin typeface="Calibri"/>
                <a:cs typeface="Calibri"/>
              </a:rPr>
              <a:t>"Start</a:t>
            </a:r>
            <a:r>
              <a:rPr sz="2400" spc="-105" dirty="0">
                <a:latin typeface="Times New Roman"/>
                <a:cs typeface="Times New Roman"/>
              </a:rPr>
              <a:t> </a:t>
            </a:r>
            <a:r>
              <a:rPr sz="2400" dirty="0">
                <a:latin typeface="Calibri"/>
                <a:cs typeface="Calibri"/>
              </a:rPr>
              <a:t>Len</a:t>
            </a:r>
            <a:r>
              <a:rPr sz="2400" spc="-90" dirty="0">
                <a:latin typeface="Times New Roman"/>
                <a:cs typeface="Times New Roman"/>
              </a:rPr>
              <a:t> </a:t>
            </a:r>
            <a:r>
              <a:rPr sz="2400" dirty="0">
                <a:latin typeface="Calibri"/>
                <a:cs typeface="Calibri"/>
              </a:rPr>
              <a:t>:</a:t>
            </a:r>
            <a:r>
              <a:rPr sz="2400" spc="-100" dirty="0">
                <a:latin typeface="Times New Roman"/>
                <a:cs typeface="Times New Roman"/>
              </a:rPr>
              <a:t> </a:t>
            </a:r>
            <a:r>
              <a:rPr sz="2400" dirty="0">
                <a:latin typeface="Calibri"/>
                <a:cs typeface="Calibri"/>
              </a:rPr>
              <a:t>%d"</a:t>
            </a:r>
            <a:r>
              <a:rPr sz="2400" spc="-90" dirty="0">
                <a:latin typeface="Times New Roman"/>
                <a:cs typeface="Times New Roman"/>
              </a:rPr>
              <a:t> </a:t>
            </a:r>
            <a:r>
              <a:rPr sz="2400" spc="-50" dirty="0">
                <a:latin typeface="Calibri"/>
                <a:cs typeface="Calibri"/>
              </a:rPr>
              <a:t>%</a:t>
            </a:r>
            <a:r>
              <a:rPr sz="2400" dirty="0">
                <a:latin typeface="Times New Roman"/>
                <a:cs typeface="Times New Roman"/>
              </a:rPr>
              <a:t>	</a:t>
            </a:r>
            <a:r>
              <a:rPr sz="2400" spc="-10" dirty="0">
                <a:latin typeface="Calibri"/>
                <a:cs typeface="Calibri"/>
              </a:rPr>
              <a:t>len(dict)</a:t>
            </a:r>
            <a:r>
              <a:rPr sz="2400" spc="-10" dirty="0">
                <a:latin typeface="Times New Roman"/>
                <a:cs typeface="Times New Roman"/>
              </a:rPr>
              <a:t> </a:t>
            </a:r>
            <a:r>
              <a:rPr sz="2400" spc="-10" dirty="0">
                <a:latin typeface="Calibri"/>
                <a:cs typeface="Calibri"/>
              </a:rPr>
              <a:t>dict.clear()</a:t>
            </a:r>
            <a:endParaRPr sz="2400">
              <a:latin typeface="Calibri"/>
              <a:cs typeface="Calibri"/>
            </a:endParaRPr>
          </a:p>
          <a:p>
            <a:pPr marL="12700">
              <a:lnSpc>
                <a:spcPct val="100000"/>
              </a:lnSpc>
              <a:spcBef>
                <a:spcPts val="580"/>
              </a:spcBef>
              <a:tabLst>
                <a:tab pos="2916555" algn="l"/>
              </a:tabLst>
            </a:pPr>
            <a:r>
              <a:rPr sz="2400" dirty="0">
                <a:latin typeface="Calibri"/>
                <a:cs typeface="Calibri"/>
              </a:rPr>
              <a:t>print</a:t>
            </a:r>
            <a:r>
              <a:rPr sz="2400" spc="-100" dirty="0">
                <a:latin typeface="Times New Roman"/>
                <a:cs typeface="Times New Roman"/>
              </a:rPr>
              <a:t> </a:t>
            </a:r>
            <a:r>
              <a:rPr sz="2400" dirty="0">
                <a:latin typeface="Calibri"/>
                <a:cs typeface="Calibri"/>
              </a:rPr>
              <a:t>"End</a:t>
            </a:r>
            <a:r>
              <a:rPr sz="2400" spc="-95" dirty="0">
                <a:latin typeface="Times New Roman"/>
                <a:cs typeface="Times New Roman"/>
              </a:rPr>
              <a:t> </a:t>
            </a:r>
            <a:r>
              <a:rPr sz="2400" dirty="0">
                <a:latin typeface="Calibri"/>
                <a:cs typeface="Calibri"/>
              </a:rPr>
              <a:t>Len</a:t>
            </a:r>
            <a:r>
              <a:rPr sz="2400" spc="-95" dirty="0">
                <a:latin typeface="Times New Roman"/>
                <a:cs typeface="Times New Roman"/>
              </a:rPr>
              <a:t> </a:t>
            </a:r>
            <a:r>
              <a:rPr sz="2400" dirty="0">
                <a:latin typeface="Calibri"/>
                <a:cs typeface="Calibri"/>
              </a:rPr>
              <a:t>:</a:t>
            </a:r>
            <a:r>
              <a:rPr sz="2400" spc="-105" dirty="0">
                <a:latin typeface="Times New Roman"/>
                <a:cs typeface="Times New Roman"/>
              </a:rPr>
              <a:t> </a:t>
            </a:r>
            <a:r>
              <a:rPr sz="2400" dirty="0">
                <a:latin typeface="Calibri"/>
                <a:cs typeface="Calibri"/>
              </a:rPr>
              <a:t>%d"</a:t>
            </a:r>
            <a:r>
              <a:rPr sz="2400" spc="-100" dirty="0">
                <a:latin typeface="Times New Roman"/>
                <a:cs typeface="Times New Roman"/>
              </a:rPr>
              <a:t> </a:t>
            </a:r>
            <a:r>
              <a:rPr sz="2400" spc="-50" dirty="0">
                <a:latin typeface="Calibri"/>
                <a:cs typeface="Calibri"/>
              </a:rPr>
              <a:t>%</a:t>
            </a:r>
            <a:r>
              <a:rPr sz="2400" dirty="0">
                <a:latin typeface="Times New Roman"/>
                <a:cs typeface="Times New Roman"/>
              </a:rPr>
              <a:t>	</a:t>
            </a:r>
            <a:r>
              <a:rPr sz="2400" spc="-10" dirty="0">
                <a:latin typeface="Calibri"/>
                <a:cs typeface="Calibri"/>
              </a:rPr>
              <a:t>len(dict)</a:t>
            </a:r>
            <a:endParaRPr sz="2400">
              <a:latin typeface="Calibri"/>
              <a:cs typeface="Calibri"/>
            </a:endParaRPr>
          </a:p>
          <a:p>
            <a:pPr marL="12700">
              <a:lnSpc>
                <a:spcPct val="100000"/>
              </a:lnSpc>
              <a:spcBef>
                <a:spcPts val="640"/>
              </a:spcBef>
            </a:pPr>
            <a:r>
              <a:rPr sz="2800" b="1" dirty="0">
                <a:latin typeface="Calibri"/>
                <a:cs typeface="Calibri"/>
              </a:rPr>
              <a:t>Out</a:t>
            </a:r>
            <a:r>
              <a:rPr sz="2800" spc="-105" dirty="0">
                <a:latin typeface="Times New Roman"/>
                <a:cs typeface="Times New Roman"/>
              </a:rPr>
              <a:t> </a:t>
            </a:r>
            <a:r>
              <a:rPr sz="2800" b="1" spc="-25" dirty="0">
                <a:latin typeface="Calibri"/>
                <a:cs typeface="Calibri"/>
              </a:rPr>
              <a:t>put</a:t>
            </a:r>
            <a:endParaRPr sz="2800">
              <a:latin typeface="Calibri"/>
              <a:cs typeface="Calibri"/>
            </a:endParaRPr>
          </a:p>
          <a:p>
            <a:pPr marL="12700" marR="2339340">
              <a:lnSpc>
                <a:spcPct val="120000"/>
              </a:lnSpc>
              <a:spcBef>
                <a:spcPts val="5"/>
              </a:spcBef>
            </a:pPr>
            <a:r>
              <a:rPr sz="2800" dirty="0">
                <a:latin typeface="Calibri"/>
                <a:cs typeface="Calibri"/>
              </a:rPr>
              <a:t>Start</a:t>
            </a:r>
            <a:r>
              <a:rPr sz="2800" spc="-90" dirty="0">
                <a:latin typeface="Times New Roman"/>
                <a:cs typeface="Times New Roman"/>
              </a:rPr>
              <a:t> </a:t>
            </a:r>
            <a:r>
              <a:rPr sz="2800" dirty="0">
                <a:latin typeface="Calibri"/>
                <a:cs typeface="Calibri"/>
              </a:rPr>
              <a:t>Len</a:t>
            </a:r>
            <a:r>
              <a:rPr sz="2800" spc="-95" dirty="0">
                <a:latin typeface="Times New Roman"/>
                <a:cs typeface="Times New Roman"/>
              </a:rPr>
              <a:t> </a:t>
            </a:r>
            <a:r>
              <a:rPr sz="2800" dirty="0">
                <a:latin typeface="Calibri"/>
                <a:cs typeface="Calibri"/>
              </a:rPr>
              <a:t>:</a:t>
            </a:r>
            <a:r>
              <a:rPr sz="2800" spc="-90" dirty="0">
                <a:latin typeface="Times New Roman"/>
                <a:cs typeface="Times New Roman"/>
              </a:rPr>
              <a:t> </a:t>
            </a:r>
            <a:r>
              <a:rPr sz="2800" spc="-50" dirty="0">
                <a:latin typeface="Calibri"/>
                <a:cs typeface="Calibri"/>
              </a:rPr>
              <a:t>2</a:t>
            </a:r>
            <a:r>
              <a:rPr sz="2800" spc="-50" dirty="0">
                <a:latin typeface="Times New Roman"/>
                <a:cs typeface="Times New Roman"/>
              </a:rPr>
              <a:t> </a:t>
            </a:r>
            <a:r>
              <a:rPr sz="2800" dirty="0">
                <a:latin typeface="Calibri"/>
                <a:cs typeface="Calibri"/>
              </a:rPr>
              <a:t>End</a:t>
            </a:r>
            <a:r>
              <a:rPr sz="2800" spc="-105" dirty="0">
                <a:latin typeface="Times New Roman"/>
                <a:cs typeface="Times New Roman"/>
              </a:rPr>
              <a:t> </a:t>
            </a:r>
            <a:r>
              <a:rPr sz="2800" dirty="0">
                <a:latin typeface="Calibri"/>
                <a:cs typeface="Calibri"/>
              </a:rPr>
              <a:t>Len</a:t>
            </a:r>
            <a:r>
              <a:rPr sz="2800" spc="-95" dirty="0">
                <a:latin typeface="Times New Roman"/>
                <a:cs typeface="Times New Roman"/>
              </a:rPr>
              <a:t> </a:t>
            </a:r>
            <a:r>
              <a:rPr sz="2800" dirty="0">
                <a:latin typeface="Calibri"/>
                <a:cs typeface="Calibri"/>
              </a:rPr>
              <a:t>:</a:t>
            </a:r>
            <a:r>
              <a:rPr sz="2800" spc="-100" dirty="0">
                <a:latin typeface="Times New Roman"/>
                <a:cs typeface="Times New Roman"/>
              </a:rPr>
              <a:t> </a:t>
            </a:r>
            <a:r>
              <a:rPr sz="2800" spc="-50" dirty="0">
                <a:latin typeface="Calibri"/>
                <a:cs typeface="Calibri"/>
              </a:rPr>
              <a:t>0</a:t>
            </a:r>
            <a:endParaRPr sz="2800">
              <a:latin typeface="Calibri"/>
              <a:cs typeface="Calibri"/>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38754"/>
            <a:ext cx="1924685" cy="452120"/>
          </a:xfrm>
          <a:prstGeom prst="rect">
            <a:avLst/>
          </a:prstGeom>
        </p:spPr>
        <p:txBody>
          <a:bodyPr vert="horz" wrap="square" lIns="0" tIns="12065" rIns="0" bIns="0" rtlCol="0">
            <a:spAutoFit/>
          </a:bodyPr>
          <a:lstStyle/>
          <a:p>
            <a:pPr marL="12700">
              <a:lnSpc>
                <a:spcPct val="100000"/>
              </a:lnSpc>
              <a:spcBef>
                <a:spcPts val="95"/>
              </a:spcBef>
              <a:tabLst>
                <a:tab pos="355600" algn="l"/>
              </a:tabLst>
            </a:pPr>
            <a:r>
              <a:rPr sz="2800" spc="-50" dirty="0"/>
              <a:t>2</a:t>
            </a:r>
            <a:r>
              <a:rPr sz="2800" b="0" dirty="0">
                <a:latin typeface="Times New Roman"/>
                <a:cs typeface="Times New Roman"/>
              </a:rPr>
              <a:t>	</a:t>
            </a:r>
            <a:r>
              <a:rPr sz="2800" spc="-10" dirty="0"/>
              <a:t>dict.copy</a:t>
            </a:r>
            <a:r>
              <a:rPr sz="2800" b="0" spc="-10" dirty="0">
                <a:latin typeface="Calibri"/>
                <a:cs typeface="Calibri"/>
              </a:rPr>
              <a:t>()</a:t>
            </a:r>
            <a:endParaRPr sz="2800">
              <a:latin typeface="Calibri"/>
              <a:cs typeface="Calibri"/>
            </a:endParaRPr>
          </a:p>
        </p:txBody>
      </p:sp>
      <p:sp>
        <p:nvSpPr>
          <p:cNvPr id="3" name="object 3"/>
          <p:cNvSpPr txBox="1"/>
          <p:nvPr/>
        </p:nvSpPr>
        <p:spPr>
          <a:xfrm>
            <a:off x="535932" y="751069"/>
            <a:ext cx="3824604" cy="4293235"/>
          </a:xfrm>
          <a:prstGeom prst="rect">
            <a:avLst/>
          </a:prstGeom>
        </p:spPr>
        <p:txBody>
          <a:bodyPr vert="horz" wrap="square" lIns="0" tIns="12065" rIns="0" bIns="0" rtlCol="0">
            <a:spAutoFit/>
          </a:bodyPr>
          <a:lstStyle/>
          <a:p>
            <a:pPr marL="355600" marR="5080" indent="-343535" algn="just">
              <a:lnSpc>
                <a:spcPct val="100000"/>
              </a:lnSpc>
              <a:spcBef>
                <a:spcPts val="95"/>
              </a:spcBef>
            </a:pPr>
            <a:r>
              <a:rPr sz="2800" dirty="0">
                <a:latin typeface="Calibri"/>
                <a:cs typeface="Calibri"/>
              </a:rPr>
              <a:t>Python</a:t>
            </a:r>
            <a:r>
              <a:rPr sz="2800" spc="-135" dirty="0">
                <a:latin typeface="Times New Roman"/>
                <a:cs typeface="Times New Roman"/>
              </a:rPr>
              <a:t> </a:t>
            </a:r>
            <a:r>
              <a:rPr sz="2800" dirty="0">
                <a:latin typeface="Calibri"/>
                <a:cs typeface="Calibri"/>
              </a:rPr>
              <a:t>dictionary</a:t>
            </a:r>
            <a:r>
              <a:rPr sz="2800" spc="-155" dirty="0">
                <a:latin typeface="Times New Roman"/>
                <a:cs typeface="Times New Roman"/>
              </a:rPr>
              <a:t> </a:t>
            </a:r>
            <a:r>
              <a:rPr sz="2800" spc="-10" dirty="0">
                <a:latin typeface="Calibri"/>
                <a:cs typeface="Calibri"/>
              </a:rPr>
              <a:t>method</a:t>
            </a:r>
            <a:r>
              <a:rPr sz="2800" spc="-10" dirty="0">
                <a:latin typeface="Times New Roman"/>
                <a:cs typeface="Times New Roman"/>
              </a:rPr>
              <a:t> </a:t>
            </a:r>
            <a:r>
              <a:rPr sz="2800" spc="-10" dirty="0">
                <a:latin typeface="Calibri"/>
                <a:cs typeface="Calibri"/>
              </a:rPr>
              <a:t>copy()</a:t>
            </a:r>
            <a:r>
              <a:rPr sz="2800" spc="-105" dirty="0">
                <a:latin typeface="Times New Roman"/>
                <a:cs typeface="Times New Roman"/>
              </a:rPr>
              <a:t> </a:t>
            </a:r>
            <a:r>
              <a:rPr sz="2800" spc="-10" dirty="0">
                <a:latin typeface="Calibri"/>
                <a:cs typeface="Calibri"/>
              </a:rPr>
              <a:t>returns</a:t>
            </a:r>
            <a:r>
              <a:rPr sz="2800" spc="-90" dirty="0">
                <a:latin typeface="Times New Roman"/>
                <a:cs typeface="Times New Roman"/>
              </a:rPr>
              <a:t> </a:t>
            </a:r>
            <a:r>
              <a:rPr sz="2800" dirty="0">
                <a:latin typeface="Calibri"/>
                <a:cs typeface="Calibri"/>
              </a:rPr>
              <a:t>a</a:t>
            </a:r>
            <a:r>
              <a:rPr sz="2800" spc="-114" dirty="0">
                <a:latin typeface="Times New Roman"/>
                <a:cs typeface="Times New Roman"/>
              </a:rPr>
              <a:t> </a:t>
            </a:r>
            <a:r>
              <a:rPr sz="2800" spc="-10" dirty="0">
                <a:latin typeface="Calibri"/>
                <a:cs typeface="Calibri"/>
              </a:rPr>
              <a:t>shallow</a:t>
            </a:r>
            <a:r>
              <a:rPr sz="2800" spc="-10" dirty="0">
                <a:latin typeface="Times New Roman"/>
                <a:cs typeface="Times New Roman"/>
              </a:rPr>
              <a:t> </a:t>
            </a:r>
            <a:r>
              <a:rPr sz="2800" dirty="0">
                <a:latin typeface="Calibri"/>
                <a:cs typeface="Calibri"/>
              </a:rPr>
              <a:t>copy</a:t>
            </a:r>
            <a:r>
              <a:rPr sz="2800" spc="-100" dirty="0">
                <a:latin typeface="Times New Roman"/>
                <a:cs typeface="Times New Roman"/>
              </a:rPr>
              <a:t> </a:t>
            </a:r>
            <a:r>
              <a:rPr sz="2800" dirty="0">
                <a:latin typeface="Calibri"/>
                <a:cs typeface="Calibri"/>
              </a:rPr>
              <a:t>of</a:t>
            </a:r>
            <a:r>
              <a:rPr sz="2800" spc="-100" dirty="0">
                <a:latin typeface="Times New Roman"/>
                <a:cs typeface="Times New Roman"/>
              </a:rPr>
              <a:t> </a:t>
            </a:r>
            <a:r>
              <a:rPr sz="2800" dirty="0">
                <a:latin typeface="Calibri"/>
                <a:cs typeface="Calibri"/>
              </a:rPr>
              <a:t>the</a:t>
            </a:r>
            <a:r>
              <a:rPr sz="2800" spc="-95" dirty="0">
                <a:latin typeface="Times New Roman"/>
                <a:cs typeface="Times New Roman"/>
              </a:rPr>
              <a:t> </a:t>
            </a:r>
            <a:r>
              <a:rPr sz="2800" spc="-10" dirty="0">
                <a:latin typeface="Calibri"/>
                <a:cs typeface="Calibri"/>
              </a:rPr>
              <a:t>dictionary.</a:t>
            </a:r>
            <a:endParaRPr sz="2800">
              <a:latin typeface="Calibri"/>
              <a:cs typeface="Calibri"/>
            </a:endParaRPr>
          </a:p>
          <a:p>
            <a:pPr>
              <a:lnSpc>
                <a:spcPct val="100000"/>
              </a:lnSpc>
              <a:spcBef>
                <a:spcPts val="1290"/>
              </a:spcBef>
            </a:pPr>
            <a:endParaRPr sz="2800">
              <a:latin typeface="Calibri"/>
              <a:cs typeface="Calibri"/>
            </a:endParaRPr>
          </a:p>
          <a:p>
            <a:pPr marL="12700">
              <a:lnSpc>
                <a:spcPct val="100000"/>
              </a:lnSpc>
            </a:pPr>
            <a:r>
              <a:rPr sz="2800" b="1" spc="-10" dirty="0">
                <a:latin typeface="Calibri"/>
                <a:cs typeface="Calibri"/>
              </a:rPr>
              <a:t>Syntax</a:t>
            </a:r>
            <a:endParaRPr sz="2800">
              <a:latin typeface="Calibri"/>
              <a:cs typeface="Calibri"/>
            </a:endParaRPr>
          </a:p>
          <a:p>
            <a:pPr marL="12700">
              <a:lnSpc>
                <a:spcPct val="100000"/>
              </a:lnSpc>
              <a:spcBef>
                <a:spcPts val="675"/>
              </a:spcBef>
            </a:pPr>
            <a:r>
              <a:rPr sz="2800" spc="-10" dirty="0">
                <a:latin typeface="Calibri"/>
                <a:cs typeface="Calibri"/>
              </a:rPr>
              <a:t>Following</a:t>
            </a:r>
            <a:r>
              <a:rPr sz="2800" spc="-95" dirty="0">
                <a:latin typeface="Times New Roman"/>
                <a:cs typeface="Times New Roman"/>
              </a:rPr>
              <a:t> </a:t>
            </a:r>
            <a:r>
              <a:rPr sz="2800" dirty="0">
                <a:latin typeface="Calibri"/>
                <a:cs typeface="Calibri"/>
              </a:rPr>
              <a:t>is</a:t>
            </a:r>
            <a:r>
              <a:rPr sz="2800" spc="-85" dirty="0">
                <a:latin typeface="Times New Roman"/>
                <a:cs typeface="Times New Roman"/>
              </a:rPr>
              <a:t> </a:t>
            </a:r>
            <a:r>
              <a:rPr sz="2800" dirty="0">
                <a:latin typeface="Calibri"/>
                <a:cs typeface="Calibri"/>
              </a:rPr>
              <a:t>the</a:t>
            </a:r>
            <a:r>
              <a:rPr sz="2800" spc="-95" dirty="0">
                <a:latin typeface="Times New Roman"/>
                <a:cs typeface="Times New Roman"/>
              </a:rPr>
              <a:t> </a:t>
            </a:r>
            <a:r>
              <a:rPr sz="2800" spc="-25" dirty="0">
                <a:latin typeface="Calibri"/>
                <a:cs typeface="Calibri"/>
              </a:rPr>
              <a:t>syntax</a:t>
            </a:r>
            <a:r>
              <a:rPr sz="2800" spc="-80" dirty="0">
                <a:latin typeface="Times New Roman"/>
                <a:cs typeface="Times New Roman"/>
              </a:rPr>
              <a:t> </a:t>
            </a:r>
            <a:r>
              <a:rPr sz="2800" spc="-25" dirty="0">
                <a:latin typeface="Calibri"/>
                <a:cs typeface="Calibri"/>
              </a:rPr>
              <a:t>for</a:t>
            </a:r>
            <a:endParaRPr sz="2800">
              <a:latin typeface="Calibri"/>
              <a:cs typeface="Calibri"/>
            </a:endParaRPr>
          </a:p>
          <a:p>
            <a:pPr marL="355600">
              <a:lnSpc>
                <a:spcPct val="100000"/>
              </a:lnSpc>
            </a:pPr>
            <a:r>
              <a:rPr sz="2800" dirty="0">
                <a:latin typeface="Calibri"/>
                <a:cs typeface="Calibri"/>
              </a:rPr>
              <a:t>copy()</a:t>
            </a:r>
            <a:r>
              <a:rPr sz="2800" spc="-90" dirty="0">
                <a:latin typeface="Calibri"/>
                <a:cs typeface="Calibri"/>
              </a:rPr>
              <a:t> </a:t>
            </a:r>
            <a:r>
              <a:rPr sz="2800" dirty="0">
                <a:latin typeface="Calibri"/>
                <a:cs typeface="Calibri"/>
              </a:rPr>
              <a:t>method</a:t>
            </a:r>
            <a:r>
              <a:rPr sz="2800" spc="-85" dirty="0">
                <a:latin typeface="Calibri"/>
                <a:cs typeface="Calibri"/>
              </a:rPr>
              <a:t> </a:t>
            </a:r>
            <a:r>
              <a:rPr sz="2800" spc="-50" dirty="0">
                <a:latin typeface="Calibri"/>
                <a:cs typeface="Calibri"/>
              </a:rPr>
              <a:t>−</a:t>
            </a:r>
            <a:endParaRPr sz="2800">
              <a:latin typeface="Calibri"/>
              <a:cs typeface="Calibri"/>
            </a:endParaRPr>
          </a:p>
          <a:p>
            <a:pPr>
              <a:lnSpc>
                <a:spcPct val="100000"/>
              </a:lnSpc>
              <a:spcBef>
                <a:spcPts val="1285"/>
              </a:spcBef>
            </a:pPr>
            <a:endParaRPr sz="2800">
              <a:latin typeface="Calibri"/>
              <a:cs typeface="Calibri"/>
            </a:endParaRPr>
          </a:p>
          <a:p>
            <a:pPr marL="12700">
              <a:lnSpc>
                <a:spcPct val="100000"/>
              </a:lnSpc>
            </a:pPr>
            <a:r>
              <a:rPr sz="2800" spc="-10" dirty="0">
                <a:latin typeface="Calibri"/>
                <a:cs typeface="Calibri"/>
              </a:rPr>
              <a:t>dict.copy()</a:t>
            </a:r>
            <a:endParaRPr sz="2800">
              <a:latin typeface="Calibri"/>
              <a:cs typeface="Calibri"/>
            </a:endParaRPr>
          </a:p>
        </p:txBody>
      </p:sp>
      <p:sp>
        <p:nvSpPr>
          <p:cNvPr id="4" name="object 4"/>
          <p:cNvSpPr txBox="1"/>
          <p:nvPr/>
        </p:nvSpPr>
        <p:spPr>
          <a:xfrm>
            <a:off x="4727837" y="148983"/>
            <a:ext cx="4247515" cy="3910965"/>
          </a:xfrm>
          <a:prstGeom prst="rect">
            <a:avLst/>
          </a:prstGeom>
        </p:spPr>
        <p:txBody>
          <a:bodyPr vert="horz" wrap="square" lIns="0" tIns="101600" rIns="0" bIns="0" rtlCol="0">
            <a:spAutoFit/>
          </a:bodyPr>
          <a:lstStyle/>
          <a:p>
            <a:pPr marL="12700">
              <a:lnSpc>
                <a:spcPct val="100000"/>
              </a:lnSpc>
              <a:spcBef>
                <a:spcPts val="800"/>
              </a:spcBef>
            </a:pPr>
            <a:r>
              <a:rPr sz="2800" spc="-10" dirty="0">
                <a:latin typeface="Calibri"/>
                <a:cs typeface="Calibri"/>
              </a:rPr>
              <a:t>Example:</a:t>
            </a:r>
            <a:endParaRPr sz="2800">
              <a:latin typeface="Calibri"/>
              <a:cs typeface="Calibri"/>
            </a:endParaRPr>
          </a:p>
          <a:p>
            <a:pPr marL="12700" marR="311150">
              <a:lnSpc>
                <a:spcPct val="120000"/>
              </a:lnSpc>
              <a:spcBef>
                <a:spcPts val="30"/>
              </a:spcBef>
            </a:pPr>
            <a:r>
              <a:rPr sz="2400" dirty="0">
                <a:latin typeface="Calibri"/>
                <a:cs typeface="Calibri"/>
              </a:rPr>
              <a:t>dict1</a:t>
            </a:r>
            <a:r>
              <a:rPr sz="2400" spc="-95" dirty="0">
                <a:latin typeface="Times New Roman"/>
                <a:cs typeface="Times New Roman"/>
              </a:rPr>
              <a:t> </a:t>
            </a:r>
            <a:r>
              <a:rPr sz="2400" dirty="0">
                <a:latin typeface="Calibri"/>
                <a:cs typeface="Calibri"/>
              </a:rPr>
              <a:t>=</a:t>
            </a:r>
            <a:r>
              <a:rPr sz="2400" spc="-75" dirty="0">
                <a:latin typeface="Times New Roman"/>
                <a:cs typeface="Times New Roman"/>
              </a:rPr>
              <a:t> </a:t>
            </a:r>
            <a:r>
              <a:rPr sz="2400" dirty="0">
                <a:latin typeface="Calibri"/>
                <a:cs typeface="Calibri"/>
              </a:rPr>
              <a:t>{'Name':</a:t>
            </a:r>
            <a:r>
              <a:rPr sz="2400" spc="-105" dirty="0">
                <a:latin typeface="Times New Roman"/>
                <a:cs typeface="Times New Roman"/>
              </a:rPr>
              <a:t> </a:t>
            </a:r>
            <a:r>
              <a:rPr sz="2400" spc="-10" dirty="0">
                <a:latin typeface="Calibri"/>
                <a:cs typeface="Calibri"/>
              </a:rPr>
              <a:t>'Zara',</a:t>
            </a:r>
            <a:r>
              <a:rPr sz="2400" spc="-100" dirty="0">
                <a:latin typeface="Times New Roman"/>
                <a:cs typeface="Times New Roman"/>
              </a:rPr>
              <a:t> </a:t>
            </a:r>
            <a:r>
              <a:rPr sz="2400" dirty="0">
                <a:latin typeface="Calibri"/>
                <a:cs typeface="Calibri"/>
              </a:rPr>
              <a:t>'Age':</a:t>
            </a:r>
            <a:r>
              <a:rPr sz="2400" spc="-85" dirty="0">
                <a:latin typeface="Times New Roman"/>
                <a:cs typeface="Times New Roman"/>
              </a:rPr>
              <a:t> </a:t>
            </a:r>
            <a:r>
              <a:rPr sz="2400" spc="-25" dirty="0">
                <a:latin typeface="Calibri"/>
                <a:cs typeface="Calibri"/>
              </a:rPr>
              <a:t>7};</a:t>
            </a:r>
            <a:r>
              <a:rPr sz="2400" spc="-25" dirty="0">
                <a:latin typeface="Times New Roman"/>
                <a:cs typeface="Times New Roman"/>
              </a:rPr>
              <a:t> </a:t>
            </a:r>
            <a:r>
              <a:rPr sz="2400" dirty="0">
                <a:latin typeface="Calibri"/>
                <a:cs typeface="Calibri"/>
              </a:rPr>
              <a:t>dict2</a:t>
            </a:r>
            <a:r>
              <a:rPr sz="2400" spc="-95" dirty="0">
                <a:latin typeface="Times New Roman"/>
                <a:cs typeface="Times New Roman"/>
              </a:rPr>
              <a:t> </a:t>
            </a:r>
            <a:r>
              <a:rPr sz="2400" dirty="0">
                <a:latin typeface="Calibri"/>
                <a:cs typeface="Calibri"/>
              </a:rPr>
              <a:t>=</a:t>
            </a:r>
            <a:r>
              <a:rPr sz="2400" spc="-80" dirty="0">
                <a:latin typeface="Times New Roman"/>
                <a:cs typeface="Times New Roman"/>
              </a:rPr>
              <a:t> </a:t>
            </a:r>
            <a:r>
              <a:rPr sz="2400" spc="-10" dirty="0">
                <a:latin typeface="Calibri"/>
                <a:cs typeface="Calibri"/>
              </a:rPr>
              <a:t>dict1.copy()</a:t>
            </a:r>
            <a:endParaRPr sz="2400">
              <a:latin typeface="Calibri"/>
              <a:cs typeface="Calibri"/>
            </a:endParaRPr>
          </a:p>
          <a:p>
            <a:pPr marL="355600" marR="575945" indent="-342900">
              <a:lnSpc>
                <a:spcPct val="100000"/>
              </a:lnSpc>
              <a:spcBef>
                <a:spcPts val="575"/>
              </a:spcBef>
            </a:pPr>
            <a:r>
              <a:rPr sz="2400" dirty="0">
                <a:latin typeface="Calibri"/>
                <a:cs typeface="Calibri"/>
              </a:rPr>
              <a:t>print</a:t>
            </a:r>
            <a:r>
              <a:rPr sz="2400" spc="-95" dirty="0">
                <a:latin typeface="Times New Roman"/>
                <a:cs typeface="Times New Roman"/>
              </a:rPr>
              <a:t> </a:t>
            </a:r>
            <a:r>
              <a:rPr sz="2400" dirty="0">
                <a:latin typeface="Calibri"/>
                <a:cs typeface="Calibri"/>
              </a:rPr>
              <a:t>"New</a:t>
            </a:r>
            <a:r>
              <a:rPr sz="2400" spc="-100" dirty="0">
                <a:latin typeface="Times New Roman"/>
                <a:cs typeface="Times New Roman"/>
              </a:rPr>
              <a:t> </a:t>
            </a:r>
            <a:r>
              <a:rPr sz="2400" dirty="0">
                <a:latin typeface="Calibri"/>
                <a:cs typeface="Calibri"/>
              </a:rPr>
              <a:t>Dictionary</a:t>
            </a:r>
            <a:r>
              <a:rPr sz="2400" spc="-105" dirty="0">
                <a:latin typeface="Times New Roman"/>
                <a:cs typeface="Times New Roman"/>
              </a:rPr>
              <a:t> </a:t>
            </a:r>
            <a:r>
              <a:rPr sz="2400" dirty="0">
                <a:latin typeface="Calibri"/>
                <a:cs typeface="Calibri"/>
              </a:rPr>
              <a:t>:</a:t>
            </a:r>
            <a:r>
              <a:rPr sz="2400" spc="-100" dirty="0">
                <a:latin typeface="Times New Roman"/>
                <a:cs typeface="Times New Roman"/>
              </a:rPr>
              <a:t> </a:t>
            </a:r>
            <a:r>
              <a:rPr sz="2400" dirty="0">
                <a:latin typeface="Calibri"/>
                <a:cs typeface="Calibri"/>
              </a:rPr>
              <a:t>%s"</a:t>
            </a:r>
            <a:r>
              <a:rPr sz="2400" spc="-110" dirty="0">
                <a:latin typeface="Times New Roman"/>
                <a:cs typeface="Times New Roman"/>
              </a:rPr>
              <a:t> </a:t>
            </a:r>
            <a:r>
              <a:rPr sz="2400" spc="-50" dirty="0">
                <a:latin typeface="Calibri"/>
                <a:cs typeface="Calibri"/>
              </a:rPr>
              <a:t>%</a:t>
            </a:r>
            <a:r>
              <a:rPr sz="2400" spc="-50" dirty="0">
                <a:latin typeface="Times New Roman"/>
                <a:cs typeface="Times New Roman"/>
              </a:rPr>
              <a:t> </a:t>
            </a:r>
            <a:r>
              <a:rPr sz="2400" spc="-10" dirty="0">
                <a:latin typeface="Calibri"/>
                <a:cs typeface="Calibri"/>
              </a:rPr>
              <a:t>str(dict2)</a:t>
            </a:r>
            <a:endParaRPr sz="2400">
              <a:latin typeface="Calibri"/>
              <a:cs typeface="Calibri"/>
            </a:endParaRPr>
          </a:p>
          <a:p>
            <a:pPr>
              <a:lnSpc>
                <a:spcPct val="100000"/>
              </a:lnSpc>
              <a:spcBef>
                <a:spcPts val="1105"/>
              </a:spcBef>
            </a:pPr>
            <a:endParaRPr sz="2400">
              <a:latin typeface="Calibri"/>
              <a:cs typeface="Calibri"/>
            </a:endParaRPr>
          </a:p>
          <a:p>
            <a:pPr marL="12700">
              <a:lnSpc>
                <a:spcPct val="100000"/>
              </a:lnSpc>
              <a:spcBef>
                <a:spcPts val="5"/>
              </a:spcBef>
            </a:pPr>
            <a:r>
              <a:rPr sz="2400" b="1" spc="-10" dirty="0">
                <a:latin typeface="Calibri"/>
                <a:cs typeface="Calibri"/>
              </a:rPr>
              <a:t>Output:</a:t>
            </a:r>
            <a:endParaRPr sz="2400">
              <a:latin typeface="Calibri"/>
              <a:cs typeface="Calibri"/>
            </a:endParaRPr>
          </a:p>
          <a:p>
            <a:pPr marL="12700">
              <a:lnSpc>
                <a:spcPct val="100000"/>
              </a:lnSpc>
              <a:spcBef>
                <a:spcPts val="575"/>
              </a:spcBef>
            </a:pPr>
            <a:r>
              <a:rPr sz="2400" dirty="0">
                <a:latin typeface="Calibri"/>
                <a:cs typeface="Calibri"/>
              </a:rPr>
              <a:t>New</a:t>
            </a:r>
            <a:r>
              <a:rPr sz="2400" spc="-85" dirty="0">
                <a:latin typeface="Times New Roman"/>
                <a:cs typeface="Times New Roman"/>
              </a:rPr>
              <a:t> </a:t>
            </a:r>
            <a:r>
              <a:rPr sz="2400" dirty="0">
                <a:latin typeface="Calibri"/>
                <a:cs typeface="Calibri"/>
              </a:rPr>
              <a:t>Dictionary</a:t>
            </a:r>
            <a:r>
              <a:rPr sz="2400" spc="-110" dirty="0">
                <a:latin typeface="Times New Roman"/>
                <a:cs typeface="Times New Roman"/>
              </a:rPr>
              <a:t> </a:t>
            </a:r>
            <a:r>
              <a:rPr sz="2400" dirty="0">
                <a:latin typeface="Calibri"/>
                <a:cs typeface="Calibri"/>
              </a:rPr>
              <a:t>:</a:t>
            </a:r>
            <a:r>
              <a:rPr sz="2400" spc="-90" dirty="0">
                <a:latin typeface="Times New Roman"/>
                <a:cs typeface="Times New Roman"/>
              </a:rPr>
              <a:t> </a:t>
            </a:r>
            <a:r>
              <a:rPr sz="2400" dirty="0">
                <a:latin typeface="Calibri"/>
                <a:cs typeface="Calibri"/>
              </a:rPr>
              <a:t>{'Age':</a:t>
            </a:r>
            <a:r>
              <a:rPr sz="2400" spc="-110" dirty="0">
                <a:latin typeface="Times New Roman"/>
                <a:cs typeface="Times New Roman"/>
              </a:rPr>
              <a:t> </a:t>
            </a:r>
            <a:r>
              <a:rPr sz="2400" dirty="0">
                <a:latin typeface="Calibri"/>
                <a:cs typeface="Calibri"/>
              </a:rPr>
              <a:t>7,</a:t>
            </a:r>
            <a:r>
              <a:rPr sz="2400" spc="-90" dirty="0">
                <a:latin typeface="Times New Roman"/>
                <a:cs typeface="Times New Roman"/>
              </a:rPr>
              <a:t> </a:t>
            </a:r>
            <a:r>
              <a:rPr sz="2400" spc="-10" dirty="0">
                <a:latin typeface="Calibri"/>
                <a:cs typeface="Calibri"/>
              </a:rPr>
              <a:t>'Name':</a:t>
            </a:r>
            <a:endParaRPr sz="2400">
              <a:latin typeface="Calibri"/>
              <a:cs typeface="Calibri"/>
            </a:endParaRPr>
          </a:p>
          <a:p>
            <a:pPr marL="355600">
              <a:lnSpc>
                <a:spcPct val="100000"/>
              </a:lnSpc>
            </a:pPr>
            <a:r>
              <a:rPr sz="2400" spc="-10" dirty="0">
                <a:latin typeface="Calibri"/>
                <a:cs typeface="Calibri"/>
              </a:rPr>
              <a:t>'Zara'}</a:t>
            </a:r>
            <a:endParaRPr sz="2400">
              <a:latin typeface="Calibri"/>
              <a:cs typeface="Calibri"/>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244319"/>
            <a:ext cx="3929379" cy="1819275"/>
          </a:xfrm>
          <a:prstGeom prst="rect">
            <a:avLst/>
          </a:prstGeom>
        </p:spPr>
        <p:txBody>
          <a:bodyPr vert="horz" wrap="square" lIns="0" tIns="49530" rIns="0" bIns="0" rtlCol="0">
            <a:spAutoFit/>
          </a:bodyPr>
          <a:lstStyle/>
          <a:p>
            <a:pPr marL="12700">
              <a:lnSpc>
                <a:spcPct val="100000"/>
              </a:lnSpc>
              <a:spcBef>
                <a:spcPts val="390"/>
              </a:spcBef>
              <a:tabLst>
                <a:tab pos="527685" algn="l"/>
              </a:tabLst>
            </a:pPr>
            <a:r>
              <a:rPr sz="2400" b="1" spc="-50" dirty="0">
                <a:latin typeface="Calibri"/>
                <a:cs typeface="Calibri"/>
              </a:rPr>
              <a:t>3</a:t>
            </a:r>
            <a:r>
              <a:rPr sz="2400" dirty="0">
                <a:latin typeface="Times New Roman"/>
                <a:cs typeface="Times New Roman"/>
              </a:rPr>
              <a:t>	</a:t>
            </a:r>
            <a:r>
              <a:rPr sz="2400" b="1" spc="-10" dirty="0">
                <a:latin typeface="Calibri"/>
                <a:cs typeface="Calibri"/>
              </a:rPr>
              <a:t>dict.fromkeys()</a:t>
            </a:r>
            <a:endParaRPr sz="2400">
              <a:latin typeface="Calibri"/>
              <a:cs typeface="Calibri"/>
            </a:endParaRPr>
          </a:p>
          <a:p>
            <a:pPr marL="527685" marR="5080" indent="-515620">
              <a:lnSpc>
                <a:spcPct val="90000"/>
              </a:lnSpc>
              <a:spcBef>
                <a:spcPts val="580"/>
              </a:spcBef>
            </a:pPr>
            <a:r>
              <a:rPr sz="2400" dirty="0">
                <a:latin typeface="Calibri"/>
                <a:cs typeface="Calibri"/>
              </a:rPr>
              <a:t>Python</a:t>
            </a:r>
            <a:r>
              <a:rPr sz="2400" spc="-85" dirty="0">
                <a:latin typeface="Times New Roman"/>
                <a:cs typeface="Times New Roman"/>
              </a:rPr>
              <a:t> </a:t>
            </a:r>
            <a:r>
              <a:rPr sz="2400" dirty="0">
                <a:latin typeface="Calibri"/>
                <a:cs typeface="Calibri"/>
              </a:rPr>
              <a:t>dictionary</a:t>
            </a:r>
            <a:r>
              <a:rPr sz="2400" spc="-90" dirty="0">
                <a:latin typeface="Times New Roman"/>
                <a:cs typeface="Times New Roman"/>
              </a:rPr>
              <a:t> </a:t>
            </a:r>
            <a:r>
              <a:rPr sz="2400" spc="-10" dirty="0">
                <a:latin typeface="Calibri"/>
                <a:cs typeface="Calibri"/>
              </a:rPr>
              <a:t>method</a:t>
            </a:r>
            <a:r>
              <a:rPr sz="2400" spc="-10" dirty="0">
                <a:latin typeface="Times New Roman"/>
                <a:cs typeface="Times New Roman"/>
              </a:rPr>
              <a:t> </a:t>
            </a:r>
            <a:r>
              <a:rPr sz="2400" spc="-20" dirty="0">
                <a:latin typeface="Calibri"/>
                <a:cs typeface="Calibri"/>
              </a:rPr>
              <a:t>fromkeys()</a:t>
            </a:r>
            <a:r>
              <a:rPr sz="2400" spc="-110" dirty="0">
                <a:latin typeface="Times New Roman"/>
                <a:cs typeface="Times New Roman"/>
              </a:rPr>
              <a:t> </a:t>
            </a:r>
            <a:r>
              <a:rPr sz="2400" spc="-10" dirty="0">
                <a:latin typeface="Calibri"/>
                <a:cs typeface="Calibri"/>
              </a:rPr>
              <a:t>creates</a:t>
            </a:r>
            <a:r>
              <a:rPr sz="2400" spc="-90" dirty="0">
                <a:latin typeface="Times New Roman"/>
                <a:cs typeface="Times New Roman"/>
              </a:rPr>
              <a:t> </a:t>
            </a:r>
            <a:r>
              <a:rPr sz="2400" dirty="0">
                <a:latin typeface="Calibri"/>
                <a:cs typeface="Calibri"/>
              </a:rPr>
              <a:t>a</a:t>
            </a:r>
            <a:r>
              <a:rPr sz="2400" spc="-75" dirty="0">
                <a:latin typeface="Times New Roman"/>
                <a:cs typeface="Times New Roman"/>
              </a:rPr>
              <a:t> </a:t>
            </a:r>
            <a:r>
              <a:rPr sz="2400" spc="-25" dirty="0">
                <a:latin typeface="Calibri"/>
                <a:cs typeface="Calibri"/>
              </a:rPr>
              <a:t>new</a:t>
            </a:r>
            <a:r>
              <a:rPr sz="2400" spc="-25" dirty="0">
                <a:latin typeface="Times New Roman"/>
                <a:cs typeface="Times New Roman"/>
              </a:rPr>
              <a:t> </a:t>
            </a:r>
            <a:r>
              <a:rPr sz="2400" dirty="0">
                <a:latin typeface="Calibri"/>
                <a:cs typeface="Calibri"/>
              </a:rPr>
              <a:t>dictionary</a:t>
            </a:r>
            <a:r>
              <a:rPr sz="2400" spc="-105" dirty="0">
                <a:latin typeface="Times New Roman"/>
                <a:cs typeface="Times New Roman"/>
              </a:rPr>
              <a:t> </a:t>
            </a:r>
            <a:r>
              <a:rPr sz="2400" dirty="0">
                <a:latin typeface="Calibri"/>
                <a:cs typeface="Calibri"/>
              </a:rPr>
              <a:t>with</a:t>
            </a:r>
            <a:r>
              <a:rPr sz="2400" spc="-85" dirty="0">
                <a:latin typeface="Times New Roman"/>
                <a:cs typeface="Times New Roman"/>
              </a:rPr>
              <a:t> </a:t>
            </a:r>
            <a:r>
              <a:rPr sz="2400" spc="-25" dirty="0">
                <a:latin typeface="Calibri"/>
                <a:cs typeface="Calibri"/>
              </a:rPr>
              <a:t>keys</a:t>
            </a:r>
            <a:r>
              <a:rPr sz="2400" spc="-110" dirty="0">
                <a:latin typeface="Times New Roman"/>
                <a:cs typeface="Times New Roman"/>
              </a:rPr>
              <a:t> </a:t>
            </a:r>
            <a:r>
              <a:rPr sz="2400" spc="-20" dirty="0">
                <a:latin typeface="Calibri"/>
                <a:cs typeface="Calibri"/>
              </a:rPr>
              <a:t>from</a:t>
            </a:r>
            <a:r>
              <a:rPr sz="2400" spc="-20" dirty="0">
                <a:latin typeface="Times New Roman"/>
                <a:cs typeface="Times New Roman"/>
              </a:rPr>
              <a:t> </a:t>
            </a:r>
            <a:r>
              <a:rPr sz="2400" dirty="0">
                <a:latin typeface="Calibri"/>
                <a:cs typeface="Calibri"/>
              </a:rPr>
              <a:t>seq</a:t>
            </a:r>
            <a:r>
              <a:rPr sz="2400" spc="-100" dirty="0">
                <a:latin typeface="Times New Roman"/>
                <a:cs typeface="Times New Roman"/>
              </a:rPr>
              <a:t> </a:t>
            </a:r>
            <a:r>
              <a:rPr sz="2400" dirty="0">
                <a:latin typeface="Calibri"/>
                <a:cs typeface="Calibri"/>
              </a:rPr>
              <a:t>and</a:t>
            </a:r>
            <a:r>
              <a:rPr sz="2400" spc="-90" dirty="0">
                <a:latin typeface="Times New Roman"/>
                <a:cs typeface="Times New Roman"/>
              </a:rPr>
              <a:t> </a:t>
            </a:r>
            <a:r>
              <a:rPr sz="2400" spc="-10" dirty="0">
                <a:latin typeface="Calibri"/>
                <a:cs typeface="Calibri"/>
              </a:rPr>
              <a:t>values</a:t>
            </a:r>
            <a:r>
              <a:rPr sz="2400" spc="-90" dirty="0">
                <a:latin typeface="Times New Roman"/>
                <a:cs typeface="Times New Roman"/>
              </a:rPr>
              <a:t> </a:t>
            </a:r>
            <a:r>
              <a:rPr sz="2400" dirty="0">
                <a:latin typeface="Calibri"/>
                <a:cs typeface="Calibri"/>
              </a:rPr>
              <a:t>set</a:t>
            </a:r>
            <a:r>
              <a:rPr sz="2400" spc="-105" dirty="0">
                <a:latin typeface="Times New Roman"/>
                <a:cs typeface="Times New Roman"/>
              </a:rPr>
              <a:t> </a:t>
            </a:r>
            <a:r>
              <a:rPr sz="2400" dirty="0">
                <a:latin typeface="Calibri"/>
                <a:cs typeface="Calibri"/>
              </a:rPr>
              <a:t>to</a:t>
            </a:r>
            <a:r>
              <a:rPr sz="2400" spc="-105" dirty="0">
                <a:latin typeface="Times New Roman"/>
                <a:cs typeface="Times New Roman"/>
              </a:rPr>
              <a:t> </a:t>
            </a:r>
            <a:r>
              <a:rPr sz="2400" spc="-10" dirty="0">
                <a:latin typeface="Calibri"/>
                <a:cs typeface="Calibri"/>
              </a:rPr>
              <a:t>value.</a:t>
            </a:r>
            <a:endParaRPr sz="2400">
              <a:latin typeface="Calibri"/>
              <a:cs typeface="Calibri"/>
            </a:endParaRPr>
          </a:p>
        </p:txBody>
      </p:sp>
      <p:sp>
        <p:nvSpPr>
          <p:cNvPr id="3" name="object 3"/>
          <p:cNvSpPr txBox="1"/>
          <p:nvPr/>
        </p:nvSpPr>
        <p:spPr>
          <a:xfrm>
            <a:off x="307340" y="2440043"/>
            <a:ext cx="3988435" cy="2293620"/>
          </a:xfrm>
          <a:prstGeom prst="rect">
            <a:avLst/>
          </a:prstGeom>
        </p:spPr>
        <p:txBody>
          <a:bodyPr vert="horz" wrap="square" lIns="0" tIns="48895" rIns="0" bIns="0" rtlCol="0">
            <a:spAutoFit/>
          </a:bodyPr>
          <a:lstStyle/>
          <a:p>
            <a:pPr marL="12700">
              <a:lnSpc>
                <a:spcPct val="100000"/>
              </a:lnSpc>
              <a:spcBef>
                <a:spcPts val="385"/>
              </a:spcBef>
            </a:pPr>
            <a:r>
              <a:rPr sz="2400" b="1" spc="-10" dirty="0">
                <a:latin typeface="Calibri"/>
                <a:cs typeface="Calibri"/>
              </a:rPr>
              <a:t>Syntax</a:t>
            </a:r>
            <a:endParaRPr sz="2400">
              <a:latin typeface="Calibri"/>
              <a:cs typeface="Calibri"/>
            </a:endParaRPr>
          </a:p>
          <a:p>
            <a:pPr marL="12700">
              <a:lnSpc>
                <a:spcPct val="100000"/>
              </a:lnSpc>
              <a:spcBef>
                <a:spcPts val="290"/>
              </a:spcBef>
            </a:pPr>
            <a:r>
              <a:rPr sz="2400" spc="-20" dirty="0">
                <a:latin typeface="Calibri"/>
                <a:cs typeface="Calibri"/>
              </a:rPr>
              <a:t>dict.fromkeys(seq[,</a:t>
            </a:r>
            <a:r>
              <a:rPr sz="2400" spc="-35" dirty="0">
                <a:latin typeface="Times New Roman"/>
                <a:cs typeface="Times New Roman"/>
              </a:rPr>
              <a:t> </a:t>
            </a:r>
            <a:r>
              <a:rPr sz="2400" spc="-10" dirty="0">
                <a:latin typeface="Calibri"/>
                <a:cs typeface="Calibri"/>
              </a:rPr>
              <a:t>value])</a:t>
            </a:r>
            <a:endParaRPr sz="2400">
              <a:latin typeface="Calibri"/>
              <a:cs typeface="Calibri"/>
            </a:endParaRPr>
          </a:p>
          <a:p>
            <a:pPr marL="12700">
              <a:lnSpc>
                <a:spcPct val="100000"/>
              </a:lnSpc>
              <a:spcBef>
                <a:spcPts val="290"/>
              </a:spcBef>
            </a:pPr>
            <a:r>
              <a:rPr sz="2400" b="1" spc="-10" dirty="0">
                <a:latin typeface="Calibri"/>
                <a:cs typeface="Calibri"/>
              </a:rPr>
              <a:t>Parameters</a:t>
            </a:r>
            <a:endParaRPr sz="2400">
              <a:latin typeface="Calibri"/>
              <a:cs typeface="Calibri"/>
            </a:endParaRPr>
          </a:p>
          <a:p>
            <a:pPr marL="527685" marR="5080" indent="-515620">
              <a:lnSpc>
                <a:spcPts val="2590"/>
              </a:lnSpc>
              <a:spcBef>
                <a:spcPts val="615"/>
              </a:spcBef>
            </a:pPr>
            <a:r>
              <a:rPr sz="2400" b="1" dirty="0">
                <a:latin typeface="Calibri"/>
                <a:cs typeface="Calibri"/>
              </a:rPr>
              <a:t>seq</a:t>
            </a:r>
            <a:r>
              <a:rPr sz="2400" spc="-90" dirty="0">
                <a:latin typeface="Times New Roman"/>
                <a:cs typeface="Times New Roman"/>
              </a:rPr>
              <a:t> </a:t>
            </a:r>
            <a:r>
              <a:rPr sz="2400" dirty="0">
                <a:latin typeface="Calibri"/>
                <a:cs typeface="Calibri"/>
              </a:rPr>
              <a:t>−</a:t>
            </a:r>
            <a:r>
              <a:rPr sz="2400" spc="-30" dirty="0">
                <a:latin typeface="Calibri"/>
                <a:cs typeface="Calibri"/>
              </a:rPr>
              <a:t> </a:t>
            </a:r>
            <a:r>
              <a:rPr sz="2400" dirty="0">
                <a:latin typeface="Calibri"/>
                <a:cs typeface="Calibri"/>
              </a:rPr>
              <a:t>This</a:t>
            </a:r>
            <a:r>
              <a:rPr sz="2400" spc="-30" dirty="0">
                <a:latin typeface="Calibri"/>
                <a:cs typeface="Calibri"/>
              </a:rPr>
              <a:t> </a:t>
            </a:r>
            <a:r>
              <a:rPr sz="2400" dirty="0">
                <a:latin typeface="Calibri"/>
                <a:cs typeface="Calibri"/>
              </a:rPr>
              <a:t>is</a:t>
            </a:r>
            <a:r>
              <a:rPr sz="2400" spc="-30" dirty="0">
                <a:latin typeface="Calibri"/>
                <a:cs typeface="Calibri"/>
              </a:rPr>
              <a:t> </a:t>
            </a:r>
            <a:r>
              <a:rPr sz="2400" dirty="0">
                <a:latin typeface="Calibri"/>
                <a:cs typeface="Calibri"/>
              </a:rPr>
              <a:t>the</a:t>
            </a:r>
            <a:r>
              <a:rPr sz="2400" spc="-30" dirty="0">
                <a:latin typeface="Calibri"/>
                <a:cs typeface="Calibri"/>
              </a:rPr>
              <a:t> </a:t>
            </a:r>
            <a:r>
              <a:rPr sz="2400" dirty="0">
                <a:latin typeface="Calibri"/>
                <a:cs typeface="Calibri"/>
              </a:rPr>
              <a:t>list</a:t>
            </a:r>
            <a:r>
              <a:rPr sz="2400" spc="-40" dirty="0">
                <a:latin typeface="Calibri"/>
                <a:cs typeface="Calibri"/>
              </a:rPr>
              <a:t> </a:t>
            </a:r>
            <a:r>
              <a:rPr sz="2400" dirty="0">
                <a:latin typeface="Calibri"/>
                <a:cs typeface="Calibri"/>
              </a:rPr>
              <a:t>of</a:t>
            </a:r>
            <a:r>
              <a:rPr sz="2400" spc="-30" dirty="0">
                <a:latin typeface="Calibri"/>
                <a:cs typeface="Calibri"/>
              </a:rPr>
              <a:t> </a:t>
            </a:r>
            <a:r>
              <a:rPr sz="2400" spc="-10" dirty="0">
                <a:latin typeface="Calibri"/>
                <a:cs typeface="Calibri"/>
              </a:rPr>
              <a:t>values </a:t>
            </a:r>
            <a:r>
              <a:rPr sz="2400" dirty="0">
                <a:latin typeface="Calibri"/>
                <a:cs typeface="Calibri"/>
              </a:rPr>
              <a:t>which</a:t>
            </a:r>
            <a:r>
              <a:rPr sz="2400" spc="-110" dirty="0">
                <a:latin typeface="Times New Roman"/>
                <a:cs typeface="Times New Roman"/>
              </a:rPr>
              <a:t> </a:t>
            </a:r>
            <a:r>
              <a:rPr sz="2400" dirty="0">
                <a:latin typeface="Calibri"/>
                <a:cs typeface="Calibri"/>
              </a:rPr>
              <a:t>would</a:t>
            </a:r>
            <a:r>
              <a:rPr sz="2400" spc="-105" dirty="0">
                <a:latin typeface="Times New Roman"/>
                <a:cs typeface="Times New Roman"/>
              </a:rPr>
              <a:t> </a:t>
            </a:r>
            <a:r>
              <a:rPr sz="2400" dirty="0">
                <a:latin typeface="Calibri"/>
                <a:cs typeface="Calibri"/>
              </a:rPr>
              <a:t>be</a:t>
            </a:r>
            <a:r>
              <a:rPr sz="2400" spc="-100" dirty="0">
                <a:latin typeface="Times New Roman"/>
                <a:cs typeface="Times New Roman"/>
              </a:rPr>
              <a:t> </a:t>
            </a:r>
            <a:r>
              <a:rPr sz="2400" dirty="0">
                <a:latin typeface="Calibri"/>
                <a:cs typeface="Calibri"/>
              </a:rPr>
              <a:t>used</a:t>
            </a:r>
            <a:r>
              <a:rPr sz="2400" spc="-85" dirty="0">
                <a:latin typeface="Times New Roman"/>
                <a:cs typeface="Times New Roman"/>
              </a:rPr>
              <a:t> </a:t>
            </a:r>
            <a:r>
              <a:rPr sz="2400" spc="-25" dirty="0">
                <a:latin typeface="Calibri"/>
                <a:cs typeface="Calibri"/>
              </a:rPr>
              <a:t>for</a:t>
            </a:r>
            <a:r>
              <a:rPr sz="2400" spc="-25" dirty="0">
                <a:latin typeface="Times New Roman"/>
                <a:cs typeface="Times New Roman"/>
              </a:rPr>
              <a:t> </a:t>
            </a:r>
            <a:r>
              <a:rPr sz="2400" dirty="0">
                <a:latin typeface="Calibri"/>
                <a:cs typeface="Calibri"/>
              </a:rPr>
              <a:t>dictionary</a:t>
            </a:r>
            <a:r>
              <a:rPr sz="2400" spc="-130" dirty="0">
                <a:latin typeface="Times New Roman"/>
                <a:cs typeface="Times New Roman"/>
              </a:rPr>
              <a:t> </a:t>
            </a:r>
            <a:r>
              <a:rPr sz="2400" spc="-20" dirty="0">
                <a:latin typeface="Calibri"/>
                <a:cs typeface="Calibri"/>
              </a:rPr>
              <a:t>keys</a:t>
            </a:r>
            <a:r>
              <a:rPr sz="2400" spc="-110" dirty="0">
                <a:latin typeface="Times New Roman"/>
                <a:cs typeface="Times New Roman"/>
              </a:rPr>
              <a:t> </a:t>
            </a:r>
            <a:r>
              <a:rPr sz="2400" spc="-10" dirty="0">
                <a:latin typeface="Calibri"/>
                <a:cs typeface="Calibri"/>
              </a:rPr>
              <a:t>preparation.</a:t>
            </a:r>
            <a:endParaRPr sz="2400">
              <a:latin typeface="Calibri"/>
              <a:cs typeface="Calibri"/>
            </a:endParaRPr>
          </a:p>
        </p:txBody>
      </p:sp>
      <p:sp>
        <p:nvSpPr>
          <p:cNvPr id="4" name="object 4"/>
          <p:cNvSpPr txBox="1"/>
          <p:nvPr/>
        </p:nvSpPr>
        <p:spPr>
          <a:xfrm>
            <a:off x="307340" y="5147312"/>
            <a:ext cx="3849370" cy="1050290"/>
          </a:xfrm>
          <a:prstGeom prst="rect">
            <a:avLst/>
          </a:prstGeom>
        </p:spPr>
        <p:txBody>
          <a:bodyPr vert="horz" wrap="square" lIns="0" tIns="48895" rIns="0" bIns="0" rtlCol="0">
            <a:spAutoFit/>
          </a:bodyPr>
          <a:lstStyle/>
          <a:p>
            <a:pPr marL="527685" marR="5080" indent="-515620">
              <a:lnSpc>
                <a:spcPct val="90000"/>
              </a:lnSpc>
              <a:spcBef>
                <a:spcPts val="385"/>
              </a:spcBef>
            </a:pPr>
            <a:r>
              <a:rPr sz="2400" b="1" spc="-10" dirty="0">
                <a:latin typeface="Calibri"/>
                <a:cs typeface="Calibri"/>
              </a:rPr>
              <a:t>value</a:t>
            </a:r>
            <a:r>
              <a:rPr sz="2400" spc="-90" dirty="0">
                <a:latin typeface="Times New Roman"/>
                <a:cs typeface="Times New Roman"/>
              </a:rPr>
              <a:t> </a:t>
            </a:r>
            <a:r>
              <a:rPr sz="2400" dirty="0">
                <a:latin typeface="Calibri"/>
                <a:cs typeface="Calibri"/>
              </a:rPr>
              <a:t>−</a:t>
            </a:r>
            <a:r>
              <a:rPr sz="2400" spc="-35" dirty="0">
                <a:latin typeface="Calibri"/>
                <a:cs typeface="Calibri"/>
              </a:rPr>
              <a:t> </a:t>
            </a:r>
            <a:r>
              <a:rPr sz="2400" dirty="0">
                <a:latin typeface="Calibri"/>
                <a:cs typeface="Calibri"/>
              </a:rPr>
              <a:t>This</a:t>
            </a:r>
            <a:r>
              <a:rPr sz="2400" spc="-35" dirty="0">
                <a:latin typeface="Calibri"/>
                <a:cs typeface="Calibri"/>
              </a:rPr>
              <a:t> </a:t>
            </a:r>
            <a:r>
              <a:rPr sz="2400" dirty="0">
                <a:latin typeface="Calibri"/>
                <a:cs typeface="Calibri"/>
              </a:rPr>
              <a:t>is</a:t>
            </a:r>
            <a:r>
              <a:rPr sz="2400" spc="-50" dirty="0">
                <a:latin typeface="Calibri"/>
                <a:cs typeface="Calibri"/>
              </a:rPr>
              <a:t> </a:t>
            </a:r>
            <a:r>
              <a:rPr sz="2400" dirty="0">
                <a:latin typeface="Calibri"/>
                <a:cs typeface="Calibri"/>
              </a:rPr>
              <a:t>optional,</a:t>
            </a:r>
            <a:r>
              <a:rPr sz="2400" spc="-30" dirty="0">
                <a:latin typeface="Calibri"/>
                <a:cs typeface="Calibri"/>
              </a:rPr>
              <a:t> </a:t>
            </a:r>
            <a:r>
              <a:rPr sz="2400" spc="-25" dirty="0">
                <a:latin typeface="Calibri"/>
                <a:cs typeface="Calibri"/>
              </a:rPr>
              <a:t>if </a:t>
            </a:r>
            <a:r>
              <a:rPr sz="2400" spc="-10" dirty="0">
                <a:latin typeface="Calibri"/>
                <a:cs typeface="Calibri"/>
              </a:rPr>
              <a:t>provided</a:t>
            </a:r>
            <a:r>
              <a:rPr sz="2400" spc="-125" dirty="0">
                <a:latin typeface="Times New Roman"/>
                <a:cs typeface="Times New Roman"/>
              </a:rPr>
              <a:t> </a:t>
            </a:r>
            <a:r>
              <a:rPr sz="2400" dirty="0">
                <a:latin typeface="Calibri"/>
                <a:cs typeface="Calibri"/>
              </a:rPr>
              <a:t>then</a:t>
            </a:r>
            <a:r>
              <a:rPr sz="2400" spc="-130" dirty="0">
                <a:latin typeface="Times New Roman"/>
                <a:cs typeface="Times New Roman"/>
              </a:rPr>
              <a:t> </a:t>
            </a:r>
            <a:r>
              <a:rPr sz="2400" dirty="0">
                <a:latin typeface="Calibri"/>
                <a:cs typeface="Calibri"/>
              </a:rPr>
              <a:t>value</a:t>
            </a:r>
            <a:r>
              <a:rPr sz="2400" spc="-130" dirty="0">
                <a:latin typeface="Times New Roman"/>
                <a:cs typeface="Times New Roman"/>
              </a:rPr>
              <a:t> </a:t>
            </a:r>
            <a:r>
              <a:rPr sz="2400" spc="-10" dirty="0">
                <a:latin typeface="Calibri"/>
                <a:cs typeface="Calibri"/>
              </a:rPr>
              <a:t>would</a:t>
            </a:r>
            <a:r>
              <a:rPr sz="2400" spc="-10" dirty="0">
                <a:latin typeface="Times New Roman"/>
                <a:cs typeface="Times New Roman"/>
              </a:rPr>
              <a:t> </a:t>
            </a:r>
            <a:r>
              <a:rPr sz="2400" dirty="0">
                <a:latin typeface="Calibri"/>
                <a:cs typeface="Calibri"/>
              </a:rPr>
              <a:t>be</a:t>
            </a:r>
            <a:r>
              <a:rPr sz="2400" spc="-85" dirty="0">
                <a:latin typeface="Times New Roman"/>
                <a:cs typeface="Times New Roman"/>
              </a:rPr>
              <a:t> </a:t>
            </a:r>
            <a:r>
              <a:rPr sz="2400" dirty="0">
                <a:latin typeface="Calibri"/>
                <a:cs typeface="Calibri"/>
              </a:rPr>
              <a:t>set</a:t>
            </a:r>
            <a:r>
              <a:rPr sz="2400" spc="-100" dirty="0">
                <a:latin typeface="Times New Roman"/>
                <a:cs typeface="Times New Roman"/>
              </a:rPr>
              <a:t> </a:t>
            </a:r>
            <a:r>
              <a:rPr sz="2400" dirty="0">
                <a:latin typeface="Calibri"/>
                <a:cs typeface="Calibri"/>
              </a:rPr>
              <a:t>to</a:t>
            </a:r>
            <a:r>
              <a:rPr sz="2400" spc="-95" dirty="0">
                <a:latin typeface="Times New Roman"/>
                <a:cs typeface="Times New Roman"/>
              </a:rPr>
              <a:t> </a:t>
            </a:r>
            <a:r>
              <a:rPr sz="2400" dirty="0">
                <a:latin typeface="Calibri"/>
                <a:cs typeface="Calibri"/>
              </a:rPr>
              <a:t>this</a:t>
            </a:r>
            <a:r>
              <a:rPr sz="2400" spc="-95" dirty="0">
                <a:latin typeface="Times New Roman"/>
                <a:cs typeface="Times New Roman"/>
              </a:rPr>
              <a:t> </a:t>
            </a:r>
            <a:r>
              <a:rPr sz="2400" spc="-20" dirty="0">
                <a:latin typeface="Calibri"/>
                <a:cs typeface="Calibri"/>
              </a:rPr>
              <a:t>value</a:t>
            </a:r>
            <a:endParaRPr sz="2400">
              <a:latin typeface="Calibri"/>
              <a:cs typeface="Calibri"/>
            </a:endParaRPr>
          </a:p>
        </p:txBody>
      </p:sp>
      <p:sp>
        <p:nvSpPr>
          <p:cNvPr id="5" name="object 5"/>
          <p:cNvSpPr txBox="1"/>
          <p:nvPr/>
        </p:nvSpPr>
        <p:spPr>
          <a:xfrm>
            <a:off x="4727832" y="244319"/>
            <a:ext cx="3676650" cy="1965325"/>
          </a:xfrm>
          <a:prstGeom prst="rect">
            <a:avLst/>
          </a:prstGeom>
        </p:spPr>
        <p:txBody>
          <a:bodyPr vert="horz" wrap="square" lIns="0" tIns="49530" rIns="0" bIns="0" rtlCol="0">
            <a:spAutoFit/>
          </a:bodyPr>
          <a:lstStyle/>
          <a:p>
            <a:pPr marL="12700">
              <a:lnSpc>
                <a:spcPct val="100000"/>
              </a:lnSpc>
              <a:spcBef>
                <a:spcPts val="390"/>
              </a:spcBef>
            </a:pPr>
            <a:r>
              <a:rPr sz="2400" spc="-10" dirty="0">
                <a:latin typeface="Calibri"/>
                <a:cs typeface="Calibri"/>
              </a:rPr>
              <a:t>Example:</a:t>
            </a:r>
            <a:endParaRPr sz="2400">
              <a:latin typeface="Calibri"/>
              <a:cs typeface="Calibri"/>
            </a:endParaRPr>
          </a:p>
          <a:p>
            <a:pPr marL="12700" marR="5080">
              <a:lnSpc>
                <a:spcPct val="110000"/>
              </a:lnSpc>
              <a:spcBef>
                <a:spcPts val="5"/>
              </a:spcBef>
            </a:pPr>
            <a:r>
              <a:rPr sz="2400" dirty="0">
                <a:latin typeface="Calibri"/>
                <a:cs typeface="Calibri"/>
              </a:rPr>
              <a:t>seq</a:t>
            </a:r>
            <a:r>
              <a:rPr sz="2400" spc="-90" dirty="0">
                <a:latin typeface="Times New Roman"/>
                <a:cs typeface="Times New Roman"/>
              </a:rPr>
              <a:t> </a:t>
            </a:r>
            <a:r>
              <a:rPr sz="2400" dirty="0">
                <a:latin typeface="Calibri"/>
                <a:cs typeface="Calibri"/>
              </a:rPr>
              <a:t>=</a:t>
            </a:r>
            <a:r>
              <a:rPr sz="2400" spc="-90" dirty="0">
                <a:latin typeface="Times New Roman"/>
                <a:cs typeface="Times New Roman"/>
              </a:rPr>
              <a:t> </a:t>
            </a:r>
            <a:r>
              <a:rPr sz="2400" dirty="0">
                <a:latin typeface="Calibri"/>
                <a:cs typeface="Calibri"/>
              </a:rPr>
              <a:t>('name',</a:t>
            </a:r>
            <a:r>
              <a:rPr sz="2400" spc="-105" dirty="0">
                <a:latin typeface="Times New Roman"/>
                <a:cs typeface="Times New Roman"/>
              </a:rPr>
              <a:t> </a:t>
            </a:r>
            <a:r>
              <a:rPr sz="2400" dirty="0">
                <a:latin typeface="Calibri"/>
                <a:cs typeface="Calibri"/>
              </a:rPr>
              <a:t>'age',</a:t>
            </a:r>
            <a:r>
              <a:rPr sz="2400" spc="-95" dirty="0">
                <a:latin typeface="Times New Roman"/>
                <a:cs typeface="Times New Roman"/>
              </a:rPr>
              <a:t> </a:t>
            </a:r>
            <a:r>
              <a:rPr sz="2400" spc="-10" dirty="0">
                <a:latin typeface="Calibri"/>
                <a:cs typeface="Calibri"/>
              </a:rPr>
              <a:t>'sex')</a:t>
            </a:r>
            <a:r>
              <a:rPr sz="2400" spc="600" dirty="0">
                <a:latin typeface="Times New Roman"/>
                <a:cs typeface="Times New Roman"/>
              </a:rPr>
              <a:t> </a:t>
            </a:r>
            <a:r>
              <a:rPr sz="2400" dirty="0">
                <a:latin typeface="Calibri"/>
                <a:cs typeface="Calibri"/>
              </a:rPr>
              <a:t>dict</a:t>
            </a:r>
            <a:r>
              <a:rPr sz="2400" spc="-90" dirty="0">
                <a:latin typeface="Times New Roman"/>
                <a:cs typeface="Times New Roman"/>
              </a:rPr>
              <a:t> </a:t>
            </a:r>
            <a:r>
              <a:rPr sz="2400" dirty="0">
                <a:latin typeface="Calibri"/>
                <a:cs typeface="Calibri"/>
              </a:rPr>
              <a:t>=</a:t>
            </a:r>
            <a:r>
              <a:rPr sz="2400" spc="-80" dirty="0">
                <a:latin typeface="Times New Roman"/>
                <a:cs typeface="Times New Roman"/>
              </a:rPr>
              <a:t> </a:t>
            </a:r>
            <a:r>
              <a:rPr sz="2400" spc="-10" dirty="0">
                <a:latin typeface="Calibri"/>
                <a:cs typeface="Calibri"/>
              </a:rPr>
              <a:t>dict.fromkeys(seq)</a:t>
            </a:r>
            <a:r>
              <a:rPr sz="2400" spc="-10" dirty="0">
                <a:latin typeface="Times New Roman"/>
                <a:cs typeface="Times New Roman"/>
              </a:rPr>
              <a:t> </a:t>
            </a:r>
            <a:r>
              <a:rPr sz="2400" dirty="0">
                <a:latin typeface="Calibri"/>
                <a:cs typeface="Calibri"/>
              </a:rPr>
              <a:t>print</a:t>
            </a:r>
            <a:r>
              <a:rPr sz="2400" spc="-95" dirty="0">
                <a:latin typeface="Times New Roman"/>
                <a:cs typeface="Times New Roman"/>
              </a:rPr>
              <a:t> </a:t>
            </a:r>
            <a:r>
              <a:rPr sz="2400" dirty="0">
                <a:latin typeface="Calibri"/>
                <a:cs typeface="Calibri"/>
              </a:rPr>
              <a:t>"New</a:t>
            </a:r>
            <a:r>
              <a:rPr sz="2400" spc="-100" dirty="0">
                <a:latin typeface="Times New Roman"/>
                <a:cs typeface="Times New Roman"/>
              </a:rPr>
              <a:t> </a:t>
            </a:r>
            <a:r>
              <a:rPr sz="2400" dirty="0">
                <a:latin typeface="Calibri"/>
                <a:cs typeface="Calibri"/>
              </a:rPr>
              <a:t>Dictionary</a:t>
            </a:r>
            <a:r>
              <a:rPr sz="2400" spc="-105" dirty="0">
                <a:latin typeface="Times New Roman"/>
                <a:cs typeface="Times New Roman"/>
              </a:rPr>
              <a:t> </a:t>
            </a:r>
            <a:r>
              <a:rPr sz="2400" dirty="0">
                <a:latin typeface="Calibri"/>
                <a:cs typeface="Calibri"/>
              </a:rPr>
              <a:t>:</a:t>
            </a:r>
            <a:r>
              <a:rPr sz="2400" spc="-100" dirty="0">
                <a:latin typeface="Times New Roman"/>
                <a:cs typeface="Times New Roman"/>
              </a:rPr>
              <a:t> </a:t>
            </a:r>
            <a:r>
              <a:rPr sz="2400" dirty="0">
                <a:latin typeface="Calibri"/>
                <a:cs typeface="Calibri"/>
              </a:rPr>
              <a:t>%s"</a:t>
            </a:r>
            <a:r>
              <a:rPr sz="2400" spc="-110" dirty="0">
                <a:latin typeface="Times New Roman"/>
                <a:cs typeface="Times New Roman"/>
              </a:rPr>
              <a:t> </a:t>
            </a:r>
            <a:r>
              <a:rPr sz="2400" spc="-50" dirty="0">
                <a:latin typeface="Calibri"/>
                <a:cs typeface="Calibri"/>
              </a:rPr>
              <a:t>%</a:t>
            </a:r>
            <a:endParaRPr sz="2400">
              <a:latin typeface="Calibri"/>
              <a:cs typeface="Calibri"/>
            </a:endParaRPr>
          </a:p>
          <a:p>
            <a:pPr marL="355600">
              <a:lnSpc>
                <a:spcPts val="2595"/>
              </a:lnSpc>
            </a:pPr>
            <a:r>
              <a:rPr sz="2400" spc="-10" dirty="0">
                <a:latin typeface="Calibri"/>
                <a:cs typeface="Calibri"/>
              </a:rPr>
              <a:t>str(dict)</a:t>
            </a:r>
            <a:endParaRPr sz="2400">
              <a:latin typeface="Calibri"/>
              <a:cs typeface="Calibri"/>
            </a:endParaRPr>
          </a:p>
        </p:txBody>
      </p:sp>
      <p:sp>
        <p:nvSpPr>
          <p:cNvPr id="6" name="object 6"/>
          <p:cNvSpPr txBox="1"/>
          <p:nvPr/>
        </p:nvSpPr>
        <p:spPr>
          <a:xfrm>
            <a:off x="4727832" y="2586427"/>
            <a:ext cx="3677285" cy="1159510"/>
          </a:xfrm>
          <a:prstGeom prst="rect">
            <a:avLst/>
          </a:prstGeom>
        </p:spPr>
        <p:txBody>
          <a:bodyPr vert="horz" wrap="square" lIns="0" tIns="12065" rIns="0" bIns="0" rtlCol="0">
            <a:spAutoFit/>
          </a:bodyPr>
          <a:lstStyle/>
          <a:p>
            <a:pPr marL="12700" marR="5080">
              <a:lnSpc>
                <a:spcPct val="110100"/>
              </a:lnSpc>
              <a:spcBef>
                <a:spcPts val="95"/>
              </a:spcBef>
            </a:pPr>
            <a:r>
              <a:rPr sz="2400" dirty="0">
                <a:latin typeface="Calibri"/>
                <a:cs typeface="Calibri"/>
              </a:rPr>
              <a:t>dict</a:t>
            </a:r>
            <a:r>
              <a:rPr sz="2400" spc="-70" dirty="0">
                <a:latin typeface="Times New Roman"/>
                <a:cs typeface="Times New Roman"/>
              </a:rPr>
              <a:t> </a:t>
            </a:r>
            <a:r>
              <a:rPr sz="2400" dirty="0">
                <a:latin typeface="Calibri"/>
                <a:cs typeface="Calibri"/>
              </a:rPr>
              <a:t>=</a:t>
            </a:r>
            <a:r>
              <a:rPr sz="2400" spc="-55" dirty="0">
                <a:latin typeface="Times New Roman"/>
                <a:cs typeface="Times New Roman"/>
              </a:rPr>
              <a:t> </a:t>
            </a:r>
            <a:r>
              <a:rPr sz="2400" spc="-20" dirty="0">
                <a:latin typeface="Calibri"/>
                <a:cs typeface="Calibri"/>
              </a:rPr>
              <a:t>dict.fromkeys(seq,</a:t>
            </a:r>
            <a:r>
              <a:rPr sz="2400" spc="-90" dirty="0">
                <a:latin typeface="Times New Roman"/>
                <a:cs typeface="Times New Roman"/>
              </a:rPr>
              <a:t> </a:t>
            </a:r>
            <a:r>
              <a:rPr sz="2400" spc="-25" dirty="0">
                <a:latin typeface="Calibri"/>
                <a:cs typeface="Calibri"/>
              </a:rPr>
              <a:t>10)</a:t>
            </a:r>
            <a:r>
              <a:rPr sz="2400" spc="-25" dirty="0">
                <a:latin typeface="Times New Roman"/>
                <a:cs typeface="Times New Roman"/>
              </a:rPr>
              <a:t> </a:t>
            </a:r>
            <a:r>
              <a:rPr sz="2400" dirty="0">
                <a:latin typeface="Calibri"/>
                <a:cs typeface="Calibri"/>
              </a:rPr>
              <a:t>print</a:t>
            </a:r>
            <a:r>
              <a:rPr sz="2400" spc="-85" dirty="0">
                <a:latin typeface="Times New Roman"/>
                <a:cs typeface="Times New Roman"/>
              </a:rPr>
              <a:t> </a:t>
            </a:r>
            <a:r>
              <a:rPr sz="2400" dirty="0">
                <a:latin typeface="Calibri"/>
                <a:cs typeface="Calibri"/>
              </a:rPr>
              <a:t>"New</a:t>
            </a:r>
            <a:r>
              <a:rPr sz="2400" spc="-85" dirty="0">
                <a:latin typeface="Times New Roman"/>
                <a:cs typeface="Times New Roman"/>
              </a:rPr>
              <a:t> </a:t>
            </a:r>
            <a:r>
              <a:rPr sz="2400" dirty="0">
                <a:latin typeface="Calibri"/>
                <a:cs typeface="Calibri"/>
              </a:rPr>
              <a:t>Dictionary</a:t>
            </a:r>
            <a:r>
              <a:rPr sz="2400" spc="-120" dirty="0">
                <a:latin typeface="Times New Roman"/>
                <a:cs typeface="Times New Roman"/>
              </a:rPr>
              <a:t> </a:t>
            </a:r>
            <a:r>
              <a:rPr sz="2400" dirty="0">
                <a:latin typeface="Calibri"/>
                <a:cs typeface="Calibri"/>
              </a:rPr>
              <a:t>:</a:t>
            </a:r>
            <a:r>
              <a:rPr sz="2400" spc="-90" dirty="0">
                <a:latin typeface="Times New Roman"/>
                <a:cs typeface="Times New Roman"/>
              </a:rPr>
              <a:t> </a:t>
            </a:r>
            <a:r>
              <a:rPr sz="2400" dirty="0">
                <a:latin typeface="Calibri"/>
                <a:cs typeface="Calibri"/>
              </a:rPr>
              <a:t>%s"</a:t>
            </a:r>
            <a:r>
              <a:rPr sz="2400" spc="-110" dirty="0">
                <a:latin typeface="Times New Roman"/>
                <a:cs typeface="Times New Roman"/>
              </a:rPr>
              <a:t> </a:t>
            </a:r>
            <a:r>
              <a:rPr sz="2400" spc="-50" dirty="0">
                <a:latin typeface="Calibri"/>
                <a:cs typeface="Calibri"/>
              </a:rPr>
              <a:t>%</a:t>
            </a:r>
            <a:endParaRPr sz="2400">
              <a:latin typeface="Calibri"/>
              <a:cs typeface="Calibri"/>
            </a:endParaRPr>
          </a:p>
          <a:p>
            <a:pPr marL="355600">
              <a:lnSpc>
                <a:spcPts val="2590"/>
              </a:lnSpc>
            </a:pPr>
            <a:r>
              <a:rPr sz="2400" spc="-10" dirty="0">
                <a:latin typeface="Calibri"/>
                <a:cs typeface="Calibri"/>
              </a:rPr>
              <a:t>str(dict)</a:t>
            </a:r>
            <a:endParaRPr sz="2400">
              <a:latin typeface="Calibri"/>
              <a:cs typeface="Calibri"/>
            </a:endParaRPr>
          </a:p>
        </p:txBody>
      </p:sp>
      <p:sp>
        <p:nvSpPr>
          <p:cNvPr id="7" name="object 7"/>
          <p:cNvSpPr txBox="1"/>
          <p:nvPr/>
        </p:nvSpPr>
        <p:spPr>
          <a:xfrm>
            <a:off x="4727832" y="4122763"/>
            <a:ext cx="3709670" cy="1891664"/>
          </a:xfrm>
          <a:prstGeom prst="rect">
            <a:avLst/>
          </a:prstGeom>
        </p:spPr>
        <p:txBody>
          <a:bodyPr vert="horz" wrap="square" lIns="0" tIns="48895" rIns="0" bIns="0" rtlCol="0">
            <a:spAutoFit/>
          </a:bodyPr>
          <a:lstStyle/>
          <a:p>
            <a:pPr marL="12700">
              <a:lnSpc>
                <a:spcPct val="100000"/>
              </a:lnSpc>
              <a:spcBef>
                <a:spcPts val="385"/>
              </a:spcBef>
            </a:pPr>
            <a:r>
              <a:rPr sz="2400" b="1" spc="-10" dirty="0">
                <a:latin typeface="Calibri"/>
                <a:cs typeface="Calibri"/>
              </a:rPr>
              <a:t>Output</a:t>
            </a:r>
            <a:endParaRPr sz="2400">
              <a:latin typeface="Calibri"/>
              <a:cs typeface="Calibri"/>
            </a:endParaRPr>
          </a:p>
          <a:p>
            <a:pPr marL="12700">
              <a:lnSpc>
                <a:spcPts val="2735"/>
              </a:lnSpc>
              <a:spcBef>
                <a:spcPts val="295"/>
              </a:spcBef>
            </a:pPr>
            <a:r>
              <a:rPr sz="2400" dirty="0">
                <a:latin typeface="Calibri"/>
                <a:cs typeface="Calibri"/>
              </a:rPr>
              <a:t>New</a:t>
            </a:r>
            <a:r>
              <a:rPr sz="2400" spc="-90" dirty="0">
                <a:latin typeface="Times New Roman"/>
                <a:cs typeface="Times New Roman"/>
              </a:rPr>
              <a:t> </a:t>
            </a:r>
            <a:r>
              <a:rPr sz="2400" dirty="0">
                <a:latin typeface="Calibri"/>
                <a:cs typeface="Calibri"/>
              </a:rPr>
              <a:t>Dictionary</a:t>
            </a:r>
            <a:r>
              <a:rPr sz="2400" spc="-114" dirty="0">
                <a:latin typeface="Times New Roman"/>
                <a:cs typeface="Times New Roman"/>
              </a:rPr>
              <a:t> </a:t>
            </a:r>
            <a:r>
              <a:rPr sz="2400" dirty="0">
                <a:latin typeface="Calibri"/>
                <a:cs typeface="Calibri"/>
              </a:rPr>
              <a:t>:</a:t>
            </a:r>
            <a:r>
              <a:rPr sz="2400" spc="-95" dirty="0">
                <a:latin typeface="Times New Roman"/>
                <a:cs typeface="Times New Roman"/>
              </a:rPr>
              <a:t> </a:t>
            </a:r>
            <a:r>
              <a:rPr sz="2400" dirty="0">
                <a:latin typeface="Calibri"/>
                <a:cs typeface="Calibri"/>
              </a:rPr>
              <a:t>{'age':</a:t>
            </a:r>
            <a:r>
              <a:rPr sz="2400" spc="-105" dirty="0">
                <a:latin typeface="Times New Roman"/>
                <a:cs typeface="Times New Roman"/>
              </a:rPr>
              <a:t> </a:t>
            </a:r>
            <a:r>
              <a:rPr sz="2400" spc="-10" dirty="0">
                <a:latin typeface="Calibri"/>
                <a:cs typeface="Calibri"/>
              </a:rPr>
              <a:t>None,</a:t>
            </a:r>
            <a:endParaRPr sz="2400">
              <a:latin typeface="Calibri"/>
              <a:cs typeface="Calibri"/>
            </a:endParaRPr>
          </a:p>
          <a:p>
            <a:pPr marL="355600">
              <a:lnSpc>
                <a:spcPts val="2735"/>
              </a:lnSpc>
            </a:pPr>
            <a:r>
              <a:rPr sz="2400" dirty="0">
                <a:latin typeface="Calibri"/>
                <a:cs typeface="Calibri"/>
              </a:rPr>
              <a:t>'name':</a:t>
            </a:r>
            <a:r>
              <a:rPr sz="2400" spc="-110" dirty="0">
                <a:latin typeface="Times New Roman"/>
                <a:cs typeface="Times New Roman"/>
              </a:rPr>
              <a:t> </a:t>
            </a:r>
            <a:r>
              <a:rPr sz="2400" dirty="0">
                <a:latin typeface="Calibri"/>
                <a:cs typeface="Calibri"/>
              </a:rPr>
              <a:t>None,</a:t>
            </a:r>
            <a:r>
              <a:rPr sz="2400" spc="-85" dirty="0">
                <a:latin typeface="Times New Roman"/>
                <a:cs typeface="Times New Roman"/>
              </a:rPr>
              <a:t> </a:t>
            </a:r>
            <a:r>
              <a:rPr sz="2400" dirty="0">
                <a:latin typeface="Calibri"/>
                <a:cs typeface="Calibri"/>
              </a:rPr>
              <a:t>'sex':</a:t>
            </a:r>
            <a:r>
              <a:rPr sz="2400" spc="-110" dirty="0">
                <a:latin typeface="Times New Roman"/>
                <a:cs typeface="Times New Roman"/>
              </a:rPr>
              <a:t> </a:t>
            </a:r>
            <a:r>
              <a:rPr sz="2400" spc="-10" dirty="0">
                <a:latin typeface="Calibri"/>
                <a:cs typeface="Calibri"/>
              </a:rPr>
              <a:t>None}</a:t>
            </a:r>
            <a:endParaRPr sz="2400">
              <a:latin typeface="Calibri"/>
              <a:cs typeface="Calibri"/>
            </a:endParaRPr>
          </a:p>
          <a:p>
            <a:pPr marL="355600" marR="366395" indent="-342900">
              <a:lnSpc>
                <a:spcPts val="2590"/>
              </a:lnSpc>
              <a:spcBef>
                <a:spcPts val="615"/>
              </a:spcBef>
            </a:pPr>
            <a:r>
              <a:rPr sz="2400" dirty="0">
                <a:latin typeface="Calibri"/>
                <a:cs typeface="Calibri"/>
              </a:rPr>
              <a:t>New</a:t>
            </a:r>
            <a:r>
              <a:rPr sz="2400" spc="-85" dirty="0">
                <a:latin typeface="Times New Roman"/>
                <a:cs typeface="Times New Roman"/>
              </a:rPr>
              <a:t> </a:t>
            </a:r>
            <a:r>
              <a:rPr sz="2400" dirty="0">
                <a:latin typeface="Calibri"/>
                <a:cs typeface="Calibri"/>
              </a:rPr>
              <a:t>Dictionary</a:t>
            </a:r>
            <a:r>
              <a:rPr sz="2400" spc="-95" dirty="0">
                <a:latin typeface="Times New Roman"/>
                <a:cs typeface="Times New Roman"/>
              </a:rPr>
              <a:t> </a:t>
            </a:r>
            <a:r>
              <a:rPr sz="2400" dirty="0">
                <a:latin typeface="Calibri"/>
                <a:cs typeface="Calibri"/>
              </a:rPr>
              <a:t>:</a:t>
            </a:r>
            <a:r>
              <a:rPr sz="2400" spc="-90" dirty="0">
                <a:latin typeface="Times New Roman"/>
                <a:cs typeface="Times New Roman"/>
              </a:rPr>
              <a:t> </a:t>
            </a:r>
            <a:r>
              <a:rPr sz="2400" dirty="0">
                <a:latin typeface="Calibri"/>
                <a:cs typeface="Calibri"/>
              </a:rPr>
              <a:t>{'age':</a:t>
            </a:r>
            <a:r>
              <a:rPr sz="2400" spc="-100" dirty="0">
                <a:latin typeface="Times New Roman"/>
                <a:cs typeface="Times New Roman"/>
              </a:rPr>
              <a:t> </a:t>
            </a:r>
            <a:r>
              <a:rPr sz="2400" spc="-25" dirty="0">
                <a:latin typeface="Calibri"/>
                <a:cs typeface="Calibri"/>
              </a:rPr>
              <a:t>10,</a:t>
            </a:r>
            <a:r>
              <a:rPr sz="2400" spc="-25" dirty="0">
                <a:latin typeface="Times New Roman"/>
                <a:cs typeface="Times New Roman"/>
              </a:rPr>
              <a:t> </a:t>
            </a:r>
            <a:r>
              <a:rPr sz="2400" dirty="0">
                <a:latin typeface="Calibri"/>
                <a:cs typeface="Calibri"/>
              </a:rPr>
              <a:t>'name':</a:t>
            </a:r>
            <a:r>
              <a:rPr sz="2400" spc="-110" dirty="0">
                <a:latin typeface="Times New Roman"/>
                <a:cs typeface="Times New Roman"/>
              </a:rPr>
              <a:t> </a:t>
            </a:r>
            <a:r>
              <a:rPr sz="2400" dirty="0">
                <a:latin typeface="Calibri"/>
                <a:cs typeface="Calibri"/>
              </a:rPr>
              <a:t>10,</a:t>
            </a:r>
            <a:r>
              <a:rPr sz="2400" spc="-90" dirty="0">
                <a:latin typeface="Times New Roman"/>
                <a:cs typeface="Times New Roman"/>
              </a:rPr>
              <a:t> </a:t>
            </a:r>
            <a:r>
              <a:rPr sz="2400" dirty="0">
                <a:latin typeface="Calibri"/>
                <a:cs typeface="Calibri"/>
              </a:rPr>
              <a:t>'sex':</a:t>
            </a:r>
            <a:r>
              <a:rPr sz="2400" spc="-105" dirty="0">
                <a:latin typeface="Times New Roman"/>
                <a:cs typeface="Times New Roman"/>
              </a:rPr>
              <a:t> </a:t>
            </a:r>
            <a:r>
              <a:rPr sz="2400" spc="-25" dirty="0">
                <a:latin typeface="Calibri"/>
                <a:cs typeface="Calibri"/>
              </a:rPr>
              <a:t>10}</a:t>
            </a:r>
            <a:endParaRPr sz="2400">
              <a:latin typeface="Calibri"/>
              <a:cs typeface="Calibri"/>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85526"/>
            <a:ext cx="4178300" cy="2324735"/>
          </a:xfrm>
          <a:prstGeom prst="rect">
            <a:avLst/>
          </a:prstGeom>
        </p:spPr>
        <p:txBody>
          <a:bodyPr vert="horz" wrap="square" lIns="0" tIns="52069" rIns="0" bIns="0" rtlCol="0">
            <a:spAutoFit/>
          </a:bodyPr>
          <a:lstStyle/>
          <a:p>
            <a:pPr marL="12700">
              <a:lnSpc>
                <a:spcPct val="100000"/>
              </a:lnSpc>
              <a:spcBef>
                <a:spcPts val="409"/>
              </a:spcBef>
              <a:tabLst>
                <a:tab pos="527685" algn="l"/>
              </a:tabLst>
            </a:pPr>
            <a:r>
              <a:rPr sz="2600" spc="-50" dirty="0">
                <a:latin typeface="Calibri"/>
                <a:cs typeface="Calibri"/>
              </a:rPr>
              <a:t>4</a:t>
            </a:r>
            <a:r>
              <a:rPr sz="2600" dirty="0">
                <a:latin typeface="Times New Roman"/>
                <a:cs typeface="Times New Roman"/>
              </a:rPr>
              <a:t>	</a:t>
            </a:r>
            <a:r>
              <a:rPr sz="2600" spc="-30" dirty="0">
                <a:latin typeface="Calibri"/>
                <a:cs typeface="Calibri"/>
              </a:rPr>
              <a:t>dict.get(key,</a:t>
            </a:r>
            <a:r>
              <a:rPr sz="2600" spc="-70" dirty="0">
                <a:latin typeface="Times New Roman"/>
                <a:cs typeface="Times New Roman"/>
              </a:rPr>
              <a:t> </a:t>
            </a:r>
            <a:r>
              <a:rPr sz="2600" spc="-10" dirty="0">
                <a:latin typeface="Calibri"/>
                <a:cs typeface="Calibri"/>
              </a:rPr>
              <a:t>default=None)</a:t>
            </a:r>
            <a:endParaRPr sz="2600">
              <a:latin typeface="Calibri"/>
              <a:cs typeface="Calibri"/>
            </a:endParaRPr>
          </a:p>
          <a:p>
            <a:pPr marL="527685" marR="222250" indent="-515620">
              <a:lnSpc>
                <a:spcPct val="90000"/>
              </a:lnSpc>
              <a:spcBef>
                <a:spcPts val="625"/>
              </a:spcBef>
            </a:pPr>
            <a:r>
              <a:rPr sz="2600" dirty="0">
                <a:latin typeface="Calibri"/>
                <a:cs typeface="Calibri"/>
              </a:rPr>
              <a:t>Python</a:t>
            </a:r>
            <a:r>
              <a:rPr sz="2600" spc="-100" dirty="0">
                <a:latin typeface="Times New Roman"/>
                <a:cs typeface="Times New Roman"/>
              </a:rPr>
              <a:t> </a:t>
            </a:r>
            <a:r>
              <a:rPr sz="2600" dirty="0">
                <a:latin typeface="Calibri"/>
                <a:cs typeface="Calibri"/>
              </a:rPr>
              <a:t>dictionary</a:t>
            </a:r>
            <a:r>
              <a:rPr sz="2600" spc="-80" dirty="0">
                <a:latin typeface="Times New Roman"/>
                <a:cs typeface="Times New Roman"/>
              </a:rPr>
              <a:t> </a:t>
            </a:r>
            <a:r>
              <a:rPr sz="2600" spc="-10" dirty="0">
                <a:latin typeface="Calibri"/>
                <a:cs typeface="Calibri"/>
              </a:rPr>
              <a:t>method</a:t>
            </a:r>
            <a:r>
              <a:rPr sz="2600" spc="-10" dirty="0">
                <a:latin typeface="Times New Roman"/>
                <a:cs typeface="Times New Roman"/>
              </a:rPr>
              <a:t> </a:t>
            </a:r>
            <a:r>
              <a:rPr sz="2600" dirty="0">
                <a:latin typeface="Calibri"/>
                <a:cs typeface="Calibri"/>
              </a:rPr>
              <a:t>get()</a:t>
            </a:r>
            <a:r>
              <a:rPr sz="2600" spc="-105" dirty="0">
                <a:latin typeface="Times New Roman"/>
                <a:cs typeface="Times New Roman"/>
              </a:rPr>
              <a:t> </a:t>
            </a:r>
            <a:r>
              <a:rPr sz="2600" spc="-10" dirty="0">
                <a:latin typeface="Calibri"/>
                <a:cs typeface="Calibri"/>
              </a:rPr>
              <a:t>returns</a:t>
            </a:r>
            <a:r>
              <a:rPr sz="2600" spc="-135" dirty="0">
                <a:latin typeface="Times New Roman"/>
                <a:cs typeface="Times New Roman"/>
              </a:rPr>
              <a:t> </a:t>
            </a:r>
            <a:r>
              <a:rPr sz="2600" dirty="0">
                <a:latin typeface="Calibri"/>
                <a:cs typeface="Calibri"/>
              </a:rPr>
              <a:t>a</a:t>
            </a:r>
            <a:r>
              <a:rPr sz="2600" spc="-100" dirty="0">
                <a:latin typeface="Times New Roman"/>
                <a:cs typeface="Times New Roman"/>
              </a:rPr>
              <a:t> </a:t>
            </a:r>
            <a:r>
              <a:rPr sz="2600" dirty="0">
                <a:latin typeface="Calibri"/>
                <a:cs typeface="Calibri"/>
              </a:rPr>
              <a:t>value</a:t>
            </a:r>
            <a:r>
              <a:rPr sz="2600" spc="-110" dirty="0">
                <a:latin typeface="Times New Roman"/>
                <a:cs typeface="Times New Roman"/>
              </a:rPr>
              <a:t> </a:t>
            </a:r>
            <a:r>
              <a:rPr sz="2600" spc="-25" dirty="0">
                <a:latin typeface="Calibri"/>
                <a:cs typeface="Calibri"/>
              </a:rPr>
              <a:t>for</a:t>
            </a:r>
            <a:r>
              <a:rPr sz="2600" spc="-25" dirty="0">
                <a:latin typeface="Times New Roman"/>
                <a:cs typeface="Times New Roman"/>
              </a:rPr>
              <a:t> </a:t>
            </a:r>
            <a:r>
              <a:rPr sz="2600" dirty="0">
                <a:latin typeface="Calibri"/>
                <a:cs typeface="Calibri"/>
              </a:rPr>
              <a:t>the</a:t>
            </a:r>
            <a:r>
              <a:rPr sz="2600" spc="-95" dirty="0">
                <a:latin typeface="Times New Roman"/>
                <a:cs typeface="Times New Roman"/>
              </a:rPr>
              <a:t> </a:t>
            </a:r>
            <a:r>
              <a:rPr sz="2600" dirty="0">
                <a:latin typeface="Calibri"/>
                <a:cs typeface="Calibri"/>
              </a:rPr>
              <a:t>given</a:t>
            </a:r>
            <a:r>
              <a:rPr sz="2600" spc="-110" dirty="0">
                <a:latin typeface="Times New Roman"/>
                <a:cs typeface="Times New Roman"/>
              </a:rPr>
              <a:t> </a:t>
            </a:r>
            <a:r>
              <a:rPr sz="2600" spc="-70" dirty="0">
                <a:latin typeface="Calibri"/>
                <a:cs typeface="Calibri"/>
              </a:rPr>
              <a:t>key.</a:t>
            </a:r>
            <a:r>
              <a:rPr sz="2600" spc="-95" dirty="0">
                <a:latin typeface="Times New Roman"/>
                <a:cs typeface="Times New Roman"/>
              </a:rPr>
              <a:t> </a:t>
            </a:r>
            <a:r>
              <a:rPr sz="2600" dirty="0">
                <a:latin typeface="Calibri"/>
                <a:cs typeface="Calibri"/>
              </a:rPr>
              <a:t>If</a:t>
            </a:r>
            <a:r>
              <a:rPr sz="2600" spc="-95" dirty="0">
                <a:latin typeface="Times New Roman"/>
                <a:cs typeface="Times New Roman"/>
              </a:rPr>
              <a:t> </a:t>
            </a:r>
            <a:r>
              <a:rPr sz="2600" spc="-20" dirty="0">
                <a:latin typeface="Calibri"/>
                <a:cs typeface="Calibri"/>
              </a:rPr>
              <a:t>key</a:t>
            </a:r>
            <a:r>
              <a:rPr sz="2600" spc="-100" dirty="0">
                <a:latin typeface="Times New Roman"/>
                <a:cs typeface="Times New Roman"/>
              </a:rPr>
              <a:t> </a:t>
            </a:r>
            <a:r>
              <a:rPr sz="2600" dirty="0">
                <a:latin typeface="Calibri"/>
                <a:cs typeface="Calibri"/>
              </a:rPr>
              <a:t>is</a:t>
            </a:r>
            <a:r>
              <a:rPr sz="2600" spc="-95" dirty="0">
                <a:latin typeface="Times New Roman"/>
                <a:cs typeface="Times New Roman"/>
              </a:rPr>
              <a:t> </a:t>
            </a:r>
            <a:r>
              <a:rPr sz="2600" spc="-25" dirty="0">
                <a:latin typeface="Calibri"/>
                <a:cs typeface="Calibri"/>
              </a:rPr>
              <a:t>not</a:t>
            </a:r>
            <a:r>
              <a:rPr sz="2600" spc="-25" dirty="0">
                <a:latin typeface="Times New Roman"/>
                <a:cs typeface="Times New Roman"/>
              </a:rPr>
              <a:t> </a:t>
            </a:r>
            <a:r>
              <a:rPr sz="2600" spc="-10" dirty="0">
                <a:latin typeface="Calibri"/>
                <a:cs typeface="Calibri"/>
              </a:rPr>
              <a:t>available</a:t>
            </a:r>
            <a:r>
              <a:rPr sz="2600" spc="-114" dirty="0">
                <a:latin typeface="Times New Roman"/>
                <a:cs typeface="Times New Roman"/>
              </a:rPr>
              <a:t> </a:t>
            </a:r>
            <a:r>
              <a:rPr sz="2600" dirty="0">
                <a:latin typeface="Calibri"/>
                <a:cs typeface="Calibri"/>
              </a:rPr>
              <a:t>then</a:t>
            </a:r>
            <a:r>
              <a:rPr sz="2600" spc="-110" dirty="0">
                <a:latin typeface="Times New Roman"/>
                <a:cs typeface="Times New Roman"/>
              </a:rPr>
              <a:t> </a:t>
            </a:r>
            <a:r>
              <a:rPr sz="2600" spc="-10" dirty="0">
                <a:latin typeface="Calibri"/>
                <a:cs typeface="Calibri"/>
              </a:rPr>
              <a:t>returns</a:t>
            </a:r>
            <a:r>
              <a:rPr sz="2600" spc="-10" dirty="0">
                <a:latin typeface="Times New Roman"/>
                <a:cs typeface="Times New Roman"/>
              </a:rPr>
              <a:t> </a:t>
            </a:r>
            <a:r>
              <a:rPr sz="2600" spc="-10" dirty="0">
                <a:latin typeface="Calibri"/>
                <a:cs typeface="Calibri"/>
              </a:rPr>
              <a:t>default</a:t>
            </a:r>
            <a:r>
              <a:rPr sz="2600" spc="-125" dirty="0">
                <a:latin typeface="Times New Roman"/>
                <a:cs typeface="Times New Roman"/>
              </a:rPr>
              <a:t> </a:t>
            </a:r>
            <a:r>
              <a:rPr sz="2600" dirty="0">
                <a:latin typeface="Calibri"/>
                <a:cs typeface="Calibri"/>
              </a:rPr>
              <a:t>value</a:t>
            </a:r>
            <a:r>
              <a:rPr sz="2600" spc="-120" dirty="0">
                <a:latin typeface="Times New Roman"/>
                <a:cs typeface="Times New Roman"/>
              </a:rPr>
              <a:t> </a:t>
            </a:r>
            <a:r>
              <a:rPr sz="2600" spc="-10" dirty="0">
                <a:latin typeface="Calibri"/>
                <a:cs typeface="Calibri"/>
              </a:rPr>
              <a:t>None.</a:t>
            </a:r>
            <a:endParaRPr sz="2600">
              <a:latin typeface="Calibri"/>
              <a:cs typeface="Calibri"/>
            </a:endParaRPr>
          </a:p>
        </p:txBody>
      </p:sp>
      <p:sp>
        <p:nvSpPr>
          <p:cNvPr id="3" name="object 3"/>
          <p:cNvSpPr txBox="1"/>
          <p:nvPr/>
        </p:nvSpPr>
        <p:spPr>
          <a:xfrm>
            <a:off x="231140" y="2820220"/>
            <a:ext cx="4084954" cy="3275329"/>
          </a:xfrm>
          <a:prstGeom prst="rect">
            <a:avLst/>
          </a:prstGeom>
        </p:spPr>
        <p:txBody>
          <a:bodyPr vert="horz" wrap="square" lIns="0" tIns="52069" rIns="0" bIns="0" rtlCol="0">
            <a:spAutoFit/>
          </a:bodyPr>
          <a:lstStyle/>
          <a:p>
            <a:pPr marL="12700">
              <a:lnSpc>
                <a:spcPct val="100000"/>
              </a:lnSpc>
              <a:spcBef>
                <a:spcPts val="409"/>
              </a:spcBef>
            </a:pPr>
            <a:r>
              <a:rPr sz="2600" b="1" spc="-10" dirty="0">
                <a:latin typeface="Calibri"/>
                <a:cs typeface="Calibri"/>
              </a:rPr>
              <a:t>Syntax</a:t>
            </a:r>
            <a:endParaRPr sz="2600">
              <a:latin typeface="Calibri"/>
              <a:cs typeface="Calibri"/>
            </a:endParaRPr>
          </a:p>
          <a:p>
            <a:pPr marL="12700">
              <a:lnSpc>
                <a:spcPct val="100000"/>
              </a:lnSpc>
              <a:spcBef>
                <a:spcPts val="315"/>
              </a:spcBef>
            </a:pPr>
            <a:r>
              <a:rPr sz="2600" spc="-30" dirty="0">
                <a:latin typeface="Calibri"/>
                <a:cs typeface="Calibri"/>
              </a:rPr>
              <a:t>dict.get(key,</a:t>
            </a:r>
            <a:r>
              <a:rPr sz="2600" spc="-105" dirty="0">
                <a:latin typeface="Times New Roman"/>
                <a:cs typeface="Times New Roman"/>
              </a:rPr>
              <a:t> </a:t>
            </a:r>
            <a:r>
              <a:rPr sz="2600" spc="-10" dirty="0">
                <a:latin typeface="Calibri"/>
                <a:cs typeface="Calibri"/>
              </a:rPr>
              <a:t>default</a:t>
            </a:r>
            <a:r>
              <a:rPr sz="2600" spc="-80" dirty="0">
                <a:latin typeface="Times New Roman"/>
                <a:cs typeface="Times New Roman"/>
              </a:rPr>
              <a:t> </a:t>
            </a:r>
            <a:r>
              <a:rPr sz="2600" dirty="0">
                <a:latin typeface="Calibri"/>
                <a:cs typeface="Calibri"/>
              </a:rPr>
              <a:t>=</a:t>
            </a:r>
            <a:r>
              <a:rPr sz="2600" spc="-60" dirty="0">
                <a:latin typeface="Times New Roman"/>
                <a:cs typeface="Times New Roman"/>
              </a:rPr>
              <a:t> </a:t>
            </a:r>
            <a:r>
              <a:rPr sz="2600" spc="-10" dirty="0">
                <a:latin typeface="Calibri"/>
                <a:cs typeface="Calibri"/>
              </a:rPr>
              <a:t>None)</a:t>
            </a:r>
            <a:endParaRPr sz="2600">
              <a:latin typeface="Calibri"/>
              <a:cs typeface="Calibri"/>
            </a:endParaRPr>
          </a:p>
          <a:p>
            <a:pPr marL="12700">
              <a:lnSpc>
                <a:spcPct val="100000"/>
              </a:lnSpc>
              <a:spcBef>
                <a:spcPts val="310"/>
              </a:spcBef>
            </a:pPr>
            <a:r>
              <a:rPr sz="2600" b="1" spc="-10" dirty="0">
                <a:latin typeface="Calibri"/>
                <a:cs typeface="Calibri"/>
              </a:rPr>
              <a:t>Parameters</a:t>
            </a:r>
            <a:endParaRPr sz="2600">
              <a:latin typeface="Calibri"/>
              <a:cs typeface="Calibri"/>
            </a:endParaRPr>
          </a:p>
          <a:p>
            <a:pPr marL="12700">
              <a:lnSpc>
                <a:spcPts val="2965"/>
              </a:lnSpc>
              <a:spcBef>
                <a:spcPts val="310"/>
              </a:spcBef>
            </a:pPr>
            <a:r>
              <a:rPr sz="2600" b="1" spc="-20" dirty="0">
                <a:latin typeface="Calibri"/>
                <a:cs typeface="Calibri"/>
              </a:rPr>
              <a:t>key</a:t>
            </a:r>
            <a:r>
              <a:rPr sz="2600" spc="-85" dirty="0">
                <a:latin typeface="Times New Roman"/>
                <a:cs typeface="Times New Roman"/>
              </a:rPr>
              <a:t> </a:t>
            </a:r>
            <a:r>
              <a:rPr sz="2600" dirty="0">
                <a:latin typeface="Calibri"/>
                <a:cs typeface="Calibri"/>
              </a:rPr>
              <a:t>−</a:t>
            </a:r>
            <a:r>
              <a:rPr sz="2600" spc="-35" dirty="0">
                <a:latin typeface="Calibri"/>
                <a:cs typeface="Calibri"/>
              </a:rPr>
              <a:t> </a:t>
            </a:r>
            <a:r>
              <a:rPr sz="2600" dirty="0">
                <a:latin typeface="Calibri"/>
                <a:cs typeface="Calibri"/>
              </a:rPr>
              <a:t>This</a:t>
            </a:r>
            <a:r>
              <a:rPr sz="2600" spc="-50" dirty="0">
                <a:latin typeface="Calibri"/>
                <a:cs typeface="Calibri"/>
              </a:rPr>
              <a:t> </a:t>
            </a:r>
            <a:r>
              <a:rPr sz="2600" dirty="0">
                <a:latin typeface="Calibri"/>
                <a:cs typeface="Calibri"/>
              </a:rPr>
              <a:t>is</a:t>
            </a:r>
            <a:r>
              <a:rPr sz="2600" spc="-40" dirty="0">
                <a:latin typeface="Calibri"/>
                <a:cs typeface="Calibri"/>
              </a:rPr>
              <a:t> </a:t>
            </a:r>
            <a:r>
              <a:rPr sz="2600" dirty="0">
                <a:latin typeface="Calibri"/>
                <a:cs typeface="Calibri"/>
              </a:rPr>
              <a:t>the</a:t>
            </a:r>
            <a:r>
              <a:rPr sz="2600" spc="-45" dirty="0">
                <a:latin typeface="Calibri"/>
                <a:cs typeface="Calibri"/>
              </a:rPr>
              <a:t> </a:t>
            </a:r>
            <a:r>
              <a:rPr sz="2600" dirty="0">
                <a:latin typeface="Calibri"/>
                <a:cs typeface="Calibri"/>
              </a:rPr>
              <a:t>Key</a:t>
            </a:r>
            <a:r>
              <a:rPr sz="2600" spc="-45" dirty="0">
                <a:latin typeface="Calibri"/>
                <a:cs typeface="Calibri"/>
              </a:rPr>
              <a:t> </a:t>
            </a:r>
            <a:r>
              <a:rPr sz="2600" dirty="0">
                <a:latin typeface="Calibri"/>
                <a:cs typeface="Calibri"/>
              </a:rPr>
              <a:t>to</a:t>
            </a:r>
            <a:r>
              <a:rPr sz="2600" spc="-35" dirty="0">
                <a:latin typeface="Calibri"/>
                <a:cs typeface="Calibri"/>
              </a:rPr>
              <a:t> </a:t>
            </a:r>
            <a:r>
              <a:rPr sz="2600" spc="-25" dirty="0">
                <a:latin typeface="Calibri"/>
                <a:cs typeface="Calibri"/>
              </a:rPr>
              <a:t>be</a:t>
            </a:r>
            <a:endParaRPr sz="2600">
              <a:latin typeface="Calibri"/>
              <a:cs typeface="Calibri"/>
            </a:endParaRPr>
          </a:p>
          <a:p>
            <a:pPr marL="527685">
              <a:lnSpc>
                <a:spcPts val="2965"/>
              </a:lnSpc>
            </a:pPr>
            <a:r>
              <a:rPr sz="2600" dirty="0">
                <a:latin typeface="Calibri"/>
                <a:cs typeface="Calibri"/>
              </a:rPr>
              <a:t>searched</a:t>
            </a:r>
            <a:r>
              <a:rPr sz="2600" spc="-125" dirty="0">
                <a:latin typeface="Times New Roman"/>
                <a:cs typeface="Times New Roman"/>
              </a:rPr>
              <a:t> </a:t>
            </a:r>
            <a:r>
              <a:rPr sz="2600" dirty="0">
                <a:latin typeface="Calibri"/>
                <a:cs typeface="Calibri"/>
              </a:rPr>
              <a:t>in</a:t>
            </a:r>
            <a:r>
              <a:rPr sz="2600" spc="-100" dirty="0">
                <a:latin typeface="Times New Roman"/>
                <a:cs typeface="Times New Roman"/>
              </a:rPr>
              <a:t> </a:t>
            </a:r>
            <a:r>
              <a:rPr sz="2600" dirty="0">
                <a:latin typeface="Calibri"/>
                <a:cs typeface="Calibri"/>
              </a:rPr>
              <a:t>the</a:t>
            </a:r>
            <a:r>
              <a:rPr sz="2600" spc="-95" dirty="0">
                <a:latin typeface="Times New Roman"/>
                <a:cs typeface="Times New Roman"/>
              </a:rPr>
              <a:t> </a:t>
            </a:r>
            <a:r>
              <a:rPr sz="2600" spc="-10" dirty="0">
                <a:latin typeface="Calibri"/>
                <a:cs typeface="Calibri"/>
              </a:rPr>
              <a:t>dictionary.</a:t>
            </a:r>
            <a:endParaRPr sz="2600">
              <a:latin typeface="Calibri"/>
              <a:cs typeface="Calibri"/>
            </a:endParaRPr>
          </a:p>
          <a:p>
            <a:pPr marL="527685" marR="259079" indent="-515620">
              <a:lnSpc>
                <a:spcPts val="2810"/>
              </a:lnSpc>
              <a:spcBef>
                <a:spcPts val="665"/>
              </a:spcBef>
            </a:pPr>
            <a:r>
              <a:rPr sz="2600" b="1" spc="-10" dirty="0">
                <a:latin typeface="Calibri"/>
                <a:cs typeface="Calibri"/>
              </a:rPr>
              <a:t>default</a:t>
            </a:r>
            <a:r>
              <a:rPr sz="2600" spc="-85" dirty="0">
                <a:latin typeface="Times New Roman"/>
                <a:cs typeface="Times New Roman"/>
              </a:rPr>
              <a:t> </a:t>
            </a:r>
            <a:r>
              <a:rPr sz="2600" dirty="0">
                <a:latin typeface="Calibri"/>
                <a:cs typeface="Calibri"/>
              </a:rPr>
              <a:t>−</a:t>
            </a:r>
            <a:r>
              <a:rPr sz="2600" spc="-40" dirty="0">
                <a:latin typeface="Calibri"/>
                <a:cs typeface="Calibri"/>
              </a:rPr>
              <a:t> </a:t>
            </a:r>
            <a:r>
              <a:rPr sz="2600" dirty="0">
                <a:latin typeface="Calibri"/>
                <a:cs typeface="Calibri"/>
              </a:rPr>
              <a:t>This</a:t>
            </a:r>
            <a:r>
              <a:rPr sz="2600" spc="-55" dirty="0">
                <a:latin typeface="Calibri"/>
                <a:cs typeface="Calibri"/>
              </a:rPr>
              <a:t> </a:t>
            </a:r>
            <a:r>
              <a:rPr sz="2600" dirty="0">
                <a:latin typeface="Calibri"/>
                <a:cs typeface="Calibri"/>
              </a:rPr>
              <a:t>is</a:t>
            </a:r>
            <a:r>
              <a:rPr sz="2600" spc="-50" dirty="0">
                <a:latin typeface="Calibri"/>
                <a:cs typeface="Calibri"/>
              </a:rPr>
              <a:t> </a:t>
            </a:r>
            <a:r>
              <a:rPr sz="2600" dirty="0">
                <a:latin typeface="Calibri"/>
                <a:cs typeface="Calibri"/>
              </a:rPr>
              <a:t>the</a:t>
            </a:r>
            <a:r>
              <a:rPr sz="2600" spc="-45" dirty="0">
                <a:latin typeface="Calibri"/>
                <a:cs typeface="Calibri"/>
              </a:rPr>
              <a:t> </a:t>
            </a:r>
            <a:r>
              <a:rPr sz="2600" spc="-10" dirty="0">
                <a:latin typeface="Calibri"/>
                <a:cs typeface="Calibri"/>
              </a:rPr>
              <a:t>Value</a:t>
            </a:r>
            <a:r>
              <a:rPr sz="2600" spc="-45" dirty="0">
                <a:latin typeface="Calibri"/>
                <a:cs typeface="Calibri"/>
              </a:rPr>
              <a:t> </a:t>
            </a:r>
            <a:r>
              <a:rPr sz="2600" spc="-25" dirty="0">
                <a:latin typeface="Calibri"/>
                <a:cs typeface="Calibri"/>
              </a:rPr>
              <a:t>to </a:t>
            </a:r>
            <a:r>
              <a:rPr sz="2600" dirty="0">
                <a:latin typeface="Calibri"/>
                <a:cs typeface="Calibri"/>
              </a:rPr>
              <a:t>be</a:t>
            </a:r>
            <a:r>
              <a:rPr sz="2600" spc="-85" dirty="0">
                <a:latin typeface="Times New Roman"/>
                <a:cs typeface="Times New Roman"/>
              </a:rPr>
              <a:t> </a:t>
            </a:r>
            <a:r>
              <a:rPr sz="2600" spc="-10" dirty="0">
                <a:latin typeface="Calibri"/>
                <a:cs typeface="Calibri"/>
              </a:rPr>
              <a:t>returned</a:t>
            </a:r>
            <a:r>
              <a:rPr sz="2600" spc="-105" dirty="0">
                <a:latin typeface="Times New Roman"/>
                <a:cs typeface="Times New Roman"/>
              </a:rPr>
              <a:t> </a:t>
            </a:r>
            <a:r>
              <a:rPr sz="2600" dirty="0">
                <a:latin typeface="Calibri"/>
                <a:cs typeface="Calibri"/>
              </a:rPr>
              <a:t>in</a:t>
            </a:r>
            <a:r>
              <a:rPr sz="2600" spc="-85" dirty="0">
                <a:latin typeface="Times New Roman"/>
                <a:cs typeface="Times New Roman"/>
              </a:rPr>
              <a:t> </a:t>
            </a:r>
            <a:r>
              <a:rPr sz="2600" dirty="0">
                <a:latin typeface="Calibri"/>
                <a:cs typeface="Calibri"/>
              </a:rPr>
              <a:t>case</a:t>
            </a:r>
            <a:r>
              <a:rPr sz="2600" spc="-85" dirty="0">
                <a:latin typeface="Times New Roman"/>
                <a:cs typeface="Times New Roman"/>
              </a:rPr>
              <a:t> </a:t>
            </a:r>
            <a:r>
              <a:rPr sz="2600" spc="-25" dirty="0">
                <a:latin typeface="Calibri"/>
                <a:cs typeface="Calibri"/>
              </a:rPr>
              <a:t>key</a:t>
            </a:r>
            <a:r>
              <a:rPr sz="2600" spc="-25" dirty="0">
                <a:latin typeface="Times New Roman"/>
                <a:cs typeface="Times New Roman"/>
              </a:rPr>
              <a:t> </a:t>
            </a:r>
            <a:r>
              <a:rPr sz="2600" dirty="0">
                <a:latin typeface="Calibri"/>
                <a:cs typeface="Calibri"/>
              </a:rPr>
              <a:t>does</a:t>
            </a:r>
            <a:r>
              <a:rPr sz="2600" spc="-80" dirty="0">
                <a:latin typeface="Times New Roman"/>
                <a:cs typeface="Times New Roman"/>
              </a:rPr>
              <a:t> </a:t>
            </a:r>
            <a:r>
              <a:rPr sz="2600" dirty="0">
                <a:latin typeface="Calibri"/>
                <a:cs typeface="Calibri"/>
              </a:rPr>
              <a:t>not</a:t>
            </a:r>
            <a:r>
              <a:rPr sz="2600" spc="-70" dirty="0">
                <a:latin typeface="Times New Roman"/>
                <a:cs typeface="Times New Roman"/>
              </a:rPr>
              <a:t> </a:t>
            </a:r>
            <a:r>
              <a:rPr sz="2600" spc="-10" dirty="0">
                <a:latin typeface="Calibri"/>
                <a:cs typeface="Calibri"/>
              </a:rPr>
              <a:t>exist.</a:t>
            </a:r>
            <a:endParaRPr sz="2600">
              <a:latin typeface="Calibri"/>
              <a:cs typeface="Calibri"/>
            </a:endParaRPr>
          </a:p>
        </p:txBody>
      </p:sp>
      <p:sp>
        <p:nvSpPr>
          <p:cNvPr id="4" name="object 4"/>
          <p:cNvSpPr txBox="1"/>
          <p:nvPr/>
        </p:nvSpPr>
        <p:spPr>
          <a:xfrm>
            <a:off x="4727832" y="85526"/>
            <a:ext cx="3853179" cy="3195955"/>
          </a:xfrm>
          <a:prstGeom prst="rect">
            <a:avLst/>
          </a:prstGeom>
        </p:spPr>
        <p:txBody>
          <a:bodyPr vert="horz" wrap="square" lIns="0" tIns="52069" rIns="0" bIns="0" rtlCol="0">
            <a:spAutoFit/>
          </a:bodyPr>
          <a:lstStyle/>
          <a:p>
            <a:pPr marL="12700">
              <a:lnSpc>
                <a:spcPct val="100000"/>
              </a:lnSpc>
              <a:spcBef>
                <a:spcPts val="409"/>
              </a:spcBef>
            </a:pPr>
            <a:r>
              <a:rPr sz="2600" spc="-10" dirty="0">
                <a:latin typeface="Calibri"/>
                <a:cs typeface="Calibri"/>
              </a:rPr>
              <a:t>Example:</a:t>
            </a:r>
            <a:endParaRPr sz="2600">
              <a:latin typeface="Calibri"/>
              <a:cs typeface="Calibri"/>
            </a:endParaRPr>
          </a:p>
          <a:p>
            <a:pPr marL="355600" marR="5080" indent="-342900">
              <a:lnSpc>
                <a:spcPts val="2810"/>
              </a:lnSpc>
              <a:spcBef>
                <a:spcPts val="665"/>
              </a:spcBef>
            </a:pPr>
            <a:r>
              <a:rPr sz="2600" dirty="0">
                <a:latin typeface="Calibri"/>
                <a:cs typeface="Calibri"/>
              </a:rPr>
              <a:t>dict</a:t>
            </a:r>
            <a:r>
              <a:rPr sz="2600" spc="-85" dirty="0">
                <a:latin typeface="Times New Roman"/>
                <a:cs typeface="Times New Roman"/>
              </a:rPr>
              <a:t> </a:t>
            </a:r>
            <a:r>
              <a:rPr sz="2600" dirty="0">
                <a:latin typeface="Calibri"/>
                <a:cs typeface="Calibri"/>
              </a:rPr>
              <a:t>=</a:t>
            </a:r>
            <a:r>
              <a:rPr sz="2600" spc="-80" dirty="0">
                <a:latin typeface="Times New Roman"/>
                <a:cs typeface="Times New Roman"/>
              </a:rPr>
              <a:t> </a:t>
            </a:r>
            <a:r>
              <a:rPr sz="2600" dirty="0">
                <a:latin typeface="Calibri"/>
                <a:cs typeface="Calibri"/>
              </a:rPr>
              <a:t>{'Name':</a:t>
            </a:r>
            <a:r>
              <a:rPr sz="2600" spc="-95" dirty="0">
                <a:latin typeface="Times New Roman"/>
                <a:cs typeface="Times New Roman"/>
              </a:rPr>
              <a:t> </a:t>
            </a:r>
            <a:r>
              <a:rPr sz="2600" spc="-10" dirty="0">
                <a:latin typeface="Calibri"/>
                <a:cs typeface="Calibri"/>
              </a:rPr>
              <a:t>'Zabra',</a:t>
            </a:r>
            <a:r>
              <a:rPr sz="2600" spc="-95" dirty="0">
                <a:latin typeface="Times New Roman"/>
                <a:cs typeface="Times New Roman"/>
              </a:rPr>
              <a:t> </a:t>
            </a:r>
            <a:r>
              <a:rPr sz="2600" spc="-10" dirty="0">
                <a:latin typeface="Calibri"/>
                <a:cs typeface="Calibri"/>
              </a:rPr>
              <a:t>'Age':</a:t>
            </a:r>
            <a:r>
              <a:rPr sz="2600" spc="-10" dirty="0">
                <a:latin typeface="Times New Roman"/>
                <a:cs typeface="Times New Roman"/>
              </a:rPr>
              <a:t> </a:t>
            </a:r>
            <a:r>
              <a:rPr sz="2600" spc="-25" dirty="0">
                <a:latin typeface="Calibri"/>
                <a:cs typeface="Calibri"/>
              </a:rPr>
              <a:t>7}</a:t>
            </a:r>
            <a:endParaRPr sz="2600">
              <a:latin typeface="Calibri"/>
              <a:cs typeface="Calibri"/>
            </a:endParaRPr>
          </a:p>
          <a:p>
            <a:pPr marL="355600" marR="1193165" indent="-342900">
              <a:lnSpc>
                <a:spcPts val="2810"/>
              </a:lnSpc>
              <a:spcBef>
                <a:spcPts val="620"/>
              </a:spcBef>
            </a:pPr>
            <a:r>
              <a:rPr sz="2600" dirty="0">
                <a:latin typeface="Calibri"/>
                <a:cs typeface="Calibri"/>
              </a:rPr>
              <a:t>print</a:t>
            </a:r>
            <a:r>
              <a:rPr sz="2600" spc="-100" dirty="0">
                <a:latin typeface="Times New Roman"/>
                <a:cs typeface="Times New Roman"/>
              </a:rPr>
              <a:t> </a:t>
            </a:r>
            <a:r>
              <a:rPr sz="2600" spc="-25" dirty="0">
                <a:latin typeface="Calibri"/>
                <a:cs typeface="Calibri"/>
              </a:rPr>
              <a:t>"Value</a:t>
            </a:r>
            <a:r>
              <a:rPr sz="2600" spc="-110" dirty="0">
                <a:latin typeface="Times New Roman"/>
                <a:cs typeface="Times New Roman"/>
              </a:rPr>
              <a:t> </a:t>
            </a:r>
            <a:r>
              <a:rPr sz="2600" dirty="0">
                <a:latin typeface="Calibri"/>
                <a:cs typeface="Calibri"/>
              </a:rPr>
              <a:t>:</a:t>
            </a:r>
            <a:r>
              <a:rPr sz="2600" spc="-80" dirty="0">
                <a:latin typeface="Times New Roman"/>
                <a:cs typeface="Times New Roman"/>
              </a:rPr>
              <a:t> </a:t>
            </a:r>
            <a:r>
              <a:rPr sz="2600" dirty="0">
                <a:latin typeface="Calibri"/>
                <a:cs typeface="Calibri"/>
              </a:rPr>
              <a:t>%s"</a:t>
            </a:r>
            <a:r>
              <a:rPr sz="2600" spc="-100" dirty="0">
                <a:latin typeface="Times New Roman"/>
                <a:cs typeface="Times New Roman"/>
              </a:rPr>
              <a:t> </a:t>
            </a:r>
            <a:r>
              <a:rPr sz="2600" spc="-50" dirty="0">
                <a:latin typeface="Calibri"/>
                <a:cs typeface="Calibri"/>
              </a:rPr>
              <a:t>%</a:t>
            </a:r>
            <a:r>
              <a:rPr sz="2600" spc="-50" dirty="0">
                <a:latin typeface="Times New Roman"/>
                <a:cs typeface="Times New Roman"/>
              </a:rPr>
              <a:t> </a:t>
            </a:r>
            <a:r>
              <a:rPr sz="2600" spc="-10" dirty="0">
                <a:latin typeface="Calibri"/>
                <a:cs typeface="Calibri"/>
              </a:rPr>
              <a:t>dict.get('Age')</a:t>
            </a:r>
            <a:endParaRPr sz="2600">
              <a:latin typeface="Calibri"/>
              <a:cs typeface="Calibri"/>
            </a:endParaRPr>
          </a:p>
          <a:p>
            <a:pPr marL="355600" marR="812165" indent="-342900">
              <a:lnSpc>
                <a:spcPts val="2810"/>
              </a:lnSpc>
              <a:spcBef>
                <a:spcPts val="625"/>
              </a:spcBef>
            </a:pPr>
            <a:r>
              <a:rPr sz="2600" dirty="0">
                <a:latin typeface="Calibri"/>
                <a:cs typeface="Calibri"/>
              </a:rPr>
              <a:t>print</a:t>
            </a:r>
            <a:r>
              <a:rPr sz="2600" spc="-100" dirty="0">
                <a:latin typeface="Times New Roman"/>
                <a:cs typeface="Times New Roman"/>
              </a:rPr>
              <a:t> </a:t>
            </a:r>
            <a:r>
              <a:rPr sz="2600" spc="-25" dirty="0">
                <a:latin typeface="Calibri"/>
                <a:cs typeface="Calibri"/>
              </a:rPr>
              <a:t>"Value</a:t>
            </a:r>
            <a:r>
              <a:rPr sz="2600" spc="-110" dirty="0">
                <a:latin typeface="Times New Roman"/>
                <a:cs typeface="Times New Roman"/>
              </a:rPr>
              <a:t> </a:t>
            </a:r>
            <a:r>
              <a:rPr sz="2600" dirty="0">
                <a:latin typeface="Calibri"/>
                <a:cs typeface="Calibri"/>
              </a:rPr>
              <a:t>:</a:t>
            </a:r>
            <a:r>
              <a:rPr sz="2600" spc="-80" dirty="0">
                <a:latin typeface="Times New Roman"/>
                <a:cs typeface="Times New Roman"/>
              </a:rPr>
              <a:t> </a:t>
            </a:r>
            <a:r>
              <a:rPr sz="2600" dirty="0">
                <a:latin typeface="Calibri"/>
                <a:cs typeface="Calibri"/>
              </a:rPr>
              <a:t>%s"</a:t>
            </a:r>
            <a:r>
              <a:rPr sz="2600" spc="-100" dirty="0">
                <a:latin typeface="Times New Roman"/>
                <a:cs typeface="Times New Roman"/>
              </a:rPr>
              <a:t> </a:t>
            </a:r>
            <a:r>
              <a:rPr sz="2600" spc="-50" dirty="0">
                <a:latin typeface="Calibri"/>
                <a:cs typeface="Calibri"/>
              </a:rPr>
              <a:t>%</a:t>
            </a:r>
            <a:r>
              <a:rPr sz="2600" spc="-50" dirty="0">
                <a:latin typeface="Times New Roman"/>
                <a:cs typeface="Times New Roman"/>
              </a:rPr>
              <a:t> </a:t>
            </a:r>
            <a:r>
              <a:rPr sz="2600" spc="-10" dirty="0">
                <a:latin typeface="Calibri"/>
                <a:cs typeface="Calibri"/>
              </a:rPr>
              <a:t>dict.get('Education',</a:t>
            </a:r>
            <a:r>
              <a:rPr sz="2600" spc="-10" dirty="0">
                <a:latin typeface="Times New Roman"/>
                <a:cs typeface="Times New Roman"/>
              </a:rPr>
              <a:t> </a:t>
            </a:r>
            <a:r>
              <a:rPr sz="2600" spc="-10" dirty="0">
                <a:latin typeface="Calibri"/>
                <a:cs typeface="Calibri"/>
              </a:rPr>
              <a:t>"Never")</a:t>
            </a:r>
            <a:endParaRPr sz="2600">
              <a:latin typeface="Calibri"/>
              <a:cs typeface="Calibri"/>
            </a:endParaRPr>
          </a:p>
        </p:txBody>
      </p:sp>
      <p:sp>
        <p:nvSpPr>
          <p:cNvPr id="5" name="object 5"/>
          <p:cNvSpPr txBox="1"/>
          <p:nvPr/>
        </p:nvSpPr>
        <p:spPr>
          <a:xfrm>
            <a:off x="4727832" y="3692115"/>
            <a:ext cx="1807210" cy="1333500"/>
          </a:xfrm>
          <a:prstGeom prst="rect">
            <a:avLst/>
          </a:prstGeom>
        </p:spPr>
        <p:txBody>
          <a:bodyPr vert="horz" wrap="square" lIns="0" tIns="12700" rIns="0" bIns="0" rtlCol="0">
            <a:spAutoFit/>
          </a:bodyPr>
          <a:lstStyle/>
          <a:p>
            <a:pPr marL="12700" marR="5080">
              <a:lnSpc>
                <a:spcPct val="110000"/>
              </a:lnSpc>
              <a:spcBef>
                <a:spcPts val="100"/>
              </a:spcBef>
            </a:pPr>
            <a:r>
              <a:rPr sz="2600" b="1" spc="-10" dirty="0">
                <a:latin typeface="Calibri"/>
                <a:cs typeface="Calibri"/>
              </a:rPr>
              <a:t>Output:</a:t>
            </a:r>
            <a:r>
              <a:rPr sz="2600" spc="-10" dirty="0">
                <a:latin typeface="Times New Roman"/>
                <a:cs typeface="Times New Roman"/>
              </a:rPr>
              <a:t> </a:t>
            </a:r>
            <a:r>
              <a:rPr sz="2600" spc="-25" dirty="0">
                <a:latin typeface="Calibri"/>
                <a:cs typeface="Calibri"/>
              </a:rPr>
              <a:t>Value</a:t>
            </a:r>
            <a:r>
              <a:rPr sz="2600" spc="-100" dirty="0">
                <a:latin typeface="Times New Roman"/>
                <a:cs typeface="Times New Roman"/>
              </a:rPr>
              <a:t> </a:t>
            </a:r>
            <a:r>
              <a:rPr sz="2600" dirty="0">
                <a:latin typeface="Calibri"/>
                <a:cs typeface="Calibri"/>
              </a:rPr>
              <a:t>:</a:t>
            </a:r>
            <a:r>
              <a:rPr sz="2600" spc="-95" dirty="0">
                <a:latin typeface="Times New Roman"/>
                <a:cs typeface="Times New Roman"/>
              </a:rPr>
              <a:t> </a:t>
            </a:r>
            <a:r>
              <a:rPr sz="2600" spc="-50" dirty="0">
                <a:latin typeface="Calibri"/>
                <a:cs typeface="Calibri"/>
              </a:rPr>
              <a:t>7</a:t>
            </a:r>
            <a:r>
              <a:rPr sz="2600" spc="-50" dirty="0">
                <a:latin typeface="Times New Roman"/>
                <a:cs typeface="Times New Roman"/>
              </a:rPr>
              <a:t> </a:t>
            </a:r>
            <a:r>
              <a:rPr sz="2600" spc="-25" dirty="0">
                <a:latin typeface="Calibri"/>
                <a:cs typeface="Calibri"/>
              </a:rPr>
              <a:t>Value</a:t>
            </a:r>
            <a:r>
              <a:rPr sz="2600" spc="-110" dirty="0">
                <a:latin typeface="Times New Roman"/>
                <a:cs typeface="Times New Roman"/>
              </a:rPr>
              <a:t> </a:t>
            </a:r>
            <a:r>
              <a:rPr sz="2600" dirty="0">
                <a:latin typeface="Calibri"/>
                <a:cs typeface="Calibri"/>
              </a:rPr>
              <a:t>:</a:t>
            </a:r>
            <a:r>
              <a:rPr sz="2600" spc="-90" dirty="0">
                <a:latin typeface="Times New Roman"/>
                <a:cs typeface="Times New Roman"/>
              </a:rPr>
              <a:t> </a:t>
            </a:r>
            <a:r>
              <a:rPr sz="2600" spc="-20" dirty="0">
                <a:latin typeface="Calibri"/>
                <a:cs typeface="Calibri"/>
              </a:rPr>
              <a:t>Never</a:t>
            </a:r>
            <a:endParaRPr sz="2600">
              <a:latin typeface="Calibri"/>
              <a:cs typeface="Calibri"/>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75671"/>
            <a:ext cx="4144010" cy="2757170"/>
          </a:xfrm>
          <a:prstGeom prst="rect">
            <a:avLst/>
          </a:prstGeom>
        </p:spPr>
        <p:txBody>
          <a:bodyPr vert="horz" wrap="square" lIns="0" tIns="97790" rIns="0" bIns="0" rtlCol="0">
            <a:spAutoFit/>
          </a:bodyPr>
          <a:lstStyle/>
          <a:p>
            <a:pPr marL="12700">
              <a:lnSpc>
                <a:spcPct val="100000"/>
              </a:lnSpc>
              <a:spcBef>
                <a:spcPts val="770"/>
              </a:spcBef>
              <a:tabLst>
                <a:tab pos="527685" algn="l"/>
              </a:tabLst>
            </a:pPr>
            <a:r>
              <a:rPr sz="2800" b="1" spc="-50" dirty="0">
                <a:latin typeface="Calibri"/>
                <a:cs typeface="Calibri"/>
              </a:rPr>
              <a:t>5</a:t>
            </a:r>
            <a:r>
              <a:rPr sz="2800" dirty="0">
                <a:latin typeface="Times New Roman"/>
                <a:cs typeface="Times New Roman"/>
              </a:rPr>
              <a:t>	</a:t>
            </a:r>
            <a:r>
              <a:rPr sz="2800" b="1" spc="-10" dirty="0">
                <a:latin typeface="Calibri"/>
                <a:cs typeface="Calibri"/>
              </a:rPr>
              <a:t>dict.has_key(key)</a:t>
            </a:r>
            <a:endParaRPr sz="2800">
              <a:latin typeface="Calibri"/>
              <a:cs typeface="Calibri"/>
            </a:endParaRPr>
          </a:p>
          <a:p>
            <a:pPr marL="527685" marR="5080" indent="-515620">
              <a:lnSpc>
                <a:spcPct val="100000"/>
              </a:lnSpc>
              <a:spcBef>
                <a:spcPts val="675"/>
              </a:spcBef>
            </a:pPr>
            <a:r>
              <a:rPr sz="2800" dirty="0">
                <a:latin typeface="Calibri"/>
                <a:cs typeface="Calibri"/>
              </a:rPr>
              <a:t>Python</a:t>
            </a:r>
            <a:r>
              <a:rPr sz="2800" spc="-120" dirty="0">
                <a:latin typeface="Times New Roman"/>
                <a:cs typeface="Times New Roman"/>
              </a:rPr>
              <a:t> </a:t>
            </a:r>
            <a:r>
              <a:rPr sz="2800" dirty="0">
                <a:latin typeface="Calibri"/>
                <a:cs typeface="Calibri"/>
              </a:rPr>
              <a:t>dictionary</a:t>
            </a:r>
            <a:r>
              <a:rPr sz="2800" spc="-130" dirty="0">
                <a:latin typeface="Times New Roman"/>
                <a:cs typeface="Times New Roman"/>
              </a:rPr>
              <a:t> </a:t>
            </a:r>
            <a:r>
              <a:rPr sz="2800" spc="-10" dirty="0">
                <a:latin typeface="Calibri"/>
                <a:cs typeface="Calibri"/>
              </a:rPr>
              <a:t>method</a:t>
            </a:r>
            <a:r>
              <a:rPr sz="2800" spc="-10" dirty="0">
                <a:latin typeface="Times New Roman"/>
                <a:cs typeface="Times New Roman"/>
              </a:rPr>
              <a:t> </a:t>
            </a:r>
            <a:r>
              <a:rPr sz="2800" spc="-10" dirty="0">
                <a:latin typeface="Calibri"/>
                <a:cs typeface="Calibri"/>
              </a:rPr>
              <a:t>has_key()</a:t>
            </a:r>
            <a:r>
              <a:rPr sz="2800" spc="-130" dirty="0">
                <a:latin typeface="Times New Roman"/>
                <a:cs typeface="Times New Roman"/>
              </a:rPr>
              <a:t> </a:t>
            </a:r>
            <a:r>
              <a:rPr sz="2800" spc="-10" dirty="0">
                <a:latin typeface="Calibri"/>
                <a:cs typeface="Calibri"/>
              </a:rPr>
              <a:t>returns</a:t>
            </a:r>
            <a:r>
              <a:rPr sz="2800" spc="-120" dirty="0">
                <a:latin typeface="Times New Roman"/>
                <a:cs typeface="Times New Roman"/>
              </a:rPr>
              <a:t> </a:t>
            </a:r>
            <a:r>
              <a:rPr sz="2800" dirty="0">
                <a:latin typeface="Calibri"/>
                <a:cs typeface="Calibri"/>
              </a:rPr>
              <a:t>true</a:t>
            </a:r>
            <a:r>
              <a:rPr sz="2800" spc="-140" dirty="0">
                <a:latin typeface="Times New Roman"/>
                <a:cs typeface="Times New Roman"/>
              </a:rPr>
              <a:t> </a:t>
            </a:r>
            <a:r>
              <a:rPr sz="2800" spc="-25" dirty="0">
                <a:latin typeface="Calibri"/>
                <a:cs typeface="Calibri"/>
              </a:rPr>
              <a:t>if</a:t>
            </a:r>
            <a:r>
              <a:rPr sz="2800" spc="-25" dirty="0">
                <a:latin typeface="Times New Roman"/>
                <a:cs typeface="Times New Roman"/>
              </a:rPr>
              <a:t> </a:t>
            </a:r>
            <a:r>
              <a:rPr sz="2800" dirty="0">
                <a:latin typeface="Calibri"/>
                <a:cs typeface="Calibri"/>
              </a:rPr>
              <a:t>a</a:t>
            </a:r>
            <a:r>
              <a:rPr sz="2800" spc="-110" dirty="0">
                <a:latin typeface="Times New Roman"/>
                <a:cs typeface="Times New Roman"/>
              </a:rPr>
              <a:t> </a:t>
            </a:r>
            <a:r>
              <a:rPr sz="2800" dirty="0">
                <a:latin typeface="Calibri"/>
                <a:cs typeface="Calibri"/>
              </a:rPr>
              <a:t>given</a:t>
            </a:r>
            <a:r>
              <a:rPr sz="2800" spc="-110" dirty="0">
                <a:latin typeface="Times New Roman"/>
                <a:cs typeface="Times New Roman"/>
              </a:rPr>
              <a:t> </a:t>
            </a:r>
            <a:r>
              <a:rPr sz="2800" spc="-10" dirty="0">
                <a:latin typeface="Calibri"/>
                <a:cs typeface="Calibri"/>
              </a:rPr>
              <a:t>key</a:t>
            </a:r>
            <a:r>
              <a:rPr sz="2800" spc="-125" dirty="0">
                <a:latin typeface="Times New Roman"/>
                <a:cs typeface="Times New Roman"/>
              </a:rPr>
              <a:t> </a:t>
            </a:r>
            <a:r>
              <a:rPr sz="2800" dirty="0">
                <a:latin typeface="Calibri"/>
                <a:cs typeface="Calibri"/>
              </a:rPr>
              <a:t>is</a:t>
            </a:r>
            <a:r>
              <a:rPr sz="2800" spc="-114" dirty="0">
                <a:latin typeface="Times New Roman"/>
                <a:cs typeface="Times New Roman"/>
              </a:rPr>
              <a:t> </a:t>
            </a:r>
            <a:r>
              <a:rPr sz="2800" spc="-10" dirty="0">
                <a:latin typeface="Calibri"/>
                <a:cs typeface="Calibri"/>
              </a:rPr>
              <a:t>available</a:t>
            </a:r>
            <a:r>
              <a:rPr sz="2800" spc="-125" dirty="0">
                <a:latin typeface="Times New Roman"/>
                <a:cs typeface="Times New Roman"/>
              </a:rPr>
              <a:t> </a:t>
            </a:r>
            <a:r>
              <a:rPr sz="2800" spc="-25" dirty="0">
                <a:latin typeface="Calibri"/>
                <a:cs typeface="Calibri"/>
              </a:rPr>
              <a:t>in</a:t>
            </a:r>
            <a:r>
              <a:rPr sz="2800" spc="-25" dirty="0">
                <a:latin typeface="Times New Roman"/>
                <a:cs typeface="Times New Roman"/>
              </a:rPr>
              <a:t> </a:t>
            </a:r>
            <a:r>
              <a:rPr sz="2800" dirty="0">
                <a:latin typeface="Calibri"/>
                <a:cs typeface="Calibri"/>
              </a:rPr>
              <a:t>the</a:t>
            </a:r>
            <a:r>
              <a:rPr sz="2800" spc="-114" dirty="0">
                <a:latin typeface="Times New Roman"/>
                <a:cs typeface="Times New Roman"/>
              </a:rPr>
              <a:t> </a:t>
            </a:r>
            <a:r>
              <a:rPr sz="2800" spc="-25" dirty="0">
                <a:latin typeface="Calibri"/>
                <a:cs typeface="Calibri"/>
              </a:rPr>
              <a:t>dictionary,</a:t>
            </a:r>
            <a:r>
              <a:rPr sz="2800" spc="-75" dirty="0">
                <a:latin typeface="Times New Roman"/>
                <a:cs typeface="Times New Roman"/>
              </a:rPr>
              <a:t> </a:t>
            </a:r>
            <a:r>
              <a:rPr sz="2800" spc="-10" dirty="0">
                <a:latin typeface="Calibri"/>
                <a:cs typeface="Calibri"/>
              </a:rPr>
              <a:t>otherwise</a:t>
            </a:r>
            <a:r>
              <a:rPr sz="2800" spc="-10" dirty="0">
                <a:latin typeface="Times New Roman"/>
                <a:cs typeface="Times New Roman"/>
              </a:rPr>
              <a:t> </a:t>
            </a:r>
            <a:r>
              <a:rPr sz="2800" dirty="0">
                <a:latin typeface="Calibri"/>
                <a:cs typeface="Calibri"/>
              </a:rPr>
              <a:t>it</a:t>
            </a:r>
            <a:r>
              <a:rPr sz="2800" spc="-105" dirty="0">
                <a:latin typeface="Times New Roman"/>
                <a:cs typeface="Times New Roman"/>
              </a:rPr>
              <a:t> </a:t>
            </a:r>
            <a:r>
              <a:rPr sz="2800" spc="-10" dirty="0">
                <a:latin typeface="Calibri"/>
                <a:cs typeface="Calibri"/>
              </a:rPr>
              <a:t>returns</a:t>
            </a:r>
            <a:r>
              <a:rPr sz="2800" spc="-65" dirty="0">
                <a:latin typeface="Times New Roman"/>
                <a:cs typeface="Times New Roman"/>
              </a:rPr>
              <a:t> </a:t>
            </a:r>
            <a:r>
              <a:rPr sz="2800" dirty="0">
                <a:latin typeface="Calibri"/>
                <a:cs typeface="Calibri"/>
              </a:rPr>
              <a:t>a</a:t>
            </a:r>
            <a:r>
              <a:rPr sz="2800" spc="-95" dirty="0">
                <a:latin typeface="Times New Roman"/>
                <a:cs typeface="Times New Roman"/>
              </a:rPr>
              <a:t> </a:t>
            </a:r>
            <a:r>
              <a:rPr sz="2800" spc="-10" dirty="0">
                <a:latin typeface="Calibri"/>
                <a:cs typeface="Calibri"/>
              </a:rPr>
              <a:t>false.</a:t>
            </a:r>
            <a:endParaRPr sz="2800">
              <a:latin typeface="Calibri"/>
              <a:cs typeface="Calibri"/>
            </a:endParaRPr>
          </a:p>
        </p:txBody>
      </p:sp>
      <p:sp>
        <p:nvSpPr>
          <p:cNvPr id="3" name="object 3"/>
          <p:cNvSpPr txBox="1"/>
          <p:nvPr/>
        </p:nvSpPr>
        <p:spPr>
          <a:xfrm>
            <a:off x="231140" y="3167850"/>
            <a:ext cx="3737610" cy="2928620"/>
          </a:xfrm>
          <a:prstGeom prst="rect">
            <a:avLst/>
          </a:prstGeom>
        </p:spPr>
        <p:txBody>
          <a:bodyPr vert="horz" wrap="square" lIns="0" tIns="98425" rIns="0" bIns="0" rtlCol="0">
            <a:spAutoFit/>
          </a:bodyPr>
          <a:lstStyle/>
          <a:p>
            <a:pPr marL="12700">
              <a:lnSpc>
                <a:spcPct val="100000"/>
              </a:lnSpc>
              <a:spcBef>
                <a:spcPts val="775"/>
              </a:spcBef>
            </a:pPr>
            <a:r>
              <a:rPr sz="2800" b="1" spc="-10" dirty="0">
                <a:latin typeface="Calibri"/>
                <a:cs typeface="Calibri"/>
              </a:rPr>
              <a:t>Syntax</a:t>
            </a:r>
            <a:endParaRPr sz="2800">
              <a:latin typeface="Calibri"/>
              <a:cs typeface="Calibri"/>
            </a:endParaRPr>
          </a:p>
          <a:p>
            <a:pPr marL="12700">
              <a:lnSpc>
                <a:spcPct val="100000"/>
              </a:lnSpc>
              <a:spcBef>
                <a:spcPts val="670"/>
              </a:spcBef>
            </a:pPr>
            <a:r>
              <a:rPr sz="2800" spc="-10" dirty="0">
                <a:latin typeface="Calibri"/>
                <a:cs typeface="Calibri"/>
              </a:rPr>
              <a:t>dict.has_key(key)</a:t>
            </a:r>
            <a:endParaRPr sz="2800">
              <a:latin typeface="Calibri"/>
              <a:cs typeface="Calibri"/>
            </a:endParaRPr>
          </a:p>
          <a:p>
            <a:pPr marL="12700">
              <a:lnSpc>
                <a:spcPct val="100000"/>
              </a:lnSpc>
              <a:spcBef>
                <a:spcPts val="675"/>
              </a:spcBef>
            </a:pPr>
            <a:r>
              <a:rPr sz="2800" b="1" spc="-10" dirty="0">
                <a:latin typeface="Calibri"/>
                <a:cs typeface="Calibri"/>
              </a:rPr>
              <a:t>Parameters</a:t>
            </a:r>
            <a:endParaRPr sz="2800">
              <a:latin typeface="Calibri"/>
              <a:cs typeface="Calibri"/>
            </a:endParaRPr>
          </a:p>
          <a:p>
            <a:pPr marL="527685" marR="5080" indent="-515620">
              <a:lnSpc>
                <a:spcPct val="100000"/>
              </a:lnSpc>
              <a:spcBef>
                <a:spcPts val="675"/>
              </a:spcBef>
            </a:pPr>
            <a:r>
              <a:rPr sz="2800" b="1" spc="-20" dirty="0">
                <a:latin typeface="Calibri"/>
                <a:cs typeface="Calibri"/>
              </a:rPr>
              <a:t>key</a:t>
            </a:r>
            <a:r>
              <a:rPr sz="2800" spc="-105" dirty="0">
                <a:latin typeface="Times New Roman"/>
                <a:cs typeface="Times New Roman"/>
              </a:rPr>
              <a:t> </a:t>
            </a:r>
            <a:r>
              <a:rPr sz="2800" dirty="0">
                <a:latin typeface="Calibri"/>
                <a:cs typeface="Calibri"/>
              </a:rPr>
              <a:t>−</a:t>
            </a:r>
            <a:r>
              <a:rPr sz="2800" spc="-35" dirty="0">
                <a:latin typeface="Calibri"/>
                <a:cs typeface="Calibri"/>
              </a:rPr>
              <a:t> </a:t>
            </a:r>
            <a:r>
              <a:rPr sz="2800" dirty="0">
                <a:latin typeface="Calibri"/>
                <a:cs typeface="Calibri"/>
              </a:rPr>
              <a:t>This</a:t>
            </a:r>
            <a:r>
              <a:rPr sz="2800" spc="-40" dirty="0">
                <a:latin typeface="Calibri"/>
                <a:cs typeface="Calibri"/>
              </a:rPr>
              <a:t> </a:t>
            </a:r>
            <a:r>
              <a:rPr sz="2800" dirty="0">
                <a:latin typeface="Calibri"/>
                <a:cs typeface="Calibri"/>
              </a:rPr>
              <a:t>is</a:t>
            </a:r>
            <a:r>
              <a:rPr sz="2800" spc="-50" dirty="0">
                <a:latin typeface="Calibri"/>
                <a:cs typeface="Calibri"/>
              </a:rPr>
              <a:t> </a:t>
            </a:r>
            <a:r>
              <a:rPr sz="2800" dirty="0">
                <a:latin typeface="Calibri"/>
                <a:cs typeface="Calibri"/>
              </a:rPr>
              <a:t>the</a:t>
            </a:r>
            <a:r>
              <a:rPr sz="2800" spc="-30" dirty="0">
                <a:latin typeface="Calibri"/>
                <a:cs typeface="Calibri"/>
              </a:rPr>
              <a:t> </a:t>
            </a:r>
            <a:r>
              <a:rPr sz="2800" dirty="0">
                <a:latin typeface="Calibri"/>
                <a:cs typeface="Calibri"/>
              </a:rPr>
              <a:t>Key</a:t>
            </a:r>
            <a:r>
              <a:rPr sz="2800" spc="-60" dirty="0">
                <a:latin typeface="Calibri"/>
                <a:cs typeface="Calibri"/>
              </a:rPr>
              <a:t> </a:t>
            </a:r>
            <a:r>
              <a:rPr sz="2800" dirty="0">
                <a:latin typeface="Calibri"/>
                <a:cs typeface="Calibri"/>
              </a:rPr>
              <a:t>to</a:t>
            </a:r>
            <a:r>
              <a:rPr sz="2800" spc="-45" dirty="0">
                <a:latin typeface="Calibri"/>
                <a:cs typeface="Calibri"/>
              </a:rPr>
              <a:t> </a:t>
            </a:r>
            <a:r>
              <a:rPr sz="2800" spc="-25" dirty="0">
                <a:latin typeface="Calibri"/>
                <a:cs typeface="Calibri"/>
              </a:rPr>
              <a:t>be </a:t>
            </a:r>
            <a:r>
              <a:rPr sz="2800" spc="-10" dirty="0">
                <a:latin typeface="Calibri"/>
                <a:cs typeface="Calibri"/>
              </a:rPr>
              <a:t>searched</a:t>
            </a:r>
            <a:r>
              <a:rPr sz="2800" spc="-110" dirty="0">
                <a:latin typeface="Times New Roman"/>
                <a:cs typeface="Times New Roman"/>
              </a:rPr>
              <a:t> </a:t>
            </a:r>
            <a:r>
              <a:rPr sz="2800" dirty="0">
                <a:latin typeface="Calibri"/>
                <a:cs typeface="Calibri"/>
              </a:rPr>
              <a:t>in</a:t>
            </a:r>
            <a:r>
              <a:rPr sz="2800" spc="-114" dirty="0">
                <a:latin typeface="Times New Roman"/>
                <a:cs typeface="Times New Roman"/>
              </a:rPr>
              <a:t> </a:t>
            </a:r>
            <a:r>
              <a:rPr sz="2800" spc="-25" dirty="0">
                <a:latin typeface="Calibri"/>
                <a:cs typeface="Calibri"/>
              </a:rPr>
              <a:t>the</a:t>
            </a:r>
            <a:r>
              <a:rPr sz="2800" spc="-25" dirty="0">
                <a:latin typeface="Times New Roman"/>
                <a:cs typeface="Times New Roman"/>
              </a:rPr>
              <a:t> </a:t>
            </a:r>
            <a:r>
              <a:rPr sz="2800" spc="-10" dirty="0">
                <a:latin typeface="Calibri"/>
                <a:cs typeface="Calibri"/>
              </a:rPr>
              <a:t>dictionary.</a:t>
            </a:r>
            <a:endParaRPr sz="2800">
              <a:latin typeface="Calibri"/>
              <a:cs typeface="Calibri"/>
            </a:endParaRPr>
          </a:p>
        </p:txBody>
      </p:sp>
      <p:sp>
        <p:nvSpPr>
          <p:cNvPr id="4" name="object 4"/>
          <p:cNvSpPr txBox="1"/>
          <p:nvPr/>
        </p:nvSpPr>
        <p:spPr>
          <a:xfrm>
            <a:off x="4727832" y="-75671"/>
            <a:ext cx="3952240" cy="3354704"/>
          </a:xfrm>
          <a:prstGeom prst="rect">
            <a:avLst/>
          </a:prstGeom>
        </p:spPr>
        <p:txBody>
          <a:bodyPr vert="horz" wrap="square" lIns="0" tIns="97790" rIns="0" bIns="0" rtlCol="0">
            <a:spAutoFit/>
          </a:bodyPr>
          <a:lstStyle/>
          <a:p>
            <a:pPr marL="12700">
              <a:lnSpc>
                <a:spcPct val="100000"/>
              </a:lnSpc>
              <a:spcBef>
                <a:spcPts val="770"/>
              </a:spcBef>
            </a:pPr>
            <a:r>
              <a:rPr sz="2800" spc="-10" dirty="0">
                <a:latin typeface="Calibri"/>
                <a:cs typeface="Calibri"/>
              </a:rPr>
              <a:t>Example:</a:t>
            </a:r>
            <a:endParaRPr sz="2800">
              <a:latin typeface="Calibri"/>
              <a:cs typeface="Calibri"/>
            </a:endParaRPr>
          </a:p>
          <a:p>
            <a:pPr marL="355600" marR="5080" indent="-342900">
              <a:lnSpc>
                <a:spcPct val="100000"/>
              </a:lnSpc>
              <a:spcBef>
                <a:spcPts val="675"/>
              </a:spcBef>
            </a:pPr>
            <a:r>
              <a:rPr sz="2800" dirty="0">
                <a:latin typeface="Calibri"/>
                <a:cs typeface="Calibri"/>
              </a:rPr>
              <a:t>dict</a:t>
            </a:r>
            <a:r>
              <a:rPr sz="2800" spc="-120" dirty="0">
                <a:latin typeface="Times New Roman"/>
                <a:cs typeface="Times New Roman"/>
              </a:rPr>
              <a:t> </a:t>
            </a:r>
            <a:r>
              <a:rPr sz="2800" dirty="0">
                <a:latin typeface="Calibri"/>
                <a:cs typeface="Calibri"/>
              </a:rPr>
              <a:t>=</a:t>
            </a:r>
            <a:r>
              <a:rPr sz="2800" spc="-125" dirty="0">
                <a:latin typeface="Times New Roman"/>
                <a:cs typeface="Times New Roman"/>
              </a:rPr>
              <a:t> </a:t>
            </a:r>
            <a:r>
              <a:rPr sz="2800" dirty="0">
                <a:latin typeface="Calibri"/>
                <a:cs typeface="Calibri"/>
              </a:rPr>
              <a:t>{'Name':</a:t>
            </a:r>
            <a:r>
              <a:rPr sz="2800" spc="-130" dirty="0">
                <a:latin typeface="Times New Roman"/>
                <a:cs typeface="Times New Roman"/>
              </a:rPr>
              <a:t> </a:t>
            </a:r>
            <a:r>
              <a:rPr sz="2800" dirty="0">
                <a:latin typeface="Calibri"/>
                <a:cs typeface="Calibri"/>
              </a:rPr>
              <a:t>'Zara',</a:t>
            </a:r>
            <a:r>
              <a:rPr sz="2800" spc="-130" dirty="0">
                <a:latin typeface="Times New Roman"/>
                <a:cs typeface="Times New Roman"/>
              </a:rPr>
              <a:t> </a:t>
            </a:r>
            <a:r>
              <a:rPr sz="2800" spc="-10" dirty="0">
                <a:latin typeface="Calibri"/>
                <a:cs typeface="Calibri"/>
              </a:rPr>
              <a:t>'Age':</a:t>
            </a:r>
            <a:r>
              <a:rPr sz="2800" spc="-10" dirty="0">
                <a:latin typeface="Times New Roman"/>
                <a:cs typeface="Times New Roman"/>
              </a:rPr>
              <a:t> </a:t>
            </a:r>
            <a:r>
              <a:rPr sz="2800" spc="-25" dirty="0">
                <a:latin typeface="Calibri"/>
                <a:cs typeface="Calibri"/>
              </a:rPr>
              <a:t>7}</a:t>
            </a:r>
            <a:endParaRPr sz="2800">
              <a:latin typeface="Calibri"/>
              <a:cs typeface="Calibri"/>
            </a:endParaRPr>
          </a:p>
          <a:p>
            <a:pPr marL="355600" marR="883285" indent="-342900">
              <a:lnSpc>
                <a:spcPct val="100000"/>
              </a:lnSpc>
              <a:spcBef>
                <a:spcPts val="670"/>
              </a:spcBef>
            </a:pPr>
            <a:r>
              <a:rPr sz="2800" dirty="0">
                <a:latin typeface="Calibri"/>
                <a:cs typeface="Calibri"/>
              </a:rPr>
              <a:t>print</a:t>
            </a:r>
            <a:r>
              <a:rPr sz="2800" spc="-110" dirty="0">
                <a:latin typeface="Times New Roman"/>
                <a:cs typeface="Times New Roman"/>
              </a:rPr>
              <a:t> </a:t>
            </a:r>
            <a:r>
              <a:rPr sz="2800" spc="-25" dirty="0">
                <a:latin typeface="Calibri"/>
                <a:cs typeface="Calibri"/>
              </a:rPr>
              <a:t>"Value</a:t>
            </a:r>
            <a:r>
              <a:rPr sz="2800" spc="-110" dirty="0">
                <a:latin typeface="Times New Roman"/>
                <a:cs typeface="Times New Roman"/>
              </a:rPr>
              <a:t> </a:t>
            </a:r>
            <a:r>
              <a:rPr sz="2800" dirty="0">
                <a:latin typeface="Calibri"/>
                <a:cs typeface="Calibri"/>
              </a:rPr>
              <a:t>:</a:t>
            </a:r>
            <a:r>
              <a:rPr sz="2800" spc="-130" dirty="0">
                <a:latin typeface="Times New Roman"/>
                <a:cs typeface="Times New Roman"/>
              </a:rPr>
              <a:t> </a:t>
            </a:r>
            <a:r>
              <a:rPr sz="2800" dirty="0">
                <a:latin typeface="Calibri"/>
                <a:cs typeface="Calibri"/>
              </a:rPr>
              <a:t>%s"</a:t>
            </a:r>
            <a:r>
              <a:rPr sz="2800" spc="-120" dirty="0">
                <a:latin typeface="Times New Roman"/>
                <a:cs typeface="Times New Roman"/>
              </a:rPr>
              <a:t> </a:t>
            </a:r>
            <a:r>
              <a:rPr sz="2800" spc="-50" dirty="0">
                <a:latin typeface="Calibri"/>
                <a:cs typeface="Calibri"/>
              </a:rPr>
              <a:t>%</a:t>
            </a:r>
            <a:r>
              <a:rPr sz="2800" spc="-50" dirty="0">
                <a:latin typeface="Times New Roman"/>
                <a:cs typeface="Times New Roman"/>
              </a:rPr>
              <a:t> </a:t>
            </a:r>
            <a:r>
              <a:rPr sz="2800" spc="-10" dirty="0">
                <a:latin typeface="Calibri"/>
                <a:cs typeface="Calibri"/>
              </a:rPr>
              <a:t>dict.has_key('Age')</a:t>
            </a:r>
            <a:endParaRPr sz="2800">
              <a:latin typeface="Calibri"/>
              <a:cs typeface="Calibri"/>
            </a:endParaRPr>
          </a:p>
          <a:p>
            <a:pPr marL="355600" marR="942975" indent="-342900">
              <a:lnSpc>
                <a:spcPct val="100000"/>
              </a:lnSpc>
              <a:spcBef>
                <a:spcPts val="675"/>
              </a:spcBef>
            </a:pPr>
            <a:r>
              <a:rPr sz="2800" dirty="0">
                <a:latin typeface="Calibri"/>
                <a:cs typeface="Calibri"/>
              </a:rPr>
              <a:t>print</a:t>
            </a:r>
            <a:r>
              <a:rPr sz="2800" spc="-110" dirty="0">
                <a:latin typeface="Times New Roman"/>
                <a:cs typeface="Times New Roman"/>
              </a:rPr>
              <a:t> </a:t>
            </a:r>
            <a:r>
              <a:rPr sz="2800" spc="-25" dirty="0">
                <a:latin typeface="Calibri"/>
                <a:cs typeface="Calibri"/>
              </a:rPr>
              <a:t>"Value</a:t>
            </a:r>
            <a:r>
              <a:rPr sz="2800" spc="-110" dirty="0">
                <a:latin typeface="Times New Roman"/>
                <a:cs typeface="Times New Roman"/>
              </a:rPr>
              <a:t> </a:t>
            </a:r>
            <a:r>
              <a:rPr sz="2800" dirty="0">
                <a:latin typeface="Calibri"/>
                <a:cs typeface="Calibri"/>
              </a:rPr>
              <a:t>:</a:t>
            </a:r>
            <a:r>
              <a:rPr sz="2800" spc="-130" dirty="0">
                <a:latin typeface="Times New Roman"/>
                <a:cs typeface="Times New Roman"/>
              </a:rPr>
              <a:t> </a:t>
            </a:r>
            <a:r>
              <a:rPr sz="2800" dirty="0">
                <a:latin typeface="Calibri"/>
                <a:cs typeface="Calibri"/>
              </a:rPr>
              <a:t>%s"</a:t>
            </a:r>
            <a:r>
              <a:rPr sz="2800" spc="-120" dirty="0">
                <a:latin typeface="Times New Roman"/>
                <a:cs typeface="Times New Roman"/>
              </a:rPr>
              <a:t> </a:t>
            </a:r>
            <a:r>
              <a:rPr sz="2800" spc="-50" dirty="0">
                <a:latin typeface="Calibri"/>
                <a:cs typeface="Calibri"/>
              </a:rPr>
              <a:t>%</a:t>
            </a:r>
            <a:r>
              <a:rPr sz="2800" spc="-50" dirty="0">
                <a:latin typeface="Times New Roman"/>
                <a:cs typeface="Times New Roman"/>
              </a:rPr>
              <a:t> </a:t>
            </a:r>
            <a:r>
              <a:rPr sz="2800" spc="-20" dirty="0">
                <a:latin typeface="Calibri"/>
                <a:cs typeface="Calibri"/>
              </a:rPr>
              <a:t>dict.has_key('Sex')</a:t>
            </a:r>
            <a:endParaRPr sz="2800">
              <a:latin typeface="Calibri"/>
              <a:cs typeface="Calibri"/>
            </a:endParaRPr>
          </a:p>
        </p:txBody>
      </p:sp>
      <p:sp>
        <p:nvSpPr>
          <p:cNvPr id="5" name="object 5"/>
          <p:cNvSpPr txBox="1"/>
          <p:nvPr/>
        </p:nvSpPr>
        <p:spPr>
          <a:xfrm>
            <a:off x="4727832" y="3765195"/>
            <a:ext cx="1799589" cy="1562735"/>
          </a:xfrm>
          <a:prstGeom prst="rect">
            <a:avLst/>
          </a:prstGeom>
        </p:spPr>
        <p:txBody>
          <a:bodyPr vert="horz" wrap="square" lIns="0" tIns="12700" rIns="0" bIns="0" rtlCol="0">
            <a:spAutoFit/>
          </a:bodyPr>
          <a:lstStyle/>
          <a:p>
            <a:pPr marL="12700" marR="5080">
              <a:lnSpc>
                <a:spcPct val="120000"/>
              </a:lnSpc>
              <a:spcBef>
                <a:spcPts val="100"/>
              </a:spcBef>
            </a:pPr>
            <a:r>
              <a:rPr sz="2800" b="1" spc="-10" dirty="0">
                <a:latin typeface="Calibri"/>
                <a:cs typeface="Calibri"/>
              </a:rPr>
              <a:t>Output:</a:t>
            </a:r>
            <a:r>
              <a:rPr sz="2800" spc="-10" dirty="0">
                <a:latin typeface="Times New Roman"/>
                <a:cs typeface="Times New Roman"/>
              </a:rPr>
              <a:t> </a:t>
            </a:r>
            <a:r>
              <a:rPr sz="2800" spc="-25" dirty="0">
                <a:latin typeface="Calibri"/>
                <a:cs typeface="Calibri"/>
              </a:rPr>
              <a:t>Value</a:t>
            </a:r>
            <a:r>
              <a:rPr sz="2800" spc="-114" dirty="0">
                <a:latin typeface="Times New Roman"/>
                <a:cs typeface="Times New Roman"/>
              </a:rPr>
              <a:t> </a:t>
            </a:r>
            <a:r>
              <a:rPr sz="2800" dirty="0">
                <a:latin typeface="Calibri"/>
                <a:cs typeface="Calibri"/>
              </a:rPr>
              <a:t>:</a:t>
            </a:r>
            <a:r>
              <a:rPr sz="2800" spc="-114" dirty="0">
                <a:latin typeface="Times New Roman"/>
                <a:cs typeface="Times New Roman"/>
              </a:rPr>
              <a:t> </a:t>
            </a:r>
            <a:r>
              <a:rPr sz="2800" spc="-20" dirty="0">
                <a:latin typeface="Calibri"/>
                <a:cs typeface="Calibri"/>
              </a:rPr>
              <a:t>True</a:t>
            </a:r>
            <a:r>
              <a:rPr sz="2800" spc="-20" dirty="0">
                <a:latin typeface="Times New Roman"/>
                <a:cs typeface="Times New Roman"/>
              </a:rPr>
              <a:t> </a:t>
            </a:r>
            <a:r>
              <a:rPr sz="2800" spc="-25" dirty="0">
                <a:latin typeface="Calibri"/>
                <a:cs typeface="Calibri"/>
              </a:rPr>
              <a:t>Value</a:t>
            </a:r>
            <a:r>
              <a:rPr sz="2800" spc="-114" dirty="0">
                <a:latin typeface="Times New Roman"/>
                <a:cs typeface="Times New Roman"/>
              </a:rPr>
              <a:t> </a:t>
            </a:r>
            <a:r>
              <a:rPr sz="2800" dirty="0">
                <a:latin typeface="Calibri"/>
                <a:cs typeface="Calibri"/>
              </a:rPr>
              <a:t>:</a:t>
            </a:r>
            <a:r>
              <a:rPr sz="2800" spc="-114" dirty="0">
                <a:latin typeface="Times New Roman"/>
                <a:cs typeface="Times New Roman"/>
              </a:rPr>
              <a:t> </a:t>
            </a:r>
            <a:r>
              <a:rPr sz="2800" spc="-20" dirty="0">
                <a:latin typeface="Calibri"/>
                <a:cs typeface="Calibri"/>
              </a:rPr>
              <a:t>False</a:t>
            </a:r>
            <a:endParaRPr sz="2800">
              <a:latin typeface="Calibri"/>
              <a:cs typeface="Calibri"/>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40" y="-75671"/>
            <a:ext cx="3822700" cy="2330450"/>
          </a:xfrm>
          <a:prstGeom prst="rect">
            <a:avLst/>
          </a:prstGeom>
        </p:spPr>
        <p:txBody>
          <a:bodyPr vert="horz" wrap="square" lIns="0" tIns="97790" rIns="0" bIns="0" rtlCol="0">
            <a:spAutoFit/>
          </a:bodyPr>
          <a:lstStyle/>
          <a:p>
            <a:pPr marL="12700" algn="just">
              <a:lnSpc>
                <a:spcPct val="100000"/>
              </a:lnSpc>
              <a:spcBef>
                <a:spcPts val="770"/>
              </a:spcBef>
            </a:pPr>
            <a:r>
              <a:rPr sz="2800" b="1" dirty="0">
                <a:latin typeface="Calibri"/>
                <a:cs typeface="Calibri"/>
              </a:rPr>
              <a:t>6</a:t>
            </a:r>
            <a:r>
              <a:rPr sz="2800" spc="610" dirty="0">
                <a:latin typeface="Times New Roman"/>
                <a:cs typeface="Times New Roman"/>
              </a:rPr>
              <a:t>  </a:t>
            </a:r>
            <a:r>
              <a:rPr sz="2800" b="1" spc="-10" dirty="0">
                <a:latin typeface="Calibri"/>
                <a:cs typeface="Calibri"/>
              </a:rPr>
              <a:t>dict.items()</a:t>
            </a:r>
            <a:endParaRPr sz="2800">
              <a:latin typeface="Calibri"/>
              <a:cs typeface="Calibri"/>
            </a:endParaRPr>
          </a:p>
          <a:p>
            <a:pPr marL="527685" marR="5080" indent="-515620" algn="just">
              <a:lnSpc>
                <a:spcPct val="100000"/>
              </a:lnSpc>
              <a:spcBef>
                <a:spcPts val="675"/>
              </a:spcBef>
            </a:pPr>
            <a:r>
              <a:rPr sz="2800" dirty="0">
                <a:latin typeface="Calibri"/>
                <a:cs typeface="Calibri"/>
              </a:rPr>
              <a:t>Python</a:t>
            </a:r>
            <a:r>
              <a:rPr sz="2800" spc="-120" dirty="0">
                <a:latin typeface="Times New Roman"/>
                <a:cs typeface="Times New Roman"/>
              </a:rPr>
              <a:t> </a:t>
            </a:r>
            <a:r>
              <a:rPr sz="2800" dirty="0">
                <a:latin typeface="Calibri"/>
                <a:cs typeface="Calibri"/>
              </a:rPr>
              <a:t>dictionary</a:t>
            </a:r>
            <a:r>
              <a:rPr sz="2800" spc="-130" dirty="0">
                <a:latin typeface="Times New Roman"/>
                <a:cs typeface="Times New Roman"/>
              </a:rPr>
              <a:t> </a:t>
            </a:r>
            <a:r>
              <a:rPr sz="2800" spc="-10" dirty="0">
                <a:latin typeface="Calibri"/>
                <a:cs typeface="Calibri"/>
              </a:rPr>
              <a:t>method</a:t>
            </a:r>
            <a:r>
              <a:rPr sz="2800" spc="-10" dirty="0">
                <a:latin typeface="Times New Roman"/>
                <a:cs typeface="Times New Roman"/>
              </a:rPr>
              <a:t> </a:t>
            </a:r>
            <a:r>
              <a:rPr sz="2800" spc="-10" dirty="0">
                <a:latin typeface="Calibri"/>
                <a:cs typeface="Calibri"/>
              </a:rPr>
              <a:t>items()</a:t>
            </a:r>
            <a:r>
              <a:rPr sz="2800" spc="-120" dirty="0">
                <a:latin typeface="Times New Roman"/>
                <a:cs typeface="Times New Roman"/>
              </a:rPr>
              <a:t> </a:t>
            </a:r>
            <a:r>
              <a:rPr sz="2800" spc="-10" dirty="0">
                <a:latin typeface="Calibri"/>
                <a:cs typeface="Calibri"/>
              </a:rPr>
              <a:t>returns</a:t>
            </a:r>
            <a:r>
              <a:rPr sz="2800" spc="-90" dirty="0">
                <a:latin typeface="Times New Roman"/>
                <a:cs typeface="Times New Roman"/>
              </a:rPr>
              <a:t> </a:t>
            </a:r>
            <a:r>
              <a:rPr sz="2800" dirty="0">
                <a:latin typeface="Calibri"/>
                <a:cs typeface="Calibri"/>
              </a:rPr>
              <a:t>a</a:t>
            </a:r>
            <a:r>
              <a:rPr sz="2800" spc="-120" dirty="0">
                <a:latin typeface="Times New Roman"/>
                <a:cs typeface="Times New Roman"/>
              </a:rPr>
              <a:t> </a:t>
            </a:r>
            <a:r>
              <a:rPr sz="2800" dirty="0">
                <a:latin typeface="Calibri"/>
                <a:cs typeface="Calibri"/>
              </a:rPr>
              <a:t>list</a:t>
            </a:r>
            <a:r>
              <a:rPr sz="2800" spc="-100" dirty="0">
                <a:latin typeface="Times New Roman"/>
                <a:cs typeface="Times New Roman"/>
              </a:rPr>
              <a:t> </a:t>
            </a:r>
            <a:r>
              <a:rPr sz="2800" spc="-25" dirty="0">
                <a:latin typeface="Calibri"/>
                <a:cs typeface="Calibri"/>
              </a:rPr>
              <a:t>of</a:t>
            </a:r>
            <a:r>
              <a:rPr sz="2800" spc="-25" dirty="0">
                <a:latin typeface="Times New Roman"/>
                <a:cs typeface="Times New Roman"/>
              </a:rPr>
              <a:t> </a:t>
            </a:r>
            <a:r>
              <a:rPr sz="2800" dirty="0">
                <a:latin typeface="Calibri"/>
                <a:cs typeface="Calibri"/>
              </a:rPr>
              <a:t>dict's</a:t>
            </a:r>
            <a:r>
              <a:rPr sz="2800" spc="-145" dirty="0">
                <a:latin typeface="Times New Roman"/>
                <a:cs typeface="Times New Roman"/>
              </a:rPr>
              <a:t> </a:t>
            </a:r>
            <a:r>
              <a:rPr sz="2800" spc="-60" dirty="0">
                <a:latin typeface="Calibri"/>
                <a:cs typeface="Calibri"/>
              </a:rPr>
              <a:t>(key,</a:t>
            </a:r>
            <a:r>
              <a:rPr sz="2800" spc="-114" dirty="0">
                <a:latin typeface="Times New Roman"/>
                <a:cs typeface="Times New Roman"/>
              </a:rPr>
              <a:t> </a:t>
            </a:r>
            <a:r>
              <a:rPr sz="2800" dirty="0">
                <a:latin typeface="Calibri"/>
                <a:cs typeface="Calibri"/>
              </a:rPr>
              <a:t>value)</a:t>
            </a:r>
            <a:r>
              <a:rPr sz="2800" spc="-135" dirty="0">
                <a:latin typeface="Times New Roman"/>
                <a:cs typeface="Times New Roman"/>
              </a:rPr>
              <a:t> </a:t>
            </a:r>
            <a:r>
              <a:rPr sz="2800" spc="-10" dirty="0">
                <a:latin typeface="Calibri"/>
                <a:cs typeface="Calibri"/>
              </a:rPr>
              <a:t>tuple</a:t>
            </a:r>
            <a:r>
              <a:rPr sz="2800" spc="-10" dirty="0">
                <a:latin typeface="Times New Roman"/>
                <a:cs typeface="Times New Roman"/>
              </a:rPr>
              <a:t> </a:t>
            </a:r>
            <a:r>
              <a:rPr sz="2800" spc="-20" dirty="0">
                <a:latin typeface="Calibri"/>
                <a:cs typeface="Calibri"/>
              </a:rPr>
              <a:t>pairs</a:t>
            </a:r>
            <a:endParaRPr sz="2800">
              <a:latin typeface="Calibri"/>
              <a:cs typeface="Calibri"/>
            </a:endParaRPr>
          </a:p>
        </p:txBody>
      </p:sp>
      <p:sp>
        <p:nvSpPr>
          <p:cNvPr id="3" name="object 3"/>
          <p:cNvSpPr txBox="1"/>
          <p:nvPr/>
        </p:nvSpPr>
        <p:spPr>
          <a:xfrm>
            <a:off x="78740" y="2827139"/>
            <a:ext cx="999490" cy="452120"/>
          </a:xfrm>
          <a:prstGeom prst="rect">
            <a:avLst/>
          </a:prstGeom>
        </p:spPr>
        <p:txBody>
          <a:bodyPr vert="horz" wrap="square" lIns="0" tIns="12065" rIns="0" bIns="0" rtlCol="0">
            <a:spAutoFit/>
          </a:bodyPr>
          <a:lstStyle/>
          <a:p>
            <a:pPr marL="12700">
              <a:lnSpc>
                <a:spcPct val="100000"/>
              </a:lnSpc>
              <a:spcBef>
                <a:spcPts val="95"/>
              </a:spcBef>
            </a:pPr>
            <a:r>
              <a:rPr sz="2800" b="1" spc="-20" dirty="0">
                <a:latin typeface="Calibri"/>
                <a:cs typeface="Calibri"/>
              </a:rPr>
              <a:t>Syntax</a:t>
            </a:r>
            <a:endParaRPr sz="2800">
              <a:latin typeface="Calibri"/>
              <a:cs typeface="Calibri"/>
            </a:endParaRPr>
          </a:p>
        </p:txBody>
      </p:sp>
      <p:sp>
        <p:nvSpPr>
          <p:cNvPr id="4" name="object 4"/>
          <p:cNvSpPr txBox="1"/>
          <p:nvPr/>
        </p:nvSpPr>
        <p:spPr>
          <a:xfrm>
            <a:off x="78740" y="3851530"/>
            <a:ext cx="1664335"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dict.items()</a:t>
            </a:r>
            <a:endParaRPr sz="2800">
              <a:latin typeface="Calibri"/>
              <a:cs typeface="Calibri"/>
            </a:endParaRPr>
          </a:p>
        </p:txBody>
      </p:sp>
      <p:sp>
        <p:nvSpPr>
          <p:cNvPr id="5" name="object 5"/>
          <p:cNvSpPr txBox="1"/>
          <p:nvPr/>
        </p:nvSpPr>
        <p:spPr>
          <a:xfrm>
            <a:off x="4727832" y="-75666"/>
            <a:ext cx="3952240" cy="2416175"/>
          </a:xfrm>
          <a:prstGeom prst="rect">
            <a:avLst/>
          </a:prstGeom>
        </p:spPr>
        <p:txBody>
          <a:bodyPr vert="horz" wrap="square" lIns="0" tIns="97790" rIns="0" bIns="0" rtlCol="0">
            <a:spAutoFit/>
          </a:bodyPr>
          <a:lstStyle/>
          <a:p>
            <a:pPr marL="12700">
              <a:lnSpc>
                <a:spcPct val="100000"/>
              </a:lnSpc>
              <a:spcBef>
                <a:spcPts val="770"/>
              </a:spcBef>
            </a:pPr>
            <a:r>
              <a:rPr sz="2800" spc="-10" dirty="0">
                <a:latin typeface="Calibri"/>
                <a:cs typeface="Calibri"/>
              </a:rPr>
              <a:t>Example:</a:t>
            </a:r>
            <a:endParaRPr sz="2800">
              <a:latin typeface="Calibri"/>
              <a:cs typeface="Calibri"/>
            </a:endParaRPr>
          </a:p>
          <a:p>
            <a:pPr marL="355600" marR="5080" indent="-342900">
              <a:lnSpc>
                <a:spcPct val="100000"/>
              </a:lnSpc>
              <a:spcBef>
                <a:spcPts val="675"/>
              </a:spcBef>
            </a:pPr>
            <a:r>
              <a:rPr sz="2800" dirty="0">
                <a:latin typeface="Calibri"/>
                <a:cs typeface="Calibri"/>
              </a:rPr>
              <a:t>dict</a:t>
            </a:r>
            <a:r>
              <a:rPr sz="2800" spc="-120" dirty="0">
                <a:latin typeface="Times New Roman"/>
                <a:cs typeface="Times New Roman"/>
              </a:rPr>
              <a:t> </a:t>
            </a:r>
            <a:r>
              <a:rPr sz="2800" dirty="0">
                <a:latin typeface="Calibri"/>
                <a:cs typeface="Calibri"/>
              </a:rPr>
              <a:t>=</a:t>
            </a:r>
            <a:r>
              <a:rPr sz="2800" spc="-125" dirty="0">
                <a:latin typeface="Times New Roman"/>
                <a:cs typeface="Times New Roman"/>
              </a:rPr>
              <a:t> </a:t>
            </a:r>
            <a:r>
              <a:rPr sz="2800" dirty="0">
                <a:latin typeface="Calibri"/>
                <a:cs typeface="Calibri"/>
              </a:rPr>
              <a:t>{'Name':</a:t>
            </a:r>
            <a:r>
              <a:rPr sz="2800" spc="-130" dirty="0">
                <a:latin typeface="Times New Roman"/>
                <a:cs typeface="Times New Roman"/>
              </a:rPr>
              <a:t> </a:t>
            </a:r>
            <a:r>
              <a:rPr sz="2800" dirty="0">
                <a:latin typeface="Calibri"/>
                <a:cs typeface="Calibri"/>
              </a:rPr>
              <a:t>'Zara',</a:t>
            </a:r>
            <a:r>
              <a:rPr sz="2800" spc="-130" dirty="0">
                <a:latin typeface="Times New Roman"/>
                <a:cs typeface="Times New Roman"/>
              </a:rPr>
              <a:t> </a:t>
            </a:r>
            <a:r>
              <a:rPr sz="2800" spc="-10" dirty="0">
                <a:latin typeface="Calibri"/>
                <a:cs typeface="Calibri"/>
              </a:rPr>
              <a:t>'Age':</a:t>
            </a:r>
            <a:r>
              <a:rPr sz="2800" spc="-10" dirty="0">
                <a:latin typeface="Times New Roman"/>
                <a:cs typeface="Times New Roman"/>
              </a:rPr>
              <a:t> </a:t>
            </a:r>
            <a:r>
              <a:rPr sz="2800" spc="-25" dirty="0">
                <a:latin typeface="Calibri"/>
                <a:cs typeface="Calibri"/>
              </a:rPr>
              <a:t>7}</a:t>
            </a:r>
            <a:endParaRPr sz="2800">
              <a:latin typeface="Calibri"/>
              <a:cs typeface="Calibri"/>
            </a:endParaRPr>
          </a:p>
          <a:p>
            <a:pPr marL="355600" marR="1089660" indent="-342900">
              <a:lnSpc>
                <a:spcPct val="100000"/>
              </a:lnSpc>
              <a:spcBef>
                <a:spcPts val="670"/>
              </a:spcBef>
            </a:pPr>
            <a:r>
              <a:rPr sz="2800" dirty="0">
                <a:latin typeface="Calibri"/>
                <a:cs typeface="Calibri"/>
              </a:rPr>
              <a:t>print</a:t>
            </a:r>
            <a:r>
              <a:rPr sz="2800" spc="-110" dirty="0">
                <a:latin typeface="Times New Roman"/>
                <a:cs typeface="Times New Roman"/>
              </a:rPr>
              <a:t> </a:t>
            </a:r>
            <a:r>
              <a:rPr sz="2800" spc="-25" dirty="0">
                <a:latin typeface="Calibri"/>
                <a:cs typeface="Calibri"/>
              </a:rPr>
              <a:t>"Value</a:t>
            </a:r>
            <a:r>
              <a:rPr sz="2800" spc="-110" dirty="0">
                <a:latin typeface="Times New Roman"/>
                <a:cs typeface="Times New Roman"/>
              </a:rPr>
              <a:t> </a:t>
            </a:r>
            <a:r>
              <a:rPr sz="2800" dirty="0">
                <a:latin typeface="Calibri"/>
                <a:cs typeface="Calibri"/>
              </a:rPr>
              <a:t>:</a:t>
            </a:r>
            <a:r>
              <a:rPr sz="2800" spc="-130" dirty="0">
                <a:latin typeface="Times New Roman"/>
                <a:cs typeface="Times New Roman"/>
              </a:rPr>
              <a:t> </a:t>
            </a:r>
            <a:r>
              <a:rPr sz="2800" dirty="0">
                <a:latin typeface="Calibri"/>
                <a:cs typeface="Calibri"/>
              </a:rPr>
              <a:t>%s"</a:t>
            </a:r>
            <a:r>
              <a:rPr sz="2800" spc="-120" dirty="0">
                <a:latin typeface="Times New Roman"/>
                <a:cs typeface="Times New Roman"/>
              </a:rPr>
              <a:t> </a:t>
            </a:r>
            <a:r>
              <a:rPr sz="2800" spc="-50" dirty="0">
                <a:latin typeface="Calibri"/>
                <a:cs typeface="Calibri"/>
              </a:rPr>
              <a:t>%</a:t>
            </a:r>
            <a:r>
              <a:rPr sz="2800" spc="-50" dirty="0">
                <a:latin typeface="Times New Roman"/>
                <a:cs typeface="Times New Roman"/>
              </a:rPr>
              <a:t> </a:t>
            </a:r>
            <a:r>
              <a:rPr sz="2800" spc="-10" dirty="0">
                <a:latin typeface="Calibri"/>
                <a:cs typeface="Calibri"/>
              </a:rPr>
              <a:t>dict.items()</a:t>
            </a:r>
            <a:endParaRPr sz="2800">
              <a:latin typeface="Calibri"/>
              <a:cs typeface="Calibri"/>
            </a:endParaRPr>
          </a:p>
        </p:txBody>
      </p:sp>
      <p:sp>
        <p:nvSpPr>
          <p:cNvPr id="6" name="object 6"/>
          <p:cNvSpPr txBox="1"/>
          <p:nvPr/>
        </p:nvSpPr>
        <p:spPr>
          <a:xfrm>
            <a:off x="4727832" y="2912487"/>
            <a:ext cx="11518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Output:</a:t>
            </a:r>
            <a:endParaRPr sz="2800">
              <a:latin typeface="Calibri"/>
              <a:cs typeface="Calibri"/>
            </a:endParaRPr>
          </a:p>
        </p:txBody>
      </p:sp>
      <p:sp>
        <p:nvSpPr>
          <p:cNvPr id="7" name="object 7"/>
          <p:cNvSpPr txBox="1"/>
          <p:nvPr/>
        </p:nvSpPr>
        <p:spPr>
          <a:xfrm>
            <a:off x="4727832" y="3936878"/>
            <a:ext cx="3839210" cy="878840"/>
          </a:xfrm>
          <a:prstGeom prst="rect">
            <a:avLst/>
          </a:prstGeom>
        </p:spPr>
        <p:txBody>
          <a:bodyPr vert="horz" wrap="square" lIns="0" tIns="12065" rIns="0" bIns="0" rtlCol="0">
            <a:spAutoFit/>
          </a:bodyPr>
          <a:lstStyle/>
          <a:p>
            <a:pPr marL="355600" marR="5080" indent="-342900">
              <a:lnSpc>
                <a:spcPct val="100000"/>
              </a:lnSpc>
              <a:spcBef>
                <a:spcPts val="95"/>
              </a:spcBef>
            </a:pPr>
            <a:r>
              <a:rPr sz="2800" spc="-25" dirty="0">
                <a:latin typeface="Calibri"/>
                <a:cs typeface="Calibri"/>
              </a:rPr>
              <a:t>Value</a:t>
            </a:r>
            <a:r>
              <a:rPr sz="2800" spc="-120" dirty="0">
                <a:latin typeface="Times New Roman"/>
                <a:cs typeface="Times New Roman"/>
              </a:rPr>
              <a:t> </a:t>
            </a:r>
            <a:r>
              <a:rPr sz="2800" dirty="0">
                <a:latin typeface="Calibri"/>
                <a:cs typeface="Calibri"/>
              </a:rPr>
              <a:t>:</a:t>
            </a:r>
            <a:r>
              <a:rPr sz="2800" spc="-120" dirty="0">
                <a:latin typeface="Times New Roman"/>
                <a:cs typeface="Times New Roman"/>
              </a:rPr>
              <a:t> </a:t>
            </a:r>
            <a:r>
              <a:rPr sz="2800" dirty="0">
                <a:latin typeface="Calibri"/>
                <a:cs typeface="Calibri"/>
              </a:rPr>
              <a:t>[('Age',</a:t>
            </a:r>
            <a:r>
              <a:rPr sz="2800" spc="-114" dirty="0">
                <a:latin typeface="Times New Roman"/>
                <a:cs typeface="Times New Roman"/>
              </a:rPr>
              <a:t> </a:t>
            </a:r>
            <a:r>
              <a:rPr sz="2800" dirty="0">
                <a:latin typeface="Calibri"/>
                <a:cs typeface="Calibri"/>
              </a:rPr>
              <a:t>7),</a:t>
            </a:r>
            <a:r>
              <a:rPr sz="2800" spc="-105" dirty="0">
                <a:latin typeface="Times New Roman"/>
                <a:cs typeface="Times New Roman"/>
              </a:rPr>
              <a:t> </a:t>
            </a:r>
            <a:r>
              <a:rPr sz="2800" spc="-10" dirty="0">
                <a:latin typeface="Calibri"/>
                <a:cs typeface="Calibri"/>
              </a:rPr>
              <a:t>('Name',</a:t>
            </a:r>
            <a:r>
              <a:rPr sz="2800" spc="-10" dirty="0">
                <a:latin typeface="Times New Roman"/>
                <a:cs typeface="Times New Roman"/>
              </a:rPr>
              <a:t> </a:t>
            </a:r>
            <a:r>
              <a:rPr sz="2800" spc="-10" dirty="0">
                <a:latin typeface="Calibri"/>
                <a:cs typeface="Calibri"/>
              </a:rPr>
              <a:t>'Zara')]</a:t>
            </a:r>
            <a:endParaRPr sz="2800">
              <a:latin typeface="Calibri"/>
              <a:cs typeface="Calibri"/>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75671"/>
            <a:ext cx="4048125" cy="2330450"/>
          </a:xfrm>
          <a:prstGeom prst="rect">
            <a:avLst/>
          </a:prstGeom>
        </p:spPr>
        <p:txBody>
          <a:bodyPr vert="horz" wrap="square" lIns="0" tIns="97790" rIns="0" bIns="0" rtlCol="0">
            <a:spAutoFit/>
          </a:bodyPr>
          <a:lstStyle/>
          <a:p>
            <a:pPr marL="12700">
              <a:lnSpc>
                <a:spcPct val="100000"/>
              </a:lnSpc>
              <a:spcBef>
                <a:spcPts val="770"/>
              </a:spcBef>
              <a:tabLst>
                <a:tab pos="527685" algn="l"/>
              </a:tabLst>
            </a:pPr>
            <a:r>
              <a:rPr sz="2800" b="1" spc="-50" dirty="0">
                <a:latin typeface="Calibri"/>
                <a:cs typeface="Calibri"/>
              </a:rPr>
              <a:t>7</a:t>
            </a:r>
            <a:r>
              <a:rPr sz="2800" dirty="0">
                <a:latin typeface="Times New Roman"/>
                <a:cs typeface="Times New Roman"/>
              </a:rPr>
              <a:t>	</a:t>
            </a:r>
            <a:r>
              <a:rPr sz="2800" b="1" spc="-10" dirty="0">
                <a:latin typeface="Calibri"/>
                <a:cs typeface="Calibri"/>
              </a:rPr>
              <a:t>dict.keys()</a:t>
            </a:r>
            <a:endParaRPr sz="2800">
              <a:latin typeface="Calibri"/>
              <a:cs typeface="Calibri"/>
            </a:endParaRPr>
          </a:p>
          <a:p>
            <a:pPr marL="527685" marR="5080" indent="-515620">
              <a:lnSpc>
                <a:spcPct val="100000"/>
              </a:lnSpc>
              <a:spcBef>
                <a:spcPts val="675"/>
              </a:spcBef>
            </a:pPr>
            <a:r>
              <a:rPr sz="2800" dirty="0">
                <a:latin typeface="Calibri"/>
                <a:cs typeface="Calibri"/>
              </a:rPr>
              <a:t>Python</a:t>
            </a:r>
            <a:r>
              <a:rPr sz="2800" spc="-120" dirty="0">
                <a:latin typeface="Times New Roman"/>
                <a:cs typeface="Times New Roman"/>
              </a:rPr>
              <a:t> </a:t>
            </a:r>
            <a:r>
              <a:rPr sz="2800" dirty="0">
                <a:latin typeface="Calibri"/>
                <a:cs typeface="Calibri"/>
              </a:rPr>
              <a:t>dictionary</a:t>
            </a:r>
            <a:r>
              <a:rPr sz="2800" spc="-130" dirty="0">
                <a:latin typeface="Times New Roman"/>
                <a:cs typeface="Times New Roman"/>
              </a:rPr>
              <a:t> </a:t>
            </a:r>
            <a:r>
              <a:rPr sz="2800" spc="-10" dirty="0">
                <a:latin typeface="Calibri"/>
                <a:cs typeface="Calibri"/>
              </a:rPr>
              <a:t>method</a:t>
            </a:r>
            <a:r>
              <a:rPr sz="2800" spc="-10" dirty="0">
                <a:latin typeface="Times New Roman"/>
                <a:cs typeface="Times New Roman"/>
              </a:rPr>
              <a:t> </a:t>
            </a:r>
            <a:r>
              <a:rPr sz="2800" spc="-20" dirty="0">
                <a:latin typeface="Calibri"/>
                <a:cs typeface="Calibri"/>
              </a:rPr>
              <a:t>keys()</a:t>
            </a:r>
            <a:r>
              <a:rPr sz="2800" spc="-110" dirty="0">
                <a:latin typeface="Times New Roman"/>
                <a:cs typeface="Times New Roman"/>
              </a:rPr>
              <a:t> </a:t>
            </a:r>
            <a:r>
              <a:rPr sz="2800" spc="-10" dirty="0">
                <a:latin typeface="Calibri"/>
                <a:cs typeface="Calibri"/>
              </a:rPr>
              <a:t>returns</a:t>
            </a:r>
            <a:r>
              <a:rPr sz="2800" spc="-85" dirty="0">
                <a:latin typeface="Times New Roman"/>
                <a:cs typeface="Times New Roman"/>
              </a:rPr>
              <a:t> </a:t>
            </a:r>
            <a:r>
              <a:rPr sz="2800" dirty="0">
                <a:latin typeface="Calibri"/>
                <a:cs typeface="Calibri"/>
              </a:rPr>
              <a:t>a</a:t>
            </a:r>
            <a:r>
              <a:rPr sz="2800" spc="-110" dirty="0">
                <a:latin typeface="Times New Roman"/>
                <a:cs typeface="Times New Roman"/>
              </a:rPr>
              <a:t> </a:t>
            </a:r>
            <a:r>
              <a:rPr sz="2800" dirty="0">
                <a:latin typeface="Calibri"/>
                <a:cs typeface="Calibri"/>
              </a:rPr>
              <a:t>list</a:t>
            </a:r>
            <a:r>
              <a:rPr sz="2800" spc="-100" dirty="0">
                <a:latin typeface="Times New Roman"/>
                <a:cs typeface="Times New Roman"/>
              </a:rPr>
              <a:t> </a:t>
            </a:r>
            <a:r>
              <a:rPr sz="2800" dirty="0">
                <a:latin typeface="Calibri"/>
                <a:cs typeface="Calibri"/>
              </a:rPr>
              <a:t>of</a:t>
            </a:r>
            <a:r>
              <a:rPr sz="2800" spc="-114" dirty="0">
                <a:latin typeface="Times New Roman"/>
                <a:cs typeface="Times New Roman"/>
              </a:rPr>
              <a:t> </a:t>
            </a:r>
            <a:r>
              <a:rPr sz="2800" spc="-25" dirty="0">
                <a:latin typeface="Calibri"/>
                <a:cs typeface="Calibri"/>
              </a:rPr>
              <a:t>all</a:t>
            </a:r>
            <a:r>
              <a:rPr sz="2800" spc="-25" dirty="0">
                <a:latin typeface="Times New Roman"/>
                <a:cs typeface="Times New Roman"/>
              </a:rPr>
              <a:t> </a:t>
            </a:r>
            <a:r>
              <a:rPr sz="2800" dirty="0">
                <a:latin typeface="Calibri"/>
                <a:cs typeface="Calibri"/>
              </a:rPr>
              <a:t>the</a:t>
            </a:r>
            <a:r>
              <a:rPr sz="2800" spc="-105" dirty="0">
                <a:latin typeface="Times New Roman"/>
                <a:cs typeface="Times New Roman"/>
              </a:rPr>
              <a:t> </a:t>
            </a:r>
            <a:r>
              <a:rPr sz="2800" spc="-10" dirty="0">
                <a:latin typeface="Calibri"/>
                <a:cs typeface="Calibri"/>
              </a:rPr>
              <a:t>available</a:t>
            </a:r>
            <a:r>
              <a:rPr sz="2800" spc="-130" dirty="0">
                <a:latin typeface="Times New Roman"/>
                <a:cs typeface="Times New Roman"/>
              </a:rPr>
              <a:t> </a:t>
            </a:r>
            <a:r>
              <a:rPr sz="2800" spc="-20" dirty="0">
                <a:latin typeface="Calibri"/>
                <a:cs typeface="Calibri"/>
              </a:rPr>
              <a:t>keys</a:t>
            </a:r>
            <a:r>
              <a:rPr sz="2800" spc="-114" dirty="0">
                <a:latin typeface="Times New Roman"/>
                <a:cs typeface="Times New Roman"/>
              </a:rPr>
              <a:t> </a:t>
            </a:r>
            <a:r>
              <a:rPr sz="2800" dirty="0">
                <a:latin typeface="Calibri"/>
                <a:cs typeface="Calibri"/>
              </a:rPr>
              <a:t>in</a:t>
            </a:r>
            <a:r>
              <a:rPr sz="2800" spc="-114" dirty="0">
                <a:latin typeface="Times New Roman"/>
                <a:cs typeface="Times New Roman"/>
              </a:rPr>
              <a:t> </a:t>
            </a:r>
            <a:r>
              <a:rPr sz="2800" spc="-25" dirty="0">
                <a:latin typeface="Calibri"/>
                <a:cs typeface="Calibri"/>
              </a:rPr>
              <a:t>the</a:t>
            </a:r>
            <a:r>
              <a:rPr sz="2800" spc="-25" dirty="0">
                <a:latin typeface="Times New Roman"/>
                <a:cs typeface="Times New Roman"/>
              </a:rPr>
              <a:t> </a:t>
            </a:r>
            <a:r>
              <a:rPr sz="2800" spc="-10" dirty="0">
                <a:latin typeface="Calibri"/>
                <a:cs typeface="Calibri"/>
              </a:rPr>
              <a:t>dictionary.</a:t>
            </a:r>
            <a:endParaRPr sz="2800">
              <a:latin typeface="Calibri"/>
              <a:cs typeface="Calibri"/>
            </a:endParaRPr>
          </a:p>
        </p:txBody>
      </p:sp>
      <p:sp>
        <p:nvSpPr>
          <p:cNvPr id="3" name="object 3"/>
          <p:cNvSpPr txBox="1"/>
          <p:nvPr/>
        </p:nvSpPr>
        <p:spPr>
          <a:xfrm>
            <a:off x="307340" y="2827139"/>
            <a:ext cx="999490" cy="452120"/>
          </a:xfrm>
          <a:prstGeom prst="rect">
            <a:avLst/>
          </a:prstGeom>
        </p:spPr>
        <p:txBody>
          <a:bodyPr vert="horz" wrap="square" lIns="0" tIns="12065" rIns="0" bIns="0" rtlCol="0">
            <a:spAutoFit/>
          </a:bodyPr>
          <a:lstStyle/>
          <a:p>
            <a:pPr marL="12700">
              <a:lnSpc>
                <a:spcPct val="100000"/>
              </a:lnSpc>
              <a:spcBef>
                <a:spcPts val="95"/>
              </a:spcBef>
            </a:pPr>
            <a:r>
              <a:rPr sz="2800" b="1" spc="-20" dirty="0">
                <a:latin typeface="Calibri"/>
                <a:cs typeface="Calibri"/>
              </a:rPr>
              <a:t>Syntax</a:t>
            </a:r>
            <a:endParaRPr sz="2800">
              <a:latin typeface="Calibri"/>
              <a:cs typeface="Calibri"/>
            </a:endParaRPr>
          </a:p>
        </p:txBody>
      </p:sp>
      <p:sp>
        <p:nvSpPr>
          <p:cNvPr id="4" name="object 4"/>
          <p:cNvSpPr txBox="1"/>
          <p:nvPr/>
        </p:nvSpPr>
        <p:spPr>
          <a:xfrm>
            <a:off x="307340" y="3851530"/>
            <a:ext cx="1490345"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dict.keys()</a:t>
            </a:r>
            <a:endParaRPr sz="2800">
              <a:latin typeface="Calibri"/>
              <a:cs typeface="Calibri"/>
            </a:endParaRPr>
          </a:p>
        </p:txBody>
      </p:sp>
      <p:sp>
        <p:nvSpPr>
          <p:cNvPr id="5" name="object 5"/>
          <p:cNvSpPr txBox="1"/>
          <p:nvPr/>
        </p:nvSpPr>
        <p:spPr>
          <a:xfrm>
            <a:off x="4727828" y="-75666"/>
            <a:ext cx="3073400" cy="2416175"/>
          </a:xfrm>
          <a:prstGeom prst="rect">
            <a:avLst/>
          </a:prstGeom>
        </p:spPr>
        <p:txBody>
          <a:bodyPr vert="horz" wrap="square" lIns="0" tIns="97790" rIns="0" bIns="0" rtlCol="0">
            <a:spAutoFit/>
          </a:bodyPr>
          <a:lstStyle/>
          <a:p>
            <a:pPr marL="12700">
              <a:lnSpc>
                <a:spcPct val="100000"/>
              </a:lnSpc>
              <a:spcBef>
                <a:spcPts val="770"/>
              </a:spcBef>
            </a:pPr>
            <a:r>
              <a:rPr sz="2800" b="1" spc="-10" dirty="0">
                <a:latin typeface="Calibri"/>
                <a:cs typeface="Calibri"/>
              </a:rPr>
              <a:t>Example:</a:t>
            </a:r>
            <a:endParaRPr sz="2800">
              <a:latin typeface="Calibri"/>
              <a:cs typeface="Calibri"/>
            </a:endParaRPr>
          </a:p>
          <a:p>
            <a:pPr marL="355600" marR="5080" indent="-342900">
              <a:lnSpc>
                <a:spcPct val="100000"/>
              </a:lnSpc>
              <a:spcBef>
                <a:spcPts val="675"/>
              </a:spcBef>
            </a:pPr>
            <a:r>
              <a:rPr sz="2800" dirty="0">
                <a:latin typeface="Calibri"/>
                <a:cs typeface="Calibri"/>
              </a:rPr>
              <a:t>dict</a:t>
            </a:r>
            <a:r>
              <a:rPr sz="2800" spc="-110" dirty="0">
                <a:latin typeface="Times New Roman"/>
                <a:cs typeface="Times New Roman"/>
              </a:rPr>
              <a:t> </a:t>
            </a:r>
            <a:r>
              <a:rPr sz="2800" dirty="0">
                <a:latin typeface="Calibri"/>
                <a:cs typeface="Calibri"/>
              </a:rPr>
              <a:t>=</a:t>
            </a:r>
            <a:r>
              <a:rPr sz="2800" spc="-110" dirty="0">
                <a:latin typeface="Times New Roman"/>
                <a:cs typeface="Times New Roman"/>
              </a:rPr>
              <a:t> </a:t>
            </a:r>
            <a:r>
              <a:rPr sz="2800" dirty="0">
                <a:latin typeface="Calibri"/>
                <a:cs typeface="Calibri"/>
              </a:rPr>
              <a:t>{'Name':</a:t>
            </a:r>
            <a:r>
              <a:rPr sz="2800" spc="-120" dirty="0">
                <a:latin typeface="Times New Roman"/>
                <a:cs typeface="Times New Roman"/>
              </a:rPr>
              <a:t> </a:t>
            </a:r>
            <a:r>
              <a:rPr sz="2800" spc="-10" dirty="0">
                <a:latin typeface="Calibri"/>
                <a:cs typeface="Calibri"/>
              </a:rPr>
              <a:t>'Zara',</a:t>
            </a:r>
            <a:r>
              <a:rPr sz="2800" spc="-10" dirty="0">
                <a:latin typeface="Times New Roman"/>
                <a:cs typeface="Times New Roman"/>
              </a:rPr>
              <a:t> </a:t>
            </a:r>
            <a:r>
              <a:rPr sz="2800" dirty="0">
                <a:latin typeface="Calibri"/>
                <a:cs typeface="Calibri"/>
              </a:rPr>
              <a:t>'Age':</a:t>
            </a:r>
            <a:r>
              <a:rPr sz="2800" spc="-105" dirty="0">
                <a:latin typeface="Times New Roman"/>
                <a:cs typeface="Times New Roman"/>
              </a:rPr>
              <a:t> </a:t>
            </a:r>
            <a:r>
              <a:rPr sz="2800" spc="-25" dirty="0">
                <a:latin typeface="Calibri"/>
                <a:cs typeface="Calibri"/>
              </a:rPr>
              <a:t>7}</a:t>
            </a:r>
            <a:endParaRPr sz="2800">
              <a:latin typeface="Calibri"/>
              <a:cs typeface="Calibri"/>
            </a:endParaRPr>
          </a:p>
          <a:p>
            <a:pPr marL="355600" marR="210185" indent="-342900">
              <a:lnSpc>
                <a:spcPct val="100000"/>
              </a:lnSpc>
              <a:spcBef>
                <a:spcPts val="670"/>
              </a:spcBef>
            </a:pPr>
            <a:r>
              <a:rPr sz="2800" dirty="0">
                <a:latin typeface="Calibri"/>
                <a:cs typeface="Calibri"/>
              </a:rPr>
              <a:t>print</a:t>
            </a:r>
            <a:r>
              <a:rPr sz="2800" spc="-110" dirty="0">
                <a:latin typeface="Times New Roman"/>
                <a:cs typeface="Times New Roman"/>
              </a:rPr>
              <a:t> </a:t>
            </a:r>
            <a:r>
              <a:rPr sz="2800" spc="-25" dirty="0">
                <a:latin typeface="Calibri"/>
                <a:cs typeface="Calibri"/>
              </a:rPr>
              <a:t>"Value</a:t>
            </a:r>
            <a:r>
              <a:rPr sz="2800" spc="-110" dirty="0">
                <a:latin typeface="Times New Roman"/>
                <a:cs typeface="Times New Roman"/>
              </a:rPr>
              <a:t> </a:t>
            </a:r>
            <a:r>
              <a:rPr sz="2800" dirty="0">
                <a:latin typeface="Calibri"/>
                <a:cs typeface="Calibri"/>
              </a:rPr>
              <a:t>:</a:t>
            </a:r>
            <a:r>
              <a:rPr sz="2800" spc="-130" dirty="0">
                <a:latin typeface="Times New Roman"/>
                <a:cs typeface="Times New Roman"/>
              </a:rPr>
              <a:t> </a:t>
            </a:r>
            <a:r>
              <a:rPr sz="2800" dirty="0">
                <a:latin typeface="Calibri"/>
                <a:cs typeface="Calibri"/>
              </a:rPr>
              <a:t>%s"</a:t>
            </a:r>
            <a:r>
              <a:rPr sz="2800" spc="-120" dirty="0">
                <a:latin typeface="Times New Roman"/>
                <a:cs typeface="Times New Roman"/>
              </a:rPr>
              <a:t> </a:t>
            </a:r>
            <a:r>
              <a:rPr sz="2800" spc="-50" dirty="0">
                <a:latin typeface="Calibri"/>
                <a:cs typeface="Calibri"/>
              </a:rPr>
              <a:t>%</a:t>
            </a:r>
            <a:r>
              <a:rPr sz="2800" spc="-50" dirty="0">
                <a:latin typeface="Times New Roman"/>
                <a:cs typeface="Times New Roman"/>
              </a:rPr>
              <a:t> </a:t>
            </a:r>
            <a:r>
              <a:rPr sz="2800" spc="-10" dirty="0">
                <a:latin typeface="Calibri"/>
                <a:cs typeface="Calibri"/>
              </a:rPr>
              <a:t>dict.keys()</a:t>
            </a:r>
            <a:endParaRPr sz="2800">
              <a:latin typeface="Calibri"/>
              <a:cs typeface="Calibri"/>
            </a:endParaRPr>
          </a:p>
        </p:txBody>
      </p:sp>
      <p:sp>
        <p:nvSpPr>
          <p:cNvPr id="6" name="object 6"/>
          <p:cNvSpPr txBox="1"/>
          <p:nvPr/>
        </p:nvSpPr>
        <p:spPr>
          <a:xfrm>
            <a:off x="4727828" y="2826272"/>
            <a:ext cx="3184525" cy="1050290"/>
          </a:xfrm>
          <a:prstGeom prst="rect">
            <a:avLst/>
          </a:prstGeom>
        </p:spPr>
        <p:txBody>
          <a:bodyPr vert="horz" wrap="square" lIns="0" tIns="98425" rIns="0" bIns="0" rtlCol="0">
            <a:spAutoFit/>
          </a:bodyPr>
          <a:lstStyle/>
          <a:p>
            <a:pPr marL="12700">
              <a:lnSpc>
                <a:spcPct val="100000"/>
              </a:lnSpc>
              <a:spcBef>
                <a:spcPts val="775"/>
              </a:spcBef>
            </a:pPr>
            <a:r>
              <a:rPr sz="2800" b="1" spc="-10" dirty="0">
                <a:latin typeface="Calibri"/>
                <a:cs typeface="Calibri"/>
              </a:rPr>
              <a:t>Output:</a:t>
            </a:r>
            <a:endParaRPr sz="2800">
              <a:latin typeface="Calibri"/>
              <a:cs typeface="Calibri"/>
            </a:endParaRPr>
          </a:p>
          <a:p>
            <a:pPr marL="12700">
              <a:lnSpc>
                <a:spcPct val="100000"/>
              </a:lnSpc>
              <a:spcBef>
                <a:spcPts val="670"/>
              </a:spcBef>
            </a:pPr>
            <a:r>
              <a:rPr sz="2800" spc="-25" dirty="0">
                <a:latin typeface="Calibri"/>
                <a:cs typeface="Calibri"/>
              </a:rPr>
              <a:t>Value</a:t>
            </a:r>
            <a:r>
              <a:rPr sz="2800" spc="-125" dirty="0">
                <a:latin typeface="Times New Roman"/>
                <a:cs typeface="Times New Roman"/>
              </a:rPr>
              <a:t> </a:t>
            </a:r>
            <a:r>
              <a:rPr sz="2800" dirty="0">
                <a:latin typeface="Calibri"/>
                <a:cs typeface="Calibri"/>
              </a:rPr>
              <a:t>:</a:t>
            </a:r>
            <a:r>
              <a:rPr sz="2800" spc="-125" dirty="0">
                <a:latin typeface="Times New Roman"/>
                <a:cs typeface="Times New Roman"/>
              </a:rPr>
              <a:t> </a:t>
            </a:r>
            <a:r>
              <a:rPr sz="2800" dirty="0">
                <a:latin typeface="Calibri"/>
                <a:cs typeface="Calibri"/>
              </a:rPr>
              <a:t>['Age',</a:t>
            </a:r>
            <a:r>
              <a:rPr sz="2800" spc="-125" dirty="0">
                <a:latin typeface="Times New Roman"/>
                <a:cs typeface="Times New Roman"/>
              </a:rPr>
              <a:t> </a:t>
            </a:r>
            <a:r>
              <a:rPr sz="2800" spc="-10" dirty="0">
                <a:latin typeface="Calibri"/>
                <a:cs typeface="Calibri"/>
              </a:rPr>
              <a:t>'Name']</a:t>
            </a:r>
            <a:endParaRPr sz="28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78740" y="-32517"/>
            <a:ext cx="8267065" cy="6215380"/>
          </a:xfrm>
          <a:prstGeom prst="rect">
            <a:avLst/>
          </a:prstGeom>
        </p:spPr>
        <p:txBody>
          <a:bodyPr vert="horz" wrap="square" lIns="0" tIns="13335" rIns="0" bIns="0" rtlCol="0">
            <a:spAutoFit/>
          </a:bodyPr>
          <a:lstStyle/>
          <a:p>
            <a:pPr marL="328930" indent="-316230">
              <a:lnSpc>
                <a:spcPct val="100000"/>
              </a:lnSpc>
              <a:spcBef>
                <a:spcPts val="105"/>
              </a:spcBef>
              <a:buAutoNum type="arabicParenR" startAt="4"/>
              <a:tabLst>
                <a:tab pos="328930" algn="l"/>
              </a:tabLst>
            </a:pPr>
            <a:r>
              <a:rPr sz="2000" b="1" spc="140" dirty="0">
                <a:latin typeface="Cambria"/>
                <a:cs typeface="Cambria"/>
              </a:rPr>
              <a:t>Software</a:t>
            </a:r>
            <a:r>
              <a:rPr sz="2000" spc="70" dirty="0">
                <a:latin typeface="Times New Roman"/>
                <a:cs typeface="Times New Roman"/>
              </a:rPr>
              <a:t> </a:t>
            </a:r>
            <a:r>
              <a:rPr sz="2000" b="1" spc="110" dirty="0">
                <a:latin typeface="Cambria"/>
                <a:cs typeface="Cambria"/>
              </a:rPr>
              <a:t>Development</a:t>
            </a:r>
            <a:endParaRPr sz="2000">
              <a:latin typeface="Cambria"/>
              <a:cs typeface="Cambria"/>
            </a:endParaRPr>
          </a:p>
          <a:p>
            <a:pPr marL="287020" marR="5080">
              <a:lnSpc>
                <a:spcPct val="80000"/>
              </a:lnSpc>
              <a:spcBef>
                <a:spcPts val="600"/>
              </a:spcBef>
            </a:pPr>
            <a:r>
              <a:rPr sz="2000" spc="80" dirty="0">
                <a:latin typeface="Cambria"/>
                <a:cs typeface="Cambria"/>
              </a:rPr>
              <a:t>Python</a:t>
            </a:r>
            <a:r>
              <a:rPr sz="2000" spc="150" dirty="0">
                <a:latin typeface="Times New Roman"/>
                <a:cs typeface="Times New Roman"/>
              </a:rPr>
              <a:t> </a:t>
            </a:r>
            <a:r>
              <a:rPr sz="2000" spc="70" dirty="0">
                <a:latin typeface="Cambria"/>
                <a:cs typeface="Cambria"/>
              </a:rPr>
              <a:t>is</a:t>
            </a:r>
            <a:r>
              <a:rPr sz="2000" spc="150" dirty="0">
                <a:latin typeface="Times New Roman"/>
                <a:cs typeface="Times New Roman"/>
              </a:rPr>
              <a:t> </a:t>
            </a:r>
            <a:r>
              <a:rPr sz="2000" spc="80" dirty="0">
                <a:latin typeface="Cambria"/>
                <a:cs typeface="Cambria"/>
              </a:rPr>
              <a:t>useful</a:t>
            </a:r>
            <a:r>
              <a:rPr sz="2000" spc="135" dirty="0">
                <a:latin typeface="Times New Roman"/>
                <a:cs typeface="Times New Roman"/>
              </a:rPr>
              <a:t> </a:t>
            </a:r>
            <a:r>
              <a:rPr sz="2000" spc="10" dirty="0">
                <a:latin typeface="Cambria"/>
                <a:cs typeface="Cambria"/>
              </a:rPr>
              <a:t>for</a:t>
            </a:r>
            <a:r>
              <a:rPr sz="2000" spc="130" dirty="0">
                <a:latin typeface="Times New Roman"/>
                <a:cs typeface="Times New Roman"/>
              </a:rPr>
              <a:t> </a:t>
            </a:r>
            <a:r>
              <a:rPr sz="2000" spc="80" dirty="0">
                <a:latin typeface="Cambria"/>
                <a:cs typeface="Cambria"/>
              </a:rPr>
              <a:t>the</a:t>
            </a:r>
            <a:r>
              <a:rPr sz="2000" spc="155" dirty="0">
                <a:latin typeface="Times New Roman"/>
                <a:cs typeface="Times New Roman"/>
              </a:rPr>
              <a:t> </a:t>
            </a:r>
            <a:r>
              <a:rPr sz="2000" spc="10" dirty="0">
                <a:latin typeface="Cambria"/>
                <a:cs typeface="Cambria"/>
              </a:rPr>
              <a:t>software</a:t>
            </a:r>
            <a:r>
              <a:rPr sz="2000" spc="110" dirty="0">
                <a:latin typeface="Times New Roman"/>
                <a:cs typeface="Times New Roman"/>
              </a:rPr>
              <a:t> </a:t>
            </a:r>
            <a:r>
              <a:rPr sz="2000" spc="10" dirty="0">
                <a:latin typeface="Cambria"/>
                <a:cs typeface="Cambria"/>
              </a:rPr>
              <a:t>development</a:t>
            </a:r>
            <a:r>
              <a:rPr sz="2000" spc="100" dirty="0">
                <a:latin typeface="Times New Roman"/>
                <a:cs typeface="Times New Roman"/>
              </a:rPr>
              <a:t> </a:t>
            </a:r>
            <a:r>
              <a:rPr sz="2000" spc="10" dirty="0">
                <a:latin typeface="Cambria"/>
                <a:cs typeface="Cambria"/>
              </a:rPr>
              <a:t>process.</a:t>
            </a:r>
            <a:r>
              <a:rPr sz="2000" spc="125" dirty="0">
                <a:latin typeface="Times New Roman"/>
                <a:cs typeface="Times New Roman"/>
              </a:rPr>
              <a:t> </a:t>
            </a:r>
            <a:r>
              <a:rPr sz="2000" spc="130" dirty="0">
                <a:latin typeface="Cambria"/>
                <a:cs typeface="Cambria"/>
              </a:rPr>
              <a:t>It</a:t>
            </a:r>
            <a:r>
              <a:rPr sz="2000" spc="165" dirty="0">
                <a:latin typeface="Times New Roman"/>
                <a:cs typeface="Times New Roman"/>
              </a:rPr>
              <a:t> </a:t>
            </a:r>
            <a:r>
              <a:rPr sz="2000" spc="10" dirty="0">
                <a:latin typeface="Cambria"/>
                <a:cs typeface="Cambria"/>
              </a:rPr>
              <a:t>works</a:t>
            </a:r>
            <a:r>
              <a:rPr sz="2000" spc="130" dirty="0">
                <a:latin typeface="Times New Roman"/>
                <a:cs typeface="Times New Roman"/>
              </a:rPr>
              <a:t> </a:t>
            </a:r>
            <a:r>
              <a:rPr sz="2000" spc="100" dirty="0">
                <a:latin typeface="Cambria"/>
                <a:cs typeface="Cambria"/>
              </a:rPr>
              <a:t>as</a:t>
            </a:r>
            <a:r>
              <a:rPr sz="2000" spc="140" dirty="0">
                <a:latin typeface="Times New Roman"/>
                <a:cs typeface="Times New Roman"/>
              </a:rPr>
              <a:t> </a:t>
            </a:r>
            <a:r>
              <a:rPr sz="2000" spc="85" dirty="0">
                <a:latin typeface="Cambria"/>
                <a:cs typeface="Cambria"/>
              </a:rPr>
              <a:t>a</a:t>
            </a:r>
            <a:r>
              <a:rPr sz="2000" spc="85" dirty="0">
                <a:latin typeface="Times New Roman"/>
                <a:cs typeface="Times New Roman"/>
              </a:rPr>
              <a:t> </a:t>
            </a:r>
            <a:r>
              <a:rPr sz="2000" dirty="0">
                <a:latin typeface="Cambria"/>
                <a:cs typeface="Cambria"/>
              </a:rPr>
              <a:t>support</a:t>
            </a:r>
            <a:r>
              <a:rPr sz="2000" spc="110" dirty="0">
                <a:latin typeface="Times New Roman"/>
                <a:cs typeface="Times New Roman"/>
              </a:rPr>
              <a:t> </a:t>
            </a:r>
            <a:r>
              <a:rPr sz="2000" spc="90" dirty="0">
                <a:latin typeface="Cambria"/>
                <a:cs typeface="Cambria"/>
              </a:rPr>
              <a:t>language</a:t>
            </a:r>
            <a:r>
              <a:rPr sz="2000" spc="90" dirty="0">
                <a:latin typeface="Times New Roman"/>
                <a:cs typeface="Times New Roman"/>
              </a:rPr>
              <a:t> </a:t>
            </a:r>
            <a:r>
              <a:rPr sz="2000" spc="90" dirty="0">
                <a:latin typeface="Cambria"/>
                <a:cs typeface="Cambria"/>
              </a:rPr>
              <a:t>and</a:t>
            </a:r>
            <a:r>
              <a:rPr sz="2000" spc="105" dirty="0">
                <a:latin typeface="Times New Roman"/>
                <a:cs typeface="Times New Roman"/>
              </a:rPr>
              <a:t> </a:t>
            </a:r>
            <a:r>
              <a:rPr sz="2000" spc="75" dirty="0">
                <a:latin typeface="Cambria"/>
                <a:cs typeface="Cambria"/>
              </a:rPr>
              <a:t>can</a:t>
            </a:r>
            <a:r>
              <a:rPr sz="2000" spc="120" dirty="0">
                <a:latin typeface="Times New Roman"/>
                <a:cs typeface="Times New Roman"/>
              </a:rPr>
              <a:t> </a:t>
            </a:r>
            <a:r>
              <a:rPr sz="2000" dirty="0">
                <a:latin typeface="Cambria"/>
                <a:cs typeface="Cambria"/>
              </a:rPr>
              <a:t>be</a:t>
            </a:r>
            <a:r>
              <a:rPr sz="2000" spc="100" dirty="0">
                <a:latin typeface="Times New Roman"/>
                <a:cs typeface="Times New Roman"/>
              </a:rPr>
              <a:t> </a:t>
            </a:r>
            <a:r>
              <a:rPr sz="2000" spc="55" dirty="0">
                <a:latin typeface="Cambria"/>
                <a:cs typeface="Cambria"/>
              </a:rPr>
              <a:t>used</a:t>
            </a:r>
            <a:r>
              <a:rPr sz="2000" spc="130" dirty="0">
                <a:latin typeface="Times New Roman"/>
                <a:cs typeface="Times New Roman"/>
              </a:rPr>
              <a:t> </a:t>
            </a:r>
            <a:r>
              <a:rPr sz="2000" dirty="0">
                <a:latin typeface="Cambria"/>
                <a:cs typeface="Cambria"/>
              </a:rPr>
              <a:t>to</a:t>
            </a:r>
            <a:r>
              <a:rPr sz="2000" spc="105" dirty="0">
                <a:latin typeface="Times New Roman"/>
                <a:cs typeface="Times New Roman"/>
              </a:rPr>
              <a:t> </a:t>
            </a:r>
            <a:r>
              <a:rPr sz="2000" spc="65" dirty="0">
                <a:latin typeface="Cambria"/>
                <a:cs typeface="Cambria"/>
              </a:rPr>
              <a:t>build</a:t>
            </a:r>
            <a:r>
              <a:rPr sz="2000" spc="95" dirty="0">
                <a:latin typeface="Times New Roman"/>
                <a:cs typeface="Times New Roman"/>
              </a:rPr>
              <a:t> </a:t>
            </a:r>
            <a:r>
              <a:rPr sz="2000" dirty="0">
                <a:latin typeface="Cambria"/>
                <a:cs typeface="Cambria"/>
              </a:rPr>
              <a:t>control</a:t>
            </a:r>
            <a:r>
              <a:rPr sz="2000" spc="90" dirty="0">
                <a:latin typeface="Times New Roman"/>
                <a:cs typeface="Times New Roman"/>
              </a:rPr>
              <a:t> </a:t>
            </a:r>
            <a:r>
              <a:rPr sz="2000" spc="65" dirty="0">
                <a:latin typeface="Cambria"/>
                <a:cs typeface="Cambria"/>
              </a:rPr>
              <a:t>and</a:t>
            </a:r>
            <a:r>
              <a:rPr sz="2000" spc="500" dirty="0">
                <a:latin typeface="Times New Roman"/>
                <a:cs typeface="Times New Roman"/>
              </a:rPr>
              <a:t> </a:t>
            </a:r>
            <a:r>
              <a:rPr sz="2000" spc="95" dirty="0">
                <a:latin typeface="Cambria"/>
                <a:cs typeface="Cambria"/>
              </a:rPr>
              <a:t>management,</a:t>
            </a:r>
            <a:r>
              <a:rPr sz="2000" spc="45" dirty="0">
                <a:latin typeface="Times New Roman"/>
                <a:cs typeface="Times New Roman"/>
              </a:rPr>
              <a:t> </a:t>
            </a:r>
            <a:r>
              <a:rPr sz="2000" spc="80" dirty="0">
                <a:latin typeface="Cambria"/>
                <a:cs typeface="Cambria"/>
              </a:rPr>
              <a:t>testing,</a:t>
            </a:r>
            <a:r>
              <a:rPr sz="2000" spc="50" dirty="0">
                <a:latin typeface="Times New Roman"/>
                <a:cs typeface="Times New Roman"/>
              </a:rPr>
              <a:t> </a:t>
            </a:r>
            <a:r>
              <a:rPr sz="2000" spc="40" dirty="0">
                <a:latin typeface="Cambria"/>
                <a:cs typeface="Cambria"/>
              </a:rPr>
              <a:t>etc.</a:t>
            </a:r>
            <a:endParaRPr sz="2000">
              <a:latin typeface="Cambria"/>
              <a:cs typeface="Cambria"/>
            </a:endParaRPr>
          </a:p>
          <a:p>
            <a:pPr>
              <a:lnSpc>
                <a:spcPct val="100000"/>
              </a:lnSpc>
              <a:spcBef>
                <a:spcPts val="290"/>
              </a:spcBef>
            </a:pPr>
            <a:endParaRPr sz="2000">
              <a:latin typeface="Cambria"/>
              <a:cs typeface="Cambria"/>
            </a:endParaRPr>
          </a:p>
          <a:p>
            <a:pPr marL="328930" indent="-316230">
              <a:lnSpc>
                <a:spcPct val="100000"/>
              </a:lnSpc>
              <a:spcBef>
                <a:spcPts val="5"/>
              </a:spcBef>
              <a:buAutoNum type="arabicParenR" startAt="5"/>
              <a:tabLst>
                <a:tab pos="328930" algn="l"/>
              </a:tabLst>
            </a:pPr>
            <a:r>
              <a:rPr sz="2000" b="1" spc="145" dirty="0">
                <a:latin typeface="Cambria"/>
                <a:cs typeface="Cambria"/>
              </a:rPr>
              <a:t>Scientific</a:t>
            </a:r>
            <a:r>
              <a:rPr sz="2000" spc="65" dirty="0">
                <a:latin typeface="Times New Roman"/>
                <a:cs typeface="Times New Roman"/>
              </a:rPr>
              <a:t> </a:t>
            </a:r>
            <a:r>
              <a:rPr sz="2000" b="1" spc="135" dirty="0">
                <a:latin typeface="Cambria"/>
                <a:cs typeface="Cambria"/>
              </a:rPr>
              <a:t>and</a:t>
            </a:r>
            <a:r>
              <a:rPr sz="2000" spc="95" dirty="0">
                <a:latin typeface="Times New Roman"/>
                <a:cs typeface="Times New Roman"/>
              </a:rPr>
              <a:t> </a:t>
            </a:r>
            <a:r>
              <a:rPr sz="2000" b="1" spc="140" dirty="0">
                <a:latin typeface="Cambria"/>
                <a:cs typeface="Cambria"/>
              </a:rPr>
              <a:t>Numeric</a:t>
            </a:r>
            <a:endParaRPr sz="2000">
              <a:latin typeface="Cambria"/>
              <a:cs typeface="Cambria"/>
            </a:endParaRPr>
          </a:p>
          <a:p>
            <a:pPr marL="287020" marR="179070">
              <a:lnSpc>
                <a:spcPts val="1920"/>
              </a:lnSpc>
              <a:spcBef>
                <a:spcPts val="585"/>
              </a:spcBef>
            </a:pPr>
            <a:r>
              <a:rPr sz="2000" spc="95" dirty="0">
                <a:latin typeface="Cambria"/>
                <a:cs typeface="Cambria"/>
              </a:rPr>
              <a:t>This</a:t>
            </a:r>
            <a:r>
              <a:rPr sz="2000" spc="80" dirty="0">
                <a:latin typeface="Times New Roman"/>
                <a:cs typeface="Times New Roman"/>
              </a:rPr>
              <a:t> </a:t>
            </a:r>
            <a:r>
              <a:rPr sz="2000" spc="70" dirty="0">
                <a:latin typeface="Cambria"/>
                <a:cs typeface="Cambria"/>
              </a:rPr>
              <a:t>is</a:t>
            </a:r>
            <a:r>
              <a:rPr sz="2000" spc="70" dirty="0">
                <a:latin typeface="Times New Roman"/>
                <a:cs typeface="Times New Roman"/>
              </a:rPr>
              <a:t> </a:t>
            </a:r>
            <a:r>
              <a:rPr sz="2000" spc="80" dirty="0">
                <a:latin typeface="Cambria"/>
                <a:cs typeface="Cambria"/>
              </a:rPr>
              <a:t>the</a:t>
            </a:r>
            <a:r>
              <a:rPr sz="2000" spc="60" dirty="0">
                <a:latin typeface="Times New Roman"/>
                <a:cs typeface="Times New Roman"/>
              </a:rPr>
              <a:t> </a:t>
            </a:r>
            <a:r>
              <a:rPr sz="2000" spc="70" dirty="0">
                <a:latin typeface="Cambria"/>
                <a:cs typeface="Cambria"/>
              </a:rPr>
              <a:t>era</a:t>
            </a:r>
            <a:r>
              <a:rPr sz="2000" spc="75" dirty="0">
                <a:latin typeface="Times New Roman"/>
                <a:cs typeface="Times New Roman"/>
              </a:rPr>
              <a:t> </a:t>
            </a:r>
            <a:r>
              <a:rPr sz="2000" dirty="0">
                <a:latin typeface="Cambria"/>
                <a:cs typeface="Cambria"/>
              </a:rPr>
              <a:t>of</a:t>
            </a:r>
            <a:r>
              <a:rPr sz="2000" spc="75" dirty="0">
                <a:latin typeface="Times New Roman"/>
                <a:cs typeface="Times New Roman"/>
              </a:rPr>
              <a:t> </a:t>
            </a:r>
            <a:r>
              <a:rPr sz="2000" spc="85" dirty="0">
                <a:latin typeface="Cambria"/>
                <a:cs typeface="Cambria"/>
              </a:rPr>
              <a:t>Artificial</a:t>
            </a:r>
            <a:r>
              <a:rPr sz="2000" spc="40" dirty="0">
                <a:latin typeface="Times New Roman"/>
                <a:cs typeface="Times New Roman"/>
              </a:rPr>
              <a:t> </a:t>
            </a:r>
            <a:r>
              <a:rPr sz="2000" spc="60" dirty="0">
                <a:latin typeface="Cambria"/>
                <a:cs typeface="Cambria"/>
              </a:rPr>
              <a:t>intelligence</a:t>
            </a:r>
            <a:r>
              <a:rPr sz="2000" spc="35" dirty="0">
                <a:latin typeface="Times New Roman"/>
                <a:cs typeface="Times New Roman"/>
              </a:rPr>
              <a:t> </a:t>
            </a:r>
            <a:r>
              <a:rPr sz="2000" dirty="0">
                <a:latin typeface="Cambria"/>
                <a:cs typeface="Cambria"/>
              </a:rPr>
              <a:t>where</a:t>
            </a:r>
            <a:r>
              <a:rPr sz="2000" spc="65" dirty="0">
                <a:latin typeface="Times New Roman"/>
                <a:cs typeface="Times New Roman"/>
              </a:rPr>
              <a:t> </a:t>
            </a:r>
            <a:r>
              <a:rPr sz="2000" spc="80" dirty="0">
                <a:latin typeface="Cambria"/>
                <a:cs typeface="Cambria"/>
              </a:rPr>
              <a:t>the</a:t>
            </a:r>
            <a:r>
              <a:rPr sz="2000" spc="75" dirty="0">
                <a:latin typeface="Times New Roman"/>
                <a:cs typeface="Times New Roman"/>
              </a:rPr>
              <a:t> </a:t>
            </a:r>
            <a:r>
              <a:rPr sz="2000" spc="75" dirty="0">
                <a:latin typeface="Cambria"/>
                <a:cs typeface="Cambria"/>
              </a:rPr>
              <a:t>machine</a:t>
            </a:r>
            <a:r>
              <a:rPr sz="2000" spc="55" dirty="0">
                <a:latin typeface="Times New Roman"/>
                <a:cs typeface="Times New Roman"/>
              </a:rPr>
              <a:t> </a:t>
            </a:r>
            <a:r>
              <a:rPr sz="2000" spc="50" dirty="0">
                <a:latin typeface="Cambria"/>
                <a:cs typeface="Cambria"/>
              </a:rPr>
              <a:t>can</a:t>
            </a:r>
            <a:r>
              <a:rPr sz="2000" spc="50" dirty="0">
                <a:latin typeface="Times New Roman"/>
                <a:cs typeface="Times New Roman"/>
              </a:rPr>
              <a:t> </a:t>
            </a:r>
            <a:r>
              <a:rPr sz="2000" dirty="0">
                <a:latin typeface="Cambria"/>
                <a:cs typeface="Cambria"/>
              </a:rPr>
              <a:t>perform</a:t>
            </a:r>
            <a:r>
              <a:rPr sz="2000" spc="35" dirty="0">
                <a:latin typeface="Times New Roman"/>
                <a:cs typeface="Times New Roman"/>
              </a:rPr>
              <a:t> </a:t>
            </a:r>
            <a:r>
              <a:rPr sz="2000" spc="80" dirty="0">
                <a:latin typeface="Cambria"/>
                <a:cs typeface="Cambria"/>
              </a:rPr>
              <a:t>the</a:t>
            </a:r>
            <a:r>
              <a:rPr sz="2000" spc="80" dirty="0">
                <a:latin typeface="Times New Roman"/>
                <a:cs typeface="Times New Roman"/>
              </a:rPr>
              <a:t> </a:t>
            </a:r>
            <a:r>
              <a:rPr sz="2000" spc="105" dirty="0">
                <a:latin typeface="Cambria"/>
                <a:cs typeface="Cambria"/>
              </a:rPr>
              <a:t>task</a:t>
            </a:r>
            <a:r>
              <a:rPr sz="2000" spc="70" dirty="0">
                <a:latin typeface="Times New Roman"/>
                <a:cs typeface="Times New Roman"/>
              </a:rPr>
              <a:t> </a:t>
            </a:r>
            <a:r>
              <a:rPr sz="2000" spc="80" dirty="0">
                <a:latin typeface="Cambria"/>
                <a:cs typeface="Cambria"/>
              </a:rPr>
              <a:t>the</a:t>
            </a:r>
            <a:r>
              <a:rPr sz="2000" spc="80" dirty="0">
                <a:latin typeface="Times New Roman"/>
                <a:cs typeface="Times New Roman"/>
              </a:rPr>
              <a:t> </a:t>
            </a:r>
            <a:r>
              <a:rPr sz="2000" spc="75" dirty="0">
                <a:latin typeface="Cambria"/>
                <a:cs typeface="Cambria"/>
              </a:rPr>
              <a:t>same</a:t>
            </a:r>
            <a:r>
              <a:rPr sz="2000" spc="80" dirty="0">
                <a:latin typeface="Times New Roman"/>
                <a:cs typeface="Times New Roman"/>
              </a:rPr>
              <a:t> </a:t>
            </a:r>
            <a:r>
              <a:rPr sz="2000" spc="100" dirty="0">
                <a:latin typeface="Cambria"/>
                <a:cs typeface="Cambria"/>
              </a:rPr>
              <a:t>as</a:t>
            </a:r>
            <a:r>
              <a:rPr sz="2000" spc="80" dirty="0">
                <a:latin typeface="Times New Roman"/>
                <a:cs typeface="Times New Roman"/>
              </a:rPr>
              <a:t> </a:t>
            </a:r>
            <a:r>
              <a:rPr sz="2000" spc="80" dirty="0">
                <a:latin typeface="Cambria"/>
                <a:cs typeface="Cambria"/>
              </a:rPr>
              <a:t>the</a:t>
            </a:r>
            <a:r>
              <a:rPr sz="2000" spc="80" dirty="0">
                <a:latin typeface="Times New Roman"/>
                <a:cs typeface="Times New Roman"/>
              </a:rPr>
              <a:t> </a:t>
            </a:r>
            <a:r>
              <a:rPr sz="2000" spc="114" dirty="0">
                <a:latin typeface="Cambria"/>
                <a:cs typeface="Cambria"/>
              </a:rPr>
              <a:t>human.</a:t>
            </a:r>
            <a:r>
              <a:rPr sz="2000" spc="70" dirty="0">
                <a:latin typeface="Times New Roman"/>
                <a:cs typeface="Times New Roman"/>
              </a:rPr>
              <a:t> </a:t>
            </a:r>
            <a:r>
              <a:rPr sz="2000" spc="80" dirty="0">
                <a:latin typeface="Cambria"/>
                <a:cs typeface="Cambria"/>
              </a:rPr>
              <a:t>Python</a:t>
            </a:r>
            <a:r>
              <a:rPr sz="2000" spc="80" dirty="0">
                <a:latin typeface="Times New Roman"/>
                <a:cs typeface="Times New Roman"/>
              </a:rPr>
              <a:t> </a:t>
            </a:r>
            <a:r>
              <a:rPr sz="2000" spc="90" dirty="0">
                <a:latin typeface="Cambria"/>
                <a:cs typeface="Cambria"/>
              </a:rPr>
              <a:t>language</a:t>
            </a:r>
            <a:r>
              <a:rPr sz="2000" spc="55" dirty="0">
                <a:latin typeface="Times New Roman"/>
                <a:cs typeface="Times New Roman"/>
              </a:rPr>
              <a:t> </a:t>
            </a:r>
            <a:r>
              <a:rPr sz="2000" spc="70" dirty="0">
                <a:latin typeface="Cambria"/>
                <a:cs typeface="Cambria"/>
              </a:rPr>
              <a:t>is</a:t>
            </a:r>
            <a:r>
              <a:rPr sz="2000" spc="75" dirty="0">
                <a:latin typeface="Times New Roman"/>
                <a:cs typeface="Times New Roman"/>
              </a:rPr>
              <a:t> </a:t>
            </a:r>
            <a:r>
              <a:rPr sz="2000" spc="55" dirty="0">
                <a:latin typeface="Cambria"/>
                <a:cs typeface="Cambria"/>
              </a:rPr>
              <a:t>the</a:t>
            </a:r>
            <a:r>
              <a:rPr sz="2000" spc="55" dirty="0">
                <a:latin typeface="Times New Roman"/>
                <a:cs typeface="Times New Roman"/>
              </a:rPr>
              <a:t> </a:t>
            </a:r>
            <a:r>
              <a:rPr sz="2000" dirty="0">
                <a:latin typeface="Cambria"/>
                <a:cs typeface="Cambria"/>
              </a:rPr>
              <a:t>most</a:t>
            </a:r>
            <a:r>
              <a:rPr sz="2000" spc="80" dirty="0">
                <a:latin typeface="Times New Roman"/>
                <a:cs typeface="Times New Roman"/>
              </a:rPr>
              <a:t> </a:t>
            </a:r>
            <a:r>
              <a:rPr sz="2000" spc="75" dirty="0">
                <a:latin typeface="Cambria"/>
                <a:cs typeface="Cambria"/>
              </a:rPr>
              <a:t>suitable</a:t>
            </a:r>
            <a:r>
              <a:rPr sz="2000" spc="45" dirty="0">
                <a:latin typeface="Times New Roman"/>
                <a:cs typeface="Times New Roman"/>
              </a:rPr>
              <a:t> </a:t>
            </a:r>
            <a:r>
              <a:rPr sz="2000" spc="90" dirty="0">
                <a:latin typeface="Cambria"/>
                <a:cs typeface="Cambria"/>
              </a:rPr>
              <a:t>language</a:t>
            </a:r>
            <a:r>
              <a:rPr sz="2000" spc="65" dirty="0">
                <a:latin typeface="Times New Roman"/>
                <a:cs typeface="Times New Roman"/>
              </a:rPr>
              <a:t> </a:t>
            </a:r>
            <a:r>
              <a:rPr sz="2000" dirty="0">
                <a:latin typeface="Cambria"/>
                <a:cs typeface="Cambria"/>
              </a:rPr>
              <a:t>for</a:t>
            </a:r>
            <a:r>
              <a:rPr sz="2000" spc="80" dirty="0">
                <a:latin typeface="Times New Roman"/>
                <a:cs typeface="Times New Roman"/>
              </a:rPr>
              <a:t> </a:t>
            </a:r>
            <a:r>
              <a:rPr sz="2000" spc="85" dirty="0">
                <a:latin typeface="Cambria"/>
                <a:cs typeface="Cambria"/>
              </a:rPr>
              <a:t>Artificial</a:t>
            </a:r>
            <a:r>
              <a:rPr sz="2000" spc="55" dirty="0">
                <a:latin typeface="Times New Roman"/>
                <a:cs typeface="Times New Roman"/>
              </a:rPr>
              <a:t> </a:t>
            </a:r>
            <a:r>
              <a:rPr sz="2000" spc="65" dirty="0">
                <a:latin typeface="Cambria"/>
                <a:cs typeface="Cambria"/>
              </a:rPr>
              <a:t>intelligence</a:t>
            </a:r>
            <a:r>
              <a:rPr sz="2000" spc="45" dirty="0">
                <a:latin typeface="Times New Roman"/>
                <a:cs typeface="Times New Roman"/>
              </a:rPr>
              <a:t> </a:t>
            </a:r>
            <a:r>
              <a:rPr sz="2000" dirty="0">
                <a:latin typeface="Cambria"/>
                <a:cs typeface="Cambria"/>
              </a:rPr>
              <a:t>or</a:t>
            </a:r>
            <a:r>
              <a:rPr sz="2000" spc="105" dirty="0">
                <a:latin typeface="Times New Roman"/>
                <a:cs typeface="Times New Roman"/>
              </a:rPr>
              <a:t> </a:t>
            </a:r>
            <a:r>
              <a:rPr sz="2000" spc="65" dirty="0">
                <a:latin typeface="Cambria"/>
                <a:cs typeface="Cambria"/>
              </a:rPr>
              <a:t>machine</a:t>
            </a:r>
            <a:r>
              <a:rPr sz="2000" spc="65" dirty="0">
                <a:latin typeface="Times New Roman"/>
                <a:cs typeface="Times New Roman"/>
              </a:rPr>
              <a:t> </a:t>
            </a:r>
            <a:r>
              <a:rPr sz="2000" spc="85" dirty="0">
                <a:latin typeface="Cambria"/>
                <a:cs typeface="Cambria"/>
              </a:rPr>
              <a:t>learning.</a:t>
            </a:r>
            <a:r>
              <a:rPr sz="2000" spc="25" dirty="0">
                <a:latin typeface="Times New Roman"/>
                <a:cs typeface="Times New Roman"/>
              </a:rPr>
              <a:t> </a:t>
            </a:r>
            <a:r>
              <a:rPr sz="2000" spc="130" dirty="0">
                <a:latin typeface="Cambria"/>
                <a:cs typeface="Cambria"/>
              </a:rPr>
              <a:t>It</a:t>
            </a:r>
            <a:r>
              <a:rPr sz="2000" spc="55" dirty="0">
                <a:latin typeface="Times New Roman"/>
                <a:cs typeface="Times New Roman"/>
              </a:rPr>
              <a:t> </a:t>
            </a:r>
            <a:r>
              <a:rPr sz="2000" spc="50" dirty="0">
                <a:latin typeface="Cambria"/>
                <a:cs typeface="Cambria"/>
              </a:rPr>
              <a:t>consists</a:t>
            </a:r>
            <a:r>
              <a:rPr sz="2000" spc="40" dirty="0">
                <a:latin typeface="Times New Roman"/>
                <a:cs typeface="Times New Roman"/>
              </a:rPr>
              <a:t> </a:t>
            </a:r>
            <a:r>
              <a:rPr sz="2000" dirty="0">
                <a:latin typeface="Cambria"/>
                <a:cs typeface="Cambria"/>
              </a:rPr>
              <a:t>of</a:t>
            </a:r>
            <a:r>
              <a:rPr sz="2000" spc="50" dirty="0">
                <a:latin typeface="Times New Roman"/>
                <a:cs typeface="Times New Roman"/>
              </a:rPr>
              <a:t> </a:t>
            </a:r>
            <a:r>
              <a:rPr sz="2000" spc="100" dirty="0">
                <a:latin typeface="Cambria"/>
                <a:cs typeface="Cambria"/>
              </a:rPr>
              <a:t>many</a:t>
            </a:r>
            <a:r>
              <a:rPr sz="2000" spc="55" dirty="0">
                <a:latin typeface="Times New Roman"/>
                <a:cs typeface="Times New Roman"/>
              </a:rPr>
              <a:t> </a:t>
            </a:r>
            <a:r>
              <a:rPr sz="2000" spc="55" dirty="0">
                <a:latin typeface="Cambria"/>
                <a:cs typeface="Cambria"/>
              </a:rPr>
              <a:t>scientific</a:t>
            </a:r>
            <a:r>
              <a:rPr sz="2000" spc="25" dirty="0">
                <a:latin typeface="Times New Roman"/>
                <a:cs typeface="Times New Roman"/>
              </a:rPr>
              <a:t> </a:t>
            </a:r>
            <a:r>
              <a:rPr sz="2000" spc="90" dirty="0">
                <a:latin typeface="Cambria"/>
                <a:cs typeface="Cambria"/>
              </a:rPr>
              <a:t>and</a:t>
            </a:r>
            <a:r>
              <a:rPr sz="2000" spc="55" dirty="0">
                <a:latin typeface="Times New Roman"/>
                <a:cs typeface="Times New Roman"/>
              </a:rPr>
              <a:t> </a:t>
            </a:r>
            <a:r>
              <a:rPr sz="2000" spc="95" dirty="0">
                <a:latin typeface="Cambria"/>
                <a:cs typeface="Cambria"/>
              </a:rPr>
              <a:t>mathematical</a:t>
            </a:r>
            <a:r>
              <a:rPr sz="2000" spc="25" dirty="0">
                <a:latin typeface="Times New Roman"/>
                <a:cs typeface="Times New Roman"/>
              </a:rPr>
              <a:t> </a:t>
            </a:r>
            <a:r>
              <a:rPr sz="2000" spc="60" dirty="0">
                <a:latin typeface="Cambria"/>
                <a:cs typeface="Cambria"/>
              </a:rPr>
              <a:t>libraries,</a:t>
            </a:r>
            <a:r>
              <a:rPr sz="2000" spc="60" dirty="0">
                <a:latin typeface="Times New Roman"/>
                <a:cs typeface="Times New Roman"/>
              </a:rPr>
              <a:t> </a:t>
            </a:r>
            <a:r>
              <a:rPr sz="2000" spc="60" dirty="0">
                <a:latin typeface="Cambria"/>
                <a:cs typeface="Cambria"/>
              </a:rPr>
              <a:t>which</a:t>
            </a:r>
            <a:r>
              <a:rPr sz="2000" spc="114" dirty="0">
                <a:latin typeface="Times New Roman"/>
                <a:cs typeface="Times New Roman"/>
              </a:rPr>
              <a:t> </a:t>
            </a:r>
            <a:r>
              <a:rPr sz="2000" spc="85" dirty="0">
                <a:latin typeface="Cambria"/>
                <a:cs typeface="Cambria"/>
              </a:rPr>
              <a:t>makes</a:t>
            </a:r>
            <a:r>
              <a:rPr sz="2000" spc="125" dirty="0">
                <a:latin typeface="Times New Roman"/>
                <a:cs typeface="Times New Roman"/>
              </a:rPr>
              <a:t> </a:t>
            </a:r>
            <a:r>
              <a:rPr sz="2000" spc="65" dirty="0">
                <a:latin typeface="Cambria"/>
                <a:cs typeface="Cambria"/>
              </a:rPr>
              <a:t>easy</a:t>
            </a:r>
            <a:r>
              <a:rPr sz="2000" spc="120" dirty="0">
                <a:latin typeface="Times New Roman"/>
                <a:cs typeface="Times New Roman"/>
              </a:rPr>
              <a:t> </a:t>
            </a:r>
            <a:r>
              <a:rPr sz="2000" dirty="0">
                <a:latin typeface="Cambria"/>
                <a:cs typeface="Cambria"/>
              </a:rPr>
              <a:t>to</a:t>
            </a:r>
            <a:r>
              <a:rPr sz="2000" spc="120" dirty="0">
                <a:latin typeface="Times New Roman"/>
                <a:cs typeface="Times New Roman"/>
              </a:rPr>
              <a:t> </a:t>
            </a:r>
            <a:r>
              <a:rPr sz="2000" dirty="0">
                <a:latin typeface="Cambria"/>
                <a:cs typeface="Cambria"/>
              </a:rPr>
              <a:t>solve</a:t>
            </a:r>
            <a:r>
              <a:rPr sz="2000" spc="120" dirty="0">
                <a:latin typeface="Times New Roman"/>
                <a:cs typeface="Times New Roman"/>
              </a:rPr>
              <a:t> </a:t>
            </a:r>
            <a:r>
              <a:rPr sz="2000" dirty="0">
                <a:latin typeface="Cambria"/>
                <a:cs typeface="Cambria"/>
              </a:rPr>
              <a:t>complex</a:t>
            </a:r>
            <a:r>
              <a:rPr sz="2000" spc="90" dirty="0">
                <a:latin typeface="Times New Roman"/>
                <a:cs typeface="Times New Roman"/>
              </a:rPr>
              <a:t> </a:t>
            </a:r>
            <a:r>
              <a:rPr sz="2000" spc="65" dirty="0">
                <a:latin typeface="Cambria"/>
                <a:cs typeface="Cambria"/>
              </a:rPr>
              <a:t>calculations.</a:t>
            </a:r>
            <a:endParaRPr sz="2000">
              <a:latin typeface="Cambria"/>
              <a:cs typeface="Cambria"/>
            </a:endParaRPr>
          </a:p>
          <a:p>
            <a:pPr>
              <a:lnSpc>
                <a:spcPct val="100000"/>
              </a:lnSpc>
              <a:spcBef>
                <a:spcPts val="310"/>
              </a:spcBef>
            </a:pPr>
            <a:endParaRPr sz="2000">
              <a:latin typeface="Cambria"/>
              <a:cs typeface="Cambria"/>
            </a:endParaRPr>
          </a:p>
          <a:p>
            <a:pPr marL="328930" indent="-316230">
              <a:lnSpc>
                <a:spcPct val="100000"/>
              </a:lnSpc>
              <a:spcBef>
                <a:spcPts val="5"/>
              </a:spcBef>
              <a:buAutoNum type="arabicParenR" startAt="6"/>
              <a:tabLst>
                <a:tab pos="328930" algn="l"/>
              </a:tabLst>
            </a:pPr>
            <a:r>
              <a:rPr sz="2000" b="1" spc="125" dirty="0">
                <a:latin typeface="Cambria"/>
                <a:cs typeface="Cambria"/>
              </a:rPr>
              <a:t>Business</a:t>
            </a:r>
            <a:r>
              <a:rPr sz="2000" spc="80" dirty="0">
                <a:latin typeface="Times New Roman"/>
                <a:cs typeface="Times New Roman"/>
              </a:rPr>
              <a:t> </a:t>
            </a:r>
            <a:r>
              <a:rPr sz="2000" b="1" spc="114" dirty="0">
                <a:latin typeface="Cambria"/>
                <a:cs typeface="Cambria"/>
              </a:rPr>
              <a:t>Applications</a:t>
            </a:r>
            <a:endParaRPr sz="2000">
              <a:latin typeface="Cambria"/>
              <a:cs typeface="Cambria"/>
            </a:endParaRPr>
          </a:p>
          <a:p>
            <a:pPr marL="287020" marR="64769">
              <a:lnSpc>
                <a:spcPct val="80000"/>
              </a:lnSpc>
              <a:spcBef>
                <a:spcPts val="600"/>
              </a:spcBef>
            </a:pPr>
            <a:r>
              <a:rPr sz="2000" spc="85" dirty="0">
                <a:latin typeface="Cambria"/>
                <a:cs typeface="Cambria"/>
              </a:rPr>
              <a:t>Business</a:t>
            </a:r>
            <a:r>
              <a:rPr sz="2000" spc="60" dirty="0">
                <a:latin typeface="Times New Roman"/>
                <a:cs typeface="Times New Roman"/>
              </a:rPr>
              <a:t> </a:t>
            </a:r>
            <a:r>
              <a:rPr sz="2000" spc="65" dirty="0">
                <a:latin typeface="Cambria"/>
                <a:cs typeface="Cambria"/>
              </a:rPr>
              <a:t>Applications</a:t>
            </a:r>
            <a:r>
              <a:rPr sz="2000" spc="60" dirty="0">
                <a:latin typeface="Times New Roman"/>
                <a:cs typeface="Times New Roman"/>
              </a:rPr>
              <a:t> </a:t>
            </a:r>
            <a:r>
              <a:rPr sz="2000" spc="55" dirty="0">
                <a:latin typeface="Cambria"/>
                <a:cs typeface="Cambria"/>
              </a:rPr>
              <a:t>differ</a:t>
            </a:r>
            <a:r>
              <a:rPr sz="2000" spc="55" dirty="0">
                <a:latin typeface="Times New Roman"/>
                <a:cs typeface="Times New Roman"/>
              </a:rPr>
              <a:t> </a:t>
            </a:r>
            <a:r>
              <a:rPr sz="2000" dirty="0">
                <a:latin typeface="Cambria"/>
                <a:cs typeface="Cambria"/>
              </a:rPr>
              <a:t>from</a:t>
            </a:r>
            <a:r>
              <a:rPr sz="2000" spc="80" dirty="0">
                <a:latin typeface="Times New Roman"/>
                <a:cs typeface="Times New Roman"/>
              </a:rPr>
              <a:t> </a:t>
            </a:r>
            <a:r>
              <a:rPr sz="2000" spc="80" dirty="0">
                <a:latin typeface="Cambria"/>
                <a:cs typeface="Cambria"/>
              </a:rPr>
              <a:t>standard</a:t>
            </a:r>
            <a:r>
              <a:rPr sz="2000" spc="75" dirty="0">
                <a:latin typeface="Times New Roman"/>
                <a:cs typeface="Times New Roman"/>
              </a:rPr>
              <a:t> </a:t>
            </a:r>
            <a:r>
              <a:rPr sz="2000" spc="70" dirty="0">
                <a:latin typeface="Cambria"/>
                <a:cs typeface="Cambria"/>
              </a:rPr>
              <a:t>applications.</a:t>
            </a:r>
            <a:r>
              <a:rPr sz="2000" spc="55" dirty="0">
                <a:latin typeface="Times New Roman"/>
                <a:cs typeface="Times New Roman"/>
              </a:rPr>
              <a:t> </a:t>
            </a:r>
            <a:r>
              <a:rPr sz="2000" spc="130" dirty="0">
                <a:latin typeface="Cambria"/>
                <a:cs typeface="Cambria"/>
              </a:rPr>
              <a:t>E-</a:t>
            </a:r>
            <a:r>
              <a:rPr sz="2000" spc="130" dirty="0">
                <a:latin typeface="Times New Roman"/>
                <a:cs typeface="Times New Roman"/>
              </a:rPr>
              <a:t> </a:t>
            </a:r>
            <a:r>
              <a:rPr sz="2000" dirty="0">
                <a:latin typeface="Cambria"/>
                <a:cs typeface="Cambria"/>
              </a:rPr>
              <a:t>commerce</a:t>
            </a:r>
            <a:r>
              <a:rPr sz="2000" spc="60" dirty="0">
                <a:latin typeface="Times New Roman"/>
                <a:cs typeface="Times New Roman"/>
              </a:rPr>
              <a:t> </a:t>
            </a:r>
            <a:r>
              <a:rPr sz="2000" spc="90" dirty="0">
                <a:latin typeface="Cambria"/>
                <a:cs typeface="Cambria"/>
              </a:rPr>
              <a:t>and</a:t>
            </a:r>
            <a:r>
              <a:rPr sz="2000" spc="70" dirty="0">
                <a:latin typeface="Times New Roman"/>
                <a:cs typeface="Times New Roman"/>
              </a:rPr>
              <a:t> </a:t>
            </a:r>
            <a:r>
              <a:rPr sz="2000" spc="229" dirty="0">
                <a:latin typeface="Cambria"/>
                <a:cs typeface="Cambria"/>
              </a:rPr>
              <a:t>ERP</a:t>
            </a:r>
            <a:r>
              <a:rPr sz="2000" spc="75" dirty="0">
                <a:latin typeface="Times New Roman"/>
                <a:cs typeface="Times New Roman"/>
              </a:rPr>
              <a:t> </a:t>
            </a:r>
            <a:r>
              <a:rPr sz="2000" spc="70" dirty="0">
                <a:latin typeface="Cambria"/>
                <a:cs typeface="Cambria"/>
              </a:rPr>
              <a:t>are</a:t>
            </a:r>
            <a:r>
              <a:rPr sz="2000" spc="75" dirty="0">
                <a:latin typeface="Times New Roman"/>
                <a:cs typeface="Times New Roman"/>
              </a:rPr>
              <a:t> </a:t>
            </a:r>
            <a:r>
              <a:rPr sz="2000" spc="125" dirty="0">
                <a:latin typeface="Cambria"/>
                <a:cs typeface="Cambria"/>
              </a:rPr>
              <a:t>an</a:t>
            </a:r>
            <a:r>
              <a:rPr sz="2000" spc="75" dirty="0">
                <a:latin typeface="Times New Roman"/>
                <a:cs typeface="Times New Roman"/>
              </a:rPr>
              <a:t> </a:t>
            </a:r>
            <a:r>
              <a:rPr sz="2000" spc="70" dirty="0">
                <a:latin typeface="Cambria"/>
                <a:cs typeface="Cambria"/>
              </a:rPr>
              <a:t>example</a:t>
            </a:r>
            <a:r>
              <a:rPr sz="2000" spc="50" dirty="0">
                <a:latin typeface="Times New Roman"/>
                <a:cs typeface="Times New Roman"/>
              </a:rPr>
              <a:t> </a:t>
            </a:r>
            <a:r>
              <a:rPr sz="2000" dirty="0">
                <a:latin typeface="Cambria"/>
                <a:cs typeface="Cambria"/>
              </a:rPr>
              <a:t>of</a:t>
            </a:r>
            <a:r>
              <a:rPr sz="2000" spc="65" dirty="0">
                <a:latin typeface="Times New Roman"/>
                <a:cs typeface="Times New Roman"/>
              </a:rPr>
              <a:t> </a:t>
            </a:r>
            <a:r>
              <a:rPr sz="2000" spc="135" dirty="0">
                <a:latin typeface="Cambria"/>
                <a:cs typeface="Cambria"/>
              </a:rPr>
              <a:t>a</a:t>
            </a:r>
            <a:r>
              <a:rPr sz="2000" spc="85" dirty="0">
                <a:latin typeface="Times New Roman"/>
                <a:cs typeface="Times New Roman"/>
              </a:rPr>
              <a:t> </a:t>
            </a:r>
            <a:r>
              <a:rPr sz="2000" spc="65" dirty="0">
                <a:latin typeface="Cambria"/>
                <a:cs typeface="Cambria"/>
              </a:rPr>
              <a:t>business</a:t>
            </a:r>
            <a:r>
              <a:rPr sz="2000" spc="55" dirty="0">
                <a:latin typeface="Times New Roman"/>
                <a:cs typeface="Times New Roman"/>
              </a:rPr>
              <a:t> </a:t>
            </a:r>
            <a:r>
              <a:rPr sz="2000" spc="70" dirty="0">
                <a:latin typeface="Cambria"/>
                <a:cs typeface="Cambria"/>
              </a:rPr>
              <a:t>application.</a:t>
            </a:r>
            <a:r>
              <a:rPr sz="2000" spc="30" dirty="0">
                <a:latin typeface="Times New Roman"/>
                <a:cs typeface="Times New Roman"/>
              </a:rPr>
              <a:t> </a:t>
            </a:r>
            <a:r>
              <a:rPr sz="2000" spc="80" dirty="0">
                <a:latin typeface="Cambria"/>
                <a:cs typeface="Cambria"/>
              </a:rPr>
              <a:t>This</a:t>
            </a:r>
            <a:r>
              <a:rPr sz="2000" spc="80" dirty="0">
                <a:latin typeface="Times New Roman"/>
                <a:cs typeface="Times New Roman"/>
              </a:rPr>
              <a:t> </a:t>
            </a:r>
            <a:r>
              <a:rPr sz="2000" spc="80" dirty="0">
                <a:latin typeface="Cambria"/>
                <a:cs typeface="Cambria"/>
              </a:rPr>
              <a:t>kind</a:t>
            </a:r>
            <a:r>
              <a:rPr sz="2000" spc="55" dirty="0">
                <a:latin typeface="Times New Roman"/>
                <a:cs typeface="Times New Roman"/>
              </a:rPr>
              <a:t> </a:t>
            </a:r>
            <a:r>
              <a:rPr sz="2000" dirty="0">
                <a:latin typeface="Cambria"/>
                <a:cs typeface="Cambria"/>
              </a:rPr>
              <a:t>of</a:t>
            </a:r>
            <a:r>
              <a:rPr sz="2000" spc="55" dirty="0">
                <a:latin typeface="Times New Roman"/>
                <a:cs typeface="Times New Roman"/>
              </a:rPr>
              <a:t> </a:t>
            </a:r>
            <a:r>
              <a:rPr sz="2000" spc="65" dirty="0">
                <a:latin typeface="Cambria"/>
                <a:cs typeface="Cambria"/>
              </a:rPr>
              <a:t>application</a:t>
            </a:r>
            <a:r>
              <a:rPr sz="2000" spc="30" dirty="0">
                <a:latin typeface="Times New Roman"/>
                <a:cs typeface="Times New Roman"/>
              </a:rPr>
              <a:t> </a:t>
            </a:r>
            <a:r>
              <a:rPr sz="2000" spc="50" dirty="0">
                <a:latin typeface="Cambria"/>
                <a:cs typeface="Cambria"/>
              </a:rPr>
              <a:t>requires</a:t>
            </a:r>
            <a:r>
              <a:rPr sz="2000" spc="45" dirty="0">
                <a:latin typeface="Times New Roman"/>
                <a:cs typeface="Times New Roman"/>
              </a:rPr>
              <a:t> </a:t>
            </a:r>
            <a:r>
              <a:rPr sz="2000" spc="65" dirty="0">
                <a:latin typeface="Cambria"/>
                <a:cs typeface="Cambria"/>
              </a:rPr>
              <a:t>extensively,</a:t>
            </a:r>
            <a:r>
              <a:rPr sz="2000" spc="25" dirty="0">
                <a:latin typeface="Times New Roman"/>
                <a:cs typeface="Times New Roman"/>
              </a:rPr>
              <a:t> </a:t>
            </a:r>
            <a:r>
              <a:rPr sz="2000" spc="75" dirty="0">
                <a:latin typeface="Cambria"/>
                <a:cs typeface="Cambria"/>
              </a:rPr>
              <a:t>scalability</a:t>
            </a:r>
            <a:r>
              <a:rPr sz="2000" spc="35" dirty="0">
                <a:latin typeface="Times New Roman"/>
                <a:cs typeface="Times New Roman"/>
              </a:rPr>
              <a:t> </a:t>
            </a:r>
            <a:r>
              <a:rPr sz="2000" spc="90" dirty="0">
                <a:latin typeface="Cambria"/>
                <a:cs typeface="Cambria"/>
              </a:rPr>
              <a:t>and</a:t>
            </a:r>
            <a:r>
              <a:rPr sz="2000" spc="55" dirty="0">
                <a:latin typeface="Times New Roman"/>
                <a:cs typeface="Times New Roman"/>
              </a:rPr>
              <a:t> </a:t>
            </a:r>
            <a:r>
              <a:rPr sz="2000" spc="60" dirty="0">
                <a:latin typeface="Cambria"/>
                <a:cs typeface="Cambria"/>
              </a:rPr>
              <a:t>readability,</a:t>
            </a:r>
            <a:r>
              <a:rPr sz="2000" spc="60" dirty="0">
                <a:latin typeface="Times New Roman"/>
                <a:cs typeface="Times New Roman"/>
              </a:rPr>
              <a:t> </a:t>
            </a:r>
            <a:r>
              <a:rPr sz="2000" spc="90" dirty="0">
                <a:latin typeface="Cambria"/>
                <a:cs typeface="Cambria"/>
              </a:rPr>
              <a:t>and</a:t>
            </a:r>
            <a:r>
              <a:rPr sz="2000" spc="105" dirty="0">
                <a:latin typeface="Times New Roman"/>
                <a:cs typeface="Times New Roman"/>
              </a:rPr>
              <a:t> </a:t>
            </a:r>
            <a:r>
              <a:rPr sz="2000" spc="85" dirty="0">
                <a:latin typeface="Cambria"/>
                <a:cs typeface="Cambria"/>
              </a:rPr>
              <a:t>Python</a:t>
            </a:r>
            <a:r>
              <a:rPr sz="2000" spc="114" dirty="0">
                <a:latin typeface="Times New Roman"/>
                <a:cs typeface="Times New Roman"/>
              </a:rPr>
              <a:t> </a:t>
            </a:r>
            <a:r>
              <a:rPr sz="2000" dirty="0">
                <a:latin typeface="Cambria"/>
                <a:cs typeface="Cambria"/>
              </a:rPr>
              <a:t>provides</a:t>
            </a:r>
            <a:r>
              <a:rPr sz="2000" spc="90" dirty="0">
                <a:latin typeface="Times New Roman"/>
                <a:cs typeface="Times New Roman"/>
              </a:rPr>
              <a:t> </a:t>
            </a:r>
            <a:r>
              <a:rPr sz="2000" spc="105" dirty="0">
                <a:latin typeface="Cambria"/>
                <a:cs typeface="Cambria"/>
              </a:rPr>
              <a:t>all</a:t>
            </a:r>
            <a:r>
              <a:rPr sz="2000" spc="105" dirty="0">
                <a:latin typeface="Times New Roman"/>
                <a:cs typeface="Times New Roman"/>
              </a:rPr>
              <a:t> </a:t>
            </a:r>
            <a:r>
              <a:rPr sz="2000" spc="60" dirty="0">
                <a:latin typeface="Cambria"/>
                <a:cs typeface="Cambria"/>
              </a:rPr>
              <a:t>these</a:t>
            </a:r>
            <a:r>
              <a:rPr sz="2000" spc="95" dirty="0">
                <a:latin typeface="Times New Roman"/>
                <a:cs typeface="Times New Roman"/>
              </a:rPr>
              <a:t> </a:t>
            </a:r>
            <a:r>
              <a:rPr sz="2000" spc="70" dirty="0">
                <a:latin typeface="Cambria"/>
                <a:cs typeface="Cambria"/>
              </a:rPr>
              <a:t>features.</a:t>
            </a:r>
            <a:endParaRPr sz="2000">
              <a:latin typeface="Cambria"/>
              <a:cs typeface="Cambria"/>
            </a:endParaRPr>
          </a:p>
          <a:p>
            <a:pPr>
              <a:lnSpc>
                <a:spcPct val="100000"/>
              </a:lnSpc>
              <a:spcBef>
                <a:spcPts val="295"/>
              </a:spcBef>
            </a:pPr>
            <a:endParaRPr sz="2000">
              <a:latin typeface="Cambria"/>
              <a:cs typeface="Cambria"/>
            </a:endParaRPr>
          </a:p>
          <a:p>
            <a:pPr marL="328930" indent="-316230" algn="just">
              <a:lnSpc>
                <a:spcPct val="100000"/>
              </a:lnSpc>
              <a:buAutoNum type="arabicParenR" startAt="7"/>
              <a:tabLst>
                <a:tab pos="328930" algn="l"/>
              </a:tabLst>
            </a:pPr>
            <a:r>
              <a:rPr sz="2000" b="1" spc="140" dirty="0">
                <a:latin typeface="Cambria"/>
                <a:cs typeface="Cambria"/>
              </a:rPr>
              <a:t>Audio</a:t>
            </a:r>
            <a:r>
              <a:rPr sz="2000" spc="90" dirty="0">
                <a:latin typeface="Times New Roman"/>
                <a:cs typeface="Times New Roman"/>
              </a:rPr>
              <a:t> </a:t>
            </a:r>
            <a:r>
              <a:rPr sz="2000" b="1" spc="90" dirty="0">
                <a:latin typeface="Cambria"/>
                <a:cs typeface="Cambria"/>
              </a:rPr>
              <a:t>or</a:t>
            </a:r>
            <a:r>
              <a:rPr sz="2000" spc="80" dirty="0">
                <a:latin typeface="Times New Roman"/>
                <a:cs typeface="Times New Roman"/>
              </a:rPr>
              <a:t> </a:t>
            </a:r>
            <a:r>
              <a:rPr sz="2000" b="1" spc="100" dirty="0">
                <a:latin typeface="Cambria"/>
                <a:cs typeface="Cambria"/>
              </a:rPr>
              <a:t>Video-</a:t>
            </a:r>
            <a:r>
              <a:rPr sz="2000" b="1" spc="105" dirty="0">
                <a:latin typeface="Cambria"/>
                <a:cs typeface="Cambria"/>
              </a:rPr>
              <a:t>based</a:t>
            </a:r>
            <a:r>
              <a:rPr sz="2000" spc="65" dirty="0">
                <a:latin typeface="Times New Roman"/>
                <a:cs typeface="Times New Roman"/>
              </a:rPr>
              <a:t> </a:t>
            </a:r>
            <a:r>
              <a:rPr sz="2000" b="1" spc="114" dirty="0">
                <a:latin typeface="Cambria"/>
                <a:cs typeface="Cambria"/>
              </a:rPr>
              <a:t>Applications</a:t>
            </a:r>
            <a:endParaRPr sz="2000">
              <a:latin typeface="Cambria"/>
              <a:cs typeface="Cambria"/>
            </a:endParaRPr>
          </a:p>
          <a:p>
            <a:pPr marL="287020" marR="628015" algn="just">
              <a:lnSpc>
                <a:spcPct val="80100"/>
              </a:lnSpc>
              <a:spcBef>
                <a:spcPts val="600"/>
              </a:spcBef>
            </a:pPr>
            <a:r>
              <a:rPr sz="2000" spc="80" dirty="0">
                <a:latin typeface="Cambria"/>
                <a:cs typeface="Cambria"/>
              </a:rPr>
              <a:t>Python</a:t>
            </a:r>
            <a:r>
              <a:rPr sz="2000" spc="85" dirty="0">
                <a:latin typeface="Times New Roman"/>
                <a:cs typeface="Times New Roman"/>
              </a:rPr>
              <a:t> </a:t>
            </a:r>
            <a:r>
              <a:rPr sz="2000" spc="70" dirty="0">
                <a:latin typeface="Cambria"/>
                <a:cs typeface="Cambria"/>
              </a:rPr>
              <a:t>is</a:t>
            </a:r>
            <a:r>
              <a:rPr sz="2000" spc="80" dirty="0">
                <a:latin typeface="Times New Roman"/>
                <a:cs typeface="Times New Roman"/>
              </a:rPr>
              <a:t> </a:t>
            </a:r>
            <a:r>
              <a:rPr sz="2000" spc="60" dirty="0">
                <a:latin typeface="Cambria"/>
                <a:cs typeface="Cambria"/>
              </a:rPr>
              <a:t>flexible</a:t>
            </a:r>
            <a:r>
              <a:rPr sz="2000" spc="35" dirty="0">
                <a:latin typeface="Times New Roman"/>
                <a:cs typeface="Times New Roman"/>
              </a:rPr>
              <a:t> </a:t>
            </a:r>
            <a:r>
              <a:rPr sz="2000" dirty="0">
                <a:latin typeface="Cambria"/>
                <a:cs typeface="Cambria"/>
              </a:rPr>
              <a:t>to</a:t>
            </a:r>
            <a:r>
              <a:rPr sz="2000" spc="80" dirty="0">
                <a:latin typeface="Times New Roman"/>
                <a:cs typeface="Times New Roman"/>
              </a:rPr>
              <a:t> </a:t>
            </a:r>
            <a:r>
              <a:rPr sz="2000" dirty="0">
                <a:latin typeface="Cambria"/>
                <a:cs typeface="Cambria"/>
              </a:rPr>
              <a:t>perform</a:t>
            </a:r>
            <a:r>
              <a:rPr sz="2000" spc="45" dirty="0">
                <a:latin typeface="Times New Roman"/>
                <a:cs typeface="Times New Roman"/>
              </a:rPr>
              <a:t> </a:t>
            </a:r>
            <a:r>
              <a:rPr sz="2000" spc="80" dirty="0">
                <a:latin typeface="Cambria"/>
                <a:cs typeface="Cambria"/>
              </a:rPr>
              <a:t>multiple</a:t>
            </a:r>
            <a:r>
              <a:rPr sz="2000" spc="40" dirty="0">
                <a:latin typeface="Times New Roman"/>
                <a:cs typeface="Times New Roman"/>
              </a:rPr>
              <a:t> </a:t>
            </a:r>
            <a:r>
              <a:rPr sz="2000" spc="95" dirty="0">
                <a:latin typeface="Cambria"/>
                <a:cs typeface="Cambria"/>
              </a:rPr>
              <a:t>tasks</a:t>
            </a:r>
            <a:r>
              <a:rPr sz="2000" spc="75" dirty="0">
                <a:latin typeface="Times New Roman"/>
                <a:cs typeface="Times New Roman"/>
              </a:rPr>
              <a:t> </a:t>
            </a:r>
            <a:r>
              <a:rPr sz="2000" spc="90" dirty="0">
                <a:latin typeface="Cambria"/>
                <a:cs typeface="Cambria"/>
              </a:rPr>
              <a:t>and</a:t>
            </a:r>
            <a:r>
              <a:rPr sz="2000" spc="100" dirty="0">
                <a:latin typeface="Times New Roman"/>
                <a:cs typeface="Times New Roman"/>
              </a:rPr>
              <a:t> </a:t>
            </a:r>
            <a:r>
              <a:rPr sz="2000" spc="75" dirty="0">
                <a:latin typeface="Cambria"/>
                <a:cs typeface="Cambria"/>
              </a:rPr>
              <a:t>can</a:t>
            </a:r>
            <a:r>
              <a:rPr sz="2000" spc="75" dirty="0">
                <a:latin typeface="Times New Roman"/>
                <a:cs typeface="Times New Roman"/>
              </a:rPr>
              <a:t> </a:t>
            </a:r>
            <a:r>
              <a:rPr sz="2000" dirty="0">
                <a:latin typeface="Cambria"/>
                <a:cs typeface="Cambria"/>
              </a:rPr>
              <a:t>be</a:t>
            </a:r>
            <a:r>
              <a:rPr sz="2000" spc="85" dirty="0">
                <a:latin typeface="Times New Roman"/>
                <a:cs typeface="Times New Roman"/>
              </a:rPr>
              <a:t> </a:t>
            </a:r>
            <a:r>
              <a:rPr sz="2000" spc="55" dirty="0">
                <a:latin typeface="Cambria"/>
                <a:cs typeface="Cambria"/>
              </a:rPr>
              <a:t>used</a:t>
            </a:r>
            <a:r>
              <a:rPr sz="2000" spc="95" dirty="0">
                <a:latin typeface="Times New Roman"/>
                <a:cs typeface="Times New Roman"/>
              </a:rPr>
              <a:t> </a:t>
            </a:r>
            <a:r>
              <a:rPr sz="2000" spc="-25" dirty="0">
                <a:latin typeface="Cambria"/>
                <a:cs typeface="Cambria"/>
              </a:rPr>
              <a:t>to</a:t>
            </a:r>
            <a:r>
              <a:rPr sz="2000" spc="-25" dirty="0">
                <a:latin typeface="Times New Roman"/>
                <a:cs typeface="Times New Roman"/>
              </a:rPr>
              <a:t> </a:t>
            </a:r>
            <a:r>
              <a:rPr sz="2000" spc="50" dirty="0">
                <a:latin typeface="Cambria"/>
                <a:cs typeface="Cambria"/>
              </a:rPr>
              <a:t>create</a:t>
            </a:r>
            <a:r>
              <a:rPr sz="2000" spc="55" dirty="0">
                <a:latin typeface="Times New Roman"/>
                <a:cs typeface="Times New Roman"/>
              </a:rPr>
              <a:t> </a:t>
            </a:r>
            <a:r>
              <a:rPr sz="2000" spc="80" dirty="0">
                <a:latin typeface="Cambria"/>
                <a:cs typeface="Cambria"/>
              </a:rPr>
              <a:t>multimedia</a:t>
            </a:r>
            <a:r>
              <a:rPr sz="2000" spc="20" dirty="0">
                <a:latin typeface="Times New Roman"/>
                <a:cs typeface="Times New Roman"/>
              </a:rPr>
              <a:t> </a:t>
            </a:r>
            <a:r>
              <a:rPr sz="2000" spc="70" dirty="0">
                <a:latin typeface="Cambria"/>
                <a:cs typeface="Cambria"/>
              </a:rPr>
              <a:t>applications.</a:t>
            </a:r>
            <a:r>
              <a:rPr sz="2000" spc="30" dirty="0">
                <a:latin typeface="Times New Roman"/>
                <a:cs typeface="Times New Roman"/>
              </a:rPr>
              <a:t> </a:t>
            </a:r>
            <a:r>
              <a:rPr sz="2000" spc="80" dirty="0">
                <a:latin typeface="Cambria"/>
                <a:cs typeface="Cambria"/>
              </a:rPr>
              <a:t>Some</a:t>
            </a:r>
            <a:r>
              <a:rPr sz="2000" spc="60" dirty="0">
                <a:latin typeface="Times New Roman"/>
                <a:cs typeface="Times New Roman"/>
              </a:rPr>
              <a:t> </a:t>
            </a:r>
            <a:r>
              <a:rPr sz="2000" spc="80" dirty="0">
                <a:latin typeface="Cambria"/>
                <a:cs typeface="Cambria"/>
              </a:rPr>
              <a:t>multimedia</a:t>
            </a:r>
            <a:r>
              <a:rPr sz="2000" spc="25" dirty="0">
                <a:latin typeface="Times New Roman"/>
                <a:cs typeface="Times New Roman"/>
              </a:rPr>
              <a:t> </a:t>
            </a:r>
            <a:r>
              <a:rPr sz="2000" spc="50" dirty="0">
                <a:latin typeface="Cambria"/>
                <a:cs typeface="Cambria"/>
              </a:rPr>
              <a:t>applications</a:t>
            </a:r>
            <a:r>
              <a:rPr sz="2000" spc="50" dirty="0">
                <a:latin typeface="Times New Roman"/>
                <a:cs typeface="Times New Roman"/>
              </a:rPr>
              <a:t> </a:t>
            </a:r>
            <a:r>
              <a:rPr sz="2000" spc="60" dirty="0">
                <a:latin typeface="Cambria"/>
                <a:cs typeface="Cambria"/>
              </a:rPr>
              <a:t>which</a:t>
            </a:r>
            <a:r>
              <a:rPr sz="2000" spc="40" dirty="0">
                <a:latin typeface="Times New Roman"/>
                <a:cs typeface="Times New Roman"/>
              </a:rPr>
              <a:t> </a:t>
            </a:r>
            <a:r>
              <a:rPr sz="2000" spc="70" dirty="0">
                <a:latin typeface="Cambria"/>
                <a:cs typeface="Cambria"/>
              </a:rPr>
              <a:t>are</a:t>
            </a:r>
            <a:r>
              <a:rPr sz="2000" spc="60" dirty="0">
                <a:latin typeface="Times New Roman"/>
                <a:cs typeface="Times New Roman"/>
              </a:rPr>
              <a:t> </a:t>
            </a:r>
            <a:r>
              <a:rPr sz="2000" spc="70" dirty="0">
                <a:latin typeface="Cambria"/>
                <a:cs typeface="Cambria"/>
              </a:rPr>
              <a:t>made</a:t>
            </a:r>
            <a:r>
              <a:rPr sz="2000" spc="65" dirty="0">
                <a:latin typeface="Times New Roman"/>
                <a:cs typeface="Times New Roman"/>
              </a:rPr>
              <a:t> </a:t>
            </a:r>
            <a:r>
              <a:rPr sz="2000" dirty="0">
                <a:latin typeface="Cambria"/>
                <a:cs typeface="Cambria"/>
              </a:rPr>
              <a:t>by</a:t>
            </a:r>
            <a:r>
              <a:rPr sz="2000" spc="60" dirty="0">
                <a:latin typeface="Times New Roman"/>
                <a:cs typeface="Times New Roman"/>
              </a:rPr>
              <a:t> </a:t>
            </a:r>
            <a:r>
              <a:rPr sz="2000" spc="80" dirty="0">
                <a:latin typeface="Cambria"/>
                <a:cs typeface="Cambria"/>
              </a:rPr>
              <a:t>using</a:t>
            </a:r>
            <a:r>
              <a:rPr sz="2000" spc="65" dirty="0">
                <a:latin typeface="Times New Roman"/>
                <a:cs typeface="Times New Roman"/>
              </a:rPr>
              <a:t> </a:t>
            </a:r>
            <a:r>
              <a:rPr sz="2000" spc="85" dirty="0">
                <a:latin typeface="Cambria"/>
                <a:cs typeface="Cambria"/>
              </a:rPr>
              <a:t>Python</a:t>
            </a:r>
            <a:r>
              <a:rPr sz="2000" spc="60" dirty="0">
                <a:latin typeface="Times New Roman"/>
                <a:cs typeface="Times New Roman"/>
              </a:rPr>
              <a:t> </a:t>
            </a:r>
            <a:r>
              <a:rPr sz="2000" spc="70" dirty="0">
                <a:latin typeface="Cambria"/>
                <a:cs typeface="Cambria"/>
              </a:rPr>
              <a:t>are</a:t>
            </a:r>
            <a:r>
              <a:rPr sz="2000" spc="55" dirty="0">
                <a:latin typeface="Times New Roman"/>
                <a:cs typeface="Times New Roman"/>
              </a:rPr>
              <a:t> </a:t>
            </a:r>
            <a:r>
              <a:rPr sz="2000" spc="100" dirty="0">
                <a:latin typeface="Cambria"/>
                <a:cs typeface="Cambria"/>
              </a:rPr>
              <a:t>TimPlayer,</a:t>
            </a:r>
            <a:r>
              <a:rPr sz="2000" spc="45" dirty="0">
                <a:latin typeface="Times New Roman"/>
                <a:cs typeface="Times New Roman"/>
              </a:rPr>
              <a:t> </a:t>
            </a:r>
            <a:r>
              <a:rPr sz="2000" spc="70" dirty="0">
                <a:latin typeface="Cambria"/>
                <a:cs typeface="Cambria"/>
              </a:rPr>
              <a:t>cplay,</a:t>
            </a:r>
            <a:r>
              <a:rPr sz="2000" spc="30" dirty="0">
                <a:latin typeface="Times New Roman"/>
                <a:cs typeface="Times New Roman"/>
              </a:rPr>
              <a:t> </a:t>
            </a:r>
            <a:r>
              <a:rPr sz="2000" spc="45" dirty="0">
                <a:latin typeface="Cambria"/>
                <a:cs typeface="Cambria"/>
              </a:rPr>
              <a:t>etc.</a:t>
            </a:r>
            <a:endParaRPr sz="2000">
              <a:latin typeface="Cambria"/>
              <a:cs typeface="Cambria"/>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176270"/>
            <a:ext cx="2900045" cy="684530"/>
          </a:xfrm>
          <a:prstGeom prst="rect">
            <a:avLst/>
          </a:prstGeom>
        </p:spPr>
        <p:txBody>
          <a:bodyPr vert="horz" wrap="square" lIns="0" tIns="82550" rIns="0" bIns="0" rtlCol="0">
            <a:spAutoFit/>
          </a:bodyPr>
          <a:lstStyle/>
          <a:p>
            <a:pPr marL="469900" marR="5080" indent="-457200">
              <a:lnSpc>
                <a:spcPts val="2310"/>
              </a:lnSpc>
              <a:spcBef>
                <a:spcPts val="650"/>
              </a:spcBef>
              <a:tabLst>
                <a:tab pos="469265" algn="l"/>
              </a:tabLst>
            </a:pPr>
            <a:r>
              <a:rPr sz="2400" b="1" spc="-50" dirty="0">
                <a:latin typeface="Calibri"/>
                <a:cs typeface="Calibri"/>
              </a:rPr>
              <a:t>8</a:t>
            </a:r>
            <a:r>
              <a:rPr sz="2400" dirty="0">
                <a:latin typeface="Times New Roman"/>
                <a:cs typeface="Times New Roman"/>
              </a:rPr>
              <a:t>	</a:t>
            </a:r>
            <a:r>
              <a:rPr sz="2400" b="1" spc="-30" dirty="0">
                <a:latin typeface="Calibri"/>
                <a:cs typeface="Calibri"/>
              </a:rPr>
              <a:t>dict.setdefault(key,</a:t>
            </a:r>
            <a:r>
              <a:rPr sz="2400" spc="-30" dirty="0">
                <a:latin typeface="Times New Roman"/>
                <a:cs typeface="Times New Roman"/>
              </a:rPr>
              <a:t> </a:t>
            </a:r>
            <a:r>
              <a:rPr sz="2400" b="1" spc="-10" dirty="0">
                <a:latin typeface="Calibri"/>
                <a:cs typeface="Calibri"/>
              </a:rPr>
              <a:t>default=None)</a:t>
            </a:r>
            <a:endParaRPr sz="2400">
              <a:latin typeface="Calibri"/>
              <a:cs typeface="Calibri"/>
            </a:endParaRPr>
          </a:p>
        </p:txBody>
      </p:sp>
      <p:sp>
        <p:nvSpPr>
          <p:cNvPr id="3" name="object 3"/>
          <p:cNvSpPr txBox="1"/>
          <p:nvPr/>
        </p:nvSpPr>
        <p:spPr>
          <a:xfrm>
            <a:off x="231140" y="833365"/>
            <a:ext cx="3926204" cy="5337175"/>
          </a:xfrm>
          <a:prstGeom prst="rect">
            <a:avLst/>
          </a:prstGeom>
        </p:spPr>
        <p:txBody>
          <a:bodyPr vert="horz" wrap="square" lIns="0" tIns="92075" rIns="0" bIns="0" rtlCol="0">
            <a:spAutoFit/>
          </a:bodyPr>
          <a:lstStyle/>
          <a:p>
            <a:pPr marL="527685" marR="67310" indent="-515620">
              <a:lnSpc>
                <a:spcPct val="80000"/>
              </a:lnSpc>
              <a:spcBef>
                <a:spcPts val="725"/>
              </a:spcBef>
            </a:pPr>
            <a:r>
              <a:rPr sz="2600" dirty="0">
                <a:latin typeface="Calibri"/>
                <a:cs typeface="Calibri"/>
              </a:rPr>
              <a:t>Python</a:t>
            </a:r>
            <a:r>
              <a:rPr sz="2600" spc="-110" dirty="0">
                <a:latin typeface="Times New Roman"/>
                <a:cs typeface="Times New Roman"/>
              </a:rPr>
              <a:t> </a:t>
            </a:r>
            <a:r>
              <a:rPr sz="2600" dirty="0">
                <a:latin typeface="Calibri"/>
                <a:cs typeface="Calibri"/>
              </a:rPr>
              <a:t>dictionary</a:t>
            </a:r>
            <a:r>
              <a:rPr sz="2600" spc="-100" dirty="0">
                <a:latin typeface="Times New Roman"/>
                <a:cs typeface="Times New Roman"/>
              </a:rPr>
              <a:t> </a:t>
            </a:r>
            <a:r>
              <a:rPr sz="2600" spc="-10" dirty="0">
                <a:latin typeface="Calibri"/>
                <a:cs typeface="Calibri"/>
              </a:rPr>
              <a:t>method</a:t>
            </a:r>
            <a:r>
              <a:rPr sz="2600" spc="-10" dirty="0">
                <a:latin typeface="Times New Roman"/>
                <a:cs typeface="Times New Roman"/>
              </a:rPr>
              <a:t> </a:t>
            </a:r>
            <a:r>
              <a:rPr sz="2600" spc="-10" dirty="0">
                <a:latin typeface="Calibri"/>
                <a:cs typeface="Calibri"/>
              </a:rPr>
              <a:t>setdefault()</a:t>
            </a:r>
            <a:r>
              <a:rPr sz="2600" spc="-130" dirty="0">
                <a:latin typeface="Times New Roman"/>
                <a:cs typeface="Times New Roman"/>
              </a:rPr>
              <a:t> </a:t>
            </a:r>
            <a:r>
              <a:rPr sz="2600" dirty="0">
                <a:latin typeface="Calibri"/>
                <a:cs typeface="Calibri"/>
              </a:rPr>
              <a:t>is</a:t>
            </a:r>
            <a:r>
              <a:rPr sz="2600" spc="-100" dirty="0">
                <a:latin typeface="Times New Roman"/>
                <a:cs typeface="Times New Roman"/>
              </a:rPr>
              <a:t> </a:t>
            </a:r>
            <a:r>
              <a:rPr sz="2600" dirty="0">
                <a:latin typeface="Calibri"/>
                <a:cs typeface="Calibri"/>
              </a:rPr>
              <a:t>similar</a:t>
            </a:r>
            <a:r>
              <a:rPr sz="2600" spc="-95" dirty="0">
                <a:latin typeface="Times New Roman"/>
                <a:cs typeface="Times New Roman"/>
              </a:rPr>
              <a:t> </a:t>
            </a:r>
            <a:r>
              <a:rPr sz="2600" spc="-25" dirty="0">
                <a:latin typeface="Calibri"/>
                <a:cs typeface="Calibri"/>
              </a:rPr>
              <a:t>to</a:t>
            </a:r>
            <a:r>
              <a:rPr sz="2600" spc="-25" dirty="0">
                <a:latin typeface="Times New Roman"/>
                <a:cs typeface="Times New Roman"/>
              </a:rPr>
              <a:t> </a:t>
            </a:r>
            <a:r>
              <a:rPr sz="2600" dirty="0">
                <a:latin typeface="Calibri"/>
                <a:cs typeface="Calibri"/>
              </a:rPr>
              <a:t>get(),</a:t>
            </a:r>
            <a:r>
              <a:rPr sz="2600" spc="-114" dirty="0">
                <a:latin typeface="Times New Roman"/>
                <a:cs typeface="Times New Roman"/>
              </a:rPr>
              <a:t> </a:t>
            </a:r>
            <a:r>
              <a:rPr sz="2600" dirty="0">
                <a:latin typeface="Calibri"/>
                <a:cs typeface="Calibri"/>
              </a:rPr>
              <a:t>but</a:t>
            </a:r>
            <a:r>
              <a:rPr sz="2600" spc="-100" dirty="0">
                <a:latin typeface="Times New Roman"/>
                <a:cs typeface="Times New Roman"/>
              </a:rPr>
              <a:t> </a:t>
            </a:r>
            <a:r>
              <a:rPr sz="2600" dirty="0">
                <a:latin typeface="Calibri"/>
                <a:cs typeface="Calibri"/>
              </a:rPr>
              <a:t>will</a:t>
            </a:r>
            <a:r>
              <a:rPr sz="2600" spc="-100" dirty="0">
                <a:latin typeface="Times New Roman"/>
                <a:cs typeface="Times New Roman"/>
              </a:rPr>
              <a:t> </a:t>
            </a:r>
            <a:r>
              <a:rPr sz="2600" spc="-25" dirty="0">
                <a:latin typeface="Calibri"/>
                <a:cs typeface="Calibri"/>
              </a:rPr>
              <a:t>set</a:t>
            </a:r>
            <a:r>
              <a:rPr sz="2600" spc="-25" dirty="0">
                <a:latin typeface="Times New Roman"/>
                <a:cs typeface="Times New Roman"/>
              </a:rPr>
              <a:t> </a:t>
            </a:r>
            <a:r>
              <a:rPr sz="2600" spc="-20" dirty="0">
                <a:latin typeface="Calibri"/>
                <a:cs typeface="Calibri"/>
              </a:rPr>
              <a:t>dict[key]=default</a:t>
            </a:r>
            <a:r>
              <a:rPr sz="2600" spc="-90" dirty="0">
                <a:latin typeface="Times New Roman"/>
                <a:cs typeface="Times New Roman"/>
              </a:rPr>
              <a:t> </a:t>
            </a:r>
            <a:r>
              <a:rPr sz="2600" dirty="0">
                <a:latin typeface="Calibri"/>
                <a:cs typeface="Calibri"/>
              </a:rPr>
              <a:t>if</a:t>
            </a:r>
            <a:r>
              <a:rPr sz="2600" spc="-40" dirty="0">
                <a:latin typeface="Times New Roman"/>
                <a:cs typeface="Times New Roman"/>
              </a:rPr>
              <a:t> </a:t>
            </a:r>
            <a:r>
              <a:rPr sz="2600" spc="-20" dirty="0">
                <a:latin typeface="Calibri"/>
                <a:cs typeface="Calibri"/>
              </a:rPr>
              <a:t>key</a:t>
            </a:r>
            <a:r>
              <a:rPr sz="2600" spc="-60" dirty="0">
                <a:latin typeface="Times New Roman"/>
                <a:cs typeface="Times New Roman"/>
              </a:rPr>
              <a:t> </a:t>
            </a:r>
            <a:r>
              <a:rPr sz="2600" spc="-25" dirty="0">
                <a:latin typeface="Calibri"/>
                <a:cs typeface="Calibri"/>
              </a:rPr>
              <a:t>is</a:t>
            </a:r>
            <a:r>
              <a:rPr sz="2600" spc="-25" dirty="0">
                <a:latin typeface="Times New Roman"/>
                <a:cs typeface="Times New Roman"/>
              </a:rPr>
              <a:t> </a:t>
            </a:r>
            <a:r>
              <a:rPr sz="2600" dirty="0">
                <a:latin typeface="Calibri"/>
                <a:cs typeface="Calibri"/>
              </a:rPr>
              <a:t>not</a:t>
            </a:r>
            <a:r>
              <a:rPr sz="2600" spc="-90" dirty="0">
                <a:latin typeface="Times New Roman"/>
                <a:cs typeface="Times New Roman"/>
              </a:rPr>
              <a:t> </a:t>
            </a:r>
            <a:r>
              <a:rPr sz="2600" dirty="0">
                <a:latin typeface="Calibri"/>
                <a:cs typeface="Calibri"/>
              </a:rPr>
              <a:t>already</a:t>
            </a:r>
            <a:r>
              <a:rPr sz="2600" spc="-105" dirty="0">
                <a:latin typeface="Times New Roman"/>
                <a:cs typeface="Times New Roman"/>
              </a:rPr>
              <a:t> </a:t>
            </a:r>
            <a:r>
              <a:rPr sz="2600" dirty="0">
                <a:latin typeface="Calibri"/>
                <a:cs typeface="Calibri"/>
              </a:rPr>
              <a:t>in</a:t>
            </a:r>
            <a:r>
              <a:rPr sz="2600" spc="-90" dirty="0">
                <a:latin typeface="Times New Roman"/>
                <a:cs typeface="Times New Roman"/>
              </a:rPr>
              <a:t> </a:t>
            </a:r>
            <a:r>
              <a:rPr sz="2600" spc="-20" dirty="0">
                <a:latin typeface="Calibri"/>
                <a:cs typeface="Calibri"/>
              </a:rPr>
              <a:t>dict.</a:t>
            </a:r>
            <a:endParaRPr sz="2600">
              <a:latin typeface="Calibri"/>
              <a:cs typeface="Calibri"/>
            </a:endParaRPr>
          </a:p>
          <a:p>
            <a:pPr marL="12700">
              <a:lnSpc>
                <a:spcPct val="100000"/>
              </a:lnSpc>
              <a:spcBef>
                <a:spcPts val="3120"/>
              </a:spcBef>
            </a:pPr>
            <a:r>
              <a:rPr sz="2600" b="1" spc="-10" dirty="0">
                <a:latin typeface="Calibri"/>
                <a:cs typeface="Calibri"/>
              </a:rPr>
              <a:t>Syntax</a:t>
            </a:r>
            <a:endParaRPr sz="2600">
              <a:latin typeface="Calibri"/>
              <a:cs typeface="Calibri"/>
            </a:endParaRPr>
          </a:p>
          <a:p>
            <a:pPr marL="527685" marR="1362710" indent="-515620">
              <a:lnSpc>
                <a:spcPts val="2500"/>
              </a:lnSpc>
              <a:spcBef>
                <a:spcPts val="605"/>
              </a:spcBef>
            </a:pPr>
            <a:r>
              <a:rPr sz="2600" spc="-25" dirty="0">
                <a:latin typeface="Calibri"/>
                <a:cs typeface="Calibri"/>
              </a:rPr>
              <a:t>dict.setdefault(key,</a:t>
            </a:r>
            <a:r>
              <a:rPr sz="2600" spc="-25" dirty="0">
                <a:latin typeface="Times New Roman"/>
                <a:cs typeface="Times New Roman"/>
              </a:rPr>
              <a:t> </a:t>
            </a:r>
            <a:r>
              <a:rPr sz="2600" spc="-10" dirty="0">
                <a:latin typeface="Calibri"/>
                <a:cs typeface="Calibri"/>
              </a:rPr>
              <a:t>default=None)</a:t>
            </a:r>
            <a:endParaRPr sz="2600">
              <a:latin typeface="Calibri"/>
              <a:cs typeface="Calibri"/>
            </a:endParaRPr>
          </a:p>
          <a:p>
            <a:pPr marL="12700">
              <a:lnSpc>
                <a:spcPct val="100000"/>
              </a:lnSpc>
              <a:spcBef>
                <a:spcPts val="15"/>
              </a:spcBef>
            </a:pPr>
            <a:r>
              <a:rPr sz="2600" b="1" spc="-10" dirty="0">
                <a:latin typeface="Calibri"/>
                <a:cs typeface="Calibri"/>
              </a:rPr>
              <a:t>Parameters</a:t>
            </a:r>
            <a:endParaRPr sz="2600">
              <a:latin typeface="Calibri"/>
              <a:cs typeface="Calibri"/>
            </a:endParaRPr>
          </a:p>
          <a:p>
            <a:pPr marL="12700">
              <a:lnSpc>
                <a:spcPts val="2810"/>
              </a:lnSpc>
              <a:spcBef>
                <a:spcPts val="5"/>
              </a:spcBef>
            </a:pPr>
            <a:r>
              <a:rPr sz="2600" b="1" spc="-20" dirty="0">
                <a:latin typeface="Calibri"/>
                <a:cs typeface="Calibri"/>
              </a:rPr>
              <a:t>key</a:t>
            </a:r>
            <a:r>
              <a:rPr sz="2600" spc="-90" dirty="0">
                <a:latin typeface="Times New Roman"/>
                <a:cs typeface="Times New Roman"/>
              </a:rPr>
              <a:t> </a:t>
            </a:r>
            <a:r>
              <a:rPr sz="2600" dirty="0">
                <a:latin typeface="Calibri"/>
                <a:cs typeface="Calibri"/>
              </a:rPr>
              <a:t>−</a:t>
            </a:r>
            <a:r>
              <a:rPr sz="2600" spc="-40" dirty="0">
                <a:latin typeface="Calibri"/>
                <a:cs typeface="Calibri"/>
              </a:rPr>
              <a:t> </a:t>
            </a:r>
            <a:r>
              <a:rPr sz="2600" dirty="0">
                <a:latin typeface="Calibri"/>
                <a:cs typeface="Calibri"/>
              </a:rPr>
              <a:t>This</a:t>
            </a:r>
            <a:r>
              <a:rPr sz="2600" spc="-60" dirty="0">
                <a:latin typeface="Calibri"/>
                <a:cs typeface="Calibri"/>
              </a:rPr>
              <a:t> </a:t>
            </a:r>
            <a:r>
              <a:rPr sz="2600" dirty="0">
                <a:latin typeface="Calibri"/>
                <a:cs typeface="Calibri"/>
              </a:rPr>
              <a:t>is</a:t>
            </a:r>
            <a:r>
              <a:rPr sz="2600" spc="-45" dirty="0">
                <a:latin typeface="Calibri"/>
                <a:cs typeface="Calibri"/>
              </a:rPr>
              <a:t> </a:t>
            </a:r>
            <a:r>
              <a:rPr sz="2600" dirty="0">
                <a:latin typeface="Calibri"/>
                <a:cs typeface="Calibri"/>
              </a:rPr>
              <a:t>the</a:t>
            </a:r>
            <a:r>
              <a:rPr sz="2600" spc="-55" dirty="0">
                <a:latin typeface="Calibri"/>
                <a:cs typeface="Calibri"/>
              </a:rPr>
              <a:t> </a:t>
            </a:r>
            <a:r>
              <a:rPr sz="2600" dirty="0">
                <a:latin typeface="Calibri"/>
                <a:cs typeface="Calibri"/>
              </a:rPr>
              <a:t>key</a:t>
            </a:r>
            <a:r>
              <a:rPr sz="2600" spc="-55" dirty="0">
                <a:latin typeface="Calibri"/>
                <a:cs typeface="Calibri"/>
              </a:rPr>
              <a:t> </a:t>
            </a:r>
            <a:r>
              <a:rPr sz="2600" dirty="0">
                <a:latin typeface="Calibri"/>
                <a:cs typeface="Calibri"/>
              </a:rPr>
              <a:t>to</a:t>
            </a:r>
            <a:r>
              <a:rPr sz="2600" spc="-35" dirty="0">
                <a:latin typeface="Calibri"/>
                <a:cs typeface="Calibri"/>
              </a:rPr>
              <a:t> </a:t>
            </a:r>
            <a:r>
              <a:rPr sz="2600" spc="-25" dirty="0">
                <a:latin typeface="Calibri"/>
                <a:cs typeface="Calibri"/>
              </a:rPr>
              <a:t>be</a:t>
            </a:r>
            <a:endParaRPr sz="2600">
              <a:latin typeface="Calibri"/>
              <a:cs typeface="Calibri"/>
            </a:endParaRPr>
          </a:p>
          <a:p>
            <a:pPr marL="527685">
              <a:lnSpc>
                <a:spcPts val="2810"/>
              </a:lnSpc>
            </a:pPr>
            <a:r>
              <a:rPr sz="2600" spc="-10" dirty="0">
                <a:latin typeface="Calibri"/>
                <a:cs typeface="Calibri"/>
              </a:rPr>
              <a:t>searched.</a:t>
            </a:r>
            <a:endParaRPr sz="2600">
              <a:latin typeface="Calibri"/>
              <a:cs typeface="Calibri"/>
            </a:endParaRPr>
          </a:p>
          <a:p>
            <a:pPr marL="527685" marR="5080" indent="-515620" algn="just">
              <a:lnSpc>
                <a:spcPct val="80000"/>
              </a:lnSpc>
              <a:spcBef>
                <a:spcPts val="620"/>
              </a:spcBef>
            </a:pPr>
            <a:r>
              <a:rPr sz="2600" b="1" spc="-10" dirty="0">
                <a:latin typeface="Calibri"/>
                <a:cs typeface="Calibri"/>
              </a:rPr>
              <a:t>default</a:t>
            </a:r>
            <a:r>
              <a:rPr sz="2600" spc="-85" dirty="0">
                <a:latin typeface="Times New Roman"/>
                <a:cs typeface="Times New Roman"/>
              </a:rPr>
              <a:t> </a:t>
            </a:r>
            <a:r>
              <a:rPr sz="2600" dirty="0">
                <a:latin typeface="Calibri"/>
                <a:cs typeface="Calibri"/>
              </a:rPr>
              <a:t>−</a:t>
            </a:r>
            <a:r>
              <a:rPr sz="2600" spc="-40" dirty="0">
                <a:latin typeface="Calibri"/>
                <a:cs typeface="Calibri"/>
              </a:rPr>
              <a:t> </a:t>
            </a:r>
            <a:r>
              <a:rPr sz="2600" dirty="0">
                <a:latin typeface="Calibri"/>
                <a:cs typeface="Calibri"/>
              </a:rPr>
              <a:t>This</a:t>
            </a:r>
            <a:r>
              <a:rPr sz="2600" spc="-55" dirty="0">
                <a:latin typeface="Calibri"/>
                <a:cs typeface="Calibri"/>
              </a:rPr>
              <a:t> </a:t>
            </a:r>
            <a:r>
              <a:rPr sz="2600" dirty="0">
                <a:latin typeface="Calibri"/>
                <a:cs typeface="Calibri"/>
              </a:rPr>
              <a:t>is</a:t>
            </a:r>
            <a:r>
              <a:rPr sz="2600" spc="-50" dirty="0">
                <a:latin typeface="Calibri"/>
                <a:cs typeface="Calibri"/>
              </a:rPr>
              <a:t> </a:t>
            </a:r>
            <a:r>
              <a:rPr sz="2600" dirty="0">
                <a:latin typeface="Calibri"/>
                <a:cs typeface="Calibri"/>
              </a:rPr>
              <a:t>the</a:t>
            </a:r>
            <a:r>
              <a:rPr sz="2600" spc="-45" dirty="0">
                <a:latin typeface="Calibri"/>
                <a:cs typeface="Calibri"/>
              </a:rPr>
              <a:t> </a:t>
            </a:r>
            <a:r>
              <a:rPr sz="2600" spc="-10" dirty="0">
                <a:latin typeface="Calibri"/>
                <a:cs typeface="Calibri"/>
              </a:rPr>
              <a:t>Value</a:t>
            </a:r>
            <a:r>
              <a:rPr sz="2600" spc="-45" dirty="0">
                <a:latin typeface="Calibri"/>
                <a:cs typeface="Calibri"/>
              </a:rPr>
              <a:t> </a:t>
            </a:r>
            <a:r>
              <a:rPr sz="2600" spc="-25" dirty="0">
                <a:latin typeface="Calibri"/>
                <a:cs typeface="Calibri"/>
              </a:rPr>
              <a:t>to </a:t>
            </a:r>
            <a:r>
              <a:rPr sz="2600" dirty="0">
                <a:latin typeface="Calibri"/>
                <a:cs typeface="Calibri"/>
              </a:rPr>
              <a:t>be</a:t>
            </a:r>
            <a:r>
              <a:rPr sz="2600" spc="-95" dirty="0">
                <a:latin typeface="Times New Roman"/>
                <a:cs typeface="Times New Roman"/>
              </a:rPr>
              <a:t> </a:t>
            </a:r>
            <a:r>
              <a:rPr sz="2600" spc="-10" dirty="0">
                <a:latin typeface="Calibri"/>
                <a:cs typeface="Calibri"/>
              </a:rPr>
              <a:t>returned</a:t>
            </a:r>
            <a:r>
              <a:rPr sz="2600" spc="-114" dirty="0">
                <a:latin typeface="Times New Roman"/>
                <a:cs typeface="Times New Roman"/>
              </a:rPr>
              <a:t> </a:t>
            </a:r>
            <a:r>
              <a:rPr sz="2600" dirty="0">
                <a:latin typeface="Calibri"/>
                <a:cs typeface="Calibri"/>
              </a:rPr>
              <a:t>in</a:t>
            </a:r>
            <a:r>
              <a:rPr sz="2600" spc="-90" dirty="0">
                <a:latin typeface="Times New Roman"/>
                <a:cs typeface="Times New Roman"/>
              </a:rPr>
              <a:t> </a:t>
            </a:r>
            <a:r>
              <a:rPr sz="2600" dirty="0">
                <a:latin typeface="Calibri"/>
                <a:cs typeface="Calibri"/>
              </a:rPr>
              <a:t>case</a:t>
            </a:r>
            <a:r>
              <a:rPr sz="2600" spc="-90" dirty="0">
                <a:latin typeface="Times New Roman"/>
                <a:cs typeface="Times New Roman"/>
              </a:rPr>
              <a:t> </a:t>
            </a:r>
            <a:r>
              <a:rPr sz="2600" spc="-20" dirty="0">
                <a:latin typeface="Calibri"/>
                <a:cs typeface="Calibri"/>
              </a:rPr>
              <a:t>key</a:t>
            </a:r>
            <a:r>
              <a:rPr sz="2600" spc="-95" dirty="0">
                <a:latin typeface="Times New Roman"/>
                <a:cs typeface="Times New Roman"/>
              </a:rPr>
              <a:t> </a:t>
            </a:r>
            <a:r>
              <a:rPr sz="2600" spc="-25" dirty="0">
                <a:latin typeface="Calibri"/>
                <a:cs typeface="Calibri"/>
              </a:rPr>
              <a:t>is</a:t>
            </a:r>
            <a:r>
              <a:rPr sz="2600" spc="-25" dirty="0">
                <a:latin typeface="Times New Roman"/>
                <a:cs typeface="Times New Roman"/>
              </a:rPr>
              <a:t> </a:t>
            </a:r>
            <a:r>
              <a:rPr sz="2600" dirty="0">
                <a:latin typeface="Calibri"/>
                <a:cs typeface="Calibri"/>
              </a:rPr>
              <a:t>not</a:t>
            </a:r>
            <a:r>
              <a:rPr sz="2600" spc="-65" dirty="0">
                <a:latin typeface="Times New Roman"/>
                <a:cs typeface="Times New Roman"/>
              </a:rPr>
              <a:t> </a:t>
            </a:r>
            <a:r>
              <a:rPr sz="2600" spc="-10" dirty="0">
                <a:latin typeface="Calibri"/>
                <a:cs typeface="Calibri"/>
              </a:rPr>
              <a:t>found.</a:t>
            </a:r>
            <a:endParaRPr sz="2600">
              <a:latin typeface="Calibri"/>
              <a:cs typeface="Calibri"/>
            </a:endParaRPr>
          </a:p>
        </p:txBody>
      </p:sp>
      <p:sp>
        <p:nvSpPr>
          <p:cNvPr id="4" name="object 4"/>
          <p:cNvSpPr txBox="1">
            <a:spLocks noGrp="1"/>
          </p:cNvSpPr>
          <p:nvPr>
            <p:ph type="title"/>
          </p:nvPr>
        </p:nvSpPr>
        <p:spPr>
          <a:xfrm>
            <a:off x="4727832" y="168650"/>
            <a:ext cx="4022725" cy="1215390"/>
          </a:xfrm>
          <a:prstGeom prst="rect">
            <a:avLst/>
          </a:prstGeom>
        </p:spPr>
        <p:txBody>
          <a:bodyPr vert="horz" wrap="square" lIns="0" tIns="13335" rIns="0" bIns="0" rtlCol="0">
            <a:spAutoFit/>
          </a:bodyPr>
          <a:lstStyle/>
          <a:p>
            <a:pPr marL="12700">
              <a:lnSpc>
                <a:spcPct val="100000"/>
              </a:lnSpc>
              <a:spcBef>
                <a:spcPts val="105"/>
              </a:spcBef>
            </a:pPr>
            <a:r>
              <a:rPr sz="2600" b="0" spc="-10" dirty="0">
                <a:latin typeface="Calibri"/>
                <a:cs typeface="Calibri"/>
              </a:rPr>
              <a:t>Example:</a:t>
            </a:r>
            <a:endParaRPr sz="2600">
              <a:latin typeface="Calibri"/>
              <a:cs typeface="Calibri"/>
            </a:endParaRPr>
          </a:p>
          <a:p>
            <a:pPr marL="12700" marR="5080">
              <a:lnSpc>
                <a:spcPct val="100000"/>
              </a:lnSpc>
            </a:pPr>
            <a:r>
              <a:rPr sz="2600" b="0" dirty="0">
                <a:latin typeface="Calibri"/>
                <a:cs typeface="Calibri"/>
              </a:rPr>
              <a:t>dict</a:t>
            </a:r>
            <a:r>
              <a:rPr sz="2600" b="0" spc="-95" dirty="0">
                <a:latin typeface="Times New Roman"/>
                <a:cs typeface="Times New Roman"/>
              </a:rPr>
              <a:t> </a:t>
            </a:r>
            <a:r>
              <a:rPr sz="2600" b="0" dirty="0">
                <a:latin typeface="Calibri"/>
                <a:cs typeface="Calibri"/>
              </a:rPr>
              <a:t>=</a:t>
            </a:r>
            <a:r>
              <a:rPr sz="2600" b="0" spc="-85" dirty="0">
                <a:latin typeface="Times New Roman"/>
                <a:cs typeface="Times New Roman"/>
              </a:rPr>
              <a:t> </a:t>
            </a:r>
            <a:r>
              <a:rPr sz="2600" b="0" dirty="0">
                <a:latin typeface="Calibri"/>
                <a:cs typeface="Calibri"/>
              </a:rPr>
              <a:t>{'Name':</a:t>
            </a:r>
            <a:r>
              <a:rPr sz="2600" b="0" spc="-100" dirty="0">
                <a:latin typeface="Times New Roman"/>
                <a:cs typeface="Times New Roman"/>
              </a:rPr>
              <a:t> </a:t>
            </a:r>
            <a:r>
              <a:rPr sz="2600" b="0" spc="-10" dirty="0">
                <a:latin typeface="Calibri"/>
                <a:cs typeface="Calibri"/>
              </a:rPr>
              <a:t>'Zara',</a:t>
            </a:r>
            <a:r>
              <a:rPr sz="2600" b="0" spc="-95" dirty="0">
                <a:latin typeface="Times New Roman"/>
                <a:cs typeface="Times New Roman"/>
              </a:rPr>
              <a:t> </a:t>
            </a:r>
            <a:r>
              <a:rPr sz="2600" b="0" dirty="0">
                <a:latin typeface="Calibri"/>
                <a:cs typeface="Calibri"/>
              </a:rPr>
              <a:t>'Age':</a:t>
            </a:r>
            <a:r>
              <a:rPr sz="2600" b="0" spc="-100" dirty="0">
                <a:latin typeface="Times New Roman"/>
                <a:cs typeface="Times New Roman"/>
              </a:rPr>
              <a:t> </a:t>
            </a:r>
            <a:r>
              <a:rPr sz="2600" b="0" spc="-25" dirty="0">
                <a:latin typeface="Calibri"/>
                <a:cs typeface="Calibri"/>
              </a:rPr>
              <a:t>7}</a:t>
            </a:r>
            <a:r>
              <a:rPr sz="2600" b="0" spc="-25" dirty="0">
                <a:latin typeface="Times New Roman"/>
                <a:cs typeface="Times New Roman"/>
              </a:rPr>
              <a:t> </a:t>
            </a:r>
            <a:r>
              <a:rPr sz="2600" b="0" dirty="0">
                <a:latin typeface="Calibri"/>
                <a:cs typeface="Calibri"/>
              </a:rPr>
              <a:t>print</a:t>
            </a:r>
            <a:r>
              <a:rPr sz="2600" b="0" spc="-100" dirty="0">
                <a:latin typeface="Times New Roman"/>
                <a:cs typeface="Times New Roman"/>
              </a:rPr>
              <a:t> </a:t>
            </a:r>
            <a:r>
              <a:rPr sz="2600" b="0" spc="-25" dirty="0">
                <a:latin typeface="Calibri"/>
                <a:cs typeface="Calibri"/>
              </a:rPr>
              <a:t>"Value</a:t>
            </a:r>
            <a:r>
              <a:rPr sz="2600" b="0" spc="-110" dirty="0">
                <a:latin typeface="Times New Roman"/>
                <a:cs typeface="Times New Roman"/>
              </a:rPr>
              <a:t> </a:t>
            </a:r>
            <a:r>
              <a:rPr sz="2600" b="0" dirty="0">
                <a:latin typeface="Calibri"/>
                <a:cs typeface="Calibri"/>
              </a:rPr>
              <a:t>:</a:t>
            </a:r>
            <a:r>
              <a:rPr sz="2600" b="0" spc="-80" dirty="0">
                <a:latin typeface="Times New Roman"/>
                <a:cs typeface="Times New Roman"/>
              </a:rPr>
              <a:t> </a:t>
            </a:r>
            <a:r>
              <a:rPr sz="2600" b="0" dirty="0">
                <a:latin typeface="Calibri"/>
                <a:cs typeface="Calibri"/>
              </a:rPr>
              <a:t>%s"</a:t>
            </a:r>
            <a:r>
              <a:rPr sz="2600" b="0" spc="-100" dirty="0">
                <a:latin typeface="Times New Roman"/>
                <a:cs typeface="Times New Roman"/>
              </a:rPr>
              <a:t> </a:t>
            </a:r>
            <a:r>
              <a:rPr sz="2600" b="0" spc="-50" dirty="0">
                <a:latin typeface="Calibri"/>
                <a:cs typeface="Calibri"/>
              </a:rPr>
              <a:t>%</a:t>
            </a:r>
            <a:endParaRPr sz="2600">
              <a:latin typeface="Calibri"/>
              <a:cs typeface="Calibri"/>
            </a:endParaRPr>
          </a:p>
        </p:txBody>
      </p:sp>
      <p:sp>
        <p:nvSpPr>
          <p:cNvPr id="5" name="object 5"/>
          <p:cNvSpPr txBox="1"/>
          <p:nvPr/>
        </p:nvSpPr>
        <p:spPr>
          <a:xfrm>
            <a:off x="4727832" y="1278377"/>
            <a:ext cx="4032885" cy="2721610"/>
          </a:xfrm>
          <a:prstGeom prst="rect">
            <a:avLst/>
          </a:prstGeom>
        </p:spPr>
        <p:txBody>
          <a:bodyPr vert="horz" wrap="square" lIns="0" tIns="13335" rIns="0" bIns="0" rtlCol="0">
            <a:spAutoFit/>
          </a:bodyPr>
          <a:lstStyle/>
          <a:p>
            <a:pPr marL="12700" marR="5080" indent="342900">
              <a:lnSpc>
                <a:spcPct val="100000"/>
              </a:lnSpc>
              <a:spcBef>
                <a:spcPts val="105"/>
              </a:spcBef>
            </a:pPr>
            <a:r>
              <a:rPr sz="2600" spc="-10" dirty="0">
                <a:latin typeface="Calibri"/>
                <a:cs typeface="Calibri"/>
              </a:rPr>
              <a:t>dict.setdefault('Age',</a:t>
            </a:r>
            <a:r>
              <a:rPr sz="2600" spc="-110" dirty="0">
                <a:latin typeface="Times New Roman"/>
                <a:cs typeface="Times New Roman"/>
              </a:rPr>
              <a:t> </a:t>
            </a:r>
            <a:r>
              <a:rPr sz="2600" spc="-20" dirty="0">
                <a:latin typeface="Calibri"/>
                <a:cs typeface="Calibri"/>
              </a:rPr>
              <a:t>None)</a:t>
            </a:r>
            <a:r>
              <a:rPr sz="2600" spc="-20" dirty="0">
                <a:latin typeface="Times New Roman"/>
                <a:cs typeface="Times New Roman"/>
              </a:rPr>
              <a:t> </a:t>
            </a:r>
            <a:r>
              <a:rPr sz="2600" dirty="0">
                <a:latin typeface="Calibri"/>
                <a:cs typeface="Calibri"/>
              </a:rPr>
              <a:t>print</a:t>
            </a:r>
            <a:r>
              <a:rPr sz="2600" spc="-95" dirty="0">
                <a:latin typeface="Times New Roman"/>
                <a:cs typeface="Times New Roman"/>
              </a:rPr>
              <a:t> </a:t>
            </a:r>
            <a:r>
              <a:rPr sz="2600" spc="-25" dirty="0">
                <a:latin typeface="Calibri"/>
                <a:cs typeface="Calibri"/>
              </a:rPr>
              <a:t>"Value</a:t>
            </a:r>
            <a:r>
              <a:rPr sz="2600" spc="-110" dirty="0">
                <a:latin typeface="Times New Roman"/>
                <a:cs typeface="Times New Roman"/>
              </a:rPr>
              <a:t> </a:t>
            </a:r>
            <a:r>
              <a:rPr sz="2600" dirty="0">
                <a:latin typeface="Calibri"/>
                <a:cs typeface="Calibri"/>
              </a:rPr>
              <a:t>:</a:t>
            </a:r>
            <a:r>
              <a:rPr sz="2600" spc="-75" dirty="0">
                <a:latin typeface="Times New Roman"/>
                <a:cs typeface="Times New Roman"/>
              </a:rPr>
              <a:t> </a:t>
            </a:r>
            <a:r>
              <a:rPr sz="2600" dirty="0">
                <a:latin typeface="Calibri"/>
                <a:cs typeface="Calibri"/>
              </a:rPr>
              <a:t>%s"</a:t>
            </a:r>
            <a:r>
              <a:rPr sz="2600" spc="-100" dirty="0">
                <a:latin typeface="Times New Roman"/>
                <a:cs typeface="Times New Roman"/>
              </a:rPr>
              <a:t> </a:t>
            </a:r>
            <a:r>
              <a:rPr sz="2600" spc="-50" dirty="0">
                <a:latin typeface="Calibri"/>
                <a:cs typeface="Calibri"/>
              </a:rPr>
              <a:t>%</a:t>
            </a:r>
            <a:endParaRPr sz="2600">
              <a:latin typeface="Calibri"/>
              <a:cs typeface="Calibri"/>
            </a:endParaRPr>
          </a:p>
          <a:p>
            <a:pPr marL="355600">
              <a:lnSpc>
                <a:spcPts val="2500"/>
              </a:lnSpc>
            </a:pPr>
            <a:r>
              <a:rPr sz="2600" spc="-10" dirty="0">
                <a:latin typeface="Calibri"/>
                <a:cs typeface="Calibri"/>
              </a:rPr>
              <a:t>dict.setdefault('Sex',</a:t>
            </a:r>
            <a:r>
              <a:rPr sz="2600" spc="-140" dirty="0">
                <a:latin typeface="Times New Roman"/>
                <a:cs typeface="Times New Roman"/>
              </a:rPr>
              <a:t> </a:t>
            </a:r>
            <a:r>
              <a:rPr sz="2600" spc="-10" dirty="0">
                <a:latin typeface="Calibri"/>
                <a:cs typeface="Calibri"/>
              </a:rPr>
              <a:t>None)</a:t>
            </a:r>
            <a:endParaRPr sz="2600">
              <a:latin typeface="Calibri"/>
              <a:cs typeface="Calibri"/>
            </a:endParaRPr>
          </a:p>
          <a:p>
            <a:pPr marL="12700" marR="2307590">
              <a:lnSpc>
                <a:spcPct val="100000"/>
              </a:lnSpc>
              <a:spcBef>
                <a:spcPts val="3120"/>
              </a:spcBef>
            </a:pPr>
            <a:r>
              <a:rPr sz="2600" spc="-10" dirty="0">
                <a:latin typeface="Calibri"/>
                <a:cs typeface="Calibri"/>
              </a:rPr>
              <a:t>Output:</a:t>
            </a:r>
            <a:r>
              <a:rPr sz="2600" spc="-10" dirty="0">
                <a:latin typeface="Times New Roman"/>
                <a:cs typeface="Times New Roman"/>
              </a:rPr>
              <a:t> </a:t>
            </a:r>
            <a:r>
              <a:rPr sz="2600" spc="-25" dirty="0">
                <a:latin typeface="Calibri"/>
                <a:cs typeface="Calibri"/>
              </a:rPr>
              <a:t>Value</a:t>
            </a:r>
            <a:r>
              <a:rPr sz="2600" spc="-110" dirty="0">
                <a:latin typeface="Times New Roman"/>
                <a:cs typeface="Times New Roman"/>
              </a:rPr>
              <a:t> </a:t>
            </a:r>
            <a:r>
              <a:rPr sz="2600" dirty="0">
                <a:latin typeface="Calibri"/>
                <a:cs typeface="Calibri"/>
              </a:rPr>
              <a:t>:</a:t>
            </a:r>
            <a:r>
              <a:rPr sz="2600" spc="-90" dirty="0">
                <a:latin typeface="Times New Roman"/>
                <a:cs typeface="Times New Roman"/>
              </a:rPr>
              <a:t> </a:t>
            </a:r>
            <a:r>
              <a:rPr sz="2600" spc="-50" dirty="0">
                <a:latin typeface="Calibri"/>
                <a:cs typeface="Calibri"/>
              </a:rPr>
              <a:t>7</a:t>
            </a:r>
            <a:r>
              <a:rPr sz="2600" spc="-50" dirty="0">
                <a:latin typeface="Times New Roman"/>
                <a:cs typeface="Times New Roman"/>
              </a:rPr>
              <a:t> </a:t>
            </a:r>
            <a:r>
              <a:rPr sz="2600" spc="-25" dirty="0">
                <a:latin typeface="Calibri"/>
                <a:cs typeface="Calibri"/>
              </a:rPr>
              <a:t>Value</a:t>
            </a:r>
            <a:r>
              <a:rPr sz="2600" spc="-100" dirty="0">
                <a:latin typeface="Times New Roman"/>
                <a:cs typeface="Times New Roman"/>
              </a:rPr>
              <a:t> </a:t>
            </a:r>
            <a:r>
              <a:rPr sz="2600" dirty="0">
                <a:latin typeface="Calibri"/>
                <a:cs typeface="Calibri"/>
              </a:rPr>
              <a:t>:</a:t>
            </a:r>
            <a:r>
              <a:rPr sz="2600" spc="-95" dirty="0">
                <a:latin typeface="Times New Roman"/>
                <a:cs typeface="Times New Roman"/>
              </a:rPr>
              <a:t> </a:t>
            </a:r>
            <a:r>
              <a:rPr sz="2600" spc="-20" dirty="0">
                <a:latin typeface="Calibri"/>
                <a:cs typeface="Calibri"/>
              </a:rPr>
              <a:t>None</a:t>
            </a:r>
            <a:endParaRPr sz="2600">
              <a:latin typeface="Calibri"/>
              <a:cs typeface="Calibri"/>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228937"/>
            <a:ext cx="4068445" cy="3184525"/>
          </a:xfrm>
          <a:prstGeom prst="rect">
            <a:avLst/>
          </a:prstGeom>
        </p:spPr>
        <p:txBody>
          <a:bodyPr vert="horz" wrap="square" lIns="0" tIns="98425" rIns="0" bIns="0" rtlCol="0">
            <a:spAutoFit/>
          </a:bodyPr>
          <a:lstStyle/>
          <a:p>
            <a:pPr marL="12700">
              <a:lnSpc>
                <a:spcPct val="100000"/>
              </a:lnSpc>
              <a:spcBef>
                <a:spcPts val="775"/>
              </a:spcBef>
              <a:tabLst>
                <a:tab pos="527685" algn="l"/>
              </a:tabLst>
            </a:pPr>
            <a:r>
              <a:rPr sz="2800" b="1" spc="-50" dirty="0">
                <a:latin typeface="Calibri"/>
                <a:cs typeface="Calibri"/>
              </a:rPr>
              <a:t>9</a:t>
            </a:r>
            <a:r>
              <a:rPr sz="2800" dirty="0">
                <a:latin typeface="Times New Roman"/>
                <a:cs typeface="Times New Roman"/>
              </a:rPr>
              <a:t>	</a:t>
            </a:r>
            <a:r>
              <a:rPr sz="2800" b="1" spc="-10" dirty="0">
                <a:latin typeface="Calibri"/>
                <a:cs typeface="Calibri"/>
              </a:rPr>
              <a:t>dict.update(dict2)</a:t>
            </a:r>
            <a:endParaRPr sz="2800">
              <a:latin typeface="Calibri"/>
              <a:cs typeface="Calibri"/>
            </a:endParaRPr>
          </a:p>
          <a:p>
            <a:pPr marL="527685" marR="5080" indent="-515620">
              <a:lnSpc>
                <a:spcPct val="100000"/>
              </a:lnSpc>
              <a:spcBef>
                <a:spcPts val="670"/>
              </a:spcBef>
            </a:pPr>
            <a:r>
              <a:rPr sz="2800" dirty="0">
                <a:latin typeface="Calibri"/>
                <a:cs typeface="Calibri"/>
              </a:rPr>
              <a:t>Python</a:t>
            </a:r>
            <a:r>
              <a:rPr sz="2800" spc="-135" dirty="0">
                <a:latin typeface="Times New Roman"/>
                <a:cs typeface="Times New Roman"/>
              </a:rPr>
              <a:t> </a:t>
            </a:r>
            <a:r>
              <a:rPr sz="2800" dirty="0">
                <a:latin typeface="Calibri"/>
                <a:cs typeface="Calibri"/>
              </a:rPr>
              <a:t>dictionary</a:t>
            </a:r>
            <a:r>
              <a:rPr sz="2800" spc="-155" dirty="0">
                <a:latin typeface="Times New Roman"/>
                <a:cs typeface="Times New Roman"/>
              </a:rPr>
              <a:t> </a:t>
            </a:r>
            <a:r>
              <a:rPr sz="2800" spc="-10" dirty="0">
                <a:latin typeface="Calibri"/>
                <a:cs typeface="Calibri"/>
              </a:rPr>
              <a:t>method</a:t>
            </a:r>
            <a:r>
              <a:rPr sz="2800" spc="-10" dirty="0">
                <a:latin typeface="Times New Roman"/>
                <a:cs typeface="Times New Roman"/>
              </a:rPr>
              <a:t> </a:t>
            </a:r>
            <a:r>
              <a:rPr sz="2800" spc="-10" dirty="0">
                <a:latin typeface="Calibri"/>
                <a:cs typeface="Calibri"/>
              </a:rPr>
              <a:t>update()</a:t>
            </a:r>
            <a:r>
              <a:rPr sz="2800" spc="-130" dirty="0">
                <a:latin typeface="Times New Roman"/>
                <a:cs typeface="Times New Roman"/>
              </a:rPr>
              <a:t> </a:t>
            </a:r>
            <a:r>
              <a:rPr sz="2800" dirty="0">
                <a:latin typeface="Calibri"/>
                <a:cs typeface="Calibri"/>
              </a:rPr>
              <a:t>adds</a:t>
            </a:r>
            <a:r>
              <a:rPr sz="2800" spc="-125" dirty="0">
                <a:latin typeface="Times New Roman"/>
                <a:cs typeface="Times New Roman"/>
              </a:rPr>
              <a:t> </a:t>
            </a:r>
            <a:r>
              <a:rPr sz="2800" spc="-10" dirty="0">
                <a:latin typeface="Calibri"/>
                <a:cs typeface="Calibri"/>
              </a:rPr>
              <a:t>dictionary</a:t>
            </a:r>
            <a:r>
              <a:rPr sz="2800" spc="-10" dirty="0">
                <a:latin typeface="Times New Roman"/>
                <a:cs typeface="Times New Roman"/>
              </a:rPr>
              <a:t> </a:t>
            </a:r>
            <a:r>
              <a:rPr sz="2800" dirty="0">
                <a:latin typeface="Calibri"/>
                <a:cs typeface="Calibri"/>
              </a:rPr>
              <a:t>dict2's</a:t>
            </a:r>
            <a:r>
              <a:rPr sz="2800" spc="-140" dirty="0">
                <a:latin typeface="Times New Roman"/>
                <a:cs typeface="Times New Roman"/>
              </a:rPr>
              <a:t> </a:t>
            </a:r>
            <a:r>
              <a:rPr sz="2800" spc="-40" dirty="0">
                <a:latin typeface="Calibri"/>
                <a:cs typeface="Calibri"/>
              </a:rPr>
              <a:t>key-</a:t>
            </a:r>
            <a:r>
              <a:rPr sz="2800" dirty="0">
                <a:latin typeface="Calibri"/>
                <a:cs typeface="Calibri"/>
              </a:rPr>
              <a:t>values</a:t>
            </a:r>
            <a:r>
              <a:rPr sz="2800" spc="-160" dirty="0">
                <a:latin typeface="Times New Roman"/>
                <a:cs typeface="Times New Roman"/>
              </a:rPr>
              <a:t> </a:t>
            </a:r>
            <a:r>
              <a:rPr sz="2800" spc="-10" dirty="0">
                <a:latin typeface="Calibri"/>
                <a:cs typeface="Calibri"/>
              </a:rPr>
              <a:t>pairs</a:t>
            </a:r>
            <a:r>
              <a:rPr sz="2800" spc="-10" dirty="0">
                <a:latin typeface="Times New Roman"/>
                <a:cs typeface="Times New Roman"/>
              </a:rPr>
              <a:t> </a:t>
            </a:r>
            <a:r>
              <a:rPr sz="2800" dirty="0">
                <a:latin typeface="Calibri"/>
                <a:cs typeface="Calibri"/>
              </a:rPr>
              <a:t>in</a:t>
            </a:r>
            <a:r>
              <a:rPr sz="2800" spc="-120" dirty="0">
                <a:latin typeface="Times New Roman"/>
                <a:cs typeface="Times New Roman"/>
              </a:rPr>
              <a:t> </a:t>
            </a:r>
            <a:r>
              <a:rPr sz="2800" dirty="0">
                <a:latin typeface="Calibri"/>
                <a:cs typeface="Calibri"/>
              </a:rPr>
              <a:t>to</a:t>
            </a:r>
            <a:r>
              <a:rPr sz="2800" spc="-114" dirty="0">
                <a:latin typeface="Times New Roman"/>
                <a:cs typeface="Times New Roman"/>
              </a:rPr>
              <a:t> </a:t>
            </a:r>
            <a:r>
              <a:rPr sz="2800" dirty="0">
                <a:latin typeface="Calibri"/>
                <a:cs typeface="Calibri"/>
              </a:rPr>
              <a:t>dict.</a:t>
            </a:r>
            <a:r>
              <a:rPr sz="2800" spc="-90" dirty="0">
                <a:latin typeface="Times New Roman"/>
                <a:cs typeface="Times New Roman"/>
              </a:rPr>
              <a:t> </a:t>
            </a:r>
            <a:r>
              <a:rPr sz="2800" dirty="0">
                <a:latin typeface="Calibri"/>
                <a:cs typeface="Calibri"/>
              </a:rPr>
              <a:t>This</a:t>
            </a:r>
            <a:r>
              <a:rPr sz="2800" spc="-110" dirty="0">
                <a:latin typeface="Times New Roman"/>
                <a:cs typeface="Times New Roman"/>
              </a:rPr>
              <a:t> </a:t>
            </a:r>
            <a:r>
              <a:rPr sz="2800" spc="-10" dirty="0">
                <a:latin typeface="Calibri"/>
                <a:cs typeface="Calibri"/>
              </a:rPr>
              <a:t>function</a:t>
            </a:r>
            <a:r>
              <a:rPr sz="2800" spc="-10" dirty="0">
                <a:latin typeface="Times New Roman"/>
                <a:cs typeface="Times New Roman"/>
              </a:rPr>
              <a:t> </a:t>
            </a:r>
            <a:r>
              <a:rPr sz="2800" dirty="0">
                <a:latin typeface="Calibri"/>
                <a:cs typeface="Calibri"/>
              </a:rPr>
              <a:t>does</a:t>
            </a:r>
            <a:r>
              <a:rPr sz="2800" spc="-114" dirty="0">
                <a:latin typeface="Times New Roman"/>
                <a:cs typeface="Times New Roman"/>
              </a:rPr>
              <a:t> </a:t>
            </a:r>
            <a:r>
              <a:rPr sz="2800" dirty="0">
                <a:latin typeface="Calibri"/>
                <a:cs typeface="Calibri"/>
              </a:rPr>
              <a:t>not</a:t>
            </a:r>
            <a:r>
              <a:rPr sz="2800" spc="-114" dirty="0">
                <a:latin typeface="Times New Roman"/>
                <a:cs typeface="Times New Roman"/>
              </a:rPr>
              <a:t> </a:t>
            </a:r>
            <a:r>
              <a:rPr sz="2800" spc="-10" dirty="0">
                <a:latin typeface="Calibri"/>
                <a:cs typeface="Calibri"/>
              </a:rPr>
              <a:t>return</a:t>
            </a:r>
            <a:r>
              <a:rPr sz="2800" spc="-10" dirty="0">
                <a:latin typeface="Times New Roman"/>
                <a:cs typeface="Times New Roman"/>
              </a:rPr>
              <a:t> </a:t>
            </a:r>
            <a:r>
              <a:rPr sz="2800" spc="-10" dirty="0">
                <a:latin typeface="Calibri"/>
                <a:cs typeface="Calibri"/>
              </a:rPr>
              <a:t>anything.</a:t>
            </a:r>
            <a:endParaRPr sz="2800">
              <a:latin typeface="Calibri"/>
              <a:cs typeface="Calibri"/>
            </a:endParaRPr>
          </a:p>
        </p:txBody>
      </p:sp>
      <p:sp>
        <p:nvSpPr>
          <p:cNvPr id="3" name="object 3"/>
          <p:cNvSpPr txBox="1"/>
          <p:nvPr/>
        </p:nvSpPr>
        <p:spPr>
          <a:xfrm>
            <a:off x="231140" y="3899690"/>
            <a:ext cx="4070350" cy="2501265"/>
          </a:xfrm>
          <a:prstGeom prst="rect">
            <a:avLst/>
          </a:prstGeom>
        </p:spPr>
        <p:txBody>
          <a:bodyPr vert="horz" wrap="square" lIns="0" tIns="97790" rIns="0" bIns="0" rtlCol="0">
            <a:spAutoFit/>
          </a:bodyPr>
          <a:lstStyle/>
          <a:p>
            <a:pPr marL="12700">
              <a:lnSpc>
                <a:spcPct val="100000"/>
              </a:lnSpc>
              <a:spcBef>
                <a:spcPts val="770"/>
              </a:spcBef>
            </a:pPr>
            <a:r>
              <a:rPr sz="2800" b="1" spc="-10" dirty="0">
                <a:latin typeface="Calibri"/>
                <a:cs typeface="Calibri"/>
              </a:rPr>
              <a:t>Syntax</a:t>
            </a:r>
            <a:endParaRPr sz="2800">
              <a:latin typeface="Calibri"/>
              <a:cs typeface="Calibri"/>
            </a:endParaRPr>
          </a:p>
          <a:p>
            <a:pPr marL="12700">
              <a:lnSpc>
                <a:spcPct val="100000"/>
              </a:lnSpc>
              <a:spcBef>
                <a:spcPts val="675"/>
              </a:spcBef>
            </a:pPr>
            <a:r>
              <a:rPr sz="2800" spc="-10" dirty="0">
                <a:latin typeface="Calibri"/>
                <a:cs typeface="Calibri"/>
              </a:rPr>
              <a:t>dict.update(dict2)</a:t>
            </a:r>
            <a:endParaRPr sz="2800">
              <a:latin typeface="Calibri"/>
              <a:cs typeface="Calibri"/>
            </a:endParaRPr>
          </a:p>
          <a:p>
            <a:pPr marL="12700">
              <a:lnSpc>
                <a:spcPct val="100000"/>
              </a:lnSpc>
              <a:spcBef>
                <a:spcPts val="675"/>
              </a:spcBef>
            </a:pPr>
            <a:r>
              <a:rPr sz="2800" b="1" spc="-10" dirty="0">
                <a:latin typeface="Calibri"/>
                <a:cs typeface="Calibri"/>
              </a:rPr>
              <a:t>Parameters</a:t>
            </a:r>
            <a:endParaRPr sz="2800">
              <a:latin typeface="Calibri"/>
              <a:cs typeface="Calibri"/>
            </a:endParaRPr>
          </a:p>
          <a:p>
            <a:pPr marL="12700">
              <a:lnSpc>
                <a:spcPct val="100000"/>
              </a:lnSpc>
              <a:spcBef>
                <a:spcPts val="670"/>
              </a:spcBef>
            </a:pPr>
            <a:r>
              <a:rPr sz="2800" b="1" dirty="0">
                <a:latin typeface="Calibri"/>
                <a:cs typeface="Calibri"/>
              </a:rPr>
              <a:t>dict2</a:t>
            </a:r>
            <a:r>
              <a:rPr sz="2800" spc="-90" dirty="0">
                <a:latin typeface="Times New Roman"/>
                <a:cs typeface="Times New Roman"/>
              </a:rPr>
              <a:t> </a:t>
            </a:r>
            <a:r>
              <a:rPr sz="2800" dirty="0">
                <a:latin typeface="Calibri"/>
                <a:cs typeface="Calibri"/>
              </a:rPr>
              <a:t>−</a:t>
            </a:r>
            <a:r>
              <a:rPr sz="2800" spc="-25" dirty="0">
                <a:latin typeface="Calibri"/>
                <a:cs typeface="Calibri"/>
              </a:rPr>
              <a:t> </a:t>
            </a:r>
            <a:r>
              <a:rPr sz="2800" dirty="0">
                <a:latin typeface="Calibri"/>
                <a:cs typeface="Calibri"/>
              </a:rPr>
              <a:t>This</a:t>
            </a:r>
            <a:r>
              <a:rPr sz="2800" spc="-20" dirty="0">
                <a:latin typeface="Calibri"/>
                <a:cs typeface="Calibri"/>
              </a:rPr>
              <a:t> </a:t>
            </a:r>
            <a:r>
              <a:rPr sz="2800" dirty="0">
                <a:latin typeface="Calibri"/>
                <a:cs typeface="Calibri"/>
              </a:rPr>
              <a:t>is</a:t>
            </a:r>
            <a:r>
              <a:rPr sz="2800" spc="-40" dirty="0">
                <a:latin typeface="Calibri"/>
                <a:cs typeface="Calibri"/>
              </a:rPr>
              <a:t> </a:t>
            </a:r>
            <a:r>
              <a:rPr sz="2800" dirty="0">
                <a:latin typeface="Calibri"/>
                <a:cs typeface="Calibri"/>
              </a:rPr>
              <a:t>the</a:t>
            </a:r>
            <a:r>
              <a:rPr sz="2800" spc="-25" dirty="0">
                <a:latin typeface="Calibri"/>
                <a:cs typeface="Calibri"/>
              </a:rPr>
              <a:t> </a:t>
            </a:r>
            <a:r>
              <a:rPr sz="2800" spc="-10" dirty="0">
                <a:latin typeface="Calibri"/>
                <a:cs typeface="Calibri"/>
              </a:rPr>
              <a:t>dictionary</a:t>
            </a:r>
            <a:endParaRPr sz="2800">
              <a:latin typeface="Calibri"/>
              <a:cs typeface="Calibri"/>
            </a:endParaRPr>
          </a:p>
          <a:p>
            <a:pPr marL="527685">
              <a:lnSpc>
                <a:spcPct val="100000"/>
              </a:lnSpc>
            </a:pPr>
            <a:r>
              <a:rPr sz="2800" dirty="0">
                <a:latin typeface="Calibri"/>
                <a:cs typeface="Calibri"/>
              </a:rPr>
              <a:t>to</a:t>
            </a:r>
            <a:r>
              <a:rPr sz="2800" spc="-130" dirty="0">
                <a:latin typeface="Times New Roman"/>
                <a:cs typeface="Times New Roman"/>
              </a:rPr>
              <a:t> </a:t>
            </a:r>
            <a:r>
              <a:rPr sz="2800" dirty="0">
                <a:latin typeface="Calibri"/>
                <a:cs typeface="Calibri"/>
              </a:rPr>
              <a:t>be</a:t>
            </a:r>
            <a:r>
              <a:rPr sz="2800" spc="-114" dirty="0">
                <a:latin typeface="Times New Roman"/>
                <a:cs typeface="Times New Roman"/>
              </a:rPr>
              <a:t> </a:t>
            </a:r>
            <a:r>
              <a:rPr sz="2800" dirty="0">
                <a:latin typeface="Calibri"/>
                <a:cs typeface="Calibri"/>
              </a:rPr>
              <a:t>added</a:t>
            </a:r>
            <a:r>
              <a:rPr sz="2800" spc="-114" dirty="0">
                <a:latin typeface="Times New Roman"/>
                <a:cs typeface="Times New Roman"/>
              </a:rPr>
              <a:t> </a:t>
            </a:r>
            <a:r>
              <a:rPr sz="2800" dirty="0">
                <a:latin typeface="Calibri"/>
                <a:cs typeface="Calibri"/>
              </a:rPr>
              <a:t>into</a:t>
            </a:r>
            <a:r>
              <a:rPr sz="2800" spc="-125" dirty="0">
                <a:latin typeface="Times New Roman"/>
                <a:cs typeface="Times New Roman"/>
              </a:rPr>
              <a:t> </a:t>
            </a:r>
            <a:r>
              <a:rPr sz="2800" spc="-20" dirty="0">
                <a:latin typeface="Calibri"/>
                <a:cs typeface="Calibri"/>
              </a:rPr>
              <a:t>dict.</a:t>
            </a:r>
            <a:endParaRPr sz="2800">
              <a:latin typeface="Calibri"/>
              <a:cs typeface="Calibri"/>
            </a:endParaRPr>
          </a:p>
        </p:txBody>
      </p:sp>
      <p:sp>
        <p:nvSpPr>
          <p:cNvPr id="4" name="object 4"/>
          <p:cNvSpPr txBox="1"/>
          <p:nvPr/>
        </p:nvSpPr>
        <p:spPr>
          <a:xfrm>
            <a:off x="4727832" y="152554"/>
            <a:ext cx="3951604" cy="3013710"/>
          </a:xfrm>
          <a:prstGeom prst="rect">
            <a:avLst/>
          </a:prstGeom>
        </p:spPr>
        <p:txBody>
          <a:bodyPr vert="horz" wrap="square" lIns="0" tIns="98425" rIns="0" bIns="0" rtlCol="0">
            <a:spAutoFit/>
          </a:bodyPr>
          <a:lstStyle/>
          <a:p>
            <a:pPr marL="12700">
              <a:lnSpc>
                <a:spcPct val="100000"/>
              </a:lnSpc>
              <a:spcBef>
                <a:spcPts val="775"/>
              </a:spcBef>
            </a:pPr>
            <a:r>
              <a:rPr sz="2800" spc="-10" dirty="0">
                <a:latin typeface="Calibri"/>
                <a:cs typeface="Calibri"/>
              </a:rPr>
              <a:t>Example:</a:t>
            </a:r>
            <a:endParaRPr sz="2800">
              <a:latin typeface="Calibri"/>
              <a:cs typeface="Calibri"/>
            </a:endParaRPr>
          </a:p>
          <a:p>
            <a:pPr marL="355600" marR="5080" indent="-342900">
              <a:lnSpc>
                <a:spcPct val="100000"/>
              </a:lnSpc>
              <a:spcBef>
                <a:spcPts val="670"/>
              </a:spcBef>
            </a:pPr>
            <a:r>
              <a:rPr sz="2800" dirty="0">
                <a:latin typeface="Calibri"/>
                <a:cs typeface="Calibri"/>
              </a:rPr>
              <a:t>dict</a:t>
            </a:r>
            <a:r>
              <a:rPr sz="2800" spc="-95" dirty="0">
                <a:latin typeface="Times New Roman"/>
                <a:cs typeface="Times New Roman"/>
              </a:rPr>
              <a:t> </a:t>
            </a:r>
            <a:r>
              <a:rPr sz="2800" dirty="0">
                <a:latin typeface="Calibri"/>
                <a:cs typeface="Calibri"/>
              </a:rPr>
              <a:t>=</a:t>
            </a:r>
            <a:r>
              <a:rPr sz="2800" spc="-100" dirty="0">
                <a:latin typeface="Times New Roman"/>
                <a:cs typeface="Times New Roman"/>
              </a:rPr>
              <a:t> </a:t>
            </a:r>
            <a:r>
              <a:rPr sz="2800" dirty="0">
                <a:latin typeface="Calibri"/>
                <a:cs typeface="Calibri"/>
              </a:rPr>
              <a:t>{'Name':</a:t>
            </a:r>
            <a:r>
              <a:rPr sz="2800" spc="-110" dirty="0">
                <a:latin typeface="Times New Roman"/>
                <a:cs typeface="Times New Roman"/>
              </a:rPr>
              <a:t> </a:t>
            </a:r>
            <a:r>
              <a:rPr sz="2800" dirty="0">
                <a:latin typeface="Calibri"/>
                <a:cs typeface="Calibri"/>
              </a:rPr>
              <a:t>'Zara',</a:t>
            </a:r>
            <a:r>
              <a:rPr sz="2800" spc="-114" dirty="0">
                <a:latin typeface="Times New Roman"/>
                <a:cs typeface="Times New Roman"/>
              </a:rPr>
              <a:t> </a:t>
            </a:r>
            <a:r>
              <a:rPr sz="2800" spc="-10" dirty="0">
                <a:latin typeface="Calibri"/>
                <a:cs typeface="Calibri"/>
              </a:rPr>
              <a:t>'Age':</a:t>
            </a:r>
            <a:r>
              <a:rPr sz="2800" spc="-10" dirty="0">
                <a:latin typeface="Times New Roman"/>
                <a:cs typeface="Times New Roman"/>
              </a:rPr>
              <a:t> </a:t>
            </a:r>
            <a:r>
              <a:rPr sz="2800" spc="-25" dirty="0">
                <a:latin typeface="Calibri"/>
                <a:cs typeface="Calibri"/>
              </a:rPr>
              <a:t>7}</a:t>
            </a:r>
            <a:endParaRPr sz="2800">
              <a:latin typeface="Calibri"/>
              <a:cs typeface="Calibri"/>
            </a:endParaRPr>
          </a:p>
          <a:p>
            <a:pPr marL="12700" marR="607695">
              <a:lnSpc>
                <a:spcPct val="120000"/>
              </a:lnSpc>
              <a:spcBef>
                <a:spcPts val="5"/>
              </a:spcBef>
            </a:pPr>
            <a:r>
              <a:rPr sz="2800" dirty="0">
                <a:latin typeface="Calibri"/>
                <a:cs typeface="Calibri"/>
              </a:rPr>
              <a:t>dict2</a:t>
            </a:r>
            <a:r>
              <a:rPr sz="2800" spc="-95" dirty="0">
                <a:latin typeface="Times New Roman"/>
                <a:cs typeface="Times New Roman"/>
              </a:rPr>
              <a:t> </a:t>
            </a:r>
            <a:r>
              <a:rPr sz="2800" dirty="0">
                <a:latin typeface="Calibri"/>
                <a:cs typeface="Calibri"/>
              </a:rPr>
              <a:t>=</a:t>
            </a:r>
            <a:r>
              <a:rPr sz="2800" spc="-105" dirty="0">
                <a:latin typeface="Times New Roman"/>
                <a:cs typeface="Times New Roman"/>
              </a:rPr>
              <a:t> </a:t>
            </a:r>
            <a:r>
              <a:rPr sz="2800" dirty="0">
                <a:latin typeface="Calibri"/>
                <a:cs typeface="Calibri"/>
              </a:rPr>
              <a:t>{'Sex':</a:t>
            </a:r>
            <a:r>
              <a:rPr sz="2800" spc="-114" dirty="0">
                <a:latin typeface="Times New Roman"/>
                <a:cs typeface="Times New Roman"/>
              </a:rPr>
              <a:t> </a:t>
            </a:r>
            <a:r>
              <a:rPr sz="2800" spc="-10" dirty="0">
                <a:latin typeface="Calibri"/>
                <a:cs typeface="Calibri"/>
              </a:rPr>
              <a:t>'female'</a:t>
            </a:r>
            <a:r>
              <a:rPr sz="2800" spc="-130" dirty="0">
                <a:latin typeface="Times New Roman"/>
                <a:cs typeface="Times New Roman"/>
              </a:rPr>
              <a:t> </a:t>
            </a:r>
            <a:r>
              <a:rPr sz="2800" spc="-50" dirty="0">
                <a:latin typeface="Calibri"/>
                <a:cs typeface="Calibri"/>
              </a:rPr>
              <a:t>}</a:t>
            </a:r>
            <a:r>
              <a:rPr sz="2800" spc="-50" dirty="0">
                <a:latin typeface="Times New Roman"/>
                <a:cs typeface="Times New Roman"/>
              </a:rPr>
              <a:t> </a:t>
            </a:r>
            <a:r>
              <a:rPr sz="2800" spc="-10" dirty="0">
                <a:latin typeface="Calibri"/>
                <a:cs typeface="Calibri"/>
              </a:rPr>
              <a:t>dict.update(dict2)</a:t>
            </a:r>
            <a:endParaRPr sz="2800">
              <a:latin typeface="Calibri"/>
              <a:cs typeface="Calibri"/>
            </a:endParaRPr>
          </a:p>
          <a:p>
            <a:pPr marL="12700">
              <a:lnSpc>
                <a:spcPct val="100000"/>
              </a:lnSpc>
              <a:spcBef>
                <a:spcPts val="670"/>
              </a:spcBef>
              <a:tabLst>
                <a:tab pos="3018155" algn="l"/>
              </a:tabLst>
            </a:pPr>
            <a:r>
              <a:rPr sz="2800" dirty="0">
                <a:latin typeface="Calibri"/>
                <a:cs typeface="Calibri"/>
              </a:rPr>
              <a:t>print</a:t>
            </a:r>
            <a:r>
              <a:rPr sz="2800" spc="-110" dirty="0">
                <a:latin typeface="Times New Roman"/>
                <a:cs typeface="Times New Roman"/>
              </a:rPr>
              <a:t> </a:t>
            </a:r>
            <a:r>
              <a:rPr sz="2800" spc="-25" dirty="0">
                <a:latin typeface="Calibri"/>
                <a:cs typeface="Calibri"/>
              </a:rPr>
              <a:t>"Value</a:t>
            </a:r>
            <a:r>
              <a:rPr sz="2800" spc="-110" dirty="0">
                <a:latin typeface="Times New Roman"/>
                <a:cs typeface="Times New Roman"/>
              </a:rPr>
              <a:t> </a:t>
            </a:r>
            <a:r>
              <a:rPr sz="2800" dirty="0">
                <a:latin typeface="Calibri"/>
                <a:cs typeface="Calibri"/>
              </a:rPr>
              <a:t>:</a:t>
            </a:r>
            <a:r>
              <a:rPr sz="2800" spc="-130" dirty="0">
                <a:latin typeface="Times New Roman"/>
                <a:cs typeface="Times New Roman"/>
              </a:rPr>
              <a:t> </a:t>
            </a:r>
            <a:r>
              <a:rPr sz="2800" dirty="0">
                <a:latin typeface="Calibri"/>
                <a:cs typeface="Calibri"/>
              </a:rPr>
              <a:t>%s"</a:t>
            </a:r>
            <a:r>
              <a:rPr sz="2800" spc="-120" dirty="0">
                <a:latin typeface="Times New Roman"/>
                <a:cs typeface="Times New Roman"/>
              </a:rPr>
              <a:t> </a:t>
            </a:r>
            <a:r>
              <a:rPr sz="2800" spc="-50" dirty="0">
                <a:latin typeface="Calibri"/>
                <a:cs typeface="Calibri"/>
              </a:rPr>
              <a:t>%</a:t>
            </a:r>
            <a:r>
              <a:rPr sz="2800" dirty="0">
                <a:latin typeface="Times New Roman"/>
                <a:cs typeface="Times New Roman"/>
              </a:rPr>
              <a:t>	</a:t>
            </a:r>
            <a:r>
              <a:rPr sz="2800" spc="-20" dirty="0">
                <a:latin typeface="Calibri"/>
                <a:cs typeface="Calibri"/>
              </a:rPr>
              <a:t>dict</a:t>
            </a:r>
            <a:endParaRPr sz="2800">
              <a:latin typeface="Calibri"/>
              <a:cs typeface="Calibri"/>
            </a:endParaRPr>
          </a:p>
        </p:txBody>
      </p:sp>
      <p:sp>
        <p:nvSpPr>
          <p:cNvPr id="5" name="object 5"/>
          <p:cNvSpPr txBox="1"/>
          <p:nvPr/>
        </p:nvSpPr>
        <p:spPr>
          <a:xfrm>
            <a:off x="4727832" y="3652804"/>
            <a:ext cx="3531235" cy="1477010"/>
          </a:xfrm>
          <a:prstGeom prst="rect">
            <a:avLst/>
          </a:prstGeom>
        </p:spPr>
        <p:txBody>
          <a:bodyPr vert="horz" wrap="square" lIns="0" tIns="97790" rIns="0" bIns="0" rtlCol="0">
            <a:spAutoFit/>
          </a:bodyPr>
          <a:lstStyle/>
          <a:p>
            <a:pPr marL="12700">
              <a:lnSpc>
                <a:spcPct val="100000"/>
              </a:lnSpc>
              <a:spcBef>
                <a:spcPts val="770"/>
              </a:spcBef>
            </a:pPr>
            <a:r>
              <a:rPr sz="2800" spc="-10" dirty="0">
                <a:latin typeface="Calibri"/>
                <a:cs typeface="Calibri"/>
              </a:rPr>
              <a:t>Output:</a:t>
            </a:r>
            <a:endParaRPr sz="2800">
              <a:latin typeface="Calibri"/>
              <a:cs typeface="Calibri"/>
            </a:endParaRPr>
          </a:p>
          <a:p>
            <a:pPr marL="12700">
              <a:lnSpc>
                <a:spcPct val="100000"/>
              </a:lnSpc>
              <a:spcBef>
                <a:spcPts val="675"/>
              </a:spcBef>
            </a:pPr>
            <a:r>
              <a:rPr sz="2800" spc="-25" dirty="0">
                <a:latin typeface="Calibri"/>
                <a:cs typeface="Calibri"/>
              </a:rPr>
              <a:t>Value</a:t>
            </a:r>
            <a:r>
              <a:rPr sz="2800" spc="-110" dirty="0">
                <a:latin typeface="Times New Roman"/>
                <a:cs typeface="Times New Roman"/>
              </a:rPr>
              <a:t> </a:t>
            </a:r>
            <a:r>
              <a:rPr sz="2800" dirty="0">
                <a:latin typeface="Calibri"/>
                <a:cs typeface="Calibri"/>
              </a:rPr>
              <a:t>:</a:t>
            </a:r>
            <a:r>
              <a:rPr sz="2800" spc="-114" dirty="0">
                <a:latin typeface="Times New Roman"/>
                <a:cs typeface="Times New Roman"/>
              </a:rPr>
              <a:t> </a:t>
            </a:r>
            <a:r>
              <a:rPr sz="2800" dirty="0">
                <a:latin typeface="Calibri"/>
                <a:cs typeface="Calibri"/>
              </a:rPr>
              <a:t>{'Age':</a:t>
            </a:r>
            <a:r>
              <a:rPr sz="2800" spc="-120" dirty="0">
                <a:latin typeface="Times New Roman"/>
                <a:cs typeface="Times New Roman"/>
              </a:rPr>
              <a:t> </a:t>
            </a:r>
            <a:r>
              <a:rPr sz="2800" dirty="0">
                <a:latin typeface="Calibri"/>
                <a:cs typeface="Calibri"/>
              </a:rPr>
              <a:t>7,</a:t>
            </a:r>
            <a:r>
              <a:rPr sz="2800" spc="-90" dirty="0">
                <a:latin typeface="Times New Roman"/>
                <a:cs typeface="Times New Roman"/>
              </a:rPr>
              <a:t> </a:t>
            </a:r>
            <a:r>
              <a:rPr sz="2800" spc="-10" dirty="0">
                <a:latin typeface="Calibri"/>
                <a:cs typeface="Calibri"/>
              </a:rPr>
              <a:t>'Name':</a:t>
            </a:r>
            <a:endParaRPr sz="2800">
              <a:latin typeface="Calibri"/>
              <a:cs typeface="Calibri"/>
            </a:endParaRPr>
          </a:p>
          <a:p>
            <a:pPr marL="355600">
              <a:lnSpc>
                <a:spcPct val="100000"/>
              </a:lnSpc>
            </a:pPr>
            <a:r>
              <a:rPr sz="2800" dirty="0">
                <a:latin typeface="Calibri"/>
                <a:cs typeface="Calibri"/>
              </a:rPr>
              <a:t>'Zara',</a:t>
            </a:r>
            <a:r>
              <a:rPr sz="2800" spc="-155" dirty="0">
                <a:latin typeface="Times New Roman"/>
                <a:cs typeface="Times New Roman"/>
              </a:rPr>
              <a:t> </a:t>
            </a:r>
            <a:r>
              <a:rPr sz="2800" dirty="0">
                <a:latin typeface="Calibri"/>
                <a:cs typeface="Calibri"/>
              </a:rPr>
              <a:t>'Sex':</a:t>
            </a:r>
            <a:r>
              <a:rPr sz="2800" spc="-135" dirty="0">
                <a:latin typeface="Times New Roman"/>
                <a:cs typeface="Times New Roman"/>
              </a:rPr>
              <a:t> </a:t>
            </a:r>
            <a:r>
              <a:rPr sz="2800" spc="-10" dirty="0">
                <a:latin typeface="Calibri"/>
                <a:cs typeface="Calibri"/>
              </a:rPr>
              <a:t>'female'}</a:t>
            </a:r>
            <a:endParaRPr sz="2800">
              <a:latin typeface="Calibri"/>
              <a:cs typeface="Calibri"/>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28" y="152551"/>
            <a:ext cx="3877945" cy="3782060"/>
          </a:xfrm>
          <a:prstGeom prst="rect">
            <a:avLst/>
          </a:prstGeom>
        </p:spPr>
        <p:txBody>
          <a:bodyPr vert="horz" wrap="square" lIns="0" tIns="98425" rIns="0" bIns="0" rtlCol="0">
            <a:spAutoFit/>
          </a:bodyPr>
          <a:lstStyle/>
          <a:p>
            <a:pPr marL="12700">
              <a:lnSpc>
                <a:spcPct val="100000"/>
              </a:lnSpc>
              <a:spcBef>
                <a:spcPts val="775"/>
              </a:spcBef>
              <a:tabLst>
                <a:tab pos="527685" algn="l"/>
              </a:tabLst>
            </a:pPr>
            <a:r>
              <a:rPr sz="2800" b="1" spc="-25" dirty="0">
                <a:latin typeface="Calibri"/>
                <a:cs typeface="Calibri"/>
              </a:rPr>
              <a:t>10</a:t>
            </a:r>
            <a:r>
              <a:rPr sz="2800" dirty="0">
                <a:latin typeface="Times New Roman"/>
                <a:cs typeface="Times New Roman"/>
              </a:rPr>
              <a:t>	</a:t>
            </a:r>
            <a:r>
              <a:rPr sz="2800" b="1" spc="-10" dirty="0">
                <a:latin typeface="Calibri"/>
                <a:cs typeface="Calibri"/>
              </a:rPr>
              <a:t>dict.values()</a:t>
            </a:r>
            <a:endParaRPr sz="2800">
              <a:latin typeface="Calibri"/>
              <a:cs typeface="Calibri"/>
            </a:endParaRPr>
          </a:p>
          <a:p>
            <a:pPr marL="12700">
              <a:lnSpc>
                <a:spcPct val="100000"/>
              </a:lnSpc>
              <a:spcBef>
                <a:spcPts val="670"/>
              </a:spcBef>
            </a:pPr>
            <a:r>
              <a:rPr sz="2800" dirty="0">
                <a:latin typeface="Calibri"/>
                <a:cs typeface="Calibri"/>
              </a:rPr>
              <a:t>Python</a:t>
            </a:r>
            <a:r>
              <a:rPr sz="2800" spc="-120" dirty="0">
                <a:latin typeface="Times New Roman"/>
                <a:cs typeface="Times New Roman"/>
              </a:rPr>
              <a:t> </a:t>
            </a:r>
            <a:r>
              <a:rPr sz="2800" spc="-10" dirty="0">
                <a:latin typeface="Calibri"/>
                <a:cs typeface="Calibri"/>
              </a:rPr>
              <a:t>dictionary</a:t>
            </a:r>
            <a:endParaRPr sz="2800">
              <a:latin typeface="Calibri"/>
              <a:cs typeface="Calibri"/>
            </a:endParaRPr>
          </a:p>
          <a:p>
            <a:pPr marL="355600" marR="5080">
              <a:lnSpc>
                <a:spcPct val="100000"/>
              </a:lnSpc>
            </a:pPr>
            <a:r>
              <a:rPr sz="2800" dirty="0">
                <a:latin typeface="Calibri"/>
                <a:cs typeface="Calibri"/>
              </a:rPr>
              <a:t>method</a:t>
            </a:r>
            <a:r>
              <a:rPr sz="2800" spc="-145" dirty="0">
                <a:latin typeface="Times New Roman"/>
                <a:cs typeface="Times New Roman"/>
              </a:rPr>
              <a:t> </a:t>
            </a:r>
            <a:r>
              <a:rPr sz="2800" b="1" spc="-10" dirty="0">
                <a:latin typeface="Calibri"/>
                <a:cs typeface="Calibri"/>
              </a:rPr>
              <a:t>values()</a:t>
            </a:r>
            <a:r>
              <a:rPr sz="2800" spc="-135" dirty="0">
                <a:latin typeface="Times New Roman"/>
                <a:cs typeface="Times New Roman"/>
              </a:rPr>
              <a:t> </a:t>
            </a:r>
            <a:r>
              <a:rPr sz="2800" spc="-10" dirty="0">
                <a:latin typeface="Calibri"/>
                <a:cs typeface="Calibri"/>
              </a:rPr>
              <a:t>returns</a:t>
            </a:r>
            <a:r>
              <a:rPr sz="2800" spc="-10" dirty="0">
                <a:latin typeface="Times New Roman"/>
                <a:cs typeface="Times New Roman"/>
              </a:rPr>
              <a:t> </a:t>
            </a:r>
            <a:r>
              <a:rPr sz="2800" dirty="0">
                <a:latin typeface="Calibri"/>
                <a:cs typeface="Calibri"/>
              </a:rPr>
              <a:t>a</a:t>
            </a:r>
            <a:r>
              <a:rPr sz="2800" spc="-90" dirty="0">
                <a:latin typeface="Times New Roman"/>
                <a:cs typeface="Times New Roman"/>
              </a:rPr>
              <a:t> </a:t>
            </a:r>
            <a:r>
              <a:rPr sz="2800" dirty="0">
                <a:latin typeface="Calibri"/>
                <a:cs typeface="Calibri"/>
              </a:rPr>
              <a:t>list</a:t>
            </a:r>
            <a:r>
              <a:rPr sz="2800" spc="-75" dirty="0">
                <a:latin typeface="Times New Roman"/>
                <a:cs typeface="Times New Roman"/>
              </a:rPr>
              <a:t> </a:t>
            </a:r>
            <a:r>
              <a:rPr sz="2800" dirty="0">
                <a:latin typeface="Calibri"/>
                <a:cs typeface="Calibri"/>
              </a:rPr>
              <a:t>of</a:t>
            </a:r>
            <a:r>
              <a:rPr sz="2800" spc="-85" dirty="0">
                <a:latin typeface="Times New Roman"/>
                <a:cs typeface="Times New Roman"/>
              </a:rPr>
              <a:t> </a:t>
            </a:r>
            <a:r>
              <a:rPr sz="2800" dirty="0">
                <a:latin typeface="Calibri"/>
                <a:cs typeface="Calibri"/>
              </a:rPr>
              <a:t>all</a:t>
            </a:r>
            <a:r>
              <a:rPr sz="2800" spc="-90" dirty="0">
                <a:latin typeface="Times New Roman"/>
                <a:cs typeface="Times New Roman"/>
              </a:rPr>
              <a:t> </a:t>
            </a:r>
            <a:r>
              <a:rPr sz="2800" dirty="0">
                <a:latin typeface="Calibri"/>
                <a:cs typeface="Calibri"/>
              </a:rPr>
              <a:t>the</a:t>
            </a:r>
            <a:r>
              <a:rPr sz="2800" spc="-80" dirty="0">
                <a:latin typeface="Times New Roman"/>
                <a:cs typeface="Times New Roman"/>
              </a:rPr>
              <a:t> </a:t>
            </a:r>
            <a:r>
              <a:rPr sz="2800" spc="-10" dirty="0">
                <a:latin typeface="Calibri"/>
                <a:cs typeface="Calibri"/>
              </a:rPr>
              <a:t>values</a:t>
            </a:r>
            <a:r>
              <a:rPr sz="2800" spc="-10" dirty="0">
                <a:latin typeface="Times New Roman"/>
                <a:cs typeface="Times New Roman"/>
              </a:rPr>
              <a:t> </a:t>
            </a:r>
            <a:r>
              <a:rPr sz="2800" spc="-10" dirty="0">
                <a:latin typeface="Calibri"/>
                <a:cs typeface="Calibri"/>
              </a:rPr>
              <a:t>available</a:t>
            </a:r>
            <a:r>
              <a:rPr sz="2800" spc="-110" dirty="0">
                <a:latin typeface="Times New Roman"/>
                <a:cs typeface="Times New Roman"/>
              </a:rPr>
              <a:t> </a:t>
            </a:r>
            <a:r>
              <a:rPr sz="2800" dirty="0">
                <a:latin typeface="Calibri"/>
                <a:cs typeface="Calibri"/>
              </a:rPr>
              <a:t>in</a:t>
            </a:r>
            <a:r>
              <a:rPr sz="2800" spc="-85" dirty="0">
                <a:latin typeface="Times New Roman"/>
                <a:cs typeface="Times New Roman"/>
              </a:rPr>
              <a:t> </a:t>
            </a:r>
            <a:r>
              <a:rPr sz="2800" dirty="0">
                <a:latin typeface="Calibri"/>
                <a:cs typeface="Calibri"/>
              </a:rPr>
              <a:t>a</a:t>
            </a:r>
            <a:r>
              <a:rPr sz="2800" spc="-90" dirty="0">
                <a:latin typeface="Times New Roman"/>
                <a:cs typeface="Times New Roman"/>
              </a:rPr>
              <a:t> </a:t>
            </a:r>
            <a:r>
              <a:rPr sz="2800" spc="-20" dirty="0">
                <a:latin typeface="Calibri"/>
                <a:cs typeface="Calibri"/>
              </a:rPr>
              <a:t>given</a:t>
            </a:r>
            <a:r>
              <a:rPr sz="2800" spc="-20" dirty="0">
                <a:latin typeface="Times New Roman"/>
                <a:cs typeface="Times New Roman"/>
              </a:rPr>
              <a:t> </a:t>
            </a:r>
            <a:r>
              <a:rPr sz="2800" spc="-10" dirty="0">
                <a:latin typeface="Calibri"/>
                <a:cs typeface="Calibri"/>
              </a:rPr>
              <a:t>dictionary.</a:t>
            </a:r>
            <a:endParaRPr sz="2800">
              <a:latin typeface="Calibri"/>
              <a:cs typeface="Calibri"/>
            </a:endParaRPr>
          </a:p>
          <a:p>
            <a:pPr marL="12700">
              <a:lnSpc>
                <a:spcPct val="100000"/>
              </a:lnSpc>
              <a:spcBef>
                <a:spcPts val="680"/>
              </a:spcBef>
            </a:pPr>
            <a:r>
              <a:rPr sz="2800" b="1" spc="-10" dirty="0">
                <a:latin typeface="Calibri"/>
                <a:cs typeface="Calibri"/>
              </a:rPr>
              <a:t>Syntax</a:t>
            </a:r>
            <a:endParaRPr sz="2800">
              <a:latin typeface="Calibri"/>
              <a:cs typeface="Calibri"/>
            </a:endParaRPr>
          </a:p>
          <a:p>
            <a:pPr marL="12700">
              <a:lnSpc>
                <a:spcPct val="100000"/>
              </a:lnSpc>
              <a:spcBef>
                <a:spcPts val="670"/>
              </a:spcBef>
            </a:pPr>
            <a:r>
              <a:rPr sz="2800" spc="-10" dirty="0">
                <a:latin typeface="Calibri"/>
                <a:cs typeface="Calibri"/>
              </a:rPr>
              <a:t>dict.values()</a:t>
            </a:r>
            <a:endParaRPr sz="2800">
              <a:latin typeface="Calibri"/>
              <a:cs typeface="Calibri"/>
            </a:endParaRPr>
          </a:p>
        </p:txBody>
      </p:sp>
      <p:sp>
        <p:nvSpPr>
          <p:cNvPr id="3" name="object 3"/>
          <p:cNvSpPr txBox="1"/>
          <p:nvPr/>
        </p:nvSpPr>
        <p:spPr>
          <a:xfrm>
            <a:off x="4727821" y="152554"/>
            <a:ext cx="3951604" cy="2416175"/>
          </a:xfrm>
          <a:prstGeom prst="rect">
            <a:avLst/>
          </a:prstGeom>
        </p:spPr>
        <p:txBody>
          <a:bodyPr vert="horz" wrap="square" lIns="0" tIns="98425" rIns="0" bIns="0" rtlCol="0">
            <a:spAutoFit/>
          </a:bodyPr>
          <a:lstStyle/>
          <a:p>
            <a:pPr marL="12700">
              <a:lnSpc>
                <a:spcPct val="100000"/>
              </a:lnSpc>
              <a:spcBef>
                <a:spcPts val="775"/>
              </a:spcBef>
            </a:pPr>
            <a:r>
              <a:rPr sz="2800" spc="-10" dirty="0">
                <a:latin typeface="Calibri"/>
                <a:cs typeface="Calibri"/>
              </a:rPr>
              <a:t>Example:</a:t>
            </a:r>
            <a:endParaRPr sz="2800">
              <a:latin typeface="Calibri"/>
              <a:cs typeface="Calibri"/>
            </a:endParaRPr>
          </a:p>
          <a:p>
            <a:pPr marL="355600" marR="5080" indent="-342900">
              <a:lnSpc>
                <a:spcPct val="100000"/>
              </a:lnSpc>
              <a:spcBef>
                <a:spcPts val="670"/>
              </a:spcBef>
            </a:pPr>
            <a:r>
              <a:rPr sz="2800" dirty="0">
                <a:latin typeface="Calibri"/>
                <a:cs typeface="Calibri"/>
              </a:rPr>
              <a:t>dict</a:t>
            </a:r>
            <a:r>
              <a:rPr sz="2800" spc="-95" dirty="0">
                <a:latin typeface="Times New Roman"/>
                <a:cs typeface="Times New Roman"/>
              </a:rPr>
              <a:t> </a:t>
            </a:r>
            <a:r>
              <a:rPr sz="2800" dirty="0">
                <a:latin typeface="Calibri"/>
                <a:cs typeface="Calibri"/>
              </a:rPr>
              <a:t>=</a:t>
            </a:r>
            <a:r>
              <a:rPr sz="2800" spc="-100" dirty="0">
                <a:latin typeface="Times New Roman"/>
                <a:cs typeface="Times New Roman"/>
              </a:rPr>
              <a:t> </a:t>
            </a:r>
            <a:r>
              <a:rPr sz="2800" dirty="0">
                <a:latin typeface="Calibri"/>
                <a:cs typeface="Calibri"/>
              </a:rPr>
              <a:t>{'Name':</a:t>
            </a:r>
            <a:r>
              <a:rPr sz="2800" spc="-110" dirty="0">
                <a:latin typeface="Times New Roman"/>
                <a:cs typeface="Times New Roman"/>
              </a:rPr>
              <a:t> </a:t>
            </a:r>
            <a:r>
              <a:rPr sz="2800" dirty="0">
                <a:latin typeface="Calibri"/>
                <a:cs typeface="Calibri"/>
              </a:rPr>
              <a:t>'Zara',</a:t>
            </a:r>
            <a:r>
              <a:rPr sz="2800" spc="-114" dirty="0">
                <a:latin typeface="Times New Roman"/>
                <a:cs typeface="Times New Roman"/>
              </a:rPr>
              <a:t> </a:t>
            </a:r>
            <a:r>
              <a:rPr sz="2800" spc="-10" dirty="0">
                <a:latin typeface="Calibri"/>
                <a:cs typeface="Calibri"/>
              </a:rPr>
              <a:t>'Age':</a:t>
            </a:r>
            <a:r>
              <a:rPr sz="2800" spc="-10" dirty="0">
                <a:latin typeface="Times New Roman"/>
                <a:cs typeface="Times New Roman"/>
              </a:rPr>
              <a:t> </a:t>
            </a:r>
            <a:r>
              <a:rPr sz="2800" spc="-25" dirty="0">
                <a:latin typeface="Calibri"/>
                <a:cs typeface="Calibri"/>
              </a:rPr>
              <a:t>7}</a:t>
            </a:r>
            <a:endParaRPr sz="2800">
              <a:latin typeface="Calibri"/>
              <a:cs typeface="Calibri"/>
            </a:endParaRPr>
          </a:p>
          <a:p>
            <a:pPr marL="355600" marR="1089660" indent="-342900">
              <a:lnSpc>
                <a:spcPct val="100000"/>
              </a:lnSpc>
              <a:spcBef>
                <a:spcPts val="675"/>
              </a:spcBef>
            </a:pPr>
            <a:r>
              <a:rPr sz="2800" dirty="0">
                <a:latin typeface="Calibri"/>
                <a:cs typeface="Calibri"/>
              </a:rPr>
              <a:t>print</a:t>
            </a:r>
            <a:r>
              <a:rPr sz="2800" spc="-114" dirty="0">
                <a:latin typeface="Times New Roman"/>
                <a:cs typeface="Times New Roman"/>
              </a:rPr>
              <a:t> </a:t>
            </a:r>
            <a:r>
              <a:rPr sz="2800" spc="-20" dirty="0">
                <a:latin typeface="Calibri"/>
                <a:cs typeface="Calibri"/>
              </a:rPr>
              <a:t>"Value</a:t>
            </a:r>
            <a:r>
              <a:rPr sz="2800" spc="-110" dirty="0">
                <a:latin typeface="Times New Roman"/>
                <a:cs typeface="Times New Roman"/>
              </a:rPr>
              <a:t> </a:t>
            </a:r>
            <a:r>
              <a:rPr sz="2800" dirty="0">
                <a:latin typeface="Calibri"/>
                <a:cs typeface="Calibri"/>
              </a:rPr>
              <a:t>:</a:t>
            </a:r>
            <a:r>
              <a:rPr sz="2800" spc="-130" dirty="0">
                <a:latin typeface="Times New Roman"/>
                <a:cs typeface="Times New Roman"/>
              </a:rPr>
              <a:t> </a:t>
            </a:r>
            <a:r>
              <a:rPr sz="2800" dirty="0">
                <a:latin typeface="Calibri"/>
                <a:cs typeface="Calibri"/>
              </a:rPr>
              <a:t>%s"</a:t>
            </a:r>
            <a:r>
              <a:rPr sz="2800" spc="-130" dirty="0">
                <a:latin typeface="Times New Roman"/>
                <a:cs typeface="Times New Roman"/>
              </a:rPr>
              <a:t> </a:t>
            </a:r>
            <a:r>
              <a:rPr sz="2800" spc="-50" dirty="0">
                <a:latin typeface="Calibri"/>
                <a:cs typeface="Calibri"/>
              </a:rPr>
              <a:t>%</a:t>
            </a:r>
            <a:r>
              <a:rPr sz="2800" spc="-50" dirty="0">
                <a:latin typeface="Times New Roman"/>
                <a:cs typeface="Times New Roman"/>
              </a:rPr>
              <a:t> </a:t>
            </a:r>
            <a:r>
              <a:rPr sz="2800" spc="-10" dirty="0">
                <a:latin typeface="Calibri"/>
                <a:cs typeface="Calibri"/>
              </a:rPr>
              <a:t>dict.values()</a:t>
            </a:r>
            <a:endParaRPr sz="2800">
              <a:latin typeface="Calibri"/>
              <a:cs typeface="Calibri"/>
            </a:endParaRPr>
          </a:p>
        </p:txBody>
      </p:sp>
      <p:sp>
        <p:nvSpPr>
          <p:cNvPr id="4" name="object 4"/>
          <p:cNvSpPr txBox="1"/>
          <p:nvPr/>
        </p:nvSpPr>
        <p:spPr>
          <a:xfrm>
            <a:off x="4727821" y="3055078"/>
            <a:ext cx="2425065" cy="1050290"/>
          </a:xfrm>
          <a:prstGeom prst="rect">
            <a:avLst/>
          </a:prstGeom>
        </p:spPr>
        <p:txBody>
          <a:bodyPr vert="horz" wrap="square" lIns="0" tIns="98425" rIns="0" bIns="0" rtlCol="0">
            <a:spAutoFit/>
          </a:bodyPr>
          <a:lstStyle/>
          <a:p>
            <a:pPr marL="12700">
              <a:lnSpc>
                <a:spcPct val="100000"/>
              </a:lnSpc>
              <a:spcBef>
                <a:spcPts val="775"/>
              </a:spcBef>
            </a:pPr>
            <a:r>
              <a:rPr sz="2800" spc="-10" dirty="0">
                <a:latin typeface="Calibri"/>
                <a:cs typeface="Calibri"/>
              </a:rPr>
              <a:t>Output:</a:t>
            </a:r>
            <a:endParaRPr sz="2800">
              <a:latin typeface="Calibri"/>
              <a:cs typeface="Calibri"/>
            </a:endParaRPr>
          </a:p>
          <a:p>
            <a:pPr marL="12700">
              <a:lnSpc>
                <a:spcPct val="100000"/>
              </a:lnSpc>
              <a:spcBef>
                <a:spcPts val="670"/>
              </a:spcBef>
            </a:pPr>
            <a:r>
              <a:rPr sz="2800" spc="-25" dirty="0">
                <a:latin typeface="Calibri"/>
                <a:cs typeface="Calibri"/>
              </a:rPr>
              <a:t>Value</a:t>
            </a:r>
            <a:r>
              <a:rPr sz="2800" spc="-110" dirty="0">
                <a:latin typeface="Times New Roman"/>
                <a:cs typeface="Times New Roman"/>
              </a:rPr>
              <a:t> </a:t>
            </a:r>
            <a:r>
              <a:rPr sz="2800" dirty="0">
                <a:latin typeface="Calibri"/>
                <a:cs typeface="Calibri"/>
              </a:rPr>
              <a:t>:</a:t>
            </a:r>
            <a:r>
              <a:rPr sz="2800" spc="-114" dirty="0">
                <a:latin typeface="Times New Roman"/>
                <a:cs typeface="Times New Roman"/>
              </a:rPr>
              <a:t> </a:t>
            </a:r>
            <a:r>
              <a:rPr sz="2800" dirty="0">
                <a:latin typeface="Calibri"/>
                <a:cs typeface="Calibri"/>
              </a:rPr>
              <a:t>[7,</a:t>
            </a:r>
            <a:r>
              <a:rPr sz="2800" spc="-90" dirty="0">
                <a:latin typeface="Times New Roman"/>
                <a:cs typeface="Times New Roman"/>
              </a:rPr>
              <a:t> </a:t>
            </a:r>
            <a:r>
              <a:rPr sz="2800" spc="-10" dirty="0">
                <a:latin typeface="Calibri"/>
                <a:cs typeface="Calibri"/>
              </a:rPr>
              <a:t>'Zara']</a:t>
            </a:r>
            <a:endParaRPr sz="2800">
              <a:latin typeface="Calibri"/>
              <a:cs typeface="Calibri"/>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1290" y="461589"/>
            <a:ext cx="5280025"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Populating</a:t>
            </a:r>
            <a:r>
              <a:rPr sz="4400" b="0" spc="-210" dirty="0">
                <a:latin typeface="Times New Roman"/>
                <a:cs typeface="Times New Roman"/>
              </a:rPr>
              <a:t> </a:t>
            </a:r>
            <a:r>
              <a:rPr sz="4400" b="0" spc="-10" dirty="0">
                <a:latin typeface="Calibri"/>
                <a:cs typeface="Calibri"/>
              </a:rPr>
              <a:t>Dictionaries</a:t>
            </a:r>
            <a:endParaRPr sz="4400">
              <a:latin typeface="Calibri"/>
              <a:cs typeface="Calibri"/>
            </a:endParaRPr>
          </a:p>
        </p:txBody>
      </p:sp>
      <p:sp>
        <p:nvSpPr>
          <p:cNvPr id="3" name="object 3"/>
          <p:cNvSpPr txBox="1"/>
          <p:nvPr/>
        </p:nvSpPr>
        <p:spPr>
          <a:xfrm>
            <a:off x="535940" y="1526485"/>
            <a:ext cx="7893050" cy="4142104"/>
          </a:xfrm>
          <a:prstGeom prst="rect">
            <a:avLst/>
          </a:prstGeom>
        </p:spPr>
        <p:txBody>
          <a:bodyPr vert="horz" wrap="square" lIns="0" tIns="12700" rIns="0" bIns="0" rtlCol="0">
            <a:spAutoFit/>
          </a:bodyPr>
          <a:lstStyle/>
          <a:p>
            <a:pPr marL="12700">
              <a:lnSpc>
                <a:spcPts val="3240"/>
              </a:lnSpc>
              <a:spcBef>
                <a:spcPts val="100"/>
              </a:spcBef>
            </a:pPr>
            <a:r>
              <a:rPr sz="3000" b="1" spc="-10" dirty="0">
                <a:latin typeface="Calibri"/>
                <a:cs typeface="Calibri"/>
              </a:rPr>
              <a:t>populate</a:t>
            </a:r>
            <a:r>
              <a:rPr sz="3000" spc="-125" dirty="0">
                <a:latin typeface="Times New Roman"/>
                <a:cs typeface="Times New Roman"/>
              </a:rPr>
              <a:t> </a:t>
            </a:r>
            <a:r>
              <a:rPr sz="3000" dirty="0">
                <a:latin typeface="Calibri"/>
                <a:cs typeface="Calibri"/>
              </a:rPr>
              <a:t>a</a:t>
            </a:r>
            <a:r>
              <a:rPr sz="3000" spc="-130" dirty="0">
                <a:latin typeface="Times New Roman"/>
                <a:cs typeface="Times New Roman"/>
              </a:rPr>
              <a:t> </a:t>
            </a:r>
            <a:r>
              <a:rPr sz="3000" b="1" dirty="0">
                <a:latin typeface="Calibri"/>
                <a:cs typeface="Calibri"/>
              </a:rPr>
              <a:t>dictionary</a:t>
            </a:r>
            <a:r>
              <a:rPr sz="3000" spc="-105" dirty="0">
                <a:latin typeface="Times New Roman"/>
                <a:cs typeface="Times New Roman"/>
              </a:rPr>
              <a:t> </a:t>
            </a:r>
            <a:r>
              <a:rPr sz="3000" dirty="0">
                <a:latin typeface="Calibri"/>
                <a:cs typeface="Calibri"/>
              </a:rPr>
              <a:t>using</a:t>
            </a:r>
            <a:r>
              <a:rPr sz="3000" spc="-125" dirty="0">
                <a:latin typeface="Times New Roman"/>
                <a:cs typeface="Times New Roman"/>
              </a:rPr>
              <a:t> </a:t>
            </a:r>
            <a:r>
              <a:rPr sz="3000" dirty="0">
                <a:latin typeface="Calibri"/>
                <a:cs typeface="Calibri"/>
              </a:rPr>
              <a:t>for</a:t>
            </a:r>
            <a:r>
              <a:rPr sz="3000" spc="-125" dirty="0">
                <a:latin typeface="Times New Roman"/>
                <a:cs typeface="Times New Roman"/>
              </a:rPr>
              <a:t> </a:t>
            </a:r>
            <a:r>
              <a:rPr sz="3000" dirty="0">
                <a:latin typeface="Calibri"/>
                <a:cs typeface="Calibri"/>
              </a:rPr>
              <a:t>loop</a:t>
            </a:r>
            <a:r>
              <a:rPr sz="3000" spc="-125" dirty="0">
                <a:latin typeface="Times New Roman"/>
                <a:cs typeface="Times New Roman"/>
              </a:rPr>
              <a:t> </a:t>
            </a:r>
            <a:r>
              <a:rPr sz="3000" spc="-25" dirty="0">
                <a:latin typeface="Calibri"/>
                <a:cs typeface="Calibri"/>
              </a:rPr>
              <a:t>and</a:t>
            </a:r>
            <a:endParaRPr sz="3000">
              <a:latin typeface="Calibri"/>
              <a:cs typeface="Calibri"/>
            </a:endParaRPr>
          </a:p>
          <a:p>
            <a:pPr marL="355600">
              <a:lnSpc>
                <a:spcPts val="3240"/>
              </a:lnSpc>
            </a:pPr>
            <a:r>
              <a:rPr sz="3000" dirty="0">
                <a:latin typeface="Calibri"/>
                <a:cs typeface="Calibri"/>
              </a:rPr>
              <a:t>a</a:t>
            </a:r>
            <a:r>
              <a:rPr sz="3000" spc="-114" dirty="0">
                <a:latin typeface="Times New Roman"/>
                <a:cs typeface="Times New Roman"/>
              </a:rPr>
              <a:t> </a:t>
            </a:r>
            <a:r>
              <a:rPr sz="3000" b="1" dirty="0">
                <a:latin typeface="Calibri"/>
                <a:cs typeface="Calibri"/>
              </a:rPr>
              <a:t>dictionary</a:t>
            </a:r>
            <a:r>
              <a:rPr sz="3000" spc="-110" dirty="0">
                <a:latin typeface="Times New Roman"/>
                <a:cs typeface="Times New Roman"/>
              </a:rPr>
              <a:t> </a:t>
            </a:r>
            <a:r>
              <a:rPr sz="3000" spc="-10" dirty="0">
                <a:latin typeface="Calibri"/>
                <a:cs typeface="Calibri"/>
              </a:rPr>
              <a:t>comprehension</a:t>
            </a:r>
            <a:r>
              <a:rPr sz="3000" spc="-100" dirty="0">
                <a:latin typeface="Times New Roman"/>
                <a:cs typeface="Times New Roman"/>
              </a:rPr>
              <a:t> </a:t>
            </a:r>
            <a:r>
              <a:rPr sz="3000" dirty="0">
                <a:latin typeface="Calibri"/>
                <a:cs typeface="Calibri"/>
              </a:rPr>
              <a:t>and</a:t>
            </a:r>
            <a:r>
              <a:rPr sz="3000" spc="-125" dirty="0">
                <a:latin typeface="Times New Roman"/>
                <a:cs typeface="Times New Roman"/>
              </a:rPr>
              <a:t> </a:t>
            </a:r>
            <a:r>
              <a:rPr sz="3000" dirty="0">
                <a:latin typeface="Calibri"/>
                <a:cs typeface="Calibri"/>
              </a:rPr>
              <a:t>a</a:t>
            </a:r>
            <a:r>
              <a:rPr sz="3000" spc="-110" dirty="0">
                <a:latin typeface="Times New Roman"/>
                <a:cs typeface="Times New Roman"/>
              </a:rPr>
              <a:t> </a:t>
            </a:r>
            <a:r>
              <a:rPr sz="3000" dirty="0">
                <a:latin typeface="Calibri"/>
                <a:cs typeface="Calibri"/>
              </a:rPr>
              <a:t>zip()</a:t>
            </a:r>
            <a:r>
              <a:rPr sz="3000" spc="-105" dirty="0">
                <a:latin typeface="Times New Roman"/>
                <a:cs typeface="Times New Roman"/>
              </a:rPr>
              <a:t> </a:t>
            </a:r>
            <a:r>
              <a:rPr sz="3000" spc="-10" dirty="0">
                <a:latin typeface="Calibri"/>
                <a:cs typeface="Calibri"/>
              </a:rPr>
              <a:t>function.</a:t>
            </a:r>
            <a:endParaRPr sz="3000">
              <a:latin typeface="Calibri"/>
              <a:cs typeface="Calibri"/>
            </a:endParaRPr>
          </a:p>
          <a:p>
            <a:pPr marL="12700">
              <a:lnSpc>
                <a:spcPct val="100000"/>
              </a:lnSpc>
              <a:spcBef>
                <a:spcPts val="3600"/>
              </a:spcBef>
            </a:pPr>
            <a:r>
              <a:rPr sz="3000" b="1" spc="-10" dirty="0">
                <a:latin typeface="Calibri"/>
                <a:cs typeface="Calibri"/>
              </a:rPr>
              <a:t>Method</a:t>
            </a:r>
            <a:r>
              <a:rPr sz="3000" spc="-125" dirty="0">
                <a:latin typeface="Times New Roman"/>
                <a:cs typeface="Times New Roman"/>
              </a:rPr>
              <a:t> </a:t>
            </a:r>
            <a:r>
              <a:rPr sz="3000" b="1" spc="-10" dirty="0">
                <a:latin typeface="Calibri"/>
                <a:cs typeface="Calibri"/>
              </a:rPr>
              <a:t>1:Using</a:t>
            </a:r>
            <a:r>
              <a:rPr sz="3000" spc="-120" dirty="0">
                <a:latin typeface="Times New Roman"/>
                <a:cs typeface="Times New Roman"/>
              </a:rPr>
              <a:t> </a:t>
            </a:r>
            <a:r>
              <a:rPr sz="3000" b="1" dirty="0">
                <a:latin typeface="Calibri"/>
                <a:cs typeface="Calibri"/>
              </a:rPr>
              <a:t>Zip</a:t>
            </a:r>
            <a:r>
              <a:rPr sz="3000" spc="-120" dirty="0">
                <a:latin typeface="Times New Roman"/>
                <a:cs typeface="Times New Roman"/>
              </a:rPr>
              <a:t> </a:t>
            </a:r>
            <a:r>
              <a:rPr sz="3000" b="1" dirty="0">
                <a:latin typeface="Calibri"/>
                <a:cs typeface="Calibri"/>
              </a:rPr>
              <a:t>And</a:t>
            </a:r>
            <a:r>
              <a:rPr sz="3000" spc="-120" dirty="0">
                <a:latin typeface="Times New Roman"/>
                <a:cs typeface="Times New Roman"/>
              </a:rPr>
              <a:t> </a:t>
            </a:r>
            <a:r>
              <a:rPr sz="3000" b="1" dirty="0">
                <a:latin typeface="Calibri"/>
                <a:cs typeface="Calibri"/>
              </a:rPr>
              <a:t>For</a:t>
            </a:r>
            <a:r>
              <a:rPr sz="3000" spc="-130" dirty="0">
                <a:latin typeface="Times New Roman"/>
                <a:cs typeface="Times New Roman"/>
              </a:rPr>
              <a:t> </a:t>
            </a:r>
            <a:r>
              <a:rPr sz="3000" b="1" spc="-20" dirty="0">
                <a:latin typeface="Calibri"/>
                <a:cs typeface="Calibri"/>
              </a:rPr>
              <a:t>Loop</a:t>
            </a:r>
            <a:endParaRPr sz="3000">
              <a:latin typeface="Calibri"/>
              <a:cs typeface="Calibri"/>
            </a:endParaRPr>
          </a:p>
          <a:p>
            <a:pPr marL="355600" marR="59055" indent="-343535">
              <a:lnSpc>
                <a:spcPts val="2880"/>
              </a:lnSpc>
              <a:spcBef>
                <a:spcPts val="700"/>
              </a:spcBef>
              <a:buFont typeface="Microsoft Sans Serif"/>
              <a:buChar char="•"/>
              <a:tabLst>
                <a:tab pos="355600" algn="l"/>
              </a:tabLst>
            </a:pPr>
            <a:r>
              <a:rPr sz="3000" dirty="0">
                <a:latin typeface="Calibri"/>
                <a:cs typeface="Calibri"/>
              </a:rPr>
              <a:t>The</a:t>
            </a:r>
            <a:r>
              <a:rPr sz="3000" spc="-125" dirty="0">
                <a:latin typeface="Times New Roman"/>
                <a:cs typeface="Times New Roman"/>
              </a:rPr>
              <a:t> </a:t>
            </a:r>
            <a:r>
              <a:rPr sz="3000" dirty="0">
                <a:latin typeface="Calibri"/>
                <a:cs typeface="Calibri"/>
              </a:rPr>
              <a:t>zip()</a:t>
            </a:r>
            <a:r>
              <a:rPr sz="3000" spc="-114" dirty="0">
                <a:latin typeface="Times New Roman"/>
                <a:cs typeface="Times New Roman"/>
              </a:rPr>
              <a:t> </a:t>
            </a:r>
            <a:r>
              <a:rPr sz="3000" dirty="0">
                <a:latin typeface="Calibri"/>
                <a:cs typeface="Calibri"/>
              </a:rPr>
              <a:t>method</a:t>
            </a:r>
            <a:r>
              <a:rPr sz="3000" spc="-125" dirty="0">
                <a:latin typeface="Times New Roman"/>
                <a:cs typeface="Times New Roman"/>
              </a:rPr>
              <a:t> </a:t>
            </a:r>
            <a:r>
              <a:rPr sz="3000" spc="-20" dirty="0">
                <a:latin typeface="Calibri"/>
                <a:cs typeface="Calibri"/>
              </a:rPr>
              <a:t>takes</a:t>
            </a:r>
            <a:r>
              <a:rPr sz="3000" spc="-140" dirty="0">
                <a:latin typeface="Times New Roman"/>
                <a:cs typeface="Times New Roman"/>
              </a:rPr>
              <a:t> </a:t>
            </a:r>
            <a:r>
              <a:rPr sz="3000" dirty="0">
                <a:latin typeface="Calibri"/>
                <a:cs typeface="Calibri"/>
              </a:rPr>
              <a:t>one</a:t>
            </a:r>
            <a:r>
              <a:rPr sz="3000" spc="-120" dirty="0">
                <a:latin typeface="Times New Roman"/>
                <a:cs typeface="Times New Roman"/>
              </a:rPr>
              <a:t> </a:t>
            </a:r>
            <a:r>
              <a:rPr sz="3000" dirty="0">
                <a:latin typeface="Calibri"/>
                <a:cs typeface="Calibri"/>
              </a:rPr>
              <a:t>value</a:t>
            </a:r>
            <a:r>
              <a:rPr sz="3000" spc="-135" dirty="0">
                <a:latin typeface="Times New Roman"/>
                <a:cs typeface="Times New Roman"/>
              </a:rPr>
              <a:t> </a:t>
            </a:r>
            <a:r>
              <a:rPr sz="3000" dirty="0">
                <a:latin typeface="Calibri"/>
                <a:cs typeface="Calibri"/>
              </a:rPr>
              <a:t>from</a:t>
            </a:r>
            <a:r>
              <a:rPr sz="3000" spc="-105" dirty="0">
                <a:latin typeface="Times New Roman"/>
                <a:cs typeface="Times New Roman"/>
              </a:rPr>
              <a:t> </a:t>
            </a:r>
            <a:r>
              <a:rPr sz="3000" dirty="0">
                <a:latin typeface="Calibri"/>
                <a:cs typeface="Calibri"/>
              </a:rPr>
              <a:t>each</a:t>
            </a:r>
            <a:r>
              <a:rPr sz="3000" spc="-130" dirty="0">
                <a:latin typeface="Times New Roman"/>
                <a:cs typeface="Times New Roman"/>
              </a:rPr>
              <a:t> </a:t>
            </a:r>
            <a:r>
              <a:rPr sz="3000" spc="-20" dirty="0">
                <a:latin typeface="Calibri"/>
                <a:cs typeface="Calibri"/>
              </a:rPr>
              <a:t>list</a:t>
            </a:r>
            <a:r>
              <a:rPr sz="3000" spc="-20" dirty="0">
                <a:latin typeface="Times New Roman"/>
                <a:cs typeface="Times New Roman"/>
              </a:rPr>
              <a:t> </a:t>
            </a:r>
            <a:r>
              <a:rPr sz="3000" dirty="0">
                <a:latin typeface="Calibri"/>
                <a:cs typeface="Calibri"/>
              </a:rPr>
              <a:t>passed</a:t>
            </a:r>
            <a:r>
              <a:rPr sz="3000" spc="-130" dirty="0">
                <a:latin typeface="Times New Roman"/>
                <a:cs typeface="Times New Roman"/>
              </a:rPr>
              <a:t> </a:t>
            </a:r>
            <a:r>
              <a:rPr sz="3000" dirty="0">
                <a:latin typeface="Calibri"/>
                <a:cs typeface="Calibri"/>
              </a:rPr>
              <a:t>and</a:t>
            </a:r>
            <a:r>
              <a:rPr sz="3000" spc="-120" dirty="0">
                <a:latin typeface="Times New Roman"/>
                <a:cs typeface="Times New Roman"/>
              </a:rPr>
              <a:t> </a:t>
            </a:r>
            <a:r>
              <a:rPr sz="3000" dirty="0">
                <a:latin typeface="Calibri"/>
                <a:cs typeface="Calibri"/>
              </a:rPr>
              <a:t>returns</a:t>
            </a:r>
            <a:r>
              <a:rPr sz="3000" spc="-125" dirty="0">
                <a:latin typeface="Times New Roman"/>
                <a:cs typeface="Times New Roman"/>
              </a:rPr>
              <a:t> </a:t>
            </a:r>
            <a:r>
              <a:rPr sz="3000" dirty="0">
                <a:latin typeface="Calibri"/>
                <a:cs typeface="Calibri"/>
              </a:rPr>
              <a:t>it</a:t>
            </a:r>
            <a:r>
              <a:rPr sz="3000" spc="-130" dirty="0">
                <a:latin typeface="Times New Roman"/>
                <a:cs typeface="Times New Roman"/>
              </a:rPr>
              <a:t> </a:t>
            </a:r>
            <a:r>
              <a:rPr sz="3000" dirty="0">
                <a:latin typeface="Calibri"/>
                <a:cs typeface="Calibri"/>
              </a:rPr>
              <a:t>to</a:t>
            </a:r>
            <a:r>
              <a:rPr sz="3000" spc="-120" dirty="0">
                <a:latin typeface="Times New Roman"/>
                <a:cs typeface="Times New Roman"/>
              </a:rPr>
              <a:t> </a:t>
            </a:r>
            <a:r>
              <a:rPr sz="3000" dirty="0">
                <a:latin typeface="Calibri"/>
                <a:cs typeface="Calibri"/>
              </a:rPr>
              <a:t>the</a:t>
            </a:r>
            <a:r>
              <a:rPr sz="3000" spc="-140" dirty="0">
                <a:latin typeface="Times New Roman"/>
                <a:cs typeface="Times New Roman"/>
              </a:rPr>
              <a:t> </a:t>
            </a:r>
            <a:r>
              <a:rPr sz="3000" dirty="0">
                <a:latin typeface="Calibri"/>
                <a:cs typeface="Calibri"/>
              </a:rPr>
              <a:t>for</a:t>
            </a:r>
            <a:r>
              <a:rPr sz="3000" spc="-120" dirty="0">
                <a:latin typeface="Times New Roman"/>
                <a:cs typeface="Times New Roman"/>
              </a:rPr>
              <a:t> </a:t>
            </a:r>
            <a:r>
              <a:rPr sz="3000" dirty="0">
                <a:latin typeface="Calibri"/>
                <a:cs typeface="Calibri"/>
              </a:rPr>
              <a:t>loop</a:t>
            </a:r>
            <a:r>
              <a:rPr sz="3000" spc="-105" dirty="0">
                <a:latin typeface="Times New Roman"/>
                <a:cs typeface="Times New Roman"/>
              </a:rPr>
              <a:t> </a:t>
            </a:r>
            <a:r>
              <a:rPr sz="3000" dirty="0">
                <a:latin typeface="Calibri"/>
                <a:cs typeface="Calibri"/>
              </a:rPr>
              <a:t>during</a:t>
            </a:r>
            <a:r>
              <a:rPr sz="3000" spc="-114" dirty="0">
                <a:latin typeface="Times New Roman"/>
                <a:cs typeface="Times New Roman"/>
              </a:rPr>
              <a:t> </a:t>
            </a:r>
            <a:r>
              <a:rPr sz="3000" spc="-20" dirty="0">
                <a:latin typeface="Calibri"/>
                <a:cs typeface="Calibri"/>
              </a:rPr>
              <a:t>each</a:t>
            </a:r>
            <a:r>
              <a:rPr sz="3000" spc="-20" dirty="0">
                <a:latin typeface="Times New Roman"/>
                <a:cs typeface="Times New Roman"/>
              </a:rPr>
              <a:t> </a:t>
            </a:r>
            <a:r>
              <a:rPr sz="3000" spc="-10" dirty="0">
                <a:latin typeface="Calibri"/>
                <a:cs typeface="Calibri"/>
              </a:rPr>
              <a:t>iteration.</a:t>
            </a:r>
            <a:endParaRPr sz="3000">
              <a:latin typeface="Calibri"/>
              <a:cs typeface="Calibri"/>
            </a:endParaRPr>
          </a:p>
          <a:p>
            <a:pPr marL="355600" marR="158750" indent="-343535">
              <a:lnSpc>
                <a:spcPts val="2880"/>
              </a:lnSpc>
              <a:spcBef>
                <a:spcPts val="720"/>
              </a:spcBef>
              <a:buFont typeface="Microsoft Sans Serif"/>
              <a:buChar char="•"/>
              <a:tabLst>
                <a:tab pos="355600" algn="l"/>
              </a:tabLst>
            </a:pPr>
            <a:r>
              <a:rPr sz="3000" dirty="0">
                <a:latin typeface="Calibri"/>
                <a:cs typeface="Calibri"/>
              </a:rPr>
              <a:t>The</a:t>
            </a:r>
            <a:r>
              <a:rPr sz="3000" spc="-120" dirty="0">
                <a:latin typeface="Times New Roman"/>
                <a:cs typeface="Times New Roman"/>
              </a:rPr>
              <a:t> </a:t>
            </a:r>
            <a:r>
              <a:rPr sz="3000" spc="-10" dirty="0">
                <a:latin typeface="Calibri"/>
                <a:cs typeface="Calibri"/>
              </a:rPr>
              <a:t>returned</a:t>
            </a:r>
            <a:r>
              <a:rPr sz="3000" spc="-125" dirty="0">
                <a:latin typeface="Times New Roman"/>
                <a:cs typeface="Times New Roman"/>
              </a:rPr>
              <a:t> </a:t>
            </a:r>
            <a:r>
              <a:rPr sz="3000" dirty="0">
                <a:latin typeface="Calibri"/>
                <a:cs typeface="Calibri"/>
              </a:rPr>
              <a:t>values</a:t>
            </a:r>
            <a:r>
              <a:rPr sz="3000" spc="-114" dirty="0">
                <a:latin typeface="Times New Roman"/>
                <a:cs typeface="Times New Roman"/>
              </a:rPr>
              <a:t> </a:t>
            </a:r>
            <a:r>
              <a:rPr sz="3000" dirty="0">
                <a:latin typeface="Calibri"/>
                <a:cs typeface="Calibri"/>
              </a:rPr>
              <a:t>are</a:t>
            </a:r>
            <a:r>
              <a:rPr sz="3000" spc="-130" dirty="0">
                <a:latin typeface="Times New Roman"/>
                <a:cs typeface="Times New Roman"/>
              </a:rPr>
              <a:t> </a:t>
            </a:r>
            <a:r>
              <a:rPr sz="3000" spc="-10" dirty="0">
                <a:latin typeface="Calibri"/>
                <a:cs typeface="Calibri"/>
              </a:rPr>
              <a:t>created</a:t>
            </a:r>
            <a:r>
              <a:rPr sz="3000" spc="-140" dirty="0">
                <a:latin typeface="Times New Roman"/>
                <a:cs typeface="Times New Roman"/>
              </a:rPr>
              <a:t> </a:t>
            </a:r>
            <a:r>
              <a:rPr sz="3000" dirty="0">
                <a:latin typeface="Calibri"/>
                <a:cs typeface="Calibri"/>
              </a:rPr>
              <a:t>as</a:t>
            </a:r>
            <a:r>
              <a:rPr sz="3000" spc="-114" dirty="0">
                <a:latin typeface="Times New Roman"/>
                <a:cs typeface="Times New Roman"/>
              </a:rPr>
              <a:t> </a:t>
            </a:r>
            <a:r>
              <a:rPr sz="3000" dirty="0">
                <a:latin typeface="Calibri"/>
                <a:cs typeface="Calibri"/>
              </a:rPr>
              <a:t>a</a:t>
            </a:r>
            <a:r>
              <a:rPr sz="3000" spc="-114" dirty="0">
                <a:latin typeface="Times New Roman"/>
                <a:cs typeface="Times New Roman"/>
              </a:rPr>
              <a:t> </a:t>
            </a:r>
            <a:r>
              <a:rPr sz="3000" spc="-20" dirty="0">
                <a:latin typeface="Calibri"/>
                <a:cs typeface="Calibri"/>
              </a:rPr>
              <a:t>key</a:t>
            </a:r>
            <a:r>
              <a:rPr sz="3000" spc="-114" dirty="0">
                <a:latin typeface="Times New Roman"/>
                <a:cs typeface="Times New Roman"/>
              </a:rPr>
              <a:t> </a:t>
            </a:r>
            <a:r>
              <a:rPr sz="3000" spc="-25" dirty="0">
                <a:latin typeface="Calibri"/>
                <a:cs typeface="Calibri"/>
              </a:rPr>
              <a:t>and</a:t>
            </a:r>
            <a:r>
              <a:rPr sz="3000" spc="-25" dirty="0">
                <a:latin typeface="Times New Roman"/>
                <a:cs typeface="Times New Roman"/>
              </a:rPr>
              <a:t> </a:t>
            </a:r>
            <a:r>
              <a:rPr sz="3000" dirty="0">
                <a:latin typeface="Calibri"/>
                <a:cs typeface="Calibri"/>
              </a:rPr>
              <a:t>value,</a:t>
            </a:r>
            <a:r>
              <a:rPr sz="3000" spc="-114" dirty="0">
                <a:latin typeface="Times New Roman"/>
                <a:cs typeface="Times New Roman"/>
              </a:rPr>
              <a:t> </a:t>
            </a:r>
            <a:r>
              <a:rPr sz="3000" dirty="0">
                <a:latin typeface="Calibri"/>
                <a:cs typeface="Calibri"/>
              </a:rPr>
              <a:t>and</a:t>
            </a:r>
            <a:r>
              <a:rPr sz="3000" spc="-120" dirty="0">
                <a:latin typeface="Times New Roman"/>
                <a:cs typeface="Times New Roman"/>
              </a:rPr>
              <a:t> </a:t>
            </a:r>
            <a:r>
              <a:rPr sz="3000" spc="-25" dirty="0">
                <a:latin typeface="Calibri"/>
                <a:cs typeface="Calibri"/>
              </a:rPr>
              <a:t>finally,</a:t>
            </a:r>
            <a:r>
              <a:rPr sz="3000" spc="-90" dirty="0">
                <a:latin typeface="Times New Roman"/>
                <a:cs typeface="Times New Roman"/>
              </a:rPr>
              <a:t> </a:t>
            </a:r>
            <a:r>
              <a:rPr sz="3000" dirty="0">
                <a:latin typeface="Calibri"/>
                <a:cs typeface="Calibri"/>
              </a:rPr>
              <a:t>it</a:t>
            </a:r>
            <a:r>
              <a:rPr sz="3000" spc="-120" dirty="0">
                <a:latin typeface="Times New Roman"/>
                <a:cs typeface="Times New Roman"/>
              </a:rPr>
              <a:t> </a:t>
            </a:r>
            <a:r>
              <a:rPr sz="3000" dirty="0">
                <a:latin typeface="Calibri"/>
                <a:cs typeface="Calibri"/>
              </a:rPr>
              <a:t>is</a:t>
            </a:r>
            <a:r>
              <a:rPr sz="3000" spc="-125" dirty="0">
                <a:latin typeface="Times New Roman"/>
                <a:cs typeface="Times New Roman"/>
              </a:rPr>
              <a:t> </a:t>
            </a:r>
            <a:r>
              <a:rPr sz="3000" dirty="0">
                <a:latin typeface="Calibri"/>
                <a:cs typeface="Calibri"/>
              </a:rPr>
              <a:t>assigned</a:t>
            </a:r>
            <a:r>
              <a:rPr sz="3000" spc="-110" dirty="0">
                <a:latin typeface="Times New Roman"/>
                <a:cs typeface="Times New Roman"/>
              </a:rPr>
              <a:t> </a:t>
            </a:r>
            <a:r>
              <a:rPr sz="3000" dirty="0">
                <a:latin typeface="Calibri"/>
                <a:cs typeface="Calibri"/>
              </a:rPr>
              <a:t>to</a:t>
            </a:r>
            <a:r>
              <a:rPr sz="3000" spc="-125" dirty="0">
                <a:latin typeface="Times New Roman"/>
                <a:cs typeface="Times New Roman"/>
              </a:rPr>
              <a:t> </a:t>
            </a:r>
            <a:r>
              <a:rPr sz="3000" dirty="0">
                <a:latin typeface="Calibri"/>
                <a:cs typeface="Calibri"/>
              </a:rPr>
              <a:t>the</a:t>
            </a:r>
            <a:r>
              <a:rPr sz="3000" spc="-125" dirty="0">
                <a:latin typeface="Times New Roman"/>
                <a:cs typeface="Times New Roman"/>
              </a:rPr>
              <a:t> </a:t>
            </a:r>
            <a:r>
              <a:rPr sz="3000" spc="-10" dirty="0">
                <a:latin typeface="Calibri"/>
                <a:cs typeface="Calibri"/>
              </a:rPr>
              <a:t>dictionary</a:t>
            </a:r>
            <a:r>
              <a:rPr sz="3000" spc="-10" dirty="0">
                <a:latin typeface="Times New Roman"/>
                <a:cs typeface="Times New Roman"/>
              </a:rPr>
              <a:t> </a:t>
            </a:r>
            <a:r>
              <a:rPr sz="3000" spc="-10" dirty="0">
                <a:latin typeface="Calibri"/>
                <a:cs typeface="Calibri"/>
              </a:rPr>
              <a:t>object.</a:t>
            </a:r>
            <a:endParaRPr sz="3000">
              <a:latin typeface="Calibri"/>
              <a:cs typeface="Calibri"/>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214918"/>
            <a:ext cx="6784975" cy="4709160"/>
          </a:xfrm>
          <a:prstGeom prst="rect">
            <a:avLst/>
          </a:prstGeom>
        </p:spPr>
        <p:txBody>
          <a:bodyPr vert="horz" wrap="square" lIns="0" tIns="110490" rIns="0" bIns="0" rtlCol="0">
            <a:spAutoFit/>
          </a:bodyPr>
          <a:lstStyle/>
          <a:p>
            <a:pPr marL="12700">
              <a:lnSpc>
                <a:spcPct val="100000"/>
              </a:lnSpc>
              <a:spcBef>
                <a:spcPts val="870"/>
              </a:spcBef>
            </a:pPr>
            <a:r>
              <a:rPr sz="3200" spc="-10" dirty="0">
                <a:latin typeface="Calibri"/>
                <a:cs typeface="Calibri"/>
              </a:rPr>
              <a:t>Example:</a:t>
            </a:r>
            <a:endParaRPr sz="3200">
              <a:latin typeface="Calibri"/>
              <a:cs typeface="Calibri"/>
            </a:endParaRPr>
          </a:p>
          <a:p>
            <a:pPr marL="12700" marR="455295">
              <a:lnSpc>
                <a:spcPct val="120000"/>
              </a:lnSpc>
            </a:pPr>
            <a:r>
              <a:rPr sz="3200" spc="-20" dirty="0">
                <a:latin typeface="Calibri"/>
                <a:cs typeface="Calibri"/>
              </a:rPr>
              <a:t>keys</a:t>
            </a:r>
            <a:r>
              <a:rPr sz="3200" spc="-160" dirty="0">
                <a:latin typeface="Times New Roman"/>
                <a:cs typeface="Times New Roman"/>
              </a:rPr>
              <a:t> </a:t>
            </a:r>
            <a:r>
              <a:rPr sz="3200" dirty="0">
                <a:latin typeface="Calibri"/>
                <a:cs typeface="Calibri"/>
              </a:rPr>
              <a:t>=</a:t>
            </a:r>
            <a:r>
              <a:rPr sz="3200" spc="-155" dirty="0">
                <a:latin typeface="Times New Roman"/>
                <a:cs typeface="Times New Roman"/>
              </a:rPr>
              <a:t> </a:t>
            </a:r>
            <a:r>
              <a:rPr sz="3200" dirty="0">
                <a:latin typeface="Calibri"/>
                <a:cs typeface="Calibri"/>
              </a:rPr>
              <a:t>["One",</a:t>
            </a:r>
            <a:r>
              <a:rPr sz="3200" spc="-150" dirty="0">
                <a:latin typeface="Times New Roman"/>
                <a:cs typeface="Times New Roman"/>
              </a:rPr>
              <a:t> </a:t>
            </a:r>
            <a:r>
              <a:rPr sz="3200" spc="-25" dirty="0">
                <a:latin typeface="Calibri"/>
                <a:cs typeface="Calibri"/>
              </a:rPr>
              <a:t>"Two",</a:t>
            </a:r>
            <a:r>
              <a:rPr sz="3200" spc="-160" dirty="0">
                <a:latin typeface="Times New Roman"/>
                <a:cs typeface="Times New Roman"/>
              </a:rPr>
              <a:t> </a:t>
            </a:r>
            <a:r>
              <a:rPr sz="3200" dirty="0">
                <a:latin typeface="Calibri"/>
                <a:cs typeface="Calibri"/>
              </a:rPr>
              <a:t>"Three",</a:t>
            </a:r>
            <a:r>
              <a:rPr sz="3200" spc="-165" dirty="0">
                <a:latin typeface="Times New Roman"/>
                <a:cs typeface="Times New Roman"/>
              </a:rPr>
              <a:t> </a:t>
            </a:r>
            <a:r>
              <a:rPr sz="3200" spc="-10" dirty="0">
                <a:latin typeface="Calibri"/>
                <a:cs typeface="Calibri"/>
              </a:rPr>
              <a:t>"Four"]</a:t>
            </a:r>
            <a:r>
              <a:rPr sz="3200" spc="-10" dirty="0">
                <a:latin typeface="Times New Roman"/>
                <a:cs typeface="Times New Roman"/>
              </a:rPr>
              <a:t> </a:t>
            </a:r>
            <a:r>
              <a:rPr sz="3200" dirty="0">
                <a:latin typeface="Calibri"/>
                <a:cs typeface="Calibri"/>
              </a:rPr>
              <a:t>values</a:t>
            </a:r>
            <a:r>
              <a:rPr sz="3200" spc="-150" dirty="0">
                <a:latin typeface="Times New Roman"/>
                <a:cs typeface="Times New Roman"/>
              </a:rPr>
              <a:t> </a:t>
            </a:r>
            <a:r>
              <a:rPr sz="3200" dirty="0">
                <a:latin typeface="Calibri"/>
                <a:cs typeface="Calibri"/>
              </a:rPr>
              <a:t>=</a:t>
            </a:r>
            <a:r>
              <a:rPr sz="3200" spc="-120" dirty="0">
                <a:latin typeface="Times New Roman"/>
                <a:cs typeface="Times New Roman"/>
              </a:rPr>
              <a:t> </a:t>
            </a:r>
            <a:r>
              <a:rPr sz="3200" spc="-10" dirty="0">
                <a:latin typeface="Calibri"/>
                <a:cs typeface="Calibri"/>
              </a:rPr>
              <a:t>[1,2,3,4]</a:t>
            </a:r>
            <a:endParaRPr sz="3200">
              <a:latin typeface="Calibri"/>
              <a:cs typeface="Calibri"/>
            </a:endParaRPr>
          </a:p>
          <a:p>
            <a:pPr marL="12700" marR="5080">
              <a:lnSpc>
                <a:spcPct val="120000"/>
              </a:lnSpc>
            </a:pPr>
            <a:r>
              <a:rPr sz="3200" dirty="0">
                <a:latin typeface="Calibri"/>
                <a:cs typeface="Calibri"/>
              </a:rPr>
              <a:t>yourdict</a:t>
            </a:r>
            <a:r>
              <a:rPr sz="3200" spc="-120" dirty="0">
                <a:latin typeface="Times New Roman"/>
                <a:cs typeface="Times New Roman"/>
              </a:rPr>
              <a:t> </a:t>
            </a:r>
            <a:r>
              <a:rPr sz="3200" dirty="0">
                <a:latin typeface="Calibri"/>
                <a:cs typeface="Calibri"/>
              </a:rPr>
              <a:t>=</a:t>
            </a:r>
            <a:r>
              <a:rPr sz="3200" spc="-125" dirty="0">
                <a:latin typeface="Times New Roman"/>
                <a:cs typeface="Times New Roman"/>
              </a:rPr>
              <a:t> </a:t>
            </a:r>
            <a:r>
              <a:rPr sz="3200" dirty="0">
                <a:latin typeface="Calibri"/>
                <a:cs typeface="Calibri"/>
              </a:rPr>
              <a:t>{k:v</a:t>
            </a:r>
            <a:r>
              <a:rPr sz="3200" spc="-105" dirty="0">
                <a:latin typeface="Times New Roman"/>
                <a:cs typeface="Times New Roman"/>
              </a:rPr>
              <a:t> </a:t>
            </a:r>
            <a:r>
              <a:rPr sz="3200" dirty="0">
                <a:latin typeface="Calibri"/>
                <a:cs typeface="Calibri"/>
              </a:rPr>
              <a:t>for</a:t>
            </a:r>
            <a:r>
              <a:rPr sz="3200" spc="-125" dirty="0">
                <a:latin typeface="Times New Roman"/>
                <a:cs typeface="Times New Roman"/>
              </a:rPr>
              <a:t> </a:t>
            </a:r>
            <a:r>
              <a:rPr sz="3200" dirty="0">
                <a:latin typeface="Calibri"/>
                <a:cs typeface="Calibri"/>
              </a:rPr>
              <a:t>k,v</a:t>
            </a:r>
            <a:r>
              <a:rPr sz="3200" spc="-125" dirty="0">
                <a:latin typeface="Times New Roman"/>
                <a:cs typeface="Times New Roman"/>
              </a:rPr>
              <a:t> </a:t>
            </a:r>
            <a:r>
              <a:rPr sz="3200" dirty="0">
                <a:latin typeface="Calibri"/>
                <a:cs typeface="Calibri"/>
              </a:rPr>
              <a:t>in</a:t>
            </a:r>
            <a:r>
              <a:rPr sz="3200" spc="-125" dirty="0">
                <a:latin typeface="Times New Roman"/>
                <a:cs typeface="Times New Roman"/>
              </a:rPr>
              <a:t> </a:t>
            </a:r>
            <a:r>
              <a:rPr sz="3200" spc="-20" dirty="0">
                <a:latin typeface="Calibri"/>
                <a:cs typeface="Calibri"/>
              </a:rPr>
              <a:t>zip(keys,</a:t>
            </a:r>
            <a:r>
              <a:rPr sz="3200" spc="-120" dirty="0">
                <a:latin typeface="Times New Roman"/>
                <a:cs typeface="Times New Roman"/>
              </a:rPr>
              <a:t> </a:t>
            </a:r>
            <a:r>
              <a:rPr sz="3200" spc="-10" dirty="0">
                <a:latin typeface="Calibri"/>
                <a:cs typeface="Calibri"/>
              </a:rPr>
              <a:t>values)}</a:t>
            </a:r>
            <a:r>
              <a:rPr sz="3200" spc="-10" dirty="0">
                <a:latin typeface="Times New Roman"/>
                <a:cs typeface="Times New Roman"/>
              </a:rPr>
              <a:t> </a:t>
            </a:r>
            <a:r>
              <a:rPr sz="3200" spc="-10" dirty="0">
                <a:latin typeface="Calibri"/>
                <a:cs typeface="Calibri"/>
              </a:rPr>
              <a:t>Yourdict</a:t>
            </a:r>
            <a:endParaRPr sz="3200">
              <a:latin typeface="Calibri"/>
              <a:cs typeface="Calibri"/>
            </a:endParaRPr>
          </a:p>
          <a:p>
            <a:pPr>
              <a:lnSpc>
                <a:spcPct val="100000"/>
              </a:lnSpc>
              <a:spcBef>
                <a:spcPts val="1470"/>
              </a:spcBef>
            </a:pPr>
            <a:endParaRPr sz="3200">
              <a:latin typeface="Calibri"/>
              <a:cs typeface="Calibri"/>
            </a:endParaRPr>
          </a:p>
          <a:p>
            <a:pPr marL="12700">
              <a:lnSpc>
                <a:spcPct val="100000"/>
              </a:lnSpc>
              <a:spcBef>
                <a:spcPts val="5"/>
              </a:spcBef>
            </a:pPr>
            <a:r>
              <a:rPr sz="3200" spc="-10" dirty="0">
                <a:latin typeface="Calibri"/>
                <a:cs typeface="Calibri"/>
              </a:rPr>
              <a:t>Output:</a:t>
            </a:r>
            <a:endParaRPr sz="3200">
              <a:latin typeface="Calibri"/>
              <a:cs typeface="Calibri"/>
            </a:endParaRPr>
          </a:p>
          <a:p>
            <a:pPr marL="12700">
              <a:lnSpc>
                <a:spcPct val="100000"/>
              </a:lnSpc>
              <a:spcBef>
                <a:spcPts val="770"/>
              </a:spcBef>
            </a:pPr>
            <a:r>
              <a:rPr sz="3200" dirty="0">
                <a:latin typeface="Calibri"/>
                <a:cs typeface="Calibri"/>
              </a:rPr>
              <a:t>{'One':</a:t>
            </a:r>
            <a:r>
              <a:rPr sz="3200" spc="-130" dirty="0">
                <a:latin typeface="Times New Roman"/>
                <a:cs typeface="Times New Roman"/>
              </a:rPr>
              <a:t> </a:t>
            </a:r>
            <a:r>
              <a:rPr sz="3200" dirty="0">
                <a:latin typeface="Calibri"/>
                <a:cs typeface="Calibri"/>
              </a:rPr>
              <a:t>1,</a:t>
            </a:r>
            <a:r>
              <a:rPr sz="3200" spc="-135" dirty="0">
                <a:latin typeface="Times New Roman"/>
                <a:cs typeface="Times New Roman"/>
              </a:rPr>
              <a:t> </a:t>
            </a:r>
            <a:r>
              <a:rPr sz="3200" spc="-20" dirty="0">
                <a:latin typeface="Calibri"/>
                <a:cs typeface="Calibri"/>
              </a:rPr>
              <a:t>'Two':</a:t>
            </a:r>
            <a:r>
              <a:rPr sz="3200" spc="-135" dirty="0">
                <a:latin typeface="Times New Roman"/>
                <a:cs typeface="Times New Roman"/>
              </a:rPr>
              <a:t> </a:t>
            </a:r>
            <a:r>
              <a:rPr sz="3200" dirty="0">
                <a:latin typeface="Calibri"/>
                <a:cs typeface="Calibri"/>
              </a:rPr>
              <a:t>2,</a:t>
            </a:r>
            <a:r>
              <a:rPr sz="3200" spc="-135" dirty="0">
                <a:latin typeface="Times New Roman"/>
                <a:cs typeface="Times New Roman"/>
              </a:rPr>
              <a:t> </a:t>
            </a:r>
            <a:r>
              <a:rPr sz="3200" dirty="0">
                <a:latin typeface="Calibri"/>
                <a:cs typeface="Calibri"/>
              </a:rPr>
              <a:t>'Three':</a:t>
            </a:r>
            <a:r>
              <a:rPr sz="3200" spc="-135" dirty="0">
                <a:latin typeface="Times New Roman"/>
                <a:cs typeface="Times New Roman"/>
              </a:rPr>
              <a:t> </a:t>
            </a:r>
            <a:r>
              <a:rPr sz="3200" dirty="0">
                <a:latin typeface="Calibri"/>
                <a:cs typeface="Calibri"/>
              </a:rPr>
              <a:t>3,</a:t>
            </a:r>
            <a:r>
              <a:rPr sz="3200" spc="-140" dirty="0">
                <a:latin typeface="Times New Roman"/>
                <a:cs typeface="Times New Roman"/>
              </a:rPr>
              <a:t> </a:t>
            </a:r>
            <a:r>
              <a:rPr sz="3200" dirty="0">
                <a:latin typeface="Calibri"/>
                <a:cs typeface="Calibri"/>
              </a:rPr>
              <a:t>'Four':</a:t>
            </a:r>
            <a:r>
              <a:rPr sz="3200" spc="-120" dirty="0">
                <a:latin typeface="Times New Roman"/>
                <a:cs typeface="Times New Roman"/>
              </a:rPr>
              <a:t> </a:t>
            </a:r>
            <a:r>
              <a:rPr sz="3200" spc="-25" dirty="0">
                <a:latin typeface="Calibri"/>
                <a:cs typeface="Calibri"/>
              </a:rPr>
              <a:t>4}</a:t>
            </a:r>
            <a:endParaRPr sz="3200">
              <a:latin typeface="Calibri"/>
              <a:cs typeface="Calibri"/>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40" y="238754"/>
            <a:ext cx="3990340" cy="878840"/>
          </a:xfrm>
          <a:prstGeom prst="rect">
            <a:avLst/>
          </a:prstGeom>
        </p:spPr>
        <p:txBody>
          <a:bodyPr vert="horz" wrap="square" lIns="0" tIns="12065" rIns="0" bIns="0" rtlCol="0">
            <a:spAutoFit/>
          </a:bodyPr>
          <a:lstStyle/>
          <a:p>
            <a:pPr marL="355600" marR="5080" indent="-342900">
              <a:lnSpc>
                <a:spcPct val="100000"/>
              </a:lnSpc>
              <a:spcBef>
                <a:spcPts val="95"/>
              </a:spcBef>
            </a:pPr>
            <a:r>
              <a:rPr sz="2800" b="1" dirty="0">
                <a:latin typeface="Calibri"/>
                <a:cs typeface="Calibri"/>
              </a:rPr>
              <a:t>Method</a:t>
            </a:r>
            <a:r>
              <a:rPr sz="2800" spc="-155" dirty="0">
                <a:latin typeface="Times New Roman"/>
                <a:cs typeface="Times New Roman"/>
              </a:rPr>
              <a:t> </a:t>
            </a:r>
            <a:r>
              <a:rPr sz="2800" b="1" dirty="0">
                <a:latin typeface="Calibri"/>
                <a:cs typeface="Calibri"/>
              </a:rPr>
              <a:t>2:Using</a:t>
            </a:r>
            <a:r>
              <a:rPr sz="2800" spc="-150" dirty="0">
                <a:latin typeface="Times New Roman"/>
                <a:cs typeface="Times New Roman"/>
              </a:rPr>
              <a:t> </a:t>
            </a:r>
            <a:r>
              <a:rPr sz="2800" b="1" spc="-10" dirty="0">
                <a:latin typeface="Calibri"/>
                <a:cs typeface="Calibri"/>
              </a:rPr>
              <a:t>Dictionary</a:t>
            </a:r>
            <a:r>
              <a:rPr sz="2800" spc="-10" dirty="0">
                <a:latin typeface="Times New Roman"/>
                <a:cs typeface="Times New Roman"/>
              </a:rPr>
              <a:t> </a:t>
            </a:r>
            <a:r>
              <a:rPr sz="2800" b="1" spc="-10" dirty="0">
                <a:latin typeface="Calibri"/>
                <a:cs typeface="Calibri"/>
              </a:rPr>
              <a:t>Constructor</a:t>
            </a:r>
            <a:r>
              <a:rPr sz="2800" spc="-110" dirty="0">
                <a:latin typeface="Times New Roman"/>
                <a:cs typeface="Times New Roman"/>
              </a:rPr>
              <a:t> </a:t>
            </a:r>
            <a:r>
              <a:rPr sz="2800" b="1" dirty="0">
                <a:latin typeface="Calibri"/>
                <a:cs typeface="Calibri"/>
              </a:rPr>
              <a:t>&amp;</a:t>
            </a:r>
            <a:r>
              <a:rPr sz="2800" spc="-125" dirty="0">
                <a:latin typeface="Times New Roman"/>
                <a:cs typeface="Times New Roman"/>
              </a:rPr>
              <a:t> </a:t>
            </a:r>
            <a:r>
              <a:rPr sz="2800" b="1" spc="-25" dirty="0">
                <a:latin typeface="Calibri"/>
                <a:cs typeface="Calibri"/>
              </a:rPr>
              <a:t>Zip</a:t>
            </a:r>
            <a:endParaRPr sz="2800">
              <a:latin typeface="Calibri"/>
              <a:cs typeface="Calibri"/>
            </a:endParaRPr>
          </a:p>
        </p:txBody>
      </p:sp>
      <p:sp>
        <p:nvSpPr>
          <p:cNvPr id="3" name="object 3"/>
          <p:cNvSpPr txBox="1"/>
          <p:nvPr/>
        </p:nvSpPr>
        <p:spPr>
          <a:xfrm>
            <a:off x="78740" y="1177789"/>
            <a:ext cx="4330065" cy="4378960"/>
          </a:xfrm>
          <a:prstGeom prst="rect">
            <a:avLst/>
          </a:prstGeom>
        </p:spPr>
        <p:txBody>
          <a:bodyPr vert="horz" wrap="square" lIns="0" tIns="12065" rIns="0" bIns="0" rtlCol="0">
            <a:spAutoFit/>
          </a:bodyPr>
          <a:lstStyle/>
          <a:p>
            <a:pPr marL="355600" marR="104775" indent="-342900">
              <a:lnSpc>
                <a:spcPct val="100000"/>
              </a:lnSpc>
              <a:spcBef>
                <a:spcPts val="95"/>
              </a:spcBef>
              <a:buFont typeface="Microsoft Sans Serif"/>
              <a:buChar char="•"/>
              <a:tabLst>
                <a:tab pos="355600" algn="l"/>
              </a:tabLst>
            </a:pPr>
            <a:r>
              <a:rPr sz="2800" dirty="0">
                <a:latin typeface="Calibri"/>
                <a:cs typeface="Calibri"/>
              </a:rPr>
              <a:t>This</a:t>
            </a:r>
            <a:r>
              <a:rPr sz="2800" spc="-150" dirty="0">
                <a:latin typeface="Times New Roman"/>
                <a:cs typeface="Times New Roman"/>
              </a:rPr>
              <a:t> </a:t>
            </a:r>
            <a:r>
              <a:rPr sz="2800" dirty="0">
                <a:latin typeface="Calibri"/>
                <a:cs typeface="Calibri"/>
              </a:rPr>
              <a:t>section</a:t>
            </a:r>
            <a:r>
              <a:rPr sz="2800" spc="-130" dirty="0">
                <a:latin typeface="Times New Roman"/>
                <a:cs typeface="Times New Roman"/>
              </a:rPr>
              <a:t> </a:t>
            </a:r>
            <a:r>
              <a:rPr sz="2800" dirty="0">
                <a:latin typeface="Calibri"/>
                <a:cs typeface="Calibri"/>
              </a:rPr>
              <a:t>teaches</a:t>
            </a:r>
            <a:r>
              <a:rPr sz="2800" spc="-150" dirty="0">
                <a:latin typeface="Times New Roman"/>
                <a:cs typeface="Times New Roman"/>
              </a:rPr>
              <a:t> </a:t>
            </a:r>
            <a:r>
              <a:rPr sz="2800" spc="-25" dirty="0">
                <a:latin typeface="Calibri"/>
                <a:cs typeface="Calibri"/>
              </a:rPr>
              <a:t>you</a:t>
            </a:r>
            <a:r>
              <a:rPr sz="2800" spc="-25" dirty="0">
                <a:latin typeface="Times New Roman"/>
                <a:cs typeface="Times New Roman"/>
              </a:rPr>
              <a:t> </a:t>
            </a:r>
            <a:r>
              <a:rPr sz="2800" dirty="0">
                <a:latin typeface="Calibri"/>
                <a:cs typeface="Calibri"/>
              </a:rPr>
              <a:t>how</a:t>
            </a:r>
            <a:r>
              <a:rPr sz="2800" spc="-90" dirty="0">
                <a:latin typeface="Times New Roman"/>
                <a:cs typeface="Times New Roman"/>
              </a:rPr>
              <a:t> </a:t>
            </a:r>
            <a:r>
              <a:rPr sz="2800" dirty="0">
                <a:latin typeface="Calibri"/>
                <a:cs typeface="Calibri"/>
              </a:rPr>
              <a:t>to</a:t>
            </a:r>
            <a:r>
              <a:rPr sz="2800" spc="-105" dirty="0">
                <a:latin typeface="Times New Roman"/>
                <a:cs typeface="Times New Roman"/>
              </a:rPr>
              <a:t> </a:t>
            </a:r>
            <a:r>
              <a:rPr sz="2800" dirty="0">
                <a:latin typeface="Calibri"/>
                <a:cs typeface="Calibri"/>
              </a:rPr>
              <a:t>use</a:t>
            </a:r>
            <a:r>
              <a:rPr sz="2800" spc="-95" dirty="0">
                <a:latin typeface="Times New Roman"/>
                <a:cs typeface="Times New Roman"/>
              </a:rPr>
              <a:t> </a:t>
            </a:r>
            <a:r>
              <a:rPr sz="2800" dirty="0">
                <a:latin typeface="Calibri"/>
                <a:cs typeface="Calibri"/>
              </a:rPr>
              <a:t>the</a:t>
            </a:r>
            <a:r>
              <a:rPr sz="2800" spc="-100" dirty="0">
                <a:latin typeface="Times New Roman"/>
                <a:cs typeface="Times New Roman"/>
              </a:rPr>
              <a:t> </a:t>
            </a:r>
            <a:r>
              <a:rPr sz="2800" spc="-10" dirty="0">
                <a:latin typeface="Calibri"/>
                <a:cs typeface="Calibri"/>
              </a:rPr>
              <a:t>dictionary</a:t>
            </a:r>
            <a:r>
              <a:rPr sz="2800" spc="-10" dirty="0">
                <a:latin typeface="Times New Roman"/>
                <a:cs typeface="Times New Roman"/>
              </a:rPr>
              <a:t> </a:t>
            </a:r>
            <a:r>
              <a:rPr sz="2800" spc="-10" dirty="0">
                <a:latin typeface="Calibri"/>
                <a:cs typeface="Calibri"/>
              </a:rPr>
              <a:t>constructor</a:t>
            </a:r>
            <a:r>
              <a:rPr sz="2800" spc="-105" dirty="0">
                <a:latin typeface="Times New Roman"/>
                <a:cs typeface="Times New Roman"/>
              </a:rPr>
              <a:t> </a:t>
            </a:r>
            <a:r>
              <a:rPr sz="2800" dirty="0">
                <a:latin typeface="Calibri"/>
                <a:cs typeface="Calibri"/>
              </a:rPr>
              <a:t>with</a:t>
            </a:r>
            <a:r>
              <a:rPr sz="2800" spc="-130" dirty="0">
                <a:latin typeface="Times New Roman"/>
                <a:cs typeface="Times New Roman"/>
              </a:rPr>
              <a:t> </a:t>
            </a:r>
            <a:r>
              <a:rPr sz="2800" dirty="0">
                <a:latin typeface="Calibri"/>
                <a:cs typeface="Calibri"/>
              </a:rPr>
              <a:t>the</a:t>
            </a:r>
            <a:r>
              <a:rPr sz="2800" spc="-120" dirty="0">
                <a:latin typeface="Times New Roman"/>
                <a:cs typeface="Times New Roman"/>
              </a:rPr>
              <a:t> </a:t>
            </a:r>
            <a:r>
              <a:rPr sz="2800" spc="-10" dirty="0">
                <a:latin typeface="Calibri"/>
                <a:cs typeface="Calibri"/>
              </a:rPr>
              <a:t>zip()</a:t>
            </a:r>
            <a:r>
              <a:rPr sz="2800" spc="-10" dirty="0">
                <a:latin typeface="Times New Roman"/>
                <a:cs typeface="Times New Roman"/>
              </a:rPr>
              <a:t> </a:t>
            </a:r>
            <a:r>
              <a:rPr sz="2800" dirty="0">
                <a:latin typeface="Calibri"/>
                <a:cs typeface="Calibri"/>
              </a:rPr>
              <a:t>method</a:t>
            </a:r>
            <a:r>
              <a:rPr sz="2800" spc="-125" dirty="0">
                <a:latin typeface="Times New Roman"/>
                <a:cs typeface="Times New Roman"/>
              </a:rPr>
              <a:t> </a:t>
            </a:r>
            <a:r>
              <a:rPr sz="2800" spc="-10" dirty="0">
                <a:latin typeface="Calibri"/>
                <a:cs typeface="Calibri"/>
              </a:rPr>
              <a:t>instead</a:t>
            </a:r>
            <a:r>
              <a:rPr sz="2800" spc="-120" dirty="0">
                <a:latin typeface="Times New Roman"/>
                <a:cs typeface="Times New Roman"/>
              </a:rPr>
              <a:t> </a:t>
            </a:r>
            <a:r>
              <a:rPr sz="2800" dirty="0">
                <a:latin typeface="Calibri"/>
                <a:cs typeface="Calibri"/>
              </a:rPr>
              <a:t>of</a:t>
            </a:r>
            <a:r>
              <a:rPr sz="2800" spc="-145" dirty="0">
                <a:latin typeface="Times New Roman"/>
                <a:cs typeface="Times New Roman"/>
              </a:rPr>
              <a:t> </a:t>
            </a:r>
            <a:r>
              <a:rPr sz="2800" spc="-25" dirty="0">
                <a:latin typeface="Calibri"/>
                <a:cs typeface="Calibri"/>
              </a:rPr>
              <a:t>the</a:t>
            </a:r>
            <a:r>
              <a:rPr sz="2800" spc="-25" dirty="0">
                <a:latin typeface="Times New Roman"/>
                <a:cs typeface="Times New Roman"/>
              </a:rPr>
              <a:t> </a:t>
            </a:r>
            <a:r>
              <a:rPr sz="2800" dirty="0">
                <a:latin typeface="Calibri"/>
                <a:cs typeface="Calibri"/>
              </a:rPr>
              <a:t>dictionary</a:t>
            </a:r>
            <a:r>
              <a:rPr sz="2800" spc="-175" dirty="0">
                <a:latin typeface="Times New Roman"/>
                <a:cs typeface="Times New Roman"/>
              </a:rPr>
              <a:t> </a:t>
            </a:r>
            <a:r>
              <a:rPr sz="2800" spc="-10" dirty="0">
                <a:latin typeface="Calibri"/>
                <a:cs typeface="Calibri"/>
              </a:rPr>
              <a:t>comprehension.</a:t>
            </a:r>
            <a:endParaRPr sz="2800">
              <a:latin typeface="Calibri"/>
              <a:cs typeface="Calibri"/>
            </a:endParaRPr>
          </a:p>
          <a:p>
            <a:pPr marL="355600" marR="5080" indent="-342900">
              <a:lnSpc>
                <a:spcPct val="100000"/>
              </a:lnSpc>
              <a:spcBef>
                <a:spcPts val="675"/>
              </a:spcBef>
              <a:buFont typeface="Microsoft Sans Serif"/>
              <a:buChar char="•"/>
              <a:tabLst>
                <a:tab pos="355600" algn="l"/>
              </a:tabLst>
            </a:pPr>
            <a:r>
              <a:rPr sz="2800" dirty="0">
                <a:latin typeface="Calibri"/>
                <a:cs typeface="Calibri"/>
              </a:rPr>
              <a:t>Pass</a:t>
            </a:r>
            <a:r>
              <a:rPr sz="2800" spc="-114" dirty="0">
                <a:latin typeface="Times New Roman"/>
                <a:cs typeface="Times New Roman"/>
              </a:rPr>
              <a:t> </a:t>
            </a:r>
            <a:r>
              <a:rPr sz="2800" dirty="0">
                <a:latin typeface="Calibri"/>
                <a:cs typeface="Calibri"/>
              </a:rPr>
              <a:t>the</a:t>
            </a:r>
            <a:r>
              <a:rPr sz="2800" spc="-125" dirty="0">
                <a:latin typeface="Times New Roman"/>
                <a:cs typeface="Times New Roman"/>
              </a:rPr>
              <a:t> </a:t>
            </a:r>
            <a:r>
              <a:rPr sz="2800" dirty="0">
                <a:latin typeface="Calibri"/>
                <a:cs typeface="Calibri"/>
              </a:rPr>
              <a:t>zip</a:t>
            </a:r>
            <a:r>
              <a:rPr sz="2800" spc="-145" dirty="0">
                <a:latin typeface="Times New Roman"/>
                <a:cs typeface="Times New Roman"/>
              </a:rPr>
              <a:t> </a:t>
            </a:r>
            <a:r>
              <a:rPr sz="2800" dirty="0">
                <a:latin typeface="Calibri"/>
                <a:cs typeface="Calibri"/>
              </a:rPr>
              <a:t>method</a:t>
            </a:r>
            <a:r>
              <a:rPr sz="2800" spc="-120" dirty="0">
                <a:latin typeface="Times New Roman"/>
                <a:cs typeface="Times New Roman"/>
              </a:rPr>
              <a:t> </a:t>
            </a:r>
            <a:r>
              <a:rPr sz="2800" spc="-10" dirty="0">
                <a:latin typeface="Calibri"/>
                <a:cs typeface="Calibri"/>
              </a:rPr>
              <a:t>output</a:t>
            </a:r>
            <a:r>
              <a:rPr sz="2800" spc="-10" dirty="0">
                <a:latin typeface="Times New Roman"/>
                <a:cs typeface="Times New Roman"/>
              </a:rPr>
              <a:t> </a:t>
            </a:r>
            <a:r>
              <a:rPr sz="2800" dirty="0">
                <a:latin typeface="Calibri"/>
                <a:cs typeface="Calibri"/>
              </a:rPr>
              <a:t>to</a:t>
            </a:r>
            <a:r>
              <a:rPr sz="2800" spc="-114" dirty="0">
                <a:latin typeface="Times New Roman"/>
                <a:cs typeface="Times New Roman"/>
              </a:rPr>
              <a:t> </a:t>
            </a:r>
            <a:r>
              <a:rPr sz="2800" dirty="0">
                <a:latin typeface="Calibri"/>
                <a:cs typeface="Calibri"/>
              </a:rPr>
              <a:t>the</a:t>
            </a:r>
            <a:r>
              <a:rPr sz="2800" spc="-100" dirty="0">
                <a:latin typeface="Times New Roman"/>
                <a:cs typeface="Times New Roman"/>
              </a:rPr>
              <a:t> </a:t>
            </a:r>
            <a:r>
              <a:rPr sz="2800" spc="-10" dirty="0">
                <a:latin typeface="Calibri"/>
                <a:cs typeface="Calibri"/>
              </a:rPr>
              <a:t>dictionary</a:t>
            </a:r>
            <a:r>
              <a:rPr sz="2800" spc="-10" dirty="0">
                <a:latin typeface="Times New Roman"/>
                <a:cs typeface="Times New Roman"/>
              </a:rPr>
              <a:t> </a:t>
            </a:r>
            <a:r>
              <a:rPr sz="2800" spc="-35" dirty="0">
                <a:latin typeface="Calibri"/>
                <a:cs typeface="Calibri"/>
              </a:rPr>
              <a:t>constructor,</a:t>
            </a:r>
            <a:r>
              <a:rPr sz="2800" spc="-80" dirty="0">
                <a:latin typeface="Times New Roman"/>
                <a:cs typeface="Times New Roman"/>
              </a:rPr>
              <a:t> </a:t>
            </a:r>
            <a:r>
              <a:rPr sz="2800" spc="-25" dirty="0">
                <a:latin typeface="Calibri"/>
                <a:cs typeface="Calibri"/>
              </a:rPr>
              <a:t>as</a:t>
            </a:r>
            <a:r>
              <a:rPr sz="2800" spc="-25" dirty="0">
                <a:latin typeface="Times New Roman"/>
                <a:cs typeface="Times New Roman"/>
              </a:rPr>
              <a:t> </a:t>
            </a:r>
            <a:r>
              <a:rPr sz="2800" spc="-25" dirty="0">
                <a:latin typeface="Calibri"/>
                <a:cs typeface="Calibri"/>
              </a:rPr>
              <a:t>demonstrated</a:t>
            </a:r>
            <a:r>
              <a:rPr sz="2800" spc="-70" dirty="0">
                <a:latin typeface="Times New Roman"/>
                <a:cs typeface="Times New Roman"/>
              </a:rPr>
              <a:t> </a:t>
            </a:r>
            <a:r>
              <a:rPr sz="2800" dirty="0">
                <a:latin typeface="Calibri"/>
                <a:cs typeface="Calibri"/>
              </a:rPr>
              <a:t>in</a:t>
            </a:r>
            <a:r>
              <a:rPr sz="2800" spc="-95" dirty="0">
                <a:latin typeface="Times New Roman"/>
                <a:cs typeface="Times New Roman"/>
              </a:rPr>
              <a:t> </a:t>
            </a:r>
            <a:r>
              <a:rPr sz="2800" spc="-25" dirty="0">
                <a:latin typeface="Calibri"/>
                <a:cs typeface="Calibri"/>
              </a:rPr>
              <a:t>the</a:t>
            </a:r>
            <a:r>
              <a:rPr sz="2800" spc="-25" dirty="0">
                <a:latin typeface="Times New Roman"/>
                <a:cs typeface="Times New Roman"/>
              </a:rPr>
              <a:t> </a:t>
            </a:r>
            <a:r>
              <a:rPr sz="2800" spc="-10" dirty="0">
                <a:latin typeface="Calibri"/>
                <a:cs typeface="Calibri"/>
              </a:rPr>
              <a:t>following</a:t>
            </a:r>
            <a:r>
              <a:rPr sz="2800" spc="-120" dirty="0">
                <a:latin typeface="Times New Roman"/>
                <a:cs typeface="Times New Roman"/>
              </a:rPr>
              <a:t> </a:t>
            </a:r>
            <a:r>
              <a:rPr sz="2800" spc="-20" dirty="0">
                <a:latin typeface="Calibri"/>
                <a:cs typeface="Calibri"/>
              </a:rPr>
              <a:t>code.</a:t>
            </a:r>
            <a:endParaRPr sz="2800">
              <a:latin typeface="Calibri"/>
              <a:cs typeface="Calibri"/>
            </a:endParaRPr>
          </a:p>
        </p:txBody>
      </p:sp>
      <p:sp>
        <p:nvSpPr>
          <p:cNvPr id="4" name="object 4"/>
          <p:cNvSpPr txBox="1"/>
          <p:nvPr/>
        </p:nvSpPr>
        <p:spPr>
          <a:xfrm>
            <a:off x="4727832" y="152554"/>
            <a:ext cx="3406775" cy="3440429"/>
          </a:xfrm>
          <a:prstGeom prst="rect">
            <a:avLst/>
          </a:prstGeom>
        </p:spPr>
        <p:txBody>
          <a:bodyPr vert="horz" wrap="square" lIns="0" tIns="98425" rIns="0" bIns="0" rtlCol="0">
            <a:spAutoFit/>
          </a:bodyPr>
          <a:lstStyle/>
          <a:p>
            <a:pPr marL="12700">
              <a:lnSpc>
                <a:spcPct val="100000"/>
              </a:lnSpc>
              <a:spcBef>
                <a:spcPts val="775"/>
              </a:spcBef>
            </a:pPr>
            <a:r>
              <a:rPr sz="2800" spc="-10" dirty="0">
                <a:latin typeface="Calibri"/>
                <a:cs typeface="Calibri"/>
              </a:rPr>
              <a:t>Example:</a:t>
            </a:r>
            <a:endParaRPr sz="2800">
              <a:latin typeface="Calibri"/>
              <a:cs typeface="Calibri"/>
            </a:endParaRPr>
          </a:p>
          <a:p>
            <a:pPr marL="12700">
              <a:lnSpc>
                <a:spcPct val="100000"/>
              </a:lnSpc>
              <a:spcBef>
                <a:spcPts val="670"/>
              </a:spcBef>
            </a:pPr>
            <a:r>
              <a:rPr sz="2800" spc="-20" dirty="0">
                <a:latin typeface="Calibri"/>
                <a:cs typeface="Calibri"/>
              </a:rPr>
              <a:t>keys</a:t>
            </a:r>
            <a:r>
              <a:rPr sz="2800" spc="-135" dirty="0">
                <a:latin typeface="Times New Roman"/>
                <a:cs typeface="Times New Roman"/>
              </a:rPr>
              <a:t> </a:t>
            </a:r>
            <a:r>
              <a:rPr sz="2800" dirty="0">
                <a:latin typeface="Calibri"/>
                <a:cs typeface="Calibri"/>
              </a:rPr>
              <a:t>=</a:t>
            </a:r>
            <a:r>
              <a:rPr sz="2800" spc="-135" dirty="0">
                <a:latin typeface="Times New Roman"/>
                <a:cs typeface="Times New Roman"/>
              </a:rPr>
              <a:t> </a:t>
            </a:r>
            <a:r>
              <a:rPr sz="2800" dirty="0">
                <a:latin typeface="Calibri"/>
                <a:cs typeface="Calibri"/>
              </a:rPr>
              <a:t>["One",</a:t>
            </a:r>
            <a:r>
              <a:rPr sz="2800" spc="-95" dirty="0">
                <a:latin typeface="Times New Roman"/>
                <a:cs typeface="Times New Roman"/>
              </a:rPr>
              <a:t> </a:t>
            </a:r>
            <a:r>
              <a:rPr sz="2800" spc="-10" dirty="0">
                <a:latin typeface="Calibri"/>
                <a:cs typeface="Calibri"/>
              </a:rPr>
              <a:t>"Two",</a:t>
            </a:r>
            <a:endParaRPr sz="2800">
              <a:latin typeface="Calibri"/>
              <a:cs typeface="Calibri"/>
            </a:endParaRPr>
          </a:p>
          <a:p>
            <a:pPr marL="355600">
              <a:lnSpc>
                <a:spcPct val="100000"/>
              </a:lnSpc>
            </a:pPr>
            <a:r>
              <a:rPr sz="2800" dirty="0">
                <a:latin typeface="Calibri"/>
                <a:cs typeface="Calibri"/>
              </a:rPr>
              <a:t>"Three",</a:t>
            </a:r>
            <a:r>
              <a:rPr sz="2800" spc="-145" dirty="0">
                <a:latin typeface="Times New Roman"/>
                <a:cs typeface="Times New Roman"/>
              </a:rPr>
              <a:t> </a:t>
            </a:r>
            <a:r>
              <a:rPr sz="2800" spc="-10" dirty="0">
                <a:latin typeface="Calibri"/>
                <a:cs typeface="Calibri"/>
              </a:rPr>
              <a:t>"Four"]</a:t>
            </a:r>
            <a:endParaRPr sz="2800">
              <a:latin typeface="Calibri"/>
              <a:cs typeface="Calibri"/>
            </a:endParaRPr>
          </a:p>
          <a:p>
            <a:pPr marL="12700" marR="5080">
              <a:lnSpc>
                <a:spcPct val="120000"/>
              </a:lnSpc>
              <a:spcBef>
                <a:spcPts val="5"/>
              </a:spcBef>
            </a:pPr>
            <a:r>
              <a:rPr sz="2800" dirty="0">
                <a:latin typeface="Calibri"/>
                <a:cs typeface="Calibri"/>
              </a:rPr>
              <a:t>values</a:t>
            </a:r>
            <a:r>
              <a:rPr sz="2800" spc="-120" dirty="0">
                <a:latin typeface="Times New Roman"/>
                <a:cs typeface="Times New Roman"/>
              </a:rPr>
              <a:t> </a:t>
            </a:r>
            <a:r>
              <a:rPr sz="2800" dirty="0">
                <a:latin typeface="Calibri"/>
                <a:cs typeface="Calibri"/>
              </a:rPr>
              <a:t>=</a:t>
            </a:r>
            <a:r>
              <a:rPr sz="2800" spc="-130" dirty="0">
                <a:latin typeface="Times New Roman"/>
                <a:cs typeface="Times New Roman"/>
              </a:rPr>
              <a:t> </a:t>
            </a:r>
            <a:r>
              <a:rPr sz="2800" spc="-10" dirty="0">
                <a:latin typeface="Calibri"/>
                <a:cs typeface="Calibri"/>
              </a:rPr>
              <a:t>[1,2,3,4]</a:t>
            </a:r>
            <a:r>
              <a:rPr sz="2800" spc="-10" dirty="0">
                <a:latin typeface="Times New Roman"/>
                <a:cs typeface="Times New Roman"/>
              </a:rPr>
              <a:t> </a:t>
            </a:r>
            <a:r>
              <a:rPr sz="2800" spc="-10" dirty="0">
                <a:latin typeface="Calibri"/>
                <a:cs typeface="Calibri"/>
              </a:rPr>
              <a:t>yourdict</a:t>
            </a:r>
            <a:r>
              <a:rPr sz="2800" spc="-90" dirty="0">
                <a:latin typeface="Times New Roman"/>
                <a:cs typeface="Times New Roman"/>
              </a:rPr>
              <a:t> </a:t>
            </a:r>
            <a:r>
              <a:rPr sz="2800" dirty="0">
                <a:latin typeface="Calibri"/>
                <a:cs typeface="Calibri"/>
              </a:rPr>
              <a:t>=</a:t>
            </a:r>
            <a:r>
              <a:rPr sz="2800" spc="-125" dirty="0">
                <a:latin typeface="Times New Roman"/>
                <a:cs typeface="Times New Roman"/>
              </a:rPr>
              <a:t> </a:t>
            </a:r>
            <a:r>
              <a:rPr sz="2800" i="1" spc="-10" dirty="0">
                <a:latin typeface="Calibri"/>
                <a:cs typeface="Calibri"/>
              </a:rPr>
              <a:t>dict(zip(keys,</a:t>
            </a:r>
            <a:endParaRPr sz="2800">
              <a:latin typeface="Calibri"/>
              <a:cs typeface="Calibri"/>
            </a:endParaRPr>
          </a:p>
          <a:p>
            <a:pPr marL="355600">
              <a:lnSpc>
                <a:spcPct val="100000"/>
              </a:lnSpc>
            </a:pPr>
            <a:r>
              <a:rPr sz="2800" i="1" spc="-10" dirty="0">
                <a:latin typeface="Calibri"/>
                <a:cs typeface="Calibri"/>
              </a:rPr>
              <a:t>values))</a:t>
            </a:r>
            <a:endParaRPr sz="2800">
              <a:latin typeface="Calibri"/>
              <a:cs typeface="Calibri"/>
            </a:endParaRPr>
          </a:p>
          <a:p>
            <a:pPr marL="12700">
              <a:lnSpc>
                <a:spcPct val="100000"/>
              </a:lnSpc>
              <a:spcBef>
                <a:spcPts val="675"/>
              </a:spcBef>
            </a:pPr>
            <a:r>
              <a:rPr sz="2800" spc="-10" dirty="0">
                <a:latin typeface="Calibri"/>
                <a:cs typeface="Calibri"/>
              </a:rPr>
              <a:t>yourdict</a:t>
            </a:r>
            <a:endParaRPr sz="2800">
              <a:latin typeface="Calibri"/>
              <a:cs typeface="Calibri"/>
            </a:endParaRPr>
          </a:p>
        </p:txBody>
      </p:sp>
      <p:sp>
        <p:nvSpPr>
          <p:cNvPr id="5" name="object 5"/>
          <p:cNvSpPr txBox="1"/>
          <p:nvPr/>
        </p:nvSpPr>
        <p:spPr>
          <a:xfrm>
            <a:off x="4727832" y="4079522"/>
            <a:ext cx="3780790" cy="1477010"/>
          </a:xfrm>
          <a:prstGeom prst="rect">
            <a:avLst/>
          </a:prstGeom>
        </p:spPr>
        <p:txBody>
          <a:bodyPr vert="horz" wrap="square" lIns="0" tIns="97790" rIns="0" bIns="0" rtlCol="0">
            <a:spAutoFit/>
          </a:bodyPr>
          <a:lstStyle/>
          <a:p>
            <a:pPr marL="12700">
              <a:lnSpc>
                <a:spcPct val="100000"/>
              </a:lnSpc>
              <a:spcBef>
                <a:spcPts val="770"/>
              </a:spcBef>
            </a:pPr>
            <a:r>
              <a:rPr sz="2800" spc="-10" dirty="0">
                <a:latin typeface="Calibri"/>
                <a:cs typeface="Calibri"/>
              </a:rPr>
              <a:t>Output:</a:t>
            </a:r>
            <a:endParaRPr sz="2800">
              <a:latin typeface="Calibri"/>
              <a:cs typeface="Calibri"/>
            </a:endParaRPr>
          </a:p>
          <a:p>
            <a:pPr marL="12700">
              <a:lnSpc>
                <a:spcPct val="100000"/>
              </a:lnSpc>
              <a:spcBef>
                <a:spcPts val="675"/>
              </a:spcBef>
            </a:pPr>
            <a:r>
              <a:rPr sz="2800" dirty="0">
                <a:latin typeface="Calibri"/>
                <a:cs typeface="Calibri"/>
              </a:rPr>
              <a:t>{'One':</a:t>
            </a:r>
            <a:r>
              <a:rPr sz="2800" spc="-105" dirty="0">
                <a:latin typeface="Times New Roman"/>
                <a:cs typeface="Times New Roman"/>
              </a:rPr>
              <a:t> </a:t>
            </a:r>
            <a:r>
              <a:rPr sz="2800" dirty="0">
                <a:latin typeface="Calibri"/>
                <a:cs typeface="Calibri"/>
              </a:rPr>
              <a:t>1,</a:t>
            </a:r>
            <a:r>
              <a:rPr sz="2800" spc="-85" dirty="0">
                <a:latin typeface="Times New Roman"/>
                <a:cs typeface="Times New Roman"/>
              </a:rPr>
              <a:t> </a:t>
            </a:r>
            <a:r>
              <a:rPr sz="2800" spc="-20" dirty="0">
                <a:latin typeface="Calibri"/>
                <a:cs typeface="Calibri"/>
              </a:rPr>
              <a:t>'Two':</a:t>
            </a:r>
            <a:r>
              <a:rPr sz="2800" spc="-120" dirty="0">
                <a:latin typeface="Times New Roman"/>
                <a:cs typeface="Times New Roman"/>
              </a:rPr>
              <a:t> </a:t>
            </a:r>
            <a:r>
              <a:rPr sz="2800" dirty="0">
                <a:latin typeface="Calibri"/>
                <a:cs typeface="Calibri"/>
              </a:rPr>
              <a:t>2,</a:t>
            </a:r>
            <a:r>
              <a:rPr sz="2800" spc="-85" dirty="0">
                <a:latin typeface="Times New Roman"/>
                <a:cs typeface="Times New Roman"/>
              </a:rPr>
              <a:t> </a:t>
            </a:r>
            <a:r>
              <a:rPr sz="2800" spc="-10" dirty="0">
                <a:latin typeface="Calibri"/>
                <a:cs typeface="Calibri"/>
              </a:rPr>
              <a:t>'Three':</a:t>
            </a:r>
            <a:endParaRPr sz="2800">
              <a:latin typeface="Calibri"/>
              <a:cs typeface="Calibri"/>
            </a:endParaRPr>
          </a:p>
          <a:p>
            <a:pPr marL="355600">
              <a:lnSpc>
                <a:spcPct val="100000"/>
              </a:lnSpc>
            </a:pPr>
            <a:r>
              <a:rPr sz="2800" dirty="0">
                <a:latin typeface="Calibri"/>
                <a:cs typeface="Calibri"/>
              </a:rPr>
              <a:t>3,</a:t>
            </a:r>
            <a:r>
              <a:rPr sz="2800" spc="-130" dirty="0">
                <a:latin typeface="Times New Roman"/>
                <a:cs typeface="Times New Roman"/>
              </a:rPr>
              <a:t> </a:t>
            </a:r>
            <a:r>
              <a:rPr sz="2800" dirty="0">
                <a:latin typeface="Calibri"/>
                <a:cs typeface="Calibri"/>
              </a:rPr>
              <a:t>'Four':</a:t>
            </a:r>
            <a:r>
              <a:rPr sz="2800" spc="-120" dirty="0">
                <a:latin typeface="Times New Roman"/>
                <a:cs typeface="Times New Roman"/>
              </a:rPr>
              <a:t> </a:t>
            </a:r>
            <a:r>
              <a:rPr sz="2800" spc="-25" dirty="0">
                <a:latin typeface="Calibri"/>
                <a:cs typeface="Calibri"/>
              </a:rPr>
              <a:t>4}</a:t>
            </a:r>
            <a:endParaRPr sz="2800">
              <a:latin typeface="Calibri"/>
              <a:cs typeface="Calibri"/>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3" y="461589"/>
            <a:ext cx="7635240" cy="697230"/>
          </a:xfrm>
          <a:prstGeom prst="rect">
            <a:avLst/>
          </a:prstGeom>
        </p:spPr>
        <p:txBody>
          <a:bodyPr vert="horz" wrap="square" lIns="0" tIns="13335" rIns="0" bIns="0" rtlCol="0">
            <a:spAutoFit/>
          </a:bodyPr>
          <a:lstStyle/>
          <a:p>
            <a:pPr marL="12700">
              <a:lnSpc>
                <a:spcPct val="100000"/>
              </a:lnSpc>
              <a:spcBef>
                <a:spcPts val="105"/>
              </a:spcBef>
            </a:pPr>
            <a:r>
              <a:rPr sz="4400" spc="-45" dirty="0"/>
              <a:t>Traversing</a:t>
            </a:r>
            <a:r>
              <a:rPr sz="4400" b="0" spc="-210" dirty="0">
                <a:latin typeface="Times New Roman"/>
                <a:cs typeface="Times New Roman"/>
              </a:rPr>
              <a:t> </a:t>
            </a:r>
            <a:r>
              <a:rPr sz="4400" dirty="0"/>
              <a:t>or</a:t>
            </a:r>
            <a:r>
              <a:rPr sz="4400" b="0" spc="-175" dirty="0">
                <a:latin typeface="Times New Roman"/>
                <a:cs typeface="Times New Roman"/>
              </a:rPr>
              <a:t> </a:t>
            </a:r>
            <a:r>
              <a:rPr sz="4400" spc="-10" dirty="0"/>
              <a:t>Iterating</a:t>
            </a:r>
            <a:r>
              <a:rPr sz="4400" b="0" spc="-195" dirty="0">
                <a:latin typeface="Times New Roman"/>
                <a:cs typeface="Times New Roman"/>
              </a:rPr>
              <a:t> </a:t>
            </a:r>
            <a:r>
              <a:rPr sz="4400" spc="-10" dirty="0"/>
              <a:t>Dictionary</a:t>
            </a:r>
            <a:endParaRPr sz="4400">
              <a:latin typeface="Times New Roman"/>
              <a:cs typeface="Times New Roman"/>
            </a:endParaRPr>
          </a:p>
        </p:txBody>
      </p:sp>
      <p:sp>
        <p:nvSpPr>
          <p:cNvPr id="3" name="object 3"/>
          <p:cNvSpPr txBox="1"/>
          <p:nvPr/>
        </p:nvSpPr>
        <p:spPr>
          <a:xfrm>
            <a:off x="535942" y="1607637"/>
            <a:ext cx="8066405" cy="3636010"/>
          </a:xfrm>
          <a:prstGeom prst="rect">
            <a:avLst/>
          </a:prstGeom>
        </p:spPr>
        <p:txBody>
          <a:bodyPr vert="horz" wrap="square" lIns="0" tIns="13335" rIns="0" bIns="0" rtlCol="0">
            <a:spAutoFit/>
          </a:bodyPr>
          <a:lstStyle/>
          <a:p>
            <a:pPr marL="355600" marR="307340" indent="-343535">
              <a:lnSpc>
                <a:spcPct val="100000"/>
              </a:lnSpc>
              <a:spcBef>
                <a:spcPts val="105"/>
              </a:spcBef>
              <a:buFont typeface="Microsoft Sans Serif"/>
              <a:buChar char="•"/>
              <a:tabLst>
                <a:tab pos="355600" algn="l"/>
              </a:tabLst>
            </a:pPr>
            <a:r>
              <a:rPr sz="3200" spc="-20" dirty="0">
                <a:latin typeface="Calibri"/>
                <a:cs typeface="Calibri"/>
              </a:rPr>
              <a:t>Iterating</a:t>
            </a:r>
            <a:r>
              <a:rPr sz="3200" spc="-114" dirty="0">
                <a:latin typeface="Times New Roman"/>
                <a:cs typeface="Times New Roman"/>
              </a:rPr>
              <a:t> </a:t>
            </a:r>
            <a:r>
              <a:rPr sz="3200" spc="-10" dirty="0">
                <a:latin typeface="Calibri"/>
                <a:cs typeface="Calibri"/>
              </a:rPr>
              <a:t>through</a:t>
            </a:r>
            <a:r>
              <a:rPr sz="3200" spc="-114" dirty="0">
                <a:latin typeface="Times New Roman"/>
                <a:cs typeface="Times New Roman"/>
              </a:rPr>
              <a:t> </a:t>
            </a:r>
            <a:r>
              <a:rPr sz="3200" dirty="0">
                <a:latin typeface="Calibri"/>
                <a:cs typeface="Calibri"/>
              </a:rPr>
              <a:t>a</a:t>
            </a:r>
            <a:r>
              <a:rPr sz="3200" spc="-125" dirty="0">
                <a:latin typeface="Times New Roman"/>
                <a:cs typeface="Times New Roman"/>
              </a:rPr>
              <a:t> </a:t>
            </a:r>
            <a:r>
              <a:rPr sz="3200" dirty="0">
                <a:latin typeface="Calibri"/>
                <a:cs typeface="Calibri"/>
              </a:rPr>
              <a:t>dictionary</a:t>
            </a:r>
            <a:r>
              <a:rPr sz="3200" spc="-95" dirty="0">
                <a:latin typeface="Times New Roman"/>
                <a:cs typeface="Times New Roman"/>
              </a:rPr>
              <a:t> </a:t>
            </a:r>
            <a:r>
              <a:rPr sz="3200" dirty="0">
                <a:latin typeface="Calibri"/>
                <a:cs typeface="Calibri"/>
              </a:rPr>
              <a:t>means,</a:t>
            </a:r>
            <a:r>
              <a:rPr sz="3200" spc="-120" dirty="0">
                <a:latin typeface="Times New Roman"/>
                <a:cs typeface="Times New Roman"/>
              </a:rPr>
              <a:t> </a:t>
            </a:r>
            <a:r>
              <a:rPr sz="3200" spc="-10" dirty="0">
                <a:latin typeface="Calibri"/>
                <a:cs typeface="Calibri"/>
              </a:rPr>
              <a:t>visiting</a:t>
            </a:r>
            <a:r>
              <a:rPr sz="3200" spc="-10" dirty="0">
                <a:latin typeface="Times New Roman"/>
                <a:cs typeface="Times New Roman"/>
              </a:rPr>
              <a:t> </a:t>
            </a:r>
            <a:r>
              <a:rPr sz="3200" dirty="0">
                <a:latin typeface="Calibri"/>
                <a:cs typeface="Calibri"/>
              </a:rPr>
              <a:t>each</a:t>
            </a:r>
            <a:r>
              <a:rPr sz="3200" spc="-120" dirty="0">
                <a:latin typeface="Times New Roman"/>
                <a:cs typeface="Times New Roman"/>
              </a:rPr>
              <a:t> </a:t>
            </a:r>
            <a:r>
              <a:rPr sz="3200" spc="-45" dirty="0">
                <a:latin typeface="Calibri"/>
                <a:cs typeface="Calibri"/>
              </a:rPr>
              <a:t>key-</a:t>
            </a:r>
            <a:r>
              <a:rPr sz="3200" dirty="0">
                <a:latin typeface="Calibri"/>
                <a:cs typeface="Calibri"/>
              </a:rPr>
              <a:t>value</a:t>
            </a:r>
            <a:r>
              <a:rPr sz="3200" spc="-114" dirty="0">
                <a:latin typeface="Times New Roman"/>
                <a:cs typeface="Times New Roman"/>
              </a:rPr>
              <a:t> </a:t>
            </a:r>
            <a:r>
              <a:rPr sz="3200" dirty="0">
                <a:latin typeface="Calibri"/>
                <a:cs typeface="Calibri"/>
              </a:rPr>
              <a:t>pair</a:t>
            </a:r>
            <a:r>
              <a:rPr sz="3200" spc="-110" dirty="0">
                <a:latin typeface="Times New Roman"/>
                <a:cs typeface="Times New Roman"/>
              </a:rPr>
              <a:t> </a:t>
            </a:r>
            <a:r>
              <a:rPr sz="3200" dirty="0">
                <a:latin typeface="Calibri"/>
                <a:cs typeface="Calibri"/>
              </a:rPr>
              <a:t>in</a:t>
            </a:r>
            <a:r>
              <a:rPr sz="3200" spc="-105" dirty="0">
                <a:latin typeface="Times New Roman"/>
                <a:cs typeface="Times New Roman"/>
              </a:rPr>
              <a:t> </a:t>
            </a:r>
            <a:r>
              <a:rPr sz="3200" spc="-10" dirty="0">
                <a:latin typeface="Calibri"/>
                <a:cs typeface="Calibri"/>
              </a:rPr>
              <a:t>order.</a:t>
            </a:r>
            <a:endParaRPr sz="3200">
              <a:latin typeface="Calibri"/>
              <a:cs typeface="Calibri"/>
            </a:endParaRPr>
          </a:p>
          <a:p>
            <a:pPr marL="355600" marR="603885" indent="-343535">
              <a:lnSpc>
                <a:spcPct val="100000"/>
              </a:lnSpc>
              <a:spcBef>
                <a:spcPts val="770"/>
              </a:spcBef>
              <a:buFont typeface="Microsoft Sans Serif"/>
              <a:buChar char="•"/>
              <a:tabLst>
                <a:tab pos="355600" algn="l"/>
              </a:tabLst>
            </a:pPr>
            <a:r>
              <a:rPr sz="3200" dirty="0">
                <a:latin typeface="Calibri"/>
                <a:cs typeface="Calibri"/>
              </a:rPr>
              <a:t>It</a:t>
            </a:r>
            <a:r>
              <a:rPr sz="3200" spc="-110" dirty="0">
                <a:latin typeface="Times New Roman"/>
                <a:cs typeface="Times New Roman"/>
              </a:rPr>
              <a:t> </a:t>
            </a:r>
            <a:r>
              <a:rPr sz="3200" dirty="0">
                <a:latin typeface="Calibri"/>
                <a:cs typeface="Calibri"/>
              </a:rPr>
              <a:t>means</a:t>
            </a:r>
            <a:r>
              <a:rPr sz="3200" spc="-114" dirty="0">
                <a:latin typeface="Times New Roman"/>
                <a:cs typeface="Times New Roman"/>
              </a:rPr>
              <a:t> </a:t>
            </a:r>
            <a:r>
              <a:rPr sz="3200" dirty="0">
                <a:latin typeface="Calibri"/>
                <a:cs typeface="Calibri"/>
              </a:rPr>
              <a:t>accessing</a:t>
            </a:r>
            <a:r>
              <a:rPr sz="3200" spc="-110" dirty="0">
                <a:latin typeface="Times New Roman"/>
                <a:cs typeface="Times New Roman"/>
              </a:rPr>
              <a:t> </a:t>
            </a:r>
            <a:r>
              <a:rPr sz="3200" dirty="0">
                <a:latin typeface="Calibri"/>
                <a:cs typeface="Calibri"/>
              </a:rPr>
              <a:t>a</a:t>
            </a:r>
            <a:r>
              <a:rPr sz="3200" spc="-114" dirty="0">
                <a:latin typeface="Times New Roman"/>
                <a:cs typeface="Times New Roman"/>
              </a:rPr>
              <a:t> </a:t>
            </a:r>
            <a:r>
              <a:rPr sz="3200" dirty="0">
                <a:latin typeface="Calibri"/>
                <a:cs typeface="Calibri"/>
              </a:rPr>
              <a:t>Python</a:t>
            </a:r>
            <a:r>
              <a:rPr sz="3200" spc="-114" dirty="0">
                <a:latin typeface="Times New Roman"/>
                <a:cs typeface="Times New Roman"/>
              </a:rPr>
              <a:t> </a:t>
            </a:r>
            <a:r>
              <a:rPr sz="3200" dirty="0">
                <a:latin typeface="Calibri"/>
                <a:cs typeface="Calibri"/>
              </a:rPr>
              <a:t>dictionary</a:t>
            </a:r>
            <a:r>
              <a:rPr sz="3200" spc="-85" dirty="0">
                <a:latin typeface="Times New Roman"/>
                <a:cs typeface="Times New Roman"/>
              </a:rPr>
              <a:t> </a:t>
            </a:r>
            <a:r>
              <a:rPr sz="3200" spc="-25" dirty="0">
                <a:latin typeface="Calibri"/>
                <a:cs typeface="Calibri"/>
              </a:rPr>
              <a:t>and</a:t>
            </a:r>
            <a:r>
              <a:rPr sz="3200" spc="-25" dirty="0">
                <a:latin typeface="Times New Roman"/>
                <a:cs typeface="Times New Roman"/>
              </a:rPr>
              <a:t> </a:t>
            </a:r>
            <a:r>
              <a:rPr sz="3200" spc="-25" dirty="0">
                <a:latin typeface="Calibri"/>
                <a:cs typeface="Calibri"/>
              </a:rPr>
              <a:t>traversing</a:t>
            </a:r>
            <a:r>
              <a:rPr sz="3200" spc="-114" dirty="0">
                <a:latin typeface="Times New Roman"/>
                <a:cs typeface="Times New Roman"/>
              </a:rPr>
              <a:t> </a:t>
            </a:r>
            <a:r>
              <a:rPr sz="3200" dirty="0">
                <a:latin typeface="Calibri"/>
                <a:cs typeface="Calibri"/>
              </a:rPr>
              <a:t>each</a:t>
            </a:r>
            <a:r>
              <a:rPr sz="3200" spc="-114" dirty="0">
                <a:latin typeface="Times New Roman"/>
                <a:cs typeface="Times New Roman"/>
              </a:rPr>
              <a:t> </a:t>
            </a:r>
            <a:r>
              <a:rPr sz="3200" spc="-45" dirty="0">
                <a:latin typeface="Calibri"/>
                <a:cs typeface="Calibri"/>
              </a:rPr>
              <a:t>key-</a:t>
            </a:r>
            <a:r>
              <a:rPr sz="3200" dirty="0">
                <a:latin typeface="Calibri"/>
                <a:cs typeface="Calibri"/>
              </a:rPr>
              <a:t>value</a:t>
            </a:r>
            <a:r>
              <a:rPr sz="3200" spc="-125" dirty="0">
                <a:latin typeface="Times New Roman"/>
                <a:cs typeface="Times New Roman"/>
              </a:rPr>
              <a:t> </a:t>
            </a:r>
            <a:r>
              <a:rPr sz="3200" spc="-10" dirty="0">
                <a:latin typeface="Calibri"/>
                <a:cs typeface="Calibri"/>
              </a:rPr>
              <a:t>present</a:t>
            </a:r>
            <a:r>
              <a:rPr sz="3200" spc="-135" dirty="0">
                <a:latin typeface="Times New Roman"/>
                <a:cs typeface="Times New Roman"/>
              </a:rPr>
              <a:t> </a:t>
            </a:r>
            <a:r>
              <a:rPr sz="3200" dirty="0">
                <a:latin typeface="Calibri"/>
                <a:cs typeface="Calibri"/>
              </a:rPr>
              <a:t>in</a:t>
            </a:r>
            <a:r>
              <a:rPr sz="3200" spc="-110" dirty="0">
                <a:latin typeface="Times New Roman"/>
                <a:cs typeface="Times New Roman"/>
              </a:rPr>
              <a:t> </a:t>
            </a:r>
            <a:r>
              <a:rPr sz="3200" spc="-25" dirty="0">
                <a:latin typeface="Calibri"/>
                <a:cs typeface="Calibri"/>
              </a:rPr>
              <a:t>the</a:t>
            </a:r>
            <a:r>
              <a:rPr sz="3200" spc="-25" dirty="0">
                <a:latin typeface="Times New Roman"/>
                <a:cs typeface="Times New Roman"/>
              </a:rPr>
              <a:t> </a:t>
            </a:r>
            <a:r>
              <a:rPr sz="3200" spc="-10" dirty="0">
                <a:latin typeface="Calibri"/>
                <a:cs typeface="Calibri"/>
              </a:rPr>
              <a:t>dictionary.</a:t>
            </a:r>
            <a:endParaRPr sz="3200">
              <a:latin typeface="Calibri"/>
              <a:cs typeface="Calibri"/>
            </a:endParaRPr>
          </a:p>
          <a:p>
            <a:pPr marL="355600" marR="5080" indent="-343535">
              <a:lnSpc>
                <a:spcPct val="100000"/>
              </a:lnSpc>
              <a:spcBef>
                <a:spcPts val="770"/>
              </a:spcBef>
              <a:buFont typeface="Microsoft Sans Serif"/>
              <a:buChar char="•"/>
              <a:tabLst>
                <a:tab pos="355600" algn="l"/>
              </a:tabLst>
            </a:pPr>
            <a:r>
              <a:rPr sz="3200" spc="-20" dirty="0">
                <a:latin typeface="Calibri"/>
                <a:cs typeface="Calibri"/>
              </a:rPr>
              <a:t>Iterating</a:t>
            </a:r>
            <a:r>
              <a:rPr sz="3200" spc="-100" dirty="0">
                <a:latin typeface="Times New Roman"/>
                <a:cs typeface="Times New Roman"/>
              </a:rPr>
              <a:t> </a:t>
            </a:r>
            <a:r>
              <a:rPr sz="3200" dirty="0">
                <a:latin typeface="Calibri"/>
                <a:cs typeface="Calibri"/>
              </a:rPr>
              <a:t>a</a:t>
            </a:r>
            <a:r>
              <a:rPr sz="3200" spc="-120" dirty="0">
                <a:latin typeface="Times New Roman"/>
                <a:cs typeface="Times New Roman"/>
              </a:rPr>
              <a:t> </a:t>
            </a:r>
            <a:r>
              <a:rPr sz="3200" dirty="0">
                <a:latin typeface="Calibri"/>
                <a:cs typeface="Calibri"/>
              </a:rPr>
              <a:t>dictionary</a:t>
            </a:r>
            <a:r>
              <a:rPr sz="3200" spc="-85" dirty="0">
                <a:latin typeface="Times New Roman"/>
                <a:cs typeface="Times New Roman"/>
              </a:rPr>
              <a:t> </a:t>
            </a:r>
            <a:r>
              <a:rPr sz="3200" dirty="0">
                <a:latin typeface="Calibri"/>
                <a:cs typeface="Calibri"/>
              </a:rPr>
              <a:t>is</a:t>
            </a:r>
            <a:r>
              <a:rPr sz="3200" spc="-125" dirty="0">
                <a:latin typeface="Times New Roman"/>
                <a:cs typeface="Times New Roman"/>
              </a:rPr>
              <a:t> </a:t>
            </a:r>
            <a:r>
              <a:rPr sz="3200" dirty="0">
                <a:latin typeface="Calibri"/>
                <a:cs typeface="Calibri"/>
              </a:rPr>
              <a:t>a</a:t>
            </a:r>
            <a:r>
              <a:rPr sz="3200" spc="-114" dirty="0">
                <a:latin typeface="Times New Roman"/>
                <a:cs typeface="Times New Roman"/>
              </a:rPr>
              <a:t> </a:t>
            </a:r>
            <a:r>
              <a:rPr sz="3200" dirty="0">
                <a:latin typeface="Calibri"/>
                <a:cs typeface="Calibri"/>
              </a:rPr>
              <a:t>very</a:t>
            </a:r>
            <a:r>
              <a:rPr sz="3200" spc="-114" dirty="0">
                <a:latin typeface="Times New Roman"/>
                <a:cs typeface="Times New Roman"/>
              </a:rPr>
              <a:t> </a:t>
            </a:r>
            <a:r>
              <a:rPr sz="3200" spc="-10" dirty="0">
                <a:latin typeface="Calibri"/>
                <a:cs typeface="Calibri"/>
              </a:rPr>
              <a:t>important</a:t>
            </a:r>
            <a:r>
              <a:rPr sz="3200" spc="-105" dirty="0">
                <a:latin typeface="Times New Roman"/>
                <a:cs typeface="Times New Roman"/>
              </a:rPr>
              <a:t> </a:t>
            </a:r>
            <a:r>
              <a:rPr sz="3200" dirty="0">
                <a:latin typeface="Calibri"/>
                <a:cs typeface="Calibri"/>
              </a:rPr>
              <a:t>task</a:t>
            </a:r>
            <a:r>
              <a:rPr sz="3200" spc="-110" dirty="0">
                <a:latin typeface="Times New Roman"/>
                <a:cs typeface="Times New Roman"/>
              </a:rPr>
              <a:t> </a:t>
            </a:r>
            <a:r>
              <a:rPr sz="3200" spc="-25" dirty="0">
                <a:latin typeface="Calibri"/>
                <a:cs typeface="Calibri"/>
              </a:rPr>
              <a:t>if</a:t>
            </a:r>
            <a:r>
              <a:rPr sz="3200" spc="-25" dirty="0">
                <a:latin typeface="Times New Roman"/>
                <a:cs typeface="Times New Roman"/>
              </a:rPr>
              <a:t> </a:t>
            </a:r>
            <a:r>
              <a:rPr sz="3200" dirty="0">
                <a:latin typeface="Calibri"/>
                <a:cs typeface="Calibri"/>
              </a:rPr>
              <a:t>you</a:t>
            </a:r>
            <a:r>
              <a:rPr sz="3200" spc="-140" dirty="0">
                <a:latin typeface="Times New Roman"/>
                <a:cs typeface="Times New Roman"/>
              </a:rPr>
              <a:t> </a:t>
            </a:r>
            <a:r>
              <a:rPr sz="3200" dirty="0">
                <a:latin typeface="Calibri"/>
                <a:cs typeface="Calibri"/>
              </a:rPr>
              <a:t>want</a:t>
            </a:r>
            <a:r>
              <a:rPr sz="3200" spc="-140" dirty="0">
                <a:latin typeface="Times New Roman"/>
                <a:cs typeface="Times New Roman"/>
              </a:rPr>
              <a:t> </a:t>
            </a:r>
            <a:r>
              <a:rPr sz="3200" dirty="0">
                <a:latin typeface="Calibri"/>
                <a:cs typeface="Calibri"/>
              </a:rPr>
              <a:t>to</a:t>
            </a:r>
            <a:r>
              <a:rPr sz="3200" spc="-130" dirty="0">
                <a:latin typeface="Times New Roman"/>
                <a:cs typeface="Times New Roman"/>
              </a:rPr>
              <a:t> </a:t>
            </a:r>
            <a:r>
              <a:rPr sz="3200" dirty="0">
                <a:latin typeface="Calibri"/>
                <a:cs typeface="Calibri"/>
              </a:rPr>
              <a:t>properly</a:t>
            </a:r>
            <a:r>
              <a:rPr sz="3200" spc="-135" dirty="0">
                <a:latin typeface="Times New Roman"/>
                <a:cs typeface="Times New Roman"/>
              </a:rPr>
              <a:t> </a:t>
            </a:r>
            <a:r>
              <a:rPr sz="3200" dirty="0">
                <a:latin typeface="Calibri"/>
                <a:cs typeface="Calibri"/>
              </a:rPr>
              <a:t>use</a:t>
            </a:r>
            <a:r>
              <a:rPr sz="3200" spc="-140" dirty="0">
                <a:latin typeface="Times New Roman"/>
                <a:cs typeface="Times New Roman"/>
              </a:rPr>
              <a:t> </a:t>
            </a:r>
            <a:r>
              <a:rPr sz="3200" dirty="0">
                <a:latin typeface="Calibri"/>
                <a:cs typeface="Calibri"/>
              </a:rPr>
              <a:t>a</a:t>
            </a:r>
            <a:r>
              <a:rPr sz="3200" spc="-135" dirty="0">
                <a:latin typeface="Times New Roman"/>
                <a:cs typeface="Times New Roman"/>
              </a:rPr>
              <a:t> </a:t>
            </a:r>
            <a:r>
              <a:rPr sz="3200" spc="-10" dirty="0">
                <a:latin typeface="Calibri"/>
                <a:cs typeface="Calibri"/>
              </a:rPr>
              <a:t>dictionary.</a:t>
            </a:r>
            <a:endParaRPr sz="3200">
              <a:latin typeface="Calibri"/>
              <a:cs typeface="Calibri"/>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91205"/>
            <a:ext cx="8017509" cy="5742305"/>
          </a:xfrm>
          <a:prstGeom prst="rect">
            <a:avLst/>
          </a:prstGeom>
        </p:spPr>
        <p:txBody>
          <a:bodyPr vert="horz" wrap="square" lIns="0" tIns="58419" rIns="0" bIns="0" rtlCol="0">
            <a:spAutoFit/>
          </a:bodyPr>
          <a:lstStyle/>
          <a:p>
            <a:pPr marL="355600" marR="5080" indent="-343535">
              <a:lnSpc>
                <a:spcPct val="90000"/>
              </a:lnSpc>
              <a:spcBef>
                <a:spcPts val="459"/>
              </a:spcBef>
            </a:pPr>
            <a:r>
              <a:rPr sz="3000" dirty="0">
                <a:latin typeface="Calibri"/>
                <a:cs typeface="Calibri"/>
              </a:rPr>
              <a:t>There</a:t>
            </a:r>
            <a:r>
              <a:rPr sz="3000" spc="-145" dirty="0">
                <a:latin typeface="Times New Roman"/>
                <a:cs typeface="Times New Roman"/>
              </a:rPr>
              <a:t> </a:t>
            </a:r>
            <a:r>
              <a:rPr sz="3000" dirty="0">
                <a:latin typeface="Calibri"/>
                <a:cs typeface="Calibri"/>
              </a:rPr>
              <a:t>are</a:t>
            </a:r>
            <a:r>
              <a:rPr sz="3000" spc="-130" dirty="0">
                <a:latin typeface="Times New Roman"/>
                <a:cs typeface="Times New Roman"/>
              </a:rPr>
              <a:t> </a:t>
            </a:r>
            <a:r>
              <a:rPr sz="3000" dirty="0">
                <a:latin typeface="Calibri"/>
                <a:cs typeface="Calibri"/>
              </a:rPr>
              <a:t>multiple</a:t>
            </a:r>
            <a:r>
              <a:rPr sz="3000" spc="-135" dirty="0">
                <a:latin typeface="Times New Roman"/>
                <a:cs typeface="Times New Roman"/>
              </a:rPr>
              <a:t> </a:t>
            </a:r>
            <a:r>
              <a:rPr sz="3000" spc="-25" dirty="0">
                <a:latin typeface="Calibri"/>
                <a:cs typeface="Calibri"/>
              </a:rPr>
              <a:t>ways</a:t>
            </a:r>
            <a:r>
              <a:rPr sz="3000" spc="-130" dirty="0">
                <a:latin typeface="Times New Roman"/>
                <a:cs typeface="Times New Roman"/>
              </a:rPr>
              <a:t> </a:t>
            </a:r>
            <a:r>
              <a:rPr sz="3000" dirty="0">
                <a:latin typeface="Calibri"/>
                <a:cs typeface="Calibri"/>
              </a:rPr>
              <a:t>to</a:t>
            </a:r>
            <a:r>
              <a:rPr sz="3000" spc="-145" dirty="0">
                <a:latin typeface="Times New Roman"/>
                <a:cs typeface="Times New Roman"/>
              </a:rPr>
              <a:t> </a:t>
            </a:r>
            <a:r>
              <a:rPr sz="3000" spc="-20" dirty="0">
                <a:latin typeface="Calibri"/>
                <a:cs typeface="Calibri"/>
              </a:rPr>
              <a:t>iterate</a:t>
            </a:r>
            <a:r>
              <a:rPr sz="3000" spc="-145" dirty="0">
                <a:latin typeface="Times New Roman"/>
                <a:cs typeface="Times New Roman"/>
              </a:rPr>
              <a:t> </a:t>
            </a:r>
            <a:r>
              <a:rPr sz="3000" dirty="0">
                <a:latin typeface="Calibri"/>
                <a:cs typeface="Calibri"/>
              </a:rPr>
              <a:t>through</a:t>
            </a:r>
            <a:r>
              <a:rPr sz="3000" spc="-140" dirty="0">
                <a:latin typeface="Times New Roman"/>
                <a:cs typeface="Times New Roman"/>
              </a:rPr>
              <a:t> </a:t>
            </a:r>
            <a:r>
              <a:rPr sz="3000" spc="-50" dirty="0">
                <a:latin typeface="Calibri"/>
                <a:cs typeface="Calibri"/>
              </a:rPr>
              <a:t>a</a:t>
            </a:r>
            <a:r>
              <a:rPr sz="3000" spc="-50" dirty="0">
                <a:latin typeface="Times New Roman"/>
                <a:cs typeface="Times New Roman"/>
              </a:rPr>
              <a:t> </a:t>
            </a:r>
            <a:r>
              <a:rPr sz="3000" spc="-25" dirty="0">
                <a:latin typeface="Calibri"/>
                <a:cs typeface="Calibri"/>
              </a:rPr>
              <a:t>dictionary,</a:t>
            </a:r>
            <a:r>
              <a:rPr sz="3000" spc="-120" dirty="0">
                <a:latin typeface="Times New Roman"/>
                <a:cs typeface="Times New Roman"/>
              </a:rPr>
              <a:t> </a:t>
            </a:r>
            <a:r>
              <a:rPr sz="3000" dirty="0">
                <a:latin typeface="Calibri"/>
                <a:cs typeface="Calibri"/>
              </a:rPr>
              <a:t>we</a:t>
            </a:r>
            <a:r>
              <a:rPr sz="3000" spc="-135" dirty="0">
                <a:latin typeface="Times New Roman"/>
                <a:cs typeface="Times New Roman"/>
              </a:rPr>
              <a:t> </a:t>
            </a:r>
            <a:r>
              <a:rPr sz="3000" dirty="0">
                <a:latin typeface="Calibri"/>
                <a:cs typeface="Calibri"/>
              </a:rPr>
              <a:t>are</a:t>
            </a:r>
            <a:r>
              <a:rPr sz="3000" spc="-140" dirty="0">
                <a:latin typeface="Times New Roman"/>
                <a:cs typeface="Times New Roman"/>
              </a:rPr>
              <a:t> </a:t>
            </a:r>
            <a:r>
              <a:rPr sz="3000" dirty="0">
                <a:latin typeface="Calibri"/>
                <a:cs typeface="Calibri"/>
              </a:rPr>
              <a:t>discussing</a:t>
            </a:r>
            <a:r>
              <a:rPr sz="3000" spc="-125" dirty="0">
                <a:latin typeface="Times New Roman"/>
                <a:cs typeface="Times New Roman"/>
              </a:rPr>
              <a:t> </a:t>
            </a:r>
            <a:r>
              <a:rPr sz="3000" dirty="0">
                <a:latin typeface="Calibri"/>
                <a:cs typeface="Calibri"/>
              </a:rPr>
              <a:t>some</a:t>
            </a:r>
            <a:r>
              <a:rPr sz="3000" spc="-130" dirty="0">
                <a:latin typeface="Times New Roman"/>
                <a:cs typeface="Times New Roman"/>
              </a:rPr>
              <a:t> </a:t>
            </a:r>
            <a:r>
              <a:rPr sz="3000" spc="-10" dirty="0">
                <a:latin typeface="Calibri"/>
                <a:cs typeface="Calibri"/>
              </a:rPr>
              <a:t>generally</a:t>
            </a:r>
            <a:r>
              <a:rPr sz="3000" spc="-125" dirty="0">
                <a:latin typeface="Times New Roman"/>
                <a:cs typeface="Times New Roman"/>
              </a:rPr>
              <a:t> </a:t>
            </a:r>
            <a:r>
              <a:rPr sz="3000" spc="-20" dirty="0">
                <a:latin typeface="Calibri"/>
                <a:cs typeface="Calibri"/>
              </a:rPr>
              <a:t>used</a:t>
            </a:r>
            <a:r>
              <a:rPr sz="3000" spc="-20" dirty="0">
                <a:latin typeface="Times New Roman"/>
                <a:cs typeface="Times New Roman"/>
              </a:rPr>
              <a:t> </a:t>
            </a:r>
            <a:r>
              <a:rPr sz="3000" dirty="0">
                <a:latin typeface="Calibri"/>
                <a:cs typeface="Calibri"/>
              </a:rPr>
              <a:t>methods</a:t>
            </a:r>
            <a:r>
              <a:rPr sz="3000" spc="-125" dirty="0">
                <a:latin typeface="Times New Roman"/>
                <a:cs typeface="Times New Roman"/>
              </a:rPr>
              <a:t> </a:t>
            </a:r>
            <a:r>
              <a:rPr sz="3000" dirty="0">
                <a:latin typeface="Calibri"/>
                <a:cs typeface="Calibri"/>
              </a:rPr>
              <a:t>for</a:t>
            </a:r>
            <a:r>
              <a:rPr sz="3000" spc="-125" dirty="0">
                <a:latin typeface="Times New Roman"/>
                <a:cs typeface="Times New Roman"/>
              </a:rPr>
              <a:t> </a:t>
            </a:r>
            <a:r>
              <a:rPr sz="3000" dirty="0">
                <a:latin typeface="Calibri"/>
                <a:cs typeface="Calibri"/>
              </a:rPr>
              <a:t>dictionary</a:t>
            </a:r>
            <a:r>
              <a:rPr sz="3000" spc="-110" dirty="0">
                <a:latin typeface="Times New Roman"/>
                <a:cs typeface="Times New Roman"/>
              </a:rPr>
              <a:t> </a:t>
            </a:r>
            <a:r>
              <a:rPr sz="3000" spc="-20" dirty="0">
                <a:latin typeface="Calibri"/>
                <a:cs typeface="Calibri"/>
              </a:rPr>
              <a:t>iteration</a:t>
            </a:r>
            <a:r>
              <a:rPr sz="3000" spc="-135" dirty="0">
                <a:latin typeface="Times New Roman"/>
                <a:cs typeface="Times New Roman"/>
              </a:rPr>
              <a:t> </a:t>
            </a:r>
            <a:r>
              <a:rPr sz="3000" dirty="0">
                <a:latin typeface="Calibri"/>
                <a:cs typeface="Calibri"/>
              </a:rPr>
              <a:t>in</a:t>
            </a:r>
            <a:r>
              <a:rPr sz="3000" spc="-130" dirty="0">
                <a:latin typeface="Times New Roman"/>
                <a:cs typeface="Times New Roman"/>
              </a:rPr>
              <a:t> </a:t>
            </a:r>
            <a:r>
              <a:rPr sz="3000" dirty="0">
                <a:latin typeface="Calibri"/>
                <a:cs typeface="Calibri"/>
              </a:rPr>
              <a:t>Python</a:t>
            </a:r>
            <a:r>
              <a:rPr sz="3000" spc="-114" dirty="0">
                <a:latin typeface="Times New Roman"/>
                <a:cs typeface="Times New Roman"/>
              </a:rPr>
              <a:t> </a:t>
            </a:r>
            <a:r>
              <a:rPr sz="3000" spc="-10" dirty="0">
                <a:latin typeface="Calibri"/>
                <a:cs typeface="Calibri"/>
              </a:rPr>
              <a:t>which</a:t>
            </a:r>
            <a:r>
              <a:rPr sz="3000" spc="-10" dirty="0">
                <a:latin typeface="Times New Roman"/>
                <a:cs typeface="Times New Roman"/>
              </a:rPr>
              <a:t> </a:t>
            </a:r>
            <a:r>
              <a:rPr sz="3000" dirty="0">
                <a:latin typeface="Calibri"/>
                <a:cs typeface="Calibri"/>
              </a:rPr>
              <a:t>are</a:t>
            </a:r>
            <a:r>
              <a:rPr sz="3000" spc="-114" dirty="0">
                <a:latin typeface="Times New Roman"/>
                <a:cs typeface="Times New Roman"/>
              </a:rPr>
              <a:t> </a:t>
            </a:r>
            <a:r>
              <a:rPr sz="3000" dirty="0">
                <a:latin typeface="Calibri"/>
                <a:cs typeface="Calibri"/>
              </a:rPr>
              <a:t>the</a:t>
            </a:r>
            <a:r>
              <a:rPr sz="3000" spc="-114" dirty="0">
                <a:latin typeface="Times New Roman"/>
                <a:cs typeface="Times New Roman"/>
              </a:rPr>
              <a:t> </a:t>
            </a:r>
            <a:r>
              <a:rPr sz="3000" spc="-10" dirty="0">
                <a:latin typeface="Calibri"/>
                <a:cs typeface="Calibri"/>
              </a:rPr>
              <a:t>following:</a:t>
            </a:r>
            <a:endParaRPr sz="3000">
              <a:latin typeface="Calibri"/>
              <a:cs typeface="Calibri"/>
            </a:endParaRPr>
          </a:p>
          <a:p>
            <a:pPr>
              <a:lnSpc>
                <a:spcPct val="100000"/>
              </a:lnSpc>
              <a:spcBef>
                <a:spcPts val="660"/>
              </a:spcBef>
            </a:pPr>
            <a:endParaRPr sz="3000">
              <a:latin typeface="Calibri"/>
              <a:cs typeface="Calibri"/>
            </a:endParaRPr>
          </a:p>
          <a:p>
            <a:pPr marL="355600" indent="-342900">
              <a:lnSpc>
                <a:spcPct val="100000"/>
              </a:lnSpc>
              <a:buFont typeface="Microsoft Sans Serif"/>
              <a:buChar char="•"/>
              <a:tabLst>
                <a:tab pos="355600" algn="l"/>
              </a:tabLst>
            </a:pPr>
            <a:r>
              <a:rPr sz="3000" spc="-20" dirty="0">
                <a:latin typeface="Calibri"/>
                <a:cs typeface="Calibri"/>
              </a:rPr>
              <a:t>Iterate</a:t>
            </a:r>
            <a:r>
              <a:rPr sz="3000" spc="-145" dirty="0">
                <a:latin typeface="Times New Roman"/>
                <a:cs typeface="Times New Roman"/>
              </a:rPr>
              <a:t> </a:t>
            </a:r>
            <a:r>
              <a:rPr sz="3000" dirty="0">
                <a:latin typeface="Calibri"/>
                <a:cs typeface="Calibri"/>
              </a:rPr>
              <a:t>Python</a:t>
            </a:r>
            <a:r>
              <a:rPr sz="3000" spc="-114" dirty="0">
                <a:latin typeface="Times New Roman"/>
                <a:cs typeface="Times New Roman"/>
              </a:rPr>
              <a:t> </a:t>
            </a:r>
            <a:r>
              <a:rPr sz="3000" dirty="0">
                <a:latin typeface="Calibri"/>
                <a:cs typeface="Calibri"/>
              </a:rPr>
              <a:t>dictionary</a:t>
            </a:r>
            <a:r>
              <a:rPr sz="3000" spc="-125" dirty="0">
                <a:latin typeface="Times New Roman"/>
                <a:cs typeface="Times New Roman"/>
              </a:rPr>
              <a:t> </a:t>
            </a:r>
            <a:r>
              <a:rPr sz="3000" dirty="0">
                <a:latin typeface="Calibri"/>
                <a:cs typeface="Calibri"/>
              </a:rPr>
              <a:t>using</a:t>
            </a:r>
            <a:r>
              <a:rPr sz="3000" spc="-114" dirty="0">
                <a:latin typeface="Times New Roman"/>
                <a:cs typeface="Times New Roman"/>
              </a:rPr>
              <a:t> </a:t>
            </a:r>
            <a:r>
              <a:rPr sz="3000" spc="-10" dirty="0">
                <a:latin typeface="Calibri"/>
                <a:cs typeface="Calibri"/>
              </a:rPr>
              <a:t>build.keys()</a:t>
            </a:r>
            <a:endParaRPr sz="3000">
              <a:latin typeface="Calibri"/>
              <a:cs typeface="Calibri"/>
            </a:endParaRPr>
          </a:p>
          <a:p>
            <a:pPr marL="355600" indent="-342900">
              <a:lnSpc>
                <a:spcPct val="100000"/>
              </a:lnSpc>
              <a:spcBef>
                <a:spcPts val="365"/>
              </a:spcBef>
              <a:buFont typeface="Microsoft Sans Serif"/>
              <a:buChar char="•"/>
              <a:tabLst>
                <a:tab pos="355600" algn="l"/>
              </a:tabLst>
            </a:pPr>
            <a:r>
              <a:rPr sz="3000" spc="-20" dirty="0">
                <a:latin typeface="Calibri"/>
                <a:cs typeface="Calibri"/>
              </a:rPr>
              <a:t>Iterate</a:t>
            </a:r>
            <a:r>
              <a:rPr sz="3000" spc="-145" dirty="0">
                <a:latin typeface="Times New Roman"/>
                <a:cs typeface="Times New Roman"/>
              </a:rPr>
              <a:t> </a:t>
            </a:r>
            <a:r>
              <a:rPr sz="3000" dirty="0">
                <a:latin typeface="Calibri"/>
                <a:cs typeface="Calibri"/>
              </a:rPr>
              <a:t>through</a:t>
            </a:r>
            <a:r>
              <a:rPr sz="3000" spc="-114" dirty="0">
                <a:latin typeface="Times New Roman"/>
                <a:cs typeface="Times New Roman"/>
              </a:rPr>
              <a:t> </a:t>
            </a:r>
            <a:r>
              <a:rPr sz="3000" dirty="0">
                <a:latin typeface="Calibri"/>
                <a:cs typeface="Calibri"/>
              </a:rPr>
              <a:t>all</a:t>
            </a:r>
            <a:r>
              <a:rPr sz="3000" spc="-125" dirty="0">
                <a:latin typeface="Times New Roman"/>
                <a:cs typeface="Times New Roman"/>
              </a:rPr>
              <a:t> </a:t>
            </a:r>
            <a:r>
              <a:rPr sz="3000" dirty="0">
                <a:latin typeface="Calibri"/>
                <a:cs typeface="Calibri"/>
              </a:rPr>
              <a:t>values</a:t>
            </a:r>
            <a:r>
              <a:rPr sz="3000" spc="-120" dirty="0">
                <a:latin typeface="Times New Roman"/>
                <a:cs typeface="Times New Roman"/>
              </a:rPr>
              <a:t> </a:t>
            </a:r>
            <a:r>
              <a:rPr sz="3000" dirty="0">
                <a:latin typeface="Calibri"/>
                <a:cs typeface="Calibri"/>
              </a:rPr>
              <a:t>using</a:t>
            </a:r>
            <a:r>
              <a:rPr sz="3000" spc="-120" dirty="0">
                <a:latin typeface="Times New Roman"/>
                <a:cs typeface="Times New Roman"/>
              </a:rPr>
              <a:t> </a:t>
            </a:r>
            <a:r>
              <a:rPr sz="3000" spc="-10" dirty="0">
                <a:latin typeface="Calibri"/>
                <a:cs typeface="Calibri"/>
              </a:rPr>
              <a:t>.values()</a:t>
            </a:r>
            <a:endParaRPr sz="3000">
              <a:latin typeface="Calibri"/>
              <a:cs typeface="Calibri"/>
            </a:endParaRPr>
          </a:p>
          <a:p>
            <a:pPr marL="355600" indent="-342900">
              <a:lnSpc>
                <a:spcPct val="100000"/>
              </a:lnSpc>
              <a:spcBef>
                <a:spcPts val="360"/>
              </a:spcBef>
              <a:buFont typeface="Microsoft Sans Serif"/>
              <a:buChar char="•"/>
              <a:tabLst>
                <a:tab pos="355600" algn="l"/>
              </a:tabLst>
            </a:pPr>
            <a:r>
              <a:rPr sz="3000" dirty="0">
                <a:latin typeface="Calibri"/>
                <a:cs typeface="Calibri"/>
              </a:rPr>
              <a:t>Looping</a:t>
            </a:r>
            <a:r>
              <a:rPr sz="3000" spc="-135" dirty="0">
                <a:latin typeface="Times New Roman"/>
                <a:cs typeface="Times New Roman"/>
              </a:rPr>
              <a:t> </a:t>
            </a:r>
            <a:r>
              <a:rPr sz="3000" spc="-10" dirty="0">
                <a:latin typeface="Calibri"/>
                <a:cs typeface="Calibri"/>
              </a:rPr>
              <a:t>through</a:t>
            </a:r>
            <a:r>
              <a:rPr sz="3000" spc="-140" dirty="0">
                <a:latin typeface="Times New Roman"/>
                <a:cs typeface="Times New Roman"/>
              </a:rPr>
              <a:t> </a:t>
            </a:r>
            <a:r>
              <a:rPr sz="3000" dirty="0">
                <a:latin typeface="Calibri"/>
                <a:cs typeface="Calibri"/>
              </a:rPr>
              <a:t>Python</a:t>
            </a:r>
            <a:r>
              <a:rPr sz="3000" spc="-135" dirty="0">
                <a:latin typeface="Times New Roman"/>
                <a:cs typeface="Times New Roman"/>
              </a:rPr>
              <a:t> </a:t>
            </a:r>
            <a:r>
              <a:rPr sz="3000" dirty="0">
                <a:latin typeface="Calibri"/>
                <a:cs typeface="Calibri"/>
              </a:rPr>
              <a:t>Dictionary</a:t>
            </a:r>
            <a:r>
              <a:rPr sz="3000" spc="-135" dirty="0">
                <a:latin typeface="Times New Roman"/>
                <a:cs typeface="Times New Roman"/>
              </a:rPr>
              <a:t> </a:t>
            </a:r>
            <a:r>
              <a:rPr sz="3000" dirty="0">
                <a:latin typeface="Calibri"/>
                <a:cs typeface="Calibri"/>
              </a:rPr>
              <a:t>using</a:t>
            </a:r>
            <a:r>
              <a:rPr sz="3000" spc="-135" dirty="0">
                <a:latin typeface="Times New Roman"/>
                <a:cs typeface="Times New Roman"/>
              </a:rPr>
              <a:t> </a:t>
            </a:r>
            <a:r>
              <a:rPr sz="3000" dirty="0">
                <a:latin typeface="Calibri"/>
                <a:cs typeface="Calibri"/>
              </a:rPr>
              <a:t>for</a:t>
            </a:r>
            <a:r>
              <a:rPr sz="3000" spc="-145" dirty="0">
                <a:latin typeface="Times New Roman"/>
                <a:cs typeface="Times New Roman"/>
              </a:rPr>
              <a:t> </a:t>
            </a:r>
            <a:r>
              <a:rPr sz="3000" spc="-20" dirty="0">
                <a:latin typeface="Calibri"/>
                <a:cs typeface="Calibri"/>
              </a:rPr>
              <a:t>loop</a:t>
            </a:r>
            <a:endParaRPr sz="3000">
              <a:latin typeface="Calibri"/>
              <a:cs typeface="Calibri"/>
            </a:endParaRPr>
          </a:p>
          <a:p>
            <a:pPr marL="355600" indent="-342900">
              <a:lnSpc>
                <a:spcPct val="100000"/>
              </a:lnSpc>
              <a:spcBef>
                <a:spcPts val="360"/>
              </a:spcBef>
              <a:buFont typeface="Microsoft Sans Serif"/>
              <a:buChar char="•"/>
              <a:tabLst>
                <a:tab pos="355600" algn="l"/>
              </a:tabLst>
            </a:pPr>
            <a:r>
              <a:rPr sz="3000" spc="-20" dirty="0">
                <a:latin typeface="Calibri"/>
                <a:cs typeface="Calibri"/>
              </a:rPr>
              <a:t>Iterate</a:t>
            </a:r>
            <a:r>
              <a:rPr sz="3000" spc="-125" dirty="0">
                <a:latin typeface="Times New Roman"/>
                <a:cs typeface="Times New Roman"/>
              </a:rPr>
              <a:t> </a:t>
            </a:r>
            <a:r>
              <a:rPr sz="3000" spc="-40" dirty="0">
                <a:latin typeface="Calibri"/>
                <a:cs typeface="Calibri"/>
              </a:rPr>
              <a:t>key-</a:t>
            </a:r>
            <a:r>
              <a:rPr sz="3000" dirty="0">
                <a:latin typeface="Calibri"/>
                <a:cs typeface="Calibri"/>
              </a:rPr>
              <a:t>value</a:t>
            </a:r>
            <a:r>
              <a:rPr sz="3000" spc="-114" dirty="0">
                <a:latin typeface="Times New Roman"/>
                <a:cs typeface="Times New Roman"/>
              </a:rPr>
              <a:t> </a:t>
            </a:r>
            <a:r>
              <a:rPr sz="3000" dirty="0">
                <a:latin typeface="Calibri"/>
                <a:cs typeface="Calibri"/>
              </a:rPr>
              <a:t>pair</a:t>
            </a:r>
            <a:r>
              <a:rPr sz="3000" spc="-105" dirty="0">
                <a:latin typeface="Times New Roman"/>
                <a:cs typeface="Times New Roman"/>
              </a:rPr>
              <a:t> </a:t>
            </a:r>
            <a:r>
              <a:rPr sz="3000" dirty="0">
                <a:latin typeface="Calibri"/>
                <a:cs typeface="Calibri"/>
              </a:rPr>
              <a:t>using</a:t>
            </a:r>
            <a:r>
              <a:rPr sz="3000" spc="-105" dirty="0">
                <a:latin typeface="Times New Roman"/>
                <a:cs typeface="Times New Roman"/>
              </a:rPr>
              <a:t> </a:t>
            </a:r>
            <a:r>
              <a:rPr sz="3000" spc="-10" dirty="0">
                <a:latin typeface="Calibri"/>
                <a:cs typeface="Calibri"/>
              </a:rPr>
              <a:t>items()</a:t>
            </a:r>
            <a:endParaRPr sz="3000">
              <a:latin typeface="Calibri"/>
              <a:cs typeface="Calibri"/>
            </a:endParaRPr>
          </a:p>
          <a:p>
            <a:pPr marL="355600" indent="-342900">
              <a:lnSpc>
                <a:spcPct val="100000"/>
              </a:lnSpc>
              <a:spcBef>
                <a:spcPts val="360"/>
              </a:spcBef>
              <a:buFont typeface="Microsoft Sans Serif"/>
              <a:buChar char="•"/>
              <a:tabLst>
                <a:tab pos="355600" algn="l"/>
              </a:tabLst>
            </a:pPr>
            <a:r>
              <a:rPr sz="3000" dirty="0">
                <a:latin typeface="Calibri"/>
                <a:cs typeface="Calibri"/>
              </a:rPr>
              <a:t>Access</a:t>
            </a:r>
            <a:r>
              <a:rPr sz="3000" spc="-145" dirty="0">
                <a:latin typeface="Times New Roman"/>
                <a:cs typeface="Times New Roman"/>
              </a:rPr>
              <a:t> </a:t>
            </a:r>
            <a:r>
              <a:rPr sz="3000" spc="-20" dirty="0">
                <a:latin typeface="Calibri"/>
                <a:cs typeface="Calibri"/>
              </a:rPr>
              <a:t>key</a:t>
            </a:r>
            <a:r>
              <a:rPr sz="3000" spc="-125" dirty="0">
                <a:latin typeface="Times New Roman"/>
                <a:cs typeface="Times New Roman"/>
              </a:rPr>
              <a:t> </a:t>
            </a:r>
            <a:r>
              <a:rPr sz="3000" dirty="0">
                <a:latin typeface="Calibri"/>
                <a:cs typeface="Calibri"/>
              </a:rPr>
              <a:t>Using</a:t>
            </a:r>
            <a:r>
              <a:rPr sz="3000" spc="-120" dirty="0">
                <a:latin typeface="Times New Roman"/>
                <a:cs typeface="Times New Roman"/>
              </a:rPr>
              <a:t> </a:t>
            </a:r>
            <a:r>
              <a:rPr sz="3000" dirty="0">
                <a:latin typeface="Calibri"/>
                <a:cs typeface="Calibri"/>
              </a:rPr>
              <a:t>map()</a:t>
            </a:r>
            <a:r>
              <a:rPr sz="3000" spc="-120" dirty="0">
                <a:latin typeface="Times New Roman"/>
                <a:cs typeface="Times New Roman"/>
              </a:rPr>
              <a:t> </a:t>
            </a:r>
            <a:r>
              <a:rPr sz="3000" dirty="0">
                <a:latin typeface="Calibri"/>
                <a:cs typeface="Calibri"/>
              </a:rPr>
              <a:t>and</a:t>
            </a:r>
            <a:r>
              <a:rPr sz="3000" spc="-125" dirty="0">
                <a:latin typeface="Times New Roman"/>
                <a:cs typeface="Times New Roman"/>
              </a:rPr>
              <a:t> </a:t>
            </a:r>
            <a:r>
              <a:rPr sz="3000" spc="-10" dirty="0">
                <a:latin typeface="Calibri"/>
                <a:cs typeface="Calibri"/>
              </a:rPr>
              <a:t>dict.get</a:t>
            </a:r>
            <a:endParaRPr sz="3000">
              <a:latin typeface="Calibri"/>
              <a:cs typeface="Calibri"/>
            </a:endParaRPr>
          </a:p>
          <a:p>
            <a:pPr marL="355600" indent="-342900">
              <a:lnSpc>
                <a:spcPct val="100000"/>
              </a:lnSpc>
              <a:spcBef>
                <a:spcPts val="360"/>
              </a:spcBef>
              <a:buFont typeface="Microsoft Sans Serif"/>
              <a:buChar char="•"/>
              <a:tabLst>
                <a:tab pos="355600" algn="l"/>
              </a:tabLst>
            </a:pPr>
            <a:r>
              <a:rPr sz="3000" dirty="0">
                <a:latin typeface="Calibri"/>
                <a:cs typeface="Calibri"/>
              </a:rPr>
              <a:t>Access</a:t>
            </a:r>
            <a:r>
              <a:rPr sz="3000" spc="-150" dirty="0">
                <a:latin typeface="Times New Roman"/>
                <a:cs typeface="Times New Roman"/>
              </a:rPr>
              <a:t> </a:t>
            </a:r>
            <a:r>
              <a:rPr sz="3000" spc="-20" dirty="0">
                <a:latin typeface="Calibri"/>
                <a:cs typeface="Calibri"/>
              </a:rPr>
              <a:t>key</a:t>
            </a:r>
            <a:r>
              <a:rPr sz="3000" spc="-120" dirty="0">
                <a:latin typeface="Times New Roman"/>
                <a:cs typeface="Times New Roman"/>
              </a:rPr>
              <a:t> </a:t>
            </a:r>
            <a:r>
              <a:rPr sz="3000" dirty="0">
                <a:latin typeface="Calibri"/>
                <a:cs typeface="Calibri"/>
              </a:rPr>
              <a:t>in</a:t>
            </a:r>
            <a:r>
              <a:rPr sz="3000" spc="-120" dirty="0">
                <a:latin typeface="Times New Roman"/>
                <a:cs typeface="Times New Roman"/>
              </a:rPr>
              <a:t> </a:t>
            </a:r>
            <a:r>
              <a:rPr sz="3000" dirty="0">
                <a:latin typeface="Calibri"/>
                <a:cs typeface="Calibri"/>
              </a:rPr>
              <a:t>Python</a:t>
            </a:r>
            <a:r>
              <a:rPr sz="3000" spc="-120" dirty="0">
                <a:latin typeface="Times New Roman"/>
                <a:cs typeface="Times New Roman"/>
              </a:rPr>
              <a:t> </a:t>
            </a:r>
            <a:r>
              <a:rPr sz="3000" dirty="0">
                <a:latin typeface="Calibri"/>
                <a:cs typeface="Calibri"/>
              </a:rPr>
              <a:t>Using</a:t>
            </a:r>
            <a:r>
              <a:rPr sz="3000" spc="-114" dirty="0">
                <a:latin typeface="Times New Roman"/>
                <a:cs typeface="Times New Roman"/>
              </a:rPr>
              <a:t> </a:t>
            </a:r>
            <a:r>
              <a:rPr sz="3000" spc="-10" dirty="0">
                <a:latin typeface="Calibri"/>
                <a:cs typeface="Calibri"/>
              </a:rPr>
              <a:t>zip()</a:t>
            </a:r>
            <a:endParaRPr sz="3000">
              <a:latin typeface="Calibri"/>
              <a:cs typeface="Calibri"/>
            </a:endParaRPr>
          </a:p>
          <a:p>
            <a:pPr marL="355600" indent="-342900">
              <a:lnSpc>
                <a:spcPct val="100000"/>
              </a:lnSpc>
              <a:spcBef>
                <a:spcPts val="360"/>
              </a:spcBef>
              <a:buFont typeface="Microsoft Sans Serif"/>
              <a:buChar char="•"/>
              <a:tabLst>
                <a:tab pos="355600" algn="l"/>
              </a:tabLst>
            </a:pPr>
            <a:r>
              <a:rPr sz="3000" dirty="0">
                <a:latin typeface="Calibri"/>
                <a:cs typeface="Calibri"/>
              </a:rPr>
              <a:t>Access</a:t>
            </a:r>
            <a:r>
              <a:rPr sz="3000" spc="-150" dirty="0">
                <a:latin typeface="Times New Roman"/>
                <a:cs typeface="Times New Roman"/>
              </a:rPr>
              <a:t> </a:t>
            </a:r>
            <a:r>
              <a:rPr sz="3000" spc="-20" dirty="0">
                <a:latin typeface="Calibri"/>
                <a:cs typeface="Calibri"/>
              </a:rPr>
              <a:t>key</a:t>
            </a:r>
            <a:r>
              <a:rPr sz="3000" spc="-125" dirty="0">
                <a:latin typeface="Times New Roman"/>
                <a:cs typeface="Times New Roman"/>
              </a:rPr>
              <a:t> </a:t>
            </a:r>
            <a:r>
              <a:rPr sz="3000" dirty="0">
                <a:latin typeface="Calibri"/>
                <a:cs typeface="Calibri"/>
              </a:rPr>
              <a:t>Using</a:t>
            </a:r>
            <a:r>
              <a:rPr sz="3000" spc="-114" dirty="0">
                <a:latin typeface="Times New Roman"/>
                <a:cs typeface="Times New Roman"/>
              </a:rPr>
              <a:t> </a:t>
            </a:r>
            <a:r>
              <a:rPr sz="3000" dirty="0">
                <a:latin typeface="Calibri"/>
                <a:cs typeface="Calibri"/>
              </a:rPr>
              <a:t>Unpacking</a:t>
            </a:r>
            <a:r>
              <a:rPr sz="3000" spc="-120" dirty="0">
                <a:latin typeface="Times New Roman"/>
                <a:cs typeface="Times New Roman"/>
              </a:rPr>
              <a:t> </a:t>
            </a:r>
            <a:r>
              <a:rPr sz="3000" dirty="0">
                <a:latin typeface="Calibri"/>
                <a:cs typeface="Calibri"/>
              </a:rPr>
              <a:t>of</a:t>
            </a:r>
            <a:r>
              <a:rPr sz="3000" spc="-125" dirty="0">
                <a:latin typeface="Times New Roman"/>
                <a:cs typeface="Times New Roman"/>
              </a:rPr>
              <a:t> </a:t>
            </a:r>
            <a:r>
              <a:rPr sz="3000" spc="-20" dirty="0">
                <a:latin typeface="Calibri"/>
                <a:cs typeface="Calibri"/>
              </a:rPr>
              <a:t>Dict</a:t>
            </a:r>
            <a:endParaRPr sz="3000">
              <a:latin typeface="Calibri"/>
              <a:cs typeface="Calibri"/>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5940" y="127197"/>
            <a:ext cx="7564755" cy="3204845"/>
          </a:xfrm>
          <a:prstGeom prst="rect">
            <a:avLst/>
          </a:prstGeom>
        </p:spPr>
        <p:txBody>
          <a:bodyPr vert="horz" wrap="square" lIns="0" tIns="262890" rIns="0" bIns="0" rtlCol="0">
            <a:spAutoFit/>
          </a:bodyPr>
          <a:lstStyle/>
          <a:p>
            <a:pPr marL="12700" marR="5080" indent="1270" algn="ctr">
              <a:lnSpc>
                <a:spcPts val="8159"/>
              </a:lnSpc>
              <a:spcBef>
                <a:spcPts val="2070"/>
              </a:spcBef>
            </a:pPr>
            <a:r>
              <a:rPr sz="8500" spc="-910" dirty="0">
                <a:latin typeface="Times New Roman"/>
                <a:cs typeface="Times New Roman"/>
              </a:rPr>
              <a:t>PYTHON</a:t>
            </a:r>
            <a:r>
              <a:rPr sz="8500" b="0" spc="-910" dirty="0">
                <a:latin typeface="Times New Roman"/>
                <a:cs typeface="Times New Roman"/>
              </a:rPr>
              <a:t> </a:t>
            </a:r>
            <a:r>
              <a:rPr sz="8500" spc="-915" dirty="0">
                <a:latin typeface="Times New Roman"/>
                <a:cs typeface="Times New Roman"/>
              </a:rPr>
              <a:t>PROGRAMMING</a:t>
            </a:r>
            <a:endParaRPr sz="8500">
              <a:latin typeface="Times New Roman"/>
              <a:cs typeface="Times New Roman"/>
            </a:endParaRPr>
          </a:p>
          <a:p>
            <a:pPr marL="2540" algn="ctr">
              <a:lnSpc>
                <a:spcPts val="6740"/>
              </a:lnSpc>
            </a:pPr>
            <a:r>
              <a:rPr sz="5800" spc="-615" dirty="0">
                <a:latin typeface="Times New Roman"/>
                <a:cs typeface="Times New Roman"/>
              </a:rPr>
              <a:t>UNIT</a:t>
            </a:r>
            <a:r>
              <a:rPr sz="5800" b="0" dirty="0">
                <a:latin typeface="Times New Roman"/>
                <a:cs typeface="Times New Roman"/>
              </a:rPr>
              <a:t> </a:t>
            </a:r>
            <a:r>
              <a:rPr sz="5800" dirty="0">
                <a:latin typeface="Times New Roman"/>
                <a:cs typeface="Times New Roman"/>
              </a:rPr>
              <a:t>-</a:t>
            </a:r>
            <a:r>
              <a:rPr sz="5800" b="0" spc="-125" dirty="0">
                <a:latin typeface="Times New Roman"/>
                <a:cs typeface="Times New Roman"/>
              </a:rPr>
              <a:t> </a:t>
            </a:r>
            <a:r>
              <a:rPr sz="5800" spc="500" dirty="0">
                <a:latin typeface="Times New Roman"/>
                <a:cs typeface="Times New Roman"/>
              </a:rPr>
              <a:t>4</a:t>
            </a:r>
            <a:endParaRPr sz="5800">
              <a:latin typeface="Times New Roman"/>
              <a:cs typeface="Times New Roman"/>
            </a:endParaRPr>
          </a:p>
        </p:txBody>
      </p:sp>
      <p:sp>
        <p:nvSpPr>
          <p:cNvPr id="3" name="object 3"/>
          <p:cNvSpPr txBox="1"/>
          <p:nvPr/>
        </p:nvSpPr>
        <p:spPr>
          <a:xfrm>
            <a:off x="5389644" y="5196344"/>
            <a:ext cx="5661025" cy="1772920"/>
          </a:xfrm>
          <a:prstGeom prst="rect">
            <a:avLst/>
          </a:prstGeom>
        </p:spPr>
        <p:txBody>
          <a:bodyPr vert="horz" wrap="square" lIns="0" tIns="53975" rIns="0" bIns="0" rtlCol="0">
            <a:spAutoFit/>
          </a:bodyPr>
          <a:lstStyle/>
          <a:p>
            <a:pPr marL="3214370">
              <a:lnSpc>
                <a:spcPct val="100000"/>
              </a:lnSpc>
              <a:spcBef>
                <a:spcPts val="425"/>
              </a:spcBef>
            </a:pPr>
            <a:r>
              <a:rPr sz="2800" spc="-25" dirty="0">
                <a:latin typeface="Times New Roman"/>
                <a:cs typeface="Times New Roman"/>
              </a:rPr>
              <a:t>BY</a:t>
            </a:r>
            <a:endParaRPr sz="2800" dirty="0">
              <a:latin typeface="Times New Roman"/>
              <a:cs typeface="Times New Roman"/>
            </a:endParaRPr>
          </a:p>
          <a:p>
            <a:pPr marL="2433955" marR="5080" indent="-593090">
              <a:lnSpc>
                <a:spcPts val="3700"/>
              </a:lnSpc>
              <a:spcBef>
                <a:spcPts val="165"/>
              </a:spcBef>
            </a:pPr>
            <a:r>
              <a:rPr sz="2800" spc="-160" dirty="0">
                <a:latin typeface="Times New Roman"/>
                <a:cs typeface="Times New Roman"/>
              </a:rPr>
              <a:t>MR.</a:t>
            </a:r>
            <a:r>
              <a:rPr sz="2800" spc="10" dirty="0">
                <a:latin typeface="Times New Roman"/>
                <a:cs typeface="Times New Roman"/>
              </a:rPr>
              <a:t> </a:t>
            </a:r>
            <a:r>
              <a:rPr lang="en-US" sz="2800" spc="-170" dirty="0" smtClean="0">
                <a:latin typeface="Times New Roman"/>
                <a:cs typeface="Times New Roman"/>
              </a:rPr>
              <a:t>Mushtaq</a:t>
            </a:r>
            <a:r>
              <a:rPr sz="2800" spc="20" dirty="0" smtClean="0">
                <a:latin typeface="Times New Roman"/>
                <a:cs typeface="Times New Roman"/>
              </a:rPr>
              <a:t> </a:t>
            </a:r>
            <a:r>
              <a:rPr sz="2800" spc="30" dirty="0">
                <a:latin typeface="Times New Roman"/>
                <a:cs typeface="Times New Roman"/>
              </a:rPr>
              <a:t>A </a:t>
            </a:r>
            <a:r>
              <a:rPr sz="2800" spc="-65" dirty="0">
                <a:latin typeface="Times New Roman"/>
                <a:cs typeface="Times New Roman"/>
              </a:rPr>
              <a:t>DEPT</a:t>
            </a:r>
            <a:r>
              <a:rPr sz="2800" spc="-100" dirty="0">
                <a:latin typeface="Times New Roman"/>
                <a:cs typeface="Times New Roman"/>
              </a:rPr>
              <a:t> </a:t>
            </a:r>
            <a:r>
              <a:rPr sz="2800" spc="-165" dirty="0">
                <a:latin typeface="Times New Roman"/>
                <a:cs typeface="Times New Roman"/>
              </a:rPr>
              <a:t>OF</a:t>
            </a:r>
            <a:r>
              <a:rPr sz="2800" spc="-10" dirty="0">
                <a:latin typeface="Times New Roman"/>
                <a:cs typeface="Times New Roman"/>
              </a:rPr>
              <a:t> </a:t>
            </a:r>
            <a:r>
              <a:rPr sz="2800" spc="-170" dirty="0">
                <a:latin typeface="Times New Roman"/>
                <a:cs typeface="Times New Roman"/>
              </a:rPr>
              <a:t>COMPUTER</a:t>
            </a:r>
            <a:endParaRPr sz="2800" dirty="0">
              <a:latin typeface="Times New Roman"/>
              <a:cs typeface="Times New Roman"/>
            </a:endParaRPr>
          </a:p>
          <a:p>
            <a:pPr marL="12700">
              <a:lnSpc>
                <a:spcPts val="2505"/>
              </a:lnSpc>
            </a:pPr>
            <a:r>
              <a:rPr sz="2800" spc="-10" dirty="0">
                <a:latin typeface="Times New Roman"/>
                <a:cs typeface="Times New Roman"/>
              </a:rPr>
              <a:t>SCIENCE</a:t>
            </a:r>
            <a:endParaRPr sz="2800" dirty="0">
              <a:latin typeface="Times New Roman"/>
              <a:cs typeface="Times New Roman"/>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4861" y="457956"/>
            <a:ext cx="343471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327B"/>
                </a:solidFill>
              </a:rPr>
              <a:t>File</a:t>
            </a:r>
            <a:r>
              <a:rPr sz="2800" b="0" spc="-114" dirty="0">
                <a:solidFill>
                  <a:srgbClr val="00327B"/>
                </a:solidFill>
                <a:latin typeface="Times New Roman"/>
                <a:cs typeface="Times New Roman"/>
              </a:rPr>
              <a:t> </a:t>
            </a:r>
            <a:r>
              <a:rPr sz="2800" dirty="0">
                <a:solidFill>
                  <a:srgbClr val="00327B"/>
                </a:solidFill>
              </a:rPr>
              <a:t>Handling</a:t>
            </a:r>
            <a:r>
              <a:rPr sz="2800" b="0" spc="-120" dirty="0">
                <a:solidFill>
                  <a:srgbClr val="00327B"/>
                </a:solidFill>
                <a:latin typeface="Times New Roman"/>
                <a:cs typeface="Times New Roman"/>
              </a:rPr>
              <a:t> </a:t>
            </a:r>
            <a:r>
              <a:rPr sz="2800" dirty="0">
                <a:solidFill>
                  <a:srgbClr val="00327B"/>
                </a:solidFill>
              </a:rPr>
              <a:t>in</a:t>
            </a:r>
            <a:r>
              <a:rPr sz="2800" b="0" spc="-110" dirty="0">
                <a:solidFill>
                  <a:srgbClr val="00327B"/>
                </a:solidFill>
                <a:latin typeface="Times New Roman"/>
                <a:cs typeface="Times New Roman"/>
              </a:rPr>
              <a:t> </a:t>
            </a:r>
            <a:r>
              <a:rPr sz="2800" spc="-10" dirty="0">
                <a:solidFill>
                  <a:srgbClr val="00327B"/>
                </a:solidFill>
              </a:rPr>
              <a:t>Python</a:t>
            </a:r>
            <a:endParaRPr sz="2800">
              <a:latin typeface="Times New Roman"/>
              <a:cs typeface="Times New Roman"/>
            </a:endParaRPr>
          </a:p>
        </p:txBody>
      </p:sp>
      <p:sp>
        <p:nvSpPr>
          <p:cNvPr id="3" name="object 3"/>
          <p:cNvSpPr txBox="1"/>
          <p:nvPr/>
        </p:nvSpPr>
        <p:spPr>
          <a:xfrm>
            <a:off x="474666" y="1403343"/>
            <a:ext cx="10855325" cy="4440555"/>
          </a:xfrm>
          <a:prstGeom prst="rect">
            <a:avLst/>
          </a:prstGeom>
        </p:spPr>
        <p:txBody>
          <a:bodyPr vert="horz" wrap="square" lIns="0" tIns="108585" rIns="0" bIns="0" rtlCol="0">
            <a:spAutoFit/>
          </a:bodyPr>
          <a:lstStyle/>
          <a:p>
            <a:pPr marL="100330" indent="-97155">
              <a:lnSpc>
                <a:spcPct val="100000"/>
              </a:lnSpc>
              <a:spcBef>
                <a:spcPts val="855"/>
              </a:spcBef>
              <a:buSzPct val="95000"/>
              <a:buFont typeface="Microsoft Sans Serif"/>
              <a:buChar char="•"/>
              <a:tabLst>
                <a:tab pos="100330" algn="l"/>
              </a:tabLst>
            </a:pPr>
            <a:r>
              <a:rPr sz="2000" dirty="0">
                <a:latin typeface="Calibri"/>
                <a:cs typeface="Calibri"/>
              </a:rPr>
              <a:t>File</a:t>
            </a:r>
            <a:r>
              <a:rPr sz="2000" spc="-65" dirty="0">
                <a:latin typeface="Times New Roman"/>
                <a:cs typeface="Times New Roman"/>
              </a:rPr>
              <a:t> </a:t>
            </a:r>
            <a:r>
              <a:rPr sz="2000" dirty="0">
                <a:latin typeface="Calibri"/>
                <a:cs typeface="Calibri"/>
              </a:rPr>
              <a:t>handling</a:t>
            </a:r>
            <a:r>
              <a:rPr sz="2000" spc="-85" dirty="0">
                <a:latin typeface="Times New Roman"/>
                <a:cs typeface="Times New Roman"/>
              </a:rPr>
              <a:t> </a:t>
            </a:r>
            <a:r>
              <a:rPr sz="2000" dirty="0">
                <a:latin typeface="Calibri"/>
                <a:cs typeface="Calibri"/>
              </a:rPr>
              <a:t>is</a:t>
            </a:r>
            <a:r>
              <a:rPr sz="2000" spc="-70" dirty="0">
                <a:latin typeface="Times New Roman"/>
                <a:cs typeface="Times New Roman"/>
              </a:rPr>
              <a:t> </a:t>
            </a:r>
            <a:r>
              <a:rPr sz="2000" dirty="0">
                <a:latin typeface="Calibri"/>
                <a:cs typeface="Calibri"/>
              </a:rPr>
              <a:t>the</a:t>
            </a:r>
            <a:r>
              <a:rPr sz="2000" spc="-85" dirty="0">
                <a:latin typeface="Times New Roman"/>
                <a:cs typeface="Times New Roman"/>
              </a:rPr>
              <a:t> </a:t>
            </a:r>
            <a:r>
              <a:rPr sz="2000" spc="-10" dirty="0">
                <a:latin typeface="Calibri"/>
                <a:cs typeface="Calibri"/>
              </a:rPr>
              <a:t>process</a:t>
            </a:r>
            <a:r>
              <a:rPr sz="2000" spc="-75" dirty="0">
                <a:latin typeface="Times New Roman"/>
                <a:cs typeface="Times New Roman"/>
              </a:rPr>
              <a:t> </a:t>
            </a:r>
            <a:r>
              <a:rPr sz="2000" dirty="0">
                <a:latin typeface="Calibri"/>
                <a:cs typeface="Calibri"/>
              </a:rPr>
              <a:t>of</a:t>
            </a:r>
            <a:r>
              <a:rPr sz="2000" spc="-85" dirty="0">
                <a:latin typeface="Times New Roman"/>
                <a:cs typeface="Times New Roman"/>
              </a:rPr>
              <a:t> </a:t>
            </a:r>
            <a:r>
              <a:rPr sz="2000" dirty="0">
                <a:latin typeface="Calibri"/>
                <a:cs typeface="Calibri"/>
              </a:rPr>
              <a:t>saving</a:t>
            </a:r>
            <a:r>
              <a:rPr sz="2000" spc="-75" dirty="0">
                <a:latin typeface="Times New Roman"/>
                <a:cs typeface="Times New Roman"/>
              </a:rPr>
              <a:t> </a:t>
            </a:r>
            <a:r>
              <a:rPr sz="2000" dirty="0">
                <a:latin typeface="Calibri"/>
                <a:cs typeface="Calibri"/>
              </a:rPr>
              <a:t>data</a:t>
            </a:r>
            <a:r>
              <a:rPr sz="2000" spc="-75" dirty="0">
                <a:latin typeface="Times New Roman"/>
                <a:cs typeface="Times New Roman"/>
              </a:rPr>
              <a:t> </a:t>
            </a:r>
            <a:r>
              <a:rPr sz="2000" dirty="0">
                <a:latin typeface="Calibri"/>
                <a:cs typeface="Calibri"/>
              </a:rPr>
              <a:t>in</a:t>
            </a:r>
            <a:r>
              <a:rPr sz="2000" spc="-80" dirty="0">
                <a:latin typeface="Times New Roman"/>
                <a:cs typeface="Times New Roman"/>
              </a:rPr>
              <a:t> </a:t>
            </a:r>
            <a:r>
              <a:rPr sz="2000" dirty="0">
                <a:latin typeface="Calibri"/>
                <a:cs typeface="Calibri"/>
              </a:rPr>
              <a:t>a</a:t>
            </a:r>
            <a:r>
              <a:rPr sz="2000" spc="-80" dirty="0">
                <a:latin typeface="Times New Roman"/>
                <a:cs typeface="Times New Roman"/>
              </a:rPr>
              <a:t> </a:t>
            </a:r>
            <a:r>
              <a:rPr sz="2000" dirty="0">
                <a:latin typeface="Calibri"/>
                <a:cs typeface="Calibri"/>
              </a:rPr>
              <a:t>Python</a:t>
            </a:r>
            <a:r>
              <a:rPr sz="2000" spc="-100" dirty="0">
                <a:latin typeface="Times New Roman"/>
                <a:cs typeface="Times New Roman"/>
              </a:rPr>
              <a:t> </a:t>
            </a:r>
            <a:r>
              <a:rPr sz="2000" spc="-10" dirty="0">
                <a:latin typeface="Calibri"/>
                <a:cs typeface="Calibri"/>
              </a:rPr>
              <a:t>program</a:t>
            </a:r>
            <a:r>
              <a:rPr sz="2000" spc="-95" dirty="0">
                <a:latin typeface="Times New Roman"/>
                <a:cs typeface="Times New Roman"/>
              </a:rPr>
              <a:t> </a:t>
            </a:r>
            <a:r>
              <a:rPr sz="2000" dirty="0">
                <a:latin typeface="Calibri"/>
                <a:cs typeface="Calibri"/>
              </a:rPr>
              <a:t>in</a:t>
            </a:r>
            <a:r>
              <a:rPr sz="2000" spc="-75" dirty="0">
                <a:latin typeface="Times New Roman"/>
                <a:cs typeface="Times New Roman"/>
              </a:rPr>
              <a:t> </a:t>
            </a:r>
            <a:r>
              <a:rPr sz="2000" dirty="0">
                <a:latin typeface="Calibri"/>
                <a:cs typeface="Calibri"/>
              </a:rPr>
              <a:t>the</a:t>
            </a:r>
            <a:r>
              <a:rPr sz="2000" spc="-85" dirty="0">
                <a:latin typeface="Times New Roman"/>
                <a:cs typeface="Times New Roman"/>
              </a:rPr>
              <a:t> </a:t>
            </a:r>
            <a:r>
              <a:rPr sz="2000" dirty="0">
                <a:latin typeface="Calibri"/>
                <a:cs typeface="Calibri"/>
              </a:rPr>
              <a:t>form</a:t>
            </a:r>
            <a:r>
              <a:rPr sz="2000" spc="-95" dirty="0">
                <a:latin typeface="Times New Roman"/>
                <a:cs typeface="Times New Roman"/>
              </a:rPr>
              <a:t> </a:t>
            </a:r>
            <a:r>
              <a:rPr sz="2000" dirty="0">
                <a:latin typeface="Calibri"/>
                <a:cs typeface="Calibri"/>
              </a:rPr>
              <a:t>of</a:t>
            </a:r>
            <a:r>
              <a:rPr sz="2000" spc="-75" dirty="0">
                <a:latin typeface="Times New Roman"/>
                <a:cs typeface="Times New Roman"/>
              </a:rPr>
              <a:t> </a:t>
            </a:r>
            <a:r>
              <a:rPr sz="2000" dirty="0">
                <a:latin typeface="Calibri"/>
                <a:cs typeface="Calibri"/>
              </a:rPr>
              <a:t>outputs</a:t>
            </a:r>
            <a:r>
              <a:rPr sz="2000" spc="-95" dirty="0">
                <a:latin typeface="Times New Roman"/>
                <a:cs typeface="Times New Roman"/>
              </a:rPr>
              <a:t> </a:t>
            </a:r>
            <a:r>
              <a:rPr sz="2000" dirty="0">
                <a:latin typeface="Calibri"/>
                <a:cs typeface="Calibri"/>
              </a:rPr>
              <a:t>or</a:t>
            </a:r>
            <a:r>
              <a:rPr sz="2000" spc="-90" dirty="0">
                <a:latin typeface="Times New Roman"/>
                <a:cs typeface="Times New Roman"/>
              </a:rPr>
              <a:t> </a:t>
            </a:r>
            <a:r>
              <a:rPr sz="2000" spc="-10" dirty="0">
                <a:latin typeface="Calibri"/>
                <a:cs typeface="Calibri"/>
              </a:rPr>
              <a:t>inputs.</a:t>
            </a:r>
            <a:endParaRPr sz="2000">
              <a:latin typeface="Calibri"/>
              <a:cs typeface="Calibri"/>
            </a:endParaRPr>
          </a:p>
          <a:p>
            <a:pPr marL="157480" indent="-144780">
              <a:lnSpc>
                <a:spcPct val="100000"/>
              </a:lnSpc>
              <a:spcBef>
                <a:spcPts val="760"/>
              </a:spcBef>
              <a:buSzPct val="95000"/>
              <a:buFont typeface="Microsoft Sans Serif"/>
              <a:buChar char="•"/>
              <a:tabLst>
                <a:tab pos="157480" algn="l"/>
              </a:tabLst>
            </a:pPr>
            <a:r>
              <a:rPr sz="2000" dirty="0">
                <a:latin typeface="Calibri"/>
                <a:cs typeface="Calibri"/>
              </a:rPr>
              <a:t>The</a:t>
            </a:r>
            <a:r>
              <a:rPr sz="2000" spc="-80" dirty="0">
                <a:latin typeface="Times New Roman"/>
                <a:cs typeface="Times New Roman"/>
              </a:rPr>
              <a:t> </a:t>
            </a:r>
            <a:r>
              <a:rPr sz="2000" dirty="0">
                <a:latin typeface="Calibri"/>
                <a:cs typeface="Calibri"/>
              </a:rPr>
              <a:t>python</a:t>
            </a:r>
            <a:r>
              <a:rPr sz="2000" spc="-90" dirty="0">
                <a:latin typeface="Times New Roman"/>
                <a:cs typeface="Times New Roman"/>
              </a:rPr>
              <a:t> </a:t>
            </a:r>
            <a:r>
              <a:rPr sz="2000" dirty="0">
                <a:latin typeface="Calibri"/>
                <a:cs typeface="Calibri"/>
              </a:rPr>
              <a:t>file</a:t>
            </a:r>
            <a:r>
              <a:rPr sz="2000" spc="-65" dirty="0">
                <a:latin typeface="Times New Roman"/>
                <a:cs typeface="Times New Roman"/>
              </a:rPr>
              <a:t> </a:t>
            </a:r>
            <a:r>
              <a:rPr sz="2000" dirty="0">
                <a:latin typeface="Calibri"/>
                <a:cs typeface="Calibri"/>
              </a:rPr>
              <a:t>can</a:t>
            </a:r>
            <a:r>
              <a:rPr sz="2000" spc="-95" dirty="0">
                <a:latin typeface="Times New Roman"/>
                <a:cs typeface="Times New Roman"/>
              </a:rPr>
              <a:t> </a:t>
            </a:r>
            <a:r>
              <a:rPr sz="2000" dirty="0">
                <a:latin typeface="Calibri"/>
                <a:cs typeface="Calibri"/>
              </a:rPr>
              <a:t>be</a:t>
            </a:r>
            <a:r>
              <a:rPr sz="2000" spc="-75" dirty="0">
                <a:latin typeface="Times New Roman"/>
                <a:cs typeface="Times New Roman"/>
              </a:rPr>
              <a:t> </a:t>
            </a:r>
            <a:r>
              <a:rPr sz="2000" spc="-10" dirty="0">
                <a:latin typeface="Calibri"/>
                <a:cs typeface="Calibri"/>
              </a:rPr>
              <a:t>store</a:t>
            </a:r>
            <a:r>
              <a:rPr sz="2000" spc="-60" dirty="0">
                <a:latin typeface="Times New Roman"/>
                <a:cs typeface="Times New Roman"/>
              </a:rPr>
              <a:t> </a:t>
            </a:r>
            <a:r>
              <a:rPr sz="2000" dirty="0">
                <a:latin typeface="Calibri"/>
                <a:cs typeface="Calibri"/>
              </a:rPr>
              <a:t>in</a:t>
            </a:r>
            <a:r>
              <a:rPr sz="2000" spc="-80" dirty="0">
                <a:latin typeface="Times New Roman"/>
                <a:cs typeface="Times New Roman"/>
              </a:rPr>
              <a:t> </a:t>
            </a:r>
            <a:r>
              <a:rPr sz="2000" dirty="0">
                <a:latin typeface="Calibri"/>
                <a:cs typeface="Calibri"/>
              </a:rPr>
              <a:t>the</a:t>
            </a:r>
            <a:r>
              <a:rPr sz="2000" spc="-70" dirty="0">
                <a:latin typeface="Times New Roman"/>
                <a:cs typeface="Times New Roman"/>
              </a:rPr>
              <a:t> </a:t>
            </a:r>
            <a:r>
              <a:rPr sz="2000" dirty="0">
                <a:latin typeface="Calibri"/>
                <a:cs typeface="Calibri"/>
              </a:rPr>
              <a:t>form</a:t>
            </a:r>
            <a:r>
              <a:rPr sz="2000" spc="-95" dirty="0">
                <a:latin typeface="Times New Roman"/>
                <a:cs typeface="Times New Roman"/>
              </a:rPr>
              <a:t> </a:t>
            </a:r>
            <a:r>
              <a:rPr sz="2000" dirty="0">
                <a:latin typeface="Calibri"/>
                <a:cs typeface="Calibri"/>
              </a:rPr>
              <a:t>of</a:t>
            </a:r>
            <a:r>
              <a:rPr sz="2000" spc="-85" dirty="0">
                <a:latin typeface="Times New Roman"/>
                <a:cs typeface="Times New Roman"/>
              </a:rPr>
              <a:t> </a:t>
            </a:r>
            <a:r>
              <a:rPr sz="2000" dirty="0">
                <a:latin typeface="Calibri"/>
                <a:cs typeface="Calibri"/>
              </a:rPr>
              <a:t>binary</a:t>
            </a:r>
            <a:r>
              <a:rPr sz="2000" spc="-85" dirty="0">
                <a:latin typeface="Times New Roman"/>
                <a:cs typeface="Times New Roman"/>
              </a:rPr>
              <a:t> </a:t>
            </a:r>
            <a:r>
              <a:rPr sz="2000" dirty="0">
                <a:latin typeface="Calibri"/>
                <a:cs typeface="Calibri"/>
              </a:rPr>
              <a:t>file</a:t>
            </a:r>
            <a:r>
              <a:rPr sz="2000" spc="-60" dirty="0">
                <a:latin typeface="Times New Roman"/>
                <a:cs typeface="Times New Roman"/>
              </a:rPr>
              <a:t> </a:t>
            </a:r>
            <a:r>
              <a:rPr sz="2000" dirty="0">
                <a:latin typeface="Calibri"/>
                <a:cs typeface="Calibri"/>
              </a:rPr>
              <a:t>or</a:t>
            </a:r>
            <a:r>
              <a:rPr sz="2000" spc="-75" dirty="0">
                <a:latin typeface="Times New Roman"/>
                <a:cs typeface="Times New Roman"/>
              </a:rPr>
              <a:t> </a:t>
            </a:r>
            <a:r>
              <a:rPr sz="2000" dirty="0">
                <a:latin typeface="Calibri"/>
                <a:cs typeface="Calibri"/>
              </a:rPr>
              <a:t>a</a:t>
            </a:r>
            <a:r>
              <a:rPr sz="2000" spc="-85" dirty="0">
                <a:latin typeface="Times New Roman"/>
                <a:cs typeface="Times New Roman"/>
              </a:rPr>
              <a:t> </a:t>
            </a:r>
            <a:r>
              <a:rPr sz="2000" dirty="0">
                <a:latin typeface="Calibri"/>
                <a:cs typeface="Calibri"/>
              </a:rPr>
              <a:t>text</a:t>
            </a:r>
            <a:r>
              <a:rPr sz="2000" spc="-55" dirty="0">
                <a:latin typeface="Times New Roman"/>
                <a:cs typeface="Times New Roman"/>
              </a:rPr>
              <a:t> </a:t>
            </a:r>
            <a:r>
              <a:rPr sz="2000" spc="-10" dirty="0">
                <a:latin typeface="Calibri"/>
                <a:cs typeface="Calibri"/>
              </a:rPr>
              <a:t>file.</a:t>
            </a:r>
            <a:endParaRPr sz="2000">
              <a:latin typeface="Calibri"/>
              <a:cs typeface="Calibri"/>
            </a:endParaRPr>
          </a:p>
          <a:p>
            <a:pPr marL="100330" indent="-97155">
              <a:lnSpc>
                <a:spcPct val="100000"/>
              </a:lnSpc>
              <a:spcBef>
                <a:spcPts val="755"/>
              </a:spcBef>
              <a:buSzPct val="95000"/>
              <a:buFont typeface="Microsoft Sans Serif"/>
              <a:buChar char="•"/>
              <a:tabLst>
                <a:tab pos="100330" algn="l"/>
              </a:tabLst>
            </a:pPr>
            <a:r>
              <a:rPr sz="2000" dirty="0">
                <a:latin typeface="Calibri"/>
                <a:cs typeface="Calibri"/>
              </a:rPr>
              <a:t>There</a:t>
            </a:r>
            <a:r>
              <a:rPr sz="2000" spc="-75" dirty="0">
                <a:latin typeface="Times New Roman"/>
                <a:cs typeface="Times New Roman"/>
              </a:rPr>
              <a:t> </a:t>
            </a:r>
            <a:r>
              <a:rPr sz="2000" dirty="0">
                <a:latin typeface="Calibri"/>
                <a:cs typeface="Calibri"/>
              </a:rPr>
              <a:t>are</a:t>
            </a:r>
            <a:r>
              <a:rPr sz="2000" spc="-75" dirty="0">
                <a:latin typeface="Times New Roman"/>
                <a:cs typeface="Times New Roman"/>
              </a:rPr>
              <a:t> </a:t>
            </a:r>
            <a:r>
              <a:rPr sz="2000" dirty="0">
                <a:latin typeface="Calibri"/>
                <a:cs typeface="Calibri"/>
              </a:rPr>
              <a:t>six</a:t>
            </a:r>
            <a:r>
              <a:rPr sz="2000" spc="-70" dirty="0">
                <a:latin typeface="Times New Roman"/>
                <a:cs typeface="Times New Roman"/>
              </a:rPr>
              <a:t> </a:t>
            </a:r>
            <a:r>
              <a:rPr sz="2000" spc="-20" dirty="0">
                <a:latin typeface="Calibri"/>
                <a:cs typeface="Calibri"/>
              </a:rPr>
              <a:t>different</a:t>
            </a:r>
            <a:r>
              <a:rPr sz="2000" spc="-60" dirty="0">
                <a:latin typeface="Times New Roman"/>
                <a:cs typeface="Times New Roman"/>
              </a:rPr>
              <a:t> </a:t>
            </a:r>
            <a:r>
              <a:rPr sz="2000" dirty="0">
                <a:latin typeface="Calibri"/>
                <a:cs typeface="Calibri"/>
              </a:rPr>
              <a:t>types</a:t>
            </a:r>
            <a:r>
              <a:rPr sz="2000" spc="-85" dirty="0">
                <a:latin typeface="Times New Roman"/>
                <a:cs typeface="Times New Roman"/>
              </a:rPr>
              <a:t> </a:t>
            </a:r>
            <a:r>
              <a:rPr sz="2000" dirty="0">
                <a:latin typeface="Calibri"/>
                <a:cs typeface="Calibri"/>
              </a:rPr>
              <a:t>of</a:t>
            </a:r>
            <a:r>
              <a:rPr sz="2000" spc="-85" dirty="0">
                <a:latin typeface="Times New Roman"/>
                <a:cs typeface="Times New Roman"/>
              </a:rPr>
              <a:t> </a:t>
            </a:r>
            <a:r>
              <a:rPr sz="2000" dirty="0">
                <a:latin typeface="Calibri"/>
                <a:cs typeface="Calibri"/>
              </a:rPr>
              <a:t>modes</a:t>
            </a:r>
            <a:r>
              <a:rPr sz="2000" spc="-85" dirty="0">
                <a:latin typeface="Times New Roman"/>
                <a:cs typeface="Times New Roman"/>
              </a:rPr>
              <a:t> </a:t>
            </a:r>
            <a:r>
              <a:rPr sz="2000" dirty="0">
                <a:latin typeface="Calibri"/>
                <a:cs typeface="Calibri"/>
              </a:rPr>
              <a:t>are</a:t>
            </a:r>
            <a:r>
              <a:rPr sz="2000" spc="-75" dirty="0">
                <a:latin typeface="Times New Roman"/>
                <a:cs typeface="Times New Roman"/>
              </a:rPr>
              <a:t> </a:t>
            </a:r>
            <a:r>
              <a:rPr sz="2000" spc="-10" dirty="0">
                <a:latin typeface="Calibri"/>
                <a:cs typeface="Calibri"/>
              </a:rPr>
              <a:t>available</a:t>
            </a:r>
            <a:r>
              <a:rPr sz="2000" spc="-60" dirty="0">
                <a:latin typeface="Times New Roman"/>
                <a:cs typeface="Times New Roman"/>
              </a:rPr>
              <a:t> </a:t>
            </a:r>
            <a:r>
              <a:rPr sz="2000" dirty="0">
                <a:latin typeface="Calibri"/>
                <a:cs typeface="Calibri"/>
              </a:rPr>
              <a:t>in</a:t>
            </a:r>
            <a:r>
              <a:rPr sz="2000" spc="-70" dirty="0">
                <a:latin typeface="Times New Roman"/>
                <a:cs typeface="Times New Roman"/>
              </a:rPr>
              <a:t> </a:t>
            </a:r>
            <a:r>
              <a:rPr sz="2000" dirty="0">
                <a:latin typeface="Calibri"/>
                <a:cs typeface="Calibri"/>
              </a:rPr>
              <a:t>Python</a:t>
            </a:r>
            <a:r>
              <a:rPr sz="2000" spc="-100" dirty="0">
                <a:latin typeface="Times New Roman"/>
                <a:cs typeface="Times New Roman"/>
              </a:rPr>
              <a:t> </a:t>
            </a:r>
            <a:r>
              <a:rPr sz="2000" spc="-10" dirty="0">
                <a:latin typeface="Calibri"/>
                <a:cs typeface="Calibri"/>
              </a:rPr>
              <a:t>programming</a:t>
            </a:r>
            <a:r>
              <a:rPr sz="2000" spc="-90" dirty="0">
                <a:latin typeface="Times New Roman"/>
                <a:cs typeface="Times New Roman"/>
              </a:rPr>
              <a:t> </a:t>
            </a:r>
            <a:r>
              <a:rPr sz="2000" spc="-10" dirty="0">
                <a:latin typeface="Calibri"/>
                <a:cs typeface="Calibri"/>
              </a:rPr>
              <a:t>language.</a:t>
            </a:r>
            <a:endParaRPr sz="2000">
              <a:latin typeface="Calibri"/>
              <a:cs typeface="Calibri"/>
            </a:endParaRPr>
          </a:p>
          <a:p>
            <a:pPr>
              <a:lnSpc>
                <a:spcPct val="100000"/>
              </a:lnSpc>
              <a:spcBef>
                <a:spcPts val="1480"/>
              </a:spcBef>
            </a:pPr>
            <a:endParaRPr sz="2000">
              <a:latin typeface="Calibri"/>
              <a:cs typeface="Calibri"/>
            </a:endParaRPr>
          </a:p>
          <a:p>
            <a:pPr marL="262255" indent="-249554">
              <a:lnSpc>
                <a:spcPct val="100000"/>
              </a:lnSpc>
              <a:spcBef>
                <a:spcPts val="5"/>
              </a:spcBef>
              <a:buAutoNum type="arabicPeriod"/>
              <a:tabLst>
                <a:tab pos="262255" algn="l"/>
              </a:tabLst>
            </a:pPr>
            <a:r>
              <a:rPr sz="2000" dirty="0">
                <a:latin typeface="Calibri"/>
                <a:cs typeface="Calibri"/>
              </a:rPr>
              <a:t>r</a:t>
            </a:r>
            <a:r>
              <a:rPr sz="2000" spc="-90" dirty="0">
                <a:latin typeface="Times New Roman"/>
                <a:cs typeface="Times New Roman"/>
              </a:rPr>
              <a:t> </a:t>
            </a:r>
            <a:r>
              <a:rPr sz="2000" dirty="0">
                <a:latin typeface="Calibri"/>
                <a:cs typeface="Calibri"/>
              </a:rPr>
              <a:t>–</a:t>
            </a:r>
            <a:r>
              <a:rPr sz="2000" spc="-20" dirty="0">
                <a:latin typeface="Calibri"/>
                <a:cs typeface="Calibri"/>
              </a:rPr>
              <a:t> </a:t>
            </a:r>
            <a:r>
              <a:rPr sz="2000" spc="-10" dirty="0">
                <a:latin typeface="Calibri"/>
                <a:cs typeface="Calibri"/>
              </a:rPr>
              <a:t>read</a:t>
            </a:r>
            <a:r>
              <a:rPr sz="2000" spc="-70" dirty="0">
                <a:latin typeface="Times New Roman"/>
                <a:cs typeface="Times New Roman"/>
              </a:rPr>
              <a:t> </a:t>
            </a:r>
            <a:r>
              <a:rPr sz="2000" dirty="0">
                <a:latin typeface="Calibri"/>
                <a:cs typeface="Calibri"/>
              </a:rPr>
              <a:t>an</a:t>
            </a:r>
            <a:r>
              <a:rPr sz="2000" spc="-70" dirty="0">
                <a:latin typeface="Times New Roman"/>
                <a:cs typeface="Times New Roman"/>
              </a:rPr>
              <a:t> </a:t>
            </a:r>
            <a:r>
              <a:rPr sz="2000" spc="-10" dirty="0">
                <a:latin typeface="Calibri"/>
                <a:cs typeface="Calibri"/>
              </a:rPr>
              <a:t>existing</a:t>
            </a:r>
            <a:r>
              <a:rPr sz="2000" spc="-60" dirty="0">
                <a:latin typeface="Times New Roman"/>
                <a:cs typeface="Times New Roman"/>
              </a:rPr>
              <a:t> </a:t>
            </a:r>
            <a:r>
              <a:rPr sz="2000" dirty="0">
                <a:latin typeface="Calibri"/>
                <a:cs typeface="Calibri"/>
              </a:rPr>
              <a:t>file</a:t>
            </a:r>
            <a:r>
              <a:rPr sz="2000" spc="-55" dirty="0">
                <a:latin typeface="Times New Roman"/>
                <a:cs typeface="Times New Roman"/>
              </a:rPr>
              <a:t> </a:t>
            </a:r>
            <a:r>
              <a:rPr sz="2000" dirty="0">
                <a:latin typeface="Calibri"/>
                <a:cs typeface="Calibri"/>
              </a:rPr>
              <a:t>by</a:t>
            </a:r>
            <a:r>
              <a:rPr sz="2000" spc="-85" dirty="0">
                <a:latin typeface="Times New Roman"/>
                <a:cs typeface="Times New Roman"/>
              </a:rPr>
              <a:t> </a:t>
            </a:r>
            <a:r>
              <a:rPr sz="2000" dirty="0">
                <a:latin typeface="Calibri"/>
                <a:cs typeface="Calibri"/>
              </a:rPr>
              <a:t>opening</a:t>
            </a:r>
            <a:r>
              <a:rPr sz="2000" spc="-85" dirty="0">
                <a:latin typeface="Times New Roman"/>
                <a:cs typeface="Times New Roman"/>
              </a:rPr>
              <a:t> </a:t>
            </a:r>
            <a:r>
              <a:rPr sz="2000" spc="-25" dirty="0">
                <a:latin typeface="Calibri"/>
                <a:cs typeface="Calibri"/>
              </a:rPr>
              <a:t>it.</a:t>
            </a:r>
            <a:endParaRPr sz="2000">
              <a:latin typeface="Calibri"/>
              <a:cs typeface="Calibri"/>
            </a:endParaRPr>
          </a:p>
          <a:p>
            <a:pPr marL="262255" indent="-249554">
              <a:lnSpc>
                <a:spcPct val="100000"/>
              </a:lnSpc>
              <a:spcBef>
                <a:spcPts val="755"/>
              </a:spcBef>
              <a:buAutoNum type="arabicPeriod"/>
              <a:tabLst>
                <a:tab pos="262255" algn="l"/>
              </a:tabLst>
            </a:pPr>
            <a:r>
              <a:rPr sz="2000" dirty="0">
                <a:latin typeface="Calibri"/>
                <a:cs typeface="Calibri"/>
              </a:rPr>
              <a:t>w</a:t>
            </a:r>
            <a:r>
              <a:rPr sz="2000" spc="-95" dirty="0">
                <a:latin typeface="Times New Roman"/>
                <a:cs typeface="Times New Roman"/>
              </a:rPr>
              <a:t> </a:t>
            </a:r>
            <a:r>
              <a:rPr sz="2000" dirty="0">
                <a:latin typeface="Calibri"/>
                <a:cs typeface="Calibri"/>
              </a:rPr>
              <a:t>–</a:t>
            </a:r>
            <a:r>
              <a:rPr sz="2000" spc="-25" dirty="0">
                <a:latin typeface="Calibri"/>
                <a:cs typeface="Calibri"/>
              </a:rPr>
              <a:t> </a:t>
            </a:r>
            <a:r>
              <a:rPr sz="2000" spc="-10" dirty="0">
                <a:latin typeface="Calibri"/>
                <a:cs typeface="Calibri"/>
              </a:rPr>
              <a:t>initiate</a:t>
            </a:r>
            <a:r>
              <a:rPr sz="2000" spc="-50" dirty="0">
                <a:latin typeface="Times New Roman"/>
                <a:cs typeface="Times New Roman"/>
              </a:rPr>
              <a:t> </a:t>
            </a:r>
            <a:r>
              <a:rPr sz="2000" dirty="0">
                <a:latin typeface="Calibri"/>
                <a:cs typeface="Calibri"/>
              </a:rPr>
              <a:t>a</a:t>
            </a:r>
            <a:r>
              <a:rPr sz="2000" spc="-75" dirty="0">
                <a:latin typeface="Times New Roman"/>
                <a:cs typeface="Times New Roman"/>
              </a:rPr>
              <a:t> </a:t>
            </a:r>
            <a:r>
              <a:rPr sz="2000" dirty="0">
                <a:latin typeface="Calibri"/>
                <a:cs typeface="Calibri"/>
              </a:rPr>
              <a:t>write</a:t>
            </a:r>
            <a:r>
              <a:rPr sz="2000" spc="-60" dirty="0">
                <a:latin typeface="Times New Roman"/>
                <a:cs typeface="Times New Roman"/>
              </a:rPr>
              <a:t> </a:t>
            </a:r>
            <a:r>
              <a:rPr sz="2000" spc="-10" dirty="0">
                <a:latin typeface="Calibri"/>
                <a:cs typeface="Calibri"/>
              </a:rPr>
              <a:t>operation</a:t>
            </a:r>
            <a:r>
              <a:rPr sz="2000" spc="-80" dirty="0">
                <a:latin typeface="Times New Roman"/>
                <a:cs typeface="Times New Roman"/>
              </a:rPr>
              <a:t> </a:t>
            </a:r>
            <a:r>
              <a:rPr sz="2000" dirty="0">
                <a:latin typeface="Calibri"/>
                <a:cs typeface="Calibri"/>
              </a:rPr>
              <a:t>by</a:t>
            </a:r>
            <a:r>
              <a:rPr sz="2000" spc="-90" dirty="0">
                <a:latin typeface="Times New Roman"/>
                <a:cs typeface="Times New Roman"/>
              </a:rPr>
              <a:t> </a:t>
            </a:r>
            <a:r>
              <a:rPr sz="2000" dirty="0">
                <a:latin typeface="Calibri"/>
                <a:cs typeface="Calibri"/>
              </a:rPr>
              <a:t>opening</a:t>
            </a:r>
            <a:r>
              <a:rPr sz="2000" spc="-100" dirty="0">
                <a:latin typeface="Times New Roman"/>
                <a:cs typeface="Times New Roman"/>
              </a:rPr>
              <a:t> </a:t>
            </a:r>
            <a:r>
              <a:rPr sz="2000" dirty="0">
                <a:latin typeface="Calibri"/>
                <a:cs typeface="Calibri"/>
              </a:rPr>
              <a:t>an</a:t>
            </a:r>
            <a:r>
              <a:rPr sz="2000" spc="-70" dirty="0">
                <a:latin typeface="Times New Roman"/>
                <a:cs typeface="Times New Roman"/>
              </a:rPr>
              <a:t> </a:t>
            </a:r>
            <a:r>
              <a:rPr sz="2000" spc="-10" dirty="0">
                <a:latin typeface="Calibri"/>
                <a:cs typeface="Calibri"/>
              </a:rPr>
              <a:t>existing</a:t>
            </a:r>
            <a:r>
              <a:rPr sz="2000" spc="-55" dirty="0">
                <a:latin typeface="Times New Roman"/>
                <a:cs typeface="Times New Roman"/>
              </a:rPr>
              <a:t> </a:t>
            </a:r>
            <a:r>
              <a:rPr sz="2000" dirty="0">
                <a:latin typeface="Calibri"/>
                <a:cs typeface="Calibri"/>
              </a:rPr>
              <a:t>file.</a:t>
            </a:r>
            <a:r>
              <a:rPr sz="2000" spc="-75" dirty="0">
                <a:latin typeface="Times New Roman"/>
                <a:cs typeface="Times New Roman"/>
              </a:rPr>
              <a:t> </a:t>
            </a:r>
            <a:r>
              <a:rPr sz="2000" dirty="0">
                <a:latin typeface="Calibri"/>
                <a:cs typeface="Calibri"/>
              </a:rPr>
              <a:t>If</a:t>
            </a:r>
            <a:r>
              <a:rPr sz="2000" spc="-85" dirty="0">
                <a:latin typeface="Times New Roman"/>
                <a:cs typeface="Times New Roman"/>
              </a:rPr>
              <a:t> </a:t>
            </a:r>
            <a:r>
              <a:rPr sz="2000" dirty="0">
                <a:latin typeface="Calibri"/>
                <a:cs typeface="Calibri"/>
              </a:rPr>
              <a:t>the</a:t>
            </a:r>
            <a:r>
              <a:rPr sz="2000" spc="-75" dirty="0">
                <a:latin typeface="Times New Roman"/>
                <a:cs typeface="Times New Roman"/>
              </a:rPr>
              <a:t> </a:t>
            </a:r>
            <a:r>
              <a:rPr sz="2000" dirty="0">
                <a:latin typeface="Calibri"/>
                <a:cs typeface="Calibri"/>
              </a:rPr>
              <a:t>file</a:t>
            </a:r>
            <a:r>
              <a:rPr sz="2000" spc="-60" dirty="0">
                <a:latin typeface="Times New Roman"/>
                <a:cs typeface="Times New Roman"/>
              </a:rPr>
              <a:t> </a:t>
            </a:r>
            <a:r>
              <a:rPr sz="2000" dirty="0">
                <a:latin typeface="Calibri"/>
                <a:cs typeface="Calibri"/>
              </a:rPr>
              <a:t>already</a:t>
            </a:r>
            <a:r>
              <a:rPr sz="2000" spc="-80" dirty="0">
                <a:latin typeface="Times New Roman"/>
                <a:cs typeface="Times New Roman"/>
              </a:rPr>
              <a:t> </a:t>
            </a:r>
            <a:r>
              <a:rPr sz="2000" dirty="0">
                <a:latin typeface="Calibri"/>
                <a:cs typeface="Calibri"/>
              </a:rPr>
              <a:t>has</a:t>
            </a:r>
            <a:r>
              <a:rPr sz="2000" spc="-70" dirty="0">
                <a:latin typeface="Times New Roman"/>
                <a:cs typeface="Times New Roman"/>
              </a:rPr>
              <a:t> </a:t>
            </a:r>
            <a:r>
              <a:rPr sz="2000" dirty="0">
                <a:latin typeface="Calibri"/>
                <a:cs typeface="Calibri"/>
              </a:rPr>
              <a:t>some</a:t>
            </a:r>
            <a:r>
              <a:rPr sz="2000" spc="-80" dirty="0">
                <a:latin typeface="Times New Roman"/>
                <a:cs typeface="Times New Roman"/>
              </a:rPr>
              <a:t> </a:t>
            </a:r>
            <a:r>
              <a:rPr sz="2000" dirty="0">
                <a:latin typeface="Calibri"/>
                <a:cs typeface="Calibri"/>
              </a:rPr>
              <a:t>data</a:t>
            </a:r>
            <a:r>
              <a:rPr sz="2000" spc="-60" dirty="0">
                <a:latin typeface="Times New Roman"/>
                <a:cs typeface="Times New Roman"/>
              </a:rPr>
              <a:t> </a:t>
            </a:r>
            <a:r>
              <a:rPr sz="2000" dirty="0">
                <a:latin typeface="Calibri"/>
                <a:cs typeface="Calibri"/>
              </a:rPr>
              <a:t>in</a:t>
            </a:r>
            <a:r>
              <a:rPr sz="2000" spc="-85" dirty="0">
                <a:latin typeface="Times New Roman"/>
                <a:cs typeface="Times New Roman"/>
              </a:rPr>
              <a:t> </a:t>
            </a:r>
            <a:r>
              <a:rPr sz="2000" dirty="0">
                <a:latin typeface="Calibri"/>
                <a:cs typeface="Calibri"/>
              </a:rPr>
              <a:t>it,</a:t>
            </a:r>
            <a:r>
              <a:rPr sz="2000" spc="-75" dirty="0">
                <a:latin typeface="Times New Roman"/>
                <a:cs typeface="Times New Roman"/>
              </a:rPr>
              <a:t> </a:t>
            </a:r>
            <a:r>
              <a:rPr sz="2000" dirty="0">
                <a:latin typeface="Calibri"/>
                <a:cs typeface="Calibri"/>
              </a:rPr>
              <a:t>it</a:t>
            </a:r>
            <a:r>
              <a:rPr sz="2000" spc="-70" dirty="0">
                <a:latin typeface="Times New Roman"/>
                <a:cs typeface="Times New Roman"/>
              </a:rPr>
              <a:t> </a:t>
            </a:r>
            <a:r>
              <a:rPr sz="2000" dirty="0">
                <a:latin typeface="Calibri"/>
                <a:cs typeface="Calibri"/>
              </a:rPr>
              <a:t>will</a:t>
            </a:r>
            <a:r>
              <a:rPr sz="2000" spc="-70" dirty="0">
                <a:latin typeface="Times New Roman"/>
                <a:cs typeface="Times New Roman"/>
              </a:rPr>
              <a:t> </a:t>
            </a:r>
            <a:r>
              <a:rPr sz="2000" spc="-25" dirty="0">
                <a:latin typeface="Calibri"/>
                <a:cs typeface="Calibri"/>
              </a:rPr>
              <a:t>be</a:t>
            </a:r>
            <a:endParaRPr sz="2000">
              <a:latin typeface="Calibri"/>
              <a:cs typeface="Calibri"/>
            </a:endParaRPr>
          </a:p>
          <a:p>
            <a:pPr marL="241300">
              <a:lnSpc>
                <a:spcPct val="100000"/>
              </a:lnSpc>
              <a:spcBef>
                <a:spcPts val="765"/>
              </a:spcBef>
            </a:pPr>
            <a:r>
              <a:rPr sz="2000" spc="-10" dirty="0">
                <a:latin typeface="Calibri"/>
                <a:cs typeface="Calibri"/>
              </a:rPr>
              <a:t>overwritten;</a:t>
            </a:r>
            <a:r>
              <a:rPr sz="2000" spc="-15" dirty="0">
                <a:latin typeface="Calibri"/>
                <a:cs typeface="Calibri"/>
              </a:rPr>
              <a:t> </a:t>
            </a:r>
            <a:r>
              <a:rPr sz="2000" dirty="0">
                <a:latin typeface="Calibri"/>
                <a:cs typeface="Calibri"/>
              </a:rPr>
              <a:t>if</a:t>
            </a:r>
            <a:r>
              <a:rPr sz="2000" spc="-30" dirty="0">
                <a:latin typeface="Calibri"/>
                <a:cs typeface="Calibri"/>
              </a:rPr>
              <a:t> </a:t>
            </a:r>
            <a:r>
              <a:rPr sz="2000" dirty="0">
                <a:latin typeface="Calibri"/>
                <a:cs typeface="Calibri"/>
              </a:rPr>
              <a:t>it</a:t>
            </a:r>
            <a:r>
              <a:rPr sz="2000" spc="-30" dirty="0">
                <a:latin typeface="Calibri"/>
                <a:cs typeface="Calibri"/>
              </a:rPr>
              <a:t> </a:t>
            </a:r>
            <a:r>
              <a:rPr sz="2000" dirty="0">
                <a:latin typeface="Calibri"/>
                <a:cs typeface="Calibri"/>
              </a:rPr>
              <a:t>doesn’t</a:t>
            </a:r>
            <a:r>
              <a:rPr sz="2000" spc="-25" dirty="0">
                <a:latin typeface="Calibri"/>
                <a:cs typeface="Calibri"/>
              </a:rPr>
              <a:t> </a:t>
            </a:r>
            <a:r>
              <a:rPr sz="2000" dirty="0">
                <a:latin typeface="Calibri"/>
                <a:cs typeface="Calibri"/>
              </a:rPr>
              <a:t>exist,</a:t>
            </a:r>
            <a:r>
              <a:rPr sz="2000" spc="-15" dirty="0">
                <a:latin typeface="Calibri"/>
                <a:cs typeface="Calibri"/>
              </a:rPr>
              <a:t> </a:t>
            </a:r>
            <a:r>
              <a:rPr sz="2000" dirty="0">
                <a:latin typeface="Calibri"/>
                <a:cs typeface="Calibri"/>
              </a:rPr>
              <a:t>it</a:t>
            </a:r>
            <a:r>
              <a:rPr sz="2000" spc="-25" dirty="0">
                <a:latin typeface="Calibri"/>
                <a:cs typeface="Calibri"/>
              </a:rPr>
              <a:t> </a:t>
            </a:r>
            <a:r>
              <a:rPr sz="2000" dirty="0">
                <a:latin typeface="Calibri"/>
                <a:cs typeface="Calibri"/>
              </a:rPr>
              <a:t>will</a:t>
            </a:r>
            <a:r>
              <a:rPr sz="2000" spc="-25" dirty="0">
                <a:latin typeface="Calibri"/>
                <a:cs typeface="Calibri"/>
              </a:rPr>
              <a:t> </a:t>
            </a:r>
            <a:r>
              <a:rPr sz="2000" dirty="0">
                <a:latin typeface="Calibri"/>
                <a:cs typeface="Calibri"/>
              </a:rPr>
              <a:t>be</a:t>
            </a:r>
            <a:r>
              <a:rPr sz="2000" spc="-30" dirty="0">
                <a:latin typeface="Calibri"/>
                <a:cs typeface="Calibri"/>
              </a:rPr>
              <a:t> </a:t>
            </a:r>
            <a:r>
              <a:rPr sz="2000" spc="-10" dirty="0">
                <a:latin typeface="Calibri"/>
                <a:cs typeface="Calibri"/>
              </a:rPr>
              <a:t>created.</a:t>
            </a:r>
            <a:endParaRPr sz="2000">
              <a:latin typeface="Calibri"/>
              <a:cs typeface="Calibri"/>
            </a:endParaRPr>
          </a:p>
          <a:p>
            <a:pPr marL="260985" indent="-248285">
              <a:lnSpc>
                <a:spcPct val="100000"/>
              </a:lnSpc>
              <a:spcBef>
                <a:spcPts val="760"/>
              </a:spcBef>
              <a:buAutoNum type="arabicPeriod" startAt="3"/>
              <a:tabLst>
                <a:tab pos="260985" algn="l"/>
              </a:tabLst>
            </a:pPr>
            <a:r>
              <a:rPr sz="2000" dirty="0">
                <a:latin typeface="Calibri"/>
                <a:cs typeface="Calibri"/>
              </a:rPr>
              <a:t>a</a:t>
            </a:r>
            <a:r>
              <a:rPr sz="2000" spc="-90" dirty="0">
                <a:latin typeface="Times New Roman"/>
                <a:cs typeface="Times New Roman"/>
              </a:rPr>
              <a:t> </a:t>
            </a:r>
            <a:r>
              <a:rPr sz="2000" dirty="0">
                <a:latin typeface="Calibri"/>
                <a:cs typeface="Calibri"/>
              </a:rPr>
              <a:t>–</a:t>
            </a:r>
            <a:r>
              <a:rPr sz="2000" spc="-30" dirty="0">
                <a:latin typeface="Calibri"/>
                <a:cs typeface="Calibri"/>
              </a:rPr>
              <a:t> </a:t>
            </a:r>
            <a:r>
              <a:rPr sz="2000" dirty="0">
                <a:latin typeface="Calibri"/>
                <a:cs typeface="Calibri"/>
              </a:rPr>
              <a:t>Open</a:t>
            </a:r>
            <a:r>
              <a:rPr sz="2000" spc="-55" dirty="0">
                <a:latin typeface="Calibri"/>
                <a:cs typeface="Calibri"/>
              </a:rPr>
              <a:t> </a:t>
            </a:r>
            <a:r>
              <a:rPr sz="2000" dirty="0">
                <a:latin typeface="Calibri"/>
                <a:cs typeface="Calibri"/>
              </a:rPr>
              <a:t>a</a:t>
            </a:r>
            <a:r>
              <a:rPr sz="2000" spc="-30" dirty="0">
                <a:latin typeface="Calibri"/>
                <a:cs typeface="Calibri"/>
              </a:rPr>
              <a:t> </a:t>
            </a:r>
            <a:r>
              <a:rPr sz="2000" dirty="0">
                <a:latin typeface="Calibri"/>
                <a:cs typeface="Calibri"/>
              </a:rPr>
              <a:t>current</a:t>
            </a:r>
            <a:r>
              <a:rPr sz="2000" spc="-30" dirty="0">
                <a:latin typeface="Calibri"/>
                <a:cs typeface="Calibri"/>
              </a:rPr>
              <a:t> </a:t>
            </a:r>
            <a:r>
              <a:rPr sz="2000" dirty="0">
                <a:latin typeface="Calibri"/>
                <a:cs typeface="Calibri"/>
              </a:rPr>
              <a:t>file</a:t>
            </a:r>
            <a:r>
              <a:rPr sz="2000" spc="-20"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do</a:t>
            </a:r>
            <a:r>
              <a:rPr sz="2000" spc="-40" dirty="0">
                <a:latin typeface="Calibri"/>
                <a:cs typeface="Calibri"/>
              </a:rPr>
              <a:t> </a:t>
            </a:r>
            <a:r>
              <a:rPr sz="2000" dirty="0">
                <a:latin typeface="Calibri"/>
                <a:cs typeface="Calibri"/>
              </a:rPr>
              <a:t>an</a:t>
            </a:r>
            <a:r>
              <a:rPr sz="2000" spc="-40" dirty="0">
                <a:latin typeface="Calibri"/>
                <a:cs typeface="Calibri"/>
              </a:rPr>
              <a:t> </a:t>
            </a:r>
            <a:r>
              <a:rPr sz="2000" dirty="0">
                <a:latin typeface="Calibri"/>
                <a:cs typeface="Calibri"/>
              </a:rPr>
              <a:t>add</a:t>
            </a:r>
            <a:r>
              <a:rPr sz="2000" spc="-30" dirty="0">
                <a:latin typeface="Calibri"/>
                <a:cs typeface="Calibri"/>
              </a:rPr>
              <a:t> </a:t>
            </a:r>
            <a:r>
              <a:rPr sz="2000" spc="-10" dirty="0">
                <a:latin typeface="Calibri"/>
                <a:cs typeface="Calibri"/>
              </a:rPr>
              <a:t>operation.</a:t>
            </a:r>
            <a:r>
              <a:rPr sz="2000" spc="-40" dirty="0">
                <a:latin typeface="Calibri"/>
                <a:cs typeface="Calibri"/>
              </a:rPr>
              <a:t> </a:t>
            </a:r>
            <a:r>
              <a:rPr sz="2000" dirty="0">
                <a:latin typeface="Calibri"/>
                <a:cs typeface="Calibri"/>
              </a:rPr>
              <a:t>Existing</a:t>
            </a:r>
            <a:r>
              <a:rPr sz="2000" spc="-40" dirty="0">
                <a:latin typeface="Calibri"/>
                <a:cs typeface="Calibri"/>
              </a:rPr>
              <a:t> </a:t>
            </a:r>
            <a:r>
              <a:rPr sz="2000" dirty="0">
                <a:latin typeface="Calibri"/>
                <a:cs typeface="Calibri"/>
              </a:rPr>
              <a:t>data</a:t>
            </a:r>
            <a:r>
              <a:rPr sz="2000" spc="-30" dirty="0">
                <a:latin typeface="Calibri"/>
                <a:cs typeface="Calibri"/>
              </a:rPr>
              <a:t> </a:t>
            </a:r>
            <a:r>
              <a:rPr sz="2000" dirty="0">
                <a:latin typeface="Calibri"/>
                <a:cs typeface="Calibri"/>
              </a:rPr>
              <a:t>won’t</a:t>
            </a:r>
            <a:r>
              <a:rPr sz="2000" spc="-30" dirty="0">
                <a:latin typeface="Calibri"/>
                <a:cs typeface="Calibri"/>
              </a:rPr>
              <a:t> </a:t>
            </a:r>
            <a:r>
              <a:rPr sz="2000" dirty="0">
                <a:latin typeface="Calibri"/>
                <a:cs typeface="Calibri"/>
              </a:rPr>
              <a:t>be</a:t>
            </a:r>
            <a:r>
              <a:rPr sz="2000" spc="-45" dirty="0">
                <a:latin typeface="Calibri"/>
                <a:cs typeface="Calibri"/>
              </a:rPr>
              <a:t> </a:t>
            </a:r>
            <a:r>
              <a:rPr sz="2000" dirty="0">
                <a:latin typeface="Calibri"/>
                <a:cs typeface="Calibri"/>
              </a:rPr>
              <a:t>replaced</a:t>
            </a:r>
            <a:r>
              <a:rPr sz="2000" spc="-30" dirty="0">
                <a:latin typeface="Calibri"/>
                <a:cs typeface="Calibri"/>
              </a:rPr>
              <a:t> </a:t>
            </a:r>
            <a:r>
              <a:rPr sz="2000" dirty="0">
                <a:latin typeface="Calibri"/>
                <a:cs typeface="Calibri"/>
              </a:rPr>
              <a:t>by</a:t>
            </a:r>
            <a:r>
              <a:rPr sz="2000" spc="-50" dirty="0">
                <a:latin typeface="Calibri"/>
                <a:cs typeface="Calibri"/>
              </a:rPr>
              <a:t> </a:t>
            </a:r>
            <a:r>
              <a:rPr sz="2000" spc="-25" dirty="0">
                <a:latin typeface="Calibri"/>
                <a:cs typeface="Calibri"/>
              </a:rPr>
              <a:t>it.</a:t>
            </a:r>
            <a:endParaRPr sz="2000">
              <a:latin typeface="Calibri"/>
              <a:cs typeface="Calibri"/>
            </a:endParaRPr>
          </a:p>
          <a:p>
            <a:pPr marL="262255" indent="-249554">
              <a:lnSpc>
                <a:spcPct val="100000"/>
              </a:lnSpc>
              <a:spcBef>
                <a:spcPts val="755"/>
              </a:spcBef>
              <a:buAutoNum type="arabicPeriod" startAt="3"/>
              <a:tabLst>
                <a:tab pos="262255" algn="l"/>
              </a:tabLst>
            </a:pPr>
            <a:r>
              <a:rPr sz="2000" dirty="0">
                <a:latin typeface="Calibri"/>
                <a:cs typeface="Calibri"/>
              </a:rPr>
              <a:t>r+</a:t>
            </a:r>
            <a:r>
              <a:rPr sz="2000" spc="-75" dirty="0">
                <a:latin typeface="Times New Roman"/>
                <a:cs typeface="Times New Roman"/>
              </a:rPr>
              <a:t> </a:t>
            </a:r>
            <a:r>
              <a:rPr sz="2000" dirty="0">
                <a:latin typeface="Calibri"/>
                <a:cs typeface="Calibri"/>
              </a:rPr>
              <a:t>–</a:t>
            </a:r>
            <a:r>
              <a:rPr sz="2000" spc="-30" dirty="0">
                <a:latin typeface="Calibri"/>
                <a:cs typeface="Calibri"/>
              </a:rPr>
              <a:t> </a:t>
            </a:r>
            <a:r>
              <a:rPr sz="2000" spc="-10" dirty="0">
                <a:latin typeface="Calibri"/>
                <a:cs typeface="Calibri"/>
              </a:rPr>
              <a:t>Read</a:t>
            </a:r>
            <a:r>
              <a:rPr sz="2000" spc="-85" dirty="0">
                <a:latin typeface="Times New Roman"/>
                <a:cs typeface="Times New Roman"/>
              </a:rPr>
              <a:t> </a:t>
            </a:r>
            <a:r>
              <a:rPr sz="2000" dirty="0">
                <a:latin typeface="Calibri"/>
                <a:cs typeface="Calibri"/>
              </a:rPr>
              <a:t>and</a:t>
            </a:r>
            <a:r>
              <a:rPr sz="2000" spc="-80" dirty="0">
                <a:latin typeface="Times New Roman"/>
                <a:cs typeface="Times New Roman"/>
              </a:rPr>
              <a:t> </a:t>
            </a:r>
            <a:r>
              <a:rPr sz="2000" dirty="0">
                <a:latin typeface="Calibri"/>
                <a:cs typeface="Calibri"/>
              </a:rPr>
              <a:t>write</a:t>
            </a:r>
            <a:r>
              <a:rPr sz="2000" spc="-80" dirty="0">
                <a:latin typeface="Times New Roman"/>
                <a:cs typeface="Times New Roman"/>
              </a:rPr>
              <a:t> </a:t>
            </a:r>
            <a:r>
              <a:rPr sz="2000" dirty="0">
                <a:latin typeface="Calibri"/>
                <a:cs typeface="Calibri"/>
              </a:rPr>
              <a:t>data</a:t>
            </a:r>
            <a:r>
              <a:rPr sz="2000" spc="-65" dirty="0">
                <a:latin typeface="Times New Roman"/>
                <a:cs typeface="Times New Roman"/>
              </a:rPr>
              <a:t> </a:t>
            </a:r>
            <a:r>
              <a:rPr sz="2000" dirty="0">
                <a:latin typeface="Calibri"/>
                <a:cs typeface="Calibri"/>
              </a:rPr>
              <a:t>to</a:t>
            </a:r>
            <a:r>
              <a:rPr sz="2000" spc="-85" dirty="0">
                <a:latin typeface="Times New Roman"/>
                <a:cs typeface="Times New Roman"/>
              </a:rPr>
              <a:t> </a:t>
            </a:r>
            <a:r>
              <a:rPr sz="2000" dirty="0">
                <a:latin typeface="Calibri"/>
                <a:cs typeface="Calibri"/>
              </a:rPr>
              <a:t>and</a:t>
            </a:r>
            <a:r>
              <a:rPr sz="2000" spc="-80" dirty="0">
                <a:latin typeface="Times New Roman"/>
                <a:cs typeface="Times New Roman"/>
              </a:rPr>
              <a:t> </a:t>
            </a:r>
            <a:r>
              <a:rPr sz="2000" dirty="0">
                <a:latin typeface="Calibri"/>
                <a:cs typeface="Calibri"/>
              </a:rPr>
              <a:t>from</a:t>
            </a:r>
            <a:r>
              <a:rPr sz="2000" spc="-80" dirty="0">
                <a:latin typeface="Times New Roman"/>
                <a:cs typeface="Times New Roman"/>
              </a:rPr>
              <a:t> </a:t>
            </a:r>
            <a:r>
              <a:rPr sz="2000" dirty="0">
                <a:latin typeface="Calibri"/>
                <a:cs typeface="Calibri"/>
              </a:rPr>
              <a:t>the</a:t>
            </a:r>
            <a:r>
              <a:rPr sz="2000" spc="-85" dirty="0">
                <a:latin typeface="Times New Roman"/>
                <a:cs typeface="Times New Roman"/>
              </a:rPr>
              <a:t> </a:t>
            </a:r>
            <a:r>
              <a:rPr sz="2000" dirty="0">
                <a:latin typeface="Calibri"/>
                <a:cs typeface="Calibri"/>
              </a:rPr>
              <a:t>file.</a:t>
            </a:r>
            <a:r>
              <a:rPr sz="2000" spc="-70" dirty="0">
                <a:latin typeface="Times New Roman"/>
                <a:cs typeface="Times New Roman"/>
              </a:rPr>
              <a:t> </a:t>
            </a:r>
            <a:r>
              <a:rPr sz="2000" dirty="0">
                <a:latin typeface="Calibri"/>
                <a:cs typeface="Calibri"/>
              </a:rPr>
              <a:t>It</a:t>
            </a:r>
            <a:r>
              <a:rPr sz="2000" spc="-75" dirty="0">
                <a:latin typeface="Times New Roman"/>
                <a:cs typeface="Times New Roman"/>
              </a:rPr>
              <a:t> </a:t>
            </a:r>
            <a:r>
              <a:rPr sz="2000" dirty="0">
                <a:latin typeface="Calibri"/>
                <a:cs typeface="Calibri"/>
              </a:rPr>
              <a:t>will</a:t>
            </a:r>
            <a:r>
              <a:rPr sz="2000" spc="-90" dirty="0">
                <a:latin typeface="Times New Roman"/>
                <a:cs typeface="Times New Roman"/>
              </a:rPr>
              <a:t> </a:t>
            </a:r>
            <a:r>
              <a:rPr sz="2000" spc="-10" dirty="0">
                <a:latin typeface="Calibri"/>
                <a:cs typeface="Calibri"/>
              </a:rPr>
              <a:t>replace</a:t>
            </a:r>
            <a:r>
              <a:rPr sz="2000" spc="-65" dirty="0">
                <a:latin typeface="Times New Roman"/>
                <a:cs typeface="Times New Roman"/>
              </a:rPr>
              <a:t> </a:t>
            </a:r>
            <a:r>
              <a:rPr sz="2000" dirty="0">
                <a:latin typeface="Calibri"/>
                <a:cs typeface="Calibri"/>
              </a:rPr>
              <a:t>any</a:t>
            </a:r>
            <a:r>
              <a:rPr sz="2000" spc="-95" dirty="0">
                <a:latin typeface="Times New Roman"/>
                <a:cs typeface="Times New Roman"/>
              </a:rPr>
              <a:t> </a:t>
            </a:r>
            <a:r>
              <a:rPr sz="2000" dirty="0">
                <a:latin typeface="Calibri"/>
                <a:cs typeface="Calibri"/>
              </a:rPr>
              <a:t>prior</a:t>
            </a:r>
            <a:r>
              <a:rPr sz="2000" spc="-80" dirty="0">
                <a:latin typeface="Times New Roman"/>
                <a:cs typeface="Times New Roman"/>
              </a:rPr>
              <a:t> </a:t>
            </a:r>
            <a:r>
              <a:rPr sz="2000" spc="-10" dirty="0">
                <a:latin typeface="Calibri"/>
                <a:cs typeface="Calibri"/>
              </a:rPr>
              <a:t>data</a:t>
            </a:r>
            <a:r>
              <a:rPr sz="2000" spc="-80" dirty="0">
                <a:latin typeface="Times New Roman"/>
                <a:cs typeface="Times New Roman"/>
              </a:rPr>
              <a:t> </a:t>
            </a:r>
            <a:r>
              <a:rPr sz="2000" dirty="0">
                <a:latin typeface="Calibri"/>
                <a:cs typeface="Calibri"/>
              </a:rPr>
              <a:t>in</a:t>
            </a:r>
            <a:r>
              <a:rPr sz="2000" spc="-85" dirty="0">
                <a:latin typeface="Times New Roman"/>
                <a:cs typeface="Times New Roman"/>
              </a:rPr>
              <a:t> </a:t>
            </a:r>
            <a:r>
              <a:rPr sz="2000" dirty="0">
                <a:latin typeface="Calibri"/>
                <a:cs typeface="Calibri"/>
              </a:rPr>
              <a:t>the</a:t>
            </a:r>
            <a:r>
              <a:rPr sz="2000" spc="-80" dirty="0">
                <a:latin typeface="Times New Roman"/>
                <a:cs typeface="Times New Roman"/>
              </a:rPr>
              <a:t> </a:t>
            </a:r>
            <a:r>
              <a:rPr sz="2000" spc="-10" dirty="0">
                <a:latin typeface="Calibri"/>
                <a:cs typeface="Calibri"/>
              </a:rPr>
              <a:t>file.</a:t>
            </a:r>
            <a:endParaRPr sz="2000">
              <a:latin typeface="Calibri"/>
              <a:cs typeface="Calibri"/>
            </a:endParaRPr>
          </a:p>
          <a:p>
            <a:pPr marL="262255" indent="-249554">
              <a:lnSpc>
                <a:spcPct val="100000"/>
              </a:lnSpc>
              <a:spcBef>
                <a:spcPts val="770"/>
              </a:spcBef>
              <a:buAutoNum type="arabicPeriod" startAt="3"/>
              <a:tabLst>
                <a:tab pos="262255" algn="l"/>
              </a:tabLst>
            </a:pPr>
            <a:r>
              <a:rPr sz="2000" dirty="0">
                <a:latin typeface="Calibri"/>
                <a:cs typeface="Calibri"/>
              </a:rPr>
              <a:t>w+</a:t>
            </a:r>
            <a:r>
              <a:rPr sz="2000" spc="-100" dirty="0">
                <a:latin typeface="Times New Roman"/>
                <a:cs typeface="Times New Roman"/>
              </a:rPr>
              <a:t> </a:t>
            </a:r>
            <a:r>
              <a:rPr sz="2000" dirty="0">
                <a:latin typeface="Calibri"/>
                <a:cs typeface="Calibri"/>
              </a:rPr>
              <a:t>–</a:t>
            </a:r>
            <a:r>
              <a:rPr sz="2000" spc="-20" dirty="0">
                <a:latin typeface="Calibri"/>
                <a:cs typeface="Calibri"/>
              </a:rPr>
              <a:t> </a:t>
            </a:r>
            <a:r>
              <a:rPr sz="2000" spc="-100" dirty="0">
                <a:latin typeface="Calibri"/>
                <a:cs typeface="Calibri"/>
              </a:rPr>
              <a:t>To</a:t>
            </a:r>
            <a:r>
              <a:rPr sz="2000" spc="-60" dirty="0">
                <a:latin typeface="Times New Roman"/>
                <a:cs typeface="Times New Roman"/>
              </a:rPr>
              <a:t> </a:t>
            </a:r>
            <a:r>
              <a:rPr sz="2000" dirty="0">
                <a:latin typeface="Calibri"/>
                <a:cs typeface="Calibri"/>
              </a:rPr>
              <a:t>write</a:t>
            </a:r>
            <a:r>
              <a:rPr sz="2000" spc="-55" dirty="0">
                <a:latin typeface="Times New Roman"/>
                <a:cs typeface="Times New Roman"/>
              </a:rPr>
              <a:t> </a:t>
            </a:r>
            <a:r>
              <a:rPr sz="2000" dirty="0">
                <a:latin typeface="Calibri"/>
                <a:cs typeface="Calibri"/>
              </a:rPr>
              <a:t>and</a:t>
            </a:r>
            <a:r>
              <a:rPr sz="2000" spc="-70" dirty="0">
                <a:latin typeface="Times New Roman"/>
                <a:cs typeface="Times New Roman"/>
              </a:rPr>
              <a:t> </a:t>
            </a:r>
            <a:r>
              <a:rPr sz="2000" spc="-10" dirty="0">
                <a:latin typeface="Calibri"/>
                <a:cs typeface="Calibri"/>
              </a:rPr>
              <a:t>read</a:t>
            </a:r>
            <a:r>
              <a:rPr sz="2000" spc="-65" dirty="0">
                <a:latin typeface="Times New Roman"/>
                <a:cs typeface="Times New Roman"/>
              </a:rPr>
              <a:t> </a:t>
            </a:r>
            <a:r>
              <a:rPr sz="2000" spc="-10" dirty="0">
                <a:latin typeface="Calibri"/>
                <a:cs typeface="Calibri"/>
              </a:rPr>
              <a:t>data,</a:t>
            </a:r>
            <a:r>
              <a:rPr sz="2000" spc="-70" dirty="0">
                <a:latin typeface="Times New Roman"/>
                <a:cs typeface="Times New Roman"/>
              </a:rPr>
              <a:t> </a:t>
            </a:r>
            <a:r>
              <a:rPr sz="2000" dirty="0">
                <a:latin typeface="Calibri"/>
                <a:cs typeface="Calibri"/>
              </a:rPr>
              <a:t>use</a:t>
            </a:r>
            <a:r>
              <a:rPr sz="2000" spc="-75" dirty="0">
                <a:latin typeface="Times New Roman"/>
                <a:cs typeface="Times New Roman"/>
              </a:rPr>
              <a:t> </a:t>
            </a:r>
            <a:r>
              <a:rPr sz="2000" dirty="0">
                <a:latin typeface="Calibri"/>
                <a:cs typeface="Calibri"/>
              </a:rPr>
              <a:t>w+.</a:t>
            </a:r>
            <a:r>
              <a:rPr sz="2000" spc="-70" dirty="0">
                <a:latin typeface="Times New Roman"/>
                <a:cs typeface="Times New Roman"/>
              </a:rPr>
              <a:t> </a:t>
            </a:r>
            <a:r>
              <a:rPr sz="2000" dirty="0">
                <a:latin typeface="Calibri"/>
                <a:cs typeface="Calibri"/>
              </a:rPr>
              <a:t>It</a:t>
            </a:r>
            <a:r>
              <a:rPr sz="2000" spc="-80" dirty="0">
                <a:latin typeface="Times New Roman"/>
                <a:cs typeface="Times New Roman"/>
              </a:rPr>
              <a:t> </a:t>
            </a:r>
            <a:r>
              <a:rPr sz="2000" dirty="0">
                <a:latin typeface="Calibri"/>
                <a:cs typeface="Calibri"/>
              </a:rPr>
              <a:t>will</a:t>
            </a:r>
            <a:r>
              <a:rPr sz="2000" spc="-60" dirty="0">
                <a:latin typeface="Times New Roman"/>
                <a:cs typeface="Times New Roman"/>
              </a:rPr>
              <a:t> </a:t>
            </a:r>
            <a:r>
              <a:rPr sz="2000" spc="-10" dirty="0">
                <a:latin typeface="Calibri"/>
                <a:cs typeface="Calibri"/>
              </a:rPr>
              <a:t>replace</a:t>
            </a:r>
            <a:r>
              <a:rPr sz="2000" spc="-70" dirty="0">
                <a:latin typeface="Times New Roman"/>
                <a:cs typeface="Times New Roman"/>
              </a:rPr>
              <a:t> </a:t>
            </a:r>
            <a:r>
              <a:rPr sz="2000" spc="-10" dirty="0">
                <a:latin typeface="Calibri"/>
                <a:cs typeface="Calibri"/>
              </a:rPr>
              <a:t>current</a:t>
            </a:r>
            <a:r>
              <a:rPr sz="2000" spc="-70" dirty="0">
                <a:latin typeface="Times New Roman"/>
                <a:cs typeface="Times New Roman"/>
              </a:rPr>
              <a:t> </a:t>
            </a:r>
            <a:r>
              <a:rPr sz="2000" spc="-10" dirty="0">
                <a:latin typeface="Calibri"/>
                <a:cs typeface="Calibri"/>
              </a:rPr>
              <a:t>data.</a:t>
            </a:r>
            <a:endParaRPr sz="2000">
              <a:latin typeface="Calibri"/>
              <a:cs typeface="Calibri"/>
            </a:endParaRPr>
          </a:p>
          <a:p>
            <a:pPr marL="260985" indent="-248285">
              <a:lnSpc>
                <a:spcPct val="100000"/>
              </a:lnSpc>
              <a:spcBef>
                <a:spcPts val="760"/>
              </a:spcBef>
              <a:buAutoNum type="arabicPeriod" startAt="3"/>
              <a:tabLst>
                <a:tab pos="260985" algn="l"/>
              </a:tabLst>
            </a:pPr>
            <a:r>
              <a:rPr sz="2000" dirty="0">
                <a:latin typeface="Calibri"/>
                <a:cs typeface="Calibri"/>
              </a:rPr>
              <a:t>a+</a:t>
            </a:r>
            <a:r>
              <a:rPr sz="2000" spc="-90" dirty="0">
                <a:latin typeface="Times New Roman"/>
                <a:cs typeface="Times New Roman"/>
              </a:rPr>
              <a:t> </a:t>
            </a:r>
            <a:r>
              <a:rPr sz="2000" dirty="0">
                <a:latin typeface="Calibri"/>
                <a:cs typeface="Calibri"/>
              </a:rPr>
              <a:t>–</a:t>
            </a:r>
            <a:r>
              <a:rPr sz="2000" spc="-45" dirty="0">
                <a:latin typeface="Calibri"/>
                <a:cs typeface="Calibri"/>
              </a:rPr>
              <a:t> </a:t>
            </a:r>
            <a:r>
              <a:rPr sz="2000" dirty="0">
                <a:latin typeface="Calibri"/>
                <a:cs typeface="Calibri"/>
              </a:rPr>
              <a:t>Read</a:t>
            </a:r>
            <a:r>
              <a:rPr sz="2000" spc="-35" dirty="0">
                <a:latin typeface="Calibri"/>
                <a:cs typeface="Calibri"/>
              </a:rPr>
              <a:t> </a:t>
            </a:r>
            <a:r>
              <a:rPr sz="2000" dirty="0">
                <a:latin typeface="Calibri"/>
                <a:cs typeface="Calibri"/>
              </a:rPr>
              <a:t>and</a:t>
            </a:r>
            <a:r>
              <a:rPr sz="2000" spc="-55" dirty="0">
                <a:latin typeface="Calibri"/>
                <a:cs typeface="Calibri"/>
              </a:rPr>
              <a:t> </a:t>
            </a:r>
            <a:r>
              <a:rPr sz="2000" dirty="0">
                <a:latin typeface="Calibri"/>
                <a:cs typeface="Calibri"/>
              </a:rPr>
              <a:t>add</a:t>
            </a:r>
            <a:r>
              <a:rPr sz="2000" spc="-35" dirty="0">
                <a:latin typeface="Calibri"/>
                <a:cs typeface="Calibri"/>
              </a:rPr>
              <a:t> </a:t>
            </a:r>
            <a:r>
              <a:rPr sz="2000" dirty="0">
                <a:latin typeface="Calibri"/>
                <a:cs typeface="Calibri"/>
              </a:rPr>
              <a:t>data</a:t>
            </a:r>
            <a:r>
              <a:rPr sz="2000" spc="-35" dirty="0">
                <a:latin typeface="Calibri"/>
                <a:cs typeface="Calibri"/>
              </a:rPr>
              <a:t> </a:t>
            </a:r>
            <a:r>
              <a:rPr sz="2000" dirty="0">
                <a:latin typeface="Calibri"/>
                <a:cs typeface="Calibri"/>
              </a:rPr>
              <a:t>to</a:t>
            </a:r>
            <a:r>
              <a:rPr sz="2000" spc="-35" dirty="0">
                <a:latin typeface="Calibri"/>
                <a:cs typeface="Calibri"/>
              </a:rPr>
              <a:t> </a:t>
            </a:r>
            <a:r>
              <a:rPr sz="2000" dirty="0">
                <a:latin typeface="Calibri"/>
                <a:cs typeface="Calibri"/>
              </a:rPr>
              <a:t>and</a:t>
            </a:r>
            <a:r>
              <a:rPr sz="2000" spc="-40" dirty="0">
                <a:latin typeface="Calibri"/>
                <a:cs typeface="Calibri"/>
              </a:rPr>
              <a:t> </a:t>
            </a:r>
            <a:r>
              <a:rPr sz="2000" dirty="0">
                <a:latin typeface="Calibri"/>
                <a:cs typeface="Calibri"/>
              </a:rPr>
              <a:t>from</a:t>
            </a:r>
            <a:r>
              <a:rPr sz="2000" spc="-45" dirty="0">
                <a:latin typeface="Calibri"/>
                <a:cs typeface="Calibri"/>
              </a:rPr>
              <a:t> </a:t>
            </a:r>
            <a:r>
              <a:rPr sz="2000" dirty="0">
                <a:latin typeface="Calibri"/>
                <a:cs typeface="Calibri"/>
              </a:rPr>
              <a:t>the</a:t>
            </a:r>
            <a:r>
              <a:rPr sz="2000" spc="-45" dirty="0">
                <a:latin typeface="Calibri"/>
                <a:cs typeface="Calibri"/>
              </a:rPr>
              <a:t> </a:t>
            </a:r>
            <a:r>
              <a:rPr sz="2000" dirty="0">
                <a:latin typeface="Calibri"/>
                <a:cs typeface="Calibri"/>
              </a:rPr>
              <a:t>file.</a:t>
            </a:r>
            <a:r>
              <a:rPr sz="2000" spc="-30" dirty="0">
                <a:latin typeface="Calibri"/>
                <a:cs typeface="Calibri"/>
              </a:rPr>
              <a:t> </a:t>
            </a:r>
            <a:r>
              <a:rPr sz="2000" dirty="0">
                <a:latin typeface="Calibri"/>
                <a:cs typeface="Calibri"/>
              </a:rPr>
              <a:t>Existing</a:t>
            </a:r>
            <a:r>
              <a:rPr sz="2000" spc="-45" dirty="0">
                <a:latin typeface="Calibri"/>
                <a:cs typeface="Calibri"/>
              </a:rPr>
              <a:t> </a:t>
            </a:r>
            <a:r>
              <a:rPr sz="2000" dirty="0">
                <a:latin typeface="Calibri"/>
                <a:cs typeface="Calibri"/>
              </a:rPr>
              <a:t>data</a:t>
            </a:r>
            <a:r>
              <a:rPr sz="2000" spc="-35" dirty="0">
                <a:latin typeface="Calibri"/>
                <a:cs typeface="Calibri"/>
              </a:rPr>
              <a:t> </a:t>
            </a:r>
            <a:r>
              <a:rPr sz="2000" dirty="0">
                <a:latin typeface="Calibri"/>
                <a:cs typeface="Calibri"/>
              </a:rPr>
              <a:t>won’t</a:t>
            </a:r>
            <a:r>
              <a:rPr sz="2000" spc="-35" dirty="0">
                <a:latin typeface="Calibri"/>
                <a:cs typeface="Calibri"/>
              </a:rPr>
              <a:t> </a:t>
            </a:r>
            <a:r>
              <a:rPr sz="2000" dirty="0">
                <a:latin typeface="Calibri"/>
                <a:cs typeface="Calibri"/>
              </a:rPr>
              <a:t>be</a:t>
            </a:r>
            <a:r>
              <a:rPr sz="2000" spc="-50" dirty="0">
                <a:latin typeface="Calibri"/>
                <a:cs typeface="Calibri"/>
              </a:rPr>
              <a:t> </a:t>
            </a:r>
            <a:r>
              <a:rPr sz="2000" dirty="0">
                <a:latin typeface="Calibri"/>
                <a:cs typeface="Calibri"/>
              </a:rPr>
              <a:t>replaced</a:t>
            </a:r>
            <a:r>
              <a:rPr sz="2000" spc="-40" dirty="0">
                <a:latin typeface="Calibri"/>
                <a:cs typeface="Calibri"/>
              </a:rPr>
              <a:t> </a:t>
            </a:r>
            <a:r>
              <a:rPr sz="2000" dirty="0">
                <a:latin typeface="Calibri"/>
                <a:cs typeface="Calibri"/>
              </a:rPr>
              <a:t>by</a:t>
            </a:r>
            <a:r>
              <a:rPr sz="2000" spc="-55" dirty="0">
                <a:latin typeface="Calibri"/>
                <a:cs typeface="Calibri"/>
              </a:rPr>
              <a:t> </a:t>
            </a:r>
            <a:r>
              <a:rPr sz="2000" spc="-25" dirty="0">
                <a:latin typeface="Calibri"/>
                <a:cs typeface="Calibri"/>
              </a:rPr>
              <a:t>it.</a:t>
            </a:r>
            <a:endParaRPr sz="20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7625" y="0"/>
            <a:ext cx="57150" cy="5143500"/>
          </a:xfrm>
          <a:custGeom>
            <a:avLst/>
            <a:gdLst/>
            <a:ahLst/>
            <a:cxnLst/>
            <a:rect l="l" t="t" r="r" b="b"/>
            <a:pathLst>
              <a:path w="57150" h="5143500">
                <a:moveTo>
                  <a:pt x="11430" y="0"/>
                </a:moveTo>
                <a:lnTo>
                  <a:pt x="0" y="0"/>
                </a:lnTo>
                <a:lnTo>
                  <a:pt x="0" y="5143500"/>
                </a:lnTo>
                <a:lnTo>
                  <a:pt x="11430" y="5143500"/>
                </a:lnTo>
                <a:lnTo>
                  <a:pt x="11430" y="0"/>
                </a:lnTo>
                <a:close/>
              </a:path>
              <a:path w="57150" h="5143500">
                <a:moveTo>
                  <a:pt x="57150" y="0"/>
                </a:moveTo>
                <a:lnTo>
                  <a:pt x="22860" y="0"/>
                </a:lnTo>
                <a:lnTo>
                  <a:pt x="22860" y="5143500"/>
                </a:lnTo>
                <a:lnTo>
                  <a:pt x="57150" y="5143500"/>
                </a:lnTo>
                <a:lnTo>
                  <a:pt x="57150" y="0"/>
                </a:lnTo>
                <a:close/>
              </a:path>
            </a:pathLst>
          </a:custGeom>
          <a:solidFill>
            <a:srgbClr val="FEC3AD"/>
          </a:solidFill>
        </p:spPr>
        <p:txBody>
          <a:bodyPr wrap="square" lIns="0" tIns="0" rIns="0" bIns="0" rtlCol="0"/>
          <a:lstStyle/>
          <a:p>
            <a:endParaRPr/>
          </a:p>
        </p:txBody>
      </p:sp>
      <p:sp>
        <p:nvSpPr>
          <p:cNvPr id="8" name="object 8"/>
          <p:cNvSpPr txBox="1">
            <a:spLocks noGrp="1"/>
          </p:cNvSpPr>
          <p:nvPr>
            <p:ph type="title"/>
          </p:nvPr>
        </p:nvSpPr>
        <p:spPr>
          <a:xfrm>
            <a:off x="3048000" y="195982"/>
            <a:ext cx="6411595" cy="406400"/>
          </a:xfrm>
          <a:prstGeom prst="rect">
            <a:avLst/>
          </a:prstGeom>
        </p:spPr>
        <p:txBody>
          <a:bodyPr vert="horz" wrap="square" lIns="0" tIns="12065" rIns="0" bIns="0" rtlCol="0">
            <a:spAutoFit/>
          </a:bodyPr>
          <a:lstStyle/>
          <a:p>
            <a:pPr marL="12700" algn="ctr">
              <a:lnSpc>
                <a:spcPct val="100000"/>
              </a:lnSpc>
              <a:spcBef>
                <a:spcPts val="95"/>
              </a:spcBef>
            </a:pPr>
            <a:r>
              <a:rPr sz="2500" spc="310" dirty="0">
                <a:solidFill>
                  <a:srgbClr val="6F2F9F"/>
                </a:solidFill>
                <a:latin typeface="Cambria"/>
                <a:cs typeface="Cambria"/>
              </a:rPr>
              <a:t>INTRODUCTION</a:t>
            </a:r>
            <a:r>
              <a:rPr sz="2500" b="0" spc="155" dirty="0">
                <a:solidFill>
                  <a:srgbClr val="6F2F9F"/>
                </a:solidFill>
                <a:latin typeface="Times New Roman"/>
                <a:cs typeface="Times New Roman"/>
              </a:rPr>
              <a:t> </a:t>
            </a:r>
            <a:r>
              <a:rPr sz="2500" spc="265" dirty="0">
                <a:solidFill>
                  <a:srgbClr val="6F2F9F"/>
                </a:solidFill>
                <a:latin typeface="Cambria"/>
                <a:cs typeface="Cambria"/>
              </a:rPr>
              <a:t>TO</a:t>
            </a:r>
            <a:r>
              <a:rPr sz="2500" b="0" spc="100" dirty="0">
                <a:solidFill>
                  <a:srgbClr val="6F2F9F"/>
                </a:solidFill>
                <a:latin typeface="Times New Roman"/>
                <a:cs typeface="Times New Roman"/>
              </a:rPr>
              <a:t> </a:t>
            </a:r>
            <a:r>
              <a:rPr sz="2500" spc="310" dirty="0">
                <a:solidFill>
                  <a:srgbClr val="6F2F9F"/>
                </a:solidFill>
                <a:latin typeface="Cambria"/>
                <a:cs typeface="Cambria"/>
              </a:rPr>
              <a:t>PYTHON</a:t>
            </a:r>
            <a:r>
              <a:rPr sz="2500" b="0" spc="120" dirty="0">
                <a:solidFill>
                  <a:srgbClr val="6F2F9F"/>
                </a:solidFill>
                <a:latin typeface="Times New Roman"/>
                <a:cs typeface="Times New Roman"/>
              </a:rPr>
              <a:t> </a:t>
            </a:r>
            <a:r>
              <a:rPr sz="2500" spc="290" dirty="0">
                <a:solidFill>
                  <a:srgbClr val="6F2F9F"/>
                </a:solidFill>
                <a:latin typeface="Cambria"/>
                <a:cs typeface="Cambria"/>
              </a:rPr>
              <a:t>UNIT</a:t>
            </a:r>
            <a:r>
              <a:rPr sz="2500" b="0" spc="145" dirty="0">
                <a:solidFill>
                  <a:srgbClr val="6F2F9F"/>
                </a:solidFill>
                <a:latin typeface="Times New Roman"/>
                <a:cs typeface="Times New Roman"/>
              </a:rPr>
              <a:t> </a:t>
            </a:r>
            <a:r>
              <a:rPr sz="2500" spc="-20" dirty="0">
                <a:solidFill>
                  <a:srgbClr val="6F2F9F"/>
                </a:solidFill>
                <a:latin typeface="Cambria"/>
                <a:cs typeface="Cambria"/>
              </a:rPr>
              <a:t>-</a:t>
            </a:r>
            <a:r>
              <a:rPr sz="2500" spc="-50" dirty="0">
                <a:solidFill>
                  <a:srgbClr val="6F2F9F"/>
                </a:solidFill>
                <a:latin typeface="Cambria"/>
                <a:cs typeface="Cambria"/>
              </a:rPr>
              <a:t>1</a:t>
            </a:r>
            <a:endParaRPr sz="2500" dirty="0">
              <a:latin typeface="Cambria"/>
              <a:cs typeface="Cambria"/>
            </a:endParaRPr>
          </a:p>
        </p:txBody>
      </p:sp>
      <p:sp>
        <p:nvSpPr>
          <p:cNvPr id="10" name="object 10"/>
          <p:cNvSpPr txBox="1"/>
          <p:nvPr/>
        </p:nvSpPr>
        <p:spPr>
          <a:xfrm>
            <a:off x="2971800" y="1676400"/>
            <a:ext cx="3931285" cy="3590727"/>
          </a:xfrm>
          <a:prstGeom prst="rect">
            <a:avLst/>
          </a:prstGeom>
        </p:spPr>
        <p:txBody>
          <a:bodyPr vert="horz" wrap="square" lIns="0" tIns="50800" rIns="0" bIns="0" rtlCol="0">
            <a:spAutoFit/>
          </a:bodyPr>
          <a:lstStyle/>
          <a:p>
            <a:pPr marL="12700">
              <a:lnSpc>
                <a:spcPct val="100000"/>
              </a:lnSpc>
              <a:spcBef>
                <a:spcPts val="400"/>
              </a:spcBef>
            </a:pPr>
            <a:r>
              <a:rPr sz="1300" b="1" spc="75" dirty="0">
                <a:latin typeface="Cambria"/>
                <a:cs typeface="Cambria"/>
              </a:rPr>
              <a:t>Introduction</a:t>
            </a:r>
            <a:r>
              <a:rPr sz="1300" spc="90" dirty="0">
                <a:latin typeface="Times New Roman"/>
                <a:cs typeface="Times New Roman"/>
              </a:rPr>
              <a:t> </a:t>
            </a:r>
            <a:r>
              <a:rPr sz="1300" b="1" spc="-50" dirty="0">
                <a:latin typeface="Cambria"/>
                <a:cs typeface="Cambria"/>
              </a:rPr>
              <a:t>:</a:t>
            </a:r>
            <a:endParaRPr sz="1300" dirty="0">
              <a:latin typeface="Cambria"/>
              <a:cs typeface="Cambria"/>
            </a:endParaRPr>
          </a:p>
          <a:p>
            <a:pPr marL="286385" indent="-273685">
              <a:lnSpc>
                <a:spcPct val="100000"/>
              </a:lnSpc>
              <a:spcBef>
                <a:spcPts val="300"/>
              </a:spcBef>
              <a:buClr>
                <a:srgbClr val="FE8537"/>
              </a:buClr>
              <a:buSzPct val="69230"/>
              <a:buFont typeface="Wingdings"/>
              <a:buChar char=""/>
              <a:tabLst>
                <a:tab pos="286385" algn="l"/>
              </a:tabLst>
            </a:pPr>
            <a:r>
              <a:rPr sz="1300" spc="60" dirty="0">
                <a:latin typeface="Cambria"/>
                <a:cs typeface="Cambria"/>
              </a:rPr>
              <a:t>Features</a:t>
            </a:r>
            <a:r>
              <a:rPr sz="1300" spc="130" dirty="0">
                <a:latin typeface="Times New Roman"/>
                <a:cs typeface="Times New Roman"/>
              </a:rPr>
              <a:t> </a:t>
            </a:r>
            <a:r>
              <a:rPr sz="1300" spc="50" dirty="0">
                <a:latin typeface="Cambria"/>
                <a:cs typeface="Cambria"/>
              </a:rPr>
              <a:t>and</a:t>
            </a:r>
            <a:r>
              <a:rPr sz="1300" spc="145" dirty="0">
                <a:latin typeface="Times New Roman"/>
                <a:cs typeface="Times New Roman"/>
              </a:rPr>
              <a:t> </a:t>
            </a:r>
            <a:r>
              <a:rPr sz="1300" spc="10" dirty="0">
                <a:latin typeface="Cambria"/>
                <a:cs typeface="Cambria"/>
              </a:rPr>
              <a:t>Applications</a:t>
            </a:r>
            <a:r>
              <a:rPr sz="1300" spc="160" dirty="0">
                <a:latin typeface="Times New Roman"/>
                <a:cs typeface="Times New Roman"/>
              </a:rPr>
              <a:t> </a:t>
            </a:r>
            <a:r>
              <a:rPr sz="1300" spc="10" dirty="0">
                <a:latin typeface="Cambria"/>
                <a:cs typeface="Cambria"/>
              </a:rPr>
              <a:t>of</a:t>
            </a:r>
            <a:r>
              <a:rPr sz="1300" spc="135" dirty="0">
                <a:latin typeface="Times New Roman"/>
                <a:cs typeface="Times New Roman"/>
              </a:rPr>
              <a:t> </a:t>
            </a:r>
            <a:r>
              <a:rPr sz="1300" spc="-10" dirty="0">
                <a:latin typeface="Cambria"/>
                <a:cs typeface="Cambria"/>
              </a:rPr>
              <a:t>Python;</a:t>
            </a:r>
            <a:endParaRPr sz="1300" dirty="0">
              <a:latin typeface="Cambria"/>
              <a:cs typeface="Cambria"/>
            </a:endParaRPr>
          </a:p>
          <a:p>
            <a:pPr marL="286385" indent="-273685">
              <a:lnSpc>
                <a:spcPct val="100000"/>
              </a:lnSpc>
              <a:spcBef>
                <a:spcPts val="285"/>
              </a:spcBef>
              <a:buClr>
                <a:srgbClr val="FE8537"/>
              </a:buClr>
              <a:buSzPct val="69230"/>
              <a:buFont typeface="Wingdings"/>
              <a:buChar char=""/>
              <a:tabLst>
                <a:tab pos="286385" algn="l"/>
              </a:tabLst>
            </a:pPr>
            <a:r>
              <a:rPr sz="1300" spc="50" dirty="0">
                <a:latin typeface="Cambria"/>
                <a:cs typeface="Cambria"/>
              </a:rPr>
              <a:t>Python</a:t>
            </a:r>
            <a:r>
              <a:rPr sz="1300" spc="70" dirty="0">
                <a:latin typeface="Times New Roman"/>
                <a:cs typeface="Times New Roman"/>
              </a:rPr>
              <a:t> </a:t>
            </a:r>
            <a:r>
              <a:rPr sz="1300" spc="-10" dirty="0">
                <a:latin typeface="Cambria"/>
                <a:cs typeface="Cambria"/>
              </a:rPr>
              <a:t>Versions;</a:t>
            </a:r>
            <a:endParaRPr sz="1300" dirty="0">
              <a:latin typeface="Cambria"/>
              <a:cs typeface="Cambria"/>
            </a:endParaRPr>
          </a:p>
          <a:p>
            <a:pPr marL="286385" indent="-273685">
              <a:lnSpc>
                <a:spcPct val="100000"/>
              </a:lnSpc>
              <a:spcBef>
                <a:spcPts val="290"/>
              </a:spcBef>
              <a:buClr>
                <a:srgbClr val="FE8537"/>
              </a:buClr>
              <a:buSzPct val="69230"/>
              <a:buFont typeface="Wingdings"/>
              <a:buChar char=""/>
              <a:tabLst>
                <a:tab pos="286385" algn="l"/>
              </a:tabLst>
            </a:pPr>
            <a:r>
              <a:rPr sz="1300" spc="50" dirty="0">
                <a:latin typeface="Cambria"/>
                <a:cs typeface="Cambria"/>
              </a:rPr>
              <a:t>Installation</a:t>
            </a:r>
            <a:r>
              <a:rPr sz="1300" spc="80" dirty="0">
                <a:latin typeface="Times New Roman"/>
                <a:cs typeface="Times New Roman"/>
              </a:rPr>
              <a:t> </a:t>
            </a:r>
            <a:r>
              <a:rPr sz="1300" dirty="0">
                <a:latin typeface="Cambria"/>
                <a:cs typeface="Cambria"/>
              </a:rPr>
              <a:t>of</a:t>
            </a:r>
            <a:r>
              <a:rPr sz="1300" spc="60" dirty="0">
                <a:latin typeface="Times New Roman"/>
                <a:cs typeface="Times New Roman"/>
              </a:rPr>
              <a:t> </a:t>
            </a:r>
            <a:r>
              <a:rPr sz="1300" spc="-10" dirty="0">
                <a:latin typeface="Cambria"/>
                <a:cs typeface="Cambria"/>
              </a:rPr>
              <a:t>Python;</a:t>
            </a:r>
            <a:endParaRPr sz="1300" dirty="0">
              <a:latin typeface="Cambria"/>
              <a:cs typeface="Cambria"/>
            </a:endParaRPr>
          </a:p>
          <a:p>
            <a:pPr marL="286385" indent="-273685">
              <a:lnSpc>
                <a:spcPct val="100000"/>
              </a:lnSpc>
              <a:spcBef>
                <a:spcPts val="290"/>
              </a:spcBef>
              <a:buClr>
                <a:srgbClr val="FE8537"/>
              </a:buClr>
              <a:buSzPct val="69230"/>
              <a:buFont typeface="Wingdings"/>
              <a:buChar char=""/>
              <a:tabLst>
                <a:tab pos="286385" algn="l"/>
              </a:tabLst>
            </a:pPr>
            <a:r>
              <a:rPr sz="1300" spc="50" dirty="0">
                <a:latin typeface="Cambria"/>
                <a:cs typeface="Cambria"/>
              </a:rPr>
              <a:t>Python</a:t>
            </a:r>
            <a:r>
              <a:rPr sz="1300" spc="65" dirty="0">
                <a:latin typeface="Times New Roman"/>
                <a:cs typeface="Times New Roman"/>
              </a:rPr>
              <a:t> </a:t>
            </a:r>
            <a:r>
              <a:rPr sz="1300" spc="55" dirty="0">
                <a:latin typeface="Cambria"/>
                <a:cs typeface="Cambria"/>
              </a:rPr>
              <a:t>Command</a:t>
            </a:r>
            <a:r>
              <a:rPr sz="1300" spc="60" dirty="0">
                <a:latin typeface="Times New Roman"/>
                <a:cs typeface="Times New Roman"/>
              </a:rPr>
              <a:t> </a:t>
            </a:r>
            <a:r>
              <a:rPr sz="1300" spc="65" dirty="0">
                <a:latin typeface="Cambria"/>
                <a:cs typeface="Cambria"/>
              </a:rPr>
              <a:t>Line</a:t>
            </a:r>
            <a:r>
              <a:rPr sz="1300" spc="75" dirty="0">
                <a:latin typeface="Times New Roman"/>
                <a:cs typeface="Times New Roman"/>
              </a:rPr>
              <a:t> </a:t>
            </a:r>
            <a:r>
              <a:rPr sz="1300" dirty="0">
                <a:latin typeface="Cambria"/>
                <a:cs typeface="Cambria"/>
              </a:rPr>
              <a:t>mode</a:t>
            </a:r>
            <a:r>
              <a:rPr sz="1300" spc="65" dirty="0">
                <a:latin typeface="Times New Roman"/>
                <a:cs typeface="Times New Roman"/>
              </a:rPr>
              <a:t> </a:t>
            </a:r>
            <a:r>
              <a:rPr sz="1300" spc="50" dirty="0">
                <a:latin typeface="Cambria"/>
                <a:cs typeface="Cambria"/>
              </a:rPr>
              <a:t>and</a:t>
            </a:r>
            <a:r>
              <a:rPr sz="1300" spc="60" dirty="0">
                <a:latin typeface="Times New Roman"/>
                <a:cs typeface="Times New Roman"/>
              </a:rPr>
              <a:t> </a:t>
            </a:r>
            <a:r>
              <a:rPr sz="1300" spc="50" dirty="0">
                <a:latin typeface="Cambria"/>
                <a:cs typeface="Cambria"/>
              </a:rPr>
              <a:t>Python</a:t>
            </a:r>
            <a:r>
              <a:rPr sz="1300" spc="70" dirty="0">
                <a:latin typeface="Times New Roman"/>
                <a:cs typeface="Times New Roman"/>
              </a:rPr>
              <a:t> </a:t>
            </a:r>
            <a:r>
              <a:rPr sz="1300" spc="80" dirty="0">
                <a:latin typeface="Cambria"/>
                <a:cs typeface="Cambria"/>
              </a:rPr>
              <a:t>IDEs;</a:t>
            </a:r>
            <a:endParaRPr sz="1300" dirty="0">
              <a:latin typeface="Cambria"/>
              <a:cs typeface="Cambria"/>
            </a:endParaRPr>
          </a:p>
          <a:p>
            <a:pPr marL="286385" indent="-273685">
              <a:lnSpc>
                <a:spcPct val="100000"/>
              </a:lnSpc>
              <a:spcBef>
                <a:spcPts val="290"/>
              </a:spcBef>
              <a:buClr>
                <a:srgbClr val="FE8537"/>
              </a:buClr>
              <a:buSzPct val="69230"/>
              <a:buFont typeface="Wingdings"/>
              <a:buChar char=""/>
              <a:tabLst>
                <a:tab pos="286385" algn="l"/>
              </a:tabLst>
            </a:pPr>
            <a:r>
              <a:rPr sz="1300" spc="55" dirty="0">
                <a:latin typeface="Cambria"/>
                <a:cs typeface="Cambria"/>
              </a:rPr>
              <a:t>Simple</a:t>
            </a:r>
            <a:r>
              <a:rPr sz="1300" spc="65" dirty="0">
                <a:latin typeface="Times New Roman"/>
                <a:cs typeface="Times New Roman"/>
              </a:rPr>
              <a:t> </a:t>
            </a:r>
            <a:r>
              <a:rPr sz="1300" spc="50" dirty="0">
                <a:latin typeface="Cambria"/>
                <a:cs typeface="Cambria"/>
              </a:rPr>
              <a:t>Python</a:t>
            </a:r>
            <a:r>
              <a:rPr sz="1300" spc="70" dirty="0">
                <a:latin typeface="Times New Roman"/>
                <a:cs typeface="Times New Roman"/>
              </a:rPr>
              <a:t> </a:t>
            </a:r>
            <a:r>
              <a:rPr sz="1300" spc="45" dirty="0">
                <a:latin typeface="Cambria"/>
                <a:cs typeface="Cambria"/>
              </a:rPr>
              <a:t>Program.</a:t>
            </a:r>
            <a:endParaRPr sz="1300" dirty="0">
              <a:latin typeface="Cambria"/>
              <a:cs typeface="Cambria"/>
            </a:endParaRPr>
          </a:p>
          <a:p>
            <a:pPr marL="12700">
              <a:lnSpc>
                <a:spcPct val="100000"/>
              </a:lnSpc>
              <a:spcBef>
                <a:spcPts val="275"/>
              </a:spcBef>
            </a:pPr>
            <a:r>
              <a:rPr sz="1300" b="1" spc="95" dirty="0">
                <a:latin typeface="Cambria"/>
                <a:cs typeface="Cambria"/>
              </a:rPr>
              <a:t>Python</a:t>
            </a:r>
            <a:r>
              <a:rPr sz="1300" spc="70" dirty="0">
                <a:latin typeface="Times New Roman"/>
                <a:cs typeface="Times New Roman"/>
              </a:rPr>
              <a:t> </a:t>
            </a:r>
            <a:r>
              <a:rPr sz="1300" b="1" spc="60" dirty="0" smtClean="0">
                <a:latin typeface="Cambria"/>
                <a:cs typeface="Cambria"/>
              </a:rPr>
              <a:t>Basi</a:t>
            </a:r>
            <a:r>
              <a:rPr lang="en-US" sz="1300" b="1" spc="60" dirty="0" smtClean="0">
                <a:latin typeface="Cambria"/>
                <a:cs typeface="Cambria"/>
              </a:rPr>
              <a:t>cs</a:t>
            </a:r>
            <a:r>
              <a:rPr sz="1300" b="1" spc="60" dirty="0" smtClean="0">
                <a:latin typeface="Cambria"/>
                <a:cs typeface="Cambria"/>
              </a:rPr>
              <a:t>:</a:t>
            </a:r>
            <a:endParaRPr sz="1300" dirty="0">
              <a:latin typeface="Cambria"/>
              <a:cs typeface="Cambria"/>
            </a:endParaRPr>
          </a:p>
          <a:p>
            <a:pPr marL="286385" indent="-273685">
              <a:lnSpc>
                <a:spcPct val="100000"/>
              </a:lnSpc>
              <a:spcBef>
                <a:spcPts val="300"/>
              </a:spcBef>
              <a:buClr>
                <a:srgbClr val="FE8537"/>
              </a:buClr>
              <a:buSzPct val="69230"/>
              <a:buFont typeface="Wingdings"/>
              <a:buChar char=""/>
              <a:tabLst>
                <a:tab pos="286385" algn="l"/>
              </a:tabLst>
            </a:pPr>
            <a:r>
              <a:rPr sz="1300" spc="-10" dirty="0">
                <a:latin typeface="Cambria"/>
                <a:cs typeface="Cambria"/>
              </a:rPr>
              <a:t>Identifiers;</a:t>
            </a:r>
            <a:endParaRPr sz="1300" dirty="0">
              <a:latin typeface="Cambria"/>
              <a:cs typeface="Cambria"/>
            </a:endParaRPr>
          </a:p>
          <a:p>
            <a:pPr marL="286385" indent="-273685">
              <a:lnSpc>
                <a:spcPct val="100000"/>
              </a:lnSpc>
              <a:spcBef>
                <a:spcPts val="290"/>
              </a:spcBef>
              <a:buClr>
                <a:srgbClr val="FE8537"/>
              </a:buClr>
              <a:buSzPct val="69230"/>
              <a:buFont typeface="Wingdings"/>
              <a:buChar char=""/>
              <a:tabLst>
                <a:tab pos="286385" algn="l"/>
              </a:tabLst>
            </a:pPr>
            <a:r>
              <a:rPr sz="1300" spc="-10" dirty="0">
                <a:latin typeface="Cambria"/>
                <a:cs typeface="Cambria"/>
              </a:rPr>
              <a:t>Keywords;</a:t>
            </a:r>
            <a:endParaRPr sz="1300" dirty="0">
              <a:latin typeface="Cambria"/>
              <a:cs typeface="Cambria"/>
            </a:endParaRPr>
          </a:p>
          <a:p>
            <a:pPr marL="286385" indent="-273685">
              <a:lnSpc>
                <a:spcPct val="100000"/>
              </a:lnSpc>
              <a:spcBef>
                <a:spcPts val="290"/>
              </a:spcBef>
              <a:buClr>
                <a:srgbClr val="FE8537"/>
              </a:buClr>
              <a:buSzPct val="69230"/>
              <a:buFont typeface="Wingdings"/>
              <a:buChar char=""/>
              <a:tabLst>
                <a:tab pos="286385" algn="l"/>
              </a:tabLst>
            </a:pPr>
            <a:r>
              <a:rPr sz="1300" spc="55" dirty="0">
                <a:latin typeface="Cambria"/>
                <a:cs typeface="Cambria"/>
              </a:rPr>
              <a:t>Statements</a:t>
            </a:r>
            <a:r>
              <a:rPr sz="1300" spc="60" dirty="0">
                <a:latin typeface="Times New Roman"/>
                <a:cs typeface="Times New Roman"/>
              </a:rPr>
              <a:t> </a:t>
            </a:r>
            <a:r>
              <a:rPr sz="1300" spc="50" dirty="0">
                <a:latin typeface="Cambria"/>
                <a:cs typeface="Cambria"/>
              </a:rPr>
              <a:t>and</a:t>
            </a:r>
            <a:r>
              <a:rPr sz="1300" spc="75" dirty="0">
                <a:latin typeface="Times New Roman"/>
                <a:cs typeface="Times New Roman"/>
              </a:rPr>
              <a:t> </a:t>
            </a:r>
            <a:r>
              <a:rPr sz="1300" spc="-10" dirty="0">
                <a:latin typeface="Cambria"/>
                <a:cs typeface="Cambria"/>
              </a:rPr>
              <a:t>Expressions;</a:t>
            </a:r>
            <a:endParaRPr sz="1300" dirty="0">
              <a:latin typeface="Cambria"/>
              <a:cs typeface="Cambria"/>
            </a:endParaRPr>
          </a:p>
          <a:p>
            <a:pPr marL="286385" indent="-273685">
              <a:lnSpc>
                <a:spcPct val="100000"/>
              </a:lnSpc>
              <a:spcBef>
                <a:spcPts val="285"/>
              </a:spcBef>
              <a:buClr>
                <a:srgbClr val="FE8537"/>
              </a:buClr>
              <a:buSzPct val="69230"/>
              <a:buFont typeface="Wingdings"/>
              <a:buChar char=""/>
              <a:tabLst>
                <a:tab pos="286385" algn="l"/>
              </a:tabLst>
            </a:pPr>
            <a:r>
              <a:rPr sz="1300" spc="-10" dirty="0">
                <a:latin typeface="Cambria"/>
                <a:cs typeface="Cambria"/>
              </a:rPr>
              <a:t>Variables;</a:t>
            </a:r>
            <a:endParaRPr sz="1300" dirty="0">
              <a:latin typeface="Cambria"/>
              <a:cs typeface="Cambria"/>
            </a:endParaRPr>
          </a:p>
          <a:p>
            <a:pPr marL="286385" indent="-273685">
              <a:lnSpc>
                <a:spcPct val="100000"/>
              </a:lnSpc>
              <a:spcBef>
                <a:spcPts val="290"/>
              </a:spcBef>
              <a:buClr>
                <a:srgbClr val="FE8537"/>
              </a:buClr>
              <a:buSzPct val="69230"/>
              <a:buFont typeface="Wingdings"/>
              <a:buChar char=""/>
              <a:tabLst>
                <a:tab pos="286385" algn="l"/>
              </a:tabLst>
            </a:pPr>
            <a:r>
              <a:rPr sz="1300" spc="-10" dirty="0">
                <a:latin typeface="Cambria"/>
                <a:cs typeface="Cambria"/>
              </a:rPr>
              <a:t>Operators;</a:t>
            </a:r>
            <a:endParaRPr sz="1300" dirty="0">
              <a:latin typeface="Cambria"/>
              <a:cs typeface="Cambria"/>
            </a:endParaRPr>
          </a:p>
          <a:p>
            <a:pPr marL="286385" indent="-273685">
              <a:lnSpc>
                <a:spcPct val="100000"/>
              </a:lnSpc>
              <a:spcBef>
                <a:spcPts val="285"/>
              </a:spcBef>
              <a:buClr>
                <a:srgbClr val="FE8537"/>
              </a:buClr>
              <a:buSzPct val="69230"/>
              <a:buFont typeface="Wingdings"/>
              <a:buChar char=""/>
              <a:tabLst>
                <a:tab pos="286385" algn="l"/>
              </a:tabLst>
            </a:pPr>
            <a:r>
              <a:rPr sz="1300" dirty="0">
                <a:latin typeface="Cambria"/>
                <a:cs typeface="Cambria"/>
              </a:rPr>
              <a:t>Precedence</a:t>
            </a:r>
            <a:r>
              <a:rPr sz="1300" spc="185" dirty="0">
                <a:latin typeface="Times New Roman"/>
                <a:cs typeface="Times New Roman"/>
              </a:rPr>
              <a:t> </a:t>
            </a:r>
            <a:r>
              <a:rPr sz="1300" spc="50" dirty="0">
                <a:latin typeface="Cambria"/>
                <a:cs typeface="Cambria"/>
              </a:rPr>
              <a:t>and</a:t>
            </a:r>
            <a:r>
              <a:rPr sz="1300" spc="175" dirty="0">
                <a:latin typeface="Times New Roman"/>
                <a:cs typeface="Times New Roman"/>
              </a:rPr>
              <a:t> </a:t>
            </a:r>
            <a:r>
              <a:rPr sz="1300" spc="-10" dirty="0">
                <a:latin typeface="Cambria"/>
                <a:cs typeface="Cambria"/>
              </a:rPr>
              <a:t>Association;</a:t>
            </a:r>
            <a:endParaRPr sz="1300" dirty="0">
              <a:latin typeface="Cambria"/>
              <a:cs typeface="Cambria"/>
            </a:endParaRPr>
          </a:p>
          <a:p>
            <a:pPr marL="286385" indent="-273685">
              <a:lnSpc>
                <a:spcPct val="100000"/>
              </a:lnSpc>
              <a:spcBef>
                <a:spcPts val="290"/>
              </a:spcBef>
              <a:buClr>
                <a:srgbClr val="FE8537"/>
              </a:buClr>
              <a:buSzPct val="69230"/>
              <a:buFont typeface="Wingdings"/>
              <a:buChar char=""/>
              <a:tabLst>
                <a:tab pos="286385" algn="l"/>
              </a:tabLst>
            </a:pPr>
            <a:r>
              <a:rPr sz="1300" spc="90" dirty="0">
                <a:latin typeface="Cambria"/>
                <a:cs typeface="Cambria"/>
              </a:rPr>
              <a:t>Data</a:t>
            </a:r>
            <a:r>
              <a:rPr sz="1300" spc="40" dirty="0">
                <a:latin typeface="Times New Roman"/>
                <a:cs typeface="Times New Roman"/>
              </a:rPr>
              <a:t> </a:t>
            </a:r>
            <a:r>
              <a:rPr sz="1300" spc="-10" dirty="0">
                <a:latin typeface="Cambria"/>
                <a:cs typeface="Cambria"/>
              </a:rPr>
              <a:t>Types;</a:t>
            </a:r>
            <a:endParaRPr sz="1300" dirty="0">
              <a:latin typeface="Cambria"/>
              <a:cs typeface="Cambria"/>
            </a:endParaRPr>
          </a:p>
          <a:p>
            <a:pPr marL="286385" indent="-273685">
              <a:lnSpc>
                <a:spcPct val="100000"/>
              </a:lnSpc>
              <a:spcBef>
                <a:spcPts val="290"/>
              </a:spcBef>
              <a:buClr>
                <a:srgbClr val="FE8537"/>
              </a:buClr>
              <a:buSzPct val="69230"/>
              <a:buFont typeface="Wingdings"/>
              <a:buChar char=""/>
              <a:tabLst>
                <a:tab pos="286385" algn="l"/>
              </a:tabLst>
            </a:pPr>
            <a:r>
              <a:rPr sz="1300" spc="-10" dirty="0">
                <a:latin typeface="Cambria"/>
                <a:cs typeface="Cambria"/>
              </a:rPr>
              <a:t>Indentation;</a:t>
            </a:r>
            <a:endParaRPr sz="1300" dirty="0">
              <a:latin typeface="Cambria"/>
              <a:cs typeface="Cambria"/>
            </a:endParaRPr>
          </a:p>
        </p:txBody>
      </p:sp>
      <p:sp>
        <p:nvSpPr>
          <p:cNvPr id="11" name="object 11"/>
          <p:cNvSpPr txBox="1"/>
          <p:nvPr/>
        </p:nvSpPr>
        <p:spPr>
          <a:xfrm>
            <a:off x="7315200" y="1828800"/>
            <a:ext cx="3333115" cy="2741295"/>
          </a:xfrm>
          <a:prstGeom prst="rect">
            <a:avLst/>
          </a:prstGeom>
        </p:spPr>
        <p:txBody>
          <a:bodyPr vert="horz" wrap="square" lIns="0" tIns="48895" rIns="0" bIns="0" rtlCol="0">
            <a:spAutoFit/>
          </a:bodyPr>
          <a:lstStyle/>
          <a:p>
            <a:pPr marL="286385" indent="-273685">
              <a:lnSpc>
                <a:spcPct val="100000"/>
              </a:lnSpc>
              <a:spcBef>
                <a:spcPts val="385"/>
              </a:spcBef>
              <a:buClr>
                <a:srgbClr val="FE8537"/>
              </a:buClr>
              <a:buSzPct val="69230"/>
              <a:buFont typeface="Wingdings"/>
              <a:buChar char=""/>
              <a:tabLst>
                <a:tab pos="286385" algn="l"/>
              </a:tabLst>
            </a:pPr>
            <a:r>
              <a:rPr sz="1300" spc="-10" dirty="0">
                <a:latin typeface="Cambria"/>
                <a:cs typeface="Cambria"/>
              </a:rPr>
              <a:t>Comments;</a:t>
            </a:r>
            <a:endParaRPr sz="1300" dirty="0">
              <a:latin typeface="Cambria"/>
              <a:cs typeface="Cambria"/>
            </a:endParaRPr>
          </a:p>
          <a:p>
            <a:pPr marL="286385" marR="125730" indent="-274320">
              <a:lnSpc>
                <a:spcPts val="1250"/>
              </a:lnSpc>
              <a:spcBef>
                <a:spcPts val="590"/>
              </a:spcBef>
              <a:buClr>
                <a:srgbClr val="FE8537"/>
              </a:buClr>
              <a:buSzPct val="69230"/>
              <a:buFont typeface="Wingdings"/>
              <a:buChar char=""/>
              <a:tabLst>
                <a:tab pos="286385" algn="l"/>
              </a:tabLst>
            </a:pPr>
            <a:r>
              <a:rPr sz="1300" spc="60" dirty="0">
                <a:latin typeface="Cambria"/>
                <a:cs typeface="Cambria"/>
              </a:rPr>
              <a:t>Built-</a:t>
            </a:r>
            <a:r>
              <a:rPr sz="1300" spc="50" dirty="0">
                <a:latin typeface="Cambria"/>
                <a:cs typeface="Cambria"/>
              </a:rPr>
              <a:t>in</a:t>
            </a:r>
            <a:r>
              <a:rPr sz="1300" spc="200" dirty="0">
                <a:latin typeface="Times New Roman"/>
                <a:cs typeface="Times New Roman"/>
              </a:rPr>
              <a:t> </a:t>
            </a:r>
            <a:r>
              <a:rPr sz="1300" spc="10" dirty="0">
                <a:latin typeface="Cambria"/>
                <a:cs typeface="Cambria"/>
              </a:rPr>
              <a:t>Functions-</a:t>
            </a:r>
            <a:r>
              <a:rPr sz="1300" spc="210" dirty="0">
                <a:latin typeface="Times New Roman"/>
                <a:cs typeface="Times New Roman"/>
              </a:rPr>
              <a:t> </a:t>
            </a:r>
            <a:r>
              <a:rPr sz="1300" spc="10" dirty="0">
                <a:latin typeface="Cambria"/>
                <a:cs typeface="Cambria"/>
              </a:rPr>
              <a:t>Console</a:t>
            </a:r>
            <a:r>
              <a:rPr sz="1300" spc="170" dirty="0">
                <a:latin typeface="Times New Roman"/>
                <a:cs typeface="Times New Roman"/>
              </a:rPr>
              <a:t> </a:t>
            </a:r>
            <a:r>
              <a:rPr sz="1300" spc="65" dirty="0">
                <a:latin typeface="Cambria"/>
                <a:cs typeface="Cambria"/>
              </a:rPr>
              <a:t>Input</a:t>
            </a:r>
            <a:r>
              <a:rPr sz="1300" spc="190" dirty="0">
                <a:latin typeface="Times New Roman"/>
                <a:cs typeface="Times New Roman"/>
              </a:rPr>
              <a:t> </a:t>
            </a:r>
            <a:r>
              <a:rPr sz="1300" spc="30" dirty="0">
                <a:latin typeface="Cambria"/>
                <a:cs typeface="Cambria"/>
              </a:rPr>
              <a:t>and</a:t>
            </a:r>
            <a:r>
              <a:rPr sz="1300" spc="30" dirty="0">
                <a:latin typeface="Times New Roman"/>
                <a:cs typeface="Times New Roman"/>
              </a:rPr>
              <a:t> </a:t>
            </a:r>
            <a:r>
              <a:rPr sz="1300" dirty="0">
                <a:latin typeface="Cambria"/>
                <a:cs typeface="Cambria"/>
              </a:rPr>
              <a:t>Console</a:t>
            </a:r>
            <a:r>
              <a:rPr sz="1300" spc="315" dirty="0">
                <a:latin typeface="Times New Roman"/>
                <a:cs typeface="Times New Roman"/>
              </a:rPr>
              <a:t> </a:t>
            </a:r>
            <a:r>
              <a:rPr sz="1300" spc="65" dirty="0">
                <a:latin typeface="Cambria"/>
                <a:cs typeface="Cambria"/>
              </a:rPr>
              <a:t>Output,</a:t>
            </a:r>
            <a:endParaRPr sz="1300" dirty="0">
              <a:latin typeface="Cambria"/>
              <a:cs typeface="Cambria"/>
            </a:endParaRPr>
          </a:p>
          <a:p>
            <a:pPr marL="286385" indent="-273685">
              <a:lnSpc>
                <a:spcPct val="100000"/>
              </a:lnSpc>
              <a:spcBef>
                <a:spcPts val="300"/>
              </a:spcBef>
              <a:buClr>
                <a:srgbClr val="FE8537"/>
              </a:buClr>
              <a:buSzPct val="69230"/>
              <a:buFont typeface="Wingdings"/>
              <a:buChar char=""/>
              <a:tabLst>
                <a:tab pos="286385" algn="l"/>
              </a:tabLst>
            </a:pPr>
            <a:r>
              <a:rPr sz="1300" dirty="0">
                <a:latin typeface="Cambria"/>
                <a:cs typeface="Cambria"/>
              </a:rPr>
              <a:t>Type</a:t>
            </a:r>
            <a:r>
              <a:rPr sz="1300" spc="180" dirty="0">
                <a:latin typeface="Times New Roman"/>
                <a:cs typeface="Times New Roman"/>
              </a:rPr>
              <a:t> </a:t>
            </a:r>
            <a:r>
              <a:rPr sz="1300" spc="-10" dirty="0">
                <a:latin typeface="Cambria"/>
                <a:cs typeface="Cambria"/>
              </a:rPr>
              <a:t>Conversions;</a:t>
            </a:r>
            <a:endParaRPr sz="1300" dirty="0">
              <a:latin typeface="Cambria"/>
              <a:cs typeface="Cambria"/>
            </a:endParaRPr>
          </a:p>
          <a:p>
            <a:pPr marL="286385" indent="-273685">
              <a:lnSpc>
                <a:spcPct val="100000"/>
              </a:lnSpc>
              <a:spcBef>
                <a:spcPts val="285"/>
              </a:spcBef>
              <a:buClr>
                <a:srgbClr val="FE8537"/>
              </a:buClr>
              <a:buSzPct val="69230"/>
              <a:buFont typeface="Wingdings"/>
              <a:buChar char=""/>
              <a:tabLst>
                <a:tab pos="286385" algn="l"/>
              </a:tabLst>
            </a:pPr>
            <a:r>
              <a:rPr sz="1300" spc="50" dirty="0">
                <a:latin typeface="Cambria"/>
                <a:cs typeface="Cambria"/>
              </a:rPr>
              <a:t>Python</a:t>
            </a:r>
            <a:r>
              <a:rPr sz="1300" spc="70" dirty="0">
                <a:latin typeface="Times New Roman"/>
                <a:cs typeface="Times New Roman"/>
              </a:rPr>
              <a:t> </a:t>
            </a:r>
            <a:r>
              <a:rPr sz="1300" spc="-10" dirty="0">
                <a:latin typeface="Cambria"/>
                <a:cs typeface="Cambria"/>
              </a:rPr>
              <a:t>Libraries;</a:t>
            </a:r>
            <a:endParaRPr sz="1300" dirty="0">
              <a:latin typeface="Cambria"/>
              <a:cs typeface="Cambria"/>
            </a:endParaRPr>
          </a:p>
          <a:p>
            <a:pPr marL="286385" indent="-273685">
              <a:lnSpc>
                <a:spcPct val="100000"/>
              </a:lnSpc>
              <a:spcBef>
                <a:spcPts val="290"/>
              </a:spcBef>
              <a:buClr>
                <a:srgbClr val="FE8537"/>
              </a:buClr>
              <a:buSzPct val="69230"/>
              <a:buFont typeface="Wingdings"/>
              <a:buChar char=""/>
              <a:tabLst>
                <a:tab pos="286385" algn="l"/>
              </a:tabLst>
            </a:pPr>
            <a:r>
              <a:rPr sz="1300" spc="10" dirty="0">
                <a:latin typeface="Cambria"/>
                <a:cs typeface="Cambria"/>
              </a:rPr>
              <a:t>Importing</a:t>
            </a:r>
            <a:r>
              <a:rPr sz="1300" spc="300" dirty="0">
                <a:latin typeface="Times New Roman"/>
                <a:cs typeface="Times New Roman"/>
              </a:rPr>
              <a:t> </a:t>
            </a:r>
            <a:r>
              <a:rPr sz="1300" spc="10" dirty="0">
                <a:latin typeface="Cambria"/>
                <a:cs typeface="Cambria"/>
              </a:rPr>
              <a:t>Libraries</a:t>
            </a:r>
            <a:r>
              <a:rPr sz="1300" spc="325" dirty="0">
                <a:latin typeface="Times New Roman"/>
                <a:cs typeface="Times New Roman"/>
              </a:rPr>
              <a:t> </a:t>
            </a:r>
            <a:r>
              <a:rPr sz="1300" spc="10" dirty="0">
                <a:latin typeface="Cambria"/>
                <a:cs typeface="Cambria"/>
              </a:rPr>
              <a:t>with</a:t>
            </a:r>
            <a:r>
              <a:rPr sz="1300" spc="305" dirty="0">
                <a:latin typeface="Times New Roman"/>
                <a:cs typeface="Times New Roman"/>
              </a:rPr>
              <a:t> </a:t>
            </a:r>
            <a:r>
              <a:rPr sz="1300" spc="55" dirty="0">
                <a:latin typeface="Cambria"/>
                <a:cs typeface="Cambria"/>
              </a:rPr>
              <a:t>Examples.</a:t>
            </a:r>
            <a:endParaRPr sz="1300" dirty="0">
              <a:latin typeface="Cambria"/>
              <a:cs typeface="Cambria"/>
            </a:endParaRPr>
          </a:p>
          <a:p>
            <a:pPr marL="286385" indent="-273685">
              <a:lnSpc>
                <a:spcPct val="100000"/>
              </a:lnSpc>
              <a:spcBef>
                <a:spcPts val="290"/>
              </a:spcBef>
              <a:buClr>
                <a:srgbClr val="FE8537"/>
              </a:buClr>
              <a:buSzPct val="69230"/>
              <a:buFont typeface="Wingdings"/>
              <a:buChar char=""/>
              <a:tabLst>
                <a:tab pos="286385" algn="l"/>
              </a:tabLst>
            </a:pPr>
            <a:r>
              <a:rPr sz="1300" spc="50" dirty="0">
                <a:latin typeface="Cambria"/>
                <a:cs typeface="Cambria"/>
              </a:rPr>
              <a:t>Python</a:t>
            </a:r>
            <a:r>
              <a:rPr sz="1300" spc="229" dirty="0">
                <a:latin typeface="Times New Roman"/>
                <a:cs typeface="Times New Roman"/>
              </a:rPr>
              <a:t> </a:t>
            </a:r>
            <a:r>
              <a:rPr sz="1300" dirty="0">
                <a:latin typeface="Cambria"/>
                <a:cs typeface="Cambria"/>
              </a:rPr>
              <a:t>Control</a:t>
            </a:r>
            <a:r>
              <a:rPr sz="1300" spc="215" dirty="0">
                <a:latin typeface="Times New Roman"/>
                <a:cs typeface="Times New Roman"/>
              </a:rPr>
              <a:t> </a:t>
            </a:r>
            <a:r>
              <a:rPr sz="1300" spc="-10" dirty="0">
                <a:latin typeface="Cambria"/>
                <a:cs typeface="Cambria"/>
              </a:rPr>
              <a:t>Flow:</a:t>
            </a:r>
            <a:endParaRPr sz="1300" dirty="0">
              <a:latin typeface="Cambria"/>
              <a:cs typeface="Cambria"/>
            </a:endParaRPr>
          </a:p>
          <a:p>
            <a:pPr marL="286385" indent="-273685">
              <a:lnSpc>
                <a:spcPct val="100000"/>
              </a:lnSpc>
              <a:spcBef>
                <a:spcPts val="275"/>
              </a:spcBef>
              <a:buClr>
                <a:srgbClr val="FE8537"/>
              </a:buClr>
              <a:buSzPct val="69230"/>
              <a:buFont typeface="Wingdings"/>
              <a:buChar char=""/>
              <a:tabLst>
                <a:tab pos="286385" algn="l"/>
              </a:tabLst>
            </a:pPr>
            <a:r>
              <a:rPr sz="1300" b="1" spc="75" dirty="0">
                <a:latin typeface="Cambria"/>
                <a:cs typeface="Cambria"/>
              </a:rPr>
              <a:t>Types</a:t>
            </a:r>
            <a:r>
              <a:rPr sz="1300" spc="75" dirty="0">
                <a:latin typeface="Times New Roman"/>
                <a:cs typeface="Times New Roman"/>
              </a:rPr>
              <a:t> </a:t>
            </a:r>
            <a:r>
              <a:rPr sz="1300" b="1" spc="60" dirty="0">
                <a:latin typeface="Cambria"/>
                <a:cs typeface="Cambria"/>
              </a:rPr>
              <a:t>of</a:t>
            </a:r>
            <a:r>
              <a:rPr sz="1300" spc="55" dirty="0">
                <a:latin typeface="Times New Roman"/>
                <a:cs typeface="Times New Roman"/>
              </a:rPr>
              <a:t> </a:t>
            </a:r>
            <a:r>
              <a:rPr sz="1300" b="1" spc="85" dirty="0">
                <a:latin typeface="Cambria"/>
                <a:cs typeface="Cambria"/>
              </a:rPr>
              <a:t>Control</a:t>
            </a:r>
            <a:r>
              <a:rPr sz="1300" spc="85" dirty="0">
                <a:latin typeface="Times New Roman"/>
                <a:cs typeface="Times New Roman"/>
              </a:rPr>
              <a:t> </a:t>
            </a:r>
            <a:r>
              <a:rPr sz="1300" b="1" spc="70" dirty="0">
                <a:latin typeface="Cambria"/>
                <a:cs typeface="Cambria"/>
              </a:rPr>
              <a:t>Flow:</a:t>
            </a:r>
            <a:endParaRPr sz="1300" dirty="0">
              <a:latin typeface="Cambria"/>
              <a:cs typeface="Cambria"/>
            </a:endParaRPr>
          </a:p>
          <a:p>
            <a:pPr marL="652780" lvl="1" indent="-274320">
              <a:lnSpc>
                <a:spcPct val="100000"/>
              </a:lnSpc>
              <a:spcBef>
                <a:spcPts val="5"/>
              </a:spcBef>
              <a:buClr>
                <a:srgbClr val="FE8537"/>
              </a:buClr>
              <a:buSzPct val="79166"/>
              <a:buFont typeface="Wingdings"/>
              <a:buChar char=""/>
              <a:tabLst>
                <a:tab pos="652780" algn="l"/>
              </a:tabLst>
            </a:pPr>
            <a:r>
              <a:rPr sz="1200" dirty="0">
                <a:latin typeface="Cambria"/>
                <a:cs typeface="Cambria"/>
              </a:rPr>
              <a:t>Control</a:t>
            </a:r>
            <a:r>
              <a:rPr sz="1200" spc="175" dirty="0">
                <a:latin typeface="Times New Roman"/>
                <a:cs typeface="Times New Roman"/>
              </a:rPr>
              <a:t> </a:t>
            </a:r>
            <a:r>
              <a:rPr sz="1200" dirty="0">
                <a:latin typeface="Cambria"/>
                <a:cs typeface="Cambria"/>
              </a:rPr>
              <a:t>Flow</a:t>
            </a:r>
            <a:r>
              <a:rPr sz="1200" spc="155" dirty="0">
                <a:latin typeface="Times New Roman"/>
                <a:cs typeface="Times New Roman"/>
              </a:rPr>
              <a:t> </a:t>
            </a:r>
            <a:r>
              <a:rPr sz="1200" spc="55" dirty="0">
                <a:latin typeface="Cambria"/>
                <a:cs typeface="Cambria"/>
              </a:rPr>
              <a:t>Statements-</a:t>
            </a:r>
            <a:r>
              <a:rPr sz="1200" spc="135" dirty="0">
                <a:latin typeface="Times New Roman"/>
                <a:cs typeface="Times New Roman"/>
              </a:rPr>
              <a:t> </a:t>
            </a:r>
            <a:r>
              <a:rPr sz="1200" spc="50" dirty="0">
                <a:latin typeface="Cambria"/>
                <a:cs typeface="Cambria"/>
              </a:rPr>
              <a:t>if,</a:t>
            </a:r>
            <a:r>
              <a:rPr sz="1200" spc="170" dirty="0">
                <a:latin typeface="Times New Roman"/>
                <a:cs typeface="Times New Roman"/>
              </a:rPr>
              <a:t> </a:t>
            </a:r>
            <a:r>
              <a:rPr sz="1200" dirty="0">
                <a:latin typeface="Cambria"/>
                <a:cs typeface="Cambria"/>
              </a:rPr>
              <a:t>else,</a:t>
            </a:r>
            <a:r>
              <a:rPr sz="1200" spc="160" dirty="0">
                <a:latin typeface="Times New Roman"/>
                <a:cs typeface="Times New Roman"/>
              </a:rPr>
              <a:t> </a:t>
            </a:r>
            <a:r>
              <a:rPr sz="1200" spc="-20" dirty="0">
                <a:latin typeface="Cambria"/>
                <a:cs typeface="Cambria"/>
              </a:rPr>
              <a:t>elif,</a:t>
            </a:r>
            <a:endParaRPr sz="1200" dirty="0">
              <a:latin typeface="Cambria"/>
              <a:cs typeface="Cambria"/>
            </a:endParaRPr>
          </a:p>
          <a:p>
            <a:pPr marL="652780" lvl="1" indent="-274320">
              <a:lnSpc>
                <a:spcPct val="100000"/>
              </a:lnSpc>
              <a:buClr>
                <a:srgbClr val="FE8537"/>
              </a:buClr>
              <a:buSzPct val="79166"/>
              <a:buFont typeface="Wingdings"/>
              <a:buChar char=""/>
              <a:tabLst>
                <a:tab pos="652780" algn="l"/>
              </a:tabLst>
            </a:pPr>
            <a:r>
              <a:rPr sz="1200" dirty="0">
                <a:latin typeface="Cambria"/>
                <a:cs typeface="Cambria"/>
              </a:rPr>
              <a:t>while</a:t>
            </a:r>
            <a:r>
              <a:rPr sz="1200" spc="200" dirty="0">
                <a:latin typeface="Times New Roman"/>
                <a:cs typeface="Times New Roman"/>
              </a:rPr>
              <a:t> </a:t>
            </a:r>
            <a:r>
              <a:rPr sz="1200" spc="-10" dirty="0">
                <a:latin typeface="Cambria"/>
                <a:cs typeface="Cambria"/>
              </a:rPr>
              <a:t>loop,</a:t>
            </a:r>
            <a:endParaRPr sz="1200" dirty="0">
              <a:latin typeface="Cambria"/>
              <a:cs typeface="Cambria"/>
            </a:endParaRPr>
          </a:p>
          <a:p>
            <a:pPr marL="652780" lvl="1" indent="-274320">
              <a:lnSpc>
                <a:spcPct val="100000"/>
              </a:lnSpc>
              <a:buClr>
                <a:srgbClr val="FE8537"/>
              </a:buClr>
              <a:buSzPct val="79166"/>
              <a:buFont typeface="Wingdings"/>
              <a:buChar char=""/>
              <a:tabLst>
                <a:tab pos="652780" algn="l"/>
              </a:tabLst>
            </a:pPr>
            <a:r>
              <a:rPr sz="1200" dirty="0">
                <a:latin typeface="Cambria"/>
                <a:cs typeface="Cambria"/>
              </a:rPr>
              <a:t>break,</a:t>
            </a:r>
            <a:r>
              <a:rPr sz="1200" spc="285" dirty="0">
                <a:latin typeface="Times New Roman"/>
                <a:cs typeface="Times New Roman"/>
              </a:rPr>
              <a:t> </a:t>
            </a:r>
            <a:r>
              <a:rPr sz="1200" dirty="0">
                <a:latin typeface="Cambria"/>
                <a:cs typeface="Cambria"/>
              </a:rPr>
              <a:t>continue</a:t>
            </a:r>
            <a:r>
              <a:rPr sz="1200" spc="310" dirty="0">
                <a:latin typeface="Times New Roman"/>
                <a:cs typeface="Times New Roman"/>
              </a:rPr>
              <a:t> </a:t>
            </a:r>
            <a:r>
              <a:rPr sz="1200" spc="40" dirty="0">
                <a:latin typeface="Cambria"/>
                <a:cs typeface="Cambria"/>
              </a:rPr>
              <a:t>statements,</a:t>
            </a:r>
            <a:endParaRPr sz="1200" dirty="0">
              <a:latin typeface="Cambria"/>
              <a:cs typeface="Cambria"/>
            </a:endParaRPr>
          </a:p>
          <a:p>
            <a:pPr marL="652780" lvl="1" indent="-274320">
              <a:lnSpc>
                <a:spcPct val="100000"/>
              </a:lnSpc>
              <a:buClr>
                <a:srgbClr val="FE8537"/>
              </a:buClr>
              <a:buSzPct val="79166"/>
              <a:buFont typeface="Wingdings"/>
              <a:buChar char=""/>
              <a:tabLst>
                <a:tab pos="652780" algn="l"/>
              </a:tabLst>
            </a:pPr>
            <a:r>
              <a:rPr sz="1200" dirty="0">
                <a:latin typeface="Cambria"/>
                <a:cs typeface="Cambria"/>
              </a:rPr>
              <a:t>for</a:t>
            </a:r>
            <a:r>
              <a:rPr sz="1200" spc="40" dirty="0">
                <a:latin typeface="Times New Roman"/>
                <a:cs typeface="Times New Roman"/>
              </a:rPr>
              <a:t> </a:t>
            </a:r>
            <a:r>
              <a:rPr sz="1200" dirty="0">
                <a:latin typeface="Cambria"/>
                <a:cs typeface="Cambria"/>
              </a:rPr>
              <a:t>loop</a:t>
            </a:r>
            <a:r>
              <a:rPr sz="1200" spc="30" dirty="0">
                <a:latin typeface="Times New Roman"/>
                <a:cs typeface="Times New Roman"/>
              </a:rPr>
              <a:t> </a:t>
            </a:r>
            <a:r>
              <a:rPr sz="1200" spc="45" dirty="0">
                <a:latin typeface="Cambria"/>
                <a:cs typeface="Cambria"/>
              </a:rPr>
              <a:t>Statement;</a:t>
            </a:r>
            <a:endParaRPr sz="1200" dirty="0">
              <a:latin typeface="Cambria"/>
              <a:cs typeface="Cambria"/>
            </a:endParaRPr>
          </a:p>
          <a:p>
            <a:pPr marL="652780" lvl="1" indent="-274320">
              <a:lnSpc>
                <a:spcPct val="100000"/>
              </a:lnSpc>
              <a:buClr>
                <a:srgbClr val="FE8537"/>
              </a:buClr>
              <a:buSzPct val="79166"/>
              <a:buFont typeface="Wingdings"/>
              <a:buChar char=""/>
              <a:tabLst>
                <a:tab pos="652780" algn="l"/>
              </a:tabLst>
            </a:pPr>
            <a:r>
              <a:rPr sz="1200" dirty="0">
                <a:latin typeface="Cambria"/>
                <a:cs typeface="Cambria"/>
              </a:rPr>
              <a:t>range</a:t>
            </a:r>
            <a:r>
              <a:rPr sz="1200" spc="90" dirty="0">
                <a:latin typeface="Times New Roman"/>
                <a:cs typeface="Times New Roman"/>
              </a:rPr>
              <a:t> </a:t>
            </a:r>
            <a:r>
              <a:rPr sz="1200" spc="-20" dirty="0">
                <a:latin typeface="Cambria"/>
                <a:cs typeface="Cambria"/>
              </a:rPr>
              <a:t>()</a:t>
            </a:r>
            <a:r>
              <a:rPr sz="1200" spc="85" dirty="0">
                <a:latin typeface="Times New Roman"/>
                <a:cs typeface="Times New Roman"/>
              </a:rPr>
              <a:t> </a:t>
            </a:r>
            <a:r>
              <a:rPr sz="1200" spc="50" dirty="0">
                <a:latin typeface="Cambria"/>
                <a:cs typeface="Cambria"/>
              </a:rPr>
              <a:t>and</a:t>
            </a:r>
            <a:r>
              <a:rPr sz="1200" spc="70" dirty="0">
                <a:latin typeface="Times New Roman"/>
                <a:cs typeface="Times New Roman"/>
              </a:rPr>
              <a:t> </a:t>
            </a:r>
            <a:r>
              <a:rPr sz="1200" dirty="0">
                <a:latin typeface="Cambria"/>
                <a:cs typeface="Cambria"/>
              </a:rPr>
              <a:t>exit</a:t>
            </a:r>
            <a:r>
              <a:rPr sz="1200" spc="70" dirty="0">
                <a:latin typeface="Times New Roman"/>
                <a:cs typeface="Times New Roman"/>
              </a:rPr>
              <a:t> </a:t>
            </a:r>
            <a:r>
              <a:rPr sz="1200" spc="-30" dirty="0">
                <a:latin typeface="Cambria"/>
                <a:cs typeface="Cambria"/>
              </a:rPr>
              <a:t>()</a:t>
            </a:r>
            <a:r>
              <a:rPr sz="1200" spc="70" dirty="0">
                <a:latin typeface="Times New Roman"/>
                <a:cs typeface="Times New Roman"/>
              </a:rPr>
              <a:t> </a:t>
            </a:r>
            <a:r>
              <a:rPr sz="1200" spc="-10" dirty="0">
                <a:latin typeface="Cambria"/>
                <a:cs typeface="Cambria"/>
              </a:rPr>
              <a:t>functions</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535940" y="424631"/>
            <a:ext cx="10436860" cy="4771178"/>
          </a:xfrm>
          <a:prstGeom prst="rect">
            <a:avLst/>
          </a:prstGeom>
        </p:spPr>
        <p:txBody>
          <a:bodyPr vert="horz" wrap="square" lIns="0" tIns="13335" rIns="0" bIns="0" rtlCol="0">
            <a:spAutoFit/>
          </a:bodyPr>
          <a:lstStyle/>
          <a:p>
            <a:pPr marL="328295" indent="-315595">
              <a:lnSpc>
                <a:spcPct val="100000"/>
              </a:lnSpc>
              <a:spcBef>
                <a:spcPts val="105"/>
              </a:spcBef>
              <a:buAutoNum type="arabicParenR" startAt="8"/>
              <a:tabLst>
                <a:tab pos="328295" algn="l"/>
              </a:tabLst>
            </a:pPr>
            <a:r>
              <a:rPr sz="2000" b="1" spc="100" dirty="0">
                <a:latin typeface="Cambria"/>
                <a:cs typeface="Cambria"/>
              </a:rPr>
              <a:t>3D</a:t>
            </a:r>
            <a:r>
              <a:rPr sz="2000" spc="80" dirty="0">
                <a:latin typeface="Times New Roman"/>
                <a:cs typeface="Times New Roman"/>
              </a:rPr>
              <a:t> </a:t>
            </a:r>
            <a:r>
              <a:rPr sz="2000" b="1" spc="295" dirty="0">
                <a:latin typeface="Cambria"/>
                <a:cs typeface="Cambria"/>
              </a:rPr>
              <a:t>CAD</a:t>
            </a:r>
            <a:r>
              <a:rPr sz="2000" spc="35" dirty="0">
                <a:latin typeface="Times New Roman"/>
                <a:cs typeface="Times New Roman"/>
              </a:rPr>
              <a:t> </a:t>
            </a:r>
            <a:r>
              <a:rPr sz="2000" b="1" spc="110" dirty="0">
                <a:latin typeface="Cambria"/>
                <a:cs typeface="Cambria"/>
              </a:rPr>
              <a:t>Applications</a:t>
            </a:r>
            <a:endParaRPr sz="2000" dirty="0">
              <a:latin typeface="Cambria"/>
              <a:cs typeface="Cambria"/>
            </a:endParaRPr>
          </a:p>
          <a:p>
            <a:pPr marL="287020" marR="10160">
              <a:lnSpc>
                <a:spcPts val="1920"/>
              </a:lnSpc>
              <a:spcBef>
                <a:spcPts val="585"/>
              </a:spcBef>
            </a:pPr>
            <a:r>
              <a:rPr sz="2000" spc="95" dirty="0">
                <a:latin typeface="Cambria"/>
                <a:cs typeface="Cambria"/>
              </a:rPr>
              <a:t>The</a:t>
            </a:r>
            <a:r>
              <a:rPr sz="2000" spc="105" dirty="0">
                <a:latin typeface="Times New Roman"/>
                <a:cs typeface="Times New Roman"/>
              </a:rPr>
              <a:t> </a:t>
            </a:r>
            <a:r>
              <a:rPr sz="2000" spc="245" dirty="0">
                <a:latin typeface="Cambria"/>
                <a:cs typeface="Cambria"/>
              </a:rPr>
              <a:t>CAD</a:t>
            </a:r>
            <a:r>
              <a:rPr sz="2000" spc="80" dirty="0">
                <a:latin typeface="Times New Roman"/>
                <a:cs typeface="Times New Roman"/>
              </a:rPr>
              <a:t> </a:t>
            </a:r>
            <a:r>
              <a:rPr sz="2000" spc="60" dirty="0">
                <a:latin typeface="Cambria"/>
                <a:cs typeface="Cambria"/>
              </a:rPr>
              <a:t>(Computer-</a:t>
            </a:r>
            <a:r>
              <a:rPr sz="2000" spc="55" dirty="0">
                <a:latin typeface="Cambria"/>
                <a:cs typeface="Cambria"/>
              </a:rPr>
              <a:t>aided</a:t>
            </a:r>
            <a:r>
              <a:rPr sz="2000" spc="45" dirty="0">
                <a:latin typeface="Times New Roman"/>
                <a:cs typeface="Times New Roman"/>
              </a:rPr>
              <a:t> </a:t>
            </a:r>
            <a:r>
              <a:rPr sz="2000" dirty="0">
                <a:latin typeface="Cambria"/>
                <a:cs typeface="Cambria"/>
              </a:rPr>
              <a:t>design)</a:t>
            </a:r>
            <a:r>
              <a:rPr sz="2000" spc="70" dirty="0">
                <a:latin typeface="Times New Roman"/>
                <a:cs typeface="Times New Roman"/>
              </a:rPr>
              <a:t> </a:t>
            </a:r>
            <a:r>
              <a:rPr sz="2000" spc="70" dirty="0">
                <a:latin typeface="Cambria"/>
                <a:cs typeface="Cambria"/>
              </a:rPr>
              <a:t>is</a:t>
            </a:r>
            <a:r>
              <a:rPr sz="2000" spc="90" dirty="0">
                <a:latin typeface="Times New Roman"/>
                <a:cs typeface="Times New Roman"/>
              </a:rPr>
              <a:t> </a:t>
            </a:r>
            <a:r>
              <a:rPr sz="2000" spc="55" dirty="0">
                <a:latin typeface="Cambria"/>
                <a:cs typeface="Cambria"/>
              </a:rPr>
              <a:t>used</a:t>
            </a:r>
            <a:r>
              <a:rPr sz="2000" spc="110" dirty="0">
                <a:latin typeface="Times New Roman"/>
                <a:cs typeface="Times New Roman"/>
              </a:rPr>
              <a:t> </a:t>
            </a:r>
            <a:r>
              <a:rPr sz="2000" dirty="0">
                <a:latin typeface="Cambria"/>
                <a:cs typeface="Cambria"/>
              </a:rPr>
              <a:t>to</a:t>
            </a:r>
            <a:r>
              <a:rPr sz="2000" spc="80" dirty="0">
                <a:latin typeface="Times New Roman"/>
                <a:cs typeface="Times New Roman"/>
              </a:rPr>
              <a:t> </a:t>
            </a:r>
            <a:r>
              <a:rPr sz="2000" spc="60" dirty="0">
                <a:latin typeface="Cambria"/>
                <a:cs typeface="Cambria"/>
              </a:rPr>
              <a:t>design</a:t>
            </a:r>
            <a:r>
              <a:rPr sz="2000" spc="80" dirty="0">
                <a:latin typeface="Times New Roman"/>
                <a:cs typeface="Times New Roman"/>
              </a:rPr>
              <a:t> </a:t>
            </a:r>
            <a:r>
              <a:rPr sz="2000" spc="55" dirty="0">
                <a:latin typeface="Cambria"/>
                <a:cs typeface="Cambria"/>
              </a:rPr>
              <a:t>engineering</a:t>
            </a:r>
            <a:r>
              <a:rPr sz="2000" spc="55" dirty="0">
                <a:latin typeface="Times New Roman"/>
                <a:cs typeface="Times New Roman"/>
              </a:rPr>
              <a:t> </a:t>
            </a:r>
            <a:r>
              <a:rPr sz="2000" spc="65" dirty="0">
                <a:latin typeface="Cambria"/>
                <a:cs typeface="Cambria"/>
              </a:rPr>
              <a:t>related</a:t>
            </a:r>
            <a:r>
              <a:rPr sz="2000" spc="45" dirty="0">
                <a:latin typeface="Times New Roman"/>
                <a:cs typeface="Times New Roman"/>
              </a:rPr>
              <a:t> </a:t>
            </a:r>
            <a:r>
              <a:rPr sz="2000" spc="75" dirty="0">
                <a:latin typeface="Cambria"/>
                <a:cs typeface="Cambria"/>
              </a:rPr>
              <a:t>architecture.</a:t>
            </a:r>
            <a:r>
              <a:rPr sz="2000" spc="40" dirty="0">
                <a:latin typeface="Times New Roman"/>
                <a:cs typeface="Times New Roman"/>
              </a:rPr>
              <a:t> </a:t>
            </a:r>
            <a:r>
              <a:rPr sz="2000" spc="130" dirty="0">
                <a:latin typeface="Cambria"/>
                <a:cs typeface="Cambria"/>
              </a:rPr>
              <a:t>It</a:t>
            </a:r>
            <a:r>
              <a:rPr sz="2000" spc="70" dirty="0">
                <a:latin typeface="Times New Roman"/>
                <a:cs typeface="Times New Roman"/>
              </a:rPr>
              <a:t> </a:t>
            </a:r>
            <a:r>
              <a:rPr sz="2000" spc="70" dirty="0">
                <a:latin typeface="Cambria"/>
                <a:cs typeface="Cambria"/>
              </a:rPr>
              <a:t>is</a:t>
            </a:r>
            <a:r>
              <a:rPr sz="2000" spc="75" dirty="0">
                <a:latin typeface="Times New Roman"/>
                <a:cs typeface="Times New Roman"/>
              </a:rPr>
              <a:t> </a:t>
            </a:r>
            <a:r>
              <a:rPr sz="2000" spc="55" dirty="0">
                <a:latin typeface="Cambria"/>
                <a:cs typeface="Cambria"/>
              </a:rPr>
              <a:t>used</a:t>
            </a:r>
            <a:r>
              <a:rPr sz="2000" spc="70" dirty="0">
                <a:latin typeface="Times New Roman"/>
                <a:cs typeface="Times New Roman"/>
              </a:rPr>
              <a:t> </a:t>
            </a:r>
            <a:r>
              <a:rPr sz="2000" dirty="0">
                <a:latin typeface="Cambria"/>
                <a:cs typeface="Cambria"/>
              </a:rPr>
              <a:t>to</a:t>
            </a:r>
            <a:r>
              <a:rPr sz="2000" spc="70" dirty="0">
                <a:latin typeface="Times New Roman"/>
                <a:cs typeface="Times New Roman"/>
              </a:rPr>
              <a:t> </a:t>
            </a:r>
            <a:r>
              <a:rPr sz="2000" dirty="0">
                <a:latin typeface="Cambria"/>
                <a:cs typeface="Cambria"/>
              </a:rPr>
              <a:t>develop</a:t>
            </a:r>
            <a:r>
              <a:rPr sz="2000" spc="30" dirty="0">
                <a:latin typeface="Times New Roman"/>
                <a:cs typeface="Times New Roman"/>
              </a:rPr>
              <a:t> </a:t>
            </a:r>
            <a:r>
              <a:rPr sz="2000" spc="80" dirty="0">
                <a:latin typeface="Cambria"/>
                <a:cs typeface="Cambria"/>
              </a:rPr>
              <a:t>the</a:t>
            </a:r>
            <a:r>
              <a:rPr sz="2000" spc="80" dirty="0">
                <a:latin typeface="Times New Roman"/>
                <a:cs typeface="Times New Roman"/>
              </a:rPr>
              <a:t> </a:t>
            </a:r>
            <a:r>
              <a:rPr sz="2000" spc="105" dirty="0">
                <a:latin typeface="Cambria"/>
                <a:cs typeface="Cambria"/>
              </a:rPr>
              <a:t>3D</a:t>
            </a:r>
            <a:r>
              <a:rPr sz="2000" spc="70" dirty="0">
                <a:latin typeface="Times New Roman"/>
                <a:cs typeface="Times New Roman"/>
              </a:rPr>
              <a:t> </a:t>
            </a:r>
            <a:r>
              <a:rPr sz="2000" spc="60" dirty="0">
                <a:latin typeface="Cambria"/>
                <a:cs typeface="Cambria"/>
              </a:rPr>
              <a:t>representation</a:t>
            </a:r>
            <a:r>
              <a:rPr sz="2000" spc="50" dirty="0">
                <a:latin typeface="Times New Roman"/>
                <a:cs typeface="Times New Roman"/>
              </a:rPr>
              <a:t> </a:t>
            </a:r>
            <a:r>
              <a:rPr sz="2000" spc="-25" dirty="0">
                <a:latin typeface="Cambria"/>
                <a:cs typeface="Cambria"/>
              </a:rPr>
              <a:t>of</a:t>
            </a:r>
            <a:r>
              <a:rPr sz="2000" spc="-25" dirty="0">
                <a:latin typeface="Times New Roman"/>
                <a:cs typeface="Times New Roman"/>
              </a:rPr>
              <a:t> </a:t>
            </a:r>
            <a:r>
              <a:rPr sz="2000" spc="135" dirty="0">
                <a:latin typeface="Cambria"/>
                <a:cs typeface="Cambria"/>
              </a:rPr>
              <a:t>a</a:t>
            </a:r>
            <a:r>
              <a:rPr sz="2000" spc="60" dirty="0">
                <a:latin typeface="Times New Roman"/>
                <a:cs typeface="Times New Roman"/>
              </a:rPr>
              <a:t> </a:t>
            </a:r>
            <a:r>
              <a:rPr sz="2000" spc="75" dirty="0">
                <a:latin typeface="Cambria"/>
                <a:cs typeface="Cambria"/>
              </a:rPr>
              <a:t>part</a:t>
            </a:r>
            <a:r>
              <a:rPr sz="2000" spc="35" dirty="0">
                <a:latin typeface="Times New Roman"/>
                <a:cs typeface="Times New Roman"/>
              </a:rPr>
              <a:t> </a:t>
            </a:r>
            <a:r>
              <a:rPr sz="2000" dirty="0">
                <a:latin typeface="Cambria"/>
                <a:cs typeface="Cambria"/>
              </a:rPr>
              <a:t>of</a:t>
            </a:r>
            <a:r>
              <a:rPr sz="2000" spc="55" dirty="0">
                <a:latin typeface="Times New Roman"/>
                <a:cs typeface="Times New Roman"/>
              </a:rPr>
              <a:t> </a:t>
            </a:r>
            <a:r>
              <a:rPr sz="2000" spc="135" dirty="0">
                <a:latin typeface="Cambria"/>
                <a:cs typeface="Cambria"/>
              </a:rPr>
              <a:t>a</a:t>
            </a:r>
            <a:r>
              <a:rPr sz="2000" spc="50" dirty="0">
                <a:latin typeface="Times New Roman"/>
                <a:cs typeface="Times New Roman"/>
              </a:rPr>
              <a:t> </a:t>
            </a:r>
            <a:r>
              <a:rPr sz="2000" spc="80" dirty="0">
                <a:latin typeface="Cambria"/>
                <a:cs typeface="Cambria"/>
              </a:rPr>
              <a:t>system.</a:t>
            </a:r>
            <a:r>
              <a:rPr sz="2000" spc="35" dirty="0">
                <a:latin typeface="Times New Roman"/>
                <a:cs typeface="Times New Roman"/>
              </a:rPr>
              <a:t> </a:t>
            </a:r>
            <a:r>
              <a:rPr sz="2000" spc="80" dirty="0">
                <a:latin typeface="Cambria"/>
                <a:cs typeface="Cambria"/>
              </a:rPr>
              <a:t>Python</a:t>
            </a:r>
            <a:r>
              <a:rPr sz="2000" spc="55" dirty="0">
                <a:latin typeface="Times New Roman"/>
                <a:cs typeface="Times New Roman"/>
              </a:rPr>
              <a:t> </a:t>
            </a:r>
            <a:r>
              <a:rPr sz="2000" spc="75" dirty="0">
                <a:latin typeface="Cambria"/>
                <a:cs typeface="Cambria"/>
              </a:rPr>
              <a:t>can</a:t>
            </a:r>
            <a:r>
              <a:rPr sz="2000" spc="45" dirty="0">
                <a:latin typeface="Times New Roman"/>
                <a:cs typeface="Times New Roman"/>
              </a:rPr>
              <a:t> </a:t>
            </a:r>
            <a:r>
              <a:rPr sz="2000" spc="50" dirty="0">
                <a:latin typeface="Cambria"/>
                <a:cs typeface="Cambria"/>
              </a:rPr>
              <a:t>create</a:t>
            </a:r>
            <a:r>
              <a:rPr sz="2000" spc="45" dirty="0">
                <a:latin typeface="Times New Roman"/>
                <a:cs typeface="Times New Roman"/>
              </a:rPr>
              <a:t> </a:t>
            </a:r>
            <a:r>
              <a:rPr sz="2000" spc="135" dirty="0">
                <a:latin typeface="Cambria"/>
                <a:cs typeface="Cambria"/>
              </a:rPr>
              <a:t>a</a:t>
            </a:r>
            <a:r>
              <a:rPr sz="2000" spc="50" dirty="0">
                <a:latin typeface="Times New Roman"/>
                <a:cs typeface="Times New Roman"/>
              </a:rPr>
              <a:t> </a:t>
            </a:r>
            <a:r>
              <a:rPr sz="2000" spc="105" dirty="0">
                <a:latin typeface="Cambria"/>
                <a:cs typeface="Cambria"/>
              </a:rPr>
              <a:t>3D</a:t>
            </a:r>
            <a:r>
              <a:rPr sz="2000" spc="45" dirty="0">
                <a:latin typeface="Times New Roman"/>
                <a:cs typeface="Times New Roman"/>
              </a:rPr>
              <a:t> </a:t>
            </a:r>
            <a:r>
              <a:rPr sz="2000" spc="240" dirty="0">
                <a:latin typeface="Cambria"/>
                <a:cs typeface="Cambria"/>
              </a:rPr>
              <a:t>CAD</a:t>
            </a:r>
            <a:r>
              <a:rPr sz="2000" spc="50" dirty="0">
                <a:latin typeface="Times New Roman"/>
                <a:cs typeface="Times New Roman"/>
              </a:rPr>
              <a:t> </a:t>
            </a:r>
            <a:r>
              <a:rPr sz="2000" spc="65" dirty="0">
                <a:latin typeface="Cambria"/>
                <a:cs typeface="Cambria"/>
              </a:rPr>
              <a:t>application</a:t>
            </a:r>
            <a:r>
              <a:rPr sz="2000" spc="25" dirty="0">
                <a:latin typeface="Times New Roman"/>
                <a:cs typeface="Times New Roman"/>
              </a:rPr>
              <a:t> </a:t>
            </a:r>
            <a:r>
              <a:rPr sz="2000" spc="-25" dirty="0">
                <a:latin typeface="Cambria"/>
                <a:cs typeface="Cambria"/>
              </a:rPr>
              <a:t>by</a:t>
            </a:r>
            <a:r>
              <a:rPr sz="2000" spc="-25" dirty="0">
                <a:latin typeface="Times New Roman"/>
                <a:cs typeface="Times New Roman"/>
              </a:rPr>
              <a:t> </a:t>
            </a:r>
            <a:r>
              <a:rPr sz="2000" spc="85" dirty="0">
                <a:latin typeface="Cambria"/>
                <a:cs typeface="Cambria"/>
              </a:rPr>
              <a:t>using</a:t>
            </a:r>
            <a:r>
              <a:rPr sz="2000" spc="55" dirty="0">
                <a:latin typeface="Times New Roman"/>
                <a:cs typeface="Times New Roman"/>
              </a:rPr>
              <a:t> </a:t>
            </a:r>
            <a:r>
              <a:rPr sz="2000" spc="165" dirty="0">
                <a:latin typeface="Cambria"/>
                <a:cs typeface="Cambria"/>
              </a:rPr>
              <a:t>AnyCAD.</a:t>
            </a:r>
            <a:endParaRPr sz="2000" dirty="0">
              <a:latin typeface="Cambria"/>
              <a:cs typeface="Cambria"/>
            </a:endParaRPr>
          </a:p>
          <a:p>
            <a:pPr>
              <a:lnSpc>
                <a:spcPct val="100000"/>
              </a:lnSpc>
              <a:spcBef>
                <a:spcPts val="310"/>
              </a:spcBef>
            </a:pPr>
            <a:endParaRPr sz="2000" dirty="0">
              <a:latin typeface="Cambria"/>
              <a:cs typeface="Cambria"/>
            </a:endParaRPr>
          </a:p>
          <a:p>
            <a:pPr marL="328930" indent="-316230">
              <a:lnSpc>
                <a:spcPct val="100000"/>
              </a:lnSpc>
              <a:spcBef>
                <a:spcPts val="5"/>
              </a:spcBef>
              <a:buAutoNum type="arabicParenR" startAt="9"/>
              <a:tabLst>
                <a:tab pos="328930" algn="l"/>
              </a:tabLst>
            </a:pPr>
            <a:r>
              <a:rPr sz="2000" b="1" spc="140" dirty="0">
                <a:latin typeface="Cambria"/>
                <a:cs typeface="Cambria"/>
              </a:rPr>
              <a:t>Enterprise</a:t>
            </a:r>
            <a:r>
              <a:rPr sz="2000" spc="50" dirty="0">
                <a:latin typeface="Times New Roman"/>
                <a:cs typeface="Times New Roman"/>
              </a:rPr>
              <a:t> </a:t>
            </a:r>
            <a:r>
              <a:rPr sz="2000" b="1" spc="114" dirty="0">
                <a:latin typeface="Cambria"/>
                <a:cs typeface="Cambria"/>
              </a:rPr>
              <a:t>Applications</a:t>
            </a:r>
            <a:endParaRPr sz="2000" dirty="0">
              <a:latin typeface="Cambria"/>
              <a:cs typeface="Cambria"/>
            </a:endParaRPr>
          </a:p>
          <a:p>
            <a:pPr marL="287020" marR="66675">
              <a:lnSpc>
                <a:spcPts val="1920"/>
              </a:lnSpc>
              <a:spcBef>
                <a:spcPts val="580"/>
              </a:spcBef>
            </a:pPr>
            <a:r>
              <a:rPr sz="2000" spc="80" dirty="0">
                <a:latin typeface="Cambria"/>
                <a:cs typeface="Cambria"/>
              </a:rPr>
              <a:t>Python</a:t>
            </a:r>
            <a:r>
              <a:rPr sz="2000" spc="60" dirty="0">
                <a:latin typeface="Times New Roman"/>
                <a:cs typeface="Times New Roman"/>
              </a:rPr>
              <a:t> </a:t>
            </a:r>
            <a:r>
              <a:rPr sz="2000" spc="75" dirty="0">
                <a:latin typeface="Cambria"/>
                <a:cs typeface="Cambria"/>
              </a:rPr>
              <a:t>can</a:t>
            </a:r>
            <a:r>
              <a:rPr sz="2000" spc="75" dirty="0">
                <a:latin typeface="Times New Roman"/>
                <a:cs typeface="Times New Roman"/>
              </a:rPr>
              <a:t> </a:t>
            </a:r>
            <a:r>
              <a:rPr sz="2000" dirty="0">
                <a:latin typeface="Cambria"/>
                <a:cs typeface="Cambria"/>
              </a:rPr>
              <a:t>be</a:t>
            </a:r>
            <a:r>
              <a:rPr sz="2000" spc="45" dirty="0">
                <a:latin typeface="Times New Roman"/>
                <a:cs typeface="Times New Roman"/>
              </a:rPr>
              <a:t> </a:t>
            </a:r>
            <a:r>
              <a:rPr sz="2000" spc="55" dirty="0">
                <a:latin typeface="Cambria"/>
                <a:cs typeface="Cambria"/>
              </a:rPr>
              <a:t>used</a:t>
            </a:r>
            <a:r>
              <a:rPr sz="2000" spc="75" dirty="0">
                <a:latin typeface="Times New Roman"/>
                <a:cs typeface="Times New Roman"/>
              </a:rPr>
              <a:t> </a:t>
            </a:r>
            <a:r>
              <a:rPr sz="2000" dirty="0">
                <a:latin typeface="Cambria"/>
                <a:cs typeface="Cambria"/>
              </a:rPr>
              <a:t>to</a:t>
            </a:r>
            <a:r>
              <a:rPr sz="2000" spc="50" dirty="0">
                <a:latin typeface="Times New Roman"/>
                <a:cs typeface="Times New Roman"/>
              </a:rPr>
              <a:t> </a:t>
            </a:r>
            <a:r>
              <a:rPr sz="2000" spc="50" dirty="0">
                <a:latin typeface="Cambria"/>
                <a:cs typeface="Cambria"/>
              </a:rPr>
              <a:t>create</a:t>
            </a:r>
            <a:r>
              <a:rPr sz="2000" spc="50" dirty="0">
                <a:latin typeface="Times New Roman"/>
                <a:cs typeface="Times New Roman"/>
              </a:rPr>
              <a:t> </a:t>
            </a:r>
            <a:r>
              <a:rPr sz="2000" spc="65" dirty="0">
                <a:latin typeface="Cambria"/>
                <a:cs typeface="Cambria"/>
              </a:rPr>
              <a:t>applications</a:t>
            </a:r>
            <a:r>
              <a:rPr sz="2000" spc="30" dirty="0">
                <a:latin typeface="Times New Roman"/>
                <a:cs typeface="Times New Roman"/>
              </a:rPr>
              <a:t> </a:t>
            </a:r>
            <a:r>
              <a:rPr sz="2000" spc="105" dirty="0">
                <a:latin typeface="Cambria"/>
                <a:cs typeface="Cambria"/>
              </a:rPr>
              <a:t>that</a:t>
            </a:r>
            <a:r>
              <a:rPr sz="2000" spc="55" dirty="0">
                <a:latin typeface="Times New Roman"/>
                <a:cs typeface="Times New Roman"/>
              </a:rPr>
              <a:t> </a:t>
            </a:r>
            <a:r>
              <a:rPr sz="2000" spc="75" dirty="0">
                <a:latin typeface="Cambria"/>
                <a:cs typeface="Cambria"/>
              </a:rPr>
              <a:t>can</a:t>
            </a:r>
            <a:r>
              <a:rPr sz="2000" spc="75" dirty="0">
                <a:latin typeface="Times New Roman"/>
                <a:cs typeface="Times New Roman"/>
              </a:rPr>
              <a:t> </a:t>
            </a:r>
            <a:r>
              <a:rPr sz="2000" dirty="0">
                <a:latin typeface="Cambria"/>
                <a:cs typeface="Cambria"/>
              </a:rPr>
              <a:t>be</a:t>
            </a:r>
            <a:r>
              <a:rPr sz="2000" spc="55" dirty="0">
                <a:latin typeface="Times New Roman"/>
                <a:cs typeface="Times New Roman"/>
              </a:rPr>
              <a:t> </a:t>
            </a:r>
            <a:r>
              <a:rPr sz="2000" spc="55" dirty="0">
                <a:latin typeface="Cambria"/>
                <a:cs typeface="Cambria"/>
              </a:rPr>
              <a:t>used</a:t>
            </a:r>
            <a:r>
              <a:rPr sz="2000" spc="60" dirty="0">
                <a:latin typeface="Times New Roman"/>
                <a:cs typeface="Times New Roman"/>
              </a:rPr>
              <a:t> </a:t>
            </a:r>
            <a:r>
              <a:rPr sz="2000" spc="70" dirty="0">
                <a:latin typeface="Cambria"/>
                <a:cs typeface="Cambria"/>
              </a:rPr>
              <a:t>within</a:t>
            </a:r>
            <a:r>
              <a:rPr sz="2000" spc="70" dirty="0">
                <a:latin typeface="Times New Roman"/>
                <a:cs typeface="Times New Roman"/>
              </a:rPr>
              <a:t> </a:t>
            </a:r>
            <a:r>
              <a:rPr sz="2000" spc="125" dirty="0">
                <a:latin typeface="Cambria"/>
                <a:cs typeface="Cambria"/>
              </a:rPr>
              <a:t>an</a:t>
            </a:r>
            <a:r>
              <a:rPr sz="2000" spc="60" dirty="0">
                <a:latin typeface="Times New Roman"/>
                <a:cs typeface="Times New Roman"/>
              </a:rPr>
              <a:t> </a:t>
            </a:r>
            <a:r>
              <a:rPr sz="2000" spc="80" dirty="0">
                <a:latin typeface="Cambria"/>
                <a:cs typeface="Cambria"/>
              </a:rPr>
              <a:t>Enterprise</a:t>
            </a:r>
            <a:r>
              <a:rPr sz="2000" spc="30" dirty="0">
                <a:latin typeface="Times New Roman"/>
                <a:cs typeface="Times New Roman"/>
              </a:rPr>
              <a:t> </a:t>
            </a:r>
            <a:r>
              <a:rPr sz="2000" dirty="0">
                <a:latin typeface="Cambria"/>
                <a:cs typeface="Cambria"/>
              </a:rPr>
              <a:t>or</a:t>
            </a:r>
            <a:r>
              <a:rPr sz="2000" spc="50" dirty="0">
                <a:latin typeface="Times New Roman"/>
                <a:cs typeface="Times New Roman"/>
              </a:rPr>
              <a:t> </a:t>
            </a:r>
            <a:r>
              <a:rPr sz="2000" spc="125" dirty="0">
                <a:latin typeface="Cambria"/>
                <a:cs typeface="Cambria"/>
              </a:rPr>
              <a:t>an</a:t>
            </a:r>
            <a:r>
              <a:rPr sz="2000" spc="50" dirty="0">
                <a:latin typeface="Times New Roman"/>
                <a:cs typeface="Times New Roman"/>
              </a:rPr>
              <a:t> </a:t>
            </a:r>
            <a:r>
              <a:rPr sz="2000" spc="95" dirty="0">
                <a:latin typeface="Cambria"/>
                <a:cs typeface="Cambria"/>
              </a:rPr>
              <a:t>Organization.</a:t>
            </a:r>
            <a:r>
              <a:rPr sz="2000" spc="25" dirty="0">
                <a:latin typeface="Times New Roman"/>
                <a:cs typeface="Times New Roman"/>
              </a:rPr>
              <a:t> </a:t>
            </a:r>
            <a:r>
              <a:rPr sz="2000" spc="80" dirty="0">
                <a:latin typeface="Cambria"/>
                <a:cs typeface="Cambria"/>
              </a:rPr>
              <a:t>Some</a:t>
            </a:r>
            <a:r>
              <a:rPr sz="2000" spc="35" dirty="0">
                <a:latin typeface="Times New Roman"/>
                <a:cs typeface="Times New Roman"/>
              </a:rPr>
              <a:t> </a:t>
            </a:r>
            <a:r>
              <a:rPr sz="2000" spc="60" dirty="0">
                <a:latin typeface="Cambria"/>
                <a:cs typeface="Cambria"/>
              </a:rPr>
              <a:t>real-</a:t>
            </a:r>
            <a:r>
              <a:rPr sz="2000" spc="75" dirty="0">
                <a:latin typeface="Cambria"/>
                <a:cs typeface="Cambria"/>
              </a:rPr>
              <a:t>time</a:t>
            </a:r>
            <a:r>
              <a:rPr sz="2000" spc="10" dirty="0">
                <a:latin typeface="Times New Roman"/>
                <a:cs typeface="Times New Roman"/>
              </a:rPr>
              <a:t> </a:t>
            </a:r>
            <a:r>
              <a:rPr sz="2000" spc="55" dirty="0">
                <a:latin typeface="Cambria"/>
                <a:cs typeface="Cambria"/>
              </a:rPr>
              <a:t>applications</a:t>
            </a:r>
            <a:r>
              <a:rPr sz="2000" spc="55" dirty="0">
                <a:latin typeface="Times New Roman"/>
                <a:cs typeface="Times New Roman"/>
              </a:rPr>
              <a:t> </a:t>
            </a:r>
            <a:r>
              <a:rPr sz="2000" spc="70" dirty="0">
                <a:latin typeface="Cambria"/>
                <a:cs typeface="Cambria"/>
              </a:rPr>
              <a:t>are</a:t>
            </a:r>
            <a:r>
              <a:rPr sz="2000" spc="55" dirty="0">
                <a:latin typeface="Times New Roman"/>
                <a:cs typeface="Times New Roman"/>
              </a:rPr>
              <a:t> </a:t>
            </a:r>
            <a:r>
              <a:rPr sz="2000" spc="150" dirty="0">
                <a:latin typeface="Cambria"/>
                <a:cs typeface="Cambria"/>
              </a:rPr>
              <a:t>OpenERP,</a:t>
            </a:r>
            <a:r>
              <a:rPr sz="2000" spc="40" dirty="0">
                <a:latin typeface="Times New Roman"/>
                <a:cs typeface="Times New Roman"/>
              </a:rPr>
              <a:t> </a:t>
            </a:r>
            <a:r>
              <a:rPr sz="2000" spc="75" dirty="0">
                <a:latin typeface="Cambria"/>
                <a:cs typeface="Cambria"/>
              </a:rPr>
              <a:t>Tryton,</a:t>
            </a:r>
            <a:r>
              <a:rPr sz="2000" spc="50" dirty="0">
                <a:latin typeface="Times New Roman"/>
                <a:cs typeface="Times New Roman"/>
              </a:rPr>
              <a:t> </a:t>
            </a:r>
            <a:r>
              <a:rPr sz="2000" spc="80" dirty="0">
                <a:latin typeface="Cambria"/>
                <a:cs typeface="Cambria"/>
              </a:rPr>
              <a:t>Picalo,</a:t>
            </a:r>
            <a:r>
              <a:rPr sz="2000" spc="20" dirty="0">
                <a:latin typeface="Times New Roman"/>
                <a:cs typeface="Times New Roman"/>
              </a:rPr>
              <a:t> </a:t>
            </a:r>
            <a:r>
              <a:rPr sz="2000" spc="40" dirty="0">
                <a:latin typeface="Cambria"/>
                <a:cs typeface="Cambria"/>
              </a:rPr>
              <a:t>etc.</a:t>
            </a:r>
            <a:endParaRPr sz="2000" dirty="0">
              <a:latin typeface="Cambria"/>
              <a:cs typeface="Cambria"/>
            </a:endParaRPr>
          </a:p>
          <a:p>
            <a:pPr>
              <a:lnSpc>
                <a:spcPct val="100000"/>
              </a:lnSpc>
              <a:spcBef>
                <a:spcPts val="315"/>
              </a:spcBef>
            </a:pPr>
            <a:endParaRPr sz="2000" dirty="0">
              <a:latin typeface="Cambria"/>
              <a:cs typeface="Cambria"/>
            </a:endParaRPr>
          </a:p>
          <a:p>
            <a:pPr marL="474345" indent="-461645">
              <a:lnSpc>
                <a:spcPct val="100000"/>
              </a:lnSpc>
              <a:buAutoNum type="arabicParenR" startAt="10"/>
              <a:tabLst>
                <a:tab pos="474345" algn="l"/>
              </a:tabLst>
            </a:pPr>
            <a:r>
              <a:rPr sz="2000" b="1" spc="140" dirty="0">
                <a:latin typeface="Cambria"/>
                <a:cs typeface="Cambria"/>
              </a:rPr>
              <a:t>Image</a:t>
            </a:r>
            <a:r>
              <a:rPr sz="2000" spc="65" dirty="0">
                <a:latin typeface="Times New Roman"/>
                <a:cs typeface="Times New Roman"/>
              </a:rPr>
              <a:t> </a:t>
            </a:r>
            <a:r>
              <a:rPr sz="2000" b="1" spc="135" dirty="0">
                <a:latin typeface="Cambria"/>
                <a:cs typeface="Cambria"/>
              </a:rPr>
              <a:t>Processing</a:t>
            </a:r>
            <a:r>
              <a:rPr sz="2000" spc="45" dirty="0">
                <a:latin typeface="Times New Roman"/>
                <a:cs typeface="Times New Roman"/>
              </a:rPr>
              <a:t> </a:t>
            </a:r>
            <a:r>
              <a:rPr sz="2000" b="1" spc="114" dirty="0">
                <a:latin typeface="Cambria"/>
                <a:cs typeface="Cambria"/>
              </a:rPr>
              <a:t>Application</a:t>
            </a:r>
            <a:endParaRPr sz="2000" dirty="0">
              <a:latin typeface="Cambria"/>
              <a:cs typeface="Cambria"/>
            </a:endParaRPr>
          </a:p>
          <a:p>
            <a:pPr marL="287020" marR="5080">
              <a:lnSpc>
                <a:spcPts val="1920"/>
              </a:lnSpc>
              <a:spcBef>
                <a:spcPts val="585"/>
              </a:spcBef>
            </a:pPr>
            <a:r>
              <a:rPr sz="2000" spc="80" dirty="0">
                <a:latin typeface="Cambria"/>
                <a:cs typeface="Cambria"/>
              </a:rPr>
              <a:t>Python</a:t>
            </a:r>
            <a:r>
              <a:rPr sz="2000" spc="70" dirty="0">
                <a:latin typeface="Times New Roman"/>
                <a:cs typeface="Times New Roman"/>
              </a:rPr>
              <a:t> </a:t>
            </a:r>
            <a:r>
              <a:rPr sz="2000" spc="65" dirty="0">
                <a:latin typeface="Cambria"/>
                <a:cs typeface="Cambria"/>
              </a:rPr>
              <a:t>contains</a:t>
            </a:r>
            <a:r>
              <a:rPr sz="2000" spc="45" dirty="0">
                <a:latin typeface="Times New Roman"/>
                <a:cs typeface="Times New Roman"/>
              </a:rPr>
              <a:t> </a:t>
            </a:r>
            <a:r>
              <a:rPr sz="2000" spc="100" dirty="0">
                <a:latin typeface="Cambria"/>
                <a:cs typeface="Cambria"/>
              </a:rPr>
              <a:t>many</a:t>
            </a:r>
            <a:r>
              <a:rPr sz="2000" spc="60" dirty="0">
                <a:latin typeface="Times New Roman"/>
                <a:cs typeface="Times New Roman"/>
              </a:rPr>
              <a:t> </a:t>
            </a:r>
            <a:r>
              <a:rPr sz="2000" spc="65" dirty="0">
                <a:latin typeface="Cambria"/>
                <a:cs typeface="Cambria"/>
              </a:rPr>
              <a:t>libraries</a:t>
            </a:r>
            <a:r>
              <a:rPr sz="2000" spc="40" dirty="0">
                <a:latin typeface="Times New Roman"/>
                <a:cs typeface="Times New Roman"/>
              </a:rPr>
              <a:t> </a:t>
            </a:r>
            <a:r>
              <a:rPr sz="2000" spc="105" dirty="0">
                <a:latin typeface="Cambria"/>
                <a:cs typeface="Cambria"/>
              </a:rPr>
              <a:t>that</a:t>
            </a:r>
            <a:r>
              <a:rPr sz="2000" spc="55" dirty="0">
                <a:latin typeface="Times New Roman"/>
                <a:cs typeface="Times New Roman"/>
              </a:rPr>
              <a:t> </a:t>
            </a:r>
            <a:r>
              <a:rPr sz="2000" spc="70" dirty="0">
                <a:latin typeface="Cambria"/>
                <a:cs typeface="Cambria"/>
              </a:rPr>
              <a:t>are</a:t>
            </a:r>
            <a:r>
              <a:rPr sz="2000" spc="70" dirty="0">
                <a:latin typeface="Times New Roman"/>
                <a:cs typeface="Times New Roman"/>
              </a:rPr>
              <a:t> </a:t>
            </a:r>
            <a:r>
              <a:rPr sz="2000" spc="55" dirty="0">
                <a:latin typeface="Cambria"/>
                <a:cs typeface="Cambria"/>
              </a:rPr>
              <a:t>used</a:t>
            </a:r>
            <a:r>
              <a:rPr sz="2000" spc="65" dirty="0">
                <a:latin typeface="Times New Roman"/>
                <a:cs typeface="Times New Roman"/>
              </a:rPr>
              <a:t> </a:t>
            </a:r>
            <a:r>
              <a:rPr sz="2000" dirty="0">
                <a:latin typeface="Cambria"/>
                <a:cs typeface="Cambria"/>
              </a:rPr>
              <a:t>to</a:t>
            </a:r>
            <a:r>
              <a:rPr sz="2000" spc="70" dirty="0">
                <a:latin typeface="Times New Roman"/>
                <a:cs typeface="Times New Roman"/>
              </a:rPr>
              <a:t> </a:t>
            </a:r>
            <a:r>
              <a:rPr sz="2000" dirty="0">
                <a:latin typeface="Cambria"/>
                <a:cs typeface="Cambria"/>
              </a:rPr>
              <a:t>work</a:t>
            </a:r>
            <a:r>
              <a:rPr sz="2000" spc="50" dirty="0">
                <a:latin typeface="Times New Roman"/>
                <a:cs typeface="Times New Roman"/>
              </a:rPr>
              <a:t> </a:t>
            </a:r>
            <a:r>
              <a:rPr sz="2000" spc="75" dirty="0">
                <a:latin typeface="Cambria"/>
                <a:cs typeface="Cambria"/>
              </a:rPr>
              <a:t>with</a:t>
            </a:r>
            <a:r>
              <a:rPr sz="2000" spc="50" dirty="0">
                <a:latin typeface="Times New Roman"/>
                <a:cs typeface="Times New Roman"/>
              </a:rPr>
              <a:t> </a:t>
            </a:r>
            <a:r>
              <a:rPr sz="2000" spc="55" dirty="0">
                <a:latin typeface="Cambria"/>
                <a:cs typeface="Cambria"/>
              </a:rPr>
              <a:t>the</a:t>
            </a:r>
            <a:r>
              <a:rPr sz="2000" spc="55" dirty="0">
                <a:latin typeface="Times New Roman"/>
                <a:cs typeface="Times New Roman"/>
              </a:rPr>
              <a:t> </a:t>
            </a:r>
            <a:r>
              <a:rPr sz="2000" spc="90" dirty="0">
                <a:latin typeface="Cambria"/>
                <a:cs typeface="Cambria"/>
              </a:rPr>
              <a:t>image.</a:t>
            </a:r>
            <a:r>
              <a:rPr sz="2000" spc="35" dirty="0">
                <a:latin typeface="Times New Roman"/>
                <a:cs typeface="Times New Roman"/>
              </a:rPr>
              <a:t> </a:t>
            </a:r>
            <a:r>
              <a:rPr sz="2000" spc="95" dirty="0">
                <a:latin typeface="Cambria"/>
                <a:cs typeface="Cambria"/>
              </a:rPr>
              <a:t>The</a:t>
            </a:r>
            <a:r>
              <a:rPr sz="2000" spc="80" dirty="0">
                <a:latin typeface="Times New Roman"/>
                <a:cs typeface="Times New Roman"/>
              </a:rPr>
              <a:t> </a:t>
            </a:r>
            <a:r>
              <a:rPr sz="2000" spc="80" dirty="0">
                <a:latin typeface="Cambria"/>
                <a:cs typeface="Cambria"/>
              </a:rPr>
              <a:t>image</a:t>
            </a:r>
            <a:r>
              <a:rPr sz="2000" spc="45" dirty="0">
                <a:latin typeface="Times New Roman"/>
                <a:cs typeface="Times New Roman"/>
              </a:rPr>
              <a:t> </a:t>
            </a:r>
            <a:r>
              <a:rPr sz="2000" spc="75" dirty="0">
                <a:latin typeface="Cambria"/>
                <a:cs typeface="Cambria"/>
              </a:rPr>
              <a:t>can</a:t>
            </a:r>
            <a:r>
              <a:rPr sz="2000" spc="80" dirty="0">
                <a:latin typeface="Times New Roman"/>
                <a:cs typeface="Times New Roman"/>
              </a:rPr>
              <a:t> </a:t>
            </a:r>
            <a:r>
              <a:rPr sz="2000" dirty="0">
                <a:latin typeface="Cambria"/>
                <a:cs typeface="Cambria"/>
              </a:rPr>
              <a:t>be</a:t>
            </a:r>
            <a:r>
              <a:rPr sz="2000" spc="70" dirty="0">
                <a:latin typeface="Times New Roman"/>
                <a:cs typeface="Times New Roman"/>
              </a:rPr>
              <a:t> </a:t>
            </a:r>
            <a:r>
              <a:rPr sz="2000" spc="85" dirty="0">
                <a:latin typeface="Cambria"/>
                <a:cs typeface="Cambria"/>
              </a:rPr>
              <a:t>manipulated</a:t>
            </a:r>
            <a:r>
              <a:rPr sz="2000" spc="35" dirty="0">
                <a:latin typeface="Times New Roman"/>
                <a:cs typeface="Times New Roman"/>
              </a:rPr>
              <a:t> </a:t>
            </a:r>
            <a:r>
              <a:rPr sz="2000" spc="45" dirty="0">
                <a:latin typeface="Cambria"/>
                <a:cs typeface="Cambria"/>
              </a:rPr>
              <a:t>according</a:t>
            </a:r>
            <a:r>
              <a:rPr sz="2000" spc="40" dirty="0">
                <a:latin typeface="Times New Roman"/>
                <a:cs typeface="Times New Roman"/>
              </a:rPr>
              <a:t> </a:t>
            </a:r>
            <a:r>
              <a:rPr sz="2000" dirty="0">
                <a:latin typeface="Cambria"/>
                <a:cs typeface="Cambria"/>
              </a:rPr>
              <a:t>to</a:t>
            </a:r>
            <a:r>
              <a:rPr sz="2000" spc="70" dirty="0">
                <a:latin typeface="Times New Roman"/>
                <a:cs typeface="Times New Roman"/>
              </a:rPr>
              <a:t> </a:t>
            </a:r>
            <a:r>
              <a:rPr sz="2000" spc="-25" dirty="0">
                <a:latin typeface="Cambria"/>
                <a:cs typeface="Cambria"/>
              </a:rPr>
              <a:t>our</a:t>
            </a:r>
            <a:r>
              <a:rPr sz="2000" spc="-25" dirty="0">
                <a:latin typeface="Times New Roman"/>
                <a:cs typeface="Times New Roman"/>
              </a:rPr>
              <a:t> </a:t>
            </a:r>
            <a:r>
              <a:rPr sz="2000" spc="65" dirty="0">
                <a:latin typeface="Cambria"/>
                <a:cs typeface="Cambria"/>
              </a:rPr>
              <a:t>requirements.</a:t>
            </a:r>
            <a:r>
              <a:rPr sz="2000" spc="65" dirty="0">
                <a:latin typeface="Times New Roman"/>
                <a:cs typeface="Times New Roman"/>
              </a:rPr>
              <a:t> </a:t>
            </a:r>
            <a:r>
              <a:rPr sz="2000" spc="80" dirty="0">
                <a:latin typeface="Cambria"/>
                <a:cs typeface="Cambria"/>
              </a:rPr>
              <a:t>Some</a:t>
            </a:r>
            <a:r>
              <a:rPr sz="2000" spc="114" dirty="0">
                <a:latin typeface="Times New Roman"/>
                <a:cs typeface="Times New Roman"/>
              </a:rPr>
              <a:t> </a:t>
            </a:r>
            <a:r>
              <a:rPr sz="2000" spc="65" dirty="0">
                <a:latin typeface="Cambria"/>
                <a:cs typeface="Cambria"/>
              </a:rPr>
              <a:t>libraries</a:t>
            </a:r>
            <a:r>
              <a:rPr sz="2000" spc="80" dirty="0">
                <a:latin typeface="Times New Roman"/>
                <a:cs typeface="Times New Roman"/>
              </a:rPr>
              <a:t> </a:t>
            </a:r>
            <a:r>
              <a:rPr sz="2000" dirty="0">
                <a:latin typeface="Cambria"/>
                <a:cs typeface="Cambria"/>
              </a:rPr>
              <a:t>of</a:t>
            </a:r>
            <a:r>
              <a:rPr sz="2000" spc="95" dirty="0">
                <a:latin typeface="Times New Roman"/>
                <a:cs typeface="Times New Roman"/>
              </a:rPr>
              <a:t> </a:t>
            </a:r>
            <a:r>
              <a:rPr sz="2000" spc="80" dirty="0">
                <a:latin typeface="Cambria"/>
                <a:cs typeface="Cambria"/>
              </a:rPr>
              <a:t>image</a:t>
            </a:r>
            <a:r>
              <a:rPr sz="2000" spc="80" dirty="0">
                <a:latin typeface="Times New Roman"/>
                <a:cs typeface="Times New Roman"/>
              </a:rPr>
              <a:t> </a:t>
            </a:r>
            <a:r>
              <a:rPr sz="2000" dirty="0">
                <a:latin typeface="Cambria"/>
                <a:cs typeface="Cambria"/>
              </a:rPr>
              <a:t>processing</a:t>
            </a:r>
            <a:r>
              <a:rPr sz="2000" spc="90" dirty="0">
                <a:latin typeface="Times New Roman"/>
                <a:cs typeface="Times New Roman"/>
              </a:rPr>
              <a:t> </a:t>
            </a:r>
            <a:r>
              <a:rPr sz="2000" spc="70" dirty="0">
                <a:latin typeface="Cambria"/>
                <a:cs typeface="Cambria"/>
              </a:rPr>
              <a:t>are</a:t>
            </a:r>
            <a:r>
              <a:rPr sz="2000" spc="90" dirty="0">
                <a:latin typeface="Times New Roman"/>
                <a:cs typeface="Times New Roman"/>
              </a:rPr>
              <a:t> </a:t>
            </a:r>
            <a:r>
              <a:rPr sz="2000" spc="70" dirty="0">
                <a:latin typeface="Cambria"/>
                <a:cs typeface="Cambria"/>
              </a:rPr>
              <a:t>given</a:t>
            </a:r>
            <a:r>
              <a:rPr sz="2000" spc="90" dirty="0">
                <a:latin typeface="Times New Roman"/>
                <a:cs typeface="Times New Roman"/>
              </a:rPr>
              <a:t> </a:t>
            </a:r>
            <a:r>
              <a:rPr sz="2000" spc="-10" dirty="0">
                <a:latin typeface="Cambria"/>
                <a:cs typeface="Cambria"/>
              </a:rPr>
              <a:t>below.</a:t>
            </a:r>
            <a:endParaRPr sz="2000" dirty="0">
              <a:latin typeface="Cambria"/>
              <a:cs typeface="Cambria"/>
            </a:endParaRPr>
          </a:p>
          <a:p>
            <a:pPr marL="287020" lvl="1" indent="-274320">
              <a:lnSpc>
                <a:spcPct val="100000"/>
              </a:lnSpc>
              <a:spcBef>
                <a:spcPts val="140"/>
              </a:spcBef>
              <a:buClr>
                <a:srgbClr val="FE8537"/>
              </a:buClr>
              <a:buSzPct val="70000"/>
              <a:buFont typeface="Wingdings"/>
              <a:buChar char=""/>
              <a:tabLst>
                <a:tab pos="287020" algn="l"/>
              </a:tabLst>
            </a:pPr>
            <a:r>
              <a:rPr sz="2000" spc="145" dirty="0">
                <a:latin typeface="Cambria"/>
                <a:cs typeface="Cambria"/>
              </a:rPr>
              <a:t>OpenCV</a:t>
            </a:r>
            <a:endParaRPr sz="2000" dirty="0">
              <a:latin typeface="Cambria"/>
              <a:cs typeface="Cambria"/>
            </a:endParaRPr>
          </a:p>
          <a:p>
            <a:pPr marL="287020" lvl="1" indent="-274320">
              <a:lnSpc>
                <a:spcPct val="100000"/>
              </a:lnSpc>
              <a:spcBef>
                <a:spcPts val="120"/>
              </a:spcBef>
              <a:buClr>
                <a:srgbClr val="FE8537"/>
              </a:buClr>
              <a:buSzPct val="70000"/>
              <a:buFont typeface="Wingdings"/>
              <a:buChar char=""/>
              <a:tabLst>
                <a:tab pos="287020" algn="l"/>
              </a:tabLst>
            </a:pPr>
            <a:r>
              <a:rPr sz="2000" spc="55" dirty="0">
                <a:latin typeface="Cambria"/>
                <a:cs typeface="Cambria"/>
              </a:rPr>
              <a:t>Pillow</a:t>
            </a:r>
            <a:endParaRPr sz="2000" dirty="0">
              <a:latin typeface="Cambria"/>
              <a:cs typeface="Cambria"/>
            </a:endParaRPr>
          </a:p>
          <a:p>
            <a:pPr marL="287020" lvl="1" indent="-274320">
              <a:lnSpc>
                <a:spcPct val="100000"/>
              </a:lnSpc>
              <a:spcBef>
                <a:spcPts val="120"/>
              </a:spcBef>
              <a:buClr>
                <a:srgbClr val="FE8537"/>
              </a:buClr>
              <a:buSzPct val="70000"/>
              <a:buFont typeface="Wingdings"/>
              <a:buChar char=""/>
              <a:tabLst>
                <a:tab pos="287020" algn="l"/>
              </a:tabLst>
            </a:pPr>
            <a:r>
              <a:rPr sz="2000" spc="120" dirty="0">
                <a:latin typeface="Cambria"/>
                <a:cs typeface="Cambria"/>
              </a:rPr>
              <a:t>SimpleITK</a:t>
            </a:r>
            <a:endParaRPr sz="2000" dirty="0">
              <a:latin typeface="Cambria"/>
              <a:cs typeface="Cambria"/>
            </a:endParaRP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419856"/>
            <a:ext cx="1711960" cy="391160"/>
          </a:xfrm>
          <a:prstGeom prst="rect">
            <a:avLst/>
          </a:prstGeom>
        </p:spPr>
        <p:txBody>
          <a:bodyPr vert="horz" wrap="square" lIns="0" tIns="12700" rIns="0" bIns="0" rtlCol="0">
            <a:spAutoFit/>
          </a:bodyPr>
          <a:lstStyle/>
          <a:p>
            <a:pPr marL="12700">
              <a:lnSpc>
                <a:spcPct val="100000"/>
              </a:lnSpc>
              <a:spcBef>
                <a:spcPts val="100"/>
              </a:spcBef>
            </a:pPr>
            <a:r>
              <a:rPr sz="2400" spc="-10" dirty="0"/>
              <a:t>Types</a:t>
            </a:r>
            <a:r>
              <a:rPr sz="2400" b="0" spc="-110" dirty="0">
                <a:latin typeface="Times New Roman"/>
                <a:cs typeface="Times New Roman"/>
              </a:rPr>
              <a:t> </a:t>
            </a:r>
            <a:r>
              <a:rPr sz="2400" dirty="0"/>
              <a:t>of</a:t>
            </a:r>
            <a:r>
              <a:rPr sz="2400" b="0" spc="-120" dirty="0">
                <a:latin typeface="Times New Roman"/>
                <a:cs typeface="Times New Roman"/>
              </a:rPr>
              <a:t> </a:t>
            </a:r>
            <a:r>
              <a:rPr sz="2400" spc="-10" dirty="0"/>
              <a:t>Files</a:t>
            </a:r>
            <a:endParaRPr sz="2400">
              <a:latin typeface="Times New Roman"/>
              <a:cs typeface="Times New Roman"/>
            </a:endParaRPr>
          </a:p>
        </p:txBody>
      </p:sp>
      <p:sp>
        <p:nvSpPr>
          <p:cNvPr id="3" name="object 3"/>
          <p:cNvSpPr txBox="1"/>
          <p:nvPr/>
        </p:nvSpPr>
        <p:spPr>
          <a:xfrm>
            <a:off x="427732" y="790853"/>
            <a:ext cx="5515610" cy="4553585"/>
          </a:xfrm>
          <a:prstGeom prst="rect">
            <a:avLst/>
          </a:prstGeom>
        </p:spPr>
        <p:txBody>
          <a:bodyPr vert="horz" wrap="square" lIns="0" tIns="116205" rIns="0" bIns="0" rtlCol="0">
            <a:spAutoFit/>
          </a:bodyPr>
          <a:lstStyle/>
          <a:p>
            <a:pPr marL="12700">
              <a:lnSpc>
                <a:spcPct val="100000"/>
              </a:lnSpc>
              <a:spcBef>
                <a:spcPts val="915"/>
              </a:spcBef>
            </a:pPr>
            <a:r>
              <a:rPr sz="1600" dirty="0">
                <a:latin typeface="Calibri"/>
                <a:cs typeface="Calibri"/>
              </a:rPr>
              <a:t>Python</a:t>
            </a:r>
            <a:r>
              <a:rPr sz="1600" spc="-65" dirty="0">
                <a:latin typeface="Times New Roman"/>
                <a:cs typeface="Times New Roman"/>
              </a:rPr>
              <a:t> </a:t>
            </a:r>
            <a:r>
              <a:rPr sz="1600" dirty="0">
                <a:latin typeface="Calibri"/>
                <a:cs typeface="Calibri"/>
              </a:rPr>
              <a:t>allow</a:t>
            </a:r>
            <a:r>
              <a:rPr sz="1600" spc="-70" dirty="0">
                <a:latin typeface="Times New Roman"/>
                <a:cs typeface="Times New Roman"/>
              </a:rPr>
              <a:t> </a:t>
            </a:r>
            <a:r>
              <a:rPr sz="1600" dirty="0">
                <a:latin typeface="Calibri"/>
                <a:cs typeface="Calibri"/>
              </a:rPr>
              <a:t>us</a:t>
            </a:r>
            <a:r>
              <a:rPr sz="1600" spc="-75" dirty="0">
                <a:latin typeface="Times New Roman"/>
                <a:cs typeface="Times New Roman"/>
              </a:rPr>
              <a:t> </a:t>
            </a:r>
            <a:r>
              <a:rPr sz="1600" dirty="0">
                <a:latin typeface="Calibri"/>
                <a:cs typeface="Calibri"/>
              </a:rPr>
              <a:t>to</a:t>
            </a:r>
            <a:r>
              <a:rPr sz="1600" spc="-60" dirty="0">
                <a:latin typeface="Times New Roman"/>
                <a:cs typeface="Times New Roman"/>
              </a:rPr>
              <a:t> </a:t>
            </a:r>
            <a:r>
              <a:rPr sz="1600" spc="-10" dirty="0">
                <a:latin typeface="Calibri"/>
                <a:cs typeface="Calibri"/>
              </a:rPr>
              <a:t>create</a:t>
            </a:r>
            <a:r>
              <a:rPr sz="1600" spc="-50" dirty="0">
                <a:latin typeface="Times New Roman"/>
                <a:cs typeface="Times New Roman"/>
              </a:rPr>
              <a:t> </a:t>
            </a:r>
            <a:r>
              <a:rPr sz="1600" dirty="0">
                <a:latin typeface="Calibri"/>
                <a:cs typeface="Calibri"/>
              </a:rPr>
              <a:t>and</a:t>
            </a:r>
            <a:r>
              <a:rPr sz="1600" spc="-80" dirty="0">
                <a:latin typeface="Times New Roman"/>
                <a:cs typeface="Times New Roman"/>
              </a:rPr>
              <a:t> </a:t>
            </a:r>
            <a:r>
              <a:rPr sz="1600" dirty="0">
                <a:latin typeface="Calibri"/>
                <a:cs typeface="Calibri"/>
              </a:rPr>
              <a:t>manage</a:t>
            </a:r>
            <a:r>
              <a:rPr sz="1600" spc="-80" dirty="0">
                <a:latin typeface="Times New Roman"/>
                <a:cs typeface="Times New Roman"/>
              </a:rPr>
              <a:t> </a:t>
            </a:r>
            <a:r>
              <a:rPr sz="1600" dirty="0">
                <a:latin typeface="Calibri"/>
                <a:cs typeface="Calibri"/>
              </a:rPr>
              <a:t>three</a:t>
            </a:r>
            <a:r>
              <a:rPr sz="1600" spc="-45" dirty="0">
                <a:latin typeface="Times New Roman"/>
                <a:cs typeface="Times New Roman"/>
              </a:rPr>
              <a:t> </a:t>
            </a:r>
            <a:r>
              <a:rPr sz="1600" dirty="0">
                <a:latin typeface="Calibri"/>
                <a:cs typeface="Calibri"/>
              </a:rPr>
              <a:t>types</a:t>
            </a:r>
            <a:r>
              <a:rPr sz="1600" spc="-70" dirty="0">
                <a:latin typeface="Times New Roman"/>
                <a:cs typeface="Times New Roman"/>
              </a:rPr>
              <a:t> </a:t>
            </a:r>
            <a:r>
              <a:rPr sz="1600" dirty="0">
                <a:latin typeface="Calibri"/>
                <a:cs typeface="Calibri"/>
              </a:rPr>
              <a:t>of</a:t>
            </a:r>
            <a:r>
              <a:rPr sz="1600" spc="-55" dirty="0">
                <a:latin typeface="Times New Roman"/>
                <a:cs typeface="Times New Roman"/>
              </a:rPr>
              <a:t> </a:t>
            </a:r>
            <a:r>
              <a:rPr sz="1600" spc="-20" dirty="0">
                <a:latin typeface="Calibri"/>
                <a:cs typeface="Calibri"/>
              </a:rPr>
              <a:t>file</a:t>
            </a:r>
            <a:endParaRPr sz="1600" dirty="0">
              <a:latin typeface="Calibri"/>
              <a:cs typeface="Calibri"/>
            </a:endParaRPr>
          </a:p>
          <a:p>
            <a:pPr marL="354965" indent="-342265">
              <a:lnSpc>
                <a:spcPct val="100000"/>
              </a:lnSpc>
              <a:spcBef>
                <a:spcPts val="819"/>
              </a:spcBef>
              <a:buAutoNum type="arabicPeriod"/>
              <a:tabLst>
                <a:tab pos="354965" algn="l"/>
              </a:tabLst>
            </a:pPr>
            <a:r>
              <a:rPr sz="1600" dirty="0">
                <a:latin typeface="Calibri"/>
                <a:cs typeface="Calibri"/>
              </a:rPr>
              <a:t>TEXT</a:t>
            </a:r>
            <a:r>
              <a:rPr sz="1600" spc="-50" dirty="0">
                <a:latin typeface="Times New Roman"/>
                <a:cs typeface="Times New Roman"/>
              </a:rPr>
              <a:t> </a:t>
            </a:r>
            <a:r>
              <a:rPr sz="1600" spc="-20" dirty="0">
                <a:latin typeface="Calibri"/>
                <a:cs typeface="Calibri"/>
              </a:rPr>
              <a:t>FILE</a:t>
            </a:r>
            <a:endParaRPr sz="1600" dirty="0">
              <a:latin typeface="Calibri"/>
              <a:cs typeface="Calibri"/>
            </a:endParaRPr>
          </a:p>
          <a:p>
            <a:pPr marL="354965" indent="-342265">
              <a:lnSpc>
                <a:spcPct val="100000"/>
              </a:lnSpc>
              <a:spcBef>
                <a:spcPts val="805"/>
              </a:spcBef>
              <a:buAutoNum type="arabicPeriod"/>
              <a:tabLst>
                <a:tab pos="354965" algn="l"/>
              </a:tabLst>
            </a:pPr>
            <a:r>
              <a:rPr sz="1600" dirty="0">
                <a:latin typeface="Calibri"/>
                <a:cs typeface="Calibri"/>
              </a:rPr>
              <a:t>BINARY</a:t>
            </a:r>
            <a:r>
              <a:rPr sz="1600" spc="-85" dirty="0">
                <a:latin typeface="Times New Roman"/>
                <a:cs typeface="Times New Roman"/>
              </a:rPr>
              <a:t> </a:t>
            </a:r>
            <a:r>
              <a:rPr sz="1600" spc="-20" dirty="0">
                <a:latin typeface="Calibri"/>
                <a:cs typeface="Calibri"/>
              </a:rPr>
              <a:t>FILE</a:t>
            </a:r>
            <a:endParaRPr sz="1600" dirty="0">
              <a:latin typeface="Calibri"/>
              <a:cs typeface="Calibri"/>
            </a:endParaRPr>
          </a:p>
          <a:p>
            <a:pPr marL="354965" indent="-342265">
              <a:lnSpc>
                <a:spcPct val="100000"/>
              </a:lnSpc>
              <a:spcBef>
                <a:spcPts val="805"/>
              </a:spcBef>
              <a:buAutoNum type="arabicPeriod"/>
              <a:tabLst>
                <a:tab pos="354965" algn="l"/>
              </a:tabLst>
            </a:pPr>
            <a:r>
              <a:rPr lang="en-US" sz="1600" dirty="0" smtClean="0">
                <a:latin typeface="Calibri"/>
                <a:cs typeface="Calibri"/>
              </a:rPr>
              <a:t>CSE</a:t>
            </a:r>
            <a:r>
              <a:rPr sz="1600" dirty="0" smtClean="0">
                <a:latin typeface="Calibri"/>
                <a:cs typeface="Calibri"/>
              </a:rPr>
              <a:t>V</a:t>
            </a:r>
            <a:r>
              <a:rPr sz="1600" spc="-60" dirty="0" smtClean="0">
                <a:latin typeface="Times New Roman"/>
                <a:cs typeface="Times New Roman"/>
              </a:rPr>
              <a:t> </a:t>
            </a:r>
            <a:r>
              <a:rPr sz="1600" dirty="0">
                <a:latin typeface="Calibri"/>
                <a:cs typeface="Calibri"/>
              </a:rPr>
              <a:t>(Comma</a:t>
            </a:r>
            <a:r>
              <a:rPr sz="1600" spc="-60" dirty="0">
                <a:latin typeface="Times New Roman"/>
                <a:cs typeface="Times New Roman"/>
              </a:rPr>
              <a:t> </a:t>
            </a:r>
            <a:r>
              <a:rPr sz="1600" spc="-10" dirty="0">
                <a:latin typeface="Calibri"/>
                <a:cs typeface="Calibri"/>
              </a:rPr>
              <a:t>separated</a:t>
            </a:r>
            <a:r>
              <a:rPr sz="1600" spc="-65" dirty="0">
                <a:latin typeface="Times New Roman"/>
                <a:cs typeface="Times New Roman"/>
              </a:rPr>
              <a:t> </a:t>
            </a:r>
            <a:r>
              <a:rPr sz="1600" spc="-10" dirty="0">
                <a:latin typeface="Calibri"/>
                <a:cs typeface="Calibri"/>
              </a:rPr>
              <a:t>values)</a:t>
            </a:r>
            <a:r>
              <a:rPr sz="1600" spc="-75" dirty="0">
                <a:latin typeface="Times New Roman"/>
                <a:cs typeface="Times New Roman"/>
              </a:rPr>
              <a:t> </a:t>
            </a:r>
            <a:r>
              <a:rPr sz="1600" spc="-20" dirty="0">
                <a:latin typeface="Calibri"/>
                <a:cs typeface="Calibri"/>
              </a:rPr>
              <a:t>files</a:t>
            </a:r>
            <a:endParaRPr sz="1600" dirty="0">
              <a:latin typeface="Calibri"/>
              <a:cs typeface="Calibri"/>
            </a:endParaRPr>
          </a:p>
          <a:p>
            <a:pPr marL="12700">
              <a:lnSpc>
                <a:spcPct val="100000"/>
              </a:lnSpc>
              <a:spcBef>
                <a:spcPts val="770"/>
              </a:spcBef>
            </a:pPr>
            <a:r>
              <a:rPr sz="1800" b="1" dirty="0">
                <a:latin typeface="Calibri"/>
                <a:cs typeface="Calibri"/>
              </a:rPr>
              <a:t>TEXT</a:t>
            </a:r>
            <a:r>
              <a:rPr sz="1800" spc="-65" dirty="0">
                <a:latin typeface="Times New Roman"/>
                <a:cs typeface="Times New Roman"/>
              </a:rPr>
              <a:t> </a:t>
            </a:r>
            <a:r>
              <a:rPr sz="1800" b="1" spc="-20" dirty="0">
                <a:latin typeface="Calibri"/>
                <a:cs typeface="Calibri"/>
              </a:rPr>
              <a:t>FILE</a:t>
            </a:r>
            <a:endParaRPr sz="1800" dirty="0">
              <a:latin typeface="Calibri"/>
              <a:cs typeface="Calibri"/>
            </a:endParaRPr>
          </a:p>
          <a:p>
            <a:pPr marL="52069">
              <a:lnSpc>
                <a:spcPct val="100000"/>
              </a:lnSpc>
              <a:spcBef>
                <a:spcPts val="780"/>
              </a:spcBef>
            </a:pPr>
            <a:r>
              <a:rPr sz="1800" b="1" dirty="0">
                <a:solidFill>
                  <a:srgbClr val="FF0000"/>
                </a:solidFill>
                <a:latin typeface="Calibri"/>
                <a:cs typeface="Calibri"/>
              </a:rPr>
              <a:t>What</a:t>
            </a:r>
            <a:r>
              <a:rPr sz="1800" spc="-55" dirty="0">
                <a:solidFill>
                  <a:srgbClr val="FF0000"/>
                </a:solidFill>
                <a:latin typeface="Times New Roman"/>
                <a:cs typeface="Times New Roman"/>
              </a:rPr>
              <a:t> </a:t>
            </a:r>
            <a:r>
              <a:rPr sz="1800" b="1" dirty="0">
                <a:solidFill>
                  <a:srgbClr val="FF0000"/>
                </a:solidFill>
                <a:latin typeface="Calibri"/>
                <a:cs typeface="Calibri"/>
              </a:rPr>
              <a:t>is</a:t>
            </a:r>
            <a:r>
              <a:rPr sz="1800" spc="-60" dirty="0">
                <a:solidFill>
                  <a:srgbClr val="FF0000"/>
                </a:solidFill>
                <a:latin typeface="Times New Roman"/>
                <a:cs typeface="Times New Roman"/>
              </a:rPr>
              <a:t> </a:t>
            </a:r>
            <a:r>
              <a:rPr sz="1800" b="1" spc="-50" dirty="0">
                <a:solidFill>
                  <a:srgbClr val="FF0000"/>
                </a:solidFill>
                <a:latin typeface="Calibri"/>
                <a:cs typeface="Calibri"/>
              </a:rPr>
              <a:t>Text</a:t>
            </a:r>
            <a:r>
              <a:rPr sz="1800" spc="-65" dirty="0">
                <a:solidFill>
                  <a:srgbClr val="FF0000"/>
                </a:solidFill>
                <a:latin typeface="Times New Roman"/>
                <a:cs typeface="Times New Roman"/>
              </a:rPr>
              <a:t> </a:t>
            </a:r>
            <a:r>
              <a:rPr sz="1800" b="1" spc="-10" dirty="0">
                <a:solidFill>
                  <a:srgbClr val="FF0000"/>
                </a:solidFill>
                <a:latin typeface="Calibri"/>
                <a:cs typeface="Calibri"/>
              </a:rPr>
              <a:t>File?</a:t>
            </a:r>
            <a:endParaRPr sz="1800" dirty="0">
              <a:latin typeface="Calibri"/>
              <a:cs typeface="Calibri"/>
            </a:endParaRPr>
          </a:p>
          <a:p>
            <a:pPr marL="139700" lvl="1" indent="-127000">
              <a:lnSpc>
                <a:spcPct val="100000"/>
              </a:lnSpc>
              <a:spcBef>
                <a:spcPts val="825"/>
              </a:spcBef>
              <a:buSzPct val="87500"/>
              <a:buChar char="•"/>
              <a:tabLst>
                <a:tab pos="139700" algn="l"/>
              </a:tabLst>
            </a:pPr>
            <a:r>
              <a:rPr sz="1600" dirty="0">
                <a:latin typeface="Calibri"/>
                <a:cs typeface="Calibri"/>
              </a:rPr>
              <a:t>A</a:t>
            </a:r>
            <a:r>
              <a:rPr sz="1600" spc="-45" dirty="0">
                <a:latin typeface="Times New Roman"/>
                <a:cs typeface="Times New Roman"/>
              </a:rPr>
              <a:t> </a:t>
            </a:r>
            <a:r>
              <a:rPr sz="1600" spc="-10" dirty="0">
                <a:latin typeface="Calibri"/>
                <a:cs typeface="Calibri"/>
              </a:rPr>
              <a:t>text</a:t>
            </a:r>
            <a:r>
              <a:rPr sz="1600" spc="-60" dirty="0">
                <a:latin typeface="Times New Roman"/>
                <a:cs typeface="Times New Roman"/>
              </a:rPr>
              <a:t> </a:t>
            </a:r>
            <a:r>
              <a:rPr sz="1600" dirty="0">
                <a:latin typeface="Calibri"/>
                <a:cs typeface="Calibri"/>
              </a:rPr>
              <a:t>file</a:t>
            </a:r>
            <a:r>
              <a:rPr sz="1600" spc="-70" dirty="0">
                <a:latin typeface="Times New Roman"/>
                <a:cs typeface="Times New Roman"/>
              </a:rPr>
              <a:t> </a:t>
            </a:r>
            <a:r>
              <a:rPr sz="1600" dirty="0">
                <a:latin typeface="Calibri"/>
                <a:cs typeface="Calibri"/>
              </a:rPr>
              <a:t>is</a:t>
            </a:r>
            <a:r>
              <a:rPr sz="1600" spc="-60" dirty="0">
                <a:latin typeface="Times New Roman"/>
                <a:cs typeface="Times New Roman"/>
              </a:rPr>
              <a:t> </a:t>
            </a:r>
            <a:r>
              <a:rPr sz="1600" dirty="0">
                <a:latin typeface="Calibri"/>
                <a:cs typeface="Calibri"/>
              </a:rPr>
              <a:t>usually</a:t>
            </a:r>
            <a:r>
              <a:rPr sz="1600" spc="-75" dirty="0">
                <a:latin typeface="Times New Roman"/>
                <a:cs typeface="Times New Roman"/>
              </a:rPr>
              <a:t> </a:t>
            </a:r>
            <a:r>
              <a:rPr sz="1600" spc="-10" dirty="0">
                <a:latin typeface="Calibri"/>
                <a:cs typeface="Calibri"/>
              </a:rPr>
              <a:t>considered</a:t>
            </a:r>
            <a:r>
              <a:rPr sz="1600" spc="-30" dirty="0">
                <a:latin typeface="Times New Roman"/>
                <a:cs typeface="Times New Roman"/>
              </a:rPr>
              <a:t> </a:t>
            </a:r>
            <a:r>
              <a:rPr sz="1600" dirty="0">
                <a:latin typeface="Calibri"/>
                <a:cs typeface="Calibri"/>
              </a:rPr>
              <a:t>as</a:t>
            </a:r>
            <a:r>
              <a:rPr sz="1600" spc="-55" dirty="0">
                <a:latin typeface="Times New Roman"/>
                <a:cs typeface="Times New Roman"/>
              </a:rPr>
              <a:t> </a:t>
            </a:r>
            <a:r>
              <a:rPr sz="1600" dirty="0">
                <a:latin typeface="Calibri"/>
                <a:cs typeface="Calibri"/>
              </a:rPr>
              <a:t>sequence</a:t>
            </a:r>
            <a:r>
              <a:rPr sz="1600" spc="-45" dirty="0">
                <a:latin typeface="Times New Roman"/>
                <a:cs typeface="Times New Roman"/>
              </a:rPr>
              <a:t> </a:t>
            </a:r>
            <a:r>
              <a:rPr sz="1600" dirty="0">
                <a:latin typeface="Calibri"/>
                <a:cs typeface="Calibri"/>
              </a:rPr>
              <a:t>of</a:t>
            </a:r>
            <a:r>
              <a:rPr sz="1600" spc="-40" dirty="0">
                <a:latin typeface="Times New Roman"/>
                <a:cs typeface="Times New Roman"/>
              </a:rPr>
              <a:t> </a:t>
            </a:r>
            <a:r>
              <a:rPr sz="1600" spc="-10" dirty="0">
                <a:latin typeface="Calibri"/>
                <a:cs typeface="Calibri"/>
              </a:rPr>
              <a:t>lines.</a:t>
            </a:r>
            <a:endParaRPr sz="1600" dirty="0">
              <a:latin typeface="Calibri"/>
              <a:cs typeface="Calibri"/>
            </a:endParaRPr>
          </a:p>
          <a:p>
            <a:pPr marL="12700" marR="8255" lvl="1" indent="165735">
              <a:lnSpc>
                <a:spcPts val="1730"/>
              </a:lnSpc>
              <a:spcBef>
                <a:spcPts val="1035"/>
              </a:spcBef>
              <a:buChar char="•"/>
              <a:tabLst>
                <a:tab pos="178435" algn="l"/>
              </a:tabLst>
            </a:pPr>
            <a:r>
              <a:rPr sz="1600" dirty="0">
                <a:latin typeface="Calibri"/>
                <a:cs typeface="Calibri"/>
              </a:rPr>
              <a:t>Line</a:t>
            </a:r>
            <a:r>
              <a:rPr sz="1600" spc="45" dirty="0">
                <a:latin typeface="Times New Roman"/>
                <a:cs typeface="Times New Roman"/>
              </a:rPr>
              <a:t> </a:t>
            </a:r>
            <a:r>
              <a:rPr sz="1600" dirty="0">
                <a:latin typeface="Calibri"/>
                <a:cs typeface="Calibri"/>
              </a:rPr>
              <a:t>is</a:t>
            </a:r>
            <a:r>
              <a:rPr sz="1600" spc="50" dirty="0">
                <a:latin typeface="Times New Roman"/>
                <a:cs typeface="Times New Roman"/>
              </a:rPr>
              <a:t> </a:t>
            </a:r>
            <a:r>
              <a:rPr sz="1600" dirty="0">
                <a:latin typeface="Calibri"/>
                <a:cs typeface="Calibri"/>
              </a:rPr>
              <a:t>a</a:t>
            </a:r>
            <a:r>
              <a:rPr sz="1600" spc="55" dirty="0">
                <a:latin typeface="Times New Roman"/>
                <a:cs typeface="Times New Roman"/>
              </a:rPr>
              <a:t> </a:t>
            </a:r>
            <a:r>
              <a:rPr sz="1600" dirty="0">
                <a:latin typeface="Calibri"/>
                <a:cs typeface="Calibri"/>
              </a:rPr>
              <a:t>sequence</a:t>
            </a:r>
            <a:r>
              <a:rPr sz="1600" spc="65" dirty="0">
                <a:latin typeface="Times New Roman"/>
                <a:cs typeface="Times New Roman"/>
              </a:rPr>
              <a:t> </a:t>
            </a:r>
            <a:r>
              <a:rPr sz="1600" dirty="0">
                <a:latin typeface="Calibri"/>
                <a:cs typeface="Calibri"/>
              </a:rPr>
              <a:t>of</a:t>
            </a:r>
            <a:r>
              <a:rPr sz="1600" spc="65" dirty="0">
                <a:latin typeface="Times New Roman"/>
                <a:cs typeface="Times New Roman"/>
              </a:rPr>
              <a:t> </a:t>
            </a:r>
            <a:r>
              <a:rPr sz="1600" dirty="0">
                <a:latin typeface="Calibri"/>
                <a:cs typeface="Calibri"/>
              </a:rPr>
              <a:t>characters</a:t>
            </a:r>
            <a:r>
              <a:rPr sz="1600" spc="65" dirty="0">
                <a:latin typeface="Times New Roman"/>
                <a:cs typeface="Times New Roman"/>
              </a:rPr>
              <a:t> </a:t>
            </a:r>
            <a:r>
              <a:rPr sz="1600" dirty="0">
                <a:latin typeface="Calibri"/>
                <a:cs typeface="Calibri"/>
              </a:rPr>
              <a:t>(ASCII</a:t>
            </a:r>
            <a:r>
              <a:rPr sz="1600" spc="55" dirty="0">
                <a:latin typeface="Times New Roman"/>
                <a:cs typeface="Times New Roman"/>
              </a:rPr>
              <a:t> </a:t>
            </a:r>
            <a:r>
              <a:rPr sz="1600" dirty="0">
                <a:latin typeface="Calibri"/>
                <a:cs typeface="Calibri"/>
              </a:rPr>
              <a:t>or</a:t>
            </a:r>
            <a:r>
              <a:rPr sz="1600" spc="70" dirty="0">
                <a:latin typeface="Times New Roman"/>
                <a:cs typeface="Times New Roman"/>
              </a:rPr>
              <a:t> </a:t>
            </a:r>
            <a:r>
              <a:rPr sz="1600" dirty="0">
                <a:latin typeface="Calibri"/>
                <a:cs typeface="Calibri"/>
              </a:rPr>
              <a:t>UNICODE),</a:t>
            </a:r>
            <a:r>
              <a:rPr sz="1600" spc="55" dirty="0">
                <a:latin typeface="Times New Roman"/>
                <a:cs typeface="Times New Roman"/>
              </a:rPr>
              <a:t> </a:t>
            </a:r>
            <a:r>
              <a:rPr sz="1600" dirty="0">
                <a:latin typeface="Calibri"/>
                <a:cs typeface="Calibri"/>
              </a:rPr>
              <a:t>stored</a:t>
            </a:r>
            <a:r>
              <a:rPr sz="1600" spc="80" dirty="0">
                <a:latin typeface="Times New Roman"/>
                <a:cs typeface="Times New Roman"/>
              </a:rPr>
              <a:t> </a:t>
            </a:r>
            <a:r>
              <a:rPr sz="1600" spc="-25" dirty="0">
                <a:latin typeface="Calibri"/>
                <a:cs typeface="Calibri"/>
              </a:rPr>
              <a:t>on</a:t>
            </a:r>
            <a:r>
              <a:rPr sz="1600" spc="-25" dirty="0">
                <a:latin typeface="Times New Roman"/>
                <a:cs typeface="Times New Roman"/>
              </a:rPr>
              <a:t> </a:t>
            </a:r>
            <a:r>
              <a:rPr sz="1600" spc="-10" dirty="0">
                <a:latin typeface="Calibri"/>
                <a:cs typeface="Calibri"/>
              </a:rPr>
              <a:t>permanent</a:t>
            </a:r>
            <a:r>
              <a:rPr sz="1600" spc="-40" dirty="0">
                <a:latin typeface="Times New Roman"/>
                <a:cs typeface="Times New Roman"/>
              </a:rPr>
              <a:t> </a:t>
            </a:r>
            <a:r>
              <a:rPr sz="1600" spc="-20" dirty="0">
                <a:latin typeface="Calibri"/>
                <a:cs typeface="Calibri"/>
              </a:rPr>
              <a:t>storage</a:t>
            </a:r>
            <a:r>
              <a:rPr sz="1600" spc="-45" dirty="0">
                <a:latin typeface="Times New Roman"/>
                <a:cs typeface="Times New Roman"/>
              </a:rPr>
              <a:t> </a:t>
            </a:r>
            <a:r>
              <a:rPr sz="1600" spc="-10" dirty="0">
                <a:latin typeface="Calibri"/>
                <a:cs typeface="Calibri"/>
              </a:rPr>
              <a:t>media.</a:t>
            </a:r>
            <a:endParaRPr sz="1600" dirty="0">
              <a:latin typeface="Calibri"/>
              <a:cs typeface="Calibri"/>
            </a:endParaRPr>
          </a:p>
          <a:p>
            <a:pPr marL="12700" marR="5080" lvl="1" indent="197485">
              <a:lnSpc>
                <a:spcPts val="1730"/>
              </a:lnSpc>
              <a:spcBef>
                <a:spcPts val="995"/>
              </a:spcBef>
              <a:buChar char="•"/>
              <a:tabLst>
                <a:tab pos="210185" algn="l"/>
              </a:tabLst>
            </a:pPr>
            <a:r>
              <a:rPr sz="1600" dirty="0">
                <a:latin typeface="Calibri"/>
                <a:cs typeface="Calibri"/>
              </a:rPr>
              <a:t>The</a:t>
            </a:r>
            <a:r>
              <a:rPr sz="1600" spc="320" dirty="0">
                <a:latin typeface="Times New Roman"/>
                <a:cs typeface="Times New Roman"/>
              </a:rPr>
              <a:t> </a:t>
            </a:r>
            <a:r>
              <a:rPr sz="1600" dirty="0">
                <a:latin typeface="Calibri"/>
                <a:cs typeface="Calibri"/>
              </a:rPr>
              <a:t>default</a:t>
            </a:r>
            <a:r>
              <a:rPr sz="1600" spc="330" dirty="0">
                <a:latin typeface="Times New Roman"/>
                <a:cs typeface="Times New Roman"/>
              </a:rPr>
              <a:t> </a:t>
            </a:r>
            <a:r>
              <a:rPr sz="1600" dirty="0">
                <a:latin typeface="Calibri"/>
                <a:cs typeface="Calibri"/>
              </a:rPr>
              <a:t>character</a:t>
            </a:r>
            <a:r>
              <a:rPr sz="1600" spc="315" dirty="0">
                <a:latin typeface="Times New Roman"/>
                <a:cs typeface="Times New Roman"/>
              </a:rPr>
              <a:t> </a:t>
            </a:r>
            <a:r>
              <a:rPr sz="1600" dirty="0">
                <a:latin typeface="Calibri"/>
                <a:cs typeface="Calibri"/>
              </a:rPr>
              <a:t>coding</a:t>
            </a:r>
            <a:r>
              <a:rPr sz="1600" spc="335" dirty="0">
                <a:latin typeface="Times New Roman"/>
                <a:cs typeface="Times New Roman"/>
              </a:rPr>
              <a:t> </a:t>
            </a:r>
            <a:r>
              <a:rPr sz="1600" dirty="0">
                <a:latin typeface="Calibri"/>
                <a:cs typeface="Calibri"/>
              </a:rPr>
              <a:t>in</a:t>
            </a:r>
            <a:r>
              <a:rPr sz="1600" spc="315" dirty="0">
                <a:latin typeface="Times New Roman"/>
                <a:cs typeface="Times New Roman"/>
              </a:rPr>
              <a:t> </a:t>
            </a:r>
            <a:r>
              <a:rPr sz="1600" dirty="0">
                <a:latin typeface="Calibri"/>
                <a:cs typeface="Calibri"/>
              </a:rPr>
              <a:t>python</a:t>
            </a:r>
            <a:r>
              <a:rPr sz="1600" spc="330" dirty="0">
                <a:latin typeface="Times New Roman"/>
                <a:cs typeface="Times New Roman"/>
              </a:rPr>
              <a:t> </a:t>
            </a:r>
            <a:r>
              <a:rPr sz="1600" dirty="0">
                <a:latin typeface="Calibri"/>
                <a:cs typeface="Calibri"/>
              </a:rPr>
              <a:t>is</a:t>
            </a:r>
            <a:r>
              <a:rPr sz="1600" spc="325" dirty="0">
                <a:latin typeface="Times New Roman"/>
                <a:cs typeface="Times New Roman"/>
              </a:rPr>
              <a:t> </a:t>
            </a:r>
            <a:r>
              <a:rPr sz="1600" dirty="0">
                <a:latin typeface="Calibri"/>
                <a:cs typeface="Calibri"/>
              </a:rPr>
              <a:t>ASCII</a:t>
            </a:r>
            <a:r>
              <a:rPr sz="1600" spc="325" dirty="0">
                <a:latin typeface="Times New Roman"/>
                <a:cs typeface="Times New Roman"/>
              </a:rPr>
              <a:t> </a:t>
            </a:r>
            <a:r>
              <a:rPr sz="1600" dirty="0">
                <a:latin typeface="Calibri"/>
                <a:cs typeface="Calibri"/>
              </a:rPr>
              <a:t>each</a:t>
            </a:r>
            <a:r>
              <a:rPr sz="1600" spc="325" dirty="0">
                <a:latin typeface="Times New Roman"/>
                <a:cs typeface="Times New Roman"/>
              </a:rPr>
              <a:t> </a:t>
            </a:r>
            <a:r>
              <a:rPr sz="1600" dirty="0">
                <a:latin typeface="Calibri"/>
                <a:cs typeface="Calibri"/>
              </a:rPr>
              <a:t>line</a:t>
            </a:r>
            <a:r>
              <a:rPr sz="1600" spc="325" dirty="0">
                <a:latin typeface="Times New Roman"/>
                <a:cs typeface="Times New Roman"/>
              </a:rPr>
              <a:t> </a:t>
            </a:r>
            <a:r>
              <a:rPr sz="1600" spc="-25" dirty="0">
                <a:latin typeface="Calibri"/>
                <a:cs typeface="Calibri"/>
              </a:rPr>
              <a:t>is</a:t>
            </a:r>
            <a:r>
              <a:rPr sz="1600" spc="-25" dirty="0">
                <a:latin typeface="Times New Roman"/>
                <a:cs typeface="Times New Roman"/>
              </a:rPr>
              <a:t> </a:t>
            </a:r>
            <a:r>
              <a:rPr sz="1600" spc="-10" dirty="0">
                <a:latin typeface="Calibri"/>
                <a:cs typeface="Calibri"/>
              </a:rPr>
              <a:t>terminated</a:t>
            </a:r>
            <a:r>
              <a:rPr sz="1600" spc="-70" dirty="0">
                <a:latin typeface="Times New Roman"/>
                <a:cs typeface="Times New Roman"/>
              </a:rPr>
              <a:t> </a:t>
            </a:r>
            <a:r>
              <a:rPr sz="1600" dirty="0">
                <a:latin typeface="Calibri"/>
                <a:cs typeface="Calibri"/>
              </a:rPr>
              <a:t>by</a:t>
            </a:r>
            <a:r>
              <a:rPr sz="1600" spc="-50" dirty="0">
                <a:latin typeface="Times New Roman"/>
                <a:cs typeface="Times New Roman"/>
              </a:rPr>
              <a:t> </a:t>
            </a:r>
            <a:r>
              <a:rPr sz="1600" dirty="0">
                <a:latin typeface="Calibri"/>
                <a:cs typeface="Calibri"/>
              </a:rPr>
              <a:t>a</a:t>
            </a:r>
            <a:r>
              <a:rPr sz="1600" spc="-55" dirty="0">
                <a:latin typeface="Times New Roman"/>
                <a:cs typeface="Times New Roman"/>
              </a:rPr>
              <a:t> </a:t>
            </a:r>
            <a:r>
              <a:rPr sz="1600" spc="-10" dirty="0">
                <a:latin typeface="Calibri"/>
                <a:cs typeface="Calibri"/>
              </a:rPr>
              <a:t>special</a:t>
            </a:r>
            <a:r>
              <a:rPr sz="1600" spc="-60" dirty="0">
                <a:latin typeface="Times New Roman"/>
                <a:cs typeface="Times New Roman"/>
              </a:rPr>
              <a:t> </a:t>
            </a:r>
            <a:r>
              <a:rPr sz="1600" spc="-25" dirty="0">
                <a:latin typeface="Calibri"/>
                <a:cs typeface="Calibri"/>
              </a:rPr>
              <a:t>character,</a:t>
            </a:r>
            <a:r>
              <a:rPr sz="1600" spc="-45" dirty="0">
                <a:latin typeface="Times New Roman"/>
                <a:cs typeface="Times New Roman"/>
              </a:rPr>
              <a:t> </a:t>
            </a:r>
            <a:r>
              <a:rPr sz="1600" dirty="0">
                <a:latin typeface="Calibri"/>
                <a:cs typeface="Calibri"/>
              </a:rPr>
              <a:t>known</a:t>
            </a:r>
            <a:r>
              <a:rPr sz="1600" spc="-20" dirty="0">
                <a:latin typeface="Times New Roman"/>
                <a:cs typeface="Times New Roman"/>
              </a:rPr>
              <a:t> </a:t>
            </a:r>
            <a:r>
              <a:rPr sz="1600" dirty="0">
                <a:latin typeface="Calibri"/>
                <a:cs typeface="Calibri"/>
              </a:rPr>
              <a:t>as</a:t>
            </a:r>
            <a:r>
              <a:rPr sz="1600" spc="-55" dirty="0">
                <a:latin typeface="Times New Roman"/>
                <a:cs typeface="Times New Roman"/>
              </a:rPr>
              <a:t> </a:t>
            </a:r>
            <a:r>
              <a:rPr sz="1600" dirty="0">
                <a:latin typeface="Calibri"/>
                <a:cs typeface="Calibri"/>
              </a:rPr>
              <a:t>End</a:t>
            </a:r>
            <a:r>
              <a:rPr sz="1600" spc="-55" dirty="0">
                <a:latin typeface="Times New Roman"/>
                <a:cs typeface="Times New Roman"/>
              </a:rPr>
              <a:t> </a:t>
            </a:r>
            <a:r>
              <a:rPr sz="1600" dirty="0">
                <a:latin typeface="Calibri"/>
                <a:cs typeface="Calibri"/>
              </a:rPr>
              <a:t>of</a:t>
            </a:r>
            <a:r>
              <a:rPr sz="1600" spc="-40" dirty="0">
                <a:latin typeface="Times New Roman"/>
                <a:cs typeface="Times New Roman"/>
              </a:rPr>
              <a:t> </a:t>
            </a:r>
            <a:r>
              <a:rPr sz="1600" dirty="0">
                <a:latin typeface="Calibri"/>
                <a:cs typeface="Calibri"/>
              </a:rPr>
              <a:t>Line</a:t>
            </a:r>
            <a:r>
              <a:rPr sz="1600" spc="-55" dirty="0">
                <a:latin typeface="Times New Roman"/>
                <a:cs typeface="Times New Roman"/>
              </a:rPr>
              <a:t> </a:t>
            </a:r>
            <a:r>
              <a:rPr sz="1600" spc="-10" dirty="0">
                <a:latin typeface="Calibri"/>
                <a:cs typeface="Calibri"/>
              </a:rPr>
              <a:t>(EOL).</a:t>
            </a:r>
            <a:endParaRPr sz="1600" dirty="0">
              <a:latin typeface="Calibri"/>
              <a:cs typeface="Calibri"/>
            </a:endParaRPr>
          </a:p>
          <a:p>
            <a:pPr marL="160020" lvl="1" indent="-147320">
              <a:lnSpc>
                <a:spcPct val="100000"/>
              </a:lnSpc>
              <a:spcBef>
                <a:spcPts val="775"/>
              </a:spcBef>
              <a:buChar char="•"/>
              <a:tabLst>
                <a:tab pos="160020" algn="l"/>
              </a:tabLst>
            </a:pPr>
            <a:r>
              <a:rPr sz="1600" dirty="0">
                <a:latin typeface="Calibri"/>
                <a:cs typeface="Calibri"/>
              </a:rPr>
              <a:t>At</a:t>
            </a:r>
            <a:r>
              <a:rPr sz="1600" spc="-60" dirty="0">
                <a:latin typeface="Times New Roman"/>
                <a:cs typeface="Times New Roman"/>
              </a:rPr>
              <a:t> </a:t>
            </a:r>
            <a:r>
              <a:rPr sz="1600" dirty="0">
                <a:latin typeface="Calibri"/>
                <a:cs typeface="Calibri"/>
              </a:rPr>
              <a:t>the</a:t>
            </a:r>
            <a:r>
              <a:rPr sz="1600" spc="-65" dirty="0">
                <a:latin typeface="Times New Roman"/>
                <a:cs typeface="Times New Roman"/>
              </a:rPr>
              <a:t> </a:t>
            </a:r>
            <a:r>
              <a:rPr sz="1600" spc="-10" dirty="0">
                <a:latin typeface="Calibri"/>
                <a:cs typeface="Calibri"/>
              </a:rPr>
              <a:t>lowest</a:t>
            </a:r>
            <a:r>
              <a:rPr sz="1600" spc="-50" dirty="0">
                <a:latin typeface="Times New Roman"/>
                <a:cs typeface="Times New Roman"/>
              </a:rPr>
              <a:t> </a:t>
            </a:r>
            <a:r>
              <a:rPr sz="1600" dirty="0">
                <a:latin typeface="Calibri"/>
                <a:cs typeface="Calibri"/>
              </a:rPr>
              <a:t>level,</a:t>
            </a:r>
            <a:r>
              <a:rPr sz="1600" spc="-55" dirty="0">
                <a:latin typeface="Times New Roman"/>
                <a:cs typeface="Times New Roman"/>
              </a:rPr>
              <a:t> </a:t>
            </a:r>
            <a:r>
              <a:rPr sz="1600" dirty="0">
                <a:latin typeface="Calibri"/>
                <a:cs typeface="Calibri"/>
              </a:rPr>
              <a:t>text</a:t>
            </a:r>
            <a:r>
              <a:rPr sz="1600" spc="-60" dirty="0">
                <a:latin typeface="Times New Roman"/>
                <a:cs typeface="Times New Roman"/>
              </a:rPr>
              <a:t> </a:t>
            </a:r>
            <a:r>
              <a:rPr sz="1600" dirty="0">
                <a:latin typeface="Calibri"/>
                <a:cs typeface="Calibri"/>
              </a:rPr>
              <a:t>file</a:t>
            </a:r>
            <a:r>
              <a:rPr sz="1600" spc="-75" dirty="0">
                <a:latin typeface="Times New Roman"/>
                <a:cs typeface="Times New Roman"/>
              </a:rPr>
              <a:t> </a:t>
            </a:r>
            <a:r>
              <a:rPr sz="1600" dirty="0">
                <a:latin typeface="Calibri"/>
                <a:cs typeface="Calibri"/>
              </a:rPr>
              <a:t>will</a:t>
            </a:r>
            <a:r>
              <a:rPr sz="1600" spc="-70" dirty="0">
                <a:latin typeface="Times New Roman"/>
                <a:cs typeface="Times New Roman"/>
              </a:rPr>
              <a:t> </a:t>
            </a:r>
            <a:r>
              <a:rPr sz="1600" dirty="0">
                <a:latin typeface="Calibri"/>
                <a:cs typeface="Calibri"/>
              </a:rPr>
              <a:t>be</a:t>
            </a:r>
            <a:r>
              <a:rPr sz="1600" spc="-70" dirty="0">
                <a:latin typeface="Times New Roman"/>
                <a:cs typeface="Times New Roman"/>
              </a:rPr>
              <a:t> </a:t>
            </a:r>
            <a:r>
              <a:rPr sz="1600" spc="-10" dirty="0">
                <a:latin typeface="Calibri"/>
                <a:cs typeface="Calibri"/>
              </a:rPr>
              <a:t>collection</a:t>
            </a:r>
            <a:r>
              <a:rPr sz="1600" spc="-55" dirty="0">
                <a:latin typeface="Times New Roman"/>
                <a:cs typeface="Times New Roman"/>
              </a:rPr>
              <a:t> </a:t>
            </a:r>
            <a:r>
              <a:rPr sz="1600" dirty="0">
                <a:latin typeface="Calibri"/>
                <a:cs typeface="Calibri"/>
              </a:rPr>
              <a:t>of</a:t>
            </a:r>
            <a:r>
              <a:rPr sz="1600" spc="-50" dirty="0">
                <a:latin typeface="Times New Roman"/>
                <a:cs typeface="Times New Roman"/>
              </a:rPr>
              <a:t> </a:t>
            </a:r>
            <a:r>
              <a:rPr sz="1600" spc="-10" dirty="0">
                <a:latin typeface="Calibri"/>
                <a:cs typeface="Calibri"/>
              </a:rPr>
              <a:t>bytes.</a:t>
            </a:r>
            <a:endParaRPr sz="1600" dirty="0">
              <a:latin typeface="Calibri"/>
              <a:cs typeface="Calibri"/>
            </a:endParaRPr>
          </a:p>
          <a:p>
            <a:pPr marL="176530" lvl="1" indent="-163830">
              <a:lnSpc>
                <a:spcPts val="1825"/>
              </a:lnSpc>
              <a:spcBef>
                <a:spcPts val="815"/>
              </a:spcBef>
              <a:buChar char="•"/>
              <a:tabLst>
                <a:tab pos="176530" algn="l"/>
              </a:tabLst>
            </a:pPr>
            <a:r>
              <a:rPr sz="1600" spc="-10" dirty="0">
                <a:latin typeface="Calibri"/>
                <a:cs typeface="Calibri"/>
              </a:rPr>
              <a:t>Text</a:t>
            </a:r>
            <a:r>
              <a:rPr sz="1600" spc="60" dirty="0">
                <a:latin typeface="Times New Roman"/>
                <a:cs typeface="Times New Roman"/>
              </a:rPr>
              <a:t> </a:t>
            </a:r>
            <a:r>
              <a:rPr sz="1600" dirty="0">
                <a:latin typeface="Calibri"/>
                <a:cs typeface="Calibri"/>
              </a:rPr>
              <a:t>files</a:t>
            </a:r>
            <a:r>
              <a:rPr sz="1600" spc="60" dirty="0">
                <a:latin typeface="Times New Roman"/>
                <a:cs typeface="Times New Roman"/>
              </a:rPr>
              <a:t> </a:t>
            </a:r>
            <a:r>
              <a:rPr sz="1600" dirty="0">
                <a:latin typeface="Calibri"/>
                <a:cs typeface="Calibri"/>
              </a:rPr>
              <a:t>are</a:t>
            </a:r>
            <a:r>
              <a:rPr sz="1600" spc="50" dirty="0">
                <a:latin typeface="Times New Roman"/>
                <a:cs typeface="Times New Roman"/>
              </a:rPr>
              <a:t> </a:t>
            </a:r>
            <a:r>
              <a:rPr sz="1600" dirty="0">
                <a:latin typeface="Calibri"/>
                <a:cs typeface="Calibri"/>
              </a:rPr>
              <a:t>stored</a:t>
            </a:r>
            <a:r>
              <a:rPr sz="1600" spc="60" dirty="0">
                <a:latin typeface="Times New Roman"/>
                <a:cs typeface="Times New Roman"/>
              </a:rPr>
              <a:t> </a:t>
            </a:r>
            <a:r>
              <a:rPr sz="1600" dirty="0">
                <a:latin typeface="Calibri"/>
                <a:cs typeface="Calibri"/>
              </a:rPr>
              <a:t>in</a:t>
            </a:r>
            <a:r>
              <a:rPr sz="1600" spc="55" dirty="0">
                <a:latin typeface="Times New Roman"/>
                <a:cs typeface="Times New Roman"/>
              </a:rPr>
              <a:t> </a:t>
            </a:r>
            <a:r>
              <a:rPr sz="1600" dirty="0">
                <a:latin typeface="Calibri"/>
                <a:cs typeface="Calibri"/>
              </a:rPr>
              <a:t>human</a:t>
            </a:r>
            <a:r>
              <a:rPr sz="1600" spc="65" dirty="0">
                <a:latin typeface="Times New Roman"/>
                <a:cs typeface="Times New Roman"/>
              </a:rPr>
              <a:t> </a:t>
            </a:r>
            <a:r>
              <a:rPr sz="1600" dirty="0">
                <a:latin typeface="Calibri"/>
                <a:cs typeface="Calibri"/>
              </a:rPr>
              <a:t>readable</a:t>
            </a:r>
            <a:r>
              <a:rPr sz="1600" spc="55" dirty="0">
                <a:latin typeface="Times New Roman"/>
                <a:cs typeface="Times New Roman"/>
              </a:rPr>
              <a:t> </a:t>
            </a:r>
            <a:r>
              <a:rPr sz="1600" dirty="0">
                <a:latin typeface="Calibri"/>
                <a:cs typeface="Calibri"/>
              </a:rPr>
              <a:t>form</a:t>
            </a:r>
            <a:r>
              <a:rPr sz="1600" spc="50" dirty="0">
                <a:latin typeface="Times New Roman"/>
                <a:cs typeface="Times New Roman"/>
              </a:rPr>
              <a:t> </a:t>
            </a:r>
            <a:r>
              <a:rPr sz="1600" dirty="0">
                <a:latin typeface="Calibri"/>
                <a:cs typeface="Calibri"/>
              </a:rPr>
              <a:t>and</a:t>
            </a:r>
            <a:r>
              <a:rPr sz="1600" spc="60" dirty="0">
                <a:latin typeface="Times New Roman"/>
                <a:cs typeface="Times New Roman"/>
              </a:rPr>
              <a:t> </a:t>
            </a:r>
            <a:r>
              <a:rPr sz="1600" dirty="0">
                <a:latin typeface="Calibri"/>
                <a:cs typeface="Calibri"/>
              </a:rPr>
              <a:t>they</a:t>
            </a:r>
            <a:r>
              <a:rPr sz="1600" spc="65" dirty="0">
                <a:latin typeface="Times New Roman"/>
                <a:cs typeface="Times New Roman"/>
              </a:rPr>
              <a:t> </a:t>
            </a:r>
            <a:r>
              <a:rPr sz="1600" dirty="0">
                <a:latin typeface="Calibri"/>
                <a:cs typeface="Calibri"/>
              </a:rPr>
              <a:t>can</a:t>
            </a:r>
            <a:r>
              <a:rPr sz="1600" spc="60" dirty="0">
                <a:latin typeface="Times New Roman"/>
                <a:cs typeface="Times New Roman"/>
              </a:rPr>
              <a:t> </a:t>
            </a:r>
            <a:r>
              <a:rPr sz="1600" spc="-20" dirty="0">
                <a:latin typeface="Calibri"/>
                <a:cs typeface="Calibri"/>
              </a:rPr>
              <a:t>also</a:t>
            </a:r>
            <a:endParaRPr sz="1600" dirty="0">
              <a:latin typeface="Calibri"/>
              <a:cs typeface="Calibri"/>
            </a:endParaRPr>
          </a:p>
          <a:p>
            <a:pPr marL="12700">
              <a:lnSpc>
                <a:spcPts val="1825"/>
              </a:lnSpc>
            </a:pPr>
            <a:r>
              <a:rPr sz="1600" dirty="0">
                <a:latin typeface="Calibri"/>
                <a:cs typeface="Calibri"/>
              </a:rPr>
              <a:t>be</a:t>
            </a:r>
            <a:r>
              <a:rPr sz="1600" spc="-70" dirty="0">
                <a:latin typeface="Times New Roman"/>
                <a:cs typeface="Times New Roman"/>
              </a:rPr>
              <a:t> </a:t>
            </a:r>
            <a:r>
              <a:rPr sz="1600" spc="-10" dirty="0">
                <a:latin typeface="Calibri"/>
                <a:cs typeface="Calibri"/>
              </a:rPr>
              <a:t>created</a:t>
            </a:r>
            <a:r>
              <a:rPr sz="1600" spc="-70" dirty="0">
                <a:latin typeface="Times New Roman"/>
                <a:cs typeface="Times New Roman"/>
              </a:rPr>
              <a:t> </a:t>
            </a:r>
            <a:r>
              <a:rPr sz="1600" dirty="0">
                <a:latin typeface="Calibri"/>
                <a:cs typeface="Calibri"/>
              </a:rPr>
              <a:t>using</a:t>
            </a:r>
            <a:r>
              <a:rPr sz="1600" spc="-80" dirty="0">
                <a:latin typeface="Times New Roman"/>
                <a:cs typeface="Times New Roman"/>
              </a:rPr>
              <a:t> </a:t>
            </a:r>
            <a:r>
              <a:rPr sz="1600" dirty="0">
                <a:latin typeface="Calibri"/>
                <a:cs typeface="Calibri"/>
              </a:rPr>
              <a:t>any</a:t>
            </a:r>
            <a:r>
              <a:rPr sz="1600" spc="-90" dirty="0">
                <a:latin typeface="Times New Roman"/>
                <a:cs typeface="Times New Roman"/>
              </a:rPr>
              <a:t> </a:t>
            </a:r>
            <a:r>
              <a:rPr sz="1600" dirty="0">
                <a:latin typeface="Calibri"/>
                <a:cs typeface="Calibri"/>
              </a:rPr>
              <a:t>text</a:t>
            </a:r>
            <a:r>
              <a:rPr sz="1600" spc="-70" dirty="0">
                <a:latin typeface="Times New Roman"/>
                <a:cs typeface="Times New Roman"/>
              </a:rPr>
              <a:t> </a:t>
            </a:r>
            <a:r>
              <a:rPr sz="1600" spc="-10" dirty="0">
                <a:latin typeface="Calibri"/>
                <a:cs typeface="Calibri"/>
              </a:rPr>
              <a:t>editor.</a:t>
            </a:r>
            <a:endParaRPr sz="1600" dirty="0">
              <a:latin typeface="Calibri"/>
              <a:cs typeface="Calibri"/>
            </a:endParaRPr>
          </a:p>
        </p:txBody>
      </p:sp>
      <p:sp>
        <p:nvSpPr>
          <p:cNvPr id="4" name="object 4"/>
          <p:cNvSpPr txBox="1"/>
          <p:nvPr/>
        </p:nvSpPr>
        <p:spPr>
          <a:xfrm>
            <a:off x="6251833" y="332988"/>
            <a:ext cx="1896110" cy="775335"/>
          </a:xfrm>
          <a:prstGeom prst="rect">
            <a:avLst/>
          </a:prstGeom>
        </p:spPr>
        <p:txBody>
          <a:bodyPr vert="horz" wrap="square" lIns="0" tIns="113030" rIns="0" bIns="0" rtlCol="0">
            <a:spAutoFit/>
          </a:bodyPr>
          <a:lstStyle/>
          <a:p>
            <a:pPr marL="12700">
              <a:lnSpc>
                <a:spcPct val="100000"/>
              </a:lnSpc>
              <a:spcBef>
                <a:spcPts val="890"/>
              </a:spcBef>
            </a:pPr>
            <a:r>
              <a:rPr sz="1800" b="1" dirty="0">
                <a:latin typeface="Calibri"/>
                <a:cs typeface="Calibri"/>
              </a:rPr>
              <a:t>BINARY</a:t>
            </a:r>
            <a:r>
              <a:rPr sz="1800" spc="-90" dirty="0">
                <a:latin typeface="Times New Roman"/>
                <a:cs typeface="Times New Roman"/>
              </a:rPr>
              <a:t> </a:t>
            </a:r>
            <a:r>
              <a:rPr sz="1800" b="1" spc="-20" dirty="0">
                <a:latin typeface="Calibri"/>
                <a:cs typeface="Calibri"/>
              </a:rPr>
              <a:t>FILE</a:t>
            </a:r>
            <a:endParaRPr sz="1800">
              <a:latin typeface="Calibri"/>
              <a:cs typeface="Calibri"/>
            </a:endParaRPr>
          </a:p>
          <a:p>
            <a:pPr marL="12700">
              <a:lnSpc>
                <a:spcPct val="100000"/>
              </a:lnSpc>
              <a:spcBef>
                <a:spcPts val="795"/>
              </a:spcBef>
            </a:pPr>
            <a:r>
              <a:rPr sz="1800" b="1" dirty="0">
                <a:solidFill>
                  <a:srgbClr val="FF0000"/>
                </a:solidFill>
                <a:latin typeface="Calibri"/>
                <a:cs typeface="Calibri"/>
              </a:rPr>
              <a:t>What</a:t>
            </a:r>
            <a:r>
              <a:rPr sz="1800" spc="-65" dirty="0">
                <a:solidFill>
                  <a:srgbClr val="FF0000"/>
                </a:solidFill>
                <a:latin typeface="Times New Roman"/>
                <a:cs typeface="Times New Roman"/>
              </a:rPr>
              <a:t> </a:t>
            </a:r>
            <a:r>
              <a:rPr sz="1800" b="1" dirty="0">
                <a:solidFill>
                  <a:srgbClr val="FF0000"/>
                </a:solidFill>
                <a:latin typeface="Calibri"/>
                <a:cs typeface="Calibri"/>
              </a:rPr>
              <a:t>is</a:t>
            </a:r>
            <a:r>
              <a:rPr sz="1800" spc="-75" dirty="0">
                <a:solidFill>
                  <a:srgbClr val="FF0000"/>
                </a:solidFill>
                <a:latin typeface="Times New Roman"/>
                <a:cs typeface="Times New Roman"/>
              </a:rPr>
              <a:t> </a:t>
            </a:r>
            <a:r>
              <a:rPr sz="1800" b="1" dirty="0">
                <a:solidFill>
                  <a:srgbClr val="FF0000"/>
                </a:solidFill>
                <a:latin typeface="Calibri"/>
                <a:cs typeface="Calibri"/>
              </a:rPr>
              <a:t>Binary</a:t>
            </a:r>
            <a:r>
              <a:rPr sz="1800" spc="-75" dirty="0">
                <a:solidFill>
                  <a:srgbClr val="FF0000"/>
                </a:solidFill>
                <a:latin typeface="Times New Roman"/>
                <a:cs typeface="Times New Roman"/>
              </a:rPr>
              <a:t> </a:t>
            </a:r>
            <a:r>
              <a:rPr sz="1800" b="1" spc="-10" dirty="0">
                <a:solidFill>
                  <a:srgbClr val="FF0000"/>
                </a:solidFill>
                <a:latin typeface="Calibri"/>
                <a:cs typeface="Calibri"/>
              </a:rPr>
              <a:t>File?</a:t>
            </a:r>
            <a:endParaRPr sz="1800">
              <a:latin typeface="Calibri"/>
              <a:cs typeface="Calibri"/>
            </a:endParaRPr>
          </a:p>
        </p:txBody>
      </p:sp>
      <p:sp>
        <p:nvSpPr>
          <p:cNvPr id="5" name="object 5"/>
          <p:cNvSpPr txBox="1"/>
          <p:nvPr/>
        </p:nvSpPr>
        <p:spPr>
          <a:xfrm>
            <a:off x="6251833" y="1187902"/>
            <a:ext cx="5358130" cy="2406015"/>
          </a:xfrm>
          <a:prstGeom prst="rect">
            <a:avLst/>
          </a:prstGeom>
        </p:spPr>
        <p:txBody>
          <a:bodyPr vert="horz" wrap="square" lIns="0" tIns="12065" rIns="0" bIns="0" rtlCol="0">
            <a:spAutoFit/>
          </a:bodyPr>
          <a:lstStyle/>
          <a:p>
            <a:pPr marL="240665" indent="-227965">
              <a:lnSpc>
                <a:spcPts val="1825"/>
              </a:lnSpc>
              <a:spcBef>
                <a:spcPts val="95"/>
              </a:spcBef>
              <a:buFont typeface="Microsoft Sans Serif"/>
              <a:buChar char="•"/>
              <a:tabLst>
                <a:tab pos="240665" algn="l"/>
              </a:tabLst>
            </a:pPr>
            <a:r>
              <a:rPr sz="1600" dirty="0">
                <a:latin typeface="Calibri"/>
                <a:cs typeface="Calibri"/>
              </a:rPr>
              <a:t>A</a:t>
            </a:r>
            <a:r>
              <a:rPr sz="1600" spc="-55" dirty="0">
                <a:latin typeface="Times New Roman"/>
                <a:cs typeface="Times New Roman"/>
              </a:rPr>
              <a:t> </a:t>
            </a:r>
            <a:r>
              <a:rPr sz="1600" dirty="0">
                <a:latin typeface="Calibri"/>
                <a:cs typeface="Calibri"/>
              </a:rPr>
              <a:t>binary</a:t>
            </a:r>
            <a:r>
              <a:rPr sz="1600" spc="-60" dirty="0">
                <a:latin typeface="Times New Roman"/>
                <a:cs typeface="Times New Roman"/>
              </a:rPr>
              <a:t> </a:t>
            </a:r>
            <a:r>
              <a:rPr sz="1600" dirty="0">
                <a:latin typeface="Calibri"/>
                <a:cs typeface="Calibri"/>
              </a:rPr>
              <a:t>file</a:t>
            </a:r>
            <a:r>
              <a:rPr sz="1600" spc="-70" dirty="0">
                <a:latin typeface="Times New Roman"/>
                <a:cs typeface="Times New Roman"/>
              </a:rPr>
              <a:t> </a:t>
            </a:r>
            <a:r>
              <a:rPr sz="1600" spc="-10" dirty="0">
                <a:latin typeface="Calibri"/>
                <a:cs typeface="Calibri"/>
              </a:rPr>
              <a:t>contains</a:t>
            </a:r>
            <a:r>
              <a:rPr sz="1600" spc="-70" dirty="0">
                <a:latin typeface="Times New Roman"/>
                <a:cs typeface="Times New Roman"/>
              </a:rPr>
              <a:t> </a:t>
            </a:r>
            <a:r>
              <a:rPr sz="1600" spc="-10" dirty="0">
                <a:latin typeface="Calibri"/>
                <a:cs typeface="Calibri"/>
              </a:rPr>
              <a:t>arbitrary</a:t>
            </a:r>
            <a:r>
              <a:rPr sz="1600" spc="-50" dirty="0">
                <a:latin typeface="Times New Roman"/>
                <a:cs typeface="Times New Roman"/>
              </a:rPr>
              <a:t> </a:t>
            </a:r>
            <a:r>
              <a:rPr sz="1600" dirty="0">
                <a:latin typeface="Calibri"/>
                <a:cs typeface="Calibri"/>
              </a:rPr>
              <a:t>binary</a:t>
            </a:r>
            <a:r>
              <a:rPr sz="1600" spc="-55" dirty="0">
                <a:latin typeface="Times New Roman"/>
                <a:cs typeface="Times New Roman"/>
              </a:rPr>
              <a:t> </a:t>
            </a:r>
            <a:r>
              <a:rPr sz="1600" dirty="0">
                <a:latin typeface="Calibri"/>
                <a:cs typeface="Calibri"/>
              </a:rPr>
              <a:t>data</a:t>
            </a:r>
            <a:r>
              <a:rPr sz="1600" spc="-65" dirty="0">
                <a:latin typeface="Times New Roman"/>
                <a:cs typeface="Times New Roman"/>
              </a:rPr>
              <a:t> </a:t>
            </a:r>
            <a:r>
              <a:rPr sz="1600" dirty="0">
                <a:latin typeface="Calibri"/>
                <a:cs typeface="Calibri"/>
              </a:rPr>
              <a:t>i.e.</a:t>
            </a:r>
            <a:r>
              <a:rPr sz="1600" spc="-70" dirty="0">
                <a:latin typeface="Times New Roman"/>
                <a:cs typeface="Times New Roman"/>
              </a:rPr>
              <a:t> </a:t>
            </a:r>
            <a:r>
              <a:rPr sz="1600" dirty="0">
                <a:latin typeface="Calibri"/>
                <a:cs typeface="Calibri"/>
              </a:rPr>
              <a:t>numbers</a:t>
            </a:r>
            <a:r>
              <a:rPr sz="1600" spc="-50" dirty="0">
                <a:latin typeface="Times New Roman"/>
                <a:cs typeface="Times New Roman"/>
              </a:rPr>
              <a:t> </a:t>
            </a:r>
            <a:r>
              <a:rPr sz="1600" spc="-10" dirty="0">
                <a:latin typeface="Calibri"/>
                <a:cs typeface="Calibri"/>
              </a:rPr>
              <a:t>stored</a:t>
            </a:r>
            <a:endParaRPr sz="1600">
              <a:latin typeface="Calibri"/>
              <a:cs typeface="Calibri"/>
            </a:endParaRPr>
          </a:p>
          <a:p>
            <a:pPr marL="241300">
              <a:lnSpc>
                <a:spcPts val="1825"/>
              </a:lnSpc>
            </a:pPr>
            <a:r>
              <a:rPr sz="1600" dirty="0">
                <a:latin typeface="Calibri"/>
                <a:cs typeface="Calibri"/>
              </a:rPr>
              <a:t>in</a:t>
            </a:r>
            <a:r>
              <a:rPr sz="1600" spc="-80" dirty="0">
                <a:latin typeface="Times New Roman"/>
                <a:cs typeface="Times New Roman"/>
              </a:rPr>
              <a:t> </a:t>
            </a:r>
            <a:r>
              <a:rPr sz="1600" dirty="0">
                <a:latin typeface="Calibri"/>
                <a:cs typeface="Calibri"/>
              </a:rPr>
              <a:t>the</a:t>
            </a:r>
            <a:r>
              <a:rPr sz="1600" spc="-50" dirty="0">
                <a:latin typeface="Times New Roman"/>
                <a:cs typeface="Times New Roman"/>
              </a:rPr>
              <a:t> </a:t>
            </a:r>
            <a:r>
              <a:rPr sz="1600" dirty="0">
                <a:latin typeface="Calibri"/>
                <a:cs typeface="Calibri"/>
              </a:rPr>
              <a:t>file,</a:t>
            </a:r>
            <a:r>
              <a:rPr sz="1600" spc="-80" dirty="0">
                <a:latin typeface="Times New Roman"/>
                <a:cs typeface="Times New Roman"/>
              </a:rPr>
              <a:t> </a:t>
            </a:r>
            <a:r>
              <a:rPr sz="1600" dirty="0">
                <a:latin typeface="Calibri"/>
                <a:cs typeface="Calibri"/>
              </a:rPr>
              <a:t>can</a:t>
            </a:r>
            <a:r>
              <a:rPr sz="1600" spc="-60" dirty="0">
                <a:latin typeface="Times New Roman"/>
                <a:cs typeface="Times New Roman"/>
              </a:rPr>
              <a:t> </a:t>
            </a:r>
            <a:r>
              <a:rPr sz="1600" dirty="0">
                <a:latin typeface="Calibri"/>
                <a:cs typeface="Calibri"/>
              </a:rPr>
              <a:t>be</a:t>
            </a:r>
            <a:r>
              <a:rPr sz="1600" spc="-65" dirty="0">
                <a:latin typeface="Times New Roman"/>
                <a:cs typeface="Times New Roman"/>
              </a:rPr>
              <a:t> </a:t>
            </a:r>
            <a:r>
              <a:rPr sz="1600" dirty="0">
                <a:latin typeface="Calibri"/>
                <a:cs typeface="Calibri"/>
              </a:rPr>
              <a:t>used</a:t>
            </a:r>
            <a:r>
              <a:rPr sz="1600" spc="-55" dirty="0">
                <a:latin typeface="Times New Roman"/>
                <a:cs typeface="Times New Roman"/>
              </a:rPr>
              <a:t> </a:t>
            </a:r>
            <a:r>
              <a:rPr sz="1600" dirty="0">
                <a:latin typeface="Calibri"/>
                <a:cs typeface="Calibri"/>
              </a:rPr>
              <a:t>for</a:t>
            </a:r>
            <a:r>
              <a:rPr sz="1600" spc="-50" dirty="0">
                <a:latin typeface="Times New Roman"/>
                <a:cs typeface="Times New Roman"/>
              </a:rPr>
              <a:t> </a:t>
            </a:r>
            <a:r>
              <a:rPr sz="1600" spc="-10" dirty="0">
                <a:latin typeface="Calibri"/>
                <a:cs typeface="Calibri"/>
              </a:rPr>
              <a:t>numerical</a:t>
            </a:r>
            <a:r>
              <a:rPr sz="1600" spc="-65" dirty="0">
                <a:latin typeface="Times New Roman"/>
                <a:cs typeface="Times New Roman"/>
              </a:rPr>
              <a:t> </a:t>
            </a:r>
            <a:r>
              <a:rPr sz="1600" spc="-10" dirty="0">
                <a:latin typeface="Calibri"/>
                <a:cs typeface="Calibri"/>
              </a:rPr>
              <a:t>operation(s).</a:t>
            </a:r>
            <a:endParaRPr sz="1600">
              <a:latin typeface="Calibri"/>
              <a:cs typeface="Calibri"/>
            </a:endParaRPr>
          </a:p>
          <a:p>
            <a:pPr marL="241300" marR="67310" indent="-228600">
              <a:lnSpc>
                <a:spcPts val="1730"/>
              </a:lnSpc>
              <a:spcBef>
                <a:spcPts val="1019"/>
              </a:spcBef>
              <a:buFont typeface="Microsoft Sans Serif"/>
              <a:buChar char="•"/>
              <a:tabLst>
                <a:tab pos="241300" algn="l"/>
              </a:tabLst>
            </a:pPr>
            <a:r>
              <a:rPr sz="1600" dirty="0">
                <a:latin typeface="Calibri"/>
                <a:cs typeface="Calibri"/>
              </a:rPr>
              <a:t>So</a:t>
            </a:r>
            <a:r>
              <a:rPr sz="1600" spc="-70" dirty="0">
                <a:latin typeface="Times New Roman"/>
                <a:cs typeface="Times New Roman"/>
              </a:rPr>
              <a:t> </a:t>
            </a:r>
            <a:r>
              <a:rPr sz="1600" dirty="0">
                <a:latin typeface="Calibri"/>
                <a:cs typeface="Calibri"/>
              </a:rPr>
              <a:t>when</a:t>
            </a:r>
            <a:r>
              <a:rPr sz="1600" spc="-50" dirty="0">
                <a:latin typeface="Times New Roman"/>
                <a:cs typeface="Times New Roman"/>
              </a:rPr>
              <a:t> </a:t>
            </a:r>
            <a:r>
              <a:rPr sz="1600" dirty="0">
                <a:latin typeface="Calibri"/>
                <a:cs typeface="Calibri"/>
              </a:rPr>
              <a:t>we</a:t>
            </a:r>
            <a:r>
              <a:rPr sz="1600" spc="-65" dirty="0">
                <a:latin typeface="Times New Roman"/>
                <a:cs typeface="Times New Roman"/>
              </a:rPr>
              <a:t> </a:t>
            </a:r>
            <a:r>
              <a:rPr sz="1600" dirty="0">
                <a:latin typeface="Calibri"/>
                <a:cs typeface="Calibri"/>
              </a:rPr>
              <a:t>work</a:t>
            </a:r>
            <a:r>
              <a:rPr sz="1600" spc="-50" dirty="0">
                <a:latin typeface="Times New Roman"/>
                <a:cs typeface="Times New Roman"/>
              </a:rPr>
              <a:t> </a:t>
            </a:r>
            <a:r>
              <a:rPr sz="1600" dirty="0">
                <a:latin typeface="Calibri"/>
                <a:cs typeface="Calibri"/>
              </a:rPr>
              <a:t>on</a:t>
            </a:r>
            <a:r>
              <a:rPr sz="1600" spc="-60" dirty="0">
                <a:latin typeface="Times New Roman"/>
                <a:cs typeface="Times New Roman"/>
              </a:rPr>
              <a:t> </a:t>
            </a:r>
            <a:r>
              <a:rPr sz="1600" dirty="0">
                <a:latin typeface="Calibri"/>
                <a:cs typeface="Calibri"/>
              </a:rPr>
              <a:t>binary</a:t>
            </a:r>
            <a:r>
              <a:rPr sz="1600" spc="-70" dirty="0">
                <a:latin typeface="Times New Roman"/>
                <a:cs typeface="Times New Roman"/>
              </a:rPr>
              <a:t> </a:t>
            </a:r>
            <a:r>
              <a:rPr sz="1600" dirty="0">
                <a:latin typeface="Calibri"/>
                <a:cs typeface="Calibri"/>
              </a:rPr>
              <a:t>file,</a:t>
            </a:r>
            <a:r>
              <a:rPr sz="1600" spc="-90" dirty="0">
                <a:latin typeface="Times New Roman"/>
                <a:cs typeface="Times New Roman"/>
              </a:rPr>
              <a:t> </a:t>
            </a:r>
            <a:r>
              <a:rPr sz="1600" dirty="0">
                <a:latin typeface="Calibri"/>
                <a:cs typeface="Calibri"/>
              </a:rPr>
              <a:t>we</a:t>
            </a:r>
            <a:r>
              <a:rPr sz="1600" spc="-65" dirty="0">
                <a:latin typeface="Times New Roman"/>
                <a:cs typeface="Times New Roman"/>
              </a:rPr>
              <a:t> </a:t>
            </a:r>
            <a:r>
              <a:rPr sz="1600" dirty="0">
                <a:latin typeface="Calibri"/>
                <a:cs typeface="Calibri"/>
              </a:rPr>
              <a:t>have</a:t>
            </a:r>
            <a:r>
              <a:rPr sz="1600" spc="-65" dirty="0">
                <a:latin typeface="Times New Roman"/>
                <a:cs typeface="Times New Roman"/>
              </a:rPr>
              <a:t> </a:t>
            </a:r>
            <a:r>
              <a:rPr sz="1600" dirty="0">
                <a:latin typeface="Calibri"/>
                <a:cs typeface="Calibri"/>
              </a:rPr>
              <a:t>to</a:t>
            </a:r>
            <a:r>
              <a:rPr sz="1600" spc="-75" dirty="0">
                <a:latin typeface="Times New Roman"/>
                <a:cs typeface="Times New Roman"/>
              </a:rPr>
              <a:t> </a:t>
            </a:r>
            <a:r>
              <a:rPr sz="1600" spc="-10" dirty="0">
                <a:latin typeface="Calibri"/>
                <a:cs typeface="Calibri"/>
              </a:rPr>
              <a:t>interpret</a:t>
            </a:r>
            <a:r>
              <a:rPr sz="1600" spc="-45" dirty="0">
                <a:latin typeface="Times New Roman"/>
                <a:cs typeface="Times New Roman"/>
              </a:rPr>
              <a:t> </a:t>
            </a:r>
            <a:r>
              <a:rPr sz="1600" dirty="0">
                <a:latin typeface="Calibri"/>
                <a:cs typeface="Calibri"/>
              </a:rPr>
              <a:t>the</a:t>
            </a:r>
            <a:r>
              <a:rPr sz="1600" spc="-70" dirty="0">
                <a:latin typeface="Times New Roman"/>
                <a:cs typeface="Times New Roman"/>
              </a:rPr>
              <a:t> </a:t>
            </a:r>
            <a:r>
              <a:rPr sz="1600" spc="-25" dirty="0">
                <a:latin typeface="Calibri"/>
                <a:cs typeface="Calibri"/>
              </a:rPr>
              <a:t>raw</a:t>
            </a:r>
            <a:r>
              <a:rPr sz="1600" spc="-25" dirty="0">
                <a:latin typeface="Times New Roman"/>
                <a:cs typeface="Times New Roman"/>
              </a:rPr>
              <a:t> </a:t>
            </a:r>
            <a:r>
              <a:rPr sz="1600" dirty="0">
                <a:latin typeface="Calibri"/>
                <a:cs typeface="Calibri"/>
              </a:rPr>
              <a:t>bit</a:t>
            </a:r>
            <a:r>
              <a:rPr sz="1600" spc="-80" dirty="0">
                <a:latin typeface="Times New Roman"/>
                <a:cs typeface="Times New Roman"/>
              </a:rPr>
              <a:t> </a:t>
            </a:r>
            <a:r>
              <a:rPr sz="1600" spc="-10" dirty="0">
                <a:latin typeface="Calibri"/>
                <a:cs typeface="Calibri"/>
              </a:rPr>
              <a:t>pattern(s)</a:t>
            </a:r>
            <a:r>
              <a:rPr sz="1600" spc="-65" dirty="0">
                <a:latin typeface="Times New Roman"/>
                <a:cs typeface="Times New Roman"/>
              </a:rPr>
              <a:t> </a:t>
            </a:r>
            <a:r>
              <a:rPr sz="1600" dirty="0">
                <a:latin typeface="Calibri"/>
                <a:cs typeface="Calibri"/>
              </a:rPr>
              <a:t>read</a:t>
            </a:r>
            <a:r>
              <a:rPr sz="1600" spc="-50" dirty="0">
                <a:latin typeface="Times New Roman"/>
                <a:cs typeface="Times New Roman"/>
              </a:rPr>
              <a:t> </a:t>
            </a:r>
            <a:r>
              <a:rPr sz="1600" spc="-10" dirty="0">
                <a:latin typeface="Calibri"/>
                <a:cs typeface="Calibri"/>
              </a:rPr>
              <a:t>from</a:t>
            </a:r>
            <a:r>
              <a:rPr sz="1600" spc="-65" dirty="0">
                <a:latin typeface="Times New Roman"/>
                <a:cs typeface="Times New Roman"/>
              </a:rPr>
              <a:t> </a:t>
            </a:r>
            <a:r>
              <a:rPr sz="1600" dirty="0">
                <a:latin typeface="Calibri"/>
                <a:cs typeface="Calibri"/>
              </a:rPr>
              <a:t>the</a:t>
            </a:r>
            <a:r>
              <a:rPr sz="1600" spc="-65" dirty="0">
                <a:latin typeface="Times New Roman"/>
                <a:cs typeface="Times New Roman"/>
              </a:rPr>
              <a:t> </a:t>
            </a:r>
            <a:r>
              <a:rPr sz="1600" dirty="0">
                <a:latin typeface="Calibri"/>
                <a:cs typeface="Calibri"/>
              </a:rPr>
              <a:t>file</a:t>
            </a:r>
            <a:r>
              <a:rPr sz="1600" spc="-80" dirty="0">
                <a:latin typeface="Times New Roman"/>
                <a:cs typeface="Times New Roman"/>
              </a:rPr>
              <a:t> </a:t>
            </a:r>
            <a:r>
              <a:rPr sz="1600" dirty="0">
                <a:latin typeface="Calibri"/>
                <a:cs typeface="Calibri"/>
              </a:rPr>
              <a:t>into</a:t>
            </a:r>
            <a:r>
              <a:rPr sz="1600" spc="-85" dirty="0">
                <a:latin typeface="Times New Roman"/>
                <a:cs typeface="Times New Roman"/>
              </a:rPr>
              <a:t> </a:t>
            </a:r>
            <a:r>
              <a:rPr sz="1600" spc="-10" dirty="0">
                <a:latin typeface="Calibri"/>
                <a:cs typeface="Calibri"/>
              </a:rPr>
              <a:t>correct</a:t>
            </a:r>
            <a:r>
              <a:rPr sz="1600" spc="-25" dirty="0">
                <a:latin typeface="Times New Roman"/>
                <a:cs typeface="Times New Roman"/>
              </a:rPr>
              <a:t> </a:t>
            </a:r>
            <a:r>
              <a:rPr sz="1600" dirty="0">
                <a:latin typeface="Calibri"/>
                <a:cs typeface="Calibri"/>
              </a:rPr>
              <a:t>type</a:t>
            </a:r>
            <a:r>
              <a:rPr sz="1600" spc="-65" dirty="0">
                <a:latin typeface="Times New Roman"/>
                <a:cs typeface="Times New Roman"/>
              </a:rPr>
              <a:t> </a:t>
            </a:r>
            <a:r>
              <a:rPr sz="1600" dirty="0">
                <a:latin typeface="Calibri"/>
                <a:cs typeface="Calibri"/>
              </a:rPr>
              <a:t>of</a:t>
            </a:r>
            <a:r>
              <a:rPr sz="1600" spc="-65" dirty="0">
                <a:latin typeface="Times New Roman"/>
                <a:cs typeface="Times New Roman"/>
              </a:rPr>
              <a:t> </a:t>
            </a:r>
            <a:r>
              <a:rPr sz="1600" dirty="0">
                <a:latin typeface="Calibri"/>
                <a:cs typeface="Calibri"/>
              </a:rPr>
              <a:t>data</a:t>
            </a:r>
            <a:r>
              <a:rPr sz="1600" spc="-80" dirty="0">
                <a:latin typeface="Times New Roman"/>
                <a:cs typeface="Times New Roman"/>
              </a:rPr>
              <a:t> </a:t>
            </a:r>
            <a:r>
              <a:rPr sz="1600" spc="-25" dirty="0">
                <a:latin typeface="Calibri"/>
                <a:cs typeface="Calibri"/>
              </a:rPr>
              <a:t>in</a:t>
            </a:r>
            <a:r>
              <a:rPr sz="1600" spc="-25" dirty="0">
                <a:latin typeface="Times New Roman"/>
                <a:cs typeface="Times New Roman"/>
              </a:rPr>
              <a:t> </a:t>
            </a:r>
            <a:r>
              <a:rPr sz="1600" dirty="0">
                <a:latin typeface="Calibri"/>
                <a:cs typeface="Calibri"/>
              </a:rPr>
              <a:t>our</a:t>
            </a:r>
            <a:r>
              <a:rPr sz="1600" spc="-50" dirty="0">
                <a:latin typeface="Times New Roman"/>
                <a:cs typeface="Times New Roman"/>
              </a:rPr>
              <a:t> </a:t>
            </a:r>
            <a:r>
              <a:rPr sz="1600" spc="-10" dirty="0">
                <a:latin typeface="Calibri"/>
                <a:cs typeface="Calibri"/>
              </a:rPr>
              <a:t>program.</a:t>
            </a:r>
            <a:endParaRPr sz="1600">
              <a:latin typeface="Calibri"/>
              <a:cs typeface="Calibri"/>
            </a:endParaRPr>
          </a:p>
          <a:p>
            <a:pPr marL="240665" indent="-227965">
              <a:lnSpc>
                <a:spcPts val="1825"/>
              </a:lnSpc>
              <a:spcBef>
                <a:spcPts val="780"/>
              </a:spcBef>
              <a:buFont typeface="Microsoft Sans Serif"/>
              <a:buChar char="•"/>
              <a:tabLst>
                <a:tab pos="240665" algn="l"/>
              </a:tabLst>
            </a:pPr>
            <a:r>
              <a:rPr sz="1600" dirty="0">
                <a:latin typeface="Calibri"/>
                <a:cs typeface="Calibri"/>
              </a:rPr>
              <a:t>In</a:t>
            </a:r>
            <a:r>
              <a:rPr sz="1600" spc="-70" dirty="0">
                <a:latin typeface="Times New Roman"/>
                <a:cs typeface="Times New Roman"/>
              </a:rPr>
              <a:t> </a:t>
            </a:r>
            <a:r>
              <a:rPr sz="1600" dirty="0">
                <a:latin typeface="Calibri"/>
                <a:cs typeface="Calibri"/>
              </a:rPr>
              <a:t>the</a:t>
            </a:r>
            <a:r>
              <a:rPr sz="1600" spc="-45" dirty="0">
                <a:latin typeface="Times New Roman"/>
                <a:cs typeface="Times New Roman"/>
              </a:rPr>
              <a:t> </a:t>
            </a:r>
            <a:r>
              <a:rPr sz="1600" dirty="0">
                <a:latin typeface="Calibri"/>
                <a:cs typeface="Calibri"/>
              </a:rPr>
              <a:t>case</a:t>
            </a:r>
            <a:r>
              <a:rPr sz="1600" spc="-55" dirty="0">
                <a:latin typeface="Times New Roman"/>
                <a:cs typeface="Times New Roman"/>
              </a:rPr>
              <a:t> </a:t>
            </a:r>
            <a:r>
              <a:rPr sz="1600" dirty="0">
                <a:latin typeface="Calibri"/>
                <a:cs typeface="Calibri"/>
              </a:rPr>
              <a:t>of</a:t>
            </a:r>
            <a:r>
              <a:rPr sz="1600" spc="-35" dirty="0">
                <a:latin typeface="Times New Roman"/>
                <a:cs typeface="Times New Roman"/>
              </a:rPr>
              <a:t> </a:t>
            </a:r>
            <a:r>
              <a:rPr sz="1600" dirty="0">
                <a:latin typeface="Calibri"/>
                <a:cs typeface="Calibri"/>
              </a:rPr>
              <a:t>binary</a:t>
            </a:r>
            <a:r>
              <a:rPr sz="1600" spc="-60" dirty="0">
                <a:latin typeface="Times New Roman"/>
                <a:cs typeface="Times New Roman"/>
              </a:rPr>
              <a:t> </a:t>
            </a:r>
            <a:r>
              <a:rPr sz="1600" dirty="0">
                <a:latin typeface="Calibri"/>
                <a:cs typeface="Calibri"/>
              </a:rPr>
              <a:t>file</a:t>
            </a:r>
            <a:r>
              <a:rPr sz="1600" spc="-65" dirty="0">
                <a:latin typeface="Times New Roman"/>
                <a:cs typeface="Times New Roman"/>
              </a:rPr>
              <a:t> </a:t>
            </a:r>
            <a:r>
              <a:rPr sz="1600" dirty="0">
                <a:latin typeface="Calibri"/>
                <a:cs typeface="Calibri"/>
              </a:rPr>
              <a:t>it</a:t>
            </a:r>
            <a:r>
              <a:rPr sz="1600" spc="-60" dirty="0">
                <a:latin typeface="Times New Roman"/>
                <a:cs typeface="Times New Roman"/>
              </a:rPr>
              <a:t> </a:t>
            </a:r>
            <a:r>
              <a:rPr sz="1600" dirty="0">
                <a:latin typeface="Calibri"/>
                <a:cs typeface="Calibri"/>
              </a:rPr>
              <a:t>is</a:t>
            </a:r>
            <a:r>
              <a:rPr sz="1600" spc="-60" dirty="0">
                <a:latin typeface="Times New Roman"/>
                <a:cs typeface="Times New Roman"/>
              </a:rPr>
              <a:t> </a:t>
            </a:r>
            <a:r>
              <a:rPr sz="1600" spc="-10" dirty="0">
                <a:latin typeface="Calibri"/>
                <a:cs typeface="Calibri"/>
              </a:rPr>
              <a:t>extremely</a:t>
            </a:r>
            <a:r>
              <a:rPr sz="1600" spc="-25" dirty="0">
                <a:latin typeface="Times New Roman"/>
                <a:cs typeface="Times New Roman"/>
              </a:rPr>
              <a:t> </a:t>
            </a:r>
            <a:r>
              <a:rPr sz="1600" spc="-10" dirty="0">
                <a:latin typeface="Calibri"/>
                <a:cs typeface="Calibri"/>
              </a:rPr>
              <a:t>important</a:t>
            </a:r>
            <a:r>
              <a:rPr sz="1600" spc="-50" dirty="0">
                <a:latin typeface="Times New Roman"/>
                <a:cs typeface="Times New Roman"/>
              </a:rPr>
              <a:t> </a:t>
            </a:r>
            <a:r>
              <a:rPr sz="1600" dirty="0">
                <a:latin typeface="Calibri"/>
                <a:cs typeface="Calibri"/>
              </a:rPr>
              <a:t>that</a:t>
            </a:r>
            <a:r>
              <a:rPr sz="1600" spc="-60" dirty="0">
                <a:latin typeface="Times New Roman"/>
                <a:cs typeface="Times New Roman"/>
              </a:rPr>
              <a:t> </a:t>
            </a:r>
            <a:r>
              <a:rPr sz="1600" spc="-25" dirty="0">
                <a:latin typeface="Calibri"/>
                <a:cs typeface="Calibri"/>
              </a:rPr>
              <a:t>we</a:t>
            </a:r>
            <a:endParaRPr sz="1600">
              <a:latin typeface="Calibri"/>
              <a:cs typeface="Calibri"/>
            </a:endParaRPr>
          </a:p>
          <a:p>
            <a:pPr marL="241300">
              <a:lnSpc>
                <a:spcPts val="1825"/>
              </a:lnSpc>
            </a:pPr>
            <a:r>
              <a:rPr sz="1600" spc="-10" dirty="0">
                <a:latin typeface="Calibri"/>
                <a:cs typeface="Calibri"/>
              </a:rPr>
              <a:t>interpret</a:t>
            </a:r>
            <a:r>
              <a:rPr sz="1600" spc="-55" dirty="0">
                <a:latin typeface="Times New Roman"/>
                <a:cs typeface="Times New Roman"/>
              </a:rPr>
              <a:t> </a:t>
            </a:r>
            <a:r>
              <a:rPr sz="1600" dirty="0">
                <a:latin typeface="Calibri"/>
                <a:cs typeface="Calibri"/>
              </a:rPr>
              <a:t>the</a:t>
            </a:r>
            <a:r>
              <a:rPr sz="1600" spc="-80" dirty="0">
                <a:latin typeface="Times New Roman"/>
                <a:cs typeface="Times New Roman"/>
              </a:rPr>
              <a:t> </a:t>
            </a:r>
            <a:r>
              <a:rPr sz="1600" spc="-10" dirty="0">
                <a:latin typeface="Calibri"/>
                <a:cs typeface="Calibri"/>
              </a:rPr>
              <a:t>correct</a:t>
            </a:r>
            <a:r>
              <a:rPr sz="1600" spc="-30" dirty="0">
                <a:latin typeface="Times New Roman"/>
                <a:cs typeface="Times New Roman"/>
              </a:rPr>
              <a:t> </a:t>
            </a:r>
            <a:r>
              <a:rPr sz="1600" dirty="0">
                <a:latin typeface="Calibri"/>
                <a:cs typeface="Calibri"/>
              </a:rPr>
              <a:t>data</a:t>
            </a:r>
            <a:r>
              <a:rPr sz="1600" spc="-85" dirty="0">
                <a:latin typeface="Times New Roman"/>
                <a:cs typeface="Times New Roman"/>
              </a:rPr>
              <a:t> </a:t>
            </a:r>
            <a:r>
              <a:rPr sz="1600" dirty="0">
                <a:latin typeface="Calibri"/>
                <a:cs typeface="Calibri"/>
              </a:rPr>
              <a:t>type</a:t>
            </a:r>
            <a:r>
              <a:rPr sz="1600" spc="-75" dirty="0">
                <a:latin typeface="Times New Roman"/>
                <a:cs typeface="Times New Roman"/>
              </a:rPr>
              <a:t> </a:t>
            </a:r>
            <a:r>
              <a:rPr sz="1600" dirty="0">
                <a:latin typeface="Calibri"/>
                <a:cs typeface="Calibri"/>
              </a:rPr>
              <a:t>while</a:t>
            </a:r>
            <a:r>
              <a:rPr sz="1600" spc="-75" dirty="0">
                <a:latin typeface="Times New Roman"/>
                <a:cs typeface="Times New Roman"/>
              </a:rPr>
              <a:t> </a:t>
            </a:r>
            <a:r>
              <a:rPr sz="1600" dirty="0">
                <a:latin typeface="Calibri"/>
                <a:cs typeface="Calibri"/>
              </a:rPr>
              <a:t>reading</a:t>
            </a:r>
            <a:r>
              <a:rPr sz="1600" spc="-70" dirty="0">
                <a:latin typeface="Times New Roman"/>
                <a:cs typeface="Times New Roman"/>
              </a:rPr>
              <a:t> </a:t>
            </a:r>
            <a:r>
              <a:rPr sz="1600" dirty="0">
                <a:latin typeface="Calibri"/>
                <a:cs typeface="Calibri"/>
              </a:rPr>
              <a:t>the</a:t>
            </a:r>
            <a:r>
              <a:rPr sz="1600" spc="-80" dirty="0">
                <a:latin typeface="Times New Roman"/>
                <a:cs typeface="Times New Roman"/>
              </a:rPr>
              <a:t> </a:t>
            </a:r>
            <a:r>
              <a:rPr sz="1600" spc="-10" dirty="0">
                <a:latin typeface="Calibri"/>
                <a:cs typeface="Calibri"/>
              </a:rPr>
              <a:t>file.</a:t>
            </a:r>
            <a:endParaRPr sz="1600">
              <a:latin typeface="Calibri"/>
              <a:cs typeface="Calibri"/>
            </a:endParaRPr>
          </a:p>
          <a:p>
            <a:pPr marL="241300" marR="45720" indent="-228600">
              <a:lnSpc>
                <a:spcPts val="1730"/>
              </a:lnSpc>
              <a:spcBef>
                <a:spcPts val="1030"/>
              </a:spcBef>
              <a:buFont typeface="Microsoft Sans Serif"/>
              <a:buChar char="•"/>
              <a:tabLst>
                <a:tab pos="241300" algn="l"/>
              </a:tabLst>
            </a:pPr>
            <a:r>
              <a:rPr sz="1600" dirty="0">
                <a:latin typeface="Calibri"/>
                <a:cs typeface="Calibri"/>
              </a:rPr>
              <a:t>Python</a:t>
            </a:r>
            <a:r>
              <a:rPr sz="1600" spc="-60" dirty="0">
                <a:latin typeface="Times New Roman"/>
                <a:cs typeface="Times New Roman"/>
              </a:rPr>
              <a:t> </a:t>
            </a:r>
            <a:r>
              <a:rPr sz="1600" spc="-10" dirty="0">
                <a:latin typeface="Calibri"/>
                <a:cs typeface="Calibri"/>
              </a:rPr>
              <a:t>provides</a:t>
            </a:r>
            <a:r>
              <a:rPr sz="1600" spc="-45" dirty="0">
                <a:latin typeface="Times New Roman"/>
                <a:cs typeface="Times New Roman"/>
              </a:rPr>
              <a:t> </a:t>
            </a:r>
            <a:r>
              <a:rPr sz="1600" spc="-10" dirty="0">
                <a:latin typeface="Calibri"/>
                <a:cs typeface="Calibri"/>
              </a:rPr>
              <a:t>special</a:t>
            </a:r>
            <a:r>
              <a:rPr sz="1600" spc="-60" dirty="0">
                <a:latin typeface="Times New Roman"/>
                <a:cs typeface="Times New Roman"/>
              </a:rPr>
              <a:t> </a:t>
            </a:r>
            <a:r>
              <a:rPr sz="1600" spc="-10" dirty="0">
                <a:latin typeface="Calibri"/>
                <a:cs typeface="Calibri"/>
              </a:rPr>
              <a:t>module(s)</a:t>
            </a:r>
            <a:r>
              <a:rPr sz="1600" spc="-45" dirty="0">
                <a:latin typeface="Times New Roman"/>
                <a:cs typeface="Times New Roman"/>
              </a:rPr>
              <a:t> </a:t>
            </a:r>
            <a:r>
              <a:rPr sz="1600" dirty="0">
                <a:latin typeface="Calibri"/>
                <a:cs typeface="Calibri"/>
              </a:rPr>
              <a:t>for</a:t>
            </a:r>
            <a:r>
              <a:rPr sz="1600" spc="-40" dirty="0">
                <a:latin typeface="Times New Roman"/>
                <a:cs typeface="Times New Roman"/>
              </a:rPr>
              <a:t> </a:t>
            </a:r>
            <a:r>
              <a:rPr sz="1600" spc="-10" dirty="0">
                <a:latin typeface="Calibri"/>
                <a:cs typeface="Calibri"/>
              </a:rPr>
              <a:t>encoding</a:t>
            </a:r>
            <a:r>
              <a:rPr sz="1600" spc="-55" dirty="0">
                <a:latin typeface="Times New Roman"/>
                <a:cs typeface="Times New Roman"/>
              </a:rPr>
              <a:t> </a:t>
            </a:r>
            <a:r>
              <a:rPr sz="1600" dirty="0">
                <a:latin typeface="Calibri"/>
                <a:cs typeface="Calibri"/>
              </a:rPr>
              <a:t>and</a:t>
            </a:r>
            <a:r>
              <a:rPr sz="1600" spc="-70" dirty="0">
                <a:latin typeface="Times New Roman"/>
                <a:cs typeface="Times New Roman"/>
              </a:rPr>
              <a:t> </a:t>
            </a:r>
            <a:r>
              <a:rPr sz="1600" spc="-10" dirty="0">
                <a:latin typeface="Calibri"/>
                <a:cs typeface="Calibri"/>
              </a:rPr>
              <a:t>decoding</a:t>
            </a:r>
            <a:r>
              <a:rPr sz="1600" spc="-10" dirty="0">
                <a:latin typeface="Times New Roman"/>
                <a:cs typeface="Times New Roman"/>
              </a:rPr>
              <a:t> </a:t>
            </a:r>
            <a:r>
              <a:rPr sz="1600" dirty="0">
                <a:latin typeface="Calibri"/>
                <a:cs typeface="Calibri"/>
              </a:rPr>
              <a:t>of</a:t>
            </a:r>
            <a:r>
              <a:rPr sz="1600" spc="-60" dirty="0">
                <a:latin typeface="Times New Roman"/>
                <a:cs typeface="Times New Roman"/>
              </a:rPr>
              <a:t> </a:t>
            </a:r>
            <a:r>
              <a:rPr sz="1600" dirty="0">
                <a:latin typeface="Calibri"/>
                <a:cs typeface="Calibri"/>
              </a:rPr>
              <a:t>data</a:t>
            </a:r>
            <a:r>
              <a:rPr sz="1600" spc="-75" dirty="0">
                <a:latin typeface="Times New Roman"/>
                <a:cs typeface="Times New Roman"/>
              </a:rPr>
              <a:t> </a:t>
            </a:r>
            <a:r>
              <a:rPr sz="1600" spc="-10" dirty="0">
                <a:latin typeface="Calibri"/>
                <a:cs typeface="Calibri"/>
              </a:rPr>
              <a:t>for</a:t>
            </a:r>
            <a:r>
              <a:rPr sz="1600" spc="-65" dirty="0">
                <a:latin typeface="Times New Roman"/>
                <a:cs typeface="Times New Roman"/>
              </a:rPr>
              <a:t> </a:t>
            </a:r>
            <a:r>
              <a:rPr sz="1600" dirty="0">
                <a:latin typeface="Calibri"/>
                <a:cs typeface="Calibri"/>
              </a:rPr>
              <a:t>binary</a:t>
            </a:r>
            <a:r>
              <a:rPr sz="1600" spc="-70" dirty="0">
                <a:latin typeface="Times New Roman"/>
                <a:cs typeface="Times New Roman"/>
              </a:rPr>
              <a:t> </a:t>
            </a:r>
            <a:r>
              <a:rPr sz="1600" spc="-10" dirty="0">
                <a:latin typeface="Calibri"/>
                <a:cs typeface="Calibri"/>
              </a:rPr>
              <a:t>file.</a:t>
            </a:r>
            <a:endParaRPr sz="1600">
              <a:latin typeface="Calibri"/>
              <a:cs typeface="Calibri"/>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1914" y="172206"/>
            <a:ext cx="5248910" cy="4243070"/>
          </a:xfrm>
          <a:prstGeom prst="rect">
            <a:avLst/>
          </a:prstGeom>
        </p:spPr>
        <p:txBody>
          <a:bodyPr vert="horz" wrap="square" lIns="0" tIns="113664" rIns="0" bIns="0" rtlCol="0">
            <a:spAutoFit/>
          </a:bodyPr>
          <a:lstStyle/>
          <a:p>
            <a:pPr marL="12700">
              <a:lnSpc>
                <a:spcPct val="100000"/>
              </a:lnSpc>
              <a:spcBef>
                <a:spcPts val="894"/>
              </a:spcBef>
            </a:pPr>
            <a:r>
              <a:rPr lang="en-US" sz="1800" b="1" dirty="0" smtClean="0">
                <a:latin typeface="Calibri"/>
                <a:cs typeface="Calibri"/>
              </a:rPr>
              <a:t>CSE</a:t>
            </a:r>
            <a:r>
              <a:rPr sz="1800" b="1" dirty="0" smtClean="0">
                <a:latin typeface="Calibri"/>
                <a:cs typeface="Calibri"/>
              </a:rPr>
              <a:t>V</a:t>
            </a:r>
            <a:r>
              <a:rPr sz="1800" spc="-75" dirty="0" smtClean="0">
                <a:latin typeface="Times New Roman"/>
                <a:cs typeface="Times New Roman"/>
              </a:rPr>
              <a:t> </a:t>
            </a:r>
            <a:r>
              <a:rPr sz="1800" b="1" spc="-20" dirty="0">
                <a:latin typeface="Calibri"/>
                <a:cs typeface="Calibri"/>
              </a:rPr>
              <a:t>files</a:t>
            </a:r>
            <a:endParaRPr sz="1800" dirty="0">
              <a:latin typeface="Calibri"/>
              <a:cs typeface="Calibri"/>
            </a:endParaRPr>
          </a:p>
          <a:p>
            <a:pPr marL="12700">
              <a:lnSpc>
                <a:spcPct val="100000"/>
              </a:lnSpc>
              <a:spcBef>
                <a:spcPts val="795"/>
              </a:spcBef>
            </a:pPr>
            <a:r>
              <a:rPr sz="1800" b="1" dirty="0">
                <a:solidFill>
                  <a:srgbClr val="FF0000"/>
                </a:solidFill>
                <a:latin typeface="Calibri"/>
                <a:cs typeface="Calibri"/>
              </a:rPr>
              <a:t>What</a:t>
            </a:r>
            <a:r>
              <a:rPr sz="1800" spc="-70" dirty="0">
                <a:solidFill>
                  <a:srgbClr val="FF0000"/>
                </a:solidFill>
                <a:latin typeface="Times New Roman"/>
                <a:cs typeface="Times New Roman"/>
              </a:rPr>
              <a:t> </a:t>
            </a:r>
            <a:r>
              <a:rPr sz="1800" b="1" dirty="0">
                <a:solidFill>
                  <a:srgbClr val="FF0000"/>
                </a:solidFill>
                <a:latin typeface="Calibri"/>
                <a:cs typeface="Calibri"/>
              </a:rPr>
              <a:t>is</a:t>
            </a:r>
            <a:r>
              <a:rPr sz="1800" spc="-80" dirty="0">
                <a:solidFill>
                  <a:srgbClr val="FF0000"/>
                </a:solidFill>
                <a:latin typeface="Times New Roman"/>
                <a:cs typeface="Times New Roman"/>
              </a:rPr>
              <a:t> </a:t>
            </a:r>
            <a:r>
              <a:rPr lang="en-US" sz="1800" b="1" dirty="0" smtClean="0">
                <a:solidFill>
                  <a:srgbClr val="FF0000"/>
                </a:solidFill>
                <a:latin typeface="Calibri"/>
                <a:cs typeface="Calibri"/>
              </a:rPr>
              <a:t>CSE</a:t>
            </a:r>
            <a:r>
              <a:rPr sz="1800" b="1" dirty="0" smtClean="0">
                <a:solidFill>
                  <a:srgbClr val="FF0000"/>
                </a:solidFill>
                <a:latin typeface="Calibri"/>
                <a:cs typeface="Calibri"/>
              </a:rPr>
              <a:t>V</a:t>
            </a:r>
            <a:r>
              <a:rPr sz="1800" spc="-70" dirty="0" smtClean="0">
                <a:solidFill>
                  <a:srgbClr val="FF0000"/>
                </a:solidFill>
                <a:latin typeface="Times New Roman"/>
                <a:cs typeface="Times New Roman"/>
              </a:rPr>
              <a:t> </a:t>
            </a:r>
            <a:r>
              <a:rPr sz="1800" b="1" spc="-10" dirty="0">
                <a:solidFill>
                  <a:srgbClr val="FF0000"/>
                </a:solidFill>
                <a:latin typeface="Calibri"/>
                <a:cs typeface="Calibri"/>
              </a:rPr>
              <a:t>File?</a:t>
            </a:r>
            <a:endParaRPr sz="1800" dirty="0">
              <a:latin typeface="Calibri"/>
              <a:cs typeface="Calibri"/>
            </a:endParaRPr>
          </a:p>
          <a:p>
            <a:pPr marL="160020" indent="-147320">
              <a:lnSpc>
                <a:spcPct val="100000"/>
              </a:lnSpc>
              <a:spcBef>
                <a:spcPts val="825"/>
              </a:spcBef>
              <a:buChar char="•"/>
              <a:tabLst>
                <a:tab pos="160020" algn="l"/>
              </a:tabLst>
            </a:pPr>
            <a:r>
              <a:rPr sz="1600" dirty="0">
                <a:latin typeface="Calibri"/>
                <a:cs typeface="Calibri"/>
              </a:rPr>
              <a:t>A</a:t>
            </a:r>
            <a:r>
              <a:rPr sz="1600" spc="-50" dirty="0">
                <a:latin typeface="Times New Roman"/>
                <a:cs typeface="Times New Roman"/>
              </a:rPr>
              <a:t> </a:t>
            </a:r>
            <a:r>
              <a:rPr sz="1600" spc="-20" dirty="0">
                <a:latin typeface="Calibri"/>
                <a:cs typeface="Calibri"/>
              </a:rPr>
              <a:t>comma-</a:t>
            </a:r>
            <a:r>
              <a:rPr sz="1600" spc="-10" dirty="0">
                <a:latin typeface="Calibri"/>
                <a:cs typeface="Calibri"/>
              </a:rPr>
              <a:t>separated</a:t>
            </a:r>
            <a:r>
              <a:rPr sz="1600" spc="-40" dirty="0">
                <a:latin typeface="Times New Roman"/>
                <a:cs typeface="Times New Roman"/>
              </a:rPr>
              <a:t> </a:t>
            </a:r>
            <a:r>
              <a:rPr sz="1600" spc="-10" dirty="0">
                <a:latin typeface="Calibri"/>
                <a:cs typeface="Calibri"/>
              </a:rPr>
              <a:t>values</a:t>
            </a:r>
            <a:r>
              <a:rPr sz="1600" spc="-50" dirty="0">
                <a:latin typeface="Times New Roman"/>
                <a:cs typeface="Times New Roman"/>
              </a:rPr>
              <a:t> </a:t>
            </a:r>
            <a:r>
              <a:rPr sz="1600" dirty="0" smtClean="0">
                <a:latin typeface="Calibri"/>
                <a:cs typeface="Calibri"/>
              </a:rPr>
              <a:t>(</a:t>
            </a:r>
            <a:r>
              <a:rPr lang="en-US" sz="1600" dirty="0" smtClean="0">
                <a:latin typeface="Calibri"/>
                <a:cs typeface="Calibri"/>
              </a:rPr>
              <a:t>CSE</a:t>
            </a:r>
            <a:r>
              <a:rPr sz="1600" dirty="0" smtClean="0">
                <a:latin typeface="Calibri"/>
                <a:cs typeface="Calibri"/>
              </a:rPr>
              <a:t>V</a:t>
            </a:r>
            <a:r>
              <a:rPr sz="1600" dirty="0">
                <a:latin typeface="Calibri"/>
                <a:cs typeface="Calibri"/>
              </a:rPr>
              <a:t>)</a:t>
            </a:r>
            <a:r>
              <a:rPr sz="1600" spc="-25" dirty="0">
                <a:latin typeface="Times New Roman"/>
                <a:cs typeface="Times New Roman"/>
              </a:rPr>
              <a:t> </a:t>
            </a:r>
            <a:r>
              <a:rPr sz="1600" dirty="0">
                <a:latin typeface="Calibri"/>
                <a:cs typeface="Calibri"/>
              </a:rPr>
              <a:t>file</a:t>
            </a:r>
            <a:r>
              <a:rPr sz="1600" spc="-60" dirty="0">
                <a:latin typeface="Times New Roman"/>
                <a:cs typeface="Times New Roman"/>
              </a:rPr>
              <a:t> </a:t>
            </a:r>
            <a:r>
              <a:rPr sz="1600" dirty="0">
                <a:latin typeface="Calibri"/>
                <a:cs typeface="Calibri"/>
              </a:rPr>
              <a:t>is</a:t>
            </a:r>
            <a:r>
              <a:rPr sz="1600" spc="-55" dirty="0">
                <a:latin typeface="Times New Roman"/>
                <a:cs typeface="Times New Roman"/>
              </a:rPr>
              <a:t> </a:t>
            </a:r>
            <a:r>
              <a:rPr sz="1600" spc="-60" dirty="0">
                <a:latin typeface="Calibri"/>
                <a:cs typeface="Calibri"/>
              </a:rPr>
              <a:t>a</a:t>
            </a:r>
            <a:endParaRPr sz="1600" dirty="0">
              <a:latin typeface="Calibri"/>
              <a:cs typeface="Calibri"/>
            </a:endParaRPr>
          </a:p>
          <a:p>
            <a:pPr marL="151130">
              <a:lnSpc>
                <a:spcPct val="100000"/>
              </a:lnSpc>
              <a:spcBef>
                <a:spcPts val="800"/>
              </a:spcBef>
            </a:pPr>
            <a:r>
              <a:rPr sz="1600" spc="-10" dirty="0">
                <a:latin typeface="Calibri"/>
                <a:cs typeface="Calibri"/>
              </a:rPr>
              <a:t>delimited</a:t>
            </a:r>
            <a:r>
              <a:rPr sz="1600" spc="-90" dirty="0">
                <a:latin typeface="Times New Roman"/>
                <a:cs typeface="Times New Roman"/>
              </a:rPr>
              <a:t> </a:t>
            </a:r>
            <a:r>
              <a:rPr sz="1600" dirty="0">
                <a:latin typeface="Calibri"/>
                <a:cs typeface="Calibri"/>
              </a:rPr>
              <a:t>text</a:t>
            </a:r>
            <a:r>
              <a:rPr sz="1600" spc="-50" dirty="0">
                <a:latin typeface="Times New Roman"/>
                <a:cs typeface="Times New Roman"/>
              </a:rPr>
              <a:t> </a:t>
            </a:r>
            <a:r>
              <a:rPr sz="1600" dirty="0">
                <a:latin typeface="Calibri"/>
                <a:cs typeface="Calibri"/>
              </a:rPr>
              <a:t>file</a:t>
            </a:r>
            <a:r>
              <a:rPr sz="1600" spc="-80" dirty="0">
                <a:latin typeface="Times New Roman"/>
                <a:cs typeface="Times New Roman"/>
              </a:rPr>
              <a:t> </a:t>
            </a:r>
            <a:r>
              <a:rPr sz="1600" dirty="0">
                <a:latin typeface="Calibri"/>
                <a:cs typeface="Calibri"/>
              </a:rPr>
              <a:t>that</a:t>
            </a:r>
            <a:r>
              <a:rPr sz="1600" spc="-65" dirty="0">
                <a:latin typeface="Times New Roman"/>
                <a:cs typeface="Times New Roman"/>
              </a:rPr>
              <a:t> </a:t>
            </a:r>
            <a:r>
              <a:rPr sz="1600" dirty="0">
                <a:latin typeface="Calibri"/>
                <a:cs typeface="Calibri"/>
              </a:rPr>
              <a:t>uses</a:t>
            </a:r>
            <a:r>
              <a:rPr sz="1600" spc="-70" dirty="0">
                <a:latin typeface="Times New Roman"/>
                <a:cs typeface="Times New Roman"/>
              </a:rPr>
              <a:t> </a:t>
            </a:r>
            <a:r>
              <a:rPr sz="1600" dirty="0">
                <a:latin typeface="Calibri"/>
                <a:cs typeface="Calibri"/>
              </a:rPr>
              <a:t>a</a:t>
            </a:r>
            <a:r>
              <a:rPr sz="1600" spc="-60" dirty="0">
                <a:latin typeface="Times New Roman"/>
                <a:cs typeface="Times New Roman"/>
              </a:rPr>
              <a:t> </a:t>
            </a:r>
            <a:r>
              <a:rPr sz="1600" dirty="0">
                <a:latin typeface="Calibri"/>
                <a:cs typeface="Calibri"/>
              </a:rPr>
              <a:t>comma</a:t>
            </a:r>
            <a:r>
              <a:rPr sz="1600" spc="-55" dirty="0">
                <a:latin typeface="Times New Roman"/>
                <a:cs typeface="Times New Roman"/>
              </a:rPr>
              <a:t> </a:t>
            </a:r>
            <a:r>
              <a:rPr sz="1600" dirty="0">
                <a:latin typeface="Calibri"/>
                <a:cs typeface="Calibri"/>
              </a:rPr>
              <a:t>to</a:t>
            </a:r>
            <a:r>
              <a:rPr sz="1600" spc="-55" dirty="0">
                <a:latin typeface="Times New Roman"/>
                <a:cs typeface="Times New Roman"/>
              </a:rPr>
              <a:t> </a:t>
            </a:r>
            <a:r>
              <a:rPr sz="1600" spc="-10" dirty="0">
                <a:latin typeface="Calibri"/>
                <a:cs typeface="Calibri"/>
              </a:rPr>
              <a:t>separate</a:t>
            </a:r>
            <a:r>
              <a:rPr sz="1600" spc="-50" dirty="0">
                <a:latin typeface="Times New Roman"/>
                <a:cs typeface="Times New Roman"/>
              </a:rPr>
              <a:t> </a:t>
            </a:r>
            <a:r>
              <a:rPr sz="1600" spc="-10" dirty="0">
                <a:latin typeface="Calibri"/>
                <a:cs typeface="Calibri"/>
              </a:rPr>
              <a:t>values.</a:t>
            </a:r>
            <a:endParaRPr sz="1600" dirty="0">
              <a:latin typeface="Calibri"/>
              <a:cs typeface="Calibri"/>
            </a:endParaRPr>
          </a:p>
          <a:p>
            <a:pPr marL="160020" indent="-147320">
              <a:lnSpc>
                <a:spcPct val="100000"/>
              </a:lnSpc>
              <a:spcBef>
                <a:spcPts val="805"/>
              </a:spcBef>
              <a:buChar char="•"/>
              <a:tabLst>
                <a:tab pos="160020" algn="l"/>
              </a:tabLst>
            </a:pPr>
            <a:r>
              <a:rPr sz="1600" dirty="0">
                <a:latin typeface="Calibri"/>
                <a:cs typeface="Calibri"/>
              </a:rPr>
              <a:t>Each</a:t>
            </a:r>
            <a:r>
              <a:rPr sz="1600" spc="-60" dirty="0">
                <a:latin typeface="Times New Roman"/>
                <a:cs typeface="Times New Roman"/>
              </a:rPr>
              <a:t> </a:t>
            </a:r>
            <a:r>
              <a:rPr sz="1600" dirty="0">
                <a:latin typeface="Calibri"/>
                <a:cs typeface="Calibri"/>
              </a:rPr>
              <a:t>line</a:t>
            </a:r>
            <a:r>
              <a:rPr sz="1600" spc="-65" dirty="0">
                <a:latin typeface="Times New Roman"/>
                <a:cs typeface="Times New Roman"/>
              </a:rPr>
              <a:t> </a:t>
            </a:r>
            <a:r>
              <a:rPr sz="1600" dirty="0">
                <a:latin typeface="Calibri"/>
                <a:cs typeface="Calibri"/>
              </a:rPr>
              <a:t>of</a:t>
            </a:r>
            <a:r>
              <a:rPr sz="1600" spc="-40" dirty="0">
                <a:latin typeface="Times New Roman"/>
                <a:cs typeface="Times New Roman"/>
              </a:rPr>
              <a:t> </a:t>
            </a:r>
            <a:r>
              <a:rPr sz="1600" dirty="0">
                <a:latin typeface="Calibri"/>
                <a:cs typeface="Calibri"/>
              </a:rPr>
              <a:t>the</a:t>
            </a:r>
            <a:r>
              <a:rPr sz="1600" spc="-55" dirty="0">
                <a:latin typeface="Times New Roman"/>
                <a:cs typeface="Times New Roman"/>
              </a:rPr>
              <a:t> </a:t>
            </a:r>
            <a:r>
              <a:rPr sz="1600" dirty="0">
                <a:latin typeface="Calibri"/>
                <a:cs typeface="Calibri"/>
              </a:rPr>
              <a:t>file</a:t>
            </a:r>
            <a:r>
              <a:rPr sz="1600" spc="-75" dirty="0">
                <a:latin typeface="Times New Roman"/>
                <a:cs typeface="Times New Roman"/>
              </a:rPr>
              <a:t> </a:t>
            </a:r>
            <a:r>
              <a:rPr sz="1600" dirty="0">
                <a:latin typeface="Calibri"/>
                <a:cs typeface="Calibri"/>
              </a:rPr>
              <a:t>is</a:t>
            </a:r>
            <a:r>
              <a:rPr sz="1600" spc="-60" dirty="0">
                <a:latin typeface="Times New Roman"/>
                <a:cs typeface="Times New Roman"/>
              </a:rPr>
              <a:t> </a:t>
            </a:r>
            <a:r>
              <a:rPr sz="1600" dirty="0">
                <a:latin typeface="Calibri"/>
                <a:cs typeface="Calibri"/>
              </a:rPr>
              <a:t>a</a:t>
            </a:r>
            <a:r>
              <a:rPr sz="1600" spc="-65" dirty="0">
                <a:latin typeface="Times New Roman"/>
                <a:cs typeface="Times New Roman"/>
              </a:rPr>
              <a:t> </a:t>
            </a:r>
            <a:r>
              <a:rPr sz="1600" dirty="0">
                <a:latin typeface="Calibri"/>
                <a:cs typeface="Calibri"/>
              </a:rPr>
              <a:t>data</a:t>
            </a:r>
            <a:r>
              <a:rPr sz="1600" spc="-65" dirty="0">
                <a:latin typeface="Times New Roman"/>
                <a:cs typeface="Times New Roman"/>
              </a:rPr>
              <a:t> </a:t>
            </a:r>
            <a:r>
              <a:rPr sz="1600" spc="-10" dirty="0">
                <a:latin typeface="Calibri"/>
                <a:cs typeface="Calibri"/>
              </a:rPr>
              <a:t>record.</a:t>
            </a:r>
            <a:endParaRPr sz="1600" dirty="0">
              <a:latin typeface="Calibri"/>
              <a:cs typeface="Calibri"/>
            </a:endParaRPr>
          </a:p>
          <a:p>
            <a:pPr marL="151130" marR="480695" indent="-139065">
              <a:lnSpc>
                <a:spcPct val="141900"/>
              </a:lnSpc>
              <a:spcBef>
                <a:spcPts val="15"/>
              </a:spcBef>
              <a:buChar char="•"/>
              <a:tabLst>
                <a:tab pos="151130" algn="l"/>
                <a:tab pos="159385" algn="l"/>
              </a:tabLst>
            </a:pPr>
            <a:r>
              <a:rPr sz="1600" dirty="0">
                <a:latin typeface="Calibri"/>
                <a:cs typeface="Calibri"/>
              </a:rPr>
              <a:t>	Each</a:t>
            </a:r>
            <a:r>
              <a:rPr sz="1600" spc="-80" dirty="0">
                <a:latin typeface="Times New Roman"/>
                <a:cs typeface="Times New Roman"/>
              </a:rPr>
              <a:t> </a:t>
            </a:r>
            <a:r>
              <a:rPr sz="1600" spc="-10" dirty="0">
                <a:latin typeface="Calibri"/>
                <a:cs typeface="Calibri"/>
              </a:rPr>
              <a:t>record</a:t>
            </a:r>
            <a:r>
              <a:rPr sz="1600" spc="-40" dirty="0">
                <a:latin typeface="Times New Roman"/>
                <a:cs typeface="Times New Roman"/>
              </a:rPr>
              <a:t> </a:t>
            </a:r>
            <a:r>
              <a:rPr sz="1600" spc="-10" dirty="0">
                <a:latin typeface="Calibri"/>
                <a:cs typeface="Calibri"/>
              </a:rPr>
              <a:t>consists</a:t>
            </a:r>
            <a:r>
              <a:rPr sz="1600" spc="-70" dirty="0">
                <a:latin typeface="Times New Roman"/>
                <a:cs typeface="Times New Roman"/>
              </a:rPr>
              <a:t> </a:t>
            </a:r>
            <a:r>
              <a:rPr sz="1600" dirty="0">
                <a:latin typeface="Calibri"/>
                <a:cs typeface="Calibri"/>
              </a:rPr>
              <a:t>of</a:t>
            </a:r>
            <a:r>
              <a:rPr sz="1600" spc="-80" dirty="0">
                <a:latin typeface="Times New Roman"/>
                <a:cs typeface="Times New Roman"/>
              </a:rPr>
              <a:t> </a:t>
            </a:r>
            <a:r>
              <a:rPr sz="1600" dirty="0">
                <a:latin typeface="Calibri"/>
                <a:cs typeface="Calibri"/>
              </a:rPr>
              <a:t>one</a:t>
            </a:r>
            <a:r>
              <a:rPr sz="1600" spc="-60" dirty="0">
                <a:latin typeface="Times New Roman"/>
                <a:cs typeface="Times New Roman"/>
              </a:rPr>
              <a:t> </a:t>
            </a:r>
            <a:r>
              <a:rPr sz="1600" dirty="0">
                <a:latin typeface="Calibri"/>
                <a:cs typeface="Calibri"/>
              </a:rPr>
              <a:t>or</a:t>
            </a:r>
            <a:r>
              <a:rPr sz="1600" spc="-65" dirty="0">
                <a:latin typeface="Times New Roman"/>
                <a:cs typeface="Times New Roman"/>
              </a:rPr>
              <a:t> </a:t>
            </a:r>
            <a:r>
              <a:rPr sz="1600" dirty="0">
                <a:latin typeface="Calibri"/>
                <a:cs typeface="Calibri"/>
              </a:rPr>
              <a:t>more</a:t>
            </a:r>
            <a:r>
              <a:rPr sz="1600" spc="-50" dirty="0">
                <a:latin typeface="Times New Roman"/>
                <a:cs typeface="Times New Roman"/>
              </a:rPr>
              <a:t> </a:t>
            </a:r>
            <a:r>
              <a:rPr sz="1600" dirty="0">
                <a:latin typeface="Calibri"/>
                <a:cs typeface="Calibri"/>
              </a:rPr>
              <a:t>fields,</a:t>
            </a:r>
            <a:r>
              <a:rPr sz="1600" spc="-80" dirty="0">
                <a:latin typeface="Times New Roman"/>
                <a:cs typeface="Times New Roman"/>
              </a:rPr>
              <a:t> </a:t>
            </a:r>
            <a:r>
              <a:rPr sz="1600" spc="-10" dirty="0">
                <a:latin typeface="Calibri"/>
                <a:cs typeface="Calibri"/>
              </a:rPr>
              <a:t>separated</a:t>
            </a:r>
            <a:r>
              <a:rPr sz="1600" spc="-90" dirty="0">
                <a:latin typeface="Times New Roman"/>
                <a:cs typeface="Times New Roman"/>
              </a:rPr>
              <a:t> </a:t>
            </a:r>
            <a:r>
              <a:rPr sz="1600" spc="-25" dirty="0">
                <a:latin typeface="Calibri"/>
                <a:cs typeface="Calibri"/>
              </a:rPr>
              <a:t>by</a:t>
            </a:r>
            <a:r>
              <a:rPr sz="1600" spc="-25" dirty="0">
                <a:latin typeface="Times New Roman"/>
                <a:cs typeface="Times New Roman"/>
              </a:rPr>
              <a:t> </a:t>
            </a:r>
            <a:r>
              <a:rPr sz="1600" spc="-10" dirty="0">
                <a:latin typeface="Calibri"/>
                <a:cs typeface="Calibri"/>
              </a:rPr>
              <a:t>commas.</a:t>
            </a:r>
            <a:endParaRPr sz="1600" dirty="0">
              <a:latin typeface="Calibri"/>
              <a:cs typeface="Calibri"/>
            </a:endParaRPr>
          </a:p>
          <a:p>
            <a:pPr marL="151130" marR="5080" indent="-139065">
              <a:lnSpc>
                <a:spcPts val="2740"/>
              </a:lnSpc>
              <a:spcBef>
                <a:spcPts val="210"/>
              </a:spcBef>
              <a:buChar char="•"/>
              <a:tabLst>
                <a:tab pos="151130" algn="l"/>
                <a:tab pos="159385" algn="l"/>
              </a:tabLst>
            </a:pPr>
            <a:r>
              <a:rPr sz="1600" dirty="0">
                <a:latin typeface="Calibri"/>
                <a:cs typeface="Calibri"/>
              </a:rPr>
              <a:t>	The</a:t>
            </a:r>
            <a:r>
              <a:rPr sz="1600" spc="-75" dirty="0">
                <a:latin typeface="Times New Roman"/>
                <a:cs typeface="Times New Roman"/>
              </a:rPr>
              <a:t> </a:t>
            </a:r>
            <a:r>
              <a:rPr sz="1600" dirty="0">
                <a:latin typeface="Calibri"/>
                <a:cs typeface="Calibri"/>
              </a:rPr>
              <a:t>use</a:t>
            </a:r>
            <a:r>
              <a:rPr sz="1600" spc="-55" dirty="0">
                <a:latin typeface="Times New Roman"/>
                <a:cs typeface="Times New Roman"/>
              </a:rPr>
              <a:t> </a:t>
            </a:r>
            <a:r>
              <a:rPr sz="1600" dirty="0">
                <a:latin typeface="Calibri"/>
                <a:cs typeface="Calibri"/>
              </a:rPr>
              <a:t>of</a:t>
            </a:r>
            <a:r>
              <a:rPr sz="1600" spc="-50" dirty="0">
                <a:latin typeface="Times New Roman"/>
                <a:cs typeface="Times New Roman"/>
              </a:rPr>
              <a:t> </a:t>
            </a:r>
            <a:r>
              <a:rPr sz="1600" dirty="0">
                <a:latin typeface="Calibri"/>
                <a:cs typeface="Calibri"/>
              </a:rPr>
              <a:t>the</a:t>
            </a:r>
            <a:r>
              <a:rPr sz="1600" spc="-65" dirty="0">
                <a:latin typeface="Times New Roman"/>
                <a:cs typeface="Times New Roman"/>
              </a:rPr>
              <a:t> </a:t>
            </a:r>
            <a:r>
              <a:rPr sz="1600" dirty="0">
                <a:latin typeface="Calibri"/>
                <a:cs typeface="Calibri"/>
              </a:rPr>
              <a:t>comma</a:t>
            </a:r>
            <a:r>
              <a:rPr sz="1600" spc="-55" dirty="0">
                <a:latin typeface="Times New Roman"/>
                <a:cs typeface="Times New Roman"/>
              </a:rPr>
              <a:t> </a:t>
            </a:r>
            <a:r>
              <a:rPr sz="1600" dirty="0">
                <a:latin typeface="Calibri"/>
                <a:cs typeface="Calibri"/>
              </a:rPr>
              <a:t>as</a:t>
            </a:r>
            <a:r>
              <a:rPr sz="1600" spc="-65" dirty="0">
                <a:latin typeface="Times New Roman"/>
                <a:cs typeface="Times New Roman"/>
              </a:rPr>
              <a:t> </a:t>
            </a:r>
            <a:r>
              <a:rPr sz="1600" dirty="0">
                <a:latin typeface="Calibri"/>
                <a:cs typeface="Calibri"/>
              </a:rPr>
              <a:t>a</a:t>
            </a:r>
            <a:r>
              <a:rPr sz="1600" spc="-65" dirty="0">
                <a:latin typeface="Times New Roman"/>
                <a:cs typeface="Times New Roman"/>
              </a:rPr>
              <a:t> </a:t>
            </a:r>
            <a:r>
              <a:rPr sz="1600" dirty="0">
                <a:latin typeface="Calibri"/>
                <a:cs typeface="Calibri"/>
              </a:rPr>
              <a:t>field</a:t>
            </a:r>
            <a:r>
              <a:rPr sz="1600" spc="-70" dirty="0">
                <a:latin typeface="Times New Roman"/>
                <a:cs typeface="Times New Roman"/>
              </a:rPr>
              <a:t> </a:t>
            </a:r>
            <a:r>
              <a:rPr sz="1600" spc="-10" dirty="0">
                <a:latin typeface="Calibri"/>
                <a:cs typeface="Calibri"/>
              </a:rPr>
              <a:t>separator</a:t>
            </a:r>
            <a:r>
              <a:rPr sz="1600" spc="-60" dirty="0">
                <a:latin typeface="Times New Roman"/>
                <a:cs typeface="Times New Roman"/>
              </a:rPr>
              <a:t> </a:t>
            </a:r>
            <a:r>
              <a:rPr sz="1600" dirty="0">
                <a:latin typeface="Calibri"/>
                <a:cs typeface="Calibri"/>
              </a:rPr>
              <a:t>is</a:t>
            </a:r>
            <a:r>
              <a:rPr sz="1600" spc="-70" dirty="0">
                <a:latin typeface="Times New Roman"/>
                <a:cs typeface="Times New Roman"/>
              </a:rPr>
              <a:t> </a:t>
            </a:r>
            <a:r>
              <a:rPr sz="1600" dirty="0">
                <a:latin typeface="Calibri"/>
                <a:cs typeface="Calibri"/>
              </a:rPr>
              <a:t>the</a:t>
            </a:r>
            <a:r>
              <a:rPr sz="1600" spc="-60" dirty="0">
                <a:latin typeface="Times New Roman"/>
                <a:cs typeface="Times New Roman"/>
              </a:rPr>
              <a:t> </a:t>
            </a:r>
            <a:r>
              <a:rPr sz="1600" dirty="0">
                <a:latin typeface="Calibri"/>
                <a:cs typeface="Calibri"/>
              </a:rPr>
              <a:t>source</a:t>
            </a:r>
            <a:r>
              <a:rPr sz="1600" spc="-45" dirty="0">
                <a:latin typeface="Times New Roman"/>
                <a:cs typeface="Times New Roman"/>
              </a:rPr>
              <a:t> </a:t>
            </a:r>
            <a:r>
              <a:rPr sz="1600" dirty="0">
                <a:latin typeface="Calibri"/>
                <a:cs typeface="Calibri"/>
              </a:rPr>
              <a:t>of</a:t>
            </a:r>
            <a:r>
              <a:rPr sz="1600" spc="-50" dirty="0">
                <a:latin typeface="Times New Roman"/>
                <a:cs typeface="Times New Roman"/>
              </a:rPr>
              <a:t> </a:t>
            </a:r>
            <a:r>
              <a:rPr sz="1600" spc="-25" dirty="0">
                <a:latin typeface="Calibri"/>
                <a:cs typeface="Calibri"/>
              </a:rPr>
              <a:t>the</a:t>
            </a:r>
            <a:r>
              <a:rPr sz="1600" spc="-25" dirty="0">
                <a:latin typeface="Times New Roman"/>
                <a:cs typeface="Times New Roman"/>
              </a:rPr>
              <a:t> </a:t>
            </a:r>
            <a:r>
              <a:rPr sz="1600" dirty="0">
                <a:latin typeface="Calibri"/>
                <a:cs typeface="Calibri"/>
              </a:rPr>
              <a:t>name</a:t>
            </a:r>
            <a:r>
              <a:rPr sz="1600" spc="-70" dirty="0">
                <a:latin typeface="Times New Roman"/>
                <a:cs typeface="Times New Roman"/>
              </a:rPr>
              <a:t> </a:t>
            </a:r>
            <a:r>
              <a:rPr sz="1600" dirty="0">
                <a:latin typeface="Calibri"/>
                <a:cs typeface="Calibri"/>
              </a:rPr>
              <a:t>for</a:t>
            </a:r>
            <a:r>
              <a:rPr sz="1600" spc="-50" dirty="0">
                <a:latin typeface="Times New Roman"/>
                <a:cs typeface="Times New Roman"/>
              </a:rPr>
              <a:t> </a:t>
            </a:r>
            <a:r>
              <a:rPr sz="1600" dirty="0">
                <a:latin typeface="Calibri"/>
                <a:cs typeface="Calibri"/>
              </a:rPr>
              <a:t>this</a:t>
            </a:r>
            <a:r>
              <a:rPr sz="1600" spc="-75" dirty="0">
                <a:latin typeface="Times New Roman"/>
                <a:cs typeface="Times New Roman"/>
              </a:rPr>
              <a:t> </a:t>
            </a:r>
            <a:r>
              <a:rPr sz="1600" dirty="0">
                <a:latin typeface="Calibri"/>
                <a:cs typeface="Calibri"/>
              </a:rPr>
              <a:t>file</a:t>
            </a:r>
            <a:r>
              <a:rPr sz="1600" spc="-75" dirty="0">
                <a:latin typeface="Times New Roman"/>
                <a:cs typeface="Times New Roman"/>
              </a:rPr>
              <a:t> </a:t>
            </a:r>
            <a:r>
              <a:rPr sz="1600" spc="-10" dirty="0">
                <a:latin typeface="Calibri"/>
                <a:cs typeface="Calibri"/>
              </a:rPr>
              <a:t>format.</a:t>
            </a:r>
            <a:endParaRPr sz="1600" dirty="0">
              <a:latin typeface="Calibri"/>
              <a:cs typeface="Calibri"/>
            </a:endParaRPr>
          </a:p>
          <a:p>
            <a:pPr marL="160020" indent="-147320">
              <a:lnSpc>
                <a:spcPct val="100000"/>
              </a:lnSpc>
              <a:spcBef>
                <a:spcPts val="575"/>
              </a:spcBef>
              <a:buChar char="•"/>
              <a:tabLst>
                <a:tab pos="160020" algn="l"/>
              </a:tabLst>
            </a:pPr>
            <a:r>
              <a:rPr lang="en-US" sz="1600" dirty="0" smtClean="0">
                <a:latin typeface="Calibri"/>
                <a:cs typeface="Calibri"/>
              </a:rPr>
              <a:t>CSE</a:t>
            </a:r>
            <a:r>
              <a:rPr sz="1600" dirty="0" smtClean="0">
                <a:latin typeface="Calibri"/>
                <a:cs typeface="Calibri"/>
              </a:rPr>
              <a:t>V</a:t>
            </a:r>
            <a:r>
              <a:rPr sz="1600" spc="-55" dirty="0" smtClean="0">
                <a:latin typeface="Times New Roman"/>
                <a:cs typeface="Times New Roman"/>
              </a:rPr>
              <a:t> </a:t>
            </a:r>
            <a:r>
              <a:rPr sz="1600" dirty="0">
                <a:latin typeface="Calibri"/>
                <a:cs typeface="Calibri"/>
              </a:rPr>
              <a:t>file</a:t>
            </a:r>
            <a:r>
              <a:rPr sz="1600" spc="-75" dirty="0">
                <a:latin typeface="Times New Roman"/>
                <a:cs typeface="Times New Roman"/>
              </a:rPr>
              <a:t> </a:t>
            </a:r>
            <a:r>
              <a:rPr sz="1600" dirty="0">
                <a:latin typeface="Calibri"/>
                <a:cs typeface="Calibri"/>
              </a:rPr>
              <a:t>is</a:t>
            </a:r>
            <a:r>
              <a:rPr sz="1600" spc="-60" dirty="0">
                <a:latin typeface="Times New Roman"/>
                <a:cs typeface="Times New Roman"/>
              </a:rPr>
              <a:t> </a:t>
            </a:r>
            <a:r>
              <a:rPr sz="1600" dirty="0">
                <a:latin typeface="Calibri"/>
                <a:cs typeface="Calibri"/>
              </a:rPr>
              <a:t>used</a:t>
            </a:r>
            <a:r>
              <a:rPr sz="1600" spc="-65" dirty="0">
                <a:latin typeface="Times New Roman"/>
                <a:cs typeface="Times New Roman"/>
              </a:rPr>
              <a:t> </a:t>
            </a:r>
            <a:r>
              <a:rPr sz="1600" dirty="0">
                <a:latin typeface="Calibri"/>
                <a:cs typeface="Calibri"/>
              </a:rPr>
              <a:t>to</a:t>
            </a:r>
            <a:r>
              <a:rPr sz="1600" spc="-50" dirty="0">
                <a:latin typeface="Times New Roman"/>
                <a:cs typeface="Times New Roman"/>
              </a:rPr>
              <a:t> </a:t>
            </a:r>
            <a:r>
              <a:rPr sz="1600" spc="-10" dirty="0">
                <a:latin typeface="Calibri"/>
                <a:cs typeface="Calibri"/>
              </a:rPr>
              <a:t>transfer</a:t>
            </a:r>
            <a:r>
              <a:rPr sz="1600" spc="-60" dirty="0">
                <a:latin typeface="Times New Roman"/>
                <a:cs typeface="Times New Roman"/>
              </a:rPr>
              <a:t> </a:t>
            </a:r>
            <a:r>
              <a:rPr sz="1600" dirty="0">
                <a:latin typeface="Calibri"/>
                <a:cs typeface="Calibri"/>
              </a:rPr>
              <a:t>data</a:t>
            </a:r>
            <a:r>
              <a:rPr sz="1600" spc="-65" dirty="0">
                <a:latin typeface="Times New Roman"/>
                <a:cs typeface="Times New Roman"/>
              </a:rPr>
              <a:t> </a:t>
            </a:r>
            <a:r>
              <a:rPr sz="1600" dirty="0">
                <a:latin typeface="Calibri"/>
                <a:cs typeface="Calibri"/>
              </a:rPr>
              <a:t>from</a:t>
            </a:r>
            <a:r>
              <a:rPr sz="1600" spc="-45" dirty="0">
                <a:latin typeface="Times New Roman"/>
                <a:cs typeface="Times New Roman"/>
              </a:rPr>
              <a:t> </a:t>
            </a:r>
            <a:r>
              <a:rPr sz="1600" dirty="0">
                <a:latin typeface="Calibri"/>
                <a:cs typeface="Calibri"/>
              </a:rPr>
              <a:t>one</a:t>
            </a:r>
            <a:r>
              <a:rPr sz="1600" spc="-50" dirty="0">
                <a:latin typeface="Times New Roman"/>
                <a:cs typeface="Times New Roman"/>
              </a:rPr>
              <a:t> </a:t>
            </a:r>
            <a:r>
              <a:rPr sz="1600" spc="-10" dirty="0">
                <a:latin typeface="Calibri"/>
                <a:cs typeface="Calibri"/>
              </a:rPr>
              <a:t>application</a:t>
            </a:r>
            <a:r>
              <a:rPr sz="1600" spc="-90" dirty="0">
                <a:latin typeface="Times New Roman"/>
                <a:cs typeface="Times New Roman"/>
              </a:rPr>
              <a:t> </a:t>
            </a:r>
            <a:r>
              <a:rPr sz="1600" spc="-25" dirty="0">
                <a:latin typeface="Calibri"/>
                <a:cs typeface="Calibri"/>
              </a:rPr>
              <a:t>to</a:t>
            </a:r>
            <a:endParaRPr sz="1600" dirty="0">
              <a:latin typeface="Calibri"/>
              <a:cs typeface="Calibri"/>
            </a:endParaRPr>
          </a:p>
          <a:p>
            <a:pPr marL="151130">
              <a:lnSpc>
                <a:spcPct val="100000"/>
              </a:lnSpc>
              <a:spcBef>
                <a:spcPts val="805"/>
              </a:spcBef>
            </a:pPr>
            <a:r>
              <a:rPr sz="1600" spc="-10" dirty="0">
                <a:latin typeface="Calibri"/>
                <a:cs typeface="Calibri"/>
              </a:rPr>
              <a:t>another.</a:t>
            </a:r>
            <a:endParaRPr sz="1600" dirty="0">
              <a:latin typeface="Calibri"/>
              <a:cs typeface="Calibri"/>
            </a:endParaRPr>
          </a:p>
          <a:p>
            <a:pPr marL="160020" indent="-147320">
              <a:lnSpc>
                <a:spcPct val="100000"/>
              </a:lnSpc>
              <a:spcBef>
                <a:spcPts val="815"/>
              </a:spcBef>
              <a:buChar char="•"/>
              <a:tabLst>
                <a:tab pos="160020" algn="l"/>
              </a:tabLst>
            </a:pPr>
            <a:r>
              <a:rPr lang="en-US" sz="1600" dirty="0" smtClean="0">
                <a:latin typeface="Calibri"/>
                <a:cs typeface="Calibri"/>
              </a:rPr>
              <a:t>CSE</a:t>
            </a:r>
            <a:r>
              <a:rPr sz="1600" dirty="0" smtClean="0">
                <a:latin typeface="Calibri"/>
                <a:cs typeface="Calibri"/>
              </a:rPr>
              <a:t>V</a:t>
            </a:r>
            <a:r>
              <a:rPr sz="1600" spc="-55" dirty="0" smtClean="0">
                <a:latin typeface="Times New Roman"/>
                <a:cs typeface="Times New Roman"/>
              </a:rPr>
              <a:t> </a:t>
            </a:r>
            <a:r>
              <a:rPr sz="1600" dirty="0">
                <a:latin typeface="Calibri"/>
                <a:cs typeface="Calibri"/>
              </a:rPr>
              <a:t>file</a:t>
            </a:r>
            <a:r>
              <a:rPr sz="1600" spc="-70" dirty="0">
                <a:latin typeface="Times New Roman"/>
                <a:cs typeface="Times New Roman"/>
              </a:rPr>
              <a:t> </a:t>
            </a:r>
            <a:r>
              <a:rPr sz="1600" spc="-10" dirty="0">
                <a:latin typeface="Calibri"/>
                <a:cs typeface="Calibri"/>
              </a:rPr>
              <a:t>stores</a:t>
            </a:r>
            <a:r>
              <a:rPr sz="1600" spc="-40" dirty="0">
                <a:latin typeface="Times New Roman"/>
                <a:cs typeface="Times New Roman"/>
              </a:rPr>
              <a:t> </a:t>
            </a:r>
            <a:r>
              <a:rPr sz="1600" dirty="0">
                <a:latin typeface="Calibri"/>
                <a:cs typeface="Calibri"/>
              </a:rPr>
              <a:t>data,</a:t>
            </a:r>
            <a:r>
              <a:rPr sz="1600" spc="-55" dirty="0">
                <a:latin typeface="Times New Roman"/>
                <a:cs typeface="Times New Roman"/>
              </a:rPr>
              <a:t> </a:t>
            </a:r>
            <a:r>
              <a:rPr sz="1600" dirty="0">
                <a:latin typeface="Calibri"/>
                <a:cs typeface="Calibri"/>
              </a:rPr>
              <a:t>both</a:t>
            </a:r>
            <a:r>
              <a:rPr sz="1600" spc="-55" dirty="0">
                <a:latin typeface="Times New Roman"/>
                <a:cs typeface="Times New Roman"/>
              </a:rPr>
              <a:t> </a:t>
            </a:r>
            <a:r>
              <a:rPr sz="1600" spc="-10" dirty="0">
                <a:latin typeface="Calibri"/>
                <a:cs typeface="Calibri"/>
              </a:rPr>
              <a:t>numbers</a:t>
            </a:r>
            <a:r>
              <a:rPr sz="1600" spc="-50" dirty="0">
                <a:latin typeface="Times New Roman"/>
                <a:cs typeface="Times New Roman"/>
              </a:rPr>
              <a:t> </a:t>
            </a:r>
            <a:r>
              <a:rPr sz="1600" dirty="0">
                <a:latin typeface="Calibri"/>
                <a:cs typeface="Calibri"/>
              </a:rPr>
              <a:t>and</a:t>
            </a:r>
            <a:r>
              <a:rPr sz="1600" spc="-55" dirty="0">
                <a:latin typeface="Times New Roman"/>
                <a:cs typeface="Times New Roman"/>
              </a:rPr>
              <a:t> </a:t>
            </a:r>
            <a:r>
              <a:rPr sz="1600" spc="-10" dirty="0">
                <a:latin typeface="Calibri"/>
                <a:cs typeface="Calibri"/>
              </a:rPr>
              <a:t>text</a:t>
            </a:r>
            <a:r>
              <a:rPr sz="1600" spc="-65" dirty="0">
                <a:latin typeface="Times New Roman"/>
                <a:cs typeface="Times New Roman"/>
              </a:rPr>
              <a:t> </a:t>
            </a:r>
            <a:r>
              <a:rPr sz="1600" dirty="0">
                <a:latin typeface="Calibri"/>
                <a:cs typeface="Calibri"/>
              </a:rPr>
              <a:t>in</a:t>
            </a:r>
            <a:r>
              <a:rPr sz="1600" spc="-60" dirty="0">
                <a:latin typeface="Times New Roman"/>
                <a:cs typeface="Times New Roman"/>
              </a:rPr>
              <a:t> </a:t>
            </a:r>
            <a:r>
              <a:rPr sz="1600" dirty="0">
                <a:latin typeface="Calibri"/>
                <a:cs typeface="Calibri"/>
              </a:rPr>
              <a:t>a</a:t>
            </a:r>
            <a:r>
              <a:rPr sz="1600" spc="-65" dirty="0">
                <a:latin typeface="Times New Roman"/>
                <a:cs typeface="Times New Roman"/>
              </a:rPr>
              <a:t> </a:t>
            </a:r>
            <a:r>
              <a:rPr sz="1600" dirty="0">
                <a:latin typeface="Calibri"/>
                <a:cs typeface="Calibri"/>
              </a:rPr>
              <a:t>plain</a:t>
            </a:r>
            <a:r>
              <a:rPr sz="1600" spc="-75" dirty="0">
                <a:latin typeface="Times New Roman"/>
                <a:cs typeface="Times New Roman"/>
              </a:rPr>
              <a:t> </a:t>
            </a:r>
            <a:r>
              <a:rPr sz="1600" spc="-10" dirty="0">
                <a:latin typeface="Calibri"/>
                <a:cs typeface="Calibri"/>
              </a:rPr>
              <a:t>text.</a:t>
            </a:r>
            <a:endParaRPr sz="1600" dirty="0">
              <a:latin typeface="Calibri"/>
              <a:cs typeface="Calibri"/>
            </a:endParaRPr>
          </a:p>
        </p:txBody>
      </p:sp>
      <p:sp>
        <p:nvSpPr>
          <p:cNvPr id="3" name="object 3"/>
          <p:cNvSpPr txBox="1">
            <a:spLocks noGrp="1"/>
          </p:cNvSpPr>
          <p:nvPr>
            <p:ph type="title"/>
          </p:nvPr>
        </p:nvSpPr>
        <p:spPr>
          <a:xfrm>
            <a:off x="6251837" y="268612"/>
            <a:ext cx="2181225" cy="330835"/>
          </a:xfrm>
          <a:prstGeom prst="rect">
            <a:avLst/>
          </a:prstGeom>
        </p:spPr>
        <p:txBody>
          <a:bodyPr vert="horz" wrap="square" lIns="0" tIns="13335" rIns="0" bIns="0" rtlCol="0">
            <a:spAutoFit/>
          </a:bodyPr>
          <a:lstStyle/>
          <a:p>
            <a:pPr marL="12700">
              <a:lnSpc>
                <a:spcPct val="100000"/>
              </a:lnSpc>
              <a:spcBef>
                <a:spcPts val="105"/>
              </a:spcBef>
            </a:pPr>
            <a:r>
              <a:rPr sz="2000" spc="-10" dirty="0"/>
              <a:t>Operations</a:t>
            </a:r>
            <a:r>
              <a:rPr sz="2000" b="0" spc="-60" dirty="0">
                <a:latin typeface="Times New Roman"/>
                <a:cs typeface="Times New Roman"/>
              </a:rPr>
              <a:t> </a:t>
            </a:r>
            <a:r>
              <a:rPr sz="2000" dirty="0"/>
              <a:t>on</a:t>
            </a:r>
            <a:r>
              <a:rPr sz="2000" b="0" spc="-45" dirty="0">
                <a:latin typeface="Times New Roman"/>
                <a:cs typeface="Times New Roman"/>
              </a:rPr>
              <a:t> </a:t>
            </a:r>
            <a:r>
              <a:rPr sz="2000" spc="-10" dirty="0"/>
              <a:t>Files–</a:t>
            </a:r>
            <a:endParaRPr sz="2000">
              <a:latin typeface="Times New Roman"/>
              <a:cs typeface="Times New Roman"/>
            </a:endParaRPr>
          </a:p>
        </p:txBody>
      </p:sp>
      <p:grpSp>
        <p:nvGrpSpPr>
          <p:cNvPr id="4" name="object 4"/>
          <p:cNvGrpSpPr/>
          <p:nvPr/>
        </p:nvGrpSpPr>
        <p:grpSpPr>
          <a:xfrm>
            <a:off x="7544551" y="4490211"/>
            <a:ext cx="2661920" cy="588010"/>
            <a:chOff x="7544551" y="4490211"/>
            <a:chExt cx="2661920" cy="588010"/>
          </a:xfrm>
        </p:grpSpPr>
        <p:sp>
          <p:nvSpPr>
            <p:cNvPr id="5" name="object 5"/>
            <p:cNvSpPr/>
            <p:nvPr/>
          </p:nvSpPr>
          <p:spPr>
            <a:xfrm>
              <a:off x="7550901" y="4496561"/>
              <a:ext cx="2649220" cy="575310"/>
            </a:xfrm>
            <a:custGeom>
              <a:avLst/>
              <a:gdLst/>
              <a:ahLst/>
              <a:cxnLst/>
              <a:rect l="l" t="t" r="r" b="b"/>
              <a:pathLst>
                <a:path w="2649220" h="575310">
                  <a:moveTo>
                    <a:pt x="2553096" y="0"/>
                  </a:moveTo>
                  <a:lnTo>
                    <a:pt x="95768" y="0"/>
                  </a:lnTo>
                  <a:lnTo>
                    <a:pt x="58520" y="7534"/>
                  </a:lnTo>
                  <a:lnTo>
                    <a:pt x="28075" y="28080"/>
                  </a:lnTo>
                  <a:lnTo>
                    <a:pt x="7535" y="58557"/>
                  </a:lnTo>
                  <a:lnTo>
                    <a:pt x="0" y="95880"/>
                  </a:lnTo>
                  <a:lnTo>
                    <a:pt x="0" y="479166"/>
                  </a:lnTo>
                  <a:lnTo>
                    <a:pt x="7535" y="516492"/>
                  </a:lnTo>
                  <a:lnTo>
                    <a:pt x="28075" y="546973"/>
                  </a:lnTo>
                  <a:lnTo>
                    <a:pt x="58520" y="567524"/>
                  </a:lnTo>
                  <a:lnTo>
                    <a:pt x="95768" y="575060"/>
                  </a:lnTo>
                  <a:lnTo>
                    <a:pt x="2553096" y="575060"/>
                  </a:lnTo>
                  <a:lnTo>
                    <a:pt x="2590395" y="567524"/>
                  </a:lnTo>
                  <a:lnTo>
                    <a:pt x="2620834" y="546973"/>
                  </a:lnTo>
                  <a:lnTo>
                    <a:pt x="2641345" y="516492"/>
                  </a:lnTo>
                  <a:lnTo>
                    <a:pt x="2648864" y="479166"/>
                  </a:lnTo>
                  <a:lnTo>
                    <a:pt x="2648864" y="95880"/>
                  </a:lnTo>
                  <a:lnTo>
                    <a:pt x="2641345" y="58557"/>
                  </a:lnTo>
                  <a:lnTo>
                    <a:pt x="2620834" y="28080"/>
                  </a:lnTo>
                  <a:lnTo>
                    <a:pt x="2590395" y="7534"/>
                  </a:lnTo>
                  <a:lnTo>
                    <a:pt x="2553096" y="0"/>
                  </a:lnTo>
                  <a:close/>
                </a:path>
              </a:pathLst>
            </a:custGeom>
            <a:solidFill>
              <a:srgbClr val="4471C4"/>
            </a:solidFill>
          </p:spPr>
          <p:txBody>
            <a:bodyPr wrap="square" lIns="0" tIns="0" rIns="0" bIns="0" rtlCol="0"/>
            <a:lstStyle/>
            <a:p>
              <a:endParaRPr/>
            </a:p>
          </p:txBody>
        </p:sp>
        <p:sp>
          <p:nvSpPr>
            <p:cNvPr id="6" name="object 6"/>
            <p:cNvSpPr/>
            <p:nvPr/>
          </p:nvSpPr>
          <p:spPr>
            <a:xfrm>
              <a:off x="7550901" y="4496561"/>
              <a:ext cx="2649220" cy="575310"/>
            </a:xfrm>
            <a:custGeom>
              <a:avLst/>
              <a:gdLst/>
              <a:ahLst/>
              <a:cxnLst/>
              <a:rect l="l" t="t" r="r" b="b"/>
              <a:pathLst>
                <a:path w="2649220" h="575310">
                  <a:moveTo>
                    <a:pt x="0" y="95880"/>
                  </a:moveTo>
                  <a:lnTo>
                    <a:pt x="7535" y="58557"/>
                  </a:lnTo>
                  <a:lnTo>
                    <a:pt x="28075" y="28080"/>
                  </a:lnTo>
                  <a:lnTo>
                    <a:pt x="58520" y="7534"/>
                  </a:lnTo>
                  <a:lnTo>
                    <a:pt x="95768" y="0"/>
                  </a:lnTo>
                  <a:lnTo>
                    <a:pt x="2553096" y="0"/>
                  </a:lnTo>
                  <a:lnTo>
                    <a:pt x="2590395" y="7534"/>
                  </a:lnTo>
                  <a:lnTo>
                    <a:pt x="2620834" y="28080"/>
                  </a:lnTo>
                  <a:lnTo>
                    <a:pt x="2641345" y="58557"/>
                  </a:lnTo>
                  <a:lnTo>
                    <a:pt x="2648864" y="95880"/>
                  </a:lnTo>
                  <a:lnTo>
                    <a:pt x="2648864" y="479166"/>
                  </a:lnTo>
                  <a:lnTo>
                    <a:pt x="2641345" y="516492"/>
                  </a:lnTo>
                  <a:lnTo>
                    <a:pt x="2620834" y="546973"/>
                  </a:lnTo>
                  <a:lnTo>
                    <a:pt x="2590395" y="567524"/>
                  </a:lnTo>
                  <a:lnTo>
                    <a:pt x="2553096" y="575060"/>
                  </a:lnTo>
                  <a:lnTo>
                    <a:pt x="95768" y="575060"/>
                  </a:lnTo>
                  <a:lnTo>
                    <a:pt x="58520" y="567524"/>
                  </a:lnTo>
                  <a:lnTo>
                    <a:pt x="28075" y="546973"/>
                  </a:lnTo>
                  <a:lnTo>
                    <a:pt x="7535" y="516492"/>
                  </a:lnTo>
                  <a:lnTo>
                    <a:pt x="0" y="479166"/>
                  </a:lnTo>
                  <a:lnTo>
                    <a:pt x="0" y="95880"/>
                  </a:lnTo>
                  <a:close/>
                </a:path>
              </a:pathLst>
            </a:custGeom>
            <a:ln w="12700">
              <a:solidFill>
                <a:srgbClr val="162C51"/>
              </a:solidFill>
            </a:ln>
          </p:spPr>
          <p:txBody>
            <a:bodyPr wrap="square" lIns="0" tIns="0" rIns="0" bIns="0" rtlCol="0"/>
            <a:lstStyle/>
            <a:p>
              <a:endParaRPr/>
            </a:p>
          </p:txBody>
        </p:sp>
      </p:grpSp>
      <p:sp>
        <p:nvSpPr>
          <p:cNvPr id="7" name="object 7"/>
          <p:cNvSpPr txBox="1"/>
          <p:nvPr/>
        </p:nvSpPr>
        <p:spPr>
          <a:xfrm>
            <a:off x="6251833" y="576465"/>
            <a:ext cx="5024120" cy="4358005"/>
          </a:xfrm>
          <a:prstGeom prst="rect">
            <a:avLst/>
          </a:prstGeom>
        </p:spPr>
        <p:txBody>
          <a:bodyPr vert="horz" wrap="square" lIns="0" tIns="111760" rIns="0" bIns="0" rtlCol="0">
            <a:spAutoFit/>
          </a:bodyPr>
          <a:lstStyle/>
          <a:p>
            <a:pPr marL="240665" indent="-227965">
              <a:lnSpc>
                <a:spcPct val="100000"/>
              </a:lnSpc>
              <a:spcBef>
                <a:spcPts val="880"/>
              </a:spcBef>
              <a:buFont typeface="Wingdings"/>
              <a:buChar char=""/>
              <a:tabLst>
                <a:tab pos="240665" algn="l"/>
              </a:tabLst>
            </a:pPr>
            <a:r>
              <a:rPr sz="1800" spc="-10" dirty="0">
                <a:latin typeface="Calibri"/>
                <a:cs typeface="Calibri"/>
              </a:rPr>
              <a:t>Create</a:t>
            </a:r>
            <a:endParaRPr sz="1800">
              <a:latin typeface="Calibri"/>
              <a:cs typeface="Calibri"/>
            </a:endParaRPr>
          </a:p>
          <a:p>
            <a:pPr marL="241300" indent="-228600">
              <a:lnSpc>
                <a:spcPct val="100000"/>
              </a:lnSpc>
              <a:spcBef>
                <a:spcPts val="780"/>
              </a:spcBef>
              <a:buFont typeface="Wingdings"/>
              <a:buChar char=""/>
              <a:tabLst>
                <a:tab pos="241300" algn="l"/>
              </a:tabLst>
            </a:pPr>
            <a:r>
              <a:rPr sz="1800" spc="-20" dirty="0">
                <a:latin typeface="Calibri"/>
                <a:cs typeface="Calibri"/>
              </a:rPr>
              <a:t>Open</a:t>
            </a:r>
            <a:endParaRPr sz="1800">
              <a:latin typeface="Calibri"/>
              <a:cs typeface="Calibri"/>
            </a:endParaRPr>
          </a:p>
          <a:p>
            <a:pPr marL="241300" indent="-228600">
              <a:lnSpc>
                <a:spcPct val="100000"/>
              </a:lnSpc>
              <a:spcBef>
                <a:spcPts val="780"/>
              </a:spcBef>
              <a:buFont typeface="Wingdings"/>
              <a:buChar char=""/>
              <a:tabLst>
                <a:tab pos="241300" algn="l"/>
              </a:tabLst>
            </a:pPr>
            <a:r>
              <a:rPr sz="1800" spc="-20" dirty="0">
                <a:latin typeface="Calibri"/>
                <a:cs typeface="Calibri"/>
              </a:rPr>
              <a:t>Read</a:t>
            </a:r>
            <a:endParaRPr sz="1800">
              <a:latin typeface="Calibri"/>
              <a:cs typeface="Calibri"/>
            </a:endParaRPr>
          </a:p>
          <a:p>
            <a:pPr marL="241300" indent="-228600">
              <a:lnSpc>
                <a:spcPct val="100000"/>
              </a:lnSpc>
              <a:spcBef>
                <a:spcPts val="795"/>
              </a:spcBef>
              <a:buFont typeface="Wingdings"/>
              <a:buChar char=""/>
              <a:tabLst>
                <a:tab pos="241300" algn="l"/>
              </a:tabLst>
            </a:pPr>
            <a:r>
              <a:rPr sz="1800" spc="-10" dirty="0">
                <a:latin typeface="Calibri"/>
                <a:cs typeface="Calibri"/>
              </a:rPr>
              <a:t>Write</a:t>
            </a:r>
            <a:endParaRPr sz="1800">
              <a:latin typeface="Calibri"/>
              <a:cs typeface="Calibri"/>
            </a:endParaRPr>
          </a:p>
          <a:p>
            <a:pPr marL="240665" indent="-227965">
              <a:lnSpc>
                <a:spcPct val="100000"/>
              </a:lnSpc>
              <a:spcBef>
                <a:spcPts val="780"/>
              </a:spcBef>
              <a:buFont typeface="Wingdings"/>
              <a:buChar char=""/>
              <a:tabLst>
                <a:tab pos="240665" algn="l"/>
              </a:tabLst>
            </a:pPr>
            <a:r>
              <a:rPr sz="1800" dirty="0">
                <a:latin typeface="Calibri"/>
                <a:cs typeface="Calibri"/>
              </a:rPr>
              <a:t>Close</a:t>
            </a:r>
            <a:r>
              <a:rPr sz="1800" spc="-75" dirty="0">
                <a:latin typeface="Times New Roman"/>
                <a:cs typeface="Times New Roman"/>
              </a:rPr>
              <a:t> </a:t>
            </a:r>
            <a:r>
              <a:rPr sz="1800" spc="-10" dirty="0">
                <a:latin typeface="Calibri"/>
                <a:cs typeface="Calibri"/>
              </a:rPr>
              <a:t>Files</a:t>
            </a:r>
            <a:endParaRPr sz="1800">
              <a:latin typeface="Calibri"/>
              <a:cs typeface="Calibri"/>
            </a:endParaRPr>
          </a:p>
          <a:p>
            <a:pPr marL="12700" algn="just">
              <a:lnSpc>
                <a:spcPct val="100000"/>
              </a:lnSpc>
              <a:spcBef>
                <a:spcPts val="850"/>
              </a:spcBef>
            </a:pPr>
            <a:r>
              <a:rPr sz="1800" b="1" dirty="0">
                <a:latin typeface="Arial"/>
                <a:cs typeface="Arial"/>
              </a:rPr>
              <a:t>Opening</a:t>
            </a:r>
            <a:r>
              <a:rPr sz="1800" spc="15" dirty="0">
                <a:latin typeface="Times New Roman"/>
                <a:cs typeface="Times New Roman"/>
              </a:rPr>
              <a:t> </a:t>
            </a:r>
            <a:r>
              <a:rPr sz="1800" b="1" dirty="0">
                <a:latin typeface="Arial"/>
                <a:cs typeface="Arial"/>
              </a:rPr>
              <a:t>and</a:t>
            </a:r>
            <a:r>
              <a:rPr sz="1800" spc="35" dirty="0">
                <a:latin typeface="Times New Roman"/>
                <a:cs typeface="Times New Roman"/>
              </a:rPr>
              <a:t> </a:t>
            </a:r>
            <a:r>
              <a:rPr sz="1800" b="1" dirty="0">
                <a:latin typeface="Arial"/>
                <a:cs typeface="Arial"/>
              </a:rPr>
              <a:t>Closing</a:t>
            </a:r>
            <a:r>
              <a:rPr sz="1800" spc="35" dirty="0">
                <a:latin typeface="Times New Roman"/>
                <a:cs typeface="Times New Roman"/>
              </a:rPr>
              <a:t> </a:t>
            </a:r>
            <a:r>
              <a:rPr sz="1800" b="1" dirty="0">
                <a:latin typeface="Arial"/>
                <a:cs typeface="Arial"/>
              </a:rPr>
              <a:t>a</a:t>
            </a:r>
            <a:r>
              <a:rPr sz="1800" spc="35" dirty="0">
                <a:latin typeface="Times New Roman"/>
                <a:cs typeface="Times New Roman"/>
              </a:rPr>
              <a:t> </a:t>
            </a:r>
            <a:r>
              <a:rPr sz="1800" b="1" dirty="0">
                <a:latin typeface="Arial"/>
                <a:cs typeface="Arial"/>
              </a:rPr>
              <a:t>File</a:t>
            </a:r>
            <a:r>
              <a:rPr sz="1800" spc="25" dirty="0">
                <a:latin typeface="Times New Roman"/>
                <a:cs typeface="Times New Roman"/>
              </a:rPr>
              <a:t> </a:t>
            </a:r>
            <a:r>
              <a:rPr sz="1800" b="1" dirty="0">
                <a:latin typeface="Arial"/>
                <a:cs typeface="Arial"/>
              </a:rPr>
              <a:t>in</a:t>
            </a:r>
            <a:r>
              <a:rPr sz="1800" spc="35" dirty="0">
                <a:latin typeface="Times New Roman"/>
                <a:cs typeface="Times New Roman"/>
              </a:rPr>
              <a:t> </a:t>
            </a:r>
            <a:r>
              <a:rPr sz="1800" b="1" spc="-10" dirty="0">
                <a:latin typeface="Arial"/>
                <a:cs typeface="Arial"/>
              </a:rPr>
              <a:t>Python</a:t>
            </a:r>
            <a:endParaRPr sz="1800">
              <a:latin typeface="Arial"/>
              <a:cs typeface="Arial"/>
            </a:endParaRPr>
          </a:p>
          <a:p>
            <a:pPr marL="12700" algn="just">
              <a:lnSpc>
                <a:spcPct val="100000"/>
              </a:lnSpc>
              <a:spcBef>
                <a:spcPts val="720"/>
              </a:spcBef>
            </a:pPr>
            <a:r>
              <a:rPr sz="1800" b="1" dirty="0">
                <a:solidFill>
                  <a:srgbClr val="001F5F"/>
                </a:solidFill>
                <a:latin typeface="Calibri"/>
                <a:cs typeface="Calibri"/>
              </a:rPr>
              <a:t>1.</a:t>
            </a:r>
            <a:r>
              <a:rPr sz="1800" spc="-55" dirty="0">
                <a:solidFill>
                  <a:srgbClr val="001F5F"/>
                </a:solidFill>
                <a:latin typeface="Times New Roman"/>
                <a:cs typeface="Times New Roman"/>
              </a:rPr>
              <a:t> </a:t>
            </a:r>
            <a:r>
              <a:rPr sz="1800" b="1" dirty="0">
                <a:solidFill>
                  <a:srgbClr val="001F5F"/>
                </a:solidFill>
                <a:latin typeface="Calibri"/>
                <a:cs typeface="Calibri"/>
              </a:rPr>
              <a:t>open()</a:t>
            </a:r>
            <a:r>
              <a:rPr sz="1800" spc="-75" dirty="0">
                <a:solidFill>
                  <a:srgbClr val="001F5F"/>
                </a:solidFill>
                <a:latin typeface="Times New Roman"/>
                <a:cs typeface="Times New Roman"/>
              </a:rPr>
              <a:t> </a:t>
            </a:r>
            <a:r>
              <a:rPr sz="1800" b="1" spc="-10" dirty="0">
                <a:solidFill>
                  <a:srgbClr val="001F5F"/>
                </a:solidFill>
                <a:latin typeface="Calibri"/>
                <a:cs typeface="Calibri"/>
              </a:rPr>
              <a:t>Function:</a:t>
            </a:r>
            <a:endParaRPr sz="1800">
              <a:latin typeface="Calibri"/>
              <a:cs typeface="Calibri"/>
            </a:endParaRPr>
          </a:p>
          <a:p>
            <a:pPr marL="12700" marR="5080" algn="just">
              <a:lnSpc>
                <a:spcPts val="1939"/>
              </a:lnSpc>
              <a:spcBef>
                <a:spcPts val="1030"/>
              </a:spcBef>
            </a:pPr>
            <a:r>
              <a:rPr sz="1800" dirty="0">
                <a:latin typeface="Calibri"/>
                <a:cs typeface="Calibri"/>
              </a:rPr>
              <a:t>This</a:t>
            </a:r>
            <a:r>
              <a:rPr sz="1800" spc="135" dirty="0">
                <a:latin typeface="Times New Roman"/>
                <a:cs typeface="Times New Roman"/>
              </a:rPr>
              <a:t>  </a:t>
            </a:r>
            <a:r>
              <a:rPr sz="1800" dirty="0">
                <a:latin typeface="Calibri"/>
                <a:cs typeface="Calibri"/>
              </a:rPr>
              <a:t>function</a:t>
            </a:r>
            <a:r>
              <a:rPr sz="1800" spc="150" dirty="0">
                <a:latin typeface="Times New Roman"/>
                <a:cs typeface="Times New Roman"/>
              </a:rPr>
              <a:t>  </a:t>
            </a:r>
            <a:r>
              <a:rPr sz="1800" dirty="0">
                <a:latin typeface="Calibri"/>
                <a:cs typeface="Calibri"/>
              </a:rPr>
              <a:t>takes</a:t>
            </a:r>
            <a:r>
              <a:rPr sz="1800" spc="140" dirty="0">
                <a:latin typeface="Times New Roman"/>
                <a:cs typeface="Times New Roman"/>
              </a:rPr>
              <a:t>  </a:t>
            </a:r>
            <a:r>
              <a:rPr sz="1800" dirty="0">
                <a:latin typeface="Calibri"/>
                <a:cs typeface="Calibri"/>
              </a:rPr>
              <a:t>two</a:t>
            </a:r>
            <a:r>
              <a:rPr sz="1800" spc="135" dirty="0">
                <a:latin typeface="Times New Roman"/>
                <a:cs typeface="Times New Roman"/>
              </a:rPr>
              <a:t>  </a:t>
            </a:r>
            <a:r>
              <a:rPr sz="1800" dirty="0">
                <a:latin typeface="Calibri"/>
                <a:cs typeface="Calibri"/>
              </a:rPr>
              <a:t>arguments.</a:t>
            </a:r>
            <a:r>
              <a:rPr sz="1800" spc="140" dirty="0">
                <a:latin typeface="Times New Roman"/>
                <a:cs typeface="Times New Roman"/>
              </a:rPr>
              <a:t>  </a:t>
            </a:r>
            <a:r>
              <a:rPr sz="1800" dirty="0">
                <a:latin typeface="Calibri"/>
                <a:cs typeface="Calibri"/>
              </a:rPr>
              <a:t>First</a:t>
            </a:r>
            <a:r>
              <a:rPr sz="1800" spc="135" dirty="0">
                <a:latin typeface="Times New Roman"/>
                <a:cs typeface="Times New Roman"/>
              </a:rPr>
              <a:t>  </a:t>
            </a:r>
            <a:r>
              <a:rPr sz="1800" dirty="0">
                <a:latin typeface="Calibri"/>
                <a:cs typeface="Calibri"/>
              </a:rPr>
              <a:t>is</a:t>
            </a:r>
            <a:r>
              <a:rPr sz="1800" spc="145" dirty="0">
                <a:latin typeface="Times New Roman"/>
                <a:cs typeface="Times New Roman"/>
              </a:rPr>
              <a:t>  </a:t>
            </a:r>
            <a:r>
              <a:rPr sz="1800" spc="-25" dirty="0">
                <a:latin typeface="Calibri"/>
                <a:cs typeface="Calibri"/>
              </a:rPr>
              <a:t>the</a:t>
            </a:r>
            <a:r>
              <a:rPr sz="1800" spc="-25" dirty="0">
                <a:latin typeface="Times New Roman"/>
                <a:cs typeface="Times New Roman"/>
              </a:rPr>
              <a:t> </a:t>
            </a:r>
            <a:r>
              <a:rPr sz="1800" dirty="0">
                <a:latin typeface="Calibri"/>
                <a:cs typeface="Calibri"/>
              </a:rPr>
              <a:t>filename</a:t>
            </a:r>
            <a:r>
              <a:rPr sz="1800" spc="5" dirty="0">
                <a:latin typeface="Times New Roman"/>
                <a:cs typeface="Times New Roman"/>
              </a:rPr>
              <a:t> </a:t>
            </a:r>
            <a:r>
              <a:rPr sz="1800" dirty="0">
                <a:latin typeface="Calibri"/>
                <a:cs typeface="Calibri"/>
              </a:rPr>
              <a:t>along</a:t>
            </a:r>
            <a:r>
              <a:rPr sz="1800" spc="15" dirty="0">
                <a:latin typeface="Times New Roman"/>
                <a:cs typeface="Times New Roman"/>
              </a:rPr>
              <a:t> </a:t>
            </a:r>
            <a:r>
              <a:rPr sz="1800" dirty="0">
                <a:latin typeface="Calibri"/>
                <a:cs typeface="Calibri"/>
              </a:rPr>
              <a:t>with</a:t>
            </a:r>
            <a:r>
              <a:rPr sz="1800" spc="5" dirty="0">
                <a:latin typeface="Times New Roman"/>
                <a:cs typeface="Times New Roman"/>
              </a:rPr>
              <a:t> </a:t>
            </a:r>
            <a:r>
              <a:rPr sz="1800" dirty="0">
                <a:latin typeface="Calibri"/>
                <a:cs typeface="Calibri"/>
              </a:rPr>
              <a:t>its</a:t>
            </a:r>
            <a:r>
              <a:rPr sz="1800" dirty="0">
                <a:latin typeface="Times New Roman"/>
                <a:cs typeface="Times New Roman"/>
              </a:rPr>
              <a:t> </a:t>
            </a:r>
            <a:r>
              <a:rPr sz="1800" dirty="0">
                <a:latin typeface="Calibri"/>
                <a:cs typeface="Calibri"/>
              </a:rPr>
              <a:t>complete</a:t>
            </a:r>
            <a:r>
              <a:rPr sz="1800" spc="10" dirty="0">
                <a:latin typeface="Times New Roman"/>
                <a:cs typeface="Times New Roman"/>
              </a:rPr>
              <a:t> </a:t>
            </a:r>
            <a:r>
              <a:rPr sz="1800" dirty="0">
                <a:latin typeface="Calibri"/>
                <a:cs typeface="Calibri"/>
              </a:rPr>
              <a:t>path,</a:t>
            </a:r>
            <a:r>
              <a:rPr sz="1800" dirty="0">
                <a:latin typeface="Times New Roman"/>
                <a:cs typeface="Times New Roman"/>
              </a:rPr>
              <a:t> </a:t>
            </a:r>
            <a:r>
              <a:rPr sz="1800" dirty="0">
                <a:latin typeface="Calibri"/>
                <a:cs typeface="Calibri"/>
              </a:rPr>
              <a:t>and</a:t>
            </a:r>
            <a:r>
              <a:rPr sz="1800" spc="10" dirty="0">
                <a:latin typeface="Times New Roman"/>
                <a:cs typeface="Times New Roman"/>
              </a:rPr>
              <a:t> </a:t>
            </a:r>
            <a:r>
              <a:rPr sz="1800" dirty="0">
                <a:latin typeface="Calibri"/>
                <a:cs typeface="Calibri"/>
              </a:rPr>
              <a:t>the</a:t>
            </a:r>
            <a:r>
              <a:rPr sz="1800" spc="20" dirty="0">
                <a:latin typeface="Times New Roman"/>
                <a:cs typeface="Times New Roman"/>
              </a:rPr>
              <a:t> </a:t>
            </a:r>
            <a:r>
              <a:rPr sz="1800" spc="-10" dirty="0">
                <a:latin typeface="Calibri"/>
                <a:cs typeface="Calibri"/>
              </a:rPr>
              <a:t>other</a:t>
            </a:r>
            <a:r>
              <a:rPr sz="1800" spc="-10" dirty="0">
                <a:latin typeface="Times New Roman"/>
                <a:cs typeface="Times New Roman"/>
              </a:rPr>
              <a:t> </a:t>
            </a:r>
            <a:r>
              <a:rPr sz="1800" dirty="0">
                <a:latin typeface="Calibri"/>
                <a:cs typeface="Calibri"/>
              </a:rPr>
              <a:t>is</a:t>
            </a:r>
            <a:r>
              <a:rPr sz="1800" spc="-80" dirty="0">
                <a:latin typeface="Times New Roman"/>
                <a:cs typeface="Times New Roman"/>
              </a:rPr>
              <a:t> </a:t>
            </a:r>
            <a:r>
              <a:rPr sz="1800" dirty="0">
                <a:latin typeface="Calibri"/>
                <a:cs typeface="Calibri"/>
              </a:rPr>
              <a:t>access</a:t>
            </a:r>
            <a:r>
              <a:rPr sz="1800" spc="-80" dirty="0">
                <a:latin typeface="Times New Roman"/>
                <a:cs typeface="Times New Roman"/>
              </a:rPr>
              <a:t> </a:t>
            </a:r>
            <a:r>
              <a:rPr sz="1800" dirty="0">
                <a:latin typeface="Calibri"/>
                <a:cs typeface="Calibri"/>
              </a:rPr>
              <a:t>mode.</a:t>
            </a:r>
            <a:r>
              <a:rPr sz="1800" spc="-80" dirty="0">
                <a:latin typeface="Times New Roman"/>
                <a:cs typeface="Times New Roman"/>
              </a:rPr>
              <a:t> </a:t>
            </a:r>
            <a:r>
              <a:rPr sz="1800" dirty="0">
                <a:latin typeface="Calibri"/>
                <a:cs typeface="Calibri"/>
              </a:rPr>
              <a:t>This</a:t>
            </a:r>
            <a:r>
              <a:rPr sz="1800" spc="-85" dirty="0">
                <a:latin typeface="Times New Roman"/>
                <a:cs typeface="Times New Roman"/>
              </a:rPr>
              <a:t> </a:t>
            </a:r>
            <a:r>
              <a:rPr sz="1800" dirty="0">
                <a:latin typeface="Calibri"/>
                <a:cs typeface="Calibri"/>
              </a:rPr>
              <a:t>function</a:t>
            </a:r>
            <a:r>
              <a:rPr sz="1800" spc="-60" dirty="0">
                <a:latin typeface="Times New Roman"/>
                <a:cs typeface="Times New Roman"/>
              </a:rPr>
              <a:t> </a:t>
            </a:r>
            <a:r>
              <a:rPr sz="1800" dirty="0">
                <a:latin typeface="Calibri"/>
                <a:cs typeface="Calibri"/>
              </a:rPr>
              <a:t>returns</a:t>
            </a:r>
            <a:r>
              <a:rPr sz="1800" spc="-70" dirty="0">
                <a:latin typeface="Times New Roman"/>
                <a:cs typeface="Times New Roman"/>
              </a:rPr>
              <a:t> </a:t>
            </a:r>
            <a:r>
              <a:rPr sz="1800" dirty="0">
                <a:latin typeface="Calibri"/>
                <a:cs typeface="Calibri"/>
              </a:rPr>
              <a:t>a</a:t>
            </a:r>
            <a:r>
              <a:rPr sz="1800" spc="-85" dirty="0">
                <a:latin typeface="Times New Roman"/>
                <a:cs typeface="Times New Roman"/>
              </a:rPr>
              <a:t> </a:t>
            </a:r>
            <a:r>
              <a:rPr sz="1800" dirty="0">
                <a:latin typeface="Calibri"/>
                <a:cs typeface="Calibri"/>
              </a:rPr>
              <a:t>file</a:t>
            </a:r>
            <a:r>
              <a:rPr sz="1800" spc="-65" dirty="0">
                <a:latin typeface="Times New Roman"/>
                <a:cs typeface="Times New Roman"/>
              </a:rPr>
              <a:t> </a:t>
            </a:r>
            <a:r>
              <a:rPr sz="1800" spc="-10" dirty="0">
                <a:latin typeface="Calibri"/>
                <a:cs typeface="Calibri"/>
              </a:rPr>
              <a:t>object.</a:t>
            </a:r>
            <a:endParaRPr sz="1800">
              <a:latin typeface="Calibri"/>
              <a:cs typeface="Calibri"/>
            </a:endParaRPr>
          </a:p>
          <a:p>
            <a:pPr marL="12700">
              <a:lnSpc>
                <a:spcPct val="100000"/>
              </a:lnSpc>
              <a:spcBef>
                <a:spcPts val="760"/>
              </a:spcBef>
            </a:pPr>
            <a:r>
              <a:rPr sz="1800" b="1" spc="-10" dirty="0">
                <a:solidFill>
                  <a:srgbClr val="001F5F"/>
                </a:solidFill>
                <a:latin typeface="Calibri"/>
                <a:cs typeface="Calibri"/>
              </a:rPr>
              <a:t>Syntax:</a:t>
            </a:r>
            <a:endParaRPr sz="1800">
              <a:latin typeface="Calibri"/>
              <a:cs typeface="Calibri"/>
            </a:endParaRPr>
          </a:p>
          <a:p>
            <a:pPr marL="224154" algn="ctr">
              <a:lnSpc>
                <a:spcPct val="100000"/>
              </a:lnSpc>
              <a:spcBef>
                <a:spcPts val="1335"/>
              </a:spcBef>
            </a:pPr>
            <a:r>
              <a:rPr sz="2000" b="1" dirty="0">
                <a:solidFill>
                  <a:srgbClr val="FFFFFF"/>
                </a:solidFill>
                <a:latin typeface="Calibri"/>
                <a:cs typeface="Calibri"/>
              </a:rPr>
              <a:t>open(filename,</a:t>
            </a:r>
            <a:r>
              <a:rPr sz="2000" spc="-75" dirty="0">
                <a:solidFill>
                  <a:srgbClr val="FFFFFF"/>
                </a:solidFill>
                <a:latin typeface="Times New Roman"/>
                <a:cs typeface="Times New Roman"/>
              </a:rPr>
              <a:t> </a:t>
            </a:r>
            <a:r>
              <a:rPr sz="2000" b="1" spc="-10" dirty="0">
                <a:solidFill>
                  <a:srgbClr val="FFFFFF"/>
                </a:solidFill>
                <a:latin typeface="Calibri"/>
                <a:cs typeface="Calibri"/>
              </a:rPr>
              <a:t>mode)</a:t>
            </a:r>
            <a:endParaRPr sz="2000">
              <a:latin typeface="Calibri"/>
              <a:cs typeface="Calibri"/>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904" y="-14229"/>
            <a:ext cx="1887855" cy="330835"/>
          </a:xfrm>
          <a:prstGeom prst="rect">
            <a:avLst/>
          </a:prstGeom>
        </p:spPr>
        <p:txBody>
          <a:bodyPr vert="horz" wrap="square" lIns="0" tIns="13335" rIns="0" bIns="0" rtlCol="0">
            <a:spAutoFit/>
          </a:bodyPr>
          <a:lstStyle/>
          <a:p>
            <a:pPr marL="12700">
              <a:lnSpc>
                <a:spcPct val="100000"/>
              </a:lnSpc>
              <a:spcBef>
                <a:spcPts val="105"/>
              </a:spcBef>
            </a:pPr>
            <a:r>
              <a:rPr sz="2000" dirty="0"/>
              <a:t>Important</a:t>
            </a:r>
            <a:r>
              <a:rPr sz="2000" b="0" spc="-105" dirty="0">
                <a:latin typeface="Times New Roman"/>
                <a:cs typeface="Times New Roman"/>
              </a:rPr>
              <a:t> </a:t>
            </a:r>
            <a:r>
              <a:rPr sz="2000" spc="-10" dirty="0"/>
              <a:t>points:</a:t>
            </a:r>
            <a:endParaRPr sz="2000">
              <a:latin typeface="Times New Roman"/>
              <a:cs typeface="Times New Roman"/>
            </a:endParaRPr>
          </a:p>
        </p:txBody>
      </p:sp>
      <p:sp>
        <p:nvSpPr>
          <p:cNvPr id="3" name="object 3"/>
          <p:cNvSpPr/>
          <p:nvPr/>
        </p:nvSpPr>
        <p:spPr>
          <a:xfrm>
            <a:off x="141389" y="2521546"/>
            <a:ext cx="5955030" cy="4337050"/>
          </a:xfrm>
          <a:custGeom>
            <a:avLst/>
            <a:gdLst/>
            <a:ahLst/>
            <a:cxnLst/>
            <a:rect l="l" t="t" r="r" b="b"/>
            <a:pathLst>
              <a:path w="5955030" h="4337050">
                <a:moveTo>
                  <a:pt x="5954611" y="3016326"/>
                </a:moveTo>
                <a:lnTo>
                  <a:pt x="1879701" y="3016326"/>
                </a:lnTo>
                <a:lnTo>
                  <a:pt x="501243" y="3016326"/>
                </a:lnTo>
                <a:lnTo>
                  <a:pt x="0" y="3016326"/>
                </a:lnTo>
                <a:lnTo>
                  <a:pt x="0" y="3458908"/>
                </a:lnTo>
                <a:lnTo>
                  <a:pt x="0" y="3996017"/>
                </a:lnTo>
                <a:lnTo>
                  <a:pt x="0" y="4336453"/>
                </a:lnTo>
                <a:lnTo>
                  <a:pt x="501243" y="4336453"/>
                </a:lnTo>
                <a:lnTo>
                  <a:pt x="1879676" y="4336453"/>
                </a:lnTo>
                <a:lnTo>
                  <a:pt x="5954611" y="4336453"/>
                </a:lnTo>
                <a:lnTo>
                  <a:pt x="5954611" y="3996017"/>
                </a:lnTo>
                <a:lnTo>
                  <a:pt x="5954611" y="3458908"/>
                </a:lnTo>
                <a:lnTo>
                  <a:pt x="5954611" y="3016326"/>
                </a:lnTo>
                <a:close/>
              </a:path>
              <a:path w="5955030" h="4337050">
                <a:moveTo>
                  <a:pt x="5954611" y="1926894"/>
                </a:moveTo>
                <a:lnTo>
                  <a:pt x="1879701" y="1926894"/>
                </a:lnTo>
                <a:lnTo>
                  <a:pt x="501243" y="1926894"/>
                </a:lnTo>
                <a:lnTo>
                  <a:pt x="0" y="1926894"/>
                </a:lnTo>
                <a:lnTo>
                  <a:pt x="0" y="2369439"/>
                </a:lnTo>
                <a:lnTo>
                  <a:pt x="0" y="3016288"/>
                </a:lnTo>
                <a:lnTo>
                  <a:pt x="501243" y="3016288"/>
                </a:lnTo>
                <a:lnTo>
                  <a:pt x="1879676" y="3016288"/>
                </a:lnTo>
                <a:lnTo>
                  <a:pt x="5954611" y="3016288"/>
                </a:lnTo>
                <a:lnTo>
                  <a:pt x="5954611" y="2369489"/>
                </a:lnTo>
                <a:lnTo>
                  <a:pt x="5954611" y="1926894"/>
                </a:lnTo>
                <a:close/>
              </a:path>
              <a:path w="5955030" h="4337050">
                <a:moveTo>
                  <a:pt x="5954611" y="939609"/>
                </a:moveTo>
                <a:lnTo>
                  <a:pt x="1879701" y="939609"/>
                </a:lnTo>
                <a:lnTo>
                  <a:pt x="501243" y="939609"/>
                </a:lnTo>
                <a:lnTo>
                  <a:pt x="0" y="939609"/>
                </a:lnTo>
                <a:lnTo>
                  <a:pt x="0" y="1382179"/>
                </a:lnTo>
                <a:lnTo>
                  <a:pt x="0" y="1926882"/>
                </a:lnTo>
                <a:lnTo>
                  <a:pt x="501243" y="1926882"/>
                </a:lnTo>
                <a:lnTo>
                  <a:pt x="1879676" y="1926882"/>
                </a:lnTo>
                <a:lnTo>
                  <a:pt x="5954611" y="1926882"/>
                </a:lnTo>
                <a:lnTo>
                  <a:pt x="5954611" y="1382179"/>
                </a:lnTo>
                <a:lnTo>
                  <a:pt x="5954611" y="939609"/>
                </a:lnTo>
                <a:close/>
              </a:path>
              <a:path w="5955030" h="4337050">
                <a:moveTo>
                  <a:pt x="5954611" y="0"/>
                </a:moveTo>
                <a:lnTo>
                  <a:pt x="1879701" y="0"/>
                </a:lnTo>
                <a:lnTo>
                  <a:pt x="501243" y="0"/>
                </a:lnTo>
                <a:lnTo>
                  <a:pt x="0" y="0"/>
                </a:lnTo>
                <a:lnTo>
                  <a:pt x="0" y="292735"/>
                </a:lnTo>
                <a:lnTo>
                  <a:pt x="0" y="939584"/>
                </a:lnTo>
                <a:lnTo>
                  <a:pt x="501243" y="939584"/>
                </a:lnTo>
                <a:lnTo>
                  <a:pt x="1879676" y="939584"/>
                </a:lnTo>
                <a:lnTo>
                  <a:pt x="5954611" y="939584"/>
                </a:lnTo>
                <a:lnTo>
                  <a:pt x="5954611" y="292773"/>
                </a:lnTo>
                <a:lnTo>
                  <a:pt x="5954611" y="0"/>
                </a:lnTo>
                <a:close/>
              </a:path>
            </a:pathLst>
          </a:custGeom>
          <a:solidFill>
            <a:srgbClr val="FAFBFC"/>
          </a:solidFill>
        </p:spPr>
        <p:txBody>
          <a:bodyPr wrap="square" lIns="0" tIns="0" rIns="0" bIns="0" rtlCol="0"/>
          <a:lstStyle/>
          <a:p>
            <a:endParaRPr/>
          </a:p>
        </p:txBody>
      </p:sp>
      <p:sp>
        <p:nvSpPr>
          <p:cNvPr id="4" name="object 4"/>
          <p:cNvSpPr txBox="1"/>
          <p:nvPr/>
        </p:nvSpPr>
        <p:spPr>
          <a:xfrm>
            <a:off x="247892" y="392928"/>
            <a:ext cx="5487670" cy="2371090"/>
          </a:xfrm>
          <a:prstGeom prst="rect">
            <a:avLst/>
          </a:prstGeom>
        </p:spPr>
        <p:txBody>
          <a:bodyPr vert="horz" wrap="square" lIns="0" tIns="43815" rIns="0" bIns="0" rtlCol="0">
            <a:spAutoFit/>
          </a:bodyPr>
          <a:lstStyle/>
          <a:p>
            <a:pPr marL="12700" marR="5080" algn="just">
              <a:lnSpc>
                <a:spcPts val="1939"/>
              </a:lnSpc>
              <a:spcBef>
                <a:spcPts val="345"/>
              </a:spcBef>
            </a:pPr>
            <a:r>
              <a:rPr sz="1800" dirty="0">
                <a:latin typeface="Calibri"/>
                <a:cs typeface="Calibri"/>
              </a:rPr>
              <a:t>The</a:t>
            </a:r>
            <a:r>
              <a:rPr sz="1800" spc="-20" dirty="0">
                <a:latin typeface="Times New Roman"/>
                <a:cs typeface="Times New Roman"/>
              </a:rPr>
              <a:t> </a:t>
            </a:r>
            <a:r>
              <a:rPr sz="1800" dirty="0">
                <a:latin typeface="Calibri"/>
                <a:cs typeface="Calibri"/>
              </a:rPr>
              <a:t>file</a:t>
            </a:r>
            <a:r>
              <a:rPr sz="1800" spc="-20" dirty="0">
                <a:latin typeface="Times New Roman"/>
                <a:cs typeface="Times New Roman"/>
              </a:rPr>
              <a:t> </a:t>
            </a:r>
            <a:r>
              <a:rPr sz="1800" dirty="0">
                <a:latin typeface="Calibri"/>
                <a:cs typeface="Calibri"/>
              </a:rPr>
              <a:t>and</a:t>
            </a:r>
            <a:r>
              <a:rPr sz="1800" spc="-20" dirty="0">
                <a:latin typeface="Times New Roman"/>
                <a:cs typeface="Times New Roman"/>
              </a:rPr>
              <a:t> </a:t>
            </a:r>
            <a:r>
              <a:rPr sz="1800" dirty="0">
                <a:latin typeface="Calibri"/>
                <a:cs typeface="Calibri"/>
              </a:rPr>
              <a:t>python</a:t>
            </a:r>
            <a:r>
              <a:rPr sz="1800" spc="-20" dirty="0">
                <a:latin typeface="Times New Roman"/>
                <a:cs typeface="Times New Roman"/>
              </a:rPr>
              <a:t> </a:t>
            </a:r>
            <a:r>
              <a:rPr sz="1800" dirty="0">
                <a:latin typeface="Calibri"/>
                <a:cs typeface="Calibri"/>
              </a:rPr>
              <a:t>script</a:t>
            </a:r>
            <a:r>
              <a:rPr sz="1800" spc="-30" dirty="0">
                <a:latin typeface="Times New Roman"/>
                <a:cs typeface="Times New Roman"/>
              </a:rPr>
              <a:t> </a:t>
            </a:r>
            <a:r>
              <a:rPr sz="1800" dirty="0">
                <a:latin typeface="Calibri"/>
                <a:cs typeface="Calibri"/>
              </a:rPr>
              <a:t>should</a:t>
            </a:r>
            <a:r>
              <a:rPr sz="1800" spc="-20" dirty="0">
                <a:latin typeface="Times New Roman"/>
                <a:cs typeface="Times New Roman"/>
              </a:rPr>
              <a:t> </a:t>
            </a:r>
            <a:r>
              <a:rPr sz="1800" dirty="0">
                <a:latin typeface="Calibri"/>
                <a:cs typeface="Calibri"/>
              </a:rPr>
              <a:t>be</a:t>
            </a:r>
            <a:r>
              <a:rPr sz="1800" spc="-20" dirty="0">
                <a:latin typeface="Times New Roman"/>
                <a:cs typeface="Times New Roman"/>
              </a:rPr>
              <a:t> </a:t>
            </a:r>
            <a:r>
              <a:rPr sz="1800" dirty="0">
                <a:latin typeface="Calibri"/>
                <a:cs typeface="Calibri"/>
              </a:rPr>
              <a:t>in</a:t>
            </a:r>
            <a:r>
              <a:rPr sz="1800" spc="-20" dirty="0">
                <a:latin typeface="Times New Roman"/>
                <a:cs typeface="Times New Roman"/>
              </a:rPr>
              <a:t> </a:t>
            </a:r>
            <a:r>
              <a:rPr sz="1800" dirty="0">
                <a:latin typeface="Calibri"/>
                <a:cs typeface="Calibri"/>
              </a:rPr>
              <a:t>the</a:t>
            </a:r>
            <a:r>
              <a:rPr sz="1800" spc="-15" dirty="0">
                <a:latin typeface="Times New Roman"/>
                <a:cs typeface="Times New Roman"/>
              </a:rPr>
              <a:t> </a:t>
            </a:r>
            <a:r>
              <a:rPr sz="1800" dirty="0">
                <a:latin typeface="Calibri"/>
                <a:cs typeface="Calibri"/>
              </a:rPr>
              <a:t>same</a:t>
            </a:r>
            <a:r>
              <a:rPr sz="1800" spc="-20" dirty="0">
                <a:latin typeface="Times New Roman"/>
                <a:cs typeface="Times New Roman"/>
              </a:rPr>
              <a:t> </a:t>
            </a:r>
            <a:r>
              <a:rPr sz="1800" spc="-10" dirty="0">
                <a:latin typeface="Calibri"/>
                <a:cs typeface="Calibri"/>
              </a:rPr>
              <a:t>directory.</a:t>
            </a:r>
            <a:r>
              <a:rPr sz="1800" spc="-10" dirty="0">
                <a:latin typeface="Times New Roman"/>
                <a:cs typeface="Times New Roman"/>
              </a:rPr>
              <a:t> </a:t>
            </a:r>
            <a:r>
              <a:rPr sz="1800" dirty="0">
                <a:latin typeface="Calibri"/>
                <a:cs typeface="Calibri"/>
              </a:rPr>
              <a:t>Else,</a:t>
            </a:r>
            <a:r>
              <a:rPr sz="1800" spc="-85" dirty="0">
                <a:latin typeface="Times New Roman"/>
                <a:cs typeface="Times New Roman"/>
              </a:rPr>
              <a:t> </a:t>
            </a:r>
            <a:r>
              <a:rPr sz="1800" dirty="0">
                <a:latin typeface="Calibri"/>
                <a:cs typeface="Calibri"/>
              </a:rPr>
              <a:t>you</a:t>
            </a:r>
            <a:r>
              <a:rPr sz="1800" spc="-65" dirty="0">
                <a:latin typeface="Times New Roman"/>
                <a:cs typeface="Times New Roman"/>
              </a:rPr>
              <a:t> </a:t>
            </a:r>
            <a:r>
              <a:rPr sz="1800" dirty="0">
                <a:latin typeface="Calibri"/>
                <a:cs typeface="Calibri"/>
              </a:rPr>
              <a:t>need</a:t>
            </a:r>
            <a:r>
              <a:rPr sz="1800" spc="-70" dirty="0">
                <a:latin typeface="Times New Roman"/>
                <a:cs typeface="Times New Roman"/>
              </a:rPr>
              <a:t> </a:t>
            </a:r>
            <a:r>
              <a:rPr sz="1800" dirty="0">
                <a:latin typeface="Calibri"/>
                <a:cs typeface="Calibri"/>
              </a:rPr>
              <a:t>to</a:t>
            </a:r>
            <a:r>
              <a:rPr sz="1800" spc="-75" dirty="0">
                <a:latin typeface="Times New Roman"/>
                <a:cs typeface="Times New Roman"/>
              </a:rPr>
              <a:t> </a:t>
            </a:r>
            <a:r>
              <a:rPr sz="1800" dirty="0">
                <a:latin typeface="Calibri"/>
                <a:cs typeface="Calibri"/>
              </a:rPr>
              <a:t>provide</a:t>
            </a:r>
            <a:r>
              <a:rPr sz="1800" spc="-65" dirty="0">
                <a:latin typeface="Times New Roman"/>
                <a:cs typeface="Times New Roman"/>
              </a:rPr>
              <a:t> </a:t>
            </a:r>
            <a:r>
              <a:rPr sz="1800" dirty="0">
                <a:latin typeface="Calibri"/>
                <a:cs typeface="Calibri"/>
              </a:rPr>
              <a:t>the</a:t>
            </a:r>
            <a:r>
              <a:rPr sz="1800" spc="-75" dirty="0">
                <a:latin typeface="Times New Roman"/>
                <a:cs typeface="Times New Roman"/>
              </a:rPr>
              <a:t> </a:t>
            </a:r>
            <a:r>
              <a:rPr sz="1800" dirty="0">
                <a:latin typeface="Calibri"/>
                <a:cs typeface="Calibri"/>
              </a:rPr>
              <a:t>full</a:t>
            </a:r>
            <a:r>
              <a:rPr sz="1800" spc="-60" dirty="0">
                <a:latin typeface="Times New Roman"/>
                <a:cs typeface="Times New Roman"/>
              </a:rPr>
              <a:t> </a:t>
            </a:r>
            <a:r>
              <a:rPr sz="1800" dirty="0">
                <a:latin typeface="Calibri"/>
                <a:cs typeface="Calibri"/>
              </a:rPr>
              <a:t>path</a:t>
            </a:r>
            <a:r>
              <a:rPr sz="1800" spc="-85" dirty="0">
                <a:latin typeface="Times New Roman"/>
                <a:cs typeface="Times New Roman"/>
              </a:rPr>
              <a:t> </a:t>
            </a:r>
            <a:r>
              <a:rPr sz="1800" dirty="0">
                <a:latin typeface="Calibri"/>
                <a:cs typeface="Calibri"/>
              </a:rPr>
              <a:t>of</a:t>
            </a:r>
            <a:r>
              <a:rPr sz="1800" spc="-80" dirty="0">
                <a:latin typeface="Times New Roman"/>
                <a:cs typeface="Times New Roman"/>
              </a:rPr>
              <a:t> </a:t>
            </a:r>
            <a:r>
              <a:rPr sz="1800" dirty="0">
                <a:latin typeface="Calibri"/>
                <a:cs typeface="Calibri"/>
              </a:rPr>
              <a:t>the</a:t>
            </a:r>
            <a:r>
              <a:rPr sz="1800" spc="-60" dirty="0">
                <a:latin typeface="Times New Roman"/>
                <a:cs typeface="Times New Roman"/>
              </a:rPr>
              <a:t> </a:t>
            </a:r>
            <a:r>
              <a:rPr sz="1800" spc="-10" dirty="0">
                <a:latin typeface="Calibri"/>
                <a:cs typeface="Calibri"/>
              </a:rPr>
              <a:t>file.</a:t>
            </a:r>
            <a:endParaRPr sz="1800">
              <a:latin typeface="Calibri"/>
              <a:cs typeface="Calibri"/>
            </a:endParaRPr>
          </a:p>
          <a:p>
            <a:pPr marL="12700" marR="5715" algn="just">
              <a:lnSpc>
                <a:spcPts val="1939"/>
              </a:lnSpc>
              <a:spcBef>
                <a:spcPts val="1005"/>
              </a:spcBef>
            </a:pPr>
            <a:r>
              <a:rPr sz="1800" dirty="0">
                <a:latin typeface="Calibri"/>
                <a:cs typeface="Calibri"/>
              </a:rPr>
              <a:t>By</a:t>
            </a:r>
            <a:r>
              <a:rPr sz="1800" spc="305" dirty="0">
                <a:latin typeface="Times New Roman"/>
                <a:cs typeface="Times New Roman"/>
              </a:rPr>
              <a:t> </a:t>
            </a:r>
            <a:r>
              <a:rPr sz="1800" dirty="0">
                <a:latin typeface="Calibri"/>
                <a:cs typeface="Calibri"/>
              </a:rPr>
              <a:t>default,</a:t>
            </a:r>
            <a:r>
              <a:rPr sz="1800" spc="295" dirty="0">
                <a:latin typeface="Times New Roman"/>
                <a:cs typeface="Times New Roman"/>
              </a:rPr>
              <a:t> </a:t>
            </a:r>
            <a:r>
              <a:rPr sz="1800" dirty="0">
                <a:latin typeface="Calibri"/>
                <a:cs typeface="Calibri"/>
              </a:rPr>
              <a:t>the</a:t>
            </a:r>
            <a:r>
              <a:rPr sz="1800" spc="330" dirty="0">
                <a:latin typeface="Times New Roman"/>
                <a:cs typeface="Times New Roman"/>
              </a:rPr>
              <a:t> </a:t>
            </a:r>
            <a:r>
              <a:rPr sz="1800" dirty="0">
                <a:latin typeface="Calibri"/>
                <a:cs typeface="Calibri"/>
              </a:rPr>
              <a:t>access</a:t>
            </a:r>
            <a:r>
              <a:rPr sz="1800" spc="305" dirty="0">
                <a:latin typeface="Times New Roman"/>
                <a:cs typeface="Times New Roman"/>
              </a:rPr>
              <a:t> </a:t>
            </a:r>
            <a:r>
              <a:rPr sz="1800" dirty="0">
                <a:latin typeface="Calibri"/>
                <a:cs typeface="Calibri"/>
              </a:rPr>
              <a:t>mode</a:t>
            </a:r>
            <a:r>
              <a:rPr sz="1800" spc="310" dirty="0">
                <a:latin typeface="Times New Roman"/>
                <a:cs typeface="Times New Roman"/>
              </a:rPr>
              <a:t> </a:t>
            </a:r>
            <a:r>
              <a:rPr sz="1800" dirty="0">
                <a:latin typeface="Calibri"/>
                <a:cs typeface="Calibri"/>
              </a:rPr>
              <a:t>is</a:t>
            </a:r>
            <a:r>
              <a:rPr sz="1800" spc="315" dirty="0">
                <a:latin typeface="Times New Roman"/>
                <a:cs typeface="Times New Roman"/>
              </a:rPr>
              <a:t> </a:t>
            </a:r>
            <a:r>
              <a:rPr sz="1800" dirty="0">
                <a:latin typeface="Calibri"/>
                <a:cs typeface="Calibri"/>
              </a:rPr>
              <a:t>read</a:t>
            </a:r>
            <a:r>
              <a:rPr sz="1800" spc="315" dirty="0">
                <a:latin typeface="Times New Roman"/>
                <a:cs typeface="Times New Roman"/>
              </a:rPr>
              <a:t> </a:t>
            </a:r>
            <a:r>
              <a:rPr sz="1800" dirty="0">
                <a:latin typeface="Calibri"/>
                <a:cs typeface="Calibri"/>
              </a:rPr>
              <a:t>mode</a:t>
            </a:r>
            <a:r>
              <a:rPr sz="1800" spc="315" dirty="0">
                <a:latin typeface="Times New Roman"/>
                <a:cs typeface="Times New Roman"/>
              </a:rPr>
              <a:t> </a:t>
            </a:r>
            <a:r>
              <a:rPr sz="1800" dirty="0">
                <a:latin typeface="Calibri"/>
                <a:cs typeface="Calibri"/>
              </a:rPr>
              <a:t>if</a:t>
            </a:r>
            <a:r>
              <a:rPr sz="1800" spc="325" dirty="0">
                <a:latin typeface="Times New Roman"/>
                <a:cs typeface="Times New Roman"/>
              </a:rPr>
              <a:t> </a:t>
            </a:r>
            <a:r>
              <a:rPr sz="1800" dirty="0">
                <a:latin typeface="Calibri"/>
                <a:cs typeface="Calibri"/>
              </a:rPr>
              <a:t>you</a:t>
            </a:r>
            <a:r>
              <a:rPr sz="1800" spc="310" dirty="0">
                <a:latin typeface="Times New Roman"/>
                <a:cs typeface="Times New Roman"/>
              </a:rPr>
              <a:t> </a:t>
            </a:r>
            <a:r>
              <a:rPr sz="1800" spc="-10" dirty="0">
                <a:latin typeface="Calibri"/>
                <a:cs typeface="Calibri"/>
              </a:rPr>
              <a:t>don't</a:t>
            </a:r>
            <a:r>
              <a:rPr sz="1800" spc="-10" dirty="0">
                <a:latin typeface="Times New Roman"/>
                <a:cs typeface="Times New Roman"/>
              </a:rPr>
              <a:t> </a:t>
            </a:r>
            <a:r>
              <a:rPr sz="1800" dirty="0">
                <a:latin typeface="Calibri"/>
                <a:cs typeface="Calibri"/>
              </a:rPr>
              <a:t>specify</a:t>
            </a:r>
            <a:r>
              <a:rPr sz="1800" spc="-90" dirty="0">
                <a:latin typeface="Times New Roman"/>
                <a:cs typeface="Times New Roman"/>
              </a:rPr>
              <a:t> </a:t>
            </a:r>
            <a:r>
              <a:rPr sz="1800" dirty="0">
                <a:latin typeface="Calibri"/>
                <a:cs typeface="Calibri"/>
              </a:rPr>
              <a:t>any</a:t>
            </a:r>
            <a:r>
              <a:rPr sz="1800" spc="-90" dirty="0">
                <a:latin typeface="Times New Roman"/>
                <a:cs typeface="Times New Roman"/>
              </a:rPr>
              <a:t> </a:t>
            </a:r>
            <a:r>
              <a:rPr sz="1800" spc="-10" dirty="0">
                <a:latin typeface="Calibri"/>
                <a:cs typeface="Calibri"/>
              </a:rPr>
              <a:t>mode.</a:t>
            </a:r>
            <a:endParaRPr sz="1800">
              <a:latin typeface="Calibri"/>
              <a:cs typeface="Calibri"/>
            </a:endParaRPr>
          </a:p>
          <a:p>
            <a:pPr marL="12700" marR="6350" indent="-635" algn="just">
              <a:lnSpc>
                <a:spcPct val="90100"/>
              </a:lnSpc>
              <a:spcBef>
                <a:spcPts val="969"/>
              </a:spcBef>
            </a:pPr>
            <a:r>
              <a:rPr sz="1800" dirty="0">
                <a:latin typeface="Calibri"/>
                <a:cs typeface="Calibri"/>
              </a:rPr>
              <a:t>Access</a:t>
            </a:r>
            <a:r>
              <a:rPr sz="1800" spc="165" dirty="0">
                <a:latin typeface="Times New Roman"/>
                <a:cs typeface="Times New Roman"/>
              </a:rPr>
              <a:t> </a:t>
            </a:r>
            <a:r>
              <a:rPr sz="1800" dirty="0">
                <a:latin typeface="Calibri"/>
                <a:cs typeface="Calibri"/>
              </a:rPr>
              <a:t>mode</a:t>
            </a:r>
            <a:r>
              <a:rPr sz="1800" spc="170" dirty="0">
                <a:latin typeface="Times New Roman"/>
                <a:cs typeface="Times New Roman"/>
              </a:rPr>
              <a:t> </a:t>
            </a:r>
            <a:r>
              <a:rPr sz="1800" dirty="0">
                <a:latin typeface="Calibri"/>
                <a:cs typeface="Calibri"/>
              </a:rPr>
              <a:t>tells</a:t>
            </a:r>
            <a:r>
              <a:rPr sz="1800" spc="180" dirty="0">
                <a:latin typeface="Times New Roman"/>
                <a:cs typeface="Times New Roman"/>
              </a:rPr>
              <a:t> </a:t>
            </a:r>
            <a:r>
              <a:rPr sz="1800" dirty="0">
                <a:latin typeface="Calibri"/>
                <a:cs typeface="Calibri"/>
              </a:rPr>
              <a:t>the</a:t>
            </a:r>
            <a:r>
              <a:rPr sz="1800" spc="185" dirty="0">
                <a:latin typeface="Times New Roman"/>
                <a:cs typeface="Times New Roman"/>
              </a:rPr>
              <a:t> </a:t>
            </a:r>
            <a:r>
              <a:rPr sz="1800" dirty="0">
                <a:latin typeface="Calibri"/>
                <a:cs typeface="Calibri"/>
              </a:rPr>
              <a:t>type</a:t>
            </a:r>
            <a:r>
              <a:rPr sz="1800" spc="185" dirty="0">
                <a:latin typeface="Times New Roman"/>
                <a:cs typeface="Times New Roman"/>
              </a:rPr>
              <a:t> </a:t>
            </a:r>
            <a:r>
              <a:rPr sz="1800" dirty="0">
                <a:latin typeface="Calibri"/>
                <a:cs typeface="Calibri"/>
              </a:rPr>
              <a:t>of</a:t>
            </a:r>
            <a:r>
              <a:rPr sz="1800" spc="180" dirty="0">
                <a:latin typeface="Times New Roman"/>
                <a:cs typeface="Times New Roman"/>
              </a:rPr>
              <a:t> </a:t>
            </a:r>
            <a:r>
              <a:rPr sz="1800" dirty="0">
                <a:latin typeface="Calibri"/>
                <a:cs typeface="Calibri"/>
              </a:rPr>
              <a:t>operations</a:t>
            </a:r>
            <a:r>
              <a:rPr sz="1800" spc="175" dirty="0">
                <a:latin typeface="Times New Roman"/>
                <a:cs typeface="Times New Roman"/>
              </a:rPr>
              <a:t> </a:t>
            </a:r>
            <a:r>
              <a:rPr sz="1800" dirty="0">
                <a:latin typeface="Calibri"/>
                <a:cs typeface="Calibri"/>
              </a:rPr>
              <a:t>possible</a:t>
            </a:r>
            <a:r>
              <a:rPr sz="1800" spc="180" dirty="0">
                <a:latin typeface="Times New Roman"/>
                <a:cs typeface="Times New Roman"/>
              </a:rPr>
              <a:t> </a:t>
            </a:r>
            <a:r>
              <a:rPr sz="1800" dirty="0">
                <a:latin typeface="Calibri"/>
                <a:cs typeface="Calibri"/>
              </a:rPr>
              <a:t>in</a:t>
            </a:r>
            <a:r>
              <a:rPr sz="1800" spc="180" dirty="0">
                <a:latin typeface="Times New Roman"/>
                <a:cs typeface="Times New Roman"/>
              </a:rPr>
              <a:t> </a:t>
            </a:r>
            <a:r>
              <a:rPr sz="1800" spc="-25" dirty="0">
                <a:latin typeface="Calibri"/>
                <a:cs typeface="Calibri"/>
              </a:rPr>
              <a:t>the</a:t>
            </a:r>
            <a:r>
              <a:rPr sz="1800" spc="-25" dirty="0">
                <a:latin typeface="Times New Roman"/>
                <a:cs typeface="Times New Roman"/>
              </a:rPr>
              <a:t> </a:t>
            </a:r>
            <a:r>
              <a:rPr sz="1800" dirty="0">
                <a:latin typeface="Calibri"/>
                <a:cs typeface="Calibri"/>
              </a:rPr>
              <a:t>opened</a:t>
            </a:r>
            <a:r>
              <a:rPr sz="1800" spc="325" dirty="0">
                <a:latin typeface="Times New Roman"/>
                <a:cs typeface="Times New Roman"/>
              </a:rPr>
              <a:t> </a:t>
            </a:r>
            <a:r>
              <a:rPr sz="1800" dirty="0">
                <a:latin typeface="Calibri"/>
                <a:cs typeface="Calibri"/>
              </a:rPr>
              <a:t>file.</a:t>
            </a:r>
            <a:r>
              <a:rPr sz="1800" spc="335" dirty="0">
                <a:latin typeface="Times New Roman"/>
                <a:cs typeface="Times New Roman"/>
              </a:rPr>
              <a:t> </a:t>
            </a:r>
            <a:r>
              <a:rPr sz="1800" dirty="0">
                <a:latin typeface="Calibri"/>
                <a:cs typeface="Calibri"/>
              </a:rPr>
              <a:t>There</a:t>
            </a:r>
            <a:r>
              <a:rPr sz="1800" spc="330" dirty="0">
                <a:latin typeface="Times New Roman"/>
                <a:cs typeface="Times New Roman"/>
              </a:rPr>
              <a:t> </a:t>
            </a:r>
            <a:r>
              <a:rPr sz="1800" dirty="0">
                <a:latin typeface="Calibri"/>
                <a:cs typeface="Calibri"/>
              </a:rPr>
              <a:t>are</a:t>
            </a:r>
            <a:r>
              <a:rPr sz="1800" spc="330" dirty="0">
                <a:latin typeface="Times New Roman"/>
                <a:cs typeface="Times New Roman"/>
              </a:rPr>
              <a:t> </a:t>
            </a:r>
            <a:r>
              <a:rPr sz="1800" dirty="0">
                <a:latin typeface="Calibri"/>
                <a:cs typeface="Calibri"/>
              </a:rPr>
              <a:t>various</a:t>
            </a:r>
            <a:r>
              <a:rPr sz="1800" spc="340" dirty="0">
                <a:latin typeface="Times New Roman"/>
                <a:cs typeface="Times New Roman"/>
              </a:rPr>
              <a:t> </a:t>
            </a:r>
            <a:r>
              <a:rPr sz="1800" dirty="0">
                <a:latin typeface="Calibri"/>
                <a:cs typeface="Calibri"/>
              </a:rPr>
              <a:t>modes</a:t>
            </a:r>
            <a:r>
              <a:rPr sz="1800" spc="335" dirty="0">
                <a:latin typeface="Times New Roman"/>
                <a:cs typeface="Times New Roman"/>
              </a:rPr>
              <a:t> </a:t>
            </a:r>
            <a:r>
              <a:rPr sz="1800" dirty="0">
                <a:latin typeface="Calibri"/>
                <a:cs typeface="Calibri"/>
              </a:rPr>
              <a:t>in</a:t>
            </a:r>
            <a:r>
              <a:rPr sz="1800" spc="340" dirty="0">
                <a:latin typeface="Times New Roman"/>
                <a:cs typeface="Times New Roman"/>
              </a:rPr>
              <a:t> </a:t>
            </a:r>
            <a:r>
              <a:rPr sz="1800" dirty="0">
                <a:latin typeface="Calibri"/>
                <a:cs typeface="Calibri"/>
              </a:rPr>
              <a:t>which</a:t>
            </a:r>
            <a:r>
              <a:rPr sz="1800" spc="335" dirty="0">
                <a:latin typeface="Times New Roman"/>
                <a:cs typeface="Times New Roman"/>
              </a:rPr>
              <a:t> </a:t>
            </a:r>
            <a:r>
              <a:rPr sz="1800" dirty="0">
                <a:latin typeface="Calibri"/>
                <a:cs typeface="Calibri"/>
              </a:rPr>
              <a:t>we</a:t>
            </a:r>
            <a:r>
              <a:rPr sz="1800" spc="335" dirty="0">
                <a:latin typeface="Times New Roman"/>
                <a:cs typeface="Times New Roman"/>
              </a:rPr>
              <a:t> </a:t>
            </a:r>
            <a:r>
              <a:rPr sz="1800" spc="-25" dirty="0">
                <a:latin typeface="Calibri"/>
                <a:cs typeface="Calibri"/>
              </a:rPr>
              <a:t>can</a:t>
            </a:r>
            <a:r>
              <a:rPr sz="1800" spc="-25" dirty="0">
                <a:latin typeface="Times New Roman"/>
                <a:cs typeface="Times New Roman"/>
              </a:rPr>
              <a:t> </a:t>
            </a:r>
            <a:r>
              <a:rPr sz="1800" dirty="0">
                <a:latin typeface="Calibri"/>
                <a:cs typeface="Calibri"/>
              </a:rPr>
              <a:t>open</a:t>
            </a:r>
            <a:r>
              <a:rPr sz="1800" spc="-60" dirty="0">
                <a:latin typeface="Times New Roman"/>
                <a:cs typeface="Times New Roman"/>
              </a:rPr>
              <a:t> </a:t>
            </a:r>
            <a:r>
              <a:rPr sz="1800" dirty="0">
                <a:latin typeface="Calibri"/>
                <a:cs typeface="Calibri"/>
              </a:rPr>
              <a:t>a</a:t>
            </a:r>
            <a:r>
              <a:rPr sz="1800" spc="-70" dirty="0">
                <a:latin typeface="Times New Roman"/>
                <a:cs typeface="Times New Roman"/>
              </a:rPr>
              <a:t> </a:t>
            </a:r>
            <a:r>
              <a:rPr sz="1800" dirty="0">
                <a:latin typeface="Calibri"/>
                <a:cs typeface="Calibri"/>
              </a:rPr>
              <a:t>file.</a:t>
            </a:r>
            <a:r>
              <a:rPr sz="1800" spc="-55" dirty="0">
                <a:latin typeface="Times New Roman"/>
                <a:cs typeface="Times New Roman"/>
              </a:rPr>
              <a:t> </a:t>
            </a:r>
            <a:r>
              <a:rPr sz="1800" dirty="0">
                <a:latin typeface="Calibri"/>
                <a:cs typeface="Calibri"/>
              </a:rPr>
              <a:t>Let's</a:t>
            </a:r>
            <a:r>
              <a:rPr sz="1800" spc="-80" dirty="0">
                <a:latin typeface="Times New Roman"/>
                <a:cs typeface="Times New Roman"/>
              </a:rPr>
              <a:t> </a:t>
            </a:r>
            <a:r>
              <a:rPr sz="1800" dirty="0">
                <a:latin typeface="Calibri"/>
                <a:cs typeface="Calibri"/>
              </a:rPr>
              <a:t>see</a:t>
            </a:r>
            <a:r>
              <a:rPr sz="1800" spc="-70" dirty="0">
                <a:latin typeface="Times New Roman"/>
                <a:cs typeface="Times New Roman"/>
              </a:rPr>
              <a:t> </a:t>
            </a:r>
            <a:r>
              <a:rPr sz="1800" spc="-20" dirty="0">
                <a:latin typeface="Calibri"/>
                <a:cs typeface="Calibri"/>
              </a:rPr>
              <a:t>them:</a:t>
            </a:r>
            <a:endParaRPr sz="1800">
              <a:latin typeface="Calibri"/>
              <a:cs typeface="Calibri"/>
            </a:endParaRPr>
          </a:p>
          <a:p>
            <a:pPr marL="34925" algn="just">
              <a:lnSpc>
                <a:spcPct val="100000"/>
              </a:lnSpc>
              <a:spcBef>
                <a:spcPts val="1205"/>
              </a:spcBef>
              <a:tabLst>
                <a:tab pos="868680" algn="l"/>
                <a:tab pos="3454400" algn="l"/>
              </a:tabLst>
            </a:pPr>
            <a:r>
              <a:rPr sz="1200" spc="-25" dirty="0">
                <a:latin typeface="Calibri"/>
                <a:cs typeface="Calibri"/>
              </a:rPr>
              <a:t>No.</a:t>
            </a:r>
            <a:r>
              <a:rPr sz="1200" dirty="0">
                <a:latin typeface="Times New Roman"/>
                <a:cs typeface="Times New Roman"/>
              </a:rPr>
              <a:t>	</a:t>
            </a:r>
            <a:r>
              <a:rPr sz="1200" spc="-20" dirty="0">
                <a:latin typeface="Calibri"/>
                <a:cs typeface="Calibri"/>
              </a:rPr>
              <a:t>Modes</a:t>
            </a:r>
            <a:r>
              <a:rPr sz="1200" dirty="0">
                <a:latin typeface="Times New Roman"/>
                <a:cs typeface="Times New Roman"/>
              </a:rPr>
              <a:t>	</a:t>
            </a:r>
            <a:r>
              <a:rPr sz="1200" spc="-10" dirty="0">
                <a:latin typeface="Calibri"/>
                <a:cs typeface="Calibri"/>
              </a:rPr>
              <a:t>Description</a:t>
            </a:r>
            <a:endParaRPr sz="1200">
              <a:latin typeface="Calibri"/>
              <a:cs typeface="Calibri"/>
            </a:endParaRPr>
          </a:p>
        </p:txBody>
      </p:sp>
      <p:sp>
        <p:nvSpPr>
          <p:cNvPr id="5" name="object 5"/>
          <p:cNvSpPr txBox="1"/>
          <p:nvPr/>
        </p:nvSpPr>
        <p:spPr>
          <a:xfrm>
            <a:off x="333149" y="3025260"/>
            <a:ext cx="129539" cy="208279"/>
          </a:xfrm>
          <a:prstGeom prst="rect">
            <a:avLst/>
          </a:prstGeom>
        </p:spPr>
        <p:txBody>
          <a:bodyPr vert="horz" wrap="square" lIns="0" tIns="12700" rIns="0" bIns="0" rtlCol="0">
            <a:spAutoFit/>
          </a:bodyPr>
          <a:lstStyle/>
          <a:p>
            <a:pPr>
              <a:lnSpc>
                <a:spcPct val="100000"/>
              </a:lnSpc>
              <a:spcBef>
                <a:spcPts val="100"/>
              </a:spcBef>
            </a:pPr>
            <a:r>
              <a:rPr sz="1200" spc="-25" dirty="0">
                <a:latin typeface="Calibri"/>
                <a:cs typeface="Calibri"/>
              </a:rPr>
              <a:t>1.</a:t>
            </a:r>
            <a:endParaRPr sz="1200">
              <a:latin typeface="Calibri"/>
              <a:cs typeface="Calibri"/>
            </a:endParaRPr>
          </a:p>
        </p:txBody>
      </p:sp>
      <p:sp>
        <p:nvSpPr>
          <p:cNvPr id="6" name="object 6"/>
          <p:cNvSpPr txBox="1"/>
          <p:nvPr/>
        </p:nvSpPr>
        <p:spPr>
          <a:xfrm>
            <a:off x="1304545" y="3025260"/>
            <a:ext cx="67310" cy="208279"/>
          </a:xfrm>
          <a:prstGeom prst="rect">
            <a:avLst/>
          </a:prstGeom>
        </p:spPr>
        <p:txBody>
          <a:bodyPr vert="horz" wrap="square" lIns="0" tIns="12700" rIns="0" bIns="0" rtlCol="0">
            <a:spAutoFit/>
          </a:bodyPr>
          <a:lstStyle/>
          <a:p>
            <a:pPr>
              <a:lnSpc>
                <a:spcPct val="100000"/>
              </a:lnSpc>
              <a:spcBef>
                <a:spcPts val="100"/>
              </a:spcBef>
            </a:pPr>
            <a:r>
              <a:rPr sz="1200" b="1" spc="-50" dirty="0">
                <a:latin typeface="Calibri"/>
                <a:cs typeface="Calibri"/>
              </a:rPr>
              <a:t>r</a:t>
            </a:r>
            <a:endParaRPr sz="1200">
              <a:latin typeface="Calibri"/>
              <a:cs typeface="Calibri"/>
            </a:endParaRPr>
          </a:p>
        </p:txBody>
      </p:sp>
      <p:sp>
        <p:nvSpPr>
          <p:cNvPr id="7" name="object 7"/>
          <p:cNvSpPr txBox="1"/>
          <p:nvPr/>
        </p:nvSpPr>
        <p:spPr>
          <a:xfrm>
            <a:off x="2133851" y="2933819"/>
            <a:ext cx="3858260" cy="391160"/>
          </a:xfrm>
          <a:prstGeom prst="rect">
            <a:avLst/>
          </a:prstGeom>
        </p:spPr>
        <p:txBody>
          <a:bodyPr vert="horz" wrap="square" lIns="0" tIns="12700" rIns="0" bIns="0" rtlCol="0">
            <a:spAutoFit/>
          </a:bodyPr>
          <a:lstStyle/>
          <a:p>
            <a:pPr marL="365760" marR="5080" indent="-365760">
              <a:lnSpc>
                <a:spcPct val="100000"/>
              </a:lnSpc>
              <a:spcBef>
                <a:spcPts val="100"/>
              </a:spcBef>
            </a:pPr>
            <a:r>
              <a:rPr sz="1200" dirty="0">
                <a:latin typeface="Calibri"/>
                <a:cs typeface="Calibri"/>
              </a:rPr>
              <a:t>Opens</a:t>
            </a:r>
            <a:r>
              <a:rPr sz="1200" spc="-45" dirty="0">
                <a:latin typeface="Times New Roman"/>
                <a:cs typeface="Times New Roman"/>
              </a:rPr>
              <a:t> </a:t>
            </a:r>
            <a:r>
              <a:rPr sz="1200" dirty="0">
                <a:latin typeface="Calibri"/>
                <a:cs typeface="Calibri"/>
              </a:rPr>
              <a:t>a</a:t>
            </a:r>
            <a:r>
              <a:rPr sz="1200" spc="-25" dirty="0">
                <a:latin typeface="Times New Roman"/>
                <a:cs typeface="Times New Roman"/>
              </a:rPr>
              <a:t> </a:t>
            </a:r>
            <a:r>
              <a:rPr sz="1200" dirty="0">
                <a:latin typeface="Calibri"/>
                <a:cs typeface="Calibri"/>
              </a:rPr>
              <a:t>file</a:t>
            </a:r>
            <a:r>
              <a:rPr sz="1200" spc="-35" dirty="0">
                <a:latin typeface="Times New Roman"/>
                <a:cs typeface="Times New Roman"/>
              </a:rPr>
              <a:t> </a:t>
            </a:r>
            <a:r>
              <a:rPr sz="1200" dirty="0">
                <a:latin typeface="Calibri"/>
                <a:cs typeface="Calibri"/>
              </a:rPr>
              <a:t>in</a:t>
            </a:r>
            <a:r>
              <a:rPr sz="1200" spc="-40" dirty="0">
                <a:latin typeface="Times New Roman"/>
                <a:cs typeface="Times New Roman"/>
              </a:rPr>
              <a:t> </a:t>
            </a:r>
            <a:r>
              <a:rPr sz="1200" spc="-10" dirty="0">
                <a:latin typeface="Calibri"/>
                <a:cs typeface="Calibri"/>
              </a:rPr>
              <a:t>read-</a:t>
            </a:r>
            <a:r>
              <a:rPr sz="1200" dirty="0">
                <a:latin typeface="Calibri"/>
                <a:cs typeface="Calibri"/>
              </a:rPr>
              <a:t>only</a:t>
            </a:r>
            <a:r>
              <a:rPr sz="1200" spc="-70" dirty="0">
                <a:latin typeface="Times New Roman"/>
                <a:cs typeface="Times New Roman"/>
              </a:rPr>
              <a:t> </a:t>
            </a:r>
            <a:r>
              <a:rPr sz="1200" dirty="0">
                <a:latin typeface="Calibri"/>
                <a:cs typeface="Calibri"/>
              </a:rPr>
              <a:t>mode.</a:t>
            </a:r>
            <a:r>
              <a:rPr sz="1200" spc="-40" dirty="0">
                <a:latin typeface="Times New Roman"/>
                <a:cs typeface="Times New Roman"/>
              </a:rPr>
              <a:t> </a:t>
            </a:r>
            <a:r>
              <a:rPr sz="1200" dirty="0">
                <a:latin typeface="Calibri"/>
                <a:cs typeface="Calibri"/>
              </a:rPr>
              <a:t>The</a:t>
            </a:r>
            <a:r>
              <a:rPr sz="1200" spc="-40" dirty="0">
                <a:latin typeface="Times New Roman"/>
                <a:cs typeface="Times New Roman"/>
              </a:rPr>
              <a:t> </a:t>
            </a:r>
            <a:r>
              <a:rPr sz="1200" spc="-10" dirty="0">
                <a:latin typeface="Calibri"/>
                <a:cs typeface="Calibri"/>
              </a:rPr>
              <a:t>pointer</a:t>
            </a:r>
            <a:r>
              <a:rPr sz="1200" spc="-60" dirty="0">
                <a:latin typeface="Times New Roman"/>
                <a:cs typeface="Times New Roman"/>
              </a:rPr>
              <a:t> </a:t>
            </a:r>
            <a:r>
              <a:rPr sz="1200" dirty="0">
                <a:latin typeface="Calibri"/>
                <a:cs typeface="Calibri"/>
              </a:rPr>
              <a:t>of</a:t>
            </a:r>
            <a:r>
              <a:rPr sz="1200" spc="-20" dirty="0">
                <a:latin typeface="Times New Roman"/>
                <a:cs typeface="Times New Roman"/>
              </a:rPr>
              <a:t> </a:t>
            </a:r>
            <a:r>
              <a:rPr sz="1200" dirty="0">
                <a:latin typeface="Calibri"/>
                <a:cs typeface="Calibri"/>
              </a:rPr>
              <a:t>the</a:t>
            </a:r>
            <a:r>
              <a:rPr sz="1200" spc="-55" dirty="0">
                <a:latin typeface="Times New Roman"/>
                <a:cs typeface="Times New Roman"/>
              </a:rPr>
              <a:t> </a:t>
            </a:r>
            <a:r>
              <a:rPr sz="1200" dirty="0">
                <a:latin typeface="Calibri"/>
                <a:cs typeface="Calibri"/>
              </a:rPr>
              <a:t>file</a:t>
            </a:r>
            <a:r>
              <a:rPr sz="1200" spc="-35" dirty="0">
                <a:latin typeface="Times New Roman"/>
                <a:cs typeface="Times New Roman"/>
              </a:rPr>
              <a:t> </a:t>
            </a:r>
            <a:r>
              <a:rPr sz="1200" dirty="0">
                <a:latin typeface="Calibri"/>
                <a:cs typeface="Calibri"/>
              </a:rPr>
              <a:t>is</a:t>
            </a:r>
            <a:r>
              <a:rPr sz="1200" spc="-30" dirty="0">
                <a:latin typeface="Times New Roman"/>
                <a:cs typeface="Times New Roman"/>
              </a:rPr>
              <a:t> </a:t>
            </a:r>
            <a:r>
              <a:rPr sz="1200" dirty="0">
                <a:latin typeface="Calibri"/>
                <a:cs typeface="Calibri"/>
              </a:rPr>
              <a:t>at</a:t>
            </a:r>
            <a:r>
              <a:rPr sz="1200" spc="-40" dirty="0">
                <a:latin typeface="Times New Roman"/>
                <a:cs typeface="Times New Roman"/>
              </a:rPr>
              <a:t> </a:t>
            </a:r>
            <a:r>
              <a:rPr sz="1200" spc="-25" dirty="0">
                <a:latin typeface="Calibri"/>
                <a:cs typeface="Calibri"/>
              </a:rPr>
              <a:t>the</a:t>
            </a:r>
            <a:r>
              <a:rPr sz="1200" spc="-25" dirty="0">
                <a:latin typeface="Times New Roman"/>
                <a:cs typeface="Times New Roman"/>
              </a:rPr>
              <a:t> </a:t>
            </a:r>
            <a:r>
              <a:rPr sz="1200" spc="-10" dirty="0">
                <a:latin typeface="Calibri"/>
                <a:cs typeface="Calibri"/>
              </a:rPr>
              <a:t>beginning</a:t>
            </a:r>
            <a:r>
              <a:rPr sz="1200" spc="-65" dirty="0">
                <a:latin typeface="Times New Roman"/>
                <a:cs typeface="Times New Roman"/>
              </a:rPr>
              <a:t> </a:t>
            </a:r>
            <a:r>
              <a:rPr sz="1200" dirty="0">
                <a:latin typeface="Calibri"/>
                <a:cs typeface="Calibri"/>
              </a:rPr>
              <a:t>of</a:t>
            </a:r>
            <a:r>
              <a:rPr sz="1200" spc="-25" dirty="0">
                <a:latin typeface="Times New Roman"/>
                <a:cs typeface="Times New Roman"/>
              </a:rPr>
              <a:t> </a:t>
            </a:r>
            <a:r>
              <a:rPr sz="1200" dirty="0">
                <a:latin typeface="Calibri"/>
                <a:cs typeface="Calibri"/>
              </a:rPr>
              <a:t>the</a:t>
            </a:r>
            <a:r>
              <a:rPr sz="1200" spc="-50" dirty="0">
                <a:latin typeface="Times New Roman"/>
                <a:cs typeface="Times New Roman"/>
              </a:rPr>
              <a:t> </a:t>
            </a:r>
            <a:r>
              <a:rPr sz="1200" dirty="0">
                <a:latin typeface="Calibri"/>
                <a:cs typeface="Calibri"/>
              </a:rPr>
              <a:t>file.</a:t>
            </a:r>
            <a:r>
              <a:rPr sz="1200" spc="-35" dirty="0">
                <a:latin typeface="Times New Roman"/>
                <a:cs typeface="Times New Roman"/>
              </a:rPr>
              <a:t> </a:t>
            </a:r>
            <a:r>
              <a:rPr sz="1200" dirty="0">
                <a:latin typeface="Calibri"/>
                <a:cs typeface="Calibri"/>
              </a:rPr>
              <a:t>This</a:t>
            </a:r>
            <a:r>
              <a:rPr sz="1200" spc="-25" dirty="0">
                <a:latin typeface="Times New Roman"/>
                <a:cs typeface="Times New Roman"/>
              </a:rPr>
              <a:t> </a:t>
            </a:r>
            <a:r>
              <a:rPr sz="1200" dirty="0">
                <a:latin typeface="Calibri"/>
                <a:cs typeface="Calibri"/>
              </a:rPr>
              <a:t>is</a:t>
            </a:r>
            <a:r>
              <a:rPr sz="1200" spc="-30" dirty="0">
                <a:latin typeface="Times New Roman"/>
                <a:cs typeface="Times New Roman"/>
              </a:rPr>
              <a:t> </a:t>
            </a:r>
            <a:r>
              <a:rPr sz="1200" dirty="0">
                <a:latin typeface="Calibri"/>
                <a:cs typeface="Calibri"/>
              </a:rPr>
              <a:t>also</a:t>
            </a:r>
            <a:r>
              <a:rPr sz="1200" spc="-5" dirty="0">
                <a:latin typeface="Times New Roman"/>
                <a:cs typeface="Times New Roman"/>
              </a:rPr>
              <a:t> </a:t>
            </a:r>
            <a:r>
              <a:rPr sz="1200" dirty="0">
                <a:latin typeface="Calibri"/>
                <a:cs typeface="Calibri"/>
              </a:rPr>
              <a:t>the</a:t>
            </a:r>
            <a:r>
              <a:rPr sz="1200" spc="-45" dirty="0">
                <a:latin typeface="Times New Roman"/>
                <a:cs typeface="Times New Roman"/>
              </a:rPr>
              <a:t> </a:t>
            </a:r>
            <a:r>
              <a:rPr sz="1200" spc="-10" dirty="0">
                <a:latin typeface="Calibri"/>
                <a:cs typeface="Calibri"/>
              </a:rPr>
              <a:t>default</a:t>
            </a:r>
            <a:r>
              <a:rPr sz="1200" spc="-60" dirty="0">
                <a:latin typeface="Times New Roman"/>
                <a:cs typeface="Times New Roman"/>
              </a:rPr>
              <a:t> </a:t>
            </a:r>
            <a:r>
              <a:rPr sz="1200" spc="-20" dirty="0">
                <a:latin typeface="Calibri"/>
                <a:cs typeface="Calibri"/>
              </a:rPr>
              <a:t>mode.</a:t>
            </a:r>
            <a:endParaRPr sz="1200">
              <a:latin typeface="Calibri"/>
              <a:cs typeface="Calibri"/>
            </a:endParaRPr>
          </a:p>
        </p:txBody>
      </p:sp>
      <p:sp>
        <p:nvSpPr>
          <p:cNvPr id="8" name="object 8"/>
          <p:cNvSpPr txBox="1"/>
          <p:nvPr/>
        </p:nvSpPr>
        <p:spPr>
          <a:xfrm>
            <a:off x="333146" y="3569975"/>
            <a:ext cx="129539" cy="208279"/>
          </a:xfrm>
          <a:prstGeom prst="rect">
            <a:avLst/>
          </a:prstGeom>
        </p:spPr>
        <p:txBody>
          <a:bodyPr vert="horz" wrap="square" lIns="0" tIns="12700" rIns="0" bIns="0" rtlCol="0">
            <a:spAutoFit/>
          </a:bodyPr>
          <a:lstStyle/>
          <a:p>
            <a:pPr>
              <a:lnSpc>
                <a:spcPct val="100000"/>
              </a:lnSpc>
              <a:spcBef>
                <a:spcPts val="100"/>
              </a:spcBef>
            </a:pPr>
            <a:r>
              <a:rPr sz="1200" spc="-25" dirty="0">
                <a:latin typeface="Calibri"/>
                <a:cs typeface="Calibri"/>
              </a:rPr>
              <a:t>2.</a:t>
            </a:r>
            <a:endParaRPr sz="1200">
              <a:latin typeface="Calibri"/>
              <a:cs typeface="Calibri"/>
            </a:endParaRPr>
          </a:p>
        </p:txBody>
      </p:sp>
      <p:sp>
        <p:nvSpPr>
          <p:cNvPr id="9" name="object 9"/>
          <p:cNvSpPr txBox="1"/>
          <p:nvPr/>
        </p:nvSpPr>
        <p:spPr>
          <a:xfrm>
            <a:off x="1263394" y="3569975"/>
            <a:ext cx="150495" cy="208279"/>
          </a:xfrm>
          <a:prstGeom prst="rect">
            <a:avLst/>
          </a:prstGeom>
        </p:spPr>
        <p:txBody>
          <a:bodyPr vert="horz" wrap="square" lIns="0" tIns="12700" rIns="0" bIns="0" rtlCol="0">
            <a:spAutoFit/>
          </a:bodyPr>
          <a:lstStyle/>
          <a:p>
            <a:pPr>
              <a:lnSpc>
                <a:spcPct val="100000"/>
              </a:lnSpc>
              <a:spcBef>
                <a:spcPts val="100"/>
              </a:spcBef>
            </a:pPr>
            <a:r>
              <a:rPr sz="1200" b="1" spc="-25" dirty="0">
                <a:latin typeface="Calibri"/>
                <a:cs typeface="Calibri"/>
              </a:rPr>
              <a:t>rb</a:t>
            </a:r>
            <a:endParaRPr sz="1200">
              <a:latin typeface="Calibri"/>
              <a:cs typeface="Calibri"/>
            </a:endParaRPr>
          </a:p>
        </p:txBody>
      </p:sp>
      <p:sp>
        <p:nvSpPr>
          <p:cNvPr id="10" name="object 10"/>
          <p:cNvSpPr txBox="1"/>
          <p:nvPr/>
        </p:nvSpPr>
        <p:spPr>
          <a:xfrm>
            <a:off x="2249673" y="3569975"/>
            <a:ext cx="3627754" cy="208279"/>
          </a:xfrm>
          <a:prstGeom prst="rect">
            <a:avLst/>
          </a:prstGeom>
        </p:spPr>
        <p:txBody>
          <a:bodyPr vert="horz" wrap="square" lIns="0" tIns="12700" rIns="0" bIns="0" rtlCol="0">
            <a:spAutoFit/>
          </a:bodyPr>
          <a:lstStyle/>
          <a:p>
            <a:pPr>
              <a:lnSpc>
                <a:spcPct val="100000"/>
              </a:lnSpc>
              <a:spcBef>
                <a:spcPts val="100"/>
              </a:spcBef>
            </a:pPr>
            <a:r>
              <a:rPr sz="1200" dirty="0">
                <a:latin typeface="Calibri"/>
                <a:cs typeface="Calibri"/>
              </a:rPr>
              <a:t>Same</a:t>
            </a:r>
            <a:r>
              <a:rPr sz="1200" spc="-40" dirty="0">
                <a:latin typeface="Times New Roman"/>
                <a:cs typeface="Times New Roman"/>
              </a:rPr>
              <a:t> </a:t>
            </a:r>
            <a:r>
              <a:rPr sz="1200" dirty="0">
                <a:latin typeface="Calibri"/>
                <a:cs typeface="Calibri"/>
              </a:rPr>
              <a:t>as</a:t>
            </a:r>
            <a:r>
              <a:rPr sz="1200" spc="-35" dirty="0">
                <a:latin typeface="Times New Roman"/>
                <a:cs typeface="Times New Roman"/>
              </a:rPr>
              <a:t> </a:t>
            </a:r>
            <a:r>
              <a:rPr sz="1200" b="1" dirty="0">
                <a:latin typeface="Calibri"/>
                <a:cs typeface="Calibri"/>
              </a:rPr>
              <a:t>r</a:t>
            </a:r>
            <a:r>
              <a:rPr sz="1200" spc="-30" dirty="0">
                <a:latin typeface="Times New Roman"/>
                <a:cs typeface="Times New Roman"/>
              </a:rPr>
              <a:t> </a:t>
            </a:r>
            <a:r>
              <a:rPr sz="1200" dirty="0">
                <a:latin typeface="Calibri"/>
                <a:cs typeface="Calibri"/>
              </a:rPr>
              <a:t>mode,</a:t>
            </a:r>
            <a:r>
              <a:rPr sz="1200" spc="-45" dirty="0">
                <a:latin typeface="Times New Roman"/>
                <a:cs typeface="Times New Roman"/>
              </a:rPr>
              <a:t> </a:t>
            </a:r>
            <a:r>
              <a:rPr sz="1200" spc="-10" dirty="0">
                <a:latin typeface="Calibri"/>
                <a:cs typeface="Calibri"/>
              </a:rPr>
              <a:t>except</a:t>
            </a:r>
            <a:r>
              <a:rPr sz="1200" spc="-40" dirty="0">
                <a:latin typeface="Times New Roman"/>
                <a:cs typeface="Times New Roman"/>
              </a:rPr>
              <a:t> </a:t>
            </a:r>
            <a:r>
              <a:rPr sz="1200" dirty="0">
                <a:latin typeface="Calibri"/>
                <a:cs typeface="Calibri"/>
              </a:rPr>
              <a:t>this</a:t>
            </a:r>
            <a:r>
              <a:rPr sz="1200" spc="-60" dirty="0">
                <a:latin typeface="Times New Roman"/>
                <a:cs typeface="Times New Roman"/>
              </a:rPr>
              <a:t> </a:t>
            </a:r>
            <a:r>
              <a:rPr sz="1200" dirty="0">
                <a:latin typeface="Calibri"/>
                <a:cs typeface="Calibri"/>
              </a:rPr>
              <a:t>opens</a:t>
            </a:r>
            <a:r>
              <a:rPr sz="1200" spc="-50" dirty="0">
                <a:latin typeface="Times New Roman"/>
                <a:cs typeface="Times New Roman"/>
              </a:rPr>
              <a:t> </a:t>
            </a:r>
            <a:r>
              <a:rPr sz="1200" dirty="0">
                <a:latin typeface="Calibri"/>
                <a:cs typeface="Calibri"/>
              </a:rPr>
              <a:t>the</a:t>
            </a:r>
            <a:r>
              <a:rPr sz="1200" spc="-45" dirty="0">
                <a:latin typeface="Times New Roman"/>
                <a:cs typeface="Times New Roman"/>
              </a:rPr>
              <a:t> </a:t>
            </a:r>
            <a:r>
              <a:rPr sz="1200" dirty="0">
                <a:latin typeface="Calibri"/>
                <a:cs typeface="Calibri"/>
              </a:rPr>
              <a:t>file</a:t>
            </a:r>
            <a:r>
              <a:rPr sz="1200" spc="-60" dirty="0">
                <a:latin typeface="Times New Roman"/>
                <a:cs typeface="Times New Roman"/>
              </a:rPr>
              <a:t> </a:t>
            </a:r>
            <a:r>
              <a:rPr sz="1200" dirty="0">
                <a:latin typeface="Calibri"/>
                <a:cs typeface="Calibri"/>
              </a:rPr>
              <a:t>in</a:t>
            </a:r>
            <a:r>
              <a:rPr sz="1200" spc="-45" dirty="0">
                <a:latin typeface="Times New Roman"/>
                <a:cs typeface="Times New Roman"/>
              </a:rPr>
              <a:t> </a:t>
            </a:r>
            <a:r>
              <a:rPr sz="1200" dirty="0">
                <a:latin typeface="Calibri"/>
                <a:cs typeface="Calibri"/>
              </a:rPr>
              <a:t>binary</a:t>
            </a:r>
            <a:r>
              <a:rPr sz="1200" spc="-60" dirty="0">
                <a:latin typeface="Times New Roman"/>
                <a:cs typeface="Times New Roman"/>
              </a:rPr>
              <a:t> </a:t>
            </a:r>
            <a:r>
              <a:rPr sz="1200" spc="-10" dirty="0">
                <a:latin typeface="Calibri"/>
                <a:cs typeface="Calibri"/>
              </a:rPr>
              <a:t>mode.</a:t>
            </a:r>
            <a:endParaRPr sz="1200">
              <a:latin typeface="Calibri"/>
              <a:cs typeface="Calibri"/>
            </a:endParaRPr>
          </a:p>
        </p:txBody>
      </p:sp>
      <p:sp>
        <p:nvSpPr>
          <p:cNvPr id="11" name="object 11"/>
          <p:cNvSpPr txBox="1"/>
          <p:nvPr/>
        </p:nvSpPr>
        <p:spPr>
          <a:xfrm>
            <a:off x="333144" y="4063751"/>
            <a:ext cx="129539" cy="208279"/>
          </a:xfrm>
          <a:prstGeom prst="rect">
            <a:avLst/>
          </a:prstGeom>
        </p:spPr>
        <p:txBody>
          <a:bodyPr vert="horz" wrap="square" lIns="0" tIns="12700" rIns="0" bIns="0" rtlCol="0">
            <a:spAutoFit/>
          </a:bodyPr>
          <a:lstStyle/>
          <a:p>
            <a:pPr>
              <a:lnSpc>
                <a:spcPct val="100000"/>
              </a:lnSpc>
              <a:spcBef>
                <a:spcPts val="100"/>
              </a:spcBef>
            </a:pPr>
            <a:r>
              <a:rPr sz="1200" spc="-25" dirty="0">
                <a:latin typeface="Calibri"/>
                <a:cs typeface="Calibri"/>
              </a:rPr>
              <a:t>3.</a:t>
            </a:r>
            <a:endParaRPr sz="1200">
              <a:latin typeface="Calibri"/>
              <a:cs typeface="Calibri"/>
            </a:endParaRPr>
          </a:p>
        </p:txBody>
      </p:sp>
      <p:sp>
        <p:nvSpPr>
          <p:cNvPr id="12" name="object 12"/>
          <p:cNvSpPr txBox="1"/>
          <p:nvPr/>
        </p:nvSpPr>
        <p:spPr>
          <a:xfrm>
            <a:off x="1266439" y="4063751"/>
            <a:ext cx="144780" cy="208279"/>
          </a:xfrm>
          <a:prstGeom prst="rect">
            <a:avLst/>
          </a:prstGeom>
        </p:spPr>
        <p:txBody>
          <a:bodyPr vert="horz" wrap="square" lIns="0" tIns="12700" rIns="0" bIns="0" rtlCol="0">
            <a:spAutoFit/>
          </a:bodyPr>
          <a:lstStyle/>
          <a:p>
            <a:pPr>
              <a:lnSpc>
                <a:spcPct val="100000"/>
              </a:lnSpc>
              <a:spcBef>
                <a:spcPts val="100"/>
              </a:spcBef>
            </a:pPr>
            <a:r>
              <a:rPr sz="1200" b="1" spc="-25" dirty="0">
                <a:latin typeface="Calibri"/>
                <a:cs typeface="Calibri"/>
              </a:rPr>
              <a:t>r+</a:t>
            </a:r>
            <a:endParaRPr sz="1200">
              <a:latin typeface="Calibri"/>
              <a:cs typeface="Calibri"/>
            </a:endParaRPr>
          </a:p>
        </p:txBody>
      </p:sp>
      <p:sp>
        <p:nvSpPr>
          <p:cNvPr id="13" name="object 13"/>
          <p:cNvSpPr txBox="1"/>
          <p:nvPr/>
        </p:nvSpPr>
        <p:spPr>
          <a:xfrm>
            <a:off x="2242050" y="3972311"/>
            <a:ext cx="3641090" cy="391160"/>
          </a:xfrm>
          <a:prstGeom prst="rect">
            <a:avLst/>
          </a:prstGeom>
        </p:spPr>
        <p:txBody>
          <a:bodyPr vert="horz" wrap="square" lIns="0" tIns="12700" rIns="0" bIns="0" rtlCol="0">
            <a:spAutoFit/>
          </a:bodyPr>
          <a:lstStyle/>
          <a:p>
            <a:pPr marL="1177925" marR="5080" indent="-1178560">
              <a:lnSpc>
                <a:spcPct val="100000"/>
              </a:lnSpc>
              <a:spcBef>
                <a:spcPts val="100"/>
              </a:spcBef>
            </a:pPr>
            <a:r>
              <a:rPr sz="1200" dirty="0">
                <a:latin typeface="Calibri"/>
                <a:cs typeface="Calibri"/>
              </a:rPr>
              <a:t>Opens</a:t>
            </a:r>
            <a:r>
              <a:rPr sz="1200" spc="-35" dirty="0">
                <a:latin typeface="Times New Roman"/>
                <a:cs typeface="Times New Roman"/>
              </a:rPr>
              <a:t> </a:t>
            </a:r>
            <a:r>
              <a:rPr sz="1200" dirty="0">
                <a:latin typeface="Calibri"/>
                <a:cs typeface="Calibri"/>
              </a:rPr>
              <a:t>the</a:t>
            </a:r>
            <a:r>
              <a:rPr sz="1200" spc="-30" dirty="0">
                <a:latin typeface="Times New Roman"/>
                <a:cs typeface="Times New Roman"/>
              </a:rPr>
              <a:t> </a:t>
            </a:r>
            <a:r>
              <a:rPr sz="1200" dirty="0">
                <a:latin typeface="Calibri"/>
                <a:cs typeface="Calibri"/>
              </a:rPr>
              <a:t>file</a:t>
            </a:r>
            <a:r>
              <a:rPr sz="1200" spc="-25" dirty="0">
                <a:latin typeface="Times New Roman"/>
                <a:cs typeface="Times New Roman"/>
              </a:rPr>
              <a:t> </a:t>
            </a:r>
            <a:r>
              <a:rPr sz="1200" dirty="0">
                <a:latin typeface="Calibri"/>
                <a:cs typeface="Calibri"/>
              </a:rPr>
              <a:t>for</a:t>
            </a:r>
            <a:r>
              <a:rPr sz="1200" spc="-40" dirty="0">
                <a:latin typeface="Times New Roman"/>
                <a:cs typeface="Times New Roman"/>
              </a:rPr>
              <a:t> </a:t>
            </a:r>
            <a:r>
              <a:rPr sz="1200" spc="-10" dirty="0">
                <a:latin typeface="Calibri"/>
                <a:cs typeface="Calibri"/>
              </a:rPr>
              <a:t>reading</a:t>
            </a:r>
            <a:r>
              <a:rPr sz="1200" spc="-60" dirty="0">
                <a:latin typeface="Times New Roman"/>
                <a:cs typeface="Times New Roman"/>
              </a:rPr>
              <a:t> </a:t>
            </a:r>
            <a:r>
              <a:rPr sz="1200" dirty="0">
                <a:latin typeface="Calibri"/>
                <a:cs typeface="Calibri"/>
              </a:rPr>
              <a:t>and</a:t>
            </a:r>
            <a:r>
              <a:rPr sz="1200" spc="-35" dirty="0">
                <a:latin typeface="Times New Roman"/>
                <a:cs typeface="Times New Roman"/>
              </a:rPr>
              <a:t> </a:t>
            </a:r>
            <a:r>
              <a:rPr sz="1200" spc="-10" dirty="0">
                <a:latin typeface="Calibri"/>
                <a:cs typeface="Calibri"/>
              </a:rPr>
              <a:t>writing.</a:t>
            </a:r>
            <a:r>
              <a:rPr sz="1200" spc="-50" dirty="0">
                <a:latin typeface="Times New Roman"/>
                <a:cs typeface="Times New Roman"/>
              </a:rPr>
              <a:t> </a:t>
            </a:r>
            <a:r>
              <a:rPr sz="1200" dirty="0">
                <a:latin typeface="Calibri"/>
                <a:cs typeface="Calibri"/>
              </a:rPr>
              <a:t>The</a:t>
            </a:r>
            <a:r>
              <a:rPr sz="1200" spc="-30" dirty="0">
                <a:latin typeface="Times New Roman"/>
                <a:cs typeface="Times New Roman"/>
              </a:rPr>
              <a:t> </a:t>
            </a:r>
            <a:r>
              <a:rPr sz="1200" spc="-10" dirty="0">
                <a:latin typeface="Calibri"/>
                <a:cs typeface="Calibri"/>
              </a:rPr>
              <a:t>pointer</a:t>
            </a:r>
            <a:r>
              <a:rPr sz="1200" spc="-55" dirty="0">
                <a:latin typeface="Times New Roman"/>
                <a:cs typeface="Times New Roman"/>
              </a:rPr>
              <a:t> </a:t>
            </a:r>
            <a:r>
              <a:rPr sz="1200" dirty="0">
                <a:latin typeface="Calibri"/>
                <a:cs typeface="Calibri"/>
              </a:rPr>
              <a:t>is</a:t>
            </a:r>
            <a:r>
              <a:rPr sz="1200" spc="-5" dirty="0">
                <a:latin typeface="Times New Roman"/>
                <a:cs typeface="Times New Roman"/>
              </a:rPr>
              <a:t> </a:t>
            </a:r>
            <a:r>
              <a:rPr sz="1200" dirty="0">
                <a:latin typeface="Calibri"/>
                <a:cs typeface="Calibri"/>
              </a:rPr>
              <a:t>at</a:t>
            </a:r>
            <a:r>
              <a:rPr sz="1200" spc="-30" dirty="0">
                <a:latin typeface="Times New Roman"/>
                <a:cs typeface="Times New Roman"/>
              </a:rPr>
              <a:t> </a:t>
            </a:r>
            <a:r>
              <a:rPr sz="1200" spc="-25" dirty="0">
                <a:latin typeface="Calibri"/>
                <a:cs typeface="Calibri"/>
              </a:rPr>
              <a:t>the</a:t>
            </a:r>
            <a:r>
              <a:rPr sz="1200" spc="-25" dirty="0">
                <a:latin typeface="Times New Roman"/>
                <a:cs typeface="Times New Roman"/>
              </a:rPr>
              <a:t> </a:t>
            </a:r>
            <a:r>
              <a:rPr sz="1200" spc="-10" dirty="0">
                <a:latin typeface="Calibri"/>
                <a:cs typeface="Calibri"/>
              </a:rPr>
              <a:t>beginning</a:t>
            </a:r>
            <a:r>
              <a:rPr sz="1200" spc="-55" dirty="0">
                <a:latin typeface="Times New Roman"/>
                <a:cs typeface="Times New Roman"/>
              </a:rPr>
              <a:t> </a:t>
            </a:r>
            <a:r>
              <a:rPr sz="1200" dirty="0">
                <a:latin typeface="Calibri"/>
                <a:cs typeface="Calibri"/>
              </a:rPr>
              <a:t>of</a:t>
            </a:r>
            <a:r>
              <a:rPr sz="1200" spc="-15" dirty="0">
                <a:latin typeface="Times New Roman"/>
                <a:cs typeface="Times New Roman"/>
              </a:rPr>
              <a:t> </a:t>
            </a:r>
            <a:r>
              <a:rPr sz="1200" dirty="0">
                <a:latin typeface="Calibri"/>
                <a:cs typeface="Calibri"/>
              </a:rPr>
              <a:t>the</a:t>
            </a:r>
            <a:r>
              <a:rPr sz="1200" spc="-40" dirty="0">
                <a:latin typeface="Times New Roman"/>
                <a:cs typeface="Times New Roman"/>
              </a:rPr>
              <a:t> </a:t>
            </a:r>
            <a:r>
              <a:rPr sz="1200" spc="-20" dirty="0">
                <a:latin typeface="Calibri"/>
                <a:cs typeface="Calibri"/>
              </a:rPr>
              <a:t>file.</a:t>
            </a:r>
            <a:endParaRPr sz="1200">
              <a:latin typeface="Calibri"/>
              <a:cs typeface="Calibri"/>
            </a:endParaRPr>
          </a:p>
        </p:txBody>
      </p:sp>
      <p:sp>
        <p:nvSpPr>
          <p:cNvPr id="14" name="object 14"/>
          <p:cNvSpPr txBox="1"/>
          <p:nvPr/>
        </p:nvSpPr>
        <p:spPr>
          <a:xfrm>
            <a:off x="333137" y="4557527"/>
            <a:ext cx="129539" cy="208279"/>
          </a:xfrm>
          <a:prstGeom prst="rect">
            <a:avLst/>
          </a:prstGeom>
        </p:spPr>
        <p:txBody>
          <a:bodyPr vert="horz" wrap="square" lIns="0" tIns="12700" rIns="0" bIns="0" rtlCol="0">
            <a:spAutoFit/>
          </a:bodyPr>
          <a:lstStyle/>
          <a:p>
            <a:pPr>
              <a:lnSpc>
                <a:spcPct val="100000"/>
              </a:lnSpc>
              <a:spcBef>
                <a:spcPts val="100"/>
              </a:spcBef>
            </a:pPr>
            <a:r>
              <a:rPr sz="1200" spc="-25" dirty="0">
                <a:latin typeface="Calibri"/>
                <a:cs typeface="Calibri"/>
              </a:rPr>
              <a:t>4.</a:t>
            </a:r>
            <a:endParaRPr sz="1200">
              <a:latin typeface="Calibri"/>
              <a:cs typeface="Calibri"/>
            </a:endParaRPr>
          </a:p>
        </p:txBody>
      </p:sp>
      <p:sp>
        <p:nvSpPr>
          <p:cNvPr id="15" name="object 15"/>
          <p:cNvSpPr txBox="1"/>
          <p:nvPr/>
        </p:nvSpPr>
        <p:spPr>
          <a:xfrm>
            <a:off x="1225285" y="4557527"/>
            <a:ext cx="226060" cy="208279"/>
          </a:xfrm>
          <a:prstGeom prst="rect">
            <a:avLst/>
          </a:prstGeom>
        </p:spPr>
        <p:txBody>
          <a:bodyPr vert="horz" wrap="square" lIns="0" tIns="12700" rIns="0" bIns="0" rtlCol="0">
            <a:spAutoFit/>
          </a:bodyPr>
          <a:lstStyle/>
          <a:p>
            <a:pPr>
              <a:lnSpc>
                <a:spcPct val="100000"/>
              </a:lnSpc>
              <a:spcBef>
                <a:spcPts val="100"/>
              </a:spcBef>
            </a:pPr>
            <a:r>
              <a:rPr sz="1200" b="1" spc="-25" dirty="0">
                <a:latin typeface="Calibri"/>
                <a:cs typeface="Calibri"/>
              </a:rPr>
              <a:t>rb+</a:t>
            </a:r>
            <a:endParaRPr sz="1200">
              <a:latin typeface="Calibri"/>
              <a:cs typeface="Calibri"/>
            </a:endParaRPr>
          </a:p>
        </p:txBody>
      </p:sp>
      <p:sp>
        <p:nvSpPr>
          <p:cNvPr id="16" name="object 16"/>
          <p:cNvSpPr txBox="1"/>
          <p:nvPr/>
        </p:nvSpPr>
        <p:spPr>
          <a:xfrm>
            <a:off x="2191752" y="4557527"/>
            <a:ext cx="3742690" cy="208279"/>
          </a:xfrm>
          <a:prstGeom prst="rect">
            <a:avLst/>
          </a:prstGeom>
        </p:spPr>
        <p:txBody>
          <a:bodyPr vert="horz" wrap="square" lIns="0" tIns="12700" rIns="0" bIns="0" rtlCol="0">
            <a:spAutoFit/>
          </a:bodyPr>
          <a:lstStyle/>
          <a:p>
            <a:pPr>
              <a:lnSpc>
                <a:spcPct val="100000"/>
              </a:lnSpc>
              <a:spcBef>
                <a:spcPts val="100"/>
              </a:spcBef>
            </a:pPr>
            <a:r>
              <a:rPr sz="1200" dirty="0">
                <a:latin typeface="Calibri"/>
                <a:cs typeface="Calibri"/>
              </a:rPr>
              <a:t>Same</a:t>
            </a:r>
            <a:r>
              <a:rPr sz="1200" spc="-40" dirty="0">
                <a:latin typeface="Times New Roman"/>
                <a:cs typeface="Times New Roman"/>
              </a:rPr>
              <a:t> </a:t>
            </a:r>
            <a:r>
              <a:rPr sz="1200" dirty="0">
                <a:latin typeface="Calibri"/>
                <a:cs typeface="Calibri"/>
              </a:rPr>
              <a:t>as</a:t>
            </a:r>
            <a:r>
              <a:rPr sz="1200" spc="-35" dirty="0">
                <a:latin typeface="Times New Roman"/>
                <a:cs typeface="Times New Roman"/>
              </a:rPr>
              <a:t> </a:t>
            </a:r>
            <a:r>
              <a:rPr sz="1200" b="1" dirty="0">
                <a:latin typeface="Calibri"/>
                <a:cs typeface="Calibri"/>
              </a:rPr>
              <a:t>r+</a:t>
            </a:r>
            <a:r>
              <a:rPr sz="1200" spc="-35" dirty="0">
                <a:latin typeface="Times New Roman"/>
                <a:cs typeface="Times New Roman"/>
              </a:rPr>
              <a:t> </a:t>
            </a:r>
            <a:r>
              <a:rPr sz="1200" dirty="0">
                <a:latin typeface="Calibri"/>
                <a:cs typeface="Calibri"/>
              </a:rPr>
              <a:t>mode,</a:t>
            </a:r>
            <a:r>
              <a:rPr sz="1200" spc="-45" dirty="0">
                <a:latin typeface="Times New Roman"/>
                <a:cs typeface="Times New Roman"/>
              </a:rPr>
              <a:t> </a:t>
            </a:r>
            <a:r>
              <a:rPr sz="1200" spc="-10" dirty="0">
                <a:latin typeface="Calibri"/>
                <a:cs typeface="Calibri"/>
              </a:rPr>
              <a:t>except</a:t>
            </a:r>
            <a:r>
              <a:rPr sz="1200" spc="-45" dirty="0">
                <a:latin typeface="Times New Roman"/>
                <a:cs typeface="Times New Roman"/>
              </a:rPr>
              <a:t> </a:t>
            </a:r>
            <a:r>
              <a:rPr sz="1200" dirty="0">
                <a:latin typeface="Calibri"/>
                <a:cs typeface="Calibri"/>
              </a:rPr>
              <a:t>this,</a:t>
            </a:r>
            <a:r>
              <a:rPr sz="1200" spc="-60" dirty="0">
                <a:latin typeface="Times New Roman"/>
                <a:cs typeface="Times New Roman"/>
              </a:rPr>
              <a:t> </a:t>
            </a:r>
            <a:r>
              <a:rPr sz="1200" dirty="0">
                <a:latin typeface="Calibri"/>
                <a:cs typeface="Calibri"/>
              </a:rPr>
              <a:t>opens</a:t>
            </a:r>
            <a:r>
              <a:rPr sz="1200" spc="-50" dirty="0">
                <a:latin typeface="Times New Roman"/>
                <a:cs typeface="Times New Roman"/>
              </a:rPr>
              <a:t> </a:t>
            </a:r>
            <a:r>
              <a:rPr sz="1200" dirty="0">
                <a:latin typeface="Calibri"/>
                <a:cs typeface="Calibri"/>
              </a:rPr>
              <a:t>the</a:t>
            </a:r>
            <a:r>
              <a:rPr sz="1200" spc="-45" dirty="0">
                <a:latin typeface="Times New Roman"/>
                <a:cs typeface="Times New Roman"/>
              </a:rPr>
              <a:t> </a:t>
            </a:r>
            <a:r>
              <a:rPr sz="1200" dirty="0">
                <a:latin typeface="Calibri"/>
                <a:cs typeface="Calibri"/>
              </a:rPr>
              <a:t>file</a:t>
            </a:r>
            <a:r>
              <a:rPr sz="1200" spc="-60" dirty="0">
                <a:latin typeface="Times New Roman"/>
                <a:cs typeface="Times New Roman"/>
              </a:rPr>
              <a:t> </a:t>
            </a:r>
            <a:r>
              <a:rPr sz="1200" dirty="0">
                <a:latin typeface="Calibri"/>
                <a:cs typeface="Calibri"/>
              </a:rPr>
              <a:t>in</a:t>
            </a:r>
            <a:r>
              <a:rPr sz="1200" spc="-45" dirty="0">
                <a:latin typeface="Times New Roman"/>
                <a:cs typeface="Times New Roman"/>
              </a:rPr>
              <a:t> </a:t>
            </a:r>
            <a:r>
              <a:rPr sz="1200" dirty="0">
                <a:latin typeface="Calibri"/>
                <a:cs typeface="Calibri"/>
              </a:rPr>
              <a:t>binary</a:t>
            </a:r>
            <a:r>
              <a:rPr sz="1200" spc="-55" dirty="0">
                <a:latin typeface="Times New Roman"/>
                <a:cs typeface="Times New Roman"/>
              </a:rPr>
              <a:t> </a:t>
            </a:r>
            <a:r>
              <a:rPr sz="1200" spc="-10" dirty="0">
                <a:latin typeface="Calibri"/>
                <a:cs typeface="Calibri"/>
              </a:rPr>
              <a:t>mode.</a:t>
            </a:r>
            <a:endParaRPr sz="1200">
              <a:latin typeface="Calibri"/>
              <a:cs typeface="Calibri"/>
            </a:endParaRPr>
          </a:p>
        </p:txBody>
      </p:sp>
      <p:sp>
        <p:nvSpPr>
          <p:cNvPr id="17" name="object 17"/>
          <p:cNvSpPr txBox="1"/>
          <p:nvPr/>
        </p:nvSpPr>
        <p:spPr>
          <a:xfrm>
            <a:off x="333135" y="5102477"/>
            <a:ext cx="129539" cy="208279"/>
          </a:xfrm>
          <a:prstGeom prst="rect">
            <a:avLst/>
          </a:prstGeom>
        </p:spPr>
        <p:txBody>
          <a:bodyPr vert="horz" wrap="square" lIns="0" tIns="12700" rIns="0" bIns="0" rtlCol="0">
            <a:spAutoFit/>
          </a:bodyPr>
          <a:lstStyle/>
          <a:p>
            <a:pPr>
              <a:lnSpc>
                <a:spcPct val="100000"/>
              </a:lnSpc>
              <a:spcBef>
                <a:spcPts val="100"/>
              </a:spcBef>
            </a:pPr>
            <a:r>
              <a:rPr sz="1200" spc="-25" dirty="0">
                <a:latin typeface="Calibri"/>
                <a:cs typeface="Calibri"/>
              </a:rPr>
              <a:t>5.</a:t>
            </a:r>
            <a:endParaRPr sz="1200">
              <a:latin typeface="Calibri"/>
              <a:cs typeface="Calibri"/>
            </a:endParaRPr>
          </a:p>
        </p:txBody>
      </p:sp>
      <p:sp>
        <p:nvSpPr>
          <p:cNvPr id="18" name="object 18"/>
          <p:cNvSpPr txBox="1"/>
          <p:nvPr/>
        </p:nvSpPr>
        <p:spPr>
          <a:xfrm>
            <a:off x="1274051" y="5102477"/>
            <a:ext cx="126364" cy="208279"/>
          </a:xfrm>
          <a:prstGeom prst="rect">
            <a:avLst/>
          </a:prstGeom>
        </p:spPr>
        <p:txBody>
          <a:bodyPr vert="horz" wrap="square" lIns="0" tIns="12700" rIns="0" bIns="0" rtlCol="0">
            <a:spAutoFit/>
          </a:bodyPr>
          <a:lstStyle/>
          <a:p>
            <a:pPr>
              <a:lnSpc>
                <a:spcPct val="100000"/>
              </a:lnSpc>
              <a:spcBef>
                <a:spcPts val="100"/>
              </a:spcBef>
            </a:pPr>
            <a:r>
              <a:rPr sz="1200" b="1" spc="-50" dirty="0">
                <a:latin typeface="Calibri"/>
                <a:cs typeface="Calibri"/>
              </a:rPr>
              <a:t>w</a:t>
            </a:r>
            <a:endParaRPr sz="1200">
              <a:latin typeface="Calibri"/>
              <a:cs typeface="Calibri"/>
            </a:endParaRPr>
          </a:p>
        </p:txBody>
      </p:sp>
      <p:sp>
        <p:nvSpPr>
          <p:cNvPr id="19" name="object 19"/>
          <p:cNvSpPr txBox="1"/>
          <p:nvPr/>
        </p:nvSpPr>
        <p:spPr>
          <a:xfrm>
            <a:off x="2109471" y="5011037"/>
            <a:ext cx="3907154" cy="391160"/>
          </a:xfrm>
          <a:prstGeom prst="rect">
            <a:avLst/>
          </a:prstGeom>
        </p:spPr>
        <p:txBody>
          <a:bodyPr vert="horz" wrap="square" lIns="0" tIns="12700" rIns="0" bIns="0" rtlCol="0">
            <a:spAutoFit/>
          </a:bodyPr>
          <a:lstStyle/>
          <a:p>
            <a:pPr marL="630555" marR="5080" indent="-631190">
              <a:lnSpc>
                <a:spcPct val="100000"/>
              </a:lnSpc>
              <a:spcBef>
                <a:spcPts val="100"/>
              </a:spcBef>
            </a:pPr>
            <a:r>
              <a:rPr sz="1200" dirty="0">
                <a:latin typeface="Calibri"/>
                <a:cs typeface="Calibri"/>
              </a:rPr>
              <a:t>Opens</a:t>
            </a:r>
            <a:r>
              <a:rPr sz="1200" spc="-35" dirty="0">
                <a:latin typeface="Times New Roman"/>
                <a:cs typeface="Times New Roman"/>
              </a:rPr>
              <a:t> </a:t>
            </a:r>
            <a:r>
              <a:rPr sz="1200" dirty="0">
                <a:latin typeface="Calibri"/>
                <a:cs typeface="Calibri"/>
              </a:rPr>
              <a:t>the</a:t>
            </a:r>
            <a:r>
              <a:rPr sz="1200" spc="-30" dirty="0">
                <a:latin typeface="Times New Roman"/>
                <a:cs typeface="Times New Roman"/>
              </a:rPr>
              <a:t> </a:t>
            </a:r>
            <a:r>
              <a:rPr sz="1200" dirty="0">
                <a:latin typeface="Calibri"/>
                <a:cs typeface="Calibri"/>
              </a:rPr>
              <a:t>file</a:t>
            </a:r>
            <a:r>
              <a:rPr sz="1200" spc="-30" dirty="0">
                <a:latin typeface="Times New Roman"/>
                <a:cs typeface="Times New Roman"/>
              </a:rPr>
              <a:t> </a:t>
            </a:r>
            <a:r>
              <a:rPr sz="1200" dirty="0">
                <a:latin typeface="Calibri"/>
                <a:cs typeface="Calibri"/>
              </a:rPr>
              <a:t>for</a:t>
            </a:r>
            <a:r>
              <a:rPr sz="1200" spc="-35" dirty="0">
                <a:latin typeface="Times New Roman"/>
                <a:cs typeface="Times New Roman"/>
              </a:rPr>
              <a:t> </a:t>
            </a:r>
            <a:r>
              <a:rPr sz="1200" spc="-10" dirty="0">
                <a:latin typeface="Calibri"/>
                <a:cs typeface="Calibri"/>
              </a:rPr>
              <a:t>writing.</a:t>
            </a:r>
            <a:r>
              <a:rPr sz="1200" spc="-50" dirty="0">
                <a:latin typeface="Times New Roman"/>
                <a:cs typeface="Times New Roman"/>
              </a:rPr>
              <a:t> </a:t>
            </a:r>
            <a:r>
              <a:rPr sz="1200" spc="-10" dirty="0">
                <a:latin typeface="Calibri"/>
                <a:cs typeface="Calibri"/>
              </a:rPr>
              <a:t>Overwrites</a:t>
            </a:r>
            <a:r>
              <a:rPr sz="1200" spc="-20" dirty="0">
                <a:latin typeface="Times New Roman"/>
                <a:cs typeface="Times New Roman"/>
              </a:rPr>
              <a:t> </a:t>
            </a:r>
            <a:r>
              <a:rPr sz="1200" dirty="0">
                <a:latin typeface="Calibri"/>
                <a:cs typeface="Calibri"/>
              </a:rPr>
              <a:t>the</a:t>
            </a:r>
            <a:r>
              <a:rPr sz="1200" spc="-45" dirty="0">
                <a:latin typeface="Times New Roman"/>
                <a:cs typeface="Times New Roman"/>
              </a:rPr>
              <a:t> </a:t>
            </a:r>
            <a:r>
              <a:rPr sz="1200" spc="-10" dirty="0">
                <a:latin typeface="Calibri"/>
                <a:cs typeface="Calibri"/>
              </a:rPr>
              <a:t>existing</a:t>
            </a:r>
            <a:r>
              <a:rPr sz="1200" spc="-35" dirty="0">
                <a:latin typeface="Times New Roman"/>
                <a:cs typeface="Times New Roman"/>
              </a:rPr>
              <a:t> </a:t>
            </a:r>
            <a:r>
              <a:rPr sz="1200" dirty="0">
                <a:latin typeface="Calibri"/>
                <a:cs typeface="Calibri"/>
              </a:rPr>
              <a:t>file</a:t>
            </a:r>
            <a:r>
              <a:rPr sz="1200" spc="-25" dirty="0">
                <a:latin typeface="Times New Roman"/>
                <a:cs typeface="Times New Roman"/>
              </a:rPr>
              <a:t> </a:t>
            </a:r>
            <a:r>
              <a:rPr sz="1200" dirty="0">
                <a:latin typeface="Calibri"/>
                <a:cs typeface="Calibri"/>
              </a:rPr>
              <a:t>and</a:t>
            </a:r>
            <a:r>
              <a:rPr sz="1200" spc="-40" dirty="0">
                <a:latin typeface="Times New Roman"/>
                <a:cs typeface="Times New Roman"/>
              </a:rPr>
              <a:t> </a:t>
            </a:r>
            <a:r>
              <a:rPr sz="1200" dirty="0">
                <a:latin typeface="Calibri"/>
                <a:cs typeface="Calibri"/>
              </a:rPr>
              <a:t>if</a:t>
            </a:r>
            <a:r>
              <a:rPr sz="1200" spc="-30" dirty="0">
                <a:latin typeface="Times New Roman"/>
                <a:cs typeface="Times New Roman"/>
              </a:rPr>
              <a:t> </a:t>
            </a:r>
            <a:r>
              <a:rPr sz="1200" spc="-25" dirty="0">
                <a:latin typeface="Calibri"/>
                <a:cs typeface="Calibri"/>
              </a:rPr>
              <a:t>the</a:t>
            </a:r>
            <a:r>
              <a:rPr sz="1200" spc="-25" dirty="0">
                <a:latin typeface="Times New Roman"/>
                <a:cs typeface="Times New Roman"/>
              </a:rPr>
              <a:t> </a:t>
            </a:r>
            <a:r>
              <a:rPr sz="1200" dirty="0">
                <a:latin typeface="Calibri"/>
                <a:cs typeface="Calibri"/>
              </a:rPr>
              <a:t>file</a:t>
            </a:r>
            <a:r>
              <a:rPr sz="1200" spc="-40" dirty="0">
                <a:latin typeface="Times New Roman"/>
                <a:cs typeface="Times New Roman"/>
              </a:rPr>
              <a:t> </a:t>
            </a:r>
            <a:r>
              <a:rPr sz="1200" dirty="0">
                <a:latin typeface="Calibri"/>
                <a:cs typeface="Calibri"/>
              </a:rPr>
              <a:t>is</a:t>
            </a:r>
            <a:r>
              <a:rPr sz="1200" spc="-30" dirty="0">
                <a:latin typeface="Times New Roman"/>
                <a:cs typeface="Times New Roman"/>
              </a:rPr>
              <a:t> </a:t>
            </a:r>
            <a:r>
              <a:rPr sz="1200" dirty="0">
                <a:latin typeface="Calibri"/>
                <a:cs typeface="Calibri"/>
              </a:rPr>
              <a:t>not</a:t>
            </a:r>
            <a:r>
              <a:rPr sz="1200" spc="-30" dirty="0">
                <a:latin typeface="Times New Roman"/>
                <a:cs typeface="Times New Roman"/>
              </a:rPr>
              <a:t> </a:t>
            </a:r>
            <a:r>
              <a:rPr sz="1200" spc="-10" dirty="0">
                <a:latin typeface="Calibri"/>
                <a:cs typeface="Calibri"/>
              </a:rPr>
              <a:t>present,</a:t>
            </a:r>
            <a:r>
              <a:rPr sz="1200" spc="-60" dirty="0">
                <a:latin typeface="Times New Roman"/>
                <a:cs typeface="Times New Roman"/>
              </a:rPr>
              <a:t> </a:t>
            </a:r>
            <a:r>
              <a:rPr sz="1200" dirty="0">
                <a:latin typeface="Calibri"/>
                <a:cs typeface="Calibri"/>
              </a:rPr>
              <a:t>then</a:t>
            </a:r>
            <a:r>
              <a:rPr sz="1200" spc="-55" dirty="0">
                <a:latin typeface="Times New Roman"/>
                <a:cs typeface="Times New Roman"/>
              </a:rPr>
              <a:t> </a:t>
            </a:r>
            <a:r>
              <a:rPr sz="1200" spc="-10" dirty="0">
                <a:latin typeface="Calibri"/>
                <a:cs typeface="Calibri"/>
              </a:rPr>
              <a:t>creates</a:t>
            </a:r>
            <a:r>
              <a:rPr sz="1200" spc="-25" dirty="0">
                <a:latin typeface="Times New Roman"/>
                <a:cs typeface="Times New Roman"/>
              </a:rPr>
              <a:t> </a:t>
            </a:r>
            <a:r>
              <a:rPr sz="1200" dirty="0">
                <a:latin typeface="Calibri"/>
                <a:cs typeface="Calibri"/>
              </a:rPr>
              <a:t>a</a:t>
            </a:r>
            <a:r>
              <a:rPr sz="1200" spc="-30" dirty="0">
                <a:latin typeface="Times New Roman"/>
                <a:cs typeface="Times New Roman"/>
              </a:rPr>
              <a:t> </a:t>
            </a:r>
            <a:r>
              <a:rPr sz="1200" dirty="0">
                <a:latin typeface="Calibri"/>
                <a:cs typeface="Calibri"/>
              </a:rPr>
              <a:t>new</a:t>
            </a:r>
            <a:r>
              <a:rPr sz="1200" spc="-40" dirty="0">
                <a:latin typeface="Times New Roman"/>
                <a:cs typeface="Times New Roman"/>
              </a:rPr>
              <a:t> </a:t>
            </a:r>
            <a:r>
              <a:rPr sz="1200" spc="-20" dirty="0">
                <a:latin typeface="Calibri"/>
                <a:cs typeface="Calibri"/>
              </a:rPr>
              <a:t>one.</a:t>
            </a:r>
            <a:endParaRPr sz="1200">
              <a:latin typeface="Calibri"/>
              <a:cs typeface="Calibri"/>
            </a:endParaRPr>
          </a:p>
        </p:txBody>
      </p:sp>
      <p:sp>
        <p:nvSpPr>
          <p:cNvPr id="20" name="object 20"/>
          <p:cNvSpPr txBox="1"/>
          <p:nvPr/>
        </p:nvSpPr>
        <p:spPr>
          <a:xfrm>
            <a:off x="333146" y="5647128"/>
            <a:ext cx="129539" cy="208279"/>
          </a:xfrm>
          <a:prstGeom prst="rect">
            <a:avLst/>
          </a:prstGeom>
        </p:spPr>
        <p:txBody>
          <a:bodyPr vert="horz" wrap="square" lIns="0" tIns="12700" rIns="0" bIns="0" rtlCol="0">
            <a:spAutoFit/>
          </a:bodyPr>
          <a:lstStyle/>
          <a:p>
            <a:pPr>
              <a:lnSpc>
                <a:spcPct val="100000"/>
              </a:lnSpc>
              <a:spcBef>
                <a:spcPts val="100"/>
              </a:spcBef>
            </a:pPr>
            <a:r>
              <a:rPr sz="1200" spc="-25" dirty="0">
                <a:latin typeface="Calibri"/>
                <a:cs typeface="Calibri"/>
              </a:rPr>
              <a:t>6.</a:t>
            </a:r>
            <a:endParaRPr sz="1200">
              <a:latin typeface="Calibri"/>
              <a:cs typeface="Calibri"/>
            </a:endParaRPr>
          </a:p>
        </p:txBody>
      </p:sp>
      <p:sp>
        <p:nvSpPr>
          <p:cNvPr id="21" name="object 21"/>
          <p:cNvSpPr txBox="1"/>
          <p:nvPr/>
        </p:nvSpPr>
        <p:spPr>
          <a:xfrm>
            <a:off x="1232914" y="5647128"/>
            <a:ext cx="210185" cy="208279"/>
          </a:xfrm>
          <a:prstGeom prst="rect">
            <a:avLst/>
          </a:prstGeom>
        </p:spPr>
        <p:txBody>
          <a:bodyPr vert="horz" wrap="square" lIns="0" tIns="12700" rIns="0" bIns="0" rtlCol="0">
            <a:spAutoFit/>
          </a:bodyPr>
          <a:lstStyle/>
          <a:p>
            <a:pPr>
              <a:lnSpc>
                <a:spcPct val="100000"/>
              </a:lnSpc>
              <a:spcBef>
                <a:spcPts val="100"/>
              </a:spcBef>
            </a:pPr>
            <a:r>
              <a:rPr sz="1200" b="1" spc="-25" dirty="0">
                <a:latin typeface="Calibri"/>
                <a:cs typeface="Calibri"/>
              </a:rPr>
              <a:t>wb</a:t>
            </a:r>
            <a:endParaRPr sz="1200">
              <a:latin typeface="Calibri"/>
              <a:cs typeface="Calibri"/>
            </a:endParaRPr>
          </a:p>
        </p:txBody>
      </p:sp>
      <p:sp>
        <p:nvSpPr>
          <p:cNvPr id="22" name="object 22"/>
          <p:cNvSpPr txBox="1"/>
          <p:nvPr/>
        </p:nvSpPr>
        <p:spPr>
          <a:xfrm>
            <a:off x="2187189" y="5647128"/>
            <a:ext cx="3753485" cy="208279"/>
          </a:xfrm>
          <a:prstGeom prst="rect">
            <a:avLst/>
          </a:prstGeom>
        </p:spPr>
        <p:txBody>
          <a:bodyPr vert="horz" wrap="square" lIns="0" tIns="12700" rIns="0" bIns="0" rtlCol="0">
            <a:spAutoFit/>
          </a:bodyPr>
          <a:lstStyle/>
          <a:p>
            <a:pPr>
              <a:lnSpc>
                <a:spcPct val="100000"/>
              </a:lnSpc>
              <a:spcBef>
                <a:spcPts val="100"/>
              </a:spcBef>
            </a:pPr>
            <a:r>
              <a:rPr sz="1200" dirty="0">
                <a:latin typeface="Calibri"/>
                <a:cs typeface="Calibri"/>
              </a:rPr>
              <a:t>Same</a:t>
            </a:r>
            <a:r>
              <a:rPr sz="1200" spc="-40" dirty="0">
                <a:latin typeface="Times New Roman"/>
                <a:cs typeface="Times New Roman"/>
              </a:rPr>
              <a:t> </a:t>
            </a:r>
            <a:r>
              <a:rPr sz="1200" dirty="0">
                <a:latin typeface="Calibri"/>
                <a:cs typeface="Calibri"/>
              </a:rPr>
              <a:t>as</a:t>
            </a:r>
            <a:r>
              <a:rPr sz="1200" spc="-35" dirty="0">
                <a:latin typeface="Times New Roman"/>
                <a:cs typeface="Times New Roman"/>
              </a:rPr>
              <a:t> </a:t>
            </a:r>
            <a:r>
              <a:rPr sz="1200" b="1" dirty="0">
                <a:latin typeface="Calibri"/>
                <a:cs typeface="Calibri"/>
              </a:rPr>
              <a:t>w</a:t>
            </a:r>
            <a:r>
              <a:rPr sz="1200" spc="-30" dirty="0">
                <a:latin typeface="Times New Roman"/>
                <a:cs typeface="Times New Roman"/>
              </a:rPr>
              <a:t> </a:t>
            </a:r>
            <a:r>
              <a:rPr sz="1200" dirty="0">
                <a:latin typeface="Calibri"/>
                <a:cs typeface="Calibri"/>
              </a:rPr>
              <a:t>mode,</a:t>
            </a:r>
            <a:r>
              <a:rPr sz="1200" spc="-35" dirty="0">
                <a:latin typeface="Times New Roman"/>
                <a:cs typeface="Times New Roman"/>
              </a:rPr>
              <a:t> </a:t>
            </a:r>
            <a:r>
              <a:rPr sz="1200" spc="-10" dirty="0">
                <a:latin typeface="Calibri"/>
                <a:cs typeface="Calibri"/>
              </a:rPr>
              <a:t>except</a:t>
            </a:r>
            <a:r>
              <a:rPr sz="1200" spc="-55" dirty="0">
                <a:latin typeface="Times New Roman"/>
                <a:cs typeface="Times New Roman"/>
              </a:rPr>
              <a:t> </a:t>
            </a:r>
            <a:r>
              <a:rPr sz="1200" dirty="0">
                <a:latin typeface="Calibri"/>
                <a:cs typeface="Calibri"/>
              </a:rPr>
              <a:t>this</a:t>
            </a:r>
            <a:r>
              <a:rPr sz="1200" spc="-50" dirty="0">
                <a:latin typeface="Times New Roman"/>
                <a:cs typeface="Times New Roman"/>
              </a:rPr>
              <a:t> </a:t>
            </a:r>
            <a:r>
              <a:rPr sz="1200" dirty="0">
                <a:latin typeface="Calibri"/>
                <a:cs typeface="Calibri"/>
              </a:rPr>
              <a:t>opens</a:t>
            </a:r>
            <a:r>
              <a:rPr sz="1200" spc="-50" dirty="0">
                <a:latin typeface="Times New Roman"/>
                <a:cs typeface="Times New Roman"/>
              </a:rPr>
              <a:t> </a:t>
            </a:r>
            <a:r>
              <a:rPr sz="1200" dirty="0">
                <a:latin typeface="Calibri"/>
                <a:cs typeface="Calibri"/>
              </a:rPr>
              <a:t>the</a:t>
            </a:r>
            <a:r>
              <a:rPr sz="1200" spc="-60" dirty="0">
                <a:latin typeface="Times New Roman"/>
                <a:cs typeface="Times New Roman"/>
              </a:rPr>
              <a:t> </a:t>
            </a:r>
            <a:r>
              <a:rPr sz="1200" dirty="0">
                <a:latin typeface="Calibri"/>
                <a:cs typeface="Calibri"/>
              </a:rPr>
              <a:t>file</a:t>
            </a:r>
            <a:r>
              <a:rPr sz="1200" spc="-45" dirty="0">
                <a:latin typeface="Times New Roman"/>
                <a:cs typeface="Times New Roman"/>
              </a:rPr>
              <a:t> </a:t>
            </a:r>
            <a:r>
              <a:rPr sz="1200" dirty="0">
                <a:latin typeface="Calibri"/>
                <a:cs typeface="Calibri"/>
              </a:rPr>
              <a:t>in</a:t>
            </a:r>
            <a:r>
              <a:rPr sz="1200" spc="-50" dirty="0">
                <a:latin typeface="Times New Roman"/>
                <a:cs typeface="Times New Roman"/>
              </a:rPr>
              <a:t> </a:t>
            </a:r>
            <a:r>
              <a:rPr sz="1200" dirty="0">
                <a:latin typeface="Calibri"/>
                <a:cs typeface="Calibri"/>
              </a:rPr>
              <a:t>binary</a:t>
            </a:r>
            <a:r>
              <a:rPr sz="1200" spc="-60" dirty="0">
                <a:latin typeface="Times New Roman"/>
                <a:cs typeface="Times New Roman"/>
              </a:rPr>
              <a:t> </a:t>
            </a:r>
            <a:r>
              <a:rPr sz="1200" spc="-10" dirty="0">
                <a:latin typeface="Calibri"/>
                <a:cs typeface="Calibri"/>
              </a:rPr>
              <a:t>format.</a:t>
            </a:r>
            <a:endParaRPr sz="1200">
              <a:latin typeface="Calibri"/>
              <a:cs typeface="Calibri"/>
            </a:endParaRPr>
          </a:p>
        </p:txBody>
      </p:sp>
      <p:sp>
        <p:nvSpPr>
          <p:cNvPr id="23" name="object 23"/>
          <p:cNvSpPr txBox="1"/>
          <p:nvPr/>
        </p:nvSpPr>
        <p:spPr>
          <a:xfrm>
            <a:off x="333144" y="6137250"/>
            <a:ext cx="129539" cy="208279"/>
          </a:xfrm>
          <a:prstGeom prst="rect">
            <a:avLst/>
          </a:prstGeom>
        </p:spPr>
        <p:txBody>
          <a:bodyPr vert="horz" wrap="square" lIns="0" tIns="12700" rIns="0" bIns="0" rtlCol="0">
            <a:spAutoFit/>
          </a:bodyPr>
          <a:lstStyle/>
          <a:p>
            <a:pPr>
              <a:lnSpc>
                <a:spcPct val="100000"/>
              </a:lnSpc>
              <a:spcBef>
                <a:spcPts val="100"/>
              </a:spcBef>
            </a:pPr>
            <a:r>
              <a:rPr sz="1200" spc="-25" dirty="0">
                <a:latin typeface="Calibri"/>
                <a:cs typeface="Calibri"/>
              </a:rPr>
              <a:t>7.</a:t>
            </a:r>
            <a:endParaRPr sz="1200">
              <a:latin typeface="Calibri"/>
              <a:cs typeface="Calibri"/>
            </a:endParaRPr>
          </a:p>
        </p:txBody>
      </p:sp>
      <p:sp>
        <p:nvSpPr>
          <p:cNvPr id="24" name="object 24"/>
          <p:cNvSpPr txBox="1"/>
          <p:nvPr/>
        </p:nvSpPr>
        <p:spPr>
          <a:xfrm>
            <a:off x="1235959" y="6137250"/>
            <a:ext cx="203835" cy="208279"/>
          </a:xfrm>
          <a:prstGeom prst="rect">
            <a:avLst/>
          </a:prstGeom>
        </p:spPr>
        <p:txBody>
          <a:bodyPr vert="horz" wrap="square" lIns="0" tIns="12700" rIns="0" bIns="0" rtlCol="0">
            <a:spAutoFit/>
          </a:bodyPr>
          <a:lstStyle/>
          <a:p>
            <a:pPr>
              <a:lnSpc>
                <a:spcPct val="100000"/>
              </a:lnSpc>
              <a:spcBef>
                <a:spcPts val="100"/>
              </a:spcBef>
            </a:pPr>
            <a:r>
              <a:rPr sz="1200" b="1" spc="-25" dirty="0">
                <a:latin typeface="Calibri"/>
                <a:cs typeface="Calibri"/>
              </a:rPr>
              <a:t>w+</a:t>
            </a:r>
            <a:endParaRPr sz="1200">
              <a:latin typeface="Calibri"/>
              <a:cs typeface="Calibri"/>
            </a:endParaRPr>
          </a:p>
        </p:txBody>
      </p:sp>
      <p:sp>
        <p:nvSpPr>
          <p:cNvPr id="25" name="object 25"/>
          <p:cNvSpPr txBox="1"/>
          <p:nvPr/>
        </p:nvSpPr>
        <p:spPr>
          <a:xfrm>
            <a:off x="2216142" y="6045810"/>
            <a:ext cx="3692525" cy="391160"/>
          </a:xfrm>
          <a:prstGeom prst="rect">
            <a:avLst/>
          </a:prstGeom>
        </p:spPr>
        <p:txBody>
          <a:bodyPr vert="horz" wrap="square" lIns="0" tIns="12700" rIns="0" bIns="0" rtlCol="0">
            <a:spAutoFit/>
          </a:bodyPr>
          <a:lstStyle/>
          <a:p>
            <a:pPr marL="1484630" marR="5080" indent="-1485265">
              <a:lnSpc>
                <a:spcPct val="100000"/>
              </a:lnSpc>
              <a:spcBef>
                <a:spcPts val="100"/>
              </a:spcBef>
            </a:pPr>
            <a:r>
              <a:rPr sz="1200" dirty="0">
                <a:latin typeface="Calibri"/>
                <a:cs typeface="Calibri"/>
              </a:rPr>
              <a:t>Opens</a:t>
            </a:r>
            <a:r>
              <a:rPr sz="1200" spc="-50" dirty="0">
                <a:latin typeface="Times New Roman"/>
                <a:cs typeface="Times New Roman"/>
              </a:rPr>
              <a:t> </a:t>
            </a:r>
            <a:r>
              <a:rPr sz="1200" dirty="0">
                <a:latin typeface="Calibri"/>
                <a:cs typeface="Calibri"/>
              </a:rPr>
              <a:t>the</a:t>
            </a:r>
            <a:r>
              <a:rPr sz="1200" spc="-35" dirty="0">
                <a:latin typeface="Times New Roman"/>
                <a:cs typeface="Times New Roman"/>
              </a:rPr>
              <a:t> </a:t>
            </a:r>
            <a:r>
              <a:rPr sz="1200" dirty="0">
                <a:latin typeface="Calibri"/>
                <a:cs typeface="Calibri"/>
              </a:rPr>
              <a:t>file</a:t>
            </a:r>
            <a:r>
              <a:rPr sz="1200" spc="-40" dirty="0">
                <a:latin typeface="Times New Roman"/>
                <a:cs typeface="Times New Roman"/>
              </a:rPr>
              <a:t> </a:t>
            </a:r>
            <a:r>
              <a:rPr sz="1200" dirty="0">
                <a:latin typeface="Calibri"/>
                <a:cs typeface="Calibri"/>
              </a:rPr>
              <a:t>for</a:t>
            </a:r>
            <a:r>
              <a:rPr sz="1200" spc="-45" dirty="0">
                <a:latin typeface="Times New Roman"/>
                <a:cs typeface="Times New Roman"/>
              </a:rPr>
              <a:t> </a:t>
            </a:r>
            <a:r>
              <a:rPr sz="1200" dirty="0">
                <a:latin typeface="Calibri"/>
                <a:cs typeface="Calibri"/>
              </a:rPr>
              <a:t>both</a:t>
            </a:r>
            <a:r>
              <a:rPr sz="1200" spc="-50" dirty="0">
                <a:latin typeface="Times New Roman"/>
                <a:cs typeface="Times New Roman"/>
              </a:rPr>
              <a:t> </a:t>
            </a:r>
            <a:r>
              <a:rPr sz="1200" spc="-10" dirty="0">
                <a:latin typeface="Calibri"/>
                <a:cs typeface="Calibri"/>
              </a:rPr>
              <a:t>reading</a:t>
            </a:r>
            <a:r>
              <a:rPr sz="1200" spc="-65" dirty="0">
                <a:latin typeface="Times New Roman"/>
                <a:cs typeface="Times New Roman"/>
              </a:rPr>
              <a:t> </a:t>
            </a:r>
            <a:r>
              <a:rPr sz="1200" dirty="0">
                <a:latin typeface="Calibri"/>
                <a:cs typeface="Calibri"/>
              </a:rPr>
              <a:t>and</a:t>
            </a:r>
            <a:r>
              <a:rPr sz="1200" spc="-45" dirty="0">
                <a:latin typeface="Times New Roman"/>
                <a:cs typeface="Times New Roman"/>
              </a:rPr>
              <a:t> </a:t>
            </a:r>
            <a:r>
              <a:rPr sz="1200" dirty="0">
                <a:latin typeface="Calibri"/>
                <a:cs typeface="Calibri"/>
              </a:rPr>
              <a:t>writing,</a:t>
            </a:r>
            <a:r>
              <a:rPr sz="1200" spc="-55" dirty="0">
                <a:latin typeface="Times New Roman"/>
                <a:cs typeface="Times New Roman"/>
              </a:rPr>
              <a:t> </a:t>
            </a:r>
            <a:r>
              <a:rPr sz="1200" spc="-10" dirty="0">
                <a:latin typeface="Calibri"/>
                <a:cs typeface="Calibri"/>
              </a:rPr>
              <a:t>rest</a:t>
            </a:r>
            <a:r>
              <a:rPr sz="1200" spc="-40" dirty="0">
                <a:latin typeface="Times New Roman"/>
                <a:cs typeface="Times New Roman"/>
              </a:rPr>
              <a:t> </a:t>
            </a:r>
            <a:r>
              <a:rPr sz="1200" dirty="0">
                <a:latin typeface="Calibri"/>
                <a:cs typeface="Calibri"/>
              </a:rPr>
              <a:t>is</a:t>
            </a:r>
            <a:r>
              <a:rPr sz="1200" spc="-30" dirty="0">
                <a:latin typeface="Times New Roman"/>
                <a:cs typeface="Times New Roman"/>
              </a:rPr>
              <a:t> </a:t>
            </a:r>
            <a:r>
              <a:rPr sz="1200" dirty="0">
                <a:latin typeface="Calibri"/>
                <a:cs typeface="Calibri"/>
              </a:rPr>
              <a:t>the</a:t>
            </a:r>
            <a:r>
              <a:rPr sz="1200" spc="-55" dirty="0">
                <a:latin typeface="Times New Roman"/>
                <a:cs typeface="Times New Roman"/>
              </a:rPr>
              <a:t> </a:t>
            </a:r>
            <a:r>
              <a:rPr sz="1200" spc="-20" dirty="0">
                <a:latin typeface="Calibri"/>
                <a:cs typeface="Calibri"/>
              </a:rPr>
              <a:t>same</a:t>
            </a:r>
            <a:r>
              <a:rPr sz="1200" spc="-20" dirty="0">
                <a:latin typeface="Times New Roman"/>
                <a:cs typeface="Times New Roman"/>
              </a:rPr>
              <a:t> </a:t>
            </a:r>
            <a:r>
              <a:rPr sz="1200" dirty="0">
                <a:latin typeface="Calibri"/>
                <a:cs typeface="Calibri"/>
              </a:rPr>
              <a:t>as</a:t>
            </a:r>
            <a:r>
              <a:rPr sz="1200" spc="-40" dirty="0">
                <a:latin typeface="Times New Roman"/>
                <a:cs typeface="Times New Roman"/>
              </a:rPr>
              <a:t> </a:t>
            </a:r>
            <a:r>
              <a:rPr sz="1200" b="1" dirty="0">
                <a:latin typeface="Calibri"/>
                <a:cs typeface="Calibri"/>
              </a:rPr>
              <a:t>w</a:t>
            </a:r>
            <a:r>
              <a:rPr sz="1200" spc="-30" dirty="0">
                <a:latin typeface="Times New Roman"/>
                <a:cs typeface="Times New Roman"/>
              </a:rPr>
              <a:t> </a:t>
            </a:r>
            <a:r>
              <a:rPr sz="1200" spc="-20" dirty="0">
                <a:latin typeface="Calibri"/>
                <a:cs typeface="Calibri"/>
              </a:rPr>
              <a:t>mode.</a:t>
            </a:r>
            <a:endParaRPr sz="1200">
              <a:latin typeface="Calibri"/>
              <a:cs typeface="Calibri"/>
            </a:endParaRPr>
          </a:p>
        </p:txBody>
      </p:sp>
      <p:sp>
        <p:nvSpPr>
          <p:cNvPr id="26" name="object 26"/>
          <p:cNvSpPr txBox="1"/>
          <p:nvPr/>
        </p:nvSpPr>
        <p:spPr>
          <a:xfrm>
            <a:off x="333149" y="6575854"/>
            <a:ext cx="129539" cy="208915"/>
          </a:xfrm>
          <a:prstGeom prst="rect">
            <a:avLst/>
          </a:prstGeom>
        </p:spPr>
        <p:txBody>
          <a:bodyPr vert="horz" wrap="square" lIns="0" tIns="12700" rIns="0" bIns="0" rtlCol="0">
            <a:spAutoFit/>
          </a:bodyPr>
          <a:lstStyle/>
          <a:p>
            <a:pPr>
              <a:lnSpc>
                <a:spcPct val="100000"/>
              </a:lnSpc>
              <a:spcBef>
                <a:spcPts val="100"/>
              </a:spcBef>
            </a:pPr>
            <a:r>
              <a:rPr sz="1200" spc="-25" dirty="0">
                <a:latin typeface="Calibri"/>
                <a:cs typeface="Calibri"/>
              </a:rPr>
              <a:t>8.</a:t>
            </a:r>
            <a:endParaRPr sz="1200">
              <a:latin typeface="Calibri"/>
              <a:cs typeface="Calibri"/>
            </a:endParaRPr>
          </a:p>
        </p:txBody>
      </p:sp>
      <p:sp>
        <p:nvSpPr>
          <p:cNvPr id="27" name="object 27"/>
          <p:cNvSpPr txBox="1"/>
          <p:nvPr/>
        </p:nvSpPr>
        <p:spPr>
          <a:xfrm>
            <a:off x="1194816" y="6575854"/>
            <a:ext cx="285115" cy="208915"/>
          </a:xfrm>
          <a:prstGeom prst="rect">
            <a:avLst/>
          </a:prstGeom>
        </p:spPr>
        <p:txBody>
          <a:bodyPr vert="horz" wrap="square" lIns="0" tIns="12700" rIns="0" bIns="0" rtlCol="0">
            <a:spAutoFit/>
          </a:bodyPr>
          <a:lstStyle/>
          <a:p>
            <a:pPr>
              <a:lnSpc>
                <a:spcPct val="100000"/>
              </a:lnSpc>
              <a:spcBef>
                <a:spcPts val="100"/>
              </a:spcBef>
            </a:pPr>
            <a:r>
              <a:rPr sz="1200" b="1" spc="-25" dirty="0">
                <a:latin typeface="Calibri"/>
                <a:cs typeface="Calibri"/>
              </a:rPr>
              <a:t>wb+</a:t>
            </a:r>
            <a:endParaRPr sz="1200">
              <a:latin typeface="Calibri"/>
              <a:cs typeface="Calibri"/>
            </a:endParaRPr>
          </a:p>
        </p:txBody>
      </p:sp>
      <p:sp>
        <p:nvSpPr>
          <p:cNvPr id="28" name="object 28"/>
          <p:cNvSpPr txBox="1"/>
          <p:nvPr/>
        </p:nvSpPr>
        <p:spPr>
          <a:xfrm>
            <a:off x="2365499" y="6575854"/>
            <a:ext cx="3397250" cy="208915"/>
          </a:xfrm>
          <a:prstGeom prst="rect">
            <a:avLst/>
          </a:prstGeom>
        </p:spPr>
        <p:txBody>
          <a:bodyPr vert="horz" wrap="square" lIns="0" tIns="12700" rIns="0" bIns="0" rtlCol="0">
            <a:spAutoFit/>
          </a:bodyPr>
          <a:lstStyle/>
          <a:p>
            <a:pPr>
              <a:lnSpc>
                <a:spcPct val="100000"/>
              </a:lnSpc>
              <a:spcBef>
                <a:spcPts val="100"/>
              </a:spcBef>
            </a:pPr>
            <a:r>
              <a:rPr sz="1200" dirty="0">
                <a:latin typeface="Calibri"/>
                <a:cs typeface="Calibri"/>
              </a:rPr>
              <a:t>Same</a:t>
            </a:r>
            <a:r>
              <a:rPr sz="1200" spc="-35" dirty="0">
                <a:latin typeface="Times New Roman"/>
                <a:cs typeface="Times New Roman"/>
              </a:rPr>
              <a:t> </a:t>
            </a:r>
            <a:r>
              <a:rPr sz="1200" dirty="0">
                <a:latin typeface="Calibri"/>
                <a:cs typeface="Calibri"/>
              </a:rPr>
              <a:t>as</a:t>
            </a:r>
            <a:r>
              <a:rPr sz="1200" spc="-35" dirty="0">
                <a:latin typeface="Times New Roman"/>
                <a:cs typeface="Times New Roman"/>
              </a:rPr>
              <a:t> </a:t>
            </a:r>
            <a:r>
              <a:rPr sz="1200" b="1" dirty="0">
                <a:latin typeface="Calibri"/>
                <a:cs typeface="Calibri"/>
              </a:rPr>
              <a:t>w+</a:t>
            </a:r>
            <a:r>
              <a:rPr sz="1200" spc="-30" dirty="0">
                <a:latin typeface="Times New Roman"/>
                <a:cs typeface="Times New Roman"/>
              </a:rPr>
              <a:t> </a:t>
            </a:r>
            <a:r>
              <a:rPr sz="1200" spc="-10" dirty="0">
                <a:latin typeface="Calibri"/>
                <a:cs typeface="Calibri"/>
              </a:rPr>
              <a:t>except</a:t>
            </a:r>
            <a:r>
              <a:rPr sz="1200" spc="-40" dirty="0">
                <a:latin typeface="Times New Roman"/>
                <a:cs typeface="Times New Roman"/>
              </a:rPr>
              <a:t> </a:t>
            </a:r>
            <a:r>
              <a:rPr sz="1200" dirty="0">
                <a:latin typeface="Calibri"/>
                <a:cs typeface="Calibri"/>
              </a:rPr>
              <a:t>this</a:t>
            </a:r>
            <a:r>
              <a:rPr sz="1200" spc="-50" dirty="0">
                <a:latin typeface="Times New Roman"/>
                <a:cs typeface="Times New Roman"/>
              </a:rPr>
              <a:t> </a:t>
            </a:r>
            <a:r>
              <a:rPr sz="1200" dirty="0">
                <a:latin typeface="Calibri"/>
                <a:cs typeface="Calibri"/>
              </a:rPr>
              <a:t>opens</a:t>
            </a:r>
            <a:r>
              <a:rPr sz="1200" spc="-55" dirty="0">
                <a:latin typeface="Times New Roman"/>
                <a:cs typeface="Times New Roman"/>
              </a:rPr>
              <a:t> </a:t>
            </a:r>
            <a:r>
              <a:rPr sz="1200" dirty="0">
                <a:latin typeface="Calibri"/>
                <a:cs typeface="Calibri"/>
              </a:rPr>
              <a:t>the</a:t>
            </a:r>
            <a:r>
              <a:rPr sz="1200" spc="-40" dirty="0">
                <a:latin typeface="Times New Roman"/>
                <a:cs typeface="Times New Roman"/>
              </a:rPr>
              <a:t> </a:t>
            </a:r>
            <a:r>
              <a:rPr sz="1200" dirty="0">
                <a:latin typeface="Calibri"/>
                <a:cs typeface="Calibri"/>
              </a:rPr>
              <a:t>file</a:t>
            </a:r>
            <a:r>
              <a:rPr sz="1200" spc="-40" dirty="0">
                <a:latin typeface="Times New Roman"/>
                <a:cs typeface="Times New Roman"/>
              </a:rPr>
              <a:t> </a:t>
            </a:r>
            <a:r>
              <a:rPr sz="1200" dirty="0">
                <a:latin typeface="Calibri"/>
                <a:cs typeface="Calibri"/>
              </a:rPr>
              <a:t>in</a:t>
            </a:r>
            <a:r>
              <a:rPr sz="1200" spc="-40" dirty="0">
                <a:latin typeface="Times New Roman"/>
                <a:cs typeface="Times New Roman"/>
              </a:rPr>
              <a:t> </a:t>
            </a:r>
            <a:r>
              <a:rPr sz="1200" dirty="0">
                <a:latin typeface="Calibri"/>
                <a:cs typeface="Calibri"/>
              </a:rPr>
              <a:t>binary</a:t>
            </a:r>
            <a:r>
              <a:rPr sz="1200" spc="-75" dirty="0">
                <a:latin typeface="Times New Roman"/>
                <a:cs typeface="Times New Roman"/>
              </a:rPr>
              <a:t> </a:t>
            </a:r>
            <a:r>
              <a:rPr sz="1200" spc="-10" dirty="0">
                <a:latin typeface="Calibri"/>
                <a:cs typeface="Calibri"/>
              </a:rPr>
              <a:t>format.</a:t>
            </a:r>
            <a:endParaRPr sz="1200">
              <a:latin typeface="Calibri"/>
              <a:cs typeface="Calibri"/>
            </a:endParaRPr>
          </a:p>
        </p:txBody>
      </p:sp>
      <p:sp>
        <p:nvSpPr>
          <p:cNvPr id="29" name="object 29"/>
          <p:cNvSpPr/>
          <p:nvPr/>
        </p:nvSpPr>
        <p:spPr>
          <a:xfrm>
            <a:off x="6462522" y="280568"/>
            <a:ext cx="5729605" cy="5372100"/>
          </a:xfrm>
          <a:custGeom>
            <a:avLst/>
            <a:gdLst/>
            <a:ahLst/>
            <a:cxnLst/>
            <a:rect l="l" t="t" r="r" b="b"/>
            <a:pathLst>
              <a:path w="5729605" h="5372100">
                <a:moveTo>
                  <a:pt x="1923110" y="4415434"/>
                </a:moveTo>
                <a:lnTo>
                  <a:pt x="751979" y="4415434"/>
                </a:lnTo>
                <a:lnTo>
                  <a:pt x="0" y="4415434"/>
                </a:lnTo>
                <a:lnTo>
                  <a:pt x="0" y="5372100"/>
                </a:lnTo>
                <a:lnTo>
                  <a:pt x="751967" y="5372100"/>
                </a:lnTo>
                <a:lnTo>
                  <a:pt x="1923110" y="5372100"/>
                </a:lnTo>
                <a:lnTo>
                  <a:pt x="1923110" y="4415434"/>
                </a:lnTo>
                <a:close/>
              </a:path>
              <a:path w="5729605" h="5372100">
                <a:moveTo>
                  <a:pt x="1923110" y="1618996"/>
                </a:moveTo>
                <a:lnTo>
                  <a:pt x="751979" y="1618996"/>
                </a:lnTo>
                <a:lnTo>
                  <a:pt x="0" y="1618996"/>
                </a:lnTo>
                <a:lnTo>
                  <a:pt x="0" y="2575661"/>
                </a:lnTo>
                <a:lnTo>
                  <a:pt x="0" y="4415396"/>
                </a:lnTo>
                <a:lnTo>
                  <a:pt x="751967" y="4415396"/>
                </a:lnTo>
                <a:lnTo>
                  <a:pt x="1923110" y="4415396"/>
                </a:lnTo>
                <a:lnTo>
                  <a:pt x="1923110" y="2575661"/>
                </a:lnTo>
                <a:lnTo>
                  <a:pt x="1923110" y="1618996"/>
                </a:lnTo>
                <a:close/>
              </a:path>
              <a:path w="5729605" h="5372100">
                <a:moveTo>
                  <a:pt x="1923110" y="0"/>
                </a:moveTo>
                <a:lnTo>
                  <a:pt x="751979" y="0"/>
                </a:lnTo>
                <a:lnTo>
                  <a:pt x="0" y="0"/>
                </a:lnTo>
                <a:lnTo>
                  <a:pt x="0" y="1618983"/>
                </a:lnTo>
                <a:lnTo>
                  <a:pt x="751967" y="1618983"/>
                </a:lnTo>
                <a:lnTo>
                  <a:pt x="1923110" y="1618983"/>
                </a:lnTo>
                <a:lnTo>
                  <a:pt x="1923110" y="0"/>
                </a:lnTo>
                <a:close/>
              </a:path>
              <a:path w="5729605" h="5372100">
                <a:moveTo>
                  <a:pt x="5729478" y="4415434"/>
                </a:moveTo>
                <a:lnTo>
                  <a:pt x="1923161" y="4415434"/>
                </a:lnTo>
                <a:lnTo>
                  <a:pt x="1923161" y="5372100"/>
                </a:lnTo>
                <a:lnTo>
                  <a:pt x="5729478" y="5372100"/>
                </a:lnTo>
                <a:lnTo>
                  <a:pt x="5729478" y="4415434"/>
                </a:lnTo>
                <a:close/>
              </a:path>
              <a:path w="5729605" h="5372100">
                <a:moveTo>
                  <a:pt x="5729478" y="1618996"/>
                </a:moveTo>
                <a:lnTo>
                  <a:pt x="1923161" y="1618996"/>
                </a:lnTo>
                <a:lnTo>
                  <a:pt x="1923161" y="2575661"/>
                </a:lnTo>
                <a:lnTo>
                  <a:pt x="1923161" y="4415396"/>
                </a:lnTo>
                <a:lnTo>
                  <a:pt x="5729478" y="4415396"/>
                </a:lnTo>
                <a:lnTo>
                  <a:pt x="5729478" y="2575661"/>
                </a:lnTo>
                <a:lnTo>
                  <a:pt x="5729478" y="1618996"/>
                </a:lnTo>
                <a:close/>
              </a:path>
              <a:path w="5729605" h="5372100">
                <a:moveTo>
                  <a:pt x="5729478" y="0"/>
                </a:moveTo>
                <a:lnTo>
                  <a:pt x="1923161" y="0"/>
                </a:lnTo>
                <a:lnTo>
                  <a:pt x="1923161" y="1618983"/>
                </a:lnTo>
                <a:lnTo>
                  <a:pt x="5729478" y="1618983"/>
                </a:lnTo>
                <a:lnTo>
                  <a:pt x="5729478" y="0"/>
                </a:lnTo>
                <a:close/>
              </a:path>
            </a:pathLst>
          </a:custGeom>
          <a:solidFill>
            <a:srgbClr val="FAFBFC"/>
          </a:solidFill>
        </p:spPr>
        <p:txBody>
          <a:bodyPr wrap="square" lIns="0" tIns="0" rIns="0" bIns="0" rtlCol="0"/>
          <a:lstStyle/>
          <a:p>
            <a:endParaRPr/>
          </a:p>
        </p:txBody>
      </p:sp>
      <p:sp>
        <p:nvSpPr>
          <p:cNvPr id="30" name="object 30"/>
          <p:cNvSpPr txBox="1"/>
          <p:nvPr/>
        </p:nvSpPr>
        <p:spPr>
          <a:xfrm>
            <a:off x="6772026" y="958718"/>
            <a:ext cx="147320" cy="239395"/>
          </a:xfrm>
          <a:prstGeom prst="rect">
            <a:avLst/>
          </a:prstGeom>
        </p:spPr>
        <p:txBody>
          <a:bodyPr vert="horz" wrap="square" lIns="0" tIns="13335" rIns="0" bIns="0" rtlCol="0">
            <a:spAutoFit/>
          </a:bodyPr>
          <a:lstStyle/>
          <a:p>
            <a:pPr>
              <a:lnSpc>
                <a:spcPct val="100000"/>
              </a:lnSpc>
              <a:spcBef>
                <a:spcPts val="105"/>
              </a:spcBef>
            </a:pPr>
            <a:r>
              <a:rPr sz="1400" spc="-25" dirty="0">
                <a:latin typeface="Calibri"/>
                <a:cs typeface="Calibri"/>
              </a:rPr>
              <a:t>9.</a:t>
            </a:r>
            <a:endParaRPr sz="1400">
              <a:latin typeface="Calibri"/>
              <a:cs typeface="Calibri"/>
            </a:endParaRPr>
          </a:p>
        </p:txBody>
      </p:sp>
      <p:sp>
        <p:nvSpPr>
          <p:cNvPr id="31" name="object 31"/>
          <p:cNvSpPr txBox="1"/>
          <p:nvPr/>
        </p:nvSpPr>
        <p:spPr>
          <a:xfrm>
            <a:off x="7757162" y="958718"/>
            <a:ext cx="100965" cy="239395"/>
          </a:xfrm>
          <a:prstGeom prst="rect">
            <a:avLst/>
          </a:prstGeom>
        </p:spPr>
        <p:txBody>
          <a:bodyPr vert="horz" wrap="square" lIns="0" tIns="13335" rIns="0" bIns="0" rtlCol="0">
            <a:spAutoFit/>
          </a:bodyPr>
          <a:lstStyle/>
          <a:p>
            <a:pPr>
              <a:lnSpc>
                <a:spcPct val="100000"/>
              </a:lnSpc>
              <a:spcBef>
                <a:spcPts val="105"/>
              </a:spcBef>
            </a:pPr>
            <a:r>
              <a:rPr sz="1400" b="1" spc="-50" dirty="0">
                <a:latin typeface="Calibri"/>
                <a:cs typeface="Calibri"/>
              </a:rPr>
              <a:t>a</a:t>
            </a:r>
            <a:endParaRPr sz="1400">
              <a:latin typeface="Calibri"/>
              <a:cs typeface="Calibri"/>
            </a:endParaRPr>
          </a:p>
        </p:txBody>
      </p:sp>
      <p:sp>
        <p:nvSpPr>
          <p:cNvPr id="32" name="object 32"/>
          <p:cNvSpPr txBox="1"/>
          <p:nvPr/>
        </p:nvSpPr>
        <p:spPr>
          <a:xfrm>
            <a:off x="8500243" y="745357"/>
            <a:ext cx="3590925" cy="666750"/>
          </a:xfrm>
          <a:prstGeom prst="rect">
            <a:avLst/>
          </a:prstGeom>
        </p:spPr>
        <p:txBody>
          <a:bodyPr vert="horz" wrap="square" lIns="0" tIns="13335" rIns="0" bIns="0" rtlCol="0">
            <a:spAutoFit/>
          </a:bodyPr>
          <a:lstStyle/>
          <a:p>
            <a:pPr marR="5080" algn="ctr">
              <a:lnSpc>
                <a:spcPct val="100000"/>
              </a:lnSpc>
              <a:spcBef>
                <a:spcPts val="105"/>
              </a:spcBef>
            </a:pPr>
            <a:r>
              <a:rPr sz="1400" dirty="0">
                <a:latin typeface="Calibri"/>
                <a:cs typeface="Calibri"/>
              </a:rPr>
              <a:t>Opens</a:t>
            </a:r>
            <a:r>
              <a:rPr sz="1400" spc="-50" dirty="0">
                <a:latin typeface="Times New Roman"/>
                <a:cs typeface="Times New Roman"/>
              </a:rPr>
              <a:t> </a:t>
            </a:r>
            <a:r>
              <a:rPr sz="1400" dirty="0">
                <a:latin typeface="Calibri"/>
                <a:cs typeface="Calibri"/>
              </a:rPr>
              <a:t>the</a:t>
            </a:r>
            <a:r>
              <a:rPr sz="1400" spc="-40" dirty="0">
                <a:latin typeface="Times New Roman"/>
                <a:cs typeface="Times New Roman"/>
              </a:rPr>
              <a:t> </a:t>
            </a:r>
            <a:r>
              <a:rPr sz="1400" dirty="0">
                <a:latin typeface="Calibri"/>
                <a:cs typeface="Calibri"/>
              </a:rPr>
              <a:t>file</a:t>
            </a:r>
            <a:r>
              <a:rPr sz="1400" spc="-60" dirty="0">
                <a:latin typeface="Times New Roman"/>
                <a:cs typeface="Times New Roman"/>
              </a:rPr>
              <a:t> </a:t>
            </a:r>
            <a:r>
              <a:rPr sz="1400" dirty="0">
                <a:latin typeface="Calibri"/>
                <a:cs typeface="Calibri"/>
              </a:rPr>
              <a:t>for</a:t>
            </a:r>
            <a:r>
              <a:rPr sz="1400" spc="-80" dirty="0">
                <a:latin typeface="Times New Roman"/>
                <a:cs typeface="Times New Roman"/>
              </a:rPr>
              <a:t> </a:t>
            </a:r>
            <a:r>
              <a:rPr sz="1400" spc="-10" dirty="0">
                <a:latin typeface="Calibri"/>
                <a:cs typeface="Calibri"/>
              </a:rPr>
              <a:t>appending.</a:t>
            </a:r>
            <a:r>
              <a:rPr sz="1400" spc="-35" dirty="0">
                <a:latin typeface="Times New Roman"/>
                <a:cs typeface="Times New Roman"/>
              </a:rPr>
              <a:t> </a:t>
            </a:r>
            <a:r>
              <a:rPr sz="1400" dirty="0">
                <a:latin typeface="Calibri"/>
                <a:cs typeface="Calibri"/>
              </a:rPr>
              <a:t>If</a:t>
            </a:r>
            <a:r>
              <a:rPr sz="1400" spc="-55" dirty="0">
                <a:latin typeface="Times New Roman"/>
                <a:cs typeface="Times New Roman"/>
              </a:rPr>
              <a:t> </a:t>
            </a:r>
            <a:r>
              <a:rPr sz="1400" dirty="0">
                <a:latin typeface="Calibri"/>
                <a:cs typeface="Calibri"/>
              </a:rPr>
              <a:t>the</a:t>
            </a:r>
            <a:r>
              <a:rPr sz="1400" spc="-55" dirty="0">
                <a:latin typeface="Times New Roman"/>
                <a:cs typeface="Times New Roman"/>
              </a:rPr>
              <a:t> </a:t>
            </a:r>
            <a:r>
              <a:rPr sz="1400" dirty="0">
                <a:latin typeface="Calibri"/>
                <a:cs typeface="Calibri"/>
              </a:rPr>
              <a:t>file</a:t>
            </a:r>
            <a:r>
              <a:rPr sz="1400" spc="-60" dirty="0">
                <a:latin typeface="Times New Roman"/>
                <a:cs typeface="Times New Roman"/>
              </a:rPr>
              <a:t> </a:t>
            </a:r>
            <a:r>
              <a:rPr sz="1400" dirty="0">
                <a:latin typeface="Calibri"/>
                <a:cs typeface="Calibri"/>
              </a:rPr>
              <a:t>is</a:t>
            </a:r>
            <a:r>
              <a:rPr sz="1400" spc="-55" dirty="0">
                <a:latin typeface="Times New Roman"/>
                <a:cs typeface="Times New Roman"/>
              </a:rPr>
              <a:t> </a:t>
            </a:r>
            <a:r>
              <a:rPr sz="1400" spc="-10" dirty="0">
                <a:latin typeface="Calibri"/>
                <a:cs typeface="Calibri"/>
              </a:rPr>
              <a:t>present,</a:t>
            </a:r>
            <a:r>
              <a:rPr sz="1400" spc="-10" dirty="0">
                <a:latin typeface="Times New Roman"/>
                <a:cs typeface="Times New Roman"/>
              </a:rPr>
              <a:t> </a:t>
            </a:r>
            <a:r>
              <a:rPr sz="1400" dirty="0">
                <a:latin typeface="Calibri"/>
                <a:cs typeface="Calibri"/>
              </a:rPr>
              <a:t>then</a:t>
            </a:r>
            <a:r>
              <a:rPr sz="1400" spc="-55" dirty="0">
                <a:latin typeface="Times New Roman"/>
                <a:cs typeface="Times New Roman"/>
              </a:rPr>
              <a:t> </a:t>
            </a:r>
            <a:r>
              <a:rPr sz="1400" dirty="0">
                <a:latin typeface="Calibri"/>
                <a:cs typeface="Calibri"/>
              </a:rPr>
              <a:t>the</a:t>
            </a:r>
            <a:r>
              <a:rPr sz="1400" spc="-65" dirty="0">
                <a:latin typeface="Times New Roman"/>
                <a:cs typeface="Times New Roman"/>
              </a:rPr>
              <a:t> </a:t>
            </a:r>
            <a:r>
              <a:rPr sz="1400" dirty="0">
                <a:latin typeface="Calibri"/>
                <a:cs typeface="Calibri"/>
              </a:rPr>
              <a:t>pointer</a:t>
            </a:r>
            <a:r>
              <a:rPr sz="1400" spc="-55" dirty="0">
                <a:latin typeface="Times New Roman"/>
                <a:cs typeface="Times New Roman"/>
              </a:rPr>
              <a:t> </a:t>
            </a:r>
            <a:r>
              <a:rPr sz="1400" dirty="0">
                <a:latin typeface="Calibri"/>
                <a:cs typeface="Calibri"/>
              </a:rPr>
              <a:t>is</a:t>
            </a:r>
            <a:r>
              <a:rPr sz="1400" spc="-65" dirty="0">
                <a:latin typeface="Times New Roman"/>
                <a:cs typeface="Times New Roman"/>
              </a:rPr>
              <a:t> </a:t>
            </a:r>
            <a:r>
              <a:rPr sz="1400" dirty="0">
                <a:latin typeface="Calibri"/>
                <a:cs typeface="Calibri"/>
              </a:rPr>
              <a:t>at</a:t>
            </a:r>
            <a:r>
              <a:rPr sz="1400" spc="-55" dirty="0">
                <a:latin typeface="Times New Roman"/>
                <a:cs typeface="Times New Roman"/>
              </a:rPr>
              <a:t> </a:t>
            </a:r>
            <a:r>
              <a:rPr sz="1400" dirty="0">
                <a:latin typeface="Calibri"/>
                <a:cs typeface="Calibri"/>
              </a:rPr>
              <a:t>the</a:t>
            </a:r>
            <a:r>
              <a:rPr sz="1400" spc="-65" dirty="0">
                <a:latin typeface="Times New Roman"/>
                <a:cs typeface="Times New Roman"/>
              </a:rPr>
              <a:t> </a:t>
            </a:r>
            <a:r>
              <a:rPr sz="1400" dirty="0">
                <a:latin typeface="Calibri"/>
                <a:cs typeface="Calibri"/>
              </a:rPr>
              <a:t>end</a:t>
            </a:r>
            <a:r>
              <a:rPr sz="1400" spc="-60" dirty="0">
                <a:latin typeface="Times New Roman"/>
                <a:cs typeface="Times New Roman"/>
              </a:rPr>
              <a:t> </a:t>
            </a:r>
            <a:r>
              <a:rPr sz="1400" dirty="0">
                <a:latin typeface="Calibri"/>
                <a:cs typeface="Calibri"/>
              </a:rPr>
              <a:t>of</a:t>
            </a:r>
            <a:r>
              <a:rPr sz="1400" spc="-75" dirty="0">
                <a:latin typeface="Times New Roman"/>
                <a:cs typeface="Times New Roman"/>
              </a:rPr>
              <a:t> </a:t>
            </a:r>
            <a:r>
              <a:rPr sz="1400" dirty="0">
                <a:latin typeface="Calibri"/>
                <a:cs typeface="Calibri"/>
              </a:rPr>
              <a:t>the</a:t>
            </a:r>
            <a:r>
              <a:rPr sz="1400" spc="-50" dirty="0">
                <a:latin typeface="Times New Roman"/>
                <a:cs typeface="Times New Roman"/>
              </a:rPr>
              <a:t> </a:t>
            </a:r>
            <a:r>
              <a:rPr sz="1400" dirty="0">
                <a:latin typeface="Calibri"/>
                <a:cs typeface="Calibri"/>
              </a:rPr>
              <a:t>file,</a:t>
            </a:r>
            <a:r>
              <a:rPr sz="1400" spc="-70" dirty="0">
                <a:latin typeface="Times New Roman"/>
                <a:cs typeface="Times New Roman"/>
              </a:rPr>
              <a:t> </a:t>
            </a:r>
            <a:r>
              <a:rPr sz="1400" dirty="0">
                <a:latin typeface="Calibri"/>
                <a:cs typeface="Calibri"/>
              </a:rPr>
              <a:t>else</a:t>
            </a:r>
            <a:r>
              <a:rPr sz="1400" spc="-55" dirty="0">
                <a:latin typeface="Times New Roman"/>
                <a:cs typeface="Times New Roman"/>
              </a:rPr>
              <a:t> </a:t>
            </a:r>
            <a:r>
              <a:rPr sz="1400" spc="-25" dirty="0">
                <a:latin typeface="Calibri"/>
                <a:cs typeface="Calibri"/>
              </a:rPr>
              <a:t>it</a:t>
            </a:r>
            <a:r>
              <a:rPr sz="1400" spc="-25" dirty="0">
                <a:latin typeface="Times New Roman"/>
                <a:cs typeface="Times New Roman"/>
              </a:rPr>
              <a:t> </a:t>
            </a:r>
            <a:r>
              <a:rPr sz="1400" spc="-10" dirty="0">
                <a:latin typeface="Calibri"/>
                <a:cs typeface="Calibri"/>
              </a:rPr>
              <a:t>creates</a:t>
            </a:r>
            <a:r>
              <a:rPr sz="1400" spc="-55" dirty="0">
                <a:latin typeface="Times New Roman"/>
                <a:cs typeface="Times New Roman"/>
              </a:rPr>
              <a:t> </a:t>
            </a:r>
            <a:r>
              <a:rPr sz="1400" dirty="0">
                <a:latin typeface="Calibri"/>
                <a:cs typeface="Calibri"/>
              </a:rPr>
              <a:t>a</a:t>
            </a:r>
            <a:r>
              <a:rPr sz="1400" spc="-65" dirty="0">
                <a:latin typeface="Times New Roman"/>
                <a:cs typeface="Times New Roman"/>
              </a:rPr>
              <a:t> </a:t>
            </a:r>
            <a:r>
              <a:rPr sz="1400" dirty="0">
                <a:latin typeface="Calibri"/>
                <a:cs typeface="Calibri"/>
              </a:rPr>
              <a:t>new</a:t>
            </a:r>
            <a:r>
              <a:rPr sz="1400" spc="-45" dirty="0">
                <a:latin typeface="Times New Roman"/>
                <a:cs typeface="Times New Roman"/>
              </a:rPr>
              <a:t> </a:t>
            </a:r>
            <a:r>
              <a:rPr sz="1400" dirty="0">
                <a:latin typeface="Calibri"/>
                <a:cs typeface="Calibri"/>
              </a:rPr>
              <a:t>file</a:t>
            </a:r>
            <a:r>
              <a:rPr sz="1400" spc="-65" dirty="0">
                <a:latin typeface="Times New Roman"/>
                <a:cs typeface="Times New Roman"/>
              </a:rPr>
              <a:t> </a:t>
            </a:r>
            <a:r>
              <a:rPr sz="1400" dirty="0">
                <a:latin typeface="Calibri"/>
                <a:cs typeface="Calibri"/>
              </a:rPr>
              <a:t>for</a:t>
            </a:r>
            <a:r>
              <a:rPr sz="1400" spc="-80" dirty="0">
                <a:latin typeface="Times New Roman"/>
                <a:cs typeface="Times New Roman"/>
              </a:rPr>
              <a:t> </a:t>
            </a:r>
            <a:r>
              <a:rPr sz="1400" spc="-10" dirty="0">
                <a:latin typeface="Calibri"/>
                <a:cs typeface="Calibri"/>
              </a:rPr>
              <a:t>writing.</a:t>
            </a:r>
            <a:endParaRPr sz="1400">
              <a:latin typeface="Calibri"/>
              <a:cs typeface="Calibri"/>
            </a:endParaRPr>
          </a:p>
        </p:txBody>
      </p:sp>
      <p:sp>
        <p:nvSpPr>
          <p:cNvPr id="33" name="object 33"/>
          <p:cNvSpPr txBox="1"/>
          <p:nvPr/>
        </p:nvSpPr>
        <p:spPr>
          <a:xfrm>
            <a:off x="6726306" y="2246753"/>
            <a:ext cx="236854" cy="239395"/>
          </a:xfrm>
          <a:prstGeom prst="rect">
            <a:avLst/>
          </a:prstGeom>
        </p:spPr>
        <p:txBody>
          <a:bodyPr vert="horz" wrap="square" lIns="0" tIns="13335" rIns="0" bIns="0" rtlCol="0">
            <a:spAutoFit/>
          </a:bodyPr>
          <a:lstStyle/>
          <a:p>
            <a:pPr>
              <a:lnSpc>
                <a:spcPct val="100000"/>
              </a:lnSpc>
              <a:spcBef>
                <a:spcPts val="105"/>
              </a:spcBef>
            </a:pPr>
            <a:r>
              <a:rPr sz="1400" spc="-25" dirty="0">
                <a:latin typeface="Calibri"/>
                <a:cs typeface="Calibri"/>
              </a:rPr>
              <a:t>10.</a:t>
            </a:r>
            <a:endParaRPr sz="1400">
              <a:latin typeface="Calibri"/>
              <a:cs typeface="Calibri"/>
            </a:endParaRPr>
          </a:p>
        </p:txBody>
      </p:sp>
      <p:sp>
        <p:nvSpPr>
          <p:cNvPr id="34" name="object 34"/>
          <p:cNvSpPr txBox="1"/>
          <p:nvPr/>
        </p:nvSpPr>
        <p:spPr>
          <a:xfrm>
            <a:off x="7708394" y="2246753"/>
            <a:ext cx="197485" cy="239395"/>
          </a:xfrm>
          <a:prstGeom prst="rect">
            <a:avLst/>
          </a:prstGeom>
        </p:spPr>
        <p:txBody>
          <a:bodyPr vert="horz" wrap="square" lIns="0" tIns="13335" rIns="0" bIns="0" rtlCol="0">
            <a:spAutoFit/>
          </a:bodyPr>
          <a:lstStyle/>
          <a:p>
            <a:pPr>
              <a:lnSpc>
                <a:spcPct val="100000"/>
              </a:lnSpc>
              <a:spcBef>
                <a:spcPts val="105"/>
              </a:spcBef>
            </a:pPr>
            <a:r>
              <a:rPr sz="1400" b="1" spc="-25" dirty="0">
                <a:latin typeface="Calibri"/>
                <a:cs typeface="Calibri"/>
              </a:rPr>
              <a:t>ab</a:t>
            </a:r>
            <a:endParaRPr sz="1400">
              <a:latin typeface="Calibri"/>
              <a:cs typeface="Calibri"/>
            </a:endParaRPr>
          </a:p>
        </p:txBody>
      </p:sp>
      <p:sp>
        <p:nvSpPr>
          <p:cNvPr id="35" name="object 35"/>
          <p:cNvSpPr txBox="1"/>
          <p:nvPr/>
        </p:nvSpPr>
        <p:spPr>
          <a:xfrm>
            <a:off x="8667884" y="2140073"/>
            <a:ext cx="3255645" cy="453390"/>
          </a:xfrm>
          <a:prstGeom prst="rect">
            <a:avLst/>
          </a:prstGeom>
        </p:spPr>
        <p:txBody>
          <a:bodyPr vert="horz" wrap="square" lIns="0" tIns="13335" rIns="0" bIns="0" rtlCol="0">
            <a:spAutoFit/>
          </a:bodyPr>
          <a:lstStyle/>
          <a:p>
            <a:pPr marR="5080" algn="ctr">
              <a:lnSpc>
                <a:spcPct val="100000"/>
              </a:lnSpc>
              <a:spcBef>
                <a:spcPts val="105"/>
              </a:spcBef>
            </a:pPr>
            <a:r>
              <a:rPr sz="1400" dirty="0">
                <a:latin typeface="Calibri"/>
                <a:cs typeface="Calibri"/>
              </a:rPr>
              <a:t>Same</a:t>
            </a:r>
            <a:r>
              <a:rPr sz="1400" spc="-80" dirty="0">
                <a:latin typeface="Times New Roman"/>
                <a:cs typeface="Times New Roman"/>
              </a:rPr>
              <a:t> </a:t>
            </a:r>
            <a:r>
              <a:rPr sz="1400" dirty="0">
                <a:latin typeface="Calibri"/>
                <a:cs typeface="Calibri"/>
              </a:rPr>
              <a:t>as</a:t>
            </a:r>
            <a:r>
              <a:rPr sz="1400" spc="-50" dirty="0">
                <a:latin typeface="Times New Roman"/>
                <a:cs typeface="Times New Roman"/>
              </a:rPr>
              <a:t> </a:t>
            </a:r>
            <a:r>
              <a:rPr sz="1400" b="1" dirty="0">
                <a:latin typeface="Calibri"/>
                <a:cs typeface="Calibri"/>
              </a:rPr>
              <a:t>a</a:t>
            </a:r>
            <a:r>
              <a:rPr sz="1400" spc="-70" dirty="0">
                <a:latin typeface="Times New Roman"/>
                <a:cs typeface="Times New Roman"/>
              </a:rPr>
              <a:t> </a:t>
            </a:r>
            <a:r>
              <a:rPr sz="1400" dirty="0">
                <a:latin typeface="Calibri"/>
                <a:cs typeface="Calibri"/>
              </a:rPr>
              <a:t>mode,</a:t>
            </a:r>
            <a:r>
              <a:rPr sz="1400" spc="-70" dirty="0">
                <a:latin typeface="Times New Roman"/>
                <a:cs typeface="Times New Roman"/>
              </a:rPr>
              <a:t> </a:t>
            </a:r>
            <a:r>
              <a:rPr sz="1400" spc="-10" dirty="0">
                <a:latin typeface="Calibri"/>
                <a:cs typeface="Calibri"/>
              </a:rPr>
              <a:t>except</a:t>
            </a:r>
            <a:r>
              <a:rPr sz="1400" spc="-40" dirty="0">
                <a:latin typeface="Times New Roman"/>
                <a:cs typeface="Times New Roman"/>
              </a:rPr>
              <a:t> </a:t>
            </a:r>
            <a:r>
              <a:rPr sz="1400" dirty="0">
                <a:latin typeface="Calibri"/>
                <a:cs typeface="Calibri"/>
              </a:rPr>
              <a:t>this</a:t>
            </a:r>
            <a:r>
              <a:rPr sz="1400" spc="-50" dirty="0">
                <a:latin typeface="Times New Roman"/>
                <a:cs typeface="Times New Roman"/>
              </a:rPr>
              <a:t> </a:t>
            </a:r>
            <a:r>
              <a:rPr sz="1400" dirty="0">
                <a:latin typeface="Calibri"/>
                <a:cs typeface="Calibri"/>
              </a:rPr>
              <a:t>opens</a:t>
            </a:r>
            <a:r>
              <a:rPr sz="1400" spc="-45" dirty="0">
                <a:latin typeface="Times New Roman"/>
                <a:cs typeface="Times New Roman"/>
              </a:rPr>
              <a:t> </a:t>
            </a:r>
            <a:r>
              <a:rPr sz="1400" dirty="0">
                <a:latin typeface="Calibri"/>
                <a:cs typeface="Calibri"/>
              </a:rPr>
              <a:t>the</a:t>
            </a:r>
            <a:r>
              <a:rPr sz="1400" spc="-60" dirty="0">
                <a:latin typeface="Times New Roman"/>
                <a:cs typeface="Times New Roman"/>
              </a:rPr>
              <a:t> </a:t>
            </a:r>
            <a:r>
              <a:rPr sz="1400" dirty="0">
                <a:latin typeface="Calibri"/>
                <a:cs typeface="Calibri"/>
              </a:rPr>
              <a:t>file</a:t>
            </a:r>
            <a:r>
              <a:rPr sz="1400" spc="-60" dirty="0">
                <a:latin typeface="Times New Roman"/>
                <a:cs typeface="Times New Roman"/>
              </a:rPr>
              <a:t> </a:t>
            </a:r>
            <a:r>
              <a:rPr sz="1400" spc="-25" dirty="0">
                <a:latin typeface="Calibri"/>
                <a:cs typeface="Calibri"/>
              </a:rPr>
              <a:t>in</a:t>
            </a:r>
            <a:endParaRPr sz="1400">
              <a:latin typeface="Calibri"/>
              <a:cs typeface="Calibri"/>
            </a:endParaRPr>
          </a:p>
          <a:p>
            <a:pPr marR="3175" algn="ctr">
              <a:lnSpc>
                <a:spcPct val="100000"/>
              </a:lnSpc>
            </a:pPr>
            <a:r>
              <a:rPr sz="1400" dirty="0">
                <a:latin typeface="Calibri"/>
                <a:cs typeface="Calibri"/>
              </a:rPr>
              <a:t>binary</a:t>
            </a:r>
            <a:r>
              <a:rPr sz="1400" spc="-50" dirty="0">
                <a:latin typeface="Times New Roman"/>
                <a:cs typeface="Times New Roman"/>
              </a:rPr>
              <a:t> </a:t>
            </a:r>
            <a:r>
              <a:rPr sz="1400" spc="-10" dirty="0">
                <a:latin typeface="Calibri"/>
                <a:cs typeface="Calibri"/>
              </a:rPr>
              <a:t>format.</a:t>
            </a:r>
            <a:endParaRPr sz="1400">
              <a:latin typeface="Calibri"/>
              <a:cs typeface="Calibri"/>
            </a:endParaRPr>
          </a:p>
        </p:txBody>
      </p:sp>
      <p:sp>
        <p:nvSpPr>
          <p:cNvPr id="36" name="object 36"/>
          <p:cNvSpPr txBox="1"/>
          <p:nvPr/>
        </p:nvSpPr>
        <p:spPr>
          <a:xfrm>
            <a:off x="6726306" y="3645532"/>
            <a:ext cx="236854" cy="239395"/>
          </a:xfrm>
          <a:prstGeom prst="rect">
            <a:avLst/>
          </a:prstGeom>
        </p:spPr>
        <p:txBody>
          <a:bodyPr vert="horz" wrap="square" lIns="0" tIns="13335" rIns="0" bIns="0" rtlCol="0">
            <a:spAutoFit/>
          </a:bodyPr>
          <a:lstStyle/>
          <a:p>
            <a:pPr>
              <a:lnSpc>
                <a:spcPct val="100000"/>
              </a:lnSpc>
              <a:spcBef>
                <a:spcPts val="105"/>
              </a:spcBef>
            </a:pPr>
            <a:r>
              <a:rPr sz="1400" spc="-25" dirty="0">
                <a:latin typeface="Calibri"/>
                <a:cs typeface="Calibri"/>
              </a:rPr>
              <a:t>11.</a:t>
            </a:r>
            <a:endParaRPr sz="1400">
              <a:latin typeface="Calibri"/>
              <a:cs typeface="Calibri"/>
            </a:endParaRPr>
          </a:p>
        </p:txBody>
      </p:sp>
      <p:sp>
        <p:nvSpPr>
          <p:cNvPr id="37" name="object 37"/>
          <p:cNvSpPr txBox="1"/>
          <p:nvPr/>
        </p:nvSpPr>
        <p:spPr>
          <a:xfrm>
            <a:off x="7712966" y="3645532"/>
            <a:ext cx="190500" cy="239395"/>
          </a:xfrm>
          <a:prstGeom prst="rect">
            <a:avLst/>
          </a:prstGeom>
        </p:spPr>
        <p:txBody>
          <a:bodyPr vert="horz" wrap="square" lIns="0" tIns="13335" rIns="0" bIns="0" rtlCol="0">
            <a:spAutoFit/>
          </a:bodyPr>
          <a:lstStyle/>
          <a:p>
            <a:pPr>
              <a:lnSpc>
                <a:spcPct val="100000"/>
              </a:lnSpc>
              <a:spcBef>
                <a:spcPts val="105"/>
              </a:spcBef>
            </a:pPr>
            <a:r>
              <a:rPr sz="1400" b="1" spc="-25" dirty="0">
                <a:latin typeface="Calibri"/>
                <a:cs typeface="Calibri"/>
              </a:rPr>
              <a:t>a+</a:t>
            </a:r>
            <a:endParaRPr sz="1400">
              <a:latin typeface="Calibri"/>
              <a:cs typeface="Calibri"/>
            </a:endParaRPr>
          </a:p>
        </p:txBody>
      </p:sp>
      <p:sp>
        <p:nvSpPr>
          <p:cNvPr id="38" name="object 38"/>
          <p:cNvSpPr txBox="1"/>
          <p:nvPr/>
        </p:nvSpPr>
        <p:spPr>
          <a:xfrm>
            <a:off x="8498720" y="3431867"/>
            <a:ext cx="3594100" cy="666750"/>
          </a:xfrm>
          <a:prstGeom prst="rect">
            <a:avLst/>
          </a:prstGeom>
        </p:spPr>
        <p:txBody>
          <a:bodyPr vert="horz" wrap="square" lIns="0" tIns="13335" rIns="0" bIns="0" rtlCol="0">
            <a:spAutoFit/>
          </a:bodyPr>
          <a:lstStyle/>
          <a:p>
            <a:pPr marR="5080" algn="ctr">
              <a:lnSpc>
                <a:spcPct val="100000"/>
              </a:lnSpc>
              <a:spcBef>
                <a:spcPts val="105"/>
              </a:spcBef>
            </a:pPr>
            <a:r>
              <a:rPr sz="1400" dirty="0">
                <a:latin typeface="Calibri"/>
                <a:cs typeface="Calibri"/>
              </a:rPr>
              <a:t>Opens</a:t>
            </a:r>
            <a:r>
              <a:rPr sz="1400" spc="-65" dirty="0">
                <a:latin typeface="Times New Roman"/>
                <a:cs typeface="Times New Roman"/>
              </a:rPr>
              <a:t> </a:t>
            </a:r>
            <a:r>
              <a:rPr sz="1400" dirty="0">
                <a:latin typeface="Calibri"/>
                <a:cs typeface="Calibri"/>
              </a:rPr>
              <a:t>the</a:t>
            </a:r>
            <a:r>
              <a:rPr sz="1400" spc="-50" dirty="0">
                <a:latin typeface="Times New Roman"/>
                <a:cs typeface="Times New Roman"/>
              </a:rPr>
              <a:t> </a:t>
            </a:r>
            <a:r>
              <a:rPr sz="1400" dirty="0">
                <a:latin typeface="Calibri"/>
                <a:cs typeface="Calibri"/>
              </a:rPr>
              <a:t>file</a:t>
            </a:r>
            <a:r>
              <a:rPr sz="1400" spc="-70" dirty="0">
                <a:latin typeface="Times New Roman"/>
                <a:cs typeface="Times New Roman"/>
              </a:rPr>
              <a:t> </a:t>
            </a:r>
            <a:r>
              <a:rPr sz="1400" dirty="0">
                <a:latin typeface="Calibri"/>
                <a:cs typeface="Calibri"/>
              </a:rPr>
              <a:t>for</a:t>
            </a:r>
            <a:r>
              <a:rPr sz="1400" spc="-85" dirty="0">
                <a:latin typeface="Times New Roman"/>
                <a:cs typeface="Times New Roman"/>
              </a:rPr>
              <a:t> </a:t>
            </a:r>
            <a:r>
              <a:rPr sz="1400" dirty="0">
                <a:latin typeface="Calibri"/>
                <a:cs typeface="Calibri"/>
              </a:rPr>
              <a:t>appending</a:t>
            </a:r>
            <a:r>
              <a:rPr sz="1400" spc="-40" dirty="0">
                <a:latin typeface="Times New Roman"/>
                <a:cs typeface="Times New Roman"/>
              </a:rPr>
              <a:t> </a:t>
            </a:r>
            <a:r>
              <a:rPr sz="1400" dirty="0">
                <a:latin typeface="Calibri"/>
                <a:cs typeface="Calibri"/>
              </a:rPr>
              <a:t>and</a:t>
            </a:r>
            <a:r>
              <a:rPr sz="1400" spc="-65" dirty="0">
                <a:latin typeface="Times New Roman"/>
                <a:cs typeface="Times New Roman"/>
              </a:rPr>
              <a:t> </a:t>
            </a:r>
            <a:r>
              <a:rPr sz="1400" spc="-10" dirty="0">
                <a:latin typeface="Calibri"/>
                <a:cs typeface="Calibri"/>
              </a:rPr>
              <a:t>reading.</a:t>
            </a:r>
            <a:r>
              <a:rPr sz="1400" spc="-60" dirty="0">
                <a:latin typeface="Times New Roman"/>
                <a:cs typeface="Times New Roman"/>
              </a:rPr>
              <a:t> </a:t>
            </a:r>
            <a:r>
              <a:rPr sz="1400" dirty="0">
                <a:latin typeface="Calibri"/>
                <a:cs typeface="Calibri"/>
              </a:rPr>
              <a:t>The</a:t>
            </a:r>
            <a:r>
              <a:rPr sz="1400" spc="-60" dirty="0">
                <a:latin typeface="Times New Roman"/>
                <a:cs typeface="Times New Roman"/>
              </a:rPr>
              <a:t> </a:t>
            </a:r>
            <a:r>
              <a:rPr sz="1400" spc="-20" dirty="0">
                <a:latin typeface="Calibri"/>
                <a:cs typeface="Calibri"/>
              </a:rPr>
              <a:t>file</a:t>
            </a:r>
            <a:r>
              <a:rPr sz="1400" spc="-20" dirty="0">
                <a:latin typeface="Times New Roman"/>
                <a:cs typeface="Times New Roman"/>
              </a:rPr>
              <a:t> </a:t>
            </a:r>
            <a:r>
              <a:rPr sz="1400" dirty="0">
                <a:latin typeface="Calibri"/>
                <a:cs typeface="Calibri"/>
              </a:rPr>
              <a:t>pointer</a:t>
            </a:r>
            <a:r>
              <a:rPr sz="1400" spc="-55" dirty="0">
                <a:latin typeface="Times New Roman"/>
                <a:cs typeface="Times New Roman"/>
              </a:rPr>
              <a:t> </a:t>
            </a:r>
            <a:r>
              <a:rPr sz="1400" dirty="0">
                <a:latin typeface="Calibri"/>
                <a:cs typeface="Calibri"/>
              </a:rPr>
              <a:t>is</a:t>
            </a:r>
            <a:r>
              <a:rPr sz="1400" spc="-60" dirty="0">
                <a:latin typeface="Times New Roman"/>
                <a:cs typeface="Times New Roman"/>
              </a:rPr>
              <a:t> </a:t>
            </a:r>
            <a:r>
              <a:rPr sz="1400" dirty="0">
                <a:latin typeface="Calibri"/>
                <a:cs typeface="Calibri"/>
              </a:rPr>
              <a:t>at</a:t>
            </a:r>
            <a:r>
              <a:rPr sz="1400" spc="-60" dirty="0">
                <a:latin typeface="Times New Roman"/>
                <a:cs typeface="Times New Roman"/>
              </a:rPr>
              <a:t> </a:t>
            </a:r>
            <a:r>
              <a:rPr sz="1400" dirty="0">
                <a:latin typeface="Calibri"/>
                <a:cs typeface="Calibri"/>
              </a:rPr>
              <a:t>the</a:t>
            </a:r>
            <a:r>
              <a:rPr sz="1400" spc="-45" dirty="0">
                <a:latin typeface="Times New Roman"/>
                <a:cs typeface="Times New Roman"/>
              </a:rPr>
              <a:t> </a:t>
            </a:r>
            <a:r>
              <a:rPr sz="1400" dirty="0">
                <a:latin typeface="Calibri"/>
                <a:cs typeface="Calibri"/>
              </a:rPr>
              <a:t>end</a:t>
            </a:r>
            <a:r>
              <a:rPr sz="1400" spc="-60" dirty="0">
                <a:latin typeface="Times New Roman"/>
                <a:cs typeface="Times New Roman"/>
              </a:rPr>
              <a:t> </a:t>
            </a:r>
            <a:r>
              <a:rPr sz="1400" dirty="0">
                <a:latin typeface="Calibri"/>
                <a:cs typeface="Calibri"/>
              </a:rPr>
              <a:t>of</a:t>
            </a:r>
            <a:r>
              <a:rPr sz="1400" spc="-65" dirty="0">
                <a:latin typeface="Times New Roman"/>
                <a:cs typeface="Times New Roman"/>
              </a:rPr>
              <a:t> </a:t>
            </a:r>
            <a:r>
              <a:rPr sz="1400" dirty="0">
                <a:latin typeface="Calibri"/>
                <a:cs typeface="Calibri"/>
              </a:rPr>
              <a:t>the</a:t>
            </a:r>
            <a:r>
              <a:rPr sz="1400" spc="-45" dirty="0">
                <a:latin typeface="Times New Roman"/>
                <a:cs typeface="Times New Roman"/>
              </a:rPr>
              <a:t> </a:t>
            </a:r>
            <a:r>
              <a:rPr sz="1400" dirty="0">
                <a:latin typeface="Calibri"/>
                <a:cs typeface="Calibri"/>
              </a:rPr>
              <a:t>file</a:t>
            </a:r>
            <a:r>
              <a:rPr sz="1400" spc="-80" dirty="0">
                <a:latin typeface="Times New Roman"/>
                <a:cs typeface="Times New Roman"/>
              </a:rPr>
              <a:t> </a:t>
            </a:r>
            <a:r>
              <a:rPr sz="1400" dirty="0">
                <a:latin typeface="Calibri"/>
                <a:cs typeface="Calibri"/>
              </a:rPr>
              <a:t>if</a:t>
            </a:r>
            <a:r>
              <a:rPr sz="1400" spc="-60" dirty="0">
                <a:latin typeface="Times New Roman"/>
                <a:cs typeface="Times New Roman"/>
              </a:rPr>
              <a:t> </a:t>
            </a:r>
            <a:r>
              <a:rPr sz="1400" dirty="0">
                <a:latin typeface="Calibri"/>
                <a:cs typeface="Calibri"/>
              </a:rPr>
              <a:t>the</a:t>
            </a:r>
            <a:r>
              <a:rPr sz="1400" spc="-60" dirty="0">
                <a:latin typeface="Times New Roman"/>
                <a:cs typeface="Times New Roman"/>
              </a:rPr>
              <a:t> </a:t>
            </a:r>
            <a:r>
              <a:rPr sz="1400" dirty="0">
                <a:latin typeface="Calibri"/>
                <a:cs typeface="Calibri"/>
              </a:rPr>
              <a:t>file</a:t>
            </a:r>
            <a:r>
              <a:rPr sz="1400" spc="-60" dirty="0">
                <a:latin typeface="Times New Roman"/>
                <a:cs typeface="Times New Roman"/>
              </a:rPr>
              <a:t> </a:t>
            </a:r>
            <a:r>
              <a:rPr sz="1400" spc="-10" dirty="0">
                <a:latin typeface="Calibri"/>
                <a:cs typeface="Calibri"/>
              </a:rPr>
              <a:t>exists,</a:t>
            </a:r>
            <a:r>
              <a:rPr sz="1400" spc="-10" dirty="0">
                <a:latin typeface="Times New Roman"/>
                <a:cs typeface="Times New Roman"/>
              </a:rPr>
              <a:t> </a:t>
            </a:r>
            <a:r>
              <a:rPr sz="1400" dirty="0">
                <a:latin typeface="Calibri"/>
                <a:cs typeface="Calibri"/>
              </a:rPr>
              <a:t>else</a:t>
            </a:r>
            <a:r>
              <a:rPr sz="1400" spc="-55" dirty="0">
                <a:latin typeface="Times New Roman"/>
                <a:cs typeface="Times New Roman"/>
              </a:rPr>
              <a:t> </a:t>
            </a:r>
            <a:r>
              <a:rPr sz="1400" dirty="0">
                <a:latin typeface="Calibri"/>
                <a:cs typeface="Calibri"/>
              </a:rPr>
              <a:t>it</a:t>
            </a:r>
            <a:r>
              <a:rPr sz="1400" spc="-60" dirty="0">
                <a:latin typeface="Times New Roman"/>
                <a:cs typeface="Times New Roman"/>
              </a:rPr>
              <a:t> </a:t>
            </a:r>
            <a:r>
              <a:rPr sz="1400" spc="-10" dirty="0">
                <a:latin typeface="Calibri"/>
                <a:cs typeface="Calibri"/>
              </a:rPr>
              <a:t>creates</a:t>
            </a:r>
            <a:r>
              <a:rPr sz="1400" spc="-50" dirty="0">
                <a:latin typeface="Times New Roman"/>
                <a:cs typeface="Times New Roman"/>
              </a:rPr>
              <a:t> </a:t>
            </a:r>
            <a:r>
              <a:rPr sz="1400" dirty="0">
                <a:latin typeface="Calibri"/>
                <a:cs typeface="Calibri"/>
              </a:rPr>
              <a:t>a</a:t>
            </a:r>
            <a:r>
              <a:rPr sz="1400" spc="-50" dirty="0">
                <a:latin typeface="Times New Roman"/>
                <a:cs typeface="Times New Roman"/>
              </a:rPr>
              <a:t> </a:t>
            </a:r>
            <a:r>
              <a:rPr sz="1400" dirty="0">
                <a:latin typeface="Calibri"/>
                <a:cs typeface="Calibri"/>
              </a:rPr>
              <a:t>new</a:t>
            </a:r>
            <a:r>
              <a:rPr sz="1400" spc="-55" dirty="0">
                <a:latin typeface="Times New Roman"/>
                <a:cs typeface="Times New Roman"/>
              </a:rPr>
              <a:t> </a:t>
            </a:r>
            <a:r>
              <a:rPr sz="1400" dirty="0">
                <a:latin typeface="Calibri"/>
                <a:cs typeface="Calibri"/>
              </a:rPr>
              <a:t>file</a:t>
            </a:r>
            <a:r>
              <a:rPr sz="1400" spc="-65" dirty="0">
                <a:latin typeface="Times New Roman"/>
                <a:cs typeface="Times New Roman"/>
              </a:rPr>
              <a:t> </a:t>
            </a:r>
            <a:r>
              <a:rPr sz="1400" dirty="0">
                <a:latin typeface="Calibri"/>
                <a:cs typeface="Calibri"/>
              </a:rPr>
              <a:t>for</a:t>
            </a:r>
            <a:r>
              <a:rPr sz="1400" spc="-80" dirty="0">
                <a:latin typeface="Times New Roman"/>
                <a:cs typeface="Times New Roman"/>
              </a:rPr>
              <a:t> </a:t>
            </a:r>
            <a:r>
              <a:rPr sz="1400" spc="-10" dirty="0">
                <a:latin typeface="Calibri"/>
                <a:cs typeface="Calibri"/>
              </a:rPr>
              <a:t>reading</a:t>
            </a:r>
            <a:r>
              <a:rPr sz="1400" spc="-45" dirty="0">
                <a:latin typeface="Times New Roman"/>
                <a:cs typeface="Times New Roman"/>
              </a:rPr>
              <a:t> </a:t>
            </a:r>
            <a:r>
              <a:rPr sz="1400" dirty="0">
                <a:latin typeface="Calibri"/>
                <a:cs typeface="Calibri"/>
              </a:rPr>
              <a:t>and</a:t>
            </a:r>
            <a:r>
              <a:rPr sz="1400" spc="-55" dirty="0">
                <a:latin typeface="Times New Roman"/>
                <a:cs typeface="Times New Roman"/>
              </a:rPr>
              <a:t> </a:t>
            </a:r>
            <a:r>
              <a:rPr sz="1400" spc="-10" dirty="0">
                <a:latin typeface="Calibri"/>
                <a:cs typeface="Calibri"/>
              </a:rPr>
              <a:t>writing.</a:t>
            </a:r>
            <a:endParaRPr sz="1400">
              <a:latin typeface="Calibri"/>
              <a:cs typeface="Calibri"/>
            </a:endParaRPr>
          </a:p>
        </p:txBody>
      </p:sp>
      <p:sp>
        <p:nvSpPr>
          <p:cNvPr id="39" name="object 39"/>
          <p:cNvSpPr txBox="1"/>
          <p:nvPr/>
        </p:nvSpPr>
        <p:spPr>
          <a:xfrm>
            <a:off x="6726306" y="5043934"/>
            <a:ext cx="236854" cy="239395"/>
          </a:xfrm>
          <a:prstGeom prst="rect">
            <a:avLst/>
          </a:prstGeom>
        </p:spPr>
        <p:txBody>
          <a:bodyPr vert="horz" wrap="square" lIns="0" tIns="13335" rIns="0" bIns="0" rtlCol="0">
            <a:spAutoFit/>
          </a:bodyPr>
          <a:lstStyle/>
          <a:p>
            <a:pPr>
              <a:lnSpc>
                <a:spcPct val="100000"/>
              </a:lnSpc>
              <a:spcBef>
                <a:spcPts val="105"/>
              </a:spcBef>
            </a:pPr>
            <a:r>
              <a:rPr sz="1400" spc="-25" dirty="0">
                <a:latin typeface="Calibri"/>
                <a:cs typeface="Calibri"/>
              </a:rPr>
              <a:t>12.</a:t>
            </a:r>
            <a:endParaRPr sz="1400">
              <a:latin typeface="Calibri"/>
              <a:cs typeface="Calibri"/>
            </a:endParaRPr>
          </a:p>
        </p:txBody>
      </p:sp>
      <p:sp>
        <p:nvSpPr>
          <p:cNvPr id="40" name="object 40"/>
          <p:cNvSpPr txBox="1"/>
          <p:nvPr/>
        </p:nvSpPr>
        <p:spPr>
          <a:xfrm>
            <a:off x="7664198" y="5043934"/>
            <a:ext cx="286385" cy="239395"/>
          </a:xfrm>
          <a:prstGeom prst="rect">
            <a:avLst/>
          </a:prstGeom>
        </p:spPr>
        <p:txBody>
          <a:bodyPr vert="horz" wrap="square" lIns="0" tIns="13335" rIns="0" bIns="0" rtlCol="0">
            <a:spAutoFit/>
          </a:bodyPr>
          <a:lstStyle/>
          <a:p>
            <a:pPr>
              <a:lnSpc>
                <a:spcPct val="100000"/>
              </a:lnSpc>
              <a:spcBef>
                <a:spcPts val="105"/>
              </a:spcBef>
            </a:pPr>
            <a:r>
              <a:rPr sz="1400" b="1" spc="-25" dirty="0">
                <a:latin typeface="Calibri"/>
                <a:cs typeface="Calibri"/>
              </a:rPr>
              <a:t>ab+</a:t>
            </a:r>
            <a:endParaRPr sz="1400">
              <a:latin typeface="Calibri"/>
              <a:cs typeface="Calibri"/>
            </a:endParaRPr>
          </a:p>
        </p:txBody>
      </p:sp>
      <p:sp>
        <p:nvSpPr>
          <p:cNvPr id="41" name="object 41"/>
          <p:cNvSpPr txBox="1"/>
          <p:nvPr/>
        </p:nvSpPr>
        <p:spPr>
          <a:xfrm>
            <a:off x="8602351" y="4937254"/>
            <a:ext cx="3388360" cy="452755"/>
          </a:xfrm>
          <a:prstGeom prst="rect">
            <a:avLst/>
          </a:prstGeom>
        </p:spPr>
        <p:txBody>
          <a:bodyPr vert="horz" wrap="square" lIns="0" tIns="13335" rIns="0" bIns="0" rtlCol="0">
            <a:spAutoFit/>
          </a:bodyPr>
          <a:lstStyle/>
          <a:p>
            <a:pPr marL="1169035" marR="5080" indent="-1169670">
              <a:lnSpc>
                <a:spcPct val="100000"/>
              </a:lnSpc>
              <a:spcBef>
                <a:spcPts val="105"/>
              </a:spcBef>
            </a:pPr>
            <a:r>
              <a:rPr sz="1400" dirty="0">
                <a:latin typeface="Calibri"/>
                <a:cs typeface="Calibri"/>
              </a:rPr>
              <a:t>Same</a:t>
            </a:r>
            <a:r>
              <a:rPr sz="1400" spc="-80" dirty="0">
                <a:latin typeface="Times New Roman"/>
                <a:cs typeface="Times New Roman"/>
              </a:rPr>
              <a:t> </a:t>
            </a:r>
            <a:r>
              <a:rPr sz="1400" dirty="0">
                <a:latin typeface="Calibri"/>
                <a:cs typeface="Calibri"/>
              </a:rPr>
              <a:t>as</a:t>
            </a:r>
            <a:r>
              <a:rPr sz="1400" spc="-50" dirty="0">
                <a:latin typeface="Times New Roman"/>
                <a:cs typeface="Times New Roman"/>
              </a:rPr>
              <a:t> </a:t>
            </a:r>
            <a:r>
              <a:rPr sz="1400" b="1" dirty="0">
                <a:latin typeface="Calibri"/>
                <a:cs typeface="Calibri"/>
              </a:rPr>
              <a:t>a+</a:t>
            </a:r>
            <a:r>
              <a:rPr sz="1400" spc="-75" dirty="0">
                <a:latin typeface="Times New Roman"/>
                <a:cs typeface="Times New Roman"/>
              </a:rPr>
              <a:t> </a:t>
            </a:r>
            <a:r>
              <a:rPr sz="1400" dirty="0">
                <a:latin typeface="Calibri"/>
                <a:cs typeface="Calibri"/>
              </a:rPr>
              <a:t>mode,</a:t>
            </a:r>
            <a:r>
              <a:rPr sz="1400" spc="-70" dirty="0">
                <a:latin typeface="Times New Roman"/>
                <a:cs typeface="Times New Roman"/>
              </a:rPr>
              <a:t> </a:t>
            </a:r>
            <a:r>
              <a:rPr sz="1400" spc="-10" dirty="0">
                <a:latin typeface="Calibri"/>
                <a:cs typeface="Calibri"/>
              </a:rPr>
              <a:t>except</a:t>
            </a:r>
            <a:r>
              <a:rPr sz="1400" spc="-45" dirty="0">
                <a:latin typeface="Times New Roman"/>
                <a:cs typeface="Times New Roman"/>
              </a:rPr>
              <a:t> </a:t>
            </a:r>
            <a:r>
              <a:rPr sz="1400" dirty="0">
                <a:latin typeface="Calibri"/>
                <a:cs typeface="Calibri"/>
              </a:rPr>
              <a:t>this,</a:t>
            </a:r>
            <a:r>
              <a:rPr sz="1400" spc="-45" dirty="0">
                <a:latin typeface="Times New Roman"/>
                <a:cs typeface="Times New Roman"/>
              </a:rPr>
              <a:t> </a:t>
            </a:r>
            <a:r>
              <a:rPr sz="1400" dirty="0">
                <a:latin typeface="Calibri"/>
                <a:cs typeface="Calibri"/>
              </a:rPr>
              <a:t>opens</a:t>
            </a:r>
            <a:r>
              <a:rPr sz="1400" spc="-50" dirty="0">
                <a:latin typeface="Times New Roman"/>
                <a:cs typeface="Times New Roman"/>
              </a:rPr>
              <a:t> </a:t>
            </a:r>
            <a:r>
              <a:rPr sz="1400" dirty="0">
                <a:latin typeface="Calibri"/>
                <a:cs typeface="Calibri"/>
              </a:rPr>
              <a:t>the</a:t>
            </a:r>
            <a:r>
              <a:rPr sz="1400" spc="-55" dirty="0">
                <a:latin typeface="Times New Roman"/>
                <a:cs typeface="Times New Roman"/>
              </a:rPr>
              <a:t> </a:t>
            </a:r>
            <a:r>
              <a:rPr sz="1400" dirty="0">
                <a:latin typeface="Calibri"/>
                <a:cs typeface="Calibri"/>
              </a:rPr>
              <a:t>file</a:t>
            </a:r>
            <a:r>
              <a:rPr sz="1400" spc="-65" dirty="0">
                <a:latin typeface="Times New Roman"/>
                <a:cs typeface="Times New Roman"/>
              </a:rPr>
              <a:t> </a:t>
            </a:r>
            <a:r>
              <a:rPr sz="1400" spc="-25" dirty="0">
                <a:latin typeface="Calibri"/>
                <a:cs typeface="Calibri"/>
              </a:rPr>
              <a:t>in</a:t>
            </a:r>
            <a:r>
              <a:rPr sz="1400" spc="-25" dirty="0">
                <a:latin typeface="Times New Roman"/>
                <a:cs typeface="Times New Roman"/>
              </a:rPr>
              <a:t> </a:t>
            </a:r>
            <a:r>
              <a:rPr sz="1400" dirty="0">
                <a:latin typeface="Calibri"/>
                <a:cs typeface="Calibri"/>
              </a:rPr>
              <a:t>binary</a:t>
            </a:r>
            <a:r>
              <a:rPr sz="1400" spc="-60" dirty="0">
                <a:latin typeface="Times New Roman"/>
                <a:cs typeface="Times New Roman"/>
              </a:rPr>
              <a:t> </a:t>
            </a:r>
            <a:r>
              <a:rPr sz="1400" spc="-10" dirty="0">
                <a:latin typeface="Calibri"/>
                <a:cs typeface="Calibri"/>
              </a:rPr>
              <a:t>format.</a:t>
            </a:r>
            <a:endParaRPr sz="1400">
              <a:latin typeface="Calibri"/>
              <a:cs typeface="Calibri"/>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8282" y="381452"/>
            <a:ext cx="4900930" cy="331470"/>
          </a:xfrm>
          <a:prstGeom prst="rect">
            <a:avLst/>
          </a:prstGeom>
        </p:spPr>
        <p:txBody>
          <a:bodyPr vert="horz" wrap="square" lIns="0" tIns="13335" rIns="0" bIns="0" rtlCol="0">
            <a:spAutoFit/>
          </a:bodyPr>
          <a:lstStyle/>
          <a:p>
            <a:pPr marL="12700">
              <a:lnSpc>
                <a:spcPct val="100000"/>
              </a:lnSpc>
              <a:spcBef>
                <a:spcPts val="105"/>
              </a:spcBef>
            </a:pPr>
            <a:r>
              <a:rPr sz="2000" b="0" dirty="0">
                <a:latin typeface="Calibri"/>
                <a:cs typeface="Calibri"/>
              </a:rPr>
              <a:t>Example</a:t>
            </a:r>
            <a:r>
              <a:rPr sz="2000" b="0" spc="-90" dirty="0">
                <a:latin typeface="Times New Roman"/>
                <a:cs typeface="Times New Roman"/>
              </a:rPr>
              <a:t> </a:t>
            </a:r>
            <a:r>
              <a:rPr sz="2000" b="0" dirty="0">
                <a:latin typeface="Calibri"/>
                <a:cs typeface="Calibri"/>
              </a:rPr>
              <a:t>of</a:t>
            </a:r>
            <a:r>
              <a:rPr sz="2000" b="0" spc="-85" dirty="0">
                <a:latin typeface="Times New Roman"/>
                <a:cs typeface="Times New Roman"/>
              </a:rPr>
              <a:t> </a:t>
            </a:r>
            <a:r>
              <a:rPr sz="2000" b="0" dirty="0">
                <a:latin typeface="Calibri"/>
                <a:cs typeface="Calibri"/>
              </a:rPr>
              <a:t>Opening</a:t>
            </a:r>
            <a:r>
              <a:rPr sz="2000" b="0" spc="-105" dirty="0">
                <a:latin typeface="Times New Roman"/>
                <a:cs typeface="Times New Roman"/>
              </a:rPr>
              <a:t> </a:t>
            </a:r>
            <a:r>
              <a:rPr sz="2000" b="0" dirty="0">
                <a:latin typeface="Calibri"/>
                <a:cs typeface="Calibri"/>
              </a:rPr>
              <a:t>and</a:t>
            </a:r>
            <a:r>
              <a:rPr sz="2000" b="0" spc="-80" dirty="0">
                <a:latin typeface="Times New Roman"/>
                <a:cs typeface="Times New Roman"/>
              </a:rPr>
              <a:t> </a:t>
            </a:r>
            <a:r>
              <a:rPr sz="2000" b="0" dirty="0">
                <a:latin typeface="Calibri"/>
                <a:cs typeface="Calibri"/>
              </a:rPr>
              <a:t>Closing</a:t>
            </a:r>
            <a:r>
              <a:rPr sz="2000" b="0" spc="-80" dirty="0">
                <a:latin typeface="Times New Roman"/>
                <a:cs typeface="Times New Roman"/>
              </a:rPr>
              <a:t> </a:t>
            </a:r>
            <a:r>
              <a:rPr sz="2000" b="0" dirty="0">
                <a:latin typeface="Calibri"/>
                <a:cs typeface="Calibri"/>
              </a:rPr>
              <a:t>Files</a:t>
            </a:r>
            <a:r>
              <a:rPr sz="2000" b="0" spc="-75" dirty="0">
                <a:latin typeface="Times New Roman"/>
                <a:cs typeface="Times New Roman"/>
              </a:rPr>
              <a:t> </a:t>
            </a:r>
            <a:r>
              <a:rPr sz="2000" b="0" dirty="0">
                <a:latin typeface="Calibri"/>
                <a:cs typeface="Calibri"/>
              </a:rPr>
              <a:t>in</a:t>
            </a:r>
            <a:r>
              <a:rPr sz="2000" b="0" spc="-80" dirty="0">
                <a:latin typeface="Times New Roman"/>
                <a:cs typeface="Times New Roman"/>
              </a:rPr>
              <a:t> </a:t>
            </a:r>
            <a:r>
              <a:rPr sz="2000" b="0" spc="-10" dirty="0">
                <a:latin typeface="Calibri"/>
                <a:cs typeface="Calibri"/>
              </a:rPr>
              <a:t>Python</a:t>
            </a:r>
            <a:endParaRPr sz="2000">
              <a:latin typeface="Calibri"/>
              <a:cs typeface="Calibri"/>
            </a:endParaRPr>
          </a:p>
        </p:txBody>
      </p:sp>
      <p:sp>
        <p:nvSpPr>
          <p:cNvPr id="3" name="object 3"/>
          <p:cNvSpPr txBox="1"/>
          <p:nvPr/>
        </p:nvSpPr>
        <p:spPr>
          <a:xfrm>
            <a:off x="6609974" y="268099"/>
            <a:ext cx="5022215" cy="1440815"/>
          </a:xfrm>
          <a:prstGeom prst="rect">
            <a:avLst/>
          </a:prstGeom>
        </p:spPr>
        <p:txBody>
          <a:bodyPr vert="horz" wrap="square" lIns="0" tIns="126364" rIns="0" bIns="0" rtlCol="0">
            <a:spAutoFit/>
          </a:bodyPr>
          <a:lstStyle/>
          <a:p>
            <a:pPr marL="12700">
              <a:lnSpc>
                <a:spcPct val="100000"/>
              </a:lnSpc>
              <a:spcBef>
                <a:spcPts val="994"/>
              </a:spcBef>
            </a:pPr>
            <a:r>
              <a:rPr sz="2000" b="1" dirty="0">
                <a:latin typeface="Calibri"/>
                <a:cs typeface="Calibri"/>
              </a:rPr>
              <a:t>2.</a:t>
            </a:r>
            <a:r>
              <a:rPr sz="2000" spc="-70" dirty="0">
                <a:latin typeface="Times New Roman"/>
                <a:cs typeface="Times New Roman"/>
              </a:rPr>
              <a:t> </a:t>
            </a:r>
            <a:r>
              <a:rPr sz="2000" b="1" dirty="0">
                <a:latin typeface="Calibri"/>
                <a:cs typeface="Calibri"/>
              </a:rPr>
              <a:t>close()</a:t>
            </a:r>
            <a:r>
              <a:rPr sz="2000" spc="-80" dirty="0">
                <a:latin typeface="Times New Roman"/>
                <a:cs typeface="Times New Roman"/>
              </a:rPr>
              <a:t> </a:t>
            </a:r>
            <a:r>
              <a:rPr sz="2000" b="1" spc="-10" dirty="0">
                <a:latin typeface="Calibri"/>
                <a:cs typeface="Calibri"/>
              </a:rPr>
              <a:t>function:</a:t>
            </a:r>
            <a:endParaRPr sz="2000">
              <a:latin typeface="Calibri"/>
              <a:cs typeface="Calibri"/>
            </a:endParaRPr>
          </a:p>
          <a:p>
            <a:pPr marL="12700" marR="5080">
              <a:lnSpc>
                <a:spcPts val="1939"/>
              </a:lnSpc>
              <a:spcBef>
                <a:spcPts val="1050"/>
              </a:spcBef>
            </a:pPr>
            <a:r>
              <a:rPr sz="1800" dirty="0">
                <a:latin typeface="Calibri"/>
                <a:cs typeface="Calibri"/>
              </a:rPr>
              <a:t>This</a:t>
            </a:r>
            <a:r>
              <a:rPr sz="1800" spc="-65" dirty="0">
                <a:latin typeface="Times New Roman"/>
                <a:cs typeface="Times New Roman"/>
              </a:rPr>
              <a:t> </a:t>
            </a:r>
            <a:r>
              <a:rPr sz="1800" dirty="0">
                <a:latin typeface="Calibri"/>
                <a:cs typeface="Calibri"/>
              </a:rPr>
              <a:t>function</a:t>
            </a:r>
            <a:r>
              <a:rPr sz="1800" spc="-50" dirty="0">
                <a:latin typeface="Times New Roman"/>
                <a:cs typeface="Times New Roman"/>
              </a:rPr>
              <a:t> </a:t>
            </a:r>
            <a:r>
              <a:rPr sz="1800" dirty="0">
                <a:latin typeface="Calibri"/>
                <a:cs typeface="Calibri"/>
              </a:rPr>
              <a:t>doesn't</a:t>
            </a:r>
            <a:r>
              <a:rPr sz="1800" spc="-60" dirty="0">
                <a:latin typeface="Times New Roman"/>
                <a:cs typeface="Times New Roman"/>
              </a:rPr>
              <a:t> </a:t>
            </a:r>
            <a:r>
              <a:rPr sz="1800" dirty="0">
                <a:latin typeface="Calibri"/>
                <a:cs typeface="Calibri"/>
              </a:rPr>
              <a:t>take</a:t>
            </a:r>
            <a:r>
              <a:rPr sz="1800" spc="-55" dirty="0">
                <a:latin typeface="Times New Roman"/>
                <a:cs typeface="Times New Roman"/>
              </a:rPr>
              <a:t> </a:t>
            </a:r>
            <a:r>
              <a:rPr sz="1800" dirty="0">
                <a:latin typeface="Calibri"/>
                <a:cs typeface="Calibri"/>
              </a:rPr>
              <a:t>any</a:t>
            </a:r>
            <a:r>
              <a:rPr sz="1800" spc="-60" dirty="0">
                <a:latin typeface="Times New Roman"/>
                <a:cs typeface="Times New Roman"/>
              </a:rPr>
              <a:t> </a:t>
            </a:r>
            <a:r>
              <a:rPr sz="1800" spc="-10" dirty="0">
                <a:latin typeface="Calibri"/>
                <a:cs typeface="Calibri"/>
              </a:rPr>
              <a:t>argument,</a:t>
            </a:r>
            <a:r>
              <a:rPr sz="1800" spc="-60" dirty="0">
                <a:latin typeface="Times New Roman"/>
                <a:cs typeface="Times New Roman"/>
              </a:rPr>
              <a:t> </a:t>
            </a:r>
            <a:r>
              <a:rPr sz="1800" dirty="0">
                <a:latin typeface="Calibri"/>
                <a:cs typeface="Calibri"/>
              </a:rPr>
              <a:t>and</a:t>
            </a:r>
            <a:r>
              <a:rPr sz="1800" spc="-55" dirty="0">
                <a:latin typeface="Times New Roman"/>
                <a:cs typeface="Times New Roman"/>
              </a:rPr>
              <a:t> </a:t>
            </a:r>
            <a:r>
              <a:rPr sz="1800" dirty="0">
                <a:latin typeface="Calibri"/>
                <a:cs typeface="Calibri"/>
              </a:rPr>
              <a:t>you</a:t>
            </a:r>
            <a:r>
              <a:rPr sz="1800" spc="-55" dirty="0">
                <a:latin typeface="Times New Roman"/>
                <a:cs typeface="Times New Roman"/>
              </a:rPr>
              <a:t> </a:t>
            </a:r>
            <a:r>
              <a:rPr sz="1800" spc="-25" dirty="0">
                <a:latin typeface="Calibri"/>
                <a:cs typeface="Calibri"/>
              </a:rPr>
              <a:t>can</a:t>
            </a:r>
            <a:r>
              <a:rPr sz="1800" spc="-25" dirty="0">
                <a:latin typeface="Times New Roman"/>
                <a:cs typeface="Times New Roman"/>
              </a:rPr>
              <a:t> </a:t>
            </a:r>
            <a:r>
              <a:rPr sz="1800" spc="-10" dirty="0">
                <a:latin typeface="Calibri"/>
                <a:cs typeface="Calibri"/>
              </a:rPr>
              <a:t>directly</a:t>
            </a:r>
            <a:r>
              <a:rPr sz="1800" spc="-60" dirty="0">
                <a:latin typeface="Times New Roman"/>
                <a:cs typeface="Times New Roman"/>
              </a:rPr>
              <a:t> </a:t>
            </a:r>
            <a:r>
              <a:rPr sz="1800" dirty="0">
                <a:latin typeface="Calibri"/>
                <a:cs typeface="Calibri"/>
              </a:rPr>
              <a:t>call</a:t>
            </a:r>
            <a:r>
              <a:rPr sz="1800" spc="-75" dirty="0">
                <a:latin typeface="Times New Roman"/>
                <a:cs typeface="Times New Roman"/>
              </a:rPr>
              <a:t> </a:t>
            </a:r>
            <a:r>
              <a:rPr sz="1800" dirty="0">
                <a:latin typeface="Calibri"/>
                <a:cs typeface="Calibri"/>
              </a:rPr>
              <a:t>the</a:t>
            </a:r>
            <a:r>
              <a:rPr sz="1800" spc="-80" dirty="0">
                <a:latin typeface="Times New Roman"/>
                <a:cs typeface="Times New Roman"/>
              </a:rPr>
              <a:t> </a:t>
            </a:r>
            <a:r>
              <a:rPr sz="1800" dirty="0">
                <a:latin typeface="Calibri"/>
                <a:cs typeface="Calibri"/>
              </a:rPr>
              <a:t>close()</a:t>
            </a:r>
            <a:r>
              <a:rPr sz="1800" spc="-60" dirty="0">
                <a:latin typeface="Times New Roman"/>
                <a:cs typeface="Times New Roman"/>
              </a:rPr>
              <a:t> </a:t>
            </a:r>
            <a:r>
              <a:rPr sz="1800" dirty="0">
                <a:latin typeface="Calibri"/>
                <a:cs typeface="Calibri"/>
              </a:rPr>
              <a:t>function</a:t>
            </a:r>
            <a:r>
              <a:rPr sz="1800" spc="-55" dirty="0">
                <a:latin typeface="Times New Roman"/>
                <a:cs typeface="Times New Roman"/>
              </a:rPr>
              <a:t> </a:t>
            </a:r>
            <a:r>
              <a:rPr sz="1800" dirty="0">
                <a:latin typeface="Calibri"/>
                <a:cs typeface="Calibri"/>
              </a:rPr>
              <a:t>using</a:t>
            </a:r>
            <a:r>
              <a:rPr sz="1800" spc="-75" dirty="0">
                <a:latin typeface="Times New Roman"/>
                <a:cs typeface="Times New Roman"/>
              </a:rPr>
              <a:t> </a:t>
            </a:r>
            <a:r>
              <a:rPr sz="1800" dirty="0">
                <a:latin typeface="Calibri"/>
                <a:cs typeface="Calibri"/>
              </a:rPr>
              <a:t>the</a:t>
            </a:r>
            <a:r>
              <a:rPr sz="1800" spc="-70" dirty="0">
                <a:latin typeface="Times New Roman"/>
                <a:cs typeface="Times New Roman"/>
              </a:rPr>
              <a:t> </a:t>
            </a:r>
            <a:r>
              <a:rPr sz="1800" dirty="0">
                <a:latin typeface="Calibri"/>
                <a:cs typeface="Calibri"/>
              </a:rPr>
              <a:t>file</a:t>
            </a:r>
            <a:r>
              <a:rPr sz="1800" spc="-70" dirty="0">
                <a:latin typeface="Times New Roman"/>
                <a:cs typeface="Times New Roman"/>
              </a:rPr>
              <a:t> </a:t>
            </a:r>
            <a:r>
              <a:rPr sz="1800" spc="-10" dirty="0">
                <a:latin typeface="Calibri"/>
                <a:cs typeface="Calibri"/>
              </a:rPr>
              <a:t>object.</a:t>
            </a:r>
            <a:endParaRPr sz="1800">
              <a:latin typeface="Calibri"/>
              <a:cs typeface="Calibri"/>
            </a:endParaRPr>
          </a:p>
          <a:p>
            <a:pPr marL="12700">
              <a:lnSpc>
                <a:spcPct val="100000"/>
              </a:lnSpc>
              <a:spcBef>
                <a:spcPts val="760"/>
              </a:spcBef>
            </a:pPr>
            <a:r>
              <a:rPr sz="1800" dirty="0">
                <a:latin typeface="Calibri"/>
                <a:cs typeface="Calibri"/>
              </a:rPr>
              <a:t>It</a:t>
            </a:r>
            <a:r>
              <a:rPr sz="1800" spc="-35" dirty="0">
                <a:latin typeface="Times New Roman"/>
                <a:cs typeface="Times New Roman"/>
              </a:rPr>
              <a:t> </a:t>
            </a:r>
            <a:r>
              <a:rPr sz="1800" dirty="0">
                <a:latin typeface="Calibri"/>
                <a:cs typeface="Calibri"/>
              </a:rPr>
              <a:t>can</a:t>
            </a:r>
            <a:r>
              <a:rPr sz="1800" spc="-20" dirty="0">
                <a:latin typeface="Times New Roman"/>
                <a:cs typeface="Times New Roman"/>
              </a:rPr>
              <a:t> </a:t>
            </a:r>
            <a:r>
              <a:rPr sz="1800" dirty="0">
                <a:latin typeface="Calibri"/>
                <a:cs typeface="Calibri"/>
              </a:rPr>
              <a:t>be</a:t>
            </a:r>
            <a:r>
              <a:rPr sz="1800" spc="-25" dirty="0">
                <a:latin typeface="Times New Roman"/>
                <a:cs typeface="Times New Roman"/>
              </a:rPr>
              <a:t> </a:t>
            </a:r>
            <a:r>
              <a:rPr sz="1800" dirty="0">
                <a:latin typeface="Calibri"/>
                <a:cs typeface="Calibri"/>
              </a:rPr>
              <a:t>called</a:t>
            </a:r>
            <a:r>
              <a:rPr sz="1800" spc="-10" dirty="0">
                <a:latin typeface="Times New Roman"/>
                <a:cs typeface="Times New Roman"/>
              </a:rPr>
              <a:t> </a:t>
            </a:r>
            <a:r>
              <a:rPr sz="1800" dirty="0">
                <a:latin typeface="Calibri"/>
                <a:cs typeface="Calibri"/>
              </a:rPr>
              <a:t>multiple</a:t>
            </a:r>
            <a:r>
              <a:rPr sz="1800" spc="-20" dirty="0">
                <a:latin typeface="Times New Roman"/>
                <a:cs typeface="Times New Roman"/>
              </a:rPr>
              <a:t> </a:t>
            </a:r>
            <a:r>
              <a:rPr sz="1800" dirty="0">
                <a:latin typeface="Calibri"/>
                <a:cs typeface="Calibri"/>
              </a:rPr>
              <a:t>times,</a:t>
            </a:r>
            <a:r>
              <a:rPr sz="1800" spc="-10" dirty="0">
                <a:latin typeface="Times New Roman"/>
                <a:cs typeface="Times New Roman"/>
              </a:rPr>
              <a:t> </a:t>
            </a:r>
            <a:r>
              <a:rPr sz="1800" dirty="0">
                <a:latin typeface="Calibri"/>
                <a:cs typeface="Calibri"/>
              </a:rPr>
              <a:t>but</a:t>
            </a:r>
            <a:r>
              <a:rPr sz="1800" spc="-35" dirty="0">
                <a:latin typeface="Times New Roman"/>
                <a:cs typeface="Times New Roman"/>
              </a:rPr>
              <a:t> </a:t>
            </a:r>
            <a:r>
              <a:rPr sz="1800" dirty="0">
                <a:latin typeface="Calibri"/>
                <a:cs typeface="Calibri"/>
              </a:rPr>
              <a:t>if</a:t>
            </a:r>
            <a:r>
              <a:rPr sz="1800" spc="-25" dirty="0">
                <a:latin typeface="Times New Roman"/>
                <a:cs typeface="Times New Roman"/>
              </a:rPr>
              <a:t> </a:t>
            </a:r>
            <a:r>
              <a:rPr sz="1800" dirty="0">
                <a:latin typeface="Calibri"/>
                <a:cs typeface="Calibri"/>
              </a:rPr>
              <a:t>any</a:t>
            </a:r>
            <a:r>
              <a:rPr sz="1800" spc="-15" dirty="0">
                <a:latin typeface="Times New Roman"/>
                <a:cs typeface="Times New Roman"/>
              </a:rPr>
              <a:t> </a:t>
            </a:r>
            <a:r>
              <a:rPr sz="1800" dirty="0">
                <a:latin typeface="Calibri"/>
                <a:cs typeface="Calibri"/>
              </a:rPr>
              <a:t>operation</a:t>
            </a:r>
            <a:r>
              <a:rPr sz="1800" spc="-25" dirty="0">
                <a:latin typeface="Times New Roman"/>
                <a:cs typeface="Times New Roman"/>
              </a:rPr>
              <a:t> </a:t>
            </a:r>
            <a:r>
              <a:rPr sz="1800" spc="-25" dirty="0">
                <a:latin typeface="Calibri"/>
                <a:cs typeface="Calibri"/>
              </a:rPr>
              <a:t>is</a:t>
            </a:r>
            <a:endParaRPr sz="1800">
              <a:latin typeface="Calibri"/>
              <a:cs typeface="Calibri"/>
            </a:endParaRPr>
          </a:p>
        </p:txBody>
      </p:sp>
      <p:sp>
        <p:nvSpPr>
          <p:cNvPr id="4" name="object 4"/>
          <p:cNvSpPr txBox="1"/>
          <p:nvPr/>
        </p:nvSpPr>
        <p:spPr>
          <a:xfrm>
            <a:off x="6609983" y="1656075"/>
            <a:ext cx="5024755" cy="299720"/>
          </a:xfrm>
          <a:prstGeom prst="rect">
            <a:avLst/>
          </a:prstGeom>
        </p:spPr>
        <p:txBody>
          <a:bodyPr vert="horz" wrap="square" lIns="0" tIns="12700" rIns="0" bIns="0" rtlCol="0">
            <a:spAutoFit/>
          </a:bodyPr>
          <a:lstStyle/>
          <a:p>
            <a:pPr marL="12700">
              <a:lnSpc>
                <a:spcPct val="100000"/>
              </a:lnSpc>
              <a:spcBef>
                <a:spcPts val="100"/>
              </a:spcBef>
              <a:tabLst>
                <a:tab pos="1215390" algn="l"/>
                <a:tab pos="1661795" algn="l"/>
                <a:tab pos="2178685" algn="l"/>
                <a:tab pos="2979420" algn="l"/>
                <a:tab pos="3529329" algn="l"/>
                <a:tab pos="3844925" algn="l"/>
              </a:tabLst>
            </a:pPr>
            <a:r>
              <a:rPr sz="1800" spc="-10" dirty="0">
                <a:latin typeface="Calibri"/>
                <a:cs typeface="Calibri"/>
              </a:rPr>
              <a:t>performed</a:t>
            </a:r>
            <a:r>
              <a:rPr sz="1800" dirty="0">
                <a:latin typeface="Times New Roman"/>
                <a:cs typeface="Times New Roman"/>
              </a:rPr>
              <a:t>	</a:t>
            </a:r>
            <a:r>
              <a:rPr sz="1800" spc="-25" dirty="0">
                <a:latin typeface="Calibri"/>
                <a:cs typeface="Calibri"/>
              </a:rPr>
              <a:t>on</a:t>
            </a:r>
            <a:r>
              <a:rPr sz="1800" dirty="0">
                <a:latin typeface="Times New Roman"/>
                <a:cs typeface="Times New Roman"/>
              </a:rPr>
              <a:t>	</a:t>
            </a:r>
            <a:r>
              <a:rPr sz="1800" spc="-25" dirty="0">
                <a:latin typeface="Calibri"/>
                <a:cs typeface="Calibri"/>
              </a:rPr>
              <a:t>the</a:t>
            </a:r>
            <a:r>
              <a:rPr sz="1800" dirty="0">
                <a:latin typeface="Times New Roman"/>
                <a:cs typeface="Times New Roman"/>
              </a:rPr>
              <a:t>	</a:t>
            </a:r>
            <a:r>
              <a:rPr sz="1800" spc="-10" dirty="0">
                <a:latin typeface="Calibri"/>
                <a:cs typeface="Calibri"/>
              </a:rPr>
              <a:t>closed</a:t>
            </a:r>
            <a:r>
              <a:rPr sz="1800" dirty="0">
                <a:latin typeface="Times New Roman"/>
                <a:cs typeface="Times New Roman"/>
              </a:rPr>
              <a:t>	</a:t>
            </a:r>
            <a:r>
              <a:rPr sz="1800" spc="-10" dirty="0">
                <a:latin typeface="Calibri"/>
                <a:cs typeface="Calibri"/>
              </a:rPr>
              <a:t>file,</a:t>
            </a:r>
            <a:r>
              <a:rPr sz="1800" dirty="0">
                <a:latin typeface="Times New Roman"/>
                <a:cs typeface="Times New Roman"/>
              </a:rPr>
              <a:t>	</a:t>
            </a:r>
            <a:r>
              <a:rPr sz="1800" spc="-50" dirty="0">
                <a:latin typeface="Calibri"/>
                <a:cs typeface="Calibri"/>
              </a:rPr>
              <a:t>a</a:t>
            </a:r>
            <a:r>
              <a:rPr sz="1800" dirty="0">
                <a:latin typeface="Times New Roman"/>
                <a:cs typeface="Times New Roman"/>
              </a:rPr>
              <a:t>	</a:t>
            </a:r>
            <a:r>
              <a:rPr sz="1800" spc="-10" dirty="0">
                <a:latin typeface="Calibri"/>
                <a:cs typeface="Calibri"/>
              </a:rPr>
              <a:t>"ValueError"</a:t>
            </a:r>
            <a:endParaRPr sz="1800">
              <a:latin typeface="Calibri"/>
              <a:cs typeface="Calibri"/>
            </a:endParaRPr>
          </a:p>
        </p:txBody>
      </p:sp>
      <p:sp>
        <p:nvSpPr>
          <p:cNvPr id="5" name="object 5"/>
          <p:cNvSpPr txBox="1"/>
          <p:nvPr/>
        </p:nvSpPr>
        <p:spPr>
          <a:xfrm>
            <a:off x="6609974" y="1803774"/>
            <a:ext cx="1795145" cy="772795"/>
          </a:xfrm>
          <a:prstGeom prst="rect">
            <a:avLst/>
          </a:prstGeom>
        </p:spPr>
        <p:txBody>
          <a:bodyPr vert="horz" wrap="square" lIns="0" tIns="111760" rIns="0" bIns="0" rtlCol="0">
            <a:spAutoFit/>
          </a:bodyPr>
          <a:lstStyle/>
          <a:p>
            <a:pPr marL="12700">
              <a:lnSpc>
                <a:spcPct val="100000"/>
              </a:lnSpc>
              <a:spcBef>
                <a:spcPts val="880"/>
              </a:spcBef>
            </a:pPr>
            <a:r>
              <a:rPr sz="1800" spc="-20" dirty="0">
                <a:latin typeface="Calibri"/>
                <a:cs typeface="Calibri"/>
              </a:rPr>
              <a:t>exception</a:t>
            </a:r>
            <a:r>
              <a:rPr sz="1800" spc="-30" dirty="0">
                <a:latin typeface="Times New Roman"/>
                <a:cs typeface="Times New Roman"/>
              </a:rPr>
              <a:t> </a:t>
            </a:r>
            <a:r>
              <a:rPr sz="1800" dirty="0">
                <a:latin typeface="Calibri"/>
                <a:cs typeface="Calibri"/>
              </a:rPr>
              <a:t>is</a:t>
            </a:r>
            <a:r>
              <a:rPr sz="1800" spc="-35" dirty="0">
                <a:latin typeface="Times New Roman"/>
                <a:cs typeface="Times New Roman"/>
              </a:rPr>
              <a:t> </a:t>
            </a:r>
            <a:r>
              <a:rPr sz="1800" spc="-10" dirty="0">
                <a:latin typeface="Calibri"/>
                <a:cs typeface="Calibri"/>
              </a:rPr>
              <a:t>raised.</a:t>
            </a:r>
            <a:endParaRPr sz="1800">
              <a:latin typeface="Calibri"/>
              <a:cs typeface="Calibri"/>
            </a:endParaRPr>
          </a:p>
          <a:p>
            <a:pPr marL="12700">
              <a:lnSpc>
                <a:spcPct val="100000"/>
              </a:lnSpc>
              <a:spcBef>
                <a:spcPts val="780"/>
              </a:spcBef>
            </a:pPr>
            <a:r>
              <a:rPr sz="1800" b="1" spc="-10" dirty="0">
                <a:solidFill>
                  <a:srgbClr val="001F5F"/>
                </a:solidFill>
                <a:latin typeface="Calibri"/>
                <a:cs typeface="Calibri"/>
              </a:rPr>
              <a:t>Syntax:</a:t>
            </a:r>
            <a:endParaRPr sz="1800">
              <a:latin typeface="Calibri"/>
              <a:cs typeface="Calibri"/>
            </a:endParaRPr>
          </a:p>
        </p:txBody>
      </p:sp>
      <p:sp>
        <p:nvSpPr>
          <p:cNvPr id="6" name="object 6"/>
          <p:cNvSpPr txBox="1"/>
          <p:nvPr/>
        </p:nvSpPr>
        <p:spPr>
          <a:xfrm>
            <a:off x="6609974" y="3453508"/>
            <a:ext cx="5024120" cy="1416050"/>
          </a:xfrm>
          <a:prstGeom prst="rect">
            <a:avLst/>
          </a:prstGeom>
        </p:spPr>
        <p:txBody>
          <a:bodyPr vert="horz" wrap="square" lIns="0" tIns="43815" rIns="0" bIns="0" rtlCol="0">
            <a:spAutoFit/>
          </a:bodyPr>
          <a:lstStyle/>
          <a:p>
            <a:pPr marL="12700" marR="5080" indent="-635" algn="just">
              <a:lnSpc>
                <a:spcPts val="1939"/>
              </a:lnSpc>
              <a:spcBef>
                <a:spcPts val="345"/>
              </a:spcBef>
            </a:pPr>
            <a:r>
              <a:rPr sz="1800" spc="-30" dirty="0">
                <a:latin typeface="Calibri"/>
                <a:cs typeface="Calibri"/>
              </a:rPr>
              <a:t>You</a:t>
            </a:r>
            <a:r>
              <a:rPr sz="1800" spc="-35" dirty="0">
                <a:latin typeface="Times New Roman"/>
                <a:cs typeface="Times New Roman"/>
              </a:rPr>
              <a:t> </a:t>
            </a:r>
            <a:r>
              <a:rPr sz="1800" dirty="0">
                <a:latin typeface="Calibri"/>
                <a:cs typeface="Calibri"/>
              </a:rPr>
              <a:t>can</a:t>
            </a:r>
            <a:r>
              <a:rPr sz="1800" spc="-30" dirty="0">
                <a:latin typeface="Times New Roman"/>
                <a:cs typeface="Times New Roman"/>
              </a:rPr>
              <a:t> </a:t>
            </a:r>
            <a:r>
              <a:rPr sz="1800" dirty="0">
                <a:latin typeface="Calibri"/>
                <a:cs typeface="Calibri"/>
              </a:rPr>
              <a:t>use</a:t>
            </a:r>
            <a:r>
              <a:rPr sz="1800" spc="-25" dirty="0">
                <a:latin typeface="Times New Roman"/>
                <a:cs typeface="Times New Roman"/>
              </a:rPr>
              <a:t> </a:t>
            </a:r>
            <a:r>
              <a:rPr sz="1800" dirty="0">
                <a:latin typeface="Calibri"/>
                <a:cs typeface="Calibri"/>
              </a:rPr>
              <a:t>the</a:t>
            </a:r>
            <a:r>
              <a:rPr sz="1800" spc="-35" dirty="0">
                <a:latin typeface="Times New Roman"/>
                <a:cs typeface="Times New Roman"/>
              </a:rPr>
              <a:t> </a:t>
            </a:r>
            <a:r>
              <a:rPr sz="1800" b="1" dirty="0">
                <a:latin typeface="Calibri"/>
                <a:cs typeface="Calibri"/>
              </a:rPr>
              <a:t>'with'</a:t>
            </a:r>
            <a:r>
              <a:rPr sz="1800" spc="-35" dirty="0">
                <a:latin typeface="Times New Roman"/>
                <a:cs typeface="Times New Roman"/>
              </a:rPr>
              <a:t> </a:t>
            </a:r>
            <a:r>
              <a:rPr sz="1800" spc="-10" dirty="0">
                <a:latin typeface="Calibri"/>
                <a:cs typeface="Calibri"/>
              </a:rPr>
              <a:t>statement</a:t>
            </a:r>
            <a:r>
              <a:rPr sz="1800" spc="-40" dirty="0">
                <a:latin typeface="Times New Roman"/>
                <a:cs typeface="Times New Roman"/>
              </a:rPr>
              <a:t> </a:t>
            </a:r>
            <a:r>
              <a:rPr sz="1800" dirty="0">
                <a:latin typeface="Calibri"/>
                <a:cs typeface="Calibri"/>
              </a:rPr>
              <a:t>with</a:t>
            </a:r>
            <a:r>
              <a:rPr sz="1800" spc="-35" dirty="0">
                <a:latin typeface="Times New Roman"/>
                <a:cs typeface="Times New Roman"/>
              </a:rPr>
              <a:t> </a:t>
            </a:r>
            <a:r>
              <a:rPr sz="1800" dirty="0">
                <a:latin typeface="Calibri"/>
                <a:cs typeface="Calibri"/>
              </a:rPr>
              <a:t>open</a:t>
            </a:r>
            <a:r>
              <a:rPr sz="1800" spc="-25" dirty="0">
                <a:latin typeface="Times New Roman"/>
                <a:cs typeface="Times New Roman"/>
              </a:rPr>
              <a:t> </a:t>
            </a:r>
            <a:r>
              <a:rPr sz="1800" dirty="0">
                <a:latin typeface="Calibri"/>
                <a:cs typeface="Calibri"/>
              </a:rPr>
              <a:t>also,</a:t>
            </a:r>
            <a:r>
              <a:rPr sz="1800" spc="-30" dirty="0">
                <a:latin typeface="Times New Roman"/>
                <a:cs typeface="Times New Roman"/>
              </a:rPr>
              <a:t> </a:t>
            </a:r>
            <a:r>
              <a:rPr sz="1800" dirty="0">
                <a:latin typeface="Calibri"/>
                <a:cs typeface="Calibri"/>
              </a:rPr>
              <a:t>as</a:t>
            </a:r>
            <a:r>
              <a:rPr sz="1800" spc="-30" dirty="0">
                <a:latin typeface="Times New Roman"/>
                <a:cs typeface="Times New Roman"/>
              </a:rPr>
              <a:t> </a:t>
            </a:r>
            <a:r>
              <a:rPr sz="1800" spc="-25" dirty="0">
                <a:latin typeface="Calibri"/>
                <a:cs typeface="Calibri"/>
              </a:rPr>
              <a:t>it</a:t>
            </a:r>
            <a:r>
              <a:rPr sz="1800" spc="-25" dirty="0">
                <a:latin typeface="Times New Roman"/>
                <a:cs typeface="Times New Roman"/>
              </a:rPr>
              <a:t> </a:t>
            </a:r>
            <a:r>
              <a:rPr sz="1800" dirty="0">
                <a:latin typeface="Calibri"/>
                <a:cs typeface="Calibri"/>
              </a:rPr>
              <a:t>provides</a:t>
            </a:r>
            <a:r>
              <a:rPr sz="1800" spc="190" dirty="0">
                <a:latin typeface="Times New Roman"/>
                <a:cs typeface="Times New Roman"/>
              </a:rPr>
              <a:t> </a:t>
            </a:r>
            <a:r>
              <a:rPr sz="1800" dirty="0">
                <a:latin typeface="Calibri"/>
                <a:cs typeface="Calibri"/>
              </a:rPr>
              <a:t>better</a:t>
            </a:r>
            <a:r>
              <a:rPr sz="1800" spc="210" dirty="0">
                <a:latin typeface="Times New Roman"/>
                <a:cs typeface="Times New Roman"/>
              </a:rPr>
              <a:t> </a:t>
            </a:r>
            <a:r>
              <a:rPr sz="1800" dirty="0">
                <a:latin typeface="Calibri"/>
                <a:cs typeface="Calibri"/>
              </a:rPr>
              <a:t>exception</a:t>
            </a:r>
            <a:r>
              <a:rPr sz="1800" spc="204" dirty="0">
                <a:latin typeface="Times New Roman"/>
                <a:cs typeface="Times New Roman"/>
              </a:rPr>
              <a:t> </a:t>
            </a:r>
            <a:r>
              <a:rPr sz="1800" dirty="0">
                <a:latin typeface="Calibri"/>
                <a:cs typeface="Calibri"/>
              </a:rPr>
              <a:t>handling</a:t>
            </a:r>
            <a:r>
              <a:rPr sz="1800" spc="204" dirty="0">
                <a:latin typeface="Times New Roman"/>
                <a:cs typeface="Times New Roman"/>
              </a:rPr>
              <a:t> </a:t>
            </a:r>
            <a:r>
              <a:rPr sz="1800" dirty="0">
                <a:latin typeface="Calibri"/>
                <a:cs typeface="Calibri"/>
              </a:rPr>
              <a:t>and</a:t>
            </a:r>
            <a:r>
              <a:rPr sz="1800" spc="210" dirty="0">
                <a:latin typeface="Times New Roman"/>
                <a:cs typeface="Times New Roman"/>
              </a:rPr>
              <a:t> </a:t>
            </a:r>
            <a:r>
              <a:rPr sz="1800" dirty="0">
                <a:latin typeface="Calibri"/>
                <a:cs typeface="Calibri"/>
              </a:rPr>
              <a:t>simplifies</a:t>
            </a:r>
            <a:r>
              <a:rPr sz="1800" spc="204" dirty="0">
                <a:latin typeface="Times New Roman"/>
                <a:cs typeface="Times New Roman"/>
              </a:rPr>
              <a:t> </a:t>
            </a:r>
            <a:r>
              <a:rPr sz="1800" spc="-25" dirty="0">
                <a:latin typeface="Calibri"/>
                <a:cs typeface="Calibri"/>
              </a:rPr>
              <a:t>it</a:t>
            </a:r>
            <a:r>
              <a:rPr sz="1800" spc="-25" dirty="0">
                <a:latin typeface="Times New Roman"/>
                <a:cs typeface="Times New Roman"/>
              </a:rPr>
              <a:t> </a:t>
            </a:r>
            <a:r>
              <a:rPr sz="1800" dirty="0">
                <a:latin typeface="Calibri"/>
                <a:cs typeface="Calibri"/>
              </a:rPr>
              <a:t>by</a:t>
            </a:r>
            <a:r>
              <a:rPr sz="1800" spc="-80" dirty="0">
                <a:latin typeface="Times New Roman"/>
                <a:cs typeface="Times New Roman"/>
              </a:rPr>
              <a:t> </a:t>
            </a:r>
            <a:r>
              <a:rPr sz="1800" spc="-10" dirty="0">
                <a:latin typeface="Calibri"/>
                <a:cs typeface="Calibri"/>
              </a:rPr>
              <a:t>providing</a:t>
            </a:r>
            <a:r>
              <a:rPr sz="1800" spc="-50" dirty="0">
                <a:latin typeface="Times New Roman"/>
                <a:cs typeface="Times New Roman"/>
              </a:rPr>
              <a:t> </a:t>
            </a:r>
            <a:r>
              <a:rPr sz="1800" dirty="0">
                <a:latin typeface="Calibri"/>
                <a:cs typeface="Calibri"/>
              </a:rPr>
              <a:t>some</a:t>
            </a:r>
            <a:r>
              <a:rPr sz="1800" spc="-75" dirty="0">
                <a:latin typeface="Times New Roman"/>
                <a:cs typeface="Times New Roman"/>
              </a:rPr>
              <a:t> </a:t>
            </a:r>
            <a:r>
              <a:rPr sz="1800" dirty="0">
                <a:latin typeface="Calibri"/>
                <a:cs typeface="Calibri"/>
              </a:rPr>
              <a:t>cleanup</a:t>
            </a:r>
            <a:r>
              <a:rPr sz="1800" spc="-60" dirty="0">
                <a:latin typeface="Times New Roman"/>
                <a:cs typeface="Times New Roman"/>
              </a:rPr>
              <a:t> </a:t>
            </a:r>
            <a:r>
              <a:rPr sz="1800" spc="-10" dirty="0">
                <a:latin typeface="Calibri"/>
                <a:cs typeface="Calibri"/>
              </a:rPr>
              <a:t>tasks.</a:t>
            </a:r>
            <a:endParaRPr sz="1800">
              <a:latin typeface="Calibri"/>
              <a:cs typeface="Calibri"/>
            </a:endParaRPr>
          </a:p>
          <a:p>
            <a:pPr marL="12700" algn="just">
              <a:lnSpc>
                <a:spcPts val="2055"/>
              </a:lnSpc>
              <a:spcBef>
                <a:spcPts val="775"/>
              </a:spcBef>
            </a:pPr>
            <a:r>
              <a:rPr sz="1800" dirty="0">
                <a:latin typeface="Calibri"/>
                <a:cs typeface="Calibri"/>
              </a:rPr>
              <a:t>Also,</a:t>
            </a:r>
            <a:r>
              <a:rPr sz="1800" spc="-30" dirty="0">
                <a:latin typeface="Times New Roman"/>
                <a:cs typeface="Times New Roman"/>
              </a:rPr>
              <a:t> </a:t>
            </a:r>
            <a:r>
              <a:rPr sz="1800" dirty="0">
                <a:latin typeface="Calibri"/>
                <a:cs typeface="Calibri"/>
              </a:rPr>
              <a:t>it</a:t>
            </a:r>
            <a:r>
              <a:rPr sz="1800" spc="-5" dirty="0">
                <a:latin typeface="Times New Roman"/>
                <a:cs typeface="Times New Roman"/>
              </a:rPr>
              <a:t> </a:t>
            </a:r>
            <a:r>
              <a:rPr sz="1800" dirty="0">
                <a:latin typeface="Calibri"/>
                <a:cs typeface="Calibri"/>
              </a:rPr>
              <a:t>will</a:t>
            </a:r>
            <a:r>
              <a:rPr sz="1800" spc="-20" dirty="0">
                <a:latin typeface="Times New Roman"/>
                <a:cs typeface="Times New Roman"/>
              </a:rPr>
              <a:t> </a:t>
            </a:r>
            <a:r>
              <a:rPr sz="1800" spc="-10" dirty="0">
                <a:latin typeface="Calibri"/>
                <a:cs typeface="Calibri"/>
              </a:rPr>
              <a:t>automatically</a:t>
            </a:r>
            <a:r>
              <a:rPr sz="1800" spc="-10" dirty="0">
                <a:latin typeface="Times New Roman"/>
                <a:cs typeface="Times New Roman"/>
              </a:rPr>
              <a:t> </a:t>
            </a:r>
            <a:r>
              <a:rPr sz="1800" dirty="0">
                <a:latin typeface="Calibri"/>
                <a:cs typeface="Calibri"/>
              </a:rPr>
              <a:t>close</a:t>
            </a:r>
            <a:r>
              <a:rPr sz="1800" spc="-10" dirty="0">
                <a:latin typeface="Times New Roman"/>
                <a:cs typeface="Times New Roman"/>
              </a:rPr>
              <a:t> </a:t>
            </a:r>
            <a:r>
              <a:rPr sz="1800" dirty="0">
                <a:latin typeface="Calibri"/>
                <a:cs typeface="Calibri"/>
              </a:rPr>
              <a:t>the</a:t>
            </a:r>
            <a:r>
              <a:rPr sz="1800" spc="-5" dirty="0">
                <a:latin typeface="Times New Roman"/>
                <a:cs typeface="Times New Roman"/>
              </a:rPr>
              <a:t> </a:t>
            </a:r>
            <a:r>
              <a:rPr sz="1800" dirty="0">
                <a:latin typeface="Calibri"/>
                <a:cs typeface="Calibri"/>
              </a:rPr>
              <a:t>file,</a:t>
            </a:r>
            <a:r>
              <a:rPr sz="1800" spc="-20" dirty="0">
                <a:latin typeface="Times New Roman"/>
                <a:cs typeface="Times New Roman"/>
              </a:rPr>
              <a:t> </a:t>
            </a:r>
            <a:r>
              <a:rPr sz="1800" dirty="0">
                <a:latin typeface="Calibri"/>
                <a:cs typeface="Calibri"/>
              </a:rPr>
              <a:t>and</a:t>
            </a:r>
            <a:r>
              <a:rPr sz="1800" spc="-5" dirty="0">
                <a:latin typeface="Times New Roman"/>
                <a:cs typeface="Times New Roman"/>
              </a:rPr>
              <a:t> </a:t>
            </a:r>
            <a:r>
              <a:rPr sz="1800" dirty="0">
                <a:latin typeface="Calibri"/>
                <a:cs typeface="Calibri"/>
              </a:rPr>
              <a:t>you</a:t>
            </a:r>
            <a:r>
              <a:rPr sz="1800" spc="-5" dirty="0">
                <a:latin typeface="Times New Roman"/>
                <a:cs typeface="Times New Roman"/>
              </a:rPr>
              <a:t> </a:t>
            </a:r>
            <a:r>
              <a:rPr sz="1800" spc="-10" dirty="0">
                <a:latin typeface="Calibri"/>
                <a:cs typeface="Calibri"/>
              </a:rPr>
              <a:t>don't</a:t>
            </a:r>
            <a:endParaRPr sz="1800">
              <a:latin typeface="Calibri"/>
              <a:cs typeface="Calibri"/>
            </a:endParaRPr>
          </a:p>
          <a:p>
            <a:pPr marL="12700" algn="just">
              <a:lnSpc>
                <a:spcPts val="2055"/>
              </a:lnSpc>
            </a:pPr>
            <a:r>
              <a:rPr sz="1800" spc="-10" dirty="0">
                <a:latin typeface="Calibri"/>
                <a:cs typeface="Calibri"/>
              </a:rPr>
              <a:t>have</a:t>
            </a:r>
            <a:r>
              <a:rPr sz="1800" spc="-70" dirty="0">
                <a:latin typeface="Times New Roman"/>
                <a:cs typeface="Times New Roman"/>
              </a:rPr>
              <a:t> </a:t>
            </a:r>
            <a:r>
              <a:rPr sz="1800" dirty="0">
                <a:latin typeface="Calibri"/>
                <a:cs typeface="Calibri"/>
              </a:rPr>
              <a:t>to</a:t>
            </a:r>
            <a:r>
              <a:rPr sz="1800" spc="-65" dirty="0">
                <a:latin typeface="Times New Roman"/>
                <a:cs typeface="Times New Roman"/>
              </a:rPr>
              <a:t> </a:t>
            </a:r>
            <a:r>
              <a:rPr sz="1800" dirty="0">
                <a:latin typeface="Calibri"/>
                <a:cs typeface="Calibri"/>
              </a:rPr>
              <a:t>do</a:t>
            </a:r>
            <a:r>
              <a:rPr sz="1800" spc="-55" dirty="0">
                <a:latin typeface="Times New Roman"/>
                <a:cs typeface="Times New Roman"/>
              </a:rPr>
              <a:t> </a:t>
            </a:r>
            <a:r>
              <a:rPr sz="1800" dirty="0">
                <a:latin typeface="Calibri"/>
                <a:cs typeface="Calibri"/>
              </a:rPr>
              <a:t>it</a:t>
            </a:r>
            <a:r>
              <a:rPr sz="1800" spc="-55" dirty="0">
                <a:latin typeface="Times New Roman"/>
                <a:cs typeface="Times New Roman"/>
              </a:rPr>
              <a:t> </a:t>
            </a:r>
            <a:r>
              <a:rPr sz="1800" spc="-10" dirty="0">
                <a:latin typeface="Calibri"/>
                <a:cs typeface="Calibri"/>
              </a:rPr>
              <a:t>manually.</a:t>
            </a:r>
            <a:endParaRPr sz="1800">
              <a:latin typeface="Calibri"/>
              <a:cs typeface="Calibri"/>
            </a:endParaRPr>
          </a:p>
        </p:txBody>
      </p:sp>
      <p:grpSp>
        <p:nvGrpSpPr>
          <p:cNvPr id="7" name="object 7"/>
          <p:cNvGrpSpPr/>
          <p:nvPr/>
        </p:nvGrpSpPr>
        <p:grpSpPr>
          <a:xfrm>
            <a:off x="1671573" y="2039223"/>
            <a:ext cx="3321685" cy="531495"/>
            <a:chOff x="1671573" y="2039223"/>
            <a:chExt cx="3321685" cy="531495"/>
          </a:xfrm>
        </p:grpSpPr>
        <p:sp>
          <p:nvSpPr>
            <p:cNvPr id="8" name="object 8"/>
            <p:cNvSpPr/>
            <p:nvPr/>
          </p:nvSpPr>
          <p:spPr>
            <a:xfrm>
              <a:off x="1677923" y="2045573"/>
              <a:ext cx="3308985" cy="518795"/>
            </a:xfrm>
            <a:custGeom>
              <a:avLst/>
              <a:gdLst/>
              <a:ahLst/>
              <a:cxnLst/>
              <a:rect l="l" t="t" r="r" b="b"/>
              <a:pathLst>
                <a:path w="3308985" h="518794">
                  <a:moveTo>
                    <a:pt x="3222497" y="0"/>
                  </a:moveTo>
                  <a:lnTo>
                    <a:pt x="86486" y="0"/>
                  </a:lnTo>
                  <a:lnTo>
                    <a:pt x="52826" y="6799"/>
                  </a:lnTo>
                  <a:lnTo>
                    <a:pt x="25334" y="25340"/>
                  </a:lnTo>
                  <a:lnTo>
                    <a:pt x="6797" y="52836"/>
                  </a:lnTo>
                  <a:lnTo>
                    <a:pt x="0" y="86502"/>
                  </a:lnTo>
                  <a:lnTo>
                    <a:pt x="0" y="432053"/>
                  </a:lnTo>
                  <a:lnTo>
                    <a:pt x="6797" y="465719"/>
                  </a:lnTo>
                  <a:lnTo>
                    <a:pt x="25334" y="493215"/>
                  </a:lnTo>
                  <a:lnTo>
                    <a:pt x="52826" y="511756"/>
                  </a:lnTo>
                  <a:lnTo>
                    <a:pt x="86486" y="518556"/>
                  </a:lnTo>
                  <a:lnTo>
                    <a:pt x="3222497" y="518556"/>
                  </a:lnTo>
                  <a:lnTo>
                    <a:pt x="3256088" y="511756"/>
                  </a:lnTo>
                  <a:lnTo>
                    <a:pt x="3283537" y="493215"/>
                  </a:lnTo>
                  <a:lnTo>
                    <a:pt x="3302055" y="465719"/>
                  </a:lnTo>
                  <a:lnTo>
                    <a:pt x="3308847" y="432053"/>
                  </a:lnTo>
                  <a:lnTo>
                    <a:pt x="3308847" y="86502"/>
                  </a:lnTo>
                  <a:lnTo>
                    <a:pt x="3302055" y="52836"/>
                  </a:lnTo>
                  <a:lnTo>
                    <a:pt x="3283537" y="25340"/>
                  </a:lnTo>
                  <a:lnTo>
                    <a:pt x="3256088" y="6799"/>
                  </a:lnTo>
                  <a:lnTo>
                    <a:pt x="3222497" y="0"/>
                  </a:lnTo>
                  <a:close/>
                </a:path>
              </a:pathLst>
            </a:custGeom>
            <a:solidFill>
              <a:srgbClr val="4471C4"/>
            </a:solidFill>
          </p:spPr>
          <p:txBody>
            <a:bodyPr wrap="square" lIns="0" tIns="0" rIns="0" bIns="0" rtlCol="0"/>
            <a:lstStyle/>
            <a:p>
              <a:endParaRPr/>
            </a:p>
          </p:txBody>
        </p:sp>
        <p:sp>
          <p:nvSpPr>
            <p:cNvPr id="9" name="object 9"/>
            <p:cNvSpPr/>
            <p:nvPr/>
          </p:nvSpPr>
          <p:spPr>
            <a:xfrm>
              <a:off x="1677923" y="2045573"/>
              <a:ext cx="3308985" cy="518795"/>
            </a:xfrm>
            <a:custGeom>
              <a:avLst/>
              <a:gdLst/>
              <a:ahLst/>
              <a:cxnLst/>
              <a:rect l="l" t="t" r="r" b="b"/>
              <a:pathLst>
                <a:path w="3308985" h="518794">
                  <a:moveTo>
                    <a:pt x="0" y="86502"/>
                  </a:moveTo>
                  <a:lnTo>
                    <a:pt x="6797" y="52836"/>
                  </a:lnTo>
                  <a:lnTo>
                    <a:pt x="25334" y="25340"/>
                  </a:lnTo>
                  <a:lnTo>
                    <a:pt x="52826" y="6799"/>
                  </a:lnTo>
                  <a:lnTo>
                    <a:pt x="86486" y="0"/>
                  </a:lnTo>
                  <a:lnTo>
                    <a:pt x="3222497" y="0"/>
                  </a:lnTo>
                  <a:lnTo>
                    <a:pt x="3256088" y="6799"/>
                  </a:lnTo>
                  <a:lnTo>
                    <a:pt x="3283537" y="25340"/>
                  </a:lnTo>
                  <a:lnTo>
                    <a:pt x="3302055" y="52836"/>
                  </a:lnTo>
                  <a:lnTo>
                    <a:pt x="3308847" y="86502"/>
                  </a:lnTo>
                  <a:lnTo>
                    <a:pt x="3308847" y="432053"/>
                  </a:lnTo>
                  <a:lnTo>
                    <a:pt x="3302055" y="465719"/>
                  </a:lnTo>
                  <a:lnTo>
                    <a:pt x="3283537" y="493215"/>
                  </a:lnTo>
                  <a:lnTo>
                    <a:pt x="3256088" y="511756"/>
                  </a:lnTo>
                  <a:lnTo>
                    <a:pt x="3222497" y="518556"/>
                  </a:lnTo>
                  <a:lnTo>
                    <a:pt x="86486" y="518556"/>
                  </a:lnTo>
                  <a:lnTo>
                    <a:pt x="52826" y="511756"/>
                  </a:lnTo>
                  <a:lnTo>
                    <a:pt x="25334" y="493215"/>
                  </a:lnTo>
                  <a:lnTo>
                    <a:pt x="6797" y="465719"/>
                  </a:lnTo>
                  <a:lnTo>
                    <a:pt x="0" y="432053"/>
                  </a:lnTo>
                  <a:lnTo>
                    <a:pt x="0" y="86502"/>
                  </a:lnTo>
                  <a:close/>
                </a:path>
              </a:pathLst>
            </a:custGeom>
            <a:ln w="12700">
              <a:solidFill>
                <a:srgbClr val="162C51"/>
              </a:solidFill>
            </a:ln>
          </p:spPr>
          <p:txBody>
            <a:bodyPr wrap="square" lIns="0" tIns="0" rIns="0" bIns="0" rtlCol="0"/>
            <a:lstStyle/>
            <a:p>
              <a:endParaRPr/>
            </a:p>
          </p:txBody>
        </p:sp>
      </p:grpSp>
      <p:grpSp>
        <p:nvGrpSpPr>
          <p:cNvPr id="10" name="object 10"/>
          <p:cNvGrpSpPr/>
          <p:nvPr/>
        </p:nvGrpSpPr>
        <p:grpSpPr>
          <a:xfrm>
            <a:off x="1200276" y="3679566"/>
            <a:ext cx="4236085" cy="531495"/>
            <a:chOff x="1200276" y="3679566"/>
            <a:chExt cx="4236085" cy="531495"/>
          </a:xfrm>
        </p:grpSpPr>
        <p:sp>
          <p:nvSpPr>
            <p:cNvPr id="11" name="object 11"/>
            <p:cNvSpPr/>
            <p:nvPr/>
          </p:nvSpPr>
          <p:spPr>
            <a:xfrm>
              <a:off x="1206626" y="3685916"/>
              <a:ext cx="4223385" cy="518795"/>
            </a:xfrm>
            <a:custGeom>
              <a:avLst/>
              <a:gdLst/>
              <a:ahLst/>
              <a:cxnLst/>
              <a:rect l="l" t="t" r="r" b="b"/>
              <a:pathLst>
                <a:path w="4223385" h="518795">
                  <a:moveTo>
                    <a:pt x="4136760" y="0"/>
                  </a:moveTo>
                  <a:lnTo>
                    <a:pt x="86355" y="0"/>
                  </a:lnTo>
                  <a:lnTo>
                    <a:pt x="52755" y="6779"/>
                  </a:lnTo>
                  <a:lnTo>
                    <a:pt x="25304" y="25275"/>
                  </a:lnTo>
                  <a:lnTo>
                    <a:pt x="6790" y="52720"/>
                  </a:lnTo>
                  <a:lnTo>
                    <a:pt x="0" y="86349"/>
                  </a:lnTo>
                  <a:lnTo>
                    <a:pt x="0" y="432063"/>
                  </a:lnTo>
                  <a:lnTo>
                    <a:pt x="6790" y="465698"/>
                  </a:lnTo>
                  <a:lnTo>
                    <a:pt x="25304" y="493145"/>
                  </a:lnTo>
                  <a:lnTo>
                    <a:pt x="52755" y="511639"/>
                  </a:lnTo>
                  <a:lnTo>
                    <a:pt x="86355" y="518419"/>
                  </a:lnTo>
                  <a:lnTo>
                    <a:pt x="4136760" y="518419"/>
                  </a:lnTo>
                  <a:lnTo>
                    <a:pt x="4170426" y="511639"/>
                  </a:lnTo>
                  <a:lnTo>
                    <a:pt x="4197922" y="493145"/>
                  </a:lnTo>
                  <a:lnTo>
                    <a:pt x="4216463" y="465698"/>
                  </a:lnTo>
                  <a:lnTo>
                    <a:pt x="4223262" y="432063"/>
                  </a:lnTo>
                  <a:lnTo>
                    <a:pt x="4223262" y="86349"/>
                  </a:lnTo>
                  <a:lnTo>
                    <a:pt x="4216463" y="52720"/>
                  </a:lnTo>
                  <a:lnTo>
                    <a:pt x="4197922" y="25275"/>
                  </a:lnTo>
                  <a:lnTo>
                    <a:pt x="4170426" y="6779"/>
                  </a:lnTo>
                  <a:lnTo>
                    <a:pt x="4136760" y="0"/>
                  </a:lnTo>
                  <a:close/>
                </a:path>
              </a:pathLst>
            </a:custGeom>
            <a:solidFill>
              <a:srgbClr val="4471C4"/>
            </a:solidFill>
          </p:spPr>
          <p:txBody>
            <a:bodyPr wrap="square" lIns="0" tIns="0" rIns="0" bIns="0" rtlCol="0"/>
            <a:lstStyle/>
            <a:p>
              <a:endParaRPr/>
            </a:p>
          </p:txBody>
        </p:sp>
        <p:sp>
          <p:nvSpPr>
            <p:cNvPr id="12" name="object 12"/>
            <p:cNvSpPr/>
            <p:nvPr/>
          </p:nvSpPr>
          <p:spPr>
            <a:xfrm>
              <a:off x="1206626" y="3685916"/>
              <a:ext cx="4223385" cy="518795"/>
            </a:xfrm>
            <a:custGeom>
              <a:avLst/>
              <a:gdLst/>
              <a:ahLst/>
              <a:cxnLst/>
              <a:rect l="l" t="t" r="r" b="b"/>
              <a:pathLst>
                <a:path w="4223385" h="518795">
                  <a:moveTo>
                    <a:pt x="0" y="86349"/>
                  </a:moveTo>
                  <a:lnTo>
                    <a:pt x="6790" y="52720"/>
                  </a:lnTo>
                  <a:lnTo>
                    <a:pt x="25304" y="25275"/>
                  </a:lnTo>
                  <a:lnTo>
                    <a:pt x="52755" y="6779"/>
                  </a:lnTo>
                  <a:lnTo>
                    <a:pt x="86355" y="0"/>
                  </a:lnTo>
                  <a:lnTo>
                    <a:pt x="4136760" y="0"/>
                  </a:lnTo>
                  <a:lnTo>
                    <a:pt x="4170426" y="6779"/>
                  </a:lnTo>
                  <a:lnTo>
                    <a:pt x="4197922" y="25275"/>
                  </a:lnTo>
                  <a:lnTo>
                    <a:pt x="4216463" y="52720"/>
                  </a:lnTo>
                  <a:lnTo>
                    <a:pt x="4223262" y="86349"/>
                  </a:lnTo>
                  <a:lnTo>
                    <a:pt x="4223262" y="432063"/>
                  </a:lnTo>
                  <a:lnTo>
                    <a:pt x="4216463" y="465698"/>
                  </a:lnTo>
                  <a:lnTo>
                    <a:pt x="4197922" y="493145"/>
                  </a:lnTo>
                  <a:lnTo>
                    <a:pt x="4170426" y="511639"/>
                  </a:lnTo>
                  <a:lnTo>
                    <a:pt x="4136760" y="518419"/>
                  </a:lnTo>
                  <a:lnTo>
                    <a:pt x="86355" y="518419"/>
                  </a:lnTo>
                  <a:lnTo>
                    <a:pt x="52755" y="511639"/>
                  </a:lnTo>
                  <a:lnTo>
                    <a:pt x="25304" y="493145"/>
                  </a:lnTo>
                  <a:lnTo>
                    <a:pt x="6790" y="465698"/>
                  </a:lnTo>
                  <a:lnTo>
                    <a:pt x="0" y="432063"/>
                  </a:lnTo>
                  <a:lnTo>
                    <a:pt x="0" y="86349"/>
                  </a:lnTo>
                  <a:close/>
                </a:path>
              </a:pathLst>
            </a:custGeom>
            <a:ln w="12700">
              <a:solidFill>
                <a:srgbClr val="162C51"/>
              </a:solidFill>
            </a:ln>
          </p:spPr>
          <p:txBody>
            <a:bodyPr wrap="square" lIns="0" tIns="0" rIns="0" bIns="0" rtlCol="0"/>
            <a:lstStyle/>
            <a:p>
              <a:endParaRPr/>
            </a:p>
          </p:txBody>
        </p:sp>
      </p:grpSp>
      <p:sp>
        <p:nvSpPr>
          <p:cNvPr id="13" name="object 13"/>
          <p:cNvSpPr txBox="1"/>
          <p:nvPr/>
        </p:nvSpPr>
        <p:spPr>
          <a:xfrm>
            <a:off x="418282" y="717291"/>
            <a:ext cx="5486400" cy="4871720"/>
          </a:xfrm>
          <a:prstGeom prst="rect">
            <a:avLst/>
          </a:prstGeom>
        </p:spPr>
        <p:txBody>
          <a:bodyPr vert="horz" wrap="square" lIns="0" tIns="111760" rIns="0" bIns="0" rtlCol="0">
            <a:spAutoFit/>
          </a:bodyPr>
          <a:lstStyle/>
          <a:p>
            <a:pPr marL="12700">
              <a:lnSpc>
                <a:spcPct val="100000"/>
              </a:lnSpc>
              <a:spcBef>
                <a:spcPts val="880"/>
              </a:spcBef>
            </a:pPr>
            <a:r>
              <a:rPr sz="1800" b="1" spc="-10" dirty="0">
                <a:solidFill>
                  <a:srgbClr val="FF0000"/>
                </a:solidFill>
                <a:latin typeface="Calibri"/>
                <a:cs typeface="Calibri"/>
              </a:rPr>
              <a:t>Code:</a:t>
            </a:r>
            <a:endParaRPr sz="1800">
              <a:latin typeface="Calibri"/>
              <a:cs typeface="Calibri"/>
            </a:endParaRPr>
          </a:p>
          <a:p>
            <a:pPr marL="12700" marR="5715" algn="just">
              <a:lnSpc>
                <a:spcPts val="1939"/>
              </a:lnSpc>
              <a:spcBef>
                <a:spcPts val="1025"/>
              </a:spcBef>
            </a:pPr>
            <a:r>
              <a:rPr sz="1800" dirty="0">
                <a:latin typeface="Calibri"/>
                <a:cs typeface="Calibri"/>
              </a:rPr>
              <a:t>#</a:t>
            </a:r>
            <a:r>
              <a:rPr sz="1800" spc="195" dirty="0">
                <a:latin typeface="Times New Roman"/>
                <a:cs typeface="Times New Roman"/>
              </a:rPr>
              <a:t> </a:t>
            </a:r>
            <a:r>
              <a:rPr sz="1800" dirty="0">
                <a:latin typeface="Calibri"/>
                <a:cs typeface="Calibri"/>
              </a:rPr>
              <a:t>When</a:t>
            </a:r>
            <a:r>
              <a:rPr sz="1800" spc="204" dirty="0">
                <a:latin typeface="Times New Roman"/>
                <a:cs typeface="Times New Roman"/>
              </a:rPr>
              <a:t> </a:t>
            </a:r>
            <a:r>
              <a:rPr sz="1800" dirty="0">
                <a:latin typeface="Calibri"/>
                <a:cs typeface="Calibri"/>
              </a:rPr>
              <a:t>the</a:t>
            </a:r>
            <a:r>
              <a:rPr sz="1800" spc="204" dirty="0">
                <a:latin typeface="Times New Roman"/>
                <a:cs typeface="Times New Roman"/>
              </a:rPr>
              <a:t> </a:t>
            </a:r>
            <a:r>
              <a:rPr sz="1800" dirty="0">
                <a:latin typeface="Calibri"/>
                <a:cs typeface="Calibri"/>
              </a:rPr>
              <a:t>file</a:t>
            </a:r>
            <a:r>
              <a:rPr sz="1800" spc="210" dirty="0">
                <a:latin typeface="Times New Roman"/>
                <a:cs typeface="Times New Roman"/>
              </a:rPr>
              <a:t> </a:t>
            </a:r>
            <a:r>
              <a:rPr sz="1800" dirty="0">
                <a:latin typeface="Calibri"/>
                <a:cs typeface="Calibri"/>
              </a:rPr>
              <a:t>is</a:t>
            </a:r>
            <a:r>
              <a:rPr sz="1800" spc="204" dirty="0">
                <a:latin typeface="Times New Roman"/>
                <a:cs typeface="Times New Roman"/>
              </a:rPr>
              <a:t> </a:t>
            </a:r>
            <a:r>
              <a:rPr sz="1800" dirty="0">
                <a:latin typeface="Calibri"/>
                <a:cs typeface="Calibri"/>
              </a:rPr>
              <a:t>in</a:t>
            </a:r>
            <a:r>
              <a:rPr sz="1800" spc="195" dirty="0">
                <a:latin typeface="Times New Roman"/>
                <a:cs typeface="Times New Roman"/>
              </a:rPr>
              <a:t> </a:t>
            </a:r>
            <a:r>
              <a:rPr sz="1800" dirty="0">
                <a:latin typeface="Calibri"/>
                <a:cs typeface="Calibri"/>
              </a:rPr>
              <a:t>the</a:t>
            </a:r>
            <a:r>
              <a:rPr sz="1800" spc="204" dirty="0">
                <a:latin typeface="Times New Roman"/>
                <a:cs typeface="Times New Roman"/>
              </a:rPr>
              <a:t> </a:t>
            </a:r>
            <a:r>
              <a:rPr sz="1800" dirty="0">
                <a:latin typeface="Calibri"/>
                <a:cs typeface="Calibri"/>
              </a:rPr>
              <a:t>same</a:t>
            </a:r>
            <a:r>
              <a:rPr sz="1800" spc="210" dirty="0">
                <a:latin typeface="Times New Roman"/>
                <a:cs typeface="Times New Roman"/>
              </a:rPr>
              <a:t> </a:t>
            </a:r>
            <a:r>
              <a:rPr sz="1800" dirty="0">
                <a:latin typeface="Calibri"/>
                <a:cs typeface="Calibri"/>
              </a:rPr>
              <a:t>folder</a:t>
            </a:r>
            <a:r>
              <a:rPr sz="1800" spc="185" dirty="0">
                <a:latin typeface="Times New Roman"/>
                <a:cs typeface="Times New Roman"/>
              </a:rPr>
              <a:t> </a:t>
            </a:r>
            <a:r>
              <a:rPr sz="1800" dirty="0">
                <a:latin typeface="Calibri"/>
                <a:cs typeface="Calibri"/>
              </a:rPr>
              <a:t>where</a:t>
            </a:r>
            <a:r>
              <a:rPr sz="1800" spc="210" dirty="0">
                <a:latin typeface="Times New Roman"/>
                <a:cs typeface="Times New Roman"/>
              </a:rPr>
              <a:t> </a:t>
            </a:r>
            <a:r>
              <a:rPr sz="1800" dirty="0">
                <a:latin typeface="Calibri"/>
                <a:cs typeface="Calibri"/>
              </a:rPr>
              <a:t>the</a:t>
            </a:r>
            <a:r>
              <a:rPr sz="1800" spc="200" dirty="0">
                <a:latin typeface="Times New Roman"/>
                <a:cs typeface="Times New Roman"/>
              </a:rPr>
              <a:t> </a:t>
            </a:r>
            <a:r>
              <a:rPr sz="1800" spc="-10" dirty="0">
                <a:latin typeface="Calibri"/>
                <a:cs typeface="Calibri"/>
              </a:rPr>
              <a:t>python</a:t>
            </a:r>
            <a:r>
              <a:rPr sz="1800" spc="-10" dirty="0">
                <a:latin typeface="Times New Roman"/>
                <a:cs typeface="Times New Roman"/>
              </a:rPr>
              <a:t> </a:t>
            </a:r>
            <a:r>
              <a:rPr sz="1800" dirty="0">
                <a:latin typeface="Calibri"/>
                <a:cs typeface="Calibri"/>
              </a:rPr>
              <a:t>script</a:t>
            </a:r>
            <a:r>
              <a:rPr sz="1800" spc="360" dirty="0">
                <a:latin typeface="Times New Roman"/>
                <a:cs typeface="Times New Roman"/>
              </a:rPr>
              <a:t> </a:t>
            </a:r>
            <a:r>
              <a:rPr sz="1800" dirty="0">
                <a:latin typeface="Calibri"/>
                <a:cs typeface="Calibri"/>
              </a:rPr>
              <a:t>is</a:t>
            </a:r>
            <a:r>
              <a:rPr sz="1800" spc="360" dirty="0">
                <a:latin typeface="Times New Roman"/>
                <a:cs typeface="Times New Roman"/>
              </a:rPr>
              <a:t> </a:t>
            </a:r>
            <a:r>
              <a:rPr sz="1800" dirty="0">
                <a:latin typeface="Calibri"/>
                <a:cs typeface="Calibri"/>
              </a:rPr>
              <a:t>present.</a:t>
            </a:r>
            <a:r>
              <a:rPr sz="1800" spc="355" dirty="0">
                <a:latin typeface="Times New Roman"/>
                <a:cs typeface="Times New Roman"/>
              </a:rPr>
              <a:t> </a:t>
            </a:r>
            <a:r>
              <a:rPr sz="1800" dirty="0">
                <a:latin typeface="Calibri"/>
                <a:cs typeface="Calibri"/>
              </a:rPr>
              <a:t>Also</a:t>
            </a:r>
            <a:r>
              <a:rPr sz="1800" spc="360" dirty="0">
                <a:latin typeface="Times New Roman"/>
                <a:cs typeface="Times New Roman"/>
              </a:rPr>
              <a:t> </a:t>
            </a:r>
            <a:r>
              <a:rPr sz="1800" dirty="0">
                <a:latin typeface="Calibri"/>
                <a:cs typeface="Calibri"/>
              </a:rPr>
              <a:t>access</a:t>
            </a:r>
            <a:r>
              <a:rPr sz="1800" spc="360" dirty="0">
                <a:latin typeface="Times New Roman"/>
                <a:cs typeface="Times New Roman"/>
              </a:rPr>
              <a:t> </a:t>
            </a:r>
            <a:r>
              <a:rPr sz="1800" dirty="0">
                <a:latin typeface="Calibri"/>
                <a:cs typeface="Calibri"/>
              </a:rPr>
              <a:t>mode</a:t>
            </a:r>
            <a:r>
              <a:rPr sz="1800" spc="365" dirty="0">
                <a:latin typeface="Times New Roman"/>
                <a:cs typeface="Times New Roman"/>
              </a:rPr>
              <a:t> </a:t>
            </a:r>
            <a:r>
              <a:rPr sz="1800" dirty="0">
                <a:latin typeface="Calibri"/>
                <a:cs typeface="Calibri"/>
              </a:rPr>
              <a:t>is</a:t>
            </a:r>
            <a:r>
              <a:rPr sz="1800" spc="360" dirty="0">
                <a:latin typeface="Times New Roman"/>
                <a:cs typeface="Times New Roman"/>
              </a:rPr>
              <a:t> </a:t>
            </a:r>
            <a:r>
              <a:rPr sz="1800" dirty="0">
                <a:latin typeface="Calibri"/>
                <a:cs typeface="Calibri"/>
              </a:rPr>
              <a:t>'r'</a:t>
            </a:r>
            <a:r>
              <a:rPr sz="1800" spc="365" dirty="0">
                <a:latin typeface="Times New Roman"/>
                <a:cs typeface="Times New Roman"/>
              </a:rPr>
              <a:t> </a:t>
            </a:r>
            <a:r>
              <a:rPr sz="1800" dirty="0">
                <a:latin typeface="Calibri"/>
                <a:cs typeface="Calibri"/>
              </a:rPr>
              <a:t>which</a:t>
            </a:r>
            <a:r>
              <a:rPr sz="1800" spc="365" dirty="0">
                <a:latin typeface="Times New Roman"/>
                <a:cs typeface="Times New Roman"/>
              </a:rPr>
              <a:t> </a:t>
            </a:r>
            <a:r>
              <a:rPr sz="1800" dirty="0">
                <a:latin typeface="Calibri"/>
                <a:cs typeface="Calibri"/>
              </a:rPr>
              <a:t>is</a:t>
            </a:r>
            <a:r>
              <a:rPr sz="1800" spc="355" dirty="0">
                <a:latin typeface="Times New Roman"/>
                <a:cs typeface="Times New Roman"/>
              </a:rPr>
              <a:t> </a:t>
            </a:r>
            <a:r>
              <a:rPr sz="1800" spc="-20" dirty="0">
                <a:latin typeface="Calibri"/>
                <a:cs typeface="Calibri"/>
              </a:rPr>
              <a:t>read</a:t>
            </a:r>
            <a:r>
              <a:rPr sz="1800" spc="-20" dirty="0">
                <a:latin typeface="Times New Roman"/>
                <a:cs typeface="Times New Roman"/>
              </a:rPr>
              <a:t> </a:t>
            </a:r>
            <a:r>
              <a:rPr sz="1800" spc="-10" dirty="0">
                <a:latin typeface="Calibri"/>
                <a:cs typeface="Calibri"/>
              </a:rPr>
              <a:t>mode.</a:t>
            </a:r>
            <a:endParaRPr sz="1800">
              <a:latin typeface="Calibri"/>
              <a:cs typeface="Calibri"/>
            </a:endParaRPr>
          </a:p>
          <a:p>
            <a:pPr marL="340360" algn="ctr">
              <a:lnSpc>
                <a:spcPct val="100000"/>
              </a:lnSpc>
              <a:spcBef>
                <a:spcPts val="1420"/>
              </a:spcBef>
            </a:pPr>
            <a:r>
              <a:rPr sz="1800" b="1" dirty="0">
                <a:solidFill>
                  <a:srgbClr val="FFFFFF"/>
                </a:solidFill>
                <a:latin typeface="Calibri"/>
                <a:cs typeface="Calibri"/>
              </a:rPr>
              <a:t>file</a:t>
            </a:r>
            <a:r>
              <a:rPr sz="1800" spc="-70" dirty="0">
                <a:solidFill>
                  <a:srgbClr val="FFFFFF"/>
                </a:solidFill>
                <a:latin typeface="Times New Roman"/>
                <a:cs typeface="Times New Roman"/>
              </a:rPr>
              <a:t> </a:t>
            </a:r>
            <a:r>
              <a:rPr sz="1800" b="1" dirty="0">
                <a:solidFill>
                  <a:srgbClr val="FFFFFF"/>
                </a:solidFill>
                <a:latin typeface="Calibri"/>
                <a:cs typeface="Calibri"/>
              </a:rPr>
              <a:t>=</a:t>
            </a:r>
            <a:r>
              <a:rPr sz="1800" spc="-40" dirty="0">
                <a:solidFill>
                  <a:srgbClr val="FFFFFF"/>
                </a:solidFill>
                <a:latin typeface="Times New Roman"/>
                <a:cs typeface="Times New Roman"/>
              </a:rPr>
              <a:t> </a:t>
            </a:r>
            <a:r>
              <a:rPr sz="1800" b="1" spc="-10" dirty="0">
                <a:solidFill>
                  <a:srgbClr val="FFFFFF"/>
                </a:solidFill>
                <a:latin typeface="Calibri"/>
                <a:cs typeface="Calibri"/>
              </a:rPr>
              <a:t>open('test.txt',mode='r')</a:t>
            </a:r>
            <a:endParaRPr sz="1800">
              <a:latin typeface="Calibri"/>
              <a:cs typeface="Calibri"/>
            </a:endParaRPr>
          </a:p>
          <a:p>
            <a:pPr>
              <a:lnSpc>
                <a:spcPct val="100000"/>
              </a:lnSpc>
              <a:spcBef>
                <a:spcPts val="1090"/>
              </a:spcBef>
            </a:pPr>
            <a:endParaRPr sz="1800">
              <a:latin typeface="Calibri"/>
              <a:cs typeface="Calibri"/>
            </a:endParaRPr>
          </a:p>
          <a:p>
            <a:pPr marL="12700" marR="6985" algn="just">
              <a:lnSpc>
                <a:spcPct val="90100"/>
              </a:lnSpc>
            </a:pPr>
            <a:r>
              <a:rPr sz="1800" dirty="0">
                <a:latin typeface="Calibri"/>
                <a:cs typeface="Calibri"/>
              </a:rPr>
              <a:t>#</a:t>
            </a:r>
            <a:r>
              <a:rPr sz="1800" spc="-65" dirty="0">
                <a:latin typeface="Times New Roman"/>
                <a:cs typeface="Times New Roman"/>
              </a:rPr>
              <a:t> </a:t>
            </a:r>
            <a:r>
              <a:rPr sz="1800" dirty="0">
                <a:latin typeface="Calibri"/>
                <a:cs typeface="Calibri"/>
              </a:rPr>
              <a:t>When</a:t>
            </a:r>
            <a:r>
              <a:rPr sz="1800" spc="-55" dirty="0">
                <a:latin typeface="Times New Roman"/>
                <a:cs typeface="Times New Roman"/>
              </a:rPr>
              <a:t> </a:t>
            </a:r>
            <a:r>
              <a:rPr sz="1800" dirty="0">
                <a:latin typeface="Calibri"/>
                <a:cs typeface="Calibri"/>
              </a:rPr>
              <a:t>the</a:t>
            </a:r>
            <a:r>
              <a:rPr sz="1800" spc="-55" dirty="0">
                <a:latin typeface="Times New Roman"/>
                <a:cs typeface="Times New Roman"/>
              </a:rPr>
              <a:t> </a:t>
            </a:r>
            <a:r>
              <a:rPr sz="1800" dirty="0">
                <a:latin typeface="Calibri"/>
                <a:cs typeface="Calibri"/>
              </a:rPr>
              <a:t>file</a:t>
            </a:r>
            <a:r>
              <a:rPr sz="1800" spc="-55" dirty="0">
                <a:latin typeface="Times New Roman"/>
                <a:cs typeface="Times New Roman"/>
              </a:rPr>
              <a:t> </a:t>
            </a:r>
            <a:r>
              <a:rPr sz="1800" dirty="0">
                <a:latin typeface="Calibri"/>
                <a:cs typeface="Calibri"/>
              </a:rPr>
              <a:t>is</a:t>
            </a:r>
            <a:r>
              <a:rPr sz="1800" spc="-65" dirty="0">
                <a:latin typeface="Times New Roman"/>
                <a:cs typeface="Times New Roman"/>
              </a:rPr>
              <a:t> </a:t>
            </a:r>
            <a:r>
              <a:rPr sz="1800" dirty="0">
                <a:latin typeface="Calibri"/>
                <a:cs typeface="Calibri"/>
              </a:rPr>
              <a:t>not</a:t>
            </a:r>
            <a:r>
              <a:rPr sz="1800" spc="-65" dirty="0">
                <a:latin typeface="Times New Roman"/>
                <a:cs typeface="Times New Roman"/>
              </a:rPr>
              <a:t> </a:t>
            </a:r>
            <a:r>
              <a:rPr sz="1800" dirty="0">
                <a:latin typeface="Calibri"/>
                <a:cs typeface="Calibri"/>
              </a:rPr>
              <a:t>in</a:t>
            </a:r>
            <a:r>
              <a:rPr sz="1800" spc="-55" dirty="0">
                <a:latin typeface="Times New Roman"/>
                <a:cs typeface="Times New Roman"/>
              </a:rPr>
              <a:t> </a:t>
            </a:r>
            <a:r>
              <a:rPr sz="1800" dirty="0">
                <a:latin typeface="Calibri"/>
                <a:cs typeface="Calibri"/>
              </a:rPr>
              <a:t>the</a:t>
            </a:r>
            <a:r>
              <a:rPr sz="1800" spc="-55" dirty="0">
                <a:latin typeface="Times New Roman"/>
                <a:cs typeface="Times New Roman"/>
              </a:rPr>
              <a:t> </a:t>
            </a:r>
            <a:r>
              <a:rPr sz="1800" dirty="0">
                <a:latin typeface="Calibri"/>
                <a:cs typeface="Calibri"/>
              </a:rPr>
              <a:t>same</a:t>
            </a:r>
            <a:r>
              <a:rPr sz="1800" spc="-60" dirty="0">
                <a:latin typeface="Times New Roman"/>
                <a:cs typeface="Times New Roman"/>
              </a:rPr>
              <a:t> </a:t>
            </a:r>
            <a:r>
              <a:rPr sz="1800" spc="-10" dirty="0">
                <a:latin typeface="Calibri"/>
                <a:cs typeface="Calibri"/>
              </a:rPr>
              <a:t>folder</a:t>
            </a:r>
            <a:r>
              <a:rPr sz="1800" spc="-60" dirty="0">
                <a:latin typeface="Times New Roman"/>
                <a:cs typeface="Times New Roman"/>
              </a:rPr>
              <a:t> </a:t>
            </a:r>
            <a:r>
              <a:rPr sz="1800" dirty="0">
                <a:latin typeface="Calibri"/>
                <a:cs typeface="Calibri"/>
              </a:rPr>
              <a:t>where</a:t>
            </a:r>
            <a:r>
              <a:rPr sz="1800" spc="-50" dirty="0">
                <a:latin typeface="Times New Roman"/>
                <a:cs typeface="Times New Roman"/>
              </a:rPr>
              <a:t> </a:t>
            </a:r>
            <a:r>
              <a:rPr sz="1800" dirty="0">
                <a:latin typeface="Calibri"/>
                <a:cs typeface="Calibri"/>
              </a:rPr>
              <a:t>the</a:t>
            </a:r>
            <a:r>
              <a:rPr sz="1800" spc="-60" dirty="0">
                <a:latin typeface="Times New Roman"/>
                <a:cs typeface="Times New Roman"/>
              </a:rPr>
              <a:t> </a:t>
            </a:r>
            <a:r>
              <a:rPr sz="1800" spc="-10" dirty="0">
                <a:latin typeface="Calibri"/>
                <a:cs typeface="Calibri"/>
              </a:rPr>
              <a:t>python</a:t>
            </a:r>
            <a:r>
              <a:rPr sz="1800" spc="-10" dirty="0">
                <a:latin typeface="Times New Roman"/>
                <a:cs typeface="Times New Roman"/>
              </a:rPr>
              <a:t> </a:t>
            </a:r>
            <a:r>
              <a:rPr sz="1800" dirty="0">
                <a:latin typeface="Calibri"/>
                <a:cs typeface="Calibri"/>
              </a:rPr>
              <a:t>script</a:t>
            </a:r>
            <a:r>
              <a:rPr sz="1800" spc="185" dirty="0">
                <a:latin typeface="Times New Roman"/>
                <a:cs typeface="Times New Roman"/>
              </a:rPr>
              <a:t> </a:t>
            </a:r>
            <a:r>
              <a:rPr sz="1800" dirty="0">
                <a:latin typeface="Calibri"/>
                <a:cs typeface="Calibri"/>
              </a:rPr>
              <a:t>is</a:t>
            </a:r>
            <a:r>
              <a:rPr sz="1800" spc="200" dirty="0">
                <a:latin typeface="Times New Roman"/>
                <a:cs typeface="Times New Roman"/>
              </a:rPr>
              <a:t> </a:t>
            </a:r>
            <a:r>
              <a:rPr sz="1800" dirty="0">
                <a:latin typeface="Calibri"/>
                <a:cs typeface="Calibri"/>
              </a:rPr>
              <a:t>present.</a:t>
            </a:r>
            <a:r>
              <a:rPr sz="1800" spc="195" dirty="0">
                <a:latin typeface="Times New Roman"/>
                <a:cs typeface="Times New Roman"/>
              </a:rPr>
              <a:t> </a:t>
            </a:r>
            <a:r>
              <a:rPr sz="1800" dirty="0">
                <a:latin typeface="Calibri"/>
                <a:cs typeface="Calibri"/>
              </a:rPr>
              <a:t>In</a:t>
            </a:r>
            <a:r>
              <a:rPr sz="1800" spc="200" dirty="0">
                <a:latin typeface="Times New Roman"/>
                <a:cs typeface="Times New Roman"/>
              </a:rPr>
              <a:t> </a:t>
            </a:r>
            <a:r>
              <a:rPr sz="1800" dirty="0">
                <a:latin typeface="Calibri"/>
                <a:cs typeface="Calibri"/>
              </a:rPr>
              <a:t>this</a:t>
            </a:r>
            <a:r>
              <a:rPr sz="1800" spc="195" dirty="0">
                <a:latin typeface="Times New Roman"/>
                <a:cs typeface="Times New Roman"/>
              </a:rPr>
              <a:t> </a:t>
            </a:r>
            <a:r>
              <a:rPr sz="1800" dirty="0">
                <a:latin typeface="Calibri"/>
                <a:cs typeface="Calibri"/>
              </a:rPr>
              <a:t>case,</a:t>
            </a:r>
            <a:r>
              <a:rPr sz="1800" spc="200" dirty="0">
                <a:latin typeface="Times New Roman"/>
                <a:cs typeface="Times New Roman"/>
              </a:rPr>
              <a:t> </a:t>
            </a:r>
            <a:r>
              <a:rPr sz="1800" dirty="0">
                <a:latin typeface="Calibri"/>
                <a:cs typeface="Calibri"/>
              </a:rPr>
              <a:t>the</a:t>
            </a:r>
            <a:r>
              <a:rPr sz="1800" spc="195" dirty="0">
                <a:latin typeface="Times New Roman"/>
                <a:cs typeface="Times New Roman"/>
              </a:rPr>
              <a:t> </a:t>
            </a:r>
            <a:r>
              <a:rPr sz="1800" dirty="0">
                <a:latin typeface="Calibri"/>
                <a:cs typeface="Calibri"/>
              </a:rPr>
              <a:t>whole</a:t>
            </a:r>
            <a:r>
              <a:rPr sz="1800" spc="215" dirty="0">
                <a:latin typeface="Times New Roman"/>
                <a:cs typeface="Times New Roman"/>
              </a:rPr>
              <a:t> </a:t>
            </a:r>
            <a:r>
              <a:rPr sz="1800" dirty="0">
                <a:latin typeface="Calibri"/>
                <a:cs typeface="Calibri"/>
              </a:rPr>
              <a:t>path</a:t>
            </a:r>
            <a:r>
              <a:rPr sz="1800" spc="204" dirty="0">
                <a:latin typeface="Times New Roman"/>
                <a:cs typeface="Times New Roman"/>
              </a:rPr>
              <a:t> </a:t>
            </a:r>
            <a:r>
              <a:rPr sz="1800" dirty="0">
                <a:latin typeface="Calibri"/>
                <a:cs typeface="Calibri"/>
              </a:rPr>
              <a:t>of</a:t>
            </a:r>
            <a:r>
              <a:rPr sz="1800" spc="200" dirty="0">
                <a:latin typeface="Times New Roman"/>
                <a:cs typeface="Times New Roman"/>
              </a:rPr>
              <a:t> </a:t>
            </a:r>
            <a:r>
              <a:rPr sz="1800" dirty="0">
                <a:latin typeface="Calibri"/>
                <a:cs typeface="Calibri"/>
              </a:rPr>
              <a:t>the</a:t>
            </a:r>
            <a:r>
              <a:rPr sz="1800" spc="195" dirty="0">
                <a:latin typeface="Times New Roman"/>
                <a:cs typeface="Times New Roman"/>
              </a:rPr>
              <a:t> </a:t>
            </a:r>
            <a:r>
              <a:rPr sz="1800" spc="-20" dirty="0">
                <a:latin typeface="Calibri"/>
                <a:cs typeface="Calibri"/>
              </a:rPr>
              <a:t>file</a:t>
            </a:r>
            <a:r>
              <a:rPr sz="1800" spc="-20" dirty="0">
                <a:latin typeface="Times New Roman"/>
                <a:cs typeface="Times New Roman"/>
              </a:rPr>
              <a:t> </a:t>
            </a:r>
            <a:r>
              <a:rPr sz="1800" dirty="0">
                <a:latin typeface="Calibri"/>
                <a:cs typeface="Calibri"/>
              </a:rPr>
              <a:t>should</a:t>
            </a:r>
            <a:r>
              <a:rPr sz="1800" spc="-55" dirty="0">
                <a:latin typeface="Times New Roman"/>
                <a:cs typeface="Times New Roman"/>
              </a:rPr>
              <a:t> </a:t>
            </a:r>
            <a:r>
              <a:rPr sz="1800" dirty="0">
                <a:latin typeface="Calibri"/>
                <a:cs typeface="Calibri"/>
              </a:rPr>
              <a:t>be</a:t>
            </a:r>
            <a:r>
              <a:rPr sz="1800" spc="-65" dirty="0">
                <a:latin typeface="Times New Roman"/>
                <a:cs typeface="Times New Roman"/>
              </a:rPr>
              <a:t> </a:t>
            </a:r>
            <a:r>
              <a:rPr sz="1800" spc="-10" dirty="0">
                <a:latin typeface="Calibri"/>
                <a:cs typeface="Calibri"/>
              </a:rPr>
              <a:t>written.</a:t>
            </a:r>
            <a:endParaRPr sz="1800">
              <a:latin typeface="Calibri"/>
              <a:cs typeface="Calibri"/>
            </a:endParaRPr>
          </a:p>
          <a:p>
            <a:pPr marL="313690" algn="ctr">
              <a:lnSpc>
                <a:spcPct val="100000"/>
              </a:lnSpc>
              <a:spcBef>
                <a:spcPts val="1630"/>
              </a:spcBef>
            </a:pPr>
            <a:r>
              <a:rPr sz="1800" b="1" dirty="0">
                <a:solidFill>
                  <a:srgbClr val="FFFFFF"/>
                </a:solidFill>
                <a:latin typeface="Calibri"/>
                <a:cs typeface="Calibri"/>
              </a:rPr>
              <a:t>file</a:t>
            </a:r>
            <a:r>
              <a:rPr sz="1800" spc="-70" dirty="0">
                <a:solidFill>
                  <a:srgbClr val="FFFFFF"/>
                </a:solidFill>
                <a:latin typeface="Times New Roman"/>
                <a:cs typeface="Times New Roman"/>
              </a:rPr>
              <a:t> </a:t>
            </a:r>
            <a:r>
              <a:rPr sz="1800" b="1" dirty="0">
                <a:solidFill>
                  <a:srgbClr val="FFFFFF"/>
                </a:solidFill>
                <a:latin typeface="Calibri"/>
                <a:cs typeface="Calibri"/>
              </a:rPr>
              <a:t>=</a:t>
            </a:r>
            <a:r>
              <a:rPr sz="1800" spc="-40" dirty="0">
                <a:solidFill>
                  <a:srgbClr val="FFFFFF"/>
                </a:solidFill>
                <a:latin typeface="Times New Roman"/>
                <a:cs typeface="Times New Roman"/>
              </a:rPr>
              <a:t> </a:t>
            </a:r>
            <a:r>
              <a:rPr sz="1800" b="1" spc="-10" dirty="0">
                <a:solidFill>
                  <a:srgbClr val="FFFFFF"/>
                </a:solidFill>
                <a:latin typeface="Calibri"/>
                <a:cs typeface="Calibri"/>
              </a:rPr>
              <a:t>open('D:/data/test.txt',mode='r')</a:t>
            </a:r>
            <a:endParaRPr sz="1800">
              <a:latin typeface="Calibri"/>
              <a:cs typeface="Calibri"/>
            </a:endParaRPr>
          </a:p>
          <a:p>
            <a:pPr>
              <a:lnSpc>
                <a:spcPct val="100000"/>
              </a:lnSpc>
              <a:spcBef>
                <a:spcPts val="900"/>
              </a:spcBef>
            </a:pPr>
            <a:endParaRPr sz="1800">
              <a:latin typeface="Calibri"/>
              <a:cs typeface="Calibri"/>
            </a:endParaRPr>
          </a:p>
          <a:p>
            <a:pPr marL="12700" marR="5080" algn="just">
              <a:lnSpc>
                <a:spcPct val="90000"/>
              </a:lnSpc>
              <a:spcBef>
                <a:spcPts val="5"/>
              </a:spcBef>
            </a:pPr>
            <a:r>
              <a:rPr sz="1800" dirty="0">
                <a:latin typeface="Calibri"/>
                <a:cs typeface="Calibri"/>
              </a:rPr>
              <a:t>It</a:t>
            </a:r>
            <a:r>
              <a:rPr sz="1800" spc="-50" dirty="0">
                <a:latin typeface="Times New Roman"/>
                <a:cs typeface="Times New Roman"/>
              </a:rPr>
              <a:t> </a:t>
            </a:r>
            <a:r>
              <a:rPr sz="1800" dirty="0">
                <a:latin typeface="Calibri"/>
                <a:cs typeface="Calibri"/>
              </a:rPr>
              <a:t>is</a:t>
            </a:r>
            <a:r>
              <a:rPr sz="1800" spc="-40" dirty="0">
                <a:latin typeface="Times New Roman"/>
                <a:cs typeface="Times New Roman"/>
              </a:rPr>
              <a:t> </a:t>
            </a:r>
            <a:r>
              <a:rPr sz="1800" spc="-10" dirty="0">
                <a:latin typeface="Calibri"/>
                <a:cs typeface="Calibri"/>
              </a:rPr>
              <a:t>general</a:t>
            </a:r>
            <a:r>
              <a:rPr sz="1800" spc="-50" dirty="0">
                <a:latin typeface="Times New Roman"/>
                <a:cs typeface="Times New Roman"/>
              </a:rPr>
              <a:t> </a:t>
            </a:r>
            <a:r>
              <a:rPr sz="1800" spc="-10" dirty="0">
                <a:latin typeface="Calibri"/>
                <a:cs typeface="Calibri"/>
              </a:rPr>
              <a:t>practice</a:t>
            </a:r>
            <a:r>
              <a:rPr sz="1800" spc="-35" dirty="0">
                <a:latin typeface="Times New Roman"/>
                <a:cs typeface="Times New Roman"/>
              </a:rPr>
              <a:t> </a:t>
            </a:r>
            <a:r>
              <a:rPr sz="1800" dirty="0">
                <a:latin typeface="Calibri"/>
                <a:cs typeface="Calibri"/>
              </a:rPr>
              <a:t>to</a:t>
            </a:r>
            <a:r>
              <a:rPr sz="1800" spc="-35" dirty="0">
                <a:latin typeface="Times New Roman"/>
                <a:cs typeface="Times New Roman"/>
              </a:rPr>
              <a:t> </a:t>
            </a:r>
            <a:r>
              <a:rPr sz="1800" dirty="0">
                <a:latin typeface="Calibri"/>
                <a:cs typeface="Calibri"/>
              </a:rPr>
              <a:t>close</a:t>
            </a:r>
            <a:r>
              <a:rPr sz="1800" spc="-40" dirty="0">
                <a:latin typeface="Times New Roman"/>
                <a:cs typeface="Times New Roman"/>
              </a:rPr>
              <a:t> </a:t>
            </a:r>
            <a:r>
              <a:rPr sz="1800" dirty="0">
                <a:latin typeface="Calibri"/>
                <a:cs typeface="Calibri"/>
              </a:rPr>
              <a:t>an</a:t>
            </a:r>
            <a:r>
              <a:rPr sz="1800" spc="-30" dirty="0">
                <a:latin typeface="Times New Roman"/>
                <a:cs typeface="Times New Roman"/>
              </a:rPr>
              <a:t> </a:t>
            </a:r>
            <a:r>
              <a:rPr sz="1800" dirty="0">
                <a:latin typeface="Calibri"/>
                <a:cs typeface="Calibri"/>
              </a:rPr>
              <a:t>opened</a:t>
            </a:r>
            <a:r>
              <a:rPr sz="1800" spc="-40" dirty="0">
                <a:latin typeface="Times New Roman"/>
                <a:cs typeface="Times New Roman"/>
              </a:rPr>
              <a:t> </a:t>
            </a:r>
            <a:r>
              <a:rPr sz="1800" dirty="0">
                <a:latin typeface="Calibri"/>
                <a:cs typeface="Calibri"/>
              </a:rPr>
              <a:t>file</a:t>
            </a:r>
            <a:r>
              <a:rPr sz="1800" spc="-35" dirty="0">
                <a:latin typeface="Times New Roman"/>
                <a:cs typeface="Times New Roman"/>
              </a:rPr>
              <a:t> </a:t>
            </a:r>
            <a:r>
              <a:rPr sz="1800" dirty="0">
                <a:latin typeface="Calibri"/>
                <a:cs typeface="Calibri"/>
              </a:rPr>
              <a:t>as</a:t>
            </a:r>
            <a:r>
              <a:rPr sz="1800" spc="-40" dirty="0">
                <a:latin typeface="Times New Roman"/>
                <a:cs typeface="Times New Roman"/>
              </a:rPr>
              <a:t> </a:t>
            </a:r>
            <a:r>
              <a:rPr sz="1800" dirty="0">
                <a:latin typeface="Calibri"/>
                <a:cs typeface="Calibri"/>
              </a:rPr>
              <a:t>a</a:t>
            </a:r>
            <a:r>
              <a:rPr sz="1800" spc="-45" dirty="0">
                <a:latin typeface="Times New Roman"/>
                <a:cs typeface="Times New Roman"/>
              </a:rPr>
              <a:t> </a:t>
            </a:r>
            <a:r>
              <a:rPr sz="1800" dirty="0">
                <a:latin typeface="Calibri"/>
                <a:cs typeface="Calibri"/>
              </a:rPr>
              <a:t>closed</a:t>
            </a:r>
            <a:r>
              <a:rPr sz="1800" spc="-40" dirty="0">
                <a:latin typeface="Times New Roman"/>
                <a:cs typeface="Times New Roman"/>
              </a:rPr>
              <a:t> </a:t>
            </a:r>
            <a:r>
              <a:rPr sz="1800" spc="-20" dirty="0">
                <a:latin typeface="Calibri"/>
                <a:cs typeface="Calibri"/>
              </a:rPr>
              <a:t>file</a:t>
            </a:r>
            <a:r>
              <a:rPr sz="1800" spc="-20" dirty="0">
                <a:latin typeface="Times New Roman"/>
                <a:cs typeface="Times New Roman"/>
              </a:rPr>
              <a:t> </a:t>
            </a:r>
            <a:r>
              <a:rPr sz="1800" dirty="0">
                <a:latin typeface="Calibri"/>
                <a:cs typeface="Calibri"/>
              </a:rPr>
              <a:t>reduces</a:t>
            </a:r>
            <a:r>
              <a:rPr sz="1800" spc="60" dirty="0">
                <a:latin typeface="Times New Roman"/>
                <a:cs typeface="Times New Roman"/>
              </a:rPr>
              <a:t> </a:t>
            </a:r>
            <a:r>
              <a:rPr sz="1800" dirty="0">
                <a:latin typeface="Calibri"/>
                <a:cs typeface="Calibri"/>
              </a:rPr>
              <a:t>the</a:t>
            </a:r>
            <a:r>
              <a:rPr sz="1800" spc="55" dirty="0">
                <a:latin typeface="Times New Roman"/>
                <a:cs typeface="Times New Roman"/>
              </a:rPr>
              <a:t> </a:t>
            </a:r>
            <a:r>
              <a:rPr sz="1800" dirty="0">
                <a:latin typeface="Calibri"/>
                <a:cs typeface="Calibri"/>
              </a:rPr>
              <a:t>risk</a:t>
            </a:r>
            <a:r>
              <a:rPr sz="1800" spc="55" dirty="0">
                <a:latin typeface="Times New Roman"/>
                <a:cs typeface="Times New Roman"/>
              </a:rPr>
              <a:t> </a:t>
            </a:r>
            <a:r>
              <a:rPr sz="1800" dirty="0">
                <a:latin typeface="Calibri"/>
                <a:cs typeface="Calibri"/>
              </a:rPr>
              <a:t>of</a:t>
            </a:r>
            <a:r>
              <a:rPr sz="1800" spc="55" dirty="0">
                <a:latin typeface="Times New Roman"/>
                <a:cs typeface="Times New Roman"/>
              </a:rPr>
              <a:t> </a:t>
            </a:r>
            <a:r>
              <a:rPr sz="1800" dirty="0">
                <a:latin typeface="Calibri"/>
                <a:cs typeface="Calibri"/>
              </a:rPr>
              <a:t>being</a:t>
            </a:r>
            <a:r>
              <a:rPr sz="1800" spc="60" dirty="0">
                <a:latin typeface="Times New Roman"/>
                <a:cs typeface="Times New Roman"/>
              </a:rPr>
              <a:t> </a:t>
            </a:r>
            <a:r>
              <a:rPr sz="1800" dirty="0">
                <a:latin typeface="Calibri"/>
                <a:cs typeface="Calibri"/>
              </a:rPr>
              <a:t>unwarrantedly</a:t>
            </a:r>
            <a:r>
              <a:rPr sz="1800" spc="60" dirty="0">
                <a:latin typeface="Times New Roman"/>
                <a:cs typeface="Times New Roman"/>
              </a:rPr>
              <a:t> </a:t>
            </a:r>
            <a:r>
              <a:rPr sz="1800" dirty="0">
                <a:latin typeface="Calibri"/>
                <a:cs typeface="Calibri"/>
              </a:rPr>
              <a:t>updated</a:t>
            </a:r>
            <a:r>
              <a:rPr sz="1800" spc="60" dirty="0">
                <a:latin typeface="Times New Roman"/>
                <a:cs typeface="Times New Roman"/>
              </a:rPr>
              <a:t> </a:t>
            </a:r>
            <a:r>
              <a:rPr sz="1800" dirty="0">
                <a:latin typeface="Calibri"/>
                <a:cs typeface="Calibri"/>
              </a:rPr>
              <a:t>or</a:t>
            </a:r>
            <a:r>
              <a:rPr sz="1800" spc="45" dirty="0">
                <a:latin typeface="Times New Roman"/>
                <a:cs typeface="Times New Roman"/>
              </a:rPr>
              <a:t> </a:t>
            </a:r>
            <a:r>
              <a:rPr sz="1800" spc="-10" dirty="0">
                <a:latin typeface="Calibri"/>
                <a:cs typeface="Calibri"/>
              </a:rPr>
              <a:t>read.</a:t>
            </a:r>
            <a:r>
              <a:rPr sz="1800" spc="-10" dirty="0">
                <a:latin typeface="Times New Roman"/>
                <a:cs typeface="Times New Roman"/>
              </a:rPr>
              <a:t> </a:t>
            </a:r>
            <a:r>
              <a:rPr sz="1800" spc="-30" dirty="0">
                <a:latin typeface="Calibri"/>
                <a:cs typeface="Calibri"/>
              </a:rPr>
              <a:t>We</a:t>
            </a:r>
            <a:r>
              <a:rPr sz="1800" spc="-85" dirty="0">
                <a:latin typeface="Times New Roman"/>
                <a:cs typeface="Times New Roman"/>
              </a:rPr>
              <a:t> </a:t>
            </a:r>
            <a:r>
              <a:rPr sz="1800" dirty="0">
                <a:latin typeface="Calibri"/>
                <a:cs typeface="Calibri"/>
              </a:rPr>
              <a:t>can</a:t>
            </a:r>
            <a:r>
              <a:rPr sz="1800" spc="-70" dirty="0">
                <a:latin typeface="Times New Roman"/>
                <a:cs typeface="Times New Roman"/>
              </a:rPr>
              <a:t> </a:t>
            </a:r>
            <a:r>
              <a:rPr sz="1800" dirty="0">
                <a:latin typeface="Calibri"/>
                <a:cs typeface="Calibri"/>
              </a:rPr>
              <a:t>close</a:t>
            </a:r>
            <a:r>
              <a:rPr sz="1800" spc="-65" dirty="0">
                <a:latin typeface="Times New Roman"/>
                <a:cs typeface="Times New Roman"/>
              </a:rPr>
              <a:t> </a:t>
            </a:r>
            <a:r>
              <a:rPr sz="1800" dirty="0">
                <a:latin typeface="Calibri"/>
                <a:cs typeface="Calibri"/>
              </a:rPr>
              <a:t>files</a:t>
            </a:r>
            <a:r>
              <a:rPr sz="1800" spc="-75" dirty="0">
                <a:latin typeface="Times New Roman"/>
                <a:cs typeface="Times New Roman"/>
              </a:rPr>
              <a:t> </a:t>
            </a:r>
            <a:r>
              <a:rPr sz="1800" dirty="0">
                <a:latin typeface="Calibri"/>
                <a:cs typeface="Calibri"/>
              </a:rPr>
              <a:t>in</a:t>
            </a:r>
            <a:r>
              <a:rPr sz="1800" spc="-75" dirty="0">
                <a:latin typeface="Times New Roman"/>
                <a:cs typeface="Times New Roman"/>
              </a:rPr>
              <a:t> </a:t>
            </a:r>
            <a:r>
              <a:rPr sz="1800" dirty="0">
                <a:latin typeface="Calibri"/>
                <a:cs typeface="Calibri"/>
              </a:rPr>
              <a:t>python</a:t>
            </a:r>
            <a:r>
              <a:rPr sz="1800" spc="-65" dirty="0">
                <a:latin typeface="Times New Roman"/>
                <a:cs typeface="Times New Roman"/>
              </a:rPr>
              <a:t> </a:t>
            </a:r>
            <a:r>
              <a:rPr sz="1800" dirty="0">
                <a:latin typeface="Calibri"/>
                <a:cs typeface="Calibri"/>
              </a:rPr>
              <a:t>using</a:t>
            </a:r>
            <a:r>
              <a:rPr sz="1800" spc="-75" dirty="0">
                <a:latin typeface="Times New Roman"/>
                <a:cs typeface="Times New Roman"/>
              </a:rPr>
              <a:t> </a:t>
            </a:r>
            <a:r>
              <a:rPr sz="1800" dirty="0">
                <a:latin typeface="Calibri"/>
                <a:cs typeface="Calibri"/>
              </a:rPr>
              <a:t>the</a:t>
            </a:r>
            <a:r>
              <a:rPr sz="1800" spc="-80" dirty="0">
                <a:latin typeface="Times New Roman"/>
                <a:cs typeface="Times New Roman"/>
              </a:rPr>
              <a:t> </a:t>
            </a:r>
            <a:r>
              <a:rPr sz="1800" dirty="0">
                <a:latin typeface="Calibri"/>
                <a:cs typeface="Calibri"/>
              </a:rPr>
              <a:t>close</a:t>
            </a:r>
            <a:r>
              <a:rPr sz="1800" spc="-70" dirty="0">
                <a:latin typeface="Times New Roman"/>
                <a:cs typeface="Times New Roman"/>
              </a:rPr>
              <a:t> </a:t>
            </a:r>
            <a:r>
              <a:rPr sz="1800" spc="-10" dirty="0">
                <a:latin typeface="Calibri"/>
                <a:cs typeface="Calibri"/>
              </a:rPr>
              <a:t>function.</a:t>
            </a:r>
            <a:endParaRPr sz="1800">
              <a:latin typeface="Calibri"/>
              <a:cs typeface="Calibri"/>
            </a:endParaRPr>
          </a:p>
          <a:p>
            <a:pPr marL="12700" algn="just">
              <a:lnSpc>
                <a:spcPct val="100000"/>
              </a:lnSpc>
              <a:spcBef>
                <a:spcPts val="780"/>
              </a:spcBef>
            </a:pPr>
            <a:r>
              <a:rPr sz="1800" dirty="0">
                <a:latin typeface="Calibri"/>
                <a:cs typeface="Calibri"/>
              </a:rPr>
              <a:t>Let's</a:t>
            </a:r>
            <a:r>
              <a:rPr sz="1800" spc="-75" dirty="0">
                <a:latin typeface="Times New Roman"/>
                <a:cs typeface="Times New Roman"/>
              </a:rPr>
              <a:t> </a:t>
            </a:r>
            <a:r>
              <a:rPr sz="1800" dirty="0">
                <a:latin typeface="Calibri"/>
                <a:cs typeface="Calibri"/>
              </a:rPr>
              <a:t>discuss</a:t>
            </a:r>
            <a:r>
              <a:rPr sz="1800" spc="-90" dirty="0">
                <a:latin typeface="Times New Roman"/>
                <a:cs typeface="Times New Roman"/>
              </a:rPr>
              <a:t> </a:t>
            </a:r>
            <a:r>
              <a:rPr sz="1800" spc="-25" dirty="0">
                <a:latin typeface="Calibri"/>
                <a:cs typeface="Calibri"/>
              </a:rPr>
              <a:t>it.</a:t>
            </a:r>
            <a:endParaRPr sz="1800">
              <a:latin typeface="Calibri"/>
              <a:cs typeface="Calibri"/>
            </a:endParaRPr>
          </a:p>
        </p:txBody>
      </p:sp>
      <p:grpSp>
        <p:nvGrpSpPr>
          <p:cNvPr id="14" name="object 14"/>
          <p:cNvGrpSpPr/>
          <p:nvPr/>
        </p:nvGrpSpPr>
        <p:grpSpPr>
          <a:xfrm>
            <a:off x="7638795" y="2557780"/>
            <a:ext cx="2774950" cy="625475"/>
            <a:chOff x="7638795" y="2557780"/>
            <a:chExt cx="2774950" cy="625475"/>
          </a:xfrm>
        </p:grpSpPr>
        <p:sp>
          <p:nvSpPr>
            <p:cNvPr id="15" name="object 15"/>
            <p:cNvSpPr/>
            <p:nvPr/>
          </p:nvSpPr>
          <p:spPr>
            <a:xfrm>
              <a:off x="7645145" y="2564130"/>
              <a:ext cx="2762250" cy="612775"/>
            </a:xfrm>
            <a:custGeom>
              <a:avLst/>
              <a:gdLst/>
              <a:ahLst/>
              <a:cxnLst/>
              <a:rect l="l" t="t" r="r" b="b"/>
              <a:pathLst>
                <a:path w="2762250" h="612775">
                  <a:moveTo>
                    <a:pt x="2659898" y="0"/>
                  </a:moveTo>
                  <a:lnTo>
                    <a:pt x="102107" y="0"/>
                  </a:lnTo>
                  <a:lnTo>
                    <a:pt x="62364" y="8024"/>
                  </a:lnTo>
                  <a:lnTo>
                    <a:pt x="29908" y="29908"/>
                  </a:lnTo>
                  <a:lnTo>
                    <a:pt x="8024" y="62364"/>
                  </a:lnTo>
                  <a:lnTo>
                    <a:pt x="0" y="102107"/>
                  </a:lnTo>
                  <a:lnTo>
                    <a:pt x="0" y="510539"/>
                  </a:lnTo>
                  <a:lnTo>
                    <a:pt x="8024" y="550283"/>
                  </a:lnTo>
                  <a:lnTo>
                    <a:pt x="29908" y="582739"/>
                  </a:lnTo>
                  <a:lnTo>
                    <a:pt x="62364" y="604623"/>
                  </a:lnTo>
                  <a:lnTo>
                    <a:pt x="102107" y="612647"/>
                  </a:lnTo>
                  <a:lnTo>
                    <a:pt x="2659898" y="612647"/>
                  </a:lnTo>
                  <a:lnTo>
                    <a:pt x="2699641" y="604623"/>
                  </a:lnTo>
                  <a:lnTo>
                    <a:pt x="2732097" y="582739"/>
                  </a:lnTo>
                  <a:lnTo>
                    <a:pt x="2753981" y="550283"/>
                  </a:lnTo>
                  <a:lnTo>
                    <a:pt x="2762006" y="510539"/>
                  </a:lnTo>
                  <a:lnTo>
                    <a:pt x="2762006" y="102107"/>
                  </a:lnTo>
                  <a:lnTo>
                    <a:pt x="2753981" y="62364"/>
                  </a:lnTo>
                  <a:lnTo>
                    <a:pt x="2732097" y="29908"/>
                  </a:lnTo>
                  <a:lnTo>
                    <a:pt x="2699641" y="8024"/>
                  </a:lnTo>
                  <a:lnTo>
                    <a:pt x="2659898" y="0"/>
                  </a:lnTo>
                  <a:close/>
                </a:path>
              </a:pathLst>
            </a:custGeom>
            <a:solidFill>
              <a:srgbClr val="4471C4"/>
            </a:solidFill>
          </p:spPr>
          <p:txBody>
            <a:bodyPr wrap="square" lIns="0" tIns="0" rIns="0" bIns="0" rtlCol="0"/>
            <a:lstStyle/>
            <a:p>
              <a:endParaRPr/>
            </a:p>
          </p:txBody>
        </p:sp>
        <p:sp>
          <p:nvSpPr>
            <p:cNvPr id="16" name="object 16"/>
            <p:cNvSpPr/>
            <p:nvPr/>
          </p:nvSpPr>
          <p:spPr>
            <a:xfrm>
              <a:off x="7645145" y="2564130"/>
              <a:ext cx="2762250" cy="612775"/>
            </a:xfrm>
            <a:custGeom>
              <a:avLst/>
              <a:gdLst/>
              <a:ahLst/>
              <a:cxnLst/>
              <a:rect l="l" t="t" r="r" b="b"/>
              <a:pathLst>
                <a:path w="2762250" h="612775">
                  <a:moveTo>
                    <a:pt x="0" y="102107"/>
                  </a:moveTo>
                  <a:lnTo>
                    <a:pt x="8024" y="62364"/>
                  </a:lnTo>
                  <a:lnTo>
                    <a:pt x="29908" y="29908"/>
                  </a:lnTo>
                  <a:lnTo>
                    <a:pt x="62364" y="8024"/>
                  </a:lnTo>
                  <a:lnTo>
                    <a:pt x="102107" y="0"/>
                  </a:lnTo>
                  <a:lnTo>
                    <a:pt x="2659898" y="0"/>
                  </a:lnTo>
                  <a:lnTo>
                    <a:pt x="2699641" y="8024"/>
                  </a:lnTo>
                  <a:lnTo>
                    <a:pt x="2732097" y="29908"/>
                  </a:lnTo>
                  <a:lnTo>
                    <a:pt x="2753981" y="62364"/>
                  </a:lnTo>
                  <a:lnTo>
                    <a:pt x="2762006" y="102107"/>
                  </a:lnTo>
                  <a:lnTo>
                    <a:pt x="2762006" y="510539"/>
                  </a:lnTo>
                  <a:lnTo>
                    <a:pt x="2753981" y="550283"/>
                  </a:lnTo>
                  <a:lnTo>
                    <a:pt x="2732097" y="582739"/>
                  </a:lnTo>
                  <a:lnTo>
                    <a:pt x="2699641" y="604623"/>
                  </a:lnTo>
                  <a:lnTo>
                    <a:pt x="2659898" y="612647"/>
                  </a:lnTo>
                  <a:lnTo>
                    <a:pt x="102107" y="612647"/>
                  </a:lnTo>
                  <a:lnTo>
                    <a:pt x="62364" y="604623"/>
                  </a:lnTo>
                  <a:lnTo>
                    <a:pt x="29908" y="582739"/>
                  </a:lnTo>
                  <a:lnTo>
                    <a:pt x="8024" y="550283"/>
                  </a:lnTo>
                  <a:lnTo>
                    <a:pt x="0" y="510539"/>
                  </a:lnTo>
                  <a:lnTo>
                    <a:pt x="0" y="102107"/>
                  </a:lnTo>
                  <a:close/>
                </a:path>
              </a:pathLst>
            </a:custGeom>
            <a:ln w="12700">
              <a:solidFill>
                <a:srgbClr val="162C51"/>
              </a:solidFill>
            </a:ln>
          </p:spPr>
          <p:txBody>
            <a:bodyPr wrap="square" lIns="0" tIns="0" rIns="0" bIns="0" rtlCol="0"/>
            <a:lstStyle/>
            <a:p>
              <a:endParaRPr/>
            </a:p>
          </p:txBody>
        </p:sp>
      </p:grpSp>
      <p:sp>
        <p:nvSpPr>
          <p:cNvPr id="17" name="object 17"/>
          <p:cNvSpPr txBox="1"/>
          <p:nvPr/>
        </p:nvSpPr>
        <p:spPr>
          <a:xfrm>
            <a:off x="8293741" y="2706112"/>
            <a:ext cx="146558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Calibri"/>
                <a:cs typeface="Calibri"/>
              </a:rPr>
              <a:t>file.**close()**</a:t>
            </a:r>
            <a:endParaRPr sz="1800">
              <a:latin typeface="Calibri"/>
              <a:cs typeface="Calibri"/>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124" y="366770"/>
            <a:ext cx="3202305" cy="330835"/>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FF0000"/>
                </a:solidFill>
              </a:rPr>
              <a:t>Example</a:t>
            </a:r>
            <a:r>
              <a:rPr sz="2000" b="0" spc="-70" dirty="0">
                <a:solidFill>
                  <a:srgbClr val="FF0000"/>
                </a:solidFill>
                <a:latin typeface="Times New Roman"/>
                <a:cs typeface="Times New Roman"/>
              </a:rPr>
              <a:t> </a:t>
            </a:r>
            <a:r>
              <a:rPr sz="2000" dirty="0">
                <a:solidFill>
                  <a:srgbClr val="FF0000"/>
                </a:solidFill>
              </a:rPr>
              <a:t>using</a:t>
            </a:r>
            <a:r>
              <a:rPr sz="2000" b="0" spc="-65" dirty="0">
                <a:solidFill>
                  <a:srgbClr val="FF0000"/>
                </a:solidFill>
                <a:latin typeface="Times New Roman"/>
                <a:cs typeface="Times New Roman"/>
              </a:rPr>
              <a:t> </a:t>
            </a:r>
            <a:r>
              <a:rPr sz="2000" dirty="0">
                <a:solidFill>
                  <a:srgbClr val="FF0000"/>
                </a:solidFill>
              </a:rPr>
              <a:t>with</a:t>
            </a:r>
            <a:r>
              <a:rPr sz="2000" b="0" spc="-75" dirty="0">
                <a:solidFill>
                  <a:srgbClr val="FF0000"/>
                </a:solidFill>
                <a:latin typeface="Times New Roman"/>
                <a:cs typeface="Times New Roman"/>
              </a:rPr>
              <a:t> </a:t>
            </a:r>
            <a:r>
              <a:rPr sz="2000" spc="-10" dirty="0">
                <a:solidFill>
                  <a:srgbClr val="FF0000"/>
                </a:solidFill>
              </a:rPr>
              <a:t>statement</a:t>
            </a:r>
            <a:endParaRPr sz="2000">
              <a:latin typeface="Times New Roman"/>
              <a:cs typeface="Times New Roman"/>
            </a:endParaRPr>
          </a:p>
        </p:txBody>
      </p:sp>
      <p:sp>
        <p:nvSpPr>
          <p:cNvPr id="3" name="object 3"/>
          <p:cNvSpPr txBox="1"/>
          <p:nvPr/>
        </p:nvSpPr>
        <p:spPr>
          <a:xfrm>
            <a:off x="484124" y="689757"/>
            <a:ext cx="7779384" cy="5466715"/>
          </a:xfrm>
          <a:prstGeom prst="rect">
            <a:avLst/>
          </a:prstGeom>
        </p:spPr>
        <p:txBody>
          <a:bodyPr vert="horz" wrap="square" lIns="0" tIns="90805" rIns="0" bIns="0" rtlCol="0">
            <a:spAutoFit/>
          </a:bodyPr>
          <a:lstStyle/>
          <a:p>
            <a:pPr marR="7200265" algn="ctr">
              <a:lnSpc>
                <a:spcPct val="100000"/>
              </a:lnSpc>
              <a:spcBef>
                <a:spcPts val="715"/>
              </a:spcBef>
            </a:pPr>
            <a:r>
              <a:rPr sz="1800" b="1" spc="-10" dirty="0">
                <a:solidFill>
                  <a:srgbClr val="FF0000"/>
                </a:solidFill>
                <a:latin typeface="Calibri"/>
                <a:cs typeface="Calibri"/>
              </a:rPr>
              <a:t>Code:</a:t>
            </a:r>
            <a:endParaRPr sz="1800">
              <a:latin typeface="Calibri"/>
              <a:cs typeface="Calibri"/>
            </a:endParaRPr>
          </a:p>
          <a:p>
            <a:pPr algn="ctr">
              <a:lnSpc>
                <a:spcPct val="100000"/>
              </a:lnSpc>
              <a:spcBef>
                <a:spcPts val="610"/>
              </a:spcBef>
            </a:pPr>
            <a:r>
              <a:rPr sz="1800" b="1" dirty="0">
                <a:latin typeface="Calibri"/>
                <a:cs typeface="Calibri"/>
              </a:rPr>
              <a:t>with</a:t>
            </a:r>
            <a:r>
              <a:rPr sz="1800" spc="-60" dirty="0">
                <a:latin typeface="Times New Roman"/>
                <a:cs typeface="Times New Roman"/>
              </a:rPr>
              <a:t> </a:t>
            </a:r>
            <a:r>
              <a:rPr sz="1800" b="1" spc="-10" dirty="0">
                <a:latin typeface="Calibri"/>
                <a:cs typeface="Calibri"/>
              </a:rPr>
              <a:t>open("test.txt",</a:t>
            </a:r>
            <a:r>
              <a:rPr sz="1800" spc="-80" dirty="0">
                <a:latin typeface="Times New Roman"/>
                <a:cs typeface="Times New Roman"/>
              </a:rPr>
              <a:t> </a:t>
            </a:r>
            <a:r>
              <a:rPr sz="1800" b="1" dirty="0">
                <a:latin typeface="Calibri"/>
                <a:cs typeface="Calibri"/>
              </a:rPr>
              <a:t>mode='r')</a:t>
            </a:r>
            <a:r>
              <a:rPr sz="1800" spc="-55" dirty="0">
                <a:latin typeface="Times New Roman"/>
                <a:cs typeface="Times New Roman"/>
              </a:rPr>
              <a:t> </a:t>
            </a:r>
            <a:r>
              <a:rPr sz="1800" b="1" dirty="0">
                <a:latin typeface="Calibri"/>
                <a:cs typeface="Calibri"/>
              </a:rPr>
              <a:t>as</a:t>
            </a:r>
            <a:r>
              <a:rPr sz="1800" spc="-60" dirty="0">
                <a:latin typeface="Times New Roman"/>
                <a:cs typeface="Times New Roman"/>
              </a:rPr>
              <a:t> </a:t>
            </a:r>
            <a:r>
              <a:rPr sz="1800" b="1" spc="-25" dirty="0">
                <a:latin typeface="Calibri"/>
                <a:cs typeface="Calibri"/>
              </a:rPr>
              <a:t>f:</a:t>
            </a:r>
            <a:endParaRPr sz="1800">
              <a:latin typeface="Calibri"/>
              <a:cs typeface="Calibri"/>
            </a:endParaRPr>
          </a:p>
          <a:p>
            <a:pPr marL="154305" algn="ctr">
              <a:lnSpc>
                <a:spcPct val="100000"/>
              </a:lnSpc>
              <a:spcBef>
                <a:spcPts val="565"/>
              </a:spcBef>
            </a:pPr>
            <a:r>
              <a:rPr sz="1800" dirty="0">
                <a:latin typeface="Calibri"/>
                <a:cs typeface="Calibri"/>
              </a:rPr>
              <a:t>#</a:t>
            </a:r>
            <a:r>
              <a:rPr sz="1800" spc="-85" dirty="0">
                <a:latin typeface="Times New Roman"/>
                <a:cs typeface="Times New Roman"/>
              </a:rPr>
              <a:t> </a:t>
            </a:r>
            <a:r>
              <a:rPr sz="1800" dirty="0">
                <a:latin typeface="Calibri"/>
                <a:cs typeface="Calibri"/>
              </a:rPr>
              <a:t>perform</a:t>
            </a:r>
            <a:r>
              <a:rPr sz="1800" spc="-75" dirty="0">
                <a:latin typeface="Times New Roman"/>
                <a:cs typeface="Times New Roman"/>
              </a:rPr>
              <a:t> </a:t>
            </a:r>
            <a:r>
              <a:rPr sz="1800" dirty="0">
                <a:latin typeface="Calibri"/>
                <a:cs typeface="Calibri"/>
              </a:rPr>
              <a:t>file</a:t>
            </a:r>
            <a:r>
              <a:rPr sz="1800" spc="-70" dirty="0">
                <a:latin typeface="Times New Roman"/>
                <a:cs typeface="Times New Roman"/>
              </a:rPr>
              <a:t> </a:t>
            </a:r>
            <a:r>
              <a:rPr sz="1800" spc="-10" dirty="0">
                <a:latin typeface="Calibri"/>
                <a:cs typeface="Calibri"/>
              </a:rPr>
              <a:t>operations</a:t>
            </a:r>
            <a:endParaRPr sz="1800">
              <a:latin typeface="Calibri"/>
              <a:cs typeface="Calibri"/>
            </a:endParaRPr>
          </a:p>
          <a:p>
            <a:pPr marL="12700" marR="5080" indent="-635" algn="just">
              <a:lnSpc>
                <a:spcPct val="80100"/>
              </a:lnSpc>
              <a:spcBef>
                <a:spcPts val="995"/>
              </a:spcBef>
            </a:pPr>
            <a:r>
              <a:rPr sz="1800" dirty="0">
                <a:latin typeface="Calibri"/>
                <a:cs typeface="Calibri"/>
              </a:rPr>
              <a:t>The</a:t>
            </a:r>
            <a:r>
              <a:rPr sz="1800" spc="229" dirty="0">
                <a:latin typeface="Times New Roman"/>
                <a:cs typeface="Times New Roman"/>
              </a:rPr>
              <a:t> </a:t>
            </a:r>
            <a:r>
              <a:rPr sz="1800" dirty="0">
                <a:latin typeface="Calibri"/>
                <a:cs typeface="Calibri"/>
              </a:rPr>
              <a:t>method</a:t>
            </a:r>
            <a:r>
              <a:rPr sz="1800" spc="245" dirty="0">
                <a:latin typeface="Times New Roman"/>
                <a:cs typeface="Times New Roman"/>
              </a:rPr>
              <a:t> </a:t>
            </a:r>
            <a:r>
              <a:rPr sz="1800" dirty="0">
                <a:latin typeface="Calibri"/>
                <a:cs typeface="Calibri"/>
              </a:rPr>
              <a:t>shown</a:t>
            </a:r>
            <a:r>
              <a:rPr sz="1800" spc="235" dirty="0">
                <a:latin typeface="Times New Roman"/>
                <a:cs typeface="Times New Roman"/>
              </a:rPr>
              <a:t> </a:t>
            </a:r>
            <a:r>
              <a:rPr sz="1800" dirty="0">
                <a:latin typeface="Calibri"/>
                <a:cs typeface="Calibri"/>
              </a:rPr>
              <a:t>in</a:t>
            </a:r>
            <a:r>
              <a:rPr sz="1800" spc="240" dirty="0">
                <a:latin typeface="Times New Roman"/>
                <a:cs typeface="Times New Roman"/>
              </a:rPr>
              <a:t> </a:t>
            </a:r>
            <a:r>
              <a:rPr sz="1800" dirty="0">
                <a:latin typeface="Calibri"/>
                <a:cs typeface="Calibri"/>
              </a:rPr>
              <a:t>the</a:t>
            </a:r>
            <a:r>
              <a:rPr sz="1800" spc="240" dirty="0">
                <a:latin typeface="Times New Roman"/>
                <a:cs typeface="Times New Roman"/>
              </a:rPr>
              <a:t> </a:t>
            </a:r>
            <a:r>
              <a:rPr sz="1800" dirty="0">
                <a:latin typeface="Calibri"/>
                <a:cs typeface="Calibri"/>
              </a:rPr>
              <a:t>above</a:t>
            </a:r>
            <a:r>
              <a:rPr sz="1800" spc="229" dirty="0">
                <a:latin typeface="Times New Roman"/>
                <a:cs typeface="Times New Roman"/>
              </a:rPr>
              <a:t> </a:t>
            </a:r>
            <a:r>
              <a:rPr sz="1800" dirty="0">
                <a:latin typeface="Calibri"/>
                <a:cs typeface="Calibri"/>
              </a:rPr>
              <a:t>section</a:t>
            </a:r>
            <a:r>
              <a:rPr sz="1800" spc="240" dirty="0">
                <a:latin typeface="Times New Roman"/>
                <a:cs typeface="Times New Roman"/>
              </a:rPr>
              <a:t> </a:t>
            </a:r>
            <a:r>
              <a:rPr sz="1800" dirty="0">
                <a:latin typeface="Calibri"/>
                <a:cs typeface="Calibri"/>
              </a:rPr>
              <a:t>is</a:t>
            </a:r>
            <a:r>
              <a:rPr sz="1800" spc="225" dirty="0">
                <a:latin typeface="Times New Roman"/>
                <a:cs typeface="Times New Roman"/>
              </a:rPr>
              <a:t> </a:t>
            </a:r>
            <a:r>
              <a:rPr sz="1800" dirty="0">
                <a:latin typeface="Calibri"/>
                <a:cs typeface="Calibri"/>
              </a:rPr>
              <a:t>not</a:t>
            </a:r>
            <a:r>
              <a:rPr sz="1800" spc="225" dirty="0">
                <a:latin typeface="Times New Roman"/>
                <a:cs typeface="Times New Roman"/>
              </a:rPr>
              <a:t> </a:t>
            </a:r>
            <a:r>
              <a:rPr sz="1800" dirty="0">
                <a:latin typeface="Calibri"/>
                <a:cs typeface="Calibri"/>
              </a:rPr>
              <a:t>entirely</a:t>
            </a:r>
            <a:r>
              <a:rPr sz="1800" spc="240" dirty="0">
                <a:latin typeface="Times New Roman"/>
                <a:cs typeface="Times New Roman"/>
              </a:rPr>
              <a:t> </a:t>
            </a:r>
            <a:r>
              <a:rPr sz="1800" dirty="0">
                <a:latin typeface="Calibri"/>
                <a:cs typeface="Calibri"/>
              </a:rPr>
              <a:t>safe.</a:t>
            </a:r>
            <a:r>
              <a:rPr sz="1800" spc="229" dirty="0">
                <a:latin typeface="Times New Roman"/>
                <a:cs typeface="Times New Roman"/>
              </a:rPr>
              <a:t> </a:t>
            </a:r>
            <a:r>
              <a:rPr sz="1800" dirty="0">
                <a:latin typeface="Calibri"/>
                <a:cs typeface="Calibri"/>
              </a:rPr>
              <a:t>If</a:t>
            </a:r>
            <a:r>
              <a:rPr sz="1800" spc="229" dirty="0">
                <a:latin typeface="Times New Roman"/>
                <a:cs typeface="Times New Roman"/>
              </a:rPr>
              <a:t> </a:t>
            </a:r>
            <a:r>
              <a:rPr sz="1800" dirty="0">
                <a:latin typeface="Calibri"/>
                <a:cs typeface="Calibri"/>
              </a:rPr>
              <a:t>some</a:t>
            </a:r>
            <a:r>
              <a:rPr sz="1800" spc="235" dirty="0">
                <a:latin typeface="Times New Roman"/>
                <a:cs typeface="Times New Roman"/>
              </a:rPr>
              <a:t> </a:t>
            </a:r>
            <a:r>
              <a:rPr sz="1800" spc="-10" dirty="0">
                <a:latin typeface="Calibri"/>
                <a:cs typeface="Calibri"/>
              </a:rPr>
              <a:t>exception</a:t>
            </a:r>
            <a:r>
              <a:rPr sz="1800" spc="-10" dirty="0">
                <a:latin typeface="Times New Roman"/>
                <a:cs typeface="Times New Roman"/>
              </a:rPr>
              <a:t> </a:t>
            </a:r>
            <a:r>
              <a:rPr sz="1800" dirty="0">
                <a:latin typeface="Calibri"/>
                <a:cs typeface="Calibri"/>
              </a:rPr>
              <a:t>occurs</a:t>
            </a:r>
            <a:r>
              <a:rPr sz="1800" spc="200" dirty="0">
                <a:latin typeface="Times New Roman"/>
                <a:cs typeface="Times New Roman"/>
              </a:rPr>
              <a:t> </a:t>
            </a:r>
            <a:r>
              <a:rPr sz="1800" dirty="0">
                <a:latin typeface="Calibri"/>
                <a:cs typeface="Calibri"/>
              </a:rPr>
              <a:t>while</a:t>
            </a:r>
            <a:r>
              <a:rPr sz="1800" spc="200" dirty="0">
                <a:latin typeface="Times New Roman"/>
                <a:cs typeface="Times New Roman"/>
              </a:rPr>
              <a:t> </a:t>
            </a:r>
            <a:r>
              <a:rPr sz="1800" dirty="0">
                <a:latin typeface="Calibri"/>
                <a:cs typeface="Calibri"/>
              </a:rPr>
              <a:t>opening</a:t>
            </a:r>
            <a:r>
              <a:rPr sz="1800" spc="200" dirty="0">
                <a:latin typeface="Times New Roman"/>
                <a:cs typeface="Times New Roman"/>
              </a:rPr>
              <a:t> </a:t>
            </a:r>
            <a:r>
              <a:rPr sz="1800" dirty="0">
                <a:latin typeface="Calibri"/>
                <a:cs typeface="Calibri"/>
              </a:rPr>
              <a:t>the</a:t>
            </a:r>
            <a:r>
              <a:rPr sz="1800" spc="195" dirty="0">
                <a:latin typeface="Times New Roman"/>
                <a:cs typeface="Times New Roman"/>
              </a:rPr>
              <a:t> </a:t>
            </a:r>
            <a:r>
              <a:rPr sz="1800" dirty="0">
                <a:latin typeface="Calibri"/>
                <a:cs typeface="Calibri"/>
              </a:rPr>
              <a:t>file,</a:t>
            </a:r>
            <a:r>
              <a:rPr sz="1800" spc="195" dirty="0">
                <a:latin typeface="Times New Roman"/>
                <a:cs typeface="Times New Roman"/>
              </a:rPr>
              <a:t> </a:t>
            </a:r>
            <a:r>
              <a:rPr sz="1800" dirty="0">
                <a:latin typeface="Calibri"/>
                <a:cs typeface="Calibri"/>
              </a:rPr>
              <a:t>then</a:t>
            </a:r>
            <a:r>
              <a:rPr sz="1800" spc="204" dirty="0">
                <a:latin typeface="Times New Roman"/>
                <a:cs typeface="Times New Roman"/>
              </a:rPr>
              <a:t> </a:t>
            </a:r>
            <a:r>
              <a:rPr sz="1800" dirty="0">
                <a:latin typeface="Calibri"/>
                <a:cs typeface="Calibri"/>
              </a:rPr>
              <a:t>the</a:t>
            </a:r>
            <a:r>
              <a:rPr sz="1800" spc="204" dirty="0">
                <a:latin typeface="Times New Roman"/>
                <a:cs typeface="Times New Roman"/>
              </a:rPr>
              <a:t> </a:t>
            </a:r>
            <a:r>
              <a:rPr sz="1800" dirty="0">
                <a:latin typeface="Calibri"/>
                <a:cs typeface="Calibri"/>
              </a:rPr>
              <a:t>code</a:t>
            </a:r>
            <a:r>
              <a:rPr sz="1800" spc="210" dirty="0">
                <a:latin typeface="Times New Roman"/>
                <a:cs typeface="Times New Roman"/>
              </a:rPr>
              <a:t> </a:t>
            </a:r>
            <a:r>
              <a:rPr sz="1800" dirty="0">
                <a:latin typeface="Calibri"/>
                <a:cs typeface="Calibri"/>
              </a:rPr>
              <a:t>will</a:t>
            </a:r>
            <a:r>
              <a:rPr sz="1800" spc="195" dirty="0">
                <a:latin typeface="Times New Roman"/>
                <a:cs typeface="Times New Roman"/>
              </a:rPr>
              <a:t> </a:t>
            </a:r>
            <a:r>
              <a:rPr sz="1800" dirty="0">
                <a:latin typeface="Calibri"/>
                <a:cs typeface="Calibri"/>
              </a:rPr>
              <a:t>exit</a:t>
            </a:r>
            <a:r>
              <a:rPr sz="1800" spc="200" dirty="0">
                <a:latin typeface="Times New Roman"/>
                <a:cs typeface="Times New Roman"/>
              </a:rPr>
              <a:t> </a:t>
            </a:r>
            <a:r>
              <a:rPr sz="1800" dirty="0">
                <a:latin typeface="Calibri"/>
                <a:cs typeface="Calibri"/>
              </a:rPr>
              <a:t>without</a:t>
            </a:r>
            <a:r>
              <a:rPr sz="1800" spc="204" dirty="0">
                <a:latin typeface="Times New Roman"/>
                <a:cs typeface="Times New Roman"/>
              </a:rPr>
              <a:t> </a:t>
            </a:r>
            <a:r>
              <a:rPr sz="1800" dirty="0">
                <a:latin typeface="Calibri"/>
                <a:cs typeface="Calibri"/>
              </a:rPr>
              <a:t>closing</a:t>
            </a:r>
            <a:r>
              <a:rPr sz="1800" spc="200" dirty="0">
                <a:latin typeface="Times New Roman"/>
                <a:cs typeface="Times New Roman"/>
              </a:rPr>
              <a:t> </a:t>
            </a:r>
            <a:r>
              <a:rPr sz="1800" dirty="0">
                <a:latin typeface="Calibri"/>
                <a:cs typeface="Calibri"/>
              </a:rPr>
              <a:t>the</a:t>
            </a:r>
            <a:r>
              <a:rPr sz="1800" spc="204" dirty="0">
                <a:latin typeface="Times New Roman"/>
                <a:cs typeface="Times New Roman"/>
              </a:rPr>
              <a:t> </a:t>
            </a:r>
            <a:r>
              <a:rPr sz="1800" dirty="0">
                <a:latin typeface="Calibri"/>
                <a:cs typeface="Calibri"/>
              </a:rPr>
              <a:t>file.</a:t>
            </a:r>
            <a:r>
              <a:rPr sz="1800" spc="210" dirty="0">
                <a:latin typeface="Times New Roman"/>
                <a:cs typeface="Times New Roman"/>
              </a:rPr>
              <a:t> </a:t>
            </a:r>
            <a:r>
              <a:rPr sz="1800" spc="-50" dirty="0">
                <a:latin typeface="Calibri"/>
                <a:cs typeface="Calibri"/>
              </a:rPr>
              <a:t>A</a:t>
            </a:r>
            <a:r>
              <a:rPr sz="1800" spc="-50" dirty="0">
                <a:latin typeface="Times New Roman"/>
                <a:cs typeface="Times New Roman"/>
              </a:rPr>
              <a:t> </a:t>
            </a:r>
            <a:r>
              <a:rPr sz="1800" spc="-10" dirty="0">
                <a:latin typeface="Calibri"/>
                <a:cs typeface="Calibri"/>
              </a:rPr>
              <a:t>safer</a:t>
            </a:r>
            <a:r>
              <a:rPr sz="1800" spc="-85" dirty="0">
                <a:latin typeface="Times New Roman"/>
                <a:cs typeface="Times New Roman"/>
              </a:rPr>
              <a:t> </a:t>
            </a:r>
            <a:r>
              <a:rPr sz="1800" spc="-10" dirty="0">
                <a:latin typeface="Calibri"/>
                <a:cs typeface="Calibri"/>
              </a:rPr>
              <a:t>way</a:t>
            </a:r>
            <a:r>
              <a:rPr sz="1800" spc="-65" dirty="0">
                <a:latin typeface="Times New Roman"/>
                <a:cs typeface="Times New Roman"/>
              </a:rPr>
              <a:t> </a:t>
            </a:r>
            <a:r>
              <a:rPr sz="1800" dirty="0">
                <a:latin typeface="Calibri"/>
                <a:cs typeface="Calibri"/>
              </a:rPr>
              <a:t>is</a:t>
            </a:r>
            <a:r>
              <a:rPr sz="1800" spc="-75" dirty="0">
                <a:latin typeface="Times New Roman"/>
                <a:cs typeface="Times New Roman"/>
              </a:rPr>
              <a:t> </a:t>
            </a:r>
            <a:r>
              <a:rPr sz="1800" dirty="0">
                <a:latin typeface="Calibri"/>
                <a:cs typeface="Calibri"/>
              </a:rPr>
              <a:t>to</a:t>
            </a:r>
            <a:r>
              <a:rPr sz="1800" spc="-85" dirty="0">
                <a:latin typeface="Times New Roman"/>
                <a:cs typeface="Times New Roman"/>
              </a:rPr>
              <a:t> </a:t>
            </a:r>
            <a:r>
              <a:rPr sz="1800" dirty="0">
                <a:latin typeface="Calibri"/>
                <a:cs typeface="Calibri"/>
              </a:rPr>
              <a:t>use</a:t>
            </a:r>
            <a:r>
              <a:rPr sz="1800" spc="-75" dirty="0">
                <a:latin typeface="Times New Roman"/>
                <a:cs typeface="Times New Roman"/>
              </a:rPr>
              <a:t> </a:t>
            </a:r>
            <a:r>
              <a:rPr sz="1800" dirty="0">
                <a:latin typeface="Calibri"/>
                <a:cs typeface="Calibri"/>
              </a:rPr>
              <a:t>a</a:t>
            </a:r>
            <a:r>
              <a:rPr sz="1800" spc="-80" dirty="0">
                <a:latin typeface="Times New Roman"/>
                <a:cs typeface="Times New Roman"/>
              </a:rPr>
              <a:t> </a:t>
            </a:r>
            <a:r>
              <a:rPr sz="1800" dirty="0">
                <a:latin typeface="Calibri"/>
                <a:cs typeface="Calibri"/>
              </a:rPr>
              <a:t>try-finally</a:t>
            </a:r>
            <a:r>
              <a:rPr sz="1800" spc="-80" dirty="0">
                <a:latin typeface="Times New Roman"/>
                <a:cs typeface="Times New Roman"/>
              </a:rPr>
              <a:t> </a:t>
            </a:r>
            <a:r>
              <a:rPr sz="1800" dirty="0">
                <a:latin typeface="Calibri"/>
                <a:cs typeface="Calibri"/>
              </a:rPr>
              <a:t>block</a:t>
            </a:r>
            <a:r>
              <a:rPr sz="1800" spc="-60" dirty="0">
                <a:latin typeface="Times New Roman"/>
                <a:cs typeface="Times New Roman"/>
              </a:rPr>
              <a:t> </a:t>
            </a:r>
            <a:r>
              <a:rPr sz="1800" dirty="0">
                <a:latin typeface="Calibri"/>
                <a:cs typeface="Calibri"/>
              </a:rPr>
              <a:t>while</a:t>
            </a:r>
            <a:r>
              <a:rPr sz="1800" spc="-70" dirty="0">
                <a:latin typeface="Times New Roman"/>
                <a:cs typeface="Times New Roman"/>
              </a:rPr>
              <a:t> </a:t>
            </a:r>
            <a:r>
              <a:rPr sz="1800" dirty="0">
                <a:latin typeface="Calibri"/>
                <a:cs typeface="Calibri"/>
              </a:rPr>
              <a:t>opening</a:t>
            </a:r>
            <a:r>
              <a:rPr sz="1800" spc="-50" dirty="0">
                <a:latin typeface="Times New Roman"/>
                <a:cs typeface="Times New Roman"/>
              </a:rPr>
              <a:t> </a:t>
            </a:r>
            <a:r>
              <a:rPr sz="1800" spc="-10" dirty="0">
                <a:latin typeface="Calibri"/>
                <a:cs typeface="Calibri"/>
              </a:rPr>
              <a:t>files.</a:t>
            </a:r>
            <a:endParaRPr sz="1800">
              <a:latin typeface="Calibri"/>
              <a:cs typeface="Calibri"/>
            </a:endParaRPr>
          </a:p>
          <a:p>
            <a:pPr marL="12700">
              <a:lnSpc>
                <a:spcPct val="100000"/>
              </a:lnSpc>
              <a:spcBef>
                <a:spcPts val="575"/>
              </a:spcBef>
            </a:pPr>
            <a:r>
              <a:rPr sz="1800" b="1" spc="-10" dirty="0">
                <a:solidFill>
                  <a:srgbClr val="FF0000"/>
                </a:solidFill>
                <a:latin typeface="Calibri"/>
                <a:cs typeface="Calibri"/>
              </a:rPr>
              <a:t>Code:</a:t>
            </a:r>
            <a:endParaRPr sz="1800">
              <a:latin typeface="Calibri"/>
              <a:cs typeface="Calibri"/>
            </a:endParaRPr>
          </a:p>
          <a:p>
            <a:pPr marL="12700">
              <a:lnSpc>
                <a:spcPct val="100000"/>
              </a:lnSpc>
              <a:spcBef>
                <a:spcPts val="565"/>
              </a:spcBef>
            </a:pPr>
            <a:r>
              <a:rPr sz="1800" spc="-20" dirty="0">
                <a:latin typeface="Calibri"/>
                <a:cs typeface="Calibri"/>
              </a:rPr>
              <a:t>try:</a:t>
            </a:r>
            <a:endParaRPr sz="1800">
              <a:latin typeface="Calibri"/>
              <a:cs typeface="Calibri"/>
            </a:endParaRPr>
          </a:p>
          <a:p>
            <a:pPr marL="220979">
              <a:lnSpc>
                <a:spcPct val="100000"/>
              </a:lnSpc>
              <a:spcBef>
                <a:spcPts val="565"/>
              </a:spcBef>
            </a:pPr>
            <a:r>
              <a:rPr sz="1800" dirty="0">
                <a:latin typeface="Calibri"/>
                <a:cs typeface="Calibri"/>
              </a:rPr>
              <a:t>file</a:t>
            </a:r>
            <a:r>
              <a:rPr sz="1800" spc="-50" dirty="0">
                <a:latin typeface="Times New Roman"/>
                <a:cs typeface="Times New Roman"/>
              </a:rPr>
              <a:t> </a:t>
            </a:r>
            <a:r>
              <a:rPr sz="1800" dirty="0">
                <a:latin typeface="Calibri"/>
                <a:cs typeface="Calibri"/>
              </a:rPr>
              <a:t>=</a:t>
            </a:r>
            <a:r>
              <a:rPr sz="1800" spc="-50" dirty="0">
                <a:latin typeface="Times New Roman"/>
                <a:cs typeface="Times New Roman"/>
              </a:rPr>
              <a:t> </a:t>
            </a:r>
            <a:r>
              <a:rPr sz="1800" spc="-10" dirty="0">
                <a:latin typeface="Calibri"/>
                <a:cs typeface="Calibri"/>
              </a:rPr>
              <a:t>open('test.txt',mode='r')</a:t>
            </a:r>
            <a:endParaRPr sz="1800">
              <a:latin typeface="Calibri"/>
              <a:cs typeface="Calibri"/>
            </a:endParaRPr>
          </a:p>
          <a:p>
            <a:pPr marL="12700" marR="4382135" indent="208279">
              <a:lnSpc>
                <a:spcPct val="126099"/>
              </a:lnSpc>
              <a:spcBef>
                <a:spcPts val="10"/>
              </a:spcBef>
            </a:pPr>
            <a:r>
              <a:rPr sz="1800" dirty="0">
                <a:latin typeface="Calibri"/>
                <a:cs typeface="Calibri"/>
              </a:rPr>
              <a:t>#</a:t>
            </a:r>
            <a:r>
              <a:rPr sz="1800" spc="-75" dirty="0">
                <a:latin typeface="Times New Roman"/>
                <a:cs typeface="Times New Roman"/>
              </a:rPr>
              <a:t> </a:t>
            </a:r>
            <a:r>
              <a:rPr sz="1800" spc="-10" dirty="0">
                <a:latin typeface="Calibri"/>
                <a:cs typeface="Calibri"/>
              </a:rPr>
              <a:t>Perform</a:t>
            </a:r>
            <a:r>
              <a:rPr sz="1800" spc="-85" dirty="0">
                <a:latin typeface="Times New Roman"/>
                <a:cs typeface="Times New Roman"/>
              </a:rPr>
              <a:t> </a:t>
            </a:r>
            <a:r>
              <a:rPr sz="1800" dirty="0">
                <a:latin typeface="Calibri"/>
                <a:cs typeface="Calibri"/>
              </a:rPr>
              <a:t>file</a:t>
            </a:r>
            <a:r>
              <a:rPr sz="1800" spc="-70" dirty="0">
                <a:latin typeface="Times New Roman"/>
                <a:cs typeface="Times New Roman"/>
              </a:rPr>
              <a:t> </a:t>
            </a:r>
            <a:r>
              <a:rPr sz="1800" dirty="0">
                <a:latin typeface="Calibri"/>
                <a:cs typeface="Calibri"/>
              </a:rPr>
              <a:t>handling</a:t>
            </a:r>
            <a:r>
              <a:rPr sz="1800" spc="-60" dirty="0">
                <a:latin typeface="Times New Roman"/>
                <a:cs typeface="Times New Roman"/>
              </a:rPr>
              <a:t> </a:t>
            </a:r>
            <a:r>
              <a:rPr sz="1800" spc="-10" dirty="0">
                <a:latin typeface="Calibri"/>
                <a:cs typeface="Calibri"/>
              </a:rPr>
              <a:t>operations</a:t>
            </a:r>
            <a:r>
              <a:rPr sz="1800" spc="-10" dirty="0">
                <a:latin typeface="Times New Roman"/>
                <a:cs typeface="Times New Roman"/>
              </a:rPr>
              <a:t> </a:t>
            </a:r>
            <a:r>
              <a:rPr sz="1800" spc="-10" dirty="0">
                <a:latin typeface="Calibri"/>
                <a:cs typeface="Calibri"/>
              </a:rPr>
              <a:t>finally:</a:t>
            </a:r>
            <a:endParaRPr sz="1800">
              <a:latin typeface="Calibri"/>
              <a:cs typeface="Calibri"/>
            </a:endParaRPr>
          </a:p>
          <a:p>
            <a:pPr marL="220979">
              <a:lnSpc>
                <a:spcPct val="100000"/>
              </a:lnSpc>
              <a:spcBef>
                <a:spcPts val="565"/>
              </a:spcBef>
            </a:pPr>
            <a:r>
              <a:rPr sz="1800" spc="-10" dirty="0">
                <a:latin typeface="Calibri"/>
                <a:cs typeface="Calibri"/>
              </a:rPr>
              <a:t>file.close()</a:t>
            </a:r>
            <a:endParaRPr sz="1800">
              <a:latin typeface="Calibri"/>
              <a:cs typeface="Calibri"/>
            </a:endParaRPr>
          </a:p>
          <a:p>
            <a:pPr>
              <a:lnSpc>
                <a:spcPct val="100000"/>
              </a:lnSpc>
              <a:spcBef>
                <a:spcPts val="1714"/>
              </a:spcBef>
            </a:pPr>
            <a:endParaRPr sz="1800">
              <a:latin typeface="Calibri"/>
              <a:cs typeface="Calibri"/>
            </a:endParaRPr>
          </a:p>
          <a:p>
            <a:pPr marL="12700" marR="7620" indent="-635">
              <a:lnSpc>
                <a:spcPts val="1730"/>
              </a:lnSpc>
            </a:pPr>
            <a:r>
              <a:rPr sz="1800" dirty="0">
                <a:latin typeface="Calibri"/>
                <a:cs typeface="Calibri"/>
              </a:rPr>
              <a:t>Now,</a:t>
            </a:r>
            <a:r>
              <a:rPr sz="1800" spc="280" dirty="0">
                <a:latin typeface="Times New Roman"/>
                <a:cs typeface="Times New Roman"/>
              </a:rPr>
              <a:t> </a:t>
            </a:r>
            <a:r>
              <a:rPr sz="1800" dirty="0">
                <a:latin typeface="Calibri"/>
                <a:cs typeface="Calibri"/>
              </a:rPr>
              <a:t>this</a:t>
            </a:r>
            <a:r>
              <a:rPr sz="1800" spc="285" dirty="0">
                <a:latin typeface="Times New Roman"/>
                <a:cs typeface="Times New Roman"/>
              </a:rPr>
              <a:t> </a:t>
            </a:r>
            <a:r>
              <a:rPr sz="1800" dirty="0">
                <a:latin typeface="Calibri"/>
                <a:cs typeface="Calibri"/>
              </a:rPr>
              <a:t>guarantees</a:t>
            </a:r>
            <a:r>
              <a:rPr sz="1800" spc="295" dirty="0">
                <a:latin typeface="Times New Roman"/>
                <a:cs typeface="Times New Roman"/>
              </a:rPr>
              <a:t> </a:t>
            </a:r>
            <a:r>
              <a:rPr sz="1800" dirty="0">
                <a:latin typeface="Calibri"/>
                <a:cs typeface="Calibri"/>
              </a:rPr>
              <a:t>that</a:t>
            </a:r>
            <a:r>
              <a:rPr sz="1800" spc="285" dirty="0">
                <a:latin typeface="Times New Roman"/>
                <a:cs typeface="Times New Roman"/>
              </a:rPr>
              <a:t> </a:t>
            </a:r>
            <a:r>
              <a:rPr sz="1800" dirty="0">
                <a:latin typeface="Calibri"/>
                <a:cs typeface="Calibri"/>
              </a:rPr>
              <a:t>the</a:t>
            </a:r>
            <a:r>
              <a:rPr sz="1800" spc="295" dirty="0">
                <a:latin typeface="Times New Roman"/>
                <a:cs typeface="Times New Roman"/>
              </a:rPr>
              <a:t> </a:t>
            </a:r>
            <a:r>
              <a:rPr sz="1800" dirty="0">
                <a:latin typeface="Calibri"/>
                <a:cs typeface="Calibri"/>
              </a:rPr>
              <a:t>file</a:t>
            </a:r>
            <a:r>
              <a:rPr sz="1800" spc="290" dirty="0">
                <a:latin typeface="Times New Roman"/>
                <a:cs typeface="Times New Roman"/>
              </a:rPr>
              <a:t> </a:t>
            </a:r>
            <a:r>
              <a:rPr sz="1800" dirty="0">
                <a:latin typeface="Calibri"/>
                <a:cs typeface="Calibri"/>
              </a:rPr>
              <a:t>will</a:t>
            </a:r>
            <a:r>
              <a:rPr sz="1800" spc="285" dirty="0">
                <a:latin typeface="Times New Roman"/>
                <a:cs typeface="Times New Roman"/>
              </a:rPr>
              <a:t> </a:t>
            </a:r>
            <a:r>
              <a:rPr sz="1800" dirty="0">
                <a:latin typeface="Calibri"/>
                <a:cs typeface="Calibri"/>
              </a:rPr>
              <a:t>close</a:t>
            </a:r>
            <a:r>
              <a:rPr sz="1800" spc="295" dirty="0">
                <a:latin typeface="Times New Roman"/>
                <a:cs typeface="Times New Roman"/>
              </a:rPr>
              <a:t> </a:t>
            </a:r>
            <a:r>
              <a:rPr sz="1800" dirty="0">
                <a:latin typeface="Calibri"/>
                <a:cs typeface="Calibri"/>
              </a:rPr>
              <a:t>even</a:t>
            </a:r>
            <a:r>
              <a:rPr sz="1800" spc="295" dirty="0">
                <a:latin typeface="Times New Roman"/>
                <a:cs typeface="Times New Roman"/>
              </a:rPr>
              <a:t> </a:t>
            </a:r>
            <a:r>
              <a:rPr sz="1800" dirty="0">
                <a:latin typeface="Calibri"/>
                <a:cs typeface="Calibri"/>
              </a:rPr>
              <a:t>if</a:t>
            </a:r>
            <a:r>
              <a:rPr sz="1800" spc="290" dirty="0">
                <a:latin typeface="Times New Roman"/>
                <a:cs typeface="Times New Roman"/>
              </a:rPr>
              <a:t> </a:t>
            </a:r>
            <a:r>
              <a:rPr sz="1800" dirty="0">
                <a:latin typeface="Calibri"/>
                <a:cs typeface="Calibri"/>
              </a:rPr>
              <a:t>an</a:t>
            </a:r>
            <a:r>
              <a:rPr sz="1800" spc="290" dirty="0">
                <a:latin typeface="Times New Roman"/>
                <a:cs typeface="Times New Roman"/>
              </a:rPr>
              <a:t> </a:t>
            </a:r>
            <a:r>
              <a:rPr sz="1800" dirty="0">
                <a:latin typeface="Calibri"/>
                <a:cs typeface="Calibri"/>
              </a:rPr>
              <a:t>exception</a:t>
            </a:r>
            <a:r>
              <a:rPr sz="1800" spc="290" dirty="0">
                <a:latin typeface="Times New Roman"/>
                <a:cs typeface="Times New Roman"/>
              </a:rPr>
              <a:t> </a:t>
            </a:r>
            <a:r>
              <a:rPr sz="1800" dirty="0">
                <a:latin typeface="Calibri"/>
                <a:cs typeface="Calibri"/>
              </a:rPr>
              <a:t>occurs</a:t>
            </a:r>
            <a:r>
              <a:rPr sz="1800" spc="290" dirty="0">
                <a:latin typeface="Times New Roman"/>
                <a:cs typeface="Times New Roman"/>
              </a:rPr>
              <a:t> </a:t>
            </a:r>
            <a:r>
              <a:rPr sz="1800" spc="-10" dirty="0">
                <a:latin typeface="Calibri"/>
                <a:cs typeface="Calibri"/>
              </a:rPr>
              <a:t>while</a:t>
            </a:r>
            <a:r>
              <a:rPr sz="1800" spc="-10" dirty="0">
                <a:latin typeface="Times New Roman"/>
                <a:cs typeface="Times New Roman"/>
              </a:rPr>
              <a:t> </a:t>
            </a:r>
            <a:r>
              <a:rPr sz="1800" dirty="0">
                <a:latin typeface="Calibri"/>
                <a:cs typeface="Calibri"/>
              </a:rPr>
              <a:t>opening</a:t>
            </a:r>
            <a:r>
              <a:rPr sz="1800" spc="-70" dirty="0">
                <a:latin typeface="Times New Roman"/>
                <a:cs typeface="Times New Roman"/>
              </a:rPr>
              <a:t> </a:t>
            </a:r>
            <a:r>
              <a:rPr sz="1800" dirty="0">
                <a:latin typeface="Calibri"/>
                <a:cs typeface="Calibri"/>
              </a:rPr>
              <a:t>the</a:t>
            </a:r>
            <a:r>
              <a:rPr sz="1800" spc="-75" dirty="0">
                <a:latin typeface="Times New Roman"/>
                <a:cs typeface="Times New Roman"/>
              </a:rPr>
              <a:t> </a:t>
            </a:r>
            <a:r>
              <a:rPr sz="1800" spc="-20" dirty="0">
                <a:latin typeface="Calibri"/>
                <a:cs typeface="Calibri"/>
              </a:rPr>
              <a:t>file.</a:t>
            </a:r>
            <a:endParaRPr sz="1800">
              <a:latin typeface="Calibri"/>
              <a:cs typeface="Calibri"/>
            </a:endParaRPr>
          </a:p>
          <a:p>
            <a:pPr marL="12700">
              <a:lnSpc>
                <a:spcPts val="1914"/>
              </a:lnSpc>
              <a:spcBef>
                <a:spcPts val="575"/>
              </a:spcBef>
            </a:pPr>
            <a:r>
              <a:rPr sz="1800" dirty="0">
                <a:latin typeface="Calibri"/>
                <a:cs typeface="Calibri"/>
              </a:rPr>
              <a:t>So,</a:t>
            </a:r>
            <a:r>
              <a:rPr sz="1800" spc="75" dirty="0">
                <a:latin typeface="Times New Roman"/>
                <a:cs typeface="Times New Roman"/>
              </a:rPr>
              <a:t> </a:t>
            </a:r>
            <a:r>
              <a:rPr sz="1800" dirty="0">
                <a:latin typeface="Calibri"/>
                <a:cs typeface="Calibri"/>
              </a:rPr>
              <a:t>you</a:t>
            </a:r>
            <a:r>
              <a:rPr sz="1800" spc="90" dirty="0">
                <a:latin typeface="Times New Roman"/>
                <a:cs typeface="Times New Roman"/>
              </a:rPr>
              <a:t> </a:t>
            </a:r>
            <a:r>
              <a:rPr sz="1800" dirty="0">
                <a:latin typeface="Calibri"/>
                <a:cs typeface="Calibri"/>
              </a:rPr>
              <a:t>can</a:t>
            </a:r>
            <a:r>
              <a:rPr sz="1800" spc="95" dirty="0">
                <a:latin typeface="Times New Roman"/>
                <a:cs typeface="Times New Roman"/>
              </a:rPr>
              <a:t> </a:t>
            </a:r>
            <a:r>
              <a:rPr sz="1800" dirty="0">
                <a:latin typeface="Calibri"/>
                <a:cs typeface="Calibri"/>
              </a:rPr>
              <a:t>use</a:t>
            </a:r>
            <a:r>
              <a:rPr sz="1800" spc="85" dirty="0">
                <a:latin typeface="Times New Roman"/>
                <a:cs typeface="Times New Roman"/>
              </a:rPr>
              <a:t> </a:t>
            </a:r>
            <a:r>
              <a:rPr sz="1800" dirty="0">
                <a:latin typeface="Calibri"/>
                <a:cs typeface="Calibri"/>
              </a:rPr>
              <a:t>the</a:t>
            </a:r>
            <a:r>
              <a:rPr sz="1800" spc="85" dirty="0">
                <a:latin typeface="Times New Roman"/>
                <a:cs typeface="Times New Roman"/>
              </a:rPr>
              <a:t> </a:t>
            </a:r>
            <a:r>
              <a:rPr sz="1800" dirty="0">
                <a:latin typeface="Calibri"/>
                <a:cs typeface="Calibri"/>
              </a:rPr>
              <a:t>‘with’</a:t>
            </a:r>
            <a:r>
              <a:rPr sz="1800" spc="125" dirty="0">
                <a:latin typeface="Calibri"/>
                <a:cs typeface="Calibri"/>
              </a:rPr>
              <a:t> </a:t>
            </a:r>
            <a:r>
              <a:rPr sz="1800" dirty="0">
                <a:latin typeface="Calibri"/>
                <a:cs typeface="Calibri"/>
              </a:rPr>
              <a:t>statement</a:t>
            </a:r>
            <a:r>
              <a:rPr sz="1800" spc="80" dirty="0">
                <a:latin typeface="Times New Roman"/>
                <a:cs typeface="Times New Roman"/>
              </a:rPr>
              <a:t> </a:t>
            </a:r>
            <a:r>
              <a:rPr sz="1800" dirty="0">
                <a:latin typeface="Calibri"/>
                <a:cs typeface="Calibri"/>
              </a:rPr>
              <a:t>method</a:t>
            </a:r>
            <a:r>
              <a:rPr sz="1800" spc="85" dirty="0">
                <a:latin typeface="Times New Roman"/>
                <a:cs typeface="Times New Roman"/>
              </a:rPr>
              <a:t> </a:t>
            </a:r>
            <a:r>
              <a:rPr sz="1800" dirty="0">
                <a:latin typeface="Calibri"/>
                <a:cs typeface="Calibri"/>
              </a:rPr>
              <a:t>instead.</a:t>
            </a:r>
            <a:r>
              <a:rPr sz="1800" spc="80" dirty="0">
                <a:latin typeface="Times New Roman"/>
                <a:cs typeface="Times New Roman"/>
              </a:rPr>
              <a:t> </a:t>
            </a:r>
            <a:r>
              <a:rPr sz="1800" dirty="0">
                <a:latin typeface="Calibri"/>
                <a:cs typeface="Calibri"/>
              </a:rPr>
              <a:t>Any</a:t>
            </a:r>
            <a:r>
              <a:rPr sz="1800" spc="85" dirty="0">
                <a:latin typeface="Times New Roman"/>
                <a:cs typeface="Times New Roman"/>
              </a:rPr>
              <a:t> </a:t>
            </a:r>
            <a:r>
              <a:rPr sz="1800" dirty="0">
                <a:latin typeface="Calibri"/>
                <a:cs typeface="Calibri"/>
              </a:rPr>
              <a:t>of</a:t>
            </a:r>
            <a:r>
              <a:rPr sz="1800" spc="85" dirty="0">
                <a:latin typeface="Times New Roman"/>
                <a:cs typeface="Times New Roman"/>
              </a:rPr>
              <a:t> </a:t>
            </a:r>
            <a:r>
              <a:rPr sz="1800" dirty="0">
                <a:latin typeface="Calibri"/>
                <a:cs typeface="Calibri"/>
              </a:rPr>
              <a:t>the</a:t>
            </a:r>
            <a:r>
              <a:rPr sz="1800" spc="85" dirty="0">
                <a:latin typeface="Times New Roman"/>
                <a:cs typeface="Times New Roman"/>
              </a:rPr>
              <a:t> </a:t>
            </a:r>
            <a:r>
              <a:rPr sz="1800" dirty="0">
                <a:latin typeface="Calibri"/>
                <a:cs typeface="Calibri"/>
              </a:rPr>
              <a:t>two</a:t>
            </a:r>
            <a:r>
              <a:rPr sz="1800" spc="80" dirty="0">
                <a:latin typeface="Times New Roman"/>
                <a:cs typeface="Times New Roman"/>
              </a:rPr>
              <a:t> </a:t>
            </a:r>
            <a:r>
              <a:rPr sz="1800" dirty="0">
                <a:latin typeface="Calibri"/>
                <a:cs typeface="Calibri"/>
              </a:rPr>
              <a:t>methods</a:t>
            </a:r>
            <a:r>
              <a:rPr sz="1800" spc="95" dirty="0">
                <a:latin typeface="Times New Roman"/>
                <a:cs typeface="Times New Roman"/>
              </a:rPr>
              <a:t> </a:t>
            </a:r>
            <a:r>
              <a:rPr sz="1800" spc="-25" dirty="0">
                <a:latin typeface="Calibri"/>
                <a:cs typeface="Calibri"/>
              </a:rPr>
              <a:t>is</a:t>
            </a:r>
            <a:endParaRPr sz="1800">
              <a:latin typeface="Calibri"/>
              <a:cs typeface="Calibri"/>
            </a:endParaRPr>
          </a:p>
          <a:p>
            <a:pPr marL="12700">
              <a:lnSpc>
                <a:spcPts val="2155"/>
              </a:lnSpc>
            </a:pPr>
            <a:r>
              <a:rPr sz="1800" spc="-10" dirty="0">
                <a:latin typeface="Calibri"/>
                <a:cs typeface="Calibri"/>
              </a:rPr>
              <a:t>good</a:t>
            </a:r>
            <a:r>
              <a:rPr sz="2000" spc="-10" dirty="0">
                <a:latin typeface="Calibri"/>
                <a:cs typeface="Calibri"/>
              </a:rPr>
              <a:t>.</a:t>
            </a:r>
            <a:endParaRPr sz="2000">
              <a:latin typeface="Calibri"/>
              <a:cs typeface="Calibri"/>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037" y="366770"/>
            <a:ext cx="292989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1F5F"/>
                </a:solidFill>
              </a:rPr>
              <a:t>3.</a:t>
            </a:r>
            <a:r>
              <a:rPr sz="2000" b="0" spc="-75" dirty="0">
                <a:solidFill>
                  <a:srgbClr val="001F5F"/>
                </a:solidFill>
                <a:latin typeface="Times New Roman"/>
                <a:cs typeface="Times New Roman"/>
              </a:rPr>
              <a:t> </a:t>
            </a:r>
            <a:r>
              <a:rPr sz="2000" dirty="0">
                <a:solidFill>
                  <a:srgbClr val="001F5F"/>
                </a:solidFill>
              </a:rPr>
              <a:t>Python</a:t>
            </a:r>
            <a:r>
              <a:rPr sz="2000" b="0" spc="-85" dirty="0">
                <a:solidFill>
                  <a:srgbClr val="001F5F"/>
                </a:solidFill>
                <a:latin typeface="Times New Roman"/>
                <a:cs typeface="Times New Roman"/>
              </a:rPr>
              <a:t> </a:t>
            </a:r>
            <a:r>
              <a:rPr sz="2000" dirty="0">
                <a:solidFill>
                  <a:srgbClr val="001F5F"/>
                </a:solidFill>
              </a:rPr>
              <a:t>–</a:t>
            </a:r>
            <a:r>
              <a:rPr sz="2000" spc="-20" dirty="0">
                <a:solidFill>
                  <a:srgbClr val="001F5F"/>
                </a:solidFill>
              </a:rPr>
              <a:t> </a:t>
            </a:r>
            <a:r>
              <a:rPr sz="2000" spc="-10" dirty="0">
                <a:solidFill>
                  <a:srgbClr val="001F5F"/>
                </a:solidFill>
              </a:rPr>
              <a:t>Create</a:t>
            </a:r>
            <a:r>
              <a:rPr sz="2000" b="0" spc="-55" dirty="0">
                <a:solidFill>
                  <a:srgbClr val="001F5F"/>
                </a:solidFill>
                <a:latin typeface="Times New Roman"/>
                <a:cs typeface="Times New Roman"/>
              </a:rPr>
              <a:t> </a:t>
            </a:r>
            <a:r>
              <a:rPr sz="2000" dirty="0">
                <a:solidFill>
                  <a:srgbClr val="001F5F"/>
                </a:solidFill>
              </a:rPr>
              <a:t>New</a:t>
            </a:r>
            <a:r>
              <a:rPr sz="2000" b="0" spc="-90" dirty="0">
                <a:solidFill>
                  <a:srgbClr val="001F5F"/>
                </a:solidFill>
                <a:latin typeface="Times New Roman"/>
                <a:cs typeface="Times New Roman"/>
              </a:rPr>
              <a:t> </a:t>
            </a:r>
            <a:r>
              <a:rPr sz="2000" spc="-20" dirty="0">
                <a:solidFill>
                  <a:srgbClr val="001F5F"/>
                </a:solidFill>
              </a:rPr>
              <a:t>File</a:t>
            </a:r>
            <a:endParaRPr sz="2000">
              <a:latin typeface="Times New Roman"/>
              <a:cs typeface="Times New Roman"/>
            </a:endParaRPr>
          </a:p>
        </p:txBody>
      </p:sp>
      <p:sp>
        <p:nvSpPr>
          <p:cNvPr id="3" name="object 3"/>
          <p:cNvSpPr txBox="1"/>
          <p:nvPr/>
        </p:nvSpPr>
        <p:spPr>
          <a:xfrm>
            <a:off x="453037" y="744672"/>
            <a:ext cx="5354955" cy="739140"/>
          </a:xfrm>
          <a:prstGeom prst="rect">
            <a:avLst/>
          </a:prstGeom>
        </p:spPr>
        <p:txBody>
          <a:bodyPr vert="horz" wrap="square" lIns="0" tIns="65405" rIns="0" bIns="0" rtlCol="0">
            <a:spAutoFit/>
          </a:bodyPr>
          <a:lstStyle/>
          <a:p>
            <a:pPr marL="12700" marR="5080">
              <a:lnSpc>
                <a:spcPts val="1730"/>
              </a:lnSpc>
              <a:spcBef>
                <a:spcPts val="515"/>
              </a:spcBef>
            </a:pPr>
            <a:r>
              <a:rPr sz="1800" spc="-85" dirty="0">
                <a:latin typeface="Calibri"/>
                <a:cs typeface="Calibri"/>
              </a:rPr>
              <a:t>To</a:t>
            </a:r>
            <a:r>
              <a:rPr sz="1800" spc="-45" dirty="0">
                <a:latin typeface="Times New Roman"/>
                <a:cs typeface="Times New Roman"/>
              </a:rPr>
              <a:t> </a:t>
            </a:r>
            <a:r>
              <a:rPr sz="1800" spc="-10" dirty="0">
                <a:latin typeface="Calibri"/>
                <a:cs typeface="Calibri"/>
              </a:rPr>
              <a:t>create</a:t>
            </a:r>
            <a:r>
              <a:rPr sz="1800" spc="-85" dirty="0">
                <a:latin typeface="Times New Roman"/>
                <a:cs typeface="Times New Roman"/>
              </a:rPr>
              <a:t> </a:t>
            </a:r>
            <a:r>
              <a:rPr sz="1800" dirty="0">
                <a:latin typeface="Calibri"/>
                <a:cs typeface="Calibri"/>
              </a:rPr>
              <a:t>a</a:t>
            </a:r>
            <a:r>
              <a:rPr sz="1800" spc="-65" dirty="0">
                <a:latin typeface="Times New Roman"/>
                <a:cs typeface="Times New Roman"/>
              </a:rPr>
              <a:t> </a:t>
            </a:r>
            <a:r>
              <a:rPr sz="1800" dirty="0">
                <a:latin typeface="Calibri"/>
                <a:cs typeface="Calibri"/>
              </a:rPr>
              <a:t>new</a:t>
            </a:r>
            <a:r>
              <a:rPr sz="1800" spc="-65" dirty="0">
                <a:latin typeface="Times New Roman"/>
                <a:cs typeface="Times New Roman"/>
              </a:rPr>
              <a:t> </a:t>
            </a:r>
            <a:r>
              <a:rPr sz="1800" dirty="0">
                <a:latin typeface="Calibri"/>
                <a:cs typeface="Calibri"/>
              </a:rPr>
              <a:t>file</a:t>
            </a:r>
            <a:r>
              <a:rPr sz="1800" spc="-60" dirty="0">
                <a:latin typeface="Times New Roman"/>
                <a:cs typeface="Times New Roman"/>
              </a:rPr>
              <a:t> </a:t>
            </a:r>
            <a:r>
              <a:rPr sz="1800" dirty="0">
                <a:latin typeface="Calibri"/>
                <a:cs typeface="Calibri"/>
              </a:rPr>
              <a:t>with</a:t>
            </a:r>
            <a:r>
              <a:rPr sz="1800" spc="-50" dirty="0">
                <a:latin typeface="Times New Roman"/>
                <a:cs typeface="Times New Roman"/>
              </a:rPr>
              <a:t> </a:t>
            </a:r>
            <a:r>
              <a:rPr sz="1800" dirty="0">
                <a:latin typeface="Calibri"/>
                <a:cs typeface="Calibri"/>
              </a:rPr>
              <a:t>Python,</a:t>
            </a:r>
            <a:r>
              <a:rPr sz="1800" spc="-75" dirty="0">
                <a:latin typeface="Times New Roman"/>
                <a:cs typeface="Times New Roman"/>
              </a:rPr>
              <a:t> </a:t>
            </a:r>
            <a:r>
              <a:rPr sz="1800" dirty="0">
                <a:latin typeface="Calibri"/>
                <a:cs typeface="Calibri"/>
              </a:rPr>
              <a:t>use</a:t>
            </a:r>
            <a:r>
              <a:rPr sz="1800" spc="-70" dirty="0">
                <a:latin typeface="Times New Roman"/>
                <a:cs typeface="Times New Roman"/>
              </a:rPr>
              <a:t> </a:t>
            </a:r>
            <a:r>
              <a:rPr sz="1800" dirty="0">
                <a:latin typeface="Calibri"/>
                <a:cs typeface="Calibri"/>
              </a:rPr>
              <a:t>open()</a:t>
            </a:r>
            <a:r>
              <a:rPr sz="1800" spc="-45" dirty="0">
                <a:latin typeface="Times New Roman"/>
                <a:cs typeface="Times New Roman"/>
              </a:rPr>
              <a:t> </a:t>
            </a:r>
            <a:r>
              <a:rPr sz="1800" spc="-10" dirty="0">
                <a:latin typeface="Calibri"/>
                <a:cs typeface="Calibri"/>
              </a:rPr>
              <a:t>method</a:t>
            </a:r>
            <a:r>
              <a:rPr sz="1800" spc="-60" dirty="0">
                <a:latin typeface="Times New Roman"/>
                <a:cs typeface="Times New Roman"/>
              </a:rPr>
              <a:t> </a:t>
            </a:r>
            <a:r>
              <a:rPr sz="1800" spc="-20" dirty="0">
                <a:latin typeface="Calibri"/>
                <a:cs typeface="Calibri"/>
              </a:rPr>
              <a:t>with</a:t>
            </a:r>
            <a:r>
              <a:rPr sz="1800" spc="-20" dirty="0">
                <a:latin typeface="Times New Roman"/>
                <a:cs typeface="Times New Roman"/>
              </a:rPr>
              <a:t> </a:t>
            </a:r>
            <a:r>
              <a:rPr sz="1800" dirty="0">
                <a:latin typeface="Calibri"/>
                <a:cs typeface="Calibri"/>
              </a:rPr>
              <a:t>“x”</a:t>
            </a:r>
            <a:r>
              <a:rPr sz="1800" spc="-40" dirty="0">
                <a:latin typeface="Calibri"/>
                <a:cs typeface="Calibri"/>
              </a:rPr>
              <a:t> </a:t>
            </a:r>
            <a:r>
              <a:rPr sz="1800" dirty="0">
                <a:latin typeface="Calibri"/>
                <a:cs typeface="Calibri"/>
              </a:rPr>
              <a:t>as</a:t>
            </a:r>
            <a:r>
              <a:rPr sz="1800" spc="-40" dirty="0">
                <a:latin typeface="Calibri"/>
                <a:cs typeface="Calibri"/>
              </a:rPr>
              <a:t> </a:t>
            </a:r>
            <a:r>
              <a:rPr sz="1800" dirty="0">
                <a:latin typeface="Calibri"/>
                <a:cs typeface="Calibri"/>
              </a:rPr>
              <a:t>second</a:t>
            </a:r>
            <a:r>
              <a:rPr sz="1800" spc="-20" dirty="0">
                <a:latin typeface="Calibri"/>
                <a:cs typeface="Calibri"/>
              </a:rPr>
              <a:t> </a:t>
            </a:r>
            <a:r>
              <a:rPr sz="1800" spc="-10" dirty="0">
                <a:latin typeface="Calibri"/>
                <a:cs typeface="Calibri"/>
              </a:rPr>
              <a:t>parameter</a:t>
            </a:r>
            <a:r>
              <a:rPr sz="1800" spc="-20" dirty="0">
                <a:latin typeface="Calibri"/>
                <a:cs typeface="Calibri"/>
              </a:rPr>
              <a:t> </a:t>
            </a:r>
            <a:r>
              <a:rPr sz="1800" dirty="0">
                <a:latin typeface="Calibri"/>
                <a:cs typeface="Calibri"/>
              </a:rPr>
              <a:t>and</a:t>
            </a:r>
            <a:r>
              <a:rPr sz="1800" spc="-30" dirty="0">
                <a:latin typeface="Calibri"/>
                <a:cs typeface="Calibri"/>
              </a:rPr>
              <a:t> </a:t>
            </a:r>
            <a:r>
              <a:rPr sz="1800" dirty="0">
                <a:latin typeface="Calibri"/>
                <a:cs typeface="Calibri"/>
              </a:rPr>
              <a:t>the</a:t>
            </a:r>
            <a:r>
              <a:rPr sz="1800" spc="-20" dirty="0">
                <a:latin typeface="Calibri"/>
                <a:cs typeface="Calibri"/>
              </a:rPr>
              <a:t> </a:t>
            </a:r>
            <a:r>
              <a:rPr sz="1800" dirty="0">
                <a:latin typeface="Calibri"/>
                <a:cs typeface="Calibri"/>
              </a:rPr>
              <a:t>filename</a:t>
            </a:r>
            <a:r>
              <a:rPr sz="1800" spc="-25" dirty="0">
                <a:latin typeface="Calibri"/>
                <a:cs typeface="Calibri"/>
              </a:rPr>
              <a:t> </a:t>
            </a:r>
            <a:r>
              <a:rPr sz="1800" dirty="0">
                <a:latin typeface="Calibri"/>
                <a:cs typeface="Calibri"/>
              </a:rPr>
              <a:t>as</a:t>
            </a:r>
            <a:r>
              <a:rPr sz="1800" spc="-25" dirty="0">
                <a:latin typeface="Calibri"/>
                <a:cs typeface="Calibri"/>
              </a:rPr>
              <a:t> </a:t>
            </a:r>
            <a:r>
              <a:rPr sz="1800" spc="-10" dirty="0">
                <a:latin typeface="Calibri"/>
                <a:cs typeface="Calibri"/>
              </a:rPr>
              <a:t>first parameter.</a:t>
            </a:r>
            <a:endParaRPr sz="1800">
              <a:latin typeface="Calibri"/>
              <a:cs typeface="Calibri"/>
            </a:endParaRPr>
          </a:p>
        </p:txBody>
      </p:sp>
      <p:sp>
        <p:nvSpPr>
          <p:cNvPr id="4" name="object 4"/>
          <p:cNvSpPr txBox="1"/>
          <p:nvPr/>
        </p:nvSpPr>
        <p:spPr>
          <a:xfrm>
            <a:off x="453037" y="2571111"/>
            <a:ext cx="5415280" cy="3164205"/>
          </a:xfrm>
          <a:prstGeom prst="rect">
            <a:avLst/>
          </a:prstGeom>
        </p:spPr>
        <p:txBody>
          <a:bodyPr vert="horz" wrap="square" lIns="0" tIns="65405" rIns="0" bIns="0" rtlCol="0">
            <a:spAutoFit/>
          </a:bodyPr>
          <a:lstStyle/>
          <a:p>
            <a:pPr marL="12700" marR="5080">
              <a:lnSpc>
                <a:spcPts val="1730"/>
              </a:lnSpc>
              <a:spcBef>
                <a:spcPts val="515"/>
              </a:spcBef>
            </a:pPr>
            <a:r>
              <a:rPr sz="1800" dirty="0">
                <a:latin typeface="Calibri"/>
                <a:cs typeface="Calibri"/>
              </a:rPr>
              <a:t>The</a:t>
            </a:r>
            <a:r>
              <a:rPr sz="1800" spc="-80" dirty="0">
                <a:latin typeface="Times New Roman"/>
                <a:cs typeface="Times New Roman"/>
              </a:rPr>
              <a:t> </a:t>
            </a:r>
            <a:r>
              <a:rPr sz="1800" dirty="0">
                <a:latin typeface="Calibri"/>
                <a:cs typeface="Calibri"/>
              </a:rPr>
              <a:t>open()</a:t>
            </a:r>
            <a:r>
              <a:rPr sz="1800" spc="-55" dirty="0">
                <a:latin typeface="Times New Roman"/>
                <a:cs typeface="Times New Roman"/>
              </a:rPr>
              <a:t> </a:t>
            </a:r>
            <a:r>
              <a:rPr sz="1800" spc="-10" dirty="0">
                <a:latin typeface="Calibri"/>
                <a:cs typeface="Calibri"/>
              </a:rPr>
              <a:t>method</a:t>
            </a:r>
            <a:r>
              <a:rPr sz="1800" spc="-70" dirty="0">
                <a:latin typeface="Times New Roman"/>
                <a:cs typeface="Times New Roman"/>
              </a:rPr>
              <a:t> </a:t>
            </a:r>
            <a:r>
              <a:rPr sz="1800" dirty="0">
                <a:latin typeface="Calibri"/>
                <a:cs typeface="Calibri"/>
              </a:rPr>
              <a:t>with</a:t>
            </a:r>
            <a:r>
              <a:rPr sz="1800" spc="-75" dirty="0">
                <a:latin typeface="Times New Roman"/>
                <a:cs typeface="Times New Roman"/>
              </a:rPr>
              <a:t> </a:t>
            </a:r>
            <a:r>
              <a:rPr sz="1800" spc="-10" dirty="0">
                <a:latin typeface="Calibri"/>
                <a:cs typeface="Calibri"/>
              </a:rPr>
              <a:t>options</a:t>
            </a:r>
            <a:r>
              <a:rPr sz="1800" spc="-70" dirty="0">
                <a:latin typeface="Times New Roman"/>
                <a:cs typeface="Times New Roman"/>
              </a:rPr>
              <a:t> </a:t>
            </a:r>
            <a:r>
              <a:rPr sz="1800" dirty="0">
                <a:latin typeface="Calibri"/>
                <a:cs typeface="Calibri"/>
              </a:rPr>
              <a:t>shown</a:t>
            </a:r>
            <a:r>
              <a:rPr sz="1800" spc="-70" dirty="0">
                <a:latin typeface="Times New Roman"/>
                <a:cs typeface="Times New Roman"/>
              </a:rPr>
              <a:t> </a:t>
            </a:r>
            <a:r>
              <a:rPr sz="1800" dirty="0">
                <a:latin typeface="Calibri"/>
                <a:cs typeface="Calibri"/>
              </a:rPr>
              <a:t>in</a:t>
            </a:r>
            <a:r>
              <a:rPr sz="1800" spc="-70" dirty="0">
                <a:latin typeface="Times New Roman"/>
                <a:cs typeface="Times New Roman"/>
              </a:rPr>
              <a:t> </a:t>
            </a:r>
            <a:r>
              <a:rPr sz="1800" dirty="0">
                <a:latin typeface="Calibri"/>
                <a:cs typeface="Calibri"/>
              </a:rPr>
              <a:t>the</a:t>
            </a:r>
            <a:r>
              <a:rPr sz="1800" spc="-70" dirty="0">
                <a:latin typeface="Times New Roman"/>
                <a:cs typeface="Times New Roman"/>
              </a:rPr>
              <a:t> </a:t>
            </a:r>
            <a:r>
              <a:rPr sz="1800" dirty="0">
                <a:latin typeface="Calibri"/>
                <a:cs typeface="Calibri"/>
              </a:rPr>
              <a:t>above</a:t>
            </a:r>
            <a:r>
              <a:rPr sz="1800" spc="-85" dirty="0">
                <a:latin typeface="Times New Roman"/>
                <a:cs typeface="Times New Roman"/>
              </a:rPr>
              <a:t> </a:t>
            </a:r>
            <a:r>
              <a:rPr sz="1800" spc="-20" dirty="0">
                <a:latin typeface="Calibri"/>
                <a:cs typeface="Calibri"/>
              </a:rPr>
              <a:t>code</a:t>
            </a:r>
            <a:r>
              <a:rPr sz="1800" spc="-20" dirty="0">
                <a:latin typeface="Times New Roman"/>
                <a:cs typeface="Times New Roman"/>
              </a:rPr>
              <a:t> </a:t>
            </a:r>
            <a:r>
              <a:rPr sz="1800" dirty="0">
                <a:latin typeface="Calibri"/>
                <a:cs typeface="Calibri"/>
              </a:rPr>
              <a:t>snippet</a:t>
            </a:r>
            <a:r>
              <a:rPr sz="1800" spc="-85" dirty="0">
                <a:latin typeface="Times New Roman"/>
                <a:cs typeface="Times New Roman"/>
              </a:rPr>
              <a:t> </a:t>
            </a:r>
            <a:r>
              <a:rPr sz="1800" spc="-10" dirty="0">
                <a:latin typeface="Calibri"/>
                <a:cs typeface="Calibri"/>
              </a:rPr>
              <a:t>creates</a:t>
            </a:r>
            <a:r>
              <a:rPr sz="1800" spc="-85" dirty="0">
                <a:latin typeface="Times New Roman"/>
                <a:cs typeface="Times New Roman"/>
              </a:rPr>
              <a:t> </a:t>
            </a:r>
            <a:r>
              <a:rPr sz="1800" dirty="0">
                <a:latin typeface="Calibri"/>
                <a:cs typeface="Calibri"/>
              </a:rPr>
              <a:t>an</a:t>
            </a:r>
            <a:r>
              <a:rPr sz="1800" spc="-90" dirty="0">
                <a:latin typeface="Times New Roman"/>
                <a:cs typeface="Times New Roman"/>
              </a:rPr>
              <a:t> </a:t>
            </a:r>
            <a:r>
              <a:rPr sz="1800" dirty="0">
                <a:latin typeface="Calibri"/>
                <a:cs typeface="Calibri"/>
              </a:rPr>
              <a:t>empty</a:t>
            </a:r>
            <a:r>
              <a:rPr sz="1800" spc="-85" dirty="0">
                <a:latin typeface="Times New Roman"/>
                <a:cs typeface="Times New Roman"/>
              </a:rPr>
              <a:t> </a:t>
            </a:r>
            <a:r>
              <a:rPr sz="1800" spc="-20" dirty="0">
                <a:latin typeface="Calibri"/>
                <a:cs typeface="Calibri"/>
              </a:rPr>
              <a:t>file</a:t>
            </a:r>
            <a:endParaRPr sz="1800">
              <a:latin typeface="Calibri"/>
              <a:cs typeface="Calibri"/>
            </a:endParaRPr>
          </a:p>
          <a:p>
            <a:pPr marL="12700">
              <a:lnSpc>
                <a:spcPct val="100000"/>
              </a:lnSpc>
              <a:spcBef>
                <a:spcPts val="575"/>
              </a:spcBef>
            </a:pPr>
            <a:r>
              <a:rPr sz="1800" b="1" dirty="0">
                <a:solidFill>
                  <a:srgbClr val="ED7C30"/>
                </a:solidFill>
                <a:latin typeface="Calibri"/>
                <a:cs typeface="Calibri"/>
              </a:rPr>
              <a:t>Example</a:t>
            </a:r>
            <a:r>
              <a:rPr sz="1800" spc="-90" dirty="0">
                <a:solidFill>
                  <a:srgbClr val="ED7C30"/>
                </a:solidFill>
                <a:latin typeface="Times New Roman"/>
                <a:cs typeface="Times New Roman"/>
              </a:rPr>
              <a:t> </a:t>
            </a:r>
            <a:r>
              <a:rPr sz="1800" b="1" dirty="0">
                <a:solidFill>
                  <a:srgbClr val="ED7C30"/>
                </a:solidFill>
                <a:latin typeface="Calibri"/>
                <a:cs typeface="Calibri"/>
              </a:rPr>
              <a:t>1:</a:t>
            </a:r>
            <a:r>
              <a:rPr sz="1800" spc="-55" dirty="0">
                <a:solidFill>
                  <a:srgbClr val="ED7C30"/>
                </a:solidFill>
                <a:latin typeface="Times New Roman"/>
                <a:cs typeface="Times New Roman"/>
              </a:rPr>
              <a:t> </a:t>
            </a:r>
            <a:r>
              <a:rPr sz="1800" b="1" spc="-10" dirty="0">
                <a:solidFill>
                  <a:srgbClr val="ED7C30"/>
                </a:solidFill>
                <a:latin typeface="Calibri"/>
                <a:cs typeface="Calibri"/>
              </a:rPr>
              <a:t>Create</a:t>
            </a:r>
            <a:r>
              <a:rPr sz="1800" spc="-65" dirty="0">
                <a:solidFill>
                  <a:srgbClr val="ED7C30"/>
                </a:solidFill>
                <a:latin typeface="Times New Roman"/>
                <a:cs typeface="Times New Roman"/>
              </a:rPr>
              <a:t> </a:t>
            </a:r>
            <a:r>
              <a:rPr sz="1800" b="1" dirty="0">
                <a:solidFill>
                  <a:srgbClr val="ED7C30"/>
                </a:solidFill>
                <a:latin typeface="Calibri"/>
                <a:cs typeface="Calibri"/>
              </a:rPr>
              <a:t>a</a:t>
            </a:r>
            <a:r>
              <a:rPr sz="1800" spc="-55" dirty="0">
                <a:solidFill>
                  <a:srgbClr val="ED7C30"/>
                </a:solidFill>
                <a:latin typeface="Times New Roman"/>
                <a:cs typeface="Times New Roman"/>
              </a:rPr>
              <a:t> </a:t>
            </a:r>
            <a:r>
              <a:rPr sz="1800" b="1" dirty="0">
                <a:solidFill>
                  <a:srgbClr val="ED7C30"/>
                </a:solidFill>
                <a:latin typeface="Calibri"/>
                <a:cs typeface="Calibri"/>
              </a:rPr>
              <a:t>New</a:t>
            </a:r>
            <a:r>
              <a:rPr sz="1800" spc="-60" dirty="0">
                <a:solidFill>
                  <a:srgbClr val="ED7C30"/>
                </a:solidFill>
                <a:latin typeface="Times New Roman"/>
                <a:cs typeface="Times New Roman"/>
              </a:rPr>
              <a:t> </a:t>
            </a:r>
            <a:r>
              <a:rPr sz="1800" b="1" dirty="0">
                <a:solidFill>
                  <a:srgbClr val="ED7C30"/>
                </a:solidFill>
                <a:latin typeface="Calibri"/>
                <a:cs typeface="Calibri"/>
              </a:rPr>
              <a:t>File</a:t>
            </a:r>
            <a:r>
              <a:rPr sz="1800" spc="-75" dirty="0">
                <a:solidFill>
                  <a:srgbClr val="ED7C30"/>
                </a:solidFill>
                <a:latin typeface="Times New Roman"/>
                <a:cs typeface="Times New Roman"/>
              </a:rPr>
              <a:t> </a:t>
            </a:r>
            <a:r>
              <a:rPr sz="1800" b="1" dirty="0">
                <a:solidFill>
                  <a:srgbClr val="ED7C30"/>
                </a:solidFill>
                <a:latin typeface="Calibri"/>
                <a:cs typeface="Calibri"/>
              </a:rPr>
              <a:t>using</a:t>
            </a:r>
            <a:r>
              <a:rPr sz="1800" spc="-95" dirty="0">
                <a:solidFill>
                  <a:srgbClr val="ED7C30"/>
                </a:solidFill>
                <a:latin typeface="Times New Roman"/>
                <a:cs typeface="Times New Roman"/>
              </a:rPr>
              <a:t> </a:t>
            </a:r>
            <a:r>
              <a:rPr sz="1800" b="1" spc="-10" dirty="0">
                <a:solidFill>
                  <a:srgbClr val="ED7C30"/>
                </a:solidFill>
                <a:latin typeface="Calibri"/>
                <a:cs typeface="Calibri"/>
              </a:rPr>
              <a:t>open()</a:t>
            </a:r>
            <a:endParaRPr sz="1800">
              <a:latin typeface="Calibri"/>
              <a:cs typeface="Calibri"/>
            </a:endParaRPr>
          </a:p>
          <a:p>
            <a:pPr marL="12700">
              <a:lnSpc>
                <a:spcPts val="1945"/>
              </a:lnSpc>
              <a:spcBef>
                <a:spcPts val="565"/>
              </a:spcBef>
            </a:pPr>
            <a:r>
              <a:rPr sz="1800" dirty="0">
                <a:latin typeface="Calibri"/>
                <a:cs typeface="Calibri"/>
              </a:rPr>
              <a:t>In</a:t>
            </a:r>
            <a:r>
              <a:rPr sz="1800" spc="-70" dirty="0">
                <a:latin typeface="Times New Roman"/>
                <a:cs typeface="Times New Roman"/>
              </a:rPr>
              <a:t> </a:t>
            </a:r>
            <a:r>
              <a:rPr sz="1800" dirty="0">
                <a:latin typeface="Calibri"/>
                <a:cs typeface="Calibri"/>
              </a:rPr>
              <a:t>the</a:t>
            </a:r>
            <a:r>
              <a:rPr sz="1800" spc="-55" dirty="0">
                <a:latin typeface="Times New Roman"/>
                <a:cs typeface="Times New Roman"/>
              </a:rPr>
              <a:t> </a:t>
            </a:r>
            <a:r>
              <a:rPr sz="1800" spc="-10" dirty="0">
                <a:latin typeface="Calibri"/>
                <a:cs typeface="Calibri"/>
              </a:rPr>
              <a:t>following</a:t>
            </a:r>
            <a:r>
              <a:rPr sz="1800" spc="-40" dirty="0">
                <a:latin typeface="Times New Roman"/>
                <a:cs typeface="Times New Roman"/>
              </a:rPr>
              <a:t> </a:t>
            </a:r>
            <a:r>
              <a:rPr sz="1800" spc="-10" dirty="0">
                <a:latin typeface="Calibri"/>
                <a:cs typeface="Calibri"/>
              </a:rPr>
              <a:t>example,</a:t>
            </a:r>
            <a:r>
              <a:rPr sz="1800" spc="-65" dirty="0">
                <a:latin typeface="Times New Roman"/>
                <a:cs typeface="Times New Roman"/>
              </a:rPr>
              <a:t> </a:t>
            </a:r>
            <a:r>
              <a:rPr sz="1800" dirty="0">
                <a:latin typeface="Calibri"/>
                <a:cs typeface="Calibri"/>
              </a:rPr>
              <a:t>we</a:t>
            </a:r>
            <a:r>
              <a:rPr sz="1800" spc="-70" dirty="0">
                <a:latin typeface="Times New Roman"/>
                <a:cs typeface="Times New Roman"/>
              </a:rPr>
              <a:t> </a:t>
            </a:r>
            <a:r>
              <a:rPr sz="1800" dirty="0">
                <a:latin typeface="Calibri"/>
                <a:cs typeface="Calibri"/>
              </a:rPr>
              <a:t>will</a:t>
            </a:r>
            <a:r>
              <a:rPr sz="1800" spc="-50" dirty="0">
                <a:latin typeface="Times New Roman"/>
                <a:cs typeface="Times New Roman"/>
              </a:rPr>
              <a:t> </a:t>
            </a:r>
            <a:r>
              <a:rPr sz="1800" spc="-10" dirty="0">
                <a:latin typeface="Calibri"/>
                <a:cs typeface="Calibri"/>
              </a:rPr>
              <a:t>create</a:t>
            </a:r>
            <a:r>
              <a:rPr sz="1800" spc="-55" dirty="0">
                <a:latin typeface="Times New Roman"/>
                <a:cs typeface="Times New Roman"/>
              </a:rPr>
              <a:t> </a:t>
            </a:r>
            <a:r>
              <a:rPr sz="1800" dirty="0">
                <a:latin typeface="Calibri"/>
                <a:cs typeface="Calibri"/>
              </a:rPr>
              <a:t>a</a:t>
            </a:r>
            <a:r>
              <a:rPr sz="1800" spc="-65" dirty="0">
                <a:latin typeface="Times New Roman"/>
                <a:cs typeface="Times New Roman"/>
              </a:rPr>
              <a:t> </a:t>
            </a:r>
            <a:r>
              <a:rPr sz="1800" dirty="0">
                <a:latin typeface="Calibri"/>
                <a:cs typeface="Calibri"/>
              </a:rPr>
              <a:t>new</a:t>
            </a:r>
            <a:r>
              <a:rPr sz="1800" spc="-65" dirty="0">
                <a:latin typeface="Times New Roman"/>
                <a:cs typeface="Times New Roman"/>
              </a:rPr>
              <a:t> </a:t>
            </a:r>
            <a:r>
              <a:rPr sz="1800" dirty="0">
                <a:latin typeface="Calibri"/>
                <a:cs typeface="Calibri"/>
              </a:rPr>
              <a:t>file</a:t>
            </a:r>
            <a:r>
              <a:rPr sz="1800" spc="-55" dirty="0">
                <a:latin typeface="Times New Roman"/>
                <a:cs typeface="Times New Roman"/>
              </a:rPr>
              <a:t> </a:t>
            </a:r>
            <a:r>
              <a:rPr sz="1800" spc="-10" dirty="0">
                <a:latin typeface="Calibri"/>
                <a:cs typeface="Calibri"/>
              </a:rPr>
              <a:t>named</a:t>
            </a:r>
            <a:endParaRPr sz="1800">
              <a:latin typeface="Calibri"/>
              <a:cs typeface="Calibri"/>
            </a:endParaRPr>
          </a:p>
          <a:p>
            <a:pPr marL="12700">
              <a:lnSpc>
                <a:spcPts val="1945"/>
              </a:lnSpc>
            </a:pPr>
            <a:r>
              <a:rPr sz="1800" spc="-10" dirty="0">
                <a:latin typeface="Calibri"/>
                <a:cs typeface="Calibri"/>
              </a:rPr>
              <a:t>sample.txt.</a:t>
            </a:r>
            <a:endParaRPr sz="1800">
              <a:latin typeface="Calibri"/>
              <a:cs typeface="Calibri"/>
            </a:endParaRPr>
          </a:p>
          <a:p>
            <a:pPr marL="12700">
              <a:lnSpc>
                <a:spcPct val="100000"/>
              </a:lnSpc>
              <a:spcBef>
                <a:spcPts val="580"/>
              </a:spcBef>
            </a:pPr>
            <a:r>
              <a:rPr sz="1800" b="1" dirty="0">
                <a:latin typeface="Calibri"/>
                <a:cs typeface="Calibri"/>
              </a:rPr>
              <a:t>Python</a:t>
            </a:r>
            <a:r>
              <a:rPr sz="1800" spc="-55" dirty="0">
                <a:latin typeface="Times New Roman"/>
                <a:cs typeface="Times New Roman"/>
              </a:rPr>
              <a:t> </a:t>
            </a:r>
            <a:r>
              <a:rPr sz="1800" b="1" spc="-10" dirty="0">
                <a:latin typeface="Calibri"/>
                <a:cs typeface="Calibri"/>
              </a:rPr>
              <a:t>Program</a:t>
            </a:r>
            <a:endParaRPr sz="1800">
              <a:latin typeface="Calibri"/>
              <a:cs typeface="Calibri"/>
            </a:endParaRPr>
          </a:p>
          <a:p>
            <a:pPr marL="12700">
              <a:lnSpc>
                <a:spcPct val="100000"/>
              </a:lnSpc>
              <a:spcBef>
                <a:spcPts val="560"/>
              </a:spcBef>
            </a:pPr>
            <a:r>
              <a:rPr sz="1800" dirty="0">
                <a:latin typeface="Calibri"/>
                <a:cs typeface="Calibri"/>
              </a:rPr>
              <a:t>#open</a:t>
            </a:r>
            <a:r>
              <a:rPr sz="1800" spc="-95" dirty="0">
                <a:latin typeface="Times New Roman"/>
                <a:cs typeface="Times New Roman"/>
              </a:rPr>
              <a:t> </a:t>
            </a:r>
            <a:r>
              <a:rPr sz="1800" spc="-20" dirty="0">
                <a:latin typeface="Calibri"/>
                <a:cs typeface="Calibri"/>
              </a:rPr>
              <a:t>file</a:t>
            </a:r>
            <a:endParaRPr sz="1800">
              <a:latin typeface="Calibri"/>
              <a:cs typeface="Calibri"/>
            </a:endParaRPr>
          </a:p>
          <a:p>
            <a:pPr marL="12700">
              <a:lnSpc>
                <a:spcPct val="100000"/>
              </a:lnSpc>
              <a:spcBef>
                <a:spcPts val="570"/>
              </a:spcBef>
            </a:pPr>
            <a:r>
              <a:rPr sz="1800" dirty="0">
                <a:latin typeface="Calibri"/>
                <a:cs typeface="Calibri"/>
              </a:rPr>
              <a:t>f</a:t>
            </a:r>
            <a:r>
              <a:rPr sz="1800" spc="-60" dirty="0">
                <a:latin typeface="Times New Roman"/>
                <a:cs typeface="Times New Roman"/>
              </a:rPr>
              <a:t> </a:t>
            </a:r>
            <a:r>
              <a:rPr sz="1800" dirty="0">
                <a:latin typeface="Calibri"/>
                <a:cs typeface="Calibri"/>
              </a:rPr>
              <a:t>=</a:t>
            </a:r>
            <a:r>
              <a:rPr sz="1800" spc="-45" dirty="0">
                <a:latin typeface="Times New Roman"/>
                <a:cs typeface="Times New Roman"/>
              </a:rPr>
              <a:t> </a:t>
            </a:r>
            <a:r>
              <a:rPr sz="1800" spc="-10" dirty="0">
                <a:latin typeface="Calibri"/>
                <a:cs typeface="Calibri"/>
              </a:rPr>
              <a:t>open("sample.txt",</a:t>
            </a:r>
            <a:r>
              <a:rPr sz="1800" spc="-40" dirty="0">
                <a:latin typeface="Times New Roman"/>
                <a:cs typeface="Times New Roman"/>
              </a:rPr>
              <a:t> </a:t>
            </a:r>
            <a:r>
              <a:rPr sz="1800" spc="-20" dirty="0">
                <a:latin typeface="Calibri"/>
                <a:cs typeface="Calibri"/>
              </a:rPr>
              <a:t>"x")</a:t>
            </a:r>
            <a:endParaRPr sz="1800">
              <a:latin typeface="Calibri"/>
              <a:cs typeface="Calibri"/>
            </a:endParaRPr>
          </a:p>
          <a:p>
            <a:pPr marL="12700" marR="4467225">
              <a:lnSpc>
                <a:spcPct val="126099"/>
              </a:lnSpc>
              <a:spcBef>
                <a:spcPts val="10"/>
              </a:spcBef>
            </a:pPr>
            <a:r>
              <a:rPr sz="1800" dirty="0">
                <a:latin typeface="Calibri"/>
                <a:cs typeface="Calibri"/>
              </a:rPr>
              <a:t>#close</a:t>
            </a:r>
            <a:r>
              <a:rPr sz="1800" spc="-100" dirty="0">
                <a:latin typeface="Times New Roman"/>
                <a:cs typeface="Times New Roman"/>
              </a:rPr>
              <a:t> </a:t>
            </a:r>
            <a:r>
              <a:rPr sz="1800" spc="-20" dirty="0">
                <a:latin typeface="Calibri"/>
                <a:cs typeface="Calibri"/>
              </a:rPr>
              <a:t>file</a:t>
            </a:r>
            <a:r>
              <a:rPr sz="1800" spc="-20" dirty="0">
                <a:latin typeface="Times New Roman"/>
                <a:cs typeface="Times New Roman"/>
              </a:rPr>
              <a:t> </a:t>
            </a:r>
            <a:r>
              <a:rPr sz="1800" spc="-10" dirty="0">
                <a:latin typeface="Calibri"/>
                <a:cs typeface="Calibri"/>
              </a:rPr>
              <a:t>f.close</a:t>
            </a:r>
            <a:endParaRPr sz="1800">
              <a:latin typeface="Calibri"/>
              <a:cs typeface="Calibri"/>
            </a:endParaRPr>
          </a:p>
        </p:txBody>
      </p:sp>
      <p:sp>
        <p:nvSpPr>
          <p:cNvPr id="5" name="object 5"/>
          <p:cNvSpPr txBox="1"/>
          <p:nvPr/>
        </p:nvSpPr>
        <p:spPr>
          <a:xfrm>
            <a:off x="6619499" y="374381"/>
            <a:ext cx="5076190" cy="5648960"/>
          </a:xfrm>
          <a:prstGeom prst="rect">
            <a:avLst/>
          </a:prstGeom>
        </p:spPr>
        <p:txBody>
          <a:bodyPr vert="horz" wrap="square" lIns="0" tIns="67310" rIns="0" bIns="0" rtlCol="0">
            <a:spAutoFit/>
          </a:bodyPr>
          <a:lstStyle/>
          <a:p>
            <a:pPr marL="12700" marR="5080" indent="-635" algn="just">
              <a:lnSpc>
                <a:spcPct val="80000"/>
              </a:lnSpc>
              <a:spcBef>
                <a:spcPts val="530"/>
              </a:spcBef>
            </a:pPr>
            <a:r>
              <a:rPr sz="1800" dirty="0">
                <a:latin typeface="Calibri"/>
                <a:cs typeface="Calibri"/>
              </a:rPr>
              <a:t>A</a:t>
            </a:r>
            <a:r>
              <a:rPr sz="1800" spc="409" dirty="0">
                <a:latin typeface="Times New Roman"/>
                <a:cs typeface="Times New Roman"/>
              </a:rPr>
              <a:t> </a:t>
            </a:r>
            <a:r>
              <a:rPr sz="1800" dirty="0">
                <a:latin typeface="Calibri"/>
                <a:cs typeface="Calibri"/>
              </a:rPr>
              <a:t>new</a:t>
            </a:r>
            <a:r>
              <a:rPr sz="1800" spc="409" dirty="0">
                <a:latin typeface="Times New Roman"/>
                <a:cs typeface="Times New Roman"/>
              </a:rPr>
              <a:t> </a:t>
            </a:r>
            <a:r>
              <a:rPr sz="1800" dirty="0">
                <a:latin typeface="Calibri"/>
                <a:cs typeface="Calibri"/>
              </a:rPr>
              <a:t>file</a:t>
            </a:r>
            <a:r>
              <a:rPr sz="1800" spc="425" dirty="0">
                <a:latin typeface="Times New Roman"/>
                <a:cs typeface="Times New Roman"/>
              </a:rPr>
              <a:t> </a:t>
            </a:r>
            <a:r>
              <a:rPr sz="1800" dirty="0">
                <a:latin typeface="Calibri"/>
                <a:cs typeface="Calibri"/>
              </a:rPr>
              <a:t>will</a:t>
            </a:r>
            <a:r>
              <a:rPr sz="1800" spc="415" dirty="0">
                <a:latin typeface="Times New Roman"/>
                <a:cs typeface="Times New Roman"/>
              </a:rPr>
              <a:t> </a:t>
            </a:r>
            <a:r>
              <a:rPr sz="1800" dirty="0">
                <a:latin typeface="Calibri"/>
                <a:cs typeface="Calibri"/>
              </a:rPr>
              <a:t>be</a:t>
            </a:r>
            <a:r>
              <a:rPr sz="1800" spc="415" dirty="0">
                <a:latin typeface="Times New Roman"/>
                <a:cs typeface="Times New Roman"/>
              </a:rPr>
              <a:t> </a:t>
            </a:r>
            <a:r>
              <a:rPr sz="1800" dirty="0">
                <a:latin typeface="Calibri"/>
                <a:cs typeface="Calibri"/>
              </a:rPr>
              <a:t>created</a:t>
            </a:r>
            <a:r>
              <a:rPr sz="1800" spc="420" dirty="0">
                <a:latin typeface="Times New Roman"/>
                <a:cs typeface="Times New Roman"/>
              </a:rPr>
              <a:t> </a:t>
            </a:r>
            <a:r>
              <a:rPr sz="1800" dirty="0">
                <a:latin typeface="Calibri"/>
                <a:cs typeface="Calibri"/>
              </a:rPr>
              <a:t>in</a:t>
            </a:r>
            <a:r>
              <a:rPr sz="1800" spc="430" dirty="0">
                <a:latin typeface="Times New Roman"/>
                <a:cs typeface="Times New Roman"/>
              </a:rPr>
              <a:t> </a:t>
            </a:r>
            <a:r>
              <a:rPr sz="1800" dirty="0">
                <a:latin typeface="Calibri"/>
                <a:cs typeface="Calibri"/>
              </a:rPr>
              <a:t>the</a:t>
            </a:r>
            <a:r>
              <a:rPr sz="1800" spc="409" dirty="0">
                <a:latin typeface="Times New Roman"/>
                <a:cs typeface="Times New Roman"/>
              </a:rPr>
              <a:t> </a:t>
            </a:r>
            <a:r>
              <a:rPr sz="1800" dirty="0">
                <a:latin typeface="Calibri"/>
                <a:cs typeface="Calibri"/>
              </a:rPr>
              <a:t>present</a:t>
            </a:r>
            <a:r>
              <a:rPr sz="1800" spc="409" dirty="0">
                <a:latin typeface="Times New Roman"/>
                <a:cs typeface="Times New Roman"/>
              </a:rPr>
              <a:t> </a:t>
            </a:r>
            <a:r>
              <a:rPr sz="1800" spc="-10" dirty="0">
                <a:latin typeface="Calibri"/>
                <a:cs typeface="Calibri"/>
              </a:rPr>
              <a:t>working</a:t>
            </a:r>
            <a:r>
              <a:rPr sz="1800" spc="-10" dirty="0">
                <a:latin typeface="Times New Roman"/>
                <a:cs typeface="Times New Roman"/>
              </a:rPr>
              <a:t> </a:t>
            </a:r>
            <a:r>
              <a:rPr sz="1800" spc="-10" dirty="0">
                <a:latin typeface="Calibri"/>
                <a:cs typeface="Calibri"/>
              </a:rPr>
              <a:t>directory.</a:t>
            </a:r>
            <a:r>
              <a:rPr sz="1800" spc="-55" dirty="0">
                <a:latin typeface="Times New Roman"/>
                <a:cs typeface="Times New Roman"/>
              </a:rPr>
              <a:t> </a:t>
            </a:r>
            <a:r>
              <a:rPr sz="1800" spc="-20" dirty="0">
                <a:latin typeface="Calibri"/>
                <a:cs typeface="Calibri"/>
              </a:rPr>
              <a:t>You</a:t>
            </a:r>
            <a:r>
              <a:rPr sz="1800" spc="-50" dirty="0">
                <a:latin typeface="Times New Roman"/>
                <a:cs typeface="Times New Roman"/>
              </a:rPr>
              <a:t> </a:t>
            </a:r>
            <a:r>
              <a:rPr sz="1800" dirty="0">
                <a:latin typeface="Calibri"/>
                <a:cs typeface="Calibri"/>
              </a:rPr>
              <a:t>can</a:t>
            </a:r>
            <a:r>
              <a:rPr sz="1800" spc="-55" dirty="0">
                <a:latin typeface="Times New Roman"/>
                <a:cs typeface="Times New Roman"/>
              </a:rPr>
              <a:t> </a:t>
            </a:r>
            <a:r>
              <a:rPr sz="1800" dirty="0">
                <a:latin typeface="Calibri"/>
                <a:cs typeface="Calibri"/>
              </a:rPr>
              <a:t>also</a:t>
            </a:r>
            <a:r>
              <a:rPr sz="1800" spc="-45" dirty="0">
                <a:latin typeface="Times New Roman"/>
                <a:cs typeface="Times New Roman"/>
              </a:rPr>
              <a:t> </a:t>
            </a:r>
            <a:r>
              <a:rPr sz="1800" dirty="0">
                <a:latin typeface="Calibri"/>
                <a:cs typeface="Calibri"/>
              </a:rPr>
              <a:t>provide</a:t>
            </a:r>
            <a:r>
              <a:rPr sz="1800" spc="-45" dirty="0">
                <a:latin typeface="Times New Roman"/>
                <a:cs typeface="Times New Roman"/>
              </a:rPr>
              <a:t> </a:t>
            </a:r>
            <a:r>
              <a:rPr sz="1800" dirty="0">
                <a:latin typeface="Calibri"/>
                <a:cs typeface="Calibri"/>
              </a:rPr>
              <a:t>a</a:t>
            </a:r>
            <a:r>
              <a:rPr sz="1800" spc="-45" dirty="0">
                <a:latin typeface="Times New Roman"/>
                <a:cs typeface="Times New Roman"/>
              </a:rPr>
              <a:t> </a:t>
            </a:r>
            <a:r>
              <a:rPr sz="1800" dirty="0">
                <a:latin typeface="Calibri"/>
                <a:cs typeface="Calibri"/>
              </a:rPr>
              <a:t>complete</a:t>
            </a:r>
            <a:r>
              <a:rPr sz="1800" spc="-45" dirty="0">
                <a:latin typeface="Times New Roman"/>
                <a:cs typeface="Times New Roman"/>
              </a:rPr>
              <a:t> </a:t>
            </a:r>
            <a:r>
              <a:rPr sz="1800" dirty="0">
                <a:latin typeface="Calibri"/>
                <a:cs typeface="Calibri"/>
              </a:rPr>
              <a:t>path</a:t>
            </a:r>
            <a:r>
              <a:rPr sz="1800" spc="-50" dirty="0">
                <a:latin typeface="Times New Roman"/>
                <a:cs typeface="Times New Roman"/>
              </a:rPr>
              <a:t> </a:t>
            </a:r>
            <a:r>
              <a:rPr sz="1800" dirty="0">
                <a:latin typeface="Calibri"/>
                <a:cs typeface="Calibri"/>
              </a:rPr>
              <a:t>to</a:t>
            </a:r>
            <a:r>
              <a:rPr sz="1800" spc="-60" dirty="0">
                <a:latin typeface="Times New Roman"/>
                <a:cs typeface="Times New Roman"/>
              </a:rPr>
              <a:t> </a:t>
            </a:r>
            <a:r>
              <a:rPr sz="1800" spc="-25" dirty="0">
                <a:latin typeface="Calibri"/>
                <a:cs typeface="Calibri"/>
              </a:rPr>
              <a:t>the</a:t>
            </a:r>
            <a:r>
              <a:rPr sz="1800" spc="-25" dirty="0">
                <a:latin typeface="Times New Roman"/>
                <a:cs typeface="Times New Roman"/>
              </a:rPr>
              <a:t> </a:t>
            </a:r>
            <a:r>
              <a:rPr sz="1800" dirty="0">
                <a:latin typeface="Calibri"/>
                <a:cs typeface="Calibri"/>
              </a:rPr>
              <a:t>file</a:t>
            </a:r>
            <a:r>
              <a:rPr sz="1800" spc="320" dirty="0">
                <a:latin typeface="Times New Roman"/>
                <a:cs typeface="Times New Roman"/>
              </a:rPr>
              <a:t> </a:t>
            </a:r>
            <a:r>
              <a:rPr sz="1800" dirty="0">
                <a:latin typeface="Calibri"/>
                <a:cs typeface="Calibri"/>
              </a:rPr>
              <a:t>if</a:t>
            </a:r>
            <a:r>
              <a:rPr sz="1800" spc="335" dirty="0">
                <a:latin typeface="Times New Roman"/>
                <a:cs typeface="Times New Roman"/>
              </a:rPr>
              <a:t> </a:t>
            </a:r>
            <a:r>
              <a:rPr sz="1800" dirty="0">
                <a:latin typeface="Calibri"/>
                <a:cs typeface="Calibri"/>
              </a:rPr>
              <a:t>you</a:t>
            </a:r>
            <a:r>
              <a:rPr sz="1800" spc="330" dirty="0">
                <a:latin typeface="Times New Roman"/>
                <a:cs typeface="Times New Roman"/>
              </a:rPr>
              <a:t> </a:t>
            </a:r>
            <a:r>
              <a:rPr sz="1800" dirty="0">
                <a:latin typeface="Calibri"/>
                <a:cs typeface="Calibri"/>
              </a:rPr>
              <a:t>would</a:t>
            </a:r>
            <a:r>
              <a:rPr sz="1800" spc="320" dirty="0">
                <a:latin typeface="Times New Roman"/>
                <a:cs typeface="Times New Roman"/>
              </a:rPr>
              <a:t> </a:t>
            </a:r>
            <a:r>
              <a:rPr sz="1800" dirty="0">
                <a:latin typeface="Calibri"/>
                <a:cs typeface="Calibri"/>
              </a:rPr>
              <a:t>like</a:t>
            </a:r>
            <a:r>
              <a:rPr sz="1800" spc="335" dirty="0">
                <a:latin typeface="Times New Roman"/>
                <a:cs typeface="Times New Roman"/>
              </a:rPr>
              <a:t> </a:t>
            </a:r>
            <a:r>
              <a:rPr sz="1800" dirty="0">
                <a:latin typeface="Calibri"/>
                <a:cs typeface="Calibri"/>
              </a:rPr>
              <a:t>your</a:t>
            </a:r>
            <a:r>
              <a:rPr sz="1800" spc="325" dirty="0">
                <a:latin typeface="Times New Roman"/>
                <a:cs typeface="Times New Roman"/>
              </a:rPr>
              <a:t> </a:t>
            </a:r>
            <a:r>
              <a:rPr sz="1800" dirty="0">
                <a:latin typeface="Calibri"/>
                <a:cs typeface="Calibri"/>
              </a:rPr>
              <a:t>file</a:t>
            </a:r>
            <a:r>
              <a:rPr sz="1800" spc="335" dirty="0">
                <a:latin typeface="Times New Roman"/>
                <a:cs typeface="Times New Roman"/>
              </a:rPr>
              <a:t> </a:t>
            </a:r>
            <a:r>
              <a:rPr sz="1800" dirty="0">
                <a:latin typeface="Calibri"/>
                <a:cs typeface="Calibri"/>
              </a:rPr>
              <a:t>to</a:t>
            </a:r>
            <a:r>
              <a:rPr sz="1800" spc="320" dirty="0">
                <a:latin typeface="Times New Roman"/>
                <a:cs typeface="Times New Roman"/>
              </a:rPr>
              <a:t> </a:t>
            </a:r>
            <a:r>
              <a:rPr sz="1800" dirty="0">
                <a:latin typeface="Calibri"/>
                <a:cs typeface="Calibri"/>
              </a:rPr>
              <a:t>be</a:t>
            </a:r>
            <a:r>
              <a:rPr sz="1800" spc="330" dirty="0">
                <a:latin typeface="Times New Roman"/>
                <a:cs typeface="Times New Roman"/>
              </a:rPr>
              <a:t> </a:t>
            </a:r>
            <a:r>
              <a:rPr sz="1800" dirty="0">
                <a:latin typeface="Calibri"/>
                <a:cs typeface="Calibri"/>
              </a:rPr>
              <a:t>created</a:t>
            </a:r>
            <a:r>
              <a:rPr sz="1800" spc="350" dirty="0">
                <a:latin typeface="Times New Roman"/>
                <a:cs typeface="Times New Roman"/>
              </a:rPr>
              <a:t> </a:t>
            </a:r>
            <a:r>
              <a:rPr sz="1800" dirty="0">
                <a:latin typeface="Calibri"/>
                <a:cs typeface="Calibri"/>
              </a:rPr>
              <a:t>at</a:t>
            </a:r>
            <a:r>
              <a:rPr sz="1800" spc="315" dirty="0">
                <a:latin typeface="Times New Roman"/>
                <a:cs typeface="Times New Roman"/>
              </a:rPr>
              <a:t> </a:t>
            </a:r>
            <a:r>
              <a:rPr sz="1800" spc="-25" dirty="0">
                <a:latin typeface="Calibri"/>
                <a:cs typeface="Calibri"/>
              </a:rPr>
              <a:t>an</a:t>
            </a:r>
            <a:r>
              <a:rPr sz="1800" spc="-25" dirty="0">
                <a:latin typeface="Times New Roman"/>
                <a:cs typeface="Times New Roman"/>
              </a:rPr>
              <a:t> </a:t>
            </a:r>
            <a:r>
              <a:rPr sz="1800" spc="-10" dirty="0">
                <a:latin typeface="Calibri"/>
                <a:cs typeface="Calibri"/>
              </a:rPr>
              <a:t>absolute</a:t>
            </a:r>
            <a:r>
              <a:rPr sz="1800" spc="-55" dirty="0">
                <a:latin typeface="Times New Roman"/>
                <a:cs typeface="Times New Roman"/>
              </a:rPr>
              <a:t> </a:t>
            </a:r>
            <a:r>
              <a:rPr sz="1800" dirty="0">
                <a:latin typeface="Calibri"/>
                <a:cs typeface="Calibri"/>
              </a:rPr>
              <a:t>path</a:t>
            </a:r>
            <a:r>
              <a:rPr sz="1800" spc="-70" dirty="0">
                <a:latin typeface="Times New Roman"/>
                <a:cs typeface="Times New Roman"/>
              </a:rPr>
              <a:t> </a:t>
            </a:r>
            <a:r>
              <a:rPr sz="1800" dirty="0">
                <a:latin typeface="Calibri"/>
                <a:cs typeface="Calibri"/>
              </a:rPr>
              <a:t>in</a:t>
            </a:r>
            <a:r>
              <a:rPr sz="1800" spc="-60" dirty="0">
                <a:latin typeface="Times New Roman"/>
                <a:cs typeface="Times New Roman"/>
              </a:rPr>
              <a:t> </a:t>
            </a:r>
            <a:r>
              <a:rPr sz="1800" dirty="0">
                <a:latin typeface="Calibri"/>
                <a:cs typeface="Calibri"/>
              </a:rPr>
              <a:t>the</a:t>
            </a:r>
            <a:r>
              <a:rPr sz="1800" spc="-60" dirty="0">
                <a:latin typeface="Times New Roman"/>
                <a:cs typeface="Times New Roman"/>
              </a:rPr>
              <a:t> </a:t>
            </a:r>
            <a:r>
              <a:rPr sz="1800" spc="-10" dirty="0">
                <a:latin typeface="Calibri"/>
                <a:cs typeface="Calibri"/>
              </a:rPr>
              <a:t>computer.</a:t>
            </a:r>
            <a:endParaRPr sz="1800">
              <a:latin typeface="Calibri"/>
              <a:cs typeface="Calibri"/>
            </a:endParaRPr>
          </a:p>
          <a:p>
            <a:pPr marL="12700" marR="5080" algn="just">
              <a:lnSpc>
                <a:spcPct val="80000"/>
              </a:lnSpc>
              <a:spcBef>
                <a:spcPts val="994"/>
              </a:spcBef>
            </a:pPr>
            <a:r>
              <a:rPr sz="1800" b="1" dirty="0">
                <a:solidFill>
                  <a:srgbClr val="ED7C30"/>
                </a:solidFill>
                <a:latin typeface="Calibri"/>
                <a:cs typeface="Calibri"/>
              </a:rPr>
              <a:t>Example</a:t>
            </a:r>
            <a:r>
              <a:rPr sz="1800" spc="-15" dirty="0">
                <a:solidFill>
                  <a:srgbClr val="ED7C30"/>
                </a:solidFill>
                <a:latin typeface="Times New Roman"/>
                <a:cs typeface="Times New Roman"/>
              </a:rPr>
              <a:t> </a:t>
            </a:r>
            <a:r>
              <a:rPr sz="1800" b="1" dirty="0">
                <a:solidFill>
                  <a:srgbClr val="ED7C30"/>
                </a:solidFill>
                <a:latin typeface="Calibri"/>
                <a:cs typeface="Calibri"/>
              </a:rPr>
              <a:t>2:</a:t>
            </a:r>
            <a:r>
              <a:rPr sz="1800" spc="-25" dirty="0">
                <a:solidFill>
                  <a:srgbClr val="ED7C30"/>
                </a:solidFill>
                <a:latin typeface="Times New Roman"/>
                <a:cs typeface="Times New Roman"/>
              </a:rPr>
              <a:t> </a:t>
            </a:r>
            <a:r>
              <a:rPr sz="1800" b="1" dirty="0">
                <a:solidFill>
                  <a:srgbClr val="ED7C30"/>
                </a:solidFill>
                <a:latin typeface="Calibri"/>
                <a:cs typeface="Calibri"/>
              </a:rPr>
              <a:t>Create</a:t>
            </a:r>
            <a:r>
              <a:rPr sz="1800" spc="-10" dirty="0">
                <a:solidFill>
                  <a:srgbClr val="ED7C30"/>
                </a:solidFill>
                <a:latin typeface="Times New Roman"/>
                <a:cs typeface="Times New Roman"/>
              </a:rPr>
              <a:t> </a:t>
            </a:r>
            <a:r>
              <a:rPr sz="1800" b="1" dirty="0">
                <a:solidFill>
                  <a:srgbClr val="ED7C30"/>
                </a:solidFill>
                <a:latin typeface="Calibri"/>
                <a:cs typeface="Calibri"/>
              </a:rPr>
              <a:t>a</a:t>
            </a:r>
            <a:r>
              <a:rPr sz="1800" spc="-20" dirty="0">
                <a:solidFill>
                  <a:srgbClr val="ED7C30"/>
                </a:solidFill>
                <a:latin typeface="Times New Roman"/>
                <a:cs typeface="Times New Roman"/>
              </a:rPr>
              <a:t> </a:t>
            </a:r>
            <a:r>
              <a:rPr sz="1800" b="1" dirty="0">
                <a:solidFill>
                  <a:srgbClr val="ED7C30"/>
                </a:solidFill>
                <a:latin typeface="Calibri"/>
                <a:cs typeface="Calibri"/>
              </a:rPr>
              <a:t>New</a:t>
            </a:r>
            <a:r>
              <a:rPr sz="1800" spc="-20" dirty="0">
                <a:solidFill>
                  <a:srgbClr val="ED7C30"/>
                </a:solidFill>
                <a:latin typeface="Times New Roman"/>
                <a:cs typeface="Times New Roman"/>
              </a:rPr>
              <a:t> </a:t>
            </a:r>
            <a:r>
              <a:rPr sz="1800" b="1" dirty="0">
                <a:solidFill>
                  <a:srgbClr val="ED7C30"/>
                </a:solidFill>
                <a:latin typeface="Calibri"/>
                <a:cs typeface="Calibri"/>
              </a:rPr>
              <a:t>File</a:t>
            </a:r>
            <a:r>
              <a:rPr sz="1800" spc="-15" dirty="0">
                <a:solidFill>
                  <a:srgbClr val="ED7C30"/>
                </a:solidFill>
                <a:latin typeface="Times New Roman"/>
                <a:cs typeface="Times New Roman"/>
              </a:rPr>
              <a:t> </a:t>
            </a:r>
            <a:r>
              <a:rPr sz="1800" b="1" dirty="0">
                <a:solidFill>
                  <a:srgbClr val="ED7C30"/>
                </a:solidFill>
                <a:latin typeface="Calibri"/>
                <a:cs typeface="Calibri"/>
              </a:rPr>
              <a:t>with</a:t>
            </a:r>
            <a:r>
              <a:rPr sz="1800" spc="-15" dirty="0">
                <a:solidFill>
                  <a:srgbClr val="ED7C30"/>
                </a:solidFill>
                <a:latin typeface="Times New Roman"/>
                <a:cs typeface="Times New Roman"/>
              </a:rPr>
              <a:t> </a:t>
            </a:r>
            <a:r>
              <a:rPr sz="1800" b="1" dirty="0">
                <a:solidFill>
                  <a:srgbClr val="ED7C30"/>
                </a:solidFill>
                <a:latin typeface="Calibri"/>
                <a:cs typeface="Calibri"/>
              </a:rPr>
              <a:t>the</a:t>
            </a:r>
            <a:r>
              <a:rPr sz="1800" spc="-15" dirty="0">
                <a:solidFill>
                  <a:srgbClr val="ED7C30"/>
                </a:solidFill>
                <a:latin typeface="Times New Roman"/>
                <a:cs typeface="Times New Roman"/>
              </a:rPr>
              <a:t> </a:t>
            </a:r>
            <a:r>
              <a:rPr sz="1800" b="1" dirty="0">
                <a:solidFill>
                  <a:srgbClr val="ED7C30"/>
                </a:solidFill>
                <a:latin typeface="Calibri"/>
                <a:cs typeface="Calibri"/>
              </a:rPr>
              <a:t>same</a:t>
            </a:r>
            <a:r>
              <a:rPr sz="1800" spc="-20" dirty="0">
                <a:solidFill>
                  <a:srgbClr val="ED7C30"/>
                </a:solidFill>
                <a:latin typeface="Times New Roman"/>
                <a:cs typeface="Times New Roman"/>
              </a:rPr>
              <a:t> </a:t>
            </a:r>
            <a:r>
              <a:rPr sz="1800" b="1" dirty="0">
                <a:solidFill>
                  <a:srgbClr val="ED7C30"/>
                </a:solidFill>
                <a:latin typeface="Calibri"/>
                <a:cs typeface="Calibri"/>
              </a:rPr>
              <a:t>name</a:t>
            </a:r>
            <a:r>
              <a:rPr sz="1800" spc="-10" dirty="0">
                <a:solidFill>
                  <a:srgbClr val="ED7C30"/>
                </a:solidFill>
                <a:latin typeface="Times New Roman"/>
                <a:cs typeface="Times New Roman"/>
              </a:rPr>
              <a:t> </a:t>
            </a:r>
            <a:r>
              <a:rPr sz="1800" b="1" spc="-25" dirty="0">
                <a:solidFill>
                  <a:srgbClr val="ED7C30"/>
                </a:solidFill>
                <a:latin typeface="Calibri"/>
                <a:cs typeface="Calibri"/>
              </a:rPr>
              <a:t>as</a:t>
            </a:r>
            <a:r>
              <a:rPr sz="1800" spc="-25" dirty="0">
                <a:solidFill>
                  <a:srgbClr val="ED7C30"/>
                </a:solidFill>
                <a:latin typeface="Times New Roman"/>
                <a:cs typeface="Times New Roman"/>
              </a:rPr>
              <a:t> </a:t>
            </a:r>
            <a:r>
              <a:rPr sz="1800" b="1" dirty="0">
                <a:solidFill>
                  <a:srgbClr val="ED7C30"/>
                </a:solidFill>
                <a:latin typeface="Calibri"/>
                <a:cs typeface="Calibri"/>
              </a:rPr>
              <a:t>that</a:t>
            </a:r>
            <a:r>
              <a:rPr sz="1800" spc="-55" dirty="0">
                <a:solidFill>
                  <a:srgbClr val="ED7C30"/>
                </a:solidFill>
                <a:latin typeface="Times New Roman"/>
                <a:cs typeface="Times New Roman"/>
              </a:rPr>
              <a:t> </a:t>
            </a:r>
            <a:r>
              <a:rPr sz="1800" b="1" dirty="0">
                <a:solidFill>
                  <a:srgbClr val="ED7C30"/>
                </a:solidFill>
                <a:latin typeface="Calibri"/>
                <a:cs typeface="Calibri"/>
              </a:rPr>
              <a:t>of</a:t>
            </a:r>
            <a:r>
              <a:rPr sz="1800" spc="-35" dirty="0">
                <a:solidFill>
                  <a:srgbClr val="ED7C30"/>
                </a:solidFill>
                <a:latin typeface="Times New Roman"/>
                <a:cs typeface="Times New Roman"/>
              </a:rPr>
              <a:t> </a:t>
            </a:r>
            <a:r>
              <a:rPr sz="1800" b="1" spc="-10" dirty="0">
                <a:solidFill>
                  <a:srgbClr val="ED7C30"/>
                </a:solidFill>
                <a:latin typeface="Calibri"/>
                <a:cs typeface="Calibri"/>
              </a:rPr>
              <a:t>existing</a:t>
            </a:r>
            <a:r>
              <a:rPr sz="1800" spc="-80" dirty="0">
                <a:solidFill>
                  <a:srgbClr val="ED7C30"/>
                </a:solidFill>
                <a:latin typeface="Times New Roman"/>
                <a:cs typeface="Times New Roman"/>
              </a:rPr>
              <a:t> </a:t>
            </a:r>
            <a:r>
              <a:rPr sz="1800" b="1" spc="-20" dirty="0">
                <a:solidFill>
                  <a:srgbClr val="ED7C30"/>
                </a:solidFill>
                <a:latin typeface="Calibri"/>
                <a:cs typeface="Calibri"/>
              </a:rPr>
              <a:t>file</a:t>
            </a:r>
            <a:endParaRPr sz="1800">
              <a:latin typeface="Calibri"/>
              <a:cs typeface="Calibri"/>
            </a:endParaRPr>
          </a:p>
          <a:p>
            <a:pPr marL="12700" marR="6350" algn="just">
              <a:lnSpc>
                <a:spcPts val="1730"/>
              </a:lnSpc>
              <a:spcBef>
                <a:spcPts val="994"/>
              </a:spcBef>
            </a:pPr>
            <a:r>
              <a:rPr sz="1800" dirty="0">
                <a:latin typeface="Calibri"/>
                <a:cs typeface="Calibri"/>
              </a:rPr>
              <a:t>In</a:t>
            </a:r>
            <a:r>
              <a:rPr sz="1800" spc="155" dirty="0">
                <a:latin typeface="Times New Roman"/>
                <a:cs typeface="Times New Roman"/>
              </a:rPr>
              <a:t> </a:t>
            </a:r>
            <a:r>
              <a:rPr sz="1800" dirty="0">
                <a:latin typeface="Calibri"/>
                <a:cs typeface="Calibri"/>
              </a:rPr>
              <a:t>the</a:t>
            </a:r>
            <a:r>
              <a:rPr sz="1800" spc="160" dirty="0">
                <a:latin typeface="Times New Roman"/>
                <a:cs typeface="Times New Roman"/>
              </a:rPr>
              <a:t> </a:t>
            </a:r>
            <a:r>
              <a:rPr sz="1800" dirty="0">
                <a:latin typeface="Calibri"/>
                <a:cs typeface="Calibri"/>
              </a:rPr>
              <a:t>following</a:t>
            </a:r>
            <a:r>
              <a:rPr sz="1800" spc="175" dirty="0">
                <a:latin typeface="Times New Roman"/>
                <a:cs typeface="Times New Roman"/>
              </a:rPr>
              <a:t> </a:t>
            </a:r>
            <a:r>
              <a:rPr sz="1800" dirty="0">
                <a:latin typeface="Calibri"/>
                <a:cs typeface="Calibri"/>
              </a:rPr>
              <a:t>example,</a:t>
            </a:r>
            <a:r>
              <a:rPr sz="1800" spc="160" dirty="0">
                <a:latin typeface="Times New Roman"/>
                <a:cs typeface="Times New Roman"/>
              </a:rPr>
              <a:t> </a:t>
            </a:r>
            <a:r>
              <a:rPr sz="1800" dirty="0">
                <a:latin typeface="Calibri"/>
                <a:cs typeface="Calibri"/>
              </a:rPr>
              <a:t>we</a:t>
            </a:r>
            <a:r>
              <a:rPr sz="1800" spc="160" dirty="0">
                <a:latin typeface="Times New Roman"/>
                <a:cs typeface="Times New Roman"/>
              </a:rPr>
              <a:t> </a:t>
            </a:r>
            <a:r>
              <a:rPr sz="1800" dirty="0">
                <a:latin typeface="Calibri"/>
                <a:cs typeface="Calibri"/>
              </a:rPr>
              <a:t>will</a:t>
            </a:r>
            <a:r>
              <a:rPr sz="1800" spc="165" dirty="0">
                <a:latin typeface="Times New Roman"/>
                <a:cs typeface="Times New Roman"/>
              </a:rPr>
              <a:t> </a:t>
            </a:r>
            <a:r>
              <a:rPr sz="1800" dirty="0">
                <a:latin typeface="Calibri"/>
                <a:cs typeface="Calibri"/>
              </a:rPr>
              <a:t>try</a:t>
            </a:r>
            <a:r>
              <a:rPr sz="1800" spc="160" dirty="0">
                <a:latin typeface="Times New Roman"/>
                <a:cs typeface="Times New Roman"/>
              </a:rPr>
              <a:t> </a:t>
            </a:r>
            <a:r>
              <a:rPr sz="1800" dirty="0">
                <a:latin typeface="Calibri"/>
                <a:cs typeface="Calibri"/>
              </a:rPr>
              <a:t>creating</a:t>
            </a:r>
            <a:r>
              <a:rPr sz="1800" spc="165" dirty="0">
                <a:latin typeface="Times New Roman"/>
                <a:cs typeface="Times New Roman"/>
              </a:rPr>
              <a:t> </a:t>
            </a:r>
            <a:r>
              <a:rPr sz="1800" dirty="0">
                <a:latin typeface="Calibri"/>
                <a:cs typeface="Calibri"/>
              </a:rPr>
              <a:t>a</a:t>
            </a:r>
            <a:r>
              <a:rPr sz="1800" spc="165" dirty="0">
                <a:latin typeface="Times New Roman"/>
                <a:cs typeface="Times New Roman"/>
              </a:rPr>
              <a:t> </a:t>
            </a:r>
            <a:r>
              <a:rPr sz="1800" spc="-25" dirty="0">
                <a:latin typeface="Calibri"/>
                <a:cs typeface="Calibri"/>
              </a:rPr>
              <a:t>new</a:t>
            </a:r>
            <a:r>
              <a:rPr sz="1800" spc="-25" dirty="0">
                <a:latin typeface="Times New Roman"/>
                <a:cs typeface="Times New Roman"/>
              </a:rPr>
              <a:t> </a:t>
            </a:r>
            <a:r>
              <a:rPr sz="1800" dirty="0">
                <a:latin typeface="Calibri"/>
                <a:cs typeface="Calibri"/>
              </a:rPr>
              <a:t>file</a:t>
            </a:r>
            <a:r>
              <a:rPr sz="1800" spc="165" dirty="0">
                <a:latin typeface="Times New Roman"/>
                <a:cs typeface="Times New Roman"/>
              </a:rPr>
              <a:t> </a:t>
            </a:r>
            <a:r>
              <a:rPr sz="1800" dirty="0">
                <a:latin typeface="Calibri"/>
                <a:cs typeface="Calibri"/>
              </a:rPr>
              <a:t>sample.txt.</a:t>
            </a:r>
            <a:r>
              <a:rPr sz="1800" spc="170" dirty="0">
                <a:latin typeface="Times New Roman"/>
                <a:cs typeface="Times New Roman"/>
              </a:rPr>
              <a:t> </a:t>
            </a:r>
            <a:r>
              <a:rPr sz="1800" dirty="0">
                <a:latin typeface="Calibri"/>
                <a:cs typeface="Calibri"/>
              </a:rPr>
              <a:t>But</a:t>
            </a:r>
            <a:r>
              <a:rPr sz="1800" spc="160" dirty="0">
                <a:latin typeface="Times New Roman"/>
                <a:cs typeface="Times New Roman"/>
              </a:rPr>
              <a:t> </a:t>
            </a:r>
            <a:r>
              <a:rPr sz="1800" dirty="0">
                <a:latin typeface="Calibri"/>
                <a:cs typeface="Calibri"/>
              </a:rPr>
              <a:t>this</a:t>
            </a:r>
            <a:r>
              <a:rPr sz="1800" spc="170" dirty="0">
                <a:latin typeface="Times New Roman"/>
                <a:cs typeface="Times New Roman"/>
              </a:rPr>
              <a:t> </a:t>
            </a:r>
            <a:r>
              <a:rPr sz="1800" dirty="0">
                <a:latin typeface="Calibri"/>
                <a:cs typeface="Calibri"/>
              </a:rPr>
              <a:t>file</a:t>
            </a:r>
            <a:r>
              <a:rPr sz="1800" spc="185" dirty="0">
                <a:latin typeface="Times New Roman"/>
                <a:cs typeface="Times New Roman"/>
              </a:rPr>
              <a:t> </a:t>
            </a:r>
            <a:r>
              <a:rPr sz="1800" dirty="0">
                <a:latin typeface="Calibri"/>
                <a:cs typeface="Calibri"/>
              </a:rPr>
              <a:t>is</a:t>
            </a:r>
            <a:r>
              <a:rPr sz="1800" spc="170" dirty="0">
                <a:latin typeface="Times New Roman"/>
                <a:cs typeface="Times New Roman"/>
              </a:rPr>
              <a:t> </a:t>
            </a:r>
            <a:r>
              <a:rPr sz="1800" dirty="0">
                <a:latin typeface="Calibri"/>
                <a:cs typeface="Calibri"/>
              </a:rPr>
              <a:t>already</a:t>
            </a:r>
            <a:r>
              <a:rPr sz="1800" spc="170" dirty="0">
                <a:latin typeface="Times New Roman"/>
                <a:cs typeface="Times New Roman"/>
              </a:rPr>
              <a:t> </a:t>
            </a:r>
            <a:r>
              <a:rPr sz="1800" dirty="0">
                <a:latin typeface="Calibri"/>
                <a:cs typeface="Calibri"/>
              </a:rPr>
              <a:t>present</a:t>
            </a:r>
            <a:r>
              <a:rPr sz="1800" spc="165" dirty="0">
                <a:latin typeface="Times New Roman"/>
                <a:cs typeface="Times New Roman"/>
              </a:rPr>
              <a:t> </a:t>
            </a:r>
            <a:r>
              <a:rPr sz="1800" dirty="0">
                <a:latin typeface="Calibri"/>
                <a:cs typeface="Calibri"/>
              </a:rPr>
              <a:t>in</a:t>
            </a:r>
            <a:r>
              <a:rPr sz="1800" spc="170" dirty="0">
                <a:latin typeface="Times New Roman"/>
                <a:cs typeface="Times New Roman"/>
              </a:rPr>
              <a:t> </a:t>
            </a:r>
            <a:r>
              <a:rPr sz="1800" spc="-25" dirty="0">
                <a:latin typeface="Calibri"/>
                <a:cs typeface="Calibri"/>
              </a:rPr>
              <a:t>the</a:t>
            </a:r>
            <a:r>
              <a:rPr sz="1800" spc="-25" dirty="0">
                <a:latin typeface="Times New Roman"/>
                <a:cs typeface="Times New Roman"/>
              </a:rPr>
              <a:t> </a:t>
            </a:r>
            <a:r>
              <a:rPr sz="1800" dirty="0">
                <a:latin typeface="Calibri"/>
                <a:cs typeface="Calibri"/>
              </a:rPr>
              <a:t>same</a:t>
            </a:r>
            <a:r>
              <a:rPr sz="1800" spc="-75" dirty="0">
                <a:latin typeface="Times New Roman"/>
                <a:cs typeface="Times New Roman"/>
              </a:rPr>
              <a:t> </a:t>
            </a:r>
            <a:r>
              <a:rPr sz="1800" spc="-10" dirty="0">
                <a:latin typeface="Calibri"/>
                <a:cs typeface="Calibri"/>
              </a:rPr>
              <a:t>location.</a:t>
            </a:r>
            <a:endParaRPr sz="1800">
              <a:latin typeface="Calibri"/>
              <a:cs typeface="Calibri"/>
            </a:endParaRPr>
          </a:p>
          <a:p>
            <a:pPr marL="12700">
              <a:lnSpc>
                <a:spcPct val="100000"/>
              </a:lnSpc>
              <a:spcBef>
                <a:spcPts val="575"/>
              </a:spcBef>
            </a:pPr>
            <a:r>
              <a:rPr sz="1800" b="1" dirty="0">
                <a:latin typeface="Calibri"/>
                <a:cs typeface="Calibri"/>
              </a:rPr>
              <a:t>Python</a:t>
            </a:r>
            <a:r>
              <a:rPr sz="1800" spc="-45" dirty="0">
                <a:latin typeface="Times New Roman"/>
                <a:cs typeface="Times New Roman"/>
              </a:rPr>
              <a:t> </a:t>
            </a:r>
            <a:r>
              <a:rPr sz="1800" b="1" spc="-10" dirty="0">
                <a:latin typeface="Calibri"/>
                <a:cs typeface="Calibri"/>
              </a:rPr>
              <a:t>Program</a:t>
            </a:r>
            <a:endParaRPr sz="1800">
              <a:latin typeface="Calibri"/>
              <a:cs typeface="Calibri"/>
            </a:endParaRPr>
          </a:p>
          <a:p>
            <a:pPr marL="12700">
              <a:lnSpc>
                <a:spcPct val="100000"/>
              </a:lnSpc>
              <a:spcBef>
                <a:spcPts val="565"/>
              </a:spcBef>
            </a:pPr>
            <a:r>
              <a:rPr sz="1800" dirty="0">
                <a:latin typeface="Calibri"/>
                <a:cs typeface="Calibri"/>
              </a:rPr>
              <a:t>f</a:t>
            </a:r>
            <a:r>
              <a:rPr sz="1800" spc="-50" dirty="0">
                <a:latin typeface="Times New Roman"/>
                <a:cs typeface="Times New Roman"/>
              </a:rPr>
              <a:t> </a:t>
            </a:r>
            <a:r>
              <a:rPr sz="1800" dirty="0">
                <a:latin typeface="Calibri"/>
                <a:cs typeface="Calibri"/>
              </a:rPr>
              <a:t>=</a:t>
            </a:r>
            <a:r>
              <a:rPr sz="1800" spc="-35" dirty="0">
                <a:latin typeface="Times New Roman"/>
                <a:cs typeface="Times New Roman"/>
              </a:rPr>
              <a:t> </a:t>
            </a:r>
            <a:r>
              <a:rPr sz="1800" spc="-10" dirty="0">
                <a:latin typeface="Calibri"/>
                <a:cs typeface="Calibri"/>
              </a:rPr>
              <a:t>open("sample.txt",</a:t>
            </a:r>
            <a:r>
              <a:rPr sz="1800" spc="-30" dirty="0">
                <a:latin typeface="Times New Roman"/>
                <a:cs typeface="Times New Roman"/>
              </a:rPr>
              <a:t> </a:t>
            </a:r>
            <a:r>
              <a:rPr sz="1800" spc="-20" dirty="0">
                <a:latin typeface="Calibri"/>
                <a:cs typeface="Calibri"/>
              </a:rPr>
              <a:t>"x")</a:t>
            </a:r>
            <a:endParaRPr sz="1800">
              <a:latin typeface="Calibri"/>
              <a:cs typeface="Calibri"/>
            </a:endParaRPr>
          </a:p>
          <a:p>
            <a:pPr marL="12700">
              <a:lnSpc>
                <a:spcPct val="100000"/>
              </a:lnSpc>
              <a:spcBef>
                <a:spcPts val="580"/>
              </a:spcBef>
            </a:pPr>
            <a:r>
              <a:rPr sz="1800" spc="-10" dirty="0">
                <a:latin typeface="Calibri"/>
                <a:cs typeface="Calibri"/>
              </a:rPr>
              <a:t>f.close</a:t>
            </a:r>
            <a:endParaRPr sz="1800">
              <a:latin typeface="Calibri"/>
              <a:cs typeface="Calibri"/>
            </a:endParaRPr>
          </a:p>
          <a:p>
            <a:pPr marL="12700" marR="5080" indent="-635">
              <a:lnSpc>
                <a:spcPts val="1730"/>
              </a:lnSpc>
              <a:spcBef>
                <a:spcPts val="980"/>
              </a:spcBef>
            </a:pPr>
            <a:r>
              <a:rPr sz="1800" spc="-35" dirty="0">
                <a:latin typeface="Calibri"/>
                <a:cs typeface="Calibri"/>
              </a:rPr>
              <a:t>You</a:t>
            </a:r>
            <a:r>
              <a:rPr sz="1800" spc="-55" dirty="0">
                <a:latin typeface="Times New Roman"/>
                <a:cs typeface="Times New Roman"/>
              </a:rPr>
              <a:t> </a:t>
            </a:r>
            <a:r>
              <a:rPr sz="1800" dirty="0">
                <a:latin typeface="Calibri"/>
                <a:cs typeface="Calibri"/>
              </a:rPr>
              <a:t>will</a:t>
            </a:r>
            <a:r>
              <a:rPr sz="1800" spc="-45" dirty="0">
                <a:latin typeface="Times New Roman"/>
                <a:cs typeface="Times New Roman"/>
              </a:rPr>
              <a:t> </a:t>
            </a:r>
            <a:r>
              <a:rPr sz="1800" dirty="0">
                <a:latin typeface="Calibri"/>
                <a:cs typeface="Calibri"/>
              </a:rPr>
              <a:t>get</a:t>
            </a:r>
            <a:r>
              <a:rPr sz="1800" spc="-55" dirty="0">
                <a:latin typeface="Times New Roman"/>
                <a:cs typeface="Times New Roman"/>
              </a:rPr>
              <a:t> </a:t>
            </a:r>
            <a:r>
              <a:rPr sz="1800" dirty="0">
                <a:latin typeface="Calibri"/>
                <a:cs typeface="Calibri"/>
              </a:rPr>
              <a:t>FileExistsError</a:t>
            </a:r>
            <a:r>
              <a:rPr sz="1800" spc="-60" dirty="0">
                <a:latin typeface="Times New Roman"/>
                <a:cs typeface="Times New Roman"/>
              </a:rPr>
              <a:t> </a:t>
            </a:r>
            <a:r>
              <a:rPr sz="1800" dirty="0">
                <a:latin typeface="Calibri"/>
                <a:cs typeface="Calibri"/>
              </a:rPr>
              <a:t>with</a:t>
            </a:r>
            <a:r>
              <a:rPr sz="1800" spc="-50" dirty="0">
                <a:latin typeface="Times New Roman"/>
                <a:cs typeface="Times New Roman"/>
              </a:rPr>
              <a:t> </a:t>
            </a:r>
            <a:r>
              <a:rPr sz="1800" dirty="0">
                <a:latin typeface="Calibri"/>
                <a:cs typeface="Calibri"/>
              </a:rPr>
              <a:t>a</a:t>
            </a:r>
            <a:r>
              <a:rPr sz="1800" spc="-45" dirty="0">
                <a:latin typeface="Times New Roman"/>
                <a:cs typeface="Times New Roman"/>
              </a:rPr>
              <a:t> </a:t>
            </a:r>
            <a:r>
              <a:rPr sz="1800" dirty="0">
                <a:latin typeface="Calibri"/>
                <a:cs typeface="Calibri"/>
              </a:rPr>
              <a:t>similar</a:t>
            </a:r>
            <a:r>
              <a:rPr sz="1800" spc="-55" dirty="0">
                <a:latin typeface="Times New Roman"/>
                <a:cs typeface="Times New Roman"/>
              </a:rPr>
              <a:t> </a:t>
            </a:r>
            <a:r>
              <a:rPr sz="1800" dirty="0">
                <a:latin typeface="Calibri"/>
                <a:cs typeface="Calibri"/>
              </a:rPr>
              <a:t>stack</a:t>
            </a:r>
            <a:r>
              <a:rPr sz="1800" spc="-55" dirty="0">
                <a:latin typeface="Times New Roman"/>
                <a:cs typeface="Times New Roman"/>
              </a:rPr>
              <a:t> </a:t>
            </a:r>
            <a:r>
              <a:rPr sz="1800" dirty="0">
                <a:latin typeface="Calibri"/>
                <a:cs typeface="Calibri"/>
              </a:rPr>
              <a:t>trace</a:t>
            </a:r>
            <a:r>
              <a:rPr sz="1800" spc="-45" dirty="0">
                <a:latin typeface="Times New Roman"/>
                <a:cs typeface="Times New Roman"/>
              </a:rPr>
              <a:t> </a:t>
            </a:r>
            <a:r>
              <a:rPr sz="1800" spc="-25" dirty="0">
                <a:latin typeface="Calibri"/>
                <a:cs typeface="Calibri"/>
              </a:rPr>
              <a:t>as</a:t>
            </a:r>
            <a:r>
              <a:rPr sz="1800" spc="-25" dirty="0">
                <a:latin typeface="Times New Roman"/>
                <a:cs typeface="Times New Roman"/>
              </a:rPr>
              <a:t> </a:t>
            </a:r>
            <a:r>
              <a:rPr sz="1800" spc="-10" dirty="0">
                <a:latin typeface="Calibri"/>
                <a:cs typeface="Calibri"/>
              </a:rPr>
              <a:t>below.</a:t>
            </a:r>
            <a:endParaRPr sz="1800">
              <a:latin typeface="Calibri"/>
              <a:cs typeface="Calibri"/>
            </a:endParaRPr>
          </a:p>
          <a:p>
            <a:pPr marL="12700">
              <a:lnSpc>
                <a:spcPct val="100000"/>
              </a:lnSpc>
              <a:spcBef>
                <a:spcPts val="575"/>
              </a:spcBef>
            </a:pPr>
            <a:r>
              <a:rPr sz="1800" b="1" spc="-10" dirty="0">
                <a:latin typeface="Calibri"/>
                <a:cs typeface="Calibri"/>
              </a:rPr>
              <a:t>Output</a:t>
            </a:r>
            <a:endParaRPr sz="1800">
              <a:latin typeface="Calibri"/>
              <a:cs typeface="Calibri"/>
            </a:endParaRPr>
          </a:p>
          <a:p>
            <a:pPr marL="12700">
              <a:lnSpc>
                <a:spcPct val="100000"/>
              </a:lnSpc>
              <a:spcBef>
                <a:spcPts val="580"/>
              </a:spcBef>
            </a:pPr>
            <a:r>
              <a:rPr sz="1800" spc="-20" dirty="0">
                <a:latin typeface="Calibri"/>
                <a:cs typeface="Calibri"/>
              </a:rPr>
              <a:t>Traceback</a:t>
            </a:r>
            <a:r>
              <a:rPr sz="1800" spc="-65" dirty="0">
                <a:latin typeface="Times New Roman"/>
                <a:cs typeface="Times New Roman"/>
              </a:rPr>
              <a:t> </a:t>
            </a:r>
            <a:r>
              <a:rPr sz="1800" dirty="0">
                <a:latin typeface="Calibri"/>
                <a:cs typeface="Calibri"/>
              </a:rPr>
              <a:t>(most</a:t>
            </a:r>
            <a:r>
              <a:rPr sz="1800" spc="-65" dirty="0">
                <a:latin typeface="Times New Roman"/>
                <a:cs typeface="Times New Roman"/>
              </a:rPr>
              <a:t> </a:t>
            </a:r>
            <a:r>
              <a:rPr sz="1800" spc="-10" dirty="0">
                <a:latin typeface="Calibri"/>
                <a:cs typeface="Calibri"/>
              </a:rPr>
              <a:t>recent</a:t>
            </a:r>
            <a:r>
              <a:rPr sz="1800" spc="-75" dirty="0">
                <a:latin typeface="Times New Roman"/>
                <a:cs typeface="Times New Roman"/>
              </a:rPr>
              <a:t> </a:t>
            </a:r>
            <a:r>
              <a:rPr sz="1800" dirty="0">
                <a:latin typeface="Calibri"/>
                <a:cs typeface="Calibri"/>
              </a:rPr>
              <a:t>call</a:t>
            </a:r>
            <a:r>
              <a:rPr sz="1800" spc="-55" dirty="0">
                <a:latin typeface="Times New Roman"/>
                <a:cs typeface="Times New Roman"/>
              </a:rPr>
              <a:t> </a:t>
            </a:r>
            <a:r>
              <a:rPr sz="1800" spc="-10" dirty="0">
                <a:latin typeface="Calibri"/>
                <a:cs typeface="Calibri"/>
              </a:rPr>
              <a:t>last):</a:t>
            </a:r>
            <a:endParaRPr sz="1800">
              <a:latin typeface="Calibri"/>
              <a:cs typeface="Calibri"/>
            </a:endParaRPr>
          </a:p>
          <a:p>
            <a:pPr marL="220979" marR="1435100" indent="-104139">
              <a:lnSpc>
                <a:spcPct val="126099"/>
              </a:lnSpc>
            </a:pPr>
            <a:r>
              <a:rPr sz="1800" dirty="0">
                <a:latin typeface="Calibri"/>
                <a:cs typeface="Calibri"/>
              </a:rPr>
              <a:t>File</a:t>
            </a:r>
            <a:r>
              <a:rPr sz="1800" spc="-55" dirty="0">
                <a:latin typeface="Times New Roman"/>
                <a:cs typeface="Times New Roman"/>
              </a:rPr>
              <a:t> </a:t>
            </a:r>
            <a:r>
              <a:rPr sz="1800" spc="-10" dirty="0">
                <a:latin typeface="Calibri"/>
                <a:cs typeface="Calibri"/>
              </a:rPr>
              <a:t>"example.py",</a:t>
            </a:r>
            <a:r>
              <a:rPr sz="1800" spc="-65" dirty="0">
                <a:latin typeface="Times New Roman"/>
                <a:cs typeface="Times New Roman"/>
              </a:rPr>
              <a:t> </a:t>
            </a:r>
            <a:r>
              <a:rPr sz="1800" dirty="0">
                <a:latin typeface="Calibri"/>
                <a:cs typeface="Calibri"/>
              </a:rPr>
              <a:t>line</a:t>
            </a:r>
            <a:r>
              <a:rPr sz="1800" spc="-50" dirty="0">
                <a:latin typeface="Times New Roman"/>
                <a:cs typeface="Times New Roman"/>
              </a:rPr>
              <a:t> </a:t>
            </a:r>
            <a:r>
              <a:rPr sz="1800" dirty="0">
                <a:latin typeface="Calibri"/>
                <a:cs typeface="Calibri"/>
              </a:rPr>
              <a:t>1,</a:t>
            </a:r>
            <a:r>
              <a:rPr sz="1800" spc="-70" dirty="0">
                <a:latin typeface="Times New Roman"/>
                <a:cs typeface="Times New Roman"/>
              </a:rPr>
              <a:t> </a:t>
            </a:r>
            <a:r>
              <a:rPr sz="1800" dirty="0">
                <a:latin typeface="Calibri"/>
                <a:cs typeface="Calibri"/>
              </a:rPr>
              <a:t>in</a:t>
            </a:r>
            <a:r>
              <a:rPr sz="1800" spc="-55" dirty="0">
                <a:latin typeface="Times New Roman"/>
                <a:cs typeface="Times New Roman"/>
              </a:rPr>
              <a:t> </a:t>
            </a:r>
            <a:r>
              <a:rPr sz="1800" spc="-10" dirty="0">
                <a:latin typeface="Calibri"/>
                <a:cs typeface="Calibri"/>
              </a:rPr>
              <a:t>&lt;module&gt;</a:t>
            </a:r>
            <a:r>
              <a:rPr sz="1800" spc="-10" dirty="0">
                <a:latin typeface="Times New Roman"/>
                <a:cs typeface="Times New Roman"/>
              </a:rPr>
              <a:t> </a:t>
            </a:r>
            <a:r>
              <a:rPr sz="1800" dirty="0">
                <a:latin typeface="Calibri"/>
                <a:cs typeface="Calibri"/>
              </a:rPr>
              <a:t>f</a:t>
            </a:r>
            <a:r>
              <a:rPr sz="1800" spc="-40" dirty="0">
                <a:latin typeface="Times New Roman"/>
                <a:cs typeface="Times New Roman"/>
              </a:rPr>
              <a:t> </a:t>
            </a:r>
            <a:r>
              <a:rPr sz="1800" dirty="0">
                <a:latin typeface="Calibri"/>
                <a:cs typeface="Calibri"/>
              </a:rPr>
              <a:t>=</a:t>
            </a:r>
            <a:r>
              <a:rPr sz="1800" spc="-45" dirty="0">
                <a:latin typeface="Times New Roman"/>
                <a:cs typeface="Times New Roman"/>
              </a:rPr>
              <a:t> </a:t>
            </a:r>
            <a:r>
              <a:rPr sz="1800" spc="-10" dirty="0">
                <a:latin typeface="Calibri"/>
                <a:cs typeface="Calibri"/>
              </a:rPr>
              <a:t>open("sample.txt",</a:t>
            </a:r>
            <a:r>
              <a:rPr sz="1800" spc="-30" dirty="0">
                <a:latin typeface="Times New Roman"/>
                <a:cs typeface="Times New Roman"/>
              </a:rPr>
              <a:t> </a:t>
            </a:r>
            <a:r>
              <a:rPr sz="1800" spc="-20" dirty="0">
                <a:latin typeface="Calibri"/>
                <a:cs typeface="Calibri"/>
              </a:rPr>
              <a:t>"x")</a:t>
            </a:r>
            <a:endParaRPr sz="1800">
              <a:latin typeface="Calibri"/>
              <a:cs typeface="Calibri"/>
            </a:endParaRPr>
          </a:p>
          <a:p>
            <a:pPr marL="12700">
              <a:lnSpc>
                <a:spcPct val="100000"/>
              </a:lnSpc>
              <a:spcBef>
                <a:spcPts val="575"/>
              </a:spcBef>
            </a:pPr>
            <a:r>
              <a:rPr sz="1800" spc="-10" dirty="0">
                <a:latin typeface="Calibri"/>
                <a:cs typeface="Calibri"/>
              </a:rPr>
              <a:t>FileExistsError:</a:t>
            </a:r>
            <a:r>
              <a:rPr sz="1800" spc="-55" dirty="0">
                <a:latin typeface="Times New Roman"/>
                <a:cs typeface="Times New Roman"/>
              </a:rPr>
              <a:t> </a:t>
            </a:r>
            <a:r>
              <a:rPr sz="1800" dirty="0">
                <a:latin typeface="Calibri"/>
                <a:cs typeface="Calibri"/>
              </a:rPr>
              <a:t>[Errno</a:t>
            </a:r>
            <a:r>
              <a:rPr sz="1800" spc="-45" dirty="0">
                <a:latin typeface="Times New Roman"/>
                <a:cs typeface="Times New Roman"/>
              </a:rPr>
              <a:t> </a:t>
            </a:r>
            <a:r>
              <a:rPr sz="1800" dirty="0">
                <a:latin typeface="Calibri"/>
                <a:cs typeface="Calibri"/>
              </a:rPr>
              <a:t>17]</a:t>
            </a:r>
            <a:r>
              <a:rPr sz="1800" spc="-55" dirty="0">
                <a:latin typeface="Times New Roman"/>
                <a:cs typeface="Times New Roman"/>
              </a:rPr>
              <a:t> </a:t>
            </a:r>
            <a:r>
              <a:rPr sz="1800" dirty="0">
                <a:latin typeface="Calibri"/>
                <a:cs typeface="Calibri"/>
              </a:rPr>
              <a:t>File</a:t>
            </a:r>
            <a:r>
              <a:rPr sz="1800" spc="-35" dirty="0">
                <a:latin typeface="Times New Roman"/>
                <a:cs typeface="Times New Roman"/>
              </a:rPr>
              <a:t> </a:t>
            </a:r>
            <a:r>
              <a:rPr sz="1800" spc="-10" dirty="0">
                <a:latin typeface="Calibri"/>
                <a:cs typeface="Calibri"/>
              </a:rPr>
              <a:t>exists:</a:t>
            </a:r>
            <a:r>
              <a:rPr sz="1800" spc="-55" dirty="0">
                <a:latin typeface="Times New Roman"/>
                <a:cs typeface="Times New Roman"/>
              </a:rPr>
              <a:t> </a:t>
            </a:r>
            <a:r>
              <a:rPr sz="1800" spc="-10" dirty="0">
                <a:latin typeface="Calibri"/>
                <a:cs typeface="Calibri"/>
              </a:rPr>
              <a:t>'sample.txt'</a:t>
            </a:r>
            <a:endParaRPr sz="1800">
              <a:latin typeface="Calibri"/>
              <a:cs typeface="Calibri"/>
            </a:endParaRPr>
          </a:p>
        </p:txBody>
      </p:sp>
      <p:grpSp>
        <p:nvGrpSpPr>
          <p:cNvPr id="6" name="object 6"/>
          <p:cNvGrpSpPr/>
          <p:nvPr/>
        </p:nvGrpSpPr>
        <p:grpSpPr>
          <a:xfrm>
            <a:off x="1124863" y="1690502"/>
            <a:ext cx="4113529" cy="701040"/>
            <a:chOff x="1124863" y="1690502"/>
            <a:chExt cx="4113529" cy="701040"/>
          </a:xfrm>
        </p:grpSpPr>
        <p:sp>
          <p:nvSpPr>
            <p:cNvPr id="7" name="object 7"/>
            <p:cNvSpPr/>
            <p:nvPr/>
          </p:nvSpPr>
          <p:spPr>
            <a:xfrm>
              <a:off x="1131213" y="1696852"/>
              <a:ext cx="4100829" cy="688340"/>
            </a:xfrm>
            <a:custGeom>
              <a:avLst/>
              <a:gdLst/>
              <a:ahLst/>
              <a:cxnLst/>
              <a:rect l="l" t="t" r="r" b="b"/>
              <a:pathLst>
                <a:path w="4100829" h="688339">
                  <a:moveTo>
                    <a:pt x="3986012" y="0"/>
                  </a:moveTo>
                  <a:lnTo>
                    <a:pt x="114693" y="0"/>
                  </a:lnTo>
                  <a:lnTo>
                    <a:pt x="70049" y="9005"/>
                  </a:lnTo>
                  <a:lnTo>
                    <a:pt x="33592" y="33569"/>
                  </a:lnTo>
                  <a:lnTo>
                    <a:pt x="9013" y="70015"/>
                  </a:lnTo>
                  <a:lnTo>
                    <a:pt x="0" y="114665"/>
                  </a:lnTo>
                  <a:lnTo>
                    <a:pt x="0" y="573389"/>
                  </a:lnTo>
                  <a:lnTo>
                    <a:pt x="9013" y="618044"/>
                  </a:lnTo>
                  <a:lnTo>
                    <a:pt x="33592" y="654500"/>
                  </a:lnTo>
                  <a:lnTo>
                    <a:pt x="70049" y="679075"/>
                  </a:lnTo>
                  <a:lnTo>
                    <a:pt x="114693" y="688085"/>
                  </a:lnTo>
                  <a:lnTo>
                    <a:pt x="3986012" y="688085"/>
                  </a:lnTo>
                  <a:lnTo>
                    <a:pt x="4030662" y="679075"/>
                  </a:lnTo>
                  <a:lnTo>
                    <a:pt x="4067108" y="654500"/>
                  </a:lnTo>
                  <a:lnTo>
                    <a:pt x="4091673" y="618044"/>
                  </a:lnTo>
                  <a:lnTo>
                    <a:pt x="4100678" y="573389"/>
                  </a:lnTo>
                  <a:lnTo>
                    <a:pt x="4100678" y="114665"/>
                  </a:lnTo>
                  <a:lnTo>
                    <a:pt x="4091673" y="70015"/>
                  </a:lnTo>
                  <a:lnTo>
                    <a:pt x="4067108" y="33569"/>
                  </a:lnTo>
                  <a:lnTo>
                    <a:pt x="4030662" y="9005"/>
                  </a:lnTo>
                  <a:lnTo>
                    <a:pt x="3986012" y="0"/>
                  </a:lnTo>
                  <a:close/>
                </a:path>
              </a:pathLst>
            </a:custGeom>
            <a:solidFill>
              <a:srgbClr val="4471C4"/>
            </a:solidFill>
          </p:spPr>
          <p:txBody>
            <a:bodyPr wrap="square" lIns="0" tIns="0" rIns="0" bIns="0" rtlCol="0"/>
            <a:lstStyle/>
            <a:p>
              <a:endParaRPr/>
            </a:p>
          </p:txBody>
        </p:sp>
        <p:sp>
          <p:nvSpPr>
            <p:cNvPr id="8" name="object 8"/>
            <p:cNvSpPr/>
            <p:nvPr/>
          </p:nvSpPr>
          <p:spPr>
            <a:xfrm>
              <a:off x="1131213" y="1696852"/>
              <a:ext cx="4100829" cy="688340"/>
            </a:xfrm>
            <a:custGeom>
              <a:avLst/>
              <a:gdLst/>
              <a:ahLst/>
              <a:cxnLst/>
              <a:rect l="l" t="t" r="r" b="b"/>
              <a:pathLst>
                <a:path w="4100829" h="688339">
                  <a:moveTo>
                    <a:pt x="0" y="114665"/>
                  </a:moveTo>
                  <a:lnTo>
                    <a:pt x="9013" y="70015"/>
                  </a:lnTo>
                  <a:lnTo>
                    <a:pt x="33592" y="33569"/>
                  </a:lnTo>
                  <a:lnTo>
                    <a:pt x="70049" y="9005"/>
                  </a:lnTo>
                  <a:lnTo>
                    <a:pt x="114693" y="0"/>
                  </a:lnTo>
                  <a:lnTo>
                    <a:pt x="3986012" y="0"/>
                  </a:lnTo>
                  <a:lnTo>
                    <a:pt x="4030662" y="9005"/>
                  </a:lnTo>
                  <a:lnTo>
                    <a:pt x="4067108" y="33569"/>
                  </a:lnTo>
                  <a:lnTo>
                    <a:pt x="4091673" y="70015"/>
                  </a:lnTo>
                  <a:lnTo>
                    <a:pt x="4100678" y="114665"/>
                  </a:lnTo>
                  <a:lnTo>
                    <a:pt x="4100678" y="573389"/>
                  </a:lnTo>
                  <a:lnTo>
                    <a:pt x="4091673" y="618044"/>
                  </a:lnTo>
                  <a:lnTo>
                    <a:pt x="4067108" y="654500"/>
                  </a:lnTo>
                  <a:lnTo>
                    <a:pt x="4030662" y="679075"/>
                  </a:lnTo>
                  <a:lnTo>
                    <a:pt x="3986012" y="688085"/>
                  </a:lnTo>
                  <a:lnTo>
                    <a:pt x="114693" y="688085"/>
                  </a:lnTo>
                  <a:lnTo>
                    <a:pt x="70049" y="679075"/>
                  </a:lnTo>
                  <a:lnTo>
                    <a:pt x="33592" y="654500"/>
                  </a:lnTo>
                  <a:lnTo>
                    <a:pt x="9013" y="618044"/>
                  </a:lnTo>
                  <a:lnTo>
                    <a:pt x="0" y="573389"/>
                  </a:lnTo>
                  <a:lnTo>
                    <a:pt x="0" y="114665"/>
                  </a:lnTo>
                  <a:close/>
                </a:path>
              </a:pathLst>
            </a:custGeom>
            <a:ln w="12700">
              <a:solidFill>
                <a:srgbClr val="162C51"/>
              </a:solidFill>
            </a:ln>
          </p:spPr>
          <p:txBody>
            <a:bodyPr wrap="square" lIns="0" tIns="0" rIns="0" bIns="0" rtlCol="0"/>
            <a:lstStyle/>
            <a:p>
              <a:endParaRPr/>
            </a:p>
          </p:txBody>
        </p:sp>
      </p:grpSp>
      <p:sp>
        <p:nvSpPr>
          <p:cNvPr id="9" name="object 9"/>
          <p:cNvSpPr txBox="1"/>
          <p:nvPr/>
        </p:nvSpPr>
        <p:spPr>
          <a:xfrm>
            <a:off x="1275969" y="1876123"/>
            <a:ext cx="3809365" cy="30035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FFFF"/>
                </a:solidFill>
                <a:latin typeface="Calibri"/>
                <a:cs typeface="Calibri"/>
              </a:rPr>
              <a:t>myfile</a:t>
            </a:r>
            <a:r>
              <a:rPr sz="1800" spc="-45" dirty="0">
                <a:solidFill>
                  <a:srgbClr val="FFFFFF"/>
                </a:solidFill>
                <a:latin typeface="Times New Roman"/>
                <a:cs typeface="Times New Roman"/>
              </a:rPr>
              <a:t> </a:t>
            </a:r>
            <a:r>
              <a:rPr sz="1800" b="1" dirty="0">
                <a:solidFill>
                  <a:srgbClr val="FFFFFF"/>
                </a:solidFill>
                <a:latin typeface="Calibri"/>
                <a:cs typeface="Calibri"/>
              </a:rPr>
              <a:t>=</a:t>
            </a:r>
            <a:r>
              <a:rPr sz="1800" spc="-35" dirty="0">
                <a:solidFill>
                  <a:srgbClr val="FFFFFF"/>
                </a:solidFill>
                <a:latin typeface="Times New Roman"/>
                <a:cs typeface="Times New Roman"/>
              </a:rPr>
              <a:t> </a:t>
            </a:r>
            <a:r>
              <a:rPr sz="1800" b="1" spc="-10" dirty="0">
                <a:solidFill>
                  <a:srgbClr val="FFFFFF"/>
                </a:solidFill>
                <a:latin typeface="Calibri"/>
                <a:cs typeface="Calibri"/>
              </a:rPr>
              <a:t>open("complete_filepath",</a:t>
            </a:r>
            <a:r>
              <a:rPr sz="1800" spc="-45" dirty="0">
                <a:solidFill>
                  <a:srgbClr val="FFFFFF"/>
                </a:solidFill>
                <a:latin typeface="Times New Roman"/>
                <a:cs typeface="Times New Roman"/>
              </a:rPr>
              <a:t> </a:t>
            </a:r>
            <a:r>
              <a:rPr sz="1800" b="1" spc="-20" dirty="0">
                <a:solidFill>
                  <a:srgbClr val="FFFFFF"/>
                </a:solidFill>
                <a:latin typeface="Calibri"/>
                <a:cs typeface="Calibri"/>
              </a:rPr>
              <a:t>"x")</a:t>
            </a:r>
            <a:endParaRPr sz="1800">
              <a:latin typeface="Calibri"/>
              <a:cs typeface="Calibri"/>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124" y="366770"/>
            <a:ext cx="279527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1F5F"/>
                </a:solidFill>
              </a:rPr>
              <a:t>4.</a:t>
            </a:r>
            <a:r>
              <a:rPr sz="2000" b="0" spc="-75" dirty="0">
                <a:solidFill>
                  <a:srgbClr val="001F5F"/>
                </a:solidFill>
                <a:latin typeface="Times New Roman"/>
                <a:cs typeface="Times New Roman"/>
              </a:rPr>
              <a:t> </a:t>
            </a:r>
            <a:r>
              <a:rPr sz="2000" dirty="0">
                <a:solidFill>
                  <a:srgbClr val="001F5F"/>
                </a:solidFill>
              </a:rPr>
              <a:t>Read</a:t>
            </a:r>
            <a:r>
              <a:rPr sz="2000" b="0" spc="-70" dirty="0">
                <a:solidFill>
                  <a:srgbClr val="001F5F"/>
                </a:solidFill>
                <a:latin typeface="Times New Roman"/>
                <a:cs typeface="Times New Roman"/>
              </a:rPr>
              <a:t> </a:t>
            </a:r>
            <a:r>
              <a:rPr sz="2000" spc="-55" dirty="0">
                <a:solidFill>
                  <a:srgbClr val="001F5F"/>
                </a:solidFill>
              </a:rPr>
              <a:t>Text</a:t>
            </a:r>
            <a:r>
              <a:rPr sz="2000" b="0" spc="-70" dirty="0">
                <a:solidFill>
                  <a:srgbClr val="001F5F"/>
                </a:solidFill>
                <a:latin typeface="Times New Roman"/>
                <a:cs typeface="Times New Roman"/>
              </a:rPr>
              <a:t> </a:t>
            </a:r>
            <a:r>
              <a:rPr sz="2000" dirty="0">
                <a:solidFill>
                  <a:srgbClr val="001F5F"/>
                </a:solidFill>
              </a:rPr>
              <a:t>File</a:t>
            </a:r>
            <a:r>
              <a:rPr sz="2000" b="0" spc="-85" dirty="0">
                <a:solidFill>
                  <a:srgbClr val="001F5F"/>
                </a:solidFill>
                <a:latin typeface="Times New Roman"/>
                <a:cs typeface="Times New Roman"/>
              </a:rPr>
              <a:t> </a:t>
            </a:r>
            <a:r>
              <a:rPr sz="2000" dirty="0">
                <a:solidFill>
                  <a:srgbClr val="001F5F"/>
                </a:solidFill>
              </a:rPr>
              <a:t>in</a:t>
            </a:r>
            <a:r>
              <a:rPr sz="2000" b="0" spc="-70" dirty="0">
                <a:solidFill>
                  <a:srgbClr val="001F5F"/>
                </a:solidFill>
                <a:latin typeface="Times New Roman"/>
                <a:cs typeface="Times New Roman"/>
              </a:rPr>
              <a:t> </a:t>
            </a:r>
            <a:r>
              <a:rPr sz="2000" spc="-10" dirty="0">
                <a:solidFill>
                  <a:srgbClr val="001F5F"/>
                </a:solidFill>
              </a:rPr>
              <a:t>Python</a:t>
            </a:r>
            <a:endParaRPr sz="2000">
              <a:latin typeface="Times New Roman"/>
              <a:cs typeface="Times New Roman"/>
            </a:endParaRPr>
          </a:p>
        </p:txBody>
      </p:sp>
      <p:sp>
        <p:nvSpPr>
          <p:cNvPr id="3" name="object 3"/>
          <p:cNvSpPr txBox="1"/>
          <p:nvPr/>
        </p:nvSpPr>
        <p:spPr>
          <a:xfrm>
            <a:off x="484124" y="671483"/>
            <a:ext cx="5373370" cy="5502910"/>
          </a:xfrm>
          <a:prstGeom prst="rect">
            <a:avLst/>
          </a:prstGeom>
        </p:spPr>
        <p:txBody>
          <a:bodyPr vert="horz" wrap="square" lIns="0" tIns="85725" rIns="0" bIns="0" rtlCol="0">
            <a:spAutoFit/>
          </a:bodyPr>
          <a:lstStyle/>
          <a:p>
            <a:pPr marL="12700" algn="just">
              <a:lnSpc>
                <a:spcPct val="100000"/>
              </a:lnSpc>
              <a:spcBef>
                <a:spcPts val="675"/>
              </a:spcBef>
            </a:pPr>
            <a:r>
              <a:rPr sz="1800" spc="-85" dirty="0">
                <a:latin typeface="Calibri"/>
                <a:cs typeface="Calibri"/>
              </a:rPr>
              <a:t>To</a:t>
            </a:r>
            <a:r>
              <a:rPr sz="1800" spc="-45" dirty="0">
                <a:latin typeface="Times New Roman"/>
                <a:cs typeface="Times New Roman"/>
              </a:rPr>
              <a:t> </a:t>
            </a:r>
            <a:r>
              <a:rPr sz="1800" dirty="0">
                <a:latin typeface="Calibri"/>
                <a:cs typeface="Calibri"/>
              </a:rPr>
              <a:t>read</a:t>
            </a:r>
            <a:r>
              <a:rPr sz="1800" spc="-110" dirty="0">
                <a:latin typeface="Times New Roman"/>
                <a:cs typeface="Times New Roman"/>
              </a:rPr>
              <a:t> </a:t>
            </a:r>
            <a:r>
              <a:rPr sz="1800" dirty="0">
                <a:latin typeface="Calibri"/>
                <a:cs typeface="Calibri"/>
              </a:rPr>
              <a:t>text</a:t>
            </a:r>
            <a:r>
              <a:rPr sz="1800" spc="-85" dirty="0">
                <a:latin typeface="Times New Roman"/>
                <a:cs typeface="Times New Roman"/>
              </a:rPr>
              <a:t> </a:t>
            </a:r>
            <a:r>
              <a:rPr sz="1800" dirty="0">
                <a:latin typeface="Calibri"/>
                <a:cs typeface="Calibri"/>
              </a:rPr>
              <a:t>file</a:t>
            </a:r>
            <a:r>
              <a:rPr sz="1800" spc="-70" dirty="0">
                <a:latin typeface="Times New Roman"/>
                <a:cs typeface="Times New Roman"/>
              </a:rPr>
              <a:t> </a:t>
            </a:r>
            <a:r>
              <a:rPr sz="1800" dirty="0">
                <a:latin typeface="Calibri"/>
                <a:cs typeface="Calibri"/>
              </a:rPr>
              <a:t>in</a:t>
            </a:r>
            <a:r>
              <a:rPr sz="1800" spc="-75" dirty="0">
                <a:latin typeface="Times New Roman"/>
                <a:cs typeface="Times New Roman"/>
              </a:rPr>
              <a:t> </a:t>
            </a:r>
            <a:r>
              <a:rPr sz="1800" dirty="0">
                <a:latin typeface="Calibri"/>
                <a:cs typeface="Calibri"/>
              </a:rPr>
              <a:t>Python,</a:t>
            </a:r>
            <a:r>
              <a:rPr sz="1800" spc="-75" dirty="0">
                <a:latin typeface="Times New Roman"/>
                <a:cs typeface="Times New Roman"/>
              </a:rPr>
              <a:t> </a:t>
            </a:r>
            <a:r>
              <a:rPr sz="1800" dirty="0">
                <a:latin typeface="Calibri"/>
                <a:cs typeface="Calibri"/>
              </a:rPr>
              <a:t>follow</a:t>
            </a:r>
            <a:r>
              <a:rPr sz="1800" spc="-70" dirty="0">
                <a:latin typeface="Times New Roman"/>
                <a:cs typeface="Times New Roman"/>
              </a:rPr>
              <a:t> </a:t>
            </a:r>
            <a:r>
              <a:rPr sz="1800" dirty="0">
                <a:latin typeface="Calibri"/>
                <a:cs typeface="Calibri"/>
              </a:rPr>
              <a:t>these</a:t>
            </a:r>
            <a:r>
              <a:rPr sz="1800" spc="-75" dirty="0">
                <a:latin typeface="Times New Roman"/>
                <a:cs typeface="Times New Roman"/>
              </a:rPr>
              <a:t> </a:t>
            </a:r>
            <a:r>
              <a:rPr sz="1800" spc="-10" dirty="0">
                <a:latin typeface="Calibri"/>
                <a:cs typeface="Calibri"/>
              </a:rPr>
              <a:t>steps.</a:t>
            </a:r>
            <a:endParaRPr sz="1800">
              <a:latin typeface="Calibri"/>
              <a:cs typeface="Calibri"/>
            </a:endParaRPr>
          </a:p>
          <a:p>
            <a:pPr marL="241300" marR="400050" indent="-228600" algn="just">
              <a:lnSpc>
                <a:spcPts val="1730"/>
              </a:lnSpc>
              <a:spcBef>
                <a:spcPts val="994"/>
              </a:spcBef>
              <a:buFont typeface="Wingdings"/>
              <a:buChar char=""/>
              <a:tabLst>
                <a:tab pos="241300" algn="l"/>
              </a:tabLst>
            </a:pPr>
            <a:r>
              <a:rPr sz="1800" dirty="0">
                <a:latin typeface="Calibri"/>
                <a:cs typeface="Calibri"/>
              </a:rPr>
              <a:t>Call</a:t>
            </a:r>
            <a:r>
              <a:rPr sz="1800" spc="-95" dirty="0">
                <a:latin typeface="Times New Roman"/>
                <a:cs typeface="Times New Roman"/>
              </a:rPr>
              <a:t> </a:t>
            </a:r>
            <a:r>
              <a:rPr sz="1800" dirty="0">
                <a:latin typeface="Calibri"/>
                <a:cs typeface="Calibri"/>
              </a:rPr>
              <a:t>open()</a:t>
            </a:r>
            <a:r>
              <a:rPr sz="1800" spc="-60" dirty="0">
                <a:latin typeface="Times New Roman"/>
                <a:cs typeface="Times New Roman"/>
              </a:rPr>
              <a:t> </a:t>
            </a:r>
            <a:r>
              <a:rPr sz="1800" dirty="0">
                <a:latin typeface="Calibri"/>
                <a:cs typeface="Calibri"/>
              </a:rPr>
              <a:t>builtin</a:t>
            </a:r>
            <a:r>
              <a:rPr sz="1800" spc="-60" dirty="0">
                <a:latin typeface="Times New Roman"/>
                <a:cs typeface="Times New Roman"/>
              </a:rPr>
              <a:t> </a:t>
            </a:r>
            <a:r>
              <a:rPr sz="1800" dirty="0">
                <a:latin typeface="Calibri"/>
                <a:cs typeface="Calibri"/>
              </a:rPr>
              <a:t>function</a:t>
            </a:r>
            <a:r>
              <a:rPr sz="1800" spc="-70" dirty="0">
                <a:latin typeface="Times New Roman"/>
                <a:cs typeface="Times New Roman"/>
              </a:rPr>
              <a:t> </a:t>
            </a:r>
            <a:r>
              <a:rPr sz="1800" dirty="0">
                <a:latin typeface="Calibri"/>
                <a:cs typeface="Calibri"/>
              </a:rPr>
              <a:t>with</a:t>
            </a:r>
            <a:r>
              <a:rPr sz="1800" spc="-75" dirty="0">
                <a:latin typeface="Times New Roman"/>
                <a:cs typeface="Times New Roman"/>
              </a:rPr>
              <a:t> </a:t>
            </a:r>
            <a:r>
              <a:rPr sz="1800" spc="-10" dirty="0">
                <a:latin typeface="Calibri"/>
                <a:cs typeface="Calibri"/>
              </a:rPr>
              <a:t>filepath</a:t>
            </a:r>
            <a:r>
              <a:rPr sz="1800" spc="-75" dirty="0">
                <a:latin typeface="Times New Roman"/>
                <a:cs typeface="Times New Roman"/>
              </a:rPr>
              <a:t> </a:t>
            </a:r>
            <a:r>
              <a:rPr sz="1800" dirty="0">
                <a:latin typeface="Calibri"/>
                <a:cs typeface="Calibri"/>
              </a:rPr>
              <a:t>and</a:t>
            </a:r>
            <a:r>
              <a:rPr sz="1800" spc="-85" dirty="0">
                <a:latin typeface="Times New Roman"/>
                <a:cs typeface="Times New Roman"/>
              </a:rPr>
              <a:t> </a:t>
            </a:r>
            <a:r>
              <a:rPr sz="1800" spc="-20" dirty="0">
                <a:latin typeface="Calibri"/>
                <a:cs typeface="Calibri"/>
              </a:rPr>
              <a:t>mode</a:t>
            </a:r>
            <a:r>
              <a:rPr sz="1800" spc="-20" dirty="0">
                <a:latin typeface="Times New Roman"/>
                <a:cs typeface="Times New Roman"/>
              </a:rPr>
              <a:t> </a:t>
            </a:r>
            <a:r>
              <a:rPr sz="1800" dirty="0">
                <a:latin typeface="Calibri"/>
                <a:cs typeface="Calibri"/>
              </a:rPr>
              <a:t>passed</a:t>
            </a:r>
            <a:r>
              <a:rPr sz="1800" spc="-85" dirty="0">
                <a:latin typeface="Times New Roman"/>
                <a:cs typeface="Times New Roman"/>
              </a:rPr>
              <a:t> </a:t>
            </a:r>
            <a:r>
              <a:rPr sz="1800" dirty="0">
                <a:latin typeface="Calibri"/>
                <a:cs typeface="Calibri"/>
              </a:rPr>
              <a:t>as</a:t>
            </a:r>
            <a:r>
              <a:rPr sz="1800" spc="-70" dirty="0">
                <a:latin typeface="Times New Roman"/>
                <a:cs typeface="Times New Roman"/>
              </a:rPr>
              <a:t> </a:t>
            </a:r>
            <a:r>
              <a:rPr sz="1800" spc="-10" dirty="0">
                <a:latin typeface="Calibri"/>
                <a:cs typeface="Calibri"/>
              </a:rPr>
              <a:t>arguments.</a:t>
            </a:r>
            <a:r>
              <a:rPr sz="1800" spc="-80" dirty="0">
                <a:latin typeface="Times New Roman"/>
                <a:cs typeface="Times New Roman"/>
              </a:rPr>
              <a:t> </a:t>
            </a:r>
            <a:r>
              <a:rPr sz="1800" dirty="0">
                <a:latin typeface="Calibri"/>
                <a:cs typeface="Calibri"/>
              </a:rPr>
              <a:t>open()</a:t>
            </a:r>
            <a:r>
              <a:rPr sz="1800" spc="-60" dirty="0">
                <a:latin typeface="Times New Roman"/>
                <a:cs typeface="Times New Roman"/>
              </a:rPr>
              <a:t> </a:t>
            </a:r>
            <a:r>
              <a:rPr sz="1800" dirty="0">
                <a:latin typeface="Calibri"/>
                <a:cs typeface="Calibri"/>
              </a:rPr>
              <a:t>function</a:t>
            </a:r>
            <a:r>
              <a:rPr sz="1800" spc="-50" dirty="0">
                <a:latin typeface="Times New Roman"/>
                <a:cs typeface="Times New Roman"/>
              </a:rPr>
              <a:t> </a:t>
            </a:r>
            <a:r>
              <a:rPr sz="1800" spc="-10" dirty="0">
                <a:latin typeface="Calibri"/>
                <a:cs typeface="Calibri"/>
              </a:rPr>
              <a:t>returns</a:t>
            </a:r>
            <a:r>
              <a:rPr sz="1800" spc="-75" dirty="0">
                <a:latin typeface="Times New Roman"/>
                <a:cs typeface="Times New Roman"/>
              </a:rPr>
              <a:t> </a:t>
            </a:r>
            <a:r>
              <a:rPr sz="1800" dirty="0">
                <a:latin typeface="Calibri"/>
                <a:cs typeface="Calibri"/>
              </a:rPr>
              <a:t>a</a:t>
            </a:r>
            <a:r>
              <a:rPr sz="1800" spc="-60" dirty="0">
                <a:latin typeface="Times New Roman"/>
                <a:cs typeface="Times New Roman"/>
              </a:rPr>
              <a:t> </a:t>
            </a:r>
            <a:r>
              <a:rPr sz="1800" spc="-20" dirty="0">
                <a:latin typeface="Calibri"/>
                <a:cs typeface="Calibri"/>
              </a:rPr>
              <a:t>file</a:t>
            </a:r>
            <a:r>
              <a:rPr sz="1800" spc="-20" dirty="0">
                <a:latin typeface="Times New Roman"/>
                <a:cs typeface="Times New Roman"/>
              </a:rPr>
              <a:t> </a:t>
            </a:r>
            <a:r>
              <a:rPr sz="1800" spc="-10" dirty="0">
                <a:latin typeface="Calibri"/>
                <a:cs typeface="Calibri"/>
              </a:rPr>
              <a:t>object.</a:t>
            </a:r>
            <a:endParaRPr sz="1800">
              <a:latin typeface="Calibri"/>
              <a:cs typeface="Calibri"/>
            </a:endParaRPr>
          </a:p>
          <a:p>
            <a:pPr marL="241300" marR="198755" indent="-228600">
              <a:lnSpc>
                <a:spcPts val="1730"/>
              </a:lnSpc>
              <a:spcBef>
                <a:spcPts val="990"/>
              </a:spcBef>
              <a:buFont typeface="Wingdings"/>
              <a:buChar char=""/>
              <a:tabLst>
                <a:tab pos="241300" algn="l"/>
              </a:tabLst>
            </a:pPr>
            <a:r>
              <a:rPr sz="1800" dirty="0">
                <a:latin typeface="Calibri"/>
                <a:cs typeface="Calibri"/>
              </a:rPr>
              <a:t>Call</a:t>
            </a:r>
            <a:r>
              <a:rPr sz="1800" spc="-70" dirty="0">
                <a:latin typeface="Times New Roman"/>
                <a:cs typeface="Times New Roman"/>
              </a:rPr>
              <a:t> </a:t>
            </a:r>
            <a:r>
              <a:rPr sz="1800" spc="-10" dirty="0">
                <a:latin typeface="Calibri"/>
                <a:cs typeface="Calibri"/>
              </a:rPr>
              <a:t>read()</a:t>
            </a:r>
            <a:r>
              <a:rPr sz="1800" spc="-60" dirty="0">
                <a:latin typeface="Times New Roman"/>
                <a:cs typeface="Times New Roman"/>
              </a:rPr>
              <a:t> </a:t>
            </a:r>
            <a:r>
              <a:rPr sz="1800" spc="-10" dirty="0">
                <a:latin typeface="Calibri"/>
                <a:cs typeface="Calibri"/>
              </a:rPr>
              <a:t>method</a:t>
            </a:r>
            <a:r>
              <a:rPr sz="1800" spc="-55" dirty="0">
                <a:latin typeface="Times New Roman"/>
                <a:cs typeface="Times New Roman"/>
              </a:rPr>
              <a:t> </a:t>
            </a:r>
            <a:r>
              <a:rPr sz="1800" dirty="0">
                <a:latin typeface="Calibri"/>
                <a:cs typeface="Calibri"/>
              </a:rPr>
              <a:t>on</a:t>
            </a:r>
            <a:r>
              <a:rPr sz="1800" spc="-55" dirty="0">
                <a:latin typeface="Times New Roman"/>
                <a:cs typeface="Times New Roman"/>
              </a:rPr>
              <a:t> </a:t>
            </a:r>
            <a:r>
              <a:rPr sz="1800" dirty="0">
                <a:latin typeface="Calibri"/>
                <a:cs typeface="Calibri"/>
              </a:rPr>
              <a:t>the</a:t>
            </a:r>
            <a:r>
              <a:rPr sz="1800" spc="-55" dirty="0">
                <a:latin typeface="Times New Roman"/>
                <a:cs typeface="Times New Roman"/>
              </a:rPr>
              <a:t> </a:t>
            </a:r>
            <a:r>
              <a:rPr sz="1800" dirty="0">
                <a:latin typeface="Calibri"/>
                <a:cs typeface="Calibri"/>
              </a:rPr>
              <a:t>file</a:t>
            </a:r>
            <a:r>
              <a:rPr sz="1800" spc="-55" dirty="0">
                <a:latin typeface="Times New Roman"/>
                <a:cs typeface="Times New Roman"/>
              </a:rPr>
              <a:t> </a:t>
            </a:r>
            <a:r>
              <a:rPr sz="1800" dirty="0">
                <a:latin typeface="Calibri"/>
                <a:cs typeface="Calibri"/>
              </a:rPr>
              <a:t>object.</a:t>
            </a:r>
            <a:r>
              <a:rPr sz="1800" spc="-70" dirty="0">
                <a:latin typeface="Times New Roman"/>
                <a:cs typeface="Times New Roman"/>
              </a:rPr>
              <a:t> </a:t>
            </a:r>
            <a:r>
              <a:rPr sz="1800" spc="-10" dirty="0">
                <a:latin typeface="Calibri"/>
                <a:cs typeface="Calibri"/>
              </a:rPr>
              <a:t>read()</a:t>
            </a:r>
            <a:r>
              <a:rPr sz="1800" spc="-60" dirty="0">
                <a:latin typeface="Times New Roman"/>
                <a:cs typeface="Times New Roman"/>
              </a:rPr>
              <a:t> </a:t>
            </a:r>
            <a:r>
              <a:rPr sz="1800" spc="-10" dirty="0">
                <a:latin typeface="Calibri"/>
                <a:cs typeface="Calibri"/>
              </a:rPr>
              <a:t>returns</a:t>
            </a:r>
            <a:r>
              <a:rPr sz="1800" spc="-70" dirty="0">
                <a:latin typeface="Times New Roman"/>
                <a:cs typeface="Times New Roman"/>
              </a:rPr>
              <a:t> </a:t>
            </a:r>
            <a:r>
              <a:rPr sz="1800" spc="-50" dirty="0">
                <a:latin typeface="Calibri"/>
                <a:cs typeface="Calibri"/>
              </a:rPr>
              <a:t>a</a:t>
            </a:r>
            <a:r>
              <a:rPr sz="1800" spc="-50" dirty="0">
                <a:latin typeface="Times New Roman"/>
                <a:cs typeface="Times New Roman"/>
              </a:rPr>
              <a:t> </a:t>
            </a:r>
            <a:r>
              <a:rPr sz="1800" spc="-10" dirty="0">
                <a:latin typeface="Calibri"/>
                <a:cs typeface="Calibri"/>
              </a:rPr>
              <a:t>string.</a:t>
            </a:r>
            <a:endParaRPr sz="1800">
              <a:latin typeface="Calibri"/>
              <a:cs typeface="Calibri"/>
            </a:endParaRPr>
          </a:p>
          <a:p>
            <a:pPr marL="241300" marR="158115" indent="-228600">
              <a:lnSpc>
                <a:spcPct val="80000"/>
              </a:lnSpc>
              <a:spcBef>
                <a:spcPts val="1010"/>
              </a:spcBef>
              <a:buFont typeface="Wingdings"/>
              <a:buChar char=""/>
              <a:tabLst>
                <a:tab pos="241300" algn="l"/>
              </a:tabLst>
            </a:pPr>
            <a:r>
              <a:rPr sz="1800" dirty="0">
                <a:latin typeface="Calibri"/>
                <a:cs typeface="Calibri"/>
              </a:rPr>
              <a:t>The</a:t>
            </a:r>
            <a:r>
              <a:rPr sz="1800" spc="-80" dirty="0">
                <a:latin typeface="Times New Roman"/>
                <a:cs typeface="Times New Roman"/>
              </a:rPr>
              <a:t> </a:t>
            </a:r>
            <a:r>
              <a:rPr sz="1800" spc="-10" dirty="0">
                <a:latin typeface="Calibri"/>
                <a:cs typeface="Calibri"/>
              </a:rPr>
              <a:t>returned</a:t>
            </a:r>
            <a:r>
              <a:rPr sz="1800" spc="-60" dirty="0">
                <a:latin typeface="Times New Roman"/>
                <a:cs typeface="Times New Roman"/>
              </a:rPr>
              <a:t> </a:t>
            </a:r>
            <a:r>
              <a:rPr sz="1800" dirty="0">
                <a:latin typeface="Calibri"/>
                <a:cs typeface="Calibri"/>
              </a:rPr>
              <a:t>string</a:t>
            </a:r>
            <a:r>
              <a:rPr sz="1800" spc="-80" dirty="0">
                <a:latin typeface="Times New Roman"/>
                <a:cs typeface="Times New Roman"/>
              </a:rPr>
              <a:t> </a:t>
            </a:r>
            <a:r>
              <a:rPr sz="1800" dirty="0">
                <a:latin typeface="Calibri"/>
                <a:cs typeface="Calibri"/>
              </a:rPr>
              <a:t>is</a:t>
            </a:r>
            <a:r>
              <a:rPr sz="1800" spc="-80" dirty="0">
                <a:latin typeface="Times New Roman"/>
                <a:cs typeface="Times New Roman"/>
              </a:rPr>
              <a:t> </a:t>
            </a:r>
            <a:r>
              <a:rPr sz="1800" dirty="0">
                <a:latin typeface="Calibri"/>
                <a:cs typeface="Calibri"/>
              </a:rPr>
              <a:t>the</a:t>
            </a:r>
            <a:r>
              <a:rPr sz="1800" spc="-70" dirty="0">
                <a:latin typeface="Times New Roman"/>
                <a:cs typeface="Times New Roman"/>
              </a:rPr>
              <a:t> </a:t>
            </a:r>
            <a:r>
              <a:rPr sz="1800" spc="-10" dirty="0">
                <a:latin typeface="Calibri"/>
                <a:cs typeface="Calibri"/>
              </a:rPr>
              <a:t>complete</a:t>
            </a:r>
            <a:r>
              <a:rPr sz="1800" spc="-60" dirty="0">
                <a:latin typeface="Times New Roman"/>
                <a:cs typeface="Times New Roman"/>
              </a:rPr>
              <a:t> </a:t>
            </a:r>
            <a:r>
              <a:rPr sz="1800" dirty="0">
                <a:latin typeface="Calibri"/>
                <a:cs typeface="Calibri"/>
              </a:rPr>
              <a:t>text</a:t>
            </a:r>
            <a:r>
              <a:rPr sz="1800" spc="-80" dirty="0">
                <a:latin typeface="Times New Roman"/>
                <a:cs typeface="Times New Roman"/>
              </a:rPr>
              <a:t> </a:t>
            </a:r>
            <a:r>
              <a:rPr sz="1800" dirty="0">
                <a:latin typeface="Calibri"/>
                <a:cs typeface="Calibri"/>
              </a:rPr>
              <a:t>from</a:t>
            </a:r>
            <a:r>
              <a:rPr sz="1800" spc="-85" dirty="0">
                <a:latin typeface="Times New Roman"/>
                <a:cs typeface="Times New Roman"/>
              </a:rPr>
              <a:t> </a:t>
            </a:r>
            <a:r>
              <a:rPr sz="1800" dirty="0">
                <a:latin typeface="Calibri"/>
                <a:cs typeface="Calibri"/>
              </a:rPr>
              <a:t>the</a:t>
            </a:r>
            <a:r>
              <a:rPr sz="1800" spc="-65" dirty="0">
                <a:latin typeface="Times New Roman"/>
                <a:cs typeface="Times New Roman"/>
              </a:rPr>
              <a:t> </a:t>
            </a:r>
            <a:r>
              <a:rPr sz="1800" spc="-20" dirty="0">
                <a:latin typeface="Calibri"/>
                <a:cs typeface="Calibri"/>
              </a:rPr>
              <a:t>text</a:t>
            </a:r>
            <a:r>
              <a:rPr sz="1800" spc="-20" dirty="0">
                <a:latin typeface="Times New Roman"/>
                <a:cs typeface="Times New Roman"/>
              </a:rPr>
              <a:t> </a:t>
            </a:r>
            <a:r>
              <a:rPr sz="1800" spc="-10" dirty="0">
                <a:latin typeface="Calibri"/>
                <a:cs typeface="Calibri"/>
              </a:rPr>
              <a:t>file.</a:t>
            </a:r>
            <a:endParaRPr sz="1800">
              <a:latin typeface="Calibri"/>
              <a:cs typeface="Calibri"/>
            </a:endParaRPr>
          </a:p>
          <a:p>
            <a:pPr marL="12700">
              <a:lnSpc>
                <a:spcPct val="100000"/>
              </a:lnSpc>
              <a:spcBef>
                <a:spcPts val="575"/>
              </a:spcBef>
            </a:pPr>
            <a:r>
              <a:rPr sz="1800" b="1" spc="-10" dirty="0">
                <a:latin typeface="Calibri"/>
                <a:cs typeface="Calibri"/>
              </a:rPr>
              <a:t>Examples</a:t>
            </a:r>
            <a:endParaRPr sz="1800">
              <a:latin typeface="Calibri"/>
              <a:cs typeface="Calibri"/>
            </a:endParaRPr>
          </a:p>
          <a:p>
            <a:pPr marL="12700">
              <a:lnSpc>
                <a:spcPct val="100000"/>
              </a:lnSpc>
              <a:spcBef>
                <a:spcPts val="565"/>
              </a:spcBef>
            </a:pPr>
            <a:r>
              <a:rPr sz="1800" b="1" dirty="0">
                <a:solidFill>
                  <a:srgbClr val="ED7C30"/>
                </a:solidFill>
                <a:latin typeface="Calibri"/>
                <a:cs typeface="Calibri"/>
              </a:rPr>
              <a:t>1.</a:t>
            </a:r>
            <a:r>
              <a:rPr sz="1800" b="1" spc="-25" dirty="0">
                <a:solidFill>
                  <a:srgbClr val="ED7C30"/>
                </a:solidFill>
                <a:latin typeface="Calibri"/>
                <a:cs typeface="Calibri"/>
              </a:rPr>
              <a:t> </a:t>
            </a:r>
            <a:r>
              <a:rPr sz="1800" b="1" dirty="0">
                <a:solidFill>
                  <a:srgbClr val="ED7C30"/>
                </a:solidFill>
                <a:latin typeface="Calibri"/>
                <a:cs typeface="Calibri"/>
              </a:rPr>
              <a:t>Read</a:t>
            </a:r>
            <a:r>
              <a:rPr sz="1800" b="1" spc="-30" dirty="0">
                <a:solidFill>
                  <a:srgbClr val="ED7C30"/>
                </a:solidFill>
                <a:latin typeface="Calibri"/>
                <a:cs typeface="Calibri"/>
              </a:rPr>
              <a:t> </a:t>
            </a:r>
            <a:r>
              <a:rPr sz="1800" b="1" dirty="0">
                <a:solidFill>
                  <a:srgbClr val="ED7C30"/>
                </a:solidFill>
                <a:latin typeface="Calibri"/>
                <a:cs typeface="Calibri"/>
              </a:rPr>
              <a:t>a</a:t>
            </a:r>
            <a:r>
              <a:rPr sz="1800" b="1" spc="-25" dirty="0">
                <a:solidFill>
                  <a:srgbClr val="ED7C30"/>
                </a:solidFill>
                <a:latin typeface="Calibri"/>
                <a:cs typeface="Calibri"/>
              </a:rPr>
              <a:t> </a:t>
            </a:r>
            <a:r>
              <a:rPr sz="1800" b="1" dirty="0">
                <a:solidFill>
                  <a:srgbClr val="ED7C30"/>
                </a:solidFill>
                <a:latin typeface="Calibri"/>
                <a:cs typeface="Calibri"/>
              </a:rPr>
              <a:t>text</a:t>
            </a:r>
            <a:r>
              <a:rPr sz="1800" b="1" spc="-40" dirty="0">
                <a:solidFill>
                  <a:srgbClr val="ED7C30"/>
                </a:solidFill>
                <a:latin typeface="Calibri"/>
                <a:cs typeface="Calibri"/>
              </a:rPr>
              <a:t> </a:t>
            </a:r>
            <a:r>
              <a:rPr sz="1800" b="1" dirty="0">
                <a:solidFill>
                  <a:srgbClr val="ED7C30"/>
                </a:solidFill>
                <a:latin typeface="Calibri"/>
                <a:cs typeface="Calibri"/>
              </a:rPr>
              <a:t>file</a:t>
            </a:r>
            <a:r>
              <a:rPr sz="1800" b="1" spc="-35" dirty="0">
                <a:solidFill>
                  <a:srgbClr val="ED7C30"/>
                </a:solidFill>
                <a:latin typeface="Calibri"/>
                <a:cs typeface="Calibri"/>
              </a:rPr>
              <a:t> </a:t>
            </a:r>
            <a:r>
              <a:rPr sz="1800" b="1" spc="-10" dirty="0">
                <a:solidFill>
                  <a:srgbClr val="ED7C30"/>
                </a:solidFill>
                <a:latin typeface="Calibri"/>
                <a:cs typeface="Calibri"/>
              </a:rPr>
              <a:t>“sample.txt”</a:t>
            </a:r>
            <a:endParaRPr sz="1800">
              <a:latin typeface="Calibri"/>
              <a:cs typeface="Calibri"/>
            </a:endParaRPr>
          </a:p>
          <a:p>
            <a:pPr marL="12700" marR="5080" algn="just">
              <a:lnSpc>
                <a:spcPts val="1730"/>
              </a:lnSpc>
              <a:spcBef>
                <a:spcPts val="980"/>
              </a:spcBef>
            </a:pPr>
            <a:r>
              <a:rPr sz="1800" dirty="0">
                <a:latin typeface="Calibri"/>
                <a:cs typeface="Calibri"/>
              </a:rPr>
              <a:t>In</a:t>
            </a:r>
            <a:r>
              <a:rPr sz="1800" spc="-85" dirty="0">
                <a:latin typeface="Times New Roman"/>
                <a:cs typeface="Times New Roman"/>
              </a:rPr>
              <a:t> </a:t>
            </a:r>
            <a:r>
              <a:rPr sz="1800" dirty="0">
                <a:latin typeface="Calibri"/>
                <a:cs typeface="Calibri"/>
              </a:rPr>
              <a:t>the</a:t>
            </a:r>
            <a:r>
              <a:rPr sz="1800" spc="-70" dirty="0">
                <a:latin typeface="Times New Roman"/>
                <a:cs typeface="Times New Roman"/>
              </a:rPr>
              <a:t> </a:t>
            </a:r>
            <a:r>
              <a:rPr sz="1800" spc="-10" dirty="0">
                <a:latin typeface="Calibri"/>
                <a:cs typeface="Calibri"/>
              </a:rPr>
              <a:t>following</a:t>
            </a:r>
            <a:r>
              <a:rPr sz="1800" spc="-55" dirty="0">
                <a:latin typeface="Times New Roman"/>
                <a:cs typeface="Times New Roman"/>
              </a:rPr>
              <a:t> </a:t>
            </a:r>
            <a:r>
              <a:rPr sz="1800" dirty="0">
                <a:latin typeface="Calibri"/>
                <a:cs typeface="Calibri"/>
              </a:rPr>
              <a:t>Python</a:t>
            </a:r>
            <a:r>
              <a:rPr sz="1800" spc="-80" dirty="0">
                <a:latin typeface="Times New Roman"/>
                <a:cs typeface="Times New Roman"/>
              </a:rPr>
              <a:t> </a:t>
            </a:r>
            <a:r>
              <a:rPr sz="1800" spc="-10" dirty="0">
                <a:latin typeface="Calibri"/>
                <a:cs typeface="Calibri"/>
              </a:rPr>
              <a:t>program,</a:t>
            </a:r>
            <a:r>
              <a:rPr sz="1800" spc="-80" dirty="0">
                <a:latin typeface="Times New Roman"/>
                <a:cs typeface="Times New Roman"/>
              </a:rPr>
              <a:t> </a:t>
            </a:r>
            <a:r>
              <a:rPr sz="1800" dirty="0">
                <a:latin typeface="Calibri"/>
                <a:cs typeface="Calibri"/>
              </a:rPr>
              <a:t>we</a:t>
            </a:r>
            <a:r>
              <a:rPr sz="1800" spc="-70" dirty="0">
                <a:latin typeface="Times New Roman"/>
                <a:cs typeface="Times New Roman"/>
              </a:rPr>
              <a:t> </a:t>
            </a:r>
            <a:r>
              <a:rPr sz="1800" dirty="0">
                <a:latin typeface="Calibri"/>
                <a:cs typeface="Calibri"/>
              </a:rPr>
              <a:t>will</a:t>
            </a:r>
            <a:r>
              <a:rPr sz="1800" spc="-65" dirty="0">
                <a:latin typeface="Times New Roman"/>
                <a:cs typeface="Times New Roman"/>
              </a:rPr>
              <a:t> </a:t>
            </a:r>
            <a:r>
              <a:rPr sz="1800" dirty="0">
                <a:latin typeface="Calibri"/>
                <a:cs typeface="Calibri"/>
              </a:rPr>
              <a:t>open</a:t>
            </a:r>
            <a:r>
              <a:rPr sz="1800" spc="-80" dirty="0">
                <a:latin typeface="Times New Roman"/>
                <a:cs typeface="Times New Roman"/>
              </a:rPr>
              <a:t> </a:t>
            </a:r>
            <a:r>
              <a:rPr sz="1800" spc="-10" dirty="0">
                <a:latin typeface="Calibri"/>
                <a:cs typeface="Calibri"/>
              </a:rPr>
              <a:t>sample.txt</a:t>
            </a:r>
            <a:r>
              <a:rPr sz="1800" spc="-10" dirty="0">
                <a:latin typeface="Times New Roman"/>
                <a:cs typeface="Times New Roman"/>
              </a:rPr>
              <a:t> </a:t>
            </a:r>
            <a:r>
              <a:rPr sz="1800" dirty="0">
                <a:latin typeface="Calibri"/>
                <a:cs typeface="Calibri"/>
              </a:rPr>
              <a:t>file</a:t>
            </a:r>
            <a:r>
              <a:rPr sz="1800" spc="-70" dirty="0">
                <a:latin typeface="Times New Roman"/>
                <a:cs typeface="Times New Roman"/>
              </a:rPr>
              <a:t> </a:t>
            </a:r>
            <a:r>
              <a:rPr sz="1800" dirty="0">
                <a:latin typeface="Calibri"/>
                <a:cs typeface="Calibri"/>
              </a:rPr>
              <a:t>in</a:t>
            </a:r>
            <a:r>
              <a:rPr sz="1800" spc="-70" dirty="0">
                <a:latin typeface="Times New Roman"/>
                <a:cs typeface="Times New Roman"/>
              </a:rPr>
              <a:t> </a:t>
            </a:r>
            <a:r>
              <a:rPr sz="1800" dirty="0">
                <a:latin typeface="Calibri"/>
                <a:cs typeface="Calibri"/>
              </a:rPr>
              <a:t>read</a:t>
            </a:r>
            <a:r>
              <a:rPr sz="1800" spc="-75" dirty="0">
                <a:latin typeface="Times New Roman"/>
                <a:cs typeface="Times New Roman"/>
              </a:rPr>
              <a:t> </a:t>
            </a:r>
            <a:r>
              <a:rPr sz="1800" dirty="0">
                <a:latin typeface="Calibri"/>
                <a:cs typeface="Calibri"/>
              </a:rPr>
              <a:t>mode.</a:t>
            </a:r>
            <a:r>
              <a:rPr sz="1800" spc="-85" dirty="0">
                <a:latin typeface="Times New Roman"/>
                <a:cs typeface="Times New Roman"/>
              </a:rPr>
              <a:t> </a:t>
            </a:r>
            <a:r>
              <a:rPr sz="1800" dirty="0">
                <a:latin typeface="Calibri"/>
                <a:cs typeface="Calibri"/>
              </a:rPr>
              <a:t>We</a:t>
            </a:r>
            <a:r>
              <a:rPr sz="1800" spc="-70" dirty="0">
                <a:latin typeface="Times New Roman"/>
                <a:cs typeface="Times New Roman"/>
              </a:rPr>
              <a:t> </a:t>
            </a:r>
            <a:r>
              <a:rPr sz="1800" dirty="0">
                <a:latin typeface="Calibri"/>
                <a:cs typeface="Calibri"/>
              </a:rPr>
              <a:t>will</a:t>
            </a:r>
            <a:r>
              <a:rPr sz="1800" spc="-75" dirty="0">
                <a:latin typeface="Times New Roman"/>
                <a:cs typeface="Times New Roman"/>
              </a:rPr>
              <a:t> </a:t>
            </a:r>
            <a:r>
              <a:rPr sz="1800" dirty="0">
                <a:latin typeface="Calibri"/>
                <a:cs typeface="Calibri"/>
              </a:rPr>
              <a:t>read</a:t>
            </a:r>
            <a:r>
              <a:rPr sz="1800" spc="-70" dirty="0">
                <a:latin typeface="Times New Roman"/>
                <a:cs typeface="Times New Roman"/>
              </a:rPr>
              <a:t> </a:t>
            </a:r>
            <a:r>
              <a:rPr sz="1800" dirty="0">
                <a:latin typeface="Calibri"/>
                <a:cs typeface="Calibri"/>
              </a:rPr>
              <a:t>all</a:t>
            </a:r>
            <a:r>
              <a:rPr sz="1800" spc="-80" dirty="0">
                <a:latin typeface="Times New Roman"/>
                <a:cs typeface="Times New Roman"/>
              </a:rPr>
              <a:t> </a:t>
            </a:r>
            <a:r>
              <a:rPr sz="1800" dirty="0">
                <a:latin typeface="Calibri"/>
                <a:cs typeface="Calibri"/>
              </a:rPr>
              <a:t>the</a:t>
            </a:r>
            <a:r>
              <a:rPr sz="1800" spc="-70" dirty="0">
                <a:latin typeface="Times New Roman"/>
                <a:cs typeface="Times New Roman"/>
              </a:rPr>
              <a:t> </a:t>
            </a:r>
            <a:r>
              <a:rPr sz="1800" spc="-10" dirty="0">
                <a:latin typeface="Calibri"/>
                <a:cs typeface="Calibri"/>
              </a:rPr>
              <a:t>contents</a:t>
            </a:r>
            <a:r>
              <a:rPr sz="1800" spc="-80" dirty="0">
                <a:latin typeface="Times New Roman"/>
                <a:cs typeface="Times New Roman"/>
              </a:rPr>
              <a:t> </a:t>
            </a:r>
            <a:r>
              <a:rPr sz="1800" dirty="0">
                <a:latin typeface="Calibri"/>
                <a:cs typeface="Calibri"/>
              </a:rPr>
              <a:t>of</a:t>
            </a:r>
            <a:r>
              <a:rPr sz="1800" spc="-80" dirty="0">
                <a:latin typeface="Times New Roman"/>
                <a:cs typeface="Times New Roman"/>
              </a:rPr>
              <a:t> </a:t>
            </a:r>
            <a:r>
              <a:rPr sz="1800" dirty="0">
                <a:latin typeface="Calibri"/>
                <a:cs typeface="Calibri"/>
              </a:rPr>
              <a:t>the</a:t>
            </a:r>
            <a:r>
              <a:rPr sz="1800" spc="-65" dirty="0">
                <a:latin typeface="Times New Roman"/>
                <a:cs typeface="Times New Roman"/>
              </a:rPr>
              <a:t> </a:t>
            </a:r>
            <a:r>
              <a:rPr sz="1800" spc="-20" dirty="0">
                <a:latin typeface="Calibri"/>
                <a:cs typeface="Calibri"/>
              </a:rPr>
              <a:t>text</a:t>
            </a:r>
            <a:r>
              <a:rPr sz="1800" spc="-20" dirty="0">
                <a:latin typeface="Times New Roman"/>
                <a:cs typeface="Times New Roman"/>
              </a:rPr>
              <a:t> </a:t>
            </a:r>
            <a:r>
              <a:rPr sz="1800" dirty="0">
                <a:latin typeface="Calibri"/>
                <a:cs typeface="Calibri"/>
              </a:rPr>
              <a:t>file</a:t>
            </a:r>
            <a:r>
              <a:rPr sz="1800" spc="-70" dirty="0">
                <a:latin typeface="Times New Roman"/>
                <a:cs typeface="Times New Roman"/>
              </a:rPr>
              <a:t> </a:t>
            </a:r>
            <a:r>
              <a:rPr sz="1800" dirty="0">
                <a:latin typeface="Calibri"/>
                <a:cs typeface="Calibri"/>
              </a:rPr>
              <a:t>and</a:t>
            </a:r>
            <a:r>
              <a:rPr sz="1800" spc="-70" dirty="0">
                <a:latin typeface="Times New Roman"/>
                <a:cs typeface="Times New Roman"/>
              </a:rPr>
              <a:t> </a:t>
            </a:r>
            <a:r>
              <a:rPr sz="1800" dirty="0">
                <a:latin typeface="Calibri"/>
                <a:cs typeface="Calibri"/>
              </a:rPr>
              <a:t>print</a:t>
            </a:r>
            <a:r>
              <a:rPr sz="1800" spc="-85" dirty="0">
                <a:latin typeface="Times New Roman"/>
                <a:cs typeface="Times New Roman"/>
              </a:rPr>
              <a:t> </a:t>
            </a:r>
            <a:r>
              <a:rPr sz="1800" dirty="0">
                <a:latin typeface="Calibri"/>
                <a:cs typeface="Calibri"/>
              </a:rPr>
              <a:t>the</a:t>
            </a:r>
            <a:r>
              <a:rPr sz="1800" spc="-65" dirty="0">
                <a:latin typeface="Times New Roman"/>
                <a:cs typeface="Times New Roman"/>
              </a:rPr>
              <a:t> </a:t>
            </a:r>
            <a:r>
              <a:rPr sz="1800" dirty="0">
                <a:latin typeface="Calibri"/>
                <a:cs typeface="Calibri"/>
              </a:rPr>
              <a:t>text</a:t>
            </a:r>
            <a:r>
              <a:rPr sz="1800" spc="-85" dirty="0">
                <a:latin typeface="Times New Roman"/>
                <a:cs typeface="Times New Roman"/>
              </a:rPr>
              <a:t> </a:t>
            </a:r>
            <a:r>
              <a:rPr sz="1800" dirty="0">
                <a:latin typeface="Calibri"/>
                <a:cs typeface="Calibri"/>
              </a:rPr>
              <a:t>to</a:t>
            </a:r>
            <a:r>
              <a:rPr sz="1800" spc="-75" dirty="0">
                <a:latin typeface="Times New Roman"/>
                <a:cs typeface="Times New Roman"/>
              </a:rPr>
              <a:t> </a:t>
            </a:r>
            <a:r>
              <a:rPr sz="1800" dirty="0">
                <a:latin typeface="Calibri"/>
                <a:cs typeface="Calibri"/>
              </a:rPr>
              <a:t>the</a:t>
            </a:r>
            <a:r>
              <a:rPr sz="1800" spc="-80" dirty="0">
                <a:latin typeface="Times New Roman"/>
                <a:cs typeface="Times New Roman"/>
              </a:rPr>
              <a:t> </a:t>
            </a:r>
            <a:r>
              <a:rPr sz="1800" spc="-10" dirty="0">
                <a:latin typeface="Calibri"/>
                <a:cs typeface="Calibri"/>
              </a:rPr>
              <a:t>console.</a:t>
            </a:r>
            <a:endParaRPr sz="1800">
              <a:latin typeface="Calibri"/>
              <a:cs typeface="Calibri"/>
            </a:endParaRPr>
          </a:p>
          <a:p>
            <a:pPr>
              <a:lnSpc>
                <a:spcPct val="100000"/>
              </a:lnSpc>
              <a:spcBef>
                <a:spcPts val="1115"/>
              </a:spcBef>
            </a:pPr>
            <a:endParaRPr sz="1800">
              <a:latin typeface="Calibri"/>
              <a:cs typeface="Calibri"/>
            </a:endParaRPr>
          </a:p>
          <a:p>
            <a:pPr marL="12700">
              <a:lnSpc>
                <a:spcPct val="100000"/>
              </a:lnSpc>
              <a:spcBef>
                <a:spcPts val="5"/>
              </a:spcBef>
            </a:pPr>
            <a:r>
              <a:rPr sz="1800" b="1" dirty="0">
                <a:solidFill>
                  <a:srgbClr val="ED7C30"/>
                </a:solidFill>
                <a:latin typeface="Calibri"/>
                <a:cs typeface="Calibri"/>
              </a:rPr>
              <a:t>Python</a:t>
            </a:r>
            <a:r>
              <a:rPr sz="1800" spc="-55" dirty="0">
                <a:solidFill>
                  <a:srgbClr val="ED7C30"/>
                </a:solidFill>
                <a:latin typeface="Times New Roman"/>
                <a:cs typeface="Times New Roman"/>
              </a:rPr>
              <a:t> </a:t>
            </a:r>
            <a:r>
              <a:rPr sz="1800" b="1" spc="-10" dirty="0">
                <a:solidFill>
                  <a:srgbClr val="ED7C30"/>
                </a:solidFill>
                <a:latin typeface="Calibri"/>
                <a:cs typeface="Calibri"/>
              </a:rPr>
              <a:t>Program</a:t>
            </a:r>
            <a:endParaRPr sz="1800">
              <a:latin typeface="Calibri"/>
              <a:cs typeface="Calibri"/>
            </a:endParaRPr>
          </a:p>
          <a:p>
            <a:pPr marL="12700" marR="2089150">
              <a:lnSpc>
                <a:spcPts val="2740"/>
              </a:lnSpc>
              <a:spcBef>
                <a:spcPts val="170"/>
              </a:spcBef>
            </a:pPr>
            <a:r>
              <a:rPr sz="1800" dirty="0">
                <a:latin typeface="Calibri"/>
                <a:cs typeface="Calibri"/>
              </a:rPr>
              <a:t>fileObject</a:t>
            </a:r>
            <a:r>
              <a:rPr sz="1800" spc="-60" dirty="0">
                <a:latin typeface="Times New Roman"/>
                <a:cs typeface="Times New Roman"/>
              </a:rPr>
              <a:t> </a:t>
            </a:r>
            <a:r>
              <a:rPr sz="1800" dirty="0">
                <a:latin typeface="Calibri"/>
                <a:cs typeface="Calibri"/>
              </a:rPr>
              <a:t>=</a:t>
            </a:r>
            <a:r>
              <a:rPr sz="1800" spc="-70" dirty="0">
                <a:latin typeface="Times New Roman"/>
                <a:cs typeface="Times New Roman"/>
              </a:rPr>
              <a:t> </a:t>
            </a:r>
            <a:r>
              <a:rPr sz="1800" spc="-10" dirty="0">
                <a:latin typeface="Calibri"/>
                <a:cs typeface="Calibri"/>
              </a:rPr>
              <a:t>open("sample.txt",</a:t>
            </a:r>
            <a:r>
              <a:rPr sz="1800" spc="-55" dirty="0">
                <a:latin typeface="Times New Roman"/>
                <a:cs typeface="Times New Roman"/>
              </a:rPr>
              <a:t> </a:t>
            </a:r>
            <a:r>
              <a:rPr sz="1800" spc="-20" dirty="0">
                <a:latin typeface="Calibri"/>
                <a:cs typeface="Calibri"/>
              </a:rPr>
              <a:t>"r")</a:t>
            </a:r>
            <a:r>
              <a:rPr sz="1800" spc="-20" dirty="0">
                <a:latin typeface="Times New Roman"/>
                <a:cs typeface="Times New Roman"/>
              </a:rPr>
              <a:t> </a:t>
            </a:r>
            <a:r>
              <a:rPr sz="1800" dirty="0">
                <a:latin typeface="Calibri"/>
                <a:cs typeface="Calibri"/>
              </a:rPr>
              <a:t>data</a:t>
            </a:r>
            <a:r>
              <a:rPr sz="1800" spc="-85" dirty="0">
                <a:latin typeface="Times New Roman"/>
                <a:cs typeface="Times New Roman"/>
              </a:rPr>
              <a:t> </a:t>
            </a:r>
            <a:r>
              <a:rPr sz="1800" dirty="0">
                <a:latin typeface="Calibri"/>
                <a:cs typeface="Calibri"/>
              </a:rPr>
              <a:t>=</a:t>
            </a:r>
            <a:r>
              <a:rPr sz="1800" spc="-80" dirty="0">
                <a:latin typeface="Times New Roman"/>
                <a:cs typeface="Times New Roman"/>
              </a:rPr>
              <a:t> </a:t>
            </a:r>
            <a:r>
              <a:rPr sz="1800" spc="-10" dirty="0">
                <a:latin typeface="Calibri"/>
                <a:cs typeface="Calibri"/>
              </a:rPr>
              <a:t>fileObject.read()</a:t>
            </a:r>
            <a:endParaRPr sz="1800">
              <a:latin typeface="Calibri"/>
              <a:cs typeface="Calibri"/>
            </a:endParaRPr>
          </a:p>
          <a:p>
            <a:pPr marL="12700">
              <a:lnSpc>
                <a:spcPct val="100000"/>
              </a:lnSpc>
              <a:spcBef>
                <a:spcPts val="370"/>
              </a:spcBef>
            </a:pPr>
            <a:r>
              <a:rPr sz="1800" spc="-10" dirty="0">
                <a:latin typeface="Calibri"/>
                <a:cs typeface="Calibri"/>
              </a:rPr>
              <a:t>print(data)</a:t>
            </a:r>
            <a:endParaRPr sz="1800">
              <a:latin typeface="Calibri"/>
              <a:cs typeface="Calibri"/>
            </a:endParaRPr>
          </a:p>
        </p:txBody>
      </p:sp>
      <p:sp>
        <p:nvSpPr>
          <p:cNvPr id="4" name="object 4"/>
          <p:cNvSpPr txBox="1"/>
          <p:nvPr/>
        </p:nvSpPr>
        <p:spPr>
          <a:xfrm>
            <a:off x="6619499" y="374390"/>
            <a:ext cx="70802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ED7C30"/>
                </a:solidFill>
                <a:latin typeface="Calibri"/>
                <a:cs typeface="Calibri"/>
              </a:rPr>
              <a:t>Output</a:t>
            </a:r>
            <a:endParaRPr sz="1800">
              <a:latin typeface="Calibri"/>
              <a:cs typeface="Calibri"/>
            </a:endParaRPr>
          </a:p>
        </p:txBody>
      </p:sp>
      <p:sp>
        <p:nvSpPr>
          <p:cNvPr id="5" name="object 5"/>
          <p:cNvSpPr txBox="1"/>
          <p:nvPr/>
        </p:nvSpPr>
        <p:spPr>
          <a:xfrm>
            <a:off x="6619499" y="976990"/>
            <a:ext cx="5051425" cy="4575810"/>
          </a:xfrm>
          <a:prstGeom prst="rect">
            <a:avLst/>
          </a:prstGeom>
        </p:spPr>
        <p:txBody>
          <a:bodyPr vert="horz" wrap="square" lIns="0" tIns="91440" rIns="0" bIns="0" rtlCol="0">
            <a:spAutoFit/>
          </a:bodyPr>
          <a:lstStyle/>
          <a:p>
            <a:pPr marL="12700">
              <a:lnSpc>
                <a:spcPct val="100000"/>
              </a:lnSpc>
              <a:spcBef>
                <a:spcPts val="720"/>
              </a:spcBef>
            </a:pPr>
            <a:r>
              <a:rPr sz="1800" b="1" dirty="0">
                <a:solidFill>
                  <a:srgbClr val="ED7C30"/>
                </a:solidFill>
                <a:latin typeface="Calibri"/>
                <a:cs typeface="Calibri"/>
              </a:rPr>
              <a:t>2.</a:t>
            </a:r>
            <a:r>
              <a:rPr sz="1800" spc="-75" dirty="0">
                <a:solidFill>
                  <a:srgbClr val="ED7C30"/>
                </a:solidFill>
                <a:latin typeface="Times New Roman"/>
                <a:cs typeface="Times New Roman"/>
              </a:rPr>
              <a:t> </a:t>
            </a:r>
            <a:r>
              <a:rPr sz="1800" b="1" dirty="0">
                <a:solidFill>
                  <a:srgbClr val="ED7C30"/>
                </a:solidFill>
                <a:latin typeface="Calibri"/>
                <a:cs typeface="Calibri"/>
              </a:rPr>
              <a:t>Read</a:t>
            </a:r>
            <a:r>
              <a:rPr sz="1800" spc="-80" dirty="0">
                <a:solidFill>
                  <a:srgbClr val="ED7C30"/>
                </a:solidFill>
                <a:latin typeface="Times New Roman"/>
                <a:cs typeface="Times New Roman"/>
              </a:rPr>
              <a:t> </a:t>
            </a:r>
            <a:r>
              <a:rPr sz="1800" b="1" dirty="0">
                <a:solidFill>
                  <a:srgbClr val="ED7C30"/>
                </a:solidFill>
                <a:latin typeface="Calibri"/>
                <a:cs typeface="Calibri"/>
              </a:rPr>
              <a:t>only</a:t>
            </a:r>
            <a:r>
              <a:rPr sz="1800" spc="-95" dirty="0">
                <a:solidFill>
                  <a:srgbClr val="ED7C30"/>
                </a:solidFill>
                <a:latin typeface="Times New Roman"/>
                <a:cs typeface="Times New Roman"/>
              </a:rPr>
              <a:t> </a:t>
            </a:r>
            <a:r>
              <a:rPr sz="1800" b="1" dirty="0">
                <a:solidFill>
                  <a:srgbClr val="ED7C30"/>
                </a:solidFill>
                <a:latin typeface="Calibri"/>
                <a:cs typeface="Calibri"/>
              </a:rPr>
              <a:t>few</a:t>
            </a:r>
            <a:r>
              <a:rPr sz="1800" spc="-70" dirty="0">
                <a:solidFill>
                  <a:srgbClr val="ED7C30"/>
                </a:solidFill>
                <a:latin typeface="Times New Roman"/>
                <a:cs typeface="Times New Roman"/>
              </a:rPr>
              <a:t> </a:t>
            </a:r>
            <a:r>
              <a:rPr sz="1800" b="1" spc="-10" dirty="0">
                <a:solidFill>
                  <a:srgbClr val="ED7C30"/>
                </a:solidFill>
                <a:latin typeface="Calibri"/>
                <a:cs typeface="Calibri"/>
              </a:rPr>
              <a:t>characters</a:t>
            </a:r>
            <a:r>
              <a:rPr sz="1800" spc="-105" dirty="0">
                <a:solidFill>
                  <a:srgbClr val="ED7C30"/>
                </a:solidFill>
                <a:latin typeface="Times New Roman"/>
                <a:cs typeface="Times New Roman"/>
              </a:rPr>
              <a:t> </a:t>
            </a:r>
            <a:r>
              <a:rPr sz="1800" b="1" dirty="0">
                <a:solidFill>
                  <a:srgbClr val="ED7C30"/>
                </a:solidFill>
                <a:latin typeface="Calibri"/>
                <a:cs typeface="Calibri"/>
              </a:rPr>
              <a:t>from</a:t>
            </a:r>
            <a:r>
              <a:rPr sz="1800" spc="-60" dirty="0">
                <a:solidFill>
                  <a:srgbClr val="ED7C30"/>
                </a:solidFill>
                <a:latin typeface="Times New Roman"/>
                <a:cs typeface="Times New Roman"/>
              </a:rPr>
              <a:t> </a:t>
            </a:r>
            <a:r>
              <a:rPr sz="1800" b="1" dirty="0">
                <a:solidFill>
                  <a:srgbClr val="ED7C30"/>
                </a:solidFill>
                <a:latin typeface="Calibri"/>
                <a:cs typeface="Calibri"/>
              </a:rPr>
              <a:t>the</a:t>
            </a:r>
            <a:r>
              <a:rPr sz="1800" spc="-75" dirty="0">
                <a:solidFill>
                  <a:srgbClr val="ED7C30"/>
                </a:solidFill>
                <a:latin typeface="Times New Roman"/>
                <a:cs typeface="Times New Roman"/>
              </a:rPr>
              <a:t> </a:t>
            </a:r>
            <a:r>
              <a:rPr sz="1800" b="1" dirty="0">
                <a:solidFill>
                  <a:srgbClr val="ED7C30"/>
                </a:solidFill>
                <a:latin typeface="Calibri"/>
                <a:cs typeface="Calibri"/>
              </a:rPr>
              <a:t>text</a:t>
            </a:r>
            <a:r>
              <a:rPr sz="1800" spc="-80" dirty="0">
                <a:solidFill>
                  <a:srgbClr val="ED7C30"/>
                </a:solidFill>
                <a:latin typeface="Times New Roman"/>
                <a:cs typeface="Times New Roman"/>
              </a:rPr>
              <a:t> </a:t>
            </a:r>
            <a:r>
              <a:rPr sz="1800" b="1" spc="-20" dirty="0">
                <a:solidFill>
                  <a:srgbClr val="ED7C30"/>
                </a:solidFill>
                <a:latin typeface="Calibri"/>
                <a:cs typeface="Calibri"/>
              </a:rPr>
              <a:t>file</a:t>
            </a:r>
            <a:endParaRPr sz="1800">
              <a:latin typeface="Calibri"/>
              <a:cs typeface="Calibri"/>
            </a:endParaRPr>
          </a:p>
          <a:p>
            <a:pPr marL="12700" marR="5080">
              <a:lnSpc>
                <a:spcPts val="1630"/>
              </a:lnSpc>
              <a:spcBef>
                <a:spcPts val="990"/>
              </a:spcBef>
            </a:pPr>
            <a:r>
              <a:rPr sz="1700" dirty="0">
                <a:latin typeface="Calibri"/>
                <a:cs typeface="Calibri"/>
              </a:rPr>
              <a:t>If</a:t>
            </a:r>
            <a:r>
              <a:rPr sz="1700" spc="-75" dirty="0">
                <a:latin typeface="Times New Roman"/>
                <a:cs typeface="Times New Roman"/>
              </a:rPr>
              <a:t> </a:t>
            </a:r>
            <a:r>
              <a:rPr sz="1700" dirty="0">
                <a:latin typeface="Calibri"/>
                <a:cs typeface="Calibri"/>
              </a:rPr>
              <a:t>you</a:t>
            </a:r>
            <a:r>
              <a:rPr sz="1700" spc="-55" dirty="0">
                <a:latin typeface="Times New Roman"/>
                <a:cs typeface="Times New Roman"/>
              </a:rPr>
              <a:t> </a:t>
            </a:r>
            <a:r>
              <a:rPr sz="1700" dirty="0">
                <a:latin typeface="Calibri"/>
                <a:cs typeface="Calibri"/>
              </a:rPr>
              <a:t>need</a:t>
            </a:r>
            <a:r>
              <a:rPr sz="1700" spc="-100" dirty="0">
                <a:latin typeface="Times New Roman"/>
                <a:cs typeface="Times New Roman"/>
              </a:rPr>
              <a:t> </a:t>
            </a:r>
            <a:r>
              <a:rPr sz="1700" dirty="0">
                <a:latin typeface="Calibri"/>
                <a:cs typeface="Calibri"/>
              </a:rPr>
              <a:t>to</a:t>
            </a:r>
            <a:r>
              <a:rPr sz="1700" spc="-70" dirty="0">
                <a:latin typeface="Times New Roman"/>
                <a:cs typeface="Times New Roman"/>
              </a:rPr>
              <a:t> </a:t>
            </a:r>
            <a:r>
              <a:rPr sz="1700" dirty="0">
                <a:latin typeface="Calibri"/>
                <a:cs typeface="Calibri"/>
              </a:rPr>
              <a:t>read</a:t>
            </a:r>
            <a:r>
              <a:rPr sz="1700" spc="-80" dirty="0">
                <a:latin typeface="Times New Roman"/>
                <a:cs typeface="Times New Roman"/>
              </a:rPr>
              <a:t> </a:t>
            </a:r>
            <a:r>
              <a:rPr sz="1700" dirty="0">
                <a:latin typeface="Calibri"/>
                <a:cs typeface="Calibri"/>
              </a:rPr>
              <a:t>only</a:t>
            </a:r>
            <a:r>
              <a:rPr sz="1700" spc="-80" dirty="0">
                <a:latin typeface="Times New Roman"/>
                <a:cs typeface="Times New Roman"/>
              </a:rPr>
              <a:t> </a:t>
            </a:r>
            <a:r>
              <a:rPr sz="1700" dirty="0">
                <a:latin typeface="Calibri"/>
                <a:cs typeface="Calibri"/>
              </a:rPr>
              <a:t>specific</a:t>
            </a:r>
            <a:r>
              <a:rPr sz="1700" spc="-80" dirty="0">
                <a:latin typeface="Times New Roman"/>
                <a:cs typeface="Times New Roman"/>
              </a:rPr>
              <a:t> </a:t>
            </a:r>
            <a:r>
              <a:rPr sz="1700" dirty="0">
                <a:latin typeface="Calibri"/>
                <a:cs typeface="Calibri"/>
              </a:rPr>
              <a:t>number</a:t>
            </a:r>
            <a:r>
              <a:rPr sz="1700" spc="-105" dirty="0">
                <a:latin typeface="Times New Roman"/>
                <a:cs typeface="Times New Roman"/>
              </a:rPr>
              <a:t> </a:t>
            </a:r>
            <a:r>
              <a:rPr sz="1700" dirty="0">
                <a:latin typeface="Calibri"/>
                <a:cs typeface="Calibri"/>
              </a:rPr>
              <a:t>of</a:t>
            </a:r>
            <a:r>
              <a:rPr sz="1700" spc="-60" dirty="0">
                <a:latin typeface="Times New Roman"/>
                <a:cs typeface="Times New Roman"/>
              </a:rPr>
              <a:t> </a:t>
            </a:r>
            <a:r>
              <a:rPr sz="1700" spc="-10" dirty="0">
                <a:latin typeface="Calibri"/>
                <a:cs typeface="Calibri"/>
              </a:rPr>
              <a:t>characters,</a:t>
            </a:r>
            <a:r>
              <a:rPr sz="1700" spc="-10" dirty="0">
                <a:latin typeface="Times New Roman"/>
                <a:cs typeface="Times New Roman"/>
              </a:rPr>
              <a:t> </a:t>
            </a:r>
            <a:r>
              <a:rPr sz="1700" dirty="0">
                <a:latin typeface="Calibri"/>
                <a:cs typeface="Calibri"/>
              </a:rPr>
              <a:t>say</a:t>
            </a:r>
            <a:r>
              <a:rPr sz="1700" spc="-55" dirty="0">
                <a:latin typeface="Times New Roman"/>
                <a:cs typeface="Times New Roman"/>
              </a:rPr>
              <a:t> </a:t>
            </a:r>
            <a:r>
              <a:rPr sz="1700" dirty="0">
                <a:latin typeface="Calibri"/>
                <a:cs typeface="Calibri"/>
              </a:rPr>
              <a:t>N</a:t>
            </a:r>
            <a:r>
              <a:rPr sz="1700" spc="-55" dirty="0">
                <a:latin typeface="Times New Roman"/>
                <a:cs typeface="Times New Roman"/>
              </a:rPr>
              <a:t> </a:t>
            </a:r>
            <a:r>
              <a:rPr sz="1700" dirty="0">
                <a:latin typeface="Calibri"/>
                <a:cs typeface="Calibri"/>
              </a:rPr>
              <a:t>number</a:t>
            </a:r>
            <a:r>
              <a:rPr sz="1700" spc="-55" dirty="0">
                <a:latin typeface="Times New Roman"/>
                <a:cs typeface="Times New Roman"/>
              </a:rPr>
              <a:t> </a:t>
            </a:r>
            <a:r>
              <a:rPr sz="1700" dirty="0">
                <a:latin typeface="Calibri"/>
                <a:cs typeface="Calibri"/>
              </a:rPr>
              <a:t>of</a:t>
            </a:r>
            <a:r>
              <a:rPr sz="1700" spc="-80" dirty="0">
                <a:latin typeface="Times New Roman"/>
                <a:cs typeface="Times New Roman"/>
              </a:rPr>
              <a:t> </a:t>
            </a:r>
            <a:r>
              <a:rPr sz="1700" spc="-10" dirty="0">
                <a:latin typeface="Calibri"/>
                <a:cs typeface="Calibri"/>
              </a:rPr>
              <a:t>characters,</a:t>
            </a:r>
            <a:r>
              <a:rPr sz="1700" spc="-90" dirty="0">
                <a:latin typeface="Times New Roman"/>
                <a:cs typeface="Times New Roman"/>
              </a:rPr>
              <a:t> </a:t>
            </a:r>
            <a:r>
              <a:rPr sz="1700" spc="-10" dirty="0">
                <a:latin typeface="Calibri"/>
                <a:cs typeface="Calibri"/>
              </a:rPr>
              <a:t>present</a:t>
            </a:r>
            <a:r>
              <a:rPr sz="1700" spc="-90" dirty="0">
                <a:latin typeface="Times New Roman"/>
                <a:cs typeface="Times New Roman"/>
              </a:rPr>
              <a:t> </a:t>
            </a:r>
            <a:r>
              <a:rPr sz="1700" dirty="0">
                <a:latin typeface="Calibri"/>
                <a:cs typeface="Calibri"/>
              </a:rPr>
              <a:t>at</a:t>
            </a:r>
            <a:r>
              <a:rPr sz="1700" spc="-55" dirty="0">
                <a:latin typeface="Times New Roman"/>
                <a:cs typeface="Times New Roman"/>
              </a:rPr>
              <a:t> </a:t>
            </a:r>
            <a:r>
              <a:rPr sz="1700" dirty="0">
                <a:latin typeface="Calibri"/>
                <a:cs typeface="Calibri"/>
              </a:rPr>
              <a:t>the</a:t>
            </a:r>
            <a:r>
              <a:rPr sz="1700" spc="-65" dirty="0">
                <a:latin typeface="Times New Roman"/>
                <a:cs typeface="Times New Roman"/>
              </a:rPr>
              <a:t> </a:t>
            </a:r>
            <a:r>
              <a:rPr sz="1700" dirty="0">
                <a:latin typeface="Calibri"/>
                <a:cs typeface="Calibri"/>
              </a:rPr>
              <a:t>starting</a:t>
            </a:r>
            <a:r>
              <a:rPr sz="1700" spc="-65" dirty="0">
                <a:latin typeface="Times New Roman"/>
                <a:cs typeface="Times New Roman"/>
              </a:rPr>
              <a:t> </a:t>
            </a:r>
            <a:r>
              <a:rPr sz="1700" dirty="0">
                <a:latin typeface="Calibri"/>
                <a:cs typeface="Calibri"/>
              </a:rPr>
              <a:t>of</a:t>
            </a:r>
            <a:r>
              <a:rPr sz="1700" spc="-70" dirty="0">
                <a:latin typeface="Times New Roman"/>
                <a:cs typeface="Times New Roman"/>
              </a:rPr>
              <a:t> </a:t>
            </a:r>
            <a:r>
              <a:rPr sz="1700" spc="-25" dirty="0">
                <a:latin typeface="Calibri"/>
                <a:cs typeface="Calibri"/>
              </a:rPr>
              <a:t>the</a:t>
            </a:r>
            <a:r>
              <a:rPr sz="1700" spc="-25" dirty="0">
                <a:latin typeface="Times New Roman"/>
                <a:cs typeface="Times New Roman"/>
              </a:rPr>
              <a:t> </a:t>
            </a:r>
            <a:r>
              <a:rPr sz="1700" dirty="0">
                <a:latin typeface="Calibri"/>
                <a:cs typeface="Calibri"/>
              </a:rPr>
              <a:t>file,</a:t>
            </a:r>
            <a:r>
              <a:rPr sz="1700" spc="-45" dirty="0">
                <a:latin typeface="Times New Roman"/>
                <a:cs typeface="Times New Roman"/>
              </a:rPr>
              <a:t> </a:t>
            </a:r>
            <a:r>
              <a:rPr sz="1700" dirty="0">
                <a:latin typeface="Calibri"/>
                <a:cs typeface="Calibri"/>
              </a:rPr>
              <a:t>pass</a:t>
            </a:r>
            <a:r>
              <a:rPr sz="1700" spc="-75" dirty="0">
                <a:latin typeface="Times New Roman"/>
                <a:cs typeface="Times New Roman"/>
              </a:rPr>
              <a:t> </a:t>
            </a:r>
            <a:r>
              <a:rPr sz="1700" dirty="0">
                <a:latin typeface="Calibri"/>
                <a:cs typeface="Calibri"/>
              </a:rPr>
              <a:t>N</a:t>
            </a:r>
            <a:r>
              <a:rPr sz="1700" spc="-45" dirty="0">
                <a:latin typeface="Times New Roman"/>
                <a:cs typeface="Times New Roman"/>
              </a:rPr>
              <a:t> </a:t>
            </a:r>
            <a:r>
              <a:rPr sz="1700" dirty="0">
                <a:latin typeface="Calibri"/>
                <a:cs typeface="Calibri"/>
              </a:rPr>
              <a:t>(number)</a:t>
            </a:r>
            <a:r>
              <a:rPr sz="1700" spc="-80" dirty="0">
                <a:latin typeface="Times New Roman"/>
                <a:cs typeface="Times New Roman"/>
              </a:rPr>
              <a:t> </a:t>
            </a:r>
            <a:r>
              <a:rPr sz="1700" dirty="0">
                <a:latin typeface="Calibri"/>
                <a:cs typeface="Calibri"/>
              </a:rPr>
              <a:t>as</a:t>
            </a:r>
            <a:r>
              <a:rPr sz="1700" spc="-50" dirty="0">
                <a:latin typeface="Times New Roman"/>
                <a:cs typeface="Times New Roman"/>
              </a:rPr>
              <a:t> </a:t>
            </a:r>
            <a:r>
              <a:rPr sz="1700" spc="-10" dirty="0">
                <a:latin typeface="Calibri"/>
                <a:cs typeface="Calibri"/>
              </a:rPr>
              <a:t>argument</a:t>
            </a:r>
            <a:r>
              <a:rPr sz="1700" spc="-80" dirty="0">
                <a:latin typeface="Times New Roman"/>
                <a:cs typeface="Times New Roman"/>
              </a:rPr>
              <a:t> </a:t>
            </a:r>
            <a:r>
              <a:rPr sz="1700" dirty="0">
                <a:latin typeface="Calibri"/>
                <a:cs typeface="Calibri"/>
              </a:rPr>
              <a:t>to</a:t>
            </a:r>
            <a:r>
              <a:rPr sz="1700" spc="-40" dirty="0">
                <a:latin typeface="Times New Roman"/>
                <a:cs typeface="Times New Roman"/>
              </a:rPr>
              <a:t> </a:t>
            </a:r>
            <a:r>
              <a:rPr sz="1700" spc="-10" dirty="0">
                <a:latin typeface="Calibri"/>
                <a:cs typeface="Calibri"/>
              </a:rPr>
              <a:t>read()</a:t>
            </a:r>
            <a:r>
              <a:rPr sz="1700" spc="-75" dirty="0">
                <a:latin typeface="Times New Roman"/>
                <a:cs typeface="Times New Roman"/>
              </a:rPr>
              <a:t> </a:t>
            </a:r>
            <a:r>
              <a:rPr sz="1700" spc="-10" dirty="0">
                <a:latin typeface="Calibri"/>
                <a:cs typeface="Calibri"/>
              </a:rPr>
              <a:t>function.</a:t>
            </a:r>
            <a:endParaRPr sz="1700">
              <a:latin typeface="Calibri"/>
              <a:cs typeface="Calibri"/>
            </a:endParaRPr>
          </a:p>
          <a:p>
            <a:pPr marL="12700">
              <a:lnSpc>
                <a:spcPts val="1835"/>
              </a:lnSpc>
              <a:spcBef>
                <a:spcPts val="605"/>
              </a:spcBef>
            </a:pPr>
            <a:r>
              <a:rPr sz="1700" dirty="0">
                <a:latin typeface="Calibri"/>
                <a:cs typeface="Calibri"/>
              </a:rPr>
              <a:t>In</a:t>
            </a:r>
            <a:r>
              <a:rPr sz="1700" spc="-55" dirty="0">
                <a:latin typeface="Times New Roman"/>
                <a:cs typeface="Times New Roman"/>
              </a:rPr>
              <a:t> </a:t>
            </a:r>
            <a:r>
              <a:rPr sz="1700" dirty="0">
                <a:latin typeface="Calibri"/>
                <a:cs typeface="Calibri"/>
              </a:rPr>
              <a:t>the</a:t>
            </a:r>
            <a:r>
              <a:rPr sz="1700" spc="-60" dirty="0">
                <a:latin typeface="Times New Roman"/>
                <a:cs typeface="Times New Roman"/>
              </a:rPr>
              <a:t> </a:t>
            </a:r>
            <a:r>
              <a:rPr sz="1700" spc="-10" dirty="0">
                <a:latin typeface="Calibri"/>
                <a:cs typeface="Calibri"/>
              </a:rPr>
              <a:t>following</a:t>
            </a:r>
            <a:r>
              <a:rPr sz="1700" spc="-55" dirty="0">
                <a:latin typeface="Times New Roman"/>
                <a:cs typeface="Times New Roman"/>
              </a:rPr>
              <a:t> </a:t>
            </a:r>
            <a:r>
              <a:rPr sz="1700" dirty="0">
                <a:latin typeface="Calibri"/>
                <a:cs typeface="Calibri"/>
              </a:rPr>
              <a:t>Python</a:t>
            </a:r>
            <a:r>
              <a:rPr sz="1700" spc="-90" dirty="0">
                <a:latin typeface="Times New Roman"/>
                <a:cs typeface="Times New Roman"/>
              </a:rPr>
              <a:t> </a:t>
            </a:r>
            <a:r>
              <a:rPr sz="1700" spc="-10" dirty="0">
                <a:latin typeface="Calibri"/>
                <a:cs typeface="Calibri"/>
              </a:rPr>
              <a:t>program,</a:t>
            </a:r>
            <a:r>
              <a:rPr sz="1700" spc="-80" dirty="0">
                <a:latin typeface="Times New Roman"/>
                <a:cs typeface="Times New Roman"/>
              </a:rPr>
              <a:t> </a:t>
            </a:r>
            <a:r>
              <a:rPr sz="1700" dirty="0">
                <a:latin typeface="Calibri"/>
                <a:cs typeface="Calibri"/>
              </a:rPr>
              <a:t>we</a:t>
            </a:r>
            <a:r>
              <a:rPr sz="1700" spc="-60" dirty="0">
                <a:latin typeface="Times New Roman"/>
                <a:cs typeface="Times New Roman"/>
              </a:rPr>
              <a:t> </a:t>
            </a:r>
            <a:r>
              <a:rPr sz="1700" dirty="0">
                <a:latin typeface="Calibri"/>
                <a:cs typeface="Calibri"/>
              </a:rPr>
              <a:t>will</a:t>
            </a:r>
            <a:r>
              <a:rPr sz="1700" spc="-80" dirty="0">
                <a:latin typeface="Times New Roman"/>
                <a:cs typeface="Times New Roman"/>
              </a:rPr>
              <a:t> </a:t>
            </a:r>
            <a:r>
              <a:rPr sz="1700" dirty="0">
                <a:latin typeface="Calibri"/>
                <a:cs typeface="Calibri"/>
              </a:rPr>
              <a:t>read</a:t>
            </a:r>
            <a:r>
              <a:rPr sz="1700" spc="-70" dirty="0">
                <a:latin typeface="Times New Roman"/>
                <a:cs typeface="Times New Roman"/>
              </a:rPr>
              <a:t> </a:t>
            </a:r>
            <a:r>
              <a:rPr sz="1700" dirty="0">
                <a:latin typeface="Calibri"/>
                <a:cs typeface="Calibri"/>
              </a:rPr>
              <a:t>first</a:t>
            </a:r>
            <a:r>
              <a:rPr sz="1700" spc="-50" dirty="0">
                <a:latin typeface="Times New Roman"/>
                <a:cs typeface="Times New Roman"/>
              </a:rPr>
              <a:t> </a:t>
            </a:r>
            <a:r>
              <a:rPr sz="1700" spc="-25" dirty="0">
                <a:latin typeface="Calibri"/>
                <a:cs typeface="Calibri"/>
              </a:rPr>
              <a:t>20</a:t>
            </a:r>
            <a:endParaRPr sz="1700">
              <a:latin typeface="Calibri"/>
              <a:cs typeface="Calibri"/>
            </a:endParaRPr>
          </a:p>
          <a:p>
            <a:pPr marL="12700">
              <a:lnSpc>
                <a:spcPts val="1835"/>
              </a:lnSpc>
            </a:pPr>
            <a:r>
              <a:rPr sz="1700" spc="-10" dirty="0">
                <a:latin typeface="Calibri"/>
                <a:cs typeface="Calibri"/>
              </a:rPr>
              <a:t>characters</a:t>
            </a:r>
            <a:r>
              <a:rPr sz="1700" spc="-90" dirty="0">
                <a:latin typeface="Times New Roman"/>
                <a:cs typeface="Times New Roman"/>
              </a:rPr>
              <a:t> </a:t>
            </a:r>
            <a:r>
              <a:rPr sz="1700" dirty="0">
                <a:latin typeface="Calibri"/>
                <a:cs typeface="Calibri"/>
              </a:rPr>
              <a:t>in</a:t>
            </a:r>
            <a:r>
              <a:rPr sz="1700" spc="-50" dirty="0">
                <a:latin typeface="Times New Roman"/>
                <a:cs typeface="Times New Roman"/>
              </a:rPr>
              <a:t> </a:t>
            </a:r>
            <a:r>
              <a:rPr sz="1700" dirty="0">
                <a:latin typeface="Calibri"/>
                <a:cs typeface="Calibri"/>
              </a:rPr>
              <a:t>the</a:t>
            </a:r>
            <a:r>
              <a:rPr sz="1700" spc="-50" dirty="0">
                <a:latin typeface="Times New Roman"/>
                <a:cs typeface="Times New Roman"/>
              </a:rPr>
              <a:t> </a:t>
            </a:r>
            <a:r>
              <a:rPr sz="1700" spc="-10" dirty="0">
                <a:latin typeface="Calibri"/>
                <a:cs typeface="Calibri"/>
              </a:rPr>
              <a:t>file.</a:t>
            </a:r>
            <a:endParaRPr sz="1700">
              <a:latin typeface="Calibri"/>
              <a:cs typeface="Calibri"/>
            </a:endParaRPr>
          </a:p>
          <a:p>
            <a:pPr>
              <a:lnSpc>
                <a:spcPct val="100000"/>
              </a:lnSpc>
              <a:spcBef>
                <a:spcPts val="1125"/>
              </a:spcBef>
            </a:pPr>
            <a:endParaRPr sz="1700">
              <a:latin typeface="Calibri"/>
              <a:cs typeface="Calibri"/>
            </a:endParaRPr>
          </a:p>
          <a:p>
            <a:pPr marL="12700">
              <a:lnSpc>
                <a:spcPct val="100000"/>
              </a:lnSpc>
            </a:pPr>
            <a:r>
              <a:rPr sz="1800" b="1" dirty="0">
                <a:solidFill>
                  <a:srgbClr val="ED7C30"/>
                </a:solidFill>
                <a:latin typeface="Calibri"/>
                <a:cs typeface="Calibri"/>
              </a:rPr>
              <a:t>Python</a:t>
            </a:r>
            <a:r>
              <a:rPr sz="1800" spc="-55" dirty="0">
                <a:solidFill>
                  <a:srgbClr val="ED7C30"/>
                </a:solidFill>
                <a:latin typeface="Times New Roman"/>
                <a:cs typeface="Times New Roman"/>
              </a:rPr>
              <a:t> </a:t>
            </a:r>
            <a:r>
              <a:rPr sz="1800" b="1" spc="-10" dirty="0">
                <a:solidFill>
                  <a:srgbClr val="ED7C30"/>
                </a:solidFill>
                <a:latin typeface="Calibri"/>
                <a:cs typeface="Calibri"/>
              </a:rPr>
              <a:t>Program</a:t>
            </a:r>
            <a:endParaRPr sz="1800">
              <a:latin typeface="Calibri"/>
              <a:cs typeface="Calibri"/>
            </a:endParaRPr>
          </a:p>
          <a:p>
            <a:pPr marL="12700" marR="2732405">
              <a:lnSpc>
                <a:spcPct val="129099"/>
              </a:lnSpc>
            </a:pPr>
            <a:r>
              <a:rPr sz="1700" dirty="0">
                <a:latin typeface="Calibri"/>
                <a:cs typeface="Calibri"/>
              </a:rPr>
              <a:t>f</a:t>
            </a:r>
            <a:r>
              <a:rPr sz="1700" spc="-15" dirty="0">
                <a:latin typeface="Times New Roman"/>
                <a:cs typeface="Times New Roman"/>
              </a:rPr>
              <a:t> </a:t>
            </a:r>
            <a:r>
              <a:rPr sz="1700" dirty="0">
                <a:latin typeface="Calibri"/>
                <a:cs typeface="Calibri"/>
              </a:rPr>
              <a:t>=</a:t>
            </a:r>
            <a:r>
              <a:rPr sz="1700" spc="-15" dirty="0">
                <a:latin typeface="Times New Roman"/>
                <a:cs typeface="Times New Roman"/>
              </a:rPr>
              <a:t> </a:t>
            </a:r>
            <a:r>
              <a:rPr sz="1700" spc="-10" dirty="0">
                <a:latin typeface="Calibri"/>
                <a:cs typeface="Calibri"/>
              </a:rPr>
              <a:t>open("sample.txt",</a:t>
            </a:r>
            <a:r>
              <a:rPr sz="1700" spc="-50" dirty="0">
                <a:latin typeface="Times New Roman"/>
                <a:cs typeface="Times New Roman"/>
              </a:rPr>
              <a:t> </a:t>
            </a:r>
            <a:r>
              <a:rPr sz="1700" spc="-20" dirty="0">
                <a:latin typeface="Calibri"/>
                <a:cs typeface="Calibri"/>
              </a:rPr>
              <a:t>"r")</a:t>
            </a:r>
            <a:r>
              <a:rPr sz="1700" spc="-20" dirty="0">
                <a:latin typeface="Times New Roman"/>
                <a:cs typeface="Times New Roman"/>
              </a:rPr>
              <a:t> </a:t>
            </a:r>
            <a:r>
              <a:rPr sz="1700" spc="-10" dirty="0">
                <a:latin typeface="Calibri"/>
                <a:cs typeface="Calibri"/>
              </a:rPr>
              <a:t>data</a:t>
            </a:r>
            <a:r>
              <a:rPr sz="1700" spc="-75" dirty="0">
                <a:latin typeface="Times New Roman"/>
                <a:cs typeface="Times New Roman"/>
              </a:rPr>
              <a:t> </a:t>
            </a:r>
            <a:r>
              <a:rPr sz="1700" dirty="0">
                <a:latin typeface="Calibri"/>
                <a:cs typeface="Calibri"/>
              </a:rPr>
              <a:t>=</a:t>
            </a:r>
            <a:r>
              <a:rPr sz="1700" spc="-30" dirty="0">
                <a:latin typeface="Times New Roman"/>
                <a:cs typeface="Times New Roman"/>
              </a:rPr>
              <a:t> </a:t>
            </a:r>
            <a:r>
              <a:rPr sz="1700" spc="-10" dirty="0">
                <a:latin typeface="Calibri"/>
                <a:cs typeface="Calibri"/>
              </a:rPr>
              <a:t>f.read(20)</a:t>
            </a:r>
            <a:r>
              <a:rPr sz="1700" spc="-10" dirty="0">
                <a:latin typeface="Times New Roman"/>
                <a:cs typeface="Times New Roman"/>
              </a:rPr>
              <a:t> </a:t>
            </a:r>
            <a:r>
              <a:rPr sz="1700" spc="-10" dirty="0">
                <a:latin typeface="Calibri"/>
                <a:cs typeface="Calibri"/>
              </a:rPr>
              <a:t>print(data)</a:t>
            </a:r>
            <a:endParaRPr sz="1700">
              <a:latin typeface="Calibri"/>
              <a:cs typeface="Calibri"/>
            </a:endParaRPr>
          </a:p>
          <a:p>
            <a:pPr marL="12700">
              <a:lnSpc>
                <a:spcPct val="100000"/>
              </a:lnSpc>
              <a:spcBef>
                <a:spcPts val="560"/>
              </a:spcBef>
            </a:pPr>
            <a:r>
              <a:rPr sz="1800" b="1" spc="-10" dirty="0">
                <a:solidFill>
                  <a:srgbClr val="ED7C30"/>
                </a:solidFill>
                <a:latin typeface="Calibri"/>
                <a:cs typeface="Calibri"/>
              </a:rPr>
              <a:t>Output</a:t>
            </a:r>
            <a:endParaRPr sz="1800">
              <a:latin typeface="Calibri"/>
              <a:cs typeface="Calibri"/>
            </a:endParaRPr>
          </a:p>
          <a:p>
            <a:pPr marL="12700">
              <a:lnSpc>
                <a:spcPct val="100000"/>
              </a:lnSpc>
              <a:spcBef>
                <a:spcPts val="610"/>
              </a:spcBef>
            </a:pPr>
            <a:r>
              <a:rPr sz="1700" spc="-10" dirty="0">
                <a:latin typeface="Calibri"/>
                <a:cs typeface="Calibri"/>
              </a:rPr>
              <a:t>Welcome</a:t>
            </a:r>
            <a:r>
              <a:rPr sz="1700" spc="-80" dirty="0">
                <a:latin typeface="Times New Roman"/>
                <a:cs typeface="Times New Roman"/>
              </a:rPr>
              <a:t> </a:t>
            </a:r>
            <a:r>
              <a:rPr sz="1700" dirty="0">
                <a:latin typeface="Calibri"/>
                <a:cs typeface="Calibri"/>
              </a:rPr>
              <a:t>to</a:t>
            </a:r>
            <a:r>
              <a:rPr sz="1700" spc="-75" dirty="0">
                <a:latin typeface="Times New Roman"/>
                <a:cs typeface="Times New Roman"/>
              </a:rPr>
              <a:t> </a:t>
            </a:r>
            <a:r>
              <a:rPr sz="1700" spc="-10" dirty="0">
                <a:latin typeface="Calibri"/>
                <a:cs typeface="Calibri"/>
              </a:rPr>
              <a:t>pythonexa</a:t>
            </a:r>
            <a:endParaRPr sz="1700">
              <a:latin typeface="Calibri"/>
              <a:cs typeface="Calibri"/>
            </a:endParaRPr>
          </a:p>
          <a:p>
            <a:pPr marL="12700" marR="247650">
              <a:lnSpc>
                <a:spcPts val="1630"/>
              </a:lnSpc>
              <a:spcBef>
                <a:spcPts val="985"/>
              </a:spcBef>
            </a:pPr>
            <a:r>
              <a:rPr sz="1700" spc="-10" dirty="0">
                <a:latin typeface="Calibri"/>
                <a:cs typeface="Calibri"/>
              </a:rPr>
              <a:t>read(20)</a:t>
            </a:r>
            <a:r>
              <a:rPr sz="1700" spc="-80" dirty="0">
                <a:latin typeface="Times New Roman"/>
                <a:cs typeface="Times New Roman"/>
              </a:rPr>
              <a:t> </a:t>
            </a:r>
            <a:r>
              <a:rPr sz="1700" dirty="0">
                <a:latin typeface="Calibri"/>
                <a:cs typeface="Calibri"/>
              </a:rPr>
              <a:t>function</a:t>
            </a:r>
            <a:r>
              <a:rPr sz="1700" spc="-65" dirty="0">
                <a:latin typeface="Times New Roman"/>
                <a:cs typeface="Times New Roman"/>
              </a:rPr>
              <a:t> </a:t>
            </a:r>
            <a:r>
              <a:rPr sz="1700" spc="-10" dirty="0">
                <a:latin typeface="Calibri"/>
                <a:cs typeface="Calibri"/>
              </a:rPr>
              <a:t>returned</a:t>
            </a:r>
            <a:r>
              <a:rPr sz="1700" spc="-50" dirty="0">
                <a:latin typeface="Times New Roman"/>
                <a:cs typeface="Times New Roman"/>
              </a:rPr>
              <a:t> </a:t>
            </a:r>
            <a:r>
              <a:rPr sz="1700" dirty="0">
                <a:latin typeface="Calibri"/>
                <a:cs typeface="Calibri"/>
              </a:rPr>
              <a:t>the</a:t>
            </a:r>
            <a:r>
              <a:rPr sz="1700" spc="-45" dirty="0">
                <a:latin typeface="Times New Roman"/>
                <a:cs typeface="Times New Roman"/>
              </a:rPr>
              <a:t> </a:t>
            </a:r>
            <a:r>
              <a:rPr sz="1700" spc="-10" dirty="0">
                <a:latin typeface="Calibri"/>
                <a:cs typeface="Calibri"/>
              </a:rPr>
              <a:t>first</a:t>
            </a:r>
            <a:r>
              <a:rPr sz="1700" spc="-75" dirty="0">
                <a:latin typeface="Times New Roman"/>
                <a:cs typeface="Times New Roman"/>
              </a:rPr>
              <a:t> </a:t>
            </a:r>
            <a:r>
              <a:rPr sz="1700" dirty="0">
                <a:latin typeface="Calibri"/>
                <a:cs typeface="Calibri"/>
              </a:rPr>
              <a:t>20</a:t>
            </a:r>
            <a:r>
              <a:rPr sz="1700" spc="-40" dirty="0">
                <a:latin typeface="Times New Roman"/>
                <a:cs typeface="Times New Roman"/>
              </a:rPr>
              <a:t> </a:t>
            </a:r>
            <a:r>
              <a:rPr sz="1700" spc="-10" dirty="0">
                <a:latin typeface="Calibri"/>
                <a:cs typeface="Calibri"/>
              </a:rPr>
              <a:t>characters</a:t>
            </a:r>
            <a:r>
              <a:rPr sz="1700" spc="-50" dirty="0">
                <a:latin typeface="Times New Roman"/>
                <a:cs typeface="Times New Roman"/>
              </a:rPr>
              <a:t> </a:t>
            </a:r>
            <a:r>
              <a:rPr sz="1700" spc="-20" dirty="0">
                <a:latin typeface="Calibri"/>
                <a:cs typeface="Calibri"/>
              </a:rPr>
              <a:t>from</a:t>
            </a:r>
            <a:r>
              <a:rPr sz="1700" spc="-20" dirty="0">
                <a:latin typeface="Times New Roman"/>
                <a:cs typeface="Times New Roman"/>
              </a:rPr>
              <a:t> </a:t>
            </a:r>
            <a:r>
              <a:rPr sz="1700" dirty="0">
                <a:latin typeface="Calibri"/>
                <a:cs typeface="Calibri"/>
              </a:rPr>
              <a:t>the</a:t>
            </a:r>
            <a:r>
              <a:rPr sz="1700" spc="-85" dirty="0">
                <a:latin typeface="Times New Roman"/>
                <a:cs typeface="Times New Roman"/>
              </a:rPr>
              <a:t> </a:t>
            </a:r>
            <a:r>
              <a:rPr sz="1700" dirty="0">
                <a:latin typeface="Calibri"/>
                <a:cs typeface="Calibri"/>
              </a:rPr>
              <a:t>text</a:t>
            </a:r>
            <a:r>
              <a:rPr sz="1700" spc="-75" dirty="0">
                <a:latin typeface="Times New Roman"/>
                <a:cs typeface="Times New Roman"/>
              </a:rPr>
              <a:t> </a:t>
            </a:r>
            <a:r>
              <a:rPr sz="1700" spc="-20" dirty="0">
                <a:latin typeface="Calibri"/>
                <a:cs typeface="Calibri"/>
              </a:rPr>
              <a:t>file.</a:t>
            </a:r>
            <a:endParaRPr sz="1700">
              <a:latin typeface="Calibri"/>
              <a:cs typeface="Calibri"/>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124" y="391154"/>
            <a:ext cx="2999740" cy="330835"/>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ED7C30"/>
                </a:solidFill>
              </a:rPr>
              <a:t>3.</a:t>
            </a:r>
            <a:r>
              <a:rPr sz="2000" b="0" spc="-80" dirty="0">
                <a:solidFill>
                  <a:srgbClr val="ED7C30"/>
                </a:solidFill>
                <a:latin typeface="Times New Roman"/>
                <a:cs typeface="Times New Roman"/>
              </a:rPr>
              <a:t> </a:t>
            </a:r>
            <a:r>
              <a:rPr sz="2000" dirty="0">
                <a:solidFill>
                  <a:srgbClr val="ED7C30"/>
                </a:solidFill>
              </a:rPr>
              <a:t>Read</a:t>
            </a:r>
            <a:r>
              <a:rPr sz="2000" b="0" spc="-85" dirty="0">
                <a:solidFill>
                  <a:srgbClr val="ED7C30"/>
                </a:solidFill>
                <a:latin typeface="Times New Roman"/>
                <a:cs typeface="Times New Roman"/>
              </a:rPr>
              <a:t> </a:t>
            </a:r>
            <a:r>
              <a:rPr sz="2000" dirty="0">
                <a:solidFill>
                  <a:srgbClr val="ED7C30"/>
                </a:solidFill>
              </a:rPr>
              <a:t>the</a:t>
            </a:r>
            <a:r>
              <a:rPr sz="2000" b="0" spc="-90" dirty="0">
                <a:solidFill>
                  <a:srgbClr val="ED7C30"/>
                </a:solidFill>
                <a:latin typeface="Times New Roman"/>
                <a:cs typeface="Times New Roman"/>
              </a:rPr>
              <a:t> </a:t>
            </a:r>
            <a:r>
              <a:rPr sz="2000" dirty="0">
                <a:solidFill>
                  <a:srgbClr val="ED7C30"/>
                </a:solidFill>
              </a:rPr>
              <a:t>file</a:t>
            </a:r>
            <a:r>
              <a:rPr sz="2000" b="0" spc="-75" dirty="0">
                <a:solidFill>
                  <a:srgbClr val="ED7C30"/>
                </a:solidFill>
                <a:latin typeface="Times New Roman"/>
                <a:cs typeface="Times New Roman"/>
              </a:rPr>
              <a:t> </a:t>
            </a:r>
            <a:r>
              <a:rPr sz="2000" dirty="0">
                <a:solidFill>
                  <a:srgbClr val="ED7C30"/>
                </a:solidFill>
              </a:rPr>
              <a:t>in</a:t>
            </a:r>
            <a:r>
              <a:rPr sz="2000" b="0" spc="-90" dirty="0">
                <a:solidFill>
                  <a:srgbClr val="ED7C30"/>
                </a:solidFill>
                <a:latin typeface="Times New Roman"/>
                <a:cs typeface="Times New Roman"/>
              </a:rPr>
              <a:t> </a:t>
            </a:r>
            <a:r>
              <a:rPr sz="2000" dirty="0">
                <a:solidFill>
                  <a:srgbClr val="ED7C30"/>
                </a:solidFill>
              </a:rPr>
              <a:t>text</a:t>
            </a:r>
            <a:r>
              <a:rPr sz="2000" b="0" spc="-75" dirty="0">
                <a:solidFill>
                  <a:srgbClr val="ED7C30"/>
                </a:solidFill>
                <a:latin typeface="Times New Roman"/>
                <a:cs typeface="Times New Roman"/>
              </a:rPr>
              <a:t> </a:t>
            </a:r>
            <a:r>
              <a:rPr sz="2000" spc="-20" dirty="0">
                <a:solidFill>
                  <a:srgbClr val="ED7C30"/>
                </a:solidFill>
              </a:rPr>
              <a:t>mode</a:t>
            </a:r>
            <a:endParaRPr sz="2000">
              <a:latin typeface="Times New Roman"/>
              <a:cs typeface="Times New Roman"/>
            </a:endParaRPr>
          </a:p>
        </p:txBody>
      </p:sp>
      <p:sp>
        <p:nvSpPr>
          <p:cNvPr id="3" name="object 3"/>
          <p:cNvSpPr txBox="1"/>
          <p:nvPr/>
        </p:nvSpPr>
        <p:spPr>
          <a:xfrm>
            <a:off x="484120" y="798012"/>
            <a:ext cx="5459095" cy="4279265"/>
          </a:xfrm>
          <a:prstGeom prst="rect">
            <a:avLst/>
          </a:prstGeom>
        </p:spPr>
        <p:txBody>
          <a:bodyPr vert="horz" wrap="square" lIns="0" tIns="44450" rIns="0" bIns="0" rtlCol="0">
            <a:spAutoFit/>
          </a:bodyPr>
          <a:lstStyle/>
          <a:p>
            <a:pPr marL="12700" marR="6350" algn="just">
              <a:lnSpc>
                <a:spcPts val="1939"/>
              </a:lnSpc>
              <a:spcBef>
                <a:spcPts val="350"/>
              </a:spcBef>
            </a:pPr>
            <a:r>
              <a:rPr sz="1800" dirty="0">
                <a:latin typeface="Calibri"/>
                <a:cs typeface="Calibri"/>
              </a:rPr>
              <a:t>read,</a:t>
            </a:r>
            <a:r>
              <a:rPr sz="1800" spc="190" dirty="0">
                <a:latin typeface="Times New Roman"/>
                <a:cs typeface="Times New Roman"/>
              </a:rPr>
              <a:t>  </a:t>
            </a:r>
            <a:r>
              <a:rPr sz="1800" dirty="0">
                <a:latin typeface="Calibri"/>
                <a:cs typeface="Calibri"/>
              </a:rPr>
              <a:t>write</a:t>
            </a:r>
            <a:r>
              <a:rPr sz="1800" spc="190" dirty="0">
                <a:latin typeface="Times New Roman"/>
                <a:cs typeface="Times New Roman"/>
              </a:rPr>
              <a:t>  </a:t>
            </a:r>
            <a:r>
              <a:rPr sz="1800" dirty="0">
                <a:latin typeface="Calibri"/>
                <a:cs typeface="Calibri"/>
              </a:rPr>
              <a:t>and</a:t>
            </a:r>
            <a:r>
              <a:rPr sz="1800" spc="190" dirty="0">
                <a:latin typeface="Times New Roman"/>
                <a:cs typeface="Times New Roman"/>
              </a:rPr>
              <a:t>  </a:t>
            </a:r>
            <a:r>
              <a:rPr sz="1800" dirty="0">
                <a:latin typeface="Calibri"/>
                <a:cs typeface="Calibri"/>
              </a:rPr>
              <a:t>execute</a:t>
            </a:r>
            <a:r>
              <a:rPr sz="1800" spc="195" dirty="0">
                <a:latin typeface="Times New Roman"/>
                <a:cs typeface="Times New Roman"/>
              </a:rPr>
              <a:t>  </a:t>
            </a:r>
            <a:r>
              <a:rPr sz="1800" dirty="0">
                <a:latin typeface="Calibri"/>
                <a:cs typeface="Calibri"/>
              </a:rPr>
              <a:t>modes</a:t>
            </a:r>
            <a:r>
              <a:rPr sz="1800" spc="195" dirty="0">
                <a:latin typeface="Times New Roman"/>
                <a:cs typeface="Times New Roman"/>
              </a:rPr>
              <a:t>  </a:t>
            </a:r>
            <a:r>
              <a:rPr sz="1800" dirty="0">
                <a:latin typeface="Calibri"/>
                <a:cs typeface="Calibri"/>
              </a:rPr>
              <a:t>are</a:t>
            </a:r>
            <a:r>
              <a:rPr sz="1800" spc="190" dirty="0">
                <a:latin typeface="Times New Roman"/>
                <a:cs typeface="Times New Roman"/>
              </a:rPr>
              <a:t>  </a:t>
            </a:r>
            <a:r>
              <a:rPr sz="1800" dirty="0">
                <a:latin typeface="Calibri"/>
                <a:cs typeface="Calibri"/>
              </a:rPr>
              <a:t>based</a:t>
            </a:r>
            <a:r>
              <a:rPr sz="1800" spc="190" dirty="0">
                <a:latin typeface="Times New Roman"/>
                <a:cs typeface="Times New Roman"/>
              </a:rPr>
              <a:t>  </a:t>
            </a:r>
            <a:r>
              <a:rPr sz="1800" dirty="0">
                <a:latin typeface="Calibri"/>
                <a:cs typeface="Calibri"/>
              </a:rPr>
              <a:t>on</a:t>
            </a:r>
            <a:r>
              <a:rPr sz="1800" spc="195" dirty="0">
                <a:latin typeface="Times New Roman"/>
                <a:cs typeface="Times New Roman"/>
              </a:rPr>
              <a:t>  </a:t>
            </a:r>
            <a:r>
              <a:rPr sz="1800" spc="-25" dirty="0">
                <a:latin typeface="Calibri"/>
                <a:cs typeface="Calibri"/>
              </a:rPr>
              <a:t>the</a:t>
            </a:r>
            <a:r>
              <a:rPr sz="1800" spc="-25" dirty="0">
                <a:latin typeface="Times New Roman"/>
                <a:cs typeface="Times New Roman"/>
              </a:rPr>
              <a:t> </a:t>
            </a:r>
            <a:r>
              <a:rPr sz="1800" dirty="0">
                <a:latin typeface="Calibri"/>
                <a:cs typeface="Calibri"/>
              </a:rPr>
              <a:t>permissions.</a:t>
            </a:r>
            <a:r>
              <a:rPr sz="1800" spc="495" dirty="0">
                <a:latin typeface="Times New Roman"/>
                <a:cs typeface="Times New Roman"/>
              </a:rPr>
              <a:t> </a:t>
            </a:r>
            <a:r>
              <a:rPr sz="1800" dirty="0">
                <a:latin typeface="Calibri"/>
                <a:cs typeface="Calibri"/>
              </a:rPr>
              <a:t>There</a:t>
            </a:r>
            <a:r>
              <a:rPr sz="1800" spc="30" dirty="0">
                <a:latin typeface="Times New Roman"/>
                <a:cs typeface="Times New Roman"/>
              </a:rPr>
              <a:t>  </a:t>
            </a:r>
            <a:r>
              <a:rPr sz="1800" dirty="0">
                <a:latin typeface="Calibri"/>
                <a:cs typeface="Calibri"/>
              </a:rPr>
              <a:t>are</a:t>
            </a:r>
            <a:r>
              <a:rPr sz="1800" spc="35" dirty="0">
                <a:latin typeface="Times New Roman"/>
                <a:cs typeface="Times New Roman"/>
              </a:rPr>
              <a:t>  </a:t>
            </a:r>
            <a:r>
              <a:rPr sz="1800" dirty="0">
                <a:latin typeface="Calibri"/>
                <a:cs typeface="Calibri"/>
              </a:rPr>
              <a:t>text</a:t>
            </a:r>
            <a:r>
              <a:rPr sz="1800" spc="25" dirty="0">
                <a:latin typeface="Times New Roman"/>
                <a:cs typeface="Times New Roman"/>
              </a:rPr>
              <a:t>  </a:t>
            </a:r>
            <a:r>
              <a:rPr sz="1800" dirty="0">
                <a:latin typeface="Calibri"/>
                <a:cs typeface="Calibri"/>
              </a:rPr>
              <a:t>and</a:t>
            </a:r>
            <a:r>
              <a:rPr sz="1800" spc="35" dirty="0">
                <a:latin typeface="Times New Roman"/>
                <a:cs typeface="Times New Roman"/>
              </a:rPr>
              <a:t>  </a:t>
            </a:r>
            <a:r>
              <a:rPr sz="1800" dirty="0">
                <a:latin typeface="Calibri"/>
                <a:cs typeface="Calibri"/>
              </a:rPr>
              <a:t>binary</a:t>
            </a:r>
            <a:r>
              <a:rPr sz="1800" spc="30" dirty="0">
                <a:latin typeface="Times New Roman"/>
                <a:cs typeface="Times New Roman"/>
              </a:rPr>
              <a:t>  </a:t>
            </a:r>
            <a:r>
              <a:rPr sz="1800" dirty="0">
                <a:latin typeface="Calibri"/>
                <a:cs typeface="Calibri"/>
              </a:rPr>
              <a:t>based</a:t>
            </a:r>
            <a:r>
              <a:rPr sz="1800" spc="35" dirty="0">
                <a:latin typeface="Times New Roman"/>
                <a:cs typeface="Times New Roman"/>
              </a:rPr>
              <a:t>  </a:t>
            </a:r>
            <a:r>
              <a:rPr sz="1800" dirty="0">
                <a:latin typeface="Calibri"/>
                <a:cs typeface="Calibri"/>
              </a:rPr>
              <a:t>on</a:t>
            </a:r>
            <a:r>
              <a:rPr sz="1800" spc="30" dirty="0">
                <a:latin typeface="Times New Roman"/>
                <a:cs typeface="Times New Roman"/>
              </a:rPr>
              <a:t>  </a:t>
            </a:r>
            <a:r>
              <a:rPr sz="1800" spc="-25" dirty="0">
                <a:latin typeface="Calibri"/>
                <a:cs typeface="Calibri"/>
              </a:rPr>
              <a:t>the</a:t>
            </a:r>
            <a:r>
              <a:rPr sz="1800" spc="-25" dirty="0">
                <a:latin typeface="Times New Roman"/>
                <a:cs typeface="Times New Roman"/>
              </a:rPr>
              <a:t> </a:t>
            </a:r>
            <a:r>
              <a:rPr sz="1800" dirty="0">
                <a:latin typeface="Calibri"/>
                <a:cs typeface="Calibri"/>
              </a:rPr>
              <a:t>nature</a:t>
            </a:r>
            <a:r>
              <a:rPr sz="1800" spc="-85" dirty="0">
                <a:latin typeface="Times New Roman"/>
                <a:cs typeface="Times New Roman"/>
              </a:rPr>
              <a:t> </a:t>
            </a:r>
            <a:r>
              <a:rPr sz="1800" dirty="0">
                <a:latin typeface="Calibri"/>
                <a:cs typeface="Calibri"/>
              </a:rPr>
              <a:t>of</a:t>
            </a:r>
            <a:r>
              <a:rPr sz="1800" spc="-75" dirty="0">
                <a:latin typeface="Times New Roman"/>
                <a:cs typeface="Times New Roman"/>
              </a:rPr>
              <a:t> </a:t>
            </a:r>
            <a:r>
              <a:rPr sz="1800" spc="-10" dirty="0">
                <a:latin typeface="Calibri"/>
                <a:cs typeface="Calibri"/>
              </a:rPr>
              <a:t>content.</a:t>
            </a:r>
            <a:endParaRPr sz="1800">
              <a:latin typeface="Calibri"/>
              <a:cs typeface="Calibri"/>
            </a:endParaRPr>
          </a:p>
          <a:p>
            <a:pPr marL="12700" marR="5080" algn="just">
              <a:lnSpc>
                <a:spcPct val="90100"/>
              </a:lnSpc>
              <a:spcBef>
                <a:spcPts val="975"/>
              </a:spcBef>
            </a:pPr>
            <a:r>
              <a:rPr sz="1800" dirty="0">
                <a:latin typeface="Calibri"/>
                <a:cs typeface="Calibri"/>
              </a:rPr>
              <a:t>In</a:t>
            </a:r>
            <a:r>
              <a:rPr sz="1800" spc="315" dirty="0">
                <a:latin typeface="Times New Roman"/>
                <a:cs typeface="Times New Roman"/>
              </a:rPr>
              <a:t> </a:t>
            </a:r>
            <a:r>
              <a:rPr sz="1800" dirty="0">
                <a:latin typeface="Calibri"/>
                <a:cs typeface="Calibri"/>
              </a:rPr>
              <a:t>the</a:t>
            </a:r>
            <a:r>
              <a:rPr sz="1800" spc="325" dirty="0">
                <a:latin typeface="Times New Roman"/>
                <a:cs typeface="Times New Roman"/>
              </a:rPr>
              <a:t> </a:t>
            </a:r>
            <a:r>
              <a:rPr sz="1800" dirty="0">
                <a:latin typeface="Calibri"/>
                <a:cs typeface="Calibri"/>
              </a:rPr>
              <a:t>following</a:t>
            </a:r>
            <a:r>
              <a:rPr sz="1800" spc="335" dirty="0">
                <a:latin typeface="Times New Roman"/>
                <a:cs typeface="Times New Roman"/>
              </a:rPr>
              <a:t> </a:t>
            </a:r>
            <a:r>
              <a:rPr sz="1800" dirty="0">
                <a:latin typeface="Calibri"/>
                <a:cs typeface="Calibri"/>
              </a:rPr>
              <a:t>example,</a:t>
            </a:r>
            <a:r>
              <a:rPr sz="1800" spc="320" dirty="0">
                <a:latin typeface="Times New Roman"/>
                <a:cs typeface="Times New Roman"/>
              </a:rPr>
              <a:t> </a:t>
            </a:r>
            <a:r>
              <a:rPr sz="1800" dirty="0">
                <a:latin typeface="Calibri"/>
                <a:cs typeface="Calibri"/>
              </a:rPr>
              <a:t>we</a:t>
            </a:r>
            <a:r>
              <a:rPr sz="1800" spc="330" dirty="0">
                <a:latin typeface="Times New Roman"/>
                <a:cs typeface="Times New Roman"/>
              </a:rPr>
              <a:t> </a:t>
            </a:r>
            <a:r>
              <a:rPr sz="1800" dirty="0">
                <a:latin typeface="Calibri"/>
                <a:cs typeface="Calibri"/>
              </a:rPr>
              <a:t>will</a:t>
            </a:r>
            <a:r>
              <a:rPr sz="1800" spc="325" dirty="0">
                <a:latin typeface="Times New Roman"/>
                <a:cs typeface="Times New Roman"/>
              </a:rPr>
              <a:t> </a:t>
            </a:r>
            <a:r>
              <a:rPr sz="1800" dirty="0">
                <a:latin typeface="Calibri"/>
                <a:cs typeface="Calibri"/>
              </a:rPr>
              <a:t>open</a:t>
            </a:r>
            <a:r>
              <a:rPr sz="1800" spc="325" dirty="0">
                <a:latin typeface="Times New Roman"/>
                <a:cs typeface="Times New Roman"/>
              </a:rPr>
              <a:t> </a:t>
            </a:r>
            <a:r>
              <a:rPr sz="1800" dirty="0">
                <a:latin typeface="Calibri"/>
                <a:cs typeface="Calibri"/>
              </a:rPr>
              <a:t>the</a:t>
            </a:r>
            <a:r>
              <a:rPr sz="1800" spc="325" dirty="0">
                <a:latin typeface="Times New Roman"/>
                <a:cs typeface="Times New Roman"/>
              </a:rPr>
              <a:t> </a:t>
            </a:r>
            <a:r>
              <a:rPr sz="1800" dirty="0">
                <a:latin typeface="Calibri"/>
                <a:cs typeface="Calibri"/>
              </a:rPr>
              <a:t>file</a:t>
            </a:r>
            <a:r>
              <a:rPr sz="1800" spc="320" dirty="0">
                <a:latin typeface="Times New Roman"/>
                <a:cs typeface="Times New Roman"/>
              </a:rPr>
              <a:t> </a:t>
            </a:r>
            <a:r>
              <a:rPr sz="1800" dirty="0">
                <a:latin typeface="Calibri"/>
                <a:cs typeface="Calibri"/>
              </a:rPr>
              <a:t>in</a:t>
            </a:r>
            <a:r>
              <a:rPr sz="1800" spc="330" dirty="0">
                <a:latin typeface="Times New Roman"/>
                <a:cs typeface="Times New Roman"/>
              </a:rPr>
              <a:t> </a:t>
            </a:r>
            <a:r>
              <a:rPr sz="1800" spc="-20" dirty="0">
                <a:latin typeface="Calibri"/>
                <a:cs typeface="Calibri"/>
              </a:rPr>
              <a:t>text</a:t>
            </a:r>
            <a:r>
              <a:rPr sz="1800" spc="-20" dirty="0">
                <a:latin typeface="Times New Roman"/>
                <a:cs typeface="Times New Roman"/>
              </a:rPr>
              <a:t> </a:t>
            </a:r>
            <a:r>
              <a:rPr sz="1800" dirty="0">
                <a:latin typeface="Calibri"/>
                <a:cs typeface="Calibri"/>
              </a:rPr>
              <a:t>mode</a:t>
            </a:r>
            <a:r>
              <a:rPr sz="1800" spc="185" dirty="0">
                <a:latin typeface="Times New Roman"/>
                <a:cs typeface="Times New Roman"/>
              </a:rPr>
              <a:t> </a:t>
            </a:r>
            <a:r>
              <a:rPr sz="1800" dirty="0">
                <a:latin typeface="Calibri"/>
                <a:cs typeface="Calibri"/>
              </a:rPr>
              <a:t>explicitly</a:t>
            </a:r>
            <a:r>
              <a:rPr sz="1800" spc="200" dirty="0">
                <a:latin typeface="Times New Roman"/>
                <a:cs typeface="Times New Roman"/>
              </a:rPr>
              <a:t> </a:t>
            </a:r>
            <a:r>
              <a:rPr sz="1800" dirty="0">
                <a:latin typeface="Calibri"/>
                <a:cs typeface="Calibri"/>
              </a:rPr>
              <a:t>by</a:t>
            </a:r>
            <a:r>
              <a:rPr sz="1800" spc="180" dirty="0">
                <a:latin typeface="Times New Roman"/>
                <a:cs typeface="Times New Roman"/>
              </a:rPr>
              <a:t> </a:t>
            </a:r>
            <a:r>
              <a:rPr sz="1800" dirty="0">
                <a:latin typeface="Calibri"/>
                <a:cs typeface="Calibri"/>
              </a:rPr>
              <a:t>providing</a:t>
            </a:r>
            <a:r>
              <a:rPr sz="1800" spc="190" dirty="0">
                <a:latin typeface="Times New Roman"/>
                <a:cs typeface="Times New Roman"/>
              </a:rPr>
              <a:t> </a:t>
            </a:r>
            <a:r>
              <a:rPr sz="1800" dirty="0">
                <a:latin typeface="Calibri"/>
                <a:cs typeface="Calibri"/>
              </a:rPr>
              <a:t>“t”</a:t>
            </a:r>
            <a:r>
              <a:rPr sz="1800" spc="245" dirty="0">
                <a:latin typeface="Calibri"/>
                <a:cs typeface="Calibri"/>
              </a:rPr>
              <a:t> </a:t>
            </a:r>
            <a:r>
              <a:rPr sz="1800" dirty="0">
                <a:latin typeface="Calibri"/>
                <a:cs typeface="Calibri"/>
              </a:rPr>
              <a:t>along</a:t>
            </a:r>
            <a:r>
              <a:rPr sz="1800" spc="190" dirty="0">
                <a:latin typeface="Times New Roman"/>
                <a:cs typeface="Times New Roman"/>
              </a:rPr>
              <a:t> </a:t>
            </a:r>
            <a:r>
              <a:rPr sz="1800" dirty="0">
                <a:latin typeface="Calibri"/>
                <a:cs typeface="Calibri"/>
              </a:rPr>
              <a:t>with</a:t>
            </a:r>
            <a:r>
              <a:rPr sz="1800" spc="185" dirty="0">
                <a:latin typeface="Times New Roman"/>
                <a:cs typeface="Times New Roman"/>
              </a:rPr>
              <a:t> </a:t>
            </a:r>
            <a:r>
              <a:rPr sz="1800" dirty="0">
                <a:latin typeface="Calibri"/>
                <a:cs typeface="Calibri"/>
              </a:rPr>
              <a:t>the</a:t>
            </a:r>
            <a:r>
              <a:rPr sz="1800" spc="195" dirty="0">
                <a:latin typeface="Times New Roman"/>
                <a:cs typeface="Times New Roman"/>
              </a:rPr>
              <a:t> </a:t>
            </a:r>
            <a:r>
              <a:rPr sz="1800" dirty="0">
                <a:latin typeface="Calibri"/>
                <a:cs typeface="Calibri"/>
              </a:rPr>
              <a:t>read</a:t>
            </a:r>
            <a:r>
              <a:rPr sz="1800" spc="190" dirty="0">
                <a:latin typeface="Times New Roman"/>
                <a:cs typeface="Times New Roman"/>
              </a:rPr>
              <a:t> </a:t>
            </a:r>
            <a:r>
              <a:rPr sz="1800" spc="-25" dirty="0">
                <a:latin typeface="Calibri"/>
                <a:cs typeface="Calibri"/>
              </a:rPr>
              <a:t>“r” </a:t>
            </a:r>
            <a:r>
              <a:rPr sz="1800" spc="-10" dirty="0">
                <a:latin typeface="Calibri"/>
                <a:cs typeface="Calibri"/>
              </a:rPr>
              <a:t>mode.</a:t>
            </a:r>
            <a:endParaRPr sz="1800">
              <a:latin typeface="Calibri"/>
              <a:cs typeface="Calibri"/>
            </a:endParaRPr>
          </a:p>
          <a:p>
            <a:pPr marL="12700">
              <a:lnSpc>
                <a:spcPct val="100000"/>
              </a:lnSpc>
              <a:spcBef>
                <a:spcPts val="780"/>
              </a:spcBef>
            </a:pPr>
            <a:r>
              <a:rPr sz="1800" b="1" dirty="0">
                <a:solidFill>
                  <a:srgbClr val="ED7C30"/>
                </a:solidFill>
                <a:latin typeface="Calibri"/>
                <a:cs typeface="Calibri"/>
              </a:rPr>
              <a:t>Python</a:t>
            </a:r>
            <a:r>
              <a:rPr sz="1800" spc="-55" dirty="0">
                <a:solidFill>
                  <a:srgbClr val="ED7C30"/>
                </a:solidFill>
                <a:latin typeface="Times New Roman"/>
                <a:cs typeface="Times New Roman"/>
              </a:rPr>
              <a:t> </a:t>
            </a:r>
            <a:r>
              <a:rPr sz="1800" b="1" spc="-10" dirty="0">
                <a:solidFill>
                  <a:srgbClr val="ED7C30"/>
                </a:solidFill>
                <a:latin typeface="Calibri"/>
                <a:cs typeface="Calibri"/>
              </a:rPr>
              <a:t>Program</a:t>
            </a:r>
            <a:endParaRPr sz="1800">
              <a:latin typeface="Calibri"/>
              <a:cs typeface="Calibri"/>
            </a:endParaRPr>
          </a:p>
          <a:p>
            <a:pPr marL="12700">
              <a:lnSpc>
                <a:spcPct val="100000"/>
              </a:lnSpc>
              <a:spcBef>
                <a:spcPts val="790"/>
              </a:spcBef>
            </a:pPr>
            <a:r>
              <a:rPr sz="1800" dirty="0">
                <a:latin typeface="Calibri"/>
                <a:cs typeface="Calibri"/>
              </a:rPr>
              <a:t>f</a:t>
            </a:r>
            <a:r>
              <a:rPr sz="1800" spc="-55" dirty="0">
                <a:latin typeface="Times New Roman"/>
                <a:cs typeface="Times New Roman"/>
              </a:rPr>
              <a:t> </a:t>
            </a:r>
            <a:r>
              <a:rPr sz="1800" dirty="0">
                <a:latin typeface="Calibri"/>
                <a:cs typeface="Calibri"/>
              </a:rPr>
              <a:t>=</a:t>
            </a:r>
            <a:r>
              <a:rPr sz="1800" spc="-35" dirty="0">
                <a:latin typeface="Times New Roman"/>
                <a:cs typeface="Times New Roman"/>
              </a:rPr>
              <a:t> </a:t>
            </a:r>
            <a:r>
              <a:rPr sz="1800" spc="-10" dirty="0">
                <a:latin typeface="Calibri"/>
                <a:cs typeface="Calibri"/>
              </a:rPr>
              <a:t>open("sample.txt",</a:t>
            </a:r>
            <a:r>
              <a:rPr sz="1800" spc="-40" dirty="0">
                <a:latin typeface="Times New Roman"/>
                <a:cs typeface="Times New Roman"/>
              </a:rPr>
              <a:t> </a:t>
            </a:r>
            <a:r>
              <a:rPr sz="1800" spc="-20" dirty="0">
                <a:latin typeface="Calibri"/>
                <a:cs typeface="Calibri"/>
              </a:rPr>
              <a:t>"rt")</a:t>
            </a:r>
            <a:endParaRPr sz="1800">
              <a:latin typeface="Calibri"/>
              <a:cs typeface="Calibri"/>
            </a:endParaRPr>
          </a:p>
          <a:p>
            <a:pPr marL="12700">
              <a:lnSpc>
                <a:spcPct val="100000"/>
              </a:lnSpc>
              <a:spcBef>
                <a:spcPts val="780"/>
              </a:spcBef>
            </a:pPr>
            <a:r>
              <a:rPr sz="1800" dirty="0">
                <a:latin typeface="Calibri"/>
                <a:cs typeface="Calibri"/>
              </a:rPr>
              <a:t>data</a:t>
            </a:r>
            <a:r>
              <a:rPr sz="1800" spc="-80" dirty="0">
                <a:latin typeface="Times New Roman"/>
                <a:cs typeface="Times New Roman"/>
              </a:rPr>
              <a:t> </a:t>
            </a:r>
            <a:r>
              <a:rPr sz="1800" dirty="0">
                <a:latin typeface="Calibri"/>
                <a:cs typeface="Calibri"/>
              </a:rPr>
              <a:t>=</a:t>
            </a:r>
            <a:r>
              <a:rPr sz="1800" spc="-75" dirty="0">
                <a:latin typeface="Times New Roman"/>
                <a:cs typeface="Times New Roman"/>
              </a:rPr>
              <a:t> </a:t>
            </a:r>
            <a:r>
              <a:rPr sz="1800" spc="-10" dirty="0">
                <a:latin typeface="Calibri"/>
                <a:cs typeface="Calibri"/>
              </a:rPr>
              <a:t>f.read()</a:t>
            </a:r>
            <a:endParaRPr sz="1800">
              <a:latin typeface="Calibri"/>
              <a:cs typeface="Calibri"/>
            </a:endParaRPr>
          </a:p>
          <a:p>
            <a:pPr marL="12700">
              <a:lnSpc>
                <a:spcPct val="100000"/>
              </a:lnSpc>
              <a:spcBef>
                <a:spcPts val="780"/>
              </a:spcBef>
            </a:pPr>
            <a:r>
              <a:rPr sz="1800" spc="-10" dirty="0">
                <a:latin typeface="Calibri"/>
                <a:cs typeface="Calibri"/>
              </a:rPr>
              <a:t>print(data)</a:t>
            </a:r>
            <a:endParaRPr sz="1800">
              <a:latin typeface="Calibri"/>
              <a:cs typeface="Calibri"/>
            </a:endParaRPr>
          </a:p>
          <a:p>
            <a:pPr>
              <a:lnSpc>
                <a:spcPct val="100000"/>
              </a:lnSpc>
              <a:spcBef>
                <a:spcPts val="1535"/>
              </a:spcBef>
            </a:pPr>
            <a:endParaRPr sz="1800">
              <a:latin typeface="Calibri"/>
              <a:cs typeface="Calibri"/>
            </a:endParaRPr>
          </a:p>
          <a:p>
            <a:pPr marL="12700">
              <a:lnSpc>
                <a:spcPct val="100000"/>
              </a:lnSpc>
            </a:pPr>
            <a:r>
              <a:rPr sz="1800" b="1" spc="-10" dirty="0">
                <a:solidFill>
                  <a:srgbClr val="ED7C30"/>
                </a:solidFill>
                <a:latin typeface="Calibri"/>
                <a:cs typeface="Calibri"/>
              </a:rPr>
              <a:t>Output</a:t>
            </a:r>
            <a:endParaRPr sz="1800">
              <a:latin typeface="Calibri"/>
              <a:cs typeface="Calibri"/>
            </a:endParaRPr>
          </a:p>
          <a:p>
            <a:pPr marL="12700">
              <a:lnSpc>
                <a:spcPct val="100000"/>
              </a:lnSpc>
              <a:spcBef>
                <a:spcPts val="785"/>
              </a:spcBef>
            </a:pPr>
            <a:r>
              <a:rPr sz="1800" spc="-20" dirty="0">
                <a:latin typeface="Calibri"/>
                <a:cs typeface="Calibri"/>
              </a:rPr>
              <a:t>Welcome</a:t>
            </a:r>
            <a:r>
              <a:rPr sz="1800" spc="-55" dirty="0">
                <a:latin typeface="Times New Roman"/>
                <a:cs typeface="Times New Roman"/>
              </a:rPr>
              <a:t> </a:t>
            </a:r>
            <a:r>
              <a:rPr sz="1800" dirty="0">
                <a:latin typeface="Calibri"/>
                <a:cs typeface="Calibri"/>
              </a:rPr>
              <a:t>to</a:t>
            </a:r>
            <a:r>
              <a:rPr sz="1800" spc="-60" dirty="0">
                <a:latin typeface="Times New Roman"/>
                <a:cs typeface="Times New Roman"/>
              </a:rPr>
              <a:t> </a:t>
            </a:r>
            <a:r>
              <a:rPr sz="1800" spc="-10" dirty="0">
                <a:latin typeface="Calibri"/>
                <a:cs typeface="Calibri"/>
              </a:rPr>
              <a:t>pythonexamples.org</a:t>
            </a:r>
            <a:endParaRPr sz="1800">
              <a:latin typeface="Calibri"/>
              <a:cs typeface="Calibri"/>
            </a:endParaRPr>
          </a:p>
        </p:txBody>
      </p:sp>
      <p:sp>
        <p:nvSpPr>
          <p:cNvPr id="4" name="object 4"/>
          <p:cNvSpPr txBox="1"/>
          <p:nvPr/>
        </p:nvSpPr>
        <p:spPr>
          <a:xfrm>
            <a:off x="6619499" y="295916"/>
            <a:ext cx="4314825" cy="827405"/>
          </a:xfrm>
          <a:prstGeom prst="rect">
            <a:avLst/>
          </a:prstGeom>
        </p:spPr>
        <p:txBody>
          <a:bodyPr vert="horz" wrap="square" lIns="0" tIns="107950" rIns="0" bIns="0" rtlCol="0">
            <a:spAutoFit/>
          </a:bodyPr>
          <a:lstStyle/>
          <a:p>
            <a:pPr marL="12700">
              <a:lnSpc>
                <a:spcPct val="100000"/>
              </a:lnSpc>
              <a:spcBef>
                <a:spcPts val="850"/>
              </a:spcBef>
            </a:pPr>
            <a:r>
              <a:rPr sz="2000" b="1" dirty="0">
                <a:solidFill>
                  <a:srgbClr val="001F5F"/>
                </a:solidFill>
                <a:latin typeface="Calibri"/>
                <a:cs typeface="Calibri"/>
              </a:rPr>
              <a:t>5.</a:t>
            </a:r>
            <a:r>
              <a:rPr sz="2000" spc="-65" dirty="0">
                <a:solidFill>
                  <a:srgbClr val="001F5F"/>
                </a:solidFill>
                <a:latin typeface="Times New Roman"/>
                <a:cs typeface="Times New Roman"/>
              </a:rPr>
              <a:t> </a:t>
            </a:r>
            <a:r>
              <a:rPr sz="2000" b="1" dirty="0">
                <a:solidFill>
                  <a:srgbClr val="001F5F"/>
                </a:solidFill>
                <a:latin typeface="Calibri"/>
                <a:cs typeface="Calibri"/>
              </a:rPr>
              <a:t>Closing</a:t>
            </a:r>
            <a:r>
              <a:rPr sz="2000" spc="-75" dirty="0">
                <a:solidFill>
                  <a:srgbClr val="001F5F"/>
                </a:solidFill>
                <a:latin typeface="Times New Roman"/>
                <a:cs typeface="Times New Roman"/>
              </a:rPr>
              <a:t> </a:t>
            </a:r>
            <a:r>
              <a:rPr sz="2000" b="1" dirty="0">
                <a:solidFill>
                  <a:srgbClr val="001F5F"/>
                </a:solidFill>
                <a:latin typeface="Calibri"/>
                <a:cs typeface="Calibri"/>
              </a:rPr>
              <a:t>a</a:t>
            </a:r>
            <a:r>
              <a:rPr sz="2000" spc="-60" dirty="0">
                <a:solidFill>
                  <a:srgbClr val="001F5F"/>
                </a:solidFill>
                <a:latin typeface="Times New Roman"/>
                <a:cs typeface="Times New Roman"/>
              </a:rPr>
              <a:t> </a:t>
            </a:r>
            <a:r>
              <a:rPr sz="2000" b="1" spc="-20" dirty="0">
                <a:solidFill>
                  <a:srgbClr val="001F5F"/>
                </a:solidFill>
                <a:latin typeface="Calibri"/>
                <a:cs typeface="Calibri"/>
              </a:rPr>
              <a:t>File</a:t>
            </a:r>
            <a:endParaRPr sz="2000">
              <a:latin typeface="Calibri"/>
              <a:cs typeface="Calibri"/>
            </a:endParaRPr>
          </a:p>
          <a:p>
            <a:pPr marL="12700">
              <a:lnSpc>
                <a:spcPct val="100000"/>
              </a:lnSpc>
              <a:spcBef>
                <a:spcPts val="760"/>
              </a:spcBef>
            </a:pPr>
            <a:r>
              <a:rPr sz="2000" dirty="0">
                <a:latin typeface="Calibri"/>
                <a:cs typeface="Calibri"/>
              </a:rPr>
              <a:t>The</a:t>
            </a:r>
            <a:r>
              <a:rPr sz="2000" spc="-80" dirty="0">
                <a:latin typeface="Times New Roman"/>
                <a:cs typeface="Times New Roman"/>
              </a:rPr>
              <a:t> </a:t>
            </a:r>
            <a:r>
              <a:rPr sz="2000" dirty="0">
                <a:latin typeface="Calibri"/>
                <a:cs typeface="Calibri"/>
              </a:rPr>
              <a:t>close()</a:t>
            </a:r>
            <a:r>
              <a:rPr sz="2000" spc="-75" dirty="0">
                <a:latin typeface="Times New Roman"/>
                <a:cs typeface="Times New Roman"/>
              </a:rPr>
              <a:t> </a:t>
            </a:r>
            <a:r>
              <a:rPr sz="2000" dirty="0">
                <a:latin typeface="Calibri"/>
                <a:cs typeface="Calibri"/>
              </a:rPr>
              <a:t>function</a:t>
            </a:r>
            <a:r>
              <a:rPr sz="2000" spc="-95" dirty="0">
                <a:latin typeface="Times New Roman"/>
                <a:cs typeface="Times New Roman"/>
              </a:rPr>
              <a:t> </a:t>
            </a:r>
            <a:r>
              <a:rPr sz="2000" dirty="0">
                <a:latin typeface="Calibri"/>
                <a:cs typeface="Calibri"/>
              </a:rPr>
              <a:t>is</a:t>
            </a:r>
            <a:r>
              <a:rPr sz="2000" spc="-75" dirty="0">
                <a:latin typeface="Times New Roman"/>
                <a:cs typeface="Times New Roman"/>
              </a:rPr>
              <a:t> </a:t>
            </a:r>
            <a:r>
              <a:rPr sz="2000" dirty="0">
                <a:latin typeface="Calibri"/>
                <a:cs typeface="Calibri"/>
              </a:rPr>
              <a:t>used</a:t>
            </a:r>
            <a:r>
              <a:rPr sz="2000" spc="-90" dirty="0">
                <a:latin typeface="Times New Roman"/>
                <a:cs typeface="Times New Roman"/>
              </a:rPr>
              <a:t> </a:t>
            </a:r>
            <a:r>
              <a:rPr sz="2000" dirty="0">
                <a:latin typeface="Calibri"/>
                <a:cs typeface="Calibri"/>
              </a:rPr>
              <a:t>to</a:t>
            </a:r>
            <a:r>
              <a:rPr sz="2000" spc="-75" dirty="0">
                <a:latin typeface="Times New Roman"/>
                <a:cs typeface="Times New Roman"/>
              </a:rPr>
              <a:t> </a:t>
            </a:r>
            <a:r>
              <a:rPr sz="2000" dirty="0">
                <a:latin typeface="Calibri"/>
                <a:cs typeface="Calibri"/>
              </a:rPr>
              <a:t>close</a:t>
            </a:r>
            <a:r>
              <a:rPr sz="2000" spc="-80" dirty="0">
                <a:latin typeface="Times New Roman"/>
                <a:cs typeface="Times New Roman"/>
              </a:rPr>
              <a:t> </a:t>
            </a:r>
            <a:r>
              <a:rPr sz="2000" dirty="0">
                <a:latin typeface="Calibri"/>
                <a:cs typeface="Calibri"/>
              </a:rPr>
              <a:t>a</a:t>
            </a:r>
            <a:r>
              <a:rPr sz="2000" spc="-80" dirty="0">
                <a:latin typeface="Times New Roman"/>
                <a:cs typeface="Times New Roman"/>
              </a:rPr>
              <a:t> </a:t>
            </a:r>
            <a:r>
              <a:rPr sz="2000" spc="-10" dirty="0">
                <a:latin typeface="Calibri"/>
                <a:cs typeface="Calibri"/>
              </a:rPr>
              <a:t>file.</a:t>
            </a:r>
            <a:endParaRPr sz="2000">
              <a:latin typeface="Calibri"/>
              <a:cs typeface="Calibri"/>
            </a:endParaRPr>
          </a:p>
        </p:txBody>
      </p:sp>
      <p:grpSp>
        <p:nvGrpSpPr>
          <p:cNvPr id="5" name="object 5"/>
          <p:cNvGrpSpPr/>
          <p:nvPr/>
        </p:nvGrpSpPr>
        <p:grpSpPr>
          <a:xfrm>
            <a:off x="7355971" y="2029835"/>
            <a:ext cx="3425190" cy="550545"/>
            <a:chOff x="7355971" y="2029835"/>
            <a:chExt cx="3425190" cy="550545"/>
          </a:xfrm>
        </p:grpSpPr>
        <p:sp>
          <p:nvSpPr>
            <p:cNvPr id="6" name="object 6"/>
            <p:cNvSpPr/>
            <p:nvPr/>
          </p:nvSpPr>
          <p:spPr>
            <a:xfrm>
              <a:off x="7362321" y="2036185"/>
              <a:ext cx="3412490" cy="537845"/>
            </a:xfrm>
            <a:custGeom>
              <a:avLst/>
              <a:gdLst/>
              <a:ahLst/>
              <a:cxnLst/>
              <a:rect l="l" t="t" r="r" b="b"/>
              <a:pathLst>
                <a:path w="3412490" h="537844">
                  <a:moveTo>
                    <a:pt x="3322960" y="0"/>
                  </a:moveTo>
                  <a:lnTo>
                    <a:pt x="89519" y="0"/>
                  </a:lnTo>
                  <a:lnTo>
                    <a:pt x="54701" y="7044"/>
                  </a:lnTo>
                  <a:lnTo>
                    <a:pt x="26243" y="26247"/>
                  </a:lnTo>
                  <a:lnTo>
                    <a:pt x="7043" y="54713"/>
                  </a:lnTo>
                  <a:lnTo>
                    <a:pt x="0" y="89550"/>
                  </a:lnTo>
                  <a:lnTo>
                    <a:pt x="0" y="447812"/>
                  </a:lnTo>
                  <a:lnTo>
                    <a:pt x="7043" y="482643"/>
                  </a:lnTo>
                  <a:lnTo>
                    <a:pt x="26243" y="511100"/>
                  </a:lnTo>
                  <a:lnTo>
                    <a:pt x="54701" y="530292"/>
                  </a:lnTo>
                  <a:lnTo>
                    <a:pt x="89519" y="537331"/>
                  </a:lnTo>
                  <a:lnTo>
                    <a:pt x="3322960" y="537331"/>
                  </a:lnTo>
                  <a:lnTo>
                    <a:pt x="3357842" y="530292"/>
                  </a:lnTo>
                  <a:lnTo>
                    <a:pt x="3386293" y="511100"/>
                  </a:lnTo>
                  <a:lnTo>
                    <a:pt x="3405457" y="482643"/>
                  </a:lnTo>
                  <a:lnTo>
                    <a:pt x="3412479" y="447812"/>
                  </a:lnTo>
                  <a:lnTo>
                    <a:pt x="3412479" y="89550"/>
                  </a:lnTo>
                  <a:lnTo>
                    <a:pt x="3405457" y="54713"/>
                  </a:lnTo>
                  <a:lnTo>
                    <a:pt x="3386293" y="26247"/>
                  </a:lnTo>
                  <a:lnTo>
                    <a:pt x="3357842" y="7044"/>
                  </a:lnTo>
                  <a:lnTo>
                    <a:pt x="3322960" y="0"/>
                  </a:lnTo>
                  <a:close/>
                </a:path>
              </a:pathLst>
            </a:custGeom>
            <a:solidFill>
              <a:srgbClr val="4471C4"/>
            </a:solidFill>
          </p:spPr>
          <p:txBody>
            <a:bodyPr wrap="square" lIns="0" tIns="0" rIns="0" bIns="0" rtlCol="0"/>
            <a:lstStyle/>
            <a:p>
              <a:endParaRPr/>
            </a:p>
          </p:txBody>
        </p:sp>
        <p:sp>
          <p:nvSpPr>
            <p:cNvPr id="7" name="object 7"/>
            <p:cNvSpPr/>
            <p:nvPr/>
          </p:nvSpPr>
          <p:spPr>
            <a:xfrm>
              <a:off x="7362321" y="2036185"/>
              <a:ext cx="3412490" cy="537845"/>
            </a:xfrm>
            <a:custGeom>
              <a:avLst/>
              <a:gdLst/>
              <a:ahLst/>
              <a:cxnLst/>
              <a:rect l="l" t="t" r="r" b="b"/>
              <a:pathLst>
                <a:path w="3412490" h="537844">
                  <a:moveTo>
                    <a:pt x="0" y="89550"/>
                  </a:moveTo>
                  <a:lnTo>
                    <a:pt x="7043" y="54713"/>
                  </a:lnTo>
                  <a:lnTo>
                    <a:pt x="26243" y="26247"/>
                  </a:lnTo>
                  <a:lnTo>
                    <a:pt x="54701" y="7044"/>
                  </a:lnTo>
                  <a:lnTo>
                    <a:pt x="89519" y="0"/>
                  </a:lnTo>
                  <a:lnTo>
                    <a:pt x="3322960" y="0"/>
                  </a:lnTo>
                  <a:lnTo>
                    <a:pt x="3357842" y="7044"/>
                  </a:lnTo>
                  <a:lnTo>
                    <a:pt x="3386293" y="26247"/>
                  </a:lnTo>
                  <a:lnTo>
                    <a:pt x="3405457" y="54713"/>
                  </a:lnTo>
                  <a:lnTo>
                    <a:pt x="3412479" y="89550"/>
                  </a:lnTo>
                  <a:lnTo>
                    <a:pt x="3412479" y="447812"/>
                  </a:lnTo>
                  <a:lnTo>
                    <a:pt x="3405457" y="482643"/>
                  </a:lnTo>
                  <a:lnTo>
                    <a:pt x="3386293" y="511100"/>
                  </a:lnTo>
                  <a:lnTo>
                    <a:pt x="3357842" y="530292"/>
                  </a:lnTo>
                  <a:lnTo>
                    <a:pt x="3322960" y="537331"/>
                  </a:lnTo>
                  <a:lnTo>
                    <a:pt x="89519" y="537331"/>
                  </a:lnTo>
                  <a:lnTo>
                    <a:pt x="54701" y="530292"/>
                  </a:lnTo>
                  <a:lnTo>
                    <a:pt x="26243" y="511100"/>
                  </a:lnTo>
                  <a:lnTo>
                    <a:pt x="7043" y="482643"/>
                  </a:lnTo>
                  <a:lnTo>
                    <a:pt x="0" y="447812"/>
                  </a:lnTo>
                  <a:lnTo>
                    <a:pt x="0" y="89550"/>
                  </a:lnTo>
                  <a:close/>
                </a:path>
              </a:pathLst>
            </a:custGeom>
            <a:ln w="12700">
              <a:solidFill>
                <a:srgbClr val="162C51"/>
              </a:solidFill>
            </a:ln>
          </p:spPr>
          <p:txBody>
            <a:bodyPr wrap="square" lIns="0" tIns="0" rIns="0" bIns="0" rtlCol="0"/>
            <a:lstStyle/>
            <a:p>
              <a:endParaRPr/>
            </a:p>
          </p:txBody>
        </p:sp>
      </p:grpSp>
      <p:sp>
        <p:nvSpPr>
          <p:cNvPr id="8" name="object 8"/>
          <p:cNvSpPr txBox="1"/>
          <p:nvPr/>
        </p:nvSpPr>
        <p:spPr>
          <a:xfrm>
            <a:off x="6619499" y="1595369"/>
            <a:ext cx="3823335" cy="3943985"/>
          </a:xfrm>
          <a:prstGeom prst="rect">
            <a:avLst/>
          </a:prstGeom>
        </p:spPr>
        <p:txBody>
          <a:bodyPr vert="horz" wrap="square" lIns="0" tIns="13335" rIns="0" bIns="0" rtlCol="0">
            <a:spAutoFit/>
          </a:bodyPr>
          <a:lstStyle/>
          <a:p>
            <a:pPr marL="12700">
              <a:lnSpc>
                <a:spcPct val="100000"/>
              </a:lnSpc>
              <a:spcBef>
                <a:spcPts val="105"/>
              </a:spcBef>
            </a:pPr>
            <a:r>
              <a:rPr sz="2000" b="1" spc="-20" dirty="0">
                <a:latin typeface="Calibri"/>
                <a:cs typeface="Calibri"/>
              </a:rPr>
              <a:t>Syntax</a:t>
            </a:r>
            <a:r>
              <a:rPr sz="2000" spc="-60" dirty="0">
                <a:latin typeface="Times New Roman"/>
                <a:cs typeface="Times New Roman"/>
              </a:rPr>
              <a:t> </a:t>
            </a:r>
            <a:r>
              <a:rPr sz="2000" b="1" dirty="0">
                <a:latin typeface="Calibri"/>
                <a:cs typeface="Calibri"/>
              </a:rPr>
              <a:t>of</a:t>
            </a:r>
            <a:r>
              <a:rPr sz="2000" spc="-55" dirty="0">
                <a:latin typeface="Times New Roman"/>
                <a:cs typeface="Times New Roman"/>
              </a:rPr>
              <a:t> </a:t>
            </a:r>
            <a:r>
              <a:rPr sz="2000" b="1" dirty="0">
                <a:latin typeface="Calibri"/>
                <a:cs typeface="Calibri"/>
              </a:rPr>
              <a:t>the</a:t>
            </a:r>
            <a:r>
              <a:rPr sz="2000" spc="-70" dirty="0">
                <a:latin typeface="Times New Roman"/>
                <a:cs typeface="Times New Roman"/>
              </a:rPr>
              <a:t> </a:t>
            </a:r>
            <a:r>
              <a:rPr sz="2000" b="1" dirty="0">
                <a:latin typeface="Calibri"/>
                <a:cs typeface="Calibri"/>
              </a:rPr>
              <a:t>Python</a:t>
            </a:r>
            <a:r>
              <a:rPr sz="2000" spc="-85" dirty="0">
                <a:latin typeface="Times New Roman"/>
                <a:cs typeface="Times New Roman"/>
              </a:rPr>
              <a:t> </a:t>
            </a:r>
            <a:r>
              <a:rPr sz="2000" b="1" dirty="0">
                <a:latin typeface="Calibri"/>
                <a:cs typeface="Calibri"/>
              </a:rPr>
              <a:t>close</a:t>
            </a:r>
            <a:r>
              <a:rPr sz="2000" spc="-70" dirty="0">
                <a:latin typeface="Times New Roman"/>
                <a:cs typeface="Times New Roman"/>
              </a:rPr>
              <a:t> </a:t>
            </a:r>
            <a:r>
              <a:rPr sz="2000" b="1" spc="-10" dirty="0">
                <a:latin typeface="Calibri"/>
                <a:cs typeface="Calibri"/>
              </a:rPr>
              <a:t>function:</a:t>
            </a:r>
            <a:endParaRPr sz="2000">
              <a:latin typeface="Calibri"/>
              <a:cs typeface="Calibri"/>
            </a:endParaRPr>
          </a:p>
          <a:p>
            <a:pPr marL="1588770">
              <a:lnSpc>
                <a:spcPct val="100000"/>
              </a:lnSpc>
              <a:spcBef>
                <a:spcPts val="1885"/>
              </a:spcBef>
            </a:pPr>
            <a:r>
              <a:rPr sz="1800" b="1" spc="-10" dirty="0">
                <a:solidFill>
                  <a:srgbClr val="FFFFFF"/>
                </a:solidFill>
                <a:latin typeface="Calibri"/>
                <a:cs typeface="Calibri"/>
              </a:rPr>
              <a:t>File_object.close()</a:t>
            </a:r>
            <a:endParaRPr sz="1800">
              <a:latin typeface="Calibri"/>
              <a:cs typeface="Calibri"/>
            </a:endParaRPr>
          </a:p>
          <a:p>
            <a:pPr>
              <a:lnSpc>
                <a:spcPct val="100000"/>
              </a:lnSpc>
              <a:spcBef>
                <a:spcPts val="75"/>
              </a:spcBef>
            </a:pPr>
            <a:endParaRPr sz="1800">
              <a:latin typeface="Calibri"/>
              <a:cs typeface="Calibri"/>
            </a:endParaRPr>
          </a:p>
          <a:p>
            <a:pPr marL="12700" marR="1369060">
              <a:lnSpc>
                <a:spcPct val="131800"/>
              </a:lnSpc>
            </a:pPr>
            <a:r>
              <a:rPr sz="2000" b="1" spc="-10" dirty="0">
                <a:latin typeface="Calibri"/>
                <a:cs typeface="Calibri"/>
              </a:rPr>
              <a:t>Example:</a:t>
            </a:r>
            <a:r>
              <a:rPr sz="2000" spc="-10" dirty="0">
                <a:latin typeface="Times New Roman"/>
                <a:cs typeface="Times New Roman"/>
              </a:rPr>
              <a:t> </a:t>
            </a:r>
            <a:r>
              <a:rPr sz="2000" spc="-20" dirty="0">
                <a:latin typeface="Calibri"/>
                <a:cs typeface="Calibri"/>
              </a:rPr>
              <a:t>j=open(“simple.txt”,”r”) </a:t>
            </a:r>
            <a:r>
              <a:rPr sz="2000" spc="-10" dirty="0">
                <a:latin typeface="Calibri"/>
                <a:cs typeface="Calibri"/>
              </a:rPr>
              <a:t>k=j.read()</a:t>
            </a:r>
            <a:endParaRPr sz="2000">
              <a:latin typeface="Calibri"/>
              <a:cs typeface="Calibri"/>
            </a:endParaRPr>
          </a:p>
          <a:p>
            <a:pPr marL="12700" marR="2995930">
              <a:lnSpc>
                <a:spcPct val="131500"/>
              </a:lnSpc>
            </a:pPr>
            <a:r>
              <a:rPr sz="2000" spc="-10" dirty="0">
                <a:latin typeface="Calibri"/>
                <a:cs typeface="Calibri"/>
              </a:rPr>
              <a:t>print(k)</a:t>
            </a:r>
            <a:r>
              <a:rPr sz="2000" spc="-10" dirty="0">
                <a:latin typeface="Times New Roman"/>
                <a:cs typeface="Times New Roman"/>
              </a:rPr>
              <a:t> </a:t>
            </a:r>
            <a:r>
              <a:rPr sz="2000" spc="-10" dirty="0">
                <a:latin typeface="Calibri"/>
                <a:cs typeface="Calibri"/>
              </a:rPr>
              <a:t>j.close()</a:t>
            </a:r>
            <a:endParaRPr sz="2000">
              <a:latin typeface="Calibri"/>
              <a:cs typeface="Calibri"/>
            </a:endParaRPr>
          </a:p>
          <a:p>
            <a:pPr marL="12700">
              <a:lnSpc>
                <a:spcPct val="100000"/>
              </a:lnSpc>
              <a:spcBef>
                <a:spcPts val="770"/>
              </a:spcBef>
            </a:pPr>
            <a:r>
              <a:rPr sz="2000" b="1" spc="-10" dirty="0">
                <a:latin typeface="Calibri"/>
                <a:cs typeface="Calibri"/>
              </a:rPr>
              <a:t>Output:</a:t>
            </a:r>
            <a:endParaRPr sz="2000">
              <a:latin typeface="Calibri"/>
              <a:cs typeface="Calibri"/>
            </a:endParaRPr>
          </a:p>
          <a:p>
            <a:pPr marL="12700">
              <a:lnSpc>
                <a:spcPct val="100000"/>
              </a:lnSpc>
              <a:spcBef>
                <a:spcPts val="755"/>
              </a:spcBef>
            </a:pPr>
            <a:r>
              <a:rPr sz="2000" dirty="0">
                <a:latin typeface="Calibri"/>
                <a:cs typeface="Calibri"/>
              </a:rPr>
              <a:t>Hello</a:t>
            </a:r>
            <a:r>
              <a:rPr sz="2000" spc="-95" dirty="0">
                <a:latin typeface="Times New Roman"/>
                <a:cs typeface="Times New Roman"/>
              </a:rPr>
              <a:t> </a:t>
            </a:r>
            <a:r>
              <a:rPr sz="2000" spc="-10" dirty="0">
                <a:latin typeface="Calibri"/>
                <a:cs typeface="Calibri"/>
              </a:rPr>
              <a:t>Nagarjuna</a:t>
            </a:r>
            <a:endParaRPr sz="2000">
              <a:latin typeface="Calibri"/>
              <a:cs typeface="Calibri"/>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124" y="391154"/>
            <a:ext cx="2272030" cy="330835"/>
          </a:xfrm>
          <a:prstGeom prst="rect">
            <a:avLst/>
          </a:prstGeom>
        </p:spPr>
        <p:txBody>
          <a:bodyPr vert="horz" wrap="square" lIns="0" tIns="13335" rIns="0" bIns="0" rtlCol="0">
            <a:spAutoFit/>
          </a:bodyPr>
          <a:lstStyle/>
          <a:p>
            <a:pPr marL="12700">
              <a:lnSpc>
                <a:spcPct val="100000"/>
              </a:lnSpc>
              <a:spcBef>
                <a:spcPts val="105"/>
              </a:spcBef>
            </a:pPr>
            <a:r>
              <a:rPr sz="2000" dirty="0"/>
              <a:t>File</a:t>
            </a:r>
            <a:r>
              <a:rPr sz="2000" b="0" spc="-80" dirty="0">
                <a:latin typeface="Times New Roman"/>
                <a:cs typeface="Times New Roman"/>
              </a:rPr>
              <a:t> </a:t>
            </a:r>
            <a:r>
              <a:rPr sz="2000" dirty="0"/>
              <a:t>Names</a:t>
            </a:r>
            <a:r>
              <a:rPr sz="2000" b="0" spc="-60" dirty="0">
                <a:latin typeface="Times New Roman"/>
                <a:cs typeface="Times New Roman"/>
              </a:rPr>
              <a:t> </a:t>
            </a:r>
            <a:r>
              <a:rPr sz="2000" dirty="0"/>
              <a:t>and</a:t>
            </a:r>
            <a:r>
              <a:rPr sz="2000" b="0" spc="-60" dirty="0">
                <a:latin typeface="Times New Roman"/>
                <a:cs typeface="Times New Roman"/>
              </a:rPr>
              <a:t> </a:t>
            </a:r>
            <a:r>
              <a:rPr sz="2000" spc="-10" dirty="0"/>
              <a:t>Paths</a:t>
            </a:r>
            <a:endParaRPr sz="2000">
              <a:latin typeface="Times New Roman"/>
              <a:cs typeface="Times New Roman"/>
            </a:endParaRPr>
          </a:p>
        </p:txBody>
      </p:sp>
      <p:sp>
        <p:nvSpPr>
          <p:cNvPr id="3" name="object 3"/>
          <p:cNvSpPr txBox="1"/>
          <p:nvPr/>
        </p:nvSpPr>
        <p:spPr>
          <a:xfrm>
            <a:off x="484124" y="798008"/>
            <a:ext cx="5455920" cy="1167765"/>
          </a:xfrm>
          <a:prstGeom prst="rect">
            <a:avLst/>
          </a:prstGeom>
        </p:spPr>
        <p:txBody>
          <a:bodyPr vert="horz" wrap="square" lIns="0" tIns="12700" rIns="0" bIns="0" rtlCol="0">
            <a:spAutoFit/>
          </a:bodyPr>
          <a:lstStyle/>
          <a:p>
            <a:pPr marL="12700">
              <a:lnSpc>
                <a:spcPts val="2050"/>
              </a:lnSpc>
              <a:spcBef>
                <a:spcPts val="100"/>
              </a:spcBef>
            </a:pPr>
            <a:r>
              <a:rPr sz="1800" b="1" dirty="0">
                <a:latin typeface="Calibri"/>
                <a:cs typeface="Calibri"/>
              </a:rPr>
              <a:t>To</a:t>
            </a:r>
            <a:r>
              <a:rPr sz="1800" spc="114" dirty="0">
                <a:latin typeface="Times New Roman"/>
                <a:cs typeface="Times New Roman"/>
              </a:rPr>
              <a:t> </a:t>
            </a:r>
            <a:r>
              <a:rPr sz="1800" dirty="0">
                <a:latin typeface="Calibri"/>
                <a:cs typeface="Calibri"/>
              </a:rPr>
              <a:t>understand</a:t>
            </a:r>
            <a:r>
              <a:rPr sz="1800" spc="125" dirty="0">
                <a:latin typeface="Times New Roman"/>
                <a:cs typeface="Times New Roman"/>
              </a:rPr>
              <a:t> </a:t>
            </a:r>
            <a:r>
              <a:rPr sz="1800" dirty="0">
                <a:latin typeface="Calibri"/>
                <a:cs typeface="Calibri"/>
              </a:rPr>
              <a:t>path</a:t>
            </a:r>
            <a:r>
              <a:rPr sz="1800" spc="105" dirty="0">
                <a:latin typeface="Times New Roman"/>
                <a:cs typeface="Times New Roman"/>
              </a:rPr>
              <a:t> </a:t>
            </a:r>
            <a:r>
              <a:rPr sz="1800" dirty="0">
                <a:latin typeface="Calibri"/>
                <a:cs typeface="Calibri"/>
              </a:rPr>
              <a:t>we</a:t>
            </a:r>
            <a:r>
              <a:rPr sz="1800" spc="114" dirty="0">
                <a:latin typeface="Times New Roman"/>
                <a:cs typeface="Times New Roman"/>
              </a:rPr>
              <a:t> </a:t>
            </a:r>
            <a:r>
              <a:rPr sz="1800" dirty="0">
                <a:latin typeface="Calibri"/>
                <a:cs typeface="Calibri"/>
              </a:rPr>
              <a:t>must</a:t>
            </a:r>
            <a:r>
              <a:rPr sz="1800" spc="120" dirty="0">
                <a:latin typeface="Times New Roman"/>
                <a:cs typeface="Times New Roman"/>
              </a:rPr>
              <a:t> </a:t>
            </a:r>
            <a:r>
              <a:rPr sz="1800" dirty="0">
                <a:latin typeface="Calibri"/>
                <a:cs typeface="Calibri"/>
              </a:rPr>
              <a:t>be</a:t>
            </a:r>
            <a:r>
              <a:rPr sz="1800" spc="130" dirty="0">
                <a:latin typeface="Times New Roman"/>
                <a:cs typeface="Times New Roman"/>
              </a:rPr>
              <a:t> </a:t>
            </a:r>
            <a:r>
              <a:rPr sz="1800" dirty="0">
                <a:latin typeface="Calibri"/>
                <a:cs typeface="Calibri"/>
              </a:rPr>
              <a:t>familiar</a:t>
            </a:r>
            <a:r>
              <a:rPr sz="1800" spc="135" dirty="0">
                <a:latin typeface="Times New Roman"/>
                <a:cs typeface="Times New Roman"/>
              </a:rPr>
              <a:t> </a:t>
            </a:r>
            <a:r>
              <a:rPr sz="1800" dirty="0">
                <a:latin typeface="Calibri"/>
                <a:cs typeface="Calibri"/>
              </a:rPr>
              <a:t>with</a:t>
            </a:r>
            <a:r>
              <a:rPr sz="1800" spc="120" dirty="0">
                <a:latin typeface="Times New Roman"/>
                <a:cs typeface="Times New Roman"/>
              </a:rPr>
              <a:t> </a:t>
            </a:r>
            <a:r>
              <a:rPr sz="1800" dirty="0">
                <a:latin typeface="Calibri"/>
                <a:cs typeface="Calibri"/>
              </a:rPr>
              <a:t>the</a:t>
            </a:r>
            <a:r>
              <a:rPr sz="1800" spc="114" dirty="0">
                <a:latin typeface="Times New Roman"/>
                <a:cs typeface="Times New Roman"/>
              </a:rPr>
              <a:t> </a:t>
            </a:r>
            <a:r>
              <a:rPr sz="1800" spc="-10" dirty="0">
                <a:latin typeface="Calibri"/>
                <a:cs typeface="Calibri"/>
              </a:rPr>
              <a:t>terms:</a:t>
            </a:r>
            <a:endParaRPr sz="1800">
              <a:latin typeface="Calibri"/>
              <a:cs typeface="Calibri"/>
            </a:endParaRPr>
          </a:p>
          <a:p>
            <a:pPr marL="12700">
              <a:lnSpc>
                <a:spcPts val="2050"/>
              </a:lnSpc>
            </a:pPr>
            <a:r>
              <a:rPr sz="1800" dirty="0">
                <a:latin typeface="Calibri"/>
                <a:cs typeface="Calibri"/>
              </a:rPr>
              <a:t>DRIVE,</a:t>
            </a:r>
            <a:r>
              <a:rPr sz="1800" spc="-30" dirty="0">
                <a:latin typeface="Times New Roman"/>
                <a:cs typeface="Times New Roman"/>
              </a:rPr>
              <a:t> </a:t>
            </a:r>
            <a:r>
              <a:rPr sz="1800" spc="-30" dirty="0">
                <a:latin typeface="Calibri"/>
                <a:cs typeface="Calibri"/>
              </a:rPr>
              <a:t>FOLDER/DIRECTORY,</a:t>
            </a:r>
            <a:r>
              <a:rPr sz="1800" spc="-35" dirty="0">
                <a:latin typeface="Times New Roman"/>
                <a:cs typeface="Times New Roman"/>
              </a:rPr>
              <a:t> </a:t>
            </a:r>
            <a:r>
              <a:rPr sz="1800" spc="-10" dirty="0">
                <a:latin typeface="Calibri"/>
                <a:cs typeface="Calibri"/>
              </a:rPr>
              <a:t>FILES.</a:t>
            </a:r>
            <a:endParaRPr sz="1800">
              <a:latin typeface="Calibri"/>
              <a:cs typeface="Calibri"/>
            </a:endParaRPr>
          </a:p>
          <a:p>
            <a:pPr marL="12700" marR="7620">
              <a:lnSpc>
                <a:spcPts val="1939"/>
              </a:lnSpc>
              <a:spcBef>
                <a:spcPts val="1030"/>
              </a:spcBef>
            </a:pPr>
            <a:r>
              <a:rPr sz="1800" dirty="0">
                <a:latin typeface="Calibri"/>
                <a:cs typeface="Calibri"/>
              </a:rPr>
              <a:t>Our</a:t>
            </a:r>
            <a:r>
              <a:rPr sz="1800" spc="215" dirty="0">
                <a:latin typeface="Times New Roman"/>
                <a:cs typeface="Times New Roman"/>
              </a:rPr>
              <a:t> </a:t>
            </a:r>
            <a:r>
              <a:rPr sz="1800" dirty="0">
                <a:latin typeface="Calibri"/>
                <a:cs typeface="Calibri"/>
              </a:rPr>
              <a:t>hard</a:t>
            </a:r>
            <a:r>
              <a:rPr sz="1800" spc="235" dirty="0">
                <a:latin typeface="Times New Roman"/>
                <a:cs typeface="Times New Roman"/>
              </a:rPr>
              <a:t> </a:t>
            </a:r>
            <a:r>
              <a:rPr sz="1800" dirty="0">
                <a:latin typeface="Calibri"/>
                <a:cs typeface="Calibri"/>
              </a:rPr>
              <a:t>disk</a:t>
            </a:r>
            <a:r>
              <a:rPr sz="1800" spc="225" dirty="0">
                <a:latin typeface="Times New Roman"/>
                <a:cs typeface="Times New Roman"/>
              </a:rPr>
              <a:t> </a:t>
            </a:r>
            <a:r>
              <a:rPr sz="1800" dirty="0">
                <a:latin typeface="Calibri"/>
                <a:cs typeface="Calibri"/>
              </a:rPr>
              <a:t>is</a:t>
            </a:r>
            <a:r>
              <a:rPr sz="1800" spc="225" dirty="0">
                <a:latin typeface="Times New Roman"/>
                <a:cs typeface="Times New Roman"/>
              </a:rPr>
              <a:t> </a:t>
            </a:r>
            <a:r>
              <a:rPr sz="1800" dirty="0">
                <a:latin typeface="Calibri"/>
                <a:cs typeface="Calibri"/>
              </a:rPr>
              <a:t>logically</a:t>
            </a:r>
            <a:r>
              <a:rPr sz="1800" spc="235" dirty="0">
                <a:latin typeface="Times New Roman"/>
                <a:cs typeface="Times New Roman"/>
              </a:rPr>
              <a:t> </a:t>
            </a:r>
            <a:r>
              <a:rPr sz="1800" dirty="0">
                <a:latin typeface="Calibri"/>
                <a:cs typeface="Calibri"/>
              </a:rPr>
              <a:t>divided</a:t>
            </a:r>
            <a:r>
              <a:rPr sz="1800" spc="229" dirty="0">
                <a:latin typeface="Times New Roman"/>
                <a:cs typeface="Times New Roman"/>
              </a:rPr>
              <a:t> </a:t>
            </a:r>
            <a:r>
              <a:rPr sz="1800" dirty="0">
                <a:latin typeface="Calibri"/>
                <a:cs typeface="Calibri"/>
              </a:rPr>
              <a:t>into</a:t>
            </a:r>
            <a:r>
              <a:rPr sz="1800" spc="235" dirty="0">
                <a:latin typeface="Times New Roman"/>
                <a:cs typeface="Times New Roman"/>
              </a:rPr>
              <a:t> </a:t>
            </a:r>
            <a:r>
              <a:rPr sz="1800" dirty="0">
                <a:latin typeface="Calibri"/>
                <a:cs typeface="Calibri"/>
              </a:rPr>
              <a:t>many</a:t>
            </a:r>
            <a:r>
              <a:rPr sz="1800" spc="220" dirty="0">
                <a:latin typeface="Times New Roman"/>
                <a:cs typeface="Times New Roman"/>
              </a:rPr>
              <a:t> </a:t>
            </a:r>
            <a:r>
              <a:rPr sz="1800" dirty="0">
                <a:latin typeface="Calibri"/>
                <a:cs typeface="Calibri"/>
              </a:rPr>
              <a:t>parts</a:t>
            </a:r>
            <a:r>
              <a:rPr sz="1800" spc="225" dirty="0">
                <a:latin typeface="Times New Roman"/>
                <a:cs typeface="Times New Roman"/>
              </a:rPr>
              <a:t> </a:t>
            </a:r>
            <a:r>
              <a:rPr sz="1800" spc="-10" dirty="0">
                <a:latin typeface="Calibri"/>
                <a:cs typeface="Calibri"/>
              </a:rPr>
              <a:t>called</a:t>
            </a:r>
            <a:r>
              <a:rPr sz="1800" spc="-10" dirty="0">
                <a:latin typeface="Times New Roman"/>
                <a:cs typeface="Times New Roman"/>
              </a:rPr>
              <a:t> </a:t>
            </a:r>
            <a:r>
              <a:rPr sz="1800" dirty="0">
                <a:latin typeface="Calibri"/>
                <a:cs typeface="Calibri"/>
              </a:rPr>
              <a:t>Drives</a:t>
            </a:r>
            <a:r>
              <a:rPr sz="1800" spc="-90" dirty="0">
                <a:latin typeface="Times New Roman"/>
                <a:cs typeface="Times New Roman"/>
              </a:rPr>
              <a:t> </a:t>
            </a:r>
            <a:r>
              <a:rPr sz="1800" dirty="0">
                <a:latin typeface="Calibri"/>
                <a:cs typeface="Calibri"/>
              </a:rPr>
              <a:t>like</a:t>
            </a:r>
            <a:r>
              <a:rPr sz="1800" spc="-75" dirty="0">
                <a:latin typeface="Times New Roman"/>
                <a:cs typeface="Times New Roman"/>
              </a:rPr>
              <a:t> </a:t>
            </a:r>
            <a:r>
              <a:rPr sz="1800" dirty="0">
                <a:latin typeface="Calibri"/>
                <a:cs typeface="Calibri"/>
              </a:rPr>
              <a:t>C</a:t>
            </a:r>
            <a:r>
              <a:rPr sz="1800" spc="-80" dirty="0">
                <a:latin typeface="Times New Roman"/>
                <a:cs typeface="Times New Roman"/>
              </a:rPr>
              <a:t> </a:t>
            </a:r>
            <a:r>
              <a:rPr sz="1800" dirty="0">
                <a:latin typeface="Calibri"/>
                <a:cs typeface="Calibri"/>
              </a:rPr>
              <a:t>drive,</a:t>
            </a:r>
            <a:r>
              <a:rPr sz="1800" spc="-90" dirty="0">
                <a:latin typeface="Times New Roman"/>
                <a:cs typeface="Times New Roman"/>
              </a:rPr>
              <a:t> </a:t>
            </a:r>
            <a:r>
              <a:rPr sz="1800" dirty="0">
                <a:latin typeface="Calibri"/>
                <a:cs typeface="Calibri"/>
              </a:rPr>
              <a:t>D</a:t>
            </a:r>
            <a:r>
              <a:rPr sz="1800" spc="-75" dirty="0">
                <a:latin typeface="Times New Roman"/>
                <a:cs typeface="Times New Roman"/>
              </a:rPr>
              <a:t> </a:t>
            </a:r>
            <a:r>
              <a:rPr sz="1800" dirty="0">
                <a:latin typeface="Calibri"/>
                <a:cs typeface="Calibri"/>
              </a:rPr>
              <a:t>drive</a:t>
            </a:r>
            <a:r>
              <a:rPr sz="1800" spc="-90" dirty="0">
                <a:latin typeface="Times New Roman"/>
                <a:cs typeface="Times New Roman"/>
              </a:rPr>
              <a:t> </a:t>
            </a:r>
            <a:r>
              <a:rPr sz="1800" spc="-20" dirty="0">
                <a:latin typeface="Calibri"/>
                <a:cs typeface="Calibri"/>
              </a:rPr>
              <a:t>etc.</a:t>
            </a:r>
            <a:endParaRPr sz="1800">
              <a:latin typeface="Calibri"/>
              <a:cs typeface="Calibri"/>
            </a:endParaRPr>
          </a:p>
        </p:txBody>
      </p:sp>
      <p:sp>
        <p:nvSpPr>
          <p:cNvPr id="4" name="object 4"/>
          <p:cNvSpPr txBox="1"/>
          <p:nvPr/>
        </p:nvSpPr>
        <p:spPr>
          <a:xfrm>
            <a:off x="484124" y="3536062"/>
            <a:ext cx="4530725" cy="2790825"/>
          </a:xfrm>
          <a:prstGeom prst="rect">
            <a:avLst/>
          </a:prstGeom>
        </p:spPr>
        <p:txBody>
          <a:bodyPr vert="horz" wrap="square" lIns="0" tIns="43815" rIns="0" bIns="0" rtlCol="0">
            <a:spAutoFit/>
          </a:bodyPr>
          <a:lstStyle/>
          <a:p>
            <a:pPr marL="12700" marR="5080">
              <a:lnSpc>
                <a:spcPts val="1939"/>
              </a:lnSpc>
              <a:spcBef>
                <a:spcPts val="345"/>
              </a:spcBef>
              <a:tabLst>
                <a:tab pos="524510" algn="l"/>
                <a:tab pos="1158875" algn="l"/>
                <a:tab pos="1466215" algn="l"/>
                <a:tab pos="1943735" algn="l"/>
                <a:tab pos="2574290" algn="l"/>
                <a:tab pos="3624579" algn="l"/>
                <a:tab pos="3964940" algn="l"/>
              </a:tabLst>
            </a:pPr>
            <a:r>
              <a:rPr sz="1800" spc="-25" dirty="0">
                <a:latin typeface="Calibri"/>
                <a:cs typeface="Calibri"/>
              </a:rPr>
              <a:t>The</a:t>
            </a:r>
            <a:r>
              <a:rPr sz="1800" dirty="0">
                <a:latin typeface="Times New Roman"/>
                <a:cs typeface="Times New Roman"/>
              </a:rPr>
              <a:t>	</a:t>
            </a:r>
            <a:r>
              <a:rPr sz="1800" spc="-10" dirty="0">
                <a:latin typeface="Calibri"/>
                <a:cs typeface="Calibri"/>
              </a:rPr>
              <a:t>drive</a:t>
            </a:r>
            <a:r>
              <a:rPr sz="1800" dirty="0">
                <a:latin typeface="Times New Roman"/>
                <a:cs typeface="Times New Roman"/>
              </a:rPr>
              <a:t>	</a:t>
            </a:r>
            <a:r>
              <a:rPr sz="1800" spc="-25" dirty="0">
                <a:latin typeface="Calibri"/>
                <a:cs typeface="Calibri"/>
              </a:rPr>
              <a:t>is</a:t>
            </a:r>
            <a:r>
              <a:rPr sz="1800" dirty="0">
                <a:latin typeface="Times New Roman"/>
                <a:cs typeface="Times New Roman"/>
              </a:rPr>
              <a:t>	</a:t>
            </a:r>
            <a:r>
              <a:rPr sz="1800" spc="-25" dirty="0">
                <a:latin typeface="Calibri"/>
                <a:cs typeface="Calibri"/>
              </a:rPr>
              <a:t>the</a:t>
            </a:r>
            <a:r>
              <a:rPr sz="1800" dirty="0">
                <a:latin typeface="Times New Roman"/>
                <a:cs typeface="Times New Roman"/>
              </a:rPr>
              <a:t>	</a:t>
            </a:r>
            <a:r>
              <a:rPr sz="1800" spc="-20" dirty="0">
                <a:latin typeface="Calibri"/>
                <a:cs typeface="Calibri"/>
              </a:rPr>
              <a:t>main</a:t>
            </a:r>
            <a:r>
              <a:rPr sz="1800" dirty="0">
                <a:latin typeface="Times New Roman"/>
                <a:cs typeface="Times New Roman"/>
              </a:rPr>
              <a:t>	</a:t>
            </a:r>
            <a:r>
              <a:rPr sz="1800" spc="-10" dirty="0">
                <a:latin typeface="Calibri"/>
                <a:cs typeface="Calibri"/>
              </a:rPr>
              <a:t>container</a:t>
            </a:r>
            <a:r>
              <a:rPr sz="1800" dirty="0">
                <a:latin typeface="Times New Roman"/>
                <a:cs typeface="Times New Roman"/>
              </a:rPr>
              <a:t>	</a:t>
            </a:r>
            <a:r>
              <a:rPr sz="1800" spc="-25" dirty="0">
                <a:latin typeface="Calibri"/>
                <a:cs typeface="Calibri"/>
              </a:rPr>
              <a:t>in</a:t>
            </a:r>
            <a:r>
              <a:rPr sz="1800" dirty="0">
                <a:latin typeface="Times New Roman"/>
                <a:cs typeface="Times New Roman"/>
              </a:rPr>
              <a:t>	</a:t>
            </a:r>
            <a:r>
              <a:rPr sz="1800" spc="-10" dirty="0">
                <a:latin typeface="Calibri"/>
                <a:cs typeface="Calibri"/>
              </a:rPr>
              <a:t>which</a:t>
            </a:r>
            <a:r>
              <a:rPr sz="1800" spc="-10" dirty="0">
                <a:latin typeface="Times New Roman"/>
                <a:cs typeface="Times New Roman"/>
              </a:rPr>
              <a:t> </a:t>
            </a:r>
            <a:r>
              <a:rPr sz="1800" dirty="0">
                <a:latin typeface="Calibri"/>
                <a:cs typeface="Calibri"/>
              </a:rPr>
              <a:t>everything</a:t>
            </a:r>
            <a:r>
              <a:rPr sz="1800" spc="-85" dirty="0">
                <a:latin typeface="Times New Roman"/>
                <a:cs typeface="Times New Roman"/>
              </a:rPr>
              <a:t> </a:t>
            </a:r>
            <a:r>
              <a:rPr sz="1800" dirty="0">
                <a:latin typeface="Calibri"/>
                <a:cs typeface="Calibri"/>
              </a:rPr>
              <a:t>to</a:t>
            </a:r>
            <a:r>
              <a:rPr sz="1800" spc="-95" dirty="0">
                <a:latin typeface="Times New Roman"/>
                <a:cs typeface="Times New Roman"/>
              </a:rPr>
              <a:t> </a:t>
            </a:r>
            <a:r>
              <a:rPr sz="1800" spc="-10" dirty="0">
                <a:latin typeface="Calibri"/>
                <a:cs typeface="Calibri"/>
              </a:rPr>
              <a:t>store.</a:t>
            </a:r>
            <a:endParaRPr sz="1800">
              <a:latin typeface="Calibri"/>
              <a:cs typeface="Calibri"/>
            </a:endParaRPr>
          </a:p>
          <a:p>
            <a:pPr marL="12700">
              <a:lnSpc>
                <a:spcPct val="100000"/>
              </a:lnSpc>
              <a:spcBef>
                <a:spcPts val="760"/>
              </a:spcBef>
            </a:pPr>
            <a:r>
              <a:rPr sz="1800" dirty="0">
                <a:latin typeface="Calibri"/>
                <a:cs typeface="Calibri"/>
              </a:rPr>
              <a:t>The</a:t>
            </a:r>
            <a:r>
              <a:rPr sz="1800" spc="-80" dirty="0">
                <a:latin typeface="Times New Roman"/>
                <a:cs typeface="Times New Roman"/>
              </a:rPr>
              <a:t> </a:t>
            </a:r>
            <a:r>
              <a:rPr sz="1800" dirty="0">
                <a:latin typeface="Calibri"/>
                <a:cs typeface="Calibri"/>
              </a:rPr>
              <a:t>naming</a:t>
            </a:r>
            <a:r>
              <a:rPr sz="1800" spc="-55" dirty="0">
                <a:latin typeface="Times New Roman"/>
                <a:cs typeface="Times New Roman"/>
              </a:rPr>
              <a:t> </a:t>
            </a:r>
            <a:r>
              <a:rPr sz="1800" dirty="0">
                <a:latin typeface="Calibri"/>
                <a:cs typeface="Calibri"/>
              </a:rPr>
              <a:t>format</a:t>
            </a:r>
            <a:r>
              <a:rPr sz="1800" spc="-90" dirty="0">
                <a:latin typeface="Times New Roman"/>
                <a:cs typeface="Times New Roman"/>
              </a:rPr>
              <a:t> </a:t>
            </a:r>
            <a:r>
              <a:rPr sz="1800" dirty="0">
                <a:latin typeface="Calibri"/>
                <a:cs typeface="Calibri"/>
              </a:rPr>
              <a:t>is</a:t>
            </a:r>
            <a:r>
              <a:rPr sz="1800" spc="-75" dirty="0">
                <a:latin typeface="Times New Roman"/>
                <a:cs typeface="Times New Roman"/>
              </a:rPr>
              <a:t> </a:t>
            </a:r>
            <a:r>
              <a:rPr sz="1800" spc="-10" dirty="0">
                <a:latin typeface="Calibri"/>
                <a:cs typeface="Calibri"/>
              </a:rPr>
              <a:t>DRIVE_LETTER:</a:t>
            </a:r>
            <a:endParaRPr sz="1800">
              <a:latin typeface="Calibri"/>
              <a:cs typeface="Calibri"/>
            </a:endParaRPr>
          </a:p>
          <a:p>
            <a:pPr marL="12700">
              <a:lnSpc>
                <a:spcPct val="100000"/>
              </a:lnSpc>
              <a:spcBef>
                <a:spcPts val="780"/>
              </a:spcBef>
            </a:pPr>
            <a:r>
              <a:rPr sz="1800" b="1" dirty="0">
                <a:latin typeface="Calibri"/>
                <a:cs typeface="Calibri"/>
              </a:rPr>
              <a:t>For</a:t>
            </a:r>
            <a:r>
              <a:rPr sz="1800" spc="-60" dirty="0">
                <a:latin typeface="Times New Roman"/>
                <a:cs typeface="Times New Roman"/>
              </a:rPr>
              <a:t> </a:t>
            </a:r>
            <a:r>
              <a:rPr sz="1800" b="1" dirty="0">
                <a:latin typeface="Calibri"/>
                <a:cs typeface="Calibri"/>
              </a:rPr>
              <a:t>Ex</a:t>
            </a:r>
            <a:r>
              <a:rPr sz="1800" spc="-50" dirty="0">
                <a:latin typeface="Times New Roman"/>
                <a:cs typeface="Times New Roman"/>
              </a:rPr>
              <a:t> </a:t>
            </a:r>
            <a:r>
              <a:rPr sz="1800" b="1" dirty="0">
                <a:latin typeface="Calibri"/>
                <a:cs typeface="Calibri"/>
              </a:rPr>
              <a:t>C:</a:t>
            </a:r>
            <a:r>
              <a:rPr sz="1800" spc="-45" dirty="0">
                <a:latin typeface="Times New Roman"/>
                <a:cs typeface="Times New Roman"/>
              </a:rPr>
              <a:t> </a:t>
            </a:r>
            <a:r>
              <a:rPr sz="1800" b="1" dirty="0">
                <a:latin typeface="Calibri"/>
                <a:cs typeface="Calibri"/>
              </a:rPr>
              <a:t>,</a:t>
            </a:r>
            <a:r>
              <a:rPr sz="1800" spc="-50" dirty="0">
                <a:latin typeface="Times New Roman"/>
                <a:cs typeface="Times New Roman"/>
              </a:rPr>
              <a:t> </a:t>
            </a:r>
            <a:r>
              <a:rPr sz="1800" b="1" spc="-25" dirty="0">
                <a:latin typeface="Calibri"/>
                <a:cs typeface="Calibri"/>
              </a:rPr>
              <a:t>D:</a:t>
            </a:r>
            <a:endParaRPr sz="1800">
              <a:latin typeface="Calibri"/>
              <a:cs typeface="Calibri"/>
            </a:endParaRPr>
          </a:p>
          <a:p>
            <a:pPr marL="241300" indent="-228600">
              <a:lnSpc>
                <a:spcPct val="100000"/>
              </a:lnSpc>
              <a:spcBef>
                <a:spcPts val="795"/>
              </a:spcBef>
              <a:buFont typeface="Wingdings"/>
              <a:buChar char=""/>
              <a:tabLst>
                <a:tab pos="241300" algn="l"/>
              </a:tabLst>
            </a:pPr>
            <a:r>
              <a:rPr sz="1800" dirty="0">
                <a:latin typeface="Calibri"/>
                <a:cs typeface="Calibri"/>
              </a:rPr>
              <a:t>Drive</a:t>
            </a:r>
            <a:r>
              <a:rPr sz="1800" spc="-60" dirty="0">
                <a:latin typeface="Times New Roman"/>
                <a:cs typeface="Times New Roman"/>
              </a:rPr>
              <a:t> </a:t>
            </a:r>
            <a:r>
              <a:rPr sz="1800" dirty="0">
                <a:latin typeface="Calibri"/>
                <a:cs typeface="Calibri"/>
              </a:rPr>
              <a:t>is</a:t>
            </a:r>
            <a:r>
              <a:rPr sz="1800" spc="-70" dirty="0">
                <a:latin typeface="Times New Roman"/>
                <a:cs typeface="Times New Roman"/>
              </a:rPr>
              <a:t> </a:t>
            </a:r>
            <a:r>
              <a:rPr sz="1800" dirty="0">
                <a:latin typeface="Calibri"/>
                <a:cs typeface="Calibri"/>
              </a:rPr>
              <a:t>also</a:t>
            </a:r>
            <a:r>
              <a:rPr sz="1800" spc="-70" dirty="0">
                <a:latin typeface="Times New Roman"/>
                <a:cs typeface="Times New Roman"/>
              </a:rPr>
              <a:t> </a:t>
            </a:r>
            <a:r>
              <a:rPr sz="1800" dirty="0">
                <a:latin typeface="Calibri"/>
                <a:cs typeface="Calibri"/>
              </a:rPr>
              <a:t>known</a:t>
            </a:r>
            <a:r>
              <a:rPr sz="1800" spc="-60" dirty="0">
                <a:latin typeface="Times New Roman"/>
                <a:cs typeface="Times New Roman"/>
              </a:rPr>
              <a:t> </a:t>
            </a:r>
            <a:r>
              <a:rPr sz="1800" dirty="0">
                <a:latin typeface="Calibri"/>
                <a:cs typeface="Calibri"/>
              </a:rPr>
              <a:t>as</a:t>
            </a:r>
            <a:r>
              <a:rPr sz="1800" spc="-70" dirty="0">
                <a:latin typeface="Times New Roman"/>
                <a:cs typeface="Times New Roman"/>
              </a:rPr>
              <a:t> </a:t>
            </a:r>
            <a:r>
              <a:rPr sz="1800" spc="-10" dirty="0">
                <a:latin typeface="Calibri"/>
                <a:cs typeface="Calibri"/>
              </a:rPr>
              <a:t>ROOT</a:t>
            </a:r>
            <a:r>
              <a:rPr sz="1800" spc="-70" dirty="0">
                <a:latin typeface="Times New Roman"/>
                <a:cs typeface="Times New Roman"/>
              </a:rPr>
              <a:t> </a:t>
            </a:r>
            <a:r>
              <a:rPr sz="1800" spc="-10" dirty="0">
                <a:latin typeface="Calibri"/>
                <a:cs typeface="Calibri"/>
              </a:rPr>
              <a:t>DIRECTORY.</a:t>
            </a:r>
            <a:endParaRPr sz="1800">
              <a:latin typeface="Calibri"/>
              <a:cs typeface="Calibri"/>
            </a:endParaRPr>
          </a:p>
          <a:p>
            <a:pPr marL="241300" indent="-228600">
              <a:lnSpc>
                <a:spcPct val="100000"/>
              </a:lnSpc>
              <a:spcBef>
                <a:spcPts val="780"/>
              </a:spcBef>
              <a:buFont typeface="Wingdings"/>
              <a:buChar char=""/>
              <a:tabLst>
                <a:tab pos="241300" algn="l"/>
              </a:tabLst>
            </a:pPr>
            <a:r>
              <a:rPr sz="1800" dirty="0">
                <a:latin typeface="Calibri"/>
                <a:cs typeface="Calibri"/>
              </a:rPr>
              <a:t>Drive</a:t>
            </a:r>
            <a:r>
              <a:rPr sz="1800" spc="-70" dirty="0">
                <a:latin typeface="Times New Roman"/>
                <a:cs typeface="Times New Roman"/>
              </a:rPr>
              <a:t> </a:t>
            </a:r>
            <a:r>
              <a:rPr sz="1800" spc="-10" dirty="0">
                <a:latin typeface="Calibri"/>
                <a:cs typeface="Calibri"/>
              </a:rPr>
              <a:t>contains</a:t>
            </a:r>
            <a:r>
              <a:rPr sz="1800" spc="-80" dirty="0">
                <a:latin typeface="Times New Roman"/>
                <a:cs typeface="Times New Roman"/>
              </a:rPr>
              <a:t> </a:t>
            </a:r>
            <a:r>
              <a:rPr sz="1800" spc="-10" dirty="0">
                <a:latin typeface="Calibri"/>
                <a:cs typeface="Calibri"/>
              </a:rPr>
              <a:t>Folders</a:t>
            </a:r>
            <a:r>
              <a:rPr sz="1800" spc="-70" dirty="0">
                <a:latin typeface="Times New Roman"/>
                <a:cs typeface="Times New Roman"/>
              </a:rPr>
              <a:t> </a:t>
            </a:r>
            <a:r>
              <a:rPr sz="1800" dirty="0">
                <a:latin typeface="Calibri"/>
                <a:cs typeface="Calibri"/>
              </a:rPr>
              <a:t>and</a:t>
            </a:r>
            <a:r>
              <a:rPr sz="1800" spc="-65" dirty="0">
                <a:latin typeface="Times New Roman"/>
                <a:cs typeface="Times New Roman"/>
              </a:rPr>
              <a:t> </a:t>
            </a:r>
            <a:r>
              <a:rPr sz="1800" spc="-20" dirty="0">
                <a:latin typeface="Calibri"/>
                <a:cs typeface="Calibri"/>
              </a:rPr>
              <a:t>files</a:t>
            </a:r>
            <a:endParaRPr sz="1800">
              <a:latin typeface="Calibri"/>
              <a:cs typeface="Calibri"/>
            </a:endParaRPr>
          </a:p>
          <a:p>
            <a:pPr marL="241300" indent="-228600">
              <a:lnSpc>
                <a:spcPct val="100000"/>
              </a:lnSpc>
              <a:spcBef>
                <a:spcPts val="775"/>
              </a:spcBef>
              <a:buFont typeface="Wingdings"/>
              <a:buChar char=""/>
              <a:tabLst>
                <a:tab pos="241300" algn="l"/>
              </a:tabLst>
            </a:pPr>
            <a:r>
              <a:rPr sz="1800" dirty="0">
                <a:latin typeface="Calibri"/>
                <a:cs typeface="Calibri"/>
              </a:rPr>
              <a:t>Folder</a:t>
            </a:r>
            <a:r>
              <a:rPr sz="1800" spc="-75" dirty="0">
                <a:latin typeface="Times New Roman"/>
                <a:cs typeface="Times New Roman"/>
              </a:rPr>
              <a:t> </a:t>
            </a:r>
            <a:r>
              <a:rPr sz="1800" spc="-10" dirty="0">
                <a:latin typeface="Calibri"/>
                <a:cs typeface="Calibri"/>
              </a:rPr>
              <a:t>contains</a:t>
            </a:r>
            <a:r>
              <a:rPr sz="1800" spc="-75" dirty="0">
                <a:latin typeface="Times New Roman"/>
                <a:cs typeface="Times New Roman"/>
              </a:rPr>
              <a:t> </a:t>
            </a:r>
            <a:r>
              <a:rPr sz="1800" spc="-10" dirty="0">
                <a:latin typeface="Calibri"/>
                <a:cs typeface="Calibri"/>
              </a:rPr>
              <a:t>sub-folders</a:t>
            </a:r>
            <a:r>
              <a:rPr sz="1800" spc="-70" dirty="0">
                <a:latin typeface="Times New Roman"/>
                <a:cs typeface="Times New Roman"/>
              </a:rPr>
              <a:t> </a:t>
            </a:r>
            <a:r>
              <a:rPr sz="1800" dirty="0">
                <a:latin typeface="Calibri"/>
                <a:cs typeface="Calibri"/>
              </a:rPr>
              <a:t>or</a:t>
            </a:r>
            <a:r>
              <a:rPr sz="1800" spc="-80" dirty="0">
                <a:latin typeface="Times New Roman"/>
                <a:cs typeface="Times New Roman"/>
              </a:rPr>
              <a:t> </a:t>
            </a:r>
            <a:r>
              <a:rPr sz="1800" spc="-10" dirty="0">
                <a:latin typeface="Calibri"/>
                <a:cs typeface="Calibri"/>
              </a:rPr>
              <a:t>files.</a:t>
            </a:r>
            <a:endParaRPr sz="1800">
              <a:latin typeface="Calibri"/>
              <a:cs typeface="Calibri"/>
            </a:endParaRPr>
          </a:p>
          <a:p>
            <a:pPr marL="240665" indent="-227965">
              <a:lnSpc>
                <a:spcPct val="100000"/>
              </a:lnSpc>
              <a:spcBef>
                <a:spcPts val="795"/>
              </a:spcBef>
              <a:buFont typeface="Wingdings"/>
              <a:buChar char=""/>
              <a:tabLst>
                <a:tab pos="240665" algn="l"/>
              </a:tabLst>
            </a:pPr>
            <a:r>
              <a:rPr sz="1800" dirty="0">
                <a:latin typeface="Calibri"/>
                <a:cs typeface="Calibri"/>
              </a:rPr>
              <a:t>Files</a:t>
            </a:r>
            <a:r>
              <a:rPr sz="1800" spc="-75" dirty="0">
                <a:latin typeface="Times New Roman"/>
                <a:cs typeface="Times New Roman"/>
              </a:rPr>
              <a:t> </a:t>
            </a:r>
            <a:r>
              <a:rPr sz="1800" dirty="0">
                <a:latin typeface="Calibri"/>
                <a:cs typeface="Calibri"/>
              </a:rPr>
              <a:t>are</a:t>
            </a:r>
            <a:r>
              <a:rPr sz="1800" spc="-60" dirty="0">
                <a:latin typeface="Times New Roman"/>
                <a:cs typeface="Times New Roman"/>
              </a:rPr>
              <a:t> </a:t>
            </a:r>
            <a:r>
              <a:rPr sz="1800" dirty="0">
                <a:latin typeface="Calibri"/>
                <a:cs typeface="Calibri"/>
              </a:rPr>
              <a:t>the</a:t>
            </a:r>
            <a:r>
              <a:rPr sz="1800" spc="-80" dirty="0">
                <a:latin typeface="Times New Roman"/>
                <a:cs typeface="Times New Roman"/>
              </a:rPr>
              <a:t> </a:t>
            </a:r>
            <a:r>
              <a:rPr sz="1800" dirty="0">
                <a:latin typeface="Calibri"/>
                <a:cs typeface="Calibri"/>
              </a:rPr>
              <a:t>actual</a:t>
            </a:r>
            <a:r>
              <a:rPr sz="1800" spc="-75" dirty="0">
                <a:latin typeface="Times New Roman"/>
                <a:cs typeface="Times New Roman"/>
              </a:rPr>
              <a:t> </a:t>
            </a:r>
            <a:r>
              <a:rPr sz="1800" dirty="0">
                <a:latin typeface="Calibri"/>
                <a:cs typeface="Calibri"/>
              </a:rPr>
              <a:t>data</a:t>
            </a:r>
            <a:r>
              <a:rPr sz="1800" spc="-80" dirty="0">
                <a:latin typeface="Times New Roman"/>
                <a:cs typeface="Times New Roman"/>
              </a:rPr>
              <a:t> </a:t>
            </a:r>
            <a:r>
              <a:rPr sz="1800" spc="-10" dirty="0">
                <a:latin typeface="Calibri"/>
                <a:cs typeface="Calibri"/>
              </a:rPr>
              <a:t>container.</a:t>
            </a:r>
            <a:endParaRPr sz="1800">
              <a:latin typeface="Calibri"/>
              <a:cs typeface="Calibri"/>
            </a:endParaRPr>
          </a:p>
        </p:txBody>
      </p:sp>
      <p:sp>
        <p:nvSpPr>
          <p:cNvPr id="5" name="object 5"/>
          <p:cNvSpPr txBox="1"/>
          <p:nvPr/>
        </p:nvSpPr>
        <p:spPr>
          <a:xfrm>
            <a:off x="5157343" y="3536062"/>
            <a:ext cx="785495" cy="299720"/>
          </a:xfrm>
          <a:prstGeom prst="rect">
            <a:avLst/>
          </a:prstGeom>
        </p:spPr>
        <p:txBody>
          <a:bodyPr vert="horz" wrap="square" lIns="0" tIns="12700" rIns="0" bIns="0" rtlCol="0">
            <a:spAutoFit/>
          </a:bodyPr>
          <a:lstStyle/>
          <a:p>
            <a:pPr marL="12700">
              <a:lnSpc>
                <a:spcPct val="100000"/>
              </a:lnSpc>
              <a:spcBef>
                <a:spcPts val="100"/>
              </a:spcBef>
              <a:tabLst>
                <a:tab pos="454025" algn="l"/>
              </a:tabLst>
            </a:pPr>
            <a:r>
              <a:rPr sz="1800" spc="-25" dirty="0">
                <a:latin typeface="Calibri"/>
                <a:cs typeface="Calibri"/>
              </a:rPr>
              <a:t>we</a:t>
            </a:r>
            <a:r>
              <a:rPr sz="1800" dirty="0">
                <a:latin typeface="Times New Roman"/>
                <a:cs typeface="Times New Roman"/>
              </a:rPr>
              <a:t>	</a:t>
            </a:r>
            <a:r>
              <a:rPr sz="1800" spc="-25" dirty="0">
                <a:latin typeface="Calibri"/>
                <a:cs typeface="Calibri"/>
              </a:rPr>
              <a:t>put</a:t>
            </a:r>
            <a:endParaRPr sz="1800">
              <a:latin typeface="Calibri"/>
              <a:cs typeface="Calibri"/>
            </a:endParaRPr>
          </a:p>
        </p:txBody>
      </p:sp>
      <p:pic>
        <p:nvPicPr>
          <p:cNvPr id="6" name="object 6"/>
          <p:cNvPicPr/>
          <p:nvPr/>
        </p:nvPicPr>
        <p:blipFill>
          <a:blip r:embed="rId2" cstate="print"/>
          <a:stretch>
            <a:fillRect/>
          </a:stretch>
        </p:blipFill>
        <p:spPr>
          <a:xfrm>
            <a:off x="557759" y="2215359"/>
            <a:ext cx="5614416" cy="1051090"/>
          </a:xfrm>
          <a:prstGeom prst="rect">
            <a:avLst/>
          </a:prstGeom>
        </p:spPr>
      </p:pic>
      <p:pic>
        <p:nvPicPr>
          <p:cNvPr id="7" name="object 7"/>
          <p:cNvPicPr/>
          <p:nvPr/>
        </p:nvPicPr>
        <p:blipFill>
          <a:blip r:embed="rId3" cstate="print"/>
          <a:stretch>
            <a:fillRect/>
          </a:stretch>
        </p:blipFill>
        <p:spPr>
          <a:xfrm>
            <a:off x="6692279" y="964576"/>
            <a:ext cx="4742444" cy="2301873"/>
          </a:xfrm>
          <a:prstGeom prst="rect">
            <a:avLst/>
          </a:prstGeom>
        </p:spPr>
      </p:pic>
      <p:pic>
        <p:nvPicPr>
          <p:cNvPr id="8" name="object 8"/>
          <p:cNvPicPr/>
          <p:nvPr/>
        </p:nvPicPr>
        <p:blipFill>
          <a:blip r:embed="rId4" cstate="print"/>
          <a:stretch>
            <a:fillRect/>
          </a:stretch>
        </p:blipFill>
        <p:spPr>
          <a:xfrm>
            <a:off x="6692279" y="3714496"/>
            <a:ext cx="5234178" cy="2301873"/>
          </a:xfrm>
          <a:prstGeom prst="rect">
            <a:avLst/>
          </a:prstGeom>
        </p:spPr>
      </p:pic>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4670" y="346018"/>
            <a:ext cx="1798955" cy="331470"/>
          </a:xfrm>
          <a:prstGeom prst="rect">
            <a:avLst/>
          </a:prstGeom>
        </p:spPr>
        <p:txBody>
          <a:bodyPr vert="horz" wrap="square" lIns="0" tIns="13335" rIns="0" bIns="0" rtlCol="0">
            <a:spAutoFit/>
          </a:bodyPr>
          <a:lstStyle/>
          <a:p>
            <a:pPr marL="12700">
              <a:lnSpc>
                <a:spcPct val="100000"/>
              </a:lnSpc>
              <a:spcBef>
                <a:spcPts val="105"/>
              </a:spcBef>
            </a:pPr>
            <a:r>
              <a:rPr sz="2000" dirty="0"/>
              <a:t>ABSOLUTE</a:t>
            </a:r>
            <a:r>
              <a:rPr sz="2000" b="0" spc="-125" dirty="0">
                <a:latin typeface="Times New Roman"/>
                <a:cs typeface="Times New Roman"/>
              </a:rPr>
              <a:t> </a:t>
            </a:r>
            <a:r>
              <a:rPr sz="2000" spc="-45" dirty="0"/>
              <a:t>PATH:</a:t>
            </a:r>
            <a:endParaRPr sz="2000">
              <a:latin typeface="Times New Roman"/>
              <a:cs typeface="Times New Roman"/>
            </a:endParaRPr>
          </a:p>
        </p:txBody>
      </p:sp>
      <p:sp>
        <p:nvSpPr>
          <p:cNvPr id="3" name="object 3"/>
          <p:cNvSpPr txBox="1"/>
          <p:nvPr/>
        </p:nvSpPr>
        <p:spPr>
          <a:xfrm>
            <a:off x="474670" y="654553"/>
            <a:ext cx="5457190" cy="4906645"/>
          </a:xfrm>
          <a:prstGeom prst="rect">
            <a:avLst/>
          </a:prstGeom>
        </p:spPr>
        <p:txBody>
          <a:bodyPr vert="horz" wrap="square" lIns="0" tIns="12700" rIns="0" bIns="0" rtlCol="0">
            <a:spAutoFit/>
          </a:bodyPr>
          <a:lstStyle/>
          <a:p>
            <a:pPr marL="12700" marR="640715">
              <a:lnSpc>
                <a:spcPct val="136100"/>
              </a:lnSpc>
              <a:spcBef>
                <a:spcPts val="100"/>
              </a:spcBef>
            </a:pPr>
            <a:r>
              <a:rPr sz="1800" spc="-10" dirty="0">
                <a:latin typeface="Calibri"/>
                <a:cs typeface="Calibri"/>
              </a:rPr>
              <a:t>Absolute</a:t>
            </a:r>
            <a:r>
              <a:rPr sz="1800" spc="-55" dirty="0">
                <a:latin typeface="Times New Roman"/>
                <a:cs typeface="Times New Roman"/>
              </a:rPr>
              <a:t> </a:t>
            </a:r>
            <a:r>
              <a:rPr sz="1800" dirty="0">
                <a:latin typeface="Calibri"/>
                <a:cs typeface="Calibri"/>
              </a:rPr>
              <a:t>path</a:t>
            </a:r>
            <a:r>
              <a:rPr sz="1800" spc="-70" dirty="0">
                <a:latin typeface="Times New Roman"/>
                <a:cs typeface="Times New Roman"/>
              </a:rPr>
              <a:t> </a:t>
            </a:r>
            <a:r>
              <a:rPr sz="1800" dirty="0">
                <a:latin typeface="Calibri"/>
                <a:cs typeface="Calibri"/>
              </a:rPr>
              <a:t>is</a:t>
            </a:r>
            <a:r>
              <a:rPr sz="1800" spc="-70" dirty="0">
                <a:latin typeface="Times New Roman"/>
                <a:cs typeface="Times New Roman"/>
              </a:rPr>
              <a:t> </a:t>
            </a:r>
            <a:r>
              <a:rPr sz="1800" dirty="0">
                <a:latin typeface="Calibri"/>
                <a:cs typeface="Calibri"/>
              </a:rPr>
              <a:t>the</a:t>
            </a:r>
            <a:r>
              <a:rPr sz="1800" spc="-55" dirty="0">
                <a:latin typeface="Times New Roman"/>
                <a:cs typeface="Times New Roman"/>
              </a:rPr>
              <a:t> </a:t>
            </a:r>
            <a:r>
              <a:rPr sz="1800" dirty="0">
                <a:latin typeface="Calibri"/>
                <a:cs typeface="Calibri"/>
              </a:rPr>
              <a:t>full</a:t>
            </a:r>
            <a:r>
              <a:rPr sz="1800" spc="-60" dirty="0">
                <a:latin typeface="Times New Roman"/>
                <a:cs typeface="Times New Roman"/>
              </a:rPr>
              <a:t> </a:t>
            </a:r>
            <a:r>
              <a:rPr sz="1800" spc="-10" dirty="0">
                <a:latin typeface="Calibri"/>
                <a:cs typeface="Calibri"/>
              </a:rPr>
              <a:t>address</a:t>
            </a:r>
            <a:r>
              <a:rPr sz="1800" spc="-80" dirty="0">
                <a:latin typeface="Times New Roman"/>
                <a:cs typeface="Times New Roman"/>
              </a:rPr>
              <a:t> </a:t>
            </a:r>
            <a:r>
              <a:rPr sz="1800" dirty="0">
                <a:latin typeface="Calibri"/>
                <a:cs typeface="Calibri"/>
              </a:rPr>
              <a:t>of</a:t>
            </a:r>
            <a:r>
              <a:rPr sz="1800" spc="-70" dirty="0">
                <a:latin typeface="Times New Roman"/>
                <a:cs typeface="Times New Roman"/>
              </a:rPr>
              <a:t> </a:t>
            </a:r>
            <a:r>
              <a:rPr sz="1800" dirty="0">
                <a:latin typeface="Calibri"/>
                <a:cs typeface="Calibri"/>
              </a:rPr>
              <a:t>any</a:t>
            </a:r>
            <a:r>
              <a:rPr sz="1800" spc="-55" dirty="0">
                <a:latin typeface="Times New Roman"/>
                <a:cs typeface="Times New Roman"/>
              </a:rPr>
              <a:t> </a:t>
            </a:r>
            <a:r>
              <a:rPr sz="1800" dirty="0">
                <a:latin typeface="Calibri"/>
                <a:cs typeface="Calibri"/>
              </a:rPr>
              <a:t>file</a:t>
            </a:r>
            <a:r>
              <a:rPr sz="1800" spc="-50" dirty="0">
                <a:latin typeface="Times New Roman"/>
                <a:cs typeface="Times New Roman"/>
              </a:rPr>
              <a:t> </a:t>
            </a:r>
            <a:r>
              <a:rPr sz="1800" dirty="0">
                <a:latin typeface="Calibri"/>
                <a:cs typeface="Calibri"/>
              </a:rPr>
              <a:t>or</a:t>
            </a:r>
            <a:r>
              <a:rPr sz="1800" spc="-70" dirty="0">
                <a:latin typeface="Times New Roman"/>
                <a:cs typeface="Times New Roman"/>
              </a:rPr>
              <a:t> </a:t>
            </a:r>
            <a:r>
              <a:rPr sz="1800" spc="-10" dirty="0">
                <a:latin typeface="Calibri"/>
                <a:cs typeface="Calibri"/>
              </a:rPr>
              <a:t>folder</a:t>
            </a:r>
            <a:r>
              <a:rPr sz="1800" spc="-10" dirty="0">
                <a:latin typeface="Times New Roman"/>
                <a:cs typeface="Times New Roman"/>
              </a:rPr>
              <a:t> </a:t>
            </a:r>
            <a:r>
              <a:rPr sz="1800" dirty="0">
                <a:latin typeface="Calibri"/>
                <a:cs typeface="Calibri"/>
              </a:rPr>
              <a:t>From</a:t>
            </a:r>
            <a:r>
              <a:rPr sz="1800" spc="-70" dirty="0">
                <a:latin typeface="Times New Roman"/>
                <a:cs typeface="Times New Roman"/>
              </a:rPr>
              <a:t> </a:t>
            </a:r>
            <a:r>
              <a:rPr sz="1800" dirty="0">
                <a:latin typeface="Calibri"/>
                <a:cs typeface="Calibri"/>
              </a:rPr>
              <a:t>the</a:t>
            </a:r>
            <a:r>
              <a:rPr sz="1800" spc="-65" dirty="0">
                <a:latin typeface="Times New Roman"/>
                <a:cs typeface="Times New Roman"/>
              </a:rPr>
              <a:t> </a:t>
            </a:r>
            <a:r>
              <a:rPr sz="1800" dirty="0">
                <a:latin typeface="Calibri"/>
                <a:cs typeface="Calibri"/>
              </a:rPr>
              <a:t>drive</a:t>
            </a:r>
            <a:r>
              <a:rPr sz="1800" spc="-55" dirty="0">
                <a:latin typeface="Times New Roman"/>
                <a:cs typeface="Times New Roman"/>
              </a:rPr>
              <a:t> </a:t>
            </a:r>
            <a:r>
              <a:rPr sz="1800" dirty="0">
                <a:latin typeface="Calibri"/>
                <a:cs typeface="Calibri"/>
              </a:rPr>
              <a:t>i.e.</a:t>
            </a:r>
            <a:r>
              <a:rPr sz="1800" spc="-75" dirty="0">
                <a:latin typeface="Times New Roman"/>
                <a:cs typeface="Times New Roman"/>
              </a:rPr>
              <a:t> </a:t>
            </a:r>
            <a:r>
              <a:rPr sz="1800" dirty="0">
                <a:latin typeface="Calibri"/>
                <a:cs typeface="Calibri"/>
              </a:rPr>
              <a:t>from</a:t>
            </a:r>
            <a:r>
              <a:rPr sz="1800" spc="-70" dirty="0">
                <a:latin typeface="Times New Roman"/>
                <a:cs typeface="Times New Roman"/>
              </a:rPr>
              <a:t> </a:t>
            </a:r>
            <a:r>
              <a:rPr sz="1800" dirty="0">
                <a:latin typeface="Calibri"/>
                <a:cs typeface="Calibri"/>
              </a:rPr>
              <a:t>root</a:t>
            </a:r>
            <a:r>
              <a:rPr sz="1800" spc="-65" dirty="0">
                <a:latin typeface="Times New Roman"/>
                <a:cs typeface="Times New Roman"/>
              </a:rPr>
              <a:t> </a:t>
            </a:r>
            <a:r>
              <a:rPr sz="1800" spc="-10" dirty="0">
                <a:latin typeface="Calibri"/>
                <a:cs typeface="Calibri"/>
              </a:rPr>
              <a:t>folder</a:t>
            </a:r>
            <a:r>
              <a:rPr sz="1800" spc="-65" dirty="0">
                <a:latin typeface="Times New Roman"/>
                <a:cs typeface="Times New Roman"/>
              </a:rPr>
              <a:t> </a:t>
            </a:r>
            <a:r>
              <a:rPr sz="1800" dirty="0">
                <a:latin typeface="Calibri"/>
                <a:cs typeface="Calibri"/>
              </a:rPr>
              <a:t>.</a:t>
            </a:r>
            <a:r>
              <a:rPr sz="1800" spc="-70" dirty="0">
                <a:latin typeface="Times New Roman"/>
                <a:cs typeface="Times New Roman"/>
              </a:rPr>
              <a:t> </a:t>
            </a:r>
            <a:r>
              <a:rPr sz="1800" dirty="0">
                <a:latin typeface="Calibri"/>
                <a:cs typeface="Calibri"/>
              </a:rPr>
              <a:t>It</a:t>
            </a:r>
            <a:r>
              <a:rPr sz="1800" spc="-70" dirty="0">
                <a:latin typeface="Times New Roman"/>
                <a:cs typeface="Times New Roman"/>
              </a:rPr>
              <a:t> </a:t>
            </a:r>
            <a:r>
              <a:rPr sz="1800" dirty="0">
                <a:latin typeface="Calibri"/>
                <a:cs typeface="Calibri"/>
              </a:rPr>
              <a:t>is</a:t>
            </a:r>
            <a:r>
              <a:rPr sz="1800" spc="-65" dirty="0">
                <a:latin typeface="Times New Roman"/>
                <a:cs typeface="Times New Roman"/>
              </a:rPr>
              <a:t> </a:t>
            </a:r>
            <a:r>
              <a:rPr sz="1800" spc="-20" dirty="0">
                <a:latin typeface="Calibri"/>
                <a:cs typeface="Calibri"/>
              </a:rPr>
              <a:t>like</a:t>
            </a:r>
            <a:r>
              <a:rPr sz="1800" spc="-20" dirty="0">
                <a:latin typeface="Times New Roman"/>
                <a:cs typeface="Times New Roman"/>
              </a:rPr>
              <a:t> </a:t>
            </a:r>
            <a:r>
              <a:rPr sz="1800" spc="-10" dirty="0">
                <a:latin typeface="Calibri"/>
                <a:cs typeface="Calibri"/>
              </a:rPr>
              <a:t>Drive_name:\Folder\Folder…..\filename</a:t>
            </a:r>
            <a:endParaRPr sz="1800">
              <a:latin typeface="Calibri"/>
              <a:cs typeface="Calibri"/>
            </a:endParaRPr>
          </a:p>
          <a:p>
            <a:pPr marL="12700">
              <a:lnSpc>
                <a:spcPct val="100000"/>
              </a:lnSpc>
              <a:spcBef>
                <a:spcPts val="795"/>
              </a:spcBef>
            </a:pPr>
            <a:r>
              <a:rPr sz="1800" dirty="0">
                <a:latin typeface="Calibri"/>
                <a:cs typeface="Calibri"/>
              </a:rPr>
              <a:t>For</a:t>
            </a:r>
            <a:r>
              <a:rPr sz="1800" spc="-55" dirty="0">
                <a:latin typeface="Times New Roman"/>
                <a:cs typeface="Times New Roman"/>
              </a:rPr>
              <a:t> </a:t>
            </a:r>
            <a:r>
              <a:rPr sz="1800" dirty="0">
                <a:latin typeface="Calibri"/>
                <a:cs typeface="Calibri"/>
              </a:rPr>
              <a:t>eg</a:t>
            </a:r>
            <a:r>
              <a:rPr sz="1800" spc="-25" dirty="0">
                <a:latin typeface="Times New Roman"/>
                <a:cs typeface="Times New Roman"/>
              </a:rPr>
              <a:t> </a:t>
            </a:r>
            <a:r>
              <a:rPr sz="1800" spc="-10" dirty="0">
                <a:latin typeface="Calibri"/>
                <a:cs typeface="Calibri"/>
              </a:rPr>
              <a:t>absolute</a:t>
            </a:r>
            <a:r>
              <a:rPr sz="1800" spc="-30" dirty="0">
                <a:latin typeface="Times New Roman"/>
                <a:cs typeface="Times New Roman"/>
              </a:rPr>
              <a:t> </a:t>
            </a:r>
            <a:r>
              <a:rPr sz="1800" dirty="0">
                <a:latin typeface="Calibri"/>
                <a:cs typeface="Calibri"/>
              </a:rPr>
              <a:t>path</a:t>
            </a:r>
            <a:r>
              <a:rPr sz="1800" spc="-45" dirty="0">
                <a:latin typeface="Times New Roman"/>
                <a:cs typeface="Times New Roman"/>
              </a:rPr>
              <a:t> </a:t>
            </a:r>
            <a:r>
              <a:rPr sz="1800" dirty="0">
                <a:latin typeface="Calibri"/>
                <a:cs typeface="Calibri"/>
              </a:rPr>
              <a:t>of</a:t>
            </a:r>
            <a:r>
              <a:rPr sz="1800" spc="-45" dirty="0">
                <a:latin typeface="Times New Roman"/>
                <a:cs typeface="Times New Roman"/>
              </a:rPr>
              <a:t> </a:t>
            </a:r>
            <a:r>
              <a:rPr sz="1800" dirty="0">
                <a:latin typeface="Calibri"/>
                <a:cs typeface="Calibri"/>
              </a:rPr>
              <a:t>file</a:t>
            </a:r>
            <a:r>
              <a:rPr sz="1800" spc="-35" dirty="0">
                <a:latin typeface="Times New Roman"/>
                <a:cs typeface="Times New Roman"/>
              </a:rPr>
              <a:t> </a:t>
            </a:r>
            <a:r>
              <a:rPr sz="1800" b="1" spc="-10" dirty="0">
                <a:latin typeface="Calibri"/>
                <a:cs typeface="Calibri"/>
              </a:rPr>
              <a:t>Python_unit4.ppt</a:t>
            </a:r>
            <a:r>
              <a:rPr sz="1800" spc="-70" dirty="0">
                <a:latin typeface="Times New Roman"/>
                <a:cs typeface="Times New Roman"/>
              </a:rPr>
              <a:t> </a:t>
            </a:r>
            <a:r>
              <a:rPr sz="1800" b="1" dirty="0">
                <a:latin typeface="Calibri"/>
                <a:cs typeface="Calibri"/>
              </a:rPr>
              <a:t>will</a:t>
            </a:r>
            <a:r>
              <a:rPr sz="1800" spc="-65" dirty="0">
                <a:latin typeface="Times New Roman"/>
                <a:cs typeface="Times New Roman"/>
              </a:rPr>
              <a:t> </a:t>
            </a:r>
            <a:r>
              <a:rPr sz="1800" b="1" spc="-25" dirty="0">
                <a:latin typeface="Calibri"/>
                <a:cs typeface="Calibri"/>
              </a:rPr>
              <a:t>be</a:t>
            </a:r>
            <a:endParaRPr sz="1800">
              <a:latin typeface="Calibri"/>
              <a:cs typeface="Calibri"/>
            </a:endParaRPr>
          </a:p>
          <a:p>
            <a:pPr marL="12700" marR="78740">
              <a:lnSpc>
                <a:spcPts val="1939"/>
              </a:lnSpc>
              <a:spcBef>
                <a:spcPts val="1025"/>
              </a:spcBef>
            </a:pPr>
            <a:r>
              <a:rPr sz="1800" b="1" spc="-10" dirty="0">
                <a:solidFill>
                  <a:srgbClr val="00AF50"/>
                </a:solidFill>
                <a:latin typeface="Calibri"/>
                <a:cs typeface="Calibri"/>
              </a:rPr>
              <a:t>C:\Users\panka\OneDrive\Documents\NCMS\NEP_note</a:t>
            </a:r>
            <a:r>
              <a:rPr sz="1800" spc="-10" dirty="0">
                <a:solidFill>
                  <a:srgbClr val="00AF50"/>
                </a:solidFill>
                <a:latin typeface="Times New Roman"/>
                <a:cs typeface="Times New Roman"/>
              </a:rPr>
              <a:t> </a:t>
            </a:r>
            <a:r>
              <a:rPr sz="1800" b="1" spc="-10" dirty="0">
                <a:solidFill>
                  <a:srgbClr val="00AF50"/>
                </a:solidFill>
                <a:latin typeface="Calibri"/>
                <a:cs typeface="Calibri"/>
              </a:rPr>
              <a:t>s\Python_unit4.ppt</a:t>
            </a:r>
            <a:endParaRPr sz="1800">
              <a:latin typeface="Calibri"/>
              <a:cs typeface="Calibri"/>
            </a:endParaRPr>
          </a:p>
          <a:p>
            <a:pPr marL="12700">
              <a:lnSpc>
                <a:spcPct val="100000"/>
              </a:lnSpc>
              <a:spcBef>
                <a:spcPts val="725"/>
              </a:spcBef>
            </a:pPr>
            <a:r>
              <a:rPr sz="2000" b="1" spc="-20" dirty="0">
                <a:latin typeface="Calibri"/>
                <a:cs typeface="Calibri"/>
              </a:rPr>
              <a:t>RELATIVE</a:t>
            </a:r>
            <a:r>
              <a:rPr sz="2000" spc="-75" dirty="0">
                <a:latin typeface="Times New Roman"/>
                <a:cs typeface="Times New Roman"/>
              </a:rPr>
              <a:t> </a:t>
            </a:r>
            <a:r>
              <a:rPr sz="2000" b="1" spc="-10" dirty="0">
                <a:latin typeface="Calibri"/>
                <a:cs typeface="Calibri"/>
              </a:rPr>
              <a:t>PATH:</a:t>
            </a:r>
            <a:endParaRPr sz="2000">
              <a:latin typeface="Calibri"/>
              <a:cs typeface="Calibri"/>
            </a:endParaRPr>
          </a:p>
          <a:p>
            <a:pPr marL="12700">
              <a:lnSpc>
                <a:spcPts val="2050"/>
              </a:lnSpc>
              <a:spcBef>
                <a:spcPts val="800"/>
              </a:spcBef>
            </a:pPr>
            <a:r>
              <a:rPr sz="1800" spc="-10" dirty="0">
                <a:latin typeface="Calibri"/>
                <a:cs typeface="Calibri"/>
              </a:rPr>
              <a:t>Relative</a:t>
            </a:r>
            <a:r>
              <a:rPr sz="1800" spc="-45" dirty="0">
                <a:latin typeface="Times New Roman"/>
                <a:cs typeface="Times New Roman"/>
              </a:rPr>
              <a:t> </a:t>
            </a:r>
            <a:r>
              <a:rPr sz="1800" dirty="0">
                <a:latin typeface="Calibri"/>
                <a:cs typeface="Calibri"/>
              </a:rPr>
              <a:t>path</a:t>
            </a:r>
            <a:r>
              <a:rPr sz="1800" spc="-50" dirty="0">
                <a:latin typeface="Times New Roman"/>
                <a:cs typeface="Times New Roman"/>
              </a:rPr>
              <a:t> </a:t>
            </a:r>
            <a:r>
              <a:rPr sz="1800" dirty="0">
                <a:latin typeface="Calibri"/>
                <a:cs typeface="Calibri"/>
              </a:rPr>
              <a:t>is</a:t>
            </a:r>
            <a:r>
              <a:rPr sz="1800" spc="-45" dirty="0">
                <a:latin typeface="Times New Roman"/>
                <a:cs typeface="Times New Roman"/>
              </a:rPr>
              <a:t> </a:t>
            </a:r>
            <a:r>
              <a:rPr sz="1800" dirty="0">
                <a:latin typeface="Calibri"/>
                <a:cs typeface="Calibri"/>
              </a:rPr>
              <a:t>the</a:t>
            </a:r>
            <a:r>
              <a:rPr sz="1800" spc="-45" dirty="0">
                <a:latin typeface="Times New Roman"/>
                <a:cs typeface="Times New Roman"/>
              </a:rPr>
              <a:t> </a:t>
            </a:r>
            <a:r>
              <a:rPr sz="1800" dirty="0">
                <a:latin typeface="Calibri"/>
                <a:cs typeface="Calibri"/>
              </a:rPr>
              <a:t>location</a:t>
            </a:r>
            <a:r>
              <a:rPr sz="1800" spc="-45" dirty="0">
                <a:latin typeface="Times New Roman"/>
                <a:cs typeface="Times New Roman"/>
              </a:rPr>
              <a:t> </a:t>
            </a:r>
            <a:r>
              <a:rPr sz="1800" dirty="0">
                <a:latin typeface="Calibri"/>
                <a:cs typeface="Calibri"/>
              </a:rPr>
              <a:t>of</a:t>
            </a:r>
            <a:r>
              <a:rPr sz="1800" spc="-45" dirty="0">
                <a:latin typeface="Times New Roman"/>
                <a:cs typeface="Times New Roman"/>
              </a:rPr>
              <a:t> </a:t>
            </a:r>
            <a:r>
              <a:rPr sz="1800" dirty="0">
                <a:latin typeface="Calibri"/>
                <a:cs typeface="Calibri"/>
              </a:rPr>
              <a:t>file/folder</a:t>
            </a:r>
            <a:r>
              <a:rPr sz="1800" spc="-45" dirty="0">
                <a:latin typeface="Times New Roman"/>
                <a:cs typeface="Times New Roman"/>
              </a:rPr>
              <a:t> </a:t>
            </a:r>
            <a:r>
              <a:rPr sz="1800" dirty="0">
                <a:latin typeface="Calibri"/>
                <a:cs typeface="Calibri"/>
              </a:rPr>
              <a:t>from</a:t>
            </a:r>
            <a:r>
              <a:rPr sz="1800" spc="-50" dirty="0">
                <a:latin typeface="Times New Roman"/>
                <a:cs typeface="Times New Roman"/>
              </a:rPr>
              <a:t> </a:t>
            </a:r>
            <a:r>
              <a:rPr sz="1800" dirty="0">
                <a:latin typeface="Calibri"/>
                <a:cs typeface="Calibri"/>
              </a:rPr>
              <a:t>the</a:t>
            </a:r>
            <a:r>
              <a:rPr sz="1800" spc="-45" dirty="0">
                <a:latin typeface="Times New Roman"/>
                <a:cs typeface="Times New Roman"/>
              </a:rPr>
              <a:t> </a:t>
            </a:r>
            <a:r>
              <a:rPr sz="1800" spc="-10" dirty="0">
                <a:latin typeface="Calibri"/>
                <a:cs typeface="Calibri"/>
              </a:rPr>
              <a:t>current</a:t>
            </a:r>
            <a:endParaRPr sz="1800">
              <a:latin typeface="Calibri"/>
              <a:cs typeface="Calibri"/>
            </a:endParaRPr>
          </a:p>
          <a:p>
            <a:pPr marL="12700">
              <a:lnSpc>
                <a:spcPts val="2050"/>
              </a:lnSpc>
            </a:pPr>
            <a:r>
              <a:rPr sz="1800" spc="-10" dirty="0">
                <a:latin typeface="Calibri"/>
                <a:cs typeface="Calibri"/>
              </a:rPr>
              <a:t>folder.</a:t>
            </a:r>
            <a:endParaRPr sz="1800">
              <a:latin typeface="Calibri"/>
              <a:cs typeface="Calibri"/>
            </a:endParaRPr>
          </a:p>
          <a:p>
            <a:pPr marL="12700">
              <a:lnSpc>
                <a:spcPct val="100000"/>
              </a:lnSpc>
              <a:spcBef>
                <a:spcPts val="780"/>
              </a:spcBef>
            </a:pPr>
            <a:r>
              <a:rPr sz="1800" spc="-85" dirty="0">
                <a:latin typeface="Calibri"/>
                <a:cs typeface="Calibri"/>
              </a:rPr>
              <a:t>To</a:t>
            </a:r>
            <a:r>
              <a:rPr sz="1800" spc="-45" dirty="0">
                <a:latin typeface="Times New Roman"/>
                <a:cs typeface="Times New Roman"/>
              </a:rPr>
              <a:t> </a:t>
            </a:r>
            <a:r>
              <a:rPr sz="1800" dirty="0">
                <a:latin typeface="Calibri"/>
                <a:cs typeface="Calibri"/>
              </a:rPr>
              <a:t>use</a:t>
            </a:r>
            <a:r>
              <a:rPr sz="1800" spc="-100" dirty="0">
                <a:latin typeface="Times New Roman"/>
                <a:cs typeface="Times New Roman"/>
              </a:rPr>
              <a:t> </a:t>
            </a:r>
            <a:r>
              <a:rPr sz="1800" spc="-10" dirty="0">
                <a:latin typeface="Calibri"/>
                <a:cs typeface="Calibri"/>
              </a:rPr>
              <a:t>relative</a:t>
            </a:r>
            <a:r>
              <a:rPr sz="1800" spc="-70" dirty="0">
                <a:latin typeface="Times New Roman"/>
                <a:cs typeface="Times New Roman"/>
              </a:rPr>
              <a:t> </a:t>
            </a:r>
            <a:r>
              <a:rPr sz="1800" dirty="0">
                <a:latin typeface="Calibri"/>
                <a:cs typeface="Calibri"/>
              </a:rPr>
              <a:t>path</a:t>
            </a:r>
            <a:r>
              <a:rPr sz="1800" spc="-75" dirty="0">
                <a:latin typeface="Times New Roman"/>
                <a:cs typeface="Times New Roman"/>
              </a:rPr>
              <a:t> </a:t>
            </a:r>
            <a:r>
              <a:rPr sz="1800" dirty="0">
                <a:latin typeface="Calibri"/>
                <a:cs typeface="Calibri"/>
              </a:rPr>
              <a:t>special</a:t>
            </a:r>
            <a:r>
              <a:rPr sz="1800" spc="-70" dirty="0">
                <a:latin typeface="Times New Roman"/>
                <a:cs typeface="Times New Roman"/>
              </a:rPr>
              <a:t> </a:t>
            </a:r>
            <a:r>
              <a:rPr sz="1800" spc="-10" dirty="0">
                <a:latin typeface="Calibri"/>
                <a:cs typeface="Calibri"/>
              </a:rPr>
              <a:t>symbols</a:t>
            </a:r>
            <a:r>
              <a:rPr sz="1800" spc="-70" dirty="0">
                <a:latin typeface="Times New Roman"/>
                <a:cs typeface="Times New Roman"/>
              </a:rPr>
              <a:t> </a:t>
            </a:r>
            <a:r>
              <a:rPr sz="1800" spc="-20" dirty="0">
                <a:latin typeface="Calibri"/>
                <a:cs typeface="Calibri"/>
              </a:rPr>
              <a:t>are:</a:t>
            </a:r>
            <a:endParaRPr sz="1800">
              <a:latin typeface="Calibri"/>
              <a:cs typeface="Calibri"/>
            </a:endParaRPr>
          </a:p>
          <a:p>
            <a:pPr marL="12700">
              <a:lnSpc>
                <a:spcPct val="100000"/>
              </a:lnSpc>
              <a:spcBef>
                <a:spcPts val="780"/>
              </a:spcBef>
            </a:pPr>
            <a:r>
              <a:rPr sz="1800" b="1" dirty="0">
                <a:latin typeface="Calibri"/>
                <a:cs typeface="Calibri"/>
              </a:rPr>
              <a:t>Single</a:t>
            </a:r>
            <a:r>
              <a:rPr sz="1800" spc="-95" dirty="0">
                <a:latin typeface="Times New Roman"/>
                <a:cs typeface="Times New Roman"/>
              </a:rPr>
              <a:t> </a:t>
            </a:r>
            <a:r>
              <a:rPr sz="1800" b="1" dirty="0">
                <a:latin typeface="Calibri"/>
                <a:cs typeface="Calibri"/>
              </a:rPr>
              <a:t>dot(.):</a:t>
            </a:r>
            <a:r>
              <a:rPr sz="1800" dirty="0">
                <a:latin typeface="Calibri"/>
                <a:cs typeface="Calibri"/>
              </a:rPr>
              <a:t>it</a:t>
            </a:r>
            <a:r>
              <a:rPr sz="1800" spc="-75" dirty="0">
                <a:latin typeface="Times New Roman"/>
                <a:cs typeface="Times New Roman"/>
              </a:rPr>
              <a:t> </a:t>
            </a:r>
            <a:r>
              <a:rPr sz="1800" spc="-20" dirty="0">
                <a:latin typeface="Calibri"/>
                <a:cs typeface="Calibri"/>
              </a:rPr>
              <a:t>refers</a:t>
            </a:r>
            <a:r>
              <a:rPr sz="1800" spc="-50" dirty="0">
                <a:latin typeface="Times New Roman"/>
                <a:cs typeface="Times New Roman"/>
              </a:rPr>
              <a:t> </a:t>
            </a:r>
            <a:r>
              <a:rPr sz="1800" dirty="0">
                <a:latin typeface="Calibri"/>
                <a:cs typeface="Calibri"/>
              </a:rPr>
              <a:t>to</a:t>
            </a:r>
            <a:r>
              <a:rPr sz="1800" spc="-65" dirty="0">
                <a:latin typeface="Times New Roman"/>
                <a:cs typeface="Times New Roman"/>
              </a:rPr>
              <a:t> </a:t>
            </a:r>
            <a:r>
              <a:rPr sz="1800" spc="-10" dirty="0">
                <a:latin typeface="Calibri"/>
                <a:cs typeface="Calibri"/>
              </a:rPr>
              <a:t>current</a:t>
            </a:r>
            <a:r>
              <a:rPr sz="1800" spc="-55" dirty="0">
                <a:latin typeface="Times New Roman"/>
                <a:cs typeface="Times New Roman"/>
              </a:rPr>
              <a:t> </a:t>
            </a:r>
            <a:r>
              <a:rPr sz="1800" spc="-10" dirty="0">
                <a:latin typeface="Calibri"/>
                <a:cs typeface="Calibri"/>
              </a:rPr>
              <a:t>folder</a:t>
            </a:r>
            <a:endParaRPr sz="1800">
              <a:latin typeface="Calibri"/>
              <a:cs typeface="Calibri"/>
            </a:endParaRPr>
          </a:p>
          <a:p>
            <a:pPr marL="12700">
              <a:lnSpc>
                <a:spcPct val="100000"/>
              </a:lnSpc>
              <a:spcBef>
                <a:spcPts val="795"/>
              </a:spcBef>
            </a:pPr>
            <a:r>
              <a:rPr sz="1800" b="1" dirty="0">
                <a:latin typeface="Calibri"/>
                <a:cs typeface="Calibri"/>
              </a:rPr>
              <a:t>Double</a:t>
            </a:r>
            <a:r>
              <a:rPr sz="1800" spc="-100" dirty="0">
                <a:latin typeface="Times New Roman"/>
                <a:cs typeface="Times New Roman"/>
              </a:rPr>
              <a:t> </a:t>
            </a:r>
            <a:r>
              <a:rPr sz="1800" b="1" dirty="0">
                <a:latin typeface="Calibri"/>
                <a:cs typeface="Calibri"/>
              </a:rPr>
              <a:t>dot(..):</a:t>
            </a:r>
            <a:r>
              <a:rPr sz="1800" spc="-80" dirty="0">
                <a:latin typeface="Times New Roman"/>
                <a:cs typeface="Times New Roman"/>
              </a:rPr>
              <a:t> </a:t>
            </a:r>
            <a:r>
              <a:rPr sz="1800" dirty="0">
                <a:latin typeface="Calibri"/>
                <a:cs typeface="Calibri"/>
              </a:rPr>
              <a:t>it</a:t>
            </a:r>
            <a:r>
              <a:rPr sz="1800" spc="-75" dirty="0">
                <a:latin typeface="Times New Roman"/>
                <a:cs typeface="Times New Roman"/>
              </a:rPr>
              <a:t> </a:t>
            </a:r>
            <a:r>
              <a:rPr sz="1800" spc="-20" dirty="0">
                <a:latin typeface="Calibri"/>
                <a:cs typeface="Calibri"/>
              </a:rPr>
              <a:t>refers</a:t>
            </a:r>
            <a:r>
              <a:rPr sz="1800" spc="-50" dirty="0">
                <a:latin typeface="Times New Roman"/>
                <a:cs typeface="Times New Roman"/>
              </a:rPr>
              <a:t> </a:t>
            </a:r>
            <a:r>
              <a:rPr sz="1800" dirty="0">
                <a:latin typeface="Calibri"/>
                <a:cs typeface="Calibri"/>
              </a:rPr>
              <a:t>to</a:t>
            </a:r>
            <a:r>
              <a:rPr sz="1800" spc="-65" dirty="0">
                <a:latin typeface="Times New Roman"/>
                <a:cs typeface="Times New Roman"/>
              </a:rPr>
              <a:t> </a:t>
            </a:r>
            <a:r>
              <a:rPr sz="1800" dirty="0">
                <a:latin typeface="Calibri"/>
                <a:cs typeface="Calibri"/>
              </a:rPr>
              <a:t>parent</a:t>
            </a:r>
            <a:r>
              <a:rPr sz="1800" spc="-70" dirty="0">
                <a:latin typeface="Times New Roman"/>
                <a:cs typeface="Times New Roman"/>
              </a:rPr>
              <a:t> </a:t>
            </a:r>
            <a:r>
              <a:rPr sz="1800" spc="-10" dirty="0">
                <a:latin typeface="Calibri"/>
                <a:cs typeface="Calibri"/>
              </a:rPr>
              <a:t>folder.</a:t>
            </a:r>
            <a:endParaRPr sz="1800">
              <a:latin typeface="Calibri"/>
              <a:cs typeface="Calibri"/>
            </a:endParaRPr>
          </a:p>
          <a:p>
            <a:pPr marL="12700" marR="6350">
              <a:lnSpc>
                <a:spcPts val="1939"/>
              </a:lnSpc>
              <a:spcBef>
                <a:spcPts val="1030"/>
              </a:spcBef>
              <a:tabLst>
                <a:tab pos="1880870" algn="l"/>
                <a:tab pos="3059430" algn="l"/>
                <a:tab pos="4153535" algn="l"/>
                <a:tab pos="4793615" algn="l"/>
              </a:tabLst>
            </a:pPr>
            <a:r>
              <a:rPr sz="1800" b="1" spc="-10" dirty="0">
                <a:latin typeface="Calibri"/>
                <a:cs typeface="Calibri"/>
              </a:rPr>
              <a:t>Backslash(\):</a:t>
            </a:r>
            <a:r>
              <a:rPr sz="1800" spc="-10" dirty="0">
                <a:latin typeface="Calibri"/>
                <a:cs typeface="Calibri"/>
              </a:rPr>
              <a:t>first</a:t>
            </a:r>
            <a:r>
              <a:rPr sz="1800" dirty="0">
                <a:latin typeface="Times New Roman"/>
                <a:cs typeface="Times New Roman"/>
              </a:rPr>
              <a:t>	</a:t>
            </a:r>
            <a:r>
              <a:rPr sz="1800" spc="-10" dirty="0">
                <a:latin typeface="Calibri"/>
                <a:cs typeface="Calibri"/>
              </a:rPr>
              <a:t>backslash</a:t>
            </a:r>
            <a:r>
              <a:rPr sz="1800" dirty="0">
                <a:latin typeface="Times New Roman"/>
                <a:cs typeface="Times New Roman"/>
              </a:rPr>
              <a:t>	</a:t>
            </a:r>
            <a:r>
              <a:rPr sz="1800" spc="-10" dirty="0">
                <a:latin typeface="Calibri"/>
                <a:cs typeface="Calibri"/>
              </a:rPr>
              <a:t>before(.)</a:t>
            </a:r>
            <a:r>
              <a:rPr sz="1800" dirty="0">
                <a:latin typeface="Times New Roman"/>
                <a:cs typeface="Times New Roman"/>
              </a:rPr>
              <a:t>	</a:t>
            </a:r>
            <a:r>
              <a:rPr sz="1800" spc="-25" dirty="0">
                <a:latin typeface="Calibri"/>
                <a:cs typeface="Calibri"/>
              </a:rPr>
              <a:t>and</a:t>
            </a:r>
            <a:r>
              <a:rPr sz="1800" dirty="0">
                <a:latin typeface="Times New Roman"/>
                <a:cs typeface="Times New Roman"/>
              </a:rPr>
              <a:t>	</a:t>
            </a:r>
            <a:r>
              <a:rPr sz="1800" spc="-10" dirty="0">
                <a:latin typeface="Calibri"/>
                <a:cs typeface="Calibri"/>
              </a:rPr>
              <a:t>double</a:t>
            </a:r>
            <a:r>
              <a:rPr sz="1800" spc="-10" dirty="0">
                <a:latin typeface="Times New Roman"/>
                <a:cs typeface="Times New Roman"/>
              </a:rPr>
              <a:t> </a:t>
            </a:r>
            <a:r>
              <a:rPr sz="1800" spc="-20" dirty="0">
                <a:latin typeface="Calibri"/>
                <a:cs typeface="Calibri"/>
              </a:rPr>
              <a:t>dot(..)refers</a:t>
            </a:r>
            <a:r>
              <a:rPr sz="1800" spc="-45" dirty="0">
                <a:latin typeface="Times New Roman"/>
                <a:cs typeface="Times New Roman"/>
              </a:rPr>
              <a:t> </a:t>
            </a:r>
            <a:r>
              <a:rPr sz="1800" dirty="0">
                <a:latin typeface="Calibri"/>
                <a:cs typeface="Calibri"/>
              </a:rPr>
              <a:t>to</a:t>
            </a:r>
            <a:r>
              <a:rPr sz="1800" spc="-60" dirty="0">
                <a:latin typeface="Times New Roman"/>
                <a:cs typeface="Times New Roman"/>
              </a:rPr>
              <a:t> </a:t>
            </a:r>
            <a:r>
              <a:rPr sz="1800" dirty="0">
                <a:latin typeface="Calibri"/>
                <a:cs typeface="Calibri"/>
              </a:rPr>
              <a:t>the</a:t>
            </a:r>
            <a:r>
              <a:rPr sz="1800" spc="-45" dirty="0">
                <a:latin typeface="Times New Roman"/>
                <a:cs typeface="Times New Roman"/>
              </a:rPr>
              <a:t> </a:t>
            </a:r>
            <a:r>
              <a:rPr sz="1800" spc="-10" dirty="0">
                <a:latin typeface="Calibri"/>
                <a:cs typeface="Calibri"/>
              </a:rPr>
              <a:t>ROOT</a:t>
            </a:r>
            <a:r>
              <a:rPr sz="1800" spc="-60" dirty="0">
                <a:latin typeface="Times New Roman"/>
                <a:cs typeface="Times New Roman"/>
              </a:rPr>
              <a:t> </a:t>
            </a:r>
            <a:r>
              <a:rPr sz="1800" spc="-10" dirty="0">
                <a:latin typeface="Calibri"/>
                <a:cs typeface="Calibri"/>
              </a:rPr>
              <a:t>folder.</a:t>
            </a:r>
            <a:endParaRPr sz="1800">
              <a:latin typeface="Calibri"/>
              <a:cs typeface="Calibri"/>
            </a:endParaRPr>
          </a:p>
        </p:txBody>
      </p:sp>
      <p:grpSp>
        <p:nvGrpSpPr>
          <p:cNvPr id="4" name="object 4"/>
          <p:cNvGrpSpPr/>
          <p:nvPr/>
        </p:nvGrpSpPr>
        <p:grpSpPr>
          <a:xfrm>
            <a:off x="6615440" y="1167255"/>
            <a:ext cx="5083175" cy="5361940"/>
            <a:chOff x="6615440" y="1167255"/>
            <a:chExt cx="5083175" cy="5361940"/>
          </a:xfrm>
        </p:grpSpPr>
        <p:pic>
          <p:nvPicPr>
            <p:cNvPr id="5" name="object 5"/>
            <p:cNvPicPr/>
            <p:nvPr/>
          </p:nvPicPr>
          <p:blipFill>
            <a:blip r:embed="rId2" cstate="print"/>
            <a:stretch>
              <a:fillRect/>
            </a:stretch>
          </p:blipFill>
          <p:spPr>
            <a:xfrm>
              <a:off x="6615440" y="1167255"/>
              <a:ext cx="4319656" cy="2763774"/>
            </a:xfrm>
            <a:prstGeom prst="rect">
              <a:avLst/>
            </a:prstGeom>
          </p:spPr>
        </p:pic>
        <p:pic>
          <p:nvPicPr>
            <p:cNvPr id="6" name="object 6"/>
            <p:cNvPicPr/>
            <p:nvPr/>
          </p:nvPicPr>
          <p:blipFill>
            <a:blip r:embed="rId3" cstate="print"/>
            <a:stretch>
              <a:fillRect/>
            </a:stretch>
          </p:blipFill>
          <p:spPr>
            <a:xfrm>
              <a:off x="6615440" y="3930981"/>
              <a:ext cx="5082936" cy="2598039"/>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grpSp>
        <p:nvGrpSpPr>
          <p:cNvPr id="8" name="object 8"/>
          <p:cNvGrpSpPr/>
          <p:nvPr/>
        </p:nvGrpSpPr>
        <p:grpSpPr>
          <a:xfrm>
            <a:off x="825500" y="2273300"/>
            <a:ext cx="6045200" cy="939800"/>
            <a:chOff x="825500" y="2273300"/>
            <a:chExt cx="6045200" cy="939800"/>
          </a:xfrm>
        </p:grpSpPr>
        <p:sp>
          <p:nvSpPr>
            <p:cNvPr id="9" name="object 9"/>
            <p:cNvSpPr/>
            <p:nvPr/>
          </p:nvSpPr>
          <p:spPr>
            <a:xfrm>
              <a:off x="838199" y="2286000"/>
              <a:ext cx="6019800" cy="914400"/>
            </a:xfrm>
            <a:custGeom>
              <a:avLst/>
              <a:gdLst/>
              <a:ahLst/>
              <a:cxnLst/>
              <a:rect l="l" t="t" r="r" b="b"/>
              <a:pathLst>
                <a:path w="6019800" h="914400">
                  <a:moveTo>
                    <a:pt x="5867399" y="0"/>
                  </a:moveTo>
                  <a:lnTo>
                    <a:pt x="152399" y="0"/>
                  </a:lnTo>
                  <a:lnTo>
                    <a:pt x="104231" y="7764"/>
                  </a:lnTo>
                  <a:lnTo>
                    <a:pt x="62396" y="29390"/>
                  </a:lnTo>
                  <a:lnTo>
                    <a:pt x="29405" y="62373"/>
                  </a:lnTo>
                  <a:lnTo>
                    <a:pt x="7769" y="104211"/>
                  </a:lnTo>
                  <a:lnTo>
                    <a:pt x="0" y="152399"/>
                  </a:lnTo>
                  <a:lnTo>
                    <a:pt x="0" y="761999"/>
                  </a:lnTo>
                  <a:lnTo>
                    <a:pt x="7769" y="810176"/>
                  </a:lnTo>
                  <a:lnTo>
                    <a:pt x="29405" y="852013"/>
                  </a:lnTo>
                  <a:lnTo>
                    <a:pt x="62396" y="885000"/>
                  </a:lnTo>
                  <a:lnTo>
                    <a:pt x="104231" y="906632"/>
                  </a:lnTo>
                  <a:lnTo>
                    <a:pt x="152399" y="914399"/>
                  </a:lnTo>
                  <a:lnTo>
                    <a:pt x="5867399" y="914399"/>
                  </a:lnTo>
                  <a:lnTo>
                    <a:pt x="5915588" y="906632"/>
                  </a:lnTo>
                  <a:lnTo>
                    <a:pt x="5957426" y="885000"/>
                  </a:lnTo>
                  <a:lnTo>
                    <a:pt x="5990409" y="852013"/>
                  </a:lnTo>
                  <a:lnTo>
                    <a:pt x="6012035" y="810176"/>
                  </a:lnTo>
                  <a:lnTo>
                    <a:pt x="6019799" y="761999"/>
                  </a:lnTo>
                  <a:lnTo>
                    <a:pt x="6019799" y="152399"/>
                  </a:lnTo>
                  <a:lnTo>
                    <a:pt x="6012035" y="104211"/>
                  </a:lnTo>
                  <a:lnTo>
                    <a:pt x="5990409" y="62373"/>
                  </a:lnTo>
                  <a:lnTo>
                    <a:pt x="5957426" y="29390"/>
                  </a:lnTo>
                  <a:lnTo>
                    <a:pt x="5915588" y="7764"/>
                  </a:lnTo>
                  <a:lnTo>
                    <a:pt x="5867399" y="0"/>
                  </a:lnTo>
                  <a:close/>
                </a:path>
              </a:pathLst>
            </a:custGeom>
            <a:solidFill>
              <a:srgbClr val="777B83"/>
            </a:solidFill>
          </p:spPr>
          <p:txBody>
            <a:bodyPr wrap="square" lIns="0" tIns="0" rIns="0" bIns="0" rtlCol="0"/>
            <a:lstStyle/>
            <a:p>
              <a:endParaRPr/>
            </a:p>
          </p:txBody>
        </p:sp>
        <p:sp>
          <p:nvSpPr>
            <p:cNvPr id="10" name="object 10"/>
            <p:cNvSpPr/>
            <p:nvPr/>
          </p:nvSpPr>
          <p:spPr>
            <a:xfrm>
              <a:off x="838199" y="2286000"/>
              <a:ext cx="6019800" cy="914400"/>
            </a:xfrm>
            <a:custGeom>
              <a:avLst/>
              <a:gdLst/>
              <a:ahLst/>
              <a:cxnLst/>
              <a:rect l="l" t="t" r="r" b="b"/>
              <a:pathLst>
                <a:path w="6019800" h="914400">
                  <a:moveTo>
                    <a:pt x="0" y="152399"/>
                  </a:moveTo>
                  <a:lnTo>
                    <a:pt x="7769" y="104211"/>
                  </a:lnTo>
                  <a:lnTo>
                    <a:pt x="29405" y="62373"/>
                  </a:lnTo>
                  <a:lnTo>
                    <a:pt x="62396" y="29390"/>
                  </a:lnTo>
                  <a:lnTo>
                    <a:pt x="104231" y="7764"/>
                  </a:lnTo>
                  <a:lnTo>
                    <a:pt x="152399" y="0"/>
                  </a:lnTo>
                  <a:lnTo>
                    <a:pt x="5867399" y="0"/>
                  </a:lnTo>
                  <a:lnTo>
                    <a:pt x="5915588" y="7764"/>
                  </a:lnTo>
                  <a:lnTo>
                    <a:pt x="5957426" y="29390"/>
                  </a:lnTo>
                  <a:lnTo>
                    <a:pt x="5990409" y="62373"/>
                  </a:lnTo>
                  <a:lnTo>
                    <a:pt x="6012035" y="104211"/>
                  </a:lnTo>
                  <a:lnTo>
                    <a:pt x="6019799" y="152399"/>
                  </a:lnTo>
                  <a:lnTo>
                    <a:pt x="6019799" y="761999"/>
                  </a:lnTo>
                  <a:lnTo>
                    <a:pt x="6012035" y="810176"/>
                  </a:lnTo>
                  <a:lnTo>
                    <a:pt x="5990409" y="852013"/>
                  </a:lnTo>
                  <a:lnTo>
                    <a:pt x="5957426" y="885000"/>
                  </a:lnTo>
                  <a:lnTo>
                    <a:pt x="5915588" y="906632"/>
                  </a:lnTo>
                  <a:lnTo>
                    <a:pt x="5867399" y="914399"/>
                  </a:lnTo>
                  <a:lnTo>
                    <a:pt x="152399" y="914399"/>
                  </a:lnTo>
                  <a:lnTo>
                    <a:pt x="104231" y="906632"/>
                  </a:lnTo>
                  <a:lnTo>
                    <a:pt x="62396" y="885000"/>
                  </a:lnTo>
                  <a:lnTo>
                    <a:pt x="29405" y="852013"/>
                  </a:lnTo>
                  <a:lnTo>
                    <a:pt x="7769" y="810176"/>
                  </a:lnTo>
                  <a:lnTo>
                    <a:pt x="0" y="761999"/>
                  </a:lnTo>
                  <a:lnTo>
                    <a:pt x="0" y="152399"/>
                  </a:lnTo>
                  <a:close/>
                </a:path>
              </a:pathLst>
            </a:custGeom>
            <a:ln w="25399">
              <a:solidFill>
                <a:srgbClr val="BA6025"/>
              </a:solidFill>
            </a:ln>
          </p:spPr>
          <p:txBody>
            <a:bodyPr wrap="square" lIns="0" tIns="0" rIns="0" bIns="0" rtlCol="0"/>
            <a:lstStyle/>
            <a:p>
              <a:endParaRPr/>
            </a:p>
          </p:txBody>
        </p:sp>
      </p:grpSp>
      <p:sp>
        <p:nvSpPr>
          <p:cNvPr id="11" name="object 11"/>
          <p:cNvSpPr txBox="1"/>
          <p:nvPr/>
        </p:nvSpPr>
        <p:spPr>
          <a:xfrm>
            <a:off x="535940" y="-50677"/>
            <a:ext cx="7915909" cy="6336665"/>
          </a:xfrm>
          <a:prstGeom prst="rect">
            <a:avLst/>
          </a:prstGeom>
        </p:spPr>
        <p:txBody>
          <a:bodyPr vert="horz" wrap="square" lIns="0" tIns="90170" rIns="0" bIns="0" rtlCol="0">
            <a:spAutoFit/>
          </a:bodyPr>
          <a:lstStyle/>
          <a:p>
            <a:pPr marL="12700">
              <a:lnSpc>
                <a:spcPct val="100000"/>
              </a:lnSpc>
              <a:spcBef>
                <a:spcPts val="710"/>
              </a:spcBef>
            </a:pPr>
            <a:r>
              <a:rPr sz="2400" b="1" spc="190" dirty="0">
                <a:solidFill>
                  <a:srgbClr val="C00000"/>
                </a:solidFill>
                <a:latin typeface="Cambria"/>
                <a:cs typeface="Cambria"/>
              </a:rPr>
              <a:t>Python</a:t>
            </a:r>
            <a:r>
              <a:rPr sz="2400" spc="114" dirty="0">
                <a:solidFill>
                  <a:srgbClr val="C00000"/>
                </a:solidFill>
                <a:latin typeface="Times New Roman"/>
                <a:cs typeface="Times New Roman"/>
              </a:rPr>
              <a:t> </a:t>
            </a:r>
            <a:r>
              <a:rPr sz="2400" b="1" spc="130" dirty="0">
                <a:solidFill>
                  <a:srgbClr val="C00000"/>
                </a:solidFill>
                <a:latin typeface="Cambria"/>
                <a:cs typeface="Cambria"/>
              </a:rPr>
              <a:t>Install</a:t>
            </a:r>
            <a:endParaRPr sz="2400" dirty="0">
              <a:latin typeface="Cambria"/>
              <a:cs typeface="Cambria"/>
            </a:endParaRPr>
          </a:p>
          <a:p>
            <a:pPr marL="286385" indent="-273685">
              <a:lnSpc>
                <a:spcPct val="100000"/>
              </a:lnSpc>
              <a:spcBef>
                <a:spcPts val="615"/>
              </a:spcBef>
              <a:buClr>
                <a:srgbClr val="FE8537"/>
              </a:buClr>
              <a:buSzPct val="68750"/>
              <a:buFont typeface="Wingdings"/>
              <a:buChar char=""/>
              <a:tabLst>
                <a:tab pos="286385" algn="l"/>
              </a:tabLst>
            </a:pPr>
            <a:r>
              <a:rPr sz="2400" spc="150" dirty="0">
                <a:latin typeface="Cambria"/>
                <a:cs typeface="Cambria"/>
              </a:rPr>
              <a:t>Many</a:t>
            </a:r>
            <a:r>
              <a:rPr sz="2400" spc="50" dirty="0">
                <a:latin typeface="Times New Roman"/>
                <a:cs typeface="Times New Roman"/>
              </a:rPr>
              <a:t> </a:t>
            </a:r>
            <a:r>
              <a:rPr sz="2400" spc="225" dirty="0" smtClean="0">
                <a:latin typeface="Cambria"/>
                <a:cs typeface="Cambria"/>
              </a:rPr>
              <a:t>P</a:t>
            </a:r>
            <a:r>
              <a:rPr lang="en-US" sz="2400" spc="225" dirty="0" smtClean="0">
                <a:latin typeface="Cambria"/>
                <a:cs typeface="Cambria"/>
              </a:rPr>
              <a:t>CSE</a:t>
            </a:r>
            <a:r>
              <a:rPr sz="2400" spc="75" dirty="0" smtClean="0">
                <a:latin typeface="Times New Roman"/>
                <a:cs typeface="Times New Roman"/>
              </a:rPr>
              <a:t> </a:t>
            </a:r>
            <a:r>
              <a:rPr sz="2400" spc="100" dirty="0">
                <a:latin typeface="Cambria"/>
                <a:cs typeface="Cambria"/>
              </a:rPr>
              <a:t>and</a:t>
            </a:r>
            <a:r>
              <a:rPr sz="2400" spc="75" dirty="0">
                <a:latin typeface="Times New Roman"/>
                <a:cs typeface="Times New Roman"/>
              </a:rPr>
              <a:t> </a:t>
            </a:r>
            <a:r>
              <a:rPr sz="2400" spc="130" dirty="0" err="1" smtClean="0">
                <a:latin typeface="Cambria"/>
                <a:cs typeface="Cambria"/>
              </a:rPr>
              <a:t>Ma</a:t>
            </a:r>
            <a:r>
              <a:rPr lang="en-US" sz="2400" spc="130" dirty="0" err="1" smtClean="0">
                <a:latin typeface="Cambria"/>
                <a:cs typeface="Cambria"/>
              </a:rPr>
              <a:t>CSE</a:t>
            </a:r>
            <a:r>
              <a:rPr sz="2400" spc="50" dirty="0" smtClean="0">
                <a:latin typeface="Times New Roman"/>
                <a:cs typeface="Times New Roman"/>
              </a:rPr>
              <a:t> </a:t>
            </a:r>
            <a:r>
              <a:rPr sz="2400" spc="75" dirty="0">
                <a:latin typeface="Cambria"/>
                <a:cs typeface="Cambria"/>
              </a:rPr>
              <a:t>will</a:t>
            </a:r>
            <a:r>
              <a:rPr sz="2400" spc="45" dirty="0">
                <a:latin typeface="Times New Roman"/>
                <a:cs typeface="Times New Roman"/>
              </a:rPr>
              <a:t> </a:t>
            </a:r>
            <a:r>
              <a:rPr sz="2400" spc="95" dirty="0">
                <a:latin typeface="Cambria"/>
                <a:cs typeface="Cambria"/>
              </a:rPr>
              <a:t>have</a:t>
            </a:r>
            <a:r>
              <a:rPr sz="2400" spc="65" dirty="0">
                <a:latin typeface="Times New Roman"/>
                <a:cs typeface="Times New Roman"/>
              </a:rPr>
              <a:t> </a:t>
            </a:r>
            <a:r>
              <a:rPr sz="2400" spc="70" dirty="0">
                <a:latin typeface="Cambria"/>
                <a:cs typeface="Cambria"/>
              </a:rPr>
              <a:t>python</a:t>
            </a:r>
            <a:r>
              <a:rPr sz="2400" spc="60" dirty="0">
                <a:latin typeface="Times New Roman"/>
                <a:cs typeface="Times New Roman"/>
              </a:rPr>
              <a:t> </a:t>
            </a:r>
            <a:r>
              <a:rPr sz="2400" spc="70" dirty="0">
                <a:latin typeface="Cambria"/>
                <a:cs typeface="Cambria"/>
              </a:rPr>
              <a:t>already</a:t>
            </a:r>
            <a:endParaRPr sz="2400" dirty="0">
              <a:latin typeface="Cambria"/>
              <a:cs typeface="Cambria"/>
            </a:endParaRPr>
          </a:p>
          <a:p>
            <a:pPr marL="287020">
              <a:lnSpc>
                <a:spcPct val="100000"/>
              </a:lnSpc>
            </a:pPr>
            <a:r>
              <a:rPr sz="2400" spc="90" dirty="0">
                <a:latin typeface="Cambria"/>
                <a:cs typeface="Cambria"/>
              </a:rPr>
              <a:t>installed.</a:t>
            </a:r>
            <a:endParaRPr sz="2400" dirty="0">
              <a:latin typeface="Cambria"/>
              <a:cs typeface="Cambria"/>
            </a:endParaRPr>
          </a:p>
          <a:p>
            <a:pPr marL="287020" marR="344170" indent="-274955">
              <a:lnSpc>
                <a:spcPct val="100000"/>
              </a:lnSpc>
              <a:spcBef>
                <a:spcPts val="600"/>
              </a:spcBef>
              <a:buClr>
                <a:srgbClr val="FE8537"/>
              </a:buClr>
              <a:buSzPct val="68750"/>
              <a:buFont typeface="Wingdings"/>
              <a:buChar char=""/>
              <a:tabLst>
                <a:tab pos="287020" algn="l"/>
              </a:tabLst>
            </a:pPr>
            <a:r>
              <a:rPr sz="2400" dirty="0">
                <a:latin typeface="Cambria"/>
                <a:cs typeface="Cambria"/>
              </a:rPr>
              <a:t>To</a:t>
            </a:r>
            <a:r>
              <a:rPr sz="2400" spc="95" dirty="0">
                <a:latin typeface="Times New Roman"/>
                <a:cs typeface="Times New Roman"/>
              </a:rPr>
              <a:t> </a:t>
            </a:r>
            <a:r>
              <a:rPr sz="2400" spc="55" dirty="0">
                <a:latin typeface="Cambria"/>
                <a:cs typeface="Cambria"/>
              </a:rPr>
              <a:t>check</a:t>
            </a:r>
            <a:r>
              <a:rPr sz="2400" spc="75" dirty="0">
                <a:latin typeface="Times New Roman"/>
                <a:cs typeface="Times New Roman"/>
              </a:rPr>
              <a:t> </a:t>
            </a:r>
            <a:r>
              <a:rPr sz="2400" spc="80" dirty="0">
                <a:latin typeface="Cambria"/>
                <a:cs typeface="Cambria"/>
              </a:rPr>
              <a:t>if</a:t>
            </a:r>
            <a:r>
              <a:rPr sz="2400" spc="100" dirty="0">
                <a:latin typeface="Times New Roman"/>
                <a:cs typeface="Times New Roman"/>
              </a:rPr>
              <a:t> </a:t>
            </a:r>
            <a:r>
              <a:rPr sz="2400" dirty="0">
                <a:latin typeface="Cambria"/>
                <a:cs typeface="Cambria"/>
              </a:rPr>
              <a:t>you</a:t>
            </a:r>
            <a:r>
              <a:rPr sz="2400" spc="85" dirty="0">
                <a:latin typeface="Times New Roman"/>
                <a:cs typeface="Times New Roman"/>
              </a:rPr>
              <a:t> </a:t>
            </a:r>
            <a:r>
              <a:rPr sz="2400" spc="90" dirty="0">
                <a:latin typeface="Cambria"/>
                <a:cs typeface="Cambria"/>
              </a:rPr>
              <a:t>have</a:t>
            </a:r>
            <a:r>
              <a:rPr sz="2400" spc="100" dirty="0">
                <a:latin typeface="Times New Roman"/>
                <a:cs typeface="Times New Roman"/>
              </a:rPr>
              <a:t> </a:t>
            </a:r>
            <a:r>
              <a:rPr sz="2400" spc="65" dirty="0">
                <a:latin typeface="Cambria"/>
                <a:cs typeface="Cambria"/>
              </a:rPr>
              <a:t>python</a:t>
            </a:r>
            <a:r>
              <a:rPr sz="2400" spc="95" dirty="0">
                <a:latin typeface="Times New Roman"/>
                <a:cs typeface="Times New Roman"/>
              </a:rPr>
              <a:t> </a:t>
            </a:r>
            <a:r>
              <a:rPr sz="2400" spc="85" dirty="0">
                <a:latin typeface="Cambria"/>
                <a:cs typeface="Cambria"/>
              </a:rPr>
              <a:t>installed</a:t>
            </a:r>
            <a:r>
              <a:rPr sz="2400" spc="70" dirty="0">
                <a:latin typeface="Times New Roman"/>
                <a:cs typeface="Times New Roman"/>
              </a:rPr>
              <a:t> </a:t>
            </a:r>
            <a:r>
              <a:rPr sz="2400" dirty="0">
                <a:latin typeface="Cambria"/>
                <a:cs typeface="Cambria"/>
              </a:rPr>
              <a:t>on</a:t>
            </a:r>
            <a:r>
              <a:rPr sz="2400" spc="95" dirty="0">
                <a:latin typeface="Times New Roman"/>
                <a:cs typeface="Times New Roman"/>
              </a:rPr>
              <a:t> </a:t>
            </a:r>
            <a:r>
              <a:rPr sz="2400" spc="150" dirty="0">
                <a:latin typeface="Cambria"/>
                <a:cs typeface="Cambria"/>
              </a:rPr>
              <a:t>a</a:t>
            </a:r>
            <a:r>
              <a:rPr sz="2400" spc="90" dirty="0">
                <a:latin typeface="Times New Roman"/>
                <a:cs typeface="Times New Roman"/>
              </a:rPr>
              <a:t> </a:t>
            </a:r>
            <a:r>
              <a:rPr sz="2400" spc="45" dirty="0">
                <a:latin typeface="Cambria"/>
                <a:cs typeface="Cambria"/>
              </a:rPr>
              <a:t>Windows</a:t>
            </a:r>
            <a:r>
              <a:rPr sz="2400" spc="45" dirty="0">
                <a:latin typeface="Times New Roman"/>
                <a:cs typeface="Times New Roman"/>
              </a:rPr>
              <a:t> </a:t>
            </a:r>
            <a:r>
              <a:rPr sz="2400" spc="254" dirty="0">
                <a:latin typeface="Cambria"/>
                <a:cs typeface="Cambria"/>
              </a:rPr>
              <a:t>PC,</a:t>
            </a:r>
            <a:r>
              <a:rPr sz="2400" spc="85" dirty="0">
                <a:latin typeface="Times New Roman"/>
                <a:cs typeface="Times New Roman"/>
              </a:rPr>
              <a:t> </a:t>
            </a:r>
            <a:r>
              <a:rPr sz="2400" spc="75" dirty="0">
                <a:latin typeface="Cambria"/>
                <a:cs typeface="Cambria"/>
              </a:rPr>
              <a:t>search</a:t>
            </a:r>
            <a:r>
              <a:rPr sz="2400" spc="60" dirty="0">
                <a:latin typeface="Times New Roman"/>
                <a:cs typeface="Times New Roman"/>
              </a:rPr>
              <a:t> </a:t>
            </a:r>
            <a:r>
              <a:rPr sz="2400" spc="110" dirty="0">
                <a:latin typeface="Cambria"/>
                <a:cs typeface="Cambria"/>
              </a:rPr>
              <a:t>in</a:t>
            </a:r>
            <a:r>
              <a:rPr sz="2400" spc="55" dirty="0">
                <a:latin typeface="Times New Roman"/>
                <a:cs typeface="Times New Roman"/>
              </a:rPr>
              <a:t> </a:t>
            </a:r>
            <a:r>
              <a:rPr sz="2400" spc="85" dirty="0">
                <a:latin typeface="Cambria"/>
                <a:cs typeface="Cambria"/>
              </a:rPr>
              <a:t>the</a:t>
            </a:r>
            <a:r>
              <a:rPr sz="2400" spc="80" dirty="0">
                <a:latin typeface="Times New Roman"/>
                <a:cs typeface="Times New Roman"/>
              </a:rPr>
              <a:t> </a:t>
            </a:r>
            <a:r>
              <a:rPr sz="2400" spc="100" dirty="0">
                <a:latin typeface="Cambria"/>
                <a:cs typeface="Cambria"/>
              </a:rPr>
              <a:t>start</a:t>
            </a:r>
            <a:r>
              <a:rPr sz="2400" spc="80" dirty="0">
                <a:latin typeface="Times New Roman"/>
                <a:cs typeface="Times New Roman"/>
              </a:rPr>
              <a:t> </a:t>
            </a:r>
            <a:r>
              <a:rPr sz="2400" spc="75" dirty="0">
                <a:latin typeface="Cambria"/>
                <a:cs typeface="Cambria"/>
              </a:rPr>
              <a:t>bar</a:t>
            </a:r>
            <a:r>
              <a:rPr sz="2400" spc="80" dirty="0">
                <a:latin typeface="Times New Roman"/>
                <a:cs typeface="Times New Roman"/>
              </a:rPr>
              <a:t> </a:t>
            </a:r>
            <a:r>
              <a:rPr sz="2400" dirty="0">
                <a:latin typeface="Cambria"/>
                <a:cs typeface="Cambria"/>
              </a:rPr>
              <a:t>for</a:t>
            </a:r>
            <a:r>
              <a:rPr sz="2400" spc="60" dirty="0">
                <a:latin typeface="Times New Roman"/>
                <a:cs typeface="Times New Roman"/>
              </a:rPr>
              <a:t> </a:t>
            </a:r>
            <a:r>
              <a:rPr sz="2400" spc="95" dirty="0">
                <a:latin typeface="Cambria"/>
                <a:cs typeface="Cambria"/>
              </a:rPr>
              <a:t>Python</a:t>
            </a:r>
            <a:r>
              <a:rPr sz="2400" spc="80" dirty="0">
                <a:latin typeface="Times New Roman"/>
                <a:cs typeface="Times New Roman"/>
              </a:rPr>
              <a:t> </a:t>
            </a:r>
            <a:r>
              <a:rPr sz="2400" dirty="0">
                <a:latin typeface="Cambria"/>
                <a:cs typeface="Cambria"/>
              </a:rPr>
              <a:t>or</a:t>
            </a:r>
            <a:r>
              <a:rPr sz="2400" spc="65" dirty="0">
                <a:latin typeface="Times New Roman"/>
                <a:cs typeface="Times New Roman"/>
              </a:rPr>
              <a:t> </a:t>
            </a:r>
            <a:r>
              <a:rPr sz="2400" spc="105" dirty="0">
                <a:latin typeface="Cambria"/>
                <a:cs typeface="Cambria"/>
              </a:rPr>
              <a:t>run</a:t>
            </a:r>
            <a:r>
              <a:rPr sz="2400" spc="65" dirty="0">
                <a:latin typeface="Times New Roman"/>
                <a:cs typeface="Times New Roman"/>
              </a:rPr>
              <a:t> </a:t>
            </a:r>
            <a:r>
              <a:rPr sz="2400" spc="60" dirty="0">
                <a:latin typeface="Cambria"/>
                <a:cs typeface="Cambria"/>
              </a:rPr>
              <a:t>the</a:t>
            </a:r>
            <a:r>
              <a:rPr sz="2400" spc="60" dirty="0">
                <a:latin typeface="Times New Roman"/>
                <a:cs typeface="Times New Roman"/>
              </a:rPr>
              <a:t> </a:t>
            </a:r>
            <a:r>
              <a:rPr sz="2400" dirty="0">
                <a:latin typeface="Cambria"/>
                <a:cs typeface="Cambria"/>
              </a:rPr>
              <a:t>following</a:t>
            </a:r>
            <a:r>
              <a:rPr sz="2400" spc="125" dirty="0">
                <a:latin typeface="Times New Roman"/>
                <a:cs typeface="Times New Roman"/>
              </a:rPr>
              <a:t> </a:t>
            </a:r>
            <a:r>
              <a:rPr sz="2400" dirty="0">
                <a:latin typeface="Cambria"/>
                <a:cs typeface="Cambria"/>
              </a:rPr>
              <a:t>on</a:t>
            </a:r>
            <a:r>
              <a:rPr sz="2400" spc="160" dirty="0">
                <a:latin typeface="Times New Roman"/>
                <a:cs typeface="Times New Roman"/>
              </a:rPr>
              <a:t> </a:t>
            </a:r>
            <a:r>
              <a:rPr sz="2400" spc="85" dirty="0">
                <a:latin typeface="Cambria"/>
                <a:cs typeface="Cambria"/>
              </a:rPr>
              <a:t>the</a:t>
            </a:r>
            <a:r>
              <a:rPr sz="2400" spc="165" dirty="0">
                <a:latin typeface="Times New Roman"/>
                <a:cs typeface="Times New Roman"/>
              </a:rPr>
              <a:t> </a:t>
            </a:r>
            <a:r>
              <a:rPr sz="2400" spc="114" dirty="0">
                <a:latin typeface="Cambria"/>
                <a:cs typeface="Cambria"/>
              </a:rPr>
              <a:t>Command</a:t>
            </a:r>
            <a:r>
              <a:rPr sz="2400" spc="175" dirty="0">
                <a:latin typeface="Times New Roman"/>
                <a:cs typeface="Times New Roman"/>
              </a:rPr>
              <a:t> </a:t>
            </a:r>
            <a:r>
              <a:rPr sz="2400" spc="130" dirty="0">
                <a:latin typeface="Cambria"/>
                <a:cs typeface="Cambria"/>
              </a:rPr>
              <a:t>Line</a:t>
            </a:r>
            <a:r>
              <a:rPr sz="2400" spc="155" dirty="0">
                <a:latin typeface="Times New Roman"/>
                <a:cs typeface="Times New Roman"/>
              </a:rPr>
              <a:t> </a:t>
            </a:r>
            <a:r>
              <a:rPr sz="2400" spc="-10" dirty="0">
                <a:latin typeface="Cambria"/>
                <a:cs typeface="Cambria"/>
              </a:rPr>
              <a:t>(cmd.exe):</a:t>
            </a:r>
            <a:endParaRPr sz="2400" dirty="0">
              <a:latin typeface="Cambria"/>
              <a:cs typeface="Cambria"/>
            </a:endParaRPr>
          </a:p>
          <a:p>
            <a:pPr marR="1282065" algn="ctr">
              <a:lnSpc>
                <a:spcPts val="2745"/>
              </a:lnSpc>
            </a:pPr>
            <a:r>
              <a:rPr sz="2800" b="1" spc="215" dirty="0">
                <a:solidFill>
                  <a:srgbClr val="FFFFFF"/>
                </a:solidFill>
                <a:latin typeface="Cambria"/>
                <a:cs typeface="Cambria"/>
              </a:rPr>
              <a:t>C:\Users\Your</a:t>
            </a:r>
            <a:r>
              <a:rPr sz="2800" spc="135" dirty="0">
                <a:solidFill>
                  <a:srgbClr val="FFFFFF"/>
                </a:solidFill>
                <a:latin typeface="Times New Roman"/>
                <a:cs typeface="Times New Roman"/>
              </a:rPr>
              <a:t> </a:t>
            </a:r>
            <a:r>
              <a:rPr sz="2800" b="1" spc="180" dirty="0">
                <a:solidFill>
                  <a:srgbClr val="FFFFFF"/>
                </a:solidFill>
                <a:latin typeface="Cambria"/>
                <a:cs typeface="Cambria"/>
              </a:rPr>
              <a:t>Name&gt;python</a:t>
            </a:r>
            <a:r>
              <a:rPr sz="2800" spc="165" dirty="0">
                <a:solidFill>
                  <a:srgbClr val="FFFFFF"/>
                </a:solidFill>
                <a:latin typeface="Times New Roman"/>
                <a:cs typeface="Times New Roman"/>
              </a:rPr>
              <a:t> </a:t>
            </a:r>
            <a:r>
              <a:rPr sz="2800" b="1" spc="-50" dirty="0">
                <a:solidFill>
                  <a:srgbClr val="FFFFFF"/>
                </a:solidFill>
                <a:latin typeface="Cambria"/>
                <a:cs typeface="Cambria"/>
              </a:rPr>
              <a:t>–</a:t>
            </a:r>
            <a:endParaRPr sz="2800" dirty="0">
              <a:latin typeface="Cambria"/>
              <a:cs typeface="Cambria"/>
            </a:endParaRPr>
          </a:p>
          <a:p>
            <a:pPr marR="1283970" algn="ctr">
              <a:lnSpc>
                <a:spcPct val="100000"/>
              </a:lnSpc>
            </a:pPr>
            <a:r>
              <a:rPr sz="2800" b="1" spc="135" dirty="0">
                <a:solidFill>
                  <a:srgbClr val="FFFFFF"/>
                </a:solidFill>
                <a:latin typeface="Cambria"/>
                <a:cs typeface="Cambria"/>
              </a:rPr>
              <a:t>version</a:t>
            </a:r>
            <a:endParaRPr sz="2800" dirty="0">
              <a:latin typeface="Cambria"/>
              <a:cs typeface="Cambria"/>
            </a:endParaRPr>
          </a:p>
          <a:p>
            <a:pPr>
              <a:lnSpc>
                <a:spcPct val="100000"/>
              </a:lnSpc>
              <a:spcBef>
                <a:spcPts val="3204"/>
              </a:spcBef>
            </a:pPr>
            <a:endParaRPr sz="2800" dirty="0">
              <a:latin typeface="Cambria"/>
              <a:cs typeface="Cambria"/>
            </a:endParaRPr>
          </a:p>
          <a:p>
            <a:pPr marL="213360" marR="5080">
              <a:lnSpc>
                <a:spcPct val="100299"/>
              </a:lnSpc>
            </a:pPr>
            <a:r>
              <a:rPr sz="2100" spc="114" dirty="0">
                <a:latin typeface="Cambria"/>
                <a:cs typeface="Cambria"/>
              </a:rPr>
              <a:t>If</a:t>
            </a:r>
            <a:r>
              <a:rPr sz="2100" spc="95" dirty="0">
                <a:latin typeface="Times New Roman"/>
                <a:cs typeface="Times New Roman"/>
              </a:rPr>
              <a:t> </a:t>
            </a:r>
            <a:r>
              <a:rPr sz="2100" dirty="0">
                <a:latin typeface="Cambria"/>
                <a:cs typeface="Cambria"/>
              </a:rPr>
              <a:t>you</a:t>
            </a:r>
            <a:r>
              <a:rPr sz="2100" spc="110" dirty="0">
                <a:latin typeface="Times New Roman"/>
                <a:cs typeface="Times New Roman"/>
              </a:rPr>
              <a:t> </a:t>
            </a:r>
            <a:r>
              <a:rPr sz="2100" spc="65" dirty="0">
                <a:latin typeface="Cambria"/>
                <a:cs typeface="Cambria"/>
              </a:rPr>
              <a:t>find</a:t>
            </a:r>
            <a:r>
              <a:rPr sz="2100" spc="90" dirty="0">
                <a:latin typeface="Times New Roman"/>
                <a:cs typeface="Times New Roman"/>
              </a:rPr>
              <a:t> </a:t>
            </a:r>
            <a:r>
              <a:rPr sz="2100" spc="110" dirty="0">
                <a:latin typeface="Cambria"/>
                <a:cs typeface="Cambria"/>
              </a:rPr>
              <a:t>that</a:t>
            </a:r>
            <a:r>
              <a:rPr sz="2100" spc="95" dirty="0">
                <a:latin typeface="Times New Roman"/>
                <a:cs typeface="Times New Roman"/>
              </a:rPr>
              <a:t> </a:t>
            </a:r>
            <a:r>
              <a:rPr sz="2100" dirty="0">
                <a:latin typeface="Cambria"/>
                <a:cs typeface="Cambria"/>
              </a:rPr>
              <a:t>you</a:t>
            </a:r>
            <a:r>
              <a:rPr sz="2100" spc="95" dirty="0">
                <a:latin typeface="Times New Roman"/>
                <a:cs typeface="Times New Roman"/>
              </a:rPr>
              <a:t> </a:t>
            </a:r>
            <a:r>
              <a:rPr sz="2100" dirty="0">
                <a:latin typeface="Cambria"/>
                <a:cs typeface="Cambria"/>
              </a:rPr>
              <a:t>do</a:t>
            </a:r>
            <a:r>
              <a:rPr sz="2100" spc="95" dirty="0">
                <a:latin typeface="Times New Roman"/>
                <a:cs typeface="Times New Roman"/>
              </a:rPr>
              <a:t> </a:t>
            </a:r>
            <a:r>
              <a:rPr sz="2100" dirty="0">
                <a:latin typeface="Cambria"/>
                <a:cs typeface="Cambria"/>
              </a:rPr>
              <a:t>not</a:t>
            </a:r>
            <a:r>
              <a:rPr sz="2100" spc="90" dirty="0">
                <a:latin typeface="Times New Roman"/>
                <a:cs typeface="Times New Roman"/>
              </a:rPr>
              <a:t> </a:t>
            </a:r>
            <a:r>
              <a:rPr sz="2100" spc="85" dirty="0">
                <a:latin typeface="Cambria"/>
                <a:cs typeface="Cambria"/>
              </a:rPr>
              <a:t>have</a:t>
            </a:r>
            <a:r>
              <a:rPr sz="2100" spc="110" dirty="0">
                <a:latin typeface="Times New Roman"/>
                <a:cs typeface="Times New Roman"/>
              </a:rPr>
              <a:t> </a:t>
            </a:r>
            <a:r>
              <a:rPr sz="2100" spc="85" dirty="0">
                <a:latin typeface="Cambria"/>
                <a:cs typeface="Cambria"/>
              </a:rPr>
              <a:t>Python</a:t>
            </a:r>
            <a:r>
              <a:rPr sz="2100" spc="90" dirty="0">
                <a:latin typeface="Times New Roman"/>
                <a:cs typeface="Times New Roman"/>
              </a:rPr>
              <a:t> </a:t>
            </a:r>
            <a:r>
              <a:rPr sz="2100" spc="70" dirty="0">
                <a:latin typeface="Cambria"/>
                <a:cs typeface="Cambria"/>
              </a:rPr>
              <a:t>installed</a:t>
            </a:r>
            <a:r>
              <a:rPr sz="2100" spc="100" dirty="0">
                <a:latin typeface="Times New Roman"/>
                <a:cs typeface="Times New Roman"/>
              </a:rPr>
              <a:t> </a:t>
            </a:r>
            <a:r>
              <a:rPr sz="2100" dirty="0">
                <a:latin typeface="Cambria"/>
                <a:cs typeface="Cambria"/>
              </a:rPr>
              <a:t>on</a:t>
            </a:r>
            <a:r>
              <a:rPr sz="2100" spc="95" dirty="0">
                <a:latin typeface="Times New Roman"/>
                <a:cs typeface="Times New Roman"/>
              </a:rPr>
              <a:t> </a:t>
            </a:r>
            <a:r>
              <a:rPr sz="2100" spc="-20" dirty="0">
                <a:latin typeface="Cambria"/>
                <a:cs typeface="Cambria"/>
              </a:rPr>
              <a:t>your</a:t>
            </a:r>
            <a:r>
              <a:rPr sz="2100" spc="-20" dirty="0">
                <a:latin typeface="Times New Roman"/>
                <a:cs typeface="Times New Roman"/>
              </a:rPr>
              <a:t> </a:t>
            </a:r>
            <a:r>
              <a:rPr sz="2100" spc="60" dirty="0">
                <a:latin typeface="Cambria"/>
                <a:cs typeface="Cambria"/>
              </a:rPr>
              <a:t>computer,</a:t>
            </a:r>
            <a:r>
              <a:rPr sz="2100" spc="114" dirty="0">
                <a:latin typeface="Times New Roman"/>
                <a:cs typeface="Times New Roman"/>
              </a:rPr>
              <a:t> </a:t>
            </a:r>
            <a:r>
              <a:rPr sz="2100" spc="80" dirty="0">
                <a:latin typeface="Cambria"/>
                <a:cs typeface="Cambria"/>
              </a:rPr>
              <a:t>then</a:t>
            </a:r>
            <a:r>
              <a:rPr sz="2100" spc="140" dirty="0">
                <a:latin typeface="Times New Roman"/>
                <a:cs typeface="Times New Roman"/>
              </a:rPr>
              <a:t> </a:t>
            </a:r>
            <a:r>
              <a:rPr sz="2100" dirty="0">
                <a:latin typeface="Cambria"/>
                <a:cs typeface="Cambria"/>
              </a:rPr>
              <a:t>you</a:t>
            </a:r>
            <a:r>
              <a:rPr sz="2100" spc="135" dirty="0">
                <a:latin typeface="Times New Roman"/>
                <a:cs typeface="Times New Roman"/>
              </a:rPr>
              <a:t> </a:t>
            </a:r>
            <a:r>
              <a:rPr sz="2100" spc="80" dirty="0">
                <a:latin typeface="Cambria"/>
                <a:cs typeface="Cambria"/>
              </a:rPr>
              <a:t>can</a:t>
            </a:r>
            <a:r>
              <a:rPr sz="2100" spc="135" dirty="0">
                <a:latin typeface="Times New Roman"/>
                <a:cs typeface="Times New Roman"/>
              </a:rPr>
              <a:t> </a:t>
            </a:r>
            <a:r>
              <a:rPr sz="2100" dirty="0">
                <a:latin typeface="Cambria"/>
                <a:cs typeface="Cambria"/>
              </a:rPr>
              <a:t>download</a:t>
            </a:r>
            <a:r>
              <a:rPr sz="2100" spc="135" dirty="0">
                <a:latin typeface="Times New Roman"/>
                <a:cs typeface="Times New Roman"/>
              </a:rPr>
              <a:t> </a:t>
            </a:r>
            <a:r>
              <a:rPr sz="2100" spc="80" dirty="0">
                <a:latin typeface="Cambria"/>
                <a:cs typeface="Cambria"/>
              </a:rPr>
              <a:t>it</a:t>
            </a:r>
            <a:r>
              <a:rPr sz="2100" spc="130" dirty="0">
                <a:latin typeface="Times New Roman"/>
                <a:cs typeface="Times New Roman"/>
              </a:rPr>
              <a:t> </a:t>
            </a:r>
            <a:r>
              <a:rPr sz="2100" dirty="0">
                <a:latin typeface="Cambria"/>
                <a:cs typeface="Cambria"/>
              </a:rPr>
              <a:t>for</a:t>
            </a:r>
            <a:r>
              <a:rPr sz="2100" spc="135" dirty="0">
                <a:latin typeface="Times New Roman"/>
                <a:cs typeface="Times New Roman"/>
              </a:rPr>
              <a:t> </a:t>
            </a:r>
            <a:r>
              <a:rPr sz="2100" dirty="0">
                <a:latin typeface="Cambria"/>
                <a:cs typeface="Cambria"/>
              </a:rPr>
              <a:t>free</a:t>
            </a:r>
            <a:r>
              <a:rPr sz="2100" spc="145" dirty="0">
                <a:latin typeface="Times New Roman"/>
                <a:cs typeface="Times New Roman"/>
              </a:rPr>
              <a:t> </a:t>
            </a:r>
            <a:r>
              <a:rPr sz="2100" dirty="0">
                <a:latin typeface="Cambria"/>
                <a:cs typeface="Cambria"/>
              </a:rPr>
              <a:t>from</a:t>
            </a:r>
            <a:r>
              <a:rPr sz="2100" spc="135" dirty="0">
                <a:latin typeface="Times New Roman"/>
                <a:cs typeface="Times New Roman"/>
              </a:rPr>
              <a:t> </a:t>
            </a:r>
            <a:r>
              <a:rPr sz="2100" spc="75" dirty="0">
                <a:latin typeface="Cambria"/>
                <a:cs typeface="Cambria"/>
              </a:rPr>
              <a:t>the</a:t>
            </a:r>
            <a:r>
              <a:rPr sz="2100" spc="135" dirty="0">
                <a:latin typeface="Times New Roman"/>
                <a:cs typeface="Times New Roman"/>
              </a:rPr>
              <a:t> </a:t>
            </a:r>
            <a:r>
              <a:rPr sz="2100" spc="-10" dirty="0">
                <a:latin typeface="Cambria"/>
                <a:cs typeface="Cambria"/>
              </a:rPr>
              <a:t>following</a:t>
            </a:r>
            <a:r>
              <a:rPr sz="2100" spc="-10" dirty="0">
                <a:latin typeface="Times New Roman"/>
                <a:cs typeface="Times New Roman"/>
              </a:rPr>
              <a:t> </a:t>
            </a:r>
            <a:r>
              <a:rPr sz="2100" dirty="0">
                <a:latin typeface="Cambria"/>
                <a:cs typeface="Cambria"/>
              </a:rPr>
              <a:t>website</a:t>
            </a:r>
            <a:r>
              <a:rPr sz="2100" dirty="0">
                <a:latin typeface="Verdana"/>
                <a:cs typeface="Verdana"/>
              </a:rPr>
              <a:t>:</a:t>
            </a:r>
            <a:r>
              <a:rPr sz="2100" spc="475" dirty="0">
                <a:latin typeface="Times New Roman"/>
                <a:cs typeface="Times New Roman"/>
              </a:rPr>
              <a:t> </a:t>
            </a:r>
            <a:r>
              <a:rPr sz="2100" u="sng" spc="-10" dirty="0">
                <a:solidFill>
                  <a:srgbClr val="D2601C"/>
                </a:solidFill>
                <a:uFill>
                  <a:solidFill>
                    <a:srgbClr val="D2601C"/>
                  </a:solidFill>
                </a:uFill>
                <a:latin typeface="Verdana"/>
                <a:cs typeface="Verdana"/>
                <a:hlinkClick r:id="rId2"/>
              </a:rPr>
              <a:t>https://www.python.org/</a:t>
            </a:r>
            <a:endParaRPr sz="2100" dirty="0">
              <a:latin typeface="Verdana"/>
              <a:cs typeface="Verdana"/>
            </a:endParaRPr>
          </a:p>
          <a:p>
            <a:pPr marL="287020" indent="-274320">
              <a:lnSpc>
                <a:spcPct val="100000"/>
              </a:lnSpc>
              <a:spcBef>
                <a:spcPts val="575"/>
              </a:spcBef>
              <a:buClr>
                <a:srgbClr val="FE8537"/>
              </a:buClr>
              <a:buSzPct val="68750"/>
              <a:buFont typeface="Wingdings"/>
              <a:buChar char=""/>
              <a:tabLst>
                <a:tab pos="287020" algn="l"/>
              </a:tabLst>
            </a:pPr>
            <a:r>
              <a:rPr sz="2400" b="1" spc="155" dirty="0">
                <a:solidFill>
                  <a:srgbClr val="FF0000"/>
                </a:solidFill>
                <a:latin typeface="Cambria"/>
                <a:cs typeface="Cambria"/>
              </a:rPr>
              <a:t>Verify</a:t>
            </a:r>
            <a:r>
              <a:rPr sz="2400" spc="100" dirty="0">
                <a:solidFill>
                  <a:srgbClr val="FF0000"/>
                </a:solidFill>
                <a:latin typeface="Times New Roman"/>
                <a:cs typeface="Times New Roman"/>
              </a:rPr>
              <a:t> </a:t>
            </a:r>
            <a:r>
              <a:rPr sz="2400" b="1" spc="125" dirty="0">
                <a:solidFill>
                  <a:srgbClr val="FF0000"/>
                </a:solidFill>
                <a:latin typeface="Cambria"/>
                <a:cs typeface="Cambria"/>
              </a:rPr>
              <a:t>installation</a:t>
            </a:r>
            <a:endParaRPr sz="2400" dirty="0">
              <a:latin typeface="Cambria"/>
              <a:cs typeface="Cambria"/>
            </a:endParaRPr>
          </a:p>
          <a:p>
            <a:pPr marL="286385" indent="-273685">
              <a:lnSpc>
                <a:spcPct val="100000"/>
              </a:lnSpc>
              <a:spcBef>
                <a:spcPts val="590"/>
              </a:spcBef>
              <a:buClr>
                <a:srgbClr val="FE8537"/>
              </a:buClr>
              <a:buSzPct val="68750"/>
              <a:buFont typeface="Wingdings"/>
              <a:buChar char=""/>
              <a:tabLst>
                <a:tab pos="286385" algn="l"/>
                <a:tab pos="2033270" algn="l"/>
              </a:tabLst>
            </a:pPr>
            <a:r>
              <a:rPr sz="2400" spc="100" dirty="0">
                <a:latin typeface="Cambria"/>
                <a:cs typeface="Cambria"/>
              </a:rPr>
              <a:t>Once</a:t>
            </a:r>
            <a:r>
              <a:rPr sz="2400" spc="60" dirty="0">
                <a:latin typeface="Times New Roman"/>
                <a:cs typeface="Times New Roman"/>
              </a:rPr>
              <a:t> </a:t>
            </a:r>
            <a:r>
              <a:rPr sz="2400" spc="250" dirty="0">
                <a:latin typeface="Cambria"/>
                <a:cs typeface="Cambria"/>
              </a:rPr>
              <a:t>IDLE</a:t>
            </a:r>
            <a:r>
              <a:rPr sz="2400" dirty="0">
                <a:latin typeface="Times New Roman"/>
                <a:cs typeface="Times New Roman"/>
              </a:rPr>
              <a:t>	</a:t>
            </a:r>
            <a:r>
              <a:rPr sz="2400" spc="75" dirty="0">
                <a:latin typeface="Cambria"/>
                <a:cs typeface="Cambria"/>
              </a:rPr>
              <a:t>is</a:t>
            </a:r>
            <a:r>
              <a:rPr sz="2400" spc="70" dirty="0">
                <a:latin typeface="Times New Roman"/>
                <a:cs typeface="Times New Roman"/>
              </a:rPr>
              <a:t> </a:t>
            </a:r>
            <a:r>
              <a:rPr sz="2400" spc="90" dirty="0">
                <a:latin typeface="Cambria"/>
                <a:cs typeface="Cambria"/>
              </a:rPr>
              <a:t>launched,</a:t>
            </a:r>
            <a:r>
              <a:rPr sz="2400" spc="65" dirty="0">
                <a:latin typeface="Times New Roman"/>
                <a:cs typeface="Times New Roman"/>
              </a:rPr>
              <a:t> </a:t>
            </a:r>
            <a:r>
              <a:rPr sz="2400" dirty="0">
                <a:latin typeface="Cambria"/>
                <a:cs typeface="Cambria"/>
              </a:rPr>
              <a:t>go</a:t>
            </a:r>
            <a:r>
              <a:rPr sz="2400" spc="90" dirty="0">
                <a:latin typeface="Times New Roman"/>
                <a:cs typeface="Times New Roman"/>
              </a:rPr>
              <a:t> </a:t>
            </a:r>
            <a:r>
              <a:rPr sz="2400" dirty="0">
                <a:latin typeface="Cambria"/>
                <a:cs typeface="Cambria"/>
              </a:rPr>
              <a:t>to</a:t>
            </a:r>
            <a:r>
              <a:rPr sz="2400" spc="90" dirty="0">
                <a:latin typeface="Times New Roman"/>
                <a:cs typeface="Times New Roman"/>
              </a:rPr>
              <a:t> </a:t>
            </a:r>
            <a:r>
              <a:rPr sz="2400" spc="55" dirty="0">
                <a:latin typeface="Wingdings"/>
                <a:cs typeface="Wingdings"/>
              </a:rPr>
              <a:t></a:t>
            </a:r>
            <a:r>
              <a:rPr sz="2400" spc="55" dirty="0">
                <a:latin typeface="Cambria"/>
                <a:cs typeface="Cambria"/>
              </a:rPr>
              <a:t>file</a:t>
            </a:r>
            <a:r>
              <a:rPr sz="2400" spc="75" dirty="0">
                <a:latin typeface="Times New Roman"/>
                <a:cs typeface="Times New Roman"/>
              </a:rPr>
              <a:t> </a:t>
            </a:r>
            <a:r>
              <a:rPr sz="2400" spc="80" dirty="0">
                <a:latin typeface="Cambria"/>
                <a:cs typeface="Cambria"/>
              </a:rPr>
              <a:t>menu</a:t>
            </a:r>
            <a:endParaRPr sz="2400" dirty="0">
              <a:latin typeface="Cambria"/>
              <a:cs typeface="Cambria"/>
            </a:endParaRPr>
          </a:p>
          <a:p>
            <a:pPr marL="287020" indent="-274320">
              <a:lnSpc>
                <a:spcPct val="100000"/>
              </a:lnSpc>
              <a:spcBef>
                <a:spcPts val="600"/>
              </a:spcBef>
              <a:buClr>
                <a:srgbClr val="FE8537"/>
              </a:buClr>
              <a:buSzPct val="68750"/>
              <a:buFont typeface="Wingdings"/>
              <a:buChar char=""/>
              <a:tabLst>
                <a:tab pos="287020" algn="l"/>
              </a:tabLst>
            </a:pPr>
            <a:r>
              <a:rPr sz="2400" spc="140" dirty="0">
                <a:latin typeface="Cambria"/>
                <a:cs typeface="Cambria"/>
              </a:rPr>
              <a:t>Click</a:t>
            </a:r>
            <a:r>
              <a:rPr sz="2400" spc="95" dirty="0">
                <a:latin typeface="Times New Roman"/>
                <a:cs typeface="Times New Roman"/>
              </a:rPr>
              <a:t> </a:t>
            </a:r>
            <a:r>
              <a:rPr sz="2400" dirty="0">
                <a:latin typeface="Cambria"/>
                <a:cs typeface="Cambria"/>
              </a:rPr>
              <a:t>on</a:t>
            </a:r>
            <a:r>
              <a:rPr sz="2400" spc="95" dirty="0">
                <a:latin typeface="Times New Roman"/>
                <a:cs typeface="Times New Roman"/>
              </a:rPr>
              <a:t> </a:t>
            </a:r>
            <a:r>
              <a:rPr sz="2400" dirty="0">
                <a:latin typeface="Wingdings"/>
                <a:cs typeface="Wingdings"/>
              </a:rPr>
              <a:t></a:t>
            </a:r>
            <a:r>
              <a:rPr sz="2400" spc="105" dirty="0">
                <a:latin typeface="Times New Roman"/>
                <a:cs typeface="Times New Roman"/>
              </a:rPr>
              <a:t> </a:t>
            </a:r>
            <a:r>
              <a:rPr sz="2400" dirty="0">
                <a:latin typeface="Cambria"/>
                <a:cs typeface="Cambria"/>
              </a:rPr>
              <a:t>new</a:t>
            </a:r>
            <a:r>
              <a:rPr sz="2400" spc="100" dirty="0">
                <a:latin typeface="Times New Roman"/>
                <a:cs typeface="Times New Roman"/>
              </a:rPr>
              <a:t> </a:t>
            </a:r>
            <a:r>
              <a:rPr sz="2400" spc="70" dirty="0">
                <a:latin typeface="Cambria"/>
                <a:cs typeface="Cambria"/>
              </a:rPr>
              <a:t>file</a:t>
            </a:r>
            <a:r>
              <a:rPr sz="2400" spc="95" dirty="0">
                <a:latin typeface="Times New Roman"/>
                <a:cs typeface="Times New Roman"/>
              </a:rPr>
              <a:t> </a:t>
            </a:r>
            <a:r>
              <a:rPr sz="2400" dirty="0">
                <a:latin typeface="Cambria"/>
                <a:cs typeface="Cambria"/>
              </a:rPr>
              <a:t>to</a:t>
            </a:r>
            <a:r>
              <a:rPr sz="2400" spc="105" dirty="0">
                <a:latin typeface="Times New Roman"/>
                <a:cs typeface="Times New Roman"/>
              </a:rPr>
              <a:t> </a:t>
            </a:r>
            <a:r>
              <a:rPr sz="2400" spc="60" dirty="0">
                <a:latin typeface="Cambria"/>
                <a:cs typeface="Cambria"/>
              </a:rPr>
              <a:t>create</a:t>
            </a:r>
            <a:r>
              <a:rPr sz="2400" spc="105" dirty="0">
                <a:latin typeface="Times New Roman"/>
                <a:cs typeface="Times New Roman"/>
              </a:rPr>
              <a:t> </a:t>
            </a:r>
            <a:r>
              <a:rPr sz="2400" dirty="0">
                <a:latin typeface="Cambria"/>
                <a:cs typeface="Cambria"/>
              </a:rPr>
              <a:t>new</a:t>
            </a:r>
            <a:r>
              <a:rPr sz="2400" spc="90" dirty="0">
                <a:latin typeface="Times New Roman"/>
                <a:cs typeface="Times New Roman"/>
              </a:rPr>
              <a:t> </a:t>
            </a:r>
            <a:r>
              <a:rPr sz="2400" spc="65" dirty="0">
                <a:latin typeface="Cambria"/>
                <a:cs typeface="Cambria"/>
              </a:rPr>
              <a:t>python</a:t>
            </a:r>
            <a:r>
              <a:rPr sz="2400" spc="105" dirty="0">
                <a:latin typeface="Times New Roman"/>
                <a:cs typeface="Times New Roman"/>
              </a:rPr>
              <a:t> </a:t>
            </a:r>
            <a:r>
              <a:rPr sz="2400" spc="85" dirty="0">
                <a:latin typeface="Cambria"/>
                <a:cs typeface="Cambria"/>
              </a:rPr>
              <a:t>file.</a:t>
            </a:r>
            <a:endParaRPr sz="2400" dirty="0">
              <a:latin typeface="Cambria"/>
              <a:cs typeface="Cambria"/>
            </a:endParaRP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2082" y="103397"/>
            <a:ext cx="5384800" cy="6293485"/>
          </a:xfrm>
          <a:prstGeom prst="rect">
            <a:avLst/>
          </a:prstGeom>
        </p:spPr>
        <p:txBody>
          <a:bodyPr vert="horz" wrap="square" lIns="0" tIns="97790" rIns="0" bIns="0" rtlCol="0">
            <a:spAutoFit/>
          </a:bodyPr>
          <a:lstStyle/>
          <a:p>
            <a:pPr marL="12700">
              <a:lnSpc>
                <a:spcPct val="100000"/>
              </a:lnSpc>
              <a:spcBef>
                <a:spcPts val="770"/>
              </a:spcBef>
            </a:pPr>
            <a:r>
              <a:rPr sz="2800" b="1" spc="-10" dirty="0">
                <a:latin typeface="Calibri"/>
                <a:cs typeface="Calibri"/>
              </a:rPr>
              <a:t>Format</a:t>
            </a:r>
            <a:r>
              <a:rPr sz="2800" spc="-140" dirty="0">
                <a:latin typeface="Times New Roman"/>
                <a:cs typeface="Times New Roman"/>
              </a:rPr>
              <a:t> </a:t>
            </a:r>
            <a:r>
              <a:rPr sz="2800" b="1" spc="-10" dirty="0">
                <a:latin typeface="Calibri"/>
                <a:cs typeface="Calibri"/>
              </a:rPr>
              <a:t>operator</a:t>
            </a:r>
            <a:endParaRPr sz="2800">
              <a:latin typeface="Calibri"/>
              <a:cs typeface="Calibri"/>
            </a:endParaRPr>
          </a:p>
          <a:p>
            <a:pPr marL="241300" marR="181610" indent="-228600">
              <a:lnSpc>
                <a:spcPct val="90000"/>
              </a:lnSpc>
              <a:spcBef>
                <a:spcPts val="1010"/>
              </a:spcBef>
              <a:buFont typeface="Microsoft Sans Serif"/>
              <a:buChar char="•"/>
              <a:tabLst>
                <a:tab pos="241300" algn="l"/>
              </a:tabLst>
            </a:pPr>
            <a:r>
              <a:rPr sz="2800" dirty="0">
                <a:latin typeface="Calibri"/>
                <a:cs typeface="Calibri"/>
              </a:rPr>
              <a:t>The</a:t>
            </a:r>
            <a:r>
              <a:rPr sz="2800" spc="-120" dirty="0">
                <a:latin typeface="Times New Roman"/>
                <a:cs typeface="Times New Roman"/>
              </a:rPr>
              <a:t> </a:t>
            </a:r>
            <a:r>
              <a:rPr sz="2800" spc="-10" dirty="0">
                <a:latin typeface="Calibri"/>
                <a:cs typeface="Calibri"/>
              </a:rPr>
              <a:t>argument</a:t>
            </a:r>
            <a:r>
              <a:rPr sz="2800" spc="-110" dirty="0">
                <a:latin typeface="Times New Roman"/>
                <a:cs typeface="Times New Roman"/>
              </a:rPr>
              <a:t> </a:t>
            </a:r>
            <a:r>
              <a:rPr sz="2800" dirty="0">
                <a:latin typeface="Calibri"/>
                <a:cs typeface="Calibri"/>
              </a:rPr>
              <a:t>of</a:t>
            </a:r>
            <a:r>
              <a:rPr sz="2800" spc="-120" dirty="0">
                <a:latin typeface="Times New Roman"/>
                <a:cs typeface="Times New Roman"/>
              </a:rPr>
              <a:t> </a:t>
            </a:r>
            <a:r>
              <a:rPr sz="2800" dirty="0">
                <a:latin typeface="Calibri"/>
                <a:cs typeface="Calibri"/>
              </a:rPr>
              <a:t>write</a:t>
            </a:r>
            <a:r>
              <a:rPr sz="2800" spc="-120" dirty="0">
                <a:latin typeface="Times New Roman"/>
                <a:cs typeface="Times New Roman"/>
              </a:rPr>
              <a:t> </a:t>
            </a:r>
            <a:r>
              <a:rPr sz="2800" dirty="0">
                <a:latin typeface="Calibri"/>
                <a:cs typeface="Calibri"/>
              </a:rPr>
              <a:t>has</a:t>
            </a:r>
            <a:r>
              <a:rPr sz="2800" spc="-95" dirty="0">
                <a:latin typeface="Times New Roman"/>
                <a:cs typeface="Times New Roman"/>
              </a:rPr>
              <a:t> </a:t>
            </a:r>
            <a:r>
              <a:rPr sz="2800" dirty="0">
                <a:latin typeface="Calibri"/>
                <a:cs typeface="Calibri"/>
              </a:rPr>
              <a:t>to</a:t>
            </a:r>
            <a:r>
              <a:rPr sz="2800" spc="-120" dirty="0">
                <a:latin typeface="Times New Roman"/>
                <a:cs typeface="Times New Roman"/>
              </a:rPr>
              <a:t> </a:t>
            </a:r>
            <a:r>
              <a:rPr sz="2800" dirty="0">
                <a:latin typeface="Calibri"/>
                <a:cs typeface="Calibri"/>
              </a:rPr>
              <a:t>be</a:t>
            </a:r>
            <a:r>
              <a:rPr sz="2800" spc="-105" dirty="0">
                <a:latin typeface="Times New Roman"/>
                <a:cs typeface="Times New Roman"/>
              </a:rPr>
              <a:t> </a:t>
            </a:r>
            <a:r>
              <a:rPr sz="2800" spc="-50" dirty="0">
                <a:latin typeface="Calibri"/>
                <a:cs typeface="Calibri"/>
              </a:rPr>
              <a:t>a</a:t>
            </a:r>
            <a:r>
              <a:rPr sz="2800" spc="-50" dirty="0">
                <a:latin typeface="Times New Roman"/>
                <a:cs typeface="Times New Roman"/>
              </a:rPr>
              <a:t> </a:t>
            </a:r>
            <a:r>
              <a:rPr sz="2800" dirty="0">
                <a:latin typeface="Calibri"/>
                <a:cs typeface="Calibri"/>
              </a:rPr>
              <a:t>string,</a:t>
            </a:r>
            <a:r>
              <a:rPr sz="2800" spc="-95" dirty="0">
                <a:latin typeface="Times New Roman"/>
                <a:cs typeface="Times New Roman"/>
              </a:rPr>
              <a:t> </a:t>
            </a:r>
            <a:r>
              <a:rPr sz="2800" dirty="0">
                <a:latin typeface="Calibri"/>
                <a:cs typeface="Calibri"/>
              </a:rPr>
              <a:t>so</a:t>
            </a:r>
            <a:r>
              <a:rPr sz="2800" spc="-110" dirty="0">
                <a:latin typeface="Times New Roman"/>
                <a:cs typeface="Times New Roman"/>
              </a:rPr>
              <a:t> </a:t>
            </a:r>
            <a:r>
              <a:rPr sz="2800" dirty="0">
                <a:latin typeface="Calibri"/>
                <a:cs typeface="Calibri"/>
              </a:rPr>
              <a:t>if</a:t>
            </a:r>
            <a:r>
              <a:rPr sz="2800" spc="-114" dirty="0">
                <a:latin typeface="Times New Roman"/>
                <a:cs typeface="Times New Roman"/>
              </a:rPr>
              <a:t> </a:t>
            </a:r>
            <a:r>
              <a:rPr sz="2800" dirty="0">
                <a:latin typeface="Calibri"/>
                <a:cs typeface="Calibri"/>
              </a:rPr>
              <a:t>we</a:t>
            </a:r>
            <a:r>
              <a:rPr sz="2800" spc="-120" dirty="0">
                <a:latin typeface="Times New Roman"/>
                <a:cs typeface="Times New Roman"/>
              </a:rPr>
              <a:t> </a:t>
            </a:r>
            <a:r>
              <a:rPr sz="2800" spc="-10" dirty="0">
                <a:latin typeface="Calibri"/>
                <a:cs typeface="Calibri"/>
              </a:rPr>
              <a:t>want</a:t>
            </a:r>
            <a:r>
              <a:rPr sz="2800" spc="-100" dirty="0">
                <a:latin typeface="Times New Roman"/>
                <a:cs typeface="Times New Roman"/>
              </a:rPr>
              <a:t> </a:t>
            </a:r>
            <a:r>
              <a:rPr sz="2800" dirty="0">
                <a:latin typeface="Calibri"/>
                <a:cs typeface="Calibri"/>
              </a:rPr>
              <a:t>to</a:t>
            </a:r>
            <a:r>
              <a:rPr sz="2800" spc="-120" dirty="0">
                <a:latin typeface="Times New Roman"/>
                <a:cs typeface="Times New Roman"/>
              </a:rPr>
              <a:t> </a:t>
            </a:r>
            <a:r>
              <a:rPr sz="2800" dirty="0">
                <a:latin typeface="Calibri"/>
                <a:cs typeface="Calibri"/>
              </a:rPr>
              <a:t>put</a:t>
            </a:r>
            <a:r>
              <a:rPr sz="2800" spc="-85" dirty="0">
                <a:latin typeface="Times New Roman"/>
                <a:cs typeface="Times New Roman"/>
              </a:rPr>
              <a:t> </a:t>
            </a:r>
            <a:r>
              <a:rPr sz="2800" spc="-10" dirty="0">
                <a:latin typeface="Calibri"/>
                <a:cs typeface="Calibri"/>
              </a:rPr>
              <a:t>other</a:t>
            </a:r>
            <a:r>
              <a:rPr sz="2800" spc="-10" dirty="0">
                <a:latin typeface="Times New Roman"/>
                <a:cs typeface="Times New Roman"/>
              </a:rPr>
              <a:t> </a:t>
            </a:r>
            <a:r>
              <a:rPr sz="2800" dirty="0">
                <a:latin typeface="Calibri"/>
                <a:cs typeface="Calibri"/>
              </a:rPr>
              <a:t>values</a:t>
            </a:r>
            <a:r>
              <a:rPr sz="2800" spc="-105" dirty="0">
                <a:latin typeface="Times New Roman"/>
                <a:cs typeface="Times New Roman"/>
              </a:rPr>
              <a:t> </a:t>
            </a:r>
            <a:r>
              <a:rPr sz="2800" dirty="0">
                <a:latin typeface="Calibri"/>
                <a:cs typeface="Calibri"/>
              </a:rPr>
              <a:t>in</a:t>
            </a:r>
            <a:r>
              <a:rPr sz="2800" spc="-110" dirty="0">
                <a:latin typeface="Times New Roman"/>
                <a:cs typeface="Times New Roman"/>
              </a:rPr>
              <a:t> </a:t>
            </a:r>
            <a:r>
              <a:rPr sz="2800" dirty="0">
                <a:latin typeface="Calibri"/>
                <a:cs typeface="Calibri"/>
              </a:rPr>
              <a:t>a</a:t>
            </a:r>
            <a:r>
              <a:rPr sz="2800" spc="-110" dirty="0">
                <a:latin typeface="Times New Roman"/>
                <a:cs typeface="Times New Roman"/>
              </a:rPr>
              <a:t> </a:t>
            </a:r>
            <a:r>
              <a:rPr sz="2800" dirty="0">
                <a:latin typeface="Calibri"/>
                <a:cs typeface="Calibri"/>
              </a:rPr>
              <a:t>file,</a:t>
            </a:r>
            <a:r>
              <a:rPr sz="2800" spc="-100" dirty="0">
                <a:latin typeface="Times New Roman"/>
                <a:cs typeface="Times New Roman"/>
              </a:rPr>
              <a:t> </a:t>
            </a:r>
            <a:r>
              <a:rPr sz="2800" dirty="0">
                <a:latin typeface="Calibri"/>
                <a:cs typeface="Calibri"/>
              </a:rPr>
              <a:t>we</a:t>
            </a:r>
            <a:r>
              <a:rPr sz="2800" spc="-120" dirty="0">
                <a:latin typeface="Times New Roman"/>
                <a:cs typeface="Times New Roman"/>
              </a:rPr>
              <a:t> </a:t>
            </a:r>
            <a:r>
              <a:rPr sz="2800" spc="-10" dirty="0">
                <a:latin typeface="Calibri"/>
                <a:cs typeface="Calibri"/>
              </a:rPr>
              <a:t>have</a:t>
            </a:r>
            <a:r>
              <a:rPr sz="2800" spc="-110" dirty="0">
                <a:latin typeface="Times New Roman"/>
                <a:cs typeface="Times New Roman"/>
              </a:rPr>
              <a:t> </a:t>
            </a:r>
            <a:r>
              <a:rPr sz="2800" dirty="0">
                <a:latin typeface="Calibri"/>
                <a:cs typeface="Calibri"/>
              </a:rPr>
              <a:t>to</a:t>
            </a:r>
            <a:r>
              <a:rPr sz="2800" spc="-110" dirty="0">
                <a:latin typeface="Times New Roman"/>
                <a:cs typeface="Times New Roman"/>
              </a:rPr>
              <a:t> </a:t>
            </a:r>
            <a:r>
              <a:rPr sz="2800" spc="-10" dirty="0">
                <a:latin typeface="Calibri"/>
                <a:cs typeface="Calibri"/>
              </a:rPr>
              <a:t>convert</a:t>
            </a:r>
            <a:r>
              <a:rPr sz="2800" spc="-10" dirty="0">
                <a:latin typeface="Times New Roman"/>
                <a:cs typeface="Times New Roman"/>
              </a:rPr>
              <a:t> </a:t>
            </a:r>
            <a:r>
              <a:rPr sz="2800" dirty="0">
                <a:latin typeface="Calibri"/>
                <a:cs typeface="Calibri"/>
              </a:rPr>
              <a:t>them</a:t>
            </a:r>
            <a:r>
              <a:rPr sz="2800" spc="-120" dirty="0">
                <a:latin typeface="Times New Roman"/>
                <a:cs typeface="Times New Roman"/>
              </a:rPr>
              <a:t> </a:t>
            </a:r>
            <a:r>
              <a:rPr sz="2800" dirty="0">
                <a:latin typeface="Calibri"/>
                <a:cs typeface="Calibri"/>
              </a:rPr>
              <a:t>to</a:t>
            </a:r>
            <a:r>
              <a:rPr sz="2800" spc="-125" dirty="0">
                <a:latin typeface="Times New Roman"/>
                <a:cs typeface="Times New Roman"/>
              </a:rPr>
              <a:t> </a:t>
            </a:r>
            <a:r>
              <a:rPr sz="2800" spc="-10" dirty="0">
                <a:latin typeface="Calibri"/>
                <a:cs typeface="Calibri"/>
              </a:rPr>
              <a:t>strings.</a:t>
            </a:r>
            <a:endParaRPr sz="2800">
              <a:latin typeface="Calibri"/>
              <a:cs typeface="Calibri"/>
            </a:endParaRPr>
          </a:p>
          <a:p>
            <a:pPr marL="241300" indent="-228600">
              <a:lnSpc>
                <a:spcPct val="100000"/>
              </a:lnSpc>
              <a:spcBef>
                <a:spcPts val="660"/>
              </a:spcBef>
              <a:buFont typeface="Microsoft Sans Serif"/>
              <a:buChar char="•"/>
              <a:tabLst>
                <a:tab pos="241300" algn="l"/>
              </a:tabLst>
            </a:pPr>
            <a:r>
              <a:rPr sz="2800" b="1" spc="-10" dirty="0">
                <a:latin typeface="Calibri"/>
                <a:cs typeface="Calibri"/>
              </a:rPr>
              <a:t>Example:</a:t>
            </a:r>
            <a:endParaRPr sz="2800">
              <a:latin typeface="Calibri"/>
              <a:cs typeface="Calibri"/>
            </a:endParaRPr>
          </a:p>
          <a:p>
            <a:pPr marL="12700">
              <a:lnSpc>
                <a:spcPct val="100000"/>
              </a:lnSpc>
              <a:spcBef>
                <a:spcPts val="660"/>
              </a:spcBef>
            </a:pPr>
            <a:r>
              <a:rPr sz="2800" dirty="0">
                <a:latin typeface="Calibri"/>
                <a:cs typeface="Calibri"/>
              </a:rPr>
              <a:t>The</a:t>
            </a:r>
            <a:r>
              <a:rPr sz="2800" spc="-120" dirty="0">
                <a:latin typeface="Times New Roman"/>
                <a:cs typeface="Times New Roman"/>
              </a:rPr>
              <a:t> </a:t>
            </a:r>
            <a:r>
              <a:rPr sz="2800" dirty="0">
                <a:latin typeface="Calibri"/>
                <a:cs typeface="Calibri"/>
              </a:rPr>
              <a:t>easiest</a:t>
            </a:r>
            <a:r>
              <a:rPr sz="2800" spc="-105" dirty="0">
                <a:latin typeface="Times New Roman"/>
                <a:cs typeface="Times New Roman"/>
              </a:rPr>
              <a:t> </a:t>
            </a:r>
            <a:r>
              <a:rPr sz="2800" dirty="0">
                <a:latin typeface="Calibri"/>
                <a:cs typeface="Calibri"/>
              </a:rPr>
              <a:t>way</a:t>
            </a:r>
            <a:r>
              <a:rPr sz="2800" spc="-120" dirty="0">
                <a:latin typeface="Times New Roman"/>
                <a:cs typeface="Times New Roman"/>
              </a:rPr>
              <a:t> </a:t>
            </a:r>
            <a:r>
              <a:rPr sz="2800" dirty="0">
                <a:latin typeface="Calibri"/>
                <a:cs typeface="Calibri"/>
              </a:rPr>
              <a:t>to</a:t>
            </a:r>
            <a:r>
              <a:rPr sz="2800" spc="-114" dirty="0">
                <a:latin typeface="Times New Roman"/>
                <a:cs typeface="Times New Roman"/>
              </a:rPr>
              <a:t> </a:t>
            </a:r>
            <a:r>
              <a:rPr sz="2800" dirty="0">
                <a:latin typeface="Calibri"/>
                <a:cs typeface="Calibri"/>
              </a:rPr>
              <a:t>do</a:t>
            </a:r>
            <a:r>
              <a:rPr sz="2800" spc="-105" dirty="0">
                <a:latin typeface="Times New Roman"/>
                <a:cs typeface="Times New Roman"/>
              </a:rPr>
              <a:t> </a:t>
            </a:r>
            <a:r>
              <a:rPr sz="2800" dirty="0">
                <a:latin typeface="Calibri"/>
                <a:cs typeface="Calibri"/>
              </a:rPr>
              <a:t>that</a:t>
            </a:r>
            <a:r>
              <a:rPr sz="2800" spc="-105" dirty="0">
                <a:latin typeface="Times New Roman"/>
                <a:cs typeface="Times New Roman"/>
              </a:rPr>
              <a:t> </a:t>
            </a:r>
            <a:r>
              <a:rPr sz="2800" dirty="0">
                <a:latin typeface="Calibri"/>
                <a:cs typeface="Calibri"/>
              </a:rPr>
              <a:t>is</a:t>
            </a:r>
            <a:r>
              <a:rPr sz="2800" spc="-120" dirty="0">
                <a:latin typeface="Times New Roman"/>
                <a:cs typeface="Times New Roman"/>
              </a:rPr>
              <a:t> </a:t>
            </a:r>
            <a:r>
              <a:rPr sz="2800" dirty="0">
                <a:latin typeface="Calibri"/>
                <a:cs typeface="Calibri"/>
              </a:rPr>
              <a:t>with</a:t>
            </a:r>
            <a:r>
              <a:rPr sz="2800" spc="-100" dirty="0">
                <a:latin typeface="Times New Roman"/>
                <a:cs typeface="Times New Roman"/>
              </a:rPr>
              <a:t> </a:t>
            </a:r>
            <a:r>
              <a:rPr sz="2800" spc="-20" dirty="0">
                <a:latin typeface="Calibri"/>
                <a:cs typeface="Calibri"/>
              </a:rPr>
              <a:t>str:</a:t>
            </a:r>
            <a:endParaRPr sz="2800">
              <a:latin typeface="Calibri"/>
              <a:cs typeface="Calibri"/>
            </a:endParaRPr>
          </a:p>
          <a:p>
            <a:pPr marL="12700">
              <a:lnSpc>
                <a:spcPct val="100000"/>
              </a:lnSpc>
              <a:spcBef>
                <a:spcPts val="675"/>
              </a:spcBef>
            </a:pPr>
            <a:r>
              <a:rPr sz="2800" dirty="0">
                <a:latin typeface="Calibri"/>
                <a:cs typeface="Calibri"/>
              </a:rPr>
              <a:t>&gt;&gt;&gt;</a:t>
            </a:r>
            <a:r>
              <a:rPr sz="2800" spc="-75" dirty="0">
                <a:latin typeface="Times New Roman"/>
                <a:cs typeface="Times New Roman"/>
              </a:rPr>
              <a:t> </a:t>
            </a:r>
            <a:r>
              <a:rPr sz="2800" dirty="0">
                <a:latin typeface="Calibri"/>
                <a:cs typeface="Calibri"/>
              </a:rPr>
              <a:t>x</a:t>
            </a:r>
            <a:r>
              <a:rPr sz="2800" spc="-95" dirty="0">
                <a:latin typeface="Times New Roman"/>
                <a:cs typeface="Times New Roman"/>
              </a:rPr>
              <a:t> </a:t>
            </a:r>
            <a:r>
              <a:rPr sz="2800" dirty="0">
                <a:latin typeface="Calibri"/>
                <a:cs typeface="Calibri"/>
              </a:rPr>
              <a:t>=</a:t>
            </a:r>
            <a:r>
              <a:rPr sz="2800" spc="-75" dirty="0">
                <a:latin typeface="Times New Roman"/>
                <a:cs typeface="Times New Roman"/>
              </a:rPr>
              <a:t> </a:t>
            </a:r>
            <a:r>
              <a:rPr sz="2800" spc="-25" dirty="0">
                <a:latin typeface="Calibri"/>
                <a:cs typeface="Calibri"/>
              </a:rPr>
              <a:t>52</a:t>
            </a:r>
            <a:endParaRPr sz="2800">
              <a:latin typeface="Calibri"/>
              <a:cs typeface="Calibri"/>
            </a:endParaRPr>
          </a:p>
          <a:p>
            <a:pPr marL="12700">
              <a:lnSpc>
                <a:spcPct val="100000"/>
              </a:lnSpc>
              <a:spcBef>
                <a:spcPts val="660"/>
              </a:spcBef>
            </a:pPr>
            <a:r>
              <a:rPr sz="2800" dirty="0">
                <a:latin typeface="Calibri"/>
                <a:cs typeface="Calibri"/>
              </a:rPr>
              <a:t>&gt;&gt;&gt;</a:t>
            </a:r>
            <a:r>
              <a:rPr sz="2800" spc="-100" dirty="0">
                <a:latin typeface="Times New Roman"/>
                <a:cs typeface="Times New Roman"/>
              </a:rPr>
              <a:t> </a:t>
            </a:r>
            <a:r>
              <a:rPr sz="2800" spc="-10" dirty="0">
                <a:latin typeface="Calibri"/>
                <a:cs typeface="Calibri"/>
              </a:rPr>
              <a:t>fout.write(str(x))</a:t>
            </a:r>
            <a:endParaRPr sz="2800">
              <a:latin typeface="Calibri"/>
              <a:cs typeface="Calibri"/>
            </a:endParaRPr>
          </a:p>
          <a:p>
            <a:pPr marL="241300" marR="147320" indent="-228600">
              <a:lnSpc>
                <a:spcPct val="90000"/>
              </a:lnSpc>
              <a:spcBef>
                <a:spcPts val="994"/>
              </a:spcBef>
            </a:pPr>
            <a:r>
              <a:rPr sz="2800" dirty="0">
                <a:latin typeface="Calibri"/>
                <a:cs typeface="Calibri"/>
              </a:rPr>
              <a:t>An</a:t>
            </a:r>
            <a:r>
              <a:rPr sz="2800" spc="-105" dirty="0">
                <a:latin typeface="Times New Roman"/>
                <a:cs typeface="Times New Roman"/>
              </a:rPr>
              <a:t> </a:t>
            </a:r>
            <a:r>
              <a:rPr sz="2800" spc="-10" dirty="0">
                <a:latin typeface="Calibri"/>
                <a:cs typeface="Calibri"/>
              </a:rPr>
              <a:t>alternative</a:t>
            </a:r>
            <a:r>
              <a:rPr sz="2800" spc="-110" dirty="0">
                <a:latin typeface="Times New Roman"/>
                <a:cs typeface="Times New Roman"/>
              </a:rPr>
              <a:t> </a:t>
            </a:r>
            <a:r>
              <a:rPr sz="2800" dirty="0">
                <a:latin typeface="Calibri"/>
                <a:cs typeface="Calibri"/>
              </a:rPr>
              <a:t>is</a:t>
            </a:r>
            <a:r>
              <a:rPr sz="2800" spc="-100" dirty="0">
                <a:latin typeface="Times New Roman"/>
                <a:cs typeface="Times New Roman"/>
              </a:rPr>
              <a:t> </a:t>
            </a:r>
            <a:r>
              <a:rPr sz="2800" dirty="0">
                <a:latin typeface="Calibri"/>
                <a:cs typeface="Calibri"/>
              </a:rPr>
              <a:t>to</a:t>
            </a:r>
            <a:r>
              <a:rPr sz="2800" spc="-110" dirty="0">
                <a:latin typeface="Times New Roman"/>
                <a:cs typeface="Times New Roman"/>
              </a:rPr>
              <a:t> </a:t>
            </a:r>
            <a:r>
              <a:rPr sz="2800" dirty="0">
                <a:latin typeface="Calibri"/>
                <a:cs typeface="Calibri"/>
              </a:rPr>
              <a:t>use</a:t>
            </a:r>
            <a:r>
              <a:rPr sz="2800" spc="-85" dirty="0">
                <a:latin typeface="Times New Roman"/>
                <a:cs typeface="Times New Roman"/>
              </a:rPr>
              <a:t> </a:t>
            </a:r>
            <a:r>
              <a:rPr sz="2800" dirty="0">
                <a:latin typeface="Calibri"/>
                <a:cs typeface="Calibri"/>
              </a:rPr>
              <a:t>the</a:t>
            </a:r>
            <a:r>
              <a:rPr sz="2800" spc="-100" dirty="0">
                <a:latin typeface="Times New Roman"/>
                <a:cs typeface="Times New Roman"/>
              </a:rPr>
              <a:t> </a:t>
            </a:r>
            <a:r>
              <a:rPr sz="2800" spc="-10" dirty="0">
                <a:latin typeface="Calibri"/>
                <a:cs typeface="Calibri"/>
              </a:rPr>
              <a:t>format</a:t>
            </a:r>
            <a:r>
              <a:rPr sz="2800" spc="-10" dirty="0">
                <a:latin typeface="Times New Roman"/>
                <a:cs typeface="Times New Roman"/>
              </a:rPr>
              <a:t> </a:t>
            </a:r>
            <a:r>
              <a:rPr sz="2800" spc="-20" dirty="0">
                <a:latin typeface="Calibri"/>
                <a:cs typeface="Calibri"/>
              </a:rPr>
              <a:t>operator</a:t>
            </a:r>
            <a:r>
              <a:rPr sz="2800" spc="-114" dirty="0">
                <a:latin typeface="Times New Roman"/>
                <a:cs typeface="Times New Roman"/>
              </a:rPr>
              <a:t> </a:t>
            </a:r>
            <a:r>
              <a:rPr sz="2800" dirty="0">
                <a:latin typeface="Calibri"/>
                <a:cs typeface="Calibri"/>
              </a:rPr>
              <a:t>uses</a:t>
            </a:r>
            <a:r>
              <a:rPr sz="2800" spc="-100" dirty="0">
                <a:latin typeface="Times New Roman"/>
                <a:cs typeface="Times New Roman"/>
              </a:rPr>
              <a:t> </a:t>
            </a:r>
            <a:r>
              <a:rPr sz="2800" dirty="0">
                <a:latin typeface="Calibri"/>
                <a:cs typeface="Calibri"/>
              </a:rPr>
              <a:t>the</a:t>
            </a:r>
            <a:r>
              <a:rPr sz="2800" spc="-105" dirty="0">
                <a:latin typeface="Times New Roman"/>
                <a:cs typeface="Times New Roman"/>
              </a:rPr>
              <a:t> </a:t>
            </a:r>
            <a:r>
              <a:rPr sz="2800" spc="-25" dirty="0">
                <a:latin typeface="Calibri"/>
                <a:cs typeface="Calibri"/>
              </a:rPr>
              <a:t>syntax</a:t>
            </a:r>
            <a:r>
              <a:rPr sz="2800" spc="-100" dirty="0">
                <a:latin typeface="Times New Roman"/>
                <a:cs typeface="Times New Roman"/>
              </a:rPr>
              <a:t> </a:t>
            </a:r>
            <a:r>
              <a:rPr sz="2800" dirty="0">
                <a:latin typeface="Calibri"/>
                <a:cs typeface="Calibri"/>
              </a:rPr>
              <a:t>%</a:t>
            </a:r>
            <a:r>
              <a:rPr sz="2800" spc="-110" dirty="0">
                <a:latin typeface="Times New Roman"/>
                <a:cs typeface="Times New Roman"/>
              </a:rPr>
              <a:t> </a:t>
            </a:r>
            <a:r>
              <a:rPr sz="2800" spc="-10" dirty="0">
                <a:latin typeface="Calibri"/>
                <a:cs typeface="Calibri"/>
              </a:rPr>
              <a:t>symbol</a:t>
            </a:r>
            <a:r>
              <a:rPr sz="2800" spc="-10" dirty="0">
                <a:latin typeface="Times New Roman"/>
                <a:cs typeface="Times New Roman"/>
              </a:rPr>
              <a:t> </a:t>
            </a:r>
            <a:r>
              <a:rPr sz="2800" spc="-20" dirty="0">
                <a:latin typeface="Calibri"/>
                <a:cs typeface="Calibri"/>
              </a:rPr>
              <a:t>followed</a:t>
            </a:r>
            <a:r>
              <a:rPr sz="2800" spc="-114" dirty="0">
                <a:latin typeface="Times New Roman"/>
                <a:cs typeface="Times New Roman"/>
              </a:rPr>
              <a:t> </a:t>
            </a:r>
            <a:r>
              <a:rPr sz="2800" dirty="0">
                <a:latin typeface="Calibri"/>
                <a:cs typeface="Calibri"/>
              </a:rPr>
              <a:t>by</a:t>
            </a:r>
            <a:r>
              <a:rPr sz="2800" spc="-90" dirty="0">
                <a:latin typeface="Times New Roman"/>
                <a:cs typeface="Times New Roman"/>
              </a:rPr>
              <a:t> </a:t>
            </a:r>
            <a:r>
              <a:rPr sz="2800" dirty="0">
                <a:latin typeface="Calibri"/>
                <a:cs typeface="Calibri"/>
              </a:rPr>
              <a:t>one</a:t>
            </a:r>
            <a:r>
              <a:rPr sz="2800" spc="-110" dirty="0">
                <a:latin typeface="Times New Roman"/>
                <a:cs typeface="Times New Roman"/>
              </a:rPr>
              <a:t> </a:t>
            </a:r>
            <a:r>
              <a:rPr sz="2800" dirty="0">
                <a:latin typeface="Calibri"/>
                <a:cs typeface="Calibri"/>
              </a:rPr>
              <a:t>or</a:t>
            </a:r>
            <a:r>
              <a:rPr sz="2800" spc="-110" dirty="0">
                <a:latin typeface="Times New Roman"/>
                <a:cs typeface="Times New Roman"/>
              </a:rPr>
              <a:t> </a:t>
            </a:r>
            <a:r>
              <a:rPr sz="2800" dirty="0">
                <a:latin typeface="Calibri"/>
                <a:cs typeface="Calibri"/>
              </a:rPr>
              <a:t>more</a:t>
            </a:r>
            <a:r>
              <a:rPr sz="2800" spc="-95" dirty="0">
                <a:latin typeface="Times New Roman"/>
                <a:cs typeface="Times New Roman"/>
              </a:rPr>
              <a:t> </a:t>
            </a:r>
            <a:r>
              <a:rPr sz="2800" spc="-10" dirty="0">
                <a:latin typeface="Calibri"/>
                <a:cs typeface="Calibri"/>
              </a:rPr>
              <a:t>format</a:t>
            </a:r>
            <a:r>
              <a:rPr sz="2800" spc="-10" dirty="0">
                <a:latin typeface="Times New Roman"/>
                <a:cs typeface="Times New Roman"/>
              </a:rPr>
              <a:t> </a:t>
            </a:r>
            <a:r>
              <a:rPr sz="2800" dirty="0">
                <a:latin typeface="Calibri"/>
                <a:cs typeface="Calibri"/>
              </a:rPr>
              <a:t>codes</a:t>
            </a:r>
            <a:r>
              <a:rPr sz="2800" spc="-130" dirty="0">
                <a:latin typeface="Times New Roman"/>
                <a:cs typeface="Times New Roman"/>
              </a:rPr>
              <a:t> </a:t>
            </a:r>
            <a:r>
              <a:rPr sz="2800" dirty="0">
                <a:latin typeface="Calibri"/>
                <a:cs typeface="Calibri"/>
              </a:rPr>
              <a:t>and</a:t>
            </a:r>
            <a:r>
              <a:rPr sz="2800" spc="-114" dirty="0">
                <a:latin typeface="Times New Roman"/>
                <a:cs typeface="Times New Roman"/>
              </a:rPr>
              <a:t> </a:t>
            </a:r>
            <a:r>
              <a:rPr sz="2800" dirty="0">
                <a:latin typeface="Calibri"/>
                <a:cs typeface="Calibri"/>
              </a:rPr>
              <a:t>optionally</a:t>
            </a:r>
            <a:r>
              <a:rPr sz="2800" spc="-110" dirty="0">
                <a:latin typeface="Times New Roman"/>
                <a:cs typeface="Times New Roman"/>
              </a:rPr>
              <a:t> </a:t>
            </a:r>
            <a:r>
              <a:rPr sz="2800" dirty="0">
                <a:latin typeface="Calibri"/>
                <a:cs typeface="Calibri"/>
              </a:rPr>
              <a:t>a</a:t>
            </a:r>
            <a:r>
              <a:rPr sz="2800" spc="-130" dirty="0">
                <a:latin typeface="Times New Roman"/>
                <a:cs typeface="Times New Roman"/>
              </a:rPr>
              <a:t> </a:t>
            </a:r>
            <a:r>
              <a:rPr sz="2800" spc="-10" dirty="0">
                <a:latin typeface="Calibri"/>
                <a:cs typeface="Calibri"/>
              </a:rPr>
              <a:t>format</a:t>
            </a:r>
            <a:r>
              <a:rPr sz="2800" spc="-10" dirty="0">
                <a:latin typeface="Times New Roman"/>
                <a:cs typeface="Times New Roman"/>
              </a:rPr>
              <a:t> </a:t>
            </a:r>
            <a:r>
              <a:rPr sz="2800" spc="-10" dirty="0">
                <a:latin typeface="Calibri"/>
                <a:cs typeface="Calibri"/>
              </a:rPr>
              <a:t>specifier.</a:t>
            </a:r>
            <a:endParaRPr sz="2800">
              <a:latin typeface="Calibri"/>
              <a:cs typeface="Calibri"/>
            </a:endParaRPr>
          </a:p>
        </p:txBody>
      </p:sp>
      <p:sp>
        <p:nvSpPr>
          <p:cNvPr id="3" name="object 3"/>
          <p:cNvSpPr txBox="1"/>
          <p:nvPr/>
        </p:nvSpPr>
        <p:spPr>
          <a:xfrm>
            <a:off x="6251841" y="75705"/>
            <a:ext cx="5362575" cy="2839085"/>
          </a:xfrm>
          <a:prstGeom prst="rect">
            <a:avLst/>
          </a:prstGeom>
        </p:spPr>
        <p:txBody>
          <a:bodyPr vert="horz" wrap="square" lIns="0" tIns="97790" rIns="0" bIns="0" rtlCol="0">
            <a:spAutoFit/>
          </a:bodyPr>
          <a:lstStyle/>
          <a:p>
            <a:pPr marL="12700">
              <a:lnSpc>
                <a:spcPct val="100000"/>
              </a:lnSpc>
              <a:spcBef>
                <a:spcPts val="770"/>
              </a:spcBef>
            </a:pPr>
            <a:r>
              <a:rPr sz="2800" dirty="0">
                <a:latin typeface="Calibri"/>
                <a:cs typeface="Calibri"/>
              </a:rPr>
              <a:t>&gt;&gt;&gt;</a:t>
            </a:r>
            <a:r>
              <a:rPr sz="2800" spc="-90" dirty="0">
                <a:latin typeface="Times New Roman"/>
                <a:cs typeface="Times New Roman"/>
              </a:rPr>
              <a:t> </a:t>
            </a:r>
            <a:r>
              <a:rPr sz="2800" dirty="0">
                <a:latin typeface="Calibri"/>
                <a:cs typeface="Calibri"/>
              </a:rPr>
              <a:t>camels</a:t>
            </a:r>
            <a:r>
              <a:rPr sz="2800" spc="-100" dirty="0">
                <a:latin typeface="Times New Roman"/>
                <a:cs typeface="Times New Roman"/>
              </a:rPr>
              <a:t> </a:t>
            </a:r>
            <a:r>
              <a:rPr sz="2800" dirty="0">
                <a:latin typeface="Calibri"/>
                <a:cs typeface="Calibri"/>
              </a:rPr>
              <a:t>=</a:t>
            </a:r>
            <a:r>
              <a:rPr sz="2800" spc="-110" dirty="0">
                <a:latin typeface="Times New Roman"/>
                <a:cs typeface="Times New Roman"/>
              </a:rPr>
              <a:t> </a:t>
            </a:r>
            <a:r>
              <a:rPr sz="2800" spc="-25" dirty="0">
                <a:latin typeface="Calibri"/>
                <a:cs typeface="Calibri"/>
              </a:rPr>
              <a:t>42</a:t>
            </a:r>
            <a:endParaRPr sz="2800">
              <a:latin typeface="Calibri"/>
              <a:cs typeface="Calibri"/>
            </a:endParaRPr>
          </a:p>
          <a:p>
            <a:pPr marL="12700" marR="2716530">
              <a:lnSpc>
                <a:spcPct val="119700"/>
              </a:lnSpc>
              <a:spcBef>
                <a:spcPts val="10"/>
              </a:spcBef>
            </a:pPr>
            <a:r>
              <a:rPr sz="2800" dirty="0">
                <a:latin typeface="Calibri"/>
                <a:cs typeface="Calibri"/>
              </a:rPr>
              <a:t>&gt;&gt;&gt;</a:t>
            </a:r>
            <a:r>
              <a:rPr sz="2800" spc="-70" dirty="0">
                <a:latin typeface="Times New Roman"/>
                <a:cs typeface="Times New Roman"/>
              </a:rPr>
              <a:t> </a:t>
            </a:r>
            <a:r>
              <a:rPr sz="2800" dirty="0">
                <a:latin typeface="Calibri"/>
                <a:cs typeface="Calibri"/>
              </a:rPr>
              <a:t>'%d'</a:t>
            </a:r>
            <a:r>
              <a:rPr sz="2800" spc="-90" dirty="0">
                <a:latin typeface="Times New Roman"/>
                <a:cs typeface="Times New Roman"/>
              </a:rPr>
              <a:t> </a:t>
            </a:r>
            <a:r>
              <a:rPr sz="2800" dirty="0">
                <a:latin typeface="Calibri"/>
                <a:cs typeface="Calibri"/>
              </a:rPr>
              <a:t>%</a:t>
            </a:r>
            <a:r>
              <a:rPr sz="2800" spc="-90" dirty="0">
                <a:latin typeface="Times New Roman"/>
                <a:cs typeface="Times New Roman"/>
              </a:rPr>
              <a:t> </a:t>
            </a:r>
            <a:r>
              <a:rPr sz="2800" spc="-10" dirty="0">
                <a:latin typeface="Calibri"/>
                <a:cs typeface="Calibri"/>
              </a:rPr>
              <a:t>camels</a:t>
            </a:r>
            <a:r>
              <a:rPr sz="2800" spc="-10" dirty="0">
                <a:latin typeface="Times New Roman"/>
                <a:cs typeface="Times New Roman"/>
              </a:rPr>
              <a:t> </a:t>
            </a:r>
            <a:r>
              <a:rPr sz="2800" spc="-20" dirty="0">
                <a:latin typeface="Calibri"/>
                <a:cs typeface="Calibri"/>
              </a:rPr>
              <a:t>'42'</a:t>
            </a:r>
            <a:endParaRPr sz="2800">
              <a:latin typeface="Calibri"/>
              <a:cs typeface="Calibri"/>
            </a:endParaRPr>
          </a:p>
          <a:p>
            <a:pPr marL="241300" marR="5080" indent="-228600">
              <a:lnSpc>
                <a:spcPts val="3020"/>
              </a:lnSpc>
              <a:spcBef>
                <a:spcPts val="1045"/>
              </a:spcBef>
            </a:pPr>
            <a:r>
              <a:rPr sz="2800" dirty="0">
                <a:latin typeface="Calibri"/>
                <a:cs typeface="Calibri"/>
              </a:rPr>
              <a:t>The</a:t>
            </a:r>
            <a:r>
              <a:rPr sz="2800" spc="-125" dirty="0">
                <a:latin typeface="Times New Roman"/>
                <a:cs typeface="Times New Roman"/>
              </a:rPr>
              <a:t> </a:t>
            </a:r>
            <a:r>
              <a:rPr sz="2800" spc="-10" dirty="0">
                <a:latin typeface="Calibri"/>
                <a:cs typeface="Calibri"/>
              </a:rPr>
              <a:t>result</a:t>
            </a:r>
            <a:r>
              <a:rPr sz="2800" spc="-105" dirty="0">
                <a:latin typeface="Times New Roman"/>
                <a:cs typeface="Times New Roman"/>
              </a:rPr>
              <a:t> </a:t>
            </a:r>
            <a:r>
              <a:rPr sz="2800" dirty="0">
                <a:latin typeface="Calibri"/>
                <a:cs typeface="Calibri"/>
              </a:rPr>
              <a:t>is</a:t>
            </a:r>
            <a:r>
              <a:rPr sz="2800" spc="-120" dirty="0">
                <a:latin typeface="Times New Roman"/>
                <a:cs typeface="Times New Roman"/>
              </a:rPr>
              <a:t> </a:t>
            </a:r>
            <a:r>
              <a:rPr sz="2800" dirty="0">
                <a:latin typeface="Calibri"/>
                <a:cs typeface="Calibri"/>
              </a:rPr>
              <a:t>the</a:t>
            </a:r>
            <a:r>
              <a:rPr sz="2800" spc="-114" dirty="0">
                <a:latin typeface="Times New Roman"/>
                <a:cs typeface="Times New Roman"/>
              </a:rPr>
              <a:t> </a:t>
            </a:r>
            <a:r>
              <a:rPr sz="2800" dirty="0">
                <a:latin typeface="Calibri"/>
                <a:cs typeface="Calibri"/>
              </a:rPr>
              <a:t>string</a:t>
            </a:r>
            <a:r>
              <a:rPr sz="2800" spc="-100" dirty="0">
                <a:latin typeface="Times New Roman"/>
                <a:cs typeface="Times New Roman"/>
              </a:rPr>
              <a:t> </a:t>
            </a:r>
            <a:r>
              <a:rPr sz="2800" dirty="0">
                <a:latin typeface="Calibri"/>
                <a:cs typeface="Calibri"/>
              </a:rPr>
              <a:t>'42',</a:t>
            </a:r>
            <a:r>
              <a:rPr sz="2800" spc="-105" dirty="0">
                <a:latin typeface="Times New Roman"/>
                <a:cs typeface="Times New Roman"/>
              </a:rPr>
              <a:t> </a:t>
            </a:r>
            <a:r>
              <a:rPr sz="2800" dirty="0">
                <a:latin typeface="Calibri"/>
                <a:cs typeface="Calibri"/>
              </a:rPr>
              <a:t>which</a:t>
            </a:r>
            <a:r>
              <a:rPr sz="2800" spc="-120" dirty="0">
                <a:latin typeface="Times New Roman"/>
                <a:cs typeface="Times New Roman"/>
              </a:rPr>
              <a:t> </a:t>
            </a:r>
            <a:r>
              <a:rPr sz="2800" spc="-25" dirty="0">
                <a:latin typeface="Calibri"/>
                <a:cs typeface="Calibri"/>
              </a:rPr>
              <a:t>is</a:t>
            </a:r>
            <a:r>
              <a:rPr sz="2800" spc="-25" dirty="0">
                <a:latin typeface="Times New Roman"/>
                <a:cs typeface="Times New Roman"/>
              </a:rPr>
              <a:t> </a:t>
            </a:r>
            <a:r>
              <a:rPr sz="2800" dirty="0">
                <a:latin typeface="Calibri"/>
                <a:cs typeface="Calibri"/>
              </a:rPr>
              <a:t>not</a:t>
            </a:r>
            <a:r>
              <a:rPr sz="2800" spc="-110" dirty="0">
                <a:latin typeface="Times New Roman"/>
                <a:cs typeface="Times New Roman"/>
              </a:rPr>
              <a:t> </a:t>
            </a:r>
            <a:r>
              <a:rPr sz="2800" dirty="0">
                <a:latin typeface="Calibri"/>
                <a:cs typeface="Calibri"/>
              </a:rPr>
              <a:t>to</a:t>
            </a:r>
            <a:r>
              <a:rPr sz="2800" spc="-114" dirty="0">
                <a:latin typeface="Times New Roman"/>
                <a:cs typeface="Times New Roman"/>
              </a:rPr>
              <a:t> </a:t>
            </a:r>
            <a:r>
              <a:rPr sz="2800" dirty="0">
                <a:latin typeface="Calibri"/>
                <a:cs typeface="Calibri"/>
              </a:rPr>
              <a:t>be</a:t>
            </a:r>
            <a:r>
              <a:rPr sz="2800" spc="-100" dirty="0">
                <a:latin typeface="Times New Roman"/>
                <a:cs typeface="Times New Roman"/>
              </a:rPr>
              <a:t> </a:t>
            </a:r>
            <a:r>
              <a:rPr sz="2800" spc="-10" dirty="0">
                <a:latin typeface="Calibri"/>
                <a:cs typeface="Calibri"/>
              </a:rPr>
              <a:t>confused</a:t>
            </a:r>
            <a:r>
              <a:rPr sz="2800" spc="-105" dirty="0">
                <a:latin typeface="Times New Roman"/>
                <a:cs typeface="Times New Roman"/>
              </a:rPr>
              <a:t> </a:t>
            </a:r>
            <a:r>
              <a:rPr sz="2800" dirty="0">
                <a:latin typeface="Calibri"/>
                <a:cs typeface="Calibri"/>
              </a:rPr>
              <a:t>with</a:t>
            </a:r>
            <a:r>
              <a:rPr sz="2800" spc="-110" dirty="0">
                <a:latin typeface="Times New Roman"/>
                <a:cs typeface="Times New Roman"/>
              </a:rPr>
              <a:t> </a:t>
            </a:r>
            <a:r>
              <a:rPr sz="2800" dirty="0">
                <a:latin typeface="Calibri"/>
                <a:cs typeface="Calibri"/>
              </a:rPr>
              <a:t>the</a:t>
            </a:r>
            <a:r>
              <a:rPr sz="2800" spc="-105" dirty="0">
                <a:latin typeface="Times New Roman"/>
                <a:cs typeface="Times New Roman"/>
              </a:rPr>
              <a:t> </a:t>
            </a:r>
            <a:r>
              <a:rPr sz="2800" spc="-10" dirty="0">
                <a:latin typeface="Calibri"/>
                <a:cs typeface="Calibri"/>
              </a:rPr>
              <a:t>integer</a:t>
            </a:r>
            <a:r>
              <a:rPr sz="2800" spc="-10" dirty="0">
                <a:latin typeface="Times New Roman"/>
                <a:cs typeface="Times New Roman"/>
              </a:rPr>
              <a:t> </a:t>
            </a:r>
            <a:r>
              <a:rPr sz="2800" dirty="0">
                <a:latin typeface="Calibri"/>
                <a:cs typeface="Calibri"/>
              </a:rPr>
              <a:t>value</a:t>
            </a:r>
            <a:r>
              <a:rPr sz="2800" spc="-145" dirty="0">
                <a:latin typeface="Times New Roman"/>
                <a:cs typeface="Times New Roman"/>
              </a:rPr>
              <a:t> </a:t>
            </a:r>
            <a:r>
              <a:rPr sz="2800" spc="-25" dirty="0">
                <a:latin typeface="Calibri"/>
                <a:cs typeface="Calibri"/>
              </a:rPr>
              <a:t>42.</a:t>
            </a:r>
            <a:endParaRPr sz="2800">
              <a:latin typeface="Calibri"/>
              <a:cs typeface="Calibri"/>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124" y="381706"/>
            <a:ext cx="4831080" cy="721360"/>
          </a:xfrm>
          <a:prstGeom prst="rect">
            <a:avLst/>
          </a:prstGeom>
        </p:spPr>
        <p:txBody>
          <a:bodyPr vert="horz" wrap="square" lIns="0" tIns="12700" rIns="0" bIns="0" rtlCol="0">
            <a:spAutoFit/>
          </a:bodyPr>
          <a:lstStyle/>
          <a:p>
            <a:pPr marL="12700">
              <a:lnSpc>
                <a:spcPts val="2735"/>
              </a:lnSpc>
              <a:spcBef>
                <a:spcPts val="100"/>
              </a:spcBef>
            </a:pPr>
            <a:r>
              <a:rPr sz="2400" dirty="0">
                <a:solidFill>
                  <a:srgbClr val="00327B"/>
                </a:solidFill>
              </a:rPr>
              <a:t>Python</a:t>
            </a:r>
            <a:r>
              <a:rPr sz="2400" b="0" spc="-70" dirty="0">
                <a:solidFill>
                  <a:srgbClr val="00327B"/>
                </a:solidFill>
                <a:latin typeface="Times New Roman"/>
                <a:cs typeface="Times New Roman"/>
              </a:rPr>
              <a:t> </a:t>
            </a:r>
            <a:r>
              <a:rPr sz="2400" spc="-10" dirty="0">
                <a:solidFill>
                  <a:srgbClr val="00327B"/>
                </a:solidFill>
              </a:rPr>
              <a:t>Object-Oriented</a:t>
            </a:r>
            <a:r>
              <a:rPr sz="2400" b="0" spc="-45" dirty="0">
                <a:solidFill>
                  <a:srgbClr val="00327B"/>
                </a:solidFill>
                <a:latin typeface="Times New Roman"/>
                <a:cs typeface="Times New Roman"/>
              </a:rPr>
              <a:t> </a:t>
            </a:r>
            <a:r>
              <a:rPr sz="2400" spc="-10" dirty="0">
                <a:solidFill>
                  <a:srgbClr val="00327B"/>
                </a:solidFill>
              </a:rPr>
              <a:t>Programming</a:t>
            </a:r>
            <a:endParaRPr sz="2400">
              <a:latin typeface="Times New Roman"/>
              <a:cs typeface="Times New Roman"/>
            </a:endParaRPr>
          </a:p>
          <a:p>
            <a:pPr marL="12700">
              <a:lnSpc>
                <a:spcPts val="2735"/>
              </a:lnSpc>
            </a:pPr>
            <a:r>
              <a:rPr sz="2400" spc="-10" dirty="0">
                <a:solidFill>
                  <a:srgbClr val="00327B"/>
                </a:solidFill>
              </a:rPr>
              <a:t>(OOP)</a:t>
            </a:r>
            <a:endParaRPr sz="2400"/>
          </a:p>
        </p:txBody>
      </p:sp>
      <p:sp>
        <p:nvSpPr>
          <p:cNvPr id="3" name="object 3"/>
          <p:cNvSpPr txBox="1"/>
          <p:nvPr/>
        </p:nvSpPr>
        <p:spPr>
          <a:xfrm>
            <a:off x="484124" y="1185413"/>
            <a:ext cx="5457190" cy="972185"/>
          </a:xfrm>
          <a:prstGeom prst="rect">
            <a:avLst/>
          </a:prstGeom>
        </p:spPr>
        <p:txBody>
          <a:bodyPr vert="horz" wrap="square" lIns="0" tIns="47625" rIns="0" bIns="0" rtlCol="0">
            <a:spAutoFit/>
          </a:bodyPr>
          <a:lstStyle/>
          <a:p>
            <a:pPr marL="12700" marR="531495">
              <a:lnSpc>
                <a:spcPts val="2160"/>
              </a:lnSpc>
              <a:spcBef>
                <a:spcPts val="375"/>
              </a:spcBef>
            </a:pPr>
            <a:r>
              <a:rPr sz="2000" b="1" dirty="0">
                <a:solidFill>
                  <a:srgbClr val="FF0000"/>
                </a:solidFill>
                <a:latin typeface="Arial"/>
                <a:cs typeface="Arial"/>
              </a:rPr>
              <a:t>What</a:t>
            </a:r>
            <a:r>
              <a:rPr sz="2000" spc="5" dirty="0">
                <a:solidFill>
                  <a:srgbClr val="FF0000"/>
                </a:solidFill>
                <a:latin typeface="Times New Roman"/>
                <a:cs typeface="Times New Roman"/>
              </a:rPr>
              <a:t> </a:t>
            </a:r>
            <a:r>
              <a:rPr sz="2000" b="1" dirty="0">
                <a:solidFill>
                  <a:srgbClr val="FF0000"/>
                </a:solidFill>
                <a:latin typeface="Arial"/>
                <a:cs typeface="Arial"/>
              </a:rPr>
              <a:t>Is</a:t>
            </a:r>
            <a:r>
              <a:rPr sz="2000" spc="5" dirty="0">
                <a:solidFill>
                  <a:srgbClr val="FF0000"/>
                </a:solidFill>
                <a:latin typeface="Times New Roman"/>
                <a:cs typeface="Times New Roman"/>
              </a:rPr>
              <a:t> </a:t>
            </a:r>
            <a:r>
              <a:rPr sz="2000" b="1" dirty="0">
                <a:solidFill>
                  <a:srgbClr val="FF0000"/>
                </a:solidFill>
                <a:latin typeface="Arial"/>
                <a:cs typeface="Arial"/>
              </a:rPr>
              <a:t>Object-Oriented</a:t>
            </a:r>
            <a:r>
              <a:rPr sz="2000" spc="-10" dirty="0">
                <a:solidFill>
                  <a:srgbClr val="FF0000"/>
                </a:solidFill>
                <a:latin typeface="Times New Roman"/>
                <a:cs typeface="Times New Roman"/>
              </a:rPr>
              <a:t> </a:t>
            </a:r>
            <a:r>
              <a:rPr sz="2000" b="1" dirty="0">
                <a:solidFill>
                  <a:srgbClr val="FF0000"/>
                </a:solidFill>
                <a:latin typeface="Arial"/>
                <a:cs typeface="Arial"/>
              </a:rPr>
              <a:t>Programming</a:t>
            </a:r>
            <a:r>
              <a:rPr sz="2000" spc="10" dirty="0">
                <a:solidFill>
                  <a:srgbClr val="FF0000"/>
                </a:solidFill>
                <a:latin typeface="Times New Roman"/>
                <a:cs typeface="Times New Roman"/>
              </a:rPr>
              <a:t> </a:t>
            </a:r>
            <a:r>
              <a:rPr sz="2000" b="1" spc="-25" dirty="0">
                <a:solidFill>
                  <a:srgbClr val="FF0000"/>
                </a:solidFill>
                <a:latin typeface="Arial"/>
                <a:cs typeface="Arial"/>
              </a:rPr>
              <a:t>in</a:t>
            </a:r>
            <a:r>
              <a:rPr sz="2000" spc="-25" dirty="0">
                <a:solidFill>
                  <a:srgbClr val="FF0000"/>
                </a:solidFill>
                <a:latin typeface="Times New Roman"/>
                <a:cs typeface="Times New Roman"/>
              </a:rPr>
              <a:t> </a:t>
            </a:r>
            <a:r>
              <a:rPr sz="2000" b="1" spc="-10" dirty="0">
                <a:solidFill>
                  <a:srgbClr val="FF0000"/>
                </a:solidFill>
                <a:latin typeface="Arial"/>
                <a:cs typeface="Arial"/>
              </a:rPr>
              <a:t>Python?</a:t>
            </a:r>
            <a:endParaRPr sz="2000">
              <a:latin typeface="Arial"/>
              <a:cs typeface="Arial"/>
            </a:endParaRPr>
          </a:p>
          <a:p>
            <a:pPr marL="241300" indent="-228600">
              <a:lnSpc>
                <a:spcPct val="100000"/>
              </a:lnSpc>
              <a:spcBef>
                <a:spcPts val="700"/>
              </a:spcBef>
              <a:buFont typeface="Wingdings"/>
              <a:buChar char=""/>
              <a:tabLst>
                <a:tab pos="241300" algn="l"/>
              </a:tabLst>
            </a:pPr>
            <a:r>
              <a:rPr sz="1800" spc="-10" dirty="0">
                <a:latin typeface="Calibri"/>
                <a:cs typeface="Calibri"/>
              </a:rPr>
              <a:t>Object-</a:t>
            </a:r>
            <a:r>
              <a:rPr sz="1800" dirty="0">
                <a:latin typeface="Calibri"/>
                <a:cs typeface="Calibri"/>
              </a:rPr>
              <a:t>Oriented</a:t>
            </a:r>
            <a:r>
              <a:rPr sz="1800" spc="105" dirty="0">
                <a:latin typeface="Times New Roman"/>
                <a:cs typeface="Times New Roman"/>
              </a:rPr>
              <a:t> </a:t>
            </a:r>
            <a:r>
              <a:rPr sz="1800" dirty="0">
                <a:latin typeface="Calibri"/>
                <a:cs typeface="Calibri"/>
              </a:rPr>
              <a:t>Programming</a:t>
            </a:r>
            <a:r>
              <a:rPr sz="1800" spc="110" dirty="0">
                <a:latin typeface="Times New Roman"/>
                <a:cs typeface="Times New Roman"/>
              </a:rPr>
              <a:t> </a:t>
            </a:r>
            <a:r>
              <a:rPr sz="1800" dirty="0">
                <a:latin typeface="Calibri"/>
                <a:cs typeface="Calibri"/>
              </a:rPr>
              <a:t>(OOP)</a:t>
            </a:r>
            <a:r>
              <a:rPr sz="1800" spc="105" dirty="0">
                <a:latin typeface="Times New Roman"/>
                <a:cs typeface="Times New Roman"/>
              </a:rPr>
              <a:t> </a:t>
            </a:r>
            <a:r>
              <a:rPr sz="1800" dirty="0">
                <a:latin typeface="Calibri"/>
                <a:cs typeface="Calibri"/>
              </a:rPr>
              <a:t>is</a:t>
            </a:r>
            <a:r>
              <a:rPr sz="1800" spc="95" dirty="0">
                <a:latin typeface="Times New Roman"/>
                <a:cs typeface="Times New Roman"/>
              </a:rPr>
              <a:t> </a:t>
            </a:r>
            <a:r>
              <a:rPr sz="1800" dirty="0">
                <a:latin typeface="Calibri"/>
                <a:cs typeface="Calibri"/>
              </a:rPr>
              <a:t>a</a:t>
            </a:r>
            <a:r>
              <a:rPr sz="1800" spc="105" dirty="0">
                <a:latin typeface="Times New Roman"/>
                <a:cs typeface="Times New Roman"/>
              </a:rPr>
              <a:t> </a:t>
            </a:r>
            <a:r>
              <a:rPr sz="1800" spc="-10" dirty="0">
                <a:latin typeface="Calibri"/>
                <a:cs typeface="Calibri"/>
              </a:rPr>
              <a:t>programming</a:t>
            </a:r>
            <a:endParaRPr sz="1800">
              <a:latin typeface="Calibri"/>
              <a:cs typeface="Calibri"/>
            </a:endParaRPr>
          </a:p>
        </p:txBody>
      </p:sp>
      <p:sp>
        <p:nvSpPr>
          <p:cNvPr id="4" name="object 4"/>
          <p:cNvSpPr txBox="1"/>
          <p:nvPr/>
        </p:nvSpPr>
        <p:spPr>
          <a:xfrm>
            <a:off x="712724" y="2104767"/>
            <a:ext cx="5227955" cy="299720"/>
          </a:xfrm>
          <a:prstGeom prst="rect">
            <a:avLst/>
          </a:prstGeom>
        </p:spPr>
        <p:txBody>
          <a:bodyPr vert="horz" wrap="square" lIns="0" tIns="12700" rIns="0" bIns="0" rtlCol="0">
            <a:spAutoFit/>
          </a:bodyPr>
          <a:lstStyle/>
          <a:p>
            <a:pPr marL="12700">
              <a:lnSpc>
                <a:spcPct val="100000"/>
              </a:lnSpc>
              <a:spcBef>
                <a:spcPts val="100"/>
              </a:spcBef>
              <a:tabLst>
                <a:tab pos="1102360" algn="l"/>
                <a:tab pos="1438910" algn="l"/>
                <a:tab pos="2155190" algn="l"/>
                <a:tab pos="2595880" algn="l"/>
                <a:tab pos="3085465" algn="l"/>
                <a:tab pos="3721100" algn="l"/>
                <a:tab pos="4434205" algn="l"/>
              </a:tabLst>
            </a:pPr>
            <a:r>
              <a:rPr sz="1800" spc="-10" dirty="0">
                <a:latin typeface="Calibri"/>
                <a:cs typeface="Calibri"/>
              </a:rPr>
              <a:t>prototype</a:t>
            </a:r>
            <a:r>
              <a:rPr sz="1800" dirty="0">
                <a:latin typeface="Times New Roman"/>
                <a:cs typeface="Times New Roman"/>
              </a:rPr>
              <a:t>	</a:t>
            </a:r>
            <a:r>
              <a:rPr sz="1800" spc="-25" dirty="0">
                <a:latin typeface="Calibri"/>
                <a:cs typeface="Calibri"/>
              </a:rPr>
              <a:t>in</a:t>
            </a:r>
            <a:r>
              <a:rPr sz="1800" dirty="0">
                <a:latin typeface="Times New Roman"/>
                <a:cs typeface="Times New Roman"/>
              </a:rPr>
              <a:t>	</a:t>
            </a:r>
            <a:r>
              <a:rPr sz="1800" spc="-10" dirty="0">
                <a:latin typeface="Calibri"/>
                <a:cs typeface="Calibri"/>
              </a:rPr>
              <a:t>which</a:t>
            </a:r>
            <a:r>
              <a:rPr sz="1800" dirty="0">
                <a:latin typeface="Times New Roman"/>
                <a:cs typeface="Times New Roman"/>
              </a:rPr>
              <a:t>	</a:t>
            </a:r>
            <a:r>
              <a:rPr sz="1800" spc="-25" dirty="0">
                <a:latin typeface="Calibri"/>
                <a:cs typeface="Calibri"/>
              </a:rPr>
              <a:t>we</a:t>
            </a:r>
            <a:r>
              <a:rPr sz="1800" dirty="0">
                <a:latin typeface="Times New Roman"/>
                <a:cs typeface="Times New Roman"/>
              </a:rPr>
              <a:t>	</a:t>
            </a:r>
            <a:r>
              <a:rPr sz="1800" spc="-25" dirty="0">
                <a:latin typeface="Calibri"/>
                <a:cs typeface="Calibri"/>
              </a:rPr>
              <a:t>can</a:t>
            </a:r>
            <a:r>
              <a:rPr sz="1800" dirty="0">
                <a:latin typeface="Times New Roman"/>
                <a:cs typeface="Times New Roman"/>
              </a:rPr>
              <a:t>	</a:t>
            </a:r>
            <a:r>
              <a:rPr sz="1800" spc="-20" dirty="0">
                <a:latin typeface="Calibri"/>
                <a:cs typeface="Calibri"/>
              </a:rPr>
              <a:t>think</a:t>
            </a:r>
            <a:r>
              <a:rPr sz="1800" dirty="0">
                <a:latin typeface="Times New Roman"/>
                <a:cs typeface="Times New Roman"/>
              </a:rPr>
              <a:t>	</a:t>
            </a:r>
            <a:r>
              <a:rPr sz="1800" spc="-10" dirty="0">
                <a:latin typeface="Calibri"/>
                <a:cs typeface="Calibri"/>
              </a:rPr>
              <a:t>about</a:t>
            </a:r>
            <a:r>
              <a:rPr sz="1800" dirty="0">
                <a:latin typeface="Times New Roman"/>
                <a:cs typeface="Times New Roman"/>
              </a:rPr>
              <a:t>	</a:t>
            </a:r>
            <a:r>
              <a:rPr sz="1800" spc="-10" dirty="0">
                <a:latin typeface="Calibri"/>
                <a:cs typeface="Calibri"/>
              </a:rPr>
              <a:t>complex</a:t>
            </a:r>
            <a:endParaRPr sz="1800">
              <a:latin typeface="Calibri"/>
              <a:cs typeface="Calibri"/>
            </a:endParaRPr>
          </a:p>
        </p:txBody>
      </p:sp>
      <p:sp>
        <p:nvSpPr>
          <p:cNvPr id="5" name="object 5"/>
          <p:cNvSpPr txBox="1"/>
          <p:nvPr/>
        </p:nvSpPr>
        <p:spPr>
          <a:xfrm>
            <a:off x="484112" y="2252595"/>
            <a:ext cx="5459095" cy="2508885"/>
          </a:xfrm>
          <a:prstGeom prst="rect">
            <a:avLst/>
          </a:prstGeom>
        </p:spPr>
        <p:txBody>
          <a:bodyPr vert="horz" wrap="square" lIns="0" tIns="111760" rIns="0" bIns="0" rtlCol="0">
            <a:spAutoFit/>
          </a:bodyPr>
          <a:lstStyle/>
          <a:p>
            <a:pPr marL="241300">
              <a:lnSpc>
                <a:spcPct val="100000"/>
              </a:lnSpc>
              <a:spcBef>
                <a:spcPts val="880"/>
              </a:spcBef>
            </a:pPr>
            <a:r>
              <a:rPr sz="1800" spc="-10" dirty="0">
                <a:latin typeface="Calibri"/>
                <a:cs typeface="Calibri"/>
              </a:rPr>
              <a:t>problems</a:t>
            </a:r>
            <a:r>
              <a:rPr sz="1800" spc="-40" dirty="0">
                <a:latin typeface="Times New Roman"/>
                <a:cs typeface="Times New Roman"/>
              </a:rPr>
              <a:t> </a:t>
            </a:r>
            <a:r>
              <a:rPr sz="1800" dirty="0">
                <a:latin typeface="Calibri"/>
                <a:cs typeface="Calibri"/>
              </a:rPr>
              <a:t>as</a:t>
            </a:r>
            <a:r>
              <a:rPr sz="1800" spc="-40" dirty="0">
                <a:latin typeface="Times New Roman"/>
                <a:cs typeface="Times New Roman"/>
              </a:rPr>
              <a:t> </a:t>
            </a:r>
            <a:r>
              <a:rPr sz="1800" spc="-10" dirty="0">
                <a:latin typeface="Calibri"/>
                <a:cs typeface="Calibri"/>
              </a:rPr>
              <a:t>objects.</a:t>
            </a:r>
            <a:endParaRPr sz="1800">
              <a:latin typeface="Calibri"/>
              <a:cs typeface="Calibri"/>
            </a:endParaRPr>
          </a:p>
          <a:p>
            <a:pPr marL="241300" marR="5080" indent="-228600" algn="just">
              <a:lnSpc>
                <a:spcPts val="1939"/>
              </a:lnSpc>
              <a:spcBef>
                <a:spcPts val="1025"/>
              </a:spcBef>
              <a:buFont typeface="Wingdings"/>
              <a:buChar char=""/>
              <a:tabLst>
                <a:tab pos="241300" algn="l"/>
              </a:tabLst>
            </a:pPr>
            <a:r>
              <a:rPr sz="1800" dirty="0">
                <a:latin typeface="Calibri"/>
                <a:cs typeface="Calibri"/>
              </a:rPr>
              <a:t>A</a:t>
            </a:r>
            <a:r>
              <a:rPr sz="1800" spc="495" dirty="0">
                <a:latin typeface="Times New Roman"/>
                <a:cs typeface="Times New Roman"/>
              </a:rPr>
              <a:t> </a:t>
            </a:r>
            <a:r>
              <a:rPr sz="1800" dirty="0">
                <a:latin typeface="Calibri"/>
                <a:cs typeface="Calibri"/>
              </a:rPr>
              <a:t>prototype</a:t>
            </a:r>
            <a:r>
              <a:rPr sz="1800" spc="25" dirty="0">
                <a:latin typeface="Times New Roman"/>
                <a:cs typeface="Times New Roman"/>
              </a:rPr>
              <a:t>  </a:t>
            </a:r>
            <a:r>
              <a:rPr sz="1800" dirty="0">
                <a:latin typeface="Calibri"/>
                <a:cs typeface="Calibri"/>
              </a:rPr>
              <a:t>is</a:t>
            </a:r>
            <a:r>
              <a:rPr sz="1800" spc="484" dirty="0">
                <a:latin typeface="Times New Roman"/>
                <a:cs typeface="Times New Roman"/>
              </a:rPr>
              <a:t> </a:t>
            </a:r>
            <a:r>
              <a:rPr sz="1800" dirty="0">
                <a:latin typeface="Calibri"/>
                <a:cs typeface="Calibri"/>
              </a:rPr>
              <a:t>a</a:t>
            </a:r>
            <a:r>
              <a:rPr sz="1800" spc="25" dirty="0">
                <a:latin typeface="Times New Roman"/>
                <a:cs typeface="Times New Roman"/>
              </a:rPr>
              <a:t>  </a:t>
            </a:r>
            <a:r>
              <a:rPr sz="1800" dirty="0">
                <a:latin typeface="Calibri"/>
                <a:cs typeface="Calibri"/>
              </a:rPr>
              <a:t>theory</a:t>
            </a:r>
            <a:r>
              <a:rPr sz="1800" spc="495" dirty="0">
                <a:latin typeface="Times New Roman"/>
                <a:cs typeface="Times New Roman"/>
              </a:rPr>
              <a:t> </a:t>
            </a:r>
            <a:r>
              <a:rPr sz="1800" dirty="0">
                <a:latin typeface="Calibri"/>
                <a:cs typeface="Calibri"/>
              </a:rPr>
              <a:t>that</a:t>
            </a:r>
            <a:r>
              <a:rPr sz="1800" spc="30" dirty="0">
                <a:latin typeface="Times New Roman"/>
                <a:cs typeface="Times New Roman"/>
              </a:rPr>
              <a:t>  </a:t>
            </a:r>
            <a:r>
              <a:rPr sz="1800" dirty="0">
                <a:latin typeface="Calibri"/>
                <a:cs typeface="Calibri"/>
              </a:rPr>
              <a:t>supplies</a:t>
            </a:r>
            <a:r>
              <a:rPr sz="1800" spc="25" dirty="0">
                <a:latin typeface="Times New Roman"/>
                <a:cs typeface="Times New Roman"/>
              </a:rPr>
              <a:t>  </a:t>
            </a:r>
            <a:r>
              <a:rPr sz="1800" dirty="0">
                <a:latin typeface="Calibri"/>
                <a:cs typeface="Calibri"/>
              </a:rPr>
              <a:t>the</a:t>
            </a:r>
            <a:r>
              <a:rPr sz="1800" spc="30" dirty="0">
                <a:latin typeface="Times New Roman"/>
                <a:cs typeface="Times New Roman"/>
              </a:rPr>
              <a:t>  </a:t>
            </a:r>
            <a:r>
              <a:rPr sz="1800" dirty="0">
                <a:latin typeface="Calibri"/>
                <a:cs typeface="Calibri"/>
              </a:rPr>
              <a:t>base</a:t>
            </a:r>
            <a:r>
              <a:rPr sz="1800" spc="25" dirty="0">
                <a:latin typeface="Times New Roman"/>
                <a:cs typeface="Times New Roman"/>
              </a:rPr>
              <a:t>  </a:t>
            </a:r>
            <a:r>
              <a:rPr sz="1800" spc="-25" dirty="0">
                <a:latin typeface="Calibri"/>
                <a:cs typeface="Calibri"/>
              </a:rPr>
              <a:t>for</a:t>
            </a:r>
            <a:r>
              <a:rPr sz="1800" spc="-25" dirty="0">
                <a:latin typeface="Times New Roman"/>
                <a:cs typeface="Times New Roman"/>
              </a:rPr>
              <a:t> </a:t>
            </a:r>
            <a:r>
              <a:rPr sz="1800" dirty="0">
                <a:latin typeface="Calibri"/>
                <a:cs typeface="Calibri"/>
              </a:rPr>
              <a:t>solving</a:t>
            </a:r>
            <a:r>
              <a:rPr sz="1800" spc="-75" dirty="0">
                <a:latin typeface="Times New Roman"/>
                <a:cs typeface="Times New Roman"/>
              </a:rPr>
              <a:t> </a:t>
            </a:r>
            <a:r>
              <a:rPr sz="1800" spc="-10" dirty="0">
                <a:latin typeface="Calibri"/>
                <a:cs typeface="Calibri"/>
              </a:rPr>
              <a:t>problems.</a:t>
            </a:r>
            <a:endParaRPr sz="1800">
              <a:latin typeface="Calibri"/>
              <a:cs typeface="Calibri"/>
            </a:endParaRPr>
          </a:p>
          <a:p>
            <a:pPr marL="241300" marR="6985" indent="-228600" algn="just">
              <a:lnSpc>
                <a:spcPts val="1939"/>
              </a:lnSpc>
              <a:spcBef>
                <a:spcPts val="1019"/>
              </a:spcBef>
              <a:buFont typeface="Wingdings"/>
              <a:buChar char=""/>
              <a:tabLst>
                <a:tab pos="241300" algn="l"/>
              </a:tabLst>
            </a:pPr>
            <a:r>
              <a:rPr sz="1800" dirty="0">
                <a:latin typeface="Calibri"/>
                <a:cs typeface="Calibri"/>
              </a:rPr>
              <a:t>So</a:t>
            </a:r>
            <a:r>
              <a:rPr sz="1800" spc="55" dirty="0">
                <a:latin typeface="Times New Roman"/>
                <a:cs typeface="Times New Roman"/>
              </a:rPr>
              <a:t> </a:t>
            </a:r>
            <a:r>
              <a:rPr sz="1800" dirty="0">
                <a:latin typeface="Calibri"/>
                <a:cs typeface="Calibri"/>
              </a:rPr>
              <a:t>when</a:t>
            </a:r>
            <a:r>
              <a:rPr sz="1800" spc="80" dirty="0">
                <a:latin typeface="Times New Roman"/>
                <a:cs typeface="Times New Roman"/>
              </a:rPr>
              <a:t> </a:t>
            </a:r>
            <a:r>
              <a:rPr sz="1800" dirty="0">
                <a:latin typeface="Calibri"/>
                <a:cs typeface="Calibri"/>
              </a:rPr>
              <a:t>we’re</a:t>
            </a:r>
            <a:r>
              <a:rPr sz="1800" spc="125" dirty="0">
                <a:latin typeface="Calibri"/>
                <a:cs typeface="Calibri"/>
              </a:rPr>
              <a:t> </a:t>
            </a:r>
            <a:r>
              <a:rPr sz="1800" dirty="0">
                <a:latin typeface="Calibri"/>
                <a:cs typeface="Calibri"/>
              </a:rPr>
              <a:t>talking</a:t>
            </a:r>
            <a:r>
              <a:rPr sz="1800" spc="65" dirty="0">
                <a:latin typeface="Times New Roman"/>
                <a:cs typeface="Times New Roman"/>
              </a:rPr>
              <a:t> </a:t>
            </a:r>
            <a:r>
              <a:rPr sz="1800" dirty="0">
                <a:latin typeface="Calibri"/>
                <a:cs typeface="Calibri"/>
              </a:rPr>
              <a:t>about</a:t>
            </a:r>
            <a:r>
              <a:rPr sz="1800" spc="75" dirty="0">
                <a:latin typeface="Times New Roman"/>
                <a:cs typeface="Times New Roman"/>
              </a:rPr>
              <a:t> </a:t>
            </a:r>
            <a:r>
              <a:rPr sz="1800" dirty="0">
                <a:latin typeface="Calibri"/>
                <a:cs typeface="Calibri"/>
              </a:rPr>
              <a:t>OOP,</a:t>
            </a:r>
            <a:r>
              <a:rPr sz="1800" spc="65" dirty="0">
                <a:latin typeface="Times New Roman"/>
                <a:cs typeface="Times New Roman"/>
              </a:rPr>
              <a:t> </a:t>
            </a:r>
            <a:r>
              <a:rPr sz="1800" dirty="0">
                <a:latin typeface="Calibri"/>
                <a:cs typeface="Calibri"/>
              </a:rPr>
              <a:t>we’re</a:t>
            </a:r>
            <a:r>
              <a:rPr sz="1800" spc="120" dirty="0">
                <a:latin typeface="Calibri"/>
                <a:cs typeface="Calibri"/>
              </a:rPr>
              <a:t> </a:t>
            </a:r>
            <a:r>
              <a:rPr sz="1800" dirty="0">
                <a:latin typeface="Calibri"/>
                <a:cs typeface="Calibri"/>
              </a:rPr>
              <a:t>referring</a:t>
            </a:r>
            <a:r>
              <a:rPr sz="1800" spc="65" dirty="0">
                <a:latin typeface="Times New Roman"/>
                <a:cs typeface="Times New Roman"/>
              </a:rPr>
              <a:t> </a:t>
            </a:r>
            <a:r>
              <a:rPr sz="1800" dirty="0">
                <a:latin typeface="Calibri"/>
                <a:cs typeface="Calibri"/>
              </a:rPr>
              <a:t>to</a:t>
            </a:r>
            <a:r>
              <a:rPr sz="1800" spc="65" dirty="0">
                <a:latin typeface="Times New Roman"/>
                <a:cs typeface="Times New Roman"/>
              </a:rPr>
              <a:t> </a:t>
            </a:r>
            <a:r>
              <a:rPr sz="1800" spc="-50" dirty="0">
                <a:latin typeface="Calibri"/>
                <a:cs typeface="Calibri"/>
              </a:rPr>
              <a:t>a</a:t>
            </a:r>
            <a:r>
              <a:rPr sz="1800" spc="-50" dirty="0">
                <a:latin typeface="Times New Roman"/>
                <a:cs typeface="Times New Roman"/>
              </a:rPr>
              <a:t> </a:t>
            </a:r>
            <a:r>
              <a:rPr sz="1800" dirty="0">
                <a:latin typeface="Calibri"/>
                <a:cs typeface="Calibri"/>
              </a:rPr>
              <a:t>set</a:t>
            </a:r>
            <a:r>
              <a:rPr sz="1800" spc="35" dirty="0">
                <a:latin typeface="Times New Roman"/>
                <a:cs typeface="Times New Roman"/>
              </a:rPr>
              <a:t> </a:t>
            </a:r>
            <a:r>
              <a:rPr sz="1800" dirty="0">
                <a:latin typeface="Calibri"/>
                <a:cs typeface="Calibri"/>
              </a:rPr>
              <a:t>of</a:t>
            </a:r>
            <a:r>
              <a:rPr sz="1800" spc="45" dirty="0">
                <a:latin typeface="Times New Roman"/>
                <a:cs typeface="Times New Roman"/>
              </a:rPr>
              <a:t> </a:t>
            </a:r>
            <a:r>
              <a:rPr sz="1800" dirty="0">
                <a:latin typeface="Calibri"/>
                <a:cs typeface="Calibri"/>
              </a:rPr>
              <a:t>concepts</a:t>
            </a:r>
            <a:r>
              <a:rPr sz="1800" spc="60" dirty="0">
                <a:latin typeface="Times New Roman"/>
                <a:cs typeface="Times New Roman"/>
              </a:rPr>
              <a:t> </a:t>
            </a:r>
            <a:r>
              <a:rPr sz="1800" dirty="0">
                <a:latin typeface="Calibri"/>
                <a:cs typeface="Calibri"/>
              </a:rPr>
              <a:t>and</a:t>
            </a:r>
            <a:r>
              <a:rPr sz="1800" spc="45" dirty="0">
                <a:latin typeface="Times New Roman"/>
                <a:cs typeface="Times New Roman"/>
              </a:rPr>
              <a:t> </a:t>
            </a:r>
            <a:r>
              <a:rPr sz="1800" dirty="0">
                <a:latin typeface="Calibri"/>
                <a:cs typeface="Calibri"/>
              </a:rPr>
              <a:t>patterns</a:t>
            </a:r>
            <a:r>
              <a:rPr sz="1800" spc="55" dirty="0">
                <a:latin typeface="Times New Roman"/>
                <a:cs typeface="Times New Roman"/>
              </a:rPr>
              <a:t> </a:t>
            </a:r>
            <a:r>
              <a:rPr sz="1800" dirty="0">
                <a:latin typeface="Calibri"/>
                <a:cs typeface="Calibri"/>
              </a:rPr>
              <a:t>we</a:t>
            </a:r>
            <a:r>
              <a:rPr sz="1800" spc="60" dirty="0">
                <a:latin typeface="Times New Roman"/>
                <a:cs typeface="Times New Roman"/>
              </a:rPr>
              <a:t> </a:t>
            </a:r>
            <a:r>
              <a:rPr sz="1800" dirty="0">
                <a:latin typeface="Calibri"/>
                <a:cs typeface="Calibri"/>
              </a:rPr>
              <a:t>use</a:t>
            </a:r>
            <a:r>
              <a:rPr sz="1800" spc="50" dirty="0">
                <a:latin typeface="Times New Roman"/>
                <a:cs typeface="Times New Roman"/>
              </a:rPr>
              <a:t> </a:t>
            </a:r>
            <a:r>
              <a:rPr sz="1800" dirty="0">
                <a:latin typeface="Calibri"/>
                <a:cs typeface="Calibri"/>
              </a:rPr>
              <a:t>to</a:t>
            </a:r>
            <a:r>
              <a:rPr sz="1800" spc="40" dirty="0">
                <a:latin typeface="Times New Roman"/>
                <a:cs typeface="Times New Roman"/>
              </a:rPr>
              <a:t> </a:t>
            </a:r>
            <a:r>
              <a:rPr sz="1800" dirty="0">
                <a:latin typeface="Calibri"/>
                <a:cs typeface="Calibri"/>
              </a:rPr>
              <a:t>solve</a:t>
            </a:r>
            <a:r>
              <a:rPr sz="1800" spc="50" dirty="0">
                <a:latin typeface="Times New Roman"/>
                <a:cs typeface="Times New Roman"/>
              </a:rPr>
              <a:t> </a:t>
            </a:r>
            <a:r>
              <a:rPr sz="1800" spc="-10" dirty="0">
                <a:latin typeface="Calibri"/>
                <a:cs typeface="Calibri"/>
              </a:rPr>
              <a:t>problems</a:t>
            </a:r>
            <a:r>
              <a:rPr sz="1800" spc="-10" dirty="0">
                <a:latin typeface="Times New Roman"/>
                <a:cs typeface="Times New Roman"/>
              </a:rPr>
              <a:t> </a:t>
            </a:r>
            <a:r>
              <a:rPr sz="1800" dirty="0">
                <a:latin typeface="Calibri"/>
                <a:cs typeface="Calibri"/>
              </a:rPr>
              <a:t>with</a:t>
            </a:r>
            <a:r>
              <a:rPr sz="1800" spc="-90" dirty="0">
                <a:latin typeface="Times New Roman"/>
                <a:cs typeface="Times New Roman"/>
              </a:rPr>
              <a:t> </a:t>
            </a:r>
            <a:r>
              <a:rPr sz="1800" spc="-10" dirty="0">
                <a:latin typeface="Calibri"/>
                <a:cs typeface="Calibri"/>
              </a:rPr>
              <a:t>objects.</a:t>
            </a:r>
            <a:endParaRPr sz="1800">
              <a:latin typeface="Calibri"/>
              <a:cs typeface="Calibri"/>
            </a:endParaRPr>
          </a:p>
          <a:p>
            <a:pPr marL="240665" marR="7620" indent="-228600" algn="just">
              <a:lnSpc>
                <a:spcPts val="1939"/>
              </a:lnSpc>
              <a:spcBef>
                <a:spcPts val="1010"/>
              </a:spcBef>
              <a:buFont typeface="Wingdings"/>
              <a:buChar char=""/>
              <a:tabLst>
                <a:tab pos="240665" algn="l"/>
              </a:tabLst>
            </a:pPr>
            <a:r>
              <a:rPr sz="1800" dirty="0">
                <a:latin typeface="Calibri"/>
                <a:cs typeface="Calibri"/>
              </a:rPr>
              <a:t>An</a:t>
            </a:r>
            <a:r>
              <a:rPr sz="1800" spc="75" dirty="0">
                <a:latin typeface="Times New Roman"/>
                <a:cs typeface="Times New Roman"/>
              </a:rPr>
              <a:t>  </a:t>
            </a:r>
            <a:r>
              <a:rPr sz="1800" dirty="0">
                <a:latin typeface="Calibri"/>
                <a:cs typeface="Calibri"/>
              </a:rPr>
              <a:t>object</a:t>
            </a:r>
            <a:r>
              <a:rPr sz="1800" spc="75" dirty="0">
                <a:latin typeface="Times New Roman"/>
                <a:cs typeface="Times New Roman"/>
              </a:rPr>
              <a:t>  </a:t>
            </a:r>
            <a:r>
              <a:rPr sz="1800" dirty="0">
                <a:latin typeface="Calibri"/>
                <a:cs typeface="Calibri"/>
              </a:rPr>
              <a:t>in</a:t>
            </a:r>
            <a:r>
              <a:rPr sz="1800" spc="75" dirty="0">
                <a:latin typeface="Times New Roman"/>
                <a:cs typeface="Times New Roman"/>
              </a:rPr>
              <a:t>  </a:t>
            </a:r>
            <a:r>
              <a:rPr sz="1800" dirty="0">
                <a:latin typeface="Calibri"/>
                <a:cs typeface="Calibri"/>
              </a:rPr>
              <a:t>Python</a:t>
            </a:r>
            <a:r>
              <a:rPr sz="1800" spc="75" dirty="0">
                <a:latin typeface="Times New Roman"/>
                <a:cs typeface="Times New Roman"/>
              </a:rPr>
              <a:t>  </a:t>
            </a:r>
            <a:r>
              <a:rPr sz="1800" dirty="0">
                <a:latin typeface="Calibri"/>
                <a:cs typeface="Calibri"/>
              </a:rPr>
              <a:t>is</a:t>
            </a:r>
            <a:r>
              <a:rPr sz="1800" spc="75" dirty="0">
                <a:latin typeface="Times New Roman"/>
                <a:cs typeface="Times New Roman"/>
              </a:rPr>
              <a:t>  </a:t>
            </a:r>
            <a:r>
              <a:rPr sz="1800" dirty="0">
                <a:latin typeface="Calibri"/>
                <a:cs typeface="Calibri"/>
              </a:rPr>
              <a:t>a</a:t>
            </a:r>
            <a:r>
              <a:rPr sz="1800" spc="75" dirty="0">
                <a:latin typeface="Times New Roman"/>
                <a:cs typeface="Times New Roman"/>
              </a:rPr>
              <a:t>  </a:t>
            </a:r>
            <a:r>
              <a:rPr sz="1800" dirty="0">
                <a:latin typeface="Calibri"/>
                <a:cs typeface="Calibri"/>
              </a:rPr>
              <a:t>single</a:t>
            </a:r>
            <a:r>
              <a:rPr sz="1800" spc="80" dirty="0">
                <a:latin typeface="Times New Roman"/>
                <a:cs typeface="Times New Roman"/>
              </a:rPr>
              <a:t>  </a:t>
            </a:r>
            <a:r>
              <a:rPr sz="1800" dirty="0">
                <a:latin typeface="Calibri"/>
                <a:cs typeface="Calibri"/>
              </a:rPr>
              <a:t>collection</a:t>
            </a:r>
            <a:r>
              <a:rPr sz="1800" spc="90" dirty="0">
                <a:latin typeface="Times New Roman"/>
                <a:cs typeface="Times New Roman"/>
              </a:rPr>
              <a:t>  </a:t>
            </a:r>
            <a:r>
              <a:rPr sz="1800" dirty="0">
                <a:latin typeface="Calibri"/>
                <a:cs typeface="Calibri"/>
              </a:rPr>
              <a:t>of</a:t>
            </a:r>
            <a:r>
              <a:rPr sz="1800" spc="75" dirty="0">
                <a:latin typeface="Times New Roman"/>
                <a:cs typeface="Times New Roman"/>
              </a:rPr>
              <a:t>  </a:t>
            </a:r>
            <a:r>
              <a:rPr sz="1800" spc="-20" dirty="0">
                <a:latin typeface="Calibri"/>
                <a:cs typeface="Calibri"/>
              </a:rPr>
              <a:t>data</a:t>
            </a:r>
            <a:r>
              <a:rPr sz="1800" spc="-20" dirty="0">
                <a:latin typeface="Times New Roman"/>
                <a:cs typeface="Times New Roman"/>
              </a:rPr>
              <a:t> </a:t>
            </a:r>
            <a:r>
              <a:rPr sz="1800" dirty="0">
                <a:latin typeface="Calibri"/>
                <a:cs typeface="Calibri"/>
              </a:rPr>
              <a:t>(attributes)</a:t>
            </a:r>
            <a:r>
              <a:rPr sz="1800" spc="185" dirty="0">
                <a:latin typeface="Times New Roman"/>
                <a:cs typeface="Times New Roman"/>
              </a:rPr>
              <a:t> </a:t>
            </a:r>
            <a:r>
              <a:rPr sz="1800" dirty="0">
                <a:latin typeface="Calibri"/>
                <a:cs typeface="Calibri"/>
              </a:rPr>
              <a:t>and</a:t>
            </a:r>
            <a:r>
              <a:rPr sz="1800" spc="204" dirty="0">
                <a:latin typeface="Times New Roman"/>
                <a:cs typeface="Times New Roman"/>
              </a:rPr>
              <a:t> </a:t>
            </a:r>
            <a:r>
              <a:rPr sz="1800" dirty="0">
                <a:latin typeface="Calibri"/>
                <a:cs typeface="Calibri"/>
              </a:rPr>
              <a:t>behavior</a:t>
            </a:r>
            <a:r>
              <a:rPr sz="1800" spc="190" dirty="0">
                <a:latin typeface="Times New Roman"/>
                <a:cs typeface="Times New Roman"/>
              </a:rPr>
              <a:t> </a:t>
            </a:r>
            <a:r>
              <a:rPr sz="1800" dirty="0">
                <a:latin typeface="Calibri"/>
                <a:cs typeface="Calibri"/>
              </a:rPr>
              <a:t>(methods).</a:t>
            </a:r>
            <a:r>
              <a:rPr sz="1800" spc="190" dirty="0">
                <a:latin typeface="Times New Roman"/>
                <a:cs typeface="Times New Roman"/>
              </a:rPr>
              <a:t> </a:t>
            </a:r>
            <a:r>
              <a:rPr sz="1800" dirty="0">
                <a:latin typeface="Calibri"/>
                <a:cs typeface="Calibri"/>
              </a:rPr>
              <a:t>You</a:t>
            </a:r>
            <a:r>
              <a:rPr sz="1800" spc="190" dirty="0">
                <a:latin typeface="Times New Roman"/>
                <a:cs typeface="Times New Roman"/>
              </a:rPr>
              <a:t> </a:t>
            </a:r>
            <a:r>
              <a:rPr sz="1800" dirty="0">
                <a:latin typeface="Calibri"/>
                <a:cs typeface="Calibri"/>
              </a:rPr>
              <a:t>can</a:t>
            </a:r>
            <a:r>
              <a:rPr sz="1800" spc="210" dirty="0">
                <a:latin typeface="Times New Roman"/>
                <a:cs typeface="Times New Roman"/>
              </a:rPr>
              <a:t> </a:t>
            </a:r>
            <a:r>
              <a:rPr sz="1800" dirty="0">
                <a:latin typeface="Calibri"/>
                <a:cs typeface="Calibri"/>
              </a:rPr>
              <a:t>think</a:t>
            </a:r>
            <a:r>
              <a:rPr sz="1800" spc="185" dirty="0">
                <a:latin typeface="Times New Roman"/>
                <a:cs typeface="Times New Roman"/>
              </a:rPr>
              <a:t> </a:t>
            </a:r>
            <a:r>
              <a:rPr sz="1800" spc="-25" dirty="0">
                <a:latin typeface="Calibri"/>
                <a:cs typeface="Calibri"/>
              </a:rPr>
              <a:t>of</a:t>
            </a:r>
            <a:endParaRPr sz="1800">
              <a:latin typeface="Calibri"/>
              <a:cs typeface="Calibri"/>
            </a:endParaRPr>
          </a:p>
        </p:txBody>
      </p:sp>
      <p:sp>
        <p:nvSpPr>
          <p:cNvPr id="6" name="object 6"/>
          <p:cNvSpPr txBox="1"/>
          <p:nvPr/>
        </p:nvSpPr>
        <p:spPr>
          <a:xfrm>
            <a:off x="712709" y="4708099"/>
            <a:ext cx="5227955" cy="547370"/>
          </a:xfrm>
          <a:prstGeom prst="rect">
            <a:avLst/>
          </a:prstGeom>
        </p:spPr>
        <p:txBody>
          <a:bodyPr vert="horz" wrap="square" lIns="0" tIns="12700" rIns="0" bIns="0" rtlCol="0">
            <a:spAutoFit/>
          </a:bodyPr>
          <a:lstStyle/>
          <a:p>
            <a:pPr marL="12700">
              <a:lnSpc>
                <a:spcPts val="2050"/>
              </a:lnSpc>
              <a:spcBef>
                <a:spcPts val="100"/>
              </a:spcBef>
              <a:tabLst>
                <a:tab pos="855344" algn="l"/>
                <a:tab pos="1225550" algn="l"/>
                <a:tab pos="1748155" algn="l"/>
                <a:tab pos="2487295" algn="l"/>
                <a:tab pos="3327400" algn="l"/>
                <a:tab pos="3896995" algn="l"/>
                <a:tab pos="4371340" algn="l"/>
              </a:tabLst>
            </a:pPr>
            <a:r>
              <a:rPr sz="1800" spc="-10" dirty="0">
                <a:latin typeface="Calibri"/>
                <a:cs typeface="Calibri"/>
              </a:rPr>
              <a:t>objects</a:t>
            </a:r>
            <a:r>
              <a:rPr sz="1800" dirty="0">
                <a:latin typeface="Times New Roman"/>
                <a:cs typeface="Times New Roman"/>
              </a:rPr>
              <a:t>	</a:t>
            </a:r>
            <a:r>
              <a:rPr sz="1800" spc="-25" dirty="0">
                <a:latin typeface="Calibri"/>
                <a:cs typeface="Calibri"/>
              </a:rPr>
              <a:t>as</a:t>
            </a:r>
            <a:r>
              <a:rPr sz="1800" dirty="0">
                <a:latin typeface="Times New Roman"/>
                <a:cs typeface="Times New Roman"/>
              </a:rPr>
              <a:t>	</a:t>
            </a:r>
            <a:r>
              <a:rPr sz="1800" spc="-20" dirty="0">
                <a:latin typeface="Calibri"/>
                <a:cs typeface="Calibri"/>
              </a:rPr>
              <a:t>real</a:t>
            </a:r>
            <a:r>
              <a:rPr sz="1800" dirty="0">
                <a:latin typeface="Times New Roman"/>
                <a:cs typeface="Times New Roman"/>
              </a:rPr>
              <a:t>	</a:t>
            </a:r>
            <a:r>
              <a:rPr sz="1800" spc="-10" dirty="0">
                <a:latin typeface="Calibri"/>
                <a:cs typeface="Calibri"/>
              </a:rPr>
              <a:t>things</a:t>
            </a:r>
            <a:r>
              <a:rPr sz="1800" dirty="0">
                <a:latin typeface="Times New Roman"/>
                <a:cs typeface="Times New Roman"/>
              </a:rPr>
              <a:t>	</a:t>
            </a:r>
            <a:r>
              <a:rPr sz="1800" spc="-10" dirty="0">
                <a:latin typeface="Calibri"/>
                <a:cs typeface="Calibri"/>
              </a:rPr>
              <a:t>around</a:t>
            </a:r>
            <a:r>
              <a:rPr sz="1800" dirty="0">
                <a:latin typeface="Times New Roman"/>
                <a:cs typeface="Times New Roman"/>
              </a:rPr>
              <a:t>	</a:t>
            </a:r>
            <a:r>
              <a:rPr sz="1800" spc="-20" dirty="0">
                <a:latin typeface="Calibri"/>
                <a:cs typeface="Calibri"/>
              </a:rPr>
              <a:t>you.</a:t>
            </a:r>
            <a:r>
              <a:rPr sz="1800" dirty="0">
                <a:latin typeface="Times New Roman"/>
                <a:cs typeface="Times New Roman"/>
              </a:rPr>
              <a:t>	</a:t>
            </a:r>
            <a:r>
              <a:rPr sz="1800" spc="-25" dirty="0">
                <a:latin typeface="Calibri"/>
                <a:cs typeface="Calibri"/>
              </a:rPr>
              <a:t>For</a:t>
            </a:r>
            <a:r>
              <a:rPr sz="1800" dirty="0">
                <a:latin typeface="Times New Roman"/>
                <a:cs typeface="Times New Roman"/>
              </a:rPr>
              <a:t>	</a:t>
            </a:r>
            <a:r>
              <a:rPr sz="1800" spc="-10" dirty="0">
                <a:latin typeface="Calibri"/>
                <a:cs typeface="Calibri"/>
              </a:rPr>
              <a:t>example,</a:t>
            </a:r>
            <a:endParaRPr sz="1800">
              <a:latin typeface="Calibri"/>
              <a:cs typeface="Calibri"/>
            </a:endParaRPr>
          </a:p>
          <a:p>
            <a:pPr marL="12700">
              <a:lnSpc>
                <a:spcPts val="2050"/>
              </a:lnSpc>
            </a:pPr>
            <a:r>
              <a:rPr sz="1800" dirty="0">
                <a:latin typeface="Calibri"/>
                <a:cs typeface="Calibri"/>
              </a:rPr>
              <a:t>consider</a:t>
            </a:r>
            <a:r>
              <a:rPr sz="1800" spc="-110" dirty="0">
                <a:latin typeface="Times New Roman"/>
                <a:cs typeface="Times New Roman"/>
              </a:rPr>
              <a:t> </a:t>
            </a:r>
            <a:r>
              <a:rPr sz="1800" spc="-10" dirty="0">
                <a:latin typeface="Calibri"/>
                <a:cs typeface="Calibri"/>
              </a:rPr>
              <a:t>calculators:</a:t>
            </a:r>
            <a:endParaRPr sz="1800">
              <a:latin typeface="Calibri"/>
              <a:cs typeface="Calibri"/>
            </a:endParaRPr>
          </a:p>
        </p:txBody>
      </p:sp>
      <p:sp>
        <p:nvSpPr>
          <p:cNvPr id="7" name="object 7"/>
          <p:cNvSpPr txBox="1"/>
          <p:nvPr/>
        </p:nvSpPr>
        <p:spPr>
          <a:xfrm>
            <a:off x="6619484" y="395734"/>
            <a:ext cx="5078095" cy="1416050"/>
          </a:xfrm>
          <a:prstGeom prst="rect">
            <a:avLst/>
          </a:prstGeom>
        </p:spPr>
        <p:txBody>
          <a:bodyPr vert="horz" wrap="square" lIns="0" tIns="43815" rIns="0" bIns="0" rtlCol="0">
            <a:spAutoFit/>
          </a:bodyPr>
          <a:lstStyle/>
          <a:p>
            <a:pPr marL="240029" marR="5080" indent="-227329" algn="just">
              <a:lnSpc>
                <a:spcPts val="1939"/>
              </a:lnSpc>
              <a:spcBef>
                <a:spcPts val="345"/>
              </a:spcBef>
              <a:buFont typeface="Microsoft Sans Serif"/>
              <a:buChar char="•"/>
              <a:tabLst>
                <a:tab pos="241300" algn="l"/>
              </a:tabLst>
            </a:pPr>
            <a:r>
              <a:rPr sz="1800" dirty="0">
                <a:latin typeface="Calibri"/>
                <a:cs typeface="Calibri"/>
              </a:rPr>
              <a:t>As</a:t>
            </a:r>
            <a:r>
              <a:rPr sz="1800" spc="25" dirty="0">
                <a:latin typeface="Times New Roman"/>
                <a:cs typeface="Times New Roman"/>
              </a:rPr>
              <a:t> </a:t>
            </a:r>
            <a:r>
              <a:rPr sz="1800" dirty="0">
                <a:latin typeface="Calibri"/>
                <a:cs typeface="Calibri"/>
              </a:rPr>
              <a:t>you</a:t>
            </a:r>
            <a:r>
              <a:rPr sz="1800" spc="25" dirty="0">
                <a:latin typeface="Times New Roman"/>
                <a:cs typeface="Times New Roman"/>
              </a:rPr>
              <a:t> </a:t>
            </a:r>
            <a:r>
              <a:rPr sz="1800" dirty="0">
                <a:latin typeface="Calibri"/>
                <a:cs typeface="Calibri"/>
              </a:rPr>
              <a:t>may</a:t>
            </a:r>
            <a:r>
              <a:rPr sz="1800" spc="25" dirty="0">
                <a:latin typeface="Times New Roman"/>
                <a:cs typeface="Times New Roman"/>
              </a:rPr>
              <a:t> </a:t>
            </a:r>
            <a:r>
              <a:rPr sz="1800" dirty="0">
                <a:latin typeface="Calibri"/>
                <a:cs typeface="Calibri"/>
              </a:rPr>
              <a:t>notice,</a:t>
            </a:r>
            <a:r>
              <a:rPr sz="1800" spc="30" dirty="0">
                <a:latin typeface="Times New Roman"/>
                <a:cs typeface="Times New Roman"/>
              </a:rPr>
              <a:t> </a:t>
            </a:r>
            <a:r>
              <a:rPr sz="1800" dirty="0">
                <a:latin typeface="Calibri"/>
                <a:cs typeface="Calibri"/>
              </a:rPr>
              <a:t>the</a:t>
            </a:r>
            <a:r>
              <a:rPr sz="1800" spc="25" dirty="0">
                <a:latin typeface="Times New Roman"/>
                <a:cs typeface="Times New Roman"/>
              </a:rPr>
              <a:t> </a:t>
            </a:r>
            <a:r>
              <a:rPr sz="1800" dirty="0">
                <a:latin typeface="Calibri"/>
                <a:cs typeface="Calibri"/>
              </a:rPr>
              <a:t>data</a:t>
            </a:r>
            <a:r>
              <a:rPr sz="1800" spc="35" dirty="0">
                <a:latin typeface="Times New Roman"/>
                <a:cs typeface="Times New Roman"/>
              </a:rPr>
              <a:t> </a:t>
            </a:r>
            <a:r>
              <a:rPr sz="1800" dirty="0">
                <a:latin typeface="Calibri"/>
                <a:cs typeface="Calibri"/>
              </a:rPr>
              <a:t>(attributes)</a:t>
            </a:r>
            <a:r>
              <a:rPr sz="1800" spc="35" dirty="0">
                <a:latin typeface="Times New Roman"/>
                <a:cs typeface="Times New Roman"/>
              </a:rPr>
              <a:t> </a:t>
            </a:r>
            <a:r>
              <a:rPr sz="1800" dirty="0">
                <a:latin typeface="Calibri"/>
                <a:cs typeface="Calibri"/>
              </a:rPr>
              <a:t>are</a:t>
            </a:r>
            <a:r>
              <a:rPr sz="1800" spc="30" dirty="0">
                <a:latin typeface="Times New Roman"/>
                <a:cs typeface="Times New Roman"/>
              </a:rPr>
              <a:t> </a:t>
            </a:r>
            <a:r>
              <a:rPr sz="1800" spc="-10" dirty="0">
                <a:latin typeface="Calibri"/>
                <a:cs typeface="Calibri"/>
              </a:rPr>
              <a:t>always</a:t>
            </a:r>
            <a:r>
              <a:rPr sz="1800" spc="-10" dirty="0">
                <a:latin typeface="Times New Roman"/>
                <a:cs typeface="Times New Roman"/>
              </a:rPr>
              <a:t> 	</a:t>
            </a:r>
            <a:r>
              <a:rPr sz="1800" dirty="0">
                <a:latin typeface="Calibri"/>
                <a:cs typeface="Calibri"/>
              </a:rPr>
              <a:t>nouns,</a:t>
            </a:r>
            <a:r>
              <a:rPr sz="1800" spc="375" dirty="0">
                <a:latin typeface="Times New Roman"/>
                <a:cs typeface="Times New Roman"/>
              </a:rPr>
              <a:t> </a:t>
            </a:r>
            <a:r>
              <a:rPr sz="1800" dirty="0">
                <a:latin typeface="Calibri"/>
                <a:cs typeface="Calibri"/>
              </a:rPr>
              <a:t>while</a:t>
            </a:r>
            <a:r>
              <a:rPr sz="1800" spc="375" dirty="0">
                <a:latin typeface="Times New Roman"/>
                <a:cs typeface="Times New Roman"/>
              </a:rPr>
              <a:t> </a:t>
            </a:r>
            <a:r>
              <a:rPr sz="1800" dirty="0">
                <a:latin typeface="Calibri"/>
                <a:cs typeface="Calibri"/>
              </a:rPr>
              <a:t>the</a:t>
            </a:r>
            <a:r>
              <a:rPr sz="1800" spc="385" dirty="0">
                <a:latin typeface="Times New Roman"/>
                <a:cs typeface="Times New Roman"/>
              </a:rPr>
              <a:t> </a:t>
            </a:r>
            <a:r>
              <a:rPr sz="1800" dirty="0">
                <a:latin typeface="Calibri"/>
                <a:cs typeface="Calibri"/>
              </a:rPr>
              <a:t>behaviors</a:t>
            </a:r>
            <a:r>
              <a:rPr sz="1800" spc="395" dirty="0">
                <a:latin typeface="Times New Roman"/>
                <a:cs typeface="Times New Roman"/>
              </a:rPr>
              <a:t> </a:t>
            </a:r>
            <a:r>
              <a:rPr sz="1800" dirty="0">
                <a:latin typeface="Calibri"/>
                <a:cs typeface="Calibri"/>
              </a:rPr>
              <a:t>(method)</a:t>
            </a:r>
            <a:r>
              <a:rPr sz="1800" spc="370" dirty="0">
                <a:latin typeface="Times New Roman"/>
                <a:cs typeface="Times New Roman"/>
              </a:rPr>
              <a:t> </a:t>
            </a:r>
            <a:r>
              <a:rPr sz="1800" dirty="0">
                <a:latin typeface="Calibri"/>
                <a:cs typeface="Calibri"/>
              </a:rPr>
              <a:t>are</a:t>
            </a:r>
            <a:r>
              <a:rPr sz="1800" spc="395" dirty="0">
                <a:latin typeface="Times New Roman"/>
                <a:cs typeface="Times New Roman"/>
              </a:rPr>
              <a:t> </a:t>
            </a:r>
            <a:r>
              <a:rPr sz="1800" spc="-10" dirty="0">
                <a:latin typeface="Calibri"/>
                <a:cs typeface="Calibri"/>
              </a:rPr>
              <a:t>always</a:t>
            </a:r>
            <a:r>
              <a:rPr sz="1800" spc="-10" dirty="0">
                <a:latin typeface="Times New Roman"/>
                <a:cs typeface="Times New Roman"/>
              </a:rPr>
              <a:t> 	</a:t>
            </a:r>
            <a:r>
              <a:rPr sz="1800" spc="-10" dirty="0">
                <a:latin typeface="Calibri"/>
                <a:cs typeface="Calibri"/>
              </a:rPr>
              <a:t>verbs.</a:t>
            </a:r>
            <a:endParaRPr sz="1800">
              <a:latin typeface="Calibri"/>
              <a:cs typeface="Calibri"/>
            </a:endParaRPr>
          </a:p>
          <a:p>
            <a:pPr marL="239395" marR="6350" indent="-227329" algn="just">
              <a:lnSpc>
                <a:spcPts val="1939"/>
              </a:lnSpc>
              <a:spcBef>
                <a:spcPts val="1025"/>
              </a:spcBef>
              <a:buFont typeface="Microsoft Sans Serif"/>
              <a:buChar char="•"/>
              <a:tabLst>
                <a:tab pos="241300" algn="l"/>
              </a:tabLst>
            </a:pPr>
            <a:r>
              <a:rPr sz="1800" dirty="0">
                <a:latin typeface="Calibri"/>
                <a:cs typeface="Calibri"/>
              </a:rPr>
              <a:t>This</a:t>
            </a:r>
            <a:r>
              <a:rPr sz="1800" spc="-25" dirty="0">
                <a:latin typeface="Times New Roman"/>
                <a:cs typeface="Times New Roman"/>
              </a:rPr>
              <a:t> </a:t>
            </a:r>
            <a:r>
              <a:rPr sz="1800" spc="-10" dirty="0">
                <a:latin typeface="Calibri"/>
                <a:cs typeface="Calibri"/>
              </a:rPr>
              <a:t>compartmentalization</a:t>
            </a:r>
            <a:r>
              <a:rPr sz="1800" spc="-15" dirty="0">
                <a:latin typeface="Times New Roman"/>
                <a:cs typeface="Times New Roman"/>
              </a:rPr>
              <a:t> </a:t>
            </a:r>
            <a:r>
              <a:rPr sz="1800" dirty="0">
                <a:latin typeface="Calibri"/>
                <a:cs typeface="Calibri"/>
              </a:rPr>
              <a:t>is</a:t>
            </a:r>
            <a:r>
              <a:rPr sz="1800" spc="-15" dirty="0">
                <a:latin typeface="Times New Roman"/>
                <a:cs typeface="Times New Roman"/>
              </a:rPr>
              <a:t> </a:t>
            </a:r>
            <a:r>
              <a:rPr sz="1800" dirty="0">
                <a:latin typeface="Calibri"/>
                <a:cs typeface="Calibri"/>
              </a:rPr>
              <a:t>the</a:t>
            </a:r>
            <a:r>
              <a:rPr sz="1800" spc="-10" dirty="0">
                <a:latin typeface="Times New Roman"/>
                <a:cs typeface="Times New Roman"/>
              </a:rPr>
              <a:t> </a:t>
            </a:r>
            <a:r>
              <a:rPr sz="1800" dirty="0">
                <a:latin typeface="Calibri"/>
                <a:cs typeface="Calibri"/>
              </a:rPr>
              <a:t>central</a:t>
            </a:r>
            <a:r>
              <a:rPr sz="1800" spc="-15" dirty="0">
                <a:latin typeface="Times New Roman"/>
                <a:cs typeface="Times New Roman"/>
              </a:rPr>
              <a:t> </a:t>
            </a:r>
            <a:r>
              <a:rPr sz="1800" dirty="0">
                <a:latin typeface="Calibri"/>
                <a:cs typeface="Calibri"/>
              </a:rPr>
              <a:t>concept</a:t>
            </a:r>
            <a:r>
              <a:rPr sz="1800" spc="-15" dirty="0">
                <a:latin typeface="Times New Roman"/>
                <a:cs typeface="Times New Roman"/>
              </a:rPr>
              <a:t> </a:t>
            </a:r>
            <a:r>
              <a:rPr sz="1800" spc="-25" dirty="0">
                <a:latin typeface="Calibri"/>
                <a:cs typeface="Calibri"/>
              </a:rPr>
              <a:t>of</a:t>
            </a:r>
            <a:r>
              <a:rPr sz="1800" spc="-25" dirty="0">
                <a:latin typeface="Times New Roman"/>
                <a:cs typeface="Times New Roman"/>
              </a:rPr>
              <a:t> 	</a:t>
            </a:r>
            <a:r>
              <a:rPr sz="1800" spc="-10" dirty="0">
                <a:latin typeface="Calibri"/>
                <a:cs typeface="Calibri"/>
              </a:rPr>
              <a:t>Object-</a:t>
            </a:r>
            <a:r>
              <a:rPr sz="1800" dirty="0">
                <a:latin typeface="Calibri"/>
                <a:cs typeface="Calibri"/>
              </a:rPr>
              <a:t>Oriented</a:t>
            </a:r>
            <a:r>
              <a:rPr sz="1800" spc="30" dirty="0">
                <a:latin typeface="Times New Roman"/>
                <a:cs typeface="Times New Roman"/>
              </a:rPr>
              <a:t>  </a:t>
            </a:r>
            <a:r>
              <a:rPr sz="1800" dirty="0">
                <a:latin typeface="Calibri"/>
                <a:cs typeface="Calibri"/>
              </a:rPr>
              <a:t>Programming.</a:t>
            </a:r>
            <a:r>
              <a:rPr sz="1800" spc="495" dirty="0">
                <a:latin typeface="Times New Roman"/>
                <a:cs typeface="Times New Roman"/>
              </a:rPr>
              <a:t> </a:t>
            </a:r>
            <a:r>
              <a:rPr sz="1800" dirty="0">
                <a:latin typeface="Calibri"/>
                <a:cs typeface="Calibri"/>
              </a:rPr>
              <a:t>You</a:t>
            </a:r>
            <a:r>
              <a:rPr sz="1800" spc="25" dirty="0">
                <a:latin typeface="Times New Roman"/>
                <a:cs typeface="Times New Roman"/>
              </a:rPr>
              <a:t>  </a:t>
            </a:r>
            <a:r>
              <a:rPr sz="1800" dirty="0">
                <a:latin typeface="Calibri"/>
                <a:cs typeface="Calibri"/>
              </a:rPr>
              <a:t>build</a:t>
            </a:r>
            <a:r>
              <a:rPr sz="1800" spc="30" dirty="0">
                <a:latin typeface="Times New Roman"/>
                <a:cs typeface="Times New Roman"/>
              </a:rPr>
              <a:t>  </a:t>
            </a:r>
            <a:r>
              <a:rPr sz="1800" spc="-10" dirty="0">
                <a:latin typeface="Calibri"/>
                <a:cs typeface="Calibri"/>
              </a:rPr>
              <a:t>objects</a:t>
            </a:r>
            <a:endParaRPr sz="1800">
              <a:latin typeface="Calibri"/>
              <a:cs typeface="Calibri"/>
            </a:endParaRPr>
          </a:p>
        </p:txBody>
      </p:sp>
      <p:sp>
        <p:nvSpPr>
          <p:cNvPr id="8" name="object 8"/>
          <p:cNvSpPr txBox="1"/>
          <p:nvPr/>
        </p:nvSpPr>
        <p:spPr>
          <a:xfrm>
            <a:off x="6848092" y="1758441"/>
            <a:ext cx="4847590" cy="299720"/>
          </a:xfrm>
          <a:prstGeom prst="rect">
            <a:avLst/>
          </a:prstGeom>
        </p:spPr>
        <p:txBody>
          <a:bodyPr vert="horz" wrap="square" lIns="0" tIns="12700" rIns="0" bIns="0" rtlCol="0">
            <a:spAutoFit/>
          </a:bodyPr>
          <a:lstStyle/>
          <a:p>
            <a:pPr marL="12700">
              <a:lnSpc>
                <a:spcPct val="100000"/>
              </a:lnSpc>
              <a:spcBef>
                <a:spcPts val="100"/>
              </a:spcBef>
              <a:tabLst>
                <a:tab pos="556895" algn="l"/>
                <a:tab pos="1192530" algn="l"/>
                <a:tab pos="1767205" algn="l"/>
                <a:tab pos="2282190" algn="l"/>
                <a:tab pos="3135630" algn="l"/>
                <a:tab pos="3991610" algn="l"/>
                <a:tab pos="4641215" algn="l"/>
              </a:tabLst>
            </a:pPr>
            <a:r>
              <a:rPr sz="1800" spc="-20" dirty="0">
                <a:latin typeface="Calibri"/>
                <a:cs typeface="Calibri"/>
              </a:rPr>
              <a:t>that</a:t>
            </a:r>
            <a:r>
              <a:rPr sz="1800" dirty="0">
                <a:latin typeface="Times New Roman"/>
                <a:cs typeface="Times New Roman"/>
              </a:rPr>
              <a:t>	</a:t>
            </a:r>
            <a:r>
              <a:rPr sz="1800" spc="-20" dirty="0">
                <a:latin typeface="Calibri"/>
                <a:cs typeface="Calibri"/>
              </a:rPr>
              <a:t>store</a:t>
            </a:r>
            <a:r>
              <a:rPr sz="1800" dirty="0">
                <a:latin typeface="Times New Roman"/>
                <a:cs typeface="Times New Roman"/>
              </a:rPr>
              <a:t>	</a:t>
            </a:r>
            <a:r>
              <a:rPr sz="1800" spc="-20" dirty="0">
                <a:latin typeface="Calibri"/>
                <a:cs typeface="Calibri"/>
              </a:rPr>
              <a:t>data</a:t>
            </a:r>
            <a:r>
              <a:rPr sz="1800" dirty="0">
                <a:latin typeface="Times New Roman"/>
                <a:cs typeface="Times New Roman"/>
              </a:rPr>
              <a:t>	</a:t>
            </a:r>
            <a:r>
              <a:rPr sz="1800" spc="-25" dirty="0">
                <a:latin typeface="Calibri"/>
                <a:cs typeface="Calibri"/>
              </a:rPr>
              <a:t>and</a:t>
            </a:r>
            <a:r>
              <a:rPr sz="1800" dirty="0">
                <a:latin typeface="Times New Roman"/>
                <a:cs typeface="Times New Roman"/>
              </a:rPr>
              <a:t>	</a:t>
            </a:r>
            <a:r>
              <a:rPr sz="1800" spc="-10" dirty="0">
                <a:latin typeface="Calibri"/>
                <a:cs typeface="Calibri"/>
              </a:rPr>
              <a:t>contain</a:t>
            </a:r>
            <a:r>
              <a:rPr sz="1800" dirty="0">
                <a:latin typeface="Times New Roman"/>
                <a:cs typeface="Times New Roman"/>
              </a:rPr>
              <a:t>	</a:t>
            </a:r>
            <a:r>
              <a:rPr sz="1800" spc="-10" dirty="0">
                <a:latin typeface="Calibri"/>
                <a:cs typeface="Calibri"/>
              </a:rPr>
              <a:t>specific</a:t>
            </a:r>
            <a:r>
              <a:rPr sz="1800" dirty="0">
                <a:latin typeface="Times New Roman"/>
                <a:cs typeface="Times New Roman"/>
              </a:rPr>
              <a:t>	</a:t>
            </a:r>
            <a:r>
              <a:rPr sz="1800" spc="-10" dirty="0">
                <a:latin typeface="Calibri"/>
                <a:cs typeface="Calibri"/>
              </a:rPr>
              <a:t>kinds</a:t>
            </a:r>
            <a:r>
              <a:rPr sz="1800" dirty="0">
                <a:latin typeface="Times New Roman"/>
                <a:cs typeface="Times New Roman"/>
              </a:rPr>
              <a:t>	</a:t>
            </a:r>
            <a:r>
              <a:rPr sz="1800" spc="-25" dirty="0">
                <a:latin typeface="Calibri"/>
                <a:cs typeface="Calibri"/>
              </a:rPr>
              <a:t>of</a:t>
            </a:r>
            <a:endParaRPr sz="1800">
              <a:latin typeface="Calibri"/>
              <a:cs typeface="Calibri"/>
            </a:endParaRPr>
          </a:p>
        </p:txBody>
      </p:sp>
      <p:sp>
        <p:nvSpPr>
          <p:cNvPr id="9" name="object 9"/>
          <p:cNvSpPr txBox="1"/>
          <p:nvPr/>
        </p:nvSpPr>
        <p:spPr>
          <a:xfrm>
            <a:off x="6619499" y="1912257"/>
            <a:ext cx="3945254" cy="1076960"/>
          </a:xfrm>
          <a:prstGeom prst="rect">
            <a:avLst/>
          </a:prstGeom>
        </p:spPr>
        <p:txBody>
          <a:bodyPr vert="horz" wrap="square" lIns="0" tIns="106045" rIns="0" bIns="0" rtlCol="0">
            <a:spAutoFit/>
          </a:bodyPr>
          <a:lstStyle/>
          <a:p>
            <a:pPr marL="240665">
              <a:lnSpc>
                <a:spcPct val="100000"/>
              </a:lnSpc>
              <a:spcBef>
                <a:spcPts val="835"/>
              </a:spcBef>
            </a:pPr>
            <a:r>
              <a:rPr sz="1800" spc="-10" dirty="0">
                <a:latin typeface="Calibri"/>
                <a:cs typeface="Calibri"/>
              </a:rPr>
              <a:t>functionality.</a:t>
            </a:r>
            <a:endParaRPr sz="1800">
              <a:latin typeface="Calibri"/>
              <a:cs typeface="Calibri"/>
            </a:endParaRPr>
          </a:p>
          <a:p>
            <a:pPr marL="12700" marR="5080">
              <a:lnSpc>
                <a:spcPts val="2160"/>
              </a:lnSpc>
              <a:spcBef>
                <a:spcPts val="1090"/>
              </a:spcBef>
            </a:pPr>
            <a:r>
              <a:rPr sz="2000" b="1" dirty="0">
                <a:solidFill>
                  <a:srgbClr val="FF0000"/>
                </a:solidFill>
                <a:latin typeface="Arial"/>
                <a:cs typeface="Arial"/>
              </a:rPr>
              <a:t>Why</a:t>
            </a:r>
            <a:r>
              <a:rPr sz="2000" spc="15" dirty="0">
                <a:solidFill>
                  <a:srgbClr val="FF0000"/>
                </a:solidFill>
                <a:latin typeface="Times New Roman"/>
                <a:cs typeface="Times New Roman"/>
              </a:rPr>
              <a:t> </a:t>
            </a:r>
            <a:r>
              <a:rPr sz="2000" b="1" dirty="0">
                <a:solidFill>
                  <a:srgbClr val="FF0000"/>
                </a:solidFill>
                <a:latin typeface="Arial"/>
                <a:cs typeface="Arial"/>
              </a:rPr>
              <a:t>Do</a:t>
            </a:r>
            <a:r>
              <a:rPr sz="2000" spc="30" dirty="0">
                <a:solidFill>
                  <a:srgbClr val="FF0000"/>
                </a:solidFill>
                <a:latin typeface="Times New Roman"/>
                <a:cs typeface="Times New Roman"/>
              </a:rPr>
              <a:t> </a:t>
            </a:r>
            <a:r>
              <a:rPr sz="2000" b="1" dirty="0">
                <a:solidFill>
                  <a:srgbClr val="FF0000"/>
                </a:solidFill>
                <a:latin typeface="Arial"/>
                <a:cs typeface="Arial"/>
              </a:rPr>
              <a:t>We</a:t>
            </a:r>
            <a:r>
              <a:rPr sz="2000" spc="5" dirty="0">
                <a:solidFill>
                  <a:srgbClr val="FF0000"/>
                </a:solidFill>
                <a:latin typeface="Times New Roman"/>
                <a:cs typeface="Times New Roman"/>
              </a:rPr>
              <a:t> </a:t>
            </a:r>
            <a:r>
              <a:rPr sz="2000" b="1" dirty="0">
                <a:solidFill>
                  <a:srgbClr val="FF0000"/>
                </a:solidFill>
                <a:latin typeface="Arial"/>
                <a:cs typeface="Arial"/>
              </a:rPr>
              <a:t>Use</a:t>
            </a:r>
            <a:r>
              <a:rPr sz="2000" spc="30" dirty="0">
                <a:solidFill>
                  <a:srgbClr val="FF0000"/>
                </a:solidFill>
                <a:latin typeface="Times New Roman"/>
                <a:cs typeface="Times New Roman"/>
              </a:rPr>
              <a:t> </a:t>
            </a:r>
            <a:r>
              <a:rPr sz="2000" b="1" dirty="0">
                <a:solidFill>
                  <a:srgbClr val="FF0000"/>
                </a:solidFill>
                <a:latin typeface="Arial"/>
                <a:cs typeface="Arial"/>
              </a:rPr>
              <a:t>Object-</a:t>
            </a:r>
            <a:r>
              <a:rPr sz="2000" b="1" spc="-10" dirty="0">
                <a:solidFill>
                  <a:srgbClr val="FF0000"/>
                </a:solidFill>
                <a:latin typeface="Arial"/>
                <a:cs typeface="Arial"/>
              </a:rPr>
              <a:t>Oriented</a:t>
            </a:r>
            <a:r>
              <a:rPr sz="2000" spc="-10" dirty="0">
                <a:solidFill>
                  <a:srgbClr val="FF0000"/>
                </a:solidFill>
                <a:latin typeface="Times New Roman"/>
                <a:cs typeface="Times New Roman"/>
              </a:rPr>
              <a:t> </a:t>
            </a:r>
            <a:r>
              <a:rPr sz="2000" b="1" dirty="0">
                <a:solidFill>
                  <a:srgbClr val="FF0000"/>
                </a:solidFill>
                <a:latin typeface="Arial"/>
                <a:cs typeface="Arial"/>
              </a:rPr>
              <a:t>Programming</a:t>
            </a:r>
            <a:r>
              <a:rPr sz="2000" spc="-5" dirty="0">
                <a:solidFill>
                  <a:srgbClr val="FF0000"/>
                </a:solidFill>
                <a:latin typeface="Times New Roman"/>
                <a:cs typeface="Times New Roman"/>
              </a:rPr>
              <a:t> </a:t>
            </a:r>
            <a:r>
              <a:rPr sz="2000" b="1" dirty="0">
                <a:solidFill>
                  <a:srgbClr val="FF0000"/>
                </a:solidFill>
                <a:latin typeface="Arial"/>
                <a:cs typeface="Arial"/>
              </a:rPr>
              <a:t>in</a:t>
            </a:r>
            <a:r>
              <a:rPr sz="2000" spc="10" dirty="0">
                <a:solidFill>
                  <a:srgbClr val="FF0000"/>
                </a:solidFill>
                <a:latin typeface="Times New Roman"/>
                <a:cs typeface="Times New Roman"/>
              </a:rPr>
              <a:t> </a:t>
            </a:r>
            <a:r>
              <a:rPr sz="2000" b="1" spc="-10" dirty="0">
                <a:solidFill>
                  <a:srgbClr val="FF0000"/>
                </a:solidFill>
                <a:latin typeface="Arial"/>
                <a:cs typeface="Arial"/>
              </a:rPr>
              <a:t>Python?</a:t>
            </a:r>
            <a:endParaRPr sz="2000">
              <a:latin typeface="Arial"/>
              <a:cs typeface="Arial"/>
            </a:endParaRPr>
          </a:p>
        </p:txBody>
      </p:sp>
      <p:sp>
        <p:nvSpPr>
          <p:cNvPr id="10" name="object 10"/>
          <p:cNvSpPr txBox="1"/>
          <p:nvPr/>
        </p:nvSpPr>
        <p:spPr>
          <a:xfrm>
            <a:off x="6619499" y="3054219"/>
            <a:ext cx="5076190" cy="1040765"/>
          </a:xfrm>
          <a:prstGeom prst="rect">
            <a:avLst/>
          </a:prstGeom>
        </p:spPr>
        <p:txBody>
          <a:bodyPr vert="horz" wrap="square" lIns="0" tIns="40005" rIns="0" bIns="0" rtlCol="0">
            <a:spAutoFit/>
          </a:bodyPr>
          <a:lstStyle/>
          <a:p>
            <a:pPr marL="12700" marR="5080" algn="just">
              <a:lnSpc>
                <a:spcPct val="90000"/>
              </a:lnSpc>
              <a:spcBef>
                <a:spcPts val="315"/>
              </a:spcBef>
            </a:pPr>
            <a:r>
              <a:rPr sz="1800" dirty="0">
                <a:latin typeface="Calibri"/>
                <a:cs typeface="Calibri"/>
              </a:rPr>
              <a:t>OOP</a:t>
            </a:r>
            <a:r>
              <a:rPr sz="1800" spc="229" dirty="0">
                <a:latin typeface="Times New Roman"/>
                <a:cs typeface="Times New Roman"/>
              </a:rPr>
              <a:t>  </a:t>
            </a:r>
            <a:r>
              <a:rPr sz="1800" dirty="0">
                <a:latin typeface="Calibri"/>
                <a:cs typeface="Calibri"/>
              </a:rPr>
              <a:t>allows</a:t>
            </a:r>
            <a:r>
              <a:rPr sz="1800" spc="240" dirty="0">
                <a:latin typeface="Times New Roman"/>
                <a:cs typeface="Times New Roman"/>
              </a:rPr>
              <a:t>  </a:t>
            </a:r>
            <a:r>
              <a:rPr sz="1800" dirty="0">
                <a:latin typeface="Calibri"/>
                <a:cs typeface="Calibri"/>
              </a:rPr>
              <a:t>you</a:t>
            </a:r>
            <a:r>
              <a:rPr sz="1800" spc="240" dirty="0">
                <a:latin typeface="Times New Roman"/>
                <a:cs typeface="Times New Roman"/>
              </a:rPr>
              <a:t>  </a:t>
            </a:r>
            <a:r>
              <a:rPr sz="1800" dirty="0">
                <a:latin typeface="Calibri"/>
                <a:cs typeface="Calibri"/>
              </a:rPr>
              <a:t>to</a:t>
            </a:r>
            <a:r>
              <a:rPr sz="1800" spc="235" dirty="0">
                <a:latin typeface="Times New Roman"/>
                <a:cs typeface="Times New Roman"/>
              </a:rPr>
              <a:t>  </a:t>
            </a:r>
            <a:r>
              <a:rPr sz="1800" dirty="0">
                <a:latin typeface="Calibri"/>
                <a:cs typeface="Calibri"/>
              </a:rPr>
              <a:t>create</a:t>
            </a:r>
            <a:r>
              <a:rPr sz="1800" spc="245" dirty="0">
                <a:latin typeface="Times New Roman"/>
                <a:cs typeface="Times New Roman"/>
              </a:rPr>
              <a:t>  </a:t>
            </a:r>
            <a:r>
              <a:rPr sz="1800" dirty="0">
                <a:latin typeface="Calibri"/>
                <a:cs typeface="Calibri"/>
              </a:rPr>
              <a:t>secure</a:t>
            </a:r>
            <a:r>
              <a:rPr sz="1800" spc="240" dirty="0">
                <a:latin typeface="Times New Roman"/>
                <a:cs typeface="Times New Roman"/>
              </a:rPr>
              <a:t>  </a:t>
            </a:r>
            <a:r>
              <a:rPr sz="1800" dirty="0">
                <a:latin typeface="Calibri"/>
                <a:cs typeface="Calibri"/>
              </a:rPr>
              <a:t>and</a:t>
            </a:r>
            <a:r>
              <a:rPr sz="1800" spc="245" dirty="0">
                <a:latin typeface="Times New Roman"/>
                <a:cs typeface="Times New Roman"/>
              </a:rPr>
              <a:t>  </a:t>
            </a:r>
            <a:r>
              <a:rPr sz="1800" spc="-10" dirty="0">
                <a:latin typeface="Calibri"/>
                <a:cs typeface="Calibri"/>
              </a:rPr>
              <a:t>reliable</a:t>
            </a:r>
            <a:r>
              <a:rPr sz="1800" spc="-10" dirty="0">
                <a:latin typeface="Times New Roman"/>
                <a:cs typeface="Times New Roman"/>
              </a:rPr>
              <a:t> </a:t>
            </a:r>
            <a:r>
              <a:rPr sz="1800" dirty="0">
                <a:latin typeface="Calibri"/>
                <a:cs typeface="Calibri"/>
              </a:rPr>
              <a:t>software.</a:t>
            </a:r>
            <a:r>
              <a:rPr sz="1800" spc="90" dirty="0">
                <a:latin typeface="Times New Roman"/>
                <a:cs typeface="Times New Roman"/>
              </a:rPr>
              <a:t> </a:t>
            </a:r>
            <a:r>
              <a:rPr sz="1800" dirty="0">
                <a:latin typeface="Calibri"/>
                <a:cs typeface="Calibri"/>
              </a:rPr>
              <a:t>Many</a:t>
            </a:r>
            <a:r>
              <a:rPr sz="1800" spc="95" dirty="0">
                <a:latin typeface="Times New Roman"/>
                <a:cs typeface="Times New Roman"/>
              </a:rPr>
              <a:t> </a:t>
            </a:r>
            <a:r>
              <a:rPr sz="1800" dirty="0">
                <a:latin typeface="Calibri"/>
                <a:cs typeface="Calibri"/>
              </a:rPr>
              <a:t>Python</a:t>
            </a:r>
            <a:r>
              <a:rPr sz="1800" spc="95" dirty="0">
                <a:latin typeface="Times New Roman"/>
                <a:cs typeface="Times New Roman"/>
              </a:rPr>
              <a:t> </a:t>
            </a:r>
            <a:r>
              <a:rPr sz="1800" dirty="0">
                <a:latin typeface="Calibri"/>
                <a:cs typeface="Calibri"/>
              </a:rPr>
              <a:t>frameworks</a:t>
            </a:r>
            <a:r>
              <a:rPr sz="1800" spc="100" dirty="0">
                <a:latin typeface="Times New Roman"/>
                <a:cs typeface="Times New Roman"/>
              </a:rPr>
              <a:t> </a:t>
            </a:r>
            <a:r>
              <a:rPr sz="1800" dirty="0">
                <a:latin typeface="Calibri"/>
                <a:cs typeface="Calibri"/>
              </a:rPr>
              <a:t>and</a:t>
            </a:r>
            <a:r>
              <a:rPr sz="1800" spc="100" dirty="0">
                <a:latin typeface="Times New Roman"/>
                <a:cs typeface="Times New Roman"/>
              </a:rPr>
              <a:t> </a:t>
            </a:r>
            <a:r>
              <a:rPr sz="1800" dirty="0">
                <a:latin typeface="Calibri"/>
                <a:cs typeface="Calibri"/>
              </a:rPr>
              <a:t>libraries</a:t>
            </a:r>
            <a:r>
              <a:rPr sz="1800" spc="100" dirty="0">
                <a:latin typeface="Times New Roman"/>
                <a:cs typeface="Times New Roman"/>
              </a:rPr>
              <a:t> </a:t>
            </a:r>
            <a:r>
              <a:rPr sz="1800" spc="-25" dirty="0">
                <a:latin typeface="Calibri"/>
                <a:cs typeface="Calibri"/>
              </a:rPr>
              <a:t>use</a:t>
            </a:r>
            <a:r>
              <a:rPr sz="1800" spc="-25" dirty="0">
                <a:latin typeface="Times New Roman"/>
                <a:cs typeface="Times New Roman"/>
              </a:rPr>
              <a:t> </a:t>
            </a:r>
            <a:r>
              <a:rPr sz="1800" dirty="0">
                <a:latin typeface="Calibri"/>
                <a:cs typeface="Calibri"/>
              </a:rPr>
              <a:t>this</a:t>
            </a:r>
            <a:r>
              <a:rPr sz="1800" spc="320" dirty="0">
                <a:latin typeface="Times New Roman"/>
                <a:cs typeface="Times New Roman"/>
              </a:rPr>
              <a:t>  </a:t>
            </a:r>
            <a:r>
              <a:rPr sz="1800" dirty="0">
                <a:latin typeface="Calibri"/>
                <a:cs typeface="Calibri"/>
              </a:rPr>
              <a:t>prototype</a:t>
            </a:r>
            <a:r>
              <a:rPr sz="1800" spc="320" dirty="0">
                <a:latin typeface="Times New Roman"/>
                <a:cs typeface="Times New Roman"/>
              </a:rPr>
              <a:t>  </a:t>
            </a:r>
            <a:r>
              <a:rPr sz="1800" dirty="0">
                <a:latin typeface="Calibri"/>
                <a:cs typeface="Calibri"/>
              </a:rPr>
              <a:t>to</a:t>
            </a:r>
            <a:r>
              <a:rPr sz="1800" spc="320" dirty="0">
                <a:latin typeface="Times New Roman"/>
                <a:cs typeface="Times New Roman"/>
              </a:rPr>
              <a:t>  </a:t>
            </a:r>
            <a:r>
              <a:rPr sz="1800" dirty="0">
                <a:latin typeface="Calibri"/>
                <a:cs typeface="Calibri"/>
              </a:rPr>
              <a:t>build</a:t>
            </a:r>
            <a:r>
              <a:rPr sz="1800" spc="330" dirty="0">
                <a:latin typeface="Times New Roman"/>
                <a:cs typeface="Times New Roman"/>
              </a:rPr>
              <a:t>  </a:t>
            </a:r>
            <a:r>
              <a:rPr sz="1800" dirty="0">
                <a:latin typeface="Calibri"/>
                <a:cs typeface="Calibri"/>
              </a:rPr>
              <a:t>their</a:t>
            </a:r>
            <a:r>
              <a:rPr sz="1800" spc="315" dirty="0">
                <a:latin typeface="Times New Roman"/>
                <a:cs typeface="Times New Roman"/>
              </a:rPr>
              <a:t>  </a:t>
            </a:r>
            <a:r>
              <a:rPr sz="1800" dirty="0">
                <a:latin typeface="Calibri"/>
                <a:cs typeface="Calibri"/>
              </a:rPr>
              <a:t>codebase.</a:t>
            </a:r>
            <a:r>
              <a:rPr sz="1800" spc="325" dirty="0">
                <a:latin typeface="Times New Roman"/>
                <a:cs typeface="Times New Roman"/>
              </a:rPr>
              <a:t>  </a:t>
            </a:r>
            <a:r>
              <a:rPr sz="1800" spc="-20" dirty="0">
                <a:latin typeface="Calibri"/>
                <a:cs typeface="Calibri"/>
              </a:rPr>
              <a:t>Some</a:t>
            </a:r>
            <a:r>
              <a:rPr sz="1800" spc="-20" dirty="0">
                <a:latin typeface="Times New Roman"/>
                <a:cs typeface="Times New Roman"/>
              </a:rPr>
              <a:t> </a:t>
            </a:r>
            <a:r>
              <a:rPr sz="1800" spc="-10" dirty="0">
                <a:latin typeface="Calibri"/>
                <a:cs typeface="Calibri"/>
              </a:rPr>
              <a:t>examples</a:t>
            </a:r>
            <a:r>
              <a:rPr sz="1800" spc="-65" dirty="0">
                <a:latin typeface="Times New Roman"/>
                <a:cs typeface="Times New Roman"/>
              </a:rPr>
              <a:t> </a:t>
            </a:r>
            <a:r>
              <a:rPr sz="1800" dirty="0">
                <a:latin typeface="Calibri"/>
                <a:cs typeface="Calibri"/>
              </a:rPr>
              <a:t>are</a:t>
            </a:r>
            <a:r>
              <a:rPr sz="1800" spc="-70" dirty="0">
                <a:latin typeface="Times New Roman"/>
                <a:cs typeface="Times New Roman"/>
              </a:rPr>
              <a:t> </a:t>
            </a:r>
            <a:r>
              <a:rPr sz="1800" spc="-10" dirty="0">
                <a:latin typeface="Calibri"/>
                <a:cs typeface="Calibri"/>
              </a:rPr>
              <a:t>pandas,</a:t>
            </a:r>
            <a:r>
              <a:rPr sz="1800" spc="-75" dirty="0">
                <a:latin typeface="Times New Roman"/>
                <a:cs typeface="Times New Roman"/>
              </a:rPr>
              <a:t> </a:t>
            </a:r>
            <a:r>
              <a:rPr sz="1800" spc="-25" dirty="0">
                <a:latin typeface="Calibri"/>
                <a:cs typeface="Calibri"/>
              </a:rPr>
              <a:t>NumPy,</a:t>
            </a:r>
            <a:r>
              <a:rPr sz="1800" spc="-65" dirty="0">
                <a:latin typeface="Times New Roman"/>
                <a:cs typeface="Times New Roman"/>
              </a:rPr>
              <a:t> </a:t>
            </a:r>
            <a:r>
              <a:rPr sz="1800" spc="-20" dirty="0">
                <a:latin typeface="Calibri"/>
                <a:cs typeface="Calibri"/>
              </a:rPr>
              <a:t>etc.</a:t>
            </a:r>
            <a:endParaRPr sz="1800">
              <a:latin typeface="Calibri"/>
              <a:cs typeface="Calibri"/>
            </a:endParaRPr>
          </a:p>
        </p:txBody>
      </p:sp>
      <p:pic>
        <p:nvPicPr>
          <p:cNvPr id="11" name="object 11"/>
          <p:cNvPicPr/>
          <p:nvPr/>
        </p:nvPicPr>
        <p:blipFill>
          <a:blip r:embed="rId2" cstate="print"/>
          <a:stretch>
            <a:fillRect/>
          </a:stretch>
        </p:blipFill>
        <p:spPr>
          <a:xfrm>
            <a:off x="1435988" y="5110886"/>
            <a:ext cx="4238884" cy="1341753"/>
          </a:xfrm>
          <a:prstGeom prst="rect">
            <a:avLst/>
          </a:prstGeom>
        </p:spPr>
      </p:pic>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124" y="391154"/>
            <a:ext cx="4819015" cy="330835"/>
          </a:xfrm>
          <a:prstGeom prst="rect">
            <a:avLst/>
          </a:prstGeom>
        </p:spPr>
        <p:txBody>
          <a:bodyPr vert="horz" wrap="square" lIns="0" tIns="13335" rIns="0" bIns="0" rtlCol="0">
            <a:spAutoFit/>
          </a:bodyPr>
          <a:lstStyle/>
          <a:p>
            <a:pPr marL="12700">
              <a:lnSpc>
                <a:spcPct val="100000"/>
              </a:lnSpc>
              <a:spcBef>
                <a:spcPts val="105"/>
              </a:spcBef>
            </a:pPr>
            <a:r>
              <a:rPr sz="2000" dirty="0"/>
              <a:t>The</a:t>
            </a:r>
            <a:r>
              <a:rPr sz="2000" b="0" spc="-75" dirty="0">
                <a:latin typeface="Times New Roman"/>
                <a:cs typeface="Times New Roman"/>
              </a:rPr>
              <a:t> </a:t>
            </a:r>
            <a:r>
              <a:rPr sz="2000" dirty="0"/>
              <a:t>main</a:t>
            </a:r>
            <a:r>
              <a:rPr sz="2000" b="0" spc="-80" dirty="0">
                <a:latin typeface="Times New Roman"/>
                <a:cs typeface="Times New Roman"/>
              </a:rPr>
              <a:t> </a:t>
            </a:r>
            <a:r>
              <a:rPr sz="2000" spc="-10" dirty="0"/>
              <a:t>advantages</a:t>
            </a:r>
            <a:r>
              <a:rPr sz="2000" b="0" spc="-60" dirty="0">
                <a:latin typeface="Times New Roman"/>
                <a:cs typeface="Times New Roman"/>
              </a:rPr>
              <a:t> </a:t>
            </a:r>
            <a:r>
              <a:rPr sz="2000" dirty="0"/>
              <a:t>of</a:t>
            </a:r>
            <a:r>
              <a:rPr sz="2000" b="0" spc="-60" dirty="0">
                <a:latin typeface="Times New Roman"/>
                <a:cs typeface="Times New Roman"/>
              </a:rPr>
              <a:t> </a:t>
            </a:r>
            <a:r>
              <a:rPr sz="2000" dirty="0"/>
              <a:t>using</a:t>
            </a:r>
            <a:r>
              <a:rPr sz="2000" b="0" spc="-80" dirty="0">
                <a:latin typeface="Times New Roman"/>
                <a:cs typeface="Times New Roman"/>
              </a:rPr>
              <a:t> </a:t>
            </a:r>
            <a:r>
              <a:rPr sz="2000" dirty="0"/>
              <a:t>OOP</a:t>
            </a:r>
            <a:r>
              <a:rPr sz="2000" b="0" spc="-80" dirty="0">
                <a:latin typeface="Times New Roman"/>
                <a:cs typeface="Times New Roman"/>
              </a:rPr>
              <a:t> </a:t>
            </a:r>
            <a:r>
              <a:rPr sz="2000" dirty="0"/>
              <a:t>in</a:t>
            </a:r>
            <a:r>
              <a:rPr sz="2000" b="0" spc="-65" dirty="0">
                <a:latin typeface="Times New Roman"/>
                <a:cs typeface="Times New Roman"/>
              </a:rPr>
              <a:t> </a:t>
            </a:r>
            <a:r>
              <a:rPr sz="2000" spc="-10" dirty="0"/>
              <a:t>Python.</a:t>
            </a:r>
            <a:endParaRPr sz="2000">
              <a:latin typeface="Times New Roman"/>
              <a:cs typeface="Times New Roman"/>
            </a:endParaRPr>
          </a:p>
        </p:txBody>
      </p:sp>
      <p:sp>
        <p:nvSpPr>
          <p:cNvPr id="3" name="object 3"/>
          <p:cNvSpPr txBox="1"/>
          <p:nvPr/>
        </p:nvSpPr>
        <p:spPr>
          <a:xfrm>
            <a:off x="484124" y="698881"/>
            <a:ext cx="5459095" cy="5493385"/>
          </a:xfrm>
          <a:prstGeom prst="rect">
            <a:avLst/>
          </a:prstGeom>
        </p:spPr>
        <p:txBody>
          <a:bodyPr vert="horz" wrap="square" lIns="0" tIns="111760" rIns="0" bIns="0" rtlCol="0">
            <a:spAutoFit/>
          </a:bodyPr>
          <a:lstStyle/>
          <a:p>
            <a:pPr marL="240665" indent="-227965">
              <a:lnSpc>
                <a:spcPct val="100000"/>
              </a:lnSpc>
              <a:spcBef>
                <a:spcPts val="880"/>
              </a:spcBef>
              <a:buFont typeface="Wingdings"/>
              <a:buChar char=""/>
              <a:tabLst>
                <a:tab pos="240665" algn="l"/>
              </a:tabLst>
            </a:pPr>
            <a:r>
              <a:rPr sz="1800" b="1" dirty="0">
                <a:solidFill>
                  <a:srgbClr val="FFC000"/>
                </a:solidFill>
                <a:latin typeface="Calibri"/>
                <a:cs typeface="Calibri"/>
              </a:rPr>
              <a:t>All</a:t>
            </a:r>
            <a:r>
              <a:rPr sz="1800" spc="-60" dirty="0">
                <a:solidFill>
                  <a:srgbClr val="FFC000"/>
                </a:solidFill>
                <a:latin typeface="Times New Roman"/>
                <a:cs typeface="Times New Roman"/>
              </a:rPr>
              <a:t> </a:t>
            </a:r>
            <a:r>
              <a:rPr sz="1800" b="1" dirty="0">
                <a:solidFill>
                  <a:srgbClr val="FFC000"/>
                </a:solidFill>
                <a:latin typeface="Calibri"/>
                <a:cs typeface="Calibri"/>
              </a:rPr>
              <a:t>Modern</a:t>
            </a:r>
            <a:r>
              <a:rPr sz="1800" spc="-80" dirty="0">
                <a:solidFill>
                  <a:srgbClr val="FFC000"/>
                </a:solidFill>
                <a:latin typeface="Times New Roman"/>
                <a:cs typeface="Times New Roman"/>
              </a:rPr>
              <a:t> </a:t>
            </a:r>
            <a:r>
              <a:rPr sz="1800" b="1" spc="-10" dirty="0">
                <a:solidFill>
                  <a:srgbClr val="FFC000"/>
                </a:solidFill>
                <a:latin typeface="Calibri"/>
                <a:cs typeface="Calibri"/>
              </a:rPr>
              <a:t>Programming</a:t>
            </a:r>
            <a:r>
              <a:rPr sz="1800" spc="-70" dirty="0">
                <a:solidFill>
                  <a:srgbClr val="FFC000"/>
                </a:solidFill>
                <a:latin typeface="Times New Roman"/>
                <a:cs typeface="Times New Roman"/>
              </a:rPr>
              <a:t> </a:t>
            </a:r>
            <a:r>
              <a:rPr sz="1800" b="1" spc="-10" dirty="0">
                <a:solidFill>
                  <a:srgbClr val="FFC000"/>
                </a:solidFill>
                <a:latin typeface="Calibri"/>
                <a:cs typeface="Calibri"/>
              </a:rPr>
              <a:t>Languages</a:t>
            </a:r>
            <a:r>
              <a:rPr sz="1800" spc="-70" dirty="0">
                <a:solidFill>
                  <a:srgbClr val="FFC000"/>
                </a:solidFill>
                <a:latin typeface="Times New Roman"/>
                <a:cs typeface="Times New Roman"/>
              </a:rPr>
              <a:t> </a:t>
            </a:r>
            <a:r>
              <a:rPr sz="1800" b="1" dirty="0">
                <a:solidFill>
                  <a:srgbClr val="FFC000"/>
                </a:solidFill>
                <a:latin typeface="Calibri"/>
                <a:cs typeface="Calibri"/>
              </a:rPr>
              <a:t>Use</a:t>
            </a:r>
            <a:r>
              <a:rPr sz="1800" spc="-50" dirty="0">
                <a:solidFill>
                  <a:srgbClr val="FFC000"/>
                </a:solidFill>
                <a:latin typeface="Times New Roman"/>
                <a:cs typeface="Times New Roman"/>
              </a:rPr>
              <a:t> </a:t>
            </a:r>
            <a:r>
              <a:rPr sz="1800" b="1" spc="-25" dirty="0">
                <a:solidFill>
                  <a:srgbClr val="FFC000"/>
                </a:solidFill>
                <a:latin typeface="Calibri"/>
                <a:cs typeface="Calibri"/>
              </a:rPr>
              <a:t>OOP</a:t>
            </a:r>
            <a:endParaRPr sz="1800">
              <a:latin typeface="Calibri"/>
              <a:cs typeface="Calibri"/>
            </a:endParaRPr>
          </a:p>
          <a:p>
            <a:pPr marL="12700">
              <a:lnSpc>
                <a:spcPts val="2050"/>
              </a:lnSpc>
              <a:spcBef>
                <a:spcPts val="780"/>
              </a:spcBef>
            </a:pPr>
            <a:r>
              <a:rPr sz="1800" dirty="0">
                <a:latin typeface="Calibri"/>
                <a:cs typeface="Calibri"/>
              </a:rPr>
              <a:t>This</a:t>
            </a:r>
            <a:r>
              <a:rPr sz="1800" spc="-65" dirty="0">
                <a:latin typeface="Times New Roman"/>
                <a:cs typeface="Times New Roman"/>
              </a:rPr>
              <a:t> </a:t>
            </a:r>
            <a:r>
              <a:rPr sz="1800" spc="-10" dirty="0">
                <a:latin typeface="Calibri"/>
                <a:cs typeface="Calibri"/>
              </a:rPr>
              <a:t>paradigm</a:t>
            </a:r>
            <a:r>
              <a:rPr sz="1800" spc="-50" dirty="0">
                <a:latin typeface="Times New Roman"/>
                <a:cs typeface="Times New Roman"/>
              </a:rPr>
              <a:t> </a:t>
            </a:r>
            <a:r>
              <a:rPr sz="1800" dirty="0">
                <a:latin typeface="Calibri"/>
                <a:cs typeface="Calibri"/>
              </a:rPr>
              <a:t>is</a:t>
            </a:r>
            <a:r>
              <a:rPr sz="1800" spc="-60" dirty="0">
                <a:latin typeface="Times New Roman"/>
                <a:cs typeface="Times New Roman"/>
              </a:rPr>
              <a:t> </a:t>
            </a:r>
            <a:r>
              <a:rPr sz="1800" spc="-10" dirty="0">
                <a:latin typeface="Calibri"/>
                <a:cs typeface="Calibri"/>
              </a:rPr>
              <a:t>language-independent.</a:t>
            </a:r>
            <a:r>
              <a:rPr sz="1800" spc="-65" dirty="0">
                <a:latin typeface="Times New Roman"/>
                <a:cs typeface="Times New Roman"/>
              </a:rPr>
              <a:t> </a:t>
            </a:r>
            <a:r>
              <a:rPr sz="1800" dirty="0">
                <a:latin typeface="Calibri"/>
                <a:cs typeface="Calibri"/>
              </a:rPr>
              <a:t>If</a:t>
            </a:r>
            <a:r>
              <a:rPr sz="1800" spc="-60" dirty="0">
                <a:latin typeface="Times New Roman"/>
                <a:cs typeface="Times New Roman"/>
              </a:rPr>
              <a:t> </a:t>
            </a:r>
            <a:r>
              <a:rPr sz="1800" dirty="0">
                <a:latin typeface="Calibri"/>
                <a:cs typeface="Calibri"/>
              </a:rPr>
              <a:t>you</a:t>
            </a:r>
            <a:r>
              <a:rPr sz="1800" spc="-45" dirty="0">
                <a:latin typeface="Times New Roman"/>
                <a:cs typeface="Times New Roman"/>
              </a:rPr>
              <a:t> </a:t>
            </a:r>
            <a:r>
              <a:rPr sz="1800" dirty="0">
                <a:latin typeface="Calibri"/>
                <a:cs typeface="Calibri"/>
              </a:rPr>
              <a:t>learn</a:t>
            </a:r>
            <a:r>
              <a:rPr sz="1800" spc="-50" dirty="0">
                <a:latin typeface="Times New Roman"/>
                <a:cs typeface="Times New Roman"/>
              </a:rPr>
              <a:t> </a:t>
            </a:r>
            <a:r>
              <a:rPr sz="1800" spc="-25" dirty="0">
                <a:latin typeface="Calibri"/>
                <a:cs typeface="Calibri"/>
              </a:rPr>
              <a:t>OOP</a:t>
            </a:r>
            <a:endParaRPr sz="1800">
              <a:latin typeface="Calibri"/>
              <a:cs typeface="Calibri"/>
            </a:endParaRPr>
          </a:p>
          <a:p>
            <a:pPr marL="12700">
              <a:lnSpc>
                <a:spcPts val="2050"/>
              </a:lnSpc>
            </a:pPr>
            <a:r>
              <a:rPr sz="1800" dirty="0">
                <a:latin typeface="Calibri"/>
                <a:cs typeface="Calibri"/>
              </a:rPr>
              <a:t>in</a:t>
            </a:r>
            <a:r>
              <a:rPr sz="1800" spc="-20" dirty="0">
                <a:latin typeface="Calibri"/>
                <a:cs typeface="Calibri"/>
              </a:rPr>
              <a:t> </a:t>
            </a:r>
            <a:r>
              <a:rPr sz="1800" dirty="0">
                <a:latin typeface="Calibri"/>
                <a:cs typeface="Calibri"/>
              </a:rPr>
              <a:t>Python,</a:t>
            </a:r>
            <a:r>
              <a:rPr sz="1800" spc="-20" dirty="0">
                <a:latin typeface="Calibri"/>
                <a:cs typeface="Calibri"/>
              </a:rPr>
              <a:t> </a:t>
            </a:r>
            <a:r>
              <a:rPr sz="1800" dirty="0">
                <a:latin typeface="Calibri"/>
                <a:cs typeface="Calibri"/>
              </a:rPr>
              <a:t>you’ll</a:t>
            </a:r>
            <a:r>
              <a:rPr sz="1800" spc="-10" dirty="0">
                <a:latin typeface="Calibri"/>
                <a:cs typeface="Calibri"/>
              </a:rPr>
              <a:t> </a:t>
            </a:r>
            <a:r>
              <a:rPr sz="1800" dirty="0">
                <a:latin typeface="Calibri"/>
                <a:cs typeface="Calibri"/>
              </a:rPr>
              <a:t>be</a:t>
            </a:r>
            <a:r>
              <a:rPr sz="1800" spc="-20" dirty="0">
                <a:latin typeface="Calibri"/>
                <a:cs typeface="Calibri"/>
              </a:rPr>
              <a:t> </a:t>
            </a:r>
            <a:r>
              <a:rPr sz="1800" dirty="0">
                <a:latin typeface="Calibri"/>
                <a:cs typeface="Calibri"/>
              </a:rPr>
              <a:t>able</a:t>
            </a:r>
            <a:r>
              <a:rPr sz="1800" spc="-15" dirty="0">
                <a:latin typeface="Calibri"/>
                <a:cs typeface="Calibri"/>
              </a:rPr>
              <a:t> </a:t>
            </a:r>
            <a:r>
              <a:rPr sz="1800" dirty="0">
                <a:latin typeface="Calibri"/>
                <a:cs typeface="Calibri"/>
              </a:rPr>
              <a:t>to</a:t>
            </a:r>
            <a:r>
              <a:rPr sz="1800" spc="-30" dirty="0">
                <a:latin typeface="Calibri"/>
                <a:cs typeface="Calibri"/>
              </a:rPr>
              <a:t> </a:t>
            </a:r>
            <a:r>
              <a:rPr sz="1800" dirty="0">
                <a:latin typeface="Calibri"/>
                <a:cs typeface="Calibri"/>
              </a:rPr>
              <a:t>use</a:t>
            </a:r>
            <a:r>
              <a:rPr sz="1800" spc="-25" dirty="0">
                <a:latin typeface="Calibri"/>
                <a:cs typeface="Calibri"/>
              </a:rPr>
              <a:t> </a:t>
            </a:r>
            <a:r>
              <a:rPr sz="1800" dirty="0">
                <a:latin typeface="Calibri"/>
                <a:cs typeface="Calibri"/>
              </a:rPr>
              <a:t>it</a:t>
            </a:r>
            <a:r>
              <a:rPr sz="1800" spc="-20" dirty="0">
                <a:latin typeface="Calibri"/>
                <a:cs typeface="Calibri"/>
              </a:rPr>
              <a:t> </a:t>
            </a:r>
            <a:r>
              <a:rPr sz="1800" dirty="0">
                <a:latin typeface="Calibri"/>
                <a:cs typeface="Calibri"/>
              </a:rPr>
              <a:t>in</a:t>
            </a:r>
            <a:r>
              <a:rPr sz="1800" spc="-15" dirty="0">
                <a:latin typeface="Calibri"/>
                <a:cs typeface="Calibri"/>
              </a:rPr>
              <a:t> </a:t>
            </a:r>
            <a:r>
              <a:rPr sz="1800" dirty="0">
                <a:latin typeface="Calibri"/>
                <a:cs typeface="Calibri"/>
              </a:rPr>
              <a:t>the</a:t>
            </a:r>
            <a:r>
              <a:rPr sz="1800" spc="-30" dirty="0">
                <a:latin typeface="Calibri"/>
                <a:cs typeface="Calibri"/>
              </a:rPr>
              <a:t> </a:t>
            </a:r>
            <a:r>
              <a:rPr sz="1800" spc="-10" dirty="0">
                <a:latin typeface="Calibri"/>
                <a:cs typeface="Calibri"/>
              </a:rPr>
              <a:t>following:</a:t>
            </a:r>
            <a:endParaRPr sz="1800">
              <a:latin typeface="Calibri"/>
              <a:cs typeface="Calibri"/>
            </a:endParaRPr>
          </a:p>
          <a:p>
            <a:pPr marL="12700">
              <a:lnSpc>
                <a:spcPct val="100000"/>
              </a:lnSpc>
              <a:spcBef>
                <a:spcPts val="780"/>
              </a:spcBef>
            </a:pPr>
            <a:r>
              <a:rPr sz="1800" spc="-10" dirty="0">
                <a:latin typeface="Calibri"/>
                <a:cs typeface="Calibri"/>
              </a:rPr>
              <a:t>Java,</a:t>
            </a:r>
            <a:r>
              <a:rPr sz="1800" spc="-65" dirty="0">
                <a:latin typeface="Times New Roman"/>
                <a:cs typeface="Times New Roman"/>
              </a:rPr>
              <a:t> </a:t>
            </a:r>
            <a:r>
              <a:rPr sz="1800" spc="-65" dirty="0">
                <a:latin typeface="Calibri"/>
                <a:cs typeface="Calibri"/>
              </a:rPr>
              <a:t>PHP,</a:t>
            </a:r>
            <a:r>
              <a:rPr sz="1800" spc="-40" dirty="0">
                <a:latin typeface="Times New Roman"/>
                <a:cs typeface="Times New Roman"/>
              </a:rPr>
              <a:t> </a:t>
            </a:r>
            <a:r>
              <a:rPr sz="1800" spc="-10" dirty="0">
                <a:latin typeface="Calibri"/>
                <a:cs typeface="Calibri"/>
              </a:rPr>
              <a:t>JavaScript</a:t>
            </a:r>
            <a:endParaRPr sz="1800">
              <a:latin typeface="Calibri"/>
              <a:cs typeface="Calibri"/>
            </a:endParaRPr>
          </a:p>
          <a:p>
            <a:pPr marL="240665" indent="-227965" algn="just">
              <a:lnSpc>
                <a:spcPct val="100000"/>
              </a:lnSpc>
              <a:spcBef>
                <a:spcPts val="795"/>
              </a:spcBef>
              <a:buFont typeface="Wingdings"/>
              <a:buChar char=""/>
              <a:tabLst>
                <a:tab pos="240665" algn="l"/>
              </a:tabLst>
            </a:pPr>
            <a:r>
              <a:rPr sz="1800" b="1" dirty="0">
                <a:solidFill>
                  <a:srgbClr val="FFC000"/>
                </a:solidFill>
                <a:latin typeface="Calibri"/>
                <a:cs typeface="Calibri"/>
              </a:rPr>
              <a:t>OOP</a:t>
            </a:r>
            <a:r>
              <a:rPr sz="1800" spc="-45" dirty="0">
                <a:solidFill>
                  <a:srgbClr val="FFC000"/>
                </a:solidFill>
                <a:latin typeface="Times New Roman"/>
                <a:cs typeface="Times New Roman"/>
              </a:rPr>
              <a:t> </a:t>
            </a:r>
            <a:r>
              <a:rPr sz="1800" b="1" spc="-10" dirty="0">
                <a:solidFill>
                  <a:srgbClr val="FFC000"/>
                </a:solidFill>
                <a:latin typeface="Calibri"/>
                <a:cs typeface="Calibri"/>
              </a:rPr>
              <a:t>Allows</a:t>
            </a:r>
            <a:r>
              <a:rPr sz="1800" spc="-95" dirty="0">
                <a:solidFill>
                  <a:srgbClr val="FFC000"/>
                </a:solidFill>
                <a:latin typeface="Times New Roman"/>
                <a:cs typeface="Times New Roman"/>
              </a:rPr>
              <a:t> </a:t>
            </a:r>
            <a:r>
              <a:rPr sz="1800" b="1" spc="-50" dirty="0">
                <a:solidFill>
                  <a:srgbClr val="FFC000"/>
                </a:solidFill>
                <a:latin typeface="Calibri"/>
                <a:cs typeface="Calibri"/>
              </a:rPr>
              <a:t>You</a:t>
            </a:r>
            <a:r>
              <a:rPr sz="1800" spc="-60" dirty="0">
                <a:solidFill>
                  <a:srgbClr val="FFC000"/>
                </a:solidFill>
                <a:latin typeface="Times New Roman"/>
                <a:cs typeface="Times New Roman"/>
              </a:rPr>
              <a:t> </a:t>
            </a:r>
            <a:r>
              <a:rPr sz="1800" b="1" dirty="0">
                <a:solidFill>
                  <a:srgbClr val="FFC000"/>
                </a:solidFill>
                <a:latin typeface="Calibri"/>
                <a:cs typeface="Calibri"/>
              </a:rPr>
              <a:t>to</a:t>
            </a:r>
            <a:r>
              <a:rPr sz="1800" spc="-60" dirty="0">
                <a:solidFill>
                  <a:srgbClr val="FFC000"/>
                </a:solidFill>
                <a:latin typeface="Times New Roman"/>
                <a:cs typeface="Times New Roman"/>
              </a:rPr>
              <a:t> </a:t>
            </a:r>
            <a:r>
              <a:rPr sz="1800" b="1" dirty="0">
                <a:solidFill>
                  <a:srgbClr val="FFC000"/>
                </a:solidFill>
                <a:latin typeface="Calibri"/>
                <a:cs typeface="Calibri"/>
              </a:rPr>
              <a:t>Code</a:t>
            </a:r>
            <a:r>
              <a:rPr sz="1800" spc="-75" dirty="0">
                <a:solidFill>
                  <a:srgbClr val="FFC000"/>
                </a:solidFill>
                <a:latin typeface="Times New Roman"/>
                <a:cs typeface="Times New Roman"/>
              </a:rPr>
              <a:t> </a:t>
            </a:r>
            <a:r>
              <a:rPr sz="1800" b="1" spc="-10" dirty="0">
                <a:solidFill>
                  <a:srgbClr val="FFC000"/>
                </a:solidFill>
                <a:latin typeface="Calibri"/>
                <a:cs typeface="Calibri"/>
              </a:rPr>
              <a:t>Faster</a:t>
            </a:r>
            <a:endParaRPr sz="1800">
              <a:latin typeface="Calibri"/>
              <a:cs typeface="Calibri"/>
            </a:endParaRPr>
          </a:p>
          <a:p>
            <a:pPr marL="12700" marR="5080" indent="-635" algn="just">
              <a:lnSpc>
                <a:spcPts val="1939"/>
              </a:lnSpc>
              <a:spcBef>
                <a:spcPts val="1030"/>
              </a:spcBef>
            </a:pPr>
            <a:r>
              <a:rPr sz="1800" dirty="0">
                <a:latin typeface="Calibri"/>
                <a:cs typeface="Calibri"/>
              </a:rPr>
              <a:t>Coding</a:t>
            </a:r>
            <a:r>
              <a:rPr sz="1800" spc="15" dirty="0">
                <a:latin typeface="Times New Roman"/>
                <a:cs typeface="Times New Roman"/>
              </a:rPr>
              <a:t> </a:t>
            </a:r>
            <a:r>
              <a:rPr sz="1800" dirty="0">
                <a:latin typeface="Calibri"/>
                <a:cs typeface="Calibri"/>
              </a:rPr>
              <a:t>faster</a:t>
            </a:r>
            <a:r>
              <a:rPr sz="1800" spc="10" dirty="0">
                <a:latin typeface="Times New Roman"/>
                <a:cs typeface="Times New Roman"/>
              </a:rPr>
              <a:t> </a:t>
            </a:r>
            <a:r>
              <a:rPr sz="1800" dirty="0">
                <a:latin typeface="Calibri"/>
                <a:cs typeface="Calibri"/>
              </a:rPr>
              <a:t>doesn’t</a:t>
            </a:r>
            <a:r>
              <a:rPr sz="1800" spc="40" dirty="0">
                <a:latin typeface="Calibri"/>
                <a:cs typeface="Calibri"/>
              </a:rPr>
              <a:t> </a:t>
            </a:r>
            <a:r>
              <a:rPr sz="1800" dirty="0">
                <a:latin typeface="Calibri"/>
                <a:cs typeface="Calibri"/>
              </a:rPr>
              <a:t>mean</a:t>
            </a:r>
            <a:r>
              <a:rPr sz="1800" spc="15" dirty="0">
                <a:latin typeface="Times New Roman"/>
                <a:cs typeface="Times New Roman"/>
              </a:rPr>
              <a:t> </a:t>
            </a:r>
            <a:r>
              <a:rPr sz="1800" dirty="0">
                <a:latin typeface="Calibri"/>
                <a:cs typeface="Calibri"/>
              </a:rPr>
              <a:t>writing</a:t>
            </a:r>
            <a:r>
              <a:rPr sz="1800" spc="15" dirty="0">
                <a:latin typeface="Times New Roman"/>
                <a:cs typeface="Times New Roman"/>
              </a:rPr>
              <a:t> </a:t>
            </a:r>
            <a:r>
              <a:rPr sz="1800" dirty="0">
                <a:latin typeface="Calibri"/>
                <a:cs typeface="Calibri"/>
              </a:rPr>
              <a:t>fewer</a:t>
            </a:r>
            <a:r>
              <a:rPr sz="1800" spc="10" dirty="0">
                <a:latin typeface="Times New Roman"/>
                <a:cs typeface="Times New Roman"/>
              </a:rPr>
              <a:t> </a:t>
            </a:r>
            <a:r>
              <a:rPr sz="1800" dirty="0">
                <a:latin typeface="Calibri"/>
                <a:cs typeface="Calibri"/>
              </a:rPr>
              <a:t>lines</a:t>
            </a:r>
            <a:r>
              <a:rPr sz="1800" dirty="0">
                <a:latin typeface="Times New Roman"/>
                <a:cs typeface="Times New Roman"/>
              </a:rPr>
              <a:t> </a:t>
            </a:r>
            <a:r>
              <a:rPr sz="1800" dirty="0">
                <a:latin typeface="Calibri"/>
                <a:cs typeface="Calibri"/>
              </a:rPr>
              <a:t>of</a:t>
            </a:r>
            <a:r>
              <a:rPr sz="1800" spc="5" dirty="0">
                <a:latin typeface="Times New Roman"/>
                <a:cs typeface="Times New Roman"/>
              </a:rPr>
              <a:t> </a:t>
            </a:r>
            <a:r>
              <a:rPr sz="1800" dirty="0">
                <a:latin typeface="Calibri"/>
                <a:cs typeface="Calibri"/>
              </a:rPr>
              <a:t>code.</a:t>
            </a:r>
            <a:r>
              <a:rPr sz="1800" spc="10" dirty="0">
                <a:latin typeface="Times New Roman"/>
                <a:cs typeface="Times New Roman"/>
              </a:rPr>
              <a:t> </a:t>
            </a:r>
            <a:r>
              <a:rPr sz="1800" spc="-25" dirty="0">
                <a:latin typeface="Calibri"/>
                <a:cs typeface="Calibri"/>
              </a:rPr>
              <a:t>It</a:t>
            </a:r>
            <a:r>
              <a:rPr sz="1800" spc="-25" dirty="0">
                <a:latin typeface="Times New Roman"/>
                <a:cs typeface="Times New Roman"/>
              </a:rPr>
              <a:t> </a:t>
            </a:r>
            <a:r>
              <a:rPr sz="1800" dirty="0">
                <a:latin typeface="Calibri"/>
                <a:cs typeface="Calibri"/>
              </a:rPr>
              <a:t>means</a:t>
            </a:r>
            <a:r>
              <a:rPr sz="1800" spc="409" dirty="0">
                <a:latin typeface="Times New Roman"/>
                <a:cs typeface="Times New Roman"/>
              </a:rPr>
              <a:t> </a:t>
            </a:r>
            <a:r>
              <a:rPr sz="1800" dirty="0">
                <a:latin typeface="Calibri"/>
                <a:cs typeface="Calibri"/>
              </a:rPr>
              <a:t>you</a:t>
            </a:r>
            <a:r>
              <a:rPr sz="1800" spc="405" dirty="0">
                <a:latin typeface="Times New Roman"/>
                <a:cs typeface="Times New Roman"/>
              </a:rPr>
              <a:t> </a:t>
            </a:r>
            <a:r>
              <a:rPr sz="1800" dirty="0">
                <a:latin typeface="Calibri"/>
                <a:cs typeface="Calibri"/>
              </a:rPr>
              <a:t>can</a:t>
            </a:r>
            <a:r>
              <a:rPr sz="1800" spc="420" dirty="0">
                <a:latin typeface="Times New Roman"/>
                <a:cs typeface="Times New Roman"/>
              </a:rPr>
              <a:t> </a:t>
            </a:r>
            <a:r>
              <a:rPr sz="1800" dirty="0">
                <a:latin typeface="Calibri"/>
                <a:cs typeface="Calibri"/>
              </a:rPr>
              <a:t>implement</a:t>
            </a:r>
            <a:r>
              <a:rPr sz="1800" spc="409" dirty="0">
                <a:latin typeface="Times New Roman"/>
                <a:cs typeface="Times New Roman"/>
              </a:rPr>
              <a:t> </a:t>
            </a:r>
            <a:r>
              <a:rPr sz="1800" dirty="0">
                <a:latin typeface="Calibri"/>
                <a:cs typeface="Calibri"/>
              </a:rPr>
              <a:t>more</a:t>
            </a:r>
            <a:r>
              <a:rPr sz="1800" spc="409" dirty="0">
                <a:latin typeface="Times New Roman"/>
                <a:cs typeface="Times New Roman"/>
              </a:rPr>
              <a:t> </a:t>
            </a:r>
            <a:r>
              <a:rPr sz="1800" dirty="0">
                <a:latin typeface="Calibri"/>
                <a:cs typeface="Calibri"/>
              </a:rPr>
              <a:t>features</a:t>
            </a:r>
            <a:r>
              <a:rPr sz="1800" spc="415" dirty="0">
                <a:latin typeface="Times New Roman"/>
                <a:cs typeface="Times New Roman"/>
              </a:rPr>
              <a:t> </a:t>
            </a:r>
            <a:r>
              <a:rPr sz="1800" dirty="0">
                <a:latin typeface="Calibri"/>
                <a:cs typeface="Calibri"/>
              </a:rPr>
              <a:t>in</a:t>
            </a:r>
            <a:r>
              <a:rPr sz="1800" spc="415" dirty="0">
                <a:latin typeface="Times New Roman"/>
                <a:cs typeface="Times New Roman"/>
              </a:rPr>
              <a:t> </a:t>
            </a:r>
            <a:r>
              <a:rPr sz="1800" dirty="0">
                <a:latin typeface="Calibri"/>
                <a:cs typeface="Calibri"/>
              </a:rPr>
              <a:t>less</a:t>
            </a:r>
            <a:r>
              <a:rPr sz="1800" spc="409" dirty="0">
                <a:latin typeface="Times New Roman"/>
                <a:cs typeface="Times New Roman"/>
              </a:rPr>
              <a:t> </a:t>
            </a:r>
            <a:r>
              <a:rPr sz="1800" spc="-20" dirty="0">
                <a:latin typeface="Calibri"/>
                <a:cs typeface="Calibri"/>
              </a:rPr>
              <a:t>time</a:t>
            </a:r>
            <a:r>
              <a:rPr sz="1800" spc="-20" dirty="0">
                <a:latin typeface="Times New Roman"/>
                <a:cs typeface="Times New Roman"/>
              </a:rPr>
              <a:t> </a:t>
            </a:r>
            <a:r>
              <a:rPr sz="1800" dirty="0">
                <a:latin typeface="Calibri"/>
                <a:cs typeface="Calibri"/>
              </a:rPr>
              <a:t>without</a:t>
            </a:r>
            <a:r>
              <a:rPr sz="1800" spc="-50" dirty="0">
                <a:latin typeface="Times New Roman"/>
                <a:cs typeface="Times New Roman"/>
              </a:rPr>
              <a:t> </a:t>
            </a:r>
            <a:r>
              <a:rPr sz="1800" spc="-10" dirty="0">
                <a:latin typeface="Calibri"/>
                <a:cs typeface="Calibri"/>
              </a:rPr>
              <a:t>compromising</a:t>
            </a:r>
            <a:r>
              <a:rPr sz="1800" spc="-60" dirty="0">
                <a:latin typeface="Times New Roman"/>
                <a:cs typeface="Times New Roman"/>
              </a:rPr>
              <a:t> </a:t>
            </a:r>
            <a:r>
              <a:rPr sz="1800" dirty="0">
                <a:latin typeface="Calibri"/>
                <a:cs typeface="Calibri"/>
              </a:rPr>
              <a:t>the</a:t>
            </a:r>
            <a:r>
              <a:rPr sz="1800" spc="-55" dirty="0">
                <a:latin typeface="Times New Roman"/>
                <a:cs typeface="Times New Roman"/>
              </a:rPr>
              <a:t> </a:t>
            </a:r>
            <a:r>
              <a:rPr sz="1800" spc="-10" dirty="0">
                <a:latin typeface="Calibri"/>
                <a:cs typeface="Calibri"/>
              </a:rPr>
              <a:t>stability</a:t>
            </a:r>
            <a:r>
              <a:rPr sz="1800" spc="-55" dirty="0">
                <a:latin typeface="Times New Roman"/>
                <a:cs typeface="Times New Roman"/>
              </a:rPr>
              <a:t> </a:t>
            </a:r>
            <a:r>
              <a:rPr sz="1800" dirty="0">
                <a:latin typeface="Calibri"/>
                <a:cs typeface="Calibri"/>
              </a:rPr>
              <a:t>of</a:t>
            </a:r>
            <a:r>
              <a:rPr sz="1800" spc="-65" dirty="0">
                <a:latin typeface="Times New Roman"/>
                <a:cs typeface="Times New Roman"/>
              </a:rPr>
              <a:t> </a:t>
            </a:r>
            <a:r>
              <a:rPr sz="1800" dirty="0">
                <a:latin typeface="Calibri"/>
                <a:cs typeface="Calibri"/>
              </a:rPr>
              <a:t>a</a:t>
            </a:r>
            <a:r>
              <a:rPr sz="1800" spc="-70" dirty="0">
                <a:latin typeface="Times New Roman"/>
                <a:cs typeface="Times New Roman"/>
              </a:rPr>
              <a:t> </a:t>
            </a:r>
            <a:r>
              <a:rPr sz="1800" spc="-10" dirty="0">
                <a:latin typeface="Calibri"/>
                <a:cs typeface="Calibri"/>
              </a:rPr>
              <a:t>project.</a:t>
            </a:r>
            <a:endParaRPr sz="1800">
              <a:latin typeface="Calibri"/>
              <a:cs typeface="Calibri"/>
            </a:endParaRPr>
          </a:p>
          <a:p>
            <a:pPr marL="12700" marR="5715" algn="just">
              <a:lnSpc>
                <a:spcPts val="1939"/>
              </a:lnSpc>
              <a:spcBef>
                <a:spcPts val="1010"/>
              </a:spcBef>
            </a:pPr>
            <a:r>
              <a:rPr sz="1800" spc="-10" dirty="0">
                <a:latin typeface="Calibri"/>
                <a:cs typeface="Calibri"/>
              </a:rPr>
              <a:t>Object-</a:t>
            </a:r>
            <a:r>
              <a:rPr sz="1800" dirty="0">
                <a:latin typeface="Calibri"/>
                <a:cs typeface="Calibri"/>
              </a:rPr>
              <a:t>Oriented</a:t>
            </a:r>
            <a:r>
              <a:rPr sz="1800" spc="265" dirty="0">
                <a:latin typeface="Times New Roman"/>
                <a:cs typeface="Times New Roman"/>
              </a:rPr>
              <a:t> </a:t>
            </a:r>
            <a:r>
              <a:rPr sz="1800" dirty="0">
                <a:latin typeface="Calibri"/>
                <a:cs typeface="Calibri"/>
              </a:rPr>
              <a:t>programming</a:t>
            </a:r>
            <a:r>
              <a:rPr sz="1800" spc="254" dirty="0">
                <a:latin typeface="Times New Roman"/>
                <a:cs typeface="Times New Roman"/>
              </a:rPr>
              <a:t> </a:t>
            </a:r>
            <a:r>
              <a:rPr sz="1800" dirty="0">
                <a:latin typeface="Calibri"/>
                <a:cs typeface="Calibri"/>
              </a:rPr>
              <a:t>allows</a:t>
            </a:r>
            <a:r>
              <a:rPr sz="1800" spc="260" dirty="0">
                <a:latin typeface="Times New Roman"/>
                <a:cs typeface="Times New Roman"/>
              </a:rPr>
              <a:t> </a:t>
            </a:r>
            <a:r>
              <a:rPr sz="1800" dirty="0">
                <a:latin typeface="Calibri"/>
                <a:cs typeface="Calibri"/>
              </a:rPr>
              <a:t>you</a:t>
            </a:r>
            <a:r>
              <a:rPr sz="1800" spc="250" dirty="0">
                <a:latin typeface="Times New Roman"/>
                <a:cs typeface="Times New Roman"/>
              </a:rPr>
              <a:t> </a:t>
            </a:r>
            <a:r>
              <a:rPr sz="1800" dirty="0">
                <a:latin typeface="Calibri"/>
                <a:cs typeface="Calibri"/>
              </a:rPr>
              <a:t>to</a:t>
            </a:r>
            <a:r>
              <a:rPr sz="1800" spc="265" dirty="0">
                <a:latin typeface="Times New Roman"/>
                <a:cs typeface="Times New Roman"/>
              </a:rPr>
              <a:t> </a:t>
            </a:r>
            <a:r>
              <a:rPr sz="1800" dirty="0">
                <a:latin typeface="Calibri"/>
                <a:cs typeface="Calibri"/>
              </a:rPr>
              <a:t>reuse</a:t>
            </a:r>
            <a:r>
              <a:rPr sz="1800" spc="260" dirty="0">
                <a:latin typeface="Times New Roman"/>
                <a:cs typeface="Times New Roman"/>
              </a:rPr>
              <a:t> </a:t>
            </a:r>
            <a:r>
              <a:rPr sz="1800" spc="-20" dirty="0">
                <a:latin typeface="Calibri"/>
                <a:cs typeface="Calibri"/>
              </a:rPr>
              <a:t>code</a:t>
            </a:r>
            <a:r>
              <a:rPr sz="1800" spc="-20" dirty="0">
                <a:latin typeface="Times New Roman"/>
                <a:cs typeface="Times New Roman"/>
              </a:rPr>
              <a:t> </a:t>
            </a:r>
            <a:r>
              <a:rPr sz="1800" dirty="0">
                <a:latin typeface="Calibri"/>
                <a:cs typeface="Calibri"/>
              </a:rPr>
              <a:t>by</a:t>
            </a:r>
            <a:r>
              <a:rPr sz="1800" spc="280" dirty="0">
                <a:latin typeface="Times New Roman"/>
                <a:cs typeface="Times New Roman"/>
              </a:rPr>
              <a:t> </a:t>
            </a:r>
            <a:r>
              <a:rPr sz="1800" dirty="0">
                <a:latin typeface="Calibri"/>
                <a:cs typeface="Calibri"/>
              </a:rPr>
              <a:t>implementing</a:t>
            </a:r>
            <a:r>
              <a:rPr sz="1800" spc="290" dirty="0">
                <a:latin typeface="Times New Roman"/>
                <a:cs typeface="Times New Roman"/>
              </a:rPr>
              <a:t> </a:t>
            </a:r>
            <a:r>
              <a:rPr sz="1800" dirty="0">
                <a:latin typeface="Calibri"/>
                <a:cs typeface="Calibri"/>
              </a:rPr>
              <a:t>abstraction.</a:t>
            </a:r>
            <a:r>
              <a:rPr sz="1800" spc="285" dirty="0">
                <a:latin typeface="Times New Roman"/>
                <a:cs typeface="Times New Roman"/>
              </a:rPr>
              <a:t> </a:t>
            </a:r>
            <a:r>
              <a:rPr sz="1800" dirty="0">
                <a:latin typeface="Calibri"/>
                <a:cs typeface="Calibri"/>
              </a:rPr>
              <a:t>This</a:t>
            </a:r>
            <a:r>
              <a:rPr sz="1800" spc="290" dirty="0">
                <a:latin typeface="Times New Roman"/>
                <a:cs typeface="Times New Roman"/>
              </a:rPr>
              <a:t> </a:t>
            </a:r>
            <a:r>
              <a:rPr sz="1800" dirty="0">
                <a:latin typeface="Calibri"/>
                <a:cs typeface="Calibri"/>
              </a:rPr>
              <a:t>principle</a:t>
            </a:r>
            <a:r>
              <a:rPr sz="1800" spc="290" dirty="0">
                <a:latin typeface="Times New Roman"/>
                <a:cs typeface="Times New Roman"/>
              </a:rPr>
              <a:t> </a:t>
            </a:r>
            <a:r>
              <a:rPr sz="1800" dirty="0">
                <a:latin typeface="Calibri"/>
                <a:cs typeface="Calibri"/>
              </a:rPr>
              <a:t>makes</a:t>
            </a:r>
            <a:r>
              <a:rPr sz="1800" spc="290" dirty="0">
                <a:latin typeface="Times New Roman"/>
                <a:cs typeface="Times New Roman"/>
              </a:rPr>
              <a:t> </a:t>
            </a:r>
            <a:r>
              <a:rPr sz="1800" spc="-20" dirty="0">
                <a:latin typeface="Calibri"/>
                <a:cs typeface="Calibri"/>
              </a:rPr>
              <a:t>your</a:t>
            </a:r>
            <a:r>
              <a:rPr sz="1800" spc="-20" dirty="0">
                <a:latin typeface="Times New Roman"/>
                <a:cs typeface="Times New Roman"/>
              </a:rPr>
              <a:t> </a:t>
            </a:r>
            <a:r>
              <a:rPr sz="1800" dirty="0">
                <a:latin typeface="Calibri"/>
                <a:cs typeface="Calibri"/>
              </a:rPr>
              <a:t>code</a:t>
            </a:r>
            <a:r>
              <a:rPr sz="1800" spc="-85" dirty="0">
                <a:latin typeface="Times New Roman"/>
                <a:cs typeface="Times New Roman"/>
              </a:rPr>
              <a:t> </a:t>
            </a:r>
            <a:r>
              <a:rPr sz="1800" dirty="0">
                <a:latin typeface="Calibri"/>
                <a:cs typeface="Calibri"/>
              </a:rPr>
              <a:t>more</a:t>
            </a:r>
            <a:r>
              <a:rPr sz="1800" spc="-95" dirty="0">
                <a:latin typeface="Times New Roman"/>
                <a:cs typeface="Times New Roman"/>
              </a:rPr>
              <a:t> </a:t>
            </a:r>
            <a:r>
              <a:rPr sz="1800" dirty="0">
                <a:latin typeface="Calibri"/>
                <a:cs typeface="Calibri"/>
              </a:rPr>
              <a:t>concise</a:t>
            </a:r>
            <a:r>
              <a:rPr sz="1800" spc="-70" dirty="0">
                <a:latin typeface="Times New Roman"/>
                <a:cs typeface="Times New Roman"/>
              </a:rPr>
              <a:t> </a:t>
            </a:r>
            <a:r>
              <a:rPr sz="1800" dirty="0">
                <a:latin typeface="Calibri"/>
                <a:cs typeface="Calibri"/>
              </a:rPr>
              <a:t>and</a:t>
            </a:r>
            <a:r>
              <a:rPr sz="1800" spc="-95" dirty="0">
                <a:latin typeface="Times New Roman"/>
                <a:cs typeface="Times New Roman"/>
              </a:rPr>
              <a:t> </a:t>
            </a:r>
            <a:r>
              <a:rPr sz="1800" spc="-10" dirty="0">
                <a:latin typeface="Calibri"/>
                <a:cs typeface="Calibri"/>
              </a:rPr>
              <a:t>legible.</a:t>
            </a:r>
            <a:endParaRPr sz="1800">
              <a:latin typeface="Calibri"/>
              <a:cs typeface="Calibri"/>
            </a:endParaRPr>
          </a:p>
          <a:p>
            <a:pPr marL="241300" indent="-228600" algn="just">
              <a:lnSpc>
                <a:spcPct val="100000"/>
              </a:lnSpc>
              <a:spcBef>
                <a:spcPts val="770"/>
              </a:spcBef>
              <a:buFont typeface="Wingdings"/>
              <a:buChar char=""/>
              <a:tabLst>
                <a:tab pos="241300" algn="l"/>
              </a:tabLst>
            </a:pPr>
            <a:r>
              <a:rPr sz="1800" b="1" dirty="0">
                <a:solidFill>
                  <a:srgbClr val="FFC000"/>
                </a:solidFill>
                <a:latin typeface="Calibri"/>
                <a:cs typeface="Calibri"/>
              </a:rPr>
              <a:t>OOP</a:t>
            </a:r>
            <a:r>
              <a:rPr sz="1800" spc="-50" dirty="0">
                <a:solidFill>
                  <a:srgbClr val="FFC000"/>
                </a:solidFill>
                <a:latin typeface="Times New Roman"/>
                <a:cs typeface="Times New Roman"/>
              </a:rPr>
              <a:t> </a:t>
            </a:r>
            <a:r>
              <a:rPr sz="1800" b="1" dirty="0">
                <a:solidFill>
                  <a:srgbClr val="FFC000"/>
                </a:solidFill>
                <a:latin typeface="Calibri"/>
                <a:cs typeface="Calibri"/>
              </a:rPr>
              <a:t>Helps</a:t>
            </a:r>
            <a:r>
              <a:rPr sz="1800" spc="-100" dirty="0">
                <a:solidFill>
                  <a:srgbClr val="FFC000"/>
                </a:solidFill>
                <a:latin typeface="Times New Roman"/>
                <a:cs typeface="Times New Roman"/>
              </a:rPr>
              <a:t> </a:t>
            </a:r>
            <a:r>
              <a:rPr sz="1800" b="1" spc="-50" dirty="0">
                <a:solidFill>
                  <a:srgbClr val="FFC000"/>
                </a:solidFill>
                <a:latin typeface="Calibri"/>
                <a:cs typeface="Calibri"/>
              </a:rPr>
              <a:t>You</a:t>
            </a:r>
            <a:r>
              <a:rPr sz="1800" spc="-65" dirty="0">
                <a:solidFill>
                  <a:srgbClr val="FFC000"/>
                </a:solidFill>
                <a:latin typeface="Times New Roman"/>
                <a:cs typeface="Times New Roman"/>
              </a:rPr>
              <a:t> </a:t>
            </a:r>
            <a:r>
              <a:rPr sz="1800" b="1" spc="-10" dirty="0">
                <a:solidFill>
                  <a:srgbClr val="FFC000"/>
                </a:solidFill>
                <a:latin typeface="Calibri"/>
                <a:cs typeface="Calibri"/>
              </a:rPr>
              <a:t>Avoid</a:t>
            </a:r>
            <a:r>
              <a:rPr sz="1800" spc="-70" dirty="0">
                <a:solidFill>
                  <a:srgbClr val="FFC000"/>
                </a:solidFill>
                <a:latin typeface="Times New Roman"/>
                <a:cs typeface="Times New Roman"/>
              </a:rPr>
              <a:t> </a:t>
            </a:r>
            <a:r>
              <a:rPr sz="1800" b="1" dirty="0">
                <a:solidFill>
                  <a:srgbClr val="FFC000"/>
                </a:solidFill>
                <a:latin typeface="Calibri"/>
                <a:cs typeface="Calibri"/>
              </a:rPr>
              <a:t>Spaghetti</a:t>
            </a:r>
            <a:r>
              <a:rPr sz="1800" spc="-95" dirty="0">
                <a:solidFill>
                  <a:srgbClr val="FFC000"/>
                </a:solidFill>
                <a:latin typeface="Times New Roman"/>
                <a:cs typeface="Times New Roman"/>
              </a:rPr>
              <a:t> </a:t>
            </a:r>
            <a:r>
              <a:rPr sz="1800" b="1" spc="-20" dirty="0">
                <a:solidFill>
                  <a:srgbClr val="FFC000"/>
                </a:solidFill>
                <a:latin typeface="Calibri"/>
                <a:cs typeface="Calibri"/>
              </a:rPr>
              <a:t>Code</a:t>
            </a:r>
            <a:endParaRPr sz="1800">
              <a:latin typeface="Calibri"/>
              <a:cs typeface="Calibri"/>
            </a:endParaRPr>
          </a:p>
          <a:p>
            <a:pPr marL="12700" algn="just">
              <a:lnSpc>
                <a:spcPts val="2050"/>
              </a:lnSpc>
              <a:spcBef>
                <a:spcPts val="785"/>
              </a:spcBef>
            </a:pPr>
            <a:r>
              <a:rPr sz="1800" dirty="0">
                <a:latin typeface="Calibri"/>
                <a:cs typeface="Calibri"/>
              </a:rPr>
              <a:t>OOP</a:t>
            </a:r>
            <a:r>
              <a:rPr sz="1800" spc="-10" dirty="0">
                <a:latin typeface="Times New Roman"/>
                <a:cs typeface="Times New Roman"/>
              </a:rPr>
              <a:t> </a:t>
            </a:r>
            <a:r>
              <a:rPr sz="1800" dirty="0">
                <a:latin typeface="Calibri"/>
                <a:cs typeface="Calibri"/>
              </a:rPr>
              <a:t>gives</a:t>
            </a:r>
            <a:r>
              <a:rPr sz="1800" spc="10" dirty="0">
                <a:latin typeface="Times New Roman"/>
                <a:cs typeface="Times New Roman"/>
              </a:rPr>
              <a:t> </a:t>
            </a:r>
            <a:r>
              <a:rPr sz="1800" dirty="0">
                <a:latin typeface="Calibri"/>
                <a:cs typeface="Calibri"/>
              </a:rPr>
              <a:t>us</a:t>
            </a:r>
            <a:r>
              <a:rPr sz="1800" dirty="0">
                <a:latin typeface="Times New Roman"/>
                <a:cs typeface="Times New Roman"/>
              </a:rPr>
              <a:t> </a:t>
            </a:r>
            <a:r>
              <a:rPr sz="1800" dirty="0">
                <a:latin typeface="Calibri"/>
                <a:cs typeface="Calibri"/>
              </a:rPr>
              <a:t>the</a:t>
            </a:r>
            <a:r>
              <a:rPr sz="1800" spc="5" dirty="0">
                <a:latin typeface="Times New Roman"/>
                <a:cs typeface="Times New Roman"/>
              </a:rPr>
              <a:t> </a:t>
            </a:r>
            <a:r>
              <a:rPr sz="1800" dirty="0">
                <a:latin typeface="Calibri"/>
                <a:cs typeface="Calibri"/>
              </a:rPr>
              <a:t>possibility</a:t>
            </a:r>
            <a:r>
              <a:rPr sz="1800" spc="-10" dirty="0">
                <a:latin typeface="Times New Roman"/>
                <a:cs typeface="Times New Roman"/>
              </a:rPr>
              <a:t> </a:t>
            </a:r>
            <a:r>
              <a:rPr sz="1800" dirty="0">
                <a:latin typeface="Calibri"/>
                <a:cs typeface="Calibri"/>
              </a:rPr>
              <a:t>of</a:t>
            </a:r>
            <a:r>
              <a:rPr sz="1800" dirty="0">
                <a:latin typeface="Times New Roman"/>
                <a:cs typeface="Times New Roman"/>
              </a:rPr>
              <a:t> </a:t>
            </a:r>
            <a:r>
              <a:rPr sz="1800" u="sng" dirty="0">
                <a:solidFill>
                  <a:srgbClr val="0462C1"/>
                </a:solidFill>
                <a:uFill>
                  <a:solidFill>
                    <a:srgbClr val="0462C1"/>
                  </a:solidFill>
                </a:uFill>
                <a:latin typeface="Calibri"/>
                <a:cs typeface="Calibri"/>
                <a:hlinkClick r:id="rId2"/>
              </a:rPr>
              <a:t>compressing</a:t>
            </a:r>
            <a:r>
              <a:rPr sz="1800" spc="5" dirty="0">
                <a:solidFill>
                  <a:srgbClr val="0462C1"/>
                </a:solidFill>
                <a:latin typeface="Times New Roman"/>
                <a:cs typeface="Times New Roman"/>
              </a:rPr>
              <a:t> </a:t>
            </a:r>
            <a:r>
              <a:rPr sz="1800" dirty="0">
                <a:latin typeface="Calibri"/>
                <a:cs typeface="Calibri"/>
              </a:rPr>
              <a:t>all</a:t>
            </a:r>
            <a:r>
              <a:rPr sz="1800" spc="-10" dirty="0">
                <a:latin typeface="Times New Roman"/>
                <a:cs typeface="Times New Roman"/>
              </a:rPr>
              <a:t> </a:t>
            </a:r>
            <a:r>
              <a:rPr sz="1800" dirty="0">
                <a:latin typeface="Calibri"/>
                <a:cs typeface="Calibri"/>
              </a:rPr>
              <a:t>the</a:t>
            </a:r>
            <a:r>
              <a:rPr sz="1800" dirty="0">
                <a:latin typeface="Times New Roman"/>
                <a:cs typeface="Times New Roman"/>
              </a:rPr>
              <a:t> </a:t>
            </a:r>
            <a:r>
              <a:rPr sz="1800" dirty="0">
                <a:latin typeface="Calibri"/>
                <a:cs typeface="Calibri"/>
              </a:rPr>
              <a:t>logic</a:t>
            </a:r>
            <a:r>
              <a:rPr sz="1800" dirty="0">
                <a:latin typeface="Times New Roman"/>
                <a:cs typeface="Times New Roman"/>
              </a:rPr>
              <a:t> </a:t>
            </a:r>
            <a:r>
              <a:rPr sz="1800" spc="-25" dirty="0">
                <a:latin typeface="Calibri"/>
                <a:cs typeface="Calibri"/>
              </a:rPr>
              <a:t>in</a:t>
            </a:r>
            <a:endParaRPr sz="1800">
              <a:latin typeface="Calibri"/>
              <a:cs typeface="Calibri"/>
            </a:endParaRPr>
          </a:p>
          <a:p>
            <a:pPr marL="12700" algn="just">
              <a:lnSpc>
                <a:spcPts val="2050"/>
              </a:lnSpc>
            </a:pPr>
            <a:r>
              <a:rPr sz="1800" dirty="0">
                <a:latin typeface="Calibri"/>
                <a:cs typeface="Calibri"/>
              </a:rPr>
              <a:t>objects,</a:t>
            </a:r>
            <a:r>
              <a:rPr sz="1800" spc="-95" dirty="0">
                <a:latin typeface="Times New Roman"/>
                <a:cs typeface="Times New Roman"/>
              </a:rPr>
              <a:t> </a:t>
            </a:r>
            <a:r>
              <a:rPr sz="1800" spc="-10" dirty="0">
                <a:latin typeface="Calibri"/>
                <a:cs typeface="Calibri"/>
              </a:rPr>
              <a:t>therefore</a:t>
            </a:r>
            <a:r>
              <a:rPr sz="1800" spc="-75" dirty="0">
                <a:latin typeface="Times New Roman"/>
                <a:cs typeface="Times New Roman"/>
              </a:rPr>
              <a:t> </a:t>
            </a:r>
            <a:r>
              <a:rPr sz="1800" spc="-10" dirty="0">
                <a:latin typeface="Calibri"/>
                <a:cs typeface="Calibri"/>
              </a:rPr>
              <a:t>avoiding</a:t>
            </a:r>
            <a:r>
              <a:rPr sz="1800" spc="-90" dirty="0">
                <a:latin typeface="Times New Roman"/>
                <a:cs typeface="Times New Roman"/>
              </a:rPr>
              <a:t> </a:t>
            </a:r>
            <a:r>
              <a:rPr sz="1800" dirty="0">
                <a:latin typeface="Calibri"/>
                <a:cs typeface="Calibri"/>
              </a:rPr>
              <a:t>long</a:t>
            </a:r>
            <a:r>
              <a:rPr sz="1800" spc="-75" dirty="0">
                <a:latin typeface="Times New Roman"/>
                <a:cs typeface="Times New Roman"/>
              </a:rPr>
              <a:t> </a:t>
            </a:r>
            <a:r>
              <a:rPr sz="1800" dirty="0">
                <a:latin typeface="Calibri"/>
                <a:cs typeface="Calibri"/>
              </a:rPr>
              <a:t>pieces</a:t>
            </a:r>
            <a:r>
              <a:rPr sz="1800" spc="-90" dirty="0">
                <a:latin typeface="Times New Roman"/>
                <a:cs typeface="Times New Roman"/>
              </a:rPr>
              <a:t> </a:t>
            </a:r>
            <a:r>
              <a:rPr sz="1800" dirty="0">
                <a:latin typeface="Calibri"/>
                <a:cs typeface="Calibri"/>
              </a:rPr>
              <a:t>of</a:t>
            </a:r>
            <a:r>
              <a:rPr sz="1800" spc="-85" dirty="0">
                <a:latin typeface="Times New Roman"/>
                <a:cs typeface="Times New Roman"/>
              </a:rPr>
              <a:t> </a:t>
            </a:r>
            <a:r>
              <a:rPr sz="1800" dirty="0">
                <a:latin typeface="Calibri"/>
                <a:cs typeface="Calibri"/>
              </a:rPr>
              <a:t>nested</a:t>
            </a:r>
            <a:r>
              <a:rPr sz="1800" spc="-75" dirty="0">
                <a:latin typeface="Times New Roman"/>
                <a:cs typeface="Times New Roman"/>
              </a:rPr>
              <a:t> </a:t>
            </a:r>
            <a:r>
              <a:rPr sz="1800" spc="-10" dirty="0">
                <a:latin typeface="Calibri"/>
                <a:cs typeface="Calibri"/>
              </a:rPr>
              <a:t>if’s.</a:t>
            </a:r>
            <a:endParaRPr sz="1800">
              <a:latin typeface="Calibri"/>
              <a:cs typeface="Calibri"/>
            </a:endParaRPr>
          </a:p>
          <a:p>
            <a:pPr marL="241300" indent="-228600" algn="just">
              <a:lnSpc>
                <a:spcPct val="100000"/>
              </a:lnSpc>
              <a:spcBef>
                <a:spcPts val="780"/>
              </a:spcBef>
              <a:buFont typeface="Wingdings"/>
              <a:buChar char=""/>
              <a:tabLst>
                <a:tab pos="241300" algn="l"/>
              </a:tabLst>
            </a:pPr>
            <a:r>
              <a:rPr sz="1800" b="1" dirty="0">
                <a:solidFill>
                  <a:srgbClr val="FFC000"/>
                </a:solidFill>
                <a:latin typeface="Calibri"/>
                <a:cs typeface="Calibri"/>
              </a:rPr>
              <a:t>OOP</a:t>
            </a:r>
            <a:r>
              <a:rPr sz="1800" spc="-65" dirty="0">
                <a:solidFill>
                  <a:srgbClr val="FFC000"/>
                </a:solidFill>
                <a:latin typeface="Times New Roman"/>
                <a:cs typeface="Times New Roman"/>
              </a:rPr>
              <a:t> </a:t>
            </a:r>
            <a:r>
              <a:rPr sz="1800" b="1" dirty="0">
                <a:solidFill>
                  <a:srgbClr val="FFC000"/>
                </a:solidFill>
                <a:latin typeface="Calibri"/>
                <a:cs typeface="Calibri"/>
              </a:rPr>
              <a:t>Improves</a:t>
            </a:r>
            <a:r>
              <a:rPr sz="1800" spc="-65" dirty="0">
                <a:solidFill>
                  <a:srgbClr val="FFC000"/>
                </a:solidFill>
                <a:latin typeface="Times New Roman"/>
                <a:cs typeface="Times New Roman"/>
              </a:rPr>
              <a:t> </a:t>
            </a:r>
            <a:r>
              <a:rPr sz="1800" b="1" spc="-50" dirty="0">
                <a:solidFill>
                  <a:srgbClr val="FFC000"/>
                </a:solidFill>
                <a:latin typeface="Calibri"/>
                <a:cs typeface="Calibri"/>
              </a:rPr>
              <a:t>Your</a:t>
            </a:r>
            <a:r>
              <a:rPr sz="1800" spc="-75" dirty="0">
                <a:solidFill>
                  <a:srgbClr val="FFC000"/>
                </a:solidFill>
                <a:latin typeface="Times New Roman"/>
                <a:cs typeface="Times New Roman"/>
              </a:rPr>
              <a:t> </a:t>
            </a:r>
            <a:r>
              <a:rPr sz="1800" b="1" dirty="0">
                <a:solidFill>
                  <a:srgbClr val="FFC000"/>
                </a:solidFill>
                <a:latin typeface="Calibri"/>
                <a:cs typeface="Calibri"/>
              </a:rPr>
              <a:t>Analysis</a:t>
            </a:r>
            <a:r>
              <a:rPr sz="1800" spc="-100" dirty="0">
                <a:solidFill>
                  <a:srgbClr val="FFC000"/>
                </a:solidFill>
                <a:latin typeface="Times New Roman"/>
                <a:cs typeface="Times New Roman"/>
              </a:rPr>
              <a:t> </a:t>
            </a:r>
            <a:r>
              <a:rPr sz="1800" b="1" dirty="0">
                <a:solidFill>
                  <a:srgbClr val="FFC000"/>
                </a:solidFill>
                <a:latin typeface="Calibri"/>
                <a:cs typeface="Calibri"/>
              </a:rPr>
              <a:t>of</a:t>
            </a:r>
            <a:r>
              <a:rPr sz="1800" spc="-50" dirty="0">
                <a:solidFill>
                  <a:srgbClr val="FFC000"/>
                </a:solidFill>
                <a:latin typeface="Times New Roman"/>
                <a:cs typeface="Times New Roman"/>
              </a:rPr>
              <a:t> </a:t>
            </a:r>
            <a:r>
              <a:rPr sz="1800" b="1" dirty="0">
                <a:solidFill>
                  <a:srgbClr val="FFC000"/>
                </a:solidFill>
                <a:latin typeface="Calibri"/>
                <a:cs typeface="Calibri"/>
              </a:rPr>
              <a:t>Any</a:t>
            </a:r>
            <a:r>
              <a:rPr sz="1800" spc="-75" dirty="0">
                <a:solidFill>
                  <a:srgbClr val="FFC000"/>
                </a:solidFill>
                <a:latin typeface="Times New Roman"/>
                <a:cs typeface="Times New Roman"/>
              </a:rPr>
              <a:t> </a:t>
            </a:r>
            <a:r>
              <a:rPr sz="1800" b="1" spc="-10" dirty="0">
                <a:solidFill>
                  <a:srgbClr val="FFC000"/>
                </a:solidFill>
                <a:latin typeface="Calibri"/>
                <a:cs typeface="Calibri"/>
              </a:rPr>
              <a:t>Situation</a:t>
            </a:r>
            <a:endParaRPr sz="1800">
              <a:latin typeface="Calibri"/>
              <a:cs typeface="Calibri"/>
            </a:endParaRPr>
          </a:p>
          <a:p>
            <a:pPr marL="12700" algn="just">
              <a:lnSpc>
                <a:spcPts val="2050"/>
              </a:lnSpc>
              <a:spcBef>
                <a:spcPts val="790"/>
              </a:spcBef>
            </a:pPr>
            <a:r>
              <a:rPr sz="1800" dirty="0">
                <a:latin typeface="Calibri"/>
                <a:cs typeface="Calibri"/>
              </a:rPr>
              <a:t>Once</a:t>
            </a:r>
            <a:r>
              <a:rPr sz="1800" spc="-45" dirty="0">
                <a:latin typeface="Times New Roman"/>
                <a:cs typeface="Times New Roman"/>
              </a:rPr>
              <a:t> </a:t>
            </a:r>
            <a:r>
              <a:rPr sz="1800" dirty="0">
                <a:latin typeface="Calibri"/>
                <a:cs typeface="Calibri"/>
              </a:rPr>
              <a:t>you</a:t>
            </a:r>
            <a:r>
              <a:rPr sz="1800" spc="-30" dirty="0">
                <a:latin typeface="Times New Roman"/>
                <a:cs typeface="Times New Roman"/>
              </a:rPr>
              <a:t> </a:t>
            </a:r>
            <a:r>
              <a:rPr sz="1800" dirty="0">
                <a:latin typeface="Calibri"/>
                <a:cs typeface="Calibri"/>
              </a:rPr>
              <a:t>get</a:t>
            </a:r>
            <a:r>
              <a:rPr sz="1800" spc="-45" dirty="0">
                <a:latin typeface="Times New Roman"/>
                <a:cs typeface="Times New Roman"/>
              </a:rPr>
              <a:t> </a:t>
            </a:r>
            <a:r>
              <a:rPr sz="1800" dirty="0">
                <a:latin typeface="Calibri"/>
                <a:cs typeface="Calibri"/>
              </a:rPr>
              <a:t>some</a:t>
            </a:r>
            <a:r>
              <a:rPr sz="1800" spc="-35" dirty="0">
                <a:latin typeface="Times New Roman"/>
                <a:cs typeface="Times New Roman"/>
              </a:rPr>
              <a:t> </a:t>
            </a:r>
            <a:r>
              <a:rPr sz="1800" dirty="0">
                <a:latin typeface="Calibri"/>
                <a:cs typeface="Calibri"/>
              </a:rPr>
              <a:t>experience</a:t>
            </a:r>
            <a:r>
              <a:rPr sz="1800" spc="-10" dirty="0">
                <a:latin typeface="Times New Roman"/>
                <a:cs typeface="Times New Roman"/>
              </a:rPr>
              <a:t> </a:t>
            </a:r>
            <a:r>
              <a:rPr sz="1800" dirty="0">
                <a:latin typeface="Calibri"/>
                <a:cs typeface="Calibri"/>
              </a:rPr>
              <a:t>with</a:t>
            </a:r>
            <a:r>
              <a:rPr sz="1800" spc="-30" dirty="0">
                <a:latin typeface="Times New Roman"/>
                <a:cs typeface="Times New Roman"/>
              </a:rPr>
              <a:t> </a:t>
            </a:r>
            <a:r>
              <a:rPr sz="1800" spc="-50" dirty="0">
                <a:latin typeface="Calibri"/>
                <a:cs typeface="Calibri"/>
              </a:rPr>
              <a:t>OOP,</a:t>
            </a:r>
            <a:r>
              <a:rPr sz="1800" spc="-45" dirty="0">
                <a:latin typeface="Times New Roman"/>
                <a:cs typeface="Times New Roman"/>
              </a:rPr>
              <a:t> </a:t>
            </a:r>
            <a:r>
              <a:rPr sz="1800" dirty="0">
                <a:latin typeface="Calibri"/>
                <a:cs typeface="Calibri"/>
              </a:rPr>
              <a:t>you’ll</a:t>
            </a:r>
            <a:r>
              <a:rPr sz="1800" spc="20" dirty="0">
                <a:latin typeface="Calibri"/>
                <a:cs typeface="Calibri"/>
              </a:rPr>
              <a:t> </a:t>
            </a:r>
            <a:r>
              <a:rPr sz="1800" dirty="0">
                <a:latin typeface="Calibri"/>
                <a:cs typeface="Calibri"/>
              </a:rPr>
              <a:t>be</a:t>
            </a:r>
            <a:r>
              <a:rPr sz="1800" spc="-40" dirty="0">
                <a:latin typeface="Times New Roman"/>
                <a:cs typeface="Times New Roman"/>
              </a:rPr>
              <a:t> </a:t>
            </a:r>
            <a:r>
              <a:rPr sz="1800" dirty="0">
                <a:latin typeface="Calibri"/>
                <a:cs typeface="Calibri"/>
              </a:rPr>
              <a:t>able</a:t>
            </a:r>
            <a:r>
              <a:rPr sz="1800" spc="-25" dirty="0">
                <a:latin typeface="Times New Roman"/>
                <a:cs typeface="Times New Roman"/>
              </a:rPr>
              <a:t> </a:t>
            </a:r>
            <a:r>
              <a:rPr sz="1800" spc="-25" dirty="0">
                <a:latin typeface="Calibri"/>
                <a:cs typeface="Calibri"/>
              </a:rPr>
              <a:t>to</a:t>
            </a:r>
            <a:endParaRPr sz="1800">
              <a:latin typeface="Calibri"/>
              <a:cs typeface="Calibri"/>
            </a:endParaRPr>
          </a:p>
          <a:p>
            <a:pPr marL="12700" algn="just">
              <a:lnSpc>
                <a:spcPts val="2050"/>
              </a:lnSpc>
            </a:pPr>
            <a:r>
              <a:rPr sz="1800" dirty="0">
                <a:latin typeface="Calibri"/>
                <a:cs typeface="Calibri"/>
              </a:rPr>
              <a:t>think</a:t>
            </a:r>
            <a:r>
              <a:rPr sz="1800" spc="-60" dirty="0">
                <a:latin typeface="Times New Roman"/>
                <a:cs typeface="Times New Roman"/>
              </a:rPr>
              <a:t> </a:t>
            </a:r>
            <a:r>
              <a:rPr sz="1800" dirty="0">
                <a:latin typeface="Calibri"/>
                <a:cs typeface="Calibri"/>
              </a:rPr>
              <a:t>of</a:t>
            </a:r>
            <a:r>
              <a:rPr sz="1800" spc="-60" dirty="0">
                <a:latin typeface="Times New Roman"/>
                <a:cs typeface="Times New Roman"/>
              </a:rPr>
              <a:t> </a:t>
            </a:r>
            <a:r>
              <a:rPr sz="1800" spc="-10" dirty="0">
                <a:latin typeface="Calibri"/>
                <a:cs typeface="Calibri"/>
              </a:rPr>
              <a:t>problems</a:t>
            </a:r>
            <a:r>
              <a:rPr sz="1800" spc="-60" dirty="0">
                <a:latin typeface="Times New Roman"/>
                <a:cs typeface="Times New Roman"/>
              </a:rPr>
              <a:t> </a:t>
            </a:r>
            <a:r>
              <a:rPr sz="1800" dirty="0">
                <a:latin typeface="Calibri"/>
                <a:cs typeface="Calibri"/>
              </a:rPr>
              <a:t>as</a:t>
            </a:r>
            <a:r>
              <a:rPr sz="1800" spc="-60" dirty="0">
                <a:latin typeface="Times New Roman"/>
                <a:cs typeface="Times New Roman"/>
              </a:rPr>
              <a:t> </a:t>
            </a:r>
            <a:r>
              <a:rPr sz="1800" dirty="0">
                <a:latin typeface="Calibri"/>
                <a:cs typeface="Calibri"/>
              </a:rPr>
              <a:t>small</a:t>
            </a:r>
            <a:r>
              <a:rPr sz="1800" spc="-75" dirty="0">
                <a:latin typeface="Times New Roman"/>
                <a:cs typeface="Times New Roman"/>
              </a:rPr>
              <a:t> </a:t>
            </a:r>
            <a:r>
              <a:rPr sz="1800" dirty="0">
                <a:latin typeface="Calibri"/>
                <a:cs typeface="Calibri"/>
              </a:rPr>
              <a:t>and</a:t>
            </a:r>
            <a:r>
              <a:rPr sz="1800" spc="-50" dirty="0">
                <a:latin typeface="Times New Roman"/>
                <a:cs typeface="Times New Roman"/>
              </a:rPr>
              <a:t> </a:t>
            </a:r>
            <a:r>
              <a:rPr sz="1800" dirty="0">
                <a:latin typeface="Calibri"/>
                <a:cs typeface="Calibri"/>
              </a:rPr>
              <a:t>specific</a:t>
            </a:r>
            <a:r>
              <a:rPr sz="1800" spc="-55" dirty="0">
                <a:latin typeface="Times New Roman"/>
                <a:cs typeface="Times New Roman"/>
              </a:rPr>
              <a:t> </a:t>
            </a:r>
            <a:r>
              <a:rPr sz="1800" spc="-10" dirty="0">
                <a:latin typeface="Calibri"/>
                <a:cs typeface="Calibri"/>
              </a:rPr>
              <a:t>objects.</a:t>
            </a:r>
            <a:endParaRPr sz="1800">
              <a:latin typeface="Calibri"/>
              <a:cs typeface="Calibri"/>
            </a:endParaRPr>
          </a:p>
        </p:txBody>
      </p:sp>
      <p:sp>
        <p:nvSpPr>
          <p:cNvPr id="4" name="object 4"/>
          <p:cNvSpPr txBox="1"/>
          <p:nvPr/>
        </p:nvSpPr>
        <p:spPr>
          <a:xfrm>
            <a:off x="6619499" y="278360"/>
            <a:ext cx="5078095" cy="4905375"/>
          </a:xfrm>
          <a:prstGeom prst="rect">
            <a:avLst/>
          </a:prstGeom>
        </p:spPr>
        <p:txBody>
          <a:bodyPr vert="horz" wrap="square" lIns="0" tIns="125730" rIns="0" bIns="0" rtlCol="0">
            <a:spAutoFit/>
          </a:bodyPr>
          <a:lstStyle/>
          <a:p>
            <a:pPr marL="12700" algn="just">
              <a:lnSpc>
                <a:spcPct val="100000"/>
              </a:lnSpc>
              <a:spcBef>
                <a:spcPts val="990"/>
              </a:spcBef>
            </a:pPr>
            <a:r>
              <a:rPr sz="2000" b="1" dirty="0">
                <a:solidFill>
                  <a:srgbClr val="001F5F"/>
                </a:solidFill>
                <a:latin typeface="Calibri"/>
                <a:cs typeface="Calibri"/>
              </a:rPr>
              <a:t>Class</a:t>
            </a:r>
            <a:r>
              <a:rPr sz="2000" spc="-60" dirty="0">
                <a:solidFill>
                  <a:srgbClr val="001F5F"/>
                </a:solidFill>
                <a:latin typeface="Times New Roman"/>
                <a:cs typeface="Times New Roman"/>
              </a:rPr>
              <a:t> </a:t>
            </a:r>
            <a:r>
              <a:rPr sz="2000" b="1" dirty="0">
                <a:solidFill>
                  <a:srgbClr val="001F5F"/>
                </a:solidFill>
                <a:latin typeface="Calibri"/>
                <a:cs typeface="Calibri"/>
              </a:rPr>
              <a:t>and</a:t>
            </a:r>
            <a:r>
              <a:rPr sz="2000" spc="-65" dirty="0">
                <a:solidFill>
                  <a:srgbClr val="001F5F"/>
                </a:solidFill>
                <a:latin typeface="Times New Roman"/>
                <a:cs typeface="Times New Roman"/>
              </a:rPr>
              <a:t> </a:t>
            </a:r>
            <a:r>
              <a:rPr sz="2000" b="1" dirty="0">
                <a:solidFill>
                  <a:srgbClr val="001F5F"/>
                </a:solidFill>
                <a:latin typeface="Calibri"/>
                <a:cs typeface="Calibri"/>
              </a:rPr>
              <a:t>Objects</a:t>
            </a:r>
            <a:r>
              <a:rPr sz="2000" spc="-75" dirty="0">
                <a:solidFill>
                  <a:srgbClr val="001F5F"/>
                </a:solidFill>
                <a:latin typeface="Times New Roman"/>
                <a:cs typeface="Times New Roman"/>
              </a:rPr>
              <a:t> </a:t>
            </a:r>
            <a:r>
              <a:rPr sz="2000" b="1" dirty="0">
                <a:solidFill>
                  <a:srgbClr val="001F5F"/>
                </a:solidFill>
                <a:latin typeface="Calibri"/>
                <a:cs typeface="Calibri"/>
              </a:rPr>
              <a:t>in</a:t>
            </a:r>
            <a:r>
              <a:rPr sz="2000" spc="-75" dirty="0">
                <a:solidFill>
                  <a:srgbClr val="001F5F"/>
                </a:solidFill>
                <a:latin typeface="Times New Roman"/>
                <a:cs typeface="Times New Roman"/>
              </a:rPr>
              <a:t> </a:t>
            </a:r>
            <a:r>
              <a:rPr sz="2000" b="1" spc="-10" dirty="0">
                <a:solidFill>
                  <a:srgbClr val="001F5F"/>
                </a:solidFill>
                <a:latin typeface="Calibri"/>
                <a:cs typeface="Calibri"/>
              </a:rPr>
              <a:t>Python</a:t>
            </a:r>
            <a:endParaRPr sz="2000">
              <a:latin typeface="Calibri"/>
              <a:cs typeface="Calibri"/>
            </a:endParaRPr>
          </a:p>
          <a:p>
            <a:pPr marL="240029" marR="5080" indent="-227965" algn="just">
              <a:lnSpc>
                <a:spcPts val="1939"/>
              </a:lnSpc>
              <a:spcBef>
                <a:spcPts val="1050"/>
              </a:spcBef>
              <a:buFont typeface="Wingdings"/>
              <a:buChar char=""/>
              <a:tabLst>
                <a:tab pos="241300" algn="l"/>
              </a:tabLst>
            </a:pPr>
            <a:r>
              <a:rPr sz="1800" dirty="0">
                <a:latin typeface="Calibri"/>
                <a:cs typeface="Calibri"/>
              </a:rPr>
              <a:t>Suppose</a:t>
            </a:r>
            <a:r>
              <a:rPr sz="1800" spc="310" dirty="0">
                <a:latin typeface="Times New Roman"/>
                <a:cs typeface="Times New Roman"/>
              </a:rPr>
              <a:t> </a:t>
            </a:r>
            <a:r>
              <a:rPr sz="1800" dirty="0">
                <a:latin typeface="Calibri"/>
                <a:cs typeface="Calibri"/>
              </a:rPr>
              <a:t>you</a:t>
            </a:r>
            <a:r>
              <a:rPr sz="1800" spc="305" dirty="0">
                <a:latin typeface="Times New Roman"/>
                <a:cs typeface="Times New Roman"/>
              </a:rPr>
              <a:t> </a:t>
            </a:r>
            <a:r>
              <a:rPr sz="1800" dirty="0">
                <a:latin typeface="Calibri"/>
                <a:cs typeface="Calibri"/>
              </a:rPr>
              <a:t>wish</a:t>
            </a:r>
            <a:r>
              <a:rPr sz="1800" spc="310" dirty="0">
                <a:latin typeface="Times New Roman"/>
                <a:cs typeface="Times New Roman"/>
              </a:rPr>
              <a:t> </a:t>
            </a:r>
            <a:r>
              <a:rPr sz="1800" dirty="0">
                <a:latin typeface="Calibri"/>
                <a:cs typeface="Calibri"/>
              </a:rPr>
              <a:t>to</a:t>
            </a:r>
            <a:r>
              <a:rPr sz="1800" spc="300" dirty="0">
                <a:latin typeface="Times New Roman"/>
                <a:cs typeface="Times New Roman"/>
              </a:rPr>
              <a:t> </a:t>
            </a:r>
            <a:r>
              <a:rPr sz="1800" dirty="0">
                <a:latin typeface="Calibri"/>
                <a:cs typeface="Calibri"/>
              </a:rPr>
              <a:t>store</a:t>
            </a:r>
            <a:r>
              <a:rPr sz="1800" spc="310" dirty="0">
                <a:latin typeface="Times New Roman"/>
                <a:cs typeface="Times New Roman"/>
              </a:rPr>
              <a:t> </a:t>
            </a:r>
            <a:r>
              <a:rPr sz="1800" dirty="0">
                <a:latin typeface="Calibri"/>
                <a:cs typeface="Calibri"/>
              </a:rPr>
              <a:t>the</a:t>
            </a:r>
            <a:r>
              <a:rPr sz="1800" spc="295" dirty="0">
                <a:latin typeface="Times New Roman"/>
                <a:cs typeface="Times New Roman"/>
              </a:rPr>
              <a:t> </a:t>
            </a:r>
            <a:r>
              <a:rPr sz="1800" dirty="0">
                <a:latin typeface="Calibri"/>
                <a:cs typeface="Calibri"/>
              </a:rPr>
              <a:t>number</a:t>
            </a:r>
            <a:r>
              <a:rPr sz="1800" spc="295" dirty="0">
                <a:latin typeface="Times New Roman"/>
                <a:cs typeface="Times New Roman"/>
              </a:rPr>
              <a:t> </a:t>
            </a:r>
            <a:r>
              <a:rPr sz="1800" dirty="0">
                <a:latin typeface="Calibri"/>
                <a:cs typeface="Calibri"/>
              </a:rPr>
              <a:t>of</a:t>
            </a:r>
            <a:r>
              <a:rPr sz="1800" spc="300" dirty="0">
                <a:latin typeface="Times New Roman"/>
                <a:cs typeface="Times New Roman"/>
              </a:rPr>
              <a:t> </a:t>
            </a:r>
            <a:r>
              <a:rPr sz="1800" spc="-10" dirty="0">
                <a:latin typeface="Calibri"/>
                <a:cs typeface="Calibri"/>
              </a:rPr>
              <a:t>books</a:t>
            </a:r>
            <a:r>
              <a:rPr sz="1800" spc="-10" dirty="0">
                <a:latin typeface="Times New Roman"/>
                <a:cs typeface="Times New Roman"/>
              </a:rPr>
              <a:t> 	</a:t>
            </a:r>
            <a:r>
              <a:rPr sz="1800" dirty="0">
                <a:latin typeface="Calibri"/>
                <a:cs typeface="Calibri"/>
              </a:rPr>
              <a:t>you</a:t>
            </a:r>
            <a:r>
              <a:rPr sz="1800" spc="80" dirty="0">
                <a:latin typeface="Times New Roman"/>
                <a:cs typeface="Times New Roman"/>
              </a:rPr>
              <a:t>  </a:t>
            </a:r>
            <a:r>
              <a:rPr sz="1800" dirty="0">
                <a:latin typeface="Calibri"/>
                <a:cs typeface="Calibri"/>
              </a:rPr>
              <a:t>have,</a:t>
            </a:r>
            <a:r>
              <a:rPr sz="1800" spc="80" dirty="0">
                <a:latin typeface="Times New Roman"/>
                <a:cs typeface="Times New Roman"/>
              </a:rPr>
              <a:t>  </a:t>
            </a:r>
            <a:r>
              <a:rPr sz="1800" dirty="0">
                <a:latin typeface="Calibri"/>
                <a:cs typeface="Calibri"/>
              </a:rPr>
              <a:t>you</a:t>
            </a:r>
            <a:r>
              <a:rPr sz="1800" spc="90" dirty="0">
                <a:latin typeface="Times New Roman"/>
                <a:cs typeface="Times New Roman"/>
              </a:rPr>
              <a:t>  </a:t>
            </a:r>
            <a:r>
              <a:rPr sz="1800" dirty="0">
                <a:latin typeface="Calibri"/>
                <a:cs typeface="Calibri"/>
              </a:rPr>
              <a:t>can</a:t>
            </a:r>
            <a:r>
              <a:rPr sz="1800" spc="80" dirty="0">
                <a:latin typeface="Times New Roman"/>
                <a:cs typeface="Times New Roman"/>
              </a:rPr>
              <a:t>  </a:t>
            </a:r>
            <a:r>
              <a:rPr sz="1800" dirty="0">
                <a:latin typeface="Calibri"/>
                <a:cs typeface="Calibri"/>
              </a:rPr>
              <a:t>simply</a:t>
            </a:r>
            <a:r>
              <a:rPr sz="1800" spc="90" dirty="0">
                <a:latin typeface="Times New Roman"/>
                <a:cs typeface="Times New Roman"/>
              </a:rPr>
              <a:t>  </a:t>
            </a:r>
            <a:r>
              <a:rPr sz="1800" dirty="0">
                <a:latin typeface="Calibri"/>
                <a:cs typeface="Calibri"/>
              </a:rPr>
              <a:t>do</a:t>
            </a:r>
            <a:r>
              <a:rPr sz="1800" spc="80" dirty="0">
                <a:latin typeface="Times New Roman"/>
                <a:cs typeface="Times New Roman"/>
              </a:rPr>
              <a:t>  </a:t>
            </a:r>
            <a:r>
              <a:rPr sz="1800" dirty="0">
                <a:latin typeface="Calibri"/>
                <a:cs typeface="Calibri"/>
              </a:rPr>
              <a:t>that</a:t>
            </a:r>
            <a:r>
              <a:rPr sz="1800" spc="80" dirty="0">
                <a:latin typeface="Times New Roman"/>
                <a:cs typeface="Times New Roman"/>
              </a:rPr>
              <a:t>  </a:t>
            </a:r>
            <a:r>
              <a:rPr sz="1800" dirty="0">
                <a:latin typeface="Calibri"/>
                <a:cs typeface="Calibri"/>
              </a:rPr>
              <a:t>by</a:t>
            </a:r>
            <a:r>
              <a:rPr sz="1800" spc="85" dirty="0">
                <a:latin typeface="Times New Roman"/>
                <a:cs typeface="Times New Roman"/>
              </a:rPr>
              <a:t>  </a:t>
            </a:r>
            <a:r>
              <a:rPr sz="1800" dirty="0">
                <a:latin typeface="Calibri"/>
                <a:cs typeface="Calibri"/>
              </a:rPr>
              <a:t>using</a:t>
            </a:r>
            <a:r>
              <a:rPr sz="1800" spc="85" dirty="0">
                <a:latin typeface="Times New Roman"/>
                <a:cs typeface="Times New Roman"/>
              </a:rPr>
              <a:t>  </a:t>
            </a:r>
            <a:r>
              <a:rPr sz="1800" spc="-50" dirty="0">
                <a:latin typeface="Calibri"/>
                <a:cs typeface="Calibri"/>
              </a:rPr>
              <a:t>a</a:t>
            </a:r>
            <a:r>
              <a:rPr sz="1800" spc="-50" dirty="0">
                <a:latin typeface="Times New Roman"/>
                <a:cs typeface="Times New Roman"/>
              </a:rPr>
              <a:t> 	</a:t>
            </a:r>
            <a:r>
              <a:rPr sz="1800" dirty="0">
                <a:latin typeface="Calibri"/>
                <a:cs typeface="Calibri"/>
              </a:rPr>
              <a:t>variable.</a:t>
            </a:r>
            <a:r>
              <a:rPr sz="1800" spc="-15" dirty="0">
                <a:latin typeface="Times New Roman"/>
                <a:cs typeface="Times New Roman"/>
              </a:rPr>
              <a:t> </a:t>
            </a:r>
            <a:r>
              <a:rPr sz="1800" spc="-20" dirty="0">
                <a:latin typeface="Calibri"/>
                <a:cs typeface="Calibri"/>
              </a:rPr>
              <a:t>Or,</a:t>
            </a:r>
            <a:r>
              <a:rPr sz="1800" spc="-20" dirty="0">
                <a:latin typeface="Times New Roman"/>
                <a:cs typeface="Times New Roman"/>
              </a:rPr>
              <a:t> </a:t>
            </a:r>
            <a:r>
              <a:rPr sz="1800" dirty="0">
                <a:latin typeface="Calibri"/>
                <a:cs typeface="Calibri"/>
              </a:rPr>
              <a:t>say</a:t>
            </a:r>
            <a:r>
              <a:rPr sz="1800" spc="-15" dirty="0">
                <a:latin typeface="Times New Roman"/>
                <a:cs typeface="Times New Roman"/>
              </a:rPr>
              <a:t> </a:t>
            </a:r>
            <a:r>
              <a:rPr sz="1800" dirty="0">
                <a:latin typeface="Calibri"/>
                <a:cs typeface="Calibri"/>
              </a:rPr>
              <a:t>you</a:t>
            </a:r>
            <a:r>
              <a:rPr sz="1800" spc="-15" dirty="0">
                <a:latin typeface="Times New Roman"/>
                <a:cs typeface="Times New Roman"/>
              </a:rPr>
              <a:t> </a:t>
            </a:r>
            <a:r>
              <a:rPr sz="1800" dirty="0">
                <a:latin typeface="Calibri"/>
                <a:cs typeface="Calibri"/>
              </a:rPr>
              <a:t>want</a:t>
            </a:r>
            <a:r>
              <a:rPr sz="1800" spc="-15" dirty="0">
                <a:latin typeface="Times New Roman"/>
                <a:cs typeface="Times New Roman"/>
              </a:rPr>
              <a:t> </a:t>
            </a:r>
            <a:r>
              <a:rPr sz="1800" dirty="0">
                <a:latin typeface="Calibri"/>
                <a:cs typeface="Calibri"/>
              </a:rPr>
              <a:t>to</a:t>
            </a:r>
            <a:r>
              <a:rPr sz="1800" spc="-15" dirty="0">
                <a:latin typeface="Times New Roman"/>
                <a:cs typeface="Times New Roman"/>
              </a:rPr>
              <a:t> </a:t>
            </a:r>
            <a:r>
              <a:rPr sz="1800" dirty="0">
                <a:latin typeface="Calibri"/>
                <a:cs typeface="Calibri"/>
              </a:rPr>
              <a:t>calculate</a:t>
            </a:r>
            <a:r>
              <a:rPr sz="1800" spc="-5" dirty="0">
                <a:latin typeface="Times New Roman"/>
                <a:cs typeface="Times New Roman"/>
              </a:rPr>
              <a:t> </a:t>
            </a:r>
            <a:r>
              <a:rPr sz="1800" dirty="0">
                <a:latin typeface="Calibri"/>
                <a:cs typeface="Calibri"/>
              </a:rPr>
              <a:t>the</a:t>
            </a:r>
            <a:r>
              <a:rPr sz="1800" spc="-10" dirty="0">
                <a:latin typeface="Times New Roman"/>
                <a:cs typeface="Times New Roman"/>
              </a:rPr>
              <a:t> </a:t>
            </a:r>
            <a:r>
              <a:rPr sz="1800" dirty="0">
                <a:latin typeface="Calibri"/>
                <a:cs typeface="Calibri"/>
              </a:rPr>
              <a:t>sum</a:t>
            </a:r>
            <a:r>
              <a:rPr sz="1800" spc="-10" dirty="0">
                <a:latin typeface="Times New Roman"/>
                <a:cs typeface="Times New Roman"/>
              </a:rPr>
              <a:t> </a:t>
            </a:r>
            <a:r>
              <a:rPr sz="1800" dirty="0">
                <a:latin typeface="Calibri"/>
                <a:cs typeface="Calibri"/>
              </a:rPr>
              <a:t>of</a:t>
            </a:r>
            <a:r>
              <a:rPr sz="1800" spc="-15" dirty="0">
                <a:latin typeface="Times New Roman"/>
                <a:cs typeface="Times New Roman"/>
              </a:rPr>
              <a:t> </a:t>
            </a:r>
            <a:r>
              <a:rPr sz="1800" spc="-50" dirty="0">
                <a:latin typeface="Calibri"/>
                <a:cs typeface="Calibri"/>
              </a:rPr>
              <a:t>5</a:t>
            </a:r>
            <a:r>
              <a:rPr sz="1800" spc="-50" dirty="0">
                <a:latin typeface="Times New Roman"/>
                <a:cs typeface="Times New Roman"/>
              </a:rPr>
              <a:t> 	</a:t>
            </a:r>
            <a:r>
              <a:rPr sz="1800" dirty="0">
                <a:latin typeface="Calibri"/>
                <a:cs typeface="Calibri"/>
              </a:rPr>
              <a:t>numbers</a:t>
            </a:r>
            <a:r>
              <a:rPr sz="1800" spc="-35" dirty="0">
                <a:latin typeface="Times New Roman"/>
                <a:cs typeface="Times New Roman"/>
              </a:rPr>
              <a:t> </a:t>
            </a:r>
            <a:r>
              <a:rPr sz="1800" dirty="0">
                <a:latin typeface="Calibri"/>
                <a:cs typeface="Calibri"/>
              </a:rPr>
              <a:t>and</a:t>
            </a:r>
            <a:r>
              <a:rPr sz="1800" spc="-20" dirty="0">
                <a:latin typeface="Times New Roman"/>
                <a:cs typeface="Times New Roman"/>
              </a:rPr>
              <a:t> </a:t>
            </a:r>
            <a:r>
              <a:rPr sz="1800" dirty="0">
                <a:latin typeface="Calibri"/>
                <a:cs typeface="Calibri"/>
              </a:rPr>
              <a:t>store</a:t>
            </a:r>
            <a:r>
              <a:rPr sz="1800" spc="-40" dirty="0">
                <a:latin typeface="Times New Roman"/>
                <a:cs typeface="Times New Roman"/>
              </a:rPr>
              <a:t> </a:t>
            </a:r>
            <a:r>
              <a:rPr sz="1800" dirty="0">
                <a:latin typeface="Calibri"/>
                <a:cs typeface="Calibri"/>
              </a:rPr>
              <a:t>it</a:t>
            </a:r>
            <a:r>
              <a:rPr sz="1800" spc="-20" dirty="0">
                <a:latin typeface="Times New Roman"/>
                <a:cs typeface="Times New Roman"/>
              </a:rPr>
              <a:t> </a:t>
            </a:r>
            <a:r>
              <a:rPr sz="1800" dirty="0">
                <a:latin typeface="Calibri"/>
                <a:cs typeface="Calibri"/>
              </a:rPr>
              <a:t>in</a:t>
            </a:r>
            <a:r>
              <a:rPr sz="1800" spc="-30" dirty="0">
                <a:latin typeface="Times New Roman"/>
                <a:cs typeface="Times New Roman"/>
              </a:rPr>
              <a:t> </a:t>
            </a:r>
            <a:r>
              <a:rPr sz="1800" dirty="0">
                <a:latin typeface="Calibri"/>
                <a:cs typeface="Calibri"/>
              </a:rPr>
              <a:t>a</a:t>
            </a:r>
            <a:r>
              <a:rPr sz="1800" spc="-40" dirty="0">
                <a:latin typeface="Times New Roman"/>
                <a:cs typeface="Times New Roman"/>
              </a:rPr>
              <a:t> </a:t>
            </a:r>
            <a:r>
              <a:rPr sz="1800" dirty="0">
                <a:latin typeface="Calibri"/>
                <a:cs typeface="Calibri"/>
              </a:rPr>
              <a:t>variable,</a:t>
            </a:r>
            <a:r>
              <a:rPr sz="1800" spc="-25" dirty="0">
                <a:latin typeface="Times New Roman"/>
                <a:cs typeface="Times New Roman"/>
              </a:rPr>
              <a:t> </a:t>
            </a:r>
            <a:r>
              <a:rPr sz="1800" dirty="0">
                <a:latin typeface="Calibri"/>
                <a:cs typeface="Calibri"/>
              </a:rPr>
              <a:t>well,</a:t>
            </a:r>
            <a:r>
              <a:rPr sz="1800" spc="-30" dirty="0">
                <a:latin typeface="Times New Roman"/>
                <a:cs typeface="Times New Roman"/>
              </a:rPr>
              <a:t> </a:t>
            </a:r>
            <a:r>
              <a:rPr sz="1800" dirty="0">
                <a:latin typeface="Calibri"/>
                <a:cs typeface="Calibri"/>
              </a:rPr>
              <a:t>that</a:t>
            </a:r>
            <a:r>
              <a:rPr sz="1800" spc="-45" dirty="0">
                <a:latin typeface="Times New Roman"/>
                <a:cs typeface="Times New Roman"/>
              </a:rPr>
              <a:t> </a:t>
            </a:r>
            <a:r>
              <a:rPr sz="1800" dirty="0">
                <a:latin typeface="Calibri"/>
                <a:cs typeface="Calibri"/>
              </a:rPr>
              <a:t>can</a:t>
            </a:r>
            <a:r>
              <a:rPr sz="1800" spc="-20" dirty="0">
                <a:latin typeface="Times New Roman"/>
                <a:cs typeface="Times New Roman"/>
              </a:rPr>
              <a:t> </a:t>
            </a:r>
            <a:r>
              <a:rPr sz="1800" spc="-25" dirty="0">
                <a:latin typeface="Calibri"/>
                <a:cs typeface="Calibri"/>
              </a:rPr>
              <a:t>be</a:t>
            </a:r>
            <a:r>
              <a:rPr sz="1800" spc="-25" dirty="0">
                <a:latin typeface="Times New Roman"/>
                <a:cs typeface="Times New Roman"/>
              </a:rPr>
              <a:t> 	</a:t>
            </a:r>
            <a:r>
              <a:rPr sz="1800" dirty="0">
                <a:latin typeface="Calibri"/>
                <a:cs typeface="Calibri"/>
              </a:rPr>
              <a:t>done</a:t>
            </a:r>
            <a:r>
              <a:rPr sz="1800" spc="-60" dirty="0">
                <a:latin typeface="Times New Roman"/>
                <a:cs typeface="Times New Roman"/>
              </a:rPr>
              <a:t> </a:t>
            </a:r>
            <a:r>
              <a:rPr sz="1800" spc="-20" dirty="0">
                <a:latin typeface="Calibri"/>
                <a:cs typeface="Calibri"/>
              </a:rPr>
              <a:t>too!</a:t>
            </a:r>
            <a:endParaRPr sz="1800">
              <a:latin typeface="Calibri"/>
              <a:cs typeface="Calibri"/>
            </a:endParaRPr>
          </a:p>
          <a:p>
            <a:pPr marL="241300" marR="6350" indent="-228600" algn="just">
              <a:lnSpc>
                <a:spcPts val="1939"/>
              </a:lnSpc>
              <a:spcBef>
                <a:spcPts val="1019"/>
              </a:spcBef>
              <a:buFont typeface="Wingdings"/>
              <a:buChar char=""/>
              <a:tabLst>
                <a:tab pos="241300" algn="l"/>
              </a:tabLst>
            </a:pPr>
            <a:r>
              <a:rPr sz="1800" dirty="0">
                <a:latin typeface="Calibri"/>
                <a:cs typeface="Calibri"/>
              </a:rPr>
              <a:t>Primitive</a:t>
            </a:r>
            <a:r>
              <a:rPr sz="1800" spc="35" dirty="0">
                <a:latin typeface="Times New Roman"/>
                <a:cs typeface="Times New Roman"/>
              </a:rPr>
              <a:t> </a:t>
            </a:r>
            <a:r>
              <a:rPr sz="1800" dirty="0">
                <a:latin typeface="Calibri"/>
                <a:cs typeface="Calibri"/>
              </a:rPr>
              <a:t>data</a:t>
            </a:r>
            <a:r>
              <a:rPr sz="1800" spc="35" dirty="0">
                <a:latin typeface="Times New Roman"/>
                <a:cs typeface="Times New Roman"/>
              </a:rPr>
              <a:t> </a:t>
            </a:r>
            <a:r>
              <a:rPr sz="1800" dirty="0">
                <a:latin typeface="Calibri"/>
                <a:cs typeface="Calibri"/>
              </a:rPr>
              <a:t>structures</a:t>
            </a:r>
            <a:r>
              <a:rPr sz="1800" spc="45" dirty="0">
                <a:latin typeface="Times New Roman"/>
                <a:cs typeface="Times New Roman"/>
              </a:rPr>
              <a:t> </a:t>
            </a:r>
            <a:r>
              <a:rPr sz="1800" dirty="0">
                <a:latin typeface="Calibri"/>
                <a:cs typeface="Calibri"/>
              </a:rPr>
              <a:t>like</a:t>
            </a:r>
            <a:r>
              <a:rPr sz="1800" spc="50" dirty="0">
                <a:latin typeface="Times New Roman"/>
                <a:cs typeface="Times New Roman"/>
              </a:rPr>
              <a:t> </a:t>
            </a:r>
            <a:r>
              <a:rPr sz="1800" dirty="0">
                <a:latin typeface="Calibri"/>
                <a:cs typeface="Calibri"/>
              </a:rPr>
              <a:t>numbers,</a:t>
            </a:r>
            <a:r>
              <a:rPr sz="1800" spc="35" dirty="0">
                <a:latin typeface="Times New Roman"/>
                <a:cs typeface="Times New Roman"/>
              </a:rPr>
              <a:t> </a:t>
            </a:r>
            <a:r>
              <a:rPr sz="1800" dirty="0">
                <a:latin typeface="Calibri"/>
                <a:cs typeface="Calibri"/>
              </a:rPr>
              <a:t>strings,</a:t>
            </a:r>
            <a:r>
              <a:rPr sz="1800" spc="45" dirty="0">
                <a:latin typeface="Times New Roman"/>
                <a:cs typeface="Times New Roman"/>
              </a:rPr>
              <a:t> </a:t>
            </a:r>
            <a:r>
              <a:rPr sz="1800" spc="-25" dirty="0">
                <a:latin typeface="Calibri"/>
                <a:cs typeface="Calibri"/>
              </a:rPr>
              <a:t>and</a:t>
            </a:r>
            <a:r>
              <a:rPr sz="1800" spc="-25" dirty="0">
                <a:latin typeface="Times New Roman"/>
                <a:cs typeface="Times New Roman"/>
              </a:rPr>
              <a:t> </a:t>
            </a:r>
            <a:r>
              <a:rPr sz="1800" dirty="0">
                <a:latin typeface="Calibri"/>
                <a:cs typeface="Calibri"/>
              </a:rPr>
              <a:t>lists</a:t>
            </a:r>
            <a:r>
              <a:rPr sz="1800" spc="100" dirty="0">
                <a:latin typeface="Times New Roman"/>
                <a:cs typeface="Times New Roman"/>
              </a:rPr>
              <a:t>  </a:t>
            </a:r>
            <a:r>
              <a:rPr sz="1800" dirty="0">
                <a:latin typeface="Calibri"/>
                <a:cs typeface="Calibri"/>
              </a:rPr>
              <a:t>are</a:t>
            </a:r>
            <a:r>
              <a:rPr sz="1800" spc="110" dirty="0">
                <a:latin typeface="Times New Roman"/>
                <a:cs typeface="Times New Roman"/>
              </a:rPr>
              <a:t>  </a:t>
            </a:r>
            <a:r>
              <a:rPr sz="1800" dirty="0">
                <a:latin typeface="Calibri"/>
                <a:cs typeface="Calibri"/>
              </a:rPr>
              <a:t>designed</a:t>
            </a:r>
            <a:r>
              <a:rPr sz="1800" spc="105" dirty="0">
                <a:latin typeface="Times New Roman"/>
                <a:cs typeface="Times New Roman"/>
              </a:rPr>
              <a:t>  </a:t>
            </a:r>
            <a:r>
              <a:rPr sz="1800" dirty="0">
                <a:latin typeface="Calibri"/>
                <a:cs typeface="Calibri"/>
              </a:rPr>
              <a:t>to</a:t>
            </a:r>
            <a:r>
              <a:rPr sz="1800" spc="105" dirty="0">
                <a:latin typeface="Times New Roman"/>
                <a:cs typeface="Times New Roman"/>
              </a:rPr>
              <a:t>  </a:t>
            </a:r>
            <a:r>
              <a:rPr sz="1800" dirty="0">
                <a:latin typeface="Calibri"/>
                <a:cs typeface="Calibri"/>
              </a:rPr>
              <a:t>store</a:t>
            </a:r>
            <a:r>
              <a:rPr sz="1800" spc="110" dirty="0">
                <a:latin typeface="Times New Roman"/>
                <a:cs typeface="Times New Roman"/>
              </a:rPr>
              <a:t>  </a:t>
            </a:r>
            <a:r>
              <a:rPr sz="1800" dirty="0">
                <a:latin typeface="Calibri"/>
                <a:cs typeface="Calibri"/>
              </a:rPr>
              <a:t>simple</a:t>
            </a:r>
            <a:r>
              <a:rPr sz="1800" spc="105" dirty="0">
                <a:latin typeface="Times New Roman"/>
                <a:cs typeface="Times New Roman"/>
              </a:rPr>
              <a:t>  </a:t>
            </a:r>
            <a:r>
              <a:rPr sz="1800" dirty="0">
                <a:latin typeface="Calibri"/>
                <a:cs typeface="Calibri"/>
              </a:rPr>
              <a:t>values</a:t>
            </a:r>
            <a:r>
              <a:rPr sz="1800" spc="110" dirty="0">
                <a:latin typeface="Times New Roman"/>
                <a:cs typeface="Times New Roman"/>
              </a:rPr>
              <a:t>  </a:t>
            </a:r>
            <a:r>
              <a:rPr sz="1800" dirty="0">
                <a:latin typeface="Calibri"/>
                <a:cs typeface="Calibri"/>
              </a:rPr>
              <a:t>in</a:t>
            </a:r>
            <a:r>
              <a:rPr sz="1800" spc="110" dirty="0">
                <a:latin typeface="Times New Roman"/>
                <a:cs typeface="Times New Roman"/>
              </a:rPr>
              <a:t>  </a:t>
            </a:r>
            <a:r>
              <a:rPr sz="1800" spc="-50" dirty="0">
                <a:latin typeface="Calibri"/>
                <a:cs typeface="Calibri"/>
              </a:rPr>
              <a:t>a</a:t>
            </a:r>
            <a:r>
              <a:rPr sz="1800" spc="-50" dirty="0">
                <a:latin typeface="Times New Roman"/>
                <a:cs typeface="Times New Roman"/>
              </a:rPr>
              <a:t> </a:t>
            </a:r>
            <a:r>
              <a:rPr sz="1800" dirty="0">
                <a:latin typeface="Calibri"/>
                <a:cs typeface="Calibri"/>
              </a:rPr>
              <a:t>variable.</a:t>
            </a:r>
            <a:r>
              <a:rPr sz="1800" spc="105" dirty="0">
                <a:latin typeface="Times New Roman"/>
                <a:cs typeface="Times New Roman"/>
              </a:rPr>
              <a:t>  </a:t>
            </a:r>
            <a:r>
              <a:rPr sz="1800" dirty="0">
                <a:latin typeface="Calibri"/>
                <a:cs typeface="Calibri"/>
              </a:rPr>
              <a:t>Suppose,</a:t>
            </a:r>
            <a:r>
              <a:rPr sz="1800" spc="110" dirty="0">
                <a:latin typeface="Times New Roman"/>
                <a:cs typeface="Times New Roman"/>
              </a:rPr>
              <a:t>  </a:t>
            </a:r>
            <a:r>
              <a:rPr sz="1800" dirty="0">
                <a:latin typeface="Calibri"/>
                <a:cs typeface="Calibri"/>
              </a:rPr>
              <a:t>your</a:t>
            </a:r>
            <a:r>
              <a:rPr sz="1800" spc="114" dirty="0">
                <a:latin typeface="Times New Roman"/>
                <a:cs typeface="Times New Roman"/>
              </a:rPr>
              <a:t>  </a:t>
            </a:r>
            <a:r>
              <a:rPr sz="1800" dirty="0">
                <a:latin typeface="Calibri"/>
                <a:cs typeface="Calibri"/>
              </a:rPr>
              <a:t>name,</a:t>
            </a:r>
            <a:r>
              <a:rPr sz="1800" spc="105" dirty="0">
                <a:latin typeface="Times New Roman"/>
                <a:cs typeface="Times New Roman"/>
              </a:rPr>
              <a:t>  </a:t>
            </a:r>
            <a:r>
              <a:rPr sz="1800" dirty="0">
                <a:latin typeface="Calibri"/>
                <a:cs typeface="Calibri"/>
              </a:rPr>
              <a:t>or</a:t>
            </a:r>
            <a:r>
              <a:rPr sz="1800" spc="110" dirty="0">
                <a:latin typeface="Times New Roman"/>
                <a:cs typeface="Times New Roman"/>
              </a:rPr>
              <a:t>  </a:t>
            </a:r>
            <a:r>
              <a:rPr sz="1800" dirty="0">
                <a:latin typeface="Calibri"/>
                <a:cs typeface="Calibri"/>
              </a:rPr>
              <a:t>square</a:t>
            </a:r>
            <a:r>
              <a:rPr sz="1800" spc="120" dirty="0">
                <a:latin typeface="Times New Roman"/>
                <a:cs typeface="Times New Roman"/>
              </a:rPr>
              <a:t>  </a:t>
            </a:r>
            <a:r>
              <a:rPr sz="1800" dirty="0">
                <a:latin typeface="Calibri"/>
                <a:cs typeface="Calibri"/>
              </a:rPr>
              <a:t>of</a:t>
            </a:r>
            <a:r>
              <a:rPr sz="1800" spc="114" dirty="0">
                <a:latin typeface="Times New Roman"/>
                <a:cs typeface="Times New Roman"/>
              </a:rPr>
              <a:t>  </a:t>
            </a:r>
            <a:r>
              <a:rPr sz="1800" spc="-50" dirty="0">
                <a:latin typeface="Calibri"/>
                <a:cs typeface="Calibri"/>
              </a:rPr>
              <a:t>a</a:t>
            </a:r>
            <a:r>
              <a:rPr sz="1800" spc="-50" dirty="0">
                <a:latin typeface="Times New Roman"/>
                <a:cs typeface="Times New Roman"/>
              </a:rPr>
              <a:t> </a:t>
            </a:r>
            <a:r>
              <a:rPr sz="1800" spc="-25" dirty="0">
                <a:latin typeface="Calibri"/>
                <a:cs typeface="Calibri"/>
              </a:rPr>
              <a:t>number,</a:t>
            </a:r>
            <a:r>
              <a:rPr sz="1800" spc="-65" dirty="0">
                <a:latin typeface="Times New Roman"/>
                <a:cs typeface="Times New Roman"/>
              </a:rPr>
              <a:t> </a:t>
            </a:r>
            <a:r>
              <a:rPr sz="1800" dirty="0">
                <a:latin typeface="Calibri"/>
                <a:cs typeface="Calibri"/>
              </a:rPr>
              <a:t>or</a:t>
            </a:r>
            <a:r>
              <a:rPr sz="1800" spc="-60" dirty="0">
                <a:latin typeface="Times New Roman"/>
                <a:cs typeface="Times New Roman"/>
              </a:rPr>
              <a:t> </a:t>
            </a:r>
            <a:r>
              <a:rPr sz="1800" dirty="0">
                <a:latin typeface="Calibri"/>
                <a:cs typeface="Calibri"/>
              </a:rPr>
              <a:t>count</a:t>
            </a:r>
            <a:r>
              <a:rPr sz="1800" spc="-65" dirty="0">
                <a:latin typeface="Times New Roman"/>
                <a:cs typeface="Times New Roman"/>
              </a:rPr>
              <a:t> </a:t>
            </a:r>
            <a:r>
              <a:rPr sz="1800" dirty="0">
                <a:latin typeface="Calibri"/>
                <a:cs typeface="Calibri"/>
              </a:rPr>
              <a:t>of</a:t>
            </a:r>
            <a:r>
              <a:rPr sz="1800" spc="-65" dirty="0">
                <a:latin typeface="Times New Roman"/>
                <a:cs typeface="Times New Roman"/>
              </a:rPr>
              <a:t> </a:t>
            </a:r>
            <a:r>
              <a:rPr sz="1800" dirty="0">
                <a:latin typeface="Calibri"/>
                <a:cs typeface="Calibri"/>
              </a:rPr>
              <a:t>some</a:t>
            </a:r>
            <a:r>
              <a:rPr sz="1800" spc="-65" dirty="0">
                <a:latin typeface="Times New Roman"/>
                <a:cs typeface="Times New Roman"/>
              </a:rPr>
              <a:t> </a:t>
            </a:r>
            <a:r>
              <a:rPr sz="1800" spc="-10" dirty="0">
                <a:latin typeface="Calibri"/>
                <a:cs typeface="Calibri"/>
              </a:rPr>
              <a:t>marbles</a:t>
            </a:r>
            <a:r>
              <a:rPr sz="1800" spc="-70" dirty="0">
                <a:latin typeface="Times New Roman"/>
                <a:cs typeface="Times New Roman"/>
              </a:rPr>
              <a:t> </a:t>
            </a:r>
            <a:r>
              <a:rPr sz="1800" spc="-10" dirty="0">
                <a:latin typeface="Calibri"/>
                <a:cs typeface="Calibri"/>
              </a:rPr>
              <a:t>(say).</a:t>
            </a:r>
            <a:endParaRPr sz="1800">
              <a:latin typeface="Calibri"/>
              <a:cs typeface="Calibri"/>
            </a:endParaRPr>
          </a:p>
          <a:p>
            <a:pPr marL="240029" marR="6985" indent="-227965" algn="just">
              <a:lnSpc>
                <a:spcPts val="1939"/>
              </a:lnSpc>
              <a:spcBef>
                <a:spcPts val="1015"/>
              </a:spcBef>
              <a:buFont typeface="Wingdings"/>
              <a:buChar char=""/>
              <a:tabLst>
                <a:tab pos="241300" algn="l"/>
              </a:tabLst>
            </a:pPr>
            <a:r>
              <a:rPr sz="1800" dirty="0">
                <a:latin typeface="Calibri"/>
                <a:cs typeface="Calibri"/>
              </a:rPr>
              <a:t>But</a:t>
            </a:r>
            <a:r>
              <a:rPr sz="1800" spc="75" dirty="0">
                <a:latin typeface="Times New Roman"/>
                <a:cs typeface="Times New Roman"/>
              </a:rPr>
              <a:t> </a:t>
            </a:r>
            <a:r>
              <a:rPr sz="1800" dirty="0">
                <a:latin typeface="Calibri"/>
                <a:cs typeface="Calibri"/>
              </a:rPr>
              <a:t>what</a:t>
            </a:r>
            <a:r>
              <a:rPr sz="1800" spc="75" dirty="0">
                <a:latin typeface="Times New Roman"/>
                <a:cs typeface="Times New Roman"/>
              </a:rPr>
              <a:t> </a:t>
            </a:r>
            <a:r>
              <a:rPr sz="1800" dirty="0">
                <a:latin typeface="Calibri"/>
                <a:cs typeface="Calibri"/>
              </a:rPr>
              <a:t>if</a:t>
            </a:r>
            <a:r>
              <a:rPr sz="1800" spc="85" dirty="0">
                <a:latin typeface="Times New Roman"/>
                <a:cs typeface="Times New Roman"/>
              </a:rPr>
              <a:t> </a:t>
            </a:r>
            <a:r>
              <a:rPr sz="1800" dirty="0">
                <a:latin typeface="Calibri"/>
                <a:cs typeface="Calibri"/>
              </a:rPr>
              <a:t>you</a:t>
            </a:r>
            <a:r>
              <a:rPr sz="1800" spc="100" dirty="0">
                <a:latin typeface="Times New Roman"/>
                <a:cs typeface="Times New Roman"/>
              </a:rPr>
              <a:t> </a:t>
            </a:r>
            <a:r>
              <a:rPr sz="1800" dirty="0">
                <a:latin typeface="Calibri"/>
                <a:cs typeface="Calibri"/>
              </a:rPr>
              <a:t>need</a:t>
            </a:r>
            <a:r>
              <a:rPr sz="1800" spc="85" dirty="0">
                <a:latin typeface="Times New Roman"/>
                <a:cs typeface="Times New Roman"/>
              </a:rPr>
              <a:t> </a:t>
            </a:r>
            <a:r>
              <a:rPr sz="1800" dirty="0">
                <a:latin typeface="Calibri"/>
                <a:cs typeface="Calibri"/>
              </a:rPr>
              <a:t>to</a:t>
            </a:r>
            <a:r>
              <a:rPr sz="1800" spc="75" dirty="0">
                <a:latin typeface="Times New Roman"/>
                <a:cs typeface="Times New Roman"/>
              </a:rPr>
              <a:t> </a:t>
            </a:r>
            <a:r>
              <a:rPr sz="1800" dirty="0">
                <a:latin typeface="Calibri"/>
                <a:cs typeface="Calibri"/>
              </a:rPr>
              <a:t>store</a:t>
            </a:r>
            <a:r>
              <a:rPr sz="1800" spc="85" dirty="0">
                <a:latin typeface="Times New Roman"/>
                <a:cs typeface="Times New Roman"/>
              </a:rPr>
              <a:t> </a:t>
            </a:r>
            <a:r>
              <a:rPr sz="1800" dirty="0">
                <a:latin typeface="Calibri"/>
                <a:cs typeface="Calibri"/>
              </a:rPr>
              <a:t>the</a:t>
            </a:r>
            <a:r>
              <a:rPr sz="1800" spc="80" dirty="0">
                <a:latin typeface="Times New Roman"/>
                <a:cs typeface="Times New Roman"/>
              </a:rPr>
              <a:t> </a:t>
            </a:r>
            <a:r>
              <a:rPr sz="1800" dirty="0">
                <a:latin typeface="Calibri"/>
                <a:cs typeface="Calibri"/>
              </a:rPr>
              <a:t>details</a:t>
            </a:r>
            <a:r>
              <a:rPr sz="1800" spc="80" dirty="0">
                <a:latin typeface="Times New Roman"/>
                <a:cs typeface="Times New Roman"/>
              </a:rPr>
              <a:t> </a:t>
            </a:r>
            <a:r>
              <a:rPr sz="1800" dirty="0">
                <a:latin typeface="Calibri"/>
                <a:cs typeface="Calibri"/>
              </a:rPr>
              <a:t>of</a:t>
            </a:r>
            <a:r>
              <a:rPr sz="1800" spc="80" dirty="0">
                <a:latin typeface="Times New Roman"/>
                <a:cs typeface="Times New Roman"/>
              </a:rPr>
              <a:t> </a:t>
            </a:r>
            <a:r>
              <a:rPr sz="1800" dirty="0">
                <a:latin typeface="Calibri"/>
                <a:cs typeface="Calibri"/>
              </a:rPr>
              <a:t>all</a:t>
            </a:r>
            <a:r>
              <a:rPr sz="1800" spc="85" dirty="0">
                <a:latin typeface="Times New Roman"/>
                <a:cs typeface="Times New Roman"/>
              </a:rPr>
              <a:t> </a:t>
            </a:r>
            <a:r>
              <a:rPr sz="1800" spc="-25" dirty="0">
                <a:latin typeface="Calibri"/>
                <a:cs typeface="Calibri"/>
              </a:rPr>
              <a:t>the</a:t>
            </a:r>
            <a:r>
              <a:rPr sz="1800" spc="-25" dirty="0">
                <a:latin typeface="Times New Roman"/>
                <a:cs typeface="Times New Roman"/>
              </a:rPr>
              <a:t> 	</a:t>
            </a:r>
            <a:r>
              <a:rPr sz="1800" spc="-10" dirty="0">
                <a:latin typeface="Calibri"/>
                <a:cs typeface="Calibri"/>
              </a:rPr>
              <a:t>Employees</a:t>
            </a:r>
            <a:r>
              <a:rPr sz="1800" spc="-60" dirty="0">
                <a:latin typeface="Times New Roman"/>
                <a:cs typeface="Times New Roman"/>
              </a:rPr>
              <a:t> </a:t>
            </a:r>
            <a:r>
              <a:rPr sz="1800" dirty="0">
                <a:latin typeface="Calibri"/>
                <a:cs typeface="Calibri"/>
              </a:rPr>
              <a:t>in</a:t>
            </a:r>
            <a:r>
              <a:rPr sz="1800" spc="-50" dirty="0">
                <a:latin typeface="Times New Roman"/>
                <a:cs typeface="Times New Roman"/>
              </a:rPr>
              <a:t> </a:t>
            </a:r>
            <a:r>
              <a:rPr sz="1800" dirty="0">
                <a:latin typeface="Calibri"/>
                <a:cs typeface="Calibri"/>
              </a:rPr>
              <a:t>your</a:t>
            </a:r>
            <a:r>
              <a:rPr sz="1800" spc="-55" dirty="0">
                <a:latin typeface="Times New Roman"/>
                <a:cs typeface="Times New Roman"/>
              </a:rPr>
              <a:t> </a:t>
            </a:r>
            <a:r>
              <a:rPr sz="1800" spc="-10" dirty="0">
                <a:latin typeface="Calibri"/>
                <a:cs typeface="Calibri"/>
              </a:rPr>
              <a:t>company?</a:t>
            </a:r>
            <a:endParaRPr sz="1800">
              <a:latin typeface="Calibri"/>
              <a:cs typeface="Calibri"/>
            </a:endParaRPr>
          </a:p>
          <a:p>
            <a:pPr marL="241300" marR="5715" indent="-228600" algn="just">
              <a:lnSpc>
                <a:spcPct val="90000"/>
              </a:lnSpc>
              <a:spcBef>
                <a:spcPts val="985"/>
              </a:spcBef>
              <a:buFont typeface="Wingdings"/>
              <a:buChar char=""/>
              <a:tabLst>
                <a:tab pos="241300" algn="l"/>
              </a:tabLst>
            </a:pPr>
            <a:r>
              <a:rPr sz="1800" b="1" dirty="0">
                <a:latin typeface="Calibri"/>
                <a:cs typeface="Calibri"/>
              </a:rPr>
              <a:t>For</a:t>
            </a:r>
            <a:r>
              <a:rPr sz="1800" spc="45" dirty="0">
                <a:latin typeface="Times New Roman"/>
                <a:cs typeface="Times New Roman"/>
              </a:rPr>
              <a:t> </a:t>
            </a:r>
            <a:r>
              <a:rPr sz="1800" b="1" dirty="0">
                <a:latin typeface="Calibri"/>
                <a:cs typeface="Calibri"/>
              </a:rPr>
              <a:t>example</a:t>
            </a:r>
            <a:r>
              <a:rPr sz="1800" dirty="0">
                <a:latin typeface="Calibri"/>
                <a:cs typeface="Calibri"/>
              </a:rPr>
              <a:t>,</a:t>
            </a:r>
            <a:r>
              <a:rPr sz="1800" spc="50" dirty="0">
                <a:latin typeface="Times New Roman"/>
                <a:cs typeface="Times New Roman"/>
              </a:rPr>
              <a:t> </a:t>
            </a:r>
            <a:r>
              <a:rPr sz="1800" dirty="0">
                <a:latin typeface="Calibri"/>
                <a:cs typeface="Calibri"/>
              </a:rPr>
              <a:t>you</a:t>
            </a:r>
            <a:r>
              <a:rPr sz="1800" spc="60" dirty="0">
                <a:latin typeface="Times New Roman"/>
                <a:cs typeface="Times New Roman"/>
              </a:rPr>
              <a:t> </a:t>
            </a:r>
            <a:r>
              <a:rPr sz="1800" dirty="0">
                <a:latin typeface="Calibri"/>
                <a:cs typeface="Calibri"/>
              </a:rPr>
              <a:t>may</a:t>
            </a:r>
            <a:r>
              <a:rPr sz="1800" spc="60" dirty="0">
                <a:latin typeface="Times New Roman"/>
                <a:cs typeface="Times New Roman"/>
              </a:rPr>
              <a:t> </a:t>
            </a:r>
            <a:r>
              <a:rPr sz="1800" dirty="0">
                <a:latin typeface="Calibri"/>
                <a:cs typeface="Calibri"/>
              </a:rPr>
              <a:t>try</a:t>
            </a:r>
            <a:r>
              <a:rPr sz="1800" spc="65" dirty="0">
                <a:latin typeface="Times New Roman"/>
                <a:cs typeface="Times New Roman"/>
              </a:rPr>
              <a:t> </a:t>
            </a:r>
            <a:r>
              <a:rPr sz="1800" dirty="0">
                <a:latin typeface="Calibri"/>
                <a:cs typeface="Calibri"/>
              </a:rPr>
              <a:t>to</a:t>
            </a:r>
            <a:r>
              <a:rPr sz="1800" spc="60" dirty="0">
                <a:latin typeface="Times New Roman"/>
                <a:cs typeface="Times New Roman"/>
              </a:rPr>
              <a:t> </a:t>
            </a:r>
            <a:r>
              <a:rPr sz="1800" dirty="0">
                <a:latin typeface="Calibri"/>
                <a:cs typeface="Calibri"/>
              </a:rPr>
              <a:t>store</a:t>
            </a:r>
            <a:r>
              <a:rPr sz="1800" spc="60" dirty="0">
                <a:latin typeface="Times New Roman"/>
                <a:cs typeface="Times New Roman"/>
              </a:rPr>
              <a:t> </a:t>
            </a:r>
            <a:r>
              <a:rPr sz="1800" dirty="0">
                <a:latin typeface="Calibri"/>
                <a:cs typeface="Calibri"/>
              </a:rPr>
              <a:t>every</a:t>
            </a:r>
            <a:r>
              <a:rPr sz="1800" spc="65" dirty="0">
                <a:latin typeface="Times New Roman"/>
                <a:cs typeface="Times New Roman"/>
              </a:rPr>
              <a:t> </a:t>
            </a:r>
            <a:r>
              <a:rPr sz="1800" spc="-10" dirty="0">
                <a:latin typeface="Calibri"/>
                <a:cs typeface="Calibri"/>
              </a:rPr>
              <a:t>employee</a:t>
            </a:r>
            <a:r>
              <a:rPr sz="1800" spc="-10" dirty="0">
                <a:latin typeface="Times New Roman"/>
                <a:cs typeface="Times New Roman"/>
              </a:rPr>
              <a:t> </a:t>
            </a:r>
            <a:r>
              <a:rPr sz="1800" dirty="0">
                <a:latin typeface="Calibri"/>
                <a:cs typeface="Calibri"/>
              </a:rPr>
              <a:t>in</a:t>
            </a:r>
            <a:r>
              <a:rPr sz="1800" spc="260" dirty="0">
                <a:latin typeface="Times New Roman"/>
                <a:cs typeface="Times New Roman"/>
              </a:rPr>
              <a:t> </a:t>
            </a:r>
            <a:r>
              <a:rPr sz="1800" dirty="0">
                <a:latin typeface="Calibri"/>
                <a:cs typeface="Calibri"/>
              </a:rPr>
              <a:t>a</a:t>
            </a:r>
            <a:r>
              <a:rPr sz="1800" spc="265" dirty="0">
                <a:latin typeface="Times New Roman"/>
                <a:cs typeface="Times New Roman"/>
              </a:rPr>
              <a:t> </a:t>
            </a:r>
            <a:r>
              <a:rPr sz="1800" dirty="0">
                <a:latin typeface="Calibri"/>
                <a:cs typeface="Calibri"/>
              </a:rPr>
              <a:t>list,</a:t>
            </a:r>
            <a:r>
              <a:rPr sz="1800" spc="254" dirty="0">
                <a:latin typeface="Times New Roman"/>
                <a:cs typeface="Times New Roman"/>
              </a:rPr>
              <a:t> </a:t>
            </a:r>
            <a:r>
              <a:rPr sz="1800" dirty="0">
                <a:latin typeface="Calibri"/>
                <a:cs typeface="Calibri"/>
              </a:rPr>
              <a:t>you</a:t>
            </a:r>
            <a:r>
              <a:rPr sz="1800" spc="270" dirty="0">
                <a:latin typeface="Times New Roman"/>
                <a:cs typeface="Times New Roman"/>
              </a:rPr>
              <a:t> </a:t>
            </a:r>
            <a:r>
              <a:rPr sz="1800" dirty="0">
                <a:latin typeface="Calibri"/>
                <a:cs typeface="Calibri"/>
              </a:rPr>
              <a:t>may</a:t>
            </a:r>
            <a:r>
              <a:rPr sz="1800" spc="265" dirty="0">
                <a:latin typeface="Times New Roman"/>
                <a:cs typeface="Times New Roman"/>
              </a:rPr>
              <a:t> </a:t>
            </a:r>
            <a:r>
              <a:rPr sz="1800" dirty="0">
                <a:latin typeface="Calibri"/>
                <a:cs typeface="Calibri"/>
              </a:rPr>
              <a:t>later</a:t>
            </a:r>
            <a:r>
              <a:rPr sz="1800" spc="265" dirty="0">
                <a:latin typeface="Times New Roman"/>
                <a:cs typeface="Times New Roman"/>
              </a:rPr>
              <a:t> </a:t>
            </a:r>
            <a:r>
              <a:rPr sz="1800" dirty="0">
                <a:latin typeface="Calibri"/>
                <a:cs typeface="Calibri"/>
              </a:rPr>
              <a:t>be</a:t>
            </a:r>
            <a:r>
              <a:rPr sz="1800" spc="280" dirty="0">
                <a:latin typeface="Times New Roman"/>
                <a:cs typeface="Times New Roman"/>
              </a:rPr>
              <a:t> </a:t>
            </a:r>
            <a:r>
              <a:rPr sz="1800" dirty="0">
                <a:latin typeface="Calibri"/>
                <a:cs typeface="Calibri"/>
              </a:rPr>
              <a:t>confused</a:t>
            </a:r>
            <a:r>
              <a:rPr sz="1800" spc="265" dirty="0">
                <a:latin typeface="Times New Roman"/>
                <a:cs typeface="Times New Roman"/>
              </a:rPr>
              <a:t> </a:t>
            </a:r>
            <a:r>
              <a:rPr sz="1800" dirty="0">
                <a:latin typeface="Calibri"/>
                <a:cs typeface="Calibri"/>
              </a:rPr>
              <a:t>about</a:t>
            </a:r>
            <a:r>
              <a:rPr sz="1800" spc="260" dirty="0">
                <a:latin typeface="Times New Roman"/>
                <a:cs typeface="Times New Roman"/>
              </a:rPr>
              <a:t> </a:t>
            </a:r>
            <a:r>
              <a:rPr sz="1800" spc="-10" dirty="0">
                <a:latin typeface="Calibri"/>
                <a:cs typeface="Calibri"/>
              </a:rPr>
              <a:t>which</a:t>
            </a:r>
            <a:r>
              <a:rPr sz="1800" spc="-10" dirty="0">
                <a:latin typeface="Times New Roman"/>
                <a:cs typeface="Times New Roman"/>
              </a:rPr>
              <a:t> </a:t>
            </a:r>
            <a:r>
              <a:rPr sz="1800" dirty="0">
                <a:latin typeface="Calibri"/>
                <a:cs typeface="Calibri"/>
              </a:rPr>
              <a:t>index</a:t>
            </a:r>
            <a:r>
              <a:rPr sz="1800" spc="450" dirty="0">
                <a:latin typeface="Times New Roman"/>
                <a:cs typeface="Times New Roman"/>
              </a:rPr>
              <a:t> </a:t>
            </a:r>
            <a:r>
              <a:rPr sz="1800" dirty="0">
                <a:latin typeface="Calibri"/>
                <a:cs typeface="Calibri"/>
              </a:rPr>
              <a:t>of</a:t>
            </a:r>
            <a:r>
              <a:rPr sz="1800" spc="459" dirty="0">
                <a:latin typeface="Times New Roman"/>
                <a:cs typeface="Times New Roman"/>
              </a:rPr>
              <a:t> </a:t>
            </a:r>
            <a:r>
              <a:rPr sz="1800" dirty="0">
                <a:latin typeface="Calibri"/>
                <a:cs typeface="Calibri"/>
              </a:rPr>
              <a:t>the</a:t>
            </a:r>
            <a:r>
              <a:rPr sz="1800" spc="475" dirty="0">
                <a:latin typeface="Times New Roman"/>
                <a:cs typeface="Times New Roman"/>
              </a:rPr>
              <a:t> </a:t>
            </a:r>
            <a:r>
              <a:rPr sz="1800" dirty="0">
                <a:latin typeface="Calibri"/>
                <a:cs typeface="Calibri"/>
              </a:rPr>
              <a:t>list</a:t>
            </a:r>
            <a:r>
              <a:rPr sz="1800" spc="455" dirty="0">
                <a:latin typeface="Times New Roman"/>
                <a:cs typeface="Times New Roman"/>
              </a:rPr>
              <a:t> </a:t>
            </a:r>
            <a:r>
              <a:rPr sz="1800" dirty="0">
                <a:latin typeface="Calibri"/>
                <a:cs typeface="Calibri"/>
              </a:rPr>
              <a:t>represents</a:t>
            </a:r>
            <a:r>
              <a:rPr sz="1800" spc="459" dirty="0">
                <a:latin typeface="Times New Roman"/>
                <a:cs typeface="Times New Roman"/>
              </a:rPr>
              <a:t> </a:t>
            </a:r>
            <a:r>
              <a:rPr sz="1800" dirty="0">
                <a:latin typeface="Calibri"/>
                <a:cs typeface="Calibri"/>
              </a:rPr>
              <a:t>what</a:t>
            </a:r>
            <a:r>
              <a:rPr sz="1800" spc="455" dirty="0">
                <a:latin typeface="Times New Roman"/>
                <a:cs typeface="Times New Roman"/>
              </a:rPr>
              <a:t> </a:t>
            </a:r>
            <a:r>
              <a:rPr sz="1800" dirty="0">
                <a:latin typeface="Calibri"/>
                <a:cs typeface="Calibri"/>
              </a:rPr>
              <a:t>details</a:t>
            </a:r>
            <a:r>
              <a:rPr sz="1800" spc="465" dirty="0">
                <a:latin typeface="Times New Roman"/>
                <a:cs typeface="Times New Roman"/>
              </a:rPr>
              <a:t> </a:t>
            </a:r>
            <a:r>
              <a:rPr sz="1800" dirty="0">
                <a:latin typeface="Calibri"/>
                <a:cs typeface="Calibri"/>
              </a:rPr>
              <a:t>of</a:t>
            </a:r>
            <a:r>
              <a:rPr sz="1800" spc="465" dirty="0">
                <a:latin typeface="Times New Roman"/>
                <a:cs typeface="Times New Roman"/>
              </a:rPr>
              <a:t> </a:t>
            </a:r>
            <a:r>
              <a:rPr sz="1800" spc="-25" dirty="0">
                <a:latin typeface="Calibri"/>
                <a:cs typeface="Calibri"/>
              </a:rPr>
              <a:t>the</a:t>
            </a:r>
            <a:r>
              <a:rPr sz="1800" spc="-25" dirty="0">
                <a:latin typeface="Times New Roman"/>
                <a:cs typeface="Times New Roman"/>
              </a:rPr>
              <a:t> </a:t>
            </a:r>
            <a:r>
              <a:rPr sz="1800" dirty="0">
                <a:latin typeface="Calibri"/>
                <a:cs typeface="Calibri"/>
              </a:rPr>
              <a:t>employee(e.g.</a:t>
            </a:r>
            <a:r>
              <a:rPr sz="1800" spc="80" dirty="0">
                <a:latin typeface="Times New Roman"/>
                <a:cs typeface="Times New Roman"/>
              </a:rPr>
              <a:t>  </a:t>
            </a:r>
            <a:r>
              <a:rPr sz="1800" dirty="0">
                <a:latin typeface="Calibri"/>
                <a:cs typeface="Calibri"/>
              </a:rPr>
              <a:t>which</a:t>
            </a:r>
            <a:r>
              <a:rPr sz="1800" spc="80" dirty="0">
                <a:latin typeface="Times New Roman"/>
                <a:cs typeface="Times New Roman"/>
              </a:rPr>
              <a:t>  </a:t>
            </a:r>
            <a:r>
              <a:rPr sz="1800" dirty="0">
                <a:latin typeface="Calibri"/>
                <a:cs typeface="Calibri"/>
              </a:rPr>
              <a:t>is</a:t>
            </a:r>
            <a:r>
              <a:rPr sz="1800" spc="85" dirty="0">
                <a:latin typeface="Times New Roman"/>
                <a:cs typeface="Times New Roman"/>
              </a:rPr>
              <a:t>  </a:t>
            </a:r>
            <a:r>
              <a:rPr sz="1800" dirty="0">
                <a:latin typeface="Calibri"/>
                <a:cs typeface="Calibri"/>
              </a:rPr>
              <a:t>the</a:t>
            </a:r>
            <a:r>
              <a:rPr sz="1800" spc="80" dirty="0">
                <a:latin typeface="Times New Roman"/>
                <a:cs typeface="Times New Roman"/>
              </a:rPr>
              <a:t>  </a:t>
            </a:r>
            <a:r>
              <a:rPr sz="1800" dirty="0">
                <a:latin typeface="Calibri"/>
                <a:cs typeface="Calibri"/>
              </a:rPr>
              <a:t>name</a:t>
            </a:r>
            <a:r>
              <a:rPr sz="1800" spc="80" dirty="0">
                <a:latin typeface="Times New Roman"/>
                <a:cs typeface="Times New Roman"/>
              </a:rPr>
              <a:t>  </a:t>
            </a:r>
            <a:r>
              <a:rPr sz="1800" dirty="0">
                <a:latin typeface="Calibri"/>
                <a:cs typeface="Calibri"/>
              </a:rPr>
              <a:t>field,</a:t>
            </a:r>
            <a:r>
              <a:rPr sz="1800" spc="75" dirty="0">
                <a:latin typeface="Times New Roman"/>
                <a:cs typeface="Times New Roman"/>
              </a:rPr>
              <a:t>  </a:t>
            </a:r>
            <a:r>
              <a:rPr sz="1800" dirty="0">
                <a:latin typeface="Calibri"/>
                <a:cs typeface="Calibri"/>
              </a:rPr>
              <a:t>or</a:t>
            </a:r>
            <a:r>
              <a:rPr sz="1800" spc="90" dirty="0">
                <a:latin typeface="Times New Roman"/>
                <a:cs typeface="Times New Roman"/>
              </a:rPr>
              <a:t>  </a:t>
            </a:r>
            <a:r>
              <a:rPr sz="1800" spc="-25" dirty="0">
                <a:latin typeface="Calibri"/>
                <a:cs typeface="Calibri"/>
              </a:rPr>
              <a:t>the</a:t>
            </a:r>
            <a:r>
              <a:rPr sz="1800" spc="-25" dirty="0">
                <a:latin typeface="Times New Roman"/>
                <a:cs typeface="Times New Roman"/>
              </a:rPr>
              <a:t> </a:t>
            </a:r>
            <a:r>
              <a:rPr sz="1800" dirty="0">
                <a:latin typeface="Calibri"/>
                <a:cs typeface="Calibri"/>
              </a:rPr>
              <a:t>empID</a:t>
            </a:r>
            <a:r>
              <a:rPr sz="1800" spc="-90" dirty="0">
                <a:latin typeface="Times New Roman"/>
                <a:cs typeface="Times New Roman"/>
              </a:rPr>
              <a:t> </a:t>
            </a:r>
            <a:r>
              <a:rPr sz="1800" spc="-10" dirty="0">
                <a:latin typeface="Calibri"/>
                <a:cs typeface="Calibri"/>
              </a:rPr>
              <a:t>etc.)</a:t>
            </a:r>
            <a:endParaRPr sz="1800">
              <a:latin typeface="Calibri"/>
              <a:cs typeface="Calibri"/>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124" y="391154"/>
            <a:ext cx="991869" cy="330835"/>
          </a:xfrm>
          <a:prstGeom prst="rect">
            <a:avLst/>
          </a:prstGeom>
        </p:spPr>
        <p:txBody>
          <a:bodyPr vert="horz" wrap="square" lIns="0" tIns="13335" rIns="0" bIns="0" rtlCol="0">
            <a:spAutoFit/>
          </a:bodyPr>
          <a:lstStyle/>
          <a:p>
            <a:pPr marL="12700">
              <a:lnSpc>
                <a:spcPct val="100000"/>
              </a:lnSpc>
              <a:spcBef>
                <a:spcPts val="105"/>
              </a:spcBef>
            </a:pPr>
            <a:r>
              <a:rPr sz="2000" spc="-10" dirty="0"/>
              <a:t>Example:</a:t>
            </a:r>
            <a:endParaRPr sz="2000"/>
          </a:p>
        </p:txBody>
      </p:sp>
      <p:sp>
        <p:nvSpPr>
          <p:cNvPr id="3" name="object 3"/>
          <p:cNvSpPr txBox="1"/>
          <p:nvPr/>
        </p:nvSpPr>
        <p:spPr>
          <a:xfrm>
            <a:off x="484124" y="698246"/>
            <a:ext cx="5457825" cy="4663440"/>
          </a:xfrm>
          <a:prstGeom prst="rect">
            <a:avLst/>
          </a:prstGeom>
        </p:spPr>
        <p:txBody>
          <a:bodyPr vert="horz" wrap="square" lIns="0" tIns="13970" rIns="0" bIns="0" rtlCol="0">
            <a:spAutoFit/>
          </a:bodyPr>
          <a:lstStyle/>
          <a:p>
            <a:pPr marL="12700" marR="94615">
              <a:lnSpc>
                <a:spcPct val="142200"/>
              </a:lnSpc>
              <a:spcBef>
                <a:spcPts val="110"/>
              </a:spcBef>
            </a:pPr>
            <a:r>
              <a:rPr sz="1600" spc="-10" dirty="0">
                <a:solidFill>
                  <a:srgbClr val="00AFF0"/>
                </a:solidFill>
                <a:latin typeface="Calibri"/>
                <a:cs typeface="Calibri"/>
              </a:rPr>
              <a:t>employee1</a:t>
            </a:r>
            <a:r>
              <a:rPr sz="1600" spc="-50" dirty="0">
                <a:solidFill>
                  <a:srgbClr val="00AFF0"/>
                </a:solidFill>
                <a:latin typeface="Times New Roman"/>
                <a:cs typeface="Times New Roman"/>
              </a:rPr>
              <a:t> </a:t>
            </a:r>
            <a:r>
              <a:rPr sz="1600" dirty="0">
                <a:solidFill>
                  <a:srgbClr val="00AFF0"/>
                </a:solidFill>
                <a:latin typeface="Calibri"/>
                <a:cs typeface="Calibri"/>
              </a:rPr>
              <a:t>=</a:t>
            </a:r>
            <a:r>
              <a:rPr sz="1600" spc="-75" dirty="0">
                <a:solidFill>
                  <a:srgbClr val="00AFF0"/>
                </a:solidFill>
                <a:latin typeface="Times New Roman"/>
                <a:cs typeface="Times New Roman"/>
              </a:rPr>
              <a:t> </a:t>
            </a:r>
            <a:r>
              <a:rPr sz="1600" dirty="0">
                <a:solidFill>
                  <a:srgbClr val="00AFF0"/>
                </a:solidFill>
                <a:latin typeface="Calibri"/>
                <a:cs typeface="Calibri"/>
              </a:rPr>
              <a:t>['John</a:t>
            </a:r>
            <a:r>
              <a:rPr sz="1600" spc="-75" dirty="0">
                <a:solidFill>
                  <a:srgbClr val="00AFF0"/>
                </a:solidFill>
                <a:latin typeface="Times New Roman"/>
                <a:cs typeface="Times New Roman"/>
              </a:rPr>
              <a:t> </a:t>
            </a:r>
            <a:r>
              <a:rPr sz="1600" dirty="0">
                <a:solidFill>
                  <a:srgbClr val="00AFF0"/>
                </a:solidFill>
                <a:latin typeface="Calibri"/>
                <a:cs typeface="Calibri"/>
              </a:rPr>
              <a:t>',</a:t>
            </a:r>
            <a:r>
              <a:rPr sz="1600" spc="-75" dirty="0">
                <a:solidFill>
                  <a:srgbClr val="00AFF0"/>
                </a:solidFill>
                <a:latin typeface="Times New Roman"/>
                <a:cs typeface="Times New Roman"/>
              </a:rPr>
              <a:t> </a:t>
            </a:r>
            <a:r>
              <a:rPr sz="1600" dirty="0">
                <a:solidFill>
                  <a:srgbClr val="00AFF0"/>
                </a:solidFill>
                <a:latin typeface="Calibri"/>
                <a:cs typeface="Calibri"/>
              </a:rPr>
              <a:t>104120,</a:t>
            </a:r>
            <a:r>
              <a:rPr sz="1600" spc="-30" dirty="0">
                <a:solidFill>
                  <a:srgbClr val="00AFF0"/>
                </a:solidFill>
                <a:latin typeface="Times New Roman"/>
                <a:cs typeface="Times New Roman"/>
              </a:rPr>
              <a:t> </a:t>
            </a:r>
            <a:r>
              <a:rPr sz="1600" spc="-10" dirty="0">
                <a:solidFill>
                  <a:srgbClr val="00AFF0"/>
                </a:solidFill>
                <a:latin typeface="Calibri"/>
                <a:cs typeface="Calibri"/>
              </a:rPr>
              <a:t>"Developer",</a:t>
            </a:r>
            <a:r>
              <a:rPr sz="1600" spc="-40" dirty="0">
                <a:solidFill>
                  <a:srgbClr val="00AFF0"/>
                </a:solidFill>
                <a:latin typeface="Times New Roman"/>
                <a:cs typeface="Times New Roman"/>
              </a:rPr>
              <a:t> </a:t>
            </a:r>
            <a:r>
              <a:rPr sz="1600" dirty="0">
                <a:solidFill>
                  <a:srgbClr val="00AFF0"/>
                </a:solidFill>
                <a:latin typeface="Calibri"/>
                <a:cs typeface="Calibri"/>
              </a:rPr>
              <a:t>"Dept.</a:t>
            </a:r>
            <a:r>
              <a:rPr sz="1600" spc="-75" dirty="0">
                <a:solidFill>
                  <a:srgbClr val="00AFF0"/>
                </a:solidFill>
                <a:latin typeface="Times New Roman"/>
                <a:cs typeface="Times New Roman"/>
              </a:rPr>
              <a:t> </a:t>
            </a:r>
            <a:r>
              <a:rPr sz="1600" spc="-20" dirty="0">
                <a:solidFill>
                  <a:srgbClr val="00AFF0"/>
                </a:solidFill>
                <a:latin typeface="Calibri"/>
                <a:cs typeface="Calibri"/>
              </a:rPr>
              <a:t>2A"]</a:t>
            </a:r>
            <a:r>
              <a:rPr sz="1600" spc="-20" dirty="0">
                <a:solidFill>
                  <a:srgbClr val="00AFF0"/>
                </a:solidFill>
                <a:latin typeface="Times New Roman"/>
                <a:cs typeface="Times New Roman"/>
              </a:rPr>
              <a:t> </a:t>
            </a:r>
            <a:r>
              <a:rPr sz="1600" spc="-10" dirty="0">
                <a:solidFill>
                  <a:srgbClr val="00AFF0"/>
                </a:solidFill>
                <a:latin typeface="Calibri"/>
                <a:cs typeface="Calibri"/>
              </a:rPr>
              <a:t>employee2</a:t>
            </a:r>
            <a:r>
              <a:rPr sz="1600" spc="-45" dirty="0">
                <a:solidFill>
                  <a:srgbClr val="00AFF0"/>
                </a:solidFill>
                <a:latin typeface="Times New Roman"/>
                <a:cs typeface="Times New Roman"/>
              </a:rPr>
              <a:t> </a:t>
            </a:r>
            <a:r>
              <a:rPr sz="1600" dirty="0">
                <a:solidFill>
                  <a:srgbClr val="00AFF0"/>
                </a:solidFill>
                <a:latin typeface="Calibri"/>
                <a:cs typeface="Calibri"/>
              </a:rPr>
              <a:t>=</a:t>
            </a:r>
            <a:r>
              <a:rPr sz="1600" spc="-70" dirty="0">
                <a:solidFill>
                  <a:srgbClr val="00AFF0"/>
                </a:solidFill>
                <a:latin typeface="Times New Roman"/>
                <a:cs typeface="Times New Roman"/>
              </a:rPr>
              <a:t> </a:t>
            </a:r>
            <a:r>
              <a:rPr sz="1600" dirty="0">
                <a:solidFill>
                  <a:srgbClr val="00AFF0"/>
                </a:solidFill>
                <a:latin typeface="Calibri"/>
                <a:cs typeface="Calibri"/>
              </a:rPr>
              <a:t>['Mark',</a:t>
            </a:r>
            <a:r>
              <a:rPr sz="1600" spc="-80" dirty="0">
                <a:solidFill>
                  <a:srgbClr val="00AFF0"/>
                </a:solidFill>
                <a:latin typeface="Times New Roman"/>
                <a:cs typeface="Times New Roman"/>
              </a:rPr>
              <a:t> </a:t>
            </a:r>
            <a:r>
              <a:rPr sz="1600" dirty="0">
                <a:solidFill>
                  <a:srgbClr val="00AFF0"/>
                </a:solidFill>
                <a:latin typeface="Calibri"/>
                <a:cs typeface="Calibri"/>
              </a:rPr>
              <a:t>211240,</a:t>
            </a:r>
            <a:r>
              <a:rPr sz="1600" spc="-25" dirty="0">
                <a:solidFill>
                  <a:srgbClr val="00AFF0"/>
                </a:solidFill>
                <a:latin typeface="Times New Roman"/>
                <a:cs typeface="Times New Roman"/>
              </a:rPr>
              <a:t> </a:t>
            </a:r>
            <a:r>
              <a:rPr sz="1600" spc="-10" dirty="0">
                <a:solidFill>
                  <a:srgbClr val="00AFF0"/>
                </a:solidFill>
                <a:latin typeface="Calibri"/>
                <a:cs typeface="Calibri"/>
              </a:rPr>
              <a:t>"Database</a:t>
            </a:r>
            <a:r>
              <a:rPr sz="1600" spc="-90" dirty="0">
                <a:solidFill>
                  <a:srgbClr val="00AFF0"/>
                </a:solidFill>
                <a:latin typeface="Times New Roman"/>
                <a:cs typeface="Times New Roman"/>
              </a:rPr>
              <a:t> </a:t>
            </a:r>
            <a:r>
              <a:rPr sz="1600" dirty="0">
                <a:solidFill>
                  <a:srgbClr val="00AFF0"/>
                </a:solidFill>
                <a:latin typeface="Calibri"/>
                <a:cs typeface="Calibri"/>
              </a:rPr>
              <a:t>Designer",</a:t>
            </a:r>
            <a:r>
              <a:rPr sz="1600" spc="-65" dirty="0">
                <a:solidFill>
                  <a:srgbClr val="00AFF0"/>
                </a:solidFill>
                <a:latin typeface="Times New Roman"/>
                <a:cs typeface="Times New Roman"/>
              </a:rPr>
              <a:t> </a:t>
            </a:r>
            <a:r>
              <a:rPr sz="1600" dirty="0">
                <a:solidFill>
                  <a:srgbClr val="00AFF0"/>
                </a:solidFill>
                <a:latin typeface="Calibri"/>
                <a:cs typeface="Calibri"/>
              </a:rPr>
              <a:t>"Dept.</a:t>
            </a:r>
            <a:r>
              <a:rPr sz="1600" spc="-70" dirty="0">
                <a:solidFill>
                  <a:srgbClr val="00AFF0"/>
                </a:solidFill>
                <a:latin typeface="Times New Roman"/>
                <a:cs typeface="Times New Roman"/>
              </a:rPr>
              <a:t> </a:t>
            </a:r>
            <a:r>
              <a:rPr sz="1600" spc="-10" dirty="0">
                <a:solidFill>
                  <a:srgbClr val="00AFF0"/>
                </a:solidFill>
                <a:latin typeface="Calibri"/>
                <a:cs typeface="Calibri"/>
              </a:rPr>
              <a:t>11B"]</a:t>
            </a:r>
            <a:r>
              <a:rPr sz="1600" spc="-10" dirty="0">
                <a:solidFill>
                  <a:srgbClr val="00AFF0"/>
                </a:solidFill>
                <a:latin typeface="Times New Roman"/>
                <a:cs typeface="Times New Roman"/>
              </a:rPr>
              <a:t> </a:t>
            </a:r>
            <a:r>
              <a:rPr sz="1600" dirty="0">
                <a:solidFill>
                  <a:srgbClr val="00AFF0"/>
                </a:solidFill>
                <a:latin typeface="Calibri"/>
                <a:cs typeface="Calibri"/>
              </a:rPr>
              <a:t>employee3</a:t>
            </a:r>
            <a:r>
              <a:rPr sz="1600" spc="-25" dirty="0">
                <a:solidFill>
                  <a:srgbClr val="00AFF0"/>
                </a:solidFill>
                <a:latin typeface="Calibri"/>
                <a:cs typeface="Calibri"/>
              </a:rPr>
              <a:t> </a:t>
            </a:r>
            <a:r>
              <a:rPr sz="1600" dirty="0">
                <a:solidFill>
                  <a:srgbClr val="00AFF0"/>
                </a:solidFill>
                <a:latin typeface="Calibri"/>
                <a:cs typeface="Calibri"/>
              </a:rPr>
              <a:t>=</a:t>
            </a:r>
            <a:r>
              <a:rPr sz="1600" spc="-50" dirty="0">
                <a:solidFill>
                  <a:srgbClr val="00AFF0"/>
                </a:solidFill>
                <a:latin typeface="Calibri"/>
                <a:cs typeface="Calibri"/>
              </a:rPr>
              <a:t> </a:t>
            </a:r>
            <a:r>
              <a:rPr sz="1600" dirty="0">
                <a:solidFill>
                  <a:srgbClr val="00AFF0"/>
                </a:solidFill>
                <a:latin typeface="Calibri"/>
                <a:cs typeface="Calibri"/>
              </a:rPr>
              <a:t>[‘Smith</a:t>
            </a:r>
            <a:r>
              <a:rPr sz="1600" spc="-55" dirty="0">
                <a:solidFill>
                  <a:srgbClr val="00AFF0"/>
                </a:solidFill>
                <a:latin typeface="Calibri"/>
                <a:cs typeface="Calibri"/>
              </a:rPr>
              <a:t> </a:t>
            </a:r>
            <a:r>
              <a:rPr sz="1600" dirty="0">
                <a:solidFill>
                  <a:srgbClr val="00AFF0"/>
                </a:solidFill>
                <a:latin typeface="Calibri"/>
                <a:cs typeface="Calibri"/>
              </a:rPr>
              <a:t>',</a:t>
            </a:r>
            <a:r>
              <a:rPr sz="1600" spc="-65" dirty="0">
                <a:solidFill>
                  <a:srgbClr val="00AFF0"/>
                </a:solidFill>
                <a:latin typeface="Calibri"/>
                <a:cs typeface="Calibri"/>
              </a:rPr>
              <a:t> </a:t>
            </a:r>
            <a:r>
              <a:rPr sz="1600" dirty="0">
                <a:solidFill>
                  <a:srgbClr val="00AFF0"/>
                </a:solidFill>
                <a:latin typeface="Calibri"/>
                <a:cs typeface="Calibri"/>
              </a:rPr>
              <a:t>131124,</a:t>
            </a:r>
            <a:r>
              <a:rPr sz="1600" spc="-10" dirty="0">
                <a:solidFill>
                  <a:srgbClr val="00AFF0"/>
                </a:solidFill>
                <a:latin typeface="Calibri"/>
                <a:cs typeface="Calibri"/>
              </a:rPr>
              <a:t> </a:t>
            </a:r>
            <a:r>
              <a:rPr sz="1600" dirty="0">
                <a:solidFill>
                  <a:srgbClr val="00AFF0"/>
                </a:solidFill>
                <a:latin typeface="Calibri"/>
                <a:cs typeface="Calibri"/>
              </a:rPr>
              <a:t>"Manager",</a:t>
            </a:r>
            <a:r>
              <a:rPr sz="1600" spc="-65" dirty="0">
                <a:solidFill>
                  <a:srgbClr val="00AFF0"/>
                </a:solidFill>
                <a:latin typeface="Calibri"/>
                <a:cs typeface="Calibri"/>
              </a:rPr>
              <a:t> </a:t>
            </a:r>
            <a:r>
              <a:rPr sz="1600" dirty="0">
                <a:solidFill>
                  <a:srgbClr val="00AFF0"/>
                </a:solidFill>
                <a:latin typeface="Calibri"/>
                <a:cs typeface="Calibri"/>
              </a:rPr>
              <a:t>"Dept.</a:t>
            </a:r>
            <a:r>
              <a:rPr sz="1600" spc="-45" dirty="0">
                <a:solidFill>
                  <a:srgbClr val="00AFF0"/>
                </a:solidFill>
                <a:latin typeface="Calibri"/>
                <a:cs typeface="Calibri"/>
              </a:rPr>
              <a:t> </a:t>
            </a:r>
            <a:r>
              <a:rPr sz="1600" spc="-20" dirty="0">
                <a:solidFill>
                  <a:srgbClr val="00AFF0"/>
                </a:solidFill>
                <a:latin typeface="Calibri"/>
                <a:cs typeface="Calibri"/>
              </a:rPr>
              <a:t>2A"]</a:t>
            </a:r>
            <a:endParaRPr sz="1600">
              <a:latin typeface="Calibri"/>
              <a:cs typeface="Calibri"/>
            </a:endParaRPr>
          </a:p>
          <a:p>
            <a:pPr marL="12700" marR="5080" algn="just">
              <a:lnSpc>
                <a:spcPct val="90100"/>
              </a:lnSpc>
              <a:spcBef>
                <a:spcPts val="985"/>
              </a:spcBef>
            </a:pPr>
            <a:r>
              <a:rPr sz="1800" dirty="0">
                <a:latin typeface="Calibri"/>
                <a:cs typeface="Calibri"/>
              </a:rPr>
              <a:t>Even</a:t>
            </a:r>
            <a:r>
              <a:rPr sz="1800" spc="340" dirty="0">
                <a:latin typeface="Times New Roman"/>
                <a:cs typeface="Times New Roman"/>
              </a:rPr>
              <a:t> </a:t>
            </a:r>
            <a:r>
              <a:rPr sz="1800" dirty="0">
                <a:latin typeface="Calibri"/>
                <a:cs typeface="Calibri"/>
              </a:rPr>
              <a:t>if</a:t>
            </a:r>
            <a:r>
              <a:rPr sz="1800" spc="340" dirty="0">
                <a:latin typeface="Times New Roman"/>
                <a:cs typeface="Times New Roman"/>
              </a:rPr>
              <a:t> </a:t>
            </a:r>
            <a:r>
              <a:rPr sz="1800" dirty="0">
                <a:latin typeface="Calibri"/>
                <a:cs typeface="Calibri"/>
              </a:rPr>
              <a:t>you</a:t>
            </a:r>
            <a:r>
              <a:rPr sz="1800" spc="340" dirty="0">
                <a:latin typeface="Times New Roman"/>
                <a:cs typeface="Times New Roman"/>
              </a:rPr>
              <a:t> </a:t>
            </a:r>
            <a:r>
              <a:rPr sz="1800" dirty="0">
                <a:latin typeface="Calibri"/>
                <a:cs typeface="Calibri"/>
              </a:rPr>
              <a:t>try</a:t>
            </a:r>
            <a:r>
              <a:rPr sz="1800" spc="335" dirty="0">
                <a:latin typeface="Times New Roman"/>
                <a:cs typeface="Times New Roman"/>
              </a:rPr>
              <a:t> </a:t>
            </a:r>
            <a:r>
              <a:rPr sz="1800" dirty="0">
                <a:latin typeface="Calibri"/>
                <a:cs typeface="Calibri"/>
              </a:rPr>
              <a:t>to</a:t>
            </a:r>
            <a:r>
              <a:rPr sz="1800" spc="335" dirty="0">
                <a:latin typeface="Times New Roman"/>
                <a:cs typeface="Times New Roman"/>
              </a:rPr>
              <a:t> </a:t>
            </a:r>
            <a:r>
              <a:rPr sz="1800" dirty="0">
                <a:latin typeface="Calibri"/>
                <a:cs typeface="Calibri"/>
              </a:rPr>
              <a:t>store</a:t>
            </a:r>
            <a:r>
              <a:rPr sz="1800" spc="340" dirty="0">
                <a:latin typeface="Times New Roman"/>
                <a:cs typeface="Times New Roman"/>
              </a:rPr>
              <a:t> </a:t>
            </a:r>
            <a:r>
              <a:rPr sz="1800" dirty="0">
                <a:latin typeface="Calibri"/>
                <a:cs typeface="Calibri"/>
              </a:rPr>
              <a:t>them</a:t>
            </a:r>
            <a:r>
              <a:rPr sz="1800" spc="330" dirty="0">
                <a:latin typeface="Times New Roman"/>
                <a:cs typeface="Times New Roman"/>
              </a:rPr>
              <a:t> </a:t>
            </a:r>
            <a:r>
              <a:rPr sz="1800" dirty="0">
                <a:latin typeface="Calibri"/>
                <a:cs typeface="Calibri"/>
              </a:rPr>
              <a:t>in</a:t>
            </a:r>
            <a:r>
              <a:rPr sz="1800" spc="340" dirty="0">
                <a:latin typeface="Times New Roman"/>
                <a:cs typeface="Times New Roman"/>
              </a:rPr>
              <a:t> </a:t>
            </a:r>
            <a:r>
              <a:rPr sz="1800" dirty="0">
                <a:latin typeface="Calibri"/>
                <a:cs typeface="Calibri"/>
              </a:rPr>
              <a:t>a</a:t>
            </a:r>
            <a:r>
              <a:rPr sz="1800" spc="340" dirty="0">
                <a:latin typeface="Times New Roman"/>
                <a:cs typeface="Times New Roman"/>
              </a:rPr>
              <a:t> </a:t>
            </a:r>
            <a:r>
              <a:rPr sz="1800" dirty="0">
                <a:latin typeface="Calibri"/>
                <a:cs typeface="Calibri"/>
              </a:rPr>
              <a:t>dictionary,</a:t>
            </a:r>
            <a:r>
              <a:rPr sz="1800" spc="335" dirty="0">
                <a:latin typeface="Times New Roman"/>
                <a:cs typeface="Times New Roman"/>
              </a:rPr>
              <a:t> </a:t>
            </a:r>
            <a:r>
              <a:rPr sz="1800" dirty="0">
                <a:latin typeface="Calibri"/>
                <a:cs typeface="Calibri"/>
              </a:rPr>
              <a:t>after</a:t>
            </a:r>
            <a:r>
              <a:rPr sz="1800" spc="335" dirty="0">
                <a:latin typeface="Times New Roman"/>
                <a:cs typeface="Times New Roman"/>
              </a:rPr>
              <a:t> </a:t>
            </a:r>
            <a:r>
              <a:rPr sz="1800" spc="-25" dirty="0">
                <a:latin typeface="Calibri"/>
                <a:cs typeface="Calibri"/>
              </a:rPr>
              <a:t>an</a:t>
            </a:r>
            <a:r>
              <a:rPr sz="1800" spc="-25" dirty="0">
                <a:latin typeface="Times New Roman"/>
                <a:cs typeface="Times New Roman"/>
              </a:rPr>
              <a:t> </a:t>
            </a:r>
            <a:r>
              <a:rPr sz="1800" spc="-10" dirty="0">
                <a:latin typeface="Calibri"/>
                <a:cs typeface="Calibri"/>
              </a:rPr>
              <a:t>extent,</a:t>
            </a:r>
            <a:r>
              <a:rPr sz="1800" spc="-80" dirty="0">
                <a:latin typeface="Times New Roman"/>
                <a:cs typeface="Times New Roman"/>
              </a:rPr>
              <a:t> </a:t>
            </a:r>
            <a:r>
              <a:rPr sz="1800" dirty="0">
                <a:latin typeface="Calibri"/>
                <a:cs typeface="Calibri"/>
              </a:rPr>
              <a:t>the</a:t>
            </a:r>
            <a:r>
              <a:rPr sz="1800" spc="-55" dirty="0">
                <a:latin typeface="Times New Roman"/>
                <a:cs typeface="Times New Roman"/>
              </a:rPr>
              <a:t> </a:t>
            </a:r>
            <a:r>
              <a:rPr sz="1800" dirty="0">
                <a:latin typeface="Calibri"/>
                <a:cs typeface="Calibri"/>
              </a:rPr>
              <a:t>whole</a:t>
            </a:r>
            <a:r>
              <a:rPr sz="1800" spc="-60" dirty="0">
                <a:latin typeface="Times New Roman"/>
                <a:cs typeface="Times New Roman"/>
              </a:rPr>
              <a:t> </a:t>
            </a:r>
            <a:r>
              <a:rPr sz="1800" spc="-10" dirty="0">
                <a:latin typeface="Calibri"/>
                <a:cs typeface="Calibri"/>
              </a:rPr>
              <a:t>codebase</a:t>
            </a:r>
            <a:r>
              <a:rPr sz="1800" spc="-60" dirty="0">
                <a:latin typeface="Times New Roman"/>
                <a:cs typeface="Times New Roman"/>
              </a:rPr>
              <a:t> </a:t>
            </a:r>
            <a:r>
              <a:rPr sz="1800" dirty="0">
                <a:latin typeface="Calibri"/>
                <a:cs typeface="Calibri"/>
              </a:rPr>
              <a:t>will</a:t>
            </a:r>
            <a:r>
              <a:rPr sz="1800" spc="-50" dirty="0">
                <a:latin typeface="Times New Roman"/>
                <a:cs typeface="Times New Roman"/>
              </a:rPr>
              <a:t> </a:t>
            </a:r>
            <a:r>
              <a:rPr sz="1800" dirty="0">
                <a:latin typeface="Calibri"/>
                <a:cs typeface="Calibri"/>
              </a:rPr>
              <a:t>be</a:t>
            </a:r>
            <a:r>
              <a:rPr sz="1800" spc="-65" dirty="0">
                <a:latin typeface="Times New Roman"/>
                <a:cs typeface="Times New Roman"/>
              </a:rPr>
              <a:t> </a:t>
            </a:r>
            <a:r>
              <a:rPr sz="1800" dirty="0">
                <a:latin typeface="Calibri"/>
                <a:cs typeface="Calibri"/>
              </a:rPr>
              <a:t>too</a:t>
            </a:r>
            <a:r>
              <a:rPr sz="1800" spc="-70" dirty="0">
                <a:latin typeface="Times New Roman"/>
                <a:cs typeface="Times New Roman"/>
              </a:rPr>
              <a:t> </a:t>
            </a:r>
            <a:r>
              <a:rPr sz="1800" spc="-10" dirty="0">
                <a:latin typeface="Calibri"/>
                <a:cs typeface="Calibri"/>
              </a:rPr>
              <a:t>complex</a:t>
            </a:r>
            <a:r>
              <a:rPr sz="1800" spc="-55" dirty="0">
                <a:latin typeface="Times New Roman"/>
                <a:cs typeface="Times New Roman"/>
              </a:rPr>
              <a:t> </a:t>
            </a:r>
            <a:r>
              <a:rPr sz="1800" dirty="0">
                <a:latin typeface="Calibri"/>
                <a:cs typeface="Calibri"/>
              </a:rPr>
              <a:t>to</a:t>
            </a:r>
            <a:r>
              <a:rPr sz="1800" spc="-70" dirty="0">
                <a:latin typeface="Times New Roman"/>
                <a:cs typeface="Times New Roman"/>
              </a:rPr>
              <a:t> </a:t>
            </a:r>
            <a:r>
              <a:rPr sz="1800" spc="-10" dirty="0">
                <a:latin typeface="Calibri"/>
                <a:cs typeface="Calibri"/>
              </a:rPr>
              <a:t>handle.</a:t>
            </a:r>
            <a:r>
              <a:rPr sz="1800" spc="-10" dirty="0">
                <a:latin typeface="Times New Roman"/>
                <a:cs typeface="Times New Roman"/>
              </a:rPr>
              <a:t> </a:t>
            </a:r>
            <a:r>
              <a:rPr sz="1800" dirty="0">
                <a:latin typeface="Calibri"/>
                <a:cs typeface="Calibri"/>
              </a:rPr>
              <a:t>So,</a:t>
            </a:r>
            <a:r>
              <a:rPr sz="1800" spc="-80" dirty="0">
                <a:latin typeface="Times New Roman"/>
                <a:cs typeface="Times New Roman"/>
              </a:rPr>
              <a:t> </a:t>
            </a:r>
            <a:r>
              <a:rPr sz="1800" dirty="0">
                <a:latin typeface="Calibri"/>
                <a:cs typeface="Calibri"/>
              </a:rPr>
              <a:t>in</a:t>
            </a:r>
            <a:r>
              <a:rPr sz="1800" spc="-65" dirty="0">
                <a:latin typeface="Times New Roman"/>
                <a:cs typeface="Times New Roman"/>
              </a:rPr>
              <a:t> </a:t>
            </a:r>
            <a:r>
              <a:rPr sz="1800" dirty="0">
                <a:latin typeface="Calibri"/>
                <a:cs typeface="Calibri"/>
              </a:rPr>
              <a:t>these</a:t>
            </a:r>
            <a:r>
              <a:rPr sz="1800" spc="-70" dirty="0">
                <a:latin typeface="Times New Roman"/>
                <a:cs typeface="Times New Roman"/>
              </a:rPr>
              <a:t> </a:t>
            </a:r>
            <a:r>
              <a:rPr sz="1800" dirty="0">
                <a:latin typeface="Calibri"/>
                <a:cs typeface="Calibri"/>
              </a:rPr>
              <a:t>scenarios,</a:t>
            </a:r>
            <a:r>
              <a:rPr sz="1800" spc="-65" dirty="0">
                <a:latin typeface="Times New Roman"/>
                <a:cs typeface="Times New Roman"/>
              </a:rPr>
              <a:t> </a:t>
            </a:r>
            <a:r>
              <a:rPr sz="1800" dirty="0">
                <a:latin typeface="Calibri"/>
                <a:cs typeface="Calibri"/>
              </a:rPr>
              <a:t>we</a:t>
            </a:r>
            <a:r>
              <a:rPr sz="1800" spc="-80" dirty="0">
                <a:latin typeface="Times New Roman"/>
                <a:cs typeface="Times New Roman"/>
              </a:rPr>
              <a:t> </a:t>
            </a:r>
            <a:r>
              <a:rPr sz="1800" dirty="0">
                <a:latin typeface="Calibri"/>
                <a:cs typeface="Calibri"/>
              </a:rPr>
              <a:t>use</a:t>
            </a:r>
            <a:r>
              <a:rPr sz="1800" spc="-75" dirty="0">
                <a:latin typeface="Times New Roman"/>
                <a:cs typeface="Times New Roman"/>
              </a:rPr>
              <a:t> </a:t>
            </a:r>
            <a:r>
              <a:rPr sz="1800" dirty="0">
                <a:latin typeface="Calibri"/>
                <a:cs typeface="Calibri"/>
              </a:rPr>
              <a:t>Classes</a:t>
            </a:r>
            <a:r>
              <a:rPr sz="1800" spc="-80" dirty="0">
                <a:latin typeface="Times New Roman"/>
                <a:cs typeface="Times New Roman"/>
              </a:rPr>
              <a:t> </a:t>
            </a:r>
            <a:r>
              <a:rPr sz="1800" dirty="0">
                <a:latin typeface="Calibri"/>
                <a:cs typeface="Calibri"/>
              </a:rPr>
              <a:t>in</a:t>
            </a:r>
            <a:r>
              <a:rPr sz="1800" spc="-65" dirty="0">
                <a:latin typeface="Times New Roman"/>
                <a:cs typeface="Times New Roman"/>
              </a:rPr>
              <a:t> </a:t>
            </a:r>
            <a:r>
              <a:rPr sz="1800" spc="-10" dirty="0">
                <a:latin typeface="Calibri"/>
                <a:cs typeface="Calibri"/>
              </a:rPr>
              <a:t>python.</a:t>
            </a:r>
            <a:endParaRPr sz="1800">
              <a:latin typeface="Calibri"/>
              <a:cs typeface="Calibri"/>
            </a:endParaRPr>
          </a:p>
          <a:p>
            <a:pPr marL="12700" marR="6350" indent="-635" algn="just">
              <a:lnSpc>
                <a:spcPts val="1939"/>
              </a:lnSpc>
              <a:spcBef>
                <a:spcPts val="1025"/>
              </a:spcBef>
            </a:pPr>
            <a:r>
              <a:rPr sz="1800" dirty="0">
                <a:latin typeface="Calibri"/>
                <a:cs typeface="Calibri"/>
              </a:rPr>
              <a:t>A</a:t>
            </a:r>
            <a:r>
              <a:rPr sz="1800" spc="185" dirty="0">
                <a:latin typeface="Times New Roman"/>
                <a:cs typeface="Times New Roman"/>
              </a:rPr>
              <a:t> </a:t>
            </a:r>
            <a:r>
              <a:rPr sz="1800" b="1" dirty="0">
                <a:latin typeface="Calibri"/>
                <a:cs typeface="Calibri"/>
              </a:rPr>
              <a:t>class</a:t>
            </a:r>
            <a:r>
              <a:rPr sz="1800" spc="190" dirty="0">
                <a:latin typeface="Times New Roman"/>
                <a:cs typeface="Times New Roman"/>
              </a:rPr>
              <a:t> </a:t>
            </a:r>
            <a:r>
              <a:rPr sz="1800" dirty="0">
                <a:latin typeface="Calibri"/>
                <a:cs typeface="Calibri"/>
              </a:rPr>
              <a:t>is</a:t>
            </a:r>
            <a:r>
              <a:rPr sz="1800" spc="195" dirty="0">
                <a:latin typeface="Times New Roman"/>
                <a:cs typeface="Times New Roman"/>
              </a:rPr>
              <a:t> </a:t>
            </a:r>
            <a:r>
              <a:rPr sz="1800" dirty="0">
                <a:latin typeface="Calibri"/>
                <a:cs typeface="Calibri"/>
              </a:rPr>
              <a:t>used</a:t>
            </a:r>
            <a:r>
              <a:rPr sz="1800" spc="185" dirty="0">
                <a:latin typeface="Times New Roman"/>
                <a:cs typeface="Times New Roman"/>
              </a:rPr>
              <a:t> </a:t>
            </a:r>
            <a:r>
              <a:rPr sz="1800" dirty="0">
                <a:latin typeface="Calibri"/>
                <a:cs typeface="Calibri"/>
              </a:rPr>
              <a:t>to</a:t>
            </a:r>
            <a:r>
              <a:rPr sz="1800" spc="185" dirty="0">
                <a:latin typeface="Times New Roman"/>
                <a:cs typeface="Times New Roman"/>
              </a:rPr>
              <a:t> </a:t>
            </a:r>
            <a:r>
              <a:rPr sz="1800" dirty="0">
                <a:latin typeface="Calibri"/>
                <a:cs typeface="Calibri"/>
              </a:rPr>
              <a:t>create</a:t>
            </a:r>
            <a:r>
              <a:rPr sz="1800" spc="190" dirty="0">
                <a:latin typeface="Times New Roman"/>
                <a:cs typeface="Times New Roman"/>
              </a:rPr>
              <a:t> </a:t>
            </a:r>
            <a:r>
              <a:rPr sz="1800" spc="-10" dirty="0">
                <a:latin typeface="Calibri"/>
                <a:cs typeface="Calibri"/>
              </a:rPr>
              <a:t>user-</a:t>
            </a:r>
            <a:r>
              <a:rPr sz="1800" dirty="0">
                <a:latin typeface="Calibri"/>
                <a:cs typeface="Calibri"/>
              </a:rPr>
              <a:t>defined</a:t>
            </a:r>
            <a:r>
              <a:rPr sz="1800" spc="200" dirty="0">
                <a:latin typeface="Times New Roman"/>
                <a:cs typeface="Times New Roman"/>
              </a:rPr>
              <a:t> </a:t>
            </a:r>
            <a:r>
              <a:rPr sz="1800" dirty="0">
                <a:latin typeface="Calibri"/>
                <a:cs typeface="Calibri"/>
              </a:rPr>
              <a:t>data</a:t>
            </a:r>
            <a:r>
              <a:rPr sz="1800" spc="185" dirty="0">
                <a:latin typeface="Times New Roman"/>
                <a:cs typeface="Times New Roman"/>
              </a:rPr>
              <a:t> </a:t>
            </a:r>
            <a:r>
              <a:rPr sz="1800" dirty="0">
                <a:latin typeface="Calibri"/>
                <a:cs typeface="Calibri"/>
              </a:rPr>
              <a:t>structures</a:t>
            </a:r>
            <a:r>
              <a:rPr sz="1800" spc="200" dirty="0">
                <a:latin typeface="Times New Roman"/>
                <a:cs typeface="Times New Roman"/>
              </a:rPr>
              <a:t> </a:t>
            </a:r>
            <a:r>
              <a:rPr sz="1800" spc="-25" dirty="0">
                <a:latin typeface="Calibri"/>
                <a:cs typeface="Calibri"/>
              </a:rPr>
              <a:t>in</a:t>
            </a:r>
            <a:r>
              <a:rPr sz="1800" spc="-25" dirty="0">
                <a:latin typeface="Times New Roman"/>
                <a:cs typeface="Times New Roman"/>
              </a:rPr>
              <a:t> </a:t>
            </a:r>
            <a:r>
              <a:rPr sz="1800" spc="-10" dirty="0">
                <a:latin typeface="Calibri"/>
                <a:cs typeface="Calibri"/>
              </a:rPr>
              <a:t>Python.</a:t>
            </a:r>
            <a:endParaRPr sz="1800">
              <a:latin typeface="Calibri"/>
              <a:cs typeface="Calibri"/>
            </a:endParaRPr>
          </a:p>
          <a:p>
            <a:pPr marL="12700" marR="5080" algn="just">
              <a:lnSpc>
                <a:spcPts val="1939"/>
              </a:lnSpc>
              <a:spcBef>
                <a:spcPts val="1010"/>
              </a:spcBef>
            </a:pPr>
            <a:r>
              <a:rPr sz="1800" b="1" dirty="0">
                <a:latin typeface="Calibri"/>
                <a:cs typeface="Calibri"/>
              </a:rPr>
              <a:t>Classes</a:t>
            </a:r>
            <a:r>
              <a:rPr sz="1800" spc="-15" dirty="0">
                <a:latin typeface="Times New Roman"/>
                <a:cs typeface="Times New Roman"/>
              </a:rPr>
              <a:t> </a:t>
            </a:r>
            <a:r>
              <a:rPr sz="1800" dirty="0">
                <a:latin typeface="Calibri"/>
                <a:cs typeface="Calibri"/>
              </a:rPr>
              <a:t>define</a:t>
            </a:r>
            <a:r>
              <a:rPr sz="1800" spc="-20" dirty="0">
                <a:latin typeface="Times New Roman"/>
                <a:cs typeface="Times New Roman"/>
              </a:rPr>
              <a:t> </a:t>
            </a:r>
            <a:r>
              <a:rPr sz="1800" dirty="0">
                <a:latin typeface="Calibri"/>
                <a:cs typeface="Calibri"/>
              </a:rPr>
              <a:t>functions,</a:t>
            </a:r>
            <a:r>
              <a:rPr sz="1800" spc="-15" dirty="0">
                <a:latin typeface="Times New Roman"/>
                <a:cs typeface="Times New Roman"/>
              </a:rPr>
              <a:t> </a:t>
            </a:r>
            <a:r>
              <a:rPr sz="1800" dirty="0">
                <a:latin typeface="Calibri"/>
                <a:cs typeface="Calibri"/>
              </a:rPr>
              <a:t>which</a:t>
            </a:r>
            <a:r>
              <a:rPr sz="1800" spc="5" dirty="0">
                <a:latin typeface="Times New Roman"/>
                <a:cs typeface="Times New Roman"/>
              </a:rPr>
              <a:t> </a:t>
            </a:r>
            <a:r>
              <a:rPr sz="1800" dirty="0">
                <a:latin typeface="Calibri"/>
                <a:cs typeface="Calibri"/>
              </a:rPr>
              <a:t>are</a:t>
            </a:r>
            <a:r>
              <a:rPr sz="1800" spc="-15" dirty="0">
                <a:latin typeface="Times New Roman"/>
                <a:cs typeface="Times New Roman"/>
              </a:rPr>
              <a:t> </a:t>
            </a:r>
            <a:r>
              <a:rPr sz="1800" dirty="0">
                <a:latin typeface="Calibri"/>
                <a:cs typeface="Calibri"/>
              </a:rPr>
              <a:t>termed</a:t>
            </a:r>
            <a:r>
              <a:rPr sz="1800" spc="-15" dirty="0">
                <a:latin typeface="Times New Roman"/>
                <a:cs typeface="Times New Roman"/>
              </a:rPr>
              <a:t> </a:t>
            </a:r>
            <a:r>
              <a:rPr sz="1800" dirty="0">
                <a:latin typeface="Calibri"/>
                <a:cs typeface="Calibri"/>
              </a:rPr>
              <a:t>methods,</a:t>
            </a:r>
            <a:r>
              <a:rPr sz="1800" spc="-20" dirty="0">
                <a:latin typeface="Times New Roman"/>
                <a:cs typeface="Times New Roman"/>
              </a:rPr>
              <a:t> </a:t>
            </a:r>
            <a:r>
              <a:rPr sz="1800" spc="-20" dirty="0">
                <a:latin typeface="Calibri"/>
                <a:cs typeface="Calibri"/>
              </a:rPr>
              <a:t>that</a:t>
            </a:r>
            <a:r>
              <a:rPr sz="1800" spc="-20" dirty="0">
                <a:latin typeface="Times New Roman"/>
                <a:cs typeface="Times New Roman"/>
              </a:rPr>
              <a:t> </a:t>
            </a:r>
            <a:r>
              <a:rPr sz="1800" dirty="0">
                <a:latin typeface="Calibri"/>
                <a:cs typeface="Calibri"/>
              </a:rPr>
              <a:t>describe</a:t>
            </a:r>
            <a:r>
              <a:rPr sz="1800" spc="15" dirty="0">
                <a:latin typeface="Times New Roman"/>
                <a:cs typeface="Times New Roman"/>
              </a:rPr>
              <a:t> </a:t>
            </a:r>
            <a:r>
              <a:rPr sz="1800" dirty="0">
                <a:latin typeface="Calibri"/>
                <a:cs typeface="Calibri"/>
              </a:rPr>
              <a:t>the</a:t>
            </a:r>
            <a:r>
              <a:rPr sz="1800" spc="30" dirty="0">
                <a:latin typeface="Times New Roman"/>
                <a:cs typeface="Times New Roman"/>
              </a:rPr>
              <a:t> </a:t>
            </a:r>
            <a:r>
              <a:rPr sz="1800" dirty="0">
                <a:latin typeface="Calibri"/>
                <a:cs typeface="Calibri"/>
              </a:rPr>
              <a:t>behaviors</a:t>
            </a:r>
            <a:r>
              <a:rPr sz="1800" spc="20" dirty="0">
                <a:latin typeface="Times New Roman"/>
                <a:cs typeface="Times New Roman"/>
              </a:rPr>
              <a:t> </a:t>
            </a:r>
            <a:r>
              <a:rPr sz="1800" dirty="0">
                <a:latin typeface="Calibri"/>
                <a:cs typeface="Calibri"/>
              </a:rPr>
              <a:t>and</a:t>
            </a:r>
            <a:r>
              <a:rPr sz="1800" spc="20" dirty="0">
                <a:latin typeface="Times New Roman"/>
                <a:cs typeface="Times New Roman"/>
              </a:rPr>
              <a:t> </a:t>
            </a:r>
            <a:r>
              <a:rPr sz="1800" dirty="0">
                <a:latin typeface="Calibri"/>
                <a:cs typeface="Calibri"/>
              </a:rPr>
              <a:t>actions</a:t>
            </a:r>
            <a:r>
              <a:rPr sz="1800" spc="25" dirty="0">
                <a:latin typeface="Times New Roman"/>
                <a:cs typeface="Times New Roman"/>
              </a:rPr>
              <a:t> </a:t>
            </a:r>
            <a:r>
              <a:rPr sz="1800" dirty="0">
                <a:latin typeface="Calibri"/>
                <a:cs typeface="Calibri"/>
              </a:rPr>
              <a:t>that</a:t>
            </a:r>
            <a:r>
              <a:rPr sz="1800" dirty="0">
                <a:latin typeface="Times New Roman"/>
                <a:cs typeface="Times New Roman"/>
              </a:rPr>
              <a:t> </a:t>
            </a:r>
            <a:r>
              <a:rPr sz="1800" dirty="0">
                <a:latin typeface="Calibri"/>
                <a:cs typeface="Calibri"/>
              </a:rPr>
              <a:t>an</a:t>
            </a:r>
            <a:r>
              <a:rPr sz="1800" spc="15" dirty="0">
                <a:latin typeface="Times New Roman"/>
                <a:cs typeface="Times New Roman"/>
              </a:rPr>
              <a:t> </a:t>
            </a:r>
            <a:r>
              <a:rPr sz="1800" dirty="0">
                <a:latin typeface="Calibri"/>
                <a:cs typeface="Calibri"/>
              </a:rPr>
              <a:t>object</a:t>
            </a:r>
            <a:r>
              <a:rPr sz="1800" spc="20" dirty="0">
                <a:latin typeface="Times New Roman"/>
                <a:cs typeface="Times New Roman"/>
              </a:rPr>
              <a:t> </a:t>
            </a:r>
            <a:r>
              <a:rPr sz="1800" spc="-10" dirty="0">
                <a:latin typeface="Calibri"/>
                <a:cs typeface="Calibri"/>
              </a:rPr>
              <a:t>created</a:t>
            </a:r>
            <a:r>
              <a:rPr sz="1800" spc="-10" dirty="0">
                <a:latin typeface="Times New Roman"/>
                <a:cs typeface="Times New Roman"/>
              </a:rPr>
              <a:t> </a:t>
            </a:r>
            <a:r>
              <a:rPr sz="1800" dirty="0">
                <a:latin typeface="Calibri"/>
                <a:cs typeface="Calibri"/>
              </a:rPr>
              <a:t>from</a:t>
            </a:r>
            <a:r>
              <a:rPr sz="1800" spc="-80" dirty="0">
                <a:latin typeface="Times New Roman"/>
                <a:cs typeface="Times New Roman"/>
              </a:rPr>
              <a:t> </a:t>
            </a:r>
            <a:r>
              <a:rPr sz="1800" dirty="0">
                <a:latin typeface="Calibri"/>
                <a:cs typeface="Calibri"/>
              </a:rPr>
              <a:t>a</a:t>
            </a:r>
            <a:r>
              <a:rPr sz="1800" spc="-80" dirty="0">
                <a:latin typeface="Times New Roman"/>
                <a:cs typeface="Times New Roman"/>
              </a:rPr>
              <a:t> </a:t>
            </a:r>
            <a:r>
              <a:rPr sz="1800" dirty="0">
                <a:latin typeface="Calibri"/>
                <a:cs typeface="Calibri"/>
              </a:rPr>
              <a:t>class</a:t>
            </a:r>
            <a:r>
              <a:rPr sz="1800" spc="-70" dirty="0">
                <a:latin typeface="Times New Roman"/>
                <a:cs typeface="Times New Roman"/>
              </a:rPr>
              <a:t> </a:t>
            </a:r>
            <a:r>
              <a:rPr sz="1800" dirty="0">
                <a:latin typeface="Calibri"/>
                <a:cs typeface="Calibri"/>
              </a:rPr>
              <a:t>can</a:t>
            </a:r>
            <a:r>
              <a:rPr sz="1800" spc="-65" dirty="0">
                <a:latin typeface="Times New Roman"/>
                <a:cs typeface="Times New Roman"/>
              </a:rPr>
              <a:t> </a:t>
            </a:r>
            <a:r>
              <a:rPr sz="1800" spc="-10" dirty="0">
                <a:latin typeface="Calibri"/>
                <a:cs typeface="Calibri"/>
              </a:rPr>
              <a:t>perform.</a:t>
            </a:r>
            <a:endParaRPr sz="1800">
              <a:latin typeface="Calibri"/>
              <a:cs typeface="Calibri"/>
            </a:endParaRPr>
          </a:p>
          <a:p>
            <a:pPr marL="12700" marR="5080">
              <a:lnSpc>
                <a:spcPts val="1939"/>
              </a:lnSpc>
              <a:spcBef>
                <a:spcPts val="1020"/>
              </a:spcBef>
            </a:pPr>
            <a:r>
              <a:rPr sz="1800" b="1" dirty="0">
                <a:latin typeface="Calibri"/>
                <a:cs typeface="Calibri"/>
              </a:rPr>
              <a:t>Classes</a:t>
            </a:r>
            <a:r>
              <a:rPr sz="1800" spc="459" dirty="0">
                <a:latin typeface="Times New Roman"/>
                <a:cs typeface="Times New Roman"/>
              </a:rPr>
              <a:t> </a:t>
            </a:r>
            <a:r>
              <a:rPr sz="1800" dirty="0">
                <a:latin typeface="Calibri"/>
                <a:cs typeface="Calibri"/>
              </a:rPr>
              <a:t>make</a:t>
            </a:r>
            <a:r>
              <a:rPr sz="1800" spc="459" dirty="0">
                <a:latin typeface="Times New Roman"/>
                <a:cs typeface="Times New Roman"/>
              </a:rPr>
              <a:t> </a:t>
            </a:r>
            <a:r>
              <a:rPr sz="1800" dirty="0">
                <a:latin typeface="Calibri"/>
                <a:cs typeface="Calibri"/>
              </a:rPr>
              <a:t>the</a:t>
            </a:r>
            <a:r>
              <a:rPr sz="1800" spc="459" dirty="0">
                <a:latin typeface="Times New Roman"/>
                <a:cs typeface="Times New Roman"/>
              </a:rPr>
              <a:t> </a:t>
            </a:r>
            <a:r>
              <a:rPr sz="1800" dirty="0">
                <a:latin typeface="Calibri"/>
                <a:cs typeface="Calibri"/>
              </a:rPr>
              <a:t>code</a:t>
            </a:r>
            <a:r>
              <a:rPr sz="1800" spc="459" dirty="0">
                <a:latin typeface="Times New Roman"/>
                <a:cs typeface="Times New Roman"/>
              </a:rPr>
              <a:t> </a:t>
            </a:r>
            <a:r>
              <a:rPr sz="1800" dirty="0">
                <a:latin typeface="Calibri"/>
                <a:cs typeface="Calibri"/>
              </a:rPr>
              <a:t>more</a:t>
            </a:r>
            <a:r>
              <a:rPr sz="1800" spc="470" dirty="0">
                <a:latin typeface="Times New Roman"/>
                <a:cs typeface="Times New Roman"/>
              </a:rPr>
              <a:t> </a:t>
            </a:r>
            <a:r>
              <a:rPr sz="1800" dirty="0">
                <a:latin typeface="Calibri"/>
                <a:cs typeface="Calibri"/>
              </a:rPr>
              <a:t>manageable</a:t>
            </a:r>
            <a:r>
              <a:rPr sz="1800" spc="459" dirty="0">
                <a:latin typeface="Times New Roman"/>
                <a:cs typeface="Times New Roman"/>
              </a:rPr>
              <a:t> </a:t>
            </a:r>
            <a:r>
              <a:rPr sz="1800" dirty="0">
                <a:latin typeface="Calibri"/>
                <a:cs typeface="Calibri"/>
              </a:rPr>
              <a:t>by</a:t>
            </a:r>
            <a:r>
              <a:rPr sz="1800" spc="450" dirty="0">
                <a:latin typeface="Times New Roman"/>
                <a:cs typeface="Times New Roman"/>
              </a:rPr>
              <a:t> </a:t>
            </a:r>
            <a:r>
              <a:rPr sz="1800" spc="-10" dirty="0">
                <a:latin typeface="Calibri"/>
                <a:cs typeface="Calibri"/>
              </a:rPr>
              <a:t>avoiding</a:t>
            </a:r>
            <a:r>
              <a:rPr sz="1800" spc="-10" dirty="0">
                <a:latin typeface="Times New Roman"/>
                <a:cs typeface="Times New Roman"/>
              </a:rPr>
              <a:t> </a:t>
            </a:r>
            <a:r>
              <a:rPr sz="1800" spc="-10" dirty="0">
                <a:latin typeface="Calibri"/>
                <a:cs typeface="Calibri"/>
              </a:rPr>
              <a:t>complex</a:t>
            </a:r>
            <a:r>
              <a:rPr sz="1800" spc="-65" dirty="0">
                <a:latin typeface="Times New Roman"/>
                <a:cs typeface="Times New Roman"/>
              </a:rPr>
              <a:t> </a:t>
            </a:r>
            <a:r>
              <a:rPr sz="1800" spc="-10" dirty="0">
                <a:latin typeface="Calibri"/>
                <a:cs typeface="Calibri"/>
              </a:rPr>
              <a:t>codebases.</a:t>
            </a:r>
            <a:r>
              <a:rPr sz="1800" spc="-65" dirty="0">
                <a:latin typeface="Times New Roman"/>
                <a:cs typeface="Times New Roman"/>
              </a:rPr>
              <a:t> </a:t>
            </a:r>
            <a:r>
              <a:rPr sz="1800" dirty="0">
                <a:latin typeface="Calibri"/>
                <a:cs typeface="Calibri"/>
              </a:rPr>
              <a:t>It</a:t>
            </a:r>
            <a:r>
              <a:rPr sz="1800" spc="-70" dirty="0">
                <a:latin typeface="Times New Roman"/>
                <a:cs typeface="Times New Roman"/>
              </a:rPr>
              <a:t> </a:t>
            </a:r>
            <a:r>
              <a:rPr sz="1800" dirty="0">
                <a:latin typeface="Calibri"/>
                <a:cs typeface="Calibri"/>
              </a:rPr>
              <a:t>does</a:t>
            </a:r>
            <a:r>
              <a:rPr sz="1800" spc="-60" dirty="0">
                <a:latin typeface="Times New Roman"/>
                <a:cs typeface="Times New Roman"/>
              </a:rPr>
              <a:t> </a:t>
            </a:r>
            <a:r>
              <a:rPr sz="1800" dirty="0">
                <a:latin typeface="Calibri"/>
                <a:cs typeface="Calibri"/>
              </a:rPr>
              <a:t>so,</a:t>
            </a:r>
            <a:r>
              <a:rPr sz="1800" spc="-75" dirty="0">
                <a:latin typeface="Times New Roman"/>
                <a:cs typeface="Times New Roman"/>
              </a:rPr>
              <a:t> </a:t>
            </a:r>
            <a:r>
              <a:rPr sz="1800" dirty="0">
                <a:latin typeface="Calibri"/>
                <a:cs typeface="Calibri"/>
              </a:rPr>
              <a:t>by</a:t>
            </a:r>
            <a:r>
              <a:rPr sz="1800" spc="-50" dirty="0">
                <a:latin typeface="Times New Roman"/>
                <a:cs typeface="Times New Roman"/>
              </a:rPr>
              <a:t> </a:t>
            </a:r>
            <a:r>
              <a:rPr sz="1800" spc="-10" dirty="0">
                <a:latin typeface="Calibri"/>
                <a:cs typeface="Calibri"/>
              </a:rPr>
              <a:t>creating</a:t>
            </a:r>
            <a:r>
              <a:rPr sz="1800" spc="-50" dirty="0">
                <a:latin typeface="Times New Roman"/>
                <a:cs typeface="Times New Roman"/>
              </a:rPr>
              <a:t> </a:t>
            </a:r>
            <a:r>
              <a:rPr sz="1800" dirty="0">
                <a:latin typeface="Calibri"/>
                <a:cs typeface="Calibri"/>
              </a:rPr>
              <a:t>a</a:t>
            </a:r>
            <a:r>
              <a:rPr sz="1800" spc="-65" dirty="0">
                <a:latin typeface="Times New Roman"/>
                <a:cs typeface="Times New Roman"/>
              </a:rPr>
              <a:t> </a:t>
            </a:r>
            <a:r>
              <a:rPr sz="1800" spc="-10" dirty="0">
                <a:latin typeface="Calibri"/>
                <a:cs typeface="Calibri"/>
              </a:rPr>
              <a:t>blueprint.</a:t>
            </a:r>
            <a:endParaRPr sz="1800">
              <a:latin typeface="Calibri"/>
              <a:cs typeface="Calibri"/>
            </a:endParaRPr>
          </a:p>
          <a:p>
            <a:pPr marL="12700">
              <a:lnSpc>
                <a:spcPts val="2050"/>
              </a:lnSpc>
              <a:spcBef>
                <a:spcPts val="755"/>
              </a:spcBef>
            </a:pPr>
            <a:r>
              <a:rPr sz="1800" dirty="0">
                <a:latin typeface="Calibri"/>
                <a:cs typeface="Calibri"/>
              </a:rPr>
              <a:t>It</a:t>
            </a:r>
            <a:r>
              <a:rPr sz="1800" spc="95" dirty="0">
                <a:latin typeface="Times New Roman"/>
                <a:cs typeface="Times New Roman"/>
              </a:rPr>
              <a:t> </a:t>
            </a:r>
            <a:r>
              <a:rPr sz="1800" dirty="0">
                <a:latin typeface="Calibri"/>
                <a:cs typeface="Calibri"/>
              </a:rPr>
              <a:t>defines</a:t>
            </a:r>
            <a:r>
              <a:rPr sz="1800" spc="105" dirty="0">
                <a:latin typeface="Times New Roman"/>
                <a:cs typeface="Times New Roman"/>
              </a:rPr>
              <a:t> </a:t>
            </a:r>
            <a:r>
              <a:rPr sz="1800" dirty="0">
                <a:latin typeface="Calibri"/>
                <a:cs typeface="Calibri"/>
              </a:rPr>
              <a:t>what</a:t>
            </a:r>
            <a:r>
              <a:rPr sz="1800" spc="85" dirty="0">
                <a:latin typeface="Times New Roman"/>
                <a:cs typeface="Times New Roman"/>
              </a:rPr>
              <a:t> </a:t>
            </a:r>
            <a:r>
              <a:rPr sz="1800" dirty="0">
                <a:latin typeface="Calibri"/>
                <a:cs typeface="Calibri"/>
              </a:rPr>
              <a:t>properties</a:t>
            </a:r>
            <a:r>
              <a:rPr sz="1800" spc="105" dirty="0">
                <a:latin typeface="Times New Roman"/>
                <a:cs typeface="Times New Roman"/>
              </a:rPr>
              <a:t> </a:t>
            </a:r>
            <a:r>
              <a:rPr sz="1800" dirty="0">
                <a:latin typeface="Calibri"/>
                <a:cs typeface="Calibri"/>
              </a:rPr>
              <a:t>or</a:t>
            </a:r>
            <a:r>
              <a:rPr sz="1800" spc="95" dirty="0">
                <a:latin typeface="Times New Roman"/>
                <a:cs typeface="Times New Roman"/>
              </a:rPr>
              <a:t> </a:t>
            </a:r>
            <a:r>
              <a:rPr sz="1800" dirty="0">
                <a:latin typeface="Calibri"/>
                <a:cs typeface="Calibri"/>
              </a:rPr>
              <a:t>functions,</a:t>
            </a:r>
            <a:r>
              <a:rPr sz="1800" spc="105" dirty="0">
                <a:latin typeface="Times New Roman"/>
                <a:cs typeface="Times New Roman"/>
              </a:rPr>
              <a:t> </a:t>
            </a:r>
            <a:r>
              <a:rPr sz="1800" dirty="0">
                <a:latin typeface="Calibri"/>
                <a:cs typeface="Calibri"/>
              </a:rPr>
              <a:t>any</a:t>
            </a:r>
            <a:r>
              <a:rPr sz="1800" spc="105" dirty="0">
                <a:latin typeface="Times New Roman"/>
                <a:cs typeface="Times New Roman"/>
              </a:rPr>
              <a:t> </a:t>
            </a:r>
            <a:r>
              <a:rPr sz="1800" dirty="0">
                <a:latin typeface="Calibri"/>
                <a:cs typeface="Calibri"/>
              </a:rPr>
              <a:t>object</a:t>
            </a:r>
            <a:r>
              <a:rPr sz="1800" spc="95" dirty="0">
                <a:latin typeface="Times New Roman"/>
                <a:cs typeface="Times New Roman"/>
              </a:rPr>
              <a:t> </a:t>
            </a:r>
            <a:r>
              <a:rPr sz="1800" spc="-10" dirty="0">
                <a:latin typeface="Calibri"/>
                <a:cs typeface="Calibri"/>
              </a:rPr>
              <a:t>which</a:t>
            </a:r>
            <a:endParaRPr sz="1800">
              <a:latin typeface="Calibri"/>
              <a:cs typeface="Calibri"/>
            </a:endParaRPr>
          </a:p>
          <a:p>
            <a:pPr marL="12700">
              <a:lnSpc>
                <a:spcPts val="2050"/>
              </a:lnSpc>
            </a:pPr>
            <a:r>
              <a:rPr sz="1800" dirty="0">
                <a:latin typeface="Calibri"/>
                <a:cs typeface="Calibri"/>
              </a:rPr>
              <a:t>is</a:t>
            </a:r>
            <a:r>
              <a:rPr sz="1800" spc="-80" dirty="0">
                <a:latin typeface="Times New Roman"/>
                <a:cs typeface="Times New Roman"/>
              </a:rPr>
              <a:t> </a:t>
            </a:r>
            <a:r>
              <a:rPr sz="1800" dirty="0">
                <a:latin typeface="Calibri"/>
                <a:cs typeface="Calibri"/>
              </a:rPr>
              <a:t>derived</a:t>
            </a:r>
            <a:r>
              <a:rPr sz="1800" spc="-75" dirty="0">
                <a:latin typeface="Times New Roman"/>
                <a:cs typeface="Times New Roman"/>
              </a:rPr>
              <a:t> </a:t>
            </a:r>
            <a:r>
              <a:rPr sz="1800" dirty="0">
                <a:latin typeface="Calibri"/>
                <a:cs typeface="Calibri"/>
              </a:rPr>
              <a:t>from</a:t>
            </a:r>
            <a:r>
              <a:rPr sz="1800" spc="-85" dirty="0">
                <a:latin typeface="Times New Roman"/>
                <a:cs typeface="Times New Roman"/>
              </a:rPr>
              <a:t> </a:t>
            </a:r>
            <a:r>
              <a:rPr sz="1800" dirty="0">
                <a:latin typeface="Calibri"/>
                <a:cs typeface="Calibri"/>
              </a:rPr>
              <a:t>the</a:t>
            </a:r>
            <a:r>
              <a:rPr sz="1800" spc="-70" dirty="0">
                <a:latin typeface="Times New Roman"/>
                <a:cs typeface="Times New Roman"/>
              </a:rPr>
              <a:t> </a:t>
            </a:r>
            <a:r>
              <a:rPr sz="1800" dirty="0">
                <a:latin typeface="Calibri"/>
                <a:cs typeface="Calibri"/>
              </a:rPr>
              <a:t>class</a:t>
            </a:r>
            <a:r>
              <a:rPr sz="1800" spc="-80" dirty="0">
                <a:latin typeface="Times New Roman"/>
                <a:cs typeface="Times New Roman"/>
              </a:rPr>
              <a:t> </a:t>
            </a:r>
            <a:r>
              <a:rPr sz="1800" dirty="0">
                <a:latin typeface="Calibri"/>
                <a:cs typeface="Calibri"/>
              </a:rPr>
              <a:t>should</a:t>
            </a:r>
            <a:r>
              <a:rPr sz="1800" spc="-85" dirty="0">
                <a:latin typeface="Times New Roman"/>
                <a:cs typeface="Times New Roman"/>
              </a:rPr>
              <a:t> </a:t>
            </a:r>
            <a:r>
              <a:rPr sz="1800" spc="-10" dirty="0">
                <a:latin typeface="Calibri"/>
                <a:cs typeface="Calibri"/>
              </a:rPr>
              <a:t>have.</a:t>
            </a:r>
            <a:endParaRPr sz="1800">
              <a:latin typeface="Calibri"/>
              <a:cs typeface="Calibri"/>
            </a:endParaRPr>
          </a:p>
        </p:txBody>
      </p:sp>
      <p:sp>
        <p:nvSpPr>
          <p:cNvPr id="4" name="object 4"/>
          <p:cNvSpPr txBox="1"/>
          <p:nvPr/>
        </p:nvSpPr>
        <p:spPr>
          <a:xfrm>
            <a:off x="6619499" y="295327"/>
            <a:ext cx="5077460" cy="4493260"/>
          </a:xfrm>
          <a:prstGeom prst="rect">
            <a:avLst/>
          </a:prstGeom>
        </p:spPr>
        <p:txBody>
          <a:bodyPr vert="horz" wrap="square" lIns="0" tIns="113030" rIns="0" bIns="0" rtlCol="0">
            <a:spAutoFit/>
          </a:bodyPr>
          <a:lstStyle/>
          <a:p>
            <a:pPr marL="12700">
              <a:lnSpc>
                <a:spcPct val="100000"/>
              </a:lnSpc>
              <a:spcBef>
                <a:spcPts val="890"/>
              </a:spcBef>
            </a:pPr>
            <a:r>
              <a:rPr sz="1800" b="1" spc="-10" dirty="0">
                <a:solidFill>
                  <a:srgbClr val="FF0000"/>
                </a:solidFill>
                <a:latin typeface="Calibri"/>
                <a:cs typeface="Calibri"/>
              </a:rPr>
              <a:t>IMPORTANT:</a:t>
            </a:r>
            <a:endParaRPr sz="1800">
              <a:latin typeface="Calibri"/>
              <a:cs typeface="Calibri"/>
            </a:endParaRPr>
          </a:p>
          <a:p>
            <a:pPr marL="12700" marR="6985" algn="just">
              <a:lnSpc>
                <a:spcPts val="1939"/>
              </a:lnSpc>
              <a:spcBef>
                <a:spcPts val="1040"/>
              </a:spcBef>
            </a:pPr>
            <a:r>
              <a:rPr sz="1800" dirty="0">
                <a:latin typeface="Calibri"/>
                <a:cs typeface="Calibri"/>
              </a:rPr>
              <a:t>A</a:t>
            </a:r>
            <a:r>
              <a:rPr sz="1800" spc="400" dirty="0">
                <a:latin typeface="Times New Roman"/>
                <a:cs typeface="Times New Roman"/>
              </a:rPr>
              <a:t> </a:t>
            </a:r>
            <a:r>
              <a:rPr sz="1800" dirty="0">
                <a:latin typeface="Calibri"/>
                <a:cs typeface="Calibri"/>
              </a:rPr>
              <a:t>class</a:t>
            </a:r>
            <a:r>
              <a:rPr sz="1800" spc="409" dirty="0">
                <a:latin typeface="Times New Roman"/>
                <a:cs typeface="Times New Roman"/>
              </a:rPr>
              <a:t> </a:t>
            </a:r>
            <a:r>
              <a:rPr sz="1800" dirty="0">
                <a:latin typeface="Calibri"/>
                <a:cs typeface="Calibri"/>
              </a:rPr>
              <a:t>just</a:t>
            </a:r>
            <a:r>
              <a:rPr sz="1800" spc="395" dirty="0">
                <a:latin typeface="Times New Roman"/>
                <a:cs typeface="Times New Roman"/>
              </a:rPr>
              <a:t> </a:t>
            </a:r>
            <a:r>
              <a:rPr sz="1800" dirty="0">
                <a:latin typeface="Calibri"/>
                <a:cs typeface="Calibri"/>
              </a:rPr>
              <a:t>defines</a:t>
            </a:r>
            <a:r>
              <a:rPr sz="1800" spc="409" dirty="0">
                <a:latin typeface="Times New Roman"/>
                <a:cs typeface="Times New Roman"/>
              </a:rPr>
              <a:t> </a:t>
            </a:r>
            <a:r>
              <a:rPr sz="1800" dirty="0">
                <a:latin typeface="Calibri"/>
                <a:cs typeface="Calibri"/>
              </a:rPr>
              <a:t>the</a:t>
            </a:r>
            <a:r>
              <a:rPr sz="1800" spc="400" dirty="0">
                <a:latin typeface="Times New Roman"/>
                <a:cs typeface="Times New Roman"/>
              </a:rPr>
              <a:t> </a:t>
            </a:r>
            <a:r>
              <a:rPr sz="1800" dirty="0">
                <a:latin typeface="Calibri"/>
                <a:cs typeface="Calibri"/>
              </a:rPr>
              <a:t>structure</a:t>
            </a:r>
            <a:r>
              <a:rPr sz="1800" spc="400" dirty="0">
                <a:latin typeface="Times New Roman"/>
                <a:cs typeface="Times New Roman"/>
              </a:rPr>
              <a:t> </a:t>
            </a:r>
            <a:r>
              <a:rPr sz="1800" dirty="0">
                <a:latin typeface="Calibri"/>
                <a:cs typeface="Calibri"/>
              </a:rPr>
              <a:t>of</a:t>
            </a:r>
            <a:r>
              <a:rPr sz="1800" spc="400" dirty="0">
                <a:latin typeface="Times New Roman"/>
                <a:cs typeface="Times New Roman"/>
              </a:rPr>
              <a:t> </a:t>
            </a:r>
            <a:r>
              <a:rPr sz="1800" dirty="0">
                <a:latin typeface="Calibri"/>
                <a:cs typeface="Calibri"/>
              </a:rPr>
              <a:t>how</a:t>
            </a:r>
            <a:r>
              <a:rPr sz="1800" spc="405" dirty="0">
                <a:latin typeface="Times New Roman"/>
                <a:cs typeface="Times New Roman"/>
              </a:rPr>
              <a:t> </a:t>
            </a:r>
            <a:r>
              <a:rPr sz="1800" spc="-10" dirty="0">
                <a:latin typeface="Calibri"/>
                <a:cs typeface="Calibri"/>
              </a:rPr>
              <a:t>anything</a:t>
            </a:r>
            <a:r>
              <a:rPr sz="1800" spc="-10" dirty="0">
                <a:latin typeface="Times New Roman"/>
                <a:cs typeface="Times New Roman"/>
              </a:rPr>
              <a:t> </a:t>
            </a:r>
            <a:r>
              <a:rPr sz="1800" dirty="0">
                <a:latin typeface="Calibri"/>
                <a:cs typeface="Calibri"/>
              </a:rPr>
              <a:t>should</a:t>
            </a:r>
            <a:r>
              <a:rPr sz="1800" spc="-60" dirty="0">
                <a:latin typeface="Times New Roman"/>
                <a:cs typeface="Times New Roman"/>
              </a:rPr>
              <a:t> </a:t>
            </a:r>
            <a:r>
              <a:rPr sz="1800" dirty="0">
                <a:latin typeface="Calibri"/>
                <a:cs typeface="Calibri"/>
              </a:rPr>
              <a:t>look.</a:t>
            </a:r>
            <a:r>
              <a:rPr sz="1800" spc="-70" dirty="0">
                <a:latin typeface="Times New Roman"/>
                <a:cs typeface="Times New Roman"/>
              </a:rPr>
              <a:t> </a:t>
            </a:r>
            <a:r>
              <a:rPr sz="1800" dirty="0">
                <a:latin typeface="Calibri"/>
                <a:cs typeface="Calibri"/>
              </a:rPr>
              <a:t>It</a:t>
            </a:r>
            <a:r>
              <a:rPr sz="1800" spc="-75" dirty="0">
                <a:latin typeface="Times New Roman"/>
                <a:cs typeface="Times New Roman"/>
              </a:rPr>
              <a:t> </a:t>
            </a:r>
            <a:r>
              <a:rPr sz="1800" dirty="0">
                <a:latin typeface="Calibri"/>
                <a:cs typeface="Calibri"/>
              </a:rPr>
              <a:t>does</a:t>
            </a:r>
            <a:r>
              <a:rPr sz="1800" spc="-60" dirty="0">
                <a:latin typeface="Times New Roman"/>
                <a:cs typeface="Times New Roman"/>
              </a:rPr>
              <a:t> </a:t>
            </a:r>
            <a:r>
              <a:rPr sz="1800" dirty="0">
                <a:latin typeface="Calibri"/>
                <a:cs typeface="Calibri"/>
              </a:rPr>
              <a:t>not</a:t>
            </a:r>
            <a:r>
              <a:rPr sz="1800" spc="-65" dirty="0">
                <a:latin typeface="Times New Roman"/>
                <a:cs typeface="Times New Roman"/>
              </a:rPr>
              <a:t> </a:t>
            </a:r>
            <a:r>
              <a:rPr sz="1800" dirty="0">
                <a:latin typeface="Calibri"/>
                <a:cs typeface="Calibri"/>
              </a:rPr>
              <a:t>point</a:t>
            </a:r>
            <a:r>
              <a:rPr sz="1800" spc="-60" dirty="0">
                <a:latin typeface="Times New Roman"/>
                <a:cs typeface="Times New Roman"/>
              </a:rPr>
              <a:t> </a:t>
            </a:r>
            <a:r>
              <a:rPr sz="1800" dirty="0">
                <a:latin typeface="Calibri"/>
                <a:cs typeface="Calibri"/>
              </a:rPr>
              <a:t>to</a:t>
            </a:r>
            <a:r>
              <a:rPr sz="1800" spc="-60" dirty="0">
                <a:latin typeface="Times New Roman"/>
                <a:cs typeface="Times New Roman"/>
              </a:rPr>
              <a:t> </a:t>
            </a:r>
            <a:r>
              <a:rPr sz="1800" spc="-10" dirty="0">
                <a:latin typeface="Calibri"/>
                <a:cs typeface="Calibri"/>
              </a:rPr>
              <a:t>anything</a:t>
            </a:r>
            <a:r>
              <a:rPr sz="1800" spc="-60" dirty="0">
                <a:latin typeface="Times New Roman"/>
                <a:cs typeface="Times New Roman"/>
              </a:rPr>
              <a:t> </a:t>
            </a:r>
            <a:r>
              <a:rPr sz="1800" dirty="0">
                <a:latin typeface="Calibri"/>
                <a:cs typeface="Calibri"/>
              </a:rPr>
              <a:t>or</a:t>
            </a:r>
            <a:r>
              <a:rPr sz="1800" spc="-65" dirty="0">
                <a:latin typeface="Times New Roman"/>
                <a:cs typeface="Times New Roman"/>
              </a:rPr>
              <a:t> </a:t>
            </a:r>
            <a:r>
              <a:rPr sz="1800" spc="-10" dirty="0">
                <a:latin typeface="Calibri"/>
                <a:cs typeface="Calibri"/>
              </a:rPr>
              <a:t>anyone</a:t>
            </a:r>
            <a:r>
              <a:rPr sz="1800" spc="-55" dirty="0">
                <a:latin typeface="Times New Roman"/>
                <a:cs typeface="Times New Roman"/>
              </a:rPr>
              <a:t> </a:t>
            </a:r>
            <a:r>
              <a:rPr sz="1800" spc="-25" dirty="0">
                <a:latin typeface="Calibri"/>
                <a:cs typeface="Calibri"/>
              </a:rPr>
              <a:t>in</a:t>
            </a:r>
            <a:r>
              <a:rPr sz="1800" spc="-25" dirty="0">
                <a:latin typeface="Times New Roman"/>
                <a:cs typeface="Times New Roman"/>
              </a:rPr>
              <a:t> </a:t>
            </a:r>
            <a:r>
              <a:rPr sz="1800" spc="-10" dirty="0">
                <a:latin typeface="Calibri"/>
                <a:cs typeface="Calibri"/>
              </a:rPr>
              <a:t>particular.</a:t>
            </a:r>
            <a:endParaRPr sz="1800">
              <a:latin typeface="Calibri"/>
              <a:cs typeface="Calibri"/>
            </a:endParaRPr>
          </a:p>
          <a:p>
            <a:pPr marL="12700" marR="5080" indent="-635" algn="just">
              <a:lnSpc>
                <a:spcPct val="90000"/>
              </a:lnSpc>
              <a:spcBef>
                <a:spcPts val="975"/>
              </a:spcBef>
            </a:pPr>
            <a:r>
              <a:rPr sz="1800" dirty="0">
                <a:latin typeface="Calibri"/>
                <a:cs typeface="Calibri"/>
              </a:rPr>
              <a:t>For</a:t>
            </a:r>
            <a:r>
              <a:rPr sz="1800" spc="95" dirty="0">
                <a:latin typeface="Times New Roman"/>
                <a:cs typeface="Times New Roman"/>
              </a:rPr>
              <a:t>  </a:t>
            </a:r>
            <a:r>
              <a:rPr sz="1800" dirty="0">
                <a:latin typeface="Calibri"/>
                <a:cs typeface="Calibri"/>
              </a:rPr>
              <a:t>example,</a:t>
            </a:r>
            <a:r>
              <a:rPr sz="1800" spc="105" dirty="0">
                <a:latin typeface="Times New Roman"/>
                <a:cs typeface="Times New Roman"/>
              </a:rPr>
              <a:t>  </a:t>
            </a:r>
            <a:r>
              <a:rPr sz="1800" dirty="0">
                <a:latin typeface="Calibri"/>
                <a:cs typeface="Calibri"/>
              </a:rPr>
              <a:t>say,</a:t>
            </a:r>
            <a:r>
              <a:rPr sz="1800" spc="110" dirty="0">
                <a:latin typeface="Times New Roman"/>
                <a:cs typeface="Times New Roman"/>
              </a:rPr>
              <a:t>  </a:t>
            </a:r>
            <a:r>
              <a:rPr sz="1800" dirty="0">
                <a:latin typeface="Calibri"/>
                <a:cs typeface="Calibri"/>
              </a:rPr>
              <a:t>HUMAN</a:t>
            </a:r>
            <a:r>
              <a:rPr sz="1800" spc="105" dirty="0">
                <a:latin typeface="Times New Roman"/>
                <a:cs typeface="Times New Roman"/>
              </a:rPr>
              <a:t>  </a:t>
            </a:r>
            <a:r>
              <a:rPr sz="1800" dirty="0">
                <a:latin typeface="Calibri"/>
                <a:cs typeface="Calibri"/>
              </a:rPr>
              <a:t>is</a:t>
            </a:r>
            <a:r>
              <a:rPr sz="1800" spc="105" dirty="0">
                <a:latin typeface="Times New Roman"/>
                <a:cs typeface="Times New Roman"/>
              </a:rPr>
              <a:t>  </a:t>
            </a:r>
            <a:r>
              <a:rPr sz="1800" dirty="0">
                <a:latin typeface="Calibri"/>
                <a:cs typeface="Calibri"/>
              </a:rPr>
              <a:t>a</a:t>
            </a:r>
            <a:r>
              <a:rPr sz="1800" spc="105" dirty="0">
                <a:latin typeface="Times New Roman"/>
                <a:cs typeface="Times New Roman"/>
              </a:rPr>
              <a:t>  </a:t>
            </a:r>
            <a:r>
              <a:rPr sz="1800" dirty="0">
                <a:latin typeface="Calibri"/>
                <a:cs typeface="Calibri"/>
              </a:rPr>
              <a:t>class,</a:t>
            </a:r>
            <a:r>
              <a:rPr sz="1800" spc="105" dirty="0">
                <a:latin typeface="Times New Roman"/>
                <a:cs typeface="Times New Roman"/>
              </a:rPr>
              <a:t>  </a:t>
            </a:r>
            <a:r>
              <a:rPr sz="1800" dirty="0">
                <a:latin typeface="Calibri"/>
                <a:cs typeface="Calibri"/>
              </a:rPr>
              <a:t>which</a:t>
            </a:r>
            <a:r>
              <a:rPr sz="1800" spc="105" dirty="0">
                <a:latin typeface="Times New Roman"/>
                <a:cs typeface="Times New Roman"/>
              </a:rPr>
              <a:t>  </a:t>
            </a:r>
            <a:r>
              <a:rPr sz="1800" spc="-25" dirty="0">
                <a:latin typeface="Calibri"/>
                <a:cs typeface="Calibri"/>
              </a:rPr>
              <a:t>has</a:t>
            </a:r>
            <a:r>
              <a:rPr sz="1800" spc="-25" dirty="0">
                <a:latin typeface="Times New Roman"/>
                <a:cs typeface="Times New Roman"/>
              </a:rPr>
              <a:t> </a:t>
            </a:r>
            <a:r>
              <a:rPr sz="1800" dirty="0">
                <a:latin typeface="Calibri"/>
                <a:cs typeface="Calibri"/>
              </a:rPr>
              <a:t>suppose</a:t>
            </a:r>
            <a:r>
              <a:rPr sz="1800" spc="114" dirty="0">
                <a:latin typeface="Times New Roman"/>
                <a:cs typeface="Times New Roman"/>
              </a:rPr>
              <a:t> </a:t>
            </a:r>
            <a:r>
              <a:rPr sz="1800" dirty="0">
                <a:latin typeface="Calibri"/>
                <a:cs typeface="Calibri"/>
              </a:rPr>
              <a:t>--</a:t>
            </a:r>
            <a:r>
              <a:rPr sz="1800" spc="110" dirty="0">
                <a:latin typeface="Times New Roman"/>
                <a:cs typeface="Times New Roman"/>
              </a:rPr>
              <a:t> </a:t>
            </a:r>
            <a:r>
              <a:rPr sz="1800" dirty="0">
                <a:latin typeface="Calibri"/>
                <a:cs typeface="Calibri"/>
              </a:rPr>
              <a:t>name,</a:t>
            </a:r>
            <a:r>
              <a:rPr sz="1800" spc="105" dirty="0">
                <a:latin typeface="Times New Roman"/>
                <a:cs typeface="Times New Roman"/>
              </a:rPr>
              <a:t> </a:t>
            </a:r>
            <a:r>
              <a:rPr sz="1800" dirty="0">
                <a:latin typeface="Calibri"/>
                <a:cs typeface="Calibri"/>
              </a:rPr>
              <a:t>age,</a:t>
            </a:r>
            <a:r>
              <a:rPr sz="1800" spc="105" dirty="0">
                <a:latin typeface="Times New Roman"/>
                <a:cs typeface="Times New Roman"/>
              </a:rPr>
              <a:t> </a:t>
            </a:r>
            <a:r>
              <a:rPr sz="1800" dirty="0">
                <a:latin typeface="Calibri"/>
                <a:cs typeface="Calibri"/>
              </a:rPr>
              <a:t>gender,</a:t>
            </a:r>
            <a:r>
              <a:rPr sz="1800" spc="120" dirty="0">
                <a:latin typeface="Times New Roman"/>
                <a:cs typeface="Times New Roman"/>
              </a:rPr>
              <a:t> </a:t>
            </a:r>
            <a:r>
              <a:rPr sz="1800" dirty="0">
                <a:latin typeface="Calibri"/>
                <a:cs typeface="Calibri"/>
              </a:rPr>
              <a:t>city.</a:t>
            </a:r>
            <a:r>
              <a:rPr sz="1800" spc="110" dirty="0">
                <a:latin typeface="Times New Roman"/>
                <a:cs typeface="Times New Roman"/>
              </a:rPr>
              <a:t> </a:t>
            </a:r>
            <a:r>
              <a:rPr sz="1800" dirty="0">
                <a:latin typeface="Calibri"/>
                <a:cs typeface="Calibri"/>
              </a:rPr>
              <a:t>It</a:t>
            </a:r>
            <a:r>
              <a:rPr sz="1800" spc="110" dirty="0">
                <a:latin typeface="Times New Roman"/>
                <a:cs typeface="Times New Roman"/>
              </a:rPr>
              <a:t> </a:t>
            </a:r>
            <a:r>
              <a:rPr sz="1800" dirty="0">
                <a:latin typeface="Calibri"/>
                <a:cs typeface="Calibri"/>
              </a:rPr>
              <a:t>does</a:t>
            </a:r>
            <a:r>
              <a:rPr sz="1800" spc="110" dirty="0">
                <a:latin typeface="Times New Roman"/>
                <a:cs typeface="Times New Roman"/>
              </a:rPr>
              <a:t> </a:t>
            </a:r>
            <a:r>
              <a:rPr sz="1800" dirty="0">
                <a:latin typeface="Calibri"/>
                <a:cs typeface="Calibri"/>
              </a:rPr>
              <a:t>not</a:t>
            </a:r>
            <a:r>
              <a:rPr sz="1800" spc="120" dirty="0">
                <a:latin typeface="Times New Roman"/>
                <a:cs typeface="Times New Roman"/>
              </a:rPr>
              <a:t> </a:t>
            </a:r>
            <a:r>
              <a:rPr sz="1800" spc="-10" dirty="0">
                <a:latin typeface="Calibri"/>
                <a:cs typeface="Calibri"/>
              </a:rPr>
              <a:t>point</a:t>
            </a:r>
            <a:r>
              <a:rPr sz="1800" spc="-10" dirty="0">
                <a:latin typeface="Times New Roman"/>
                <a:cs typeface="Times New Roman"/>
              </a:rPr>
              <a:t> </a:t>
            </a:r>
            <a:r>
              <a:rPr sz="1800" dirty="0">
                <a:latin typeface="Calibri"/>
                <a:cs typeface="Calibri"/>
              </a:rPr>
              <a:t>to</a:t>
            </a:r>
            <a:r>
              <a:rPr sz="1800" spc="60" dirty="0">
                <a:latin typeface="Times New Roman"/>
                <a:cs typeface="Times New Roman"/>
              </a:rPr>
              <a:t> </a:t>
            </a:r>
            <a:r>
              <a:rPr sz="1800" dirty="0">
                <a:latin typeface="Calibri"/>
                <a:cs typeface="Calibri"/>
              </a:rPr>
              <a:t>any</a:t>
            </a:r>
            <a:r>
              <a:rPr sz="1800" spc="60" dirty="0">
                <a:latin typeface="Times New Roman"/>
                <a:cs typeface="Times New Roman"/>
              </a:rPr>
              <a:t> </a:t>
            </a:r>
            <a:r>
              <a:rPr sz="1800" dirty="0">
                <a:latin typeface="Calibri"/>
                <a:cs typeface="Calibri"/>
              </a:rPr>
              <a:t>specific</a:t>
            </a:r>
            <a:r>
              <a:rPr sz="1800" spc="65" dirty="0">
                <a:latin typeface="Times New Roman"/>
                <a:cs typeface="Times New Roman"/>
              </a:rPr>
              <a:t> </a:t>
            </a:r>
            <a:r>
              <a:rPr sz="1800" dirty="0">
                <a:latin typeface="Calibri"/>
                <a:cs typeface="Calibri"/>
              </a:rPr>
              <a:t>HUMAN</a:t>
            </a:r>
            <a:r>
              <a:rPr sz="1800" spc="65" dirty="0">
                <a:latin typeface="Times New Roman"/>
                <a:cs typeface="Times New Roman"/>
              </a:rPr>
              <a:t> </a:t>
            </a:r>
            <a:r>
              <a:rPr sz="1800" dirty="0">
                <a:latin typeface="Calibri"/>
                <a:cs typeface="Calibri"/>
              </a:rPr>
              <a:t>out</a:t>
            </a:r>
            <a:r>
              <a:rPr sz="1800" spc="60" dirty="0">
                <a:latin typeface="Times New Roman"/>
                <a:cs typeface="Times New Roman"/>
              </a:rPr>
              <a:t> </a:t>
            </a:r>
            <a:r>
              <a:rPr sz="1800" dirty="0">
                <a:latin typeface="Calibri"/>
                <a:cs typeface="Calibri"/>
              </a:rPr>
              <a:t>there,</a:t>
            </a:r>
            <a:r>
              <a:rPr sz="1800" spc="65" dirty="0">
                <a:latin typeface="Times New Roman"/>
                <a:cs typeface="Times New Roman"/>
              </a:rPr>
              <a:t> </a:t>
            </a:r>
            <a:r>
              <a:rPr sz="1800" dirty="0">
                <a:latin typeface="Calibri"/>
                <a:cs typeface="Calibri"/>
              </a:rPr>
              <a:t>but</a:t>
            </a:r>
            <a:r>
              <a:rPr sz="1800" spc="60" dirty="0">
                <a:latin typeface="Times New Roman"/>
                <a:cs typeface="Times New Roman"/>
              </a:rPr>
              <a:t> </a:t>
            </a:r>
            <a:r>
              <a:rPr sz="1800" dirty="0">
                <a:latin typeface="Calibri"/>
                <a:cs typeface="Calibri"/>
              </a:rPr>
              <a:t>yes,</a:t>
            </a:r>
            <a:r>
              <a:rPr sz="1800" spc="70" dirty="0">
                <a:latin typeface="Times New Roman"/>
                <a:cs typeface="Times New Roman"/>
              </a:rPr>
              <a:t> </a:t>
            </a:r>
            <a:r>
              <a:rPr sz="1800" dirty="0">
                <a:latin typeface="Calibri"/>
                <a:cs typeface="Calibri"/>
              </a:rPr>
              <a:t>it</a:t>
            </a:r>
            <a:r>
              <a:rPr sz="1800" spc="55" dirty="0">
                <a:latin typeface="Times New Roman"/>
                <a:cs typeface="Times New Roman"/>
              </a:rPr>
              <a:t> </a:t>
            </a:r>
            <a:r>
              <a:rPr sz="1800" spc="-10" dirty="0">
                <a:latin typeface="Calibri"/>
                <a:cs typeface="Calibri"/>
              </a:rPr>
              <a:t>explains</a:t>
            </a:r>
            <a:r>
              <a:rPr sz="1800" spc="-10" dirty="0">
                <a:latin typeface="Times New Roman"/>
                <a:cs typeface="Times New Roman"/>
              </a:rPr>
              <a:t> </a:t>
            </a:r>
            <a:r>
              <a:rPr sz="1800" dirty="0">
                <a:latin typeface="Calibri"/>
                <a:cs typeface="Calibri"/>
              </a:rPr>
              <a:t>the</a:t>
            </a:r>
            <a:r>
              <a:rPr sz="1800" spc="210" dirty="0">
                <a:latin typeface="Times New Roman"/>
                <a:cs typeface="Times New Roman"/>
              </a:rPr>
              <a:t> </a:t>
            </a:r>
            <a:r>
              <a:rPr sz="1800" dirty="0">
                <a:latin typeface="Calibri"/>
                <a:cs typeface="Calibri"/>
              </a:rPr>
              <a:t>properties</a:t>
            </a:r>
            <a:r>
              <a:rPr sz="1800" spc="220" dirty="0">
                <a:latin typeface="Times New Roman"/>
                <a:cs typeface="Times New Roman"/>
              </a:rPr>
              <a:t> </a:t>
            </a:r>
            <a:r>
              <a:rPr sz="1800" dirty="0">
                <a:latin typeface="Calibri"/>
                <a:cs typeface="Calibri"/>
              </a:rPr>
              <a:t>and</a:t>
            </a:r>
            <a:r>
              <a:rPr sz="1800" spc="215" dirty="0">
                <a:latin typeface="Times New Roman"/>
                <a:cs typeface="Times New Roman"/>
              </a:rPr>
              <a:t> </a:t>
            </a:r>
            <a:r>
              <a:rPr sz="1800" dirty="0">
                <a:latin typeface="Calibri"/>
                <a:cs typeface="Calibri"/>
              </a:rPr>
              <a:t>functions</a:t>
            </a:r>
            <a:r>
              <a:rPr sz="1800" spc="220" dirty="0">
                <a:latin typeface="Times New Roman"/>
                <a:cs typeface="Times New Roman"/>
              </a:rPr>
              <a:t> </a:t>
            </a:r>
            <a:r>
              <a:rPr sz="1800" dirty="0">
                <a:latin typeface="Calibri"/>
                <a:cs typeface="Calibri"/>
              </a:rPr>
              <a:t>any</a:t>
            </a:r>
            <a:r>
              <a:rPr sz="1800" spc="215" dirty="0">
                <a:latin typeface="Times New Roman"/>
                <a:cs typeface="Times New Roman"/>
              </a:rPr>
              <a:t> </a:t>
            </a:r>
            <a:r>
              <a:rPr sz="1800" dirty="0">
                <a:latin typeface="Calibri"/>
                <a:cs typeface="Calibri"/>
              </a:rPr>
              <a:t>HUMAN</a:t>
            </a:r>
            <a:r>
              <a:rPr sz="1800" spc="210" dirty="0">
                <a:latin typeface="Times New Roman"/>
                <a:cs typeface="Times New Roman"/>
              </a:rPr>
              <a:t> </a:t>
            </a:r>
            <a:r>
              <a:rPr sz="1800" dirty="0">
                <a:latin typeface="Calibri"/>
                <a:cs typeface="Calibri"/>
              </a:rPr>
              <a:t>should</a:t>
            </a:r>
            <a:r>
              <a:rPr sz="1800" spc="210" dirty="0">
                <a:latin typeface="Times New Roman"/>
                <a:cs typeface="Times New Roman"/>
              </a:rPr>
              <a:t> </a:t>
            </a:r>
            <a:r>
              <a:rPr sz="1800" spc="-25" dirty="0">
                <a:latin typeface="Calibri"/>
                <a:cs typeface="Calibri"/>
              </a:rPr>
              <a:t>or</a:t>
            </a:r>
            <a:r>
              <a:rPr sz="1800" spc="-25" dirty="0">
                <a:latin typeface="Times New Roman"/>
                <a:cs typeface="Times New Roman"/>
              </a:rPr>
              <a:t> </a:t>
            </a:r>
            <a:r>
              <a:rPr sz="1800" dirty="0">
                <a:latin typeface="Calibri"/>
                <a:cs typeface="Calibri"/>
              </a:rPr>
              <a:t>any</a:t>
            </a:r>
            <a:r>
              <a:rPr sz="1800" spc="-90" dirty="0">
                <a:latin typeface="Times New Roman"/>
                <a:cs typeface="Times New Roman"/>
              </a:rPr>
              <a:t> </a:t>
            </a:r>
            <a:r>
              <a:rPr sz="1800" dirty="0">
                <a:latin typeface="Calibri"/>
                <a:cs typeface="Calibri"/>
              </a:rPr>
              <a:t>object</a:t>
            </a:r>
            <a:r>
              <a:rPr sz="1800" spc="-75" dirty="0">
                <a:latin typeface="Times New Roman"/>
                <a:cs typeface="Times New Roman"/>
              </a:rPr>
              <a:t> </a:t>
            </a:r>
            <a:r>
              <a:rPr sz="1800" dirty="0">
                <a:latin typeface="Calibri"/>
                <a:cs typeface="Calibri"/>
              </a:rPr>
              <a:t>of</a:t>
            </a:r>
            <a:r>
              <a:rPr sz="1800" spc="-80" dirty="0">
                <a:latin typeface="Times New Roman"/>
                <a:cs typeface="Times New Roman"/>
              </a:rPr>
              <a:t> </a:t>
            </a:r>
            <a:r>
              <a:rPr sz="1800" dirty="0">
                <a:latin typeface="Calibri"/>
                <a:cs typeface="Calibri"/>
              </a:rPr>
              <a:t>class</a:t>
            </a:r>
            <a:r>
              <a:rPr sz="1800" spc="-80" dirty="0">
                <a:latin typeface="Times New Roman"/>
                <a:cs typeface="Times New Roman"/>
              </a:rPr>
              <a:t> </a:t>
            </a:r>
            <a:r>
              <a:rPr sz="1800" dirty="0">
                <a:latin typeface="Calibri"/>
                <a:cs typeface="Calibri"/>
              </a:rPr>
              <a:t>HUMAN</a:t>
            </a:r>
            <a:r>
              <a:rPr sz="1800" spc="-75" dirty="0">
                <a:latin typeface="Times New Roman"/>
                <a:cs typeface="Times New Roman"/>
              </a:rPr>
              <a:t> </a:t>
            </a:r>
            <a:r>
              <a:rPr sz="1800" dirty="0">
                <a:latin typeface="Calibri"/>
                <a:cs typeface="Calibri"/>
              </a:rPr>
              <a:t>should</a:t>
            </a:r>
            <a:r>
              <a:rPr sz="1800" spc="-80" dirty="0">
                <a:latin typeface="Times New Roman"/>
                <a:cs typeface="Times New Roman"/>
              </a:rPr>
              <a:t> </a:t>
            </a:r>
            <a:r>
              <a:rPr sz="1800" spc="-10" dirty="0">
                <a:latin typeface="Calibri"/>
                <a:cs typeface="Calibri"/>
              </a:rPr>
              <a:t>have.</a:t>
            </a:r>
            <a:endParaRPr sz="1800">
              <a:latin typeface="Calibri"/>
              <a:cs typeface="Calibri"/>
            </a:endParaRPr>
          </a:p>
          <a:p>
            <a:pPr marL="12700" algn="just">
              <a:lnSpc>
                <a:spcPts val="2055"/>
              </a:lnSpc>
              <a:spcBef>
                <a:spcPts val="780"/>
              </a:spcBef>
            </a:pPr>
            <a:r>
              <a:rPr sz="1800" dirty="0">
                <a:latin typeface="Calibri"/>
                <a:cs typeface="Calibri"/>
              </a:rPr>
              <a:t>An</a:t>
            </a:r>
            <a:r>
              <a:rPr sz="1800" spc="265" dirty="0">
                <a:latin typeface="Times New Roman"/>
                <a:cs typeface="Times New Roman"/>
              </a:rPr>
              <a:t> </a:t>
            </a:r>
            <a:r>
              <a:rPr sz="1800" dirty="0">
                <a:latin typeface="Calibri"/>
                <a:cs typeface="Calibri"/>
              </a:rPr>
              <a:t>instance</a:t>
            </a:r>
            <a:r>
              <a:rPr sz="1800" spc="275" dirty="0">
                <a:latin typeface="Times New Roman"/>
                <a:cs typeface="Times New Roman"/>
              </a:rPr>
              <a:t> </a:t>
            </a:r>
            <a:r>
              <a:rPr sz="1800" dirty="0">
                <a:latin typeface="Calibri"/>
                <a:cs typeface="Calibri"/>
              </a:rPr>
              <a:t>of</a:t>
            </a:r>
            <a:r>
              <a:rPr sz="1800" spc="280" dirty="0">
                <a:latin typeface="Times New Roman"/>
                <a:cs typeface="Times New Roman"/>
              </a:rPr>
              <a:t> </a:t>
            </a:r>
            <a:r>
              <a:rPr sz="1800" dirty="0">
                <a:latin typeface="Calibri"/>
                <a:cs typeface="Calibri"/>
              </a:rPr>
              <a:t>a</a:t>
            </a:r>
            <a:r>
              <a:rPr sz="1800" spc="265" dirty="0">
                <a:latin typeface="Times New Roman"/>
                <a:cs typeface="Times New Roman"/>
              </a:rPr>
              <a:t> </a:t>
            </a:r>
            <a:r>
              <a:rPr sz="1800" dirty="0">
                <a:latin typeface="Calibri"/>
                <a:cs typeface="Calibri"/>
              </a:rPr>
              <a:t>class</a:t>
            </a:r>
            <a:r>
              <a:rPr sz="1800" spc="270" dirty="0">
                <a:latin typeface="Times New Roman"/>
                <a:cs typeface="Times New Roman"/>
              </a:rPr>
              <a:t> </a:t>
            </a:r>
            <a:r>
              <a:rPr sz="1800" dirty="0">
                <a:latin typeface="Calibri"/>
                <a:cs typeface="Calibri"/>
              </a:rPr>
              <a:t>is</a:t>
            </a:r>
            <a:r>
              <a:rPr sz="1800" spc="270" dirty="0">
                <a:latin typeface="Times New Roman"/>
                <a:cs typeface="Times New Roman"/>
              </a:rPr>
              <a:t> </a:t>
            </a:r>
            <a:r>
              <a:rPr sz="1800" dirty="0">
                <a:latin typeface="Calibri"/>
                <a:cs typeface="Calibri"/>
              </a:rPr>
              <a:t>called</a:t>
            </a:r>
            <a:r>
              <a:rPr sz="1800" spc="285" dirty="0">
                <a:latin typeface="Times New Roman"/>
                <a:cs typeface="Times New Roman"/>
              </a:rPr>
              <a:t> </a:t>
            </a:r>
            <a:r>
              <a:rPr sz="1800" b="1" dirty="0">
                <a:latin typeface="Calibri"/>
                <a:cs typeface="Calibri"/>
              </a:rPr>
              <a:t>the</a:t>
            </a:r>
            <a:r>
              <a:rPr sz="1800" spc="265" dirty="0">
                <a:latin typeface="Times New Roman"/>
                <a:cs typeface="Times New Roman"/>
              </a:rPr>
              <a:t> </a:t>
            </a:r>
            <a:r>
              <a:rPr sz="1800" b="1" dirty="0">
                <a:latin typeface="Calibri"/>
                <a:cs typeface="Calibri"/>
              </a:rPr>
              <a:t>object.</a:t>
            </a:r>
            <a:r>
              <a:rPr sz="1800" spc="260" dirty="0">
                <a:latin typeface="Times New Roman"/>
                <a:cs typeface="Times New Roman"/>
              </a:rPr>
              <a:t> </a:t>
            </a:r>
            <a:r>
              <a:rPr sz="1800" dirty="0">
                <a:latin typeface="Calibri"/>
                <a:cs typeface="Calibri"/>
              </a:rPr>
              <a:t>It</a:t>
            </a:r>
            <a:r>
              <a:rPr sz="1800" spc="260" dirty="0">
                <a:latin typeface="Times New Roman"/>
                <a:cs typeface="Times New Roman"/>
              </a:rPr>
              <a:t> </a:t>
            </a:r>
            <a:r>
              <a:rPr sz="1800" dirty="0">
                <a:latin typeface="Calibri"/>
                <a:cs typeface="Calibri"/>
              </a:rPr>
              <a:t>is</a:t>
            </a:r>
            <a:r>
              <a:rPr sz="1800" spc="270" dirty="0">
                <a:latin typeface="Times New Roman"/>
                <a:cs typeface="Times New Roman"/>
              </a:rPr>
              <a:t> </a:t>
            </a:r>
            <a:r>
              <a:rPr sz="1800" spc="-25" dirty="0">
                <a:latin typeface="Calibri"/>
                <a:cs typeface="Calibri"/>
              </a:rPr>
              <a:t>the</a:t>
            </a:r>
            <a:endParaRPr sz="1800">
              <a:latin typeface="Calibri"/>
              <a:cs typeface="Calibri"/>
            </a:endParaRPr>
          </a:p>
          <a:p>
            <a:pPr marL="12700" algn="just">
              <a:lnSpc>
                <a:spcPts val="2055"/>
              </a:lnSpc>
            </a:pPr>
            <a:r>
              <a:rPr sz="1800" spc="-10" dirty="0">
                <a:latin typeface="Calibri"/>
                <a:cs typeface="Calibri"/>
              </a:rPr>
              <a:t>implementation</a:t>
            </a:r>
            <a:r>
              <a:rPr sz="1800" spc="-55" dirty="0">
                <a:latin typeface="Times New Roman"/>
                <a:cs typeface="Times New Roman"/>
              </a:rPr>
              <a:t> </a:t>
            </a:r>
            <a:r>
              <a:rPr sz="1800" dirty="0">
                <a:latin typeface="Calibri"/>
                <a:cs typeface="Calibri"/>
              </a:rPr>
              <a:t>of</a:t>
            </a:r>
            <a:r>
              <a:rPr sz="1800" spc="-70" dirty="0">
                <a:latin typeface="Times New Roman"/>
                <a:cs typeface="Times New Roman"/>
              </a:rPr>
              <a:t> </a:t>
            </a:r>
            <a:r>
              <a:rPr sz="1800" dirty="0">
                <a:latin typeface="Calibri"/>
                <a:cs typeface="Calibri"/>
              </a:rPr>
              <a:t>the</a:t>
            </a:r>
            <a:r>
              <a:rPr sz="1800" spc="-55" dirty="0">
                <a:latin typeface="Times New Roman"/>
                <a:cs typeface="Times New Roman"/>
              </a:rPr>
              <a:t> </a:t>
            </a:r>
            <a:r>
              <a:rPr sz="1800" dirty="0">
                <a:latin typeface="Calibri"/>
                <a:cs typeface="Calibri"/>
              </a:rPr>
              <a:t>class</a:t>
            </a:r>
            <a:r>
              <a:rPr sz="1800" spc="-60" dirty="0">
                <a:latin typeface="Times New Roman"/>
                <a:cs typeface="Times New Roman"/>
              </a:rPr>
              <a:t> </a:t>
            </a:r>
            <a:r>
              <a:rPr sz="1800" dirty="0">
                <a:latin typeface="Calibri"/>
                <a:cs typeface="Calibri"/>
              </a:rPr>
              <a:t>and</a:t>
            </a:r>
            <a:r>
              <a:rPr sz="1800" spc="-65" dirty="0">
                <a:latin typeface="Times New Roman"/>
                <a:cs typeface="Times New Roman"/>
              </a:rPr>
              <a:t> </a:t>
            </a:r>
            <a:r>
              <a:rPr sz="1800" spc="-10" dirty="0">
                <a:latin typeface="Calibri"/>
                <a:cs typeface="Calibri"/>
              </a:rPr>
              <a:t>exists</a:t>
            </a:r>
            <a:r>
              <a:rPr sz="1800" spc="-80" dirty="0">
                <a:latin typeface="Times New Roman"/>
                <a:cs typeface="Times New Roman"/>
              </a:rPr>
              <a:t> </a:t>
            </a:r>
            <a:r>
              <a:rPr sz="1800" dirty="0">
                <a:latin typeface="Calibri"/>
                <a:cs typeface="Calibri"/>
              </a:rPr>
              <a:t>in</a:t>
            </a:r>
            <a:r>
              <a:rPr sz="1800" spc="-55" dirty="0">
                <a:latin typeface="Times New Roman"/>
                <a:cs typeface="Times New Roman"/>
              </a:rPr>
              <a:t> </a:t>
            </a:r>
            <a:r>
              <a:rPr sz="1800" spc="-10" dirty="0">
                <a:latin typeface="Calibri"/>
                <a:cs typeface="Calibri"/>
              </a:rPr>
              <a:t>real.</a:t>
            </a:r>
            <a:endParaRPr sz="1800">
              <a:latin typeface="Calibri"/>
              <a:cs typeface="Calibri"/>
            </a:endParaRPr>
          </a:p>
          <a:p>
            <a:pPr>
              <a:lnSpc>
                <a:spcPct val="100000"/>
              </a:lnSpc>
              <a:spcBef>
                <a:spcPts val="1785"/>
              </a:spcBef>
            </a:pPr>
            <a:endParaRPr sz="1800">
              <a:latin typeface="Calibri"/>
              <a:cs typeface="Calibri"/>
            </a:endParaRPr>
          </a:p>
          <a:p>
            <a:pPr marL="12700" marR="6985" algn="just">
              <a:lnSpc>
                <a:spcPts val="1939"/>
              </a:lnSpc>
            </a:pPr>
            <a:r>
              <a:rPr sz="1800" dirty="0">
                <a:latin typeface="Calibri"/>
                <a:cs typeface="Calibri"/>
              </a:rPr>
              <a:t>An</a:t>
            </a:r>
            <a:r>
              <a:rPr sz="1800" spc="80" dirty="0">
                <a:latin typeface="Times New Roman"/>
                <a:cs typeface="Times New Roman"/>
              </a:rPr>
              <a:t>  </a:t>
            </a:r>
            <a:r>
              <a:rPr sz="1800" b="1" dirty="0">
                <a:latin typeface="Calibri"/>
                <a:cs typeface="Calibri"/>
              </a:rPr>
              <a:t>object</a:t>
            </a:r>
            <a:r>
              <a:rPr sz="1800" spc="90" dirty="0">
                <a:latin typeface="Times New Roman"/>
                <a:cs typeface="Times New Roman"/>
              </a:rPr>
              <a:t>  </a:t>
            </a:r>
            <a:r>
              <a:rPr sz="1800" dirty="0">
                <a:latin typeface="Calibri"/>
                <a:cs typeface="Calibri"/>
              </a:rPr>
              <a:t>is</a:t>
            </a:r>
            <a:r>
              <a:rPr sz="1800" spc="85" dirty="0">
                <a:latin typeface="Times New Roman"/>
                <a:cs typeface="Times New Roman"/>
              </a:rPr>
              <a:t>  </a:t>
            </a:r>
            <a:r>
              <a:rPr sz="1800" dirty="0">
                <a:latin typeface="Calibri"/>
                <a:cs typeface="Calibri"/>
              </a:rPr>
              <a:t>a</a:t>
            </a:r>
            <a:r>
              <a:rPr sz="1800" spc="80" dirty="0">
                <a:latin typeface="Times New Roman"/>
                <a:cs typeface="Times New Roman"/>
              </a:rPr>
              <a:t>  </a:t>
            </a:r>
            <a:r>
              <a:rPr sz="1800" dirty="0">
                <a:latin typeface="Calibri"/>
                <a:cs typeface="Calibri"/>
              </a:rPr>
              <a:t>collection</a:t>
            </a:r>
            <a:r>
              <a:rPr sz="1800" spc="90" dirty="0">
                <a:latin typeface="Times New Roman"/>
                <a:cs typeface="Times New Roman"/>
              </a:rPr>
              <a:t>  </a:t>
            </a:r>
            <a:r>
              <a:rPr sz="1800" dirty="0">
                <a:latin typeface="Calibri"/>
                <a:cs typeface="Calibri"/>
              </a:rPr>
              <a:t>of</a:t>
            </a:r>
            <a:r>
              <a:rPr sz="1800" spc="90" dirty="0">
                <a:latin typeface="Times New Roman"/>
                <a:cs typeface="Times New Roman"/>
              </a:rPr>
              <a:t>  </a:t>
            </a:r>
            <a:r>
              <a:rPr sz="1800" dirty="0">
                <a:latin typeface="Calibri"/>
                <a:cs typeface="Calibri"/>
              </a:rPr>
              <a:t>data</a:t>
            </a:r>
            <a:r>
              <a:rPr sz="1800" spc="85" dirty="0">
                <a:latin typeface="Times New Roman"/>
                <a:cs typeface="Times New Roman"/>
              </a:rPr>
              <a:t>  </a:t>
            </a:r>
            <a:r>
              <a:rPr sz="1800" dirty="0">
                <a:latin typeface="Calibri"/>
                <a:cs typeface="Calibri"/>
              </a:rPr>
              <a:t>(variables)</a:t>
            </a:r>
            <a:r>
              <a:rPr sz="1800" spc="85" dirty="0">
                <a:latin typeface="Times New Roman"/>
                <a:cs typeface="Times New Roman"/>
              </a:rPr>
              <a:t>  </a:t>
            </a:r>
            <a:r>
              <a:rPr sz="1800" spc="-25" dirty="0">
                <a:latin typeface="Calibri"/>
                <a:cs typeface="Calibri"/>
              </a:rPr>
              <a:t>and</a:t>
            </a:r>
            <a:r>
              <a:rPr sz="1800" spc="-25" dirty="0">
                <a:latin typeface="Times New Roman"/>
                <a:cs typeface="Times New Roman"/>
              </a:rPr>
              <a:t> </a:t>
            </a:r>
            <a:r>
              <a:rPr sz="1800" dirty="0">
                <a:latin typeface="Calibri"/>
                <a:cs typeface="Calibri"/>
              </a:rPr>
              <a:t>methods</a:t>
            </a:r>
            <a:r>
              <a:rPr sz="1800" spc="-35" dirty="0">
                <a:latin typeface="Times New Roman"/>
                <a:cs typeface="Times New Roman"/>
              </a:rPr>
              <a:t> </a:t>
            </a:r>
            <a:r>
              <a:rPr sz="1800" dirty="0">
                <a:latin typeface="Calibri"/>
                <a:cs typeface="Calibri"/>
              </a:rPr>
              <a:t>(functions)</a:t>
            </a:r>
            <a:r>
              <a:rPr sz="1800" spc="-45" dirty="0">
                <a:latin typeface="Times New Roman"/>
                <a:cs typeface="Times New Roman"/>
              </a:rPr>
              <a:t> </a:t>
            </a:r>
            <a:r>
              <a:rPr sz="1800" dirty="0">
                <a:latin typeface="Calibri"/>
                <a:cs typeface="Calibri"/>
              </a:rPr>
              <a:t>that</a:t>
            </a:r>
            <a:r>
              <a:rPr sz="1800" spc="-45" dirty="0">
                <a:latin typeface="Times New Roman"/>
                <a:cs typeface="Times New Roman"/>
              </a:rPr>
              <a:t> </a:t>
            </a:r>
            <a:r>
              <a:rPr sz="1800" dirty="0">
                <a:latin typeface="Calibri"/>
                <a:cs typeface="Calibri"/>
              </a:rPr>
              <a:t>access</a:t>
            </a:r>
            <a:r>
              <a:rPr sz="1800" spc="-30" dirty="0">
                <a:latin typeface="Times New Roman"/>
                <a:cs typeface="Times New Roman"/>
              </a:rPr>
              <a:t> </a:t>
            </a:r>
            <a:r>
              <a:rPr sz="1800" dirty="0">
                <a:latin typeface="Calibri"/>
                <a:cs typeface="Calibri"/>
              </a:rPr>
              <a:t>the</a:t>
            </a:r>
            <a:r>
              <a:rPr sz="1800" spc="-30" dirty="0">
                <a:latin typeface="Times New Roman"/>
                <a:cs typeface="Times New Roman"/>
              </a:rPr>
              <a:t> </a:t>
            </a:r>
            <a:r>
              <a:rPr sz="1800" dirty="0">
                <a:latin typeface="Calibri"/>
                <a:cs typeface="Calibri"/>
              </a:rPr>
              <a:t>data.</a:t>
            </a:r>
            <a:r>
              <a:rPr sz="1800" spc="-45" dirty="0">
                <a:latin typeface="Times New Roman"/>
                <a:cs typeface="Times New Roman"/>
              </a:rPr>
              <a:t> </a:t>
            </a:r>
            <a:r>
              <a:rPr sz="1800" dirty="0">
                <a:latin typeface="Calibri"/>
                <a:cs typeface="Calibri"/>
              </a:rPr>
              <a:t>It</a:t>
            </a:r>
            <a:r>
              <a:rPr sz="1800" spc="-45" dirty="0">
                <a:latin typeface="Times New Roman"/>
                <a:cs typeface="Times New Roman"/>
              </a:rPr>
              <a:t> </a:t>
            </a:r>
            <a:r>
              <a:rPr sz="1800" dirty="0">
                <a:latin typeface="Calibri"/>
                <a:cs typeface="Calibri"/>
              </a:rPr>
              <a:t>is</a:t>
            </a:r>
            <a:r>
              <a:rPr sz="1800" spc="-30" dirty="0">
                <a:latin typeface="Times New Roman"/>
                <a:cs typeface="Times New Roman"/>
              </a:rPr>
              <a:t> </a:t>
            </a:r>
            <a:r>
              <a:rPr sz="1800" dirty="0">
                <a:latin typeface="Calibri"/>
                <a:cs typeface="Calibri"/>
              </a:rPr>
              <a:t>the</a:t>
            </a:r>
            <a:r>
              <a:rPr sz="1800" spc="-35" dirty="0">
                <a:latin typeface="Times New Roman"/>
                <a:cs typeface="Times New Roman"/>
              </a:rPr>
              <a:t> </a:t>
            </a:r>
            <a:r>
              <a:rPr sz="1800" spc="-20" dirty="0">
                <a:latin typeface="Calibri"/>
                <a:cs typeface="Calibri"/>
              </a:rPr>
              <a:t>real</a:t>
            </a:r>
            <a:r>
              <a:rPr sz="1800" spc="-20" dirty="0">
                <a:latin typeface="Times New Roman"/>
                <a:cs typeface="Times New Roman"/>
              </a:rPr>
              <a:t> </a:t>
            </a:r>
            <a:r>
              <a:rPr sz="1800" spc="-10" dirty="0">
                <a:latin typeface="Calibri"/>
                <a:cs typeface="Calibri"/>
              </a:rPr>
              <a:t>implementation</a:t>
            </a:r>
            <a:r>
              <a:rPr sz="1800" spc="-50" dirty="0">
                <a:latin typeface="Times New Roman"/>
                <a:cs typeface="Times New Roman"/>
              </a:rPr>
              <a:t> </a:t>
            </a:r>
            <a:r>
              <a:rPr sz="1800" dirty="0">
                <a:latin typeface="Calibri"/>
                <a:cs typeface="Calibri"/>
              </a:rPr>
              <a:t>of</a:t>
            </a:r>
            <a:r>
              <a:rPr sz="1800" spc="-65" dirty="0">
                <a:latin typeface="Times New Roman"/>
                <a:cs typeface="Times New Roman"/>
              </a:rPr>
              <a:t> </a:t>
            </a:r>
            <a:r>
              <a:rPr sz="1800" dirty="0">
                <a:latin typeface="Calibri"/>
                <a:cs typeface="Calibri"/>
              </a:rPr>
              <a:t>a</a:t>
            </a:r>
            <a:r>
              <a:rPr sz="1800" spc="-55" dirty="0">
                <a:latin typeface="Times New Roman"/>
                <a:cs typeface="Times New Roman"/>
              </a:rPr>
              <a:t> </a:t>
            </a:r>
            <a:r>
              <a:rPr sz="1800" spc="-10" dirty="0">
                <a:latin typeface="Calibri"/>
                <a:cs typeface="Calibri"/>
              </a:rPr>
              <a:t>class.</a:t>
            </a:r>
            <a:endParaRPr sz="1800">
              <a:latin typeface="Calibri"/>
              <a:cs typeface="Calibri"/>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124" y="345130"/>
            <a:ext cx="1249045" cy="422909"/>
          </a:xfrm>
          <a:prstGeom prst="rect">
            <a:avLst/>
          </a:prstGeom>
        </p:spPr>
        <p:txBody>
          <a:bodyPr vert="horz" wrap="square" lIns="0" tIns="13335" rIns="0" bIns="0" rtlCol="0">
            <a:spAutoFit/>
          </a:bodyPr>
          <a:lstStyle/>
          <a:p>
            <a:pPr marL="12700">
              <a:lnSpc>
                <a:spcPct val="100000"/>
              </a:lnSpc>
              <a:spcBef>
                <a:spcPts val="105"/>
              </a:spcBef>
            </a:pPr>
            <a:r>
              <a:rPr sz="2600" b="0" spc="-10" dirty="0">
                <a:latin typeface="Calibri"/>
                <a:cs typeface="Calibri"/>
              </a:rPr>
              <a:t>Example:</a:t>
            </a:r>
            <a:endParaRPr sz="2600">
              <a:latin typeface="Calibri"/>
              <a:cs typeface="Calibri"/>
            </a:endParaRPr>
          </a:p>
        </p:txBody>
      </p:sp>
      <p:sp>
        <p:nvSpPr>
          <p:cNvPr id="3" name="object 3"/>
          <p:cNvSpPr txBox="1"/>
          <p:nvPr/>
        </p:nvSpPr>
        <p:spPr>
          <a:xfrm>
            <a:off x="484124" y="756856"/>
            <a:ext cx="11212830" cy="5490845"/>
          </a:xfrm>
          <a:prstGeom prst="rect">
            <a:avLst/>
          </a:prstGeom>
        </p:spPr>
        <p:txBody>
          <a:bodyPr vert="horz" wrap="square" lIns="0" tIns="65405" rIns="0" bIns="0" rtlCol="0">
            <a:spAutoFit/>
          </a:bodyPr>
          <a:lstStyle/>
          <a:p>
            <a:pPr marL="6375400" marR="5080" indent="-227329" algn="just">
              <a:lnSpc>
                <a:spcPts val="1730"/>
              </a:lnSpc>
              <a:spcBef>
                <a:spcPts val="515"/>
              </a:spcBef>
              <a:buFont typeface="Microsoft Sans Serif"/>
              <a:buChar char="•"/>
              <a:tabLst>
                <a:tab pos="6376670" algn="l"/>
              </a:tabLst>
            </a:pPr>
            <a:r>
              <a:rPr sz="1800" dirty="0">
                <a:latin typeface="Calibri"/>
                <a:cs typeface="Calibri"/>
              </a:rPr>
              <a:t>However,</a:t>
            </a:r>
            <a:r>
              <a:rPr sz="1800" spc="280" dirty="0">
                <a:latin typeface="Times New Roman"/>
                <a:cs typeface="Times New Roman"/>
              </a:rPr>
              <a:t> </a:t>
            </a:r>
            <a:r>
              <a:rPr sz="1800" b="1" dirty="0">
                <a:latin typeface="Calibri"/>
                <a:cs typeface="Calibri"/>
              </a:rPr>
              <a:t>"Ron"</a:t>
            </a:r>
            <a:r>
              <a:rPr sz="1800" spc="280" dirty="0">
                <a:latin typeface="Times New Roman"/>
                <a:cs typeface="Times New Roman"/>
              </a:rPr>
              <a:t> </a:t>
            </a:r>
            <a:r>
              <a:rPr sz="1800" dirty="0">
                <a:latin typeface="Calibri"/>
                <a:cs typeface="Calibri"/>
              </a:rPr>
              <a:t>is</a:t>
            </a:r>
            <a:r>
              <a:rPr sz="1800" spc="290" dirty="0">
                <a:latin typeface="Times New Roman"/>
                <a:cs typeface="Times New Roman"/>
              </a:rPr>
              <a:t> </a:t>
            </a:r>
            <a:r>
              <a:rPr sz="1800" dirty="0">
                <a:latin typeface="Calibri"/>
                <a:cs typeface="Calibri"/>
              </a:rPr>
              <a:t>an</a:t>
            </a:r>
            <a:r>
              <a:rPr sz="1800" spc="305" dirty="0">
                <a:latin typeface="Times New Roman"/>
                <a:cs typeface="Times New Roman"/>
              </a:rPr>
              <a:t> </a:t>
            </a:r>
            <a:r>
              <a:rPr sz="1800" dirty="0">
                <a:latin typeface="Calibri"/>
                <a:cs typeface="Calibri"/>
              </a:rPr>
              <a:t>object</a:t>
            </a:r>
            <a:r>
              <a:rPr sz="1800" spc="290" dirty="0">
                <a:latin typeface="Times New Roman"/>
                <a:cs typeface="Times New Roman"/>
              </a:rPr>
              <a:t> </a:t>
            </a:r>
            <a:r>
              <a:rPr sz="1800" dirty="0">
                <a:latin typeface="Calibri"/>
                <a:cs typeface="Calibri"/>
              </a:rPr>
              <a:t>of</a:t>
            </a:r>
            <a:r>
              <a:rPr sz="1800" spc="300" dirty="0">
                <a:latin typeface="Times New Roman"/>
                <a:cs typeface="Times New Roman"/>
              </a:rPr>
              <a:t> </a:t>
            </a:r>
            <a:r>
              <a:rPr sz="1800" dirty="0">
                <a:latin typeface="Calibri"/>
                <a:cs typeface="Calibri"/>
              </a:rPr>
              <a:t>the</a:t>
            </a:r>
            <a:r>
              <a:rPr sz="1800" spc="310" dirty="0">
                <a:latin typeface="Times New Roman"/>
                <a:cs typeface="Times New Roman"/>
              </a:rPr>
              <a:t> </a:t>
            </a:r>
            <a:r>
              <a:rPr sz="1800" dirty="0">
                <a:latin typeface="Calibri"/>
                <a:cs typeface="Calibri"/>
              </a:rPr>
              <a:t>Human</a:t>
            </a:r>
            <a:r>
              <a:rPr sz="1800" spc="300" dirty="0">
                <a:latin typeface="Times New Roman"/>
                <a:cs typeface="Times New Roman"/>
              </a:rPr>
              <a:t> </a:t>
            </a:r>
            <a:r>
              <a:rPr sz="1800" spc="-10" dirty="0">
                <a:latin typeface="Calibri"/>
                <a:cs typeface="Calibri"/>
              </a:rPr>
              <a:t>class</a:t>
            </a:r>
            <a:r>
              <a:rPr sz="1800" spc="-10" dirty="0">
                <a:latin typeface="Times New Roman"/>
                <a:cs typeface="Times New Roman"/>
              </a:rPr>
              <a:t> 	</a:t>
            </a:r>
            <a:r>
              <a:rPr sz="1800" dirty="0">
                <a:latin typeface="Calibri"/>
                <a:cs typeface="Calibri"/>
              </a:rPr>
              <a:t>(please</a:t>
            </a:r>
            <a:r>
              <a:rPr sz="1800" spc="254" dirty="0">
                <a:latin typeface="Times New Roman"/>
                <a:cs typeface="Times New Roman"/>
              </a:rPr>
              <a:t>  </a:t>
            </a:r>
            <a:r>
              <a:rPr sz="1800" dirty="0">
                <a:latin typeface="Calibri"/>
                <a:cs typeface="Calibri"/>
              </a:rPr>
              <a:t>refer</a:t>
            </a:r>
            <a:r>
              <a:rPr sz="1800" spc="265" dirty="0">
                <a:latin typeface="Times New Roman"/>
                <a:cs typeface="Times New Roman"/>
              </a:rPr>
              <a:t>  </a:t>
            </a:r>
            <a:r>
              <a:rPr sz="1800" dirty="0">
                <a:latin typeface="Calibri"/>
                <a:cs typeface="Calibri"/>
              </a:rPr>
              <a:t>to</a:t>
            </a:r>
            <a:r>
              <a:rPr sz="1800" spc="250" dirty="0">
                <a:latin typeface="Times New Roman"/>
                <a:cs typeface="Times New Roman"/>
              </a:rPr>
              <a:t>  </a:t>
            </a:r>
            <a:r>
              <a:rPr sz="1800" dirty="0">
                <a:latin typeface="Calibri"/>
                <a:cs typeface="Calibri"/>
              </a:rPr>
              <a:t>the</a:t>
            </a:r>
            <a:r>
              <a:rPr sz="1800" spc="254" dirty="0">
                <a:latin typeface="Times New Roman"/>
                <a:cs typeface="Times New Roman"/>
              </a:rPr>
              <a:t>  </a:t>
            </a:r>
            <a:r>
              <a:rPr sz="1800" dirty="0">
                <a:latin typeface="Calibri"/>
                <a:cs typeface="Calibri"/>
              </a:rPr>
              <a:t>image</a:t>
            </a:r>
            <a:r>
              <a:rPr sz="1800" spc="254" dirty="0">
                <a:latin typeface="Times New Roman"/>
                <a:cs typeface="Times New Roman"/>
              </a:rPr>
              <a:t>  </a:t>
            </a:r>
            <a:r>
              <a:rPr sz="1800" dirty="0">
                <a:latin typeface="Calibri"/>
                <a:cs typeface="Calibri"/>
              </a:rPr>
              <a:t>given</a:t>
            </a:r>
            <a:r>
              <a:rPr sz="1800" spc="254" dirty="0">
                <a:latin typeface="Times New Roman"/>
                <a:cs typeface="Times New Roman"/>
              </a:rPr>
              <a:t>  </a:t>
            </a:r>
            <a:r>
              <a:rPr sz="1800" dirty="0">
                <a:latin typeface="Calibri"/>
                <a:cs typeface="Calibri"/>
              </a:rPr>
              <a:t>above</a:t>
            </a:r>
            <a:r>
              <a:rPr sz="1800" spc="254" dirty="0">
                <a:latin typeface="Times New Roman"/>
                <a:cs typeface="Times New Roman"/>
              </a:rPr>
              <a:t>  </a:t>
            </a:r>
            <a:r>
              <a:rPr sz="1800" spc="-25" dirty="0">
                <a:latin typeface="Calibri"/>
                <a:cs typeface="Calibri"/>
              </a:rPr>
              <a:t>for</a:t>
            </a:r>
            <a:r>
              <a:rPr sz="1800" spc="-25" dirty="0">
                <a:latin typeface="Times New Roman"/>
                <a:cs typeface="Times New Roman"/>
              </a:rPr>
              <a:t> 	</a:t>
            </a:r>
            <a:r>
              <a:rPr sz="1800" spc="-10" dirty="0">
                <a:latin typeface="Calibri"/>
                <a:cs typeface="Calibri"/>
              </a:rPr>
              <a:t>understanding).</a:t>
            </a:r>
            <a:endParaRPr sz="1800">
              <a:latin typeface="Calibri"/>
              <a:cs typeface="Calibri"/>
            </a:endParaRPr>
          </a:p>
          <a:p>
            <a:pPr marL="6376670" marR="5715" indent="-228600">
              <a:lnSpc>
                <a:spcPct val="80000"/>
              </a:lnSpc>
              <a:spcBef>
                <a:spcPts val="1019"/>
              </a:spcBef>
              <a:buFont typeface="Microsoft Sans Serif"/>
              <a:buChar char="•"/>
              <a:tabLst>
                <a:tab pos="6376670" algn="l"/>
              </a:tabLst>
            </a:pPr>
            <a:r>
              <a:rPr sz="1800" dirty="0">
                <a:latin typeface="Calibri"/>
                <a:cs typeface="Calibri"/>
              </a:rPr>
              <a:t>That</a:t>
            </a:r>
            <a:r>
              <a:rPr sz="1800" spc="125" dirty="0">
                <a:latin typeface="Times New Roman"/>
                <a:cs typeface="Times New Roman"/>
              </a:rPr>
              <a:t> </a:t>
            </a:r>
            <a:r>
              <a:rPr sz="1800" dirty="0">
                <a:latin typeface="Calibri"/>
                <a:cs typeface="Calibri"/>
              </a:rPr>
              <a:t>means,</a:t>
            </a:r>
            <a:r>
              <a:rPr sz="1800" spc="125" dirty="0">
                <a:latin typeface="Times New Roman"/>
                <a:cs typeface="Times New Roman"/>
              </a:rPr>
              <a:t> </a:t>
            </a:r>
            <a:r>
              <a:rPr sz="1800" b="1" dirty="0">
                <a:latin typeface="Calibri"/>
                <a:cs typeface="Calibri"/>
              </a:rPr>
              <a:t>Ron</a:t>
            </a:r>
            <a:r>
              <a:rPr sz="1800" spc="135" dirty="0">
                <a:latin typeface="Times New Roman"/>
                <a:cs typeface="Times New Roman"/>
              </a:rPr>
              <a:t> </a:t>
            </a:r>
            <a:r>
              <a:rPr sz="1800" dirty="0">
                <a:latin typeface="Calibri"/>
                <a:cs typeface="Calibri"/>
              </a:rPr>
              <a:t>is</a:t>
            </a:r>
            <a:r>
              <a:rPr sz="1800" spc="130" dirty="0">
                <a:latin typeface="Times New Roman"/>
                <a:cs typeface="Times New Roman"/>
              </a:rPr>
              <a:t> </a:t>
            </a:r>
            <a:r>
              <a:rPr sz="1800" dirty="0">
                <a:latin typeface="Calibri"/>
                <a:cs typeface="Calibri"/>
              </a:rPr>
              <a:t>created</a:t>
            </a:r>
            <a:r>
              <a:rPr sz="1800" spc="140" dirty="0">
                <a:latin typeface="Times New Roman"/>
                <a:cs typeface="Times New Roman"/>
              </a:rPr>
              <a:t> </a:t>
            </a:r>
            <a:r>
              <a:rPr sz="1800" dirty="0">
                <a:latin typeface="Calibri"/>
                <a:cs typeface="Calibri"/>
              </a:rPr>
              <a:t>by</a:t>
            </a:r>
            <a:r>
              <a:rPr sz="1800" spc="145" dirty="0">
                <a:latin typeface="Times New Roman"/>
                <a:cs typeface="Times New Roman"/>
              </a:rPr>
              <a:t> </a:t>
            </a:r>
            <a:r>
              <a:rPr sz="1800" dirty="0">
                <a:latin typeface="Calibri"/>
                <a:cs typeface="Calibri"/>
              </a:rPr>
              <a:t>using</a:t>
            </a:r>
            <a:r>
              <a:rPr sz="1800" spc="135" dirty="0">
                <a:latin typeface="Times New Roman"/>
                <a:cs typeface="Times New Roman"/>
              </a:rPr>
              <a:t> </a:t>
            </a:r>
            <a:r>
              <a:rPr sz="1800" dirty="0">
                <a:latin typeface="Calibri"/>
                <a:cs typeface="Calibri"/>
              </a:rPr>
              <a:t>the</a:t>
            </a:r>
            <a:r>
              <a:rPr sz="1800" spc="130" dirty="0">
                <a:latin typeface="Times New Roman"/>
                <a:cs typeface="Times New Roman"/>
              </a:rPr>
              <a:t> </a:t>
            </a:r>
            <a:r>
              <a:rPr sz="1800" spc="-10" dirty="0">
                <a:latin typeface="Calibri"/>
                <a:cs typeface="Calibri"/>
              </a:rPr>
              <a:t>blueprint</a:t>
            </a:r>
            <a:r>
              <a:rPr sz="1800" spc="-10" dirty="0">
                <a:latin typeface="Times New Roman"/>
                <a:cs typeface="Times New Roman"/>
              </a:rPr>
              <a:t> </a:t>
            </a:r>
            <a:r>
              <a:rPr sz="1800" dirty="0">
                <a:latin typeface="Calibri"/>
                <a:cs typeface="Calibri"/>
              </a:rPr>
              <a:t>of</a:t>
            </a:r>
            <a:r>
              <a:rPr sz="1800" spc="-75" dirty="0">
                <a:latin typeface="Times New Roman"/>
                <a:cs typeface="Times New Roman"/>
              </a:rPr>
              <a:t> </a:t>
            </a:r>
            <a:r>
              <a:rPr sz="1800" dirty="0">
                <a:latin typeface="Calibri"/>
                <a:cs typeface="Calibri"/>
              </a:rPr>
              <a:t>the</a:t>
            </a:r>
            <a:r>
              <a:rPr sz="1800" spc="-60" dirty="0">
                <a:latin typeface="Times New Roman"/>
                <a:cs typeface="Times New Roman"/>
              </a:rPr>
              <a:t> </a:t>
            </a:r>
            <a:r>
              <a:rPr sz="1800" dirty="0">
                <a:latin typeface="Calibri"/>
                <a:cs typeface="Calibri"/>
              </a:rPr>
              <a:t>Human</a:t>
            </a:r>
            <a:r>
              <a:rPr sz="1800" spc="-65" dirty="0">
                <a:latin typeface="Times New Roman"/>
                <a:cs typeface="Times New Roman"/>
              </a:rPr>
              <a:t> </a:t>
            </a:r>
            <a:r>
              <a:rPr sz="1800" dirty="0">
                <a:latin typeface="Calibri"/>
                <a:cs typeface="Calibri"/>
              </a:rPr>
              <a:t>class,</a:t>
            </a:r>
            <a:r>
              <a:rPr sz="1800" spc="-75" dirty="0">
                <a:latin typeface="Times New Roman"/>
                <a:cs typeface="Times New Roman"/>
              </a:rPr>
              <a:t> </a:t>
            </a:r>
            <a:r>
              <a:rPr sz="1800" dirty="0">
                <a:latin typeface="Calibri"/>
                <a:cs typeface="Calibri"/>
              </a:rPr>
              <a:t>and</a:t>
            </a:r>
            <a:r>
              <a:rPr sz="1800" spc="-65" dirty="0">
                <a:latin typeface="Times New Roman"/>
                <a:cs typeface="Times New Roman"/>
              </a:rPr>
              <a:t> </a:t>
            </a:r>
            <a:r>
              <a:rPr sz="1800" dirty="0">
                <a:latin typeface="Calibri"/>
                <a:cs typeface="Calibri"/>
              </a:rPr>
              <a:t>it</a:t>
            </a:r>
            <a:r>
              <a:rPr sz="1800" spc="-70" dirty="0">
                <a:latin typeface="Times New Roman"/>
                <a:cs typeface="Times New Roman"/>
              </a:rPr>
              <a:t> </a:t>
            </a:r>
            <a:r>
              <a:rPr sz="1800" spc="-10" dirty="0">
                <a:latin typeface="Calibri"/>
                <a:cs typeface="Calibri"/>
              </a:rPr>
              <a:t>contains</a:t>
            </a:r>
            <a:r>
              <a:rPr sz="1800" spc="-70" dirty="0">
                <a:latin typeface="Times New Roman"/>
                <a:cs typeface="Times New Roman"/>
              </a:rPr>
              <a:t> </a:t>
            </a:r>
            <a:r>
              <a:rPr sz="1800" dirty="0">
                <a:latin typeface="Calibri"/>
                <a:cs typeface="Calibri"/>
              </a:rPr>
              <a:t>the</a:t>
            </a:r>
            <a:r>
              <a:rPr sz="1800" spc="-65" dirty="0">
                <a:latin typeface="Times New Roman"/>
                <a:cs typeface="Times New Roman"/>
              </a:rPr>
              <a:t> </a:t>
            </a:r>
            <a:r>
              <a:rPr sz="1800" dirty="0">
                <a:latin typeface="Calibri"/>
                <a:cs typeface="Calibri"/>
              </a:rPr>
              <a:t>real</a:t>
            </a:r>
            <a:r>
              <a:rPr sz="1800" spc="-65" dirty="0">
                <a:latin typeface="Times New Roman"/>
                <a:cs typeface="Times New Roman"/>
              </a:rPr>
              <a:t> </a:t>
            </a:r>
            <a:r>
              <a:rPr sz="1800" spc="-10" dirty="0">
                <a:latin typeface="Calibri"/>
                <a:cs typeface="Calibri"/>
              </a:rPr>
              <a:t>data.</a:t>
            </a:r>
            <a:endParaRPr sz="1800">
              <a:latin typeface="Calibri"/>
              <a:cs typeface="Calibri"/>
            </a:endParaRPr>
          </a:p>
          <a:p>
            <a:pPr marL="6376035" indent="-227965">
              <a:lnSpc>
                <a:spcPts val="1945"/>
              </a:lnSpc>
              <a:spcBef>
                <a:spcPts val="565"/>
              </a:spcBef>
              <a:buFont typeface="Microsoft Sans Serif"/>
              <a:buChar char="•"/>
              <a:tabLst>
                <a:tab pos="6376035" algn="l"/>
              </a:tabLst>
            </a:pPr>
            <a:r>
              <a:rPr sz="1800" dirty="0">
                <a:latin typeface="Calibri"/>
                <a:cs typeface="Calibri"/>
              </a:rPr>
              <a:t>"Ron"</a:t>
            </a:r>
            <a:r>
              <a:rPr sz="1800" spc="45" dirty="0">
                <a:latin typeface="Times New Roman"/>
                <a:cs typeface="Times New Roman"/>
              </a:rPr>
              <a:t> </a:t>
            </a:r>
            <a:r>
              <a:rPr sz="1800" dirty="0">
                <a:latin typeface="Calibri"/>
                <a:cs typeface="Calibri"/>
              </a:rPr>
              <a:t>exists</a:t>
            </a:r>
            <a:r>
              <a:rPr sz="1800" spc="35" dirty="0">
                <a:latin typeface="Times New Roman"/>
                <a:cs typeface="Times New Roman"/>
              </a:rPr>
              <a:t> </a:t>
            </a:r>
            <a:r>
              <a:rPr sz="1800" spc="-10" dirty="0">
                <a:latin typeface="Calibri"/>
                <a:cs typeface="Calibri"/>
              </a:rPr>
              <a:t>physically,</a:t>
            </a:r>
            <a:r>
              <a:rPr sz="1800" spc="50" dirty="0">
                <a:latin typeface="Times New Roman"/>
                <a:cs typeface="Times New Roman"/>
              </a:rPr>
              <a:t> </a:t>
            </a:r>
            <a:r>
              <a:rPr sz="1800" dirty="0">
                <a:latin typeface="Calibri"/>
                <a:cs typeface="Calibri"/>
              </a:rPr>
              <a:t>unlike</a:t>
            </a:r>
            <a:r>
              <a:rPr sz="1800" spc="55" dirty="0">
                <a:latin typeface="Times New Roman"/>
                <a:cs typeface="Times New Roman"/>
              </a:rPr>
              <a:t> </a:t>
            </a:r>
            <a:r>
              <a:rPr sz="1800" dirty="0">
                <a:latin typeface="Calibri"/>
                <a:cs typeface="Calibri"/>
              </a:rPr>
              <a:t>"Human"</a:t>
            </a:r>
            <a:r>
              <a:rPr sz="1800" spc="45" dirty="0">
                <a:latin typeface="Times New Roman"/>
                <a:cs typeface="Times New Roman"/>
              </a:rPr>
              <a:t> </a:t>
            </a:r>
            <a:r>
              <a:rPr sz="1800" dirty="0">
                <a:latin typeface="Calibri"/>
                <a:cs typeface="Calibri"/>
              </a:rPr>
              <a:t>(which</a:t>
            </a:r>
            <a:r>
              <a:rPr sz="1800" spc="50" dirty="0">
                <a:latin typeface="Times New Roman"/>
                <a:cs typeface="Times New Roman"/>
              </a:rPr>
              <a:t> </a:t>
            </a:r>
            <a:r>
              <a:rPr sz="1800" spc="-20" dirty="0">
                <a:latin typeface="Calibri"/>
                <a:cs typeface="Calibri"/>
              </a:rPr>
              <a:t>just</a:t>
            </a:r>
            <a:endParaRPr sz="1800">
              <a:latin typeface="Calibri"/>
              <a:cs typeface="Calibri"/>
            </a:endParaRPr>
          </a:p>
          <a:p>
            <a:pPr marL="6376670">
              <a:lnSpc>
                <a:spcPts val="1945"/>
              </a:lnSpc>
            </a:pPr>
            <a:r>
              <a:rPr sz="1800" spc="-10" dirty="0">
                <a:latin typeface="Calibri"/>
                <a:cs typeface="Calibri"/>
              </a:rPr>
              <a:t>exists</a:t>
            </a:r>
            <a:r>
              <a:rPr sz="1800" spc="-60" dirty="0">
                <a:latin typeface="Times New Roman"/>
                <a:cs typeface="Times New Roman"/>
              </a:rPr>
              <a:t> </a:t>
            </a:r>
            <a:r>
              <a:rPr sz="1800" spc="-10" dirty="0">
                <a:latin typeface="Calibri"/>
                <a:cs typeface="Calibri"/>
              </a:rPr>
              <a:t>logically).</a:t>
            </a:r>
            <a:endParaRPr sz="1800">
              <a:latin typeface="Calibri"/>
              <a:cs typeface="Calibri"/>
            </a:endParaRPr>
          </a:p>
          <a:p>
            <a:pPr marL="6375400" marR="6350" indent="-227329" algn="just">
              <a:lnSpc>
                <a:spcPts val="1730"/>
              </a:lnSpc>
              <a:spcBef>
                <a:spcPts val="980"/>
              </a:spcBef>
              <a:buFont typeface="Microsoft Sans Serif"/>
              <a:buChar char="•"/>
              <a:tabLst>
                <a:tab pos="6376670" algn="l"/>
              </a:tabLst>
            </a:pPr>
            <a:r>
              <a:rPr sz="1800" dirty="0">
                <a:latin typeface="Calibri"/>
                <a:cs typeface="Calibri"/>
              </a:rPr>
              <a:t>He</a:t>
            </a:r>
            <a:r>
              <a:rPr sz="1800" spc="20" dirty="0">
                <a:latin typeface="Times New Roman"/>
                <a:cs typeface="Times New Roman"/>
              </a:rPr>
              <a:t> </a:t>
            </a:r>
            <a:r>
              <a:rPr sz="1800" dirty="0">
                <a:latin typeface="Calibri"/>
                <a:cs typeface="Calibri"/>
              </a:rPr>
              <a:t>exists</a:t>
            </a:r>
            <a:r>
              <a:rPr sz="1800" spc="25" dirty="0">
                <a:latin typeface="Times New Roman"/>
                <a:cs typeface="Times New Roman"/>
              </a:rPr>
              <a:t> </a:t>
            </a:r>
            <a:r>
              <a:rPr sz="1800" dirty="0">
                <a:latin typeface="Calibri"/>
                <a:cs typeface="Calibri"/>
              </a:rPr>
              <a:t>in</a:t>
            </a:r>
            <a:r>
              <a:rPr sz="1800" spc="25" dirty="0">
                <a:latin typeface="Times New Roman"/>
                <a:cs typeface="Times New Roman"/>
              </a:rPr>
              <a:t> </a:t>
            </a:r>
            <a:r>
              <a:rPr sz="1800" dirty="0">
                <a:latin typeface="Calibri"/>
                <a:cs typeface="Calibri"/>
              </a:rPr>
              <a:t>real,</a:t>
            </a:r>
            <a:r>
              <a:rPr sz="1800" spc="30" dirty="0">
                <a:latin typeface="Times New Roman"/>
                <a:cs typeface="Times New Roman"/>
              </a:rPr>
              <a:t> </a:t>
            </a:r>
            <a:r>
              <a:rPr sz="1800" dirty="0">
                <a:latin typeface="Calibri"/>
                <a:cs typeface="Calibri"/>
              </a:rPr>
              <a:t>and</a:t>
            </a:r>
            <a:r>
              <a:rPr sz="1800" spc="30" dirty="0">
                <a:latin typeface="Times New Roman"/>
                <a:cs typeface="Times New Roman"/>
              </a:rPr>
              <a:t> </a:t>
            </a:r>
            <a:r>
              <a:rPr sz="1800" dirty="0">
                <a:latin typeface="Calibri"/>
                <a:cs typeface="Calibri"/>
              </a:rPr>
              <a:t>implements</a:t>
            </a:r>
            <a:r>
              <a:rPr sz="1800" spc="30" dirty="0">
                <a:latin typeface="Times New Roman"/>
                <a:cs typeface="Times New Roman"/>
              </a:rPr>
              <a:t> </a:t>
            </a:r>
            <a:r>
              <a:rPr sz="1800" dirty="0">
                <a:latin typeface="Calibri"/>
                <a:cs typeface="Calibri"/>
              </a:rPr>
              <a:t>all</a:t>
            </a:r>
            <a:r>
              <a:rPr sz="1800" spc="15" dirty="0">
                <a:latin typeface="Times New Roman"/>
                <a:cs typeface="Times New Roman"/>
              </a:rPr>
              <a:t> </a:t>
            </a:r>
            <a:r>
              <a:rPr sz="1800" dirty="0">
                <a:latin typeface="Calibri"/>
                <a:cs typeface="Calibri"/>
              </a:rPr>
              <a:t>the</a:t>
            </a:r>
            <a:r>
              <a:rPr sz="1800" spc="30" dirty="0">
                <a:latin typeface="Times New Roman"/>
                <a:cs typeface="Times New Roman"/>
              </a:rPr>
              <a:t> </a:t>
            </a:r>
            <a:r>
              <a:rPr sz="1800" spc="-10" dirty="0">
                <a:latin typeface="Calibri"/>
                <a:cs typeface="Calibri"/>
              </a:rPr>
              <a:t>properties</a:t>
            </a:r>
            <a:r>
              <a:rPr sz="1800" spc="-10" dirty="0">
                <a:latin typeface="Times New Roman"/>
                <a:cs typeface="Times New Roman"/>
              </a:rPr>
              <a:t> 	</a:t>
            </a:r>
            <a:r>
              <a:rPr sz="1800" dirty="0">
                <a:latin typeface="Calibri"/>
                <a:cs typeface="Calibri"/>
              </a:rPr>
              <a:t>of</a:t>
            </a:r>
            <a:r>
              <a:rPr sz="1800" spc="-65" dirty="0">
                <a:latin typeface="Times New Roman"/>
                <a:cs typeface="Times New Roman"/>
              </a:rPr>
              <a:t> </a:t>
            </a:r>
            <a:r>
              <a:rPr sz="1800" dirty="0">
                <a:latin typeface="Calibri"/>
                <a:cs typeface="Calibri"/>
              </a:rPr>
              <a:t>the</a:t>
            </a:r>
            <a:r>
              <a:rPr sz="1800" spc="-50" dirty="0">
                <a:latin typeface="Times New Roman"/>
                <a:cs typeface="Times New Roman"/>
              </a:rPr>
              <a:t> </a:t>
            </a:r>
            <a:r>
              <a:rPr sz="1800" dirty="0">
                <a:latin typeface="Calibri"/>
                <a:cs typeface="Calibri"/>
              </a:rPr>
              <a:t>class</a:t>
            </a:r>
            <a:r>
              <a:rPr sz="1800" spc="-60" dirty="0">
                <a:latin typeface="Times New Roman"/>
                <a:cs typeface="Times New Roman"/>
              </a:rPr>
              <a:t> </a:t>
            </a:r>
            <a:r>
              <a:rPr sz="1800" dirty="0">
                <a:latin typeface="Calibri"/>
                <a:cs typeface="Calibri"/>
              </a:rPr>
              <a:t>Human,</a:t>
            </a:r>
            <a:r>
              <a:rPr sz="1800" spc="-65" dirty="0">
                <a:latin typeface="Times New Roman"/>
                <a:cs typeface="Times New Roman"/>
              </a:rPr>
              <a:t> </a:t>
            </a:r>
            <a:r>
              <a:rPr sz="1800" dirty="0">
                <a:latin typeface="Calibri"/>
                <a:cs typeface="Calibri"/>
              </a:rPr>
              <a:t>such</a:t>
            </a:r>
            <a:r>
              <a:rPr sz="1800" spc="-50" dirty="0">
                <a:latin typeface="Times New Roman"/>
                <a:cs typeface="Times New Roman"/>
              </a:rPr>
              <a:t> </a:t>
            </a:r>
            <a:r>
              <a:rPr sz="1800" dirty="0">
                <a:latin typeface="Calibri"/>
                <a:cs typeface="Calibri"/>
              </a:rPr>
              <a:t>as,</a:t>
            </a:r>
            <a:r>
              <a:rPr sz="1800" spc="-70" dirty="0">
                <a:latin typeface="Times New Roman"/>
                <a:cs typeface="Times New Roman"/>
              </a:rPr>
              <a:t> </a:t>
            </a:r>
            <a:r>
              <a:rPr sz="1800" dirty="0">
                <a:latin typeface="Calibri"/>
                <a:cs typeface="Calibri"/>
              </a:rPr>
              <a:t>Ron</a:t>
            </a:r>
            <a:r>
              <a:rPr sz="1800" spc="-40" dirty="0">
                <a:latin typeface="Times New Roman"/>
                <a:cs typeface="Times New Roman"/>
              </a:rPr>
              <a:t> </a:t>
            </a:r>
            <a:r>
              <a:rPr sz="1800" dirty="0">
                <a:latin typeface="Calibri"/>
                <a:cs typeface="Calibri"/>
              </a:rPr>
              <a:t>have</a:t>
            </a:r>
            <a:r>
              <a:rPr sz="1800" spc="-65" dirty="0">
                <a:latin typeface="Times New Roman"/>
                <a:cs typeface="Times New Roman"/>
              </a:rPr>
              <a:t> </a:t>
            </a:r>
            <a:r>
              <a:rPr sz="1800" dirty="0">
                <a:latin typeface="Calibri"/>
                <a:cs typeface="Calibri"/>
              </a:rPr>
              <a:t>a</a:t>
            </a:r>
            <a:r>
              <a:rPr sz="1800" spc="-65" dirty="0">
                <a:latin typeface="Times New Roman"/>
                <a:cs typeface="Times New Roman"/>
              </a:rPr>
              <a:t> </a:t>
            </a:r>
            <a:r>
              <a:rPr sz="1800" dirty="0">
                <a:latin typeface="Calibri"/>
                <a:cs typeface="Calibri"/>
              </a:rPr>
              <a:t>name,</a:t>
            </a:r>
            <a:r>
              <a:rPr sz="1800" spc="-75" dirty="0">
                <a:latin typeface="Times New Roman"/>
                <a:cs typeface="Times New Roman"/>
              </a:rPr>
              <a:t> </a:t>
            </a:r>
            <a:r>
              <a:rPr sz="1800" dirty="0">
                <a:latin typeface="Calibri"/>
                <a:cs typeface="Calibri"/>
              </a:rPr>
              <a:t>he</a:t>
            </a:r>
            <a:r>
              <a:rPr sz="1800" spc="-55" dirty="0">
                <a:latin typeface="Times New Roman"/>
                <a:cs typeface="Times New Roman"/>
              </a:rPr>
              <a:t> </a:t>
            </a:r>
            <a:r>
              <a:rPr sz="1800" spc="-25" dirty="0">
                <a:latin typeface="Calibri"/>
                <a:cs typeface="Calibri"/>
              </a:rPr>
              <a:t>is</a:t>
            </a:r>
            <a:r>
              <a:rPr sz="1800" spc="-25" dirty="0">
                <a:latin typeface="Times New Roman"/>
                <a:cs typeface="Times New Roman"/>
              </a:rPr>
              <a:t> 	</a:t>
            </a:r>
            <a:r>
              <a:rPr sz="1800" dirty="0">
                <a:latin typeface="Calibri"/>
                <a:cs typeface="Calibri"/>
              </a:rPr>
              <a:t>15</a:t>
            </a:r>
            <a:r>
              <a:rPr sz="1800" spc="-75" dirty="0">
                <a:latin typeface="Times New Roman"/>
                <a:cs typeface="Times New Roman"/>
              </a:rPr>
              <a:t> </a:t>
            </a:r>
            <a:r>
              <a:rPr sz="1800" spc="-10" dirty="0">
                <a:latin typeface="Calibri"/>
                <a:cs typeface="Calibri"/>
              </a:rPr>
              <a:t>years</a:t>
            </a:r>
            <a:r>
              <a:rPr sz="1800" spc="-65" dirty="0">
                <a:latin typeface="Times New Roman"/>
                <a:cs typeface="Times New Roman"/>
              </a:rPr>
              <a:t> </a:t>
            </a:r>
            <a:r>
              <a:rPr sz="1800" dirty="0">
                <a:latin typeface="Calibri"/>
                <a:cs typeface="Calibri"/>
              </a:rPr>
              <a:t>old,</a:t>
            </a:r>
            <a:r>
              <a:rPr sz="1800" spc="-50" dirty="0">
                <a:latin typeface="Times New Roman"/>
                <a:cs typeface="Times New Roman"/>
              </a:rPr>
              <a:t> </a:t>
            </a:r>
            <a:r>
              <a:rPr sz="1800" dirty="0">
                <a:latin typeface="Calibri"/>
                <a:cs typeface="Calibri"/>
              </a:rPr>
              <a:t>he</a:t>
            </a:r>
            <a:r>
              <a:rPr sz="1800" spc="-55" dirty="0">
                <a:latin typeface="Times New Roman"/>
                <a:cs typeface="Times New Roman"/>
              </a:rPr>
              <a:t> </a:t>
            </a:r>
            <a:r>
              <a:rPr sz="1800" dirty="0">
                <a:latin typeface="Calibri"/>
                <a:cs typeface="Calibri"/>
              </a:rPr>
              <a:t>is</a:t>
            </a:r>
            <a:r>
              <a:rPr sz="1800" spc="-65" dirty="0">
                <a:latin typeface="Times New Roman"/>
                <a:cs typeface="Times New Roman"/>
              </a:rPr>
              <a:t> </a:t>
            </a:r>
            <a:r>
              <a:rPr sz="1800" dirty="0">
                <a:latin typeface="Calibri"/>
                <a:cs typeface="Calibri"/>
              </a:rPr>
              <a:t>a</a:t>
            </a:r>
            <a:r>
              <a:rPr sz="1800" spc="-70" dirty="0">
                <a:latin typeface="Times New Roman"/>
                <a:cs typeface="Times New Roman"/>
              </a:rPr>
              <a:t> </a:t>
            </a:r>
            <a:r>
              <a:rPr sz="1800" dirty="0">
                <a:latin typeface="Calibri"/>
                <a:cs typeface="Calibri"/>
              </a:rPr>
              <a:t>male,</a:t>
            </a:r>
            <a:r>
              <a:rPr sz="1800" spc="-65" dirty="0">
                <a:latin typeface="Times New Roman"/>
                <a:cs typeface="Times New Roman"/>
              </a:rPr>
              <a:t> </a:t>
            </a:r>
            <a:r>
              <a:rPr sz="1800" dirty="0">
                <a:latin typeface="Calibri"/>
                <a:cs typeface="Calibri"/>
              </a:rPr>
              <a:t>and</a:t>
            </a:r>
            <a:r>
              <a:rPr sz="1800" spc="-60" dirty="0">
                <a:latin typeface="Times New Roman"/>
                <a:cs typeface="Times New Roman"/>
              </a:rPr>
              <a:t> </a:t>
            </a:r>
            <a:r>
              <a:rPr sz="1800" dirty="0">
                <a:latin typeface="Calibri"/>
                <a:cs typeface="Calibri"/>
              </a:rPr>
              <a:t>lives</a:t>
            </a:r>
            <a:r>
              <a:rPr sz="1800" spc="-60" dirty="0">
                <a:latin typeface="Times New Roman"/>
                <a:cs typeface="Times New Roman"/>
              </a:rPr>
              <a:t> </a:t>
            </a:r>
            <a:r>
              <a:rPr sz="1800" dirty="0">
                <a:latin typeface="Calibri"/>
                <a:cs typeface="Calibri"/>
              </a:rPr>
              <a:t>in</a:t>
            </a:r>
            <a:r>
              <a:rPr sz="1800" spc="-55" dirty="0">
                <a:latin typeface="Times New Roman"/>
                <a:cs typeface="Times New Roman"/>
              </a:rPr>
              <a:t> </a:t>
            </a:r>
            <a:r>
              <a:rPr sz="1800" spc="-10" dirty="0">
                <a:latin typeface="Calibri"/>
                <a:cs typeface="Calibri"/>
              </a:rPr>
              <a:t>Delhi.</a:t>
            </a:r>
            <a:endParaRPr sz="1800">
              <a:latin typeface="Calibri"/>
              <a:cs typeface="Calibri"/>
            </a:endParaRPr>
          </a:p>
          <a:p>
            <a:pPr marL="6375400" indent="-227329" algn="just">
              <a:lnSpc>
                <a:spcPts val="1945"/>
              </a:lnSpc>
              <a:spcBef>
                <a:spcPts val="590"/>
              </a:spcBef>
              <a:buFont typeface="Microsoft Sans Serif"/>
              <a:buChar char="•"/>
              <a:tabLst>
                <a:tab pos="6375400" algn="l"/>
              </a:tabLst>
            </a:pPr>
            <a:r>
              <a:rPr sz="1800" dirty="0">
                <a:latin typeface="Calibri"/>
                <a:cs typeface="Calibri"/>
              </a:rPr>
              <a:t>Also,</a:t>
            </a:r>
            <a:r>
              <a:rPr sz="1800" spc="280" dirty="0">
                <a:latin typeface="Times New Roman"/>
                <a:cs typeface="Times New Roman"/>
              </a:rPr>
              <a:t> </a:t>
            </a:r>
            <a:r>
              <a:rPr sz="1800" dirty="0">
                <a:latin typeface="Calibri"/>
                <a:cs typeface="Calibri"/>
              </a:rPr>
              <a:t>Ron</a:t>
            </a:r>
            <a:r>
              <a:rPr sz="1800" spc="295" dirty="0">
                <a:latin typeface="Times New Roman"/>
                <a:cs typeface="Times New Roman"/>
              </a:rPr>
              <a:t> </a:t>
            </a:r>
            <a:r>
              <a:rPr sz="1800" dirty="0">
                <a:latin typeface="Calibri"/>
                <a:cs typeface="Calibri"/>
              </a:rPr>
              <a:t>implements</a:t>
            </a:r>
            <a:r>
              <a:rPr sz="1800" spc="290" dirty="0">
                <a:latin typeface="Times New Roman"/>
                <a:cs typeface="Times New Roman"/>
              </a:rPr>
              <a:t> </a:t>
            </a:r>
            <a:r>
              <a:rPr sz="1800" dirty="0">
                <a:latin typeface="Calibri"/>
                <a:cs typeface="Calibri"/>
              </a:rPr>
              <a:t>all</a:t>
            </a:r>
            <a:r>
              <a:rPr sz="1800" spc="280" dirty="0">
                <a:latin typeface="Times New Roman"/>
                <a:cs typeface="Times New Roman"/>
              </a:rPr>
              <a:t> </a:t>
            </a:r>
            <a:r>
              <a:rPr sz="1800" dirty="0">
                <a:latin typeface="Calibri"/>
                <a:cs typeface="Calibri"/>
              </a:rPr>
              <a:t>the</a:t>
            </a:r>
            <a:r>
              <a:rPr sz="1800" spc="300" dirty="0">
                <a:latin typeface="Times New Roman"/>
                <a:cs typeface="Times New Roman"/>
              </a:rPr>
              <a:t> </a:t>
            </a:r>
            <a:r>
              <a:rPr sz="1800" dirty="0">
                <a:latin typeface="Calibri"/>
                <a:cs typeface="Calibri"/>
              </a:rPr>
              <a:t>methods</a:t>
            </a:r>
            <a:r>
              <a:rPr sz="1800" spc="285" dirty="0">
                <a:latin typeface="Times New Roman"/>
                <a:cs typeface="Times New Roman"/>
              </a:rPr>
              <a:t> </a:t>
            </a:r>
            <a:r>
              <a:rPr sz="1800" dirty="0">
                <a:latin typeface="Calibri"/>
                <a:cs typeface="Calibri"/>
              </a:rPr>
              <a:t>of</a:t>
            </a:r>
            <a:r>
              <a:rPr sz="1800" spc="290" dirty="0">
                <a:latin typeface="Times New Roman"/>
                <a:cs typeface="Times New Roman"/>
              </a:rPr>
              <a:t> </a:t>
            </a:r>
            <a:r>
              <a:rPr sz="1800" spc="-10" dirty="0">
                <a:latin typeface="Calibri"/>
                <a:cs typeface="Calibri"/>
              </a:rPr>
              <a:t>Human</a:t>
            </a:r>
            <a:endParaRPr sz="1800">
              <a:latin typeface="Calibri"/>
              <a:cs typeface="Calibri"/>
            </a:endParaRPr>
          </a:p>
          <a:p>
            <a:pPr marL="6376670" algn="just">
              <a:lnSpc>
                <a:spcPts val="1945"/>
              </a:lnSpc>
            </a:pPr>
            <a:r>
              <a:rPr sz="1800" dirty="0">
                <a:latin typeface="Calibri"/>
                <a:cs typeface="Calibri"/>
              </a:rPr>
              <a:t>class,</a:t>
            </a:r>
            <a:r>
              <a:rPr sz="1800" spc="-85" dirty="0">
                <a:latin typeface="Times New Roman"/>
                <a:cs typeface="Times New Roman"/>
              </a:rPr>
              <a:t> </a:t>
            </a:r>
            <a:r>
              <a:rPr sz="1800" dirty="0">
                <a:latin typeface="Calibri"/>
                <a:cs typeface="Calibri"/>
              </a:rPr>
              <a:t>suppose,</a:t>
            </a:r>
            <a:r>
              <a:rPr sz="1800" spc="-70" dirty="0">
                <a:latin typeface="Times New Roman"/>
                <a:cs typeface="Times New Roman"/>
              </a:rPr>
              <a:t> </a:t>
            </a:r>
            <a:r>
              <a:rPr sz="1800" spc="-10" dirty="0">
                <a:latin typeface="Calibri"/>
                <a:cs typeface="Calibri"/>
              </a:rPr>
              <a:t>Ron</a:t>
            </a:r>
            <a:r>
              <a:rPr sz="1800" spc="-90" dirty="0">
                <a:latin typeface="Times New Roman"/>
                <a:cs typeface="Times New Roman"/>
              </a:rPr>
              <a:t> </a:t>
            </a:r>
            <a:r>
              <a:rPr sz="1800" dirty="0">
                <a:latin typeface="Calibri"/>
                <a:cs typeface="Calibri"/>
              </a:rPr>
              <a:t>can</a:t>
            </a:r>
            <a:r>
              <a:rPr sz="1800" spc="-70" dirty="0">
                <a:latin typeface="Times New Roman"/>
                <a:cs typeface="Times New Roman"/>
              </a:rPr>
              <a:t> </a:t>
            </a:r>
            <a:r>
              <a:rPr sz="1800" dirty="0">
                <a:latin typeface="Calibri"/>
                <a:cs typeface="Calibri"/>
              </a:rPr>
              <a:t>walk,</a:t>
            </a:r>
            <a:r>
              <a:rPr sz="1800" spc="-70" dirty="0">
                <a:latin typeface="Times New Roman"/>
                <a:cs typeface="Times New Roman"/>
              </a:rPr>
              <a:t> </a:t>
            </a:r>
            <a:r>
              <a:rPr sz="1800" dirty="0">
                <a:latin typeface="Calibri"/>
                <a:cs typeface="Calibri"/>
              </a:rPr>
              <a:t>speak,</a:t>
            </a:r>
            <a:r>
              <a:rPr sz="1800" spc="-85" dirty="0">
                <a:latin typeface="Times New Roman"/>
                <a:cs typeface="Times New Roman"/>
              </a:rPr>
              <a:t> </a:t>
            </a:r>
            <a:r>
              <a:rPr sz="1800" dirty="0">
                <a:latin typeface="Calibri"/>
                <a:cs typeface="Calibri"/>
              </a:rPr>
              <a:t>eat,</a:t>
            </a:r>
            <a:r>
              <a:rPr sz="1800" spc="-90" dirty="0">
                <a:latin typeface="Times New Roman"/>
                <a:cs typeface="Times New Roman"/>
              </a:rPr>
              <a:t> </a:t>
            </a:r>
            <a:r>
              <a:rPr sz="1800" dirty="0">
                <a:latin typeface="Calibri"/>
                <a:cs typeface="Calibri"/>
              </a:rPr>
              <a:t>and</a:t>
            </a:r>
            <a:r>
              <a:rPr sz="1800" spc="-70" dirty="0">
                <a:latin typeface="Times New Roman"/>
                <a:cs typeface="Times New Roman"/>
              </a:rPr>
              <a:t> </a:t>
            </a:r>
            <a:r>
              <a:rPr sz="1800" spc="-10" dirty="0">
                <a:latin typeface="Calibri"/>
                <a:cs typeface="Calibri"/>
              </a:rPr>
              <a:t>sleep.</a:t>
            </a:r>
            <a:endParaRPr sz="1800">
              <a:latin typeface="Calibri"/>
              <a:cs typeface="Calibri"/>
            </a:endParaRPr>
          </a:p>
          <a:p>
            <a:pPr marL="6374765" marR="5715" indent="-227329" algn="just">
              <a:lnSpc>
                <a:spcPct val="80000"/>
              </a:lnSpc>
              <a:spcBef>
                <a:spcPts val="994"/>
              </a:spcBef>
              <a:buFont typeface="Microsoft Sans Serif"/>
              <a:buChar char="•"/>
              <a:tabLst>
                <a:tab pos="6376670" algn="l"/>
              </a:tabLst>
            </a:pPr>
            <a:r>
              <a:rPr sz="1800" dirty="0">
                <a:latin typeface="Calibri"/>
                <a:cs typeface="Calibri"/>
              </a:rPr>
              <a:t>And</a:t>
            </a:r>
            <a:r>
              <a:rPr sz="1800" spc="150" dirty="0">
                <a:latin typeface="Times New Roman"/>
                <a:cs typeface="Times New Roman"/>
              </a:rPr>
              <a:t>  </a:t>
            </a:r>
            <a:r>
              <a:rPr sz="1800" dirty="0">
                <a:latin typeface="Calibri"/>
                <a:cs typeface="Calibri"/>
              </a:rPr>
              <a:t>many</a:t>
            </a:r>
            <a:r>
              <a:rPr sz="1800" spc="155" dirty="0">
                <a:latin typeface="Times New Roman"/>
                <a:cs typeface="Times New Roman"/>
              </a:rPr>
              <a:t>  </a:t>
            </a:r>
            <a:r>
              <a:rPr sz="1800" dirty="0">
                <a:latin typeface="Calibri"/>
                <a:cs typeface="Calibri"/>
              </a:rPr>
              <a:t>humans</a:t>
            </a:r>
            <a:r>
              <a:rPr sz="1800" spc="150" dirty="0">
                <a:latin typeface="Times New Roman"/>
                <a:cs typeface="Times New Roman"/>
              </a:rPr>
              <a:t>  </a:t>
            </a:r>
            <a:r>
              <a:rPr sz="1800" dirty="0">
                <a:latin typeface="Calibri"/>
                <a:cs typeface="Calibri"/>
              </a:rPr>
              <a:t>can</a:t>
            </a:r>
            <a:r>
              <a:rPr sz="1800" spc="160" dirty="0">
                <a:latin typeface="Times New Roman"/>
                <a:cs typeface="Times New Roman"/>
              </a:rPr>
              <a:t>  </a:t>
            </a:r>
            <a:r>
              <a:rPr sz="1800" dirty="0">
                <a:latin typeface="Calibri"/>
                <a:cs typeface="Calibri"/>
              </a:rPr>
              <a:t>be</a:t>
            </a:r>
            <a:r>
              <a:rPr sz="1800" spc="160" dirty="0">
                <a:latin typeface="Times New Roman"/>
                <a:cs typeface="Times New Roman"/>
              </a:rPr>
              <a:t>  </a:t>
            </a:r>
            <a:r>
              <a:rPr sz="1800" dirty="0">
                <a:latin typeface="Calibri"/>
                <a:cs typeface="Calibri"/>
              </a:rPr>
              <a:t>created</a:t>
            </a:r>
            <a:r>
              <a:rPr sz="1800" spc="160" dirty="0">
                <a:latin typeface="Times New Roman"/>
                <a:cs typeface="Times New Roman"/>
              </a:rPr>
              <a:t>  </a:t>
            </a:r>
            <a:r>
              <a:rPr sz="1800" dirty="0">
                <a:latin typeface="Calibri"/>
                <a:cs typeface="Calibri"/>
              </a:rPr>
              <a:t>using</a:t>
            </a:r>
            <a:r>
              <a:rPr sz="1800" spc="160" dirty="0">
                <a:latin typeface="Times New Roman"/>
                <a:cs typeface="Times New Roman"/>
              </a:rPr>
              <a:t>  </a:t>
            </a:r>
            <a:r>
              <a:rPr sz="1800" spc="-25" dirty="0">
                <a:latin typeface="Calibri"/>
                <a:cs typeface="Calibri"/>
              </a:rPr>
              <a:t>the</a:t>
            </a:r>
            <a:r>
              <a:rPr sz="1800" spc="-25" dirty="0">
                <a:latin typeface="Times New Roman"/>
                <a:cs typeface="Times New Roman"/>
              </a:rPr>
              <a:t> 	</a:t>
            </a:r>
            <a:r>
              <a:rPr sz="1800" dirty="0">
                <a:latin typeface="Calibri"/>
                <a:cs typeface="Calibri"/>
              </a:rPr>
              <a:t>blueprint</a:t>
            </a:r>
            <a:r>
              <a:rPr sz="1800" spc="160" dirty="0">
                <a:latin typeface="Times New Roman"/>
                <a:cs typeface="Times New Roman"/>
              </a:rPr>
              <a:t> </a:t>
            </a:r>
            <a:r>
              <a:rPr sz="1800" dirty="0">
                <a:latin typeface="Calibri"/>
                <a:cs typeface="Calibri"/>
              </a:rPr>
              <a:t>of</a:t>
            </a:r>
            <a:r>
              <a:rPr sz="1800" spc="160" dirty="0">
                <a:latin typeface="Times New Roman"/>
                <a:cs typeface="Times New Roman"/>
              </a:rPr>
              <a:t> </a:t>
            </a:r>
            <a:r>
              <a:rPr sz="1800" dirty="0">
                <a:latin typeface="Calibri"/>
                <a:cs typeface="Calibri"/>
              </a:rPr>
              <a:t>class</a:t>
            </a:r>
            <a:r>
              <a:rPr sz="1800" spc="165" dirty="0">
                <a:latin typeface="Times New Roman"/>
                <a:cs typeface="Times New Roman"/>
              </a:rPr>
              <a:t> </a:t>
            </a:r>
            <a:r>
              <a:rPr sz="1800" dirty="0">
                <a:latin typeface="Calibri"/>
                <a:cs typeface="Calibri"/>
              </a:rPr>
              <a:t>Human.</a:t>
            </a:r>
            <a:r>
              <a:rPr sz="1800" spc="155" dirty="0">
                <a:latin typeface="Times New Roman"/>
                <a:cs typeface="Times New Roman"/>
              </a:rPr>
              <a:t> </a:t>
            </a:r>
            <a:r>
              <a:rPr sz="1800" dirty="0">
                <a:latin typeface="Calibri"/>
                <a:cs typeface="Calibri"/>
              </a:rPr>
              <a:t>Such</a:t>
            </a:r>
            <a:r>
              <a:rPr sz="1800" spc="160" dirty="0">
                <a:latin typeface="Times New Roman"/>
                <a:cs typeface="Times New Roman"/>
              </a:rPr>
              <a:t> </a:t>
            </a:r>
            <a:r>
              <a:rPr sz="1800" dirty="0">
                <a:latin typeface="Calibri"/>
                <a:cs typeface="Calibri"/>
              </a:rPr>
              <a:t>as,</a:t>
            </a:r>
            <a:r>
              <a:rPr sz="1800" spc="155" dirty="0">
                <a:latin typeface="Times New Roman"/>
                <a:cs typeface="Times New Roman"/>
              </a:rPr>
              <a:t> </a:t>
            </a:r>
            <a:r>
              <a:rPr sz="1800" dirty="0">
                <a:latin typeface="Calibri"/>
                <a:cs typeface="Calibri"/>
              </a:rPr>
              <a:t>we</a:t>
            </a:r>
            <a:r>
              <a:rPr sz="1800" spc="165" dirty="0">
                <a:latin typeface="Times New Roman"/>
                <a:cs typeface="Times New Roman"/>
              </a:rPr>
              <a:t> </a:t>
            </a:r>
            <a:r>
              <a:rPr sz="1800" dirty="0">
                <a:latin typeface="Calibri"/>
                <a:cs typeface="Calibri"/>
              </a:rPr>
              <a:t>may</a:t>
            </a:r>
            <a:r>
              <a:rPr sz="1800" spc="155" dirty="0">
                <a:latin typeface="Times New Roman"/>
                <a:cs typeface="Times New Roman"/>
              </a:rPr>
              <a:t> </a:t>
            </a:r>
            <a:r>
              <a:rPr sz="1800" spc="-10" dirty="0">
                <a:latin typeface="Calibri"/>
                <a:cs typeface="Calibri"/>
              </a:rPr>
              <a:t>create</a:t>
            </a:r>
            <a:r>
              <a:rPr sz="1800" spc="-10" dirty="0">
                <a:latin typeface="Times New Roman"/>
                <a:cs typeface="Times New Roman"/>
              </a:rPr>
              <a:t> 	</a:t>
            </a:r>
            <a:r>
              <a:rPr sz="1800" dirty="0">
                <a:latin typeface="Calibri"/>
                <a:cs typeface="Calibri"/>
              </a:rPr>
              <a:t>1000s</a:t>
            </a:r>
            <a:r>
              <a:rPr sz="1800" spc="-45" dirty="0">
                <a:latin typeface="Times New Roman"/>
                <a:cs typeface="Times New Roman"/>
              </a:rPr>
              <a:t> </a:t>
            </a:r>
            <a:r>
              <a:rPr sz="1800" dirty="0">
                <a:latin typeface="Calibri"/>
                <a:cs typeface="Calibri"/>
              </a:rPr>
              <a:t>of</a:t>
            </a:r>
            <a:r>
              <a:rPr sz="1800" spc="-45" dirty="0">
                <a:latin typeface="Times New Roman"/>
                <a:cs typeface="Times New Roman"/>
              </a:rPr>
              <a:t> </a:t>
            </a:r>
            <a:r>
              <a:rPr sz="1800" dirty="0">
                <a:latin typeface="Calibri"/>
                <a:cs typeface="Calibri"/>
              </a:rPr>
              <a:t>more</a:t>
            </a:r>
            <a:r>
              <a:rPr sz="1800" spc="-40" dirty="0">
                <a:latin typeface="Times New Roman"/>
                <a:cs typeface="Times New Roman"/>
              </a:rPr>
              <a:t> </a:t>
            </a:r>
            <a:r>
              <a:rPr sz="1800" dirty="0">
                <a:latin typeface="Calibri"/>
                <a:cs typeface="Calibri"/>
              </a:rPr>
              <a:t>humans</a:t>
            </a:r>
            <a:r>
              <a:rPr sz="1800" spc="-40" dirty="0">
                <a:latin typeface="Times New Roman"/>
                <a:cs typeface="Times New Roman"/>
              </a:rPr>
              <a:t> </a:t>
            </a:r>
            <a:r>
              <a:rPr sz="1800" dirty="0">
                <a:latin typeface="Calibri"/>
                <a:cs typeface="Calibri"/>
              </a:rPr>
              <a:t>by</a:t>
            </a:r>
            <a:r>
              <a:rPr sz="1800" spc="-50" dirty="0">
                <a:latin typeface="Times New Roman"/>
                <a:cs typeface="Times New Roman"/>
              </a:rPr>
              <a:t> </a:t>
            </a:r>
            <a:r>
              <a:rPr sz="1800" spc="-10" dirty="0">
                <a:latin typeface="Calibri"/>
                <a:cs typeface="Calibri"/>
              </a:rPr>
              <a:t>referring</a:t>
            </a:r>
            <a:r>
              <a:rPr sz="1800" spc="-35" dirty="0">
                <a:latin typeface="Times New Roman"/>
                <a:cs typeface="Times New Roman"/>
              </a:rPr>
              <a:t> </a:t>
            </a:r>
            <a:r>
              <a:rPr sz="1800" dirty="0">
                <a:latin typeface="Calibri"/>
                <a:cs typeface="Calibri"/>
              </a:rPr>
              <a:t>to</a:t>
            </a:r>
            <a:r>
              <a:rPr sz="1800" spc="-45" dirty="0">
                <a:latin typeface="Times New Roman"/>
                <a:cs typeface="Times New Roman"/>
              </a:rPr>
              <a:t> </a:t>
            </a:r>
            <a:r>
              <a:rPr sz="1800" dirty="0">
                <a:latin typeface="Calibri"/>
                <a:cs typeface="Calibri"/>
              </a:rPr>
              <a:t>the</a:t>
            </a:r>
            <a:r>
              <a:rPr sz="1800" spc="-45" dirty="0">
                <a:latin typeface="Times New Roman"/>
                <a:cs typeface="Times New Roman"/>
              </a:rPr>
              <a:t> </a:t>
            </a:r>
            <a:r>
              <a:rPr sz="1800" spc="-10" dirty="0">
                <a:latin typeface="Calibri"/>
                <a:cs typeface="Calibri"/>
              </a:rPr>
              <a:t>blueprint</a:t>
            </a:r>
            <a:r>
              <a:rPr sz="1800" spc="-10" dirty="0">
                <a:latin typeface="Times New Roman"/>
                <a:cs typeface="Times New Roman"/>
              </a:rPr>
              <a:t> 	</a:t>
            </a:r>
            <a:r>
              <a:rPr sz="1800" dirty="0">
                <a:latin typeface="Calibri"/>
                <a:cs typeface="Calibri"/>
              </a:rPr>
              <a:t>of</a:t>
            </a:r>
            <a:r>
              <a:rPr sz="1800" spc="-80" dirty="0">
                <a:latin typeface="Times New Roman"/>
                <a:cs typeface="Times New Roman"/>
              </a:rPr>
              <a:t> </a:t>
            </a:r>
            <a:r>
              <a:rPr sz="1800" dirty="0">
                <a:latin typeface="Calibri"/>
                <a:cs typeface="Calibri"/>
              </a:rPr>
              <a:t>the</a:t>
            </a:r>
            <a:r>
              <a:rPr sz="1800" spc="-60" dirty="0">
                <a:latin typeface="Times New Roman"/>
                <a:cs typeface="Times New Roman"/>
              </a:rPr>
              <a:t> </a:t>
            </a:r>
            <a:r>
              <a:rPr sz="1800" dirty="0">
                <a:latin typeface="Calibri"/>
                <a:cs typeface="Calibri"/>
              </a:rPr>
              <a:t>class</a:t>
            </a:r>
            <a:r>
              <a:rPr sz="1800" spc="-70" dirty="0">
                <a:latin typeface="Times New Roman"/>
                <a:cs typeface="Times New Roman"/>
              </a:rPr>
              <a:t> </a:t>
            </a:r>
            <a:r>
              <a:rPr sz="1800" dirty="0">
                <a:latin typeface="Calibri"/>
                <a:cs typeface="Calibri"/>
              </a:rPr>
              <a:t>Human,</a:t>
            </a:r>
            <a:r>
              <a:rPr sz="1800" spc="-65" dirty="0">
                <a:latin typeface="Times New Roman"/>
                <a:cs typeface="Times New Roman"/>
              </a:rPr>
              <a:t> </a:t>
            </a:r>
            <a:r>
              <a:rPr sz="1800" dirty="0">
                <a:latin typeface="Calibri"/>
                <a:cs typeface="Calibri"/>
              </a:rPr>
              <a:t>using</a:t>
            </a:r>
            <a:r>
              <a:rPr sz="1800" spc="-65" dirty="0">
                <a:latin typeface="Times New Roman"/>
                <a:cs typeface="Times New Roman"/>
              </a:rPr>
              <a:t> </a:t>
            </a:r>
            <a:r>
              <a:rPr sz="1800" spc="-10" dirty="0">
                <a:latin typeface="Calibri"/>
                <a:cs typeface="Calibri"/>
              </a:rPr>
              <a:t>objects.</a:t>
            </a:r>
            <a:endParaRPr sz="1800">
              <a:latin typeface="Calibri"/>
              <a:cs typeface="Calibri"/>
            </a:endParaRPr>
          </a:p>
          <a:p>
            <a:pPr marL="12700" marR="5974715" algn="just">
              <a:lnSpc>
                <a:spcPct val="80000"/>
              </a:lnSpc>
              <a:spcBef>
                <a:spcPts val="2030"/>
              </a:spcBef>
            </a:pPr>
            <a:r>
              <a:rPr sz="1800" dirty="0">
                <a:latin typeface="Calibri"/>
                <a:cs typeface="Calibri"/>
              </a:rPr>
              <a:t>Consider</a:t>
            </a:r>
            <a:r>
              <a:rPr sz="1800" spc="-65" dirty="0">
                <a:latin typeface="Times New Roman"/>
                <a:cs typeface="Times New Roman"/>
              </a:rPr>
              <a:t> </a:t>
            </a:r>
            <a:r>
              <a:rPr sz="1800" dirty="0">
                <a:latin typeface="Calibri"/>
                <a:cs typeface="Calibri"/>
              </a:rPr>
              <a:t>this</a:t>
            </a:r>
            <a:r>
              <a:rPr sz="1800" spc="-65" dirty="0">
                <a:latin typeface="Times New Roman"/>
                <a:cs typeface="Times New Roman"/>
              </a:rPr>
              <a:t> </a:t>
            </a:r>
            <a:r>
              <a:rPr sz="1800" spc="-10" dirty="0">
                <a:latin typeface="Calibri"/>
                <a:cs typeface="Calibri"/>
              </a:rPr>
              <a:t>example,</a:t>
            </a:r>
            <a:r>
              <a:rPr sz="1800" spc="-60" dirty="0">
                <a:latin typeface="Times New Roman"/>
                <a:cs typeface="Times New Roman"/>
              </a:rPr>
              <a:t> </a:t>
            </a:r>
            <a:r>
              <a:rPr sz="1800" dirty="0">
                <a:latin typeface="Calibri"/>
                <a:cs typeface="Calibri"/>
              </a:rPr>
              <a:t>here</a:t>
            </a:r>
            <a:r>
              <a:rPr sz="1800" spc="-60" dirty="0">
                <a:latin typeface="Times New Roman"/>
                <a:cs typeface="Times New Roman"/>
              </a:rPr>
              <a:t> </a:t>
            </a:r>
            <a:r>
              <a:rPr sz="1800" dirty="0">
                <a:latin typeface="Calibri"/>
                <a:cs typeface="Calibri"/>
              </a:rPr>
              <a:t>Human</a:t>
            </a:r>
            <a:r>
              <a:rPr sz="1800" spc="-55" dirty="0">
                <a:latin typeface="Times New Roman"/>
                <a:cs typeface="Times New Roman"/>
              </a:rPr>
              <a:t> </a:t>
            </a:r>
            <a:r>
              <a:rPr sz="1800" dirty="0">
                <a:latin typeface="Calibri"/>
                <a:cs typeface="Calibri"/>
              </a:rPr>
              <a:t>is</a:t>
            </a:r>
            <a:r>
              <a:rPr sz="1800" spc="-65" dirty="0">
                <a:latin typeface="Times New Roman"/>
                <a:cs typeface="Times New Roman"/>
              </a:rPr>
              <a:t> </a:t>
            </a:r>
            <a:r>
              <a:rPr sz="1800" dirty="0">
                <a:latin typeface="Calibri"/>
                <a:cs typeface="Calibri"/>
              </a:rPr>
              <a:t>a</a:t>
            </a:r>
            <a:r>
              <a:rPr sz="1800" spc="-50" dirty="0">
                <a:latin typeface="Times New Roman"/>
                <a:cs typeface="Times New Roman"/>
              </a:rPr>
              <a:t> </a:t>
            </a:r>
            <a:r>
              <a:rPr sz="1800" b="1" dirty="0">
                <a:latin typeface="Calibri"/>
                <a:cs typeface="Calibri"/>
              </a:rPr>
              <a:t>class</a:t>
            </a:r>
            <a:r>
              <a:rPr sz="1800" spc="-85" dirty="0">
                <a:latin typeface="Times New Roman"/>
                <a:cs typeface="Times New Roman"/>
              </a:rPr>
              <a:t> </a:t>
            </a:r>
            <a:r>
              <a:rPr sz="1800" dirty="0">
                <a:latin typeface="Calibri"/>
                <a:cs typeface="Calibri"/>
              </a:rPr>
              <a:t>-</a:t>
            </a:r>
            <a:r>
              <a:rPr sz="1800" spc="-70" dirty="0">
                <a:latin typeface="Times New Roman"/>
                <a:cs typeface="Times New Roman"/>
              </a:rPr>
              <a:t> </a:t>
            </a:r>
            <a:r>
              <a:rPr sz="1800" dirty="0">
                <a:latin typeface="Calibri"/>
                <a:cs typeface="Calibri"/>
              </a:rPr>
              <a:t>It</a:t>
            </a:r>
            <a:r>
              <a:rPr sz="1800" spc="-70" dirty="0">
                <a:latin typeface="Times New Roman"/>
                <a:cs typeface="Times New Roman"/>
              </a:rPr>
              <a:t> </a:t>
            </a:r>
            <a:r>
              <a:rPr sz="1800" dirty="0">
                <a:latin typeface="Calibri"/>
                <a:cs typeface="Calibri"/>
              </a:rPr>
              <a:t>is</a:t>
            </a:r>
            <a:r>
              <a:rPr sz="1800" spc="-70" dirty="0">
                <a:latin typeface="Times New Roman"/>
                <a:cs typeface="Times New Roman"/>
              </a:rPr>
              <a:t> </a:t>
            </a:r>
            <a:r>
              <a:rPr sz="1800" dirty="0">
                <a:latin typeface="Calibri"/>
                <a:cs typeface="Calibri"/>
              </a:rPr>
              <a:t>just</a:t>
            </a:r>
            <a:r>
              <a:rPr sz="1800" spc="-70" dirty="0">
                <a:latin typeface="Times New Roman"/>
                <a:cs typeface="Times New Roman"/>
              </a:rPr>
              <a:t> </a:t>
            </a:r>
            <a:r>
              <a:rPr sz="1800" spc="-50" dirty="0">
                <a:latin typeface="Calibri"/>
                <a:cs typeface="Calibri"/>
              </a:rPr>
              <a:t>a</a:t>
            </a:r>
            <a:r>
              <a:rPr sz="1800" spc="-50" dirty="0">
                <a:latin typeface="Times New Roman"/>
                <a:cs typeface="Times New Roman"/>
              </a:rPr>
              <a:t> </a:t>
            </a:r>
            <a:r>
              <a:rPr sz="1800" spc="-10" dirty="0">
                <a:latin typeface="Calibri"/>
                <a:cs typeface="Calibri"/>
              </a:rPr>
              <a:t>blueprint</a:t>
            </a:r>
            <a:r>
              <a:rPr sz="1800" spc="-70" dirty="0">
                <a:latin typeface="Times New Roman"/>
                <a:cs typeface="Times New Roman"/>
              </a:rPr>
              <a:t> </a:t>
            </a:r>
            <a:r>
              <a:rPr sz="1800" dirty="0">
                <a:latin typeface="Calibri"/>
                <a:cs typeface="Calibri"/>
              </a:rPr>
              <a:t>that</a:t>
            </a:r>
            <a:r>
              <a:rPr sz="1800" spc="-70" dirty="0">
                <a:latin typeface="Times New Roman"/>
                <a:cs typeface="Times New Roman"/>
              </a:rPr>
              <a:t> </a:t>
            </a:r>
            <a:r>
              <a:rPr sz="1800" spc="-10" dirty="0">
                <a:latin typeface="Calibri"/>
                <a:cs typeface="Calibri"/>
              </a:rPr>
              <a:t>defines</a:t>
            </a:r>
            <a:r>
              <a:rPr sz="1800" spc="-80" dirty="0">
                <a:latin typeface="Times New Roman"/>
                <a:cs typeface="Times New Roman"/>
              </a:rPr>
              <a:t> </a:t>
            </a:r>
            <a:r>
              <a:rPr sz="1800" dirty="0">
                <a:latin typeface="Calibri"/>
                <a:cs typeface="Calibri"/>
              </a:rPr>
              <a:t>how</a:t>
            </a:r>
            <a:r>
              <a:rPr sz="1800" spc="-60" dirty="0">
                <a:latin typeface="Times New Roman"/>
                <a:cs typeface="Times New Roman"/>
              </a:rPr>
              <a:t> </a:t>
            </a:r>
            <a:r>
              <a:rPr sz="1800" dirty="0">
                <a:latin typeface="Calibri"/>
                <a:cs typeface="Calibri"/>
              </a:rPr>
              <a:t>Human</a:t>
            </a:r>
            <a:r>
              <a:rPr sz="1800" spc="-60" dirty="0">
                <a:latin typeface="Times New Roman"/>
                <a:cs typeface="Times New Roman"/>
              </a:rPr>
              <a:t> </a:t>
            </a:r>
            <a:r>
              <a:rPr sz="1800" dirty="0">
                <a:latin typeface="Calibri"/>
                <a:cs typeface="Calibri"/>
              </a:rPr>
              <a:t>should</a:t>
            </a:r>
            <a:r>
              <a:rPr sz="1800" spc="-70" dirty="0">
                <a:latin typeface="Times New Roman"/>
                <a:cs typeface="Times New Roman"/>
              </a:rPr>
              <a:t> </a:t>
            </a:r>
            <a:r>
              <a:rPr sz="1800" dirty="0">
                <a:latin typeface="Calibri"/>
                <a:cs typeface="Calibri"/>
              </a:rPr>
              <a:t>be,</a:t>
            </a:r>
            <a:r>
              <a:rPr sz="1800" spc="-70" dirty="0">
                <a:latin typeface="Times New Roman"/>
                <a:cs typeface="Times New Roman"/>
              </a:rPr>
              <a:t> </a:t>
            </a:r>
            <a:r>
              <a:rPr sz="1800" dirty="0">
                <a:latin typeface="Calibri"/>
                <a:cs typeface="Calibri"/>
              </a:rPr>
              <a:t>and</a:t>
            </a:r>
            <a:r>
              <a:rPr sz="1800" spc="-75" dirty="0">
                <a:latin typeface="Times New Roman"/>
                <a:cs typeface="Times New Roman"/>
              </a:rPr>
              <a:t> </a:t>
            </a:r>
            <a:r>
              <a:rPr sz="1800" dirty="0">
                <a:latin typeface="Calibri"/>
                <a:cs typeface="Calibri"/>
              </a:rPr>
              <a:t>not</a:t>
            </a:r>
            <a:r>
              <a:rPr sz="1800" spc="-65" dirty="0">
                <a:latin typeface="Times New Roman"/>
                <a:cs typeface="Times New Roman"/>
              </a:rPr>
              <a:t> </a:t>
            </a:r>
            <a:r>
              <a:rPr sz="1800" spc="-50" dirty="0">
                <a:latin typeface="Calibri"/>
                <a:cs typeface="Calibri"/>
              </a:rPr>
              <a:t>a</a:t>
            </a:r>
            <a:r>
              <a:rPr sz="1800" spc="-50" dirty="0">
                <a:latin typeface="Times New Roman"/>
                <a:cs typeface="Times New Roman"/>
              </a:rPr>
              <a:t> </a:t>
            </a:r>
            <a:r>
              <a:rPr sz="1800" dirty="0">
                <a:latin typeface="Calibri"/>
                <a:cs typeface="Calibri"/>
              </a:rPr>
              <a:t>real</a:t>
            </a:r>
            <a:r>
              <a:rPr sz="1800" spc="-100" dirty="0">
                <a:latin typeface="Times New Roman"/>
                <a:cs typeface="Times New Roman"/>
              </a:rPr>
              <a:t> </a:t>
            </a:r>
            <a:r>
              <a:rPr sz="1800" spc="-10" dirty="0">
                <a:latin typeface="Calibri"/>
                <a:cs typeface="Calibri"/>
              </a:rPr>
              <a:t>implementation.</a:t>
            </a:r>
            <a:endParaRPr sz="1800">
              <a:latin typeface="Calibri"/>
              <a:cs typeface="Calibri"/>
            </a:endParaRPr>
          </a:p>
          <a:p>
            <a:pPr marL="12700" algn="just">
              <a:lnSpc>
                <a:spcPct val="100000"/>
              </a:lnSpc>
              <a:spcBef>
                <a:spcPts val="565"/>
              </a:spcBef>
            </a:pPr>
            <a:r>
              <a:rPr sz="1800" spc="-45" dirty="0">
                <a:latin typeface="Calibri"/>
                <a:cs typeface="Calibri"/>
              </a:rPr>
              <a:t>You</a:t>
            </a:r>
            <a:r>
              <a:rPr sz="1800" spc="-70" dirty="0">
                <a:latin typeface="Times New Roman"/>
                <a:cs typeface="Times New Roman"/>
              </a:rPr>
              <a:t> </a:t>
            </a:r>
            <a:r>
              <a:rPr sz="1800" dirty="0">
                <a:latin typeface="Calibri"/>
                <a:cs typeface="Calibri"/>
              </a:rPr>
              <a:t>may</a:t>
            </a:r>
            <a:r>
              <a:rPr sz="1800" spc="-90" dirty="0">
                <a:latin typeface="Times New Roman"/>
                <a:cs typeface="Times New Roman"/>
              </a:rPr>
              <a:t> </a:t>
            </a:r>
            <a:r>
              <a:rPr sz="1800" dirty="0">
                <a:latin typeface="Calibri"/>
                <a:cs typeface="Calibri"/>
              </a:rPr>
              <a:t>say</a:t>
            </a:r>
            <a:r>
              <a:rPr sz="1800" spc="-80" dirty="0">
                <a:latin typeface="Times New Roman"/>
                <a:cs typeface="Times New Roman"/>
              </a:rPr>
              <a:t> </a:t>
            </a:r>
            <a:r>
              <a:rPr sz="1800" dirty="0">
                <a:latin typeface="Calibri"/>
                <a:cs typeface="Calibri"/>
              </a:rPr>
              <a:t>that</a:t>
            </a:r>
            <a:r>
              <a:rPr sz="1800" spc="-80" dirty="0">
                <a:latin typeface="Times New Roman"/>
                <a:cs typeface="Times New Roman"/>
              </a:rPr>
              <a:t> </a:t>
            </a:r>
            <a:r>
              <a:rPr sz="1800" dirty="0">
                <a:latin typeface="Calibri"/>
                <a:cs typeface="Calibri"/>
              </a:rPr>
              <a:t>"Human"</a:t>
            </a:r>
            <a:r>
              <a:rPr sz="1800" spc="-55" dirty="0">
                <a:latin typeface="Times New Roman"/>
                <a:cs typeface="Times New Roman"/>
              </a:rPr>
              <a:t> </a:t>
            </a:r>
            <a:r>
              <a:rPr sz="1800" dirty="0">
                <a:latin typeface="Calibri"/>
                <a:cs typeface="Calibri"/>
              </a:rPr>
              <a:t>class</a:t>
            </a:r>
            <a:r>
              <a:rPr sz="1800" spc="-75" dirty="0">
                <a:latin typeface="Times New Roman"/>
                <a:cs typeface="Times New Roman"/>
              </a:rPr>
              <a:t> </a:t>
            </a:r>
            <a:r>
              <a:rPr sz="1800" dirty="0">
                <a:latin typeface="Calibri"/>
                <a:cs typeface="Calibri"/>
              </a:rPr>
              <a:t>just</a:t>
            </a:r>
            <a:r>
              <a:rPr sz="1800" spc="-95" dirty="0">
                <a:latin typeface="Times New Roman"/>
                <a:cs typeface="Times New Roman"/>
              </a:rPr>
              <a:t> </a:t>
            </a:r>
            <a:r>
              <a:rPr sz="1800" spc="-10" dirty="0">
                <a:latin typeface="Calibri"/>
                <a:cs typeface="Calibri"/>
              </a:rPr>
              <a:t>exists</a:t>
            </a:r>
            <a:r>
              <a:rPr sz="1800" spc="-90" dirty="0">
                <a:latin typeface="Times New Roman"/>
                <a:cs typeface="Times New Roman"/>
              </a:rPr>
              <a:t> </a:t>
            </a:r>
            <a:r>
              <a:rPr sz="1800" spc="-10" dirty="0">
                <a:latin typeface="Calibri"/>
                <a:cs typeface="Calibri"/>
              </a:rPr>
              <a:t>logically.</a:t>
            </a:r>
            <a:endParaRPr sz="1800">
              <a:latin typeface="Calibri"/>
              <a:cs typeface="Calibri"/>
            </a:endParaRPr>
          </a:p>
        </p:txBody>
      </p:sp>
      <p:pic>
        <p:nvPicPr>
          <p:cNvPr id="4" name="object 4"/>
          <p:cNvPicPr/>
          <p:nvPr/>
        </p:nvPicPr>
        <p:blipFill>
          <a:blip r:embed="rId2" cstate="print"/>
          <a:stretch>
            <a:fillRect/>
          </a:stretch>
        </p:blipFill>
        <p:spPr>
          <a:xfrm>
            <a:off x="604854" y="1039812"/>
            <a:ext cx="3661559" cy="3918649"/>
          </a:xfrm>
          <a:prstGeom prst="rect">
            <a:avLst/>
          </a:prstGeom>
        </p:spPr>
      </p:pic>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124" y="391154"/>
            <a:ext cx="614045" cy="330835"/>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FF0000"/>
                </a:solidFill>
              </a:rPr>
              <a:t>Note:</a:t>
            </a:r>
            <a:endParaRPr sz="2000"/>
          </a:p>
        </p:txBody>
      </p:sp>
      <p:sp>
        <p:nvSpPr>
          <p:cNvPr id="3" name="object 3"/>
          <p:cNvSpPr txBox="1"/>
          <p:nvPr/>
        </p:nvSpPr>
        <p:spPr>
          <a:xfrm>
            <a:off x="6619491" y="395726"/>
            <a:ext cx="5076825" cy="1040765"/>
          </a:xfrm>
          <a:prstGeom prst="rect">
            <a:avLst/>
          </a:prstGeom>
        </p:spPr>
        <p:txBody>
          <a:bodyPr vert="horz" wrap="square" lIns="0" tIns="40005" rIns="0" bIns="0" rtlCol="0">
            <a:spAutoFit/>
          </a:bodyPr>
          <a:lstStyle/>
          <a:p>
            <a:pPr marL="12700" marR="5080" indent="-635" algn="just">
              <a:lnSpc>
                <a:spcPct val="90000"/>
              </a:lnSpc>
              <a:spcBef>
                <a:spcPts val="315"/>
              </a:spcBef>
            </a:pPr>
            <a:r>
              <a:rPr sz="1800" dirty="0">
                <a:latin typeface="Calibri"/>
                <a:cs typeface="Calibri"/>
              </a:rPr>
              <a:t>'pass'</a:t>
            </a:r>
            <a:r>
              <a:rPr sz="1800" spc="-5" dirty="0">
                <a:latin typeface="Times New Roman"/>
                <a:cs typeface="Times New Roman"/>
              </a:rPr>
              <a:t> </a:t>
            </a:r>
            <a:r>
              <a:rPr sz="1800" dirty="0">
                <a:latin typeface="Calibri"/>
                <a:cs typeface="Calibri"/>
              </a:rPr>
              <a:t>is</a:t>
            </a:r>
            <a:r>
              <a:rPr sz="1800" spc="5" dirty="0">
                <a:latin typeface="Times New Roman"/>
                <a:cs typeface="Times New Roman"/>
              </a:rPr>
              <a:t> </a:t>
            </a:r>
            <a:r>
              <a:rPr sz="1800" dirty="0">
                <a:latin typeface="Calibri"/>
                <a:cs typeface="Calibri"/>
              </a:rPr>
              <a:t>commonly</a:t>
            </a:r>
            <a:r>
              <a:rPr sz="1800" dirty="0">
                <a:latin typeface="Times New Roman"/>
                <a:cs typeface="Times New Roman"/>
              </a:rPr>
              <a:t> </a:t>
            </a:r>
            <a:r>
              <a:rPr sz="1800" dirty="0">
                <a:latin typeface="Calibri"/>
                <a:cs typeface="Calibri"/>
              </a:rPr>
              <a:t>used</a:t>
            </a:r>
            <a:r>
              <a:rPr sz="1800" spc="10" dirty="0">
                <a:latin typeface="Times New Roman"/>
                <a:cs typeface="Times New Roman"/>
              </a:rPr>
              <a:t> </a:t>
            </a:r>
            <a:r>
              <a:rPr sz="1800" dirty="0">
                <a:latin typeface="Calibri"/>
                <a:cs typeface="Calibri"/>
              </a:rPr>
              <a:t>as</a:t>
            </a:r>
            <a:r>
              <a:rPr sz="1800" spc="-5" dirty="0">
                <a:latin typeface="Times New Roman"/>
                <a:cs typeface="Times New Roman"/>
              </a:rPr>
              <a:t> </a:t>
            </a:r>
            <a:r>
              <a:rPr sz="1800" dirty="0">
                <a:latin typeface="Calibri"/>
                <a:cs typeface="Calibri"/>
              </a:rPr>
              <a:t>a</a:t>
            </a:r>
            <a:r>
              <a:rPr sz="1800" dirty="0">
                <a:latin typeface="Times New Roman"/>
                <a:cs typeface="Times New Roman"/>
              </a:rPr>
              <a:t> </a:t>
            </a:r>
            <a:r>
              <a:rPr sz="1800" spc="-20" dirty="0">
                <a:latin typeface="Calibri"/>
                <a:cs typeface="Calibri"/>
              </a:rPr>
              <a:t>placeholder,</a:t>
            </a:r>
            <a:r>
              <a:rPr sz="1800" spc="10" dirty="0">
                <a:latin typeface="Times New Roman"/>
                <a:cs typeface="Times New Roman"/>
              </a:rPr>
              <a:t> </a:t>
            </a:r>
            <a:r>
              <a:rPr sz="1800" dirty="0">
                <a:latin typeface="Calibri"/>
                <a:cs typeface="Calibri"/>
              </a:rPr>
              <a:t>in</a:t>
            </a:r>
            <a:r>
              <a:rPr sz="1800" dirty="0">
                <a:latin typeface="Times New Roman"/>
                <a:cs typeface="Times New Roman"/>
              </a:rPr>
              <a:t> </a:t>
            </a:r>
            <a:r>
              <a:rPr sz="1800" dirty="0">
                <a:latin typeface="Calibri"/>
                <a:cs typeface="Calibri"/>
              </a:rPr>
              <a:t>the</a:t>
            </a:r>
            <a:r>
              <a:rPr sz="1800" spc="20" dirty="0">
                <a:latin typeface="Times New Roman"/>
                <a:cs typeface="Times New Roman"/>
              </a:rPr>
              <a:t> </a:t>
            </a:r>
            <a:r>
              <a:rPr sz="1800" spc="-10" dirty="0">
                <a:latin typeface="Calibri"/>
                <a:cs typeface="Calibri"/>
              </a:rPr>
              <a:t>place</a:t>
            </a:r>
            <a:r>
              <a:rPr sz="1800" spc="-10" dirty="0">
                <a:latin typeface="Times New Roman"/>
                <a:cs typeface="Times New Roman"/>
              </a:rPr>
              <a:t> </a:t>
            </a:r>
            <a:r>
              <a:rPr sz="1800" dirty="0">
                <a:latin typeface="Calibri"/>
                <a:cs typeface="Calibri"/>
              </a:rPr>
              <a:t>of</a:t>
            </a:r>
            <a:r>
              <a:rPr sz="1800" spc="180" dirty="0">
                <a:latin typeface="Times New Roman"/>
                <a:cs typeface="Times New Roman"/>
              </a:rPr>
              <a:t> </a:t>
            </a:r>
            <a:r>
              <a:rPr sz="1800" dirty="0">
                <a:latin typeface="Calibri"/>
                <a:cs typeface="Calibri"/>
              </a:rPr>
              <a:t>code</a:t>
            </a:r>
            <a:r>
              <a:rPr sz="1800" spc="200" dirty="0">
                <a:latin typeface="Times New Roman"/>
                <a:cs typeface="Times New Roman"/>
              </a:rPr>
              <a:t> </a:t>
            </a:r>
            <a:r>
              <a:rPr sz="1800" dirty="0">
                <a:latin typeface="Calibri"/>
                <a:cs typeface="Calibri"/>
              </a:rPr>
              <a:t>whose</a:t>
            </a:r>
            <a:r>
              <a:rPr sz="1800" spc="200" dirty="0">
                <a:latin typeface="Times New Roman"/>
                <a:cs typeface="Times New Roman"/>
              </a:rPr>
              <a:t> </a:t>
            </a:r>
            <a:r>
              <a:rPr sz="1800" dirty="0">
                <a:latin typeface="Calibri"/>
                <a:cs typeface="Calibri"/>
              </a:rPr>
              <a:t>implementation</a:t>
            </a:r>
            <a:r>
              <a:rPr sz="1800" spc="195" dirty="0">
                <a:latin typeface="Times New Roman"/>
                <a:cs typeface="Times New Roman"/>
              </a:rPr>
              <a:t> </a:t>
            </a:r>
            <a:r>
              <a:rPr sz="1800" dirty="0">
                <a:latin typeface="Calibri"/>
                <a:cs typeface="Calibri"/>
              </a:rPr>
              <a:t>we</a:t>
            </a:r>
            <a:r>
              <a:rPr sz="1800" spc="195" dirty="0">
                <a:latin typeface="Times New Roman"/>
                <a:cs typeface="Times New Roman"/>
              </a:rPr>
              <a:t> </a:t>
            </a:r>
            <a:r>
              <a:rPr sz="1800" dirty="0">
                <a:latin typeface="Calibri"/>
                <a:cs typeface="Calibri"/>
              </a:rPr>
              <a:t>may</a:t>
            </a:r>
            <a:r>
              <a:rPr sz="1800" spc="180" dirty="0">
                <a:latin typeface="Times New Roman"/>
                <a:cs typeface="Times New Roman"/>
              </a:rPr>
              <a:t> </a:t>
            </a:r>
            <a:r>
              <a:rPr sz="1800" dirty="0">
                <a:latin typeface="Calibri"/>
                <a:cs typeface="Calibri"/>
              </a:rPr>
              <a:t>skip</a:t>
            </a:r>
            <a:r>
              <a:rPr sz="1800" spc="180" dirty="0">
                <a:latin typeface="Times New Roman"/>
                <a:cs typeface="Times New Roman"/>
              </a:rPr>
              <a:t> </a:t>
            </a:r>
            <a:r>
              <a:rPr sz="1800" dirty="0">
                <a:latin typeface="Calibri"/>
                <a:cs typeface="Calibri"/>
              </a:rPr>
              <a:t>for</a:t>
            </a:r>
            <a:r>
              <a:rPr sz="1800" spc="175" dirty="0">
                <a:latin typeface="Times New Roman"/>
                <a:cs typeface="Times New Roman"/>
              </a:rPr>
              <a:t> </a:t>
            </a:r>
            <a:r>
              <a:rPr sz="1800" spc="-25" dirty="0">
                <a:latin typeface="Calibri"/>
                <a:cs typeface="Calibri"/>
              </a:rPr>
              <a:t>the</a:t>
            </a:r>
            <a:r>
              <a:rPr sz="1800" spc="-25" dirty="0">
                <a:latin typeface="Times New Roman"/>
                <a:cs typeface="Times New Roman"/>
              </a:rPr>
              <a:t> </a:t>
            </a:r>
            <a:r>
              <a:rPr sz="1800" dirty="0">
                <a:latin typeface="Calibri"/>
                <a:cs typeface="Calibri"/>
              </a:rPr>
              <a:t>time</a:t>
            </a:r>
            <a:r>
              <a:rPr sz="1800" spc="90" dirty="0">
                <a:latin typeface="Times New Roman"/>
                <a:cs typeface="Times New Roman"/>
              </a:rPr>
              <a:t> </a:t>
            </a:r>
            <a:r>
              <a:rPr sz="1800" dirty="0">
                <a:latin typeface="Calibri"/>
                <a:cs typeface="Calibri"/>
              </a:rPr>
              <a:t>being.</a:t>
            </a:r>
            <a:r>
              <a:rPr sz="1800" spc="90" dirty="0">
                <a:latin typeface="Times New Roman"/>
                <a:cs typeface="Times New Roman"/>
              </a:rPr>
              <a:t> </a:t>
            </a:r>
            <a:r>
              <a:rPr sz="1800" dirty="0">
                <a:latin typeface="Calibri"/>
                <a:cs typeface="Calibri"/>
              </a:rPr>
              <a:t>"pass"</a:t>
            </a:r>
            <a:r>
              <a:rPr sz="1800" spc="95" dirty="0">
                <a:latin typeface="Times New Roman"/>
                <a:cs typeface="Times New Roman"/>
              </a:rPr>
              <a:t> </a:t>
            </a:r>
            <a:r>
              <a:rPr sz="1800" dirty="0">
                <a:latin typeface="Calibri"/>
                <a:cs typeface="Calibri"/>
              </a:rPr>
              <a:t>allows</a:t>
            </a:r>
            <a:r>
              <a:rPr sz="1800" spc="85" dirty="0">
                <a:latin typeface="Times New Roman"/>
                <a:cs typeface="Times New Roman"/>
              </a:rPr>
              <a:t> </a:t>
            </a:r>
            <a:r>
              <a:rPr sz="1800" dirty="0">
                <a:latin typeface="Calibri"/>
                <a:cs typeface="Calibri"/>
              </a:rPr>
              <a:t>us</a:t>
            </a:r>
            <a:r>
              <a:rPr sz="1800" spc="90" dirty="0">
                <a:latin typeface="Times New Roman"/>
                <a:cs typeface="Times New Roman"/>
              </a:rPr>
              <a:t> </a:t>
            </a:r>
            <a:r>
              <a:rPr sz="1800" dirty="0">
                <a:latin typeface="Calibri"/>
                <a:cs typeface="Calibri"/>
              </a:rPr>
              <a:t>to</a:t>
            </a:r>
            <a:r>
              <a:rPr sz="1800" spc="90" dirty="0">
                <a:latin typeface="Times New Roman"/>
                <a:cs typeface="Times New Roman"/>
              </a:rPr>
              <a:t> </a:t>
            </a:r>
            <a:r>
              <a:rPr sz="1800" dirty="0">
                <a:latin typeface="Calibri"/>
                <a:cs typeface="Calibri"/>
              </a:rPr>
              <a:t>run</a:t>
            </a:r>
            <a:r>
              <a:rPr sz="1800" spc="90" dirty="0">
                <a:latin typeface="Times New Roman"/>
                <a:cs typeface="Times New Roman"/>
              </a:rPr>
              <a:t> </a:t>
            </a:r>
            <a:r>
              <a:rPr sz="1800" dirty="0">
                <a:latin typeface="Calibri"/>
                <a:cs typeface="Calibri"/>
              </a:rPr>
              <a:t>the</a:t>
            </a:r>
            <a:r>
              <a:rPr sz="1800" spc="95" dirty="0">
                <a:latin typeface="Times New Roman"/>
                <a:cs typeface="Times New Roman"/>
              </a:rPr>
              <a:t> </a:t>
            </a:r>
            <a:r>
              <a:rPr sz="1800" dirty="0">
                <a:latin typeface="Calibri"/>
                <a:cs typeface="Calibri"/>
              </a:rPr>
              <a:t>code</a:t>
            </a:r>
            <a:r>
              <a:rPr sz="1800" spc="90" dirty="0">
                <a:latin typeface="Times New Roman"/>
                <a:cs typeface="Times New Roman"/>
              </a:rPr>
              <a:t> </a:t>
            </a:r>
            <a:r>
              <a:rPr sz="1800" spc="-10" dirty="0">
                <a:latin typeface="Calibri"/>
                <a:cs typeface="Calibri"/>
              </a:rPr>
              <a:t>without</a:t>
            </a:r>
            <a:r>
              <a:rPr sz="1800" spc="-10" dirty="0">
                <a:latin typeface="Times New Roman"/>
                <a:cs typeface="Times New Roman"/>
              </a:rPr>
              <a:t> </a:t>
            </a:r>
            <a:r>
              <a:rPr sz="1800" spc="-10" dirty="0">
                <a:latin typeface="Calibri"/>
                <a:cs typeface="Calibri"/>
              </a:rPr>
              <a:t>throwing</a:t>
            </a:r>
            <a:r>
              <a:rPr sz="1800" spc="-50" dirty="0">
                <a:latin typeface="Times New Roman"/>
                <a:cs typeface="Times New Roman"/>
              </a:rPr>
              <a:t> </a:t>
            </a:r>
            <a:r>
              <a:rPr sz="1800" dirty="0">
                <a:latin typeface="Calibri"/>
                <a:cs typeface="Calibri"/>
              </a:rPr>
              <a:t>an</a:t>
            </a:r>
            <a:r>
              <a:rPr sz="1800" spc="-55" dirty="0">
                <a:latin typeface="Times New Roman"/>
                <a:cs typeface="Times New Roman"/>
              </a:rPr>
              <a:t> </a:t>
            </a:r>
            <a:r>
              <a:rPr sz="1800" dirty="0">
                <a:latin typeface="Calibri"/>
                <a:cs typeface="Calibri"/>
              </a:rPr>
              <a:t>error</a:t>
            </a:r>
            <a:r>
              <a:rPr sz="1800" spc="-70" dirty="0">
                <a:latin typeface="Times New Roman"/>
                <a:cs typeface="Times New Roman"/>
              </a:rPr>
              <a:t> </a:t>
            </a:r>
            <a:r>
              <a:rPr sz="1800" dirty="0">
                <a:latin typeface="Calibri"/>
                <a:cs typeface="Calibri"/>
              </a:rPr>
              <a:t>in</a:t>
            </a:r>
            <a:r>
              <a:rPr sz="1800" spc="-55" dirty="0">
                <a:latin typeface="Times New Roman"/>
                <a:cs typeface="Times New Roman"/>
              </a:rPr>
              <a:t> </a:t>
            </a:r>
            <a:r>
              <a:rPr sz="1800" spc="-10" dirty="0">
                <a:latin typeface="Calibri"/>
                <a:cs typeface="Calibri"/>
              </a:rPr>
              <a:t>Python.</a:t>
            </a:r>
            <a:endParaRPr sz="1800">
              <a:latin typeface="Calibri"/>
              <a:cs typeface="Calibri"/>
            </a:endParaRPr>
          </a:p>
        </p:txBody>
      </p:sp>
      <p:grpSp>
        <p:nvGrpSpPr>
          <p:cNvPr id="4" name="object 4"/>
          <p:cNvGrpSpPr/>
          <p:nvPr/>
        </p:nvGrpSpPr>
        <p:grpSpPr>
          <a:xfrm>
            <a:off x="2064385" y="5102991"/>
            <a:ext cx="2510790" cy="1134745"/>
            <a:chOff x="2064385" y="5102991"/>
            <a:chExt cx="2510790" cy="1134745"/>
          </a:xfrm>
        </p:grpSpPr>
        <p:sp>
          <p:nvSpPr>
            <p:cNvPr id="5" name="object 5"/>
            <p:cNvSpPr/>
            <p:nvPr/>
          </p:nvSpPr>
          <p:spPr>
            <a:xfrm>
              <a:off x="2070735" y="5109341"/>
              <a:ext cx="2498090" cy="1122045"/>
            </a:xfrm>
            <a:custGeom>
              <a:avLst/>
              <a:gdLst/>
              <a:ahLst/>
              <a:cxnLst/>
              <a:rect l="l" t="t" r="r" b="b"/>
              <a:pathLst>
                <a:path w="2498090" h="1122045">
                  <a:moveTo>
                    <a:pt x="2311161" y="0"/>
                  </a:moveTo>
                  <a:lnTo>
                    <a:pt x="186939" y="0"/>
                  </a:lnTo>
                  <a:lnTo>
                    <a:pt x="137241" y="6677"/>
                  </a:lnTo>
                  <a:lnTo>
                    <a:pt x="92584" y="25521"/>
                  </a:lnTo>
                  <a:lnTo>
                    <a:pt x="54750" y="54750"/>
                  </a:lnTo>
                  <a:lnTo>
                    <a:pt x="25521" y="92584"/>
                  </a:lnTo>
                  <a:lnTo>
                    <a:pt x="6677" y="137241"/>
                  </a:lnTo>
                  <a:lnTo>
                    <a:pt x="0" y="186939"/>
                  </a:lnTo>
                  <a:lnTo>
                    <a:pt x="0" y="934806"/>
                  </a:lnTo>
                  <a:lnTo>
                    <a:pt x="6677" y="984510"/>
                  </a:lnTo>
                  <a:lnTo>
                    <a:pt x="25521" y="1029173"/>
                  </a:lnTo>
                  <a:lnTo>
                    <a:pt x="54750" y="1067012"/>
                  </a:lnTo>
                  <a:lnTo>
                    <a:pt x="92584" y="1096245"/>
                  </a:lnTo>
                  <a:lnTo>
                    <a:pt x="137241" y="1115092"/>
                  </a:lnTo>
                  <a:lnTo>
                    <a:pt x="186939" y="1121770"/>
                  </a:lnTo>
                  <a:lnTo>
                    <a:pt x="2311161" y="1121770"/>
                  </a:lnTo>
                  <a:lnTo>
                    <a:pt x="2360853" y="1115092"/>
                  </a:lnTo>
                  <a:lnTo>
                    <a:pt x="2405508" y="1096245"/>
                  </a:lnTo>
                  <a:lnTo>
                    <a:pt x="2443341" y="1067012"/>
                  </a:lnTo>
                  <a:lnTo>
                    <a:pt x="2472571" y="1029173"/>
                  </a:lnTo>
                  <a:lnTo>
                    <a:pt x="2491417" y="984510"/>
                  </a:lnTo>
                  <a:lnTo>
                    <a:pt x="2498095" y="934806"/>
                  </a:lnTo>
                  <a:lnTo>
                    <a:pt x="2498095" y="186939"/>
                  </a:lnTo>
                  <a:lnTo>
                    <a:pt x="2491417" y="137241"/>
                  </a:lnTo>
                  <a:lnTo>
                    <a:pt x="2472571" y="92584"/>
                  </a:lnTo>
                  <a:lnTo>
                    <a:pt x="2443341" y="54750"/>
                  </a:lnTo>
                  <a:lnTo>
                    <a:pt x="2405508" y="25521"/>
                  </a:lnTo>
                  <a:lnTo>
                    <a:pt x="2360853" y="6677"/>
                  </a:lnTo>
                  <a:lnTo>
                    <a:pt x="2311161" y="0"/>
                  </a:lnTo>
                  <a:close/>
                </a:path>
              </a:pathLst>
            </a:custGeom>
            <a:solidFill>
              <a:srgbClr val="4471C4"/>
            </a:solidFill>
          </p:spPr>
          <p:txBody>
            <a:bodyPr wrap="square" lIns="0" tIns="0" rIns="0" bIns="0" rtlCol="0"/>
            <a:lstStyle/>
            <a:p>
              <a:endParaRPr/>
            </a:p>
          </p:txBody>
        </p:sp>
        <p:sp>
          <p:nvSpPr>
            <p:cNvPr id="6" name="object 6"/>
            <p:cNvSpPr/>
            <p:nvPr/>
          </p:nvSpPr>
          <p:spPr>
            <a:xfrm>
              <a:off x="2070735" y="5109341"/>
              <a:ext cx="2498090" cy="1122045"/>
            </a:xfrm>
            <a:custGeom>
              <a:avLst/>
              <a:gdLst/>
              <a:ahLst/>
              <a:cxnLst/>
              <a:rect l="l" t="t" r="r" b="b"/>
              <a:pathLst>
                <a:path w="2498090" h="1122045">
                  <a:moveTo>
                    <a:pt x="0" y="186939"/>
                  </a:moveTo>
                  <a:lnTo>
                    <a:pt x="6677" y="137241"/>
                  </a:lnTo>
                  <a:lnTo>
                    <a:pt x="25521" y="92584"/>
                  </a:lnTo>
                  <a:lnTo>
                    <a:pt x="54750" y="54750"/>
                  </a:lnTo>
                  <a:lnTo>
                    <a:pt x="92584" y="25521"/>
                  </a:lnTo>
                  <a:lnTo>
                    <a:pt x="137241" y="6677"/>
                  </a:lnTo>
                  <a:lnTo>
                    <a:pt x="186939" y="0"/>
                  </a:lnTo>
                  <a:lnTo>
                    <a:pt x="2311161" y="0"/>
                  </a:lnTo>
                  <a:lnTo>
                    <a:pt x="2360853" y="6677"/>
                  </a:lnTo>
                  <a:lnTo>
                    <a:pt x="2405508" y="25521"/>
                  </a:lnTo>
                  <a:lnTo>
                    <a:pt x="2443341" y="54750"/>
                  </a:lnTo>
                  <a:lnTo>
                    <a:pt x="2472571" y="92584"/>
                  </a:lnTo>
                  <a:lnTo>
                    <a:pt x="2491417" y="137241"/>
                  </a:lnTo>
                  <a:lnTo>
                    <a:pt x="2498095" y="186939"/>
                  </a:lnTo>
                  <a:lnTo>
                    <a:pt x="2498095" y="934806"/>
                  </a:lnTo>
                  <a:lnTo>
                    <a:pt x="2491417" y="984510"/>
                  </a:lnTo>
                  <a:lnTo>
                    <a:pt x="2472571" y="1029173"/>
                  </a:lnTo>
                  <a:lnTo>
                    <a:pt x="2443341" y="1067012"/>
                  </a:lnTo>
                  <a:lnTo>
                    <a:pt x="2405508" y="1096245"/>
                  </a:lnTo>
                  <a:lnTo>
                    <a:pt x="2360853" y="1115092"/>
                  </a:lnTo>
                  <a:lnTo>
                    <a:pt x="2311161" y="1121770"/>
                  </a:lnTo>
                  <a:lnTo>
                    <a:pt x="186939" y="1121770"/>
                  </a:lnTo>
                  <a:lnTo>
                    <a:pt x="137241" y="1115092"/>
                  </a:lnTo>
                  <a:lnTo>
                    <a:pt x="92584" y="1096245"/>
                  </a:lnTo>
                  <a:lnTo>
                    <a:pt x="54750" y="1067012"/>
                  </a:lnTo>
                  <a:lnTo>
                    <a:pt x="25521" y="1029173"/>
                  </a:lnTo>
                  <a:lnTo>
                    <a:pt x="6677" y="984510"/>
                  </a:lnTo>
                  <a:lnTo>
                    <a:pt x="0" y="934806"/>
                  </a:lnTo>
                  <a:lnTo>
                    <a:pt x="0" y="186939"/>
                  </a:lnTo>
                  <a:close/>
                </a:path>
              </a:pathLst>
            </a:custGeom>
            <a:ln w="12700">
              <a:solidFill>
                <a:srgbClr val="162C51"/>
              </a:solidFill>
            </a:ln>
          </p:spPr>
          <p:txBody>
            <a:bodyPr wrap="square" lIns="0" tIns="0" rIns="0" bIns="0" rtlCol="0"/>
            <a:lstStyle/>
            <a:p>
              <a:endParaRPr/>
            </a:p>
          </p:txBody>
        </p:sp>
      </p:grpSp>
      <p:sp>
        <p:nvSpPr>
          <p:cNvPr id="7" name="object 7"/>
          <p:cNvSpPr txBox="1"/>
          <p:nvPr/>
        </p:nvSpPr>
        <p:spPr>
          <a:xfrm>
            <a:off x="484116" y="798012"/>
            <a:ext cx="5458460" cy="5008245"/>
          </a:xfrm>
          <a:prstGeom prst="rect">
            <a:avLst/>
          </a:prstGeom>
        </p:spPr>
        <p:txBody>
          <a:bodyPr vert="horz" wrap="square" lIns="0" tIns="44450" rIns="0" bIns="0" rtlCol="0">
            <a:spAutoFit/>
          </a:bodyPr>
          <a:lstStyle/>
          <a:p>
            <a:pPr marL="12700" marR="6985" algn="just">
              <a:lnSpc>
                <a:spcPts val="1939"/>
              </a:lnSpc>
              <a:spcBef>
                <a:spcPts val="350"/>
              </a:spcBef>
            </a:pPr>
            <a:r>
              <a:rPr sz="1800" dirty="0">
                <a:latin typeface="Calibri"/>
                <a:cs typeface="Calibri"/>
              </a:rPr>
              <a:t>class</a:t>
            </a:r>
            <a:r>
              <a:rPr sz="1800" spc="190" dirty="0">
                <a:latin typeface="Times New Roman"/>
                <a:cs typeface="Times New Roman"/>
              </a:rPr>
              <a:t> </a:t>
            </a:r>
            <a:r>
              <a:rPr sz="1800" dirty="0">
                <a:latin typeface="Calibri"/>
                <a:cs typeface="Calibri"/>
              </a:rPr>
              <a:t>=</a:t>
            </a:r>
            <a:r>
              <a:rPr sz="1800" spc="190" dirty="0">
                <a:latin typeface="Times New Roman"/>
                <a:cs typeface="Times New Roman"/>
              </a:rPr>
              <a:t> </a:t>
            </a:r>
            <a:r>
              <a:rPr sz="1800" dirty="0">
                <a:latin typeface="Calibri"/>
                <a:cs typeface="Calibri"/>
              </a:rPr>
              <a:t>blueprint(suppose</a:t>
            </a:r>
            <a:r>
              <a:rPr sz="1800" spc="195" dirty="0">
                <a:latin typeface="Times New Roman"/>
                <a:cs typeface="Times New Roman"/>
              </a:rPr>
              <a:t> </a:t>
            </a:r>
            <a:r>
              <a:rPr sz="1800" dirty="0">
                <a:latin typeface="Calibri"/>
                <a:cs typeface="Calibri"/>
              </a:rPr>
              <a:t>an</a:t>
            </a:r>
            <a:r>
              <a:rPr sz="1800" spc="200" dirty="0">
                <a:latin typeface="Times New Roman"/>
                <a:cs typeface="Times New Roman"/>
              </a:rPr>
              <a:t> </a:t>
            </a:r>
            <a:r>
              <a:rPr sz="1800" dirty="0">
                <a:latin typeface="Calibri"/>
                <a:cs typeface="Calibri"/>
              </a:rPr>
              <a:t>architectural</a:t>
            </a:r>
            <a:r>
              <a:rPr sz="1800" spc="200" dirty="0">
                <a:latin typeface="Times New Roman"/>
                <a:cs typeface="Times New Roman"/>
              </a:rPr>
              <a:t> </a:t>
            </a:r>
            <a:r>
              <a:rPr sz="1800" dirty="0">
                <a:latin typeface="Calibri"/>
                <a:cs typeface="Calibri"/>
              </a:rPr>
              <a:t>drawing).</a:t>
            </a:r>
            <a:r>
              <a:rPr sz="1800" spc="185" dirty="0">
                <a:latin typeface="Times New Roman"/>
                <a:cs typeface="Times New Roman"/>
              </a:rPr>
              <a:t> </a:t>
            </a:r>
            <a:r>
              <a:rPr sz="1800" spc="-25" dirty="0">
                <a:latin typeface="Calibri"/>
                <a:cs typeface="Calibri"/>
              </a:rPr>
              <a:t>The</a:t>
            </a:r>
            <a:r>
              <a:rPr sz="1800" spc="-25" dirty="0">
                <a:latin typeface="Times New Roman"/>
                <a:cs typeface="Times New Roman"/>
              </a:rPr>
              <a:t> </a:t>
            </a:r>
            <a:r>
              <a:rPr sz="1800" dirty="0">
                <a:latin typeface="Calibri"/>
                <a:cs typeface="Calibri"/>
              </a:rPr>
              <a:t>Object</a:t>
            </a:r>
            <a:r>
              <a:rPr sz="1800" spc="60" dirty="0">
                <a:latin typeface="Times New Roman"/>
                <a:cs typeface="Times New Roman"/>
              </a:rPr>
              <a:t>  </a:t>
            </a:r>
            <a:r>
              <a:rPr sz="1800" dirty="0">
                <a:latin typeface="Calibri"/>
                <a:cs typeface="Calibri"/>
              </a:rPr>
              <a:t>is</a:t>
            </a:r>
            <a:r>
              <a:rPr sz="1800" spc="70" dirty="0">
                <a:latin typeface="Times New Roman"/>
                <a:cs typeface="Times New Roman"/>
              </a:rPr>
              <a:t>  </a:t>
            </a:r>
            <a:r>
              <a:rPr sz="1800" dirty="0">
                <a:latin typeface="Calibri"/>
                <a:cs typeface="Calibri"/>
              </a:rPr>
              <a:t>an</a:t>
            </a:r>
            <a:r>
              <a:rPr sz="1800" spc="70" dirty="0">
                <a:latin typeface="Times New Roman"/>
                <a:cs typeface="Times New Roman"/>
              </a:rPr>
              <a:t>  </a:t>
            </a:r>
            <a:r>
              <a:rPr sz="1800" dirty="0">
                <a:latin typeface="Calibri"/>
                <a:cs typeface="Calibri"/>
              </a:rPr>
              <a:t>actual</a:t>
            </a:r>
            <a:r>
              <a:rPr sz="1800" spc="75" dirty="0">
                <a:latin typeface="Times New Roman"/>
                <a:cs typeface="Times New Roman"/>
              </a:rPr>
              <a:t>  </a:t>
            </a:r>
            <a:r>
              <a:rPr sz="1800" dirty="0">
                <a:latin typeface="Calibri"/>
                <a:cs typeface="Calibri"/>
              </a:rPr>
              <a:t>thing</a:t>
            </a:r>
            <a:r>
              <a:rPr sz="1800" spc="75" dirty="0">
                <a:latin typeface="Times New Roman"/>
                <a:cs typeface="Times New Roman"/>
              </a:rPr>
              <a:t>  </a:t>
            </a:r>
            <a:r>
              <a:rPr sz="1800" dirty="0">
                <a:latin typeface="Calibri"/>
                <a:cs typeface="Calibri"/>
              </a:rPr>
              <a:t>that</a:t>
            </a:r>
            <a:r>
              <a:rPr sz="1800" spc="65" dirty="0">
                <a:latin typeface="Times New Roman"/>
                <a:cs typeface="Times New Roman"/>
              </a:rPr>
              <a:t>  </a:t>
            </a:r>
            <a:r>
              <a:rPr sz="1800" dirty="0">
                <a:latin typeface="Calibri"/>
                <a:cs typeface="Calibri"/>
              </a:rPr>
              <a:t>is</a:t>
            </a:r>
            <a:r>
              <a:rPr sz="1800" spc="70" dirty="0">
                <a:latin typeface="Times New Roman"/>
                <a:cs typeface="Times New Roman"/>
              </a:rPr>
              <a:t>  </a:t>
            </a:r>
            <a:r>
              <a:rPr sz="1800" dirty="0">
                <a:latin typeface="Calibri"/>
                <a:cs typeface="Calibri"/>
              </a:rPr>
              <a:t>built</a:t>
            </a:r>
            <a:r>
              <a:rPr sz="1800" spc="70" dirty="0">
                <a:latin typeface="Times New Roman"/>
                <a:cs typeface="Times New Roman"/>
              </a:rPr>
              <a:t>  </a:t>
            </a:r>
            <a:r>
              <a:rPr sz="1800" dirty="0">
                <a:latin typeface="Calibri"/>
                <a:cs typeface="Calibri"/>
              </a:rPr>
              <a:t>based</a:t>
            </a:r>
            <a:r>
              <a:rPr sz="1800" spc="65" dirty="0">
                <a:latin typeface="Times New Roman"/>
                <a:cs typeface="Times New Roman"/>
              </a:rPr>
              <a:t>  </a:t>
            </a:r>
            <a:r>
              <a:rPr sz="1800" dirty="0">
                <a:latin typeface="Calibri"/>
                <a:cs typeface="Calibri"/>
              </a:rPr>
              <a:t>on</a:t>
            </a:r>
            <a:r>
              <a:rPr sz="1800" spc="75" dirty="0">
                <a:latin typeface="Times New Roman"/>
                <a:cs typeface="Times New Roman"/>
              </a:rPr>
              <a:t>  </a:t>
            </a:r>
            <a:r>
              <a:rPr sz="1800" spc="-25" dirty="0">
                <a:latin typeface="Calibri"/>
                <a:cs typeface="Calibri"/>
              </a:rPr>
              <a:t>the</a:t>
            </a:r>
            <a:r>
              <a:rPr sz="1800" spc="-25" dirty="0">
                <a:latin typeface="Times New Roman"/>
                <a:cs typeface="Times New Roman"/>
              </a:rPr>
              <a:t> </a:t>
            </a:r>
            <a:r>
              <a:rPr sz="1800" dirty="0">
                <a:latin typeface="Calibri"/>
                <a:cs typeface="Calibri"/>
              </a:rPr>
              <a:t>‘blueprint’</a:t>
            </a:r>
            <a:r>
              <a:rPr sz="1800" spc="10" dirty="0">
                <a:latin typeface="Calibri"/>
                <a:cs typeface="Calibri"/>
              </a:rPr>
              <a:t> </a:t>
            </a:r>
            <a:r>
              <a:rPr sz="1800" spc="-10" dirty="0">
                <a:latin typeface="Calibri"/>
                <a:cs typeface="Calibri"/>
              </a:rPr>
              <a:t>(suppose</a:t>
            </a:r>
            <a:r>
              <a:rPr sz="1800" spc="-55" dirty="0">
                <a:latin typeface="Times New Roman"/>
                <a:cs typeface="Times New Roman"/>
              </a:rPr>
              <a:t> </a:t>
            </a:r>
            <a:r>
              <a:rPr sz="1800" dirty="0">
                <a:latin typeface="Calibri"/>
                <a:cs typeface="Calibri"/>
              </a:rPr>
              <a:t>a</a:t>
            </a:r>
            <a:r>
              <a:rPr sz="1800" spc="-55" dirty="0">
                <a:latin typeface="Times New Roman"/>
                <a:cs typeface="Times New Roman"/>
              </a:rPr>
              <a:t> </a:t>
            </a:r>
            <a:r>
              <a:rPr sz="1800" spc="-10" dirty="0">
                <a:latin typeface="Calibri"/>
                <a:cs typeface="Calibri"/>
              </a:rPr>
              <a:t>house).</a:t>
            </a:r>
            <a:endParaRPr sz="1800">
              <a:latin typeface="Calibri"/>
              <a:cs typeface="Calibri"/>
            </a:endParaRPr>
          </a:p>
          <a:p>
            <a:pPr marL="12700" algn="just">
              <a:lnSpc>
                <a:spcPts val="2055"/>
              </a:lnSpc>
              <a:spcBef>
                <a:spcPts val="760"/>
              </a:spcBef>
            </a:pPr>
            <a:r>
              <a:rPr sz="1800" dirty="0">
                <a:latin typeface="Calibri"/>
                <a:cs typeface="Calibri"/>
              </a:rPr>
              <a:t>An</a:t>
            </a:r>
            <a:r>
              <a:rPr sz="1800" spc="125" dirty="0">
                <a:latin typeface="Times New Roman"/>
                <a:cs typeface="Times New Roman"/>
              </a:rPr>
              <a:t> </a:t>
            </a:r>
            <a:r>
              <a:rPr sz="1800" dirty="0">
                <a:latin typeface="Calibri"/>
                <a:cs typeface="Calibri"/>
              </a:rPr>
              <a:t>instance</a:t>
            </a:r>
            <a:r>
              <a:rPr sz="1800" spc="140" dirty="0">
                <a:latin typeface="Times New Roman"/>
                <a:cs typeface="Times New Roman"/>
              </a:rPr>
              <a:t> </a:t>
            </a:r>
            <a:r>
              <a:rPr sz="1800" dirty="0">
                <a:latin typeface="Calibri"/>
                <a:cs typeface="Calibri"/>
              </a:rPr>
              <a:t>is</a:t>
            </a:r>
            <a:r>
              <a:rPr sz="1800" spc="125" dirty="0">
                <a:latin typeface="Times New Roman"/>
                <a:cs typeface="Times New Roman"/>
              </a:rPr>
              <a:t> </a:t>
            </a:r>
            <a:r>
              <a:rPr sz="1800" dirty="0">
                <a:latin typeface="Calibri"/>
                <a:cs typeface="Calibri"/>
              </a:rPr>
              <a:t>a</a:t>
            </a:r>
            <a:r>
              <a:rPr sz="1800" spc="140" dirty="0">
                <a:latin typeface="Times New Roman"/>
                <a:cs typeface="Times New Roman"/>
              </a:rPr>
              <a:t> </a:t>
            </a:r>
            <a:r>
              <a:rPr sz="1800" dirty="0">
                <a:latin typeface="Calibri"/>
                <a:cs typeface="Calibri"/>
              </a:rPr>
              <a:t>virtual</a:t>
            </a:r>
            <a:r>
              <a:rPr sz="1800" spc="130" dirty="0">
                <a:latin typeface="Times New Roman"/>
                <a:cs typeface="Times New Roman"/>
              </a:rPr>
              <a:t> </a:t>
            </a:r>
            <a:r>
              <a:rPr sz="1800" dirty="0">
                <a:latin typeface="Calibri"/>
                <a:cs typeface="Calibri"/>
              </a:rPr>
              <a:t>copy</a:t>
            </a:r>
            <a:r>
              <a:rPr sz="1800" spc="140" dirty="0">
                <a:latin typeface="Times New Roman"/>
                <a:cs typeface="Times New Roman"/>
              </a:rPr>
              <a:t> </a:t>
            </a:r>
            <a:r>
              <a:rPr sz="1800" dirty="0">
                <a:latin typeface="Calibri"/>
                <a:cs typeface="Calibri"/>
              </a:rPr>
              <a:t>(but</a:t>
            </a:r>
            <a:r>
              <a:rPr sz="1800" spc="125" dirty="0">
                <a:latin typeface="Times New Roman"/>
                <a:cs typeface="Times New Roman"/>
              </a:rPr>
              <a:t> </a:t>
            </a:r>
            <a:r>
              <a:rPr sz="1800" dirty="0">
                <a:latin typeface="Calibri"/>
                <a:cs typeface="Calibri"/>
              </a:rPr>
              <a:t>not</a:t>
            </a:r>
            <a:r>
              <a:rPr sz="1800" spc="135" dirty="0">
                <a:latin typeface="Times New Roman"/>
                <a:cs typeface="Times New Roman"/>
              </a:rPr>
              <a:t> </a:t>
            </a:r>
            <a:r>
              <a:rPr sz="1800" dirty="0">
                <a:latin typeface="Calibri"/>
                <a:cs typeface="Calibri"/>
              </a:rPr>
              <a:t>a</a:t>
            </a:r>
            <a:r>
              <a:rPr sz="1800" spc="125" dirty="0">
                <a:latin typeface="Times New Roman"/>
                <a:cs typeface="Times New Roman"/>
              </a:rPr>
              <a:t> </a:t>
            </a:r>
            <a:r>
              <a:rPr sz="1800" dirty="0">
                <a:latin typeface="Calibri"/>
                <a:cs typeface="Calibri"/>
              </a:rPr>
              <a:t>real</a:t>
            </a:r>
            <a:r>
              <a:rPr sz="1800" spc="130" dirty="0">
                <a:latin typeface="Times New Roman"/>
                <a:cs typeface="Times New Roman"/>
              </a:rPr>
              <a:t> </a:t>
            </a:r>
            <a:r>
              <a:rPr sz="1800" dirty="0">
                <a:latin typeface="Calibri"/>
                <a:cs typeface="Calibri"/>
              </a:rPr>
              <a:t>copy)</a:t>
            </a:r>
            <a:r>
              <a:rPr sz="1800" spc="140" dirty="0">
                <a:latin typeface="Times New Roman"/>
                <a:cs typeface="Times New Roman"/>
              </a:rPr>
              <a:t> </a:t>
            </a:r>
            <a:r>
              <a:rPr sz="1800" dirty="0">
                <a:latin typeface="Calibri"/>
                <a:cs typeface="Calibri"/>
              </a:rPr>
              <a:t>of</a:t>
            </a:r>
            <a:r>
              <a:rPr sz="1800" spc="120" dirty="0">
                <a:latin typeface="Times New Roman"/>
                <a:cs typeface="Times New Roman"/>
              </a:rPr>
              <a:t> </a:t>
            </a:r>
            <a:r>
              <a:rPr sz="1800" spc="-25" dirty="0">
                <a:latin typeface="Calibri"/>
                <a:cs typeface="Calibri"/>
              </a:rPr>
              <a:t>the</a:t>
            </a:r>
            <a:endParaRPr sz="1800">
              <a:latin typeface="Calibri"/>
              <a:cs typeface="Calibri"/>
            </a:endParaRPr>
          </a:p>
          <a:p>
            <a:pPr marL="12700">
              <a:lnSpc>
                <a:spcPts val="2055"/>
              </a:lnSpc>
            </a:pPr>
            <a:r>
              <a:rPr sz="1800" spc="-10" dirty="0">
                <a:latin typeface="Calibri"/>
                <a:cs typeface="Calibri"/>
              </a:rPr>
              <a:t>object.</a:t>
            </a:r>
            <a:endParaRPr sz="1800">
              <a:latin typeface="Calibri"/>
              <a:cs typeface="Calibri"/>
            </a:endParaRPr>
          </a:p>
          <a:p>
            <a:pPr marL="12700" marR="5715" indent="-635">
              <a:lnSpc>
                <a:spcPts val="1939"/>
              </a:lnSpc>
              <a:spcBef>
                <a:spcPts val="1025"/>
              </a:spcBef>
            </a:pPr>
            <a:r>
              <a:rPr sz="1800" dirty="0">
                <a:latin typeface="Calibri"/>
                <a:cs typeface="Calibri"/>
              </a:rPr>
              <a:t>When</a:t>
            </a:r>
            <a:r>
              <a:rPr sz="1800" spc="-40" dirty="0">
                <a:latin typeface="Times New Roman"/>
                <a:cs typeface="Times New Roman"/>
              </a:rPr>
              <a:t> </a:t>
            </a:r>
            <a:r>
              <a:rPr sz="1800" dirty="0">
                <a:latin typeface="Calibri"/>
                <a:cs typeface="Calibri"/>
              </a:rPr>
              <a:t>a</a:t>
            </a:r>
            <a:r>
              <a:rPr sz="1800" spc="-30" dirty="0">
                <a:latin typeface="Times New Roman"/>
                <a:cs typeface="Times New Roman"/>
              </a:rPr>
              <a:t> </a:t>
            </a:r>
            <a:r>
              <a:rPr sz="1800" dirty="0">
                <a:latin typeface="Calibri"/>
                <a:cs typeface="Calibri"/>
              </a:rPr>
              <a:t>class</a:t>
            </a:r>
            <a:r>
              <a:rPr sz="1800" spc="-35" dirty="0">
                <a:latin typeface="Times New Roman"/>
                <a:cs typeface="Times New Roman"/>
              </a:rPr>
              <a:t> </a:t>
            </a:r>
            <a:r>
              <a:rPr sz="1800" dirty="0">
                <a:latin typeface="Calibri"/>
                <a:cs typeface="Calibri"/>
              </a:rPr>
              <a:t>is</a:t>
            </a:r>
            <a:r>
              <a:rPr sz="1800" spc="-25" dirty="0">
                <a:latin typeface="Times New Roman"/>
                <a:cs typeface="Times New Roman"/>
              </a:rPr>
              <a:t> </a:t>
            </a:r>
            <a:r>
              <a:rPr sz="1800" dirty="0">
                <a:latin typeface="Calibri"/>
                <a:cs typeface="Calibri"/>
              </a:rPr>
              <a:t>defined,</a:t>
            </a:r>
            <a:r>
              <a:rPr sz="1800" spc="-40" dirty="0">
                <a:latin typeface="Times New Roman"/>
                <a:cs typeface="Times New Roman"/>
              </a:rPr>
              <a:t> </a:t>
            </a:r>
            <a:r>
              <a:rPr sz="1800" dirty="0">
                <a:latin typeface="Calibri"/>
                <a:cs typeface="Calibri"/>
              </a:rPr>
              <a:t>only</a:t>
            </a:r>
            <a:r>
              <a:rPr sz="1800" spc="-40" dirty="0">
                <a:latin typeface="Times New Roman"/>
                <a:cs typeface="Times New Roman"/>
              </a:rPr>
              <a:t> </a:t>
            </a:r>
            <a:r>
              <a:rPr sz="1800" dirty="0">
                <a:latin typeface="Calibri"/>
                <a:cs typeface="Calibri"/>
              </a:rPr>
              <a:t>the</a:t>
            </a:r>
            <a:r>
              <a:rPr sz="1800" spc="-35" dirty="0">
                <a:latin typeface="Times New Roman"/>
                <a:cs typeface="Times New Roman"/>
              </a:rPr>
              <a:t> </a:t>
            </a:r>
            <a:r>
              <a:rPr sz="1800" dirty="0">
                <a:latin typeface="Calibri"/>
                <a:cs typeface="Calibri"/>
              </a:rPr>
              <a:t>blueprint</a:t>
            </a:r>
            <a:r>
              <a:rPr sz="1800" spc="-35" dirty="0">
                <a:latin typeface="Times New Roman"/>
                <a:cs typeface="Times New Roman"/>
              </a:rPr>
              <a:t> </a:t>
            </a:r>
            <a:r>
              <a:rPr sz="1800" dirty="0">
                <a:latin typeface="Calibri"/>
                <a:cs typeface="Calibri"/>
              </a:rPr>
              <a:t>of</a:t>
            </a:r>
            <a:r>
              <a:rPr sz="1800" spc="-30" dirty="0">
                <a:latin typeface="Times New Roman"/>
                <a:cs typeface="Times New Roman"/>
              </a:rPr>
              <a:t> </a:t>
            </a:r>
            <a:r>
              <a:rPr sz="1800" dirty="0">
                <a:latin typeface="Calibri"/>
                <a:cs typeface="Calibri"/>
              </a:rPr>
              <a:t>the</a:t>
            </a:r>
            <a:r>
              <a:rPr sz="1800" spc="-40" dirty="0">
                <a:latin typeface="Times New Roman"/>
                <a:cs typeface="Times New Roman"/>
              </a:rPr>
              <a:t> </a:t>
            </a:r>
            <a:r>
              <a:rPr sz="1800" dirty="0">
                <a:latin typeface="Calibri"/>
                <a:cs typeface="Calibri"/>
              </a:rPr>
              <a:t>object</a:t>
            </a:r>
            <a:r>
              <a:rPr sz="1800" spc="-30" dirty="0">
                <a:latin typeface="Times New Roman"/>
                <a:cs typeface="Times New Roman"/>
              </a:rPr>
              <a:t> </a:t>
            </a:r>
            <a:r>
              <a:rPr sz="1800" spc="-25" dirty="0">
                <a:latin typeface="Calibri"/>
                <a:cs typeface="Calibri"/>
              </a:rPr>
              <a:t>is</a:t>
            </a:r>
            <a:r>
              <a:rPr sz="1800" spc="-25" dirty="0">
                <a:latin typeface="Times New Roman"/>
                <a:cs typeface="Times New Roman"/>
              </a:rPr>
              <a:t> </a:t>
            </a:r>
            <a:r>
              <a:rPr sz="1800" spc="-10" dirty="0">
                <a:latin typeface="Calibri"/>
                <a:cs typeface="Calibri"/>
              </a:rPr>
              <a:t>created,</a:t>
            </a:r>
            <a:r>
              <a:rPr sz="1800" spc="-50" dirty="0">
                <a:latin typeface="Times New Roman"/>
                <a:cs typeface="Times New Roman"/>
              </a:rPr>
              <a:t> </a:t>
            </a:r>
            <a:r>
              <a:rPr sz="1800" dirty="0">
                <a:latin typeface="Calibri"/>
                <a:cs typeface="Calibri"/>
              </a:rPr>
              <a:t>and</a:t>
            </a:r>
            <a:r>
              <a:rPr sz="1800" spc="-65" dirty="0">
                <a:latin typeface="Times New Roman"/>
                <a:cs typeface="Times New Roman"/>
              </a:rPr>
              <a:t> </a:t>
            </a:r>
            <a:r>
              <a:rPr sz="1800" dirty="0">
                <a:latin typeface="Calibri"/>
                <a:cs typeface="Calibri"/>
              </a:rPr>
              <a:t>no</a:t>
            </a:r>
            <a:r>
              <a:rPr sz="1800" spc="-65" dirty="0">
                <a:latin typeface="Times New Roman"/>
                <a:cs typeface="Times New Roman"/>
              </a:rPr>
              <a:t> </a:t>
            </a:r>
            <a:r>
              <a:rPr sz="1800" dirty="0">
                <a:latin typeface="Calibri"/>
                <a:cs typeface="Calibri"/>
              </a:rPr>
              <a:t>memory</a:t>
            </a:r>
            <a:r>
              <a:rPr sz="1800" spc="-70" dirty="0">
                <a:latin typeface="Times New Roman"/>
                <a:cs typeface="Times New Roman"/>
              </a:rPr>
              <a:t> </a:t>
            </a:r>
            <a:r>
              <a:rPr sz="1800" dirty="0">
                <a:latin typeface="Calibri"/>
                <a:cs typeface="Calibri"/>
              </a:rPr>
              <a:t>is</a:t>
            </a:r>
            <a:r>
              <a:rPr sz="1800" spc="-65" dirty="0">
                <a:latin typeface="Times New Roman"/>
                <a:cs typeface="Times New Roman"/>
              </a:rPr>
              <a:t> </a:t>
            </a:r>
            <a:r>
              <a:rPr sz="1800" spc="-10" dirty="0">
                <a:latin typeface="Calibri"/>
                <a:cs typeface="Calibri"/>
              </a:rPr>
              <a:t>allocated</a:t>
            </a:r>
            <a:r>
              <a:rPr sz="1800" spc="-50" dirty="0">
                <a:latin typeface="Times New Roman"/>
                <a:cs typeface="Times New Roman"/>
              </a:rPr>
              <a:t> </a:t>
            </a:r>
            <a:r>
              <a:rPr sz="1800" dirty="0">
                <a:latin typeface="Calibri"/>
                <a:cs typeface="Calibri"/>
              </a:rPr>
              <a:t>to</a:t>
            </a:r>
            <a:r>
              <a:rPr sz="1800" spc="-75" dirty="0">
                <a:latin typeface="Times New Roman"/>
                <a:cs typeface="Times New Roman"/>
              </a:rPr>
              <a:t> </a:t>
            </a:r>
            <a:r>
              <a:rPr sz="1800" dirty="0">
                <a:latin typeface="Calibri"/>
                <a:cs typeface="Calibri"/>
              </a:rPr>
              <a:t>the</a:t>
            </a:r>
            <a:r>
              <a:rPr sz="1800" spc="-60" dirty="0">
                <a:latin typeface="Times New Roman"/>
                <a:cs typeface="Times New Roman"/>
              </a:rPr>
              <a:t> </a:t>
            </a:r>
            <a:r>
              <a:rPr sz="1800" spc="-10" dirty="0">
                <a:latin typeface="Calibri"/>
                <a:cs typeface="Calibri"/>
              </a:rPr>
              <a:t>class.</a:t>
            </a:r>
            <a:endParaRPr sz="1800">
              <a:latin typeface="Calibri"/>
              <a:cs typeface="Calibri"/>
            </a:endParaRPr>
          </a:p>
          <a:p>
            <a:pPr marL="12700">
              <a:lnSpc>
                <a:spcPts val="2050"/>
              </a:lnSpc>
              <a:spcBef>
                <a:spcPts val="770"/>
              </a:spcBef>
              <a:tabLst>
                <a:tab pos="968375" algn="l"/>
                <a:tab pos="2035175" algn="l"/>
                <a:tab pos="2794000" algn="l"/>
                <a:tab pos="3350895" algn="l"/>
                <a:tab pos="4029075" algn="l"/>
                <a:tab pos="4502150" algn="l"/>
                <a:tab pos="5241925" algn="l"/>
              </a:tabLst>
            </a:pPr>
            <a:r>
              <a:rPr sz="1800" spc="-10" dirty="0">
                <a:latin typeface="Calibri"/>
                <a:cs typeface="Calibri"/>
              </a:rPr>
              <a:t>Memory</a:t>
            </a:r>
            <a:r>
              <a:rPr sz="1800" dirty="0">
                <a:latin typeface="Times New Roman"/>
                <a:cs typeface="Times New Roman"/>
              </a:rPr>
              <a:t>	</a:t>
            </a:r>
            <a:r>
              <a:rPr sz="1800" spc="-10" dirty="0">
                <a:latin typeface="Calibri"/>
                <a:cs typeface="Calibri"/>
              </a:rPr>
              <a:t>allocation</a:t>
            </a:r>
            <a:r>
              <a:rPr sz="1800" dirty="0">
                <a:latin typeface="Times New Roman"/>
                <a:cs typeface="Times New Roman"/>
              </a:rPr>
              <a:t>	</a:t>
            </a:r>
            <a:r>
              <a:rPr sz="1800" spc="-10" dirty="0">
                <a:latin typeface="Calibri"/>
                <a:cs typeface="Calibri"/>
              </a:rPr>
              <a:t>occurs</a:t>
            </a:r>
            <a:r>
              <a:rPr sz="1800" dirty="0">
                <a:latin typeface="Times New Roman"/>
                <a:cs typeface="Times New Roman"/>
              </a:rPr>
              <a:t>	</a:t>
            </a:r>
            <a:r>
              <a:rPr sz="1800" spc="-20" dirty="0">
                <a:latin typeface="Calibri"/>
                <a:cs typeface="Calibri"/>
              </a:rPr>
              <a:t>only</a:t>
            </a:r>
            <a:r>
              <a:rPr sz="1800" dirty="0">
                <a:latin typeface="Times New Roman"/>
                <a:cs typeface="Times New Roman"/>
              </a:rPr>
              <a:t>	</a:t>
            </a:r>
            <a:r>
              <a:rPr sz="1800" spc="-20" dirty="0">
                <a:latin typeface="Calibri"/>
                <a:cs typeface="Calibri"/>
              </a:rPr>
              <a:t>when</a:t>
            </a:r>
            <a:r>
              <a:rPr sz="1800" dirty="0">
                <a:latin typeface="Times New Roman"/>
                <a:cs typeface="Times New Roman"/>
              </a:rPr>
              <a:t>	</a:t>
            </a:r>
            <a:r>
              <a:rPr sz="1800" spc="-25" dirty="0">
                <a:latin typeface="Calibri"/>
                <a:cs typeface="Calibri"/>
              </a:rPr>
              <a:t>the</a:t>
            </a:r>
            <a:r>
              <a:rPr sz="1800" dirty="0">
                <a:latin typeface="Times New Roman"/>
                <a:cs typeface="Times New Roman"/>
              </a:rPr>
              <a:t>	</a:t>
            </a:r>
            <a:r>
              <a:rPr sz="1800" spc="-10" dirty="0">
                <a:latin typeface="Calibri"/>
                <a:cs typeface="Calibri"/>
              </a:rPr>
              <a:t>object</a:t>
            </a:r>
            <a:r>
              <a:rPr sz="1800" dirty="0">
                <a:latin typeface="Times New Roman"/>
                <a:cs typeface="Times New Roman"/>
              </a:rPr>
              <a:t>	</a:t>
            </a:r>
            <a:r>
              <a:rPr sz="1800" spc="-25" dirty="0">
                <a:latin typeface="Calibri"/>
                <a:cs typeface="Calibri"/>
              </a:rPr>
              <a:t>or</a:t>
            </a:r>
            <a:endParaRPr sz="1800">
              <a:latin typeface="Calibri"/>
              <a:cs typeface="Calibri"/>
            </a:endParaRPr>
          </a:p>
          <a:p>
            <a:pPr marL="12700">
              <a:lnSpc>
                <a:spcPts val="2050"/>
              </a:lnSpc>
            </a:pPr>
            <a:r>
              <a:rPr sz="1800" spc="-10" dirty="0">
                <a:latin typeface="Calibri"/>
                <a:cs typeface="Calibri"/>
              </a:rPr>
              <a:t>instance</a:t>
            </a:r>
            <a:r>
              <a:rPr sz="1800" spc="-50" dirty="0">
                <a:latin typeface="Times New Roman"/>
                <a:cs typeface="Times New Roman"/>
              </a:rPr>
              <a:t> </a:t>
            </a:r>
            <a:r>
              <a:rPr sz="1800" dirty="0">
                <a:latin typeface="Calibri"/>
                <a:cs typeface="Calibri"/>
              </a:rPr>
              <a:t>is</a:t>
            </a:r>
            <a:r>
              <a:rPr sz="1800" spc="-55" dirty="0">
                <a:latin typeface="Times New Roman"/>
                <a:cs typeface="Times New Roman"/>
              </a:rPr>
              <a:t> </a:t>
            </a:r>
            <a:r>
              <a:rPr sz="1800" spc="-10" dirty="0">
                <a:latin typeface="Calibri"/>
                <a:cs typeface="Calibri"/>
              </a:rPr>
              <a:t>created.</a:t>
            </a:r>
            <a:endParaRPr sz="1800">
              <a:latin typeface="Calibri"/>
              <a:cs typeface="Calibri"/>
            </a:endParaRPr>
          </a:p>
          <a:p>
            <a:pPr marL="12700">
              <a:lnSpc>
                <a:spcPct val="100000"/>
              </a:lnSpc>
              <a:spcBef>
                <a:spcPts val="780"/>
              </a:spcBef>
            </a:pPr>
            <a:r>
              <a:rPr sz="1800" dirty="0">
                <a:latin typeface="Calibri"/>
                <a:cs typeface="Calibri"/>
              </a:rPr>
              <a:t>The</a:t>
            </a:r>
            <a:r>
              <a:rPr sz="1800" spc="-70" dirty="0">
                <a:latin typeface="Times New Roman"/>
                <a:cs typeface="Times New Roman"/>
              </a:rPr>
              <a:t> </a:t>
            </a:r>
            <a:r>
              <a:rPr sz="1800" dirty="0">
                <a:latin typeface="Calibri"/>
                <a:cs typeface="Calibri"/>
              </a:rPr>
              <a:t>object</a:t>
            </a:r>
            <a:r>
              <a:rPr sz="1800" spc="-65" dirty="0">
                <a:latin typeface="Times New Roman"/>
                <a:cs typeface="Times New Roman"/>
              </a:rPr>
              <a:t> </a:t>
            </a:r>
            <a:r>
              <a:rPr sz="1800" dirty="0">
                <a:latin typeface="Calibri"/>
                <a:cs typeface="Calibri"/>
              </a:rPr>
              <a:t>or</a:t>
            </a:r>
            <a:r>
              <a:rPr sz="1800" spc="-65" dirty="0">
                <a:latin typeface="Times New Roman"/>
                <a:cs typeface="Times New Roman"/>
              </a:rPr>
              <a:t> </a:t>
            </a:r>
            <a:r>
              <a:rPr sz="1800" spc="-10" dirty="0">
                <a:latin typeface="Calibri"/>
                <a:cs typeface="Calibri"/>
              </a:rPr>
              <a:t>instance</a:t>
            </a:r>
            <a:r>
              <a:rPr sz="1800" spc="-60" dirty="0">
                <a:latin typeface="Times New Roman"/>
                <a:cs typeface="Times New Roman"/>
              </a:rPr>
              <a:t> </a:t>
            </a:r>
            <a:r>
              <a:rPr sz="1800" spc="-10" dirty="0">
                <a:latin typeface="Calibri"/>
                <a:cs typeface="Calibri"/>
              </a:rPr>
              <a:t>contains</a:t>
            </a:r>
            <a:r>
              <a:rPr sz="1800" spc="-60" dirty="0">
                <a:latin typeface="Times New Roman"/>
                <a:cs typeface="Times New Roman"/>
              </a:rPr>
              <a:t> </a:t>
            </a:r>
            <a:r>
              <a:rPr sz="1800" dirty="0">
                <a:latin typeface="Calibri"/>
                <a:cs typeface="Calibri"/>
              </a:rPr>
              <a:t>real</a:t>
            </a:r>
            <a:r>
              <a:rPr sz="1800" spc="-70" dirty="0">
                <a:latin typeface="Times New Roman"/>
                <a:cs typeface="Times New Roman"/>
              </a:rPr>
              <a:t> </a:t>
            </a:r>
            <a:r>
              <a:rPr sz="1800" dirty="0">
                <a:latin typeface="Calibri"/>
                <a:cs typeface="Calibri"/>
              </a:rPr>
              <a:t>data</a:t>
            </a:r>
            <a:r>
              <a:rPr sz="1800" spc="-70" dirty="0">
                <a:latin typeface="Times New Roman"/>
                <a:cs typeface="Times New Roman"/>
              </a:rPr>
              <a:t> </a:t>
            </a:r>
            <a:r>
              <a:rPr sz="1800" dirty="0">
                <a:latin typeface="Calibri"/>
                <a:cs typeface="Calibri"/>
              </a:rPr>
              <a:t>or</a:t>
            </a:r>
            <a:r>
              <a:rPr sz="1800" spc="-65" dirty="0">
                <a:latin typeface="Times New Roman"/>
                <a:cs typeface="Times New Roman"/>
              </a:rPr>
              <a:t> </a:t>
            </a:r>
            <a:r>
              <a:rPr sz="1800" spc="-10" dirty="0">
                <a:latin typeface="Calibri"/>
                <a:cs typeface="Calibri"/>
              </a:rPr>
              <a:t>information.</a:t>
            </a:r>
            <a:endParaRPr sz="1800">
              <a:latin typeface="Calibri"/>
              <a:cs typeface="Calibri"/>
            </a:endParaRPr>
          </a:p>
          <a:p>
            <a:pPr marL="12700">
              <a:lnSpc>
                <a:spcPct val="100000"/>
              </a:lnSpc>
              <a:spcBef>
                <a:spcPts val="780"/>
              </a:spcBef>
            </a:pPr>
            <a:r>
              <a:rPr sz="1800" b="1" dirty="0">
                <a:solidFill>
                  <a:srgbClr val="FF0000"/>
                </a:solidFill>
                <a:latin typeface="Calibri"/>
                <a:cs typeface="Calibri"/>
              </a:rPr>
              <a:t>How</a:t>
            </a:r>
            <a:r>
              <a:rPr sz="1800" spc="-65" dirty="0">
                <a:solidFill>
                  <a:srgbClr val="FF0000"/>
                </a:solidFill>
                <a:latin typeface="Times New Roman"/>
                <a:cs typeface="Times New Roman"/>
              </a:rPr>
              <a:t> </a:t>
            </a:r>
            <a:r>
              <a:rPr sz="1800" b="1" dirty="0">
                <a:solidFill>
                  <a:srgbClr val="FF0000"/>
                </a:solidFill>
                <a:latin typeface="Calibri"/>
                <a:cs typeface="Calibri"/>
              </a:rPr>
              <a:t>to</a:t>
            </a:r>
            <a:r>
              <a:rPr sz="1800" spc="-60" dirty="0">
                <a:solidFill>
                  <a:srgbClr val="FF0000"/>
                </a:solidFill>
                <a:latin typeface="Times New Roman"/>
                <a:cs typeface="Times New Roman"/>
              </a:rPr>
              <a:t> </a:t>
            </a:r>
            <a:r>
              <a:rPr sz="1800" b="1" dirty="0">
                <a:solidFill>
                  <a:srgbClr val="FF0000"/>
                </a:solidFill>
                <a:latin typeface="Calibri"/>
                <a:cs typeface="Calibri"/>
              </a:rPr>
              <a:t>Define</a:t>
            </a:r>
            <a:r>
              <a:rPr sz="1800" spc="-80" dirty="0">
                <a:solidFill>
                  <a:srgbClr val="FF0000"/>
                </a:solidFill>
                <a:latin typeface="Times New Roman"/>
                <a:cs typeface="Times New Roman"/>
              </a:rPr>
              <a:t> </a:t>
            </a:r>
            <a:r>
              <a:rPr sz="1800" b="1" dirty="0">
                <a:solidFill>
                  <a:srgbClr val="FF0000"/>
                </a:solidFill>
                <a:latin typeface="Calibri"/>
                <a:cs typeface="Calibri"/>
              </a:rPr>
              <a:t>a</a:t>
            </a:r>
            <a:r>
              <a:rPr sz="1800" spc="-40" dirty="0">
                <a:solidFill>
                  <a:srgbClr val="FF0000"/>
                </a:solidFill>
                <a:latin typeface="Times New Roman"/>
                <a:cs typeface="Times New Roman"/>
              </a:rPr>
              <a:t> </a:t>
            </a:r>
            <a:r>
              <a:rPr sz="1800" b="1" dirty="0">
                <a:solidFill>
                  <a:srgbClr val="FF0000"/>
                </a:solidFill>
                <a:latin typeface="Calibri"/>
                <a:cs typeface="Calibri"/>
              </a:rPr>
              <a:t>Class</a:t>
            </a:r>
            <a:r>
              <a:rPr sz="1800" spc="-75" dirty="0">
                <a:solidFill>
                  <a:srgbClr val="FF0000"/>
                </a:solidFill>
                <a:latin typeface="Times New Roman"/>
                <a:cs typeface="Times New Roman"/>
              </a:rPr>
              <a:t> </a:t>
            </a:r>
            <a:r>
              <a:rPr sz="1800" b="1" dirty="0">
                <a:solidFill>
                  <a:srgbClr val="FF0000"/>
                </a:solidFill>
                <a:latin typeface="Calibri"/>
                <a:cs typeface="Calibri"/>
              </a:rPr>
              <a:t>in</a:t>
            </a:r>
            <a:r>
              <a:rPr sz="1800" spc="-50" dirty="0">
                <a:solidFill>
                  <a:srgbClr val="FF0000"/>
                </a:solidFill>
                <a:latin typeface="Times New Roman"/>
                <a:cs typeface="Times New Roman"/>
              </a:rPr>
              <a:t> </a:t>
            </a:r>
            <a:r>
              <a:rPr sz="1800" b="1" spc="-10" dirty="0">
                <a:solidFill>
                  <a:srgbClr val="FF0000"/>
                </a:solidFill>
                <a:latin typeface="Calibri"/>
                <a:cs typeface="Calibri"/>
              </a:rPr>
              <a:t>Python?</a:t>
            </a:r>
            <a:endParaRPr sz="1800">
              <a:latin typeface="Calibri"/>
              <a:cs typeface="Calibri"/>
            </a:endParaRPr>
          </a:p>
          <a:p>
            <a:pPr marL="12700">
              <a:lnSpc>
                <a:spcPts val="2050"/>
              </a:lnSpc>
              <a:spcBef>
                <a:spcPts val="795"/>
              </a:spcBef>
            </a:pPr>
            <a:r>
              <a:rPr sz="1800" dirty="0">
                <a:latin typeface="Calibri"/>
                <a:cs typeface="Calibri"/>
              </a:rPr>
              <a:t>Classes</a:t>
            </a:r>
            <a:r>
              <a:rPr sz="1800" spc="235" dirty="0">
                <a:latin typeface="Times New Roman"/>
                <a:cs typeface="Times New Roman"/>
              </a:rPr>
              <a:t> </a:t>
            </a:r>
            <a:r>
              <a:rPr sz="1800" dirty="0">
                <a:latin typeface="Calibri"/>
                <a:cs typeface="Calibri"/>
              </a:rPr>
              <a:t>in</a:t>
            </a:r>
            <a:r>
              <a:rPr sz="1800" spc="240" dirty="0">
                <a:latin typeface="Times New Roman"/>
                <a:cs typeface="Times New Roman"/>
              </a:rPr>
              <a:t> </a:t>
            </a:r>
            <a:r>
              <a:rPr sz="1800" dirty="0">
                <a:latin typeface="Calibri"/>
                <a:cs typeface="Calibri"/>
              </a:rPr>
              <a:t>Python</a:t>
            </a:r>
            <a:r>
              <a:rPr sz="1800" spc="240" dirty="0">
                <a:latin typeface="Times New Roman"/>
                <a:cs typeface="Times New Roman"/>
              </a:rPr>
              <a:t> </a:t>
            </a:r>
            <a:r>
              <a:rPr sz="1800" dirty="0">
                <a:latin typeface="Calibri"/>
                <a:cs typeface="Calibri"/>
              </a:rPr>
              <a:t>can</a:t>
            </a:r>
            <a:r>
              <a:rPr sz="1800" spc="240" dirty="0">
                <a:latin typeface="Times New Roman"/>
                <a:cs typeface="Times New Roman"/>
              </a:rPr>
              <a:t> </a:t>
            </a:r>
            <a:r>
              <a:rPr sz="1800" dirty="0">
                <a:latin typeface="Calibri"/>
                <a:cs typeface="Calibri"/>
              </a:rPr>
              <a:t>be</a:t>
            </a:r>
            <a:r>
              <a:rPr sz="1800" spc="245" dirty="0">
                <a:latin typeface="Times New Roman"/>
                <a:cs typeface="Times New Roman"/>
              </a:rPr>
              <a:t> </a:t>
            </a:r>
            <a:r>
              <a:rPr sz="1800" dirty="0">
                <a:latin typeface="Calibri"/>
                <a:cs typeface="Calibri"/>
              </a:rPr>
              <a:t>defined</a:t>
            </a:r>
            <a:r>
              <a:rPr sz="1800" spc="245" dirty="0">
                <a:latin typeface="Times New Roman"/>
                <a:cs typeface="Times New Roman"/>
              </a:rPr>
              <a:t> </a:t>
            </a:r>
            <a:r>
              <a:rPr sz="1800" dirty="0">
                <a:latin typeface="Calibri"/>
                <a:cs typeface="Calibri"/>
              </a:rPr>
              <a:t>by</a:t>
            </a:r>
            <a:r>
              <a:rPr sz="1800" spc="235" dirty="0">
                <a:latin typeface="Times New Roman"/>
                <a:cs typeface="Times New Roman"/>
              </a:rPr>
              <a:t> </a:t>
            </a:r>
            <a:r>
              <a:rPr sz="1800" dirty="0">
                <a:latin typeface="Calibri"/>
                <a:cs typeface="Calibri"/>
              </a:rPr>
              <a:t>the</a:t>
            </a:r>
            <a:r>
              <a:rPr sz="1800" spc="245" dirty="0">
                <a:latin typeface="Times New Roman"/>
                <a:cs typeface="Times New Roman"/>
              </a:rPr>
              <a:t> </a:t>
            </a:r>
            <a:r>
              <a:rPr sz="1800" dirty="0">
                <a:latin typeface="Calibri"/>
                <a:cs typeface="Calibri"/>
              </a:rPr>
              <a:t>keyword</a:t>
            </a:r>
            <a:r>
              <a:rPr sz="1800" spc="240" dirty="0">
                <a:latin typeface="Times New Roman"/>
                <a:cs typeface="Times New Roman"/>
              </a:rPr>
              <a:t> </a:t>
            </a:r>
            <a:r>
              <a:rPr sz="1800" spc="-10" dirty="0">
                <a:latin typeface="Calibri"/>
                <a:cs typeface="Calibri"/>
              </a:rPr>
              <a:t>class,</a:t>
            </a:r>
            <a:endParaRPr sz="1800">
              <a:latin typeface="Calibri"/>
              <a:cs typeface="Calibri"/>
            </a:endParaRPr>
          </a:p>
          <a:p>
            <a:pPr marL="12700">
              <a:lnSpc>
                <a:spcPts val="2050"/>
              </a:lnSpc>
            </a:pPr>
            <a:r>
              <a:rPr sz="1800" dirty="0">
                <a:latin typeface="Calibri"/>
                <a:cs typeface="Calibri"/>
              </a:rPr>
              <a:t>which</a:t>
            </a:r>
            <a:r>
              <a:rPr sz="1800" spc="-50" dirty="0">
                <a:latin typeface="Times New Roman"/>
                <a:cs typeface="Times New Roman"/>
              </a:rPr>
              <a:t> </a:t>
            </a:r>
            <a:r>
              <a:rPr sz="1800" dirty="0">
                <a:latin typeface="Calibri"/>
                <a:cs typeface="Calibri"/>
              </a:rPr>
              <a:t>is</a:t>
            </a:r>
            <a:r>
              <a:rPr sz="1800" spc="-70" dirty="0">
                <a:latin typeface="Times New Roman"/>
                <a:cs typeface="Times New Roman"/>
              </a:rPr>
              <a:t> </a:t>
            </a:r>
            <a:r>
              <a:rPr sz="1800" spc="-10" dirty="0">
                <a:latin typeface="Calibri"/>
                <a:cs typeface="Calibri"/>
              </a:rPr>
              <a:t>followed</a:t>
            </a:r>
            <a:r>
              <a:rPr sz="1800" spc="-40" dirty="0">
                <a:latin typeface="Times New Roman"/>
                <a:cs typeface="Times New Roman"/>
              </a:rPr>
              <a:t> </a:t>
            </a:r>
            <a:r>
              <a:rPr sz="1800" dirty="0">
                <a:latin typeface="Calibri"/>
                <a:cs typeface="Calibri"/>
              </a:rPr>
              <a:t>by</a:t>
            </a:r>
            <a:r>
              <a:rPr sz="1800" spc="-75" dirty="0">
                <a:latin typeface="Times New Roman"/>
                <a:cs typeface="Times New Roman"/>
              </a:rPr>
              <a:t> </a:t>
            </a:r>
            <a:r>
              <a:rPr sz="1800" dirty="0">
                <a:latin typeface="Calibri"/>
                <a:cs typeface="Calibri"/>
              </a:rPr>
              <a:t>the</a:t>
            </a:r>
            <a:r>
              <a:rPr sz="1800" spc="-55" dirty="0">
                <a:latin typeface="Times New Roman"/>
                <a:cs typeface="Times New Roman"/>
              </a:rPr>
              <a:t> </a:t>
            </a:r>
            <a:r>
              <a:rPr sz="1800" dirty="0">
                <a:latin typeface="Calibri"/>
                <a:cs typeface="Calibri"/>
              </a:rPr>
              <a:t>name</a:t>
            </a:r>
            <a:r>
              <a:rPr sz="1800" spc="-75" dirty="0">
                <a:latin typeface="Times New Roman"/>
                <a:cs typeface="Times New Roman"/>
              </a:rPr>
              <a:t> </a:t>
            </a:r>
            <a:r>
              <a:rPr sz="1800" dirty="0">
                <a:latin typeface="Calibri"/>
                <a:cs typeface="Calibri"/>
              </a:rPr>
              <a:t>of</a:t>
            </a:r>
            <a:r>
              <a:rPr sz="1800" spc="-65" dirty="0">
                <a:latin typeface="Times New Roman"/>
                <a:cs typeface="Times New Roman"/>
              </a:rPr>
              <a:t> </a:t>
            </a:r>
            <a:r>
              <a:rPr sz="1800" dirty="0">
                <a:latin typeface="Calibri"/>
                <a:cs typeface="Calibri"/>
              </a:rPr>
              <a:t>the</a:t>
            </a:r>
            <a:r>
              <a:rPr sz="1800" spc="-60" dirty="0">
                <a:latin typeface="Times New Roman"/>
                <a:cs typeface="Times New Roman"/>
              </a:rPr>
              <a:t> </a:t>
            </a:r>
            <a:r>
              <a:rPr sz="1800" dirty="0">
                <a:latin typeface="Calibri"/>
                <a:cs typeface="Calibri"/>
              </a:rPr>
              <a:t>class</a:t>
            </a:r>
            <a:r>
              <a:rPr sz="1800" spc="-60" dirty="0">
                <a:latin typeface="Times New Roman"/>
                <a:cs typeface="Times New Roman"/>
              </a:rPr>
              <a:t> </a:t>
            </a:r>
            <a:r>
              <a:rPr sz="1800" dirty="0">
                <a:latin typeface="Calibri"/>
                <a:cs typeface="Calibri"/>
              </a:rPr>
              <a:t>and</a:t>
            </a:r>
            <a:r>
              <a:rPr sz="1800" spc="-70" dirty="0">
                <a:latin typeface="Times New Roman"/>
                <a:cs typeface="Times New Roman"/>
              </a:rPr>
              <a:t> </a:t>
            </a:r>
            <a:r>
              <a:rPr sz="1800" dirty="0">
                <a:latin typeface="Calibri"/>
                <a:cs typeface="Calibri"/>
              </a:rPr>
              <a:t>a</a:t>
            </a:r>
            <a:r>
              <a:rPr sz="1800" spc="-55" dirty="0">
                <a:latin typeface="Times New Roman"/>
                <a:cs typeface="Times New Roman"/>
              </a:rPr>
              <a:t> </a:t>
            </a:r>
            <a:r>
              <a:rPr sz="1800" spc="-10" dirty="0">
                <a:latin typeface="Calibri"/>
                <a:cs typeface="Calibri"/>
              </a:rPr>
              <a:t>colon.</a:t>
            </a:r>
            <a:endParaRPr sz="1800">
              <a:latin typeface="Calibri"/>
              <a:cs typeface="Calibri"/>
            </a:endParaRPr>
          </a:p>
          <a:p>
            <a:pPr marL="12700">
              <a:lnSpc>
                <a:spcPct val="100000"/>
              </a:lnSpc>
              <a:spcBef>
                <a:spcPts val="780"/>
              </a:spcBef>
            </a:pPr>
            <a:r>
              <a:rPr sz="1800" b="1" spc="-10" dirty="0">
                <a:latin typeface="Calibri"/>
                <a:cs typeface="Calibri"/>
              </a:rPr>
              <a:t>Syntax:</a:t>
            </a:r>
            <a:endParaRPr sz="1800">
              <a:latin typeface="Calibri"/>
              <a:cs typeface="Calibri"/>
            </a:endParaRPr>
          </a:p>
          <a:p>
            <a:pPr marL="2209800">
              <a:lnSpc>
                <a:spcPct val="100000"/>
              </a:lnSpc>
              <a:spcBef>
                <a:spcPts val="475"/>
              </a:spcBef>
            </a:pPr>
            <a:r>
              <a:rPr sz="1800" b="1" dirty="0">
                <a:solidFill>
                  <a:srgbClr val="FFFFFF"/>
                </a:solidFill>
                <a:latin typeface="Calibri"/>
                <a:cs typeface="Calibri"/>
              </a:rPr>
              <a:t>class</a:t>
            </a:r>
            <a:r>
              <a:rPr sz="1800" spc="-65" dirty="0">
                <a:solidFill>
                  <a:srgbClr val="FFFFFF"/>
                </a:solidFill>
                <a:latin typeface="Times New Roman"/>
                <a:cs typeface="Times New Roman"/>
              </a:rPr>
              <a:t> </a:t>
            </a:r>
            <a:r>
              <a:rPr sz="1800" b="1" spc="-10" dirty="0">
                <a:solidFill>
                  <a:srgbClr val="FFFFFF"/>
                </a:solidFill>
                <a:latin typeface="Calibri"/>
                <a:cs typeface="Calibri"/>
              </a:rPr>
              <a:t>Human:</a:t>
            </a:r>
            <a:endParaRPr sz="1800">
              <a:latin typeface="Calibri"/>
              <a:cs typeface="Calibri"/>
            </a:endParaRPr>
          </a:p>
          <a:p>
            <a:pPr marL="2729865">
              <a:lnSpc>
                <a:spcPct val="100000"/>
              </a:lnSpc>
            </a:pPr>
            <a:r>
              <a:rPr sz="1800" b="1" spc="-20" dirty="0">
                <a:solidFill>
                  <a:srgbClr val="FFFFFF"/>
                </a:solidFill>
                <a:latin typeface="Calibri"/>
                <a:cs typeface="Calibri"/>
              </a:rPr>
              <a:t>pass</a:t>
            </a:r>
            <a:endParaRPr sz="1800">
              <a:latin typeface="Calibri"/>
              <a:cs typeface="Calibri"/>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438728"/>
            <a:ext cx="4319270" cy="483234"/>
          </a:xfrm>
          <a:prstGeom prst="rect">
            <a:avLst/>
          </a:prstGeom>
        </p:spPr>
        <p:txBody>
          <a:bodyPr vert="horz" wrap="square" lIns="0" tIns="12700" rIns="0" bIns="0" rtlCol="0">
            <a:spAutoFit/>
          </a:bodyPr>
          <a:lstStyle/>
          <a:p>
            <a:pPr marL="12700">
              <a:lnSpc>
                <a:spcPct val="100000"/>
              </a:lnSpc>
              <a:spcBef>
                <a:spcPts val="100"/>
              </a:spcBef>
            </a:pPr>
            <a:r>
              <a:rPr sz="3000" b="0" cap="small" spc="254" dirty="0">
                <a:solidFill>
                  <a:srgbClr val="565F6C"/>
                </a:solidFill>
                <a:latin typeface="Cambria"/>
                <a:cs typeface="Cambria"/>
              </a:rPr>
              <a:t>First</a:t>
            </a:r>
            <a:r>
              <a:rPr sz="2400" b="0" spc="254" dirty="0">
                <a:solidFill>
                  <a:srgbClr val="565F6C"/>
                </a:solidFill>
                <a:latin typeface="Times New Roman"/>
                <a:cs typeface="Times New Roman"/>
              </a:rPr>
              <a:t> </a:t>
            </a:r>
            <a:r>
              <a:rPr sz="3000" b="0" cap="small" spc="290" dirty="0">
                <a:solidFill>
                  <a:srgbClr val="565F6C"/>
                </a:solidFill>
                <a:latin typeface="Cambria"/>
                <a:cs typeface="Cambria"/>
              </a:rPr>
              <a:t>Python</a:t>
            </a:r>
            <a:r>
              <a:rPr sz="2400" b="0" spc="225" dirty="0">
                <a:solidFill>
                  <a:srgbClr val="565F6C"/>
                </a:solidFill>
                <a:latin typeface="Times New Roman"/>
                <a:cs typeface="Times New Roman"/>
              </a:rPr>
              <a:t> </a:t>
            </a:r>
            <a:r>
              <a:rPr sz="3000" b="0" cap="small" spc="229" dirty="0">
                <a:solidFill>
                  <a:srgbClr val="565F6C"/>
                </a:solidFill>
                <a:latin typeface="Cambria"/>
                <a:cs typeface="Cambria"/>
              </a:rPr>
              <a:t>Program</a:t>
            </a:r>
            <a:endParaRPr sz="3000">
              <a:latin typeface="Cambria"/>
              <a:cs typeface="Cambria"/>
            </a:endParaRPr>
          </a:p>
        </p:txBody>
      </p:sp>
      <p:sp>
        <p:nvSpPr>
          <p:cNvPr id="9" name="object 9"/>
          <p:cNvSpPr txBox="1"/>
          <p:nvPr/>
        </p:nvSpPr>
        <p:spPr>
          <a:xfrm>
            <a:off x="383540" y="1247897"/>
            <a:ext cx="7496175" cy="2677795"/>
          </a:xfrm>
          <a:prstGeom prst="rect">
            <a:avLst/>
          </a:prstGeom>
        </p:spPr>
        <p:txBody>
          <a:bodyPr vert="horz" wrap="square" lIns="0" tIns="88900" rIns="0" bIns="0" rtlCol="0">
            <a:spAutoFit/>
          </a:bodyPr>
          <a:lstStyle/>
          <a:p>
            <a:pPr marL="286385" indent="-273685">
              <a:lnSpc>
                <a:spcPct val="100000"/>
              </a:lnSpc>
              <a:spcBef>
                <a:spcPts val="700"/>
              </a:spcBef>
              <a:buClr>
                <a:srgbClr val="FE8537"/>
              </a:buClr>
              <a:buSzPct val="68750"/>
              <a:buFont typeface="Wingdings"/>
              <a:buChar char=""/>
              <a:tabLst>
                <a:tab pos="286385" algn="l"/>
              </a:tabLst>
            </a:pPr>
            <a:r>
              <a:rPr sz="2400" spc="95" dirty="0">
                <a:latin typeface="Cambria"/>
                <a:cs typeface="Cambria"/>
              </a:rPr>
              <a:t>Python</a:t>
            </a:r>
            <a:r>
              <a:rPr sz="2400" spc="114" dirty="0">
                <a:latin typeface="Times New Roman"/>
                <a:cs typeface="Times New Roman"/>
              </a:rPr>
              <a:t> </a:t>
            </a:r>
            <a:r>
              <a:rPr sz="2400" dirty="0">
                <a:latin typeface="Cambria"/>
                <a:cs typeface="Cambria"/>
              </a:rPr>
              <a:t>provides</a:t>
            </a:r>
            <a:r>
              <a:rPr sz="2400" spc="80" dirty="0">
                <a:latin typeface="Times New Roman"/>
                <a:cs typeface="Times New Roman"/>
              </a:rPr>
              <a:t> </a:t>
            </a:r>
            <a:r>
              <a:rPr sz="2400" spc="105" dirty="0">
                <a:latin typeface="Cambria"/>
                <a:cs typeface="Cambria"/>
              </a:rPr>
              <a:t>us</a:t>
            </a:r>
            <a:r>
              <a:rPr sz="2400" spc="114" dirty="0">
                <a:latin typeface="Times New Roman"/>
                <a:cs typeface="Times New Roman"/>
              </a:rPr>
              <a:t> </a:t>
            </a:r>
            <a:r>
              <a:rPr sz="2400" spc="85" dirty="0">
                <a:latin typeface="Cambria"/>
                <a:cs typeface="Cambria"/>
              </a:rPr>
              <a:t>the</a:t>
            </a:r>
            <a:r>
              <a:rPr sz="2400" spc="105" dirty="0">
                <a:latin typeface="Times New Roman"/>
                <a:cs typeface="Times New Roman"/>
              </a:rPr>
              <a:t> </a:t>
            </a:r>
            <a:r>
              <a:rPr sz="2400" dirty="0">
                <a:latin typeface="Cambria"/>
                <a:cs typeface="Cambria"/>
              </a:rPr>
              <a:t>two</a:t>
            </a:r>
            <a:r>
              <a:rPr sz="2400" spc="114" dirty="0">
                <a:latin typeface="Times New Roman"/>
                <a:cs typeface="Times New Roman"/>
              </a:rPr>
              <a:t> </a:t>
            </a:r>
            <a:r>
              <a:rPr sz="2400" spc="65" dirty="0">
                <a:latin typeface="Cambria"/>
                <a:cs typeface="Cambria"/>
              </a:rPr>
              <a:t>ways</a:t>
            </a:r>
            <a:r>
              <a:rPr sz="2400" spc="114" dirty="0">
                <a:latin typeface="Times New Roman"/>
                <a:cs typeface="Times New Roman"/>
              </a:rPr>
              <a:t> </a:t>
            </a:r>
            <a:r>
              <a:rPr sz="2400" dirty="0">
                <a:latin typeface="Cambria"/>
                <a:cs typeface="Cambria"/>
              </a:rPr>
              <a:t>to</a:t>
            </a:r>
            <a:r>
              <a:rPr sz="2400" spc="105" dirty="0">
                <a:latin typeface="Times New Roman"/>
                <a:cs typeface="Times New Roman"/>
              </a:rPr>
              <a:t> </a:t>
            </a:r>
            <a:r>
              <a:rPr sz="2400" spc="105" dirty="0">
                <a:latin typeface="Cambria"/>
                <a:cs typeface="Cambria"/>
              </a:rPr>
              <a:t>run</a:t>
            </a:r>
            <a:r>
              <a:rPr sz="2400" spc="95" dirty="0">
                <a:latin typeface="Times New Roman"/>
                <a:cs typeface="Times New Roman"/>
              </a:rPr>
              <a:t> </a:t>
            </a:r>
            <a:r>
              <a:rPr sz="2400" spc="150" dirty="0">
                <a:latin typeface="Cambria"/>
                <a:cs typeface="Cambria"/>
              </a:rPr>
              <a:t>a</a:t>
            </a:r>
            <a:r>
              <a:rPr sz="2400" spc="114" dirty="0">
                <a:latin typeface="Times New Roman"/>
                <a:cs typeface="Times New Roman"/>
              </a:rPr>
              <a:t> </a:t>
            </a:r>
            <a:r>
              <a:rPr sz="2400" spc="55" dirty="0">
                <a:latin typeface="Cambria"/>
                <a:cs typeface="Cambria"/>
              </a:rPr>
              <a:t>program:</a:t>
            </a:r>
            <a:endParaRPr sz="2400">
              <a:latin typeface="Cambria"/>
              <a:cs typeface="Cambria"/>
            </a:endParaRPr>
          </a:p>
          <a:p>
            <a:pPr marL="527685" indent="-514984">
              <a:lnSpc>
                <a:spcPct val="100000"/>
              </a:lnSpc>
              <a:spcBef>
                <a:spcPts val="600"/>
              </a:spcBef>
              <a:buClr>
                <a:srgbClr val="FE8537"/>
              </a:buClr>
              <a:buSzPct val="68750"/>
              <a:buAutoNum type="arabicPeriod"/>
              <a:tabLst>
                <a:tab pos="527685" algn="l"/>
              </a:tabLst>
            </a:pPr>
            <a:r>
              <a:rPr sz="2400" spc="155" dirty="0">
                <a:latin typeface="Cambria"/>
                <a:cs typeface="Cambria"/>
              </a:rPr>
              <a:t>Using</a:t>
            </a:r>
            <a:r>
              <a:rPr sz="2400" spc="50" dirty="0">
                <a:latin typeface="Times New Roman"/>
                <a:cs typeface="Times New Roman"/>
              </a:rPr>
              <a:t> </a:t>
            </a:r>
            <a:r>
              <a:rPr sz="2400" spc="85" dirty="0">
                <a:latin typeface="Cambria"/>
                <a:cs typeface="Cambria"/>
              </a:rPr>
              <a:t>Interactive</a:t>
            </a:r>
            <a:r>
              <a:rPr sz="2400" spc="65" dirty="0">
                <a:latin typeface="Times New Roman"/>
                <a:cs typeface="Times New Roman"/>
              </a:rPr>
              <a:t> </a:t>
            </a:r>
            <a:r>
              <a:rPr sz="2400" spc="70" dirty="0">
                <a:latin typeface="Cambria"/>
                <a:cs typeface="Cambria"/>
              </a:rPr>
              <a:t>interpreter</a:t>
            </a:r>
            <a:r>
              <a:rPr sz="2400" spc="55" dirty="0">
                <a:latin typeface="Times New Roman"/>
                <a:cs typeface="Times New Roman"/>
              </a:rPr>
              <a:t> </a:t>
            </a:r>
            <a:r>
              <a:rPr sz="2400" spc="-10" dirty="0">
                <a:latin typeface="Cambria"/>
                <a:cs typeface="Cambria"/>
              </a:rPr>
              <a:t>prompt</a:t>
            </a:r>
            <a:endParaRPr sz="2400">
              <a:latin typeface="Cambria"/>
              <a:cs typeface="Cambria"/>
            </a:endParaRPr>
          </a:p>
          <a:p>
            <a:pPr marL="527685" indent="-514984">
              <a:lnSpc>
                <a:spcPct val="100000"/>
              </a:lnSpc>
              <a:spcBef>
                <a:spcPts val="600"/>
              </a:spcBef>
              <a:buClr>
                <a:srgbClr val="FE8537"/>
              </a:buClr>
              <a:buSzPct val="68750"/>
              <a:buAutoNum type="arabicPeriod"/>
              <a:tabLst>
                <a:tab pos="527685" algn="l"/>
              </a:tabLst>
            </a:pPr>
            <a:r>
              <a:rPr sz="2400" spc="145" dirty="0">
                <a:latin typeface="Cambria"/>
                <a:cs typeface="Cambria"/>
              </a:rPr>
              <a:t>Using</a:t>
            </a:r>
            <a:r>
              <a:rPr sz="2400" spc="50" dirty="0">
                <a:latin typeface="Times New Roman"/>
                <a:cs typeface="Times New Roman"/>
              </a:rPr>
              <a:t> </a:t>
            </a:r>
            <a:r>
              <a:rPr sz="2400" spc="150" dirty="0">
                <a:latin typeface="Cambria"/>
                <a:cs typeface="Cambria"/>
              </a:rPr>
              <a:t>a</a:t>
            </a:r>
            <a:r>
              <a:rPr sz="2400" spc="75" dirty="0">
                <a:latin typeface="Times New Roman"/>
                <a:cs typeface="Times New Roman"/>
              </a:rPr>
              <a:t> </a:t>
            </a:r>
            <a:r>
              <a:rPr sz="2400" spc="55" dirty="0">
                <a:latin typeface="Cambria"/>
                <a:cs typeface="Cambria"/>
              </a:rPr>
              <a:t>script</a:t>
            </a:r>
            <a:r>
              <a:rPr sz="2400" spc="60" dirty="0">
                <a:latin typeface="Times New Roman"/>
                <a:cs typeface="Times New Roman"/>
              </a:rPr>
              <a:t> </a:t>
            </a:r>
            <a:r>
              <a:rPr sz="2400" spc="50" dirty="0">
                <a:latin typeface="Cambria"/>
                <a:cs typeface="Cambria"/>
              </a:rPr>
              <a:t>file</a:t>
            </a:r>
            <a:endParaRPr sz="2400">
              <a:latin typeface="Cambria"/>
              <a:cs typeface="Cambria"/>
            </a:endParaRPr>
          </a:p>
          <a:p>
            <a:pPr>
              <a:lnSpc>
                <a:spcPct val="100000"/>
              </a:lnSpc>
              <a:spcBef>
                <a:spcPts val="1270"/>
              </a:spcBef>
              <a:buClr>
                <a:srgbClr val="FE8537"/>
              </a:buClr>
              <a:buFont typeface="Cambria"/>
              <a:buAutoNum type="arabicPeriod"/>
            </a:pPr>
            <a:endParaRPr sz="2400">
              <a:latin typeface="Cambria"/>
              <a:cs typeface="Cambria"/>
            </a:endParaRPr>
          </a:p>
          <a:p>
            <a:pPr marL="12700">
              <a:lnSpc>
                <a:spcPct val="100000"/>
              </a:lnSpc>
            </a:pPr>
            <a:r>
              <a:rPr sz="2400" spc="125" dirty="0">
                <a:latin typeface="Cambria"/>
                <a:cs typeface="Cambria"/>
              </a:rPr>
              <a:t>Example</a:t>
            </a:r>
            <a:r>
              <a:rPr sz="2400" spc="95" dirty="0">
                <a:latin typeface="Times New Roman"/>
                <a:cs typeface="Times New Roman"/>
              </a:rPr>
              <a:t> </a:t>
            </a:r>
            <a:r>
              <a:rPr sz="2400" spc="85" dirty="0">
                <a:latin typeface="Cambria"/>
                <a:cs typeface="Cambria"/>
              </a:rPr>
              <a:t>Program</a:t>
            </a:r>
            <a:endParaRPr sz="2400">
              <a:latin typeface="Cambria"/>
              <a:cs typeface="Cambria"/>
            </a:endParaRPr>
          </a:p>
          <a:p>
            <a:pPr marL="286385" lvl="1" indent="-273685">
              <a:lnSpc>
                <a:spcPct val="100000"/>
              </a:lnSpc>
              <a:spcBef>
                <a:spcPts val="600"/>
              </a:spcBef>
              <a:buClr>
                <a:srgbClr val="FE8537"/>
              </a:buClr>
              <a:buSzPct val="68750"/>
              <a:buFont typeface="Wingdings"/>
              <a:buChar char=""/>
              <a:tabLst>
                <a:tab pos="286385" algn="l"/>
              </a:tabLst>
            </a:pPr>
            <a:r>
              <a:rPr sz="2400" spc="70" dirty="0">
                <a:solidFill>
                  <a:srgbClr val="0000CD"/>
                </a:solidFill>
                <a:latin typeface="Cambria"/>
                <a:cs typeface="Cambria"/>
              </a:rPr>
              <a:t>print</a:t>
            </a:r>
            <a:r>
              <a:rPr sz="2400" spc="70" dirty="0">
                <a:latin typeface="Cambria"/>
                <a:cs typeface="Cambria"/>
              </a:rPr>
              <a:t>(</a:t>
            </a:r>
            <a:r>
              <a:rPr sz="2400" spc="70" dirty="0">
                <a:solidFill>
                  <a:srgbClr val="A42A2A"/>
                </a:solidFill>
                <a:latin typeface="Cambria"/>
                <a:cs typeface="Cambria"/>
              </a:rPr>
              <a:t>"Hello,</a:t>
            </a:r>
            <a:r>
              <a:rPr sz="2400" spc="65" dirty="0">
                <a:solidFill>
                  <a:srgbClr val="A42A2A"/>
                </a:solidFill>
                <a:latin typeface="Times New Roman"/>
                <a:cs typeface="Times New Roman"/>
              </a:rPr>
              <a:t> </a:t>
            </a:r>
            <a:r>
              <a:rPr sz="2400" spc="-10" dirty="0">
                <a:solidFill>
                  <a:srgbClr val="A42A2A"/>
                </a:solidFill>
                <a:latin typeface="Cambria"/>
                <a:cs typeface="Cambria"/>
              </a:rPr>
              <a:t>World!"</a:t>
            </a:r>
            <a:r>
              <a:rPr sz="2400" spc="-10" dirty="0">
                <a:latin typeface="Cambria"/>
                <a:cs typeface="Cambria"/>
              </a:rPr>
              <a:t>)</a:t>
            </a:r>
            <a:endParaRPr sz="2400">
              <a:latin typeface="Cambria"/>
              <a:cs typeface="Cambria"/>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6488" y="461589"/>
            <a:ext cx="289242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GU</a:t>
            </a:r>
            <a:r>
              <a:rPr sz="4400" b="0" spc="-105" dirty="0">
                <a:latin typeface="Times New Roman"/>
                <a:cs typeface="Times New Roman"/>
              </a:rPr>
              <a:t> </a:t>
            </a:r>
            <a:r>
              <a:rPr sz="4400" b="0" spc="-20" dirty="0">
                <a:latin typeface="Calibri"/>
                <a:cs typeface="Calibri"/>
              </a:rPr>
              <a:t>Interface</a:t>
            </a:r>
            <a:endParaRPr sz="4400">
              <a:latin typeface="Calibri"/>
              <a:cs typeface="Calibri"/>
            </a:endParaRPr>
          </a:p>
        </p:txBody>
      </p:sp>
      <p:sp>
        <p:nvSpPr>
          <p:cNvPr id="3" name="object 3"/>
          <p:cNvSpPr txBox="1"/>
          <p:nvPr/>
        </p:nvSpPr>
        <p:spPr>
          <a:xfrm>
            <a:off x="535940" y="1558869"/>
            <a:ext cx="8045450" cy="4416425"/>
          </a:xfrm>
          <a:prstGeom prst="rect">
            <a:avLst/>
          </a:prstGeom>
        </p:spPr>
        <p:txBody>
          <a:bodyPr vert="horz" wrap="square" lIns="0" tIns="67945" rIns="0" bIns="0" rtlCol="0">
            <a:spAutoFit/>
          </a:bodyPr>
          <a:lstStyle/>
          <a:p>
            <a:pPr marL="355600" marR="196850" indent="-343535">
              <a:lnSpc>
                <a:spcPts val="3460"/>
              </a:lnSpc>
              <a:spcBef>
                <a:spcPts val="535"/>
              </a:spcBef>
              <a:buFont typeface="Microsoft Sans Serif"/>
              <a:buChar char="•"/>
              <a:tabLst>
                <a:tab pos="355600" algn="l"/>
              </a:tabLst>
            </a:pPr>
            <a:r>
              <a:rPr sz="3200" dirty="0">
                <a:latin typeface="Calibri"/>
                <a:cs typeface="Calibri"/>
              </a:rPr>
              <a:t>Python</a:t>
            </a:r>
            <a:r>
              <a:rPr sz="3200" spc="-175" dirty="0">
                <a:latin typeface="Times New Roman"/>
                <a:cs typeface="Times New Roman"/>
              </a:rPr>
              <a:t> </a:t>
            </a:r>
            <a:r>
              <a:rPr sz="3200" spc="-20" dirty="0">
                <a:latin typeface="Calibri"/>
                <a:cs typeface="Calibri"/>
              </a:rPr>
              <a:t>offers</a:t>
            </a:r>
            <a:r>
              <a:rPr sz="3200" spc="-160" dirty="0">
                <a:latin typeface="Times New Roman"/>
                <a:cs typeface="Times New Roman"/>
              </a:rPr>
              <a:t> </a:t>
            </a:r>
            <a:r>
              <a:rPr sz="3200" dirty="0">
                <a:latin typeface="Calibri"/>
                <a:cs typeface="Calibri"/>
              </a:rPr>
              <a:t>multiple</a:t>
            </a:r>
            <a:r>
              <a:rPr sz="3200" spc="-140" dirty="0">
                <a:latin typeface="Times New Roman"/>
                <a:cs typeface="Times New Roman"/>
              </a:rPr>
              <a:t> </a:t>
            </a:r>
            <a:r>
              <a:rPr sz="3200" dirty="0">
                <a:latin typeface="Calibri"/>
                <a:cs typeface="Calibri"/>
              </a:rPr>
              <a:t>options</a:t>
            </a:r>
            <a:r>
              <a:rPr sz="3200" spc="-150" dirty="0">
                <a:latin typeface="Times New Roman"/>
                <a:cs typeface="Times New Roman"/>
              </a:rPr>
              <a:t> </a:t>
            </a:r>
            <a:r>
              <a:rPr sz="3200" dirty="0">
                <a:latin typeface="Calibri"/>
                <a:cs typeface="Calibri"/>
              </a:rPr>
              <a:t>for</a:t>
            </a:r>
            <a:r>
              <a:rPr sz="3200" spc="-160" dirty="0">
                <a:latin typeface="Times New Roman"/>
                <a:cs typeface="Times New Roman"/>
              </a:rPr>
              <a:t> </a:t>
            </a:r>
            <a:r>
              <a:rPr sz="3200" spc="-10" dirty="0">
                <a:latin typeface="Calibri"/>
                <a:cs typeface="Calibri"/>
              </a:rPr>
              <a:t>developing</a:t>
            </a:r>
            <a:r>
              <a:rPr sz="3200" spc="-10" dirty="0">
                <a:latin typeface="Times New Roman"/>
                <a:cs typeface="Times New Roman"/>
              </a:rPr>
              <a:t> </a:t>
            </a:r>
            <a:r>
              <a:rPr sz="3200" dirty="0">
                <a:latin typeface="Calibri"/>
                <a:cs typeface="Calibri"/>
              </a:rPr>
              <a:t>GUI</a:t>
            </a:r>
            <a:r>
              <a:rPr sz="3200" spc="-95" dirty="0">
                <a:latin typeface="Times New Roman"/>
                <a:cs typeface="Times New Roman"/>
              </a:rPr>
              <a:t> </a:t>
            </a:r>
            <a:r>
              <a:rPr sz="3200" spc="-20" dirty="0">
                <a:latin typeface="Calibri"/>
                <a:cs typeface="Calibri"/>
              </a:rPr>
              <a:t>(Graphical</a:t>
            </a:r>
            <a:r>
              <a:rPr sz="3200" spc="-90" dirty="0">
                <a:latin typeface="Times New Roman"/>
                <a:cs typeface="Times New Roman"/>
              </a:rPr>
              <a:t> </a:t>
            </a:r>
            <a:r>
              <a:rPr sz="3200" dirty="0">
                <a:latin typeface="Calibri"/>
                <a:cs typeface="Calibri"/>
              </a:rPr>
              <a:t>User</a:t>
            </a:r>
            <a:r>
              <a:rPr sz="3200" spc="-100" dirty="0">
                <a:latin typeface="Times New Roman"/>
                <a:cs typeface="Times New Roman"/>
              </a:rPr>
              <a:t> </a:t>
            </a:r>
            <a:r>
              <a:rPr sz="3200" spc="-10" dirty="0">
                <a:latin typeface="Calibri"/>
                <a:cs typeface="Calibri"/>
              </a:rPr>
              <a:t>Interface).</a:t>
            </a:r>
            <a:endParaRPr sz="3200">
              <a:latin typeface="Calibri"/>
              <a:cs typeface="Calibri"/>
            </a:endParaRPr>
          </a:p>
          <a:p>
            <a:pPr marL="355600" marR="37465" indent="-343535">
              <a:lnSpc>
                <a:spcPts val="3460"/>
              </a:lnSpc>
              <a:spcBef>
                <a:spcPts val="760"/>
              </a:spcBef>
              <a:buFont typeface="Microsoft Sans Serif"/>
              <a:buChar char="•"/>
              <a:tabLst>
                <a:tab pos="355600" algn="l"/>
              </a:tabLst>
            </a:pPr>
            <a:r>
              <a:rPr sz="3200" dirty="0">
                <a:latin typeface="Calibri"/>
                <a:cs typeface="Calibri"/>
              </a:rPr>
              <a:t>Out</a:t>
            </a:r>
            <a:r>
              <a:rPr sz="3200" spc="-110" dirty="0">
                <a:latin typeface="Times New Roman"/>
                <a:cs typeface="Times New Roman"/>
              </a:rPr>
              <a:t> </a:t>
            </a:r>
            <a:r>
              <a:rPr sz="3200" dirty="0">
                <a:latin typeface="Calibri"/>
                <a:cs typeface="Calibri"/>
              </a:rPr>
              <a:t>of</a:t>
            </a:r>
            <a:r>
              <a:rPr sz="3200" spc="-125" dirty="0">
                <a:latin typeface="Times New Roman"/>
                <a:cs typeface="Times New Roman"/>
              </a:rPr>
              <a:t> </a:t>
            </a:r>
            <a:r>
              <a:rPr sz="3200" dirty="0">
                <a:latin typeface="Calibri"/>
                <a:cs typeface="Calibri"/>
              </a:rPr>
              <a:t>all</a:t>
            </a:r>
            <a:r>
              <a:rPr sz="3200" spc="-135" dirty="0">
                <a:latin typeface="Times New Roman"/>
                <a:cs typeface="Times New Roman"/>
              </a:rPr>
              <a:t> </a:t>
            </a:r>
            <a:r>
              <a:rPr sz="3200" dirty="0">
                <a:latin typeface="Calibri"/>
                <a:cs typeface="Calibri"/>
              </a:rPr>
              <a:t>the</a:t>
            </a:r>
            <a:r>
              <a:rPr sz="3200" spc="-120" dirty="0">
                <a:latin typeface="Times New Roman"/>
                <a:cs typeface="Times New Roman"/>
              </a:rPr>
              <a:t> </a:t>
            </a:r>
            <a:r>
              <a:rPr sz="3200" dirty="0">
                <a:latin typeface="Calibri"/>
                <a:cs typeface="Calibri"/>
              </a:rPr>
              <a:t>GUI</a:t>
            </a:r>
            <a:r>
              <a:rPr sz="3200" spc="-110" dirty="0">
                <a:latin typeface="Times New Roman"/>
                <a:cs typeface="Times New Roman"/>
              </a:rPr>
              <a:t> </a:t>
            </a:r>
            <a:r>
              <a:rPr sz="3200" dirty="0">
                <a:latin typeface="Calibri"/>
                <a:cs typeface="Calibri"/>
              </a:rPr>
              <a:t>methods,</a:t>
            </a:r>
            <a:r>
              <a:rPr sz="3200" spc="-110" dirty="0">
                <a:latin typeface="Times New Roman"/>
                <a:cs typeface="Times New Roman"/>
              </a:rPr>
              <a:t> </a:t>
            </a:r>
            <a:r>
              <a:rPr sz="3200" dirty="0">
                <a:latin typeface="Calibri"/>
                <a:cs typeface="Calibri"/>
              </a:rPr>
              <a:t>tkinter</a:t>
            </a:r>
            <a:r>
              <a:rPr sz="3200" spc="-110" dirty="0">
                <a:latin typeface="Times New Roman"/>
                <a:cs typeface="Times New Roman"/>
              </a:rPr>
              <a:t> </a:t>
            </a:r>
            <a:r>
              <a:rPr sz="3200" dirty="0">
                <a:latin typeface="Calibri"/>
                <a:cs typeface="Calibri"/>
              </a:rPr>
              <a:t>is</a:t>
            </a:r>
            <a:r>
              <a:rPr sz="3200" spc="-135" dirty="0">
                <a:latin typeface="Times New Roman"/>
                <a:cs typeface="Times New Roman"/>
              </a:rPr>
              <a:t> </a:t>
            </a:r>
            <a:r>
              <a:rPr sz="3200" dirty="0">
                <a:latin typeface="Calibri"/>
                <a:cs typeface="Calibri"/>
              </a:rPr>
              <a:t>the</a:t>
            </a:r>
            <a:r>
              <a:rPr sz="3200" spc="-120" dirty="0">
                <a:latin typeface="Times New Roman"/>
                <a:cs typeface="Times New Roman"/>
              </a:rPr>
              <a:t> </a:t>
            </a:r>
            <a:r>
              <a:rPr sz="3200" spc="-20" dirty="0">
                <a:latin typeface="Calibri"/>
                <a:cs typeface="Calibri"/>
              </a:rPr>
              <a:t>most</a:t>
            </a:r>
            <a:r>
              <a:rPr sz="3200" spc="-20" dirty="0">
                <a:latin typeface="Times New Roman"/>
                <a:cs typeface="Times New Roman"/>
              </a:rPr>
              <a:t> </a:t>
            </a:r>
            <a:r>
              <a:rPr sz="3200" spc="-10" dirty="0">
                <a:latin typeface="Calibri"/>
                <a:cs typeface="Calibri"/>
              </a:rPr>
              <a:t>commonly</a:t>
            </a:r>
            <a:r>
              <a:rPr sz="3200" spc="-135" dirty="0">
                <a:latin typeface="Times New Roman"/>
                <a:cs typeface="Times New Roman"/>
              </a:rPr>
              <a:t> </a:t>
            </a:r>
            <a:r>
              <a:rPr sz="3200" dirty="0">
                <a:latin typeface="Calibri"/>
                <a:cs typeface="Calibri"/>
              </a:rPr>
              <a:t>used</a:t>
            </a:r>
            <a:r>
              <a:rPr sz="3200" spc="-135" dirty="0">
                <a:latin typeface="Times New Roman"/>
                <a:cs typeface="Times New Roman"/>
              </a:rPr>
              <a:t> </a:t>
            </a:r>
            <a:r>
              <a:rPr sz="3200" spc="-10" dirty="0">
                <a:latin typeface="Calibri"/>
                <a:cs typeface="Calibri"/>
              </a:rPr>
              <a:t>method.</a:t>
            </a:r>
            <a:endParaRPr sz="3200">
              <a:latin typeface="Calibri"/>
              <a:cs typeface="Calibri"/>
            </a:endParaRPr>
          </a:p>
          <a:p>
            <a:pPr marL="355600" marR="166370" indent="-343535">
              <a:lnSpc>
                <a:spcPts val="3460"/>
              </a:lnSpc>
              <a:spcBef>
                <a:spcPts val="765"/>
              </a:spcBef>
              <a:buFont typeface="Microsoft Sans Serif"/>
              <a:buChar char="•"/>
              <a:tabLst>
                <a:tab pos="355600" algn="l"/>
              </a:tabLst>
            </a:pPr>
            <a:r>
              <a:rPr sz="3200" dirty="0">
                <a:latin typeface="Calibri"/>
                <a:cs typeface="Calibri"/>
              </a:rPr>
              <a:t>It</a:t>
            </a:r>
            <a:r>
              <a:rPr sz="3200" spc="-110" dirty="0">
                <a:latin typeface="Times New Roman"/>
                <a:cs typeface="Times New Roman"/>
              </a:rPr>
              <a:t> </a:t>
            </a:r>
            <a:r>
              <a:rPr sz="3200" dirty="0">
                <a:latin typeface="Calibri"/>
                <a:cs typeface="Calibri"/>
              </a:rPr>
              <a:t>is</a:t>
            </a:r>
            <a:r>
              <a:rPr sz="3200" spc="-125" dirty="0">
                <a:latin typeface="Times New Roman"/>
                <a:cs typeface="Times New Roman"/>
              </a:rPr>
              <a:t> </a:t>
            </a:r>
            <a:r>
              <a:rPr sz="3200" dirty="0">
                <a:latin typeface="Calibri"/>
                <a:cs typeface="Calibri"/>
              </a:rPr>
              <a:t>a</a:t>
            </a:r>
            <a:r>
              <a:rPr sz="3200" spc="-114" dirty="0">
                <a:latin typeface="Times New Roman"/>
                <a:cs typeface="Times New Roman"/>
              </a:rPr>
              <a:t> </a:t>
            </a:r>
            <a:r>
              <a:rPr sz="3200" spc="-20" dirty="0">
                <a:latin typeface="Calibri"/>
                <a:cs typeface="Calibri"/>
              </a:rPr>
              <a:t>standard</a:t>
            </a:r>
            <a:r>
              <a:rPr sz="3200" spc="-95" dirty="0">
                <a:latin typeface="Times New Roman"/>
                <a:cs typeface="Times New Roman"/>
              </a:rPr>
              <a:t> </a:t>
            </a:r>
            <a:r>
              <a:rPr sz="3200" dirty="0">
                <a:latin typeface="Calibri"/>
                <a:cs typeface="Calibri"/>
              </a:rPr>
              <a:t>Python</a:t>
            </a:r>
            <a:r>
              <a:rPr sz="3200" spc="-114" dirty="0">
                <a:latin typeface="Times New Roman"/>
                <a:cs typeface="Times New Roman"/>
              </a:rPr>
              <a:t> </a:t>
            </a:r>
            <a:r>
              <a:rPr sz="3200" spc="-10" dirty="0">
                <a:latin typeface="Calibri"/>
                <a:cs typeface="Calibri"/>
              </a:rPr>
              <a:t>interface</a:t>
            </a:r>
            <a:r>
              <a:rPr sz="3200" spc="-114" dirty="0">
                <a:latin typeface="Times New Roman"/>
                <a:cs typeface="Times New Roman"/>
              </a:rPr>
              <a:t> </a:t>
            </a:r>
            <a:r>
              <a:rPr sz="3200" dirty="0">
                <a:latin typeface="Calibri"/>
                <a:cs typeface="Calibri"/>
              </a:rPr>
              <a:t>to</a:t>
            </a:r>
            <a:r>
              <a:rPr sz="3200" spc="-105" dirty="0">
                <a:latin typeface="Times New Roman"/>
                <a:cs typeface="Times New Roman"/>
              </a:rPr>
              <a:t> </a:t>
            </a:r>
            <a:r>
              <a:rPr sz="3200" dirty="0">
                <a:latin typeface="Calibri"/>
                <a:cs typeface="Calibri"/>
              </a:rPr>
              <a:t>the</a:t>
            </a:r>
            <a:r>
              <a:rPr sz="3200" spc="-100" dirty="0">
                <a:latin typeface="Times New Roman"/>
                <a:cs typeface="Times New Roman"/>
              </a:rPr>
              <a:t> </a:t>
            </a:r>
            <a:r>
              <a:rPr sz="3200" dirty="0">
                <a:latin typeface="Calibri"/>
                <a:cs typeface="Calibri"/>
              </a:rPr>
              <a:t>Tk</a:t>
            </a:r>
            <a:r>
              <a:rPr sz="3200" spc="-110" dirty="0">
                <a:latin typeface="Times New Roman"/>
                <a:cs typeface="Times New Roman"/>
              </a:rPr>
              <a:t> </a:t>
            </a:r>
            <a:r>
              <a:rPr sz="3200" spc="-25" dirty="0">
                <a:latin typeface="Calibri"/>
                <a:cs typeface="Calibri"/>
              </a:rPr>
              <a:t>GUI</a:t>
            </a:r>
            <a:r>
              <a:rPr sz="3200" spc="-25" dirty="0">
                <a:latin typeface="Times New Roman"/>
                <a:cs typeface="Times New Roman"/>
              </a:rPr>
              <a:t> </a:t>
            </a:r>
            <a:r>
              <a:rPr sz="3200" dirty="0">
                <a:latin typeface="Calibri"/>
                <a:cs typeface="Calibri"/>
              </a:rPr>
              <a:t>toolkit</a:t>
            </a:r>
            <a:r>
              <a:rPr sz="3200" spc="-165" dirty="0">
                <a:latin typeface="Times New Roman"/>
                <a:cs typeface="Times New Roman"/>
              </a:rPr>
              <a:t> </a:t>
            </a:r>
            <a:r>
              <a:rPr sz="3200" dirty="0">
                <a:latin typeface="Calibri"/>
                <a:cs typeface="Calibri"/>
              </a:rPr>
              <a:t>shipped</a:t>
            </a:r>
            <a:r>
              <a:rPr sz="3200" spc="-145" dirty="0">
                <a:latin typeface="Times New Roman"/>
                <a:cs typeface="Times New Roman"/>
              </a:rPr>
              <a:t> </a:t>
            </a:r>
            <a:r>
              <a:rPr sz="3200" dirty="0">
                <a:latin typeface="Calibri"/>
                <a:cs typeface="Calibri"/>
              </a:rPr>
              <a:t>with</a:t>
            </a:r>
            <a:r>
              <a:rPr sz="3200" spc="-160" dirty="0">
                <a:latin typeface="Times New Roman"/>
                <a:cs typeface="Times New Roman"/>
              </a:rPr>
              <a:t> </a:t>
            </a:r>
            <a:r>
              <a:rPr sz="3200" spc="-10" dirty="0">
                <a:latin typeface="Calibri"/>
                <a:cs typeface="Calibri"/>
              </a:rPr>
              <a:t>Python.</a:t>
            </a:r>
            <a:endParaRPr sz="3200">
              <a:latin typeface="Calibri"/>
              <a:cs typeface="Calibri"/>
            </a:endParaRPr>
          </a:p>
          <a:p>
            <a:pPr marL="355600" marR="5080" indent="-343535">
              <a:lnSpc>
                <a:spcPts val="3460"/>
              </a:lnSpc>
              <a:spcBef>
                <a:spcPts val="760"/>
              </a:spcBef>
              <a:buFont typeface="Microsoft Sans Serif"/>
              <a:buChar char="•"/>
              <a:tabLst>
                <a:tab pos="355600" algn="l"/>
              </a:tabLst>
            </a:pPr>
            <a:r>
              <a:rPr sz="3200" dirty="0">
                <a:latin typeface="Calibri"/>
                <a:cs typeface="Calibri"/>
              </a:rPr>
              <a:t>Python</a:t>
            </a:r>
            <a:r>
              <a:rPr sz="3200" spc="-150" dirty="0">
                <a:latin typeface="Times New Roman"/>
                <a:cs typeface="Times New Roman"/>
              </a:rPr>
              <a:t> </a:t>
            </a:r>
            <a:r>
              <a:rPr sz="3200" dirty="0">
                <a:latin typeface="Calibri"/>
                <a:cs typeface="Calibri"/>
              </a:rPr>
              <a:t>tkinter</a:t>
            </a:r>
            <a:r>
              <a:rPr sz="3200" spc="-140" dirty="0">
                <a:latin typeface="Times New Roman"/>
                <a:cs typeface="Times New Roman"/>
              </a:rPr>
              <a:t> </a:t>
            </a:r>
            <a:r>
              <a:rPr sz="3200" dirty="0">
                <a:latin typeface="Calibri"/>
                <a:cs typeface="Calibri"/>
              </a:rPr>
              <a:t>is</a:t>
            </a:r>
            <a:r>
              <a:rPr sz="3200" spc="-155" dirty="0">
                <a:latin typeface="Times New Roman"/>
                <a:cs typeface="Times New Roman"/>
              </a:rPr>
              <a:t> </a:t>
            </a:r>
            <a:r>
              <a:rPr sz="3200" dirty="0">
                <a:latin typeface="Calibri"/>
                <a:cs typeface="Calibri"/>
              </a:rPr>
              <a:t>the</a:t>
            </a:r>
            <a:r>
              <a:rPr sz="3200" spc="-140" dirty="0">
                <a:latin typeface="Times New Roman"/>
                <a:cs typeface="Times New Roman"/>
              </a:rPr>
              <a:t> </a:t>
            </a:r>
            <a:r>
              <a:rPr sz="3200" spc="-20" dirty="0">
                <a:latin typeface="Calibri"/>
                <a:cs typeface="Calibri"/>
              </a:rPr>
              <a:t>fastest</a:t>
            </a:r>
            <a:r>
              <a:rPr sz="3200" spc="-140" dirty="0">
                <a:latin typeface="Times New Roman"/>
                <a:cs typeface="Times New Roman"/>
              </a:rPr>
              <a:t> </a:t>
            </a:r>
            <a:r>
              <a:rPr sz="3200" dirty="0">
                <a:latin typeface="Calibri"/>
                <a:cs typeface="Calibri"/>
              </a:rPr>
              <a:t>and</a:t>
            </a:r>
            <a:r>
              <a:rPr sz="3200" spc="-140" dirty="0">
                <a:latin typeface="Times New Roman"/>
                <a:cs typeface="Times New Roman"/>
              </a:rPr>
              <a:t> </a:t>
            </a:r>
            <a:r>
              <a:rPr sz="3200" dirty="0">
                <a:latin typeface="Calibri"/>
                <a:cs typeface="Calibri"/>
              </a:rPr>
              <a:t>easiest</a:t>
            </a:r>
            <a:r>
              <a:rPr sz="3200" spc="-150" dirty="0">
                <a:latin typeface="Times New Roman"/>
                <a:cs typeface="Times New Roman"/>
              </a:rPr>
              <a:t> </a:t>
            </a:r>
            <a:r>
              <a:rPr sz="3200" dirty="0">
                <a:latin typeface="Calibri"/>
                <a:cs typeface="Calibri"/>
              </a:rPr>
              <a:t>way</a:t>
            </a:r>
            <a:r>
              <a:rPr sz="3200" spc="-145" dirty="0">
                <a:latin typeface="Times New Roman"/>
                <a:cs typeface="Times New Roman"/>
              </a:rPr>
              <a:t> </a:t>
            </a:r>
            <a:r>
              <a:rPr sz="3200" spc="-25" dirty="0">
                <a:latin typeface="Calibri"/>
                <a:cs typeface="Calibri"/>
              </a:rPr>
              <a:t>to</a:t>
            </a:r>
            <a:r>
              <a:rPr sz="3200" spc="-25" dirty="0">
                <a:latin typeface="Times New Roman"/>
                <a:cs typeface="Times New Roman"/>
              </a:rPr>
              <a:t> </a:t>
            </a:r>
            <a:r>
              <a:rPr sz="3200" spc="-10" dirty="0">
                <a:latin typeface="Calibri"/>
                <a:cs typeface="Calibri"/>
              </a:rPr>
              <a:t>create</a:t>
            </a:r>
            <a:r>
              <a:rPr sz="3200" spc="-145" dirty="0">
                <a:latin typeface="Times New Roman"/>
                <a:cs typeface="Times New Roman"/>
              </a:rPr>
              <a:t> </a:t>
            </a:r>
            <a:r>
              <a:rPr sz="3200" dirty="0">
                <a:latin typeface="Calibri"/>
                <a:cs typeface="Calibri"/>
              </a:rPr>
              <a:t>GUI</a:t>
            </a:r>
            <a:r>
              <a:rPr sz="3200" spc="-105" dirty="0">
                <a:latin typeface="Times New Roman"/>
                <a:cs typeface="Times New Roman"/>
              </a:rPr>
              <a:t> </a:t>
            </a:r>
            <a:r>
              <a:rPr sz="3200" spc="-10" dirty="0">
                <a:latin typeface="Calibri"/>
                <a:cs typeface="Calibri"/>
              </a:rPr>
              <a:t>applications.</a:t>
            </a:r>
            <a:endParaRPr sz="3200">
              <a:latin typeface="Calibri"/>
              <a:cs typeface="Calibri"/>
            </a:endParaRPr>
          </a:p>
          <a:p>
            <a:pPr marL="355600" indent="-342900">
              <a:lnSpc>
                <a:spcPct val="100000"/>
              </a:lnSpc>
              <a:spcBef>
                <a:spcPts val="330"/>
              </a:spcBef>
              <a:buFont typeface="Microsoft Sans Serif"/>
              <a:buChar char="•"/>
              <a:tabLst>
                <a:tab pos="355600" algn="l"/>
              </a:tabLst>
            </a:pPr>
            <a:r>
              <a:rPr sz="3200" spc="-10" dirty="0">
                <a:latin typeface="Calibri"/>
                <a:cs typeface="Calibri"/>
              </a:rPr>
              <a:t>Creating</a:t>
            </a:r>
            <a:r>
              <a:rPr sz="3200" spc="-135" dirty="0">
                <a:latin typeface="Times New Roman"/>
                <a:cs typeface="Times New Roman"/>
              </a:rPr>
              <a:t> </a:t>
            </a:r>
            <a:r>
              <a:rPr sz="3200" dirty="0">
                <a:latin typeface="Calibri"/>
                <a:cs typeface="Calibri"/>
              </a:rPr>
              <a:t>a</a:t>
            </a:r>
            <a:r>
              <a:rPr sz="3200" spc="-125" dirty="0">
                <a:latin typeface="Times New Roman"/>
                <a:cs typeface="Times New Roman"/>
              </a:rPr>
              <a:t> </a:t>
            </a:r>
            <a:r>
              <a:rPr sz="3200" dirty="0">
                <a:latin typeface="Calibri"/>
                <a:cs typeface="Calibri"/>
              </a:rPr>
              <a:t>GUI</a:t>
            </a:r>
            <a:r>
              <a:rPr sz="3200" spc="-135" dirty="0">
                <a:latin typeface="Times New Roman"/>
                <a:cs typeface="Times New Roman"/>
              </a:rPr>
              <a:t> </a:t>
            </a:r>
            <a:r>
              <a:rPr sz="3200" dirty="0">
                <a:latin typeface="Calibri"/>
                <a:cs typeface="Calibri"/>
              </a:rPr>
              <a:t>using</a:t>
            </a:r>
            <a:r>
              <a:rPr sz="3200" spc="-100" dirty="0">
                <a:latin typeface="Times New Roman"/>
                <a:cs typeface="Times New Roman"/>
              </a:rPr>
              <a:t> </a:t>
            </a:r>
            <a:r>
              <a:rPr sz="3200" dirty="0">
                <a:latin typeface="Calibri"/>
                <a:cs typeface="Calibri"/>
              </a:rPr>
              <a:t>tkinter</a:t>
            </a:r>
            <a:r>
              <a:rPr sz="3200" spc="-125" dirty="0">
                <a:latin typeface="Times New Roman"/>
                <a:cs typeface="Times New Roman"/>
              </a:rPr>
              <a:t> </a:t>
            </a:r>
            <a:r>
              <a:rPr sz="3200" dirty="0">
                <a:latin typeface="Calibri"/>
                <a:cs typeface="Calibri"/>
              </a:rPr>
              <a:t>is</a:t>
            </a:r>
            <a:r>
              <a:rPr sz="3200" spc="-145" dirty="0">
                <a:latin typeface="Times New Roman"/>
                <a:cs typeface="Times New Roman"/>
              </a:rPr>
              <a:t> </a:t>
            </a:r>
            <a:r>
              <a:rPr sz="3200" dirty="0">
                <a:latin typeface="Calibri"/>
                <a:cs typeface="Calibri"/>
              </a:rPr>
              <a:t>an</a:t>
            </a:r>
            <a:r>
              <a:rPr sz="3200" spc="-125" dirty="0">
                <a:latin typeface="Times New Roman"/>
                <a:cs typeface="Times New Roman"/>
              </a:rPr>
              <a:t> </a:t>
            </a:r>
            <a:r>
              <a:rPr sz="3200" dirty="0">
                <a:latin typeface="Calibri"/>
                <a:cs typeface="Calibri"/>
              </a:rPr>
              <a:t>easy</a:t>
            </a:r>
            <a:r>
              <a:rPr sz="3200" spc="-130" dirty="0">
                <a:latin typeface="Times New Roman"/>
                <a:cs typeface="Times New Roman"/>
              </a:rPr>
              <a:t> </a:t>
            </a:r>
            <a:r>
              <a:rPr sz="3200" spc="-10" dirty="0">
                <a:latin typeface="Calibri"/>
                <a:cs typeface="Calibri"/>
              </a:rPr>
              <a:t>task.</a:t>
            </a:r>
            <a:endParaRPr sz="3200">
              <a:latin typeface="Calibri"/>
              <a:cs typeface="Calibri"/>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233651"/>
            <a:ext cx="7939405" cy="5788025"/>
          </a:xfrm>
          <a:prstGeom prst="rect">
            <a:avLst/>
          </a:prstGeom>
        </p:spPr>
        <p:txBody>
          <a:bodyPr vert="horz" wrap="square" lIns="0" tIns="53975" rIns="0" bIns="0" rtlCol="0">
            <a:spAutoFit/>
          </a:bodyPr>
          <a:lstStyle/>
          <a:p>
            <a:pPr marL="12700">
              <a:lnSpc>
                <a:spcPct val="100000"/>
              </a:lnSpc>
              <a:spcBef>
                <a:spcPts val="425"/>
              </a:spcBef>
            </a:pPr>
            <a:r>
              <a:rPr sz="2700" b="1" dirty="0">
                <a:latin typeface="Calibri"/>
                <a:cs typeface="Calibri"/>
              </a:rPr>
              <a:t>What</a:t>
            </a:r>
            <a:r>
              <a:rPr sz="2700" spc="-105" dirty="0">
                <a:latin typeface="Times New Roman"/>
                <a:cs typeface="Times New Roman"/>
              </a:rPr>
              <a:t> </a:t>
            </a:r>
            <a:r>
              <a:rPr sz="2700" b="1" dirty="0">
                <a:latin typeface="Calibri"/>
                <a:cs typeface="Calibri"/>
              </a:rPr>
              <a:t>is</a:t>
            </a:r>
            <a:r>
              <a:rPr sz="2700" spc="-120" dirty="0">
                <a:latin typeface="Times New Roman"/>
                <a:cs typeface="Times New Roman"/>
              </a:rPr>
              <a:t> </a:t>
            </a:r>
            <a:r>
              <a:rPr sz="2700" b="1" spc="-10" dirty="0">
                <a:latin typeface="Calibri"/>
                <a:cs typeface="Calibri"/>
              </a:rPr>
              <a:t>Tkinter?</a:t>
            </a:r>
            <a:endParaRPr sz="2700">
              <a:latin typeface="Calibri"/>
              <a:cs typeface="Calibri"/>
            </a:endParaRPr>
          </a:p>
          <a:p>
            <a:pPr marL="355600" marR="102235" indent="-343535">
              <a:lnSpc>
                <a:spcPct val="90000"/>
              </a:lnSpc>
              <a:spcBef>
                <a:spcPts val="650"/>
              </a:spcBef>
            </a:pPr>
            <a:r>
              <a:rPr sz="2700" dirty="0">
                <a:latin typeface="Calibri"/>
                <a:cs typeface="Calibri"/>
              </a:rPr>
              <a:t>Tkinter</a:t>
            </a:r>
            <a:r>
              <a:rPr sz="2700" spc="-114" dirty="0">
                <a:latin typeface="Times New Roman"/>
                <a:cs typeface="Times New Roman"/>
              </a:rPr>
              <a:t> </a:t>
            </a:r>
            <a:r>
              <a:rPr sz="2700" dirty="0">
                <a:latin typeface="Calibri"/>
                <a:cs typeface="Calibri"/>
              </a:rPr>
              <a:t>in</a:t>
            </a:r>
            <a:r>
              <a:rPr sz="2700" spc="-95" dirty="0">
                <a:latin typeface="Times New Roman"/>
                <a:cs typeface="Times New Roman"/>
              </a:rPr>
              <a:t> </a:t>
            </a:r>
            <a:r>
              <a:rPr sz="2700" dirty="0">
                <a:latin typeface="Calibri"/>
                <a:cs typeface="Calibri"/>
              </a:rPr>
              <a:t>Python</a:t>
            </a:r>
            <a:r>
              <a:rPr sz="2700" spc="-90" dirty="0">
                <a:latin typeface="Times New Roman"/>
                <a:cs typeface="Times New Roman"/>
              </a:rPr>
              <a:t> </a:t>
            </a:r>
            <a:r>
              <a:rPr sz="2700" dirty="0">
                <a:latin typeface="Calibri"/>
                <a:cs typeface="Calibri"/>
              </a:rPr>
              <a:t>helps</a:t>
            </a:r>
            <a:r>
              <a:rPr sz="2700" spc="-114" dirty="0">
                <a:latin typeface="Times New Roman"/>
                <a:cs typeface="Times New Roman"/>
              </a:rPr>
              <a:t> </a:t>
            </a:r>
            <a:r>
              <a:rPr sz="2700" dirty="0">
                <a:latin typeface="Calibri"/>
                <a:cs typeface="Calibri"/>
              </a:rPr>
              <a:t>in</a:t>
            </a:r>
            <a:r>
              <a:rPr sz="2700" spc="-95" dirty="0">
                <a:latin typeface="Times New Roman"/>
                <a:cs typeface="Times New Roman"/>
              </a:rPr>
              <a:t> </a:t>
            </a:r>
            <a:r>
              <a:rPr sz="2700" dirty="0">
                <a:latin typeface="Calibri"/>
                <a:cs typeface="Calibri"/>
              </a:rPr>
              <a:t>creating</a:t>
            </a:r>
            <a:r>
              <a:rPr sz="2700" spc="-105" dirty="0">
                <a:latin typeface="Times New Roman"/>
                <a:cs typeface="Times New Roman"/>
              </a:rPr>
              <a:t> </a:t>
            </a:r>
            <a:r>
              <a:rPr sz="2700" dirty="0">
                <a:latin typeface="Calibri"/>
                <a:cs typeface="Calibri"/>
              </a:rPr>
              <a:t>GUI</a:t>
            </a:r>
            <a:r>
              <a:rPr sz="2700" spc="-105" dirty="0">
                <a:latin typeface="Times New Roman"/>
                <a:cs typeface="Times New Roman"/>
              </a:rPr>
              <a:t> </a:t>
            </a:r>
            <a:r>
              <a:rPr sz="2700" spc="-10" dirty="0">
                <a:latin typeface="Calibri"/>
                <a:cs typeface="Calibri"/>
              </a:rPr>
              <a:t>Applications</a:t>
            </a:r>
            <a:r>
              <a:rPr sz="2700" spc="-110" dirty="0">
                <a:latin typeface="Times New Roman"/>
                <a:cs typeface="Times New Roman"/>
              </a:rPr>
              <a:t> </a:t>
            </a:r>
            <a:r>
              <a:rPr sz="2700" spc="-20" dirty="0">
                <a:latin typeface="Calibri"/>
                <a:cs typeface="Calibri"/>
              </a:rPr>
              <a:t>with</a:t>
            </a:r>
            <a:r>
              <a:rPr sz="2700" spc="-20" dirty="0">
                <a:latin typeface="Times New Roman"/>
                <a:cs typeface="Times New Roman"/>
              </a:rPr>
              <a:t> </a:t>
            </a:r>
            <a:r>
              <a:rPr sz="2700" dirty="0">
                <a:latin typeface="Calibri"/>
                <a:cs typeface="Calibri"/>
              </a:rPr>
              <a:t>minimum</a:t>
            </a:r>
            <a:r>
              <a:rPr sz="2700" spc="-120" dirty="0">
                <a:latin typeface="Times New Roman"/>
                <a:cs typeface="Times New Roman"/>
              </a:rPr>
              <a:t> </a:t>
            </a:r>
            <a:r>
              <a:rPr sz="2700" dirty="0">
                <a:latin typeface="Calibri"/>
                <a:cs typeface="Calibri"/>
              </a:rPr>
              <a:t>hassle.</a:t>
            </a:r>
            <a:r>
              <a:rPr sz="2700" spc="-140" dirty="0">
                <a:latin typeface="Times New Roman"/>
                <a:cs typeface="Times New Roman"/>
              </a:rPr>
              <a:t> </a:t>
            </a:r>
            <a:r>
              <a:rPr sz="2700" dirty="0">
                <a:latin typeface="Calibri"/>
                <a:cs typeface="Calibri"/>
              </a:rPr>
              <a:t>Among</a:t>
            </a:r>
            <a:r>
              <a:rPr sz="2700" spc="-125" dirty="0">
                <a:latin typeface="Times New Roman"/>
                <a:cs typeface="Times New Roman"/>
              </a:rPr>
              <a:t> </a:t>
            </a:r>
            <a:r>
              <a:rPr sz="2700" dirty="0">
                <a:latin typeface="Calibri"/>
                <a:cs typeface="Calibri"/>
              </a:rPr>
              <a:t>various</a:t>
            </a:r>
            <a:r>
              <a:rPr sz="2700" spc="-130" dirty="0">
                <a:latin typeface="Times New Roman"/>
                <a:cs typeface="Times New Roman"/>
              </a:rPr>
              <a:t> </a:t>
            </a:r>
            <a:r>
              <a:rPr sz="2700" dirty="0">
                <a:latin typeface="Calibri"/>
                <a:cs typeface="Calibri"/>
              </a:rPr>
              <a:t>GUI</a:t>
            </a:r>
            <a:r>
              <a:rPr sz="2700" spc="-125" dirty="0">
                <a:latin typeface="Times New Roman"/>
                <a:cs typeface="Times New Roman"/>
              </a:rPr>
              <a:t> </a:t>
            </a:r>
            <a:r>
              <a:rPr sz="2700" spc="-10" dirty="0">
                <a:latin typeface="Calibri"/>
                <a:cs typeface="Calibri"/>
              </a:rPr>
              <a:t>Frameworks,</a:t>
            </a:r>
            <a:r>
              <a:rPr sz="2700" spc="-10" dirty="0">
                <a:latin typeface="Times New Roman"/>
                <a:cs typeface="Times New Roman"/>
              </a:rPr>
              <a:t> </a:t>
            </a:r>
            <a:r>
              <a:rPr sz="2700" dirty="0">
                <a:latin typeface="Calibri"/>
                <a:cs typeface="Calibri"/>
              </a:rPr>
              <a:t>Tkinter</a:t>
            </a:r>
            <a:r>
              <a:rPr sz="2700" spc="-114" dirty="0">
                <a:latin typeface="Times New Roman"/>
                <a:cs typeface="Times New Roman"/>
              </a:rPr>
              <a:t> </a:t>
            </a:r>
            <a:r>
              <a:rPr sz="2700" dirty="0">
                <a:latin typeface="Calibri"/>
                <a:cs typeface="Calibri"/>
              </a:rPr>
              <a:t>is</a:t>
            </a:r>
            <a:r>
              <a:rPr sz="2700" spc="-85" dirty="0">
                <a:latin typeface="Times New Roman"/>
                <a:cs typeface="Times New Roman"/>
              </a:rPr>
              <a:t> </a:t>
            </a:r>
            <a:r>
              <a:rPr sz="2700" dirty="0">
                <a:latin typeface="Calibri"/>
                <a:cs typeface="Calibri"/>
              </a:rPr>
              <a:t>the</a:t>
            </a:r>
            <a:r>
              <a:rPr sz="2700" spc="-90" dirty="0">
                <a:latin typeface="Times New Roman"/>
                <a:cs typeface="Times New Roman"/>
              </a:rPr>
              <a:t> </a:t>
            </a:r>
            <a:r>
              <a:rPr sz="2700" dirty="0">
                <a:latin typeface="Calibri"/>
                <a:cs typeface="Calibri"/>
              </a:rPr>
              <a:t>only</a:t>
            </a:r>
            <a:r>
              <a:rPr sz="2700" spc="-75" dirty="0">
                <a:latin typeface="Times New Roman"/>
                <a:cs typeface="Times New Roman"/>
              </a:rPr>
              <a:t> </a:t>
            </a:r>
            <a:r>
              <a:rPr sz="2700" spc="-10" dirty="0">
                <a:latin typeface="Calibri"/>
                <a:cs typeface="Calibri"/>
              </a:rPr>
              <a:t>framework</a:t>
            </a:r>
            <a:r>
              <a:rPr sz="2700" spc="-110" dirty="0">
                <a:latin typeface="Times New Roman"/>
                <a:cs typeface="Times New Roman"/>
              </a:rPr>
              <a:t> </a:t>
            </a:r>
            <a:r>
              <a:rPr sz="2700" dirty="0">
                <a:latin typeface="Calibri"/>
                <a:cs typeface="Calibri"/>
              </a:rPr>
              <a:t>that</a:t>
            </a:r>
            <a:r>
              <a:rPr sz="2700" spc="-95" dirty="0">
                <a:latin typeface="Times New Roman"/>
                <a:cs typeface="Times New Roman"/>
              </a:rPr>
              <a:t> </a:t>
            </a:r>
            <a:r>
              <a:rPr sz="2700" dirty="0">
                <a:latin typeface="Calibri"/>
                <a:cs typeface="Calibri"/>
              </a:rPr>
              <a:t>is</a:t>
            </a:r>
            <a:r>
              <a:rPr sz="2700" spc="-90" dirty="0">
                <a:latin typeface="Times New Roman"/>
                <a:cs typeface="Times New Roman"/>
              </a:rPr>
              <a:t> </a:t>
            </a:r>
            <a:r>
              <a:rPr sz="2700" spc="-10" dirty="0">
                <a:latin typeface="Calibri"/>
                <a:cs typeface="Calibri"/>
              </a:rPr>
              <a:t>built-</a:t>
            </a:r>
            <a:r>
              <a:rPr sz="2700" dirty="0">
                <a:latin typeface="Calibri"/>
                <a:cs typeface="Calibri"/>
              </a:rPr>
              <a:t>in</a:t>
            </a:r>
            <a:r>
              <a:rPr sz="2700" spc="-90" dirty="0">
                <a:latin typeface="Times New Roman"/>
                <a:cs typeface="Times New Roman"/>
              </a:rPr>
              <a:t> </a:t>
            </a:r>
            <a:r>
              <a:rPr sz="2700" spc="-20" dirty="0">
                <a:latin typeface="Calibri"/>
                <a:cs typeface="Calibri"/>
              </a:rPr>
              <a:t>into</a:t>
            </a:r>
            <a:r>
              <a:rPr sz="2700" spc="-20" dirty="0">
                <a:latin typeface="Times New Roman"/>
                <a:cs typeface="Times New Roman"/>
              </a:rPr>
              <a:t> </a:t>
            </a:r>
            <a:r>
              <a:rPr sz="2700" dirty="0">
                <a:latin typeface="Calibri"/>
                <a:cs typeface="Calibri"/>
              </a:rPr>
              <a:t>Python's</a:t>
            </a:r>
            <a:r>
              <a:rPr sz="2700" spc="-95" dirty="0">
                <a:latin typeface="Times New Roman"/>
                <a:cs typeface="Times New Roman"/>
              </a:rPr>
              <a:t> </a:t>
            </a:r>
            <a:r>
              <a:rPr sz="2700" spc="-10" dirty="0">
                <a:latin typeface="Calibri"/>
                <a:cs typeface="Calibri"/>
              </a:rPr>
              <a:t>Standard</a:t>
            </a:r>
            <a:r>
              <a:rPr sz="2700" spc="-114" dirty="0">
                <a:latin typeface="Times New Roman"/>
                <a:cs typeface="Times New Roman"/>
              </a:rPr>
              <a:t> </a:t>
            </a:r>
            <a:r>
              <a:rPr sz="2700" spc="-10" dirty="0">
                <a:latin typeface="Calibri"/>
                <a:cs typeface="Calibri"/>
              </a:rPr>
              <a:t>Library.</a:t>
            </a:r>
            <a:endParaRPr sz="2700">
              <a:latin typeface="Calibri"/>
              <a:cs typeface="Calibri"/>
            </a:endParaRPr>
          </a:p>
          <a:p>
            <a:pPr>
              <a:lnSpc>
                <a:spcPct val="100000"/>
              </a:lnSpc>
              <a:spcBef>
                <a:spcPts val="915"/>
              </a:spcBef>
            </a:pPr>
            <a:endParaRPr sz="2700">
              <a:latin typeface="Calibri"/>
              <a:cs typeface="Calibri"/>
            </a:endParaRPr>
          </a:p>
          <a:p>
            <a:pPr marL="355600" marR="334010" indent="-343535">
              <a:lnSpc>
                <a:spcPct val="90000"/>
              </a:lnSpc>
              <a:spcBef>
                <a:spcPts val="5"/>
              </a:spcBef>
              <a:buFont typeface="Microsoft Sans Serif"/>
              <a:buChar char="•"/>
              <a:tabLst>
                <a:tab pos="355600" algn="l"/>
              </a:tabLst>
            </a:pPr>
            <a:r>
              <a:rPr sz="2700" dirty="0">
                <a:latin typeface="Calibri"/>
                <a:cs typeface="Calibri"/>
              </a:rPr>
              <a:t>An</a:t>
            </a:r>
            <a:r>
              <a:rPr sz="2700" spc="-100" dirty="0">
                <a:latin typeface="Times New Roman"/>
                <a:cs typeface="Times New Roman"/>
              </a:rPr>
              <a:t> </a:t>
            </a:r>
            <a:r>
              <a:rPr sz="2700" spc="-10" dirty="0">
                <a:latin typeface="Calibri"/>
                <a:cs typeface="Calibri"/>
              </a:rPr>
              <a:t>important</a:t>
            </a:r>
            <a:r>
              <a:rPr sz="2700" spc="-105" dirty="0">
                <a:latin typeface="Times New Roman"/>
                <a:cs typeface="Times New Roman"/>
              </a:rPr>
              <a:t> </a:t>
            </a:r>
            <a:r>
              <a:rPr sz="2700" spc="-20" dirty="0">
                <a:latin typeface="Calibri"/>
                <a:cs typeface="Calibri"/>
              </a:rPr>
              <a:t>feature</a:t>
            </a:r>
            <a:r>
              <a:rPr sz="2700" spc="-114" dirty="0">
                <a:latin typeface="Times New Roman"/>
                <a:cs typeface="Times New Roman"/>
              </a:rPr>
              <a:t> </a:t>
            </a:r>
            <a:r>
              <a:rPr sz="2700" dirty="0">
                <a:latin typeface="Calibri"/>
                <a:cs typeface="Calibri"/>
              </a:rPr>
              <a:t>in</a:t>
            </a:r>
            <a:r>
              <a:rPr sz="2700" spc="-100" dirty="0">
                <a:latin typeface="Times New Roman"/>
                <a:cs typeface="Times New Roman"/>
              </a:rPr>
              <a:t> </a:t>
            </a:r>
            <a:r>
              <a:rPr sz="2700" spc="-20" dirty="0">
                <a:latin typeface="Calibri"/>
                <a:cs typeface="Calibri"/>
              </a:rPr>
              <a:t>favor</a:t>
            </a:r>
            <a:r>
              <a:rPr sz="2700" spc="-100" dirty="0">
                <a:latin typeface="Times New Roman"/>
                <a:cs typeface="Times New Roman"/>
              </a:rPr>
              <a:t> </a:t>
            </a:r>
            <a:r>
              <a:rPr sz="2700" dirty="0">
                <a:latin typeface="Calibri"/>
                <a:cs typeface="Calibri"/>
              </a:rPr>
              <a:t>of</a:t>
            </a:r>
            <a:r>
              <a:rPr sz="2700" spc="-90" dirty="0">
                <a:latin typeface="Times New Roman"/>
                <a:cs typeface="Times New Roman"/>
              </a:rPr>
              <a:t> </a:t>
            </a:r>
            <a:r>
              <a:rPr sz="2700" dirty="0">
                <a:latin typeface="Calibri"/>
                <a:cs typeface="Calibri"/>
              </a:rPr>
              <a:t>Tkinter</a:t>
            </a:r>
            <a:r>
              <a:rPr sz="2700" spc="-110" dirty="0">
                <a:latin typeface="Times New Roman"/>
                <a:cs typeface="Times New Roman"/>
              </a:rPr>
              <a:t> </a:t>
            </a:r>
            <a:r>
              <a:rPr sz="2700" dirty="0">
                <a:latin typeface="Calibri"/>
                <a:cs typeface="Calibri"/>
              </a:rPr>
              <a:t>is</a:t>
            </a:r>
            <a:r>
              <a:rPr sz="2700" spc="-95" dirty="0">
                <a:latin typeface="Times New Roman"/>
                <a:cs typeface="Times New Roman"/>
              </a:rPr>
              <a:t> </a:t>
            </a:r>
            <a:r>
              <a:rPr sz="2700" dirty="0">
                <a:latin typeface="Calibri"/>
                <a:cs typeface="Calibri"/>
              </a:rPr>
              <a:t>that</a:t>
            </a:r>
            <a:r>
              <a:rPr sz="2700" spc="-105" dirty="0">
                <a:latin typeface="Times New Roman"/>
                <a:cs typeface="Times New Roman"/>
              </a:rPr>
              <a:t> </a:t>
            </a:r>
            <a:r>
              <a:rPr sz="2700" dirty="0">
                <a:latin typeface="Calibri"/>
                <a:cs typeface="Calibri"/>
              </a:rPr>
              <a:t>it</a:t>
            </a:r>
            <a:r>
              <a:rPr sz="2700" spc="-85" dirty="0">
                <a:latin typeface="Times New Roman"/>
                <a:cs typeface="Times New Roman"/>
              </a:rPr>
              <a:t> </a:t>
            </a:r>
            <a:r>
              <a:rPr sz="2700" spc="-25" dirty="0">
                <a:latin typeface="Calibri"/>
                <a:cs typeface="Calibri"/>
              </a:rPr>
              <a:t>is</a:t>
            </a:r>
            <a:r>
              <a:rPr sz="2700" spc="-25" dirty="0">
                <a:latin typeface="Times New Roman"/>
                <a:cs typeface="Times New Roman"/>
              </a:rPr>
              <a:t> </a:t>
            </a:r>
            <a:r>
              <a:rPr sz="2700" spc="-20" dirty="0">
                <a:latin typeface="Calibri"/>
                <a:cs typeface="Calibri"/>
              </a:rPr>
              <a:t>cross-</a:t>
            </a:r>
            <a:r>
              <a:rPr sz="2700" spc="-10" dirty="0">
                <a:latin typeface="Calibri"/>
                <a:cs typeface="Calibri"/>
              </a:rPr>
              <a:t>platform,</a:t>
            </a:r>
            <a:r>
              <a:rPr sz="2700" spc="-105" dirty="0">
                <a:latin typeface="Times New Roman"/>
                <a:cs typeface="Times New Roman"/>
              </a:rPr>
              <a:t> </a:t>
            </a:r>
            <a:r>
              <a:rPr sz="2700" dirty="0">
                <a:latin typeface="Calibri"/>
                <a:cs typeface="Calibri"/>
              </a:rPr>
              <a:t>so</a:t>
            </a:r>
            <a:r>
              <a:rPr sz="2700" spc="-80" dirty="0">
                <a:latin typeface="Times New Roman"/>
                <a:cs typeface="Times New Roman"/>
              </a:rPr>
              <a:t> </a:t>
            </a:r>
            <a:r>
              <a:rPr sz="2700" dirty="0">
                <a:latin typeface="Calibri"/>
                <a:cs typeface="Calibri"/>
              </a:rPr>
              <a:t>the</a:t>
            </a:r>
            <a:r>
              <a:rPr sz="2700" spc="-95" dirty="0">
                <a:latin typeface="Times New Roman"/>
                <a:cs typeface="Times New Roman"/>
              </a:rPr>
              <a:t> </a:t>
            </a:r>
            <a:r>
              <a:rPr sz="2700" dirty="0">
                <a:latin typeface="Calibri"/>
                <a:cs typeface="Calibri"/>
              </a:rPr>
              <a:t>same</a:t>
            </a:r>
            <a:r>
              <a:rPr sz="2700" spc="-95" dirty="0">
                <a:latin typeface="Times New Roman"/>
                <a:cs typeface="Times New Roman"/>
              </a:rPr>
              <a:t> </a:t>
            </a:r>
            <a:r>
              <a:rPr sz="2700" dirty="0">
                <a:latin typeface="Calibri"/>
                <a:cs typeface="Calibri"/>
              </a:rPr>
              <a:t>code</a:t>
            </a:r>
            <a:r>
              <a:rPr sz="2700" spc="-90" dirty="0">
                <a:latin typeface="Times New Roman"/>
                <a:cs typeface="Times New Roman"/>
              </a:rPr>
              <a:t> </a:t>
            </a:r>
            <a:r>
              <a:rPr sz="2700" dirty="0">
                <a:latin typeface="Calibri"/>
                <a:cs typeface="Calibri"/>
              </a:rPr>
              <a:t>can</a:t>
            </a:r>
            <a:r>
              <a:rPr sz="2700" spc="-90" dirty="0">
                <a:latin typeface="Times New Roman"/>
                <a:cs typeface="Times New Roman"/>
              </a:rPr>
              <a:t> </a:t>
            </a:r>
            <a:r>
              <a:rPr sz="2700" dirty="0">
                <a:latin typeface="Calibri"/>
                <a:cs typeface="Calibri"/>
              </a:rPr>
              <a:t>easily</a:t>
            </a:r>
            <a:r>
              <a:rPr sz="2700" spc="-80" dirty="0">
                <a:latin typeface="Times New Roman"/>
                <a:cs typeface="Times New Roman"/>
              </a:rPr>
              <a:t> </a:t>
            </a:r>
            <a:r>
              <a:rPr sz="2700" dirty="0">
                <a:latin typeface="Calibri"/>
                <a:cs typeface="Calibri"/>
              </a:rPr>
              <a:t>work</a:t>
            </a:r>
            <a:r>
              <a:rPr sz="2700" spc="-95" dirty="0">
                <a:latin typeface="Times New Roman"/>
                <a:cs typeface="Times New Roman"/>
              </a:rPr>
              <a:t> </a:t>
            </a:r>
            <a:r>
              <a:rPr sz="2700" spc="-25" dirty="0">
                <a:latin typeface="Calibri"/>
                <a:cs typeface="Calibri"/>
              </a:rPr>
              <a:t>on</a:t>
            </a:r>
            <a:r>
              <a:rPr sz="2700" spc="-25" dirty="0">
                <a:latin typeface="Times New Roman"/>
                <a:cs typeface="Times New Roman"/>
              </a:rPr>
              <a:t> </a:t>
            </a:r>
            <a:r>
              <a:rPr sz="2700" dirty="0">
                <a:latin typeface="Calibri"/>
                <a:cs typeface="Calibri"/>
              </a:rPr>
              <a:t>Windows,</a:t>
            </a:r>
            <a:r>
              <a:rPr sz="2700" spc="-114" dirty="0">
                <a:latin typeface="Times New Roman"/>
                <a:cs typeface="Times New Roman"/>
              </a:rPr>
              <a:t> </a:t>
            </a:r>
            <a:r>
              <a:rPr sz="2700" dirty="0">
                <a:latin typeface="Calibri"/>
                <a:cs typeface="Calibri"/>
              </a:rPr>
              <a:t>macOS,</a:t>
            </a:r>
            <a:r>
              <a:rPr sz="2700" spc="-114" dirty="0">
                <a:latin typeface="Times New Roman"/>
                <a:cs typeface="Times New Roman"/>
              </a:rPr>
              <a:t> </a:t>
            </a:r>
            <a:r>
              <a:rPr sz="2700" dirty="0">
                <a:latin typeface="Calibri"/>
                <a:cs typeface="Calibri"/>
              </a:rPr>
              <a:t>and</a:t>
            </a:r>
            <a:r>
              <a:rPr sz="2700" spc="-114" dirty="0">
                <a:latin typeface="Times New Roman"/>
                <a:cs typeface="Times New Roman"/>
              </a:rPr>
              <a:t> </a:t>
            </a:r>
            <a:r>
              <a:rPr sz="2700" spc="-10" dirty="0">
                <a:latin typeface="Calibri"/>
                <a:cs typeface="Calibri"/>
              </a:rPr>
              <a:t>Linux.</a:t>
            </a:r>
            <a:endParaRPr sz="2700">
              <a:latin typeface="Calibri"/>
              <a:cs typeface="Calibri"/>
            </a:endParaRPr>
          </a:p>
          <a:p>
            <a:pPr marL="355600" indent="-342900">
              <a:lnSpc>
                <a:spcPct val="100000"/>
              </a:lnSpc>
              <a:spcBef>
                <a:spcPts val="320"/>
              </a:spcBef>
              <a:buFont typeface="Microsoft Sans Serif"/>
              <a:buChar char="•"/>
              <a:tabLst>
                <a:tab pos="355600" algn="l"/>
              </a:tabLst>
            </a:pPr>
            <a:r>
              <a:rPr sz="2700" dirty="0">
                <a:latin typeface="Calibri"/>
                <a:cs typeface="Calibri"/>
              </a:rPr>
              <a:t>Tkinter</a:t>
            </a:r>
            <a:r>
              <a:rPr sz="2700" spc="-114" dirty="0">
                <a:latin typeface="Times New Roman"/>
                <a:cs typeface="Times New Roman"/>
              </a:rPr>
              <a:t> </a:t>
            </a:r>
            <a:r>
              <a:rPr sz="2700" dirty="0">
                <a:latin typeface="Calibri"/>
                <a:cs typeface="Calibri"/>
              </a:rPr>
              <a:t>is</a:t>
            </a:r>
            <a:r>
              <a:rPr sz="2700" spc="-85" dirty="0">
                <a:latin typeface="Times New Roman"/>
                <a:cs typeface="Times New Roman"/>
              </a:rPr>
              <a:t> </a:t>
            </a:r>
            <a:r>
              <a:rPr sz="2700" dirty="0">
                <a:latin typeface="Calibri"/>
                <a:cs typeface="Calibri"/>
              </a:rPr>
              <a:t>a</a:t>
            </a:r>
            <a:r>
              <a:rPr sz="2700" spc="-85" dirty="0">
                <a:latin typeface="Times New Roman"/>
                <a:cs typeface="Times New Roman"/>
              </a:rPr>
              <a:t> </a:t>
            </a:r>
            <a:r>
              <a:rPr sz="2700" spc="-10" dirty="0">
                <a:latin typeface="Calibri"/>
                <a:cs typeface="Calibri"/>
              </a:rPr>
              <a:t>lightweight</a:t>
            </a:r>
            <a:r>
              <a:rPr sz="2700" spc="-95" dirty="0">
                <a:latin typeface="Times New Roman"/>
                <a:cs typeface="Times New Roman"/>
              </a:rPr>
              <a:t> </a:t>
            </a:r>
            <a:r>
              <a:rPr sz="2700" spc="-10" dirty="0">
                <a:latin typeface="Calibri"/>
                <a:cs typeface="Calibri"/>
              </a:rPr>
              <a:t>module.</a:t>
            </a:r>
            <a:endParaRPr sz="2700">
              <a:latin typeface="Calibri"/>
              <a:cs typeface="Calibri"/>
            </a:endParaRPr>
          </a:p>
          <a:p>
            <a:pPr marL="355600" marR="5080" indent="-343535">
              <a:lnSpc>
                <a:spcPts val="2920"/>
              </a:lnSpc>
              <a:spcBef>
                <a:spcPts val="695"/>
              </a:spcBef>
              <a:buFont typeface="Microsoft Sans Serif"/>
              <a:buChar char="•"/>
              <a:tabLst>
                <a:tab pos="355600" algn="l"/>
              </a:tabLst>
            </a:pPr>
            <a:r>
              <a:rPr sz="2700" dirty="0">
                <a:latin typeface="Calibri"/>
                <a:cs typeface="Calibri"/>
              </a:rPr>
              <a:t>It</a:t>
            </a:r>
            <a:r>
              <a:rPr sz="2700" spc="-100" dirty="0">
                <a:latin typeface="Times New Roman"/>
                <a:cs typeface="Times New Roman"/>
              </a:rPr>
              <a:t> </a:t>
            </a:r>
            <a:r>
              <a:rPr sz="2700" dirty="0">
                <a:latin typeface="Calibri"/>
                <a:cs typeface="Calibri"/>
              </a:rPr>
              <a:t>comes</a:t>
            </a:r>
            <a:r>
              <a:rPr sz="2700" spc="-80" dirty="0">
                <a:latin typeface="Times New Roman"/>
                <a:cs typeface="Times New Roman"/>
              </a:rPr>
              <a:t> </a:t>
            </a:r>
            <a:r>
              <a:rPr sz="2700" dirty="0">
                <a:latin typeface="Calibri"/>
                <a:cs typeface="Calibri"/>
              </a:rPr>
              <a:t>as</a:t>
            </a:r>
            <a:r>
              <a:rPr sz="2700" spc="-100" dirty="0">
                <a:latin typeface="Times New Roman"/>
                <a:cs typeface="Times New Roman"/>
              </a:rPr>
              <a:t> </a:t>
            </a:r>
            <a:r>
              <a:rPr sz="2700" dirty="0">
                <a:latin typeface="Calibri"/>
                <a:cs typeface="Calibri"/>
              </a:rPr>
              <a:t>part</a:t>
            </a:r>
            <a:r>
              <a:rPr sz="2700" spc="-105" dirty="0">
                <a:latin typeface="Times New Roman"/>
                <a:cs typeface="Times New Roman"/>
              </a:rPr>
              <a:t> </a:t>
            </a:r>
            <a:r>
              <a:rPr sz="2700" dirty="0">
                <a:latin typeface="Calibri"/>
                <a:cs typeface="Calibri"/>
              </a:rPr>
              <a:t>of</a:t>
            </a:r>
            <a:r>
              <a:rPr sz="2700" spc="-75" dirty="0">
                <a:latin typeface="Times New Roman"/>
                <a:cs typeface="Times New Roman"/>
              </a:rPr>
              <a:t> </a:t>
            </a:r>
            <a:r>
              <a:rPr sz="2700" dirty="0">
                <a:latin typeface="Calibri"/>
                <a:cs typeface="Calibri"/>
              </a:rPr>
              <a:t>the</a:t>
            </a:r>
            <a:r>
              <a:rPr sz="2700" spc="-100" dirty="0">
                <a:latin typeface="Times New Roman"/>
                <a:cs typeface="Times New Roman"/>
              </a:rPr>
              <a:t> </a:t>
            </a:r>
            <a:r>
              <a:rPr sz="2700" spc="-10" dirty="0">
                <a:latin typeface="Calibri"/>
                <a:cs typeface="Calibri"/>
              </a:rPr>
              <a:t>standard</a:t>
            </a:r>
            <a:r>
              <a:rPr sz="2700" spc="-110" dirty="0">
                <a:latin typeface="Times New Roman"/>
                <a:cs typeface="Times New Roman"/>
              </a:rPr>
              <a:t> </a:t>
            </a:r>
            <a:r>
              <a:rPr sz="2700" dirty="0">
                <a:latin typeface="Calibri"/>
                <a:cs typeface="Calibri"/>
              </a:rPr>
              <a:t>Python</a:t>
            </a:r>
            <a:r>
              <a:rPr sz="2700" spc="-85" dirty="0">
                <a:latin typeface="Times New Roman"/>
                <a:cs typeface="Times New Roman"/>
              </a:rPr>
              <a:t> </a:t>
            </a:r>
            <a:r>
              <a:rPr sz="2700" spc="-10" dirty="0">
                <a:latin typeface="Calibri"/>
                <a:cs typeface="Calibri"/>
              </a:rPr>
              <a:t>installation,</a:t>
            </a:r>
            <a:r>
              <a:rPr sz="2700" spc="-95" dirty="0">
                <a:latin typeface="Times New Roman"/>
                <a:cs typeface="Times New Roman"/>
              </a:rPr>
              <a:t> </a:t>
            </a:r>
            <a:r>
              <a:rPr sz="2700" spc="-25" dirty="0">
                <a:latin typeface="Calibri"/>
                <a:cs typeface="Calibri"/>
              </a:rPr>
              <a:t>so</a:t>
            </a:r>
            <a:r>
              <a:rPr sz="2700" spc="-25" dirty="0">
                <a:latin typeface="Times New Roman"/>
                <a:cs typeface="Times New Roman"/>
              </a:rPr>
              <a:t> </a:t>
            </a:r>
            <a:r>
              <a:rPr sz="2700" dirty="0">
                <a:latin typeface="Calibri"/>
                <a:cs typeface="Calibri"/>
              </a:rPr>
              <a:t>you</a:t>
            </a:r>
            <a:r>
              <a:rPr sz="2700" spc="-110" dirty="0">
                <a:latin typeface="Times New Roman"/>
                <a:cs typeface="Times New Roman"/>
              </a:rPr>
              <a:t> </a:t>
            </a:r>
            <a:r>
              <a:rPr sz="2700" dirty="0">
                <a:latin typeface="Calibri"/>
                <a:cs typeface="Calibri"/>
              </a:rPr>
              <a:t>don't</a:t>
            </a:r>
            <a:r>
              <a:rPr sz="2700" spc="-120" dirty="0">
                <a:latin typeface="Times New Roman"/>
                <a:cs typeface="Times New Roman"/>
              </a:rPr>
              <a:t> </a:t>
            </a:r>
            <a:r>
              <a:rPr sz="2700" dirty="0">
                <a:latin typeface="Calibri"/>
                <a:cs typeface="Calibri"/>
              </a:rPr>
              <a:t>have</a:t>
            </a:r>
            <a:r>
              <a:rPr sz="2700" spc="-114" dirty="0">
                <a:latin typeface="Times New Roman"/>
                <a:cs typeface="Times New Roman"/>
              </a:rPr>
              <a:t> </a:t>
            </a:r>
            <a:r>
              <a:rPr sz="2700" dirty="0">
                <a:latin typeface="Calibri"/>
                <a:cs typeface="Calibri"/>
              </a:rPr>
              <a:t>to</a:t>
            </a:r>
            <a:r>
              <a:rPr sz="2700" spc="-110" dirty="0">
                <a:latin typeface="Times New Roman"/>
                <a:cs typeface="Times New Roman"/>
              </a:rPr>
              <a:t> </a:t>
            </a:r>
            <a:r>
              <a:rPr sz="2700" spc="-10" dirty="0">
                <a:latin typeface="Calibri"/>
                <a:cs typeface="Calibri"/>
              </a:rPr>
              <a:t>install</a:t>
            </a:r>
            <a:r>
              <a:rPr sz="2700" spc="-100" dirty="0">
                <a:latin typeface="Times New Roman"/>
                <a:cs typeface="Times New Roman"/>
              </a:rPr>
              <a:t> </a:t>
            </a:r>
            <a:r>
              <a:rPr sz="2700" dirty="0">
                <a:latin typeface="Calibri"/>
                <a:cs typeface="Calibri"/>
              </a:rPr>
              <a:t>it</a:t>
            </a:r>
            <a:r>
              <a:rPr sz="2700" spc="-105" dirty="0">
                <a:latin typeface="Times New Roman"/>
                <a:cs typeface="Times New Roman"/>
              </a:rPr>
              <a:t> </a:t>
            </a:r>
            <a:r>
              <a:rPr sz="2700" spc="-10" dirty="0">
                <a:latin typeface="Calibri"/>
                <a:cs typeface="Calibri"/>
              </a:rPr>
              <a:t>separately.</a:t>
            </a:r>
            <a:endParaRPr sz="2700">
              <a:latin typeface="Calibri"/>
              <a:cs typeface="Calibri"/>
            </a:endParaRPr>
          </a:p>
          <a:p>
            <a:pPr marL="355600" marR="412750" indent="-343535">
              <a:lnSpc>
                <a:spcPts val="2920"/>
              </a:lnSpc>
              <a:spcBef>
                <a:spcPts val="640"/>
              </a:spcBef>
              <a:buFont typeface="Microsoft Sans Serif"/>
              <a:buChar char="•"/>
              <a:tabLst>
                <a:tab pos="355600" algn="l"/>
              </a:tabLst>
            </a:pPr>
            <a:r>
              <a:rPr sz="2700" dirty="0">
                <a:latin typeface="Calibri"/>
                <a:cs typeface="Calibri"/>
              </a:rPr>
              <a:t>It</a:t>
            </a:r>
            <a:r>
              <a:rPr sz="2700" spc="-100" dirty="0">
                <a:latin typeface="Times New Roman"/>
                <a:cs typeface="Times New Roman"/>
              </a:rPr>
              <a:t> </a:t>
            </a:r>
            <a:r>
              <a:rPr sz="2700" dirty="0">
                <a:latin typeface="Calibri"/>
                <a:cs typeface="Calibri"/>
              </a:rPr>
              <a:t>supports</a:t>
            </a:r>
            <a:r>
              <a:rPr sz="2700" spc="-105" dirty="0">
                <a:latin typeface="Times New Roman"/>
                <a:cs typeface="Times New Roman"/>
              </a:rPr>
              <a:t> </a:t>
            </a:r>
            <a:r>
              <a:rPr sz="2700" dirty="0">
                <a:latin typeface="Calibri"/>
                <a:cs typeface="Calibri"/>
              </a:rPr>
              <a:t>a</a:t>
            </a:r>
            <a:r>
              <a:rPr sz="2700" spc="-80" dirty="0">
                <a:latin typeface="Times New Roman"/>
                <a:cs typeface="Times New Roman"/>
              </a:rPr>
              <a:t> </a:t>
            </a:r>
            <a:r>
              <a:rPr sz="2700" dirty="0">
                <a:latin typeface="Calibri"/>
                <a:cs typeface="Calibri"/>
              </a:rPr>
              <a:t>lot</a:t>
            </a:r>
            <a:r>
              <a:rPr sz="2700" spc="-80" dirty="0">
                <a:latin typeface="Times New Roman"/>
                <a:cs typeface="Times New Roman"/>
              </a:rPr>
              <a:t> </a:t>
            </a:r>
            <a:r>
              <a:rPr sz="2700" dirty="0">
                <a:latin typeface="Calibri"/>
                <a:cs typeface="Calibri"/>
              </a:rPr>
              <a:t>of</a:t>
            </a:r>
            <a:r>
              <a:rPr sz="2700" spc="-90" dirty="0">
                <a:latin typeface="Times New Roman"/>
                <a:cs typeface="Times New Roman"/>
              </a:rPr>
              <a:t> </a:t>
            </a:r>
            <a:r>
              <a:rPr sz="2700" spc="-10" dirty="0">
                <a:latin typeface="Calibri"/>
                <a:cs typeface="Calibri"/>
              </a:rPr>
              <a:t>built-</a:t>
            </a:r>
            <a:r>
              <a:rPr sz="2700" dirty="0">
                <a:latin typeface="Calibri"/>
                <a:cs typeface="Calibri"/>
              </a:rPr>
              <a:t>in</a:t>
            </a:r>
            <a:r>
              <a:rPr sz="2700" spc="-90" dirty="0">
                <a:latin typeface="Times New Roman"/>
                <a:cs typeface="Times New Roman"/>
              </a:rPr>
              <a:t> </a:t>
            </a:r>
            <a:r>
              <a:rPr sz="2700" dirty="0">
                <a:latin typeface="Calibri"/>
                <a:cs typeface="Calibri"/>
              </a:rPr>
              <a:t>widgets</a:t>
            </a:r>
            <a:r>
              <a:rPr sz="2700" spc="-95" dirty="0">
                <a:latin typeface="Times New Roman"/>
                <a:cs typeface="Times New Roman"/>
              </a:rPr>
              <a:t> </a:t>
            </a:r>
            <a:r>
              <a:rPr sz="2700" dirty="0">
                <a:latin typeface="Calibri"/>
                <a:cs typeface="Calibri"/>
              </a:rPr>
              <a:t>that</a:t>
            </a:r>
            <a:r>
              <a:rPr sz="2700" spc="-95" dirty="0">
                <a:latin typeface="Times New Roman"/>
                <a:cs typeface="Times New Roman"/>
              </a:rPr>
              <a:t> </a:t>
            </a:r>
            <a:r>
              <a:rPr sz="2700" dirty="0">
                <a:latin typeface="Calibri"/>
                <a:cs typeface="Calibri"/>
              </a:rPr>
              <a:t>can</a:t>
            </a:r>
            <a:r>
              <a:rPr sz="2700" spc="-90" dirty="0">
                <a:latin typeface="Times New Roman"/>
                <a:cs typeface="Times New Roman"/>
              </a:rPr>
              <a:t> </a:t>
            </a:r>
            <a:r>
              <a:rPr sz="2700" dirty="0">
                <a:latin typeface="Calibri"/>
                <a:cs typeface="Calibri"/>
              </a:rPr>
              <a:t>be</a:t>
            </a:r>
            <a:r>
              <a:rPr sz="2700" spc="-100" dirty="0">
                <a:latin typeface="Times New Roman"/>
                <a:cs typeface="Times New Roman"/>
              </a:rPr>
              <a:t> </a:t>
            </a:r>
            <a:r>
              <a:rPr sz="2700" spc="-20" dirty="0">
                <a:latin typeface="Calibri"/>
                <a:cs typeface="Calibri"/>
              </a:rPr>
              <a:t>used</a:t>
            </a:r>
            <a:r>
              <a:rPr sz="2700" spc="-20" dirty="0">
                <a:latin typeface="Times New Roman"/>
                <a:cs typeface="Times New Roman"/>
              </a:rPr>
              <a:t> </a:t>
            </a:r>
            <a:r>
              <a:rPr sz="2700" dirty="0">
                <a:latin typeface="Calibri"/>
                <a:cs typeface="Calibri"/>
              </a:rPr>
              <a:t>directly</a:t>
            </a:r>
            <a:r>
              <a:rPr sz="2700" spc="-135" dirty="0">
                <a:latin typeface="Times New Roman"/>
                <a:cs typeface="Times New Roman"/>
              </a:rPr>
              <a:t> </a:t>
            </a:r>
            <a:r>
              <a:rPr sz="2700" dirty="0">
                <a:latin typeface="Calibri"/>
                <a:cs typeface="Calibri"/>
              </a:rPr>
              <a:t>to</a:t>
            </a:r>
            <a:r>
              <a:rPr sz="2700" spc="-120" dirty="0">
                <a:latin typeface="Times New Roman"/>
                <a:cs typeface="Times New Roman"/>
              </a:rPr>
              <a:t> </a:t>
            </a:r>
            <a:r>
              <a:rPr sz="2700" spc="-10" dirty="0">
                <a:latin typeface="Calibri"/>
                <a:cs typeface="Calibri"/>
              </a:rPr>
              <a:t>create</a:t>
            </a:r>
            <a:r>
              <a:rPr sz="2700" spc="-145" dirty="0">
                <a:latin typeface="Times New Roman"/>
                <a:cs typeface="Times New Roman"/>
              </a:rPr>
              <a:t> </a:t>
            </a:r>
            <a:r>
              <a:rPr sz="2700" dirty="0">
                <a:latin typeface="Calibri"/>
                <a:cs typeface="Calibri"/>
              </a:rPr>
              <a:t>desktop</a:t>
            </a:r>
            <a:r>
              <a:rPr sz="2700" spc="-135" dirty="0">
                <a:latin typeface="Times New Roman"/>
                <a:cs typeface="Times New Roman"/>
              </a:rPr>
              <a:t> </a:t>
            </a:r>
            <a:r>
              <a:rPr sz="2700" spc="-10" dirty="0">
                <a:latin typeface="Calibri"/>
                <a:cs typeface="Calibri"/>
              </a:rPr>
              <a:t>applications.</a:t>
            </a:r>
            <a:endParaRPr sz="2700">
              <a:latin typeface="Calibri"/>
              <a:cs typeface="Calibri"/>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81000" rIns="0" bIns="0" rtlCol="0">
            <a:spAutoFit/>
          </a:bodyPr>
          <a:lstStyle/>
          <a:p>
            <a:pPr marL="12700">
              <a:lnSpc>
                <a:spcPct val="100000"/>
              </a:lnSpc>
              <a:spcBef>
                <a:spcPts val="105"/>
              </a:spcBef>
            </a:pPr>
            <a:r>
              <a:rPr dirty="0"/>
              <a:t>What</a:t>
            </a:r>
            <a:r>
              <a:rPr b="0" spc="-135" dirty="0">
                <a:latin typeface="Times New Roman"/>
                <a:cs typeface="Times New Roman"/>
              </a:rPr>
              <a:t> </a:t>
            </a:r>
            <a:r>
              <a:rPr dirty="0"/>
              <a:t>are</a:t>
            </a:r>
            <a:r>
              <a:rPr b="0" spc="-114" dirty="0">
                <a:latin typeface="Times New Roman"/>
                <a:cs typeface="Times New Roman"/>
              </a:rPr>
              <a:t> </a:t>
            </a:r>
            <a:r>
              <a:rPr spc="-55" dirty="0"/>
              <a:t>Tcl,</a:t>
            </a:r>
            <a:r>
              <a:rPr b="0" spc="-114" dirty="0">
                <a:latin typeface="Times New Roman"/>
                <a:cs typeface="Times New Roman"/>
              </a:rPr>
              <a:t> </a:t>
            </a:r>
            <a:r>
              <a:rPr dirty="0"/>
              <a:t>Tk,</a:t>
            </a:r>
            <a:r>
              <a:rPr b="0" spc="-105" dirty="0">
                <a:latin typeface="Times New Roman"/>
                <a:cs typeface="Times New Roman"/>
              </a:rPr>
              <a:t> </a:t>
            </a:r>
            <a:r>
              <a:rPr dirty="0"/>
              <a:t>and</a:t>
            </a:r>
            <a:r>
              <a:rPr b="0" spc="-135" dirty="0">
                <a:latin typeface="Times New Roman"/>
                <a:cs typeface="Times New Roman"/>
              </a:rPr>
              <a:t> </a:t>
            </a:r>
            <a:r>
              <a:rPr spc="-10" dirty="0"/>
              <a:t>Tkinter?</a:t>
            </a:r>
          </a:p>
        </p:txBody>
      </p:sp>
      <p:sp>
        <p:nvSpPr>
          <p:cNvPr id="3" name="object 3"/>
          <p:cNvSpPr txBox="1"/>
          <p:nvPr/>
        </p:nvSpPr>
        <p:spPr>
          <a:xfrm>
            <a:off x="535940" y="1020817"/>
            <a:ext cx="7955915" cy="4598035"/>
          </a:xfrm>
          <a:prstGeom prst="rect">
            <a:avLst/>
          </a:prstGeom>
        </p:spPr>
        <p:txBody>
          <a:bodyPr vert="horz" wrap="square" lIns="0" tIns="85725" rIns="0" bIns="0" rtlCol="0">
            <a:spAutoFit/>
          </a:bodyPr>
          <a:lstStyle/>
          <a:p>
            <a:pPr marL="355600" marR="513715" indent="-343535">
              <a:lnSpc>
                <a:spcPts val="2400"/>
              </a:lnSpc>
              <a:spcBef>
                <a:spcPts val="675"/>
              </a:spcBef>
            </a:pPr>
            <a:r>
              <a:rPr sz="2500" dirty="0">
                <a:latin typeface="Calibri"/>
                <a:cs typeface="Calibri"/>
              </a:rPr>
              <a:t>Let's</a:t>
            </a:r>
            <a:r>
              <a:rPr sz="2500" spc="-114" dirty="0">
                <a:latin typeface="Times New Roman"/>
                <a:cs typeface="Times New Roman"/>
              </a:rPr>
              <a:t> </a:t>
            </a:r>
            <a:r>
              <a:rPr sz="2500" dirty="0">
                <a:latin typeface="Calibri"/>
                <a:cs typeface="Calibri"/>
              </a:rPr>
              <a:t>try</a:t>
            </a:r>
            <a:r>
              <a:rPr sz="2500" spc="-100" dirty="0">
                <a:latin typeface="Times New Roman"/>
                <a:cs typeface="Times New Roman"/>
              </a:rPr>
              <a:t> </a:t>
            </a:r>
            <a:r>
              <a:rPr sz="2500" dirty="0">
                <a:latin typeface="Calibri"/>
                <a:cs typeface="Calibri"/>
              </a:rPr>
              <a:t>to</a:t>
            </a:r>
            <a:r>
              <a:rPr sz="2500" spc="-110" dirty="0">
                <a:latin typeface="Times New Roman"/>
                <a:cs typeface="Times New Roman"/>
              </a:rPr>
              <a:t> </a:t>
            </a:r>
            <a:r>
              <a:rPr sz="2500" spc="-20" dirty="0">
                <a:latin typeface="Calibri"/>
                <a:cs typeface="Calibri"/>
              </a:rPr>
              <a:t>understand</a:t>
            </a:r>
            <a:r>
              <a:rPr sz="2500" spc="-90" dirty="0">
                <a:latin typeface="Times New Roman"/>
                <a:cs typeface="Times New Roman"/>
              </a:rPr>
              <a:t> </a:t>
            </a:r>
            <a:r>
              <a:rPr sz="2500" dirty="0">
                <a:latin typeface="Calibri"/>
                <a:cs typeface="Calibri"/>
              </a:rPr>
              <a:t>more</a:t>
            </a:r>
            <a:r>
              <a:rPr sz="2500" spc="-110" dirty="0">
                <a:latin typeface="Times New Roman"/>
                <a:cs typeface="Times New Roman"/>
              </a:rPr>
              <a:t> </a:t>
            </a:r>
            <a:r>
              <a:rPr sz="2500" dirty="0">
                <a:latin typeface="Calibri"/>
                <a:cs typeface="Calibri"/>
              </a:rPr>
              <a:t>about</a:t>
            </a:r>
            <a:r>
              <a:rPr sz="2500" spc="-110" dirty="0">
                <a:latin typeface="Times New Roman"/>
                <a:cs typeface="Times New Roman"/>
              </a:rPr>
              <a:t> </a:t>
            </a:r>
            <a:r>
              <a:rPr sz="2500" dirty="0">
                <a:latin typeface="Calibri"/>
                <a:cs typeface="Calibri"/>
              </a:rPr>
              <a:t>the</a:t>
            </a:r>
            <a:r>
              <a:rPr sz="2500" spc="-80" dirty="0">
                <a:latin typeface="Times New Roman"/>
                <a:cs typeface="Times New Roman"/>
              </a:rPr>
              <a:t> </a:t>
            </a:r>
            <a:r>
              <a:rPr sz="2500" spc="-10" dirty="0">
                <a:latin typeface="Calibri"/>
                <a:cs typeface="Calibri"/>
              </a:rPr>
              <a:t>Tkinter</a:t>
            </a:r>
            <a:r>
              <a:rPr sz="2500" spc="-100" dirty="0">
                <a:latin typeface="Times New Roman"/>
                <a:cs typeface="Times New Roman"/>
              </a:rPr>
              <a:t> </a:t>
            </a:r>
            <a:r>
              <a:rPr sz="2500" dirty="0">
                <a:latin typeface="Calibri"/>
                <a:cs typeface="Calibri"/>
              </a:rPr>
              <a:t>module</a:t>
            </a:r>
            <a:r>
              <a:rPr sz="2500" spc="-90" dirty="0">
                <a:latin typeface="Times New Roman"/>
                <a:cs typeface="Times New Roman"/>
              </a:rPr>
              <a:t> </a:t>
            </a:r>
            <a:r>
              <a:rPr sz="2500" spc="-25" dirty="0">
                <a:latin typeface="Calibri"/>
                <a:cs typeface="Calibri"/>
              </a:rPr>
              <a:t>by</a:t>
            </a:r>
            <a:r>
              <a:rPr sz="2500" spc="-25" dirty="0">
                <a:latin typeface="Times New Roman"/>
                <a:cs typeface="Times New Roman"/>
              </a:rPr>
              <a:t> </a:t>
            </a:r>
            <a:r>
              <a:rPr sz="2500" spc="-10" dirty="0">
                <a:latin typeface="Calibri"/>
                <a:cs typeface="Calibri"/>
              </a:rPr>
              <a:t>discussing</a:t>
            </a:r>
            <a:r>
              <a:rPr sz="2500" spc="-85" dirty="0">
                <a:latin typeface="Times New Roman"/>
                <a:cs typeface="Times New Roman"/>
              </a:rPr>
              <a:t> </a:t>
            </a:r>
            <a:r>
              <a:rPr sz="2500" dirty="0">
                <a:latin typeface="Calibri"/>
                <a:cs typeface="Calibri"/>
              </a:rPr>
              <a:t>more</a:t>
            </a:r>
            <a:r>
              <a:rPr sz="2500" spc="-95" dirty="0">
                <a:latin typeface="Times New Roman"/>
                <a:cs typeface="Times New Roman"/>
              </a:rPr>
              <a:t> </a:t>
            </a:r>
            <a:r>
              <a:rPr sz="2500" dirty="0">
                <a:latin typeface="Calibri"/>
                <a:cs typeface="Calibri"/>
              </a:rPr>
              <a:t>about</a:t>
            </a:r>
            <a:r>
              <a:rPr sz="2500" spc="-100" dirty="0">
                <a:latin typeface="Times New Roman"/>
                <a:cs typeface="Times New Roman"/>
              </a:rPr>
              <a:t> </a:t>
            </a:r>
            <a:r>
              <a:rPr sz="2500" dirty="0">
                <a:latin typeface="Calibri"/>
                <a:cs typeface="Calibri"/>
              </a:rPr>
              <a:t>its</a:t>
            </a:r>
            <a:r>
              <a:rPr sz="2500" spc="-100" dirty="0">
                <a:latin typeface="Times New Roman"/>
                <a:cs typeface="Times New Roman"/>
              </a:rPr>
              <a:t> </a:t>
            </a:r>
            <a:r>
              <a:rPr sz="2500" spc="-10" dirty="0">
                <a:latin typeface="Calibri"/>
                <a:cs typeface="Calibri"/>
              </a:rPr>
              <a:t>origin.</a:t>
            </a:r>
            <a:endParaRPr sz="2500">
              <a:latin typeface="Calibri"/>
              <a:cs typeface="Calibri"/>
            </a:endParaRPr>
          </a:p>
          <a:p>
            <a:pPr marL="355600" marR="260350" indent="-343535">
              <a:lnSpc>
                <a:spcPts val="2400"/>
              </a:lnSpc>
              <a:spcBef>
                <a:spcPts val="605"/>
              </a:spcBef>
              <a:buFont typeface="Microsoft Sans Serif"/>
              <a:buChar char="•"/>
              <a:tabLst>
                <a:tab pos="355600" algn="l"/>
              </a:tabLst>
            </a:pPr>
            <a:r>
              <a:rPr sz="2500" dirty="0">
                <a:latin typeface="Calibri"/>
                <a:cs typeface="Calibri"/>
              </a:rPr>
              <a:t>Tkinter</a:t>
            </a:r>
            <a:r>
              <a:rPr sz="2500" spc="-105" dirty="0">
                <a:latin typeface="Times New Roman"/>
                <a:cs typeface="Times New Roman"/>
              </a:rPr>
              <a:t> </a:t>
            </a:r>
            <a:r>
              <a:rPr sz="2500" dirty="0">
                <a:latin typeface="Calibri"/>
                <a:cs typeface="Calibri"/>
              </a:rPr>
              <a:t>is</a:t>
            </a:r>
            <a:r>
              <a:rPr sz="2500" spc="-110" dirty="0">
                <a:latin typeface="Times New Roman"/>
                <a:cs typeface="Times New Roman"/>
              </a:rPr>
              <a:t> </a:t>
            </a:r>
            <a:r>
              <a:rPr sz="2500" dirty="0">
                <a:latin typeface="Calibri"/>
                <a:cs typeface="Calibri"/>
              </a:rPr>
              <a:t>based</a:t>
            </a:r>
            <a:r>
              <a:rPr sz="2500" spc="-105" dirty="0">
                <a:latin typeface="Times New Roman"/>
                <a:cs typeface="Times New Roman"/>
              </a:rPr>
              <a:t> </a:t>
            </a:r>
            <a:r>
              <a:rPr sz="2500" dirty="0">
                <a:latin typeface="Calibri"/>
                <a:cs typeface="Calibri"/>
              </a:rPr>
              <a:t>upon</a:t>
            </a:r>
            <a:r>
              <a:rPr sz="2500" spc="-114" dirty="0">
                <a:latin typeface="Times New Roman"/>
                <a:cs typeface="Times New Roman"/>
              </a:rPr>
              <a:t> </a:t>
            </a:r>
            <a:r>
              <a:rPr sz="2500" dirty="0">
                <a:latin typeface="Calibri"/>
                <a:cs typeface="Calibri"/>
              </a:rPr>
              <a:t>the</a:t>
            </a:r>
            <a:r>
              <a:rPr sz="2500" spc="-100" dirty="0">
                <a:latin typeface="Times New Roman"/>
                <a:cs typeface="Times New Roman"/>
              </a:rPr>
              <a:t> </a:t>
            </a:r>
            <a:r>
              <a:rPr sz="2500" dirty="0">
                <a:latin typeface="Calibri"/>
                <a:cs typeface="Calibri"/>
              </a:rPr>
              <a:t>Tk</a:t>
            </a:r>
            <a:r>
              <a:rPr sz="2500" spc="-105" dirty="0">
                <a:latin typeface="Times New Roman"/>
                <a:cs typeface="Times New Roman"/>
              </a:rPr>
              <a:t> </a:t>
            </a:r>
            <a:r>
              <a:rPr sz="2500" dirty="0">
                <a:latin typeface="Calibri"/>
                <a:cs typeface="Calibri"/>
              </a:rPr>
              <a:t>toolkit,</a:t>
            </a:r>
            <a:r>
              <a:rPr sz="2500" spc="-130" dirty="0">
                <a:latin typeface="Times New Roman"/>
                <a:cs typeface="Times New Roman"/>
              </a:rPr>
              <a:t> </a:t>
            </a:r>
            <a:r>
              <a:rPr sz="2500" dirty="0">
                <a:latin typeface="Calibri"/>
                <a:cs typeface="Calibri"/>
              </a:rPr>
              <a:t>which</a:t>
            </a:r>
            <a:r>
              <a:rPr sz="2500" spc="-114" dirty="0">
                <a:latin typeface="Times New Roman"/>
                <a:cs typeface="Times New Roman"/>
              </a:rPr>
              <a:t> </a:t>
            </a:r>
            <a:r>
              <a:rPr sz="2500" dirty="0">
                <a:latin typeface="Calibri"/>
                <a:cs typeface="Calibri"/>
              </a:rPr>
              <a:t>was</a:t>
            </a:r>
            <a:r>
              <a:rPr sz="2500" spc="-110" dirty="0">
                <a:latin typeface="Times New Roman"/>
                <a:cs typeface="Times New Roman"/>
              </a:rPr>
              <a:t> </a:t>
            </a:r>
            <a:r>
              <a:rPr sz="2500" spc="-10" dirty="0">
                <a:latin typeface="Calibri"/>
                <a:cs typeface="Calibri"/>
              </a:rPr>
              <a:t>originally</a:t>
            </a:r>
            <a:r>
              <a:rPr sz="2500" spc="-10" dirty="0">
                <a:latin typeface="Times New Roman"/>
                <a:cs typeface="Times New Roman"/>
              </a:rPr>
              <a:t> </a:t>
            </a:r>
            <a:r>
              <a:rPr sz="2500" spc="-10" dirty="0">
                <a:latin typeface="Calibri"/>
                <a:cs typeface="Calibri"/>
              </a:rPr>
              <a:t>designed</a:t>
            </a:r>
            <a:r>
              <a:rPr sz="2500" spc="-114" dirty="0">
                <a:latin typeface="Times New Roman"/>
                <a:cs typeface="Times New Roman"/>
              </a:rPr>
              <a:t> </a:t>
            </a:r>
            <a:r>
              <a:rPr sz="2500" dirty="0">
                <a:latin typeface="Calibri"/>
                <a:cs typeface="Calibri"/>
              </a:rPr>
              <a:t>for</a:t>
            </a:r>
            <a:r>
              <a:rPr sz="2500" spc="-95" dirty="0">
                <a:latin typeface="Times New Roman"/>
                <a:cs typeface="Times New Roman"/>
              </a:rPr>
              <a:t> </a:t>
            </a:r>
            <a:r>
              <a:rPr sz="2500" dirty="0">
                <a:latin typeface="Calibri"/>
                <a:cs typeface="Calibri"/>
              </a:rPr>
              <a:t>the</a:t>
            </a:r>
            <a:r>
              <a:rPr sz="2500" spc="-100" dirty="0">
                <a:latin typeface="Times New Roman"/>
                <a:cs typeface="Times New Roman"/>
              </a:rPr>
              <a:t> </a:t>
            </a:r>
            <a:r>
              <a:rPr sz="2500" spc="-55" dirty="0">
                <a:latin typeface="Calibri"/>
                <a:cs typeface="Calibri"/>
              </a:rPr>
              <a:t>Tool</a:t>
            </a:r>
            <a:r>
              <a:rPr sz="2500" spc="-100" dirty="0">
                <a:latin typeface="Times New Roman"/>
                <a:cs typeface="Times New Roman"/>
              </a:rPr>
              <a:t> </a:t>
            </a:r>
            <a:r>
              <a:rPr sz="2500" spc="-10" dirty="0">
                <a:latin typeface="Calibri"/>
                <a:cs typeface="Calibri"/>
              </a:rPr>
              <a:t>Command</a:t>
            </a:r>
            <a:r>
              <a:rPr sz="2500" spc="-80" dirty="0">
                <a:latin typeface="Times New Roman"/>
                <a:cs typeface="Times New Roman"/>
              </a:rPr>
              <a:t> </a:t>
            </a:r>
            <a:r>
              <a:rPr sz="2500" spc="-10" dirty="0">
                <a:latin typeface="Calibri"/>
                <a:cs typeface="Calibri"/>
              </a:rPr>
              <a:t>Language</a:t>
            </a:r>
            <a:r>
              <a:rPr sz="2500" spc="-85" dirty="0">
                <a:latin typeface="Times New Roman"/>
                <a:cs typeface="Times New Roman"/>
              </a:rPr>
              <a:t> </a:t>
            </a:r>
            <a:r>
              <a:rPr sz="2500" spc="-35" dirty="0">
                <a:latin typeface="Calibri"/>
                <a:cs typeface="Calibri"/>
              </a:rPr>
              <a:t>(Tcl).</a:t>
            </a:r>
            <a:r>
              <a:rPr sz="2500" spc="-90" dirty="0">
                <a:latin typeface="Times New Roman"/>
                <a:cs typeface="Times New Roman"/>
              </a:rPr>
              <a:t> </a:t>
            </a:r>
            <a:r>
              <a:rPr sz="2500" dirty="0">
                <a:latin typeface="Calibri"/>
                <a:cs typeface="Calibri"/>
              </a:rPr>
              <a:t>As</a:t>
            </a:r>
            <a:r>
              <a:rPr sz="2500" spc="-95" dirty="0">
                <a:latin typeface="Times New Roman"/>
                <a:cs typeface="Times New Roman"/>
              </a:rPr>
              <a:t> </a:t>
            </a:r>
            <a:r>
              <a:rPr sz="2500" dirty="0">
                <a:latin typeface="Calibri"/>
                <a:cs typeface="Calibri"/>
              </a:rPr>
              <a:t>Tk</a:t>
            </a:r>
            <a:r>
              <a:rPr sz="2500" spc="-105" dirty="0">
                <a:latin typeface="Times New Roman"/>
                <a:cs typeface="Times New Roman"/>
              </a:rPr>
              <a:t> </a:t>
            </a:r>
            <a:r>
              <a:rPr sz="2500" spc="-25" dirty="0">
                <a:latin typeface="Calibri"/>
                <a:cs typeface="Calibri"/>
              </a:rPr>
              <a:t>is</a:t>
            </a:r>
            <a:r>
              <a:rPr sz="2500" spc="-25" dirty="0">
                <a:latin typeface="Times New Roman"/>
                <a:cs typeface="Times New Roman"/>
              </a:rPr>
              <a:t> </a:t>
            </a:r>
            <a:r>
              <a:rPr sz="2500" dirty="0">
                <a:latin typeface="Calibri"/>
                <a:cs typeface="Calibri"/>
              </a:rPr>
              <a:t>very</a:t>
            </a:r>
            <a:r>
              <a:rPr sz="2500" spc="-110" dirty="0">
                <a:latin typeface="Times New Roman"/>
                <a:cs typeface="Times New Roman"/>
              </a:rPr>
              <a:t> </a:t>
            </a:r>
            <a:r>
              <a:rPr sz="2500" dirty="0">
                <a:latin typeface="Calibri"/>
                <a:cs typeface="Calibri"/>
              </a:rPr>
              <a:t>popular</a:t>
            </a:r>
            <a:r>
              <a:rPr sz="2500" spc="-100" dirty="0">
                <a:latin typeface="Times New Roman"/>
                <a:cs typeface="Times New Roman"/>
              </a:rPr>
              <a:t> </a:t>
            </a:r>
            <a:r>
              <a:rPr sz="2500" dirty="0">
                <a:latin typeface="Calibri"/>
                <a:cs typeface="Calibri"/>
              </a:rPr>
              <a:t>thus</a:t>
            </a:r>
            <a:r>
              <a:rPr sz="2500" spc="-114" dirty="0">
                <a:latin typeface="Times New Roman"/>
                <a:cs typeface="Times New Roman"/>
              </a:rPr>
              <a:t> </a:t>
            </a:r>
            <a:r>
              <a:rPr sz="2500" dirty="0">
                <a:latin typeface="Calibri"/>
                <a:cs typeface="Calibri"/>
              </a:rPr>
              <a:t>it</a:t>
            </a:r>
            <a:r>
              <a:rPr sz="2500" spc="-114" dirty="0">
                <a:latin typeface="Times New Roman"/>
                <a:cs typeface="Times New Roman"/>
              </a:rPr>
              <a:t> </a:t>
            </a:r>
            <a:r>
              <a:rPr sz="2500" dirty="0">
                <a:latin typeface="Calibri"/>
                <a:cs typeface="Calibri"/>
              </a:rPr>
              <a:t>has</a:t>
            </a:r>
            <a:r>
              <a:rPr sz="2500" spc="-114" dirty="0">
                <a:latin typeface="Times New Roman"/>
                <a:cs typeface="Times New Roman"/>
              </a:rPr>
              <a:t> </a:t>
            </a:r>
            <a:r>
              <a:rPr sz="2500" dirty="0">
                <a:latin typeface="Calibri"/>
                <a:cs typeface="Calibri"/>
              </a:rPr>
              <a:t>been</a:t>
            </a:r>
            <a:r>
              <a:rPr sz="2500" spc="-100" dirty="0">
                <a:latin typeface="Times New Roman"/>
                <a:cs typeface="Times New Roman"/>
              </a:rPr>
              <a:t> </a:t>
            </a:r>
            <a:r>
              <a:rPr sz="2500" dirty="0">
                <a:latin typeface="Calibri"/>
                <a:cs typeface="Calibri"/>
              </a:rPr>
              <a:t>ported</a:t>
            </a:r>
            <a:r>
              <a:rPr sz="2500" spc="-114" dirty="0">
                <a:latin typeface="Times New Roman"/>
                <a:cs typeface="Times New Roman"/>
              </a:rPr>
              <a:t> </a:t>
            </a:r>
            <a:r>
              <a:rPr sz="2500" dirty="0">
                <a:latin typeface="Calibri"/>
                <a:cs typeface="Calibri"/>
              </a:rPr>
              <a:t>to</a:t>
            </a:r>
            <a:r>
              <a:rPr sz="2500" spc="-114" dirty="0">
                <a:latin typeface="Times New Roman"/>
                <a:cs typeface="Times New Roman"/>
              </a:rPr>
              <a:t> </a:t>
            </a:r>
            <a:r>
              <a:rPr sz="2500" dirty="0">
                <a:latin typeface="Calibri"/>
                <a:cs typeface="Calibri"/>
              </a:rPr>
              <a:t>a</a:t>
            </a:r>
            <a:r>
              <a:rPr sz="2500" spc="-110" dirty="0">
                <a:latin typeface="Times New Roman"/>
                <a:cs typeface="Times New Roman"/>
              </a:rPr>
              <a:t> </a:t>
            </a:r>
            <a:r>
              <a:rPr sz="2500" dirty="0">
                <a:latin typeface="Calibri"/>
                <a:cs typeface="Calibri"/>
              </a:rPr>
              <a:t>variety</a:t>
            </a:r>
            <a:r>
              <a:rPr sz="2500" spc="-110" dirty="0">
                <a:latin typeface="Times New Roman"/>
                <a:cs typeface="Times New Roman"/>
              </a:rPr>
              <a:t> </a:t>
            </a:r>
            <a:r>
              <a:rPr sz="2500" dirty="0">
                <a:latin typeface="Calibri"/>
                <a:cs typeface="Calibri"/>
              </a:rPr>
              <a:t>of</a:t>
            </a:r>
            <a:r>
              <a:rPr sz="2500" spc="-114" dirty="0">
                <a:latin typeface="Times New Roman"/>
                <a:cs typeface="Times New Roman"/>
              </a:rPr>
              <a:t> </a:t>
            </a:r>
            <a:r>
              <a:rPr sz="2500" spc="-10" dirty="0">
                <a:latin typeface="Calibri"/>
                <a:cs typeface="Calibri"/>
              </a:rPr>
              <a:t>other</a:t>
            </a:r>
            <a:r>
              <a:rPr sz="2500" spc="-10" dirty="0">
                <a:latin typeface="Times New Roman"/>
                <a:cs typeface="Times New Roman"/>
              </a:rPr>
              <a:t> </a:t>
            </a:r>
            <a:r>
              <a:rPr sz="2500" spc="-10" dirty="0">
                <a:latin typeface="Calibri"/>
                <a:cs typeface="Calibri"/>
              </a:rPr>
              <a:t>scripting</a:t>
            </a:r>
            <a:r>
              <a:rPr sz="2500" spc="-105" dirty="0">
                <a:latin typeface="Times New Roman"/>
                <a:cs typeface="Times New Roman"/>
              </a:rPr>
              <a:t> </a:t>
            </a:r>
            <a:r>
              <a:rPr sz="2500" spc="-10" dirty="0">
                <a:latin typeface="Calibri"/>
                <a:cs typeface="Calibri"/>
              </a:rPr>
              <a:t>languages,</a:t>
            </a:r>
            <a:r>
              <a:rPr sz="2500" spc="-100" dirty="0">
                <a:latin typeface="Times New Roman"/>
                <a:cs typeface="Times New Roman"/>
              </a:rPr>
              <a:t> </a:t>
            </a:r>
            <a:r>
              <a:rPr sz="2500" spc="-10" dirty="0">
                <a:latin typeface="Calibri"/>
                <a:cs typeface="Calibri"/>
              </a:rPr>
              <a:t>including</a:t>
            </a:r>
            <a:r>
              <a:rPr sz="2500" spc="-100" dirty="0">
                <a:latin typeface="Times New Roman"/>
                <a:cs typeface="Times New Roman"/>
              </a:rPr>
              <a:t> </a:t>
            </a:r>
            <a:r>
              <a:rPr sz="2500" dirty="0">
                <a:latin typeface="Calibri"/>
                <a:cs typeface="Calibri"/>
              </a:rPr>
              <a:t>Perl</a:t>
            </a:r>
            <a:r>
              <a:rPr sz="2500" spc="-110" dirty="0">
                <a:latin typeface="Times New Roman"/>
                <a:cs typeface="Times New Roman"/>
              </a:rPr>
              <a:t> </a:t>
            </a:r>
            <a:r>
              <a:rPr sz="2500" dirty="0">
                <a:latin typeface="Calibri"/>
                <a:cs typeface="Calibri"/>
              </a:rPr>
              <a:t>(Perl/Tk),</a:t>
            </a:r>
            <a:r>
              <a:rPr sz="2500" spc="-105" dirty="0">
                <a:latin typeface="Times New Roman"/>
                <a:cs typeface="Times New Roman"/>
              </a:rPr>
              <a:t> </a:t>
            </a:r>
            <a:r>
              <a:rPr sz="2500" spc="-20" dirty="0">
                <a:latin typeface="Calibri"/>
                <a:cs typeface="Calibri"/>
              </a:rPr>
              <a:t>Ruby</a:t>
            </a:r>
            <a:r>
              <a:rPr sz="2500" spc="-20" dirty="0">
                <a:latin typeface="Times New Roman"/>
                <a:cs typeface="Times New Roman"/>
              </a:rPr>
              <a:t> </a:t>
            </a:r>
            <a:r>
              <a:rPr sz="2500" spc="-10" dirty="0">
                <a:latin typeface="Calibri"/>
                <a:cs typeface="Calibri"/>
              </a:rPr>
              <a:t>(Ruby/Tk),</a:t>
            </a:r>
            <a:r>
              <a:rPr sz="2500" spc="-70" dirty="0">
                <a:latin typeface="Times New Roman"/>
                <a:cs typeface="Times New Roman"/>
              </a:rPr>
              <a:t> </a:t>
            </a:r>
            <a:r>
              <a:rPr sz="2500" dirty="0">
                <a:latin typeface="Calibri"/>
                <a:cs typeface="Calibri"/>
              </a:rPr>
              <a:t>and</a:t>
            </a:r>
            <a:r>
              <a:rPr sz="2500" spc="-95" dirty="0">
                <a:latin typeface="Times New Roman"/>
                <a:cs typeface="Times New Roman"/>
              </a:rPr>
              <a:t> </a:t>
            </a:r>
            <a:r>
              <a:rPr sz="2500" dirty="0">
                <a:latin typeface="Calibri"/>
                <a:cs typeface="Calibri"/>
              </a:rPr>
              <a:t>Python</a:t>
            </a:r>
            <a:r>
              <a:rPr sz="2500" spc="-90" dirty="0">
                <a:latin typeface="Times New Roman"/>
                <a:cs typeface="Times New Roman"/>
              </a:rPr>
              <a:t> </a:t>
            </a:r>
            <a:r>
              <a:rPr sz="2500" spc="-10" dirty="0">
                <a:latin typeface="Calibri"/>
                <a:cs typeface="Calibri"/>
              </a:rPr>
              <a:t>(Tkinter).</a:t>
            </a:r>
            <a:endParaRPr sz="2500">
              <a:latin typeface="Calibri"/>
              <a:cs typeface="Calibri"/>
            </a:endParaRPr>
          </a:p>
          <a:p>
            <a:pPr marL="355600" marR="5080" indent="-343535">
              <a:lnSpc>
                <a:spcPts val="2400"/>
              </a:lnSpc>
              <a:spcBef>
                <a:spcPts val="600"/>
              </a:spcBef>
              <a:buFont typeface="Microsoft Sans Serif"/>
              <a:buChar char="•"/>
              <a:tabLst>
                <a:tab pos="355600" algn="l"/>
              </a:tabLst>
            </a:pPr>
            <a:r>
              <a:rPr sz="2500" dirty="0">
                <a:latin typeface="Calibri"/>
                <a:cs typeface="Calibri"/>
              </a:rPr>
              <a:t>The</a:t>
            </a:r>
            <a:r>
              <a:rPr sz="2500" spc="-100" dirty="0">
                <a:latin typeface="Times New Roman"/>
                <a:cs typeface="Times New Roman"/>
              </a:rPr>
              <a:t> </a:t>
            </a:r>
            <a:r>
              <a:rPr sz="2500" dirty="0">
                <a:latin typeface="Calibri"/>
                <a:cs typeface="Calibri"/>
              </a:rPr>
              <a:t>wide</a:t>
            </a:r>
            <a:r>
              <a:rPr sz="2500" spc="-85" dirty="0">
                <a:latin typeface="Times New Roman"/>
                <a:cs typeface="Times New Roman"/>
              </a:rPr>
              <a:t> </a:t>
            </a:r>
            <a:r>
              <a:rPr sz="2500" dirty="0">
                <a:latin typeface="Calibri"/>
                <a:cs typeface="Calibri"/>
              </a:rPr>
              <a:t>variety</a:t>
            </a:r>
            <a:r>
              <a:rPr sz="2500" spc="-95" dirty="0">
                <a:latin typeface="Times New Roman"/>
                <a:cs typeface="Times New Roman"/>
              </a:rPr>
              <a:t> </a:t>
            </a:r>
            <a:r>
              <a:rPr sz="2500" dirty="0">
                <a:latin typeface="Calibri"/>
                <a:cs typeface="Calibri"/>
              </a:rPr>
              <a:t>of</a:t>
            </a:r>
            <a:r>
              <a:rPr sz="2500" spc="-105" dirty="0">
                <a:latin typeface="Times New Roman"/>
                <a:cs typeface="Times New Roman"/>
              </a:rPr>
              <a:t> </a:t>
            </a:r>
            <a:r>
              <a:rPr sz="2500" spc="-10" dirty="0">
                <a:latin typeface="Calibri"/>
                <a:cs typeface="Calibri"/>
              </a:rPr>
              <a:t>widgets,</a:t>
            </a:r>
            <a:r>
              <a:rPr sz="2500" spc="-95" dirty="0">
                <a:latin typeface="Times New Roman"/>
                <a:cs typeface="Times New Roman"/>
              </a:rPr>
              <a:t> </a:t>
            </a:r>
            <a:r>
              <a:rPr sz="2500" spc="-25" dirty="0">
                <a:latin typeface="Calibri"/>
                <a:cs typeface="Calibri"/>
              </a:rPr>
              <a:t>portability,</a:t>
            </a:r>
            <a:r>
              <a:rPr sz="2500" spc="-90" dirty="0">
                <a:latin typeface="Times New Roman"/>
                <a:cs typeface="Times New Roman"/>
              </a:rPr>
              <a:t> </a:t>
            </a:r>
            <a:r>
              <a:rPr sz="2500" dirty="0">
                <a:latin typeface="Calibri"/>
                <a:cs typeface="Calibri"/>
              </a:rPr>
              <a:t>and</a:t>
            </a:r>
            <a:r>
              <a:rPr sz="2500" spc="-105" dirty="0">
                <a:latin typeface="Times New Roman"/>
                <a:cs typeface="Times New Roman"/>
              </a:rPr>
              <a:t> </a:t>
            </a:r>
            <a:r>
              <a:rPr sz="2500" spc="-10" dirty="0">
                <a:latin typeface="Calibri"/>
                <a:cs typeface="Calibri"/>
              </a:rPr>
              <a:t>flexibility</a:t>
            </a:r>
            <a:r>
              <a:rPr sz="2500" spc="-80" dirty="0">
                <a:latin typeface="Times New Roman"/>
                <a:cs typeface="Times New Roman"/>
              </a:rPr>
              <a:t> </a:t>
            </a:r>
            <a:r>
              <a:rPr sz="2500" dirty="0">
                <a:latin typeface="Calibri"/>
                <a:cs typeface="Calibri"/>
              </a:rPr>
              <a:t>of</a:t>
            </a:r>
            <a:r>
              <a:rPr sz="2500" spc="-85" dirty="0">
                <a:latin typeface="Times New Roman"/>
                <a:cs typeface="Times New Roman"/>
              </a:rPr>
              <a:t> </a:t>
            </a:r>
            <a:r>
              <a:rPr sz="2500" spc="-25" dirty="0">
                <a:latin typeface="Calibri"/>
                <a:cs typeface="Calibri"/>
              </a:rPr>
              <a:t>Tk</a:t>
            </a:r>
            <a:r>
              <a:rPr sz="2500" spc="-25" dirty="0">
                <a:latin typeface="Times New Roman"/>
                <a:cs typeface="Times New Roman"/>
              </a:rPr>
              <a:t> </a:t>
            </a:r>
            <a:r>
              <a:rPr sz="2500" spc="-20" dirty="0">
                <a:latin typeface="Calibri"/>
                <a:cs typeface="Calibri"/>
              </a:rPr>
              <a:t>makes</a:t>
            </a:r>
            <a:r>
              <a:rPr sz="2500" spc="-105" dirty="0">
                <a:latin typeface="Times New Roman"/>
                <a:cs typeface="Times New Roman"/>
              </a:rPr>
              <a:t> </a:t>
            </a:r>
            <a:r>
              <a:rPr sz="2500" dirty="0">
                <a:latin typeface="Calibri"/>
                <a:cs typeface="Calibri"/>
              </a:rPr>
              <a:t>it</a:t>
            </a:r>
            <a:r>
              <a:rPr sz="2500" spc="-110" dirty="0">
                <a:latin typeface="Times New Roman"/>
                <a:cs typeface="Times New Roman"/>
              </a:rPr>
              <a:t> </a:t>
            </a:r>
            <a:r>
              <a:rPr sz="2500" dirty="0">
                <a:latin typeface="Calibri"/>
                <a:cs typeface="Calibri"/>
              </a:rPr>
              <a:t>the</a:t>
            </a:r>
            <a:r>
              <a:rPr sz="2500" spc="-105" dirty="0">
                <a:latin typeface="Times New Roman"/>
                <a:cs typeface="Times New Roman"/>
              </a:rPr>
              <a:t> </a:t>
            </a:r>
            <a:r>
              <a:rPr sz="2500" dirty="0">
                <a:latin typeface="Calibri"/>
                <a:cs typeface="Calibri"/>
              </a:rPr>
              <a:t>right</a:t>
            </a:r>
            <a:r>
              <a:rPr sz="2500" spc="-110" dirty="0">
                <a:latin typeface="Times New Roman"/>
                <a:cs typeface="Times New Roman"/>
              </a:rPr>
              <a:t> </a:t>
            </a:r>
            <a:r>
              <a:rPr sz="2500" dirty="0">
                <a:latin typeface="Calibri"/>
                <a:cs typeface="Calibri"/>
              </a:rPr>
              <a:t>tool</a:t>
            </a:r>
            <a:r>
              <a:rPr sz="2500" spc="-130" dirty="0">
                <a:latin typeface="Times New Roman"/>
                <a:cs typeface="Times New Roman"/>
              </a:rPr>
              <a:t> </a:t>
            </a:r>
            <a:r>
              <a:rPr sz="2500" dirty="0">
                <a:latin typeface="Calibri"/>
                <a:cs typeface="Calibri"/>
              </a:rPr>
              <a:t>which</a:t>
            </a:r>
            <a:r>
              <a:rPr sz="2500" spc="-100" dirty="0">
                <a:latin typeface="Times New Roman"/>
                <a:cs typeface="Times New Roman"/>
              </a:rPr>
              <a:t> </a:t>
            </a:r>
            <a:r>
              <a:rPr sz="2500" dirty="0">
                <a:latin typeface="Calibri"/>
                <a:cs typeface="Calibri"/>
              </a:rPr>
              <a:t>can</a:t>
            </a:r>
            <a:r>
              <a:rPr sz="2500" spc="-100" dirty="0">
                <a:latin typeface="Times New Roman"/>
                <a:cs typeface="Times New Roman"/>
              </a:rPr>
              <a:t> </a:t>
            </a:r>
            <a:r>
              <a:rPr sz="2500" dirty="0">
                <a:latin typeface="Calibri"/>
                <a:cs typeface="Calibri"/>
              </a:rPr>
              <a:t>be</a:t>
            </a:r>
            <a:r>
              <a:rPr sz="2500" spc="-95" dirty="0">
                <a:latin typeface="Times New Roman"/>
                <a:cs typeface="Times New Roman"/>
              </a:rPr>
              <a:t> </a:t>
            </a:r>
            <a:r>
              <a:rPr sz="2500" dirty="0">
                <a:latin typeface="Calibri"/>
                <a:cs typeface="Calibri"/>
              </a:rPr>
              <a:t>used</a:t>
            </a:r>
            <a:r>
              <a:rPr sz="2500" spc="-105" dirty="0">
                <a:latin typeface="Times New Roman"/>
                <a:cs typeface="Times New Roman"/>
              </a:rPr>
              <a:t> </a:t>
            </a:r>
            <a:r>
              <a:rPr sz="2500" dirty="0">
                <a:latin typeface="Calibri"/>
                <a:cs typeface="Calibri"/>
              </a:rPr>
              <a:t>to</a:t>
            </a:r>
            <a:r>
              <a:rPr sz="2500" spc="-110" dirty="0">
                <a:latin typeface="Times New Roman"/>
                <a:cs typeface="Times New Roman"/>
              </a:rPr>
              <a:t> </a:t>
            </a:r>
            <a:r>
              <a:rPr sz="2500" spc="-10" dirty="0">
                <a:latin typeface="Calibri"/>
                <a:cs typeface="Calibri"/>
              </a:rPr>
              <a:t>design</a:t>
            </a:r>
            <a:r>
              <a:rPr sz="2500" spc="-114" dirty="0">
                <a:latin typeface="Times New Roman"/>
                <a:cs typeface="Times New Roman"/>
              </a:rPr>
              <a:t> </a:t>
            </a:r>
            <a:r>
              <a:rPr sz="2500" spc="-25" dirty="0">
                <a:latin typeface="Calibri"/>
                <a:cs typeface="Calibri"/>
              </a:rPr>
              <a:t>and</a:t>
            </a:r>
            <a:r>
              <a:rPr sz="2500" spc="-25" dirty="0">
                <a:latin typeface="Times New Roman"/>
                <a:cs typeface="Times New Roman"/>
              </a:rPr>
              <a:t> </a:t>
            </a:r>
            <a:r>
              <a:rPr sz="2500" spc="-10" dirty="0">
                <a:latin typeface="Calibri"/>
                <a:cs typeface="Calibri"/>
              </a:rPr>
              <a:t>implement</a:t>
            </a:r>
            <a:r>
              <a:rPr sz="2500" spc="-100" dirty="0">
                <a:latin typeface="Times New Roman"/>
                <a:cs typeface="Times New Roman"/>
              </a:rPr>
              <a:t> </a:t>
            </a:r>
            <a:r>
              <a:rPr sz="2500" dirty="0">
                <a:latin typeface="Calibri"/>
                <a:cs typeface="Calibri"/>
              </a:rPr>
              <a:t>a</a:t>
            </a:r>
            <a:r>
              <a:rPr sz="2500" spc="-120" dirty="0">
                <a:latin typeface="Times New Roman"/>
                <a:cs typeface="Times New Roman"/>
              </a:rPr>
              <a:t> </a:t>
            </a:r>
            <a:r>
              <a:rPr sz="2500" dirty="0">
                <a:latin typeface="Calibri"/>
                <a:cs typeface="Calibri"/>
              </a:rPr>
              <a:t>wide</a:t>
            </a:r>
            <a:r>
              <a:rPr sz="2500" spc="-110" dirty="0">
                <a:latin typeface="Times New Roman"/>
                <a:cs typeface="Times New Roman"/>
              </a:rPr>
              <a:t> </a:t>
            </a:r>
            <a:r>
              <a:rPr sz="2500" dirty="0">
                <a:latin typeface="Calibri"/>
                <a:cs typeface="Calibri"/>
              </a:rPr>
              <a:t>variety</a:t>
            </a:r>
            <a:r>
              <a:rPr sz="2500" spc="-114" dirty="0">
                <a:latin typeface="Times New Roman"/>
                <a:cs typeface="Times New Roman"/>
              </a:rPr>
              <a:t> </a:t>
            </a:r>
            <a:r>
              <a:rPr sz="2500" dirty="0">
                <a:latin typeface="Calibri"/>
                <a:cs typeface="Calibri"/>
              </a:rPr>
              <a:t>of</a:t>
            </a:r>
            <a:r>
              <a:rPr sz="2500" spc="-120" dirty="0">
                <a:latin typeface="Times New Roman"/>
                <a:cs typeface="Times New Roman"/>
              </a:rPr>
              <a:t> </a:t>
            </a:r>
            <a:r>
              <a:rPr sz="2500" dirty="0">
                <a:latin typeface="Calibri"/>
                <a:cs typeface="Calibri"/>
              </a:rPr>
              <a:t>simple</a:t>
            </a:r>
            <a:r>
              <a:rPr sz="2500" spc="-105" dirty="0">
                <a:latin typeface="Times New Roman"/>
                <a:cs typeface="Times New Roman"/>
              </a:rPr>
              <a:t> </a:t>
            </a:r>
            <a:r>
              <a:rPr sz="2500" dirty="0">
                <a:latin typeface="Calibri"/>
                <a:cs typeface="Calibri"/>
              </a:rPr>
              <a:t>and</a:t>
            </a:r>
            <a:r>
              <a:rPr sz="2500" spc="-110" dirty="0">
                <a:latin typeface="Times New Roman"/>
                <a:cs typeface="Times New Roman"/>
              </a:rPr>
              <a:t> </a:t>
            </a:r>
            <a:r>
              <a:rPr sz="2500" spc="-10" dirty="0">
                <a:latin typeface="Calibri"/>
                <a:cs typeface="Calibri"/>
              </a:rPr>
              <a:t>complex</a:t>
            </a:r>
            <a:r>
              <a:rPr sz="2500" spc="-110" dirty="0">
                <a:latin typeface="Times New Roman"/>
                <a:cs typeface="Times New Roman"/>
              </a:rPr>
              <a:t> </a:t>
            </a:r>
            <a:r>
              <a:rPr sz="2500" spc="-10" dirty="0">
                <a:latin typeface="Calibri"/>
                <a:cs typeface="Calibri"/>
              </a:rPr>
              <a:t>projects.</a:t>
            </a:r>
            <a:endParaRPr sz="2500">
              <a:latin typeface="Calibri"/>
              <a:cs typeface="Calibri"/>
            </a:endParaRPr>
          </a:p>
          <a:p>
            <a:pPr marL="355600" marR="290195" indent="-343535">
              <a:lnSpc>
                <a:spcPct val="80000"/>
              </a:lnSpc>
              <a:spcBef>
                <a:spcPts val="620"/>
              </a:spcBef>
              <a:buFont typeface="Microsoft Sans Serif"/>
              <a:buChar char="•"/>
              <a:tabLst>
                <a:tab pos="355600" algn="l"/>
              </a:tabLst>
            </a:pPr>
            <a:r>
              <a:rPr sz="2500" dirty="0">
                <a:latin typeface="Calibri"/>
                <a:cs typeface="Calibri"/>
              </a:rPr>
              <a:t>Python</a:t>
            </a:r>
            <a:r>
              <a:rPr sz="2500" spc="-100" dirty="0">
                <a:latin typeface="Times New Roman"/>
                <a:cs typeface="Times New Roman"/>
              </a:rPr>
              <a:t> </a:t>
            </a:r>
            <a:r>
              <a:rPr sz="2500" dirty="0">
                <a:latin typeface="Calibri"/>
                <a:cs typeface="Calibri"/>
              </a:rPr>
              <a:t>with</a:t>
            </a:r>
            <a:r>
              <a:rPr sz="2500" spc="-105" dirty="0">
                <a:latin typeface="Times New Roman"/>
                <a:cs typeface="Times New Roman"/>
              </a:rPr>
              <a:t> </a:t>
            </a:r>
            <a:r>
              <a:rPr sz="2500" spc="-10" dirty="0">
                <a:latin typeface="Calibri"/>
                <a:cs typeface="Calibri"/>
              </a:rPr>
              <a:t>Tkinter</a:t>
            </a:r>
            <a:r>
              <a:rPr sz="2500" spc="-95" dirty="0">
                <a:latin typeface="Times New Roman"/>
                <a:cs typeface="Times New Roman"/>
              </a:rPr>
              <a:t> </a:t>
            </a:r>
            <a:r>
              <a:rPr sz="2500" spc="-10" dirty="0">
                <a:latin typeface="Calibri"/>
                <a:cs typeface="Calibri"/>
              </a:rPr>
              <a:t>provides</a:t>
            </a:r>
            <a:r>
              <a:rPr sz="2500" spc="-120" dirty="0">
                <a:latin typeface="Times New Roman"/>
                <a:cs typeface="Times New Roman"/>
              </a:rPr>
              <a:t> </a:t>
            </a:r>
            <a:r>
              <a:rPr sz="2500" dirty="0">
                <a:latin typeface="Calibri"/>
                <a:cs typeface="Calibri"/>
              </a:rPr>
              <a:t>a</a:t>
            </a:r>
            <a:r>
              <a:rPr sz="2500" spc="-110" dirty="0">
                <a:latin typeface="Times New Roman"/>
                <a:cs typeface="Times New Roman"/>
              </a:rPr>
              <a:t> </a:t>
            </a:r>
            <a:r>
              <a:rPr sz="2500" spc="-20" dirty="0">
                <a:latin typeface="Calibri"/>
                <a:cs typeface="Calibri"/>
              </a:rPr>
              <a:t>faster</a:t>
            </a:r>
            <a:r>
              <a:rPr sz="2500" spc="-100" dirty="0">
                <a:latin typeface="Times New Roman"/>
                <a:cs typeface="Times New Roman"/>
              </a:rPr>
              <a:t> </a:t>
            </a:r>
            <a:r>
              <a:rPr sz="2500" dirty="0">
                <a:latin typeface="Calibri"/>
                <a:cs typeface="Calibri"/>
              </a:rPr>
              <a:t>and</a:t>
            </a:r>
            <a:r>
              <a:rPr sz="2500" spc="-100" dirty="0">
                <a:latin typeface="Times New Roman"/>
                <a:cs typeface="Times New Roman"/>
              </a:rPr>
              <a:t> </a:t>
            </a:r>
            <a:r>
              <a:rPr sz="2500" dirty="0">
                <a:latin typeface="Calibri"/>
                <a:cs typeface="Calibri"/>
              </a:rPr>
              <a:t>more</a:t>
            </a:r>
            <a:r>
              <a:rPr sz="2500" spc="-105" dirty="0">
                <a:latin typeface="Times New Roman"/>
                <a:cs typeface="Times New Roman"/>
              </a:rPr>
              <a:t> </a:t>
            </a:r>
            <a:r>
              <a:rPr sz="2500" spc="-10" dirty="0">
                <a:latin typeface="Calibri"/>
                <a:cs typeface="Calibri"/>
              </a:rPr>
              <a:t>efficient</a:t>
            </a:r>
            <a:r>
              <a:rPr sz="2500" spc="-10" dirty="0">
                <a:latin typeface="Times New Roman"/>
                <a:cs typeface="Times New Roman"/>
              </a:rPr>
              <a:t> </a:t>
            </a:r>
            <a:r>
              <a:rPr sz="2500" spc="-10" dirty="0">
                <a:latin typeface="Calibri"/>
                <a:cs typeface="Calibri"/>
              </a:rPr>
              <a:t>way</a:t>
            </a:r>
            <a:r>
              <a:rPr sz="2500" spc="-130" dirty="0">
                <a:latin typeface="Times New Roman"/>
                <a:cs typeface="Times New Roman"/>
              </a:rPr>
              <a:t> </a:t>
            </a:r>
            <a:r>
              <a:rPr sz="2500" dirty="0">
                <a:latin typeface="Calibri"/>
                <a:cs typeface="Calibri"/>
              </a:rPr>
              <a:t>to</a:t>
            </a:r>
            <a:r>
              <a:rPr sz="2500" spc="-125" dirty="0">
                <a:latin typeface="Times New Roman"/>
                <a:cs typeface="Times New Roman"/>
              </a:rPr>
              <a:t> </a:t>
            </a:r>
            <a:r>
              <a:rPr sz="2500" dirty="0">
                <a:latin typeface="Calibri"/>
                <a:cs typeface="Calibri"/>
              </a:rPr>
              <a:t>build</a:t>
            </a:r>
            <a:r>
              <a:rPr sz="2500" spc="-125" dirty="0">
                <a:latin typeface="Times New Roman"/>
                <a:cs typeface="Times New Roman"/>
              </a:rPr>
              <a:t> </a:t>
            </a:r>
            <a:r>
              <a:rPr sz="2500" dirty="0">
                <a:latin typeface="Calibri"/>
                <a:cs typeface="Calibri"/>
              </a:rPr>
              <a:t>useful</a:t>
            </a:r>
            <a:r>
              <a:rPr sz="2500" spc="-105" dirty="0">
                <a:latin typeface="Times New Roman"/>
                <a:cs typeface="Times New Roman"/>
              </a:rPr>
              <a:t> </a:t>
            </a:r>
            <a:r>
              <a:rPr sz="2500" dirty="0">
                <a:latin typeface="Calibri"/>
                <a:cs typeface="Calibri"/>
              </a:rPr>
              <a:t>desktop</a:t>
            </a:r>
            <a:r>
              <a:rPr sz="2500" spc="-130" dirty="0">
                <a:latin typeface="Times New Roman"/>
                <a:cs typeface="Times New Roman"/>
              </a:rPr>
              <a:t> </a:t>
            </a:r>
            <a:r>
              <a:rPr sz="2500" spc="-10" dirty="0">
                <a:latin typeface="Calibri"/>
                <a:cs typeface="Calibri"/>
              </a:rPr>
              <a:t>applications</a:t>
            </a:r>
            <a:r>
              <a:rPr sz="2500" spc="-130" dirty="0">
                <a:latin typeface="Times New Roman"/>
                <a:cs typeface="Times New Roman"/>
              </a:rPr>
              <a:t> </a:t>
            </a:r>
            <a:r>
              <a:rPr sz="2500" dirty="0">
                <a:latin typeface="Calibri"/>
                <a:cs typeface="Calibri"/>
              </a:rPr>
              <a:t>that</a:t>
            </a:r>
            <a:r>
              <a:rPr sz="2500" spc="-130" dirty="0">
                <a:latin typeface="Times New Roman"/>
                <a:cs typeface="Times New Roman"/>
              </a:rPr>
              <a:t> </a:t>
            </a:r>
            <a:r>
              <a:rPr sz="2500" dirty="0">
                <a:latin typeface="Calibri"/>
                <a:cs typeface="Calibri"/>
              </a:rPr>
              <a:t>would</a:t>
            </a:r>
            <a:r>
              <a:rPr sz="2500" spc="-130" dirty="0">
                <a:latin typeface="Times New Roman"/>
                <a:cs typeface="Times New Roman"/>
              </a:rPr>
              <a:t> </a:t>
            </a:r>
            <a:r>
              <a:rPr sz="2500" spc="-20" dirty="0">
                <a:latin typeface="Calibri"/>
                <a:cs typeface="Calibri"/>
              </a:rPr>
              <a:t>have</a:t>
            </a:r>
            <a:r>
              <a:rPr sz="2500" spc="-20" dirty="0">
                <a:latin typeface="Times New Roman"/>
                <a:cs typeface="Times New Roman"/>
              </a:rPr>
              <a:t> </a:t>
            </a:r>
            <a:r>
              <a:rPr sz="2500" spc="-20" dirty="0">
                <a:latin typeface="Calibri"/>
                <a:cs typeface="Calibri"/>
              </a:rPr>
              <a:t>taken</a:t>
            </a:r>
            <a:r>
              <a:rPr sz="2500" spc="-105" dirty="0">
                <a:latin typeface="Times New Roman"/>
                <a:cs typeface="Times New Roman"/>
              </a:rPr>
              <a:t> </a:t>
            </a:r>
            <a:r>
              <a:rPr sz="2500" dirty="0">
                <a:latin typeface="Calibri"/>
                <a:cs typeface="Calibri"/>
              </a:rPr>
              <a:t>much</a:t>
            </a:r>
            <a:r>
              <a:rPr sz="2500" spc="-100" dirty="0">
                <a:latin typeface="Times New Roman"/>
                <a:cs typeface="Times New Roman"/>
              </a:rPr>
              <a:t> </a:t>
            </a:r>
            <a:r>
              <a:rPr sz="2500" dirty="0">
                <a:latin typeface="Calibri"/>
                <a:cs typeface="Calibri"/>
              </a:rPr>
              <a:t>time</a:t>
            </a:r>
            <a:r>
              <a:rPr sz="2500" spc="-105" dirty="0">
                <a:latin typeface="Times New Roman"/>
                <a:cs typeface="Times New Roman"/>
              </a:rPr>
              <a:t> </a:t>
            </a:r>
            <a:r>
              <a:rPr sz="2500" dirty="0">
                <a:latin typeface="Calibri"/>
                <a:cs typeface="Calibri"/>
              </a:rPr>
              <a:t>if</a:t>
            </a:r>
            <a:r>
              <a:rPr sz="2500" spc="-110" dirty="0">
                <a:latin typeface="Times New Roman"/>
                <a:cs typeface="Times New Roman"/>
              </a:rPr>
              <a:t> </a:t>
            </a:r>
            <a:r>
              <a:rPr sz="2500" dirty="0">
                <a:latin typeface="Calibri"/>
                <a:cs typeface="Calibri"/>
              </a:rPr>
              <a:t>you</a:t>
            </a:r>
            <a:r>
              <a:rPr sz="2500" spc="-114" dirty="0">
                <a:latin typeface="Times New Roman"/>
                <a:cs typeface="Times New Roman"/>
              </a:rPr>
              <a:t> </a:t>
            </a:r>
            <a:r>
              <a:rPr sz="2500" dirty="0">
                <a:latin typeface="Calibri"/>
                <a:cs typeface="Calibri"/>
              </a:rPr>
              <a:t>had</a:t>
            </a:r>
            <a:r>
              <a:rPr sz="2500" spc="-105" dirty="0">
                <a:latin typeface="Times New Roman"/>
                <a:cs typeface="Times New Roman"/>
              </a:rPr>
              <a:t> </a:t>
            </a:r>
            <a:r>
              <a:rPr sz="2500" dirty="0">
                <a:latin typeface="Calibri"/>
                <a:cs typeface="Calibri"/>
              </a:rPr>
              <a:t>to</a:t>
            </a:r>
            <a:r>
              <a:rPr sz="2500" spc="-114" dirty="0">
                <a:latin typeface="Times New Roman"/>
                <a:cs typeface="Times New Roman"/>
              </a:rPr>
              <a:t> </a:t>
            </a:r>
            <a:r>
              <a:rPr sz="2500" spc="-20" dirty="0">
                <a:latin typeface="Calibri"/>
                <a:cs typeface="Calibri"/>
              </a:rPr>
              <a:t>program</a:t>
            </a:r>
            <a:r>
              <a:rPr sz="2500" spc="-120" dirty="0">
                <a:latin typeface="Times New Roman"/>
                <a:cs typeface="Times New Roman"/>
              </a:rPr>
              <a:t> </a:t>
            </a:r>
            <a:r>
              <a:rPr sz="2500" dirty="0">
                <a:latin typeface="Calibri"/>
                <a:cs typeface="Calibri"/>
              </a:rPr>
              <a:t>directly</a:t>
            </a:r>
            <a:r>
              <a:rPr sz="2500" spc="-95" dirty="0">
                <a:latin typeface="Times New Roman"/>
                <a:cs typeface="Times New Roman"/>
              </a:rPr>
              <a:t> </a:t>
            </a:r>
            <a:r>
              <a:rPr sz="2500" dirty="0">
                <a:latin typeface="Calibri"/>
                <a:cs typeface="Calibri"/>
              </a:rPr>
              <a:t>in</a:t>
            </a:r>
            <a:r>
              <a:rPr sz="2500" spc="-110" dirty="0">
                <a:latin typeface="Times New Roman"/>
                <a:cs typeface="Times New Roman"/>
              </a:rPr>
              <a:t> </a:t>
            </a:r>
            <a:r>
              <a:rPr sz="2500" spc="-10" dirty="0">
                <a:latin typeface="Calibri"/>
                <a:cs typeface="Calibri"/>
              </a:rPr>
              <a:t>C/C++</a:t>
            </a:r>
            <a:r>
              <a:rPr sz="2500" spc="-10" dirty="0">
                <a:latin typeface="Times New Roman"/>
                <a:cs typeface="Times New Roman"/>
              </a:rPr>
              <a:t> </a:t>
            </a:r>
            <a:r>
              <a:rPr sz="2500" dirty="0">
                <a:latin typeface="Calibri"/>
                <a:cs typeface="Calibri"/>
              </a:rPr>
              <a:t>with</a:t>
            </a:r>
            <a:r>
              <a:rPr sz="2500" spc="-105" dirty="0">
                <a:latin typeface="Times New Roman"/>
                <a:cs typeface="Times New Roman"/>
              </a:rPr>
              <a:t> </a:t>
            </a:r>
            <a:r>
              <a:rPr sz="2500" dirty="0">
                <a:latin typeface="Calibri"/>
                <a:cs typeface="Calibri"/>
              </a:rPr>
              <a:t>the</a:t>
            </a:r>
            <a:r>
              <a:rPr sz="2500" spc="-95" dirty="0">
                <a:latin typeface="Times New Roman"/>
                <a:cs typeface="Times New Roman"/>
              </a:rPr>
              <a:t> </a:t>
            </a:r>
            <a:r>
              <a:rPr sz="2500" dirty="0">
                <a:latin typeface="Calibri"/>
                <a:cs typeface="Calibri"/>
              </a:rPr>
              <a:t>help</a:t>
            </a:r>
            <a:r>
              <a:rPr sz="2500" spc="-95" dirty="0">
                <a:latin typeface="Times New Roman"/>
                <a:cs typeface="Times New Roman"/>
              </a:rPr>
              <a:t> </a:t>
            </a:r>
            <a:r>
              <a:rPr sz="2500" dirty="0">
                <a:latin typeface="Calibri"/>
                <a:cs typeface="Calibri"/>
              </a:rPr>
              <a:t>of</a:t>
            </a:r>
            <a:r>
              <a:rPr sz="2500" spc="-100" dirty="0">
                <a:latin typeface="Times New Roman"/>
                <a:cs typeface="Times New Roman"/>
              </a:rPr>
              <a:t> </a:t>
            </a:r>
            <a:r>
              <a:rPr sz="2500" spc="-10" dirty="0">
                <a:latin typeface="Calibri"/>
                <a:cs typeface="Calibri"/>
              </a:rPr>
              <a:t>native</a:t>
            </a:r>
            <a:r>
              <a:rPr sz="2500" spc="-95" dirty="0">
                <a:latin typeface="Times New Roman"/>
                <a:cs typeface="Times New Roman"/>
              </a:rPr>
              <a:t> </a:t>
            </a:r>
            <a:r>
              <a:rPr sz="2500" dirty="0">
                <a:latin typeface="Calibri"/>
                <a:cs typeface="Calibri"/>
              </a:rPr>
              <a:t>OS</a:t>
            </a:r>
            <a:r>
              <a:rPr sz="2500" spc="-105" dirty="0">
                <a:latin typeface="Times New Roman"/>
                <a:cs typeface="Times New Roman"/>
              </a:rPr>
              <a:t> </a:t>
            </a:r>
            <a:r>
              <a:rPr sz="2500" spc="-20" dirty="0">
                <a:latin typeface="Calibri"/>
                <a:cs typeface="Calibri"/>
              </a:rPr>
              <a:t>system</a:t>
            </a:r>
            <a:r>
              <a:rPr sz="2500" spc="-85" dirty="0">
                <a:latin typeface="Times New Roman"/>
                <a:cs typeface="Times New Roman"/>
              </a:rPr>
              <a:t> </a:t>
            </a:r>
            <a:r>
              <a:rPr sz="2500" spc="-10" dirty="0">
                <a:latin typeface="Calibri"/>
                <a:cs typeface="Calibri"/>
              </a:rPr>
              <a:t>libraries.</a:t>
            </a:r>
            <a:endParaRPr sz="2500">
              <a:latin typeface="Calibri"/>
              <a:cs typeface="Calibri"/>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33293"/>
            <a:ext cx="4311015" cy="574675"/>
          </a:xfrm>
          <a:prstGeom prst="rect">
            <a:avLst/>
          </a:prstGeom>
        </p:spPr>
        <p:txBody>
          <a:bodyPr vert="horz" wrap="square" lIns="0" tIns="12700" rIns="0" bIns="0" rtlCol="0">
            <a:spAutoFit/>
          </a:bodyPr>
          <a:lstStyle/>
          <a:p>
            <a:pPr marL="12700">
              <a:lnSpc>
                <a:spcPct val="100000"/>
              </a:lnSpc>
              <a:spcBef>
                <a:spcPts val="100"/>
              </a:spcBef>
            </a:pPr>
            <a:r>
              <a:rPr sz="3600" dirty="0"/>
              <a:t>How</a:t>
            </a:r>
            <a:r>
              <a:rPr sz="3600" b="0" spc="-160" dirty="0">
                <a:latin typeface="Times New Roman"/>
                <a:cs typeface="Times New Roman"/>
              </a:rPr>
              <a:t> </a:t>
            </a:r>
            <a:r>
              <a:rPr sz="3600" dirty="0"/>
              <a:t>to</a:t>
            </a:r>
            <a:r>
              <a:rPr sz="3600" b="0" spc="-170" dirty="0">
                <a:latin typeface="Times New Roman"/>
                <a:cs typeface="Times New Roman"/>
              </a:rPr>
              <a:t> </a:t>
            </a:r>
            <a:r>
              <a:rPr sz="3600" spc="-10" dirty="0"/>
              <a:t>install</a:t>
            </a:r>
            <a:r>
              <a:rPr sz="3600" b="0" spc="-175" dirty="0">
                <a:latin typeface="Times New Roman"/>
                <a:cs typeface="Times New Roman"/>
              </a:rPr>
              <a:t> </a:t>
            </a:r>
            <a:r>
              <a:rPr sz="3600" spc="-10" dirty="0"/>
              <a:t>Tkinter?</a:t>
            </a:r>
            <a:endParaRPr sz="3600">
              <a:latin typeface="Times New Roman"/>
              <a:cs typeface="Times New Roman"/>
            </a:endParaRPr>
          </a:p>
        </p:txBody>
      </p:sp>
      <p:sp>
        <p:nvSpPr>
          <p:cNvPr id="3" name="object 3"/>
          <p:cNvSpPr txBox="1"/>
          <p:nvPr/>
        </p:nvSpPr>
        <p:spPr>
          <a:xfrm>
            <a:off x="307340" y="685537"/>
            <a:ext cx="8478520" cy="5605145"/>
          </a:xfrm>
          <a:prstGeom prst="rect">
            <a:avLst/>
          </a:prstGeom>
        </p:spPr>
        <p:txBody>
          <a:bodyPr vert="horz" wrap="square" lIns="0" tIns="104139" rIns="0" bIns="0" rtlCol="0">
            <a:spAutoFit/>
          </a:bodyPr>
          <a:lstStyle/>
          <a:p>
            <a:pPr marL="355600" marR="1032510" indent="-342900">
              <a:lnSpc>
                <a:spcPct val="80000"/>
              </a:lnSpc>
              <a:spcBef>
                <a:spcPts val="819"/>
              </a:spcBef>
              <a:buFont typeface="Microsoft Sans Serif"/>
              <a:buChar char="•"/>
              <a:tabLst>
                <a:tab pos="355600" algn="l"/>
              </a:tabLst>
            </a:pPr>
            <a:r>
              <a:rPr sz="3000" dirty="0">
                <a:latin typeface="Calibri"/>
                <a:cs typeface="Calibri"/>
              </a:rPr>
              <a:t>Tkinter</a:t>
            </a:r>
            <a:r>
              <a:rPr sz="3000" spc="-140" dirty="0">
                <a:latin typeface="Times New Roman"/>
                <a:cs typeface="Times New Roman"/>
              </a:rPr>
              <a:t> </a:t>
            </a:r>
            <a:r>
              <a:rPr sz="3000" dirty="0">
                <a:latin typeface="Calibri"/>
                <a:cs typeface="Calibri"/>
              </a:rPr>
              <a:t>comes</a:t>
            </a:r>
            <a:r>
              <a:rPr sz="3000" spc="-125" dirty="0">
                <a:latin typeface="Times New Roman"/>
                <a:cs typeface="Times New Roman"/>
              </a:rPr>
              <a:t> </a:t>
            </a:r>
            <a:r>
              <a:rPr sz="3000" dirty="0">
                <a:latin typeface="Calibri"/>
                <a:cs typeface="Calibri"/>
              </a:rPr>
              <a:t>as</a:t>
            </a:r>
            <a:r>
              <a:rPr sz="3000" spc="-125" dirty="0">
                <a:latin typeface="Times New Roman"/>
                <a:cs typeface="Times New Roman"/>
              </a:rPr>
              <a:t> </a:t>
            </a:r>
            <a:r>
              <a:rPr sz="3000" b="1" dirty="0">
                <a:latin typeface="Calibri"/>
                <a:cs typeface="Calibri"/>
              </a:rPr>
              <a:t>part</a:t>
            </a:r>
            <a:r>
              <a:rPr sz="3000" spc="-135" dirty="0">
                <a:latin typeface="Times New Roman"/>
                <a:cs typeface="Times New Roman"/>
              </a:rPr>
              <a:t> </a:t>
            </a:r>
            <a:r>
              <a:rPr sz="3000" b="1" dirty="0">
                <a:latin typeface="Calibri"/>
                <a:cs typeface="Calibri"/>
              </a:rPr>
              <a:t>of</a:t>
            </a:r>
            <a:r>
              <a:rPr sz="3000" spc="-125" dirty="0">
                <a:latin typeface="Times New Roman"/>
                <a:cs typeface="Times New Roman"/>
              </a:rPr>
              <a:t> </a:t>
            </a:r>
            <a:r>
              <a:rPr sz="3000" b="1" spc="-10" dirty="0">
                <a:latin typeface="Calibri"/>
                <a:cs typeface="Calibri"/>
              </a:rPr>
              <a:t>standard</a:t>
            </a:r>
            <a:r>
              <a:rPr sz="3000" spc="-135" dirty="0">
                <a:latin typeface="Times New Roman"/>
                <a:cs typeface="Times New Roman"/>
              </a:rPr>
              <a:t> </a:t>
            </a:r>
            <a:r>
              <a:rPr sz="3000" b="1" spc="-10" dirty="0">
                <a:latin typeface="Calibri"/>
                <a:cs typeface="Calibri"/>
              </a:rPr>
              <a:t>Python</a:t>
            </a:r>
            <a:r>
              <a:rPr sz="3000" spc="-10" dirty="0">
                <a:latin typeface="Times New Roman"/>
                <a:cs typeface="Times New Roman"/>
              </a:rPr>
              <a:t> </a:t>
            </a:r>
            <a:r>
              <a:rPr sz="3000" b="1" spc="-10" dirty="0">
                <a:latin typeface="Calibri"/>
                <a:cs typeface="Calibri"/>
              </a:rPr>
              <a:t>installation</a:t>
            </a:r>
            <a:r>
              <a:rPr sz="3000" spc="-10" dirty="0">
                <a:latin typeface="Calibri"/>
                <a:cs typeface="Calibri"/>
              </a:rPr>
              <a:t>.</a:t>
            </a:r>
            <a:r>
              <a:rPr sz="3000" spc="-105" dirty="0">
                <a:latin typeface="Times New Roman"/>
                <a:cs typeface="Times New Roman"/>
              </a:rPr>
              <a:t> </a:t>
            </a:r>
            <a:r>
              <a:rPr sz="3000" dirty="0">
                <a:latin typeface="Calibri"/>
                <a:cs typeface="Calibri"/>
              </a:rPr>
              <a:t>So</a:t>
            </a:r>
            <a:r>
              <a:rPr sz="3000" spc="-110" dirty="0">
                <a:latin typeface="Times New Roman"/>
                <a:cs typeface="Times New Roman"/>
              </a:rPr>
              <a:t> </a:t>
            </a:r>
            <a:r>
              <a:rPr sz="3000" dirty="0">
                <a:latin typeface="Calibri"/>
                <a:cs typeface="Calibri"/>
              </a:rPr>
              <a:t>if</a:t>
            </a:r>
            <a:r>
              <a:rPr sz="3000" spc="-114" dirty="0">
                <a:latin typeface="Times New Roman"/>
                <a:cs typeface="Times New Roman"/>
              </a:rPr>
              <a:t> </a:t>
            </a:r>
            <a:r>
              <a:rPr sz="3000" dirty="0">
                <a:latin typeface="Calibri"/>
                <a:cs typeface="Calibri"/>
              </a:rPr>
              <a:t>you</a:t>
            </a:r>
            <a:r>
              <a:rPr sz="3000" spc="-114" dirty="0">
                <a:latin typeface="Times New Roman"/>
                <a:cs typeface="Times New Roman"/>
              </a:rPr>
              <a:t> </a:t>
            </a:r>
            <a:r>
              <a:rPr sz="3000" dirty="0">
                <a:latin typeface="Calibri"/>
                <a:cs typeface="Calibri"/>
              </a:rPr>
              <a:t>have</a:t>
            </a:r>
            <a:r>
              <a:rPr sz="3000" spc="-135" dirty="0">
                <a:latin typeface="Times New Roman"/>
                <a:cs typeface="Times New Roman"/>
              </a:rPr>
              <a:t> </a:t>
            </a:r>
            <a:r>
              <a:rPr sz="3000" spc="-10" dirty="0">
                <a:latin typeface="Calibri"/>
                <a:cs typeface="Calibri"/>
              </a:rPr>
              <a:t>installed</a:t>
            </a:r>
            <a:r>
              <a:rPr sz="3000" spc="-125" dirty="0">
                <a:latin typeface="Times New Roman"/>
                <a:cs typeface="Times New Roman"/>
              </a:rPr>
              <a:t> </a:t>
            </a:r>
            <a:r>
              <a:rPr sz="3000" dirty="0">
                <a:latin typeface="Calibri"/>
                <a:cs typeface="Calibri"/>
              </a:rPr>
              <a:t>the</a:t>
            </a:r>
            <a:r>
              <a:rPr sz="3000" spc="-120" dirty="0">
                <a:latin typeface="Times New Roman"/>
                <a:cs typeface="Times New Roman"/>
              </a:rPr>
              <a:t> </a:t>
            </a:r>
            <a:r>
              <a:rPr sz="3000" spc="-10" dirty="0">
                <a:latin typeface="Calibri"/>
                <a:cs typeface="Calibri"/>
              </a:rPr>
              <a:t>latest</a:t>
            </a:r>
            <a:r>
              <a:rPr sz="3000" spc="-10" dirty="0">
                <a:latin typeface="Times New Roman"/>
                <a:cs typeface="Times New Roman"/>
              </a:rPr>
              <a:t> </a:t>
            </a:r>
            <a:r>
              <a:rPr sz="3000" spc="-10" dirty="0">
                <a:latin typeface="Calibri"/>
                <a:cs typeface="Calibri"/>
              </a:rPr>
              <a:t>version</a:t>
            </a:r>
            <a:r>
              <a:rPr sz="3000" spc="-140" dirty="0">
                <a:latin typeface="Times New Roman"/>
                <a:cs typeface="Times New Roman"/>
              </a:rPr>
              <a:t> </a:t>
            </a:r>
            <a:r>
              <a:rPr sz="3000" dirty="0">
                <a:latin typeface="Calibri"/>
                <a:cs typeface="Calibri"/>
              </a:rPr>
              <a:t>of</a:t>
            </a:r>
            <a:r>
              <a:rPr sz="3000" spc="-125" dirty="0">
                <a:latin typeface="Times New Roman"/>
                <a:cs typeface="Times New Roman"/>
              </a:rPr>
              <a:t> </a:t>
            </a:r>
            <a:r>
              <a:rPr sz="3000" dirty="0">
                <a:latin typeface="Calibri"/>
                <a:cs typeface="Calibri"/>
              </a:rPr>
              <a:t>Python,</a:t>
            </a:r>
            <a:r>
              <a:rPr sz="3000" spc="-120" dirty="0">
                <a:latin typeface="Times New Roman"/>
                <a:cs typeface="Times New Roman"/>
              </a:rPr>
              <a:t> </a:t>
            </a:r>
            <a:r>
              <a:rPr sz="3000" dirty="0">
                <a:latin typeface="Calibri"/>
                <a:cs typeface="Calibri"/>
              </a:rPr>
              <a:t>then</a:t>
            </a:r>
            <a:r>
              <a:rPr sz="3000" spc="-135" dirty="0">
                <a:latin typeface="Times New Roman"/>
                <a:cs typeface="Times New Roman"/>
              </a:rPr>
              <a:t> </a:t>
            </a:r>
            <a:r>
              <a:rPr sz="3000" dirty="0">
                <a:latin typeface="Calibri"/>
                <a:cs typeface="Calibri"/>
              </a:rPr>
              <a:t>you</a:t>
            </a:r>
            <a:r>
              <a:rPr sz="3000" spc="-110" dirty="0">
                <a:latin typeface="Times New Roman"/>
                <a:cs typeface="Times New Roman"/>
              </a:rPr>
              <a:t> </a:t>
            </a:r>
            <a:r>
              <a:rPr sz="3000" dirty="0">
                <a:latin typeface="Calibri"/>
                <a:cs typeface="Calibri"/>
              </a:rPr>
              <a:t>do</a:t>
            </a:r>
            <a:r>
              <a:rPr sz="3000" spc="-130" dirty="0">
                <a:latin typeface="Times New Roman"/>
                <a:cs typeface="Times New Roman"/>
              </a:rPr>
              <a:t> </a:t>
            </a:r>
            <a:r>
              <a:rPr sz="3000" dirty="0">
                <a:latin typeface="Calibri"/>
                <a:cs typeface="Calibri"/>
              </a:rPr>
              <a:t>not</a:t>
            </a:r>
            <a:r>
              <a:rPr sz="3000" spc="-125" dirty="0">
                <a:latin typeface="Times New Roman"/>
                <a:cs typeface="Times New Roman"/>
              </a:rPr>
              <a:t> </a:t>
            </a:r>
            <a:r>
              <a:rPr sz="3000" dirty="0">
                <a:latin typeface="Calibri"/>
                <a:cs typeface="Calibri"/>
              </a:rPr>
              <a:t>have</a:t>
            </a:r>
            <a:r>
              <a:rPr sz="3000" spc="-135" dirty="0">
                <a:latin typeface="Times New Roman"/>
                <a:cs typeface="Times New Roman"/>
              </a:rPr>
              <a:t> </a:t>
            </a:r>
            <a:r>
              <a:rPr sz="3000" dirty="0">
                <a:latin typeface="Calibri"/>
                <a:cs typeface="Calibri"/>
              </a:rPr>
              <a:t>to</a:t>
            </a:r>
            <a:r>
              <a:rPr sz="3000" spc="-140" dirty="0">
                <a:latin typeface="Times New Roman"/>
                <a:cs typeface="Times New Roman"/>
              </a:rPr>
              <a:t> </a:t>
            </a:r>
            <a:r>
              <a:rPr sz="3000" spc="-25" dirty="0">
                <a:latin typeface="Calibri"/>
                <a:cs typeface="Calibri"/>
              </a:rPr>
              <a:t>do</a:t>
            </a:r>
            <a:r>
              <a:rPr sz="3000" spc="-25" dirty="0">
                <a:latin typeface="Times New Roman"/>
                <a:cs typeface="Times New Roman"/>
              </a:rPr>
              <a:t> </a:t>
            </a:r>
            <a:r>
              <a:rPr sz="3000" dirty="0">
                <a:latin typeface="Calibri"/>
                <a:cs typeface="Calibri"/>
              </a:rPr>
              <a:t>anything</a:t>
            </a:r>
            <a:r>
              <a:rPr sz="3000" spc="-170" dirty="0">
                <a:latin typeface="Times New Roman"/>
                <a:cs typeface="Times New Roman"/>
              </a:rPr>
              <a:t> </a:t>
            </a:r>
            <a:r>
              <a:rPr sz="3000" spc="-10" dirty="0">
                <a:latin typeface="Calibri"/>
                <a:cs typeface="Calibri"/>
              </a:rPr>
              <a:t>else.</a:t>
            </a:r>
            <a:endParaRPr sz="3000">
              <a:latin typeface="Calibri"/>
              <a:cs typeface="Calibri"/>
            </a:endParaRPr>
          </a:p>
          <a:p>
            <a:pPr marL="355600" marR="113030" indent="-342900">
              <a:lnSpc>
                <a:spcPct val="80000"/>
              </a:lnSpc>
              <a:spcBef>
                <a:spcPts val="720"/>
              </a:spcBef>
              <a:buFont typeface="Microsoft Sans Serif"/>
              <a:buChar char="•"/>
              <a:tabLst>
                <a:tab pos="355600" algn="l"/>
              </a:tabLst>
            </a:pPr>
            <a:r>
              <a:rPr sz="3000" dirty="0">
                <a:latin typeface="Calibri"/>
                <a:cs typeface="Calibri"/>
              </a:rPr>
              <a:t>If</a:t>
            </a:r>
            <a:r>
              <a:rPr sz="3000" spc="-135" dirty="0">
                <a:latin typeface="Times New Roman"/>
                <a:cs typeface="Times New Roman"/>
              </a:rPr>
              <a:t> </a:t>
            </a:r>
            <a:r>
              <a:rPr sz="3000" dirty="0">
                <a:latin typeface="Calibri"/>
                <a:cs typeface="Calibri"/>
              </a:rPr>
              <a:t>you</a:t>
            </a:r>
            <a:r>
              <a:rPr sz="3000" spc="-125" dirty="0">
                <a:latin typeface="Times New Roman"/>
                <a:cs typeface="Times New Roman"/>
              </a:rPr>
              <a:t> </a:t>
            </a:r>
            <a:r>
              <a:rPr sz="3000" dirty="0">
                <a:latin typeface="Calibri"/>
                <a:cs typeface="Calibri"/>
              </a:rPr>
              <a:t>do</a:t>
            </a:r>
            <a:r>
              <a:rPr sz="3000" spc="-114" dirty="0">
                <a:latin typeface="Times New Roman"/>
                <a:cs typeface="Times New Roman"/>
              </a:rPr>
              <a:t> </a:t>
            </a:r>
            <a:r>
              <a:rPr sz="3000" dirty="0">
                <a:latin typeface="Calibri"/>
                <a:cs typeface="Calibri"/>
              </a:rPr>
              <a:t>not</a:t>
            </a:r>
            <a:r>
              <a:rPr sz="3000" spc="-125" dirty="0">
                <a:latin typeface="Times New Roman"/>
                <a:cs typeface="Times New Roman"/>
              </a:rPr>
              <a:t> </a:t>
            </a:r>
            <a:r>
              <a:rPr sz="3000" dirty="0">
                <a:latin typeface="Calibri"/>
                <a:cs typeface="Calibri"/>
              </a:rPr>
              <a:t>have</a:t>
            </a:r>
            <a:r>
              <a:rPr sz="3000" spc="-145" dirty="0">
                <a:latin typeface="Times New Roman"/>
                <a:cs typeface="Times New Roman"/>
              </a:rPr>
              <a:t> </a:t>
            </a:r>
            <a:r>
              <a:rPr sz="3000" dirty="0">
                <a:latin typeface="Calibri"/>
                <a:cs typeface="Calibri"/>
              </a:rPr>
              <a:t>Python</a:t>
            </a:r>
            <a:r>
              <a:rPr sz="3000" spc="-114" dirty="0">
                <a:latin typeface="Times New Roman"/>
                <a:cs typeface="Times New Roman"/>
              </a:rPr>
              <a:t> </a:t>
            </a:r>
            <a:r>
              <a:rPr sz="3000" spc="-10" dirty="0">
                <a:latin typeface="Calibri"/>
                <a:cs typeface="Calibri"/>
              </a:rPr>
              <a:t>installed</a:t>
            </a:r>
            <a:r>
              <a:rPr sz="3000" spc="-135" dirty="0">
                <a:latin typeface="Times New Roman"/>
                <a:cs typeface="Times New Roman"/>
              </a:rPr>
              <a:t> </a:t>
            </a:r>
            <a:r>
              <a:rPr sz="3000" dirty="0">
                <a:latin typeface="Calibri"/>
                <a:cs typeface="Calibri"/>
              </a:rPr>
              <a:t>on</a:t>
            </a:r>
            <a:r>
              <a:rPr sz="3000" spc="-114" dirty="0">
                <a:latin typeface="Times New Roman"/>
                <a:cs typeface="Times New Roman"/>
              </a:rPr>
              <a:t> </a:t>
            </a:r>
            <a:r>
              <a:rPr sz="3000" dirty="0">
                <a:latin typeface="Calibri"/>
                <a:cs typeface="Calibri"/>
              </a:rPr>
              <a:t>your</a:t>
            </a:r>
            <a:r>
              <a:rPr sz="3000" spc="-114" dirty="0">
                <a:latin typeface="Times New Roman"/>
                <a:cs typeface="Times New Roman"/>
              </a:rPr>
              <a:t> </a:t>
            </a:r>
            <a:r>
              <a:rPr sz="3000" spc="-20" dirty="0">
                <a:latin typeface="Calibri"/>
                <a:cs typeface="Calibri"/>
              </a:rPr>
              <a:t>system</a:t>
            </a:r>
            <a:r>
              <a:rPr sz="3000" spc="-114" dirty="0">
                <a:latin typeface="Times New Roman"/>
                <a:cs typeface="Times New Roman"/>
              </a:rPr>
              <a:t> </a:t>
            </a:r>
            <a:r>
              <a:rPr sz="3000" spc="-50" dirty="0">
                <a:latin typeface="Calibri"/>
                <a:cs typeface="Calibri"/>
              </a:rPr>
              <a:t>-</a:t>
            </a:r>
            <a:r>
              <a:rPr sz="3000" spc="-50" dirty="0">
                <a:latin typeface="Times New Roman"/>
                <a:cs typeface="Times New Roman"/>
              </a:rPr>
              <a:t> </a:t>
            </a:r>
            <a:r>
              <a:rPr sz="3000" u="sng" dirty="0">
                <a:solidFill>
                  <a:srgbClr val="0000FF"/>
                </a:solidFill>
                <a:uFill>
                  <a:solidFill>
                    <a:srgbClr val="0000FF"/>
                  </a:solidFill>
                </a:uFill>
                <a:latin typeface="Calibri"/>
                <a:cs typeface="Calibri"/>
                <a:hlinkClick r:id="rId2"/>
              </a:rPr>
              <a:t>Install</a:t>
            </a:r>
            <a:r>
              <a:rPr sz="3000" u="sng" spc="-130" dirty="0">
                <a:solidFill>
                  <a:srgbClr val="0000FF"/>
                </a:solidFill>
                <a:uFill>
                  <a:solidFill>
                    <a:srgbClr val="0000FF"/>
                  </a:solidFill>
                </a:uFill>
                <a:latin typeface="Times New Roman"/>
                <a:cs typeface="Times New Roman"/>
                <a:hlinkClick r:id="rId2"/>
              </a:rPr>
              <a:t> </a:t>
            </a:r>
            <a:r>
              <a:rPr sz="3000" u="sng" dirty="0">
                <a:solidFill>
                  <a:srgbClr val="0000FF"/>
                </a:solidFill>
                <a:uFill>
                  <a:solidFill>
                    <a:srgbClr val="0000FF"/>
                  </a:solidFill>
                </a:uFill>
                <a:latin typeface="Calibri"/>
                <a:cs typeface="Calibri"/>
                <a:hlinkClick r:id="rId2"/>
              </a:rPr>
              <a:t>Python</a:t>
            </a:r>
            <a:r>
              <a:rPr sz="3000" spc="-95" dirty="0">
                <a:solidFill>
                  <a:srgbClr val="0000FF"/>
                </a:solidFill>
                <a:latin typeface="Times New Roman"/>
                <a:cs typeface="Times New Roman"/>
              </a:rPr>
              <a:t> </a:t>
            </a:r>
            <a:r>
              <a:rPr sz="3000" dirty="0">
                <a:latin typeface="Calibri"/>
                <a:cs typeface="Calibri"/>
              </a:rPr>
              <a:t>(the</a:t>
            </a:r>
            <a:r>
              <a:rPr sz="3000" spc="-125" dirty="0">
                <a:latin typeface="Times New Roman"/>
                <a:cs typeface="Times New Roman"/>
              </a:rPr>
              <a:t> </a:t>
            </a:r>
            <a:r>
              <a:rPr sz="3000" spc="-10" dirty="0">
                <a:latin typeface="Calibri"/>
                <a:cs typeface="Calibri"/>
              </a:rPr>
              <a:t>current</a:t>
            </a:r>
            <a:r>
              <a:rPr sz="3000" spc="-135" dirty="0">
                <a:latin typeface="Times New Roman"/>
                <a:cs typeface="Times New Roman"/>
              </a:rPr>
              <a:t> </a:t>
            </a:r>
            <a:r>
              <a:rPr sz="3000" spc="-10" dirty="0">
                <a:latin typeface="Calibri"/>
                <a:cs typeface="Calibri"/>
              </a:rPr>
              <a:t>version</a:t>
            </a:r>
            <a:r>
              <a:rPr sz="3000" spc="-135" dirty="0">
                <a:latin typeface="Times New Roman"/>
                <a:cs typeface="Times New Roman"/>
              </a:rPr>
              <a:t> </a:t>
            </a:r>
            <a:r>
              <a:rPr sz="3000" dirty="0">
                <a:latin typeface="Calibri"/>
                <a:cs typeface="Calibri"/>
              </a:rPr>
              <a:t>is</a:t>
            </a:r>
            <a:r>
              <a:rPr sz="3000" spc="-110" dirty="0">
                <a:latin typeface="Times New Roman"/>
                <a:cs typeface="Times New Roman"/>
              </a:rPr>
              <a:t> </a:t>
            </a:r>
            <a:r>
              <a:rPr sz="3000" b="1" dirty="0">
                <a:latin typeface="Calibri"/>
                <a:cs typeface="Calibri"/>
              </a:rPr>
              <a:t>3.11.4</a:t>
            </a:r>
            <a:r>
              <a:rPr sz="3000" spc="-130" dirty="0">
                <a:latin typeface="Times New Roman"/>
                <a:cs typeface="Times New Roman"/>
              </a:rPr>
              <a:t> </a:t>
            </a:r>
            <a:r>
              <a:rPr sz="3000" dirty="0">
                <a:latin typeface="Calibri"/>
                <a:cs typeface="Calibri"/>
              </a:rPr>
              <a:t>at</a:t>
            </a:r>
            <a:r>
              <a:rPr sz="3000" spc="-135" dirty="0">
                <a:latin typeface="Times New Roman"/>
                <a:cs typeface="Times New Roman"/>
              </a:rPr>
              <a:t> </a:t>
            </a:r>
            <a:r>
              <a:rPr sz="3000" spc="-25" dirty="0">
                <a:latin typeface="Calibri"/>
                <a:cs typeface="Calibri"/>
              </a:rPr>
              <a:t>the</a:t>
            </a:r>
            <a:r>
              <a:rPr sz="3000" spc="-25" dirty="0">
                <a:latin typeface="Times New Roman"/>
                <a:cs typeface="Times New Roman"/>
              </a:rPr>
              <a:t> </a:t>
            </a:r>
            <a:r>
              <a:rPr sz="3000" dirty="0">
                <a:latin typeface="Calibri"/>
                <a:cs typeface="Calibri"/>
              </a:rPr>
              <a:t>time</a:t>
            </a:r>
            <a:r>
              <a:rPr sz="3000" spc="-114" dirty="0">
                <a:latin typeface="Times New Roman"/>
                <a:cs typeface="Times New Roman"/>
              </a:rPr>
              <a:t> </a:t>
            </a:r>
            <a:r>
              <a:rPr sz="3000" dirty="0">
                <a:latin typeface="Calibri"/>
                <a:cs typeface="Calibri"/>
              </a:rPr>
              <a:t>of</a:t>
            </a:r>
            <a:r>
              <a:rPr sz="3000" spc="-120" dirty="0">
                <a:latin typeface="Times New Roman"/>
                <a:cs typeface="Times New Roman"/>
              </a:rPr>
              <a:t> </a:t>
            </a:r>
            <a:r>
              <a:rPr sz="3000" dirty="0">
                <a:latin typeface="Calibri"/>
                <a:cs typeface="Calibri"/>
              </a:rPr>
              <a:t>writing</a:t>
            </a:r>
            <a:r>
              <a:rPr sz="3000" spc="-110" dirty="0">
                <a:latin typeface="Times New Roman"/>
                <a:cs typeface="Times New Roman"/>
              </a:rPr>
              <a:t> </a:t>
            </a:r>
            <a:r>
              <a:rPr sz="3000" dirty="0">
                <a:latin typeface="Calibri"/>
                <a:cs typeface="Calibri"/>
              </a:rPr>
              <a:t>this</a:t>
            </a:r>
            <a:r>
              <a:rPr sz="3000" spc="-105" dirty="0">
                <a:latin typeface="Times New Roman"/>
                <a:cs typeface="Times New Roman"/>
              </a:rPr>
              <a:t> </a:t>
            </a:r>
            <a:r>
              <a:rPr sz="3000" dirty="0">
                <a:latin typeface="Calibri"/>
                <a:cs typeface="Calibri"/>
              </a:rPr>
              <a:t>article)</a:t>
            </a:r>
            <a:r>
              <a:rPr sz="3000" spc="-105" dirty="0">
                <a:latin typeface="Times New Roman"/>
                <a:cs typeface="Times New Roman"/>
              </a:rPr>
              <a:t> </a:t>
            </a:r>
            <a:r>
              <a:rPr sz="3000" spc="-10" dirty="0">
                <a:latin typeface="Calibri"/>
                <a:cs typeface="Calibri"/>
              </a:rPr>
              <a:t>first,</a:t>
            </a:r>
            <a:r>
              <a:rPr sz="3000" spc="-105" dirty="0">
                <a:latin typeface="Times New Roman"/>
                <a:cs typeface="Times New Roman"/>
              </a:rPr>
              <a:t> </a:t>
            </a:r>
            <a:r>
              <a:rPr sz="3000" dirty="0">
                <a:latin typeface="Calibri"/>
                <a:cs typeface="Calibri"/>
              </a:rPr>
              <a:t>and</a:t>
            </a:r>
            <a:r>
              <a:rPr sz="3000" spc="-114" dirty="0">
                <a:latin typeface="Times New Roman"/>
                <a:cs typeface="Times New Roman"/>
              </a:rPr>
              <a:t> </a:t>
            </a:r>
            <a:r>
              <a:rPr sz="3000" dirty="0">
                <a:latin typeface="Calibri"/>
                <a:cs typeface="Calibri"/>
              </a:rPr>
              <a:t>then</a:t>
            </a:r>
            <a:r>
              <a:rPr sz="3000" spc="-120" dirty="0">
                <a:latin typeface="Times New Roman"/>
                <a:cs typeface="Times New Roman"/>
              </a:rPr>
              <a:t> </a:t>
            </a:r>
            <a:r>
              <a:rPr sz="3000" dirty="0">
                <a:latin typeface="Calibri"/>
                <a:cs typeface="Calibri"/>
              </a:rPr>
              <a:t>check</a:t>
            </a:r>
            <a:r>
              <a:rPr sz="3000" spc="-120" dirty="0">
                <a:latin typeface="Times New Roman"/>
                <a:cs typeface="Times New Roman"/>
              </a:rPr>
              <a:t> </a:t>
            </a:r>
            <a:r>
              <a:rPr sz="3000" spc="-25" dirty="0">
                <a:latin typeface="Calibri"/>
                <a:cs typeface="Calibri"/>
              </a:rPr>
              <a:t>for</a:t>
            </a:r>
            <a:r>
              <a:rPr sz="3000" spc="-25" dirty="0">
                <a:latin typeface="Times New Roman"/>
                <a:cs typeface="Times New Roman"/>
              </a:rPr>
              <a:t> </a:t>
            </a:r>
            <a:r>
              <a:rPr sz="3000" spc="-10" dirty="0">
                <a:latin typeface="Calibri"/>
                <a:cs typeface="Calibri"/>
              </a:rPr>
              <a:t>Tkinter.</a:t>
            </a:r>
            <a:endParaRPr sz="3000">
              <a:latin typeface="Calibri"/>
              <a:cs typeface="Calibri"/>
            </a:endParaRPr>
          </a:p>
          <a:p>
            <a:pPr marL="355600" marR="5080" indent="-342900">
              <a:lnSpc>
                <a:spcPct val="80000"/>
              </a:lnSpc>
              <a:spcBef>
                <a:spcPts val="720"/>
              </a:spcBef>
              <a:buFont typeface="Microsoft Sans Serif"/>
              <a:buChar char="•"/>
              <a:tabLst>
                <a:tab pos="355600" algn="l"/>
              </a:tabLst>
            </a:pPr>
            <a:r>
              <a:rPr sz="3000" spc="-85" dirty="0">
                <a:latin typeface="Calibri"/>
                <a:cs typeface="Calibri"/>
              </a:rPr>
              <a:t>You</a:t>
            </a:r>
            <a:r>
              <a:rPr sz="3000" spc="-105" dirty="0">
                <a:latin typeface="Times New Roman"/>
                <a:cs typeface="Times New Roman"/>
              </a:rPr>
              <a:t> </a:t>
            </a:r>
            <a:r>
              <a:rPr sz="3000" dirty="0">
                <a:latin typeface="Calibri"/>
                <a:cs typeface="Calibri"/>
              </a:rPr>
              <a:t>can</a:t>
            </a:r>
            <a:r>
              <a:rPr sz="3000" spc="-185" dirty="0">
                <a:latin typeface="Times New Roman"/>
                <a:cs typeface="Times New Roman"/>
              </a:rPr>
              <a:t> </a:t>
            </a:r>
            <a:r>
              <a:rPr sz="3000" dirty="0">
                <a:latin typeface="Calibri"/>
                <a:cs typeface="Calibri"/>
              </a:rPr>
              <a:t>determine</a:t>
            </a:r>
            <a:r>
              <a:rPr sz="3000" spc="-140" dirty="0">
                <a:latin typeface="Times New Roman"/>
                <a:cs typeface="Times New Roman"/>
              </a:rPr>
              <a:t> </a:t>
            </a:r>
            <a:r>
              <a:rPr sz="3000" b="1" dirty="0">
                <a:latin typeface="Calibri"/>
                <a:cs typeface="Calibri"/>
              </a:rPr>
              <a:t>whether</a:t>
            </a:r>
            <a:r>
              <a:rPr sz="3000" spc="-125" dirty="0">
                <a:latin typeface="Times New Roman"/>
                <a:cs typeface="Times New Roman"/>
              </a:rPr>
              <a:t> </a:t>
            </a:r>
            <a:r>
              <a:rPr sz="3000" b="1" spc="-10" dirty="0">
                <a:latin typeface="Calibri"/>
                <a:cs typeface="Calibri"/>
              </a:rPr>
              <a:t>Tkinter</a:t>
            </a:r>
            <a:r>
              <a:rPr sz="3000" spc="-135" dirty="0">
                <a:latin typeface="Times New Roman"/>
                <a:cs typeface="Times New Roman"/>
              </a:rPr>
              <a:t> </a:t>
            </a:r>
            <a:r>
              <a:rPr sz="3000" b="1" dirty="0">
                <a:latin typeface="Calibri"/>
                <a:cs typeface="Calibri"/>
              </a:rPr>
              <a:t>is</a:t>
            </a:r>
            <a:r>
              <a:rPr sz="3000" spc="-135" dirty="0">
                <a:latin typeface="Times New Roman"/>
                <a:cs typeface="Times New Roman"/>
              </a:rPr>
              <a:t> </a:t>
            </a:r>
            <a:r>
              <a:rPr sz="3000" b="1" spc="-10" dirty="0">
                <a:latin typeface="Calibri"/>
                <a:cs typeface="Calibri"/>
              </a:rPr>
              <a:t>available</a:t>
            </a:r>
            <a:r>
              <a:rPr sz="3000" spc="-90" dirty="0">
                <a:latin typeface="Times New Roman"/>
                <a:cs typeface="Times New Roman"/>
              </a:rPr>
              <a:t> </a:t>
            </a:r>
            <a:r>
              <a:rPr sz="3000" spc="-25" dirty="0">
                <a:latin typeface="Calibri"/>
                <a:cs typeface="Calibri"/>
              </a:rPr>
              <a:t>for</a:t>
            </a:r>
            <a:r>
              <a:rPr sz="3000" spc="-25" dirty="0">
                <a:latin typeface="Times New Roman"/>
                <a:cs typeface="Times New Roman"/>
              </a:rPr>
              <a:t> </a:t>
            </a:r>
            <a:r>
              <a:rPr sz="3000" dirty="0">
                <a:latin typeface="Calibri"/>
                <a:cs typeface="Calibri"/>
              </a:rPr>
              <a:t>your</a:t>
            </a:r>
            <a:r>
              <a:rPr sz="3000" spc="-110" dirty="0">
                <a:latin typeface="Times New Roman"/>
                <a:cs typeface="Times New Roman"/>
              </a:rPr>
              <a:t> </a:t>
            </a:r>
            <a:r>
              <a:rPr sz="3000" dirty="0">
                <a:latin typeface="Calibri"/>
                <a:cs typeface="Calibri"/>
              </a:rPr>
              <a:t>Python</a:t>
            </a:r>
            <a:r>
              <a:rPr sz="3000" spc="-105" dirty="0">
                <a:latin typeface="Times New Roman"/>
                <a:cs typeface="Times New Roman"/>
              </a:rPr>
              <a:t> </a:t>
            </a:r>
            <a:r>
              <a:rPr sz="3000" spc="-20" dirty="0">
                <a:latin typeface="Calibri"/>
                <a:cs typeface="Calibri"/>
              </a:rPr>
              <a:t>interpreter</a:t>
            </a:r>
            <a:r>
              <a:rPr sz="3000" spc="-130" dirty="0">
                <a:latin typeface="Times New Roman"/>
                <a:cs typeface="Times New Roman"/>
              </a:rPr>
              <a:t> </a:t>
            </a:r>
            <a:r>
              <a:rPr sz="3000" dirty="0">
                <a:latin typeface="Calibri"/>
                <a:cs typeface="Calibri"/>
              </a:rPr>
              <a:t>by</a:t>
            </a:r>
            <a:r>
              <a:rPr sz="3000" spc="-114" dirty="0">
                <a:latin typeface="Times New Roman"/>
                <a:cs typeface="Times New Roman"/>
              </a:rPr>
              <a:t> </a:t>
            </a:r>
            <a:r>
              <a:rPr sz="3000" spc="-10" dirty="0">
                <a:latin typeface="Calibri"/>
                <a:cs typeface="Calibri"/>
              </a:rPr>
              <a:t>attempting</a:t>
            </a:r>
            <a:r>
              <a:rPr sz="3000" spc="-135" dirty="0">
                <a:latin typeface="Times New Roman"/>
                <a:cs typeface="Times New Roman"/>
              </a:rPr>
              <a:t> </a:t>
            </a:r>
            <a:r>
              <a:rPr sz="3000" dirty="0">
                <a:latin typeface="Calibri"/>
                <a:cs typeface="Calibri"/>
              </a:rPr>
              <a:t>to</a:t>
            </a:r>
            <a:r>
              <a:rPr sz="3000" spc="-105" dirty="0">
                <a:latin typeface="Times New Roman"/>
                <a:cs typeface="Times New Roman"/>
              </a:rPr>
              <a:t> </a:t>
            </a:r>
            <a:r>
              <a:rPr sz="3000" b="1" dirty="0">
                <a:latin typeface="Calibri"/>
                <a:cs typeface="Calibri"/>
              </a:rPr>
              <a:t>import</a:t>
            </a:r>
            <a:r>
              <a:rPr sz="3000" spc="-120" dirty="0">
                <a:latin typeface="Times New Roman"/>
                <a:cs typeface="Times New Roman"/>
              </a:rPr>
              <a:t> </a:t>
            </a:r>
            <a:r>
              <a:rPr sz="3000" b="1" spc="-25" dirty="0">
                <a:latin typeface="Calibri"/>
                <a:cs typeface="Calibri"/>
              </a:rPr>
              <a:t>the</a:t>
            </a:r>
            <a:r>
              <a:rPr sz="3000" spc="-25" dirty="0">
                <a:latin typeface="Times New Roman"/>
                <a:cs typeface="Times New Roman"/>
              </a:rPr>
              <a:t> </a:t>
            </a:r>
            <a:r>
              <a:rPr sz="3000" b="1" dirty="0">
                <a:latin typeface="Calibri"/>
                <a:cs typeface="Calibri"/>
              </a:rPr>
              <a:t>Tkinter</a:t>
            </a:r>
            <a:r>
              <a:rPr sz="3000" spc="-165" dirty="0">
                <a:latin typeface="Times New Roman"/>
                <a:cs typeface="Times New Roman"/>
              </a:rPr>
              <a:t> </a:t>
            </a:r>
            <a:r>
              <a:rPr sz="3000" b="1" spc="-10" dirty="0">
                <a:latin typeface="Calibri"/>
                <a:cs typeface="Calibri"/>
              </a:rPr>
              <a:t>module</a:t>
            </a:r>
            <a:r>
              <a:rPr sz="3000" spc="-10" dirty="0">
                <a:latin typeface="Calibri"/>
                <a:cs typeface="Calibri"/>
              </a:rPr>
              <a:t>.</a:t>
            </a:r>
            <a:endParaRPr sz="3000">
              <a:latin typeface="Calibri"/>
              <a:cs typeface="Calibri"/>
            </a:endParaRPr>
          </a:p>
          <a:p>
            <a:pPr marL="355600">
              <a:lnSpc>
                <a:spcPct val="100000"/>
              </a:lnSpc>
            </a:pPr>
            <a:r>
              <a:rPr sz="3000" b="1" dirty="0">
                <a:latin typeface="Calibri"/>
                <a:cs typeface="Calibri"/>
              </a:rPr>
              <a:t>import</a:t>
            </a:r>
            <a:r>
              <a:rPr sz="3000" spc="-125" dirty="0">
                <a:latin typeface="Times New Roman"/>
                <a:cs typeface="Times New Roman"/>
              </a:rPr>
              <a:t> </a:t>
            </a:r>
            <a:r>
              <a:rPr sz="3000" b="1" spc="-10" dirty="0">
                <a:latin typeface="Calibri"/>
                <a:cs typeface="Calibri"/>
              </a:rPr>
              <a:t>tkinter</a:t>
            </a:r>
            <a:endParaRPr sz="3000">
              <a:latin typeface="Calibri"/>
              <a:cs typeface="Calibri"/>
            </a:endParaRPr>
          </a:p>
          <a:p>
            <a:pPr marL="355600" marR="459740" indent="-342900">
              <a:lnSpc>
                <a:spcPts val="2880"/>
              </a:lnSpc>
              <a:spcBef>
                <a:spcPts val="695"/>
              </a:spcBef>
              <a:buFont typeface="Microsoft Sans Serif"/>
              <a:buChar char="•"/>
              <a:tabLst>
                <a:tab pos="355600" algn="l"/>
              </a:tabLst>
            </a:pPr>
            <a:r>
              <a:rPr sz="3000" dirty="0">
                <a:latin typeface="Calibri"/>
                <a:cs typeface="Calibri"/>
              </a:rPr>
              <a:t>If</a:t>
            </a:r>
            <a:r>
              <a:rPr sz="3000" spc="-114" dirty="0">
                <a:latin typeface="Times New Roman"/>
                <a:cs typeface="Times New Roman"/>
              </a:rPr>
              <a:t> </a:t>
            </a:r>
            <a:r>
              <a:rPr sz="3000" dirty="0">
                <a:latin typeface="Calibri"/>
                <a:cs typeface="Calibri"/>
              </a:rPr>
              <a:t>Tkinter</a:t>
            </a:r>
            <a:r>
              <a:rPr sz="3000" spc="-125" dirty="0">
                <a:latin typeface="Times New Roman"/>
                <a:cs typeface="Times New Roman"/>
              </a:rPr>
              <a:t> </a:t>
            </a:r>
            <a:r>
              <a:rPr sz="3000" dirty="0">
                <a:latin typeface="Calibri"/>
                <a:cs typeface="Calibri"/>
              </a:rPr>
              <a:t>is</a:t>
            </a:r>
            <a:r>
              <a:rPr sz="3000" spc="-114" dirty="0">
                <a:latin typeface="Times New Roman"/>
                <a:cs typeface="Times New Roman"/>
              </a:rPr>
              <a:t> </a:t>
            </a:r>
            <a:r>
              <a:rPr sz="3000" spc="-10" dirty="0">
                <a:latin typeface="Calibri"/>
                <a:cs typeface="Calibri"/>
              </a:rPr>
              <a:t>available,</a:t>
            </a:r>
            <a:r>
              <a:rPr sz="3000" spc="-110" dirty="0">
                <a:latin typeface="Times New Roman"/>
                <a:cs typeface="Times New Roman"/>
              </a:rPr>
              <a:t> </a:t>
            </a:r>
            <a:r>
              <a:rPr sz="3000" dirty="0">
                <a:latin typeface="Calibri"/>
                <a:cs typeface="Calibri"/>
              </a:rPr>
              <a:t>then</a:t>
            </a:r>
            <a:r>
              <a:rPr sz="3000" spc="-120" dirty="0">
                <a:latin typeface="Times New Roman"/>
                <a:cs typeface="Times New Roman"/>
              </a:rPr>
              <a:t> </a:t>
            </a:r>
            <a:r>
              <a:rPr sz="3000" dirty="0">
                <a:latin typeface="Calibri"/>
                <a:cs typeface="Calibri"/>
              </a:rPr>
              <a:t>there</a:t>
            </a:r>
            <a:r>
              <a:rPr sz="3000" spc="-114" dirty="0">
                <a:latin typeface="Times New Roman"/>
                <a:cs typeface="Times New Roman"/>
              </a:rPr>
              <a:t> </a:t>
            </a:r>
            <a:r>
              <a:rPr sz="3000" dirty="0">
                <a:latin typeface="Calibri"/>
                <a:cs typeface="Calibri"/>
              </a:rPr>
              <a:t>will</a:t>
            </a:r>
            <a:r>
              <a:rPr sz="3000" spc="-125" dirty="0">
                <a:latin typeface="Times New Roman"/>
                <a:cs typeface="Times New Roman"/>
              </a:rPr>
              <a:t> </a:t>
            </a:r>
            <a:r>
              <a:rPr sz="3000" dirty="0">
                <a:latin typeface="Calibri"/>
                <a:cs typeface="Calibri"/>
              </a:rPr>
              <a:t>be</a:t>
            </a:r>
            <a:r>
              <a:rPr sz="3000" spc="-110" dirty="0">
                <a:latin typeface="Times New Roman"/>
                <a:cs typeface="Times New Roman"/>
              </a:rPr>
              <a:t> </a:t>
            </a:r>
            <a:r>
              <a:rPr sz="3000" dirty="0">
                <a:latin typeface="Calibri"/>
                <a:cs typeface="Calibri"/>
              </a:rPr>
              <a:t>no</a:t>
            </a:r>
            <a:r>
              <a:rPr sz="3000" spc="-105" dirty="0">
                <a:latin typeface="Times New Roman"/>
                <a:cs typeface="Times New Roman"/>
              </a:rPr>
              <a:t> </a:t>
            </a:r>
            <a:r>
              <a:rPr sz="3000" spc="-10" dirty="0">
                <a:latin typeface="Calibri"/>
                <a:cs typeface="Calibri"/>
              </a:rPr>
              <a:t>errors,</a:t>
            </a:r>
            <a:r>
              <a:rPr sz="3000" spc="-10" dirty="0">
                <a:latin typeface="Times New Roman"/>
                <a:cs typeface="Times New Roman"/>
              </a:rPr>
              <a:t> </a:t>
            </a:r>
            <a:r>
              <a:rPr sz="3000" dirty="0">
                <a:latin typeface="Calibri"/>
                <a:cs typeface="Calibri"/>
              </a:rPr>
              <a:t>otherwise,</a:t>
            </a:r>
            <a:r>
              <a:rPr sz="3000" spc="-100" dirty="0">
                <a:latin typeface="Times New Roman"/>
                <a:cs typeface="Times New Roman"/>
              </a:rPr>
              <a:t> </a:t>
            </a:r>
            <a:r>
              <a:rPr sz="3000" dirty="0">
                <a:latin typeface="Calibri"/>
                <a:cs typeface="Calibri"/>
              </a:rPr>
              <a:t>you</a:t>
            </a:r>
            <a:r>
              <a:rPr sz="3000" spc="-105" dirty="0">
                <a:latin typeface="Times New Roman"/>
                <a:cs typeface="Times New Roman"/>
              </a:rPr>
              <a:t> </a:t>
            </a:r>
            <a:r>
              <a:rPr sz="3000" dirty="0">
                <a:latin typeface="Calibri"/>
                <a:cs typeface="Calibri"/>
              </a:rPr>
              <a:t>will</a:t>
            </a:r>
            <a:r>
              <a:rPr sz="3000" spc="-114" dirty="0">
                <a:latin typeface="Times New Roman"/>
                <a:cs typeface="Times New Roman"/>
              </a:rPr>
              <a:t> </a:t>
            </a:r>
            <a:r>
              <a:rPr sz="3000" dirty="0">
                <a:latin typeface="Calibri"/>
                <a:cs typeface="Calibri"/>
              </a:rPr>
              <a:t>see</a:t>
            </a:r>
            <a:r>
              <a:rPr sz="3000" spc="-105" dirty="0">
                <a:latin typeface="Times New Roman"/>
                <a:cs typeface="Times New Roman"/>
              </a:rPr>
              <a:t> </a:t>
            </a:r>
            <a:r>
              <a:rPr sz="3000" spc="-20" dirty="0">
                <a:latin typeface="Calibri"/>
                <a:cs typeface="Calibri"/>
              </a:rPr>
              <a:t>errors</a:t>
            </a:r>
            <a:r>
              <a:rPr sz="3000" spc="-105" dirty="0">
                <a:latin typeface="Times New Roman"/>
                <a:cs typeface="Times New Roman"/>
              </a:rPr>
              <a:t> </a:t>
            </a:r>
            <a:r>
              <a:rPr sz="3000" dirty="0">
                <a:latin typeface="Calibri"/>
                <a:cs typeface="Calibri"/>
              </a:rPr>
              <a:t>in</a:t>
            </a:r>
            <a:r>
              <a:rPr sz="3000" spc="-105" dirty="0">
                <a:latin typeface="Times New Roman"/>
                <a:cs typeface="Times New Roman"/>
              </a:rPr>
              <a:t> </a:t>
            </a:r>
            <a:r>
              <a:rPr sz="3000" dirty="0">
                <a:latin typeface="Calibri"/>
                <a:cs typeface="Calibri"/>
              </a:rPr>
              <a:t>the</a:t>
            </a:r>
            <a:r>
              <a:rPr sz="3000" spc="-120" dirty="0">
                <a:latin typeface="Times New Roman"/>
                <a:cs typeface="Times New Roman"/>
              </a:rPr>
              <a:t> </a:t>
            </a:r>
            <a:r>
              <a:rPr sz="3000" spc="-10" dirty="0">
                <a:latin typeface="Calibri"/>
                <a:cs typeface="Calibri"/>
              </a:rPr>
              <a:t>console.</a:t>
            </a:r>
            <a:endParaRPr sz="3000">
              <a:latin typeface="Calibri"/>
              <a:cs typeface="Calibri"/>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65602"/>
            <a:ext cx="6374765" cy="436880"/>
          </a:xfrm>
          <a:prstGeom prst="rect">
            <a:avLst/>
          </a:prstGeom>
        </p:spPr>
        <p:txBody>
          <a:bodyPr vert="horz" wrap="square" lIns="0" tIns="12700" rIns="0" bIns="0" rtlCol="0">
            <a:spAutoFit/>
          </a:bodyPr>
          <a:lstStyle/>
          <a:p>
            <a:pPr marL="12700">
              <a:lnSpc>
                <a:spcPct val="100000"/>
              </a:lnSpc>
              <a:spcBef>
                <a:spcPts val="100"/>
              </a:spcBef>
            </a:pPr>
            <a:r>
              <a:rPr sz="2700" dirty="0"/>
              <a:t>Using</a:t>
            </a:r>
            <a:r>
              <a:rPr sz="2700" b="0" spc="-125" dirty="0">
                <a:latin typeface="Times New Roman"/>
                <a:cs typeface="Times New Roman"/>
              </a:rPr>
              <a:t> </a:t>
            </a:r>
            <a:r>
              <a:rPr sz="2700" spc="-10" dirty="0"/>
              <a:t>Tkinter</a:t>
            </a:r>
            <a:r>
              <a:rPr sz="2700" b="0" spc="-100" dirty="0">
                <a:latin typeface="Times New Roman"/>
                <a:cs typeface="Times New Roman"/>
              </a:rPr>
              <a:t> </a:t>
            </a:r>
            <a:r>
              <a:rPr sz="2700" dirty="0"/>
              <a:t>to</a:t>
            </a:r>
            <a:r>
              <a:rPr sz="2700" b="0" spc="-120" dirty="0">
                <a:latin typeface="Times New Roman"/>
                <a:cs typeface="Times New Roman"/>
              </a:rPr>
              <a:t> </a:t>
            </a:r>
            <a:r>
              <a:rPr sz="2700" spc="-10" dirty="0"/>
              <a:t>Create</a:t>
            </a:r>
            <a:r>
              <a:rPr sz="2700" b="0" spc="-100" dirty="0">
                <a:latin typeface="Times New Roman"/>
                <a:cs typeface="Times New Roman"/>
              </a:rPr>
              <a:t> </a:t>
            </a:r>
            <a:r>
              <a:rPr sz="2700" spc="-10" dirty="0"/>
              <a:t>Desktop</a:t>
            </a:r>
            <a:r>
              <a:rPr sz="2700" b="0" spc="-130" dirty="0">
                <a:latin typeface="Times New Roman"/>
                <a:cs typeface="Times New Roman"/>
              </a:rPr>
              <a:t> </a:t>
            </a:r>
            <a:r>
              <a:rPr sz="2700" spc="-10" dirty="0"/>
              <a:t>Applications</a:t>
            </a:r>
            <a:endParaRPr sz="2700">
              <a:latin typeface="Times New Roman"/>
              <a:cs typeface="Times New Roman"/>
            </a:endParaRPr>
          </a:p>
        </p:txBody>
      </p:sp>
      <p:sp>
        <p:nvSpPr>
          <p:cNvPr id="3" name="object 3"/>
          <p:cNvSpPr txBox="1"/>
          <p:nvPr/>
        </p:nvSpPr>
        <p:spPr>
          <a:xfrm>
            <a:off x="307340" y="580080"/>
            <a:ext cx="8264525" cy="5659755"/>
          </a:xfrm>
          <a:prstGeom prst="rect">
            <a:avLst/>
          </a:prstGeom>
        </p:spPr>
        <p:txBody>
          <a:bodyPr vert="horz" wrap="square" lIns="0" tIns="12065" rIns="0" bIns="0" rtlCol="0">
            <a:spAutoFit/>
          </a:bodyPr>
          <a:lstStyle/>
          <a:p>
            <a:pPr marL="12700">
              <a:lnSpc>
                <a:spcPts val="2375"/>
              </a:lnSpc>
              <a:spcBef>
                <a:spcPts val="95"/>
              </a:spcBef>
            </a:pPr>
            <a:r>
              <a:rPr sz="2200" dirty="0">
                <a:latin typeface="Calibri"/>
                <a:cs typeface="Calibri"/>
              </a:rPr>
              <a:t>The</a:t>
            </a:r>
            <a:r>
              <a:rPr sz="2200" spc="-70" dirty="0">
                <a:latin typeface="Times New Roman"/>
                <a:cs typeface="Times New Roman"/>
              </a:rPr>
              <a:t> </a:t>
            </a:r>
            <a:r>
              <a:rPr sz="2200" dirty="0">
                <a:latin typeface="Calibri"/>
                <a:cs typeface="Calibri"/>
              </a:rPr>
              <a:t>basic</a:t>
            </a:r>
            <a:r>
              <a:rPr sz="2200" spc="-95" dirty="0">
                <a:latin typeface="Times New Roman"/>
                <a:cs typeface="Times New Roman"/>
              </a:rPr>
              <a:t> </a:t>
            </a:r>
            <a:r>
              <a:rPr sz="2200" spc="-10" dirty="0">
                <a:latin typeface="Calibri"/>
                <a:cs typeface="Calibri"/>
              </a:rPr>
              <a:t>steps</a:t>
            </a:r>
            <a:r>
              <a:rPr sz="2200" spc="-55" dirty="0">
                <a:latin typeface="Times New Roman"/>
                <a:cs typeface="Times New Roman"/>
              </a:rPr>
              <a:t> </a:t>
            </a:r>
            <a:r>
              <a:rPr sz="2200" dirty="0">
                <a:latin typeface="Calibri"/>
                <a:cs typeface="Calibri"/>
              </a:rPr>
              <a:t>of</a:t>
            </a:r>
            <a:r>
              <a:rPr sz="2200" spc="-70" dirty="0">
                <a:latin typeface="Times New Roman"/>
                <a:cs typeface="Times New Roman"/>
              </a:rPr>
              <a:t> </a:t>
            </a:r>
            <a:r>
              <a:rPr sz="2200" spc="-10" dirty="0">
                <a:latin typeface="Calibri"/>
                <a:cs typeface="Calibri"/>
              </a:rPr>
              <a:t>creating</a:t>
            </a:r>
            <a:r>
              <a:rPr sz="2200" spc="-85" dirty="0">
                <a:latin typeface="Times New Roman"/>
                <a:cs typeface="Times New Roman"/>
              </a:rPr>
              <a:t> </a:t>
            </a:r>
            <a:r>
              <a:rPr sz="2200" dirty="0">
                <a:latin typeface="Calibri"/>
                <a:cs typeface="Calibri"/>
              </a:rPr>
              <a:t>a</a:t>
            </a:r>
            <a:r>
              <a:rPr sz="2200" spc="-65" dirty="0">
                <a:latin typeface="Times New Roman"/>
                <a:cs typeface="Times New Roman"/>
              </a:rPr>
              <a:t> </a:t>
            </a:r>
            <a:r>
              <a:rPr sz="2200" dirty="0">
                <a:latin typeface="Calibri"/>
                <a:cs typeface="Calibri"/>
              </a:rPr>
              <a:t>simple</a:t>
            </a:r>
            <a:r>
              <a:rPr sz="2200" spc="-80" dirty="0">
                <a:latin typeface="Times New Roman"/>
                <a:cs typeface="Times New Roman"/>
              </a:rPr>
              <a:t> </a:t>
            </a:r>
            <a:r>
              <a:rPr sz="2200" spc="-10" dirty="0">
                <a:latin typeface="Calibri"/>
                <a:cs typeface="Calibri"/>
              </a:rPr>
              <a:t>desktop</a:t>
            </a:r>
            <a:r>
              <a:rPr sz="2200" spc="-60" dirty="0">
                <a:latin typeface="Times New Roman"/>
                <a:cs typeface="Times New Roman"/>
              </a:rPr>
              <a:t> </a:t>
            </a:r>
            <a:r>
              <a:rPr sz="2200" spc="-10" dirty="0">
                <a:latin typeface="Calibri"/>
                <a:cs typeface="Calibri"/>
              </a:rPr>
              <a:t>application</a:t>
            </a:r>
            <a:r>
              <a:rPr sz="2200" spc="-95" dirty="0">
                <a:latin typeface="Times New Roman"/>
                <a:cs typeface="Times New Roman"/>
              </a:rPr>
              <a:t> </a:t>
            </a:r>
            <a:r>
              <a:rPr sz="2200" dirty="0">
                <a:latin typeface="Calibri"/>
                <a:cs typeface="Calibri"/>
              </a:rPr>
              <a:t>using</a:t>
            </a:r>
            <a:r>
              <a:rPr sz="2200" spc="-85" dirty="0">
                <a:latin typeface="Times New Roman"/>
                <a:cs typeface="Times New Roman"/>
              </a:rPr>
              <a:t> </a:t>
            </a:r>
            <a:r>
              <a:rPr sz="2200" dirty="0">
                <a:latin typeface="Calibri"/>
                <a:cs typeface="Calibri"/>
              </a:rPr>
              <a:t>the</a:t>
            </a:r>
            <a:r>
              <a:rPr sz="2200" spc="-35" dirty="0">
                <a:latin typeface="Times New Roman"/>
                <a:cs typeface="Times New Roman"/>
              </a:rPr>
              <a:t> </a:t>
            </a:r>
            <a:r>
              <a:rPr sz="2200" spc="-10" dirty="0">
                <a:latin typeface="Calibri"/>
                <a:cs typeface="Calibri"/>
              </a:rPr>
              <a:t>Tkinter</a:t>
            </a:r>
            <a:endParaRPr sz="2200">
              <a:latin typeface="Calibri"/>
              <a:cs typeface="Calibri"/>
            </a:endParaRPr>
          </a:p>
          <a:p>
            <a:pPr marL="355600">
              <a:lnSpc>
                <a:spcPts val="2375"/>
              </a:lnSpc>
            </a:pPr>
            <a:r>
              <a:rPr sz="2200" spc="-10" dirty="0">
                <a:latin typeface="Calibri"/>
                <a:cs typeface="Calibri"/>
              </a:rPr>
              <a:t>module</a:t>
            </a:r>
            <a:r>
              <a:rPr sz="2200" spc="-70" dirty="0">
                <a:latin typeface="Times New Roman"/>
                <a:cs typeface="Times New Roman"/>
              </a:rPr>
              <a:t> </a:t>
            </a:r>
            <a:r>
              <a:rPr sz="2200" dirty="0">
                <a:latin typeface="Calibri"/>
                <a:cs typeface="Calibri"/>
              </a:rPr>
              <a:t>in</a:t>
            </a:r>
            <a:r>
              <a:rPr sz="2200" spc="-75" dirty="0">
                <a:latin typeface="Times New Roman"/>
                <a:cs typeface="Times New Roman"/>
              </a:rPr>
              <a:t> </a:t>
            </a:r>
            <a:r>
              <a:rPr sz="2200" dirty="0">
                <a:latin typeface="Calibri"/>
                <a:cs typeface="Calibri"/>
              </a:rPr>
              <a:t>Python</a:t>
            </a:r>
            <a:r>
              <a:rPr sz="2200" spc="-75" dirty="0">
                <a:latin typeface="Times New Roman"/>
                <a:cs typeface="Times New Roman"/>
              </a:rPr>
              <a:t> </a:t>
            </a:r>
            <a:r>
              <a:rPr sz="2200" dirty="0">
                <a:latin typeface="Calibri"/>
                <a:cs typeface="Calibri"/>
              </a:rPr>
              <a:t>are</a:t>
            </a:r>
            <a:r>
              <a:rPr sz="2200" spc="-75" dirty="0">
                <a:latin typeface="Times New Roman"/>
                <a:cs typeface="Times New Roman"/>
              </a:rPr>
              <a:t> </a:t>
            </a:r>
            <a:r>
              <a:rPr sz="2200" dirty="0">
                <a:latin typeface="Calibri"/>
                <a:cs typeface="Calibri"/>
              </a:rPr>
              <a:t>as</a:t>
            </a:r>
            <a:r>
              <a:rPr sz="2200" spc="-70" dirty="0">
                <a:latin typeface="Times New Roman"/>
                <a:cs typeface="Times New Roman"/>
              </a:rPr>
              <a:t> </a:t>
            </a:r>
            <a:r>
              <a:rPr sz="2200" spc="-10" dirty="0">
                <a:latin typeface="Calibri"/>
                <a:cs typeface="Calibri"/>
              </a:rPr>
              <a:t>follows:</a:t>
            </a:r>
            <a:endParaRPr sz="2200">
              <a:latin typeface="Calibri"/>
              <a:cs typeface="Calibri"/>
            </a:endParaRPr>
          </a:p>
          <a:p>
            <a:pPr marL="354965" indent="-342265">
              <a:lnSpc>
                <a:spcPct val="100000"/>
              </a:lnSpc>
              <a:spcBef>
                <a:spcPts val="2640"/>
              </a:spcBef>
              <a:buFont typeface="Microsoft Sans Serif"/>
              <a:buChar char="•"/>
              <a:tabLst>
                <a:tab pos="354965" algn="l"/>
              </a:tabLst>
            </a:pPr>
            <a:r>
              <a:rPr sz="2200" spc="-10" dirty="0">
                <a:latin typeface="Calibri"/>
                <a:cs typeface="Calibri"/>
              </a:rPr>
              <a:t>First</a:t>
            </a:r>
            <a:r>
              <a:rPr sz="2200" spc="-100" dirty="0">
                <a:latin typeface="Times New Roman"/>
                <a:cs typeface="Times New Roman"/>
              </a:rPr>
              <a:t> </a:t>
            </a:r>
            <a:r>
              <a:rPr sz="2200" dirty="0">
                <a:latin typeface="Calibri"/>
                <a:cs typeface="Calibri"/>
              </a:rPr>
              <a:t>of</a:t>
            </a:r>
            <a:r>
              <a:rPr sz="2200" spc="-85" dirty="0">
                <a:latin typeface="Times New Roman"/>
                <a:cs typeface="Times New Roman"/>
              </a:rPr>
              <a:t> </a:t>
            </a:r>
            <a:r>
              <a:rPr sz="2200" dirty="0">
                <a:latin typeface="Calibri"/>
                <a:cs typeface="Calibri"/>
              </a:rPr>
              <a:t>all,</a:t>
            </a:r>
            <a:r>
              <a:rPr sz="2200" spc="-90" dirty="0">
                <a:latin typeface="Times New Roman"/>
                <a:cs typeface="Times New Roman"/>
              </a:rPr>
              <a:t> </a:t>
            </a:r>
            <a:r>
              <a:rPr sz="2200" dirty="0">
                <a:latin typeface="Calibri"/>
                <a:cs typeface="Calibri"/>
              </a:rPr>
              <a:t>import</a:t>
            </a:r>
            <a:r>
              <a:rPr sz="2200" spc="-90" dirty="0">
                <a:latin typeface="Times New Roman"/>
                <a:cs typeface="Times New Roman"/>
              </a:rPr>
              <a:t> </a:t>
            </a:r>
            <a:r>
              <a:rPr sz="2200" dirty="0">
                <a:latin typeface="Calibri"/>
                <a:cs typeface="Calibri"/>
              </a:rPr>
              <a:t>the</a:t>
            </a:r>
            <a:r>
              <a:rPr sz="2200" spc="-65" dirty="0">
                <a:latin typeface="Times New Roman"/>
                <a:cs typeface="Times New Roman"/>
              </a:rPr>
              <a:t> </a:t>
            </a:r>
            <a:r>
              <a:rPr sz="2200" spc="-10" dirty="0">
                <a:latin typeface="Calibri"/>
                <a:cs typeface="Calibri"/>
              </a:rPr>
              <a:t>Tkinter</a:t>
            </a:r>
            <a:r>
              <a:rPr sz="2200" spc="-70" dirty="0">
                <a:latin typeface="Times New Roman"/>
                <a:cs typeface="Times New Roman"/>
              </a:rPr>
              <a:t> </a:t>
            </a:r>
            <a:r>
              <a:rPr sz="2200" spc="-10" dirty="0">
                <a:latin typeface="Calibri"/>
                <a:cs typeface="Calibri"/>
              </a:rPr>
              <a:t>module.</a:t>
            </a:r>
            <a:endParaRPr sz="2200">
              <a:latin typeface="Calibri"/>
              <a:cs typeface="Calibri"/>
            </a:endParaRPr>
          </a:p>
          <a:p>
            <a:pPr marL="354965" indent="-342265">
              <a:lnSpc>
                <a:spcPts val="2375"/>
              </a:lnSpc>
              <a:spcBef>
                <a:spcPts val="5"/>
              </a:spcBef>
              <a:buFont typeface="Microsoft Sans Serif"/>
              <a:buChar char="•"/>
              <a:tabLst>
                <a:tab pos="354965" algn="l"/>
              </a:tabLst>
            </a:pPr>
            <a:r>
              <a:rPr sz="2200" dirty="0">
                <a:latin typeface="Calibri"/>
                <a:cs typeface="Calibri"/>
              </a:rPr>
              <a:t>The</a:t>
            </a:r>
            <a:r>
              <a:rPr sz="2200" spc="-90" dirty="0">
                <a:latin typeface="Times New Roman"/>
                <a:cs typeface="Times New Roman"/>
              </a:rPr>
              <a:t> </a:t>
            </a:r>
            <a:r>
              <a:rPr sz="2200" dirty="0">
                <a:latin typeface="Calibri"/>
                <a:cs typeface="Calibri"/>
              </a:rPr>
              <a:t>second</a:t>
            </a:r>
            <a:r>
              <a:rPr sz="2200" spc="-90" dirty="0">
                <a:latin typeface="Times New Roman"/>
                <a:cs typeface="Times New Roman"/>
              </a:rPr>
              <a:t> </a:t>
            </a:r>
            <a:r>
              <a:rPr sz="2200" spc="-10" dirty="0">
                <a:latin typeface="Calibri"/>
                <a:cs typeface="Calibri"/>
              </a:rPr>
              <a:t>step</a:t>
            </a:r>
            <a:r>
              <a:rPr sz="2200" spc="-85" dirty="0">
                <a:latin typeface="Times New Roman"/>
                <a:cs typeface="Times New Roman"/>
              </a:rPr>
              <a:t> </a:t>
            </a:r>
            <a:r>
              <a:rPr sz="2200" dirty="0">
                <a:latin typeface="Calibri"/>
                <a:cs typeface="Calibri"/>
              </a:rPr>
              <a:t>would</a:t>
            </a:r>
            <a:r>
              <a:rPr sz="2200" spc="-95" dirty="0">
                <a:latin typeface="Times New Roman"/>
                <a:cs typeface="Times New Roman"/>
              </a:rPr>
              <a:t> </a:t>
            </a:r>
            <a:r>
              <a:rPr sz="2200" dirty="0">
                <a:latin typeface="Calibri"/>
                <a:cs typeface="Calibri"/>
              </a:rPr>
              <a:t>be</a:t>
            </a:r>
            <a:r>
              <a:rPr sz="2200" spc="-95" dirty="0">
                <a:latin typeface="Times New Roman"/>
                <a:cs typeface="Times New Roman"/>
              </a:rPr>
              <a:t> </a:t>
            </a:r>
            <a:r>
              <a:rPr sz="2200" dirty="0">
                <a:latin typeface="Calibri"/>
                <a:cs typeface="Calibri"/>
              </a:rPr>
              <a:t>to</a:t>
            </a:r>
            <a:r>
              <a:rPr sz="2200" spc="-85" dirty="0">
                <a:latin typeface="Times New Roman"/>
                <a:cs typeface="Times New Roman"/>
              </a:rPr>
              <a:t> </a:t>
            </a:r>
            <a:r>
              <a:rPr sz="2200" spc="-10" dirty="0">
                <a:latin typeface="Calibri"/>
                <a:cs typeface="Calibri"/>
              </a:rPr>
              <a:t>create</a:t>
            </a:r>
            <a:r>
              <a:rPr sz="2200" spc="-80" dirty="0">
                <a:latin typeface="Times New Roman"/>
                <a:cs typeface="Times New Roman"/>
              </a:rPr>
              <a:t> </a:t>
            </a:r>
            <a:r>
              <a:rPr sz="2200" dirty="0">
                <a:latin typeface="Calibri"/>
                <a:cs typeface="Calibri"/>
              </a:rPr>
              <a:t>a</a:t>
            </a:r>
            <a:r>
              <a:rPr sz="2200" spc="-95" dirty="0">
                <a:latin typeface="Times New Roman"/>
                <a:cs typeface="Times New Roman"/>
              </a:rPr>
              <a:t> </a:t>
            </a:r>
            <a:r>
              <a:rPr sz="2200" dirty="0">
                <a:latin typeface="Calibri"/>
                <a:cs typeface="Calibri"/>
              </a:rPr>
              <a:t>basic</a:t>
            </a:r>
            <a:r>
              <a:rPr sz="2200" spc="-105" dirty="0">
                <a:latin typeface="Times New Roman"/>
                <a:cs typeface="Times New Roman"/>
              </a:rPr>
              <a:t> </a:t>
            </a:r>
            <a:r>
              <a:rPr sz="2200" dirty="0">
                <a:latin typeface="Calibri"/>
                <a:cs typeface="Calibri"/>
              </a:rPr>
              <a:t>window</a:t>
            </a:r>
            <a:r>
              <a:rPr sz="2200" spc="-95" dirty="0">
                <a:latin typeface="Times New Roman"/>
                <a:cs typeface="Times New Roman"/>
              </a:rPr>
              <a:t> </a:t>
            </a:r>
            <a:r>
              <a:rPr sz="2200" dirty="0">
                <a:latin typeface="Calibri"/>
                <a:cs typeface="Calibri"/>
              </a:rPr>
              <a:t>for</a:t>
            </a:r>
            <a:r>
              <a:rPr sz="2200" spc="-85" dirty="0">
                <a:latin typeface="Times New Roman"/>
                <a:cs typeface="Times New Roman"/>
              </a:rPr>
              <a:t> </a:t>
            </a:r>
            <a:r>
              <a:rPr sz="2200" dirty="0">
                <a:latin typeface="Calibri"/>
                <a:cs typeface="Calibri"/>
              </a:rPr>
              <a:t>the</a:t>
            </a:r>
            <a:r>
              <a:rPr sz="2200" spc="-95" dirty="0">
                <a:latin typeface="Times New Roman"/>
                <a:cs typeface="Times New Roman"/>
              </a:rPr>
              <a:t> </a:t>
            </a:r>
            <a:r>
              <a:rPr sz="2200" spc="-10" dirty="0">
                <a:latin typeface="Calibri"/>
                <a:cs typeface="Calibri"/>
              </a:rPr>
              <a:t>desktop</a:t>
            </a:r>
            <a:endParaRPr sz="2200">
              <a:latin typeface="Calibri"/>
              <a:cs typeface="Calibri"/>
            </a:endParaRPr>
          </a:p>
          <a:p>
            <a:pPr marL="355600">
              <a:lnSpc>
                <a:spcPts val="2375"/>
              </a:lnSpc>
            </a:pPr>
            <a:r>
              <a:rPr sz="2200" spc="-10" dirty="0">
                <a:latin typeface="Calibri"/>
                <a:cs typeface="Calibri"/>
              </a:rPr>
              <a:t>application.</a:t>
            </a:r>
            <a:endParaRPr sz="2200">
              <a:latin typeface="Calibri"/>
              <a:cs typeface="Calibri"/>
            </a:endParaRPr>
          </a:p>
          <a:p>
            <a:pPr marL="355600" marR="696595" indent="-342900">
              <a:lnSpc>
                <a:spcPct val="80000"/>
              </a:lnSpc>
              <a:spcBef>
                <a:spcPts val="530"/>
              </a:spcBef>
              <a:buFont typeface="Microsoft Sans Serif"/>
              <a:buChar char="•"/>
              <a:tabLst>
                <a:tab pos="355600" algn="l"/>
              </a:tabLst>
            </a:pPr>
            <a:r>
              <a:rPr sz="2200" dirty="0">
                <a:latin typeface="Calibri"/>
                <a:cs typeface="Calibri"/>
              </a:rPr>
              <a:t>Then</a:t>
            </a:r>
            <a:r>
              <a:rPr sz="2200" spc="-95" dirty="0">
                <a:latin typeface="Times New Roman"/>
                <a:cs typeface="Times New Roman"/>
              </a:rPr>
              <a:t> </a:t>
            </a:r>
            <a:r>
              <a:rPr sz="2200" dirty="0">
                <a:latin typeface="Calibri"/>
                <a:cs typeface="Calibri"/>
              </a:rPr>
              <a:t>you</a:t>
            </a:r>
            <a:r>
              <a:rPr sz="2200" spc="-105" dirty="0">
                <a:latin typeface="Times New Roman"/>
                <a:cs typeface="Times New Roman"/>
              </a:rPr>
              <a:t> </a:t>
            </a:r>
            <a:r>
              <a:rPr sz="2200" dirty="0">
                <a:latin typeface="Calibri"/>
                <a:cs typeface="Calibri"/>
              </a:rPr>
              <a:t>can</a:t>
            </a:r>
            <a:r>
              <a:rPr sz="2200" spc="-95" dirty="0">
                <a:latin typeface="Times New Roman"/>
                <a:cs typeface="Times New Roman"/>
              </a:rPr>
              <a:t> </a:t>
            </a:r>
            <a:r>
              <a:rPr sz="2200" dirty="0">
                <a:latin typeface="Calibri"/>
                <a:cs typeface="Calibri"/>
              </a:rPr>
              <a:t>add</a:t>
            </a:r>
            <a:r>
              <a:rPr sz="2200" spc="-100" dirty="0">
                <a:latin typeface="Times New Roman"/>
                <a:cs typeface="Times New Roman"/>
              </a:rPr>
              <a:t> </a:t>
            </a:r>
            <a:r>
              <a:rPr sz="2200" spc="-20" dirty="0">
                <a:latin typeface="Calibri"/>
                <a:cs typeface="Calibri"/>
              </a:rPr>
              <a:t>different</a:t>
            </a:r>
            <a:r>
              <a:rPr sz="2200" spc="-95" dirty="0">
                <a:latin typeface="Times New Roman"/>
                <a:cs typeface="Times New Roman"/>
              </a:rPr>
              <a:t> </a:t>
            </a:r>
            <a:r>
              <a:rPr sz="2200" dirty="0">
                <a:latin typeface="Calibri"/>
                <a:cs typeface="Calibri"/>
              </a:rPr>
              <a:t>GUI</a:t>
            </a:r>
            <a:r>
              <a:rPr sz="2200" spc="-90" dirty="0">
                <a:latin typeface="Times New Roman"/>
                <a:cs typeface="Times New Roman"/>
              </a:rPr>
              <a:t> </a:t>
            </a:r>
            <a:r>
              <a:rPr sz="2200" spc="-10" dirty="0">
                <a:latin typeface="Calibri"/>
                <a:cs typeface="Calibri"/>
              </a:rPr>
              <a:t>components</a:t>
            </a:r>
            <a:r>
              <a:rPr sz="2200" spc="-85" dirty="0">
                <a:latin typeface="Times New Roman"/>
                <a:cs typeface="Times New Roman"/>
              </a:rPr>
              <a:t> </a:t>
            </a:r>
            <a:r>
              <a:rPr sz="2200" dirty="0">
                <a:latin typeface="Calibri"/>
                <a:cs typeface="Calibri"/>
              </a:rPr>
              <a:t>to</a:t>
            </a:r>
            <a:r>
              <a:rPr sz="2200" spc="-80" dirty="0">
                <a:latin typeface="Times New Roman"/>
                <a:cs typeface="Times New Roman"/>
              </a:rPr>
              <a:t> </a:t>
            </a:r>
            <a:r>
              <a:rPr sz="2200" dirty="0">
                <a:latin typeface="Calibri"/>
                <a:cs typeface="Calibri"/>
              </a:rPr>
              <a:t>the</a:t>
            </a:r>
            <a:r>
              <a:rPr sz="2200" spc="-105" dirty="0">
                <a:latin typeface="Times New Roman"/>
                <a:cs typeface="Times New Roman"/>
              </a:rPr>
              <a:t> </a:t>
            </a:r>
            <a:r>
              <a:rPr sz="2200" dirty="0">
                <a:latin typeface="Calibri"/>
                <a:cs typeface="Calibri"/>
              </a:rPr>
              <a:t>window</a:t>
            </a:r>
            <a:r>
              <a:rPr sz="2200" spc="-100" dirty="0">
                <a:latin typeface="Times New Roman"/>
                <a:cs typeface="Times New Roman"/>
              </a:rPr>
              <a:t> </a:t>
            </a:r>
            <a:r>
              <a:rPr sz="2200" spc="-25" dirty="0">
                <a:latin typeface="Calibri"/>
                <a:cs typeface="Calibri"/>
              </a:rPr>
              <a:t>and</a:t>
            </a:r>
            <a:r>
              <a:rPr sz="2200" spc="-25" dirty="0">
                <a:latin typeface="Times New Roman"/>
                <a:cs typeface="Times New Roman"/>
              </a:rPr>
              <a:t> </a:t>
            </a:r>
            <a:r>
              <a:rPr sz="2200" dirty="0">
                <a:latin typeface="Calibri"/>
                <a:cs typeface="Calibri"/>
              </a:rPr>
              <a:t>functionality</a:t>
            </a:r>
            <a:r>
              <a:rPr sz="2200" spc="-110" dirty="0">
                <a:latin typeface="Times New Roman"/>
                <a:cs typeface="Times New Roman"/>
              </a:rPr>
              <a:t> </a:t>
            </a:r>
            <a:r>
              <a:rPr sz="2200" dirty="0">
                <a:latin typeface="Calibri"/>
                <a:cs typeface="Calibri"/>
              </a:rPr>
              <a:t>to</a:t>
            </a:r>
            <a:r>
              <a:rPr sz="2200" spc="-90" dirty="0">
                <a:latin typeface="Times New Roman"/>
                <a:cs typeface="Times New Roman"/>
              </a:rPr>
              <a:t> </a:t>
            </a:r>
            <a:r>
              <a:rPr sz="2200" dirty="0">
                <a:latin typeface="Calibri"/>
                <a:cs typeface="Calibri"/>
              </a:rPr>
              <a:t>these</a:t>
            </a:r>
            <a:r>
              <a:rPr sz="2200" spc="-75" dirty="0">
                <a:latin typeface="Times New Roman"/>
                <a:cs typeface="Times New Roman"/>
              </a:rPr>
              <a:t> </a:t>
            </a:r>
            <a:r>
              <a:rPr sz="2200" spc="-10" dirty="0">
                <a:latin typeface="Calibri"/>
                <a:cs typeface="Calibri"/>
              </a:rPr>
              <a:t>components</a:t>
            </a:r>
            <a:r>
              <a:rPr sz="2200" spc="-80" dirty="0">
                <a:latin typeface="Times New Roman"/>
                <a:cs typeface="Times New Roman"/>
              </a:rPr>
              <a:t> </a:t>
            </a:r>
            <a:r>
              <a:rPr sz="2200" dirty="0">
                <a:latin typeface="Calibri"/>
                <a:cs typeface="Calibri"/>
              </a:rPr>
              <a:t>or</a:t>
            </a:r>
            <a:r>
              <a:rPr sz="2200" spc="-95" dirty="0">
                <a:latin typeface="Times New Roman"/>
                <a:cs typeface="Times New Roman"/>
              </a:rPr>
              <a:t> </a:t>
            </a:r>
            <a:r>
              <a:rPr sz="2200" spc="-10" dirty="0">
                <a:latin typeface="Calibri"/>
                <a:cs typeface="Calibri"/>
              </a:rPr>
              <a:t>widgets.</a:t>
            </a:r>
            <a:endParaRPr sz="2200">
              <a:latin typeface="Calibri"/>
              <a:cs typeface="Calibri"/>
            </a:endParaRPr>
          </a:p>
          <a:p>
            <a:pPr marL="354965" indent="-342265">
              <a:lnSpc>
                <a:spcPts val="2375"/>
              </a:lnSpc>
              <a:buFont typeface="Microsoft Sans Serif"/>
              <a:buChar char="•"/>
              <a:tabLst>
                <a:tab pos="354965" algn="l"/>
              </a:tabLst>
            </a:pPr>
            <a:r>
              <a:rPr sz="2200" dirty="0">
                <a:latin typeface="Calibri"/>
                <a:cs typeface="Calibri"/>
              </a:rPr>
              <a:t>Then</a:t>
            </a:r>
            <a:r>
              <a:rPr sz="2200" spc="-75" dirty="0">
                <a:latin typeface="Times New Roman"/>
                <a:cs typeface="Times New Roman"/>
              </a:rPr>
              <a:t> </a:t>
            </a:r>
            <a:r>
              <a:rPr sz="2200" spc="-10" dirty="0">
                <a:latin typeface="Calibri"/>
                <a:cs typeface="Calibri"/>
              </a:rPr>
              <a:t>enter</a:t>
            </a:r>
            <a:r>
              <a:rPr sz="2200" spc="-75" dirty="0">
                <a:latin typeface="Times New Roman"/>
                <a:cs typeface="Times New Roman"/>
              </a:rPr>
              <a:t> </a:t>
            </a:r>
            <a:r>
              <a:rPr sz="2200" dirty="0">
                <a:latin typeface="Calibri"/>
                <a:cs typeface="Calibri"/>
              </a:rPr>
              <a:t>the</a:t>
            </a:r>
            <a:r>
              <a:rPr sz="2200" spc="-90" dirty="0">
                <a:latin typeface="Times New Roman"/>
                <a:cs typeface="Times New Roman"/>
              </a:rPr>
              <a:t> </a:t>
            </a:r>
            <a:r>
              <a:rPr sz="2200" dirty="0">
                <a:latin typeface="Calibri"/>
                <a:cs typeface="Calibri"/>
              </a:rPr>
              <a:t>main</a:t>
            </a:r>
            <a:r>
              <a:rPr sz="2200" spc="-90" dirty="0">
                <a:latin typeface="Times New Roman"/>
                <a:cs typeface="Times New Roman"/>
              </a:rPr>
              <a:t> </a:t>
            </a:r>
            <a:r>
              <a:rPr sz="2200" spc="-10" dirty="0">
                <a:latin typeface="Calibri"/>
                <a:cs typeface="Calibri"/>
              </a:rPr>
              <a:t>event</a:t>
            </a:r>
            <a:r>
              <a:rPr sz="2200" spc="-75" dirty="0">
                <a:latin typeface="Times New Roman"/>
                <a:cs typeface="Times New Roman"/>
              </a:rPr>
              <a:t> </a:t>
            </a:r>
            <a:r>
              <a:rPr sz="2200" dirty="0">
                <a:latin typeface="Calibri"/>
                <a:cs typeface="Calibri"/>
              </a:rPr>
              <a:t>loop</a:t>
            </a:r>
            <a:r>
              <a:rPr sz="2200" spc="-95" dirty="0">
                <a:latin typeface="Times New Roman"/>
                <a:cs typeface="Times New Roman"/>
              </a:rPr>
              <a:t> </a:t>
            </a:r>
            <a:r>
              <a:rPr sz="2200" dirty="0">
                <a:latin typeface="Calibri"/>
                <a:cs typeface="Calibri"/>
              </a:rPr>
              <a:t>using</a:t>
            </a:r>
            <a:r>
              <a:rPr sz="2200" spc="-85" dirty="0">
                <a:latin typeface="Times New Roman"/>
                <a:cs typeface="Times New Roman"/>
              </a:rPr>
              <a:t> </a:t>
            </a:r>
            <a:r>
              <a:rPr sz="2200" dirty="0">
                <a:latin typeface="Calibri"/>
                <a:cs typeface="Calibri"/>
              </a:rPr>
              <a:t>mainloop()</a:t>
            </a:r>
            <a:r>
              <a:rPr sz="2200" spc="-95" dirty="0">
                <a:latin typeface="Times New Roman"/>
                <a:cs typeface="Times New Roman"/>
              </a:rPr>
              <a:t> </a:t>
            </a:r>
            <a:r>
              <a:rPr sz="2200" dirty="0">
                <a:latin typeface="Calibri"/>
                <a:cs typeface="Calibri"/>
              </a:rPr>
              <a:t>function</a:t>
            </a:r>
            <a:r>
              <a:rPr sz="2200" spc="-100" dirty="0">
                <a:latin typeface="Times New Roman"/>
                <a:cs typeface="Times New Roman"/>
              </a:rPr>
              <a:t> </a:t>
            </a:r>
            <a:r>
              <a:rPr sz="2200" dirty="0">
                <a:latin typeface="Calibri"/>
                <a:cs typeface="Calibri"/>
              </a:rPr>
              <a:t>to</a:t>
            </a:r>
            <a:r>
              <a:rPr sz="2200" spc="-80" dirty="0">
                <a:latin typeface="Times New Roman"/>
                <a:cs typeface="Times New Roman"/>
              </a:rPr>
              <a:t> </a:t>
            </a:r>
            <a:r>
              <a:rPr sz="2200" dirty="0">
                <a:latin typeface="Calibri"/>
                <a:cs typeface="Calibri"/>
              </a:rPr>
              <a:t>run</a:t>
            </a:r>
            <a:r>
              <a:rPr sz="2200" spc="-95" dirty="0">
                <a:latin typeface="Times New Roman"/>
                <a:cs typeface="Times New Roman"/>
              </a:rPr>
              <a:t> </a:t>
            </a:r>
            <a:r>
              <a:rPr sz="2200" spc="-25" dirty="0">
                <a:latin typeface="Calibri"/>
                <a:cs typeface="Calibri"/>
              </a:rPr>
              <a:t>the</a:t>
            </a:r>
            <a:endParaRPr sz="2200">
              <a:latin typeface="Calibri"/>
              <a:cs typeface="Calibri"/>
            </a:endParaRPr>
          </a:p>
          <a:p>
            <a:pPr marL="355600">
              <a:lnSpc>
                <a:spcPts val="2375"/>
              </a:lnSpc>
            </a:pPr>
            <a:r>
              <a:rPr sz="2200" spc="-10" dirty="0">
                <a:latin typeface="Calibri"/>
                <a:cs typeface="Calibri"/>
              </a:rPr>
              <a:t>Desktop</a:t>
            </a:r>
            <a:r>
              <a:rPr sz="2200" spc="-85" dirty="0">
                <a:latin typeface="Times New Roman"/>
                <a:cs typeface="Times New Roman"/>
              </a:rPr>
              <a:t> </a:t>
            </a:r>
            <a:r>
              <a:rPr sz="2200" spc="-10" dirty="0">
                <a:latin typeface="Calibri"/>
                <a:cs typeface="Calibri"/>
              </a:rPr>
              <a:t>application.</a:t>
            </a:r>
            <a:endParaRPr sz="2200">
              <a:latin typeface="Calibri"/>
              <a:cs typeface="Calibri"/>
            </a:endParaRPr>
          </a:p>
          <a:p>
            <a:pPr marL="355600" marR="110489" indent="-342900">
              <a:lnSpc>
                <a:spcPts val="2110"/>
              </a:lnSpc>
              <a:spcBef>
                <a:spcPts val="509"/>
              </a:spcBef>
              <a:buFont typeface="Microsoft Sans Serif"/>
              <a:buChar char="•"/>
              <a:tabLst>
                <a:tab pos="355600" algn="l"/>
              </a:tabLst>
            </a:pPr>
            <a:r>
              <a:rPr sz="2200" dirty="0">
                <a:latin typeface="Calibri"/>
                <a:cs typeface="Calibri"/>
              </a:rPr>
              <a:t>So</a:t>
            </a:r>
            <a:r>
              <a:rPr sz="2200" spc="-80" dirty="0">
                <a:latin typeface="Times New Roman"/>
                <a:cs typeface="Times New Roman"/>
              </a:rPr>
              <a:t> </a:t>
            </a:r>
            <a:r>
              <a:rPr sz="2200" dirty="0">
                <a:latin typeface="Calibri"/>
                <a:cs typeface="Calibri"/>
              </a:rPr>
              <a:t>let's</a:t>
            </a:r>
            <a:r>
              <a:rPr sz="2200" spc="-70" dirty="0">
                <a:latin typeface="Times New Roman"/>
                <a:cs typeface="Times New Roman"/>
              </a:rPr>
              <a:t> </a:t>
            </a:r>
            <a:r>
              <a:rPr sz="2200" dirty="0">
                <a:latin typeface="Calibri"/>
                <a:cs typeface="Calibri"/>
              </a:rPr>
              <a:t>write</a:t>
            </a:r>
            <a:r>
              <a:rPr sz="2200" spc="-90" dirty="0">
                <a:latin typeface="Times New Roman"/>
                <a:cs typeface="Times New Roman"/>
              </a:rPr>
              <a:t> </a:t>
            </a:r>
            <a:r>
              <a:rPr sz="2200" dirty="0">
                <a:latin typeface="Calibri"/>
                <a:cs typeface="Calibri"/>
              </a:rPr>
              <a:t>some</a:t>
            </a:r>
            <a:r>
              <a:rPr sz="2200" spc="-70" dirty="0">
                <a:latin typeface="Times New Roman"/>
                <a:cs typeface="Times New Roman"/>
              </a:rPr>
              <a:t> </a:t>
            </a:r>
            <a:r>
              <a:rPr sz="2200" dirty="0">
                <a:latin typeface="Calibri"/>
                <a:cs typeface="Calibri"/>
              </a:rPr>
              <a:t>code</a:t>
            </a:r>
            <a:r>
              <a:rPr sz="2200" spc="-75" dirty="0">
                <a:latin typeface="Times New Roman"/>
                <a:cs typeface="Times New Roman"/>
              </a:rPr>
              <a:t> </a:t>
            </a:r>
            <a:r>
              <a:rPr sz="2200" dirty="0">
                <a:latin typeface="Calibri"/>
                <a:cs typeface="Calibri"/>
              </a:rPr>
              <a:t>and</a:t>
            </a:r>
            <a:r>
              <a:rPr sz="2200" spc="-90" dirty="0">
                <a:latin typeface="Times New Roman"/>
                <a:cs typeface="Times New Roman"/>
              </a:rPr>
              <a:t> </a:t>
            </a:r>
            <a:r>
              <a:rPr sz="2200" spc="-10" dirty="0">
                <a:latin typeface="Calibri"/>
                <a:cs typeface="Calibri"/>
              </a:rPr>
              <a:t>create</a:t>
            </a:r>
            <a:r>
              <a:rPr sz="2200" spc="-85" dirty="0">
                <a:latin typeface="Times New Roman"/>
                <a:cs typeface="Times New Roman"/>
              </a:rPr>
              <a:t> </a:t>
            </a:r>
            <a:r>
              <a:rPr sz="2200" dirty="0">
                <a:latin typeface="Calibri"/>
                <a:cs typeface="Calibri"/>
              </a:rPr>
              <a:t>a</a:t>
            </a:r>
            <a:r>
              <a:rPr sz="2200" spc="-80" dirty="0">
                <a:latin typeface="Times New Roman"/>
                <a:cs typeface="Times New Roman"/>
              </a:rPr>
              <a:t> </a:t>
            </a:r>
            <a:r>
              <a:rPr sz="2200" dirty="0">
                <a:latin typeface="Calibri"/>
                <a:cs typeface="Calibri"/>
              </a:rPr>
              <a:t>basic</a:t>
            </a:r>
            <a:r>
              <a:rPr sz="2200" spc="-90" dirty="0">
                <a:latin typeface="Times New Roman"/>
                <a:cs typeface="Times New Roman"/>
              </a:rPr>
              <a:t> </a:t>
            </a:r>
            <a:r>
              <a:rPr sz="2200" spc="-10" dirty="0">
                <a:latin typeface="Calibri"/>
                <a:cs typeface="Calibri"/>
              </a:rPr>
              <a:t>desktop</a:t>
            </a:r>
            <a:r>
              <a:rPr sz="2200" spc="-70" dirty="0">
                <a:latin typeface="Times New Roman"/>
                <a:cs typeface="Times New Roman"/>
              </a:rPr>
              <a:t> </a:t>
            </a:r>
            <a:r>
              <a:rPr sz="2200" spc="-10" dirty="0">
                <a:latin typeface="Calibri"/>
                <a:cs typeface="Calibri"/>
              </a:rPr>
              <a:t>application</a:t>
            </a:r>
            <a:r>
              <a:rPr sz="2200" spc="-105" dirty="0">
                <a:latin typeface="Times New Roman"/>
                <a:cs typeface="Times New Roman"/>
              </a:rPr>
              <a:t> </a:t>
            </a:r>
            <a:r>
              <a:rPr sz="2200" spc="-10" dirty="0">
                <a:latin typeface="Calibri"/>
                <a:cs typeface="Calibri"/>
              </a:rPr>
              <a:t>using</a:t>
            </a:r>
            <a:r>
              <a:rPr sz="2200" spc="-10" dirty="0">
                <a:latin typeface="Times New Roman"/>
                <a:cs typeface="Times New Roman"/>
              </a:rPr>
              <a:t> </a:t>
            </a:r>
            <a:r>
              <a:rPr sz="2200" dirty="0">
                <a:latin typeface="Calibri"/>
                <a:cs typeface="Calibri"/>
              </a:rPr>
              <a:t>the</a:t>
            </a:r>
            <a:r>
              <a:rPr sz="2200" spc="-70" dirty="0">
                <a:latin typeface="Times New Roman"/>
                <a:cs typeface="Times New Roman"/>
              </a:rPr>
              <a:t> </a:t>
            </a:r>
            <a:r>
              <a:rPr sz="2200" spc="-10" dirty="0">
                <a:latin typeface="Calibri"/>
                <a:cs typeface="Calibri"/>
              </a:rPr>
              <a:t>Tkinter</a:t>
            </a:r>
            <a:r>
              <a:rPr sz="2200" spc="-65" dirty="0">
                <a:latin typeface="Times New Roman"/>
                <a:cs typeface="Times New Roman"/>
              </a:rPr>
              <a:t> </a:t>
            </a:r>
            <a:r>
              <a:rPr sz="2200" spc="-10" dirty="0">
                <a:latin typeface="Calibri"/>
                <a:cs typeface="Calibri"/>
              </a:rPr>
              <a:t>module</a:t>
            </a:r>
            <a:r>
              <a:rPr sz="2200" spc="-80" dirty="0">
                <a:latin typeface="Times New Roman"/>
                <a:cs typeface="Times New Roman"/>
              </a:rPr>
              <a:t> </a:t>
            </a:r>
            <a:r>
              <a:rPr sz="2200" dirty="0">
                <a:latin typeface="Calibri"/>
                <a:cs typeface="Calibri"/>
              </a:rPr>
              <a:t>in</a:t>
            </a:r>
            <a:r>
              <a:rPr sz="2200" spc="-80" dirty="0">
                <a:latin typeface="Times New Roman"/>
                <a:cs typeface="Times New Roman"/>
              </a:rPr>
              <a:t> </a:t>
            </a:r>
            <a:r>
              <a:rPr sz="2200" spc="-10" dirty="0">
                <a:latin typeface="Calibri"/>
                <a:cs typeface="Calibri"/>
              </a:rPr>
              <a:t>Python.</a:t>
            </a:r>
            <a:endParaRPr sz="2200">
              <a:latin typeface="Calibri"/>
              <a:cs typeface="Calibri"/>
            </a:endParaRPr>
          </a:p>
          <a:p>
            <a:pPr marL="12700">
              <a:lnSpc>
                <a:spcPct val="100000"/>
              </a:lnSpc>
              <a:spcBef>
                <a:spcPts val="2665"/>
              </a:spcBef>
            </a:pPr>
            <a:r>
              <a:rPr sz="2200" b="1" dirty="0">
                <a:latin typeface="Calibri"/>
                <a:cs typeface="Calibri"/>
              </a:rPr>
              <a:t>Hello</a:t>
            </a:r>
            <a:r>
              <a:rPr sz="2200" spc="-95" dirty="0">
                <a:latin typeface="Times New Roman"/>
                <a:cs typeface="Times New Roman"/>
              </a:rPr>
              <a:t> </a:t>
            </a:r>
            <a:r>
              <a:rPr sz="2200" b="1" spc="-10" dirty="0">
                <a:latin typeface="Calibri"/>
                <a:cs typeface="Calibri"/>
              </a:rPr>
              <a:t>World</a:t>
            </a:r>
            <a:r>
              <a:rPr sz="2200" spc="-95" dirty="0">
                <a:latin typeface="Times New Roman"/>
                <a:cs typeface="Times New Roman"/>
              </a:rPr>
              <a:t> </a:t>
            </a:r>
            <a:r>
              <a:rPr sz="2200" b="1" spc="-10" dirty="0">
                <a:latin typeface="Calibri"/>
                <a:cs typeface="Calibri"/>
              </a:rPr>
              <a:t>tkinter</a:t>
            </a:r>
            <a:r>
              <a:rPr sz="2200" spc="-90" dirty="0">
                <a:latin typeface="Times New Roman"/>
                <a:cs typeface="Times New Roman"/>
              </a:rPr>
              <a:t> </a:t>
            </a:r>
            <a:r>
              <a:rPr sz="2200" b="1" spc="-10" dirty="0">
                <a:latin typeface="Calibri"/>
                <a:cs typeface="Calibri"/>
              </a:rPr>
              <a:t>Example</a:t>
            </a:r>
            <a:endParaRPr sz="2200">
              <a:latin typeface="Calibri"/>
              <a:cs typeface="Calibri"/>
            </a:endParaRPr>
          </a:p>
          <a:p>
            <a:pPr marL="355600" marR="360680" indent="-342900">
              <a:lnSpc>
                <a:spcPts val="2110"/>
              </a:lnSpc>
              <a:spcBef>
                <a:spcPts val="509"/>
              </a:spcBef>
              <a:buFont typeface="Microsoft Sans Serif"/>
              <a:buChar char="•"/>
              <a:tabLst>
                <a:tab pos="355600" algn="l"/>
              </a:tabLst>
            </a:pPr>
            <a:r>
              <a:rPr sz="2200" dirty="0">
                <a:latin typeface="Calibri"/>
                <a:cs typeface="Calibri"/>
              </a:rPr>
              <a:t>When</a:t>
            </a:r>
            <a:r>
              <a:rPr sz="2200" spc="-75" dirty="0">
                <a:latin typeface="Times New Roman"/>
                <a:cs typeface="Times New Roman"/>
              </a:rPr>
              <a:t> </a:t>
            </a:r>
            <a:r>
              <a:rPr sz="2200" dirty="0">
                <a:latin typeface="Calibri"/>
                <a:cs typeface="Calibri"/>
              </a:rPr>
              <a:t>you</a:t>
            </a:r>
            <a:r>
              <a:rPr sz="2200" spc="-90" dirty="0">
                <a:latin typeface="Times New Roman"/>
                <a:cs typeface="Times New Roman"/>
              </a:rPr>
              <a:t> </a:t>
            </a:r>
            <a:r>
              <a:rPr sz="2200" spc="-10" dirty="0">
                <a:latin typeface="Calibri"/>
                <a:cs typeface="Calibri"/>
              </a:rPr>
              <a:t>create</a:t>
            </a:r>
            <a:r>
              <a:rPr sz="2200" spc="-75" dirty="0">
                <a:latin typeface="Times New Roman"/>
                <a:cs typeface="Times New Roman"/>
              </a:rPr>
              <a:t> </a:t>
            </a:r>
            <a:r>
              <a:rPr sz="2200" dirty="0">
                <a:latin typeface="Calibri"/>
                <a:cs typeface="Calibri"/>
              </a:rPr>
              <a:t>a</a:t>
            </a:r>
            <a:r>
              <a:rPr sz="2200" spc="-90" dirty="0">
                <a:latin typeface="Times New Roman"/>
                <a:cs typeface="Times New Roman"/>
              </a:rPr>
              <a:t> </a:t>
            </a:r>
            <a:r>
              <a:rPr sz="2200" spc="-10" dirty="0">
                <a:latin typeface="Calibri"/>
                <a:cs typeface="Calibri"/>
              </a:rPr>
              <a:t>desktop</a:t>
            </a:r>
            <a:r>
              <a:rPr sz="2200" spc="-70" dirty="0">
                <a:latin typeface="Times New Roman"/>
                <a:cs typeface="Times New Roman"/>
              </a:rPr>
              <a:t> </a:t>
            </a:r>
            <a:r>
              <a:rPr sz="2200" spc="-10" dirty="0">
                <a:latin typeface="Calibri"/>
                <a:cs typeface="Calibri"/>
              </a:rPr>
              <a:t>application,</a:t>
            </a:r>
            <a:r>
              <a:rPr sz="2200" spc="-105" dirty="0">
                <a:latin typeface="Times New Roman"/>
                <a:cs typeface="Times New Roman"/>
              </a:rPr>
              <a:t> </a:t>
            </a:r>
            <a:r>
              <a:rPr sz="2200" dirty="0">
                <a:latin typeface="Calibri"/>
                <a:cs typeface="Calibri"/>
              </a:rPr>
              <a:t>the</a:t>
            </a:r>
            <a:r>
              <a:rPr sz="2200" spc="-90" dirty="0">
                <a:latin typeface="Times New Roman"/>
                <a:cs typeface="Times New Roman"/>
              </a:rPr>
              <a:t> </a:t>
            </a:r>
            <a:r>
              <a:rPr sz="2200" spc="-10" dirty="0">
                <a:latin typeface="Calibri"/>
                <a:cs typeface="Calibri"/>
              </a:rPr>
              <a:t>first</a:t>
            </a:r>
            <a:r>
              <a:rPr sz="2200" spc="-85" dirty="0">
                <a:latin typeface="Times New Roman"/>
                <a:cs typeface="Times New Roman"/>
              </a:rPr>
              <a:t> </a:t>
            </a:r>
            <a:r>
              <a:rPr sz="2200" dirty="0">
                <a:latin typeface="Calibri"/>
                <a:cs typeface="Calibri"/>
              </a:rPr>
              <a:t>thing</a:t>
            </a:r>
            <a:r>
              <a:rPr sz="2200" spc="-100" dirty="0">
                <a:latin typeface="Times New Roman"/>
                <a:cs typeface="Times New Roman"/>
              </a:rPr>
              <a:t> </a:t>
            </a:r>
            <a:r>
              <a:rPr sz="2200" dirty="0">
                <a:latin typeface="Calibri"/>
                <a:cs typeface="Calibri"/>
              </a:rPr>
              <a:t>that</a:t>
            </a:r>
            <a:r>
              <a:rPr sz="2200" spc="-85" dirty="0">
                <a:latin typeface="Times New Roman"/>
                <a:cs typeface="Times New Roman"/>
              </a:rPr>
              <a:t> </a:t>
            </a:r>
            <a:r>
              <a:rPr sz="2200" dirty="0">
                <a:latin typeface="Calibri"/>
                <a:cs typeface="Calibri"/>
              </a:rPr>
              <a:t>you</a:t>
            </a:r>
            <a:r>
              <a:rPr sz="2200" spc="-90" dirty="0">
                <a:latin typeface="Times New Roman"/>
                <a:cs typeface="Times New Roman"/>
              </a:rPr>
              <a:t> </a:t>
            </a:r>
            <a:r>
              <a:rPr sz="2200" spc="-20" dirty="0">
                <a:latin typeface="Calibri"/>
                <a:cs typeface="Calibri"/>
              </a:rPr>
              <a:t>will</a:t>
            </a:r>
            <a:r>
              <a:rPr sz="2200" spc="-20" dirty="0">
                <a:latin typeface="Times New Roman"/>
                <a:cs typeface="Times New Roman"/>
              </a:rPr>
              <a:t> </a:t>
            </a:r>
            <a:r>
              <a:rPr sz="2200" dirty="0">
                <a:latin typeface="Calibri"/>
                <a:cs typeface="Calibri"/>
              </a:rPr>
              <a:t>have</a:t>
            </a:r>
            <a:r>
              <a:rPr sz="2200" spc="-100" dirty="0">
                <a:latin typeface="Times New Roman"/>
                <a:cs typeface="Times New Roman"/>
              </a:rPr>
              <a:t> </a:t>
            </a:r>
            <a:r>
              <a:rPr sz="2200" dirty="0">
                <a:latin typeface="Calibri"/>
                <a:cs typeface="Calibri"/>
              </a:rPr>
              <a:t>to</a:t>
            </a:r>
            <a:r>
              <a:rPr sz="2200" spc="-90" dirty="0">
                <a:latin typeface="Times New Roman"/>
                <a:cs typeface="Times New Roman"/>
              </a:rPr>
              <a:t> </a:t>
            </a:r>
            <a:r>
              <a:rPr sz="2200" dirty="0">
                <a:latin typeface="Calibri"/>
                <a:cs typeface="Calibri"/>
              </a:rPr>
              <a:t>do</a:t>
            </a:r>
            <a:r>
              <a:rPr sz="2200" spc="-85" dirty="0">
                <a:latin typeface="Times New Roman"/>
                <a:cs typeface="Times New Roman"/>
              </a:rPr>
              <a:t> </a:t>
            </a:r>
            <a:r>
              <a:rPr sz="2200" dirty="0">
                <a:latin typeface="Calibri"/>
                <a:cs typeface="Calibri"/>
              </a:rPr>
              <a:t>is</a:t>
            </a:r>
            <a:r>
              <a:rPr sz="2200" spc="-100" dirty="0">
                <a:latin typeface="Times New Roman"/>
                <a:cs typeface="Times New Roman"/>
              </a:rPr>
              <a:t> </a:t>
            </a:r>
            <a:r>
              <a:rPr sz="2200" spc="-10" dirty="0">
                <a:latin typeface="Calibri"/>
                <a:cs typeface="Calibri"/>
              </a:rPr>
              <a:t>create</a:t>
            </a:r>
            <a:r>
              <a:rPr sz="2200" spc="-100" dirty="0">
                <a:latin typeface="Times New Roman"/>
                <a:cs typeface="Times New Roman"/>
              </a:rPr>
              <a:t> </a:t>
            </a:r>
            <a:r>
              <a:rPr sz="2200" dirty="0">
                <a:latin typeface="Calibri"/>
                <a:cs typeface="Calibri"/>
              </a:rPr>
              <a:t>a</a:t>
            </a:r>
            <a:r>
              <a:rPr sz="2200" spc="-80" dirty="0">
                <a:latin typeface="Times New Roman"/>
                <a:cs typeface="Times New Roman"/>
              </a:rPr>
              <a:t> </a:t>
            </a:r>
            <a:r>
              <a:rPr sz="2200" dirty="0">
                <a:latin typeface="Calibri"/>
                <a:cs typeface="Calibri"/>
              </a:rPr>
              <a:t>new</a:t>
            </a:r>
            <a:r>
              <a:rPr sz="2200" spc="-95" dirty="0">
                <a:latin typeface="Times New Roman"/>
                <a:cs typeface="Times New Roman"/>
              </a:rPr>
              <a:t> </a:t>
            </a:r>
            <a:r>
              <a:rPr sz="2200" dirty="0">
                <a:latin typeface="Calibri"/>
                <a:cs typeface="Calibri"/>
              </a:rPr>
              <a:t>window</a:t>
            </a:r>
            <a:r>
              <a:rPr sz="2200" spc="-95" dirty="0">
                <a:latin typeface="Times New Roman"/>
                <a:cs typeface="Times New Roman"/>
              </a:rPr>
              <a:t> </a:t>
            </a:r>
            <a:r>
              <a:rPr sz="2200" dirty="0">
                <a:latin typeface="Calibri"/>
                <a:cs typeface="Calibri"/>
              </a:rPr>
              <a:t>for</a:t>
            </a:r>
            <a:r>
              <a:rPr sz="2200" spc="-100" dirty="0">
                <a:latin typeface="Times New Roman"/>
                <a:cs typeface="Times New Roman"/>
              </a:rPr>
              <a:t> </a:t>
            </a:r>
            <a:r>
              <a:rPr sz="2200" dirty="0">
                <a:latin typeface="Calibri"/>
                <a:cs typeface="Calibri"/>
              </a:rPr>
              <a:t>the</a:t>
            </a:r>
            <a:r>
              <a:rPr sz="2200" spc="-85" dirty="0">
                <a:latin typeface="Times New Roman"/>
                <a:cs typeface="Times New Roman"/>
              </a:rPr>
              <a:t> </a:t>
            </a:r>
            <a:r>
              <a:rPr sz="2200" spc="-10" dirty="0">
                <a:latin typeface="Calibri"/>
                <a:cs typeface="Calibri"/>
              </a:rPr>
              <a:t>desktop</a:t>
            </a:r>
            <a:r>
              <a:rPr sz="2200" spc="-85" dirty="0">
                <a:latin typeface="Times New Roman"/>
                <a:cs typeface="Times New Roman"/>
              </a:rPr>
              <a:t> </a:t>
            </a:r>
            <a:r>
              <a:rPr sz="2200" spc="-10" dirty="0">
                <a:latin typeface="Calibri"/>
                <a:cs typeface="Calibri"/>
              </a:rPr>
              <a:t>application.</a:t>
            </a:r>
            <a:endParaRPr sz="2200">
              <a:latin typeface="Calibri"/>
              <a:cs typeface="Calibri"/>
            </a:endParaRPr>
          </a:p>
          <a:p>
            <a:pPr marL="354965" indent="-342265">
              <a:lnSpc>
                <a:spcPct val="100000"/>
              </a:lnSpc>
              <a:spcBef>
                <a:spcPts val="20"/>
              </a:spcBef>
              <a:buFont typeface="Microsoft Sans Serif"/>
              <a:buChar char="•"/>
              <a:tabLst>
                <a:tab pos="354965" algn="l"/>
              </a:tabLst>
            </a:pPr>
            <a:r>
              <a:rPr sz="2200" dirty="0">
                <a:latin typeface="Calibri"/>
                <a:cs typeface="Calibri"/>
              </a:rPr>
              <a:t>The</a:t>
            </a:r>
            <a:r>
              <a:rPr sz="2200" spc="-80" dirty="0">
                <a:latin typeface="Times New Roman"/>
                <a:cs typeface="Times New Roman"/>
              </a:rPr>
              <a:t> </a:t>
            </a:r>
            <a:r>
              <a:rPr sz="2200" dirty="0">
                <a:latin typeface="Calibri"/>
                <a:cs typeface="Calibri"/>
              </a:rPr>
              <a:t>main</a:t>
            </a:r>
            <a:r>
              <a:rPr sz="2200" spc="-90" dirty="0">
                <a:latin typeface="Times New Roman"/>
                <a:cs typeface="Times New Roman"/>
              </a:rPr>
              <a:t> </a:t>
            </a:r>
            <a:r>
              <a:rPr sz="2200" dirty="0">
                <a:latin typeface="Calibri"/>
                <a:cs typeface="Calibri"/>
              </a:rPr>
              <a:t>window</a:t>
            </a:r>
            <a:r>
              <a:rPr sz="2200" spc="-85" dirty="0">
                <a:latin typeface="Times New Roman"/>
                <a:cs typeface="Times New Roman"/>
              </a:rPr>
              <a:t> </a:t>
            </a:r>
            <a:r>
              <a:rPr sz="2200" dirty="0">
                <a:latin typeface="Calibri"/>
                <a:cs typeface="Calibri"/>
              </a:rPr>
              <a:t>object</a:t>
            </a:r>
            <a:r>
              <a:rPr sz="2200" spc="-95" dirty="0">
                <a:latin typeface="Times New Roman"/>
                <a:cs typeface="Times New Roman"/>
              </a:rPr>
              <a:t> </a:t>
            </a:r>
            <a:r>
              <a:rPr sz="2200" dirty="0">
                <a:latin typeface="Calibri"/>
                <a:cs typeface="Calibri"/>
              </a:rPr>
              <a:t>is</a:t>
            </a:r>
            <a:r>
              <a:rPr sz="2200" spc="-85" dirty="0">
                <a:latin typeface="Times New Roman"/>
                <a:cs typeface="Times New Roman"/>
              </a:rPr>
              <a:t> </a:t>
            </a:r>
            <a:r>
              <a:rPr sz="2200" spc="-10" dirty="0">
                <a:latin typeface="Calibri"/>
                <a:cs typeface="Calibri"/>
              </a:rPr>
              <a:t>created</a:t>
            </a:r>
            <a:r>
              <a:rPr sz="2200" spc="-95" dirty="0">
                <a:latin typeface="Times New Roman"/>
                <a:cs typeface="Times New Roman"/>
              </a:rPr>
              <a:t> </a:t>
            </a:r>
            <a:r>
              <a:rPr sz="2200" dirty="0">
                <a:latin typeface="Calibri"/>
                <a:cs typeface="Calibri"/>
              </a:rPr>
              <a:t>by</a:t>
            </a:r>
            <a:r>
              <a:rPr sz="2200" spc="-85" dirty="0">
                <a:latin typeface="Times New Roman"/>
                <a:cs typeface="Times New Roman"/>
              </a:rPr>
              <a:t> </a:t>
            </a:r>
            <a:r>
              <a:rPr sz="2200" dirty="0">
                <a:latin typeface="Calibri"/>
                <a:cs typeface="Calibri"/>
              </a:rPr>
              <a:t>the</a:t>
            </a:r>
            <a:r>
              <a:rPr sz="2200" spc="-65" dirty="0">
                <a:latin typeface="Times New Roman"/>
                <a:cs typeface="Times New Roman"/>
              </a:rPr>
              <a:t> </a:t>
            </a:r>
            <a:r>
              <a:rPr sz="2200" dirty="0">
                <a:latin typeface="Calibri"/>
                <a:cs typeface="Calibri"/>
              </a:rPr>
              <a:t>Tk</a:t>
            </a:r>
            <a:r>
              <a:rPr sz="2200" spc="-80" dirty="0">
                <a:latin typeface="Times New Roman"/>
                <a:cs typeface="Times New Roman"/>
              </a:rPr>
              <a:t> </a:t>
            </a:r>
            <a:r>
              <a:rPr sz="2200" dirty="0">
                <a:latin typeface="Calibri"/>
                <a:cs typeface="Calibri"/>
              </a:rPr>
              <a:t>class</a:t>
            </a:r>
            <a:r>
              <a:rPr sz="2200" spc="-85" dirty="0">
                <a:latin typeface="Times New Roman"/>
                <a:cs typeface="Times New Roman"/>
              </a:rPr>
              <a:t> </a:t>
            </a:r>
            <a:r>
              <a:rPr sz="2200" dirty="0">
                <a:latin typeface="Calibri"/>
                <a:cs typeface="Calibri"/>
              </a:rPr>
              <a:t>in</a:t>
            </a:r>
            <a:r>
              <a:rPr sz="2200" spc="-95" dirty="0">
                <a:latin typeface="Times New Roman"/>
                <a:cs typeface="Times New Roman"/>
              </a:rPr>
              <a:t> </a:t>
            </a:r>
            <a:r>
              <a:rPr sz="2200" spc="-10" dirty="0">
                <a:latin typeface="Calibri"/>
                <a:cs typeface="Calibri"/>
              </a:rPr>
              <a:t>Tkinter.</a:t>
            </a:r>
            <a:endParaRPr sz="2200">
              <a:latin typeface="Calibri"/>
              <a:cs typeface="Calibri"/>
            </a:endParaRPr>
          </a:p>
          <a:p>
            <a:pPr marL="354965" indent="-342265">
              <a:lnSpc>
                <a:spcPct val="100000"/>
              </a:lnSpc>
              <a:spcBef>
                <a:spcPts val="5"/>
              </a:spcBef>
              <a:buFont typeface="Microsoft Sans Serif"/>
              <a:buChar char="•"/>
              <a:tabLst>
                <a:tab pos="354965" algn="l"/>
              </a:tabLst>
            </a:pPr>
            <a:r>
              <a:rPr sz="2200" dirty="0">
                <a:latin typeface="Calibri"/>
                <a:cs typeface="Calibri"/>
              </a:rPr>
              <a:t>Once</a:t>
            </a:r>
            <a:r>
              <a:rPr sz="2200" spc="-90" dirty="0">
                <a:latin typeface="Times New Roman"/>
                <a:cs typeface="Times New Roman"/>
              </a:rPr>
              <a:t> </a:t>
            </a:r>
            <a:r>
              <a:rPr sz="2200" dirty="0">
                <a:latin typeface="Calibri"/>
                <a:cs typeface="Calibri"/>
              </a:rPr>
              <a:t>you</a:t>
            </a:r>
            <a:r>
              <a:rPr sz="2200" spc="-95" dirty="0">
                <a:latin typeface="Times New Roman"/>
                <a:cs typeface="Times New Roman"/>
              </a:rPr>
              <a:t> </a:t>
            </a:r>
            <a:r>
              <a:rPr sz="2200" dirty="0">
                <a:latin typeface="Calibri"/>
                <a:cs typeface="Calibri"/>
              </a:rPr>
              <a:t>have</a:t>
            </a:r>
            <a:r>
              <a:rPr sz="2200" spc="-105" dirty="0">
                <a:latin typeface="Times New Roman"/>
                <a:cs typeface="Times New Roman"/>
              </a:rPr>
              <a:t> </a:t>
            </a:r>
            <a:r>
              <a:rPr sz="2200" dirty="0">
                <a:latin typeface="Calibri"/>
                <a:cs typeface="Calibri"/>
              </a:rPr>
              <a:t>a</a:t>
            </a:r>
            <a:r>
              <a:rPr sz="2200" spc="-100" dirty="0">
                <a:latin typeface="Times New Roman"/>
                <a:cs typeface="Times New Roman"/>
              </a:rPr>
              <a:t> </a:t>
            </a:r>
            <a:r>
              <a:rPr sz="2200" spc="-30" dirty="0">
                <a:latin typeface="Calibri"/>
                <a:cs typeface="Calibri"/>
              </a:rPr>
              <a:t>window,</a:t>
            </a:r>
            <a:r>
              <a:rPr sz="2200" spc="-100" dirty="0">
                <a:latin typeface="Times New Roman"/>
                <a:cs typeface="Times New Roman"/>
              </a:rPr>
              <a:t> </a:t>
            </a:r>
            <a:r>
              <a:rPr sz="2200" dirty="0">
                <a:latin typeface="Calibri"/>
                <a:cs typeface="Calibri"/>
              </a:rPr>
              <a:t>you</a:t>
            </a:r>
            <a:r>
              <a:rPr sz="2200" spc="-100" dirty="0">
                <a:latin typeface="Times New Roman"/>
                <a:cs typeface="Times New Roman"/>
              </a:rPr>
              <a:t> </a:t>
            </a:r>
            <a:r>
              <a:rPr sz="2200" dirty="0">
                <a:latin typeface="Calibri"/>
                <a:cs typeface="Calibri"/>
              </a:rPr>
              <a:t>can</a:t>
            </a:r>
            <a:r>
              <a:rPr sz="2200" spc="-95" dirty="0">
                <a:latin typeface="Times New Roman"/>
                <a:cs typeface="Times New Roman"/>
              </a:rPr>
              <a:t> </a:t>
            </a:r>
            <a:r>
              <a:rPr sz="2200" dirty="0">
                <a:latin typeface="Calibri"/>
                <a:cs typeface="Calibri"/>
              </a:rPr>
              <a:t>text,</a:t>
            </a:r>
            <a:r>
              <a:rPr sz="2200" spc="-85" dirty="0">
                <a:latin typeface="Times New Roman"/>
                <a:cs typeface="Times New Roman"/>
              </a:rPr>
              <a:t> </a:t>
            </a:r>
            <a:r>
              <a:rPr sz="2200" dirty="0">
                <a:latin typeface="Calibri"/>
                <a:cs typeface="Calibri"/>
              </a:rPr>
              <a:t>input</a:t>
            </a:r>
            <a:r>
              <a:rPr sz="2200" spc="-110" dirty="0">
                <a:latin typeface="Times New Roman"/>
                <a:cs typeface="Times New Roman"/>
              </a:rPr>
              <a:t> </a:t>
            </a:r>
            <a:r>
              <a:rPr sz="2200" dirty="0">
                <a:latin typeface="Calibri"/>
                <a:cs typeface="Calibri"/>
              </a:rPr>
              <a:t>fields,</a:t>
            </a:r>
            <a:r>
              <a:rPr sz="2200" spc="-95" dirty="0">
                <a:latin typeface="Times New Roman"/>
                <a:cs typeface="Times New Roman"/>
              </a:rPr>
              <a:t> </a:t>
            </a:r>
            <a:r>
              <a:rPr sz="2200" spc="-10" dirty="0">
                <a:latin typeface="Calibri"/>
                <a:cs typeface="Calibri"/>
              </a:rPr>
              <a:t>buttons,</a:t>
            </a:r>
            <a:r>
              <a:rPr sz="2200" spc="-95" dirty="0">
                <a:latin typeface="Times New Roman"/>
                <a:cs typeface="Times New Roman"/>
              </a:rPr>
              <a:t> </a:t>
            </a:r>
            <a:r>
              <a:rPr sz="2200" dirty="0">
                <a:latin typeface="Calibri"/>
                <a:cs typeface="Calibri"/>
              </a:rPr>
              <a:t>etc.</a:t>
            </a:r>
            <a:r>
              <a:rPr sz="2200" spc="-105" dirty="0">
                <a:latin typeface="Times New Roman"/>
                <a:cs typeface="Times New Roman"/>
              </a:rPr>
              <a:t> </a:t>
            </a:r>
            <a:r>
              <a:rPr sz="2200" dirty="0">
                <a:latin typeface="Calibri"/>
                <a:cs typeface="Calibri"/>
              </a:rPr>
              <a:t>to</a:t>
            </a:r>
            <a:r>
              <a:rPr sz="2200" spc="-85" dirty="0">
                <a:latin typeface="Times New Roman"/>
                <a:cs typeface="Times New Roman"/>
              </a:rPr>
              <a:t> </a:t>
            </a:r>
            <a:r>
              <a:rPr sz="2200" spc="-25" dirty="0">
                <a:latin typeface="Calibri"/>
                <a:cs typeface="Calibri"/>
              </a:rPr>
              <a:t>it.</a:t>
            </a:r>
            <a:endParaRPr sz="2200">
              <a:latin typeface="Calibri"/>
              <a:cs typeface="Calibri"/>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311856"/>
            <a:ext cx="3834129" cy="514350"/>
          </a:xfrm>
          <a:prstGeom prst="rect">
            <a:avLst/>
          </a:prstGeom>
        </p:spPr>
        <p:txBody>
          <a:bodyPr vert="horz" wrap="square" lIns="0" tIns="13335" rIns="0" bIns="0" rtlCol="0">
            <a:spAutoFit/>
          </a:bodyPr>
          <a:lstStyle/>
          <a:p>
            <a:pPr marL="12700">
              <a:lnSpc>
                <a:spcPct val="100000"/>
              </a:lnSpc>
              <a:spcBef>
                <a:spcPts val="105"/>
              </a:spcBef>
            </a:pPr>
            <a:r>
              <a:rPr b="0" dirty="0">
                <a:latin typeface="Calibri"/>
                <a:cs typeface="Calibri"/>
              </a:rPr>
              <a:t>Here's</a:t>
            </a:r>
            <a:r>
              <a:rPr b="0" spc="-130" dirty="0">
                <a:latin typeface="Times New Roman"/>
                <a:cs typeface="Times New Roman"/>
              </a:rPr>
              <a:t> </a:t>
            </a:r>
            <a:r>
              <a:rPr b="0" dirty="0">
                <a:latin typeface="Calibri"/>
                <a:cs typeface="Calibri"/>
              </a:rPr>
              <a:t>a</a:t>
            </a:r>
            <a:r>
              <a:rPr b="0" spc="-114" dirty="0">
                <a:latin typeface="Times New Roman"/>
                <a:cs typeface="Times New Roman"/>
              </a:rPr>
              <a:t> </a:t>
            </a:r>
            <a:r>
              <a:rPr b="0" dirty="0">
                <a:latin typeface="Calibri"/>
                <a:cs typeface="Calibri"/>
              </a:rPr>
              <a:t>code</a:t>
            </a:r>
            <a:r>
              <a:rPr b="0" spc="-125" dirty="0">
                <a:latin typeface="Times New Roman"/>
                <a:cs typeface="Times New Roman"/>
              </a:rPr>
              <a:t> </a:t>
            </a:r>
            <a:r>
              <a:rPr b="0" spc="-10" dirty="0">
                <a:latin typeface="Calibri"/>
                <a:cs typeface="Calibri"/>
              </a:rPr>
              <a:t>example,</a:t>
            </a:r>
          </a:p>
        </p:txBody>
      </p:sp>
      <p:sp>
        <p:nvSpPr>
          <p:cNvPr id="3" name="object 3"/>
          <p:cNvSpPr txBox="1"/>
          <p:nvPr/>
        </p:nvSpPr>
        <p:spPr>
          <a:xfrm>
            <a:off x="307340" y="1391150"/>
            <a:ext cx="3399154" cy="2221230"/>
          </a:xfrm>
          <a:prstGeom prst="rect">
            <a:avLst/>
          </a:prstGeom>
        </p:spPr>
        <p:txBody>
          <a:bodyPr vert="horz" wrap="square" lIns="0" tIns="12065" rIns="0" bIns="0" rtlCol="0">
            <a:spAutoFit/>
          </a:bodyPr>
          <a:lstStyle/>
          <a:p>
            <a:pPr marL="12700" marR="1002030">
              <a:lnSpc>
                <a:spcPct val="120100"/>
              </a:lnSpc>
              <a:spcBef>
                <a:spcPts val="95"/>
              </a:spcBef>
            </a:pPr>
            <a:r>
              <a:rPr sz="2400" dirty="0">
                <a:latin typeface="Calibri"/>
                <a:cs typeface="Calibri"/>
              </a:rPr>
              <a:t>import</a:t>
            </a:r>
            <a:r>
              <a:rPr sz="2400" spc="-80" dirty="0">
                <a:latin typeface="Times New Roman"/>
                <a:cs typeface="Times New Roman"/>
              </a:rPr>
              <a:t> </a:t>
            </a:r>
            <a:r>
              <a:rPr sz="2400" spc="-10" dirty="0">
                <a:latin typeface="Calibri"/>
                <a:cs typeface="Calibri"/>
              </a:rPr>
              <a:t>tkinter</a:t>
            </a:r>
            <a:r>
              <a:rPr sz="2400" spc="-90" dirty="0">
                <a:latin typeface="Times New Roman"/>
                <a:cs typeface="Times New Roman"/>
              </a:rPr>
              <a:t> </a:t>
            </a:r>
            <a:r>
              <a:rPr sz="2400" dirty="0">
                <a:latin typeface="Calibri"/>
                <a:cs typeface="Calibri"/>
              </a:rPr>
              <a:t>as</a:t>
            </a:r>
            <a:r>
              <a:rPr sz="2400" spc="-75" dirty="0">
                <a:latin typeface="Times New Roman"/>
                <a:cs typeface="Times New Roman"/>
              </a:rPr>
              <a:t> </a:t>
            </a:r>
            <a:r>
              <a:rPr sz="2400" spc="-25" dirty="0">
                <a:latin typeface="Calibri"/>
                <a:cs typeface="Calibri"/>
              </a:rPr>
              <a:t>tk</a:t>
            </a:r>
            <a:r>
              <a:rPr sz="2400" spc="-25" dirty="0">
                <a:latin typeface="Times New Roman"/>
                <a:cs typeface="Times New Roman"/>
              </a:rPr>
              <a:t> </a:t>
            </a:r>
            <a:r>
              <a:rPr sz="2400" dirty="0">
                <a:latin typeface="Calibri"/>
                <a:cs typeface="Calibri"/>
              </a:rPr>
              <a:t>win</a:t>
            </a:r>
            <a:r>
              <a:rPr sz="2400" spc="-75" dirty="0">
                <a:latin typeface="Times New Roman"/>
                <a:cs typeface="Times New Roman"/>
              </a:rPr>
              <a:t> </a:t>
            </a:r>
            <a:r>
              <a:rPr sz="2400" dirty="0">
                <a:latin typeface="Calibri"/>
                <a:cs typeface="Calibri"/>
              </a:rPr>
              <a:t>=</a:t>
            </a:r>
            <a:r>
              <a:rPr sz="2400" spc="-90" dirty="0">
                <a:latin typeface="Times New Roman"/>
                <a:cs typeface="Times New Roman"/>
              </a:rPr>
              <a:t> </a:t>
            </a:r>
            <a:r>
              <a:rPr sz="2400" spc="-10" dirty="0">
                <a:latin typeface="Calibri"/>
                <a:cs typeface="Calibri"/>
              </a:rPr>
              <a:t>tk.Tk()</a:t>
            </a:r>
            <a:endParaRPr sz="2400">
              <a:latin typeface="Calibri"/>
              <a:cs typeface="Calibri"/>
            </a:endParaRPr>
          </a:p>
          <a:p>
            <a:pPr marL="12700">
              <a:lnSpc>
                <a:spcPct val="100000"/>
              </a:lnSpc>
              <a:spcBef>
                <a:spcPts val="575"/>
              </a:spcBef>
            </a:pPr>
            <a:r>
              <a:rPr sz="2400" spc="-10" dirty="0">
                <a:latin typeface="Calibri"/>
                <a:cs typeface="Calibri"/>
              </a:rPr>
              <a:t>win.title('Hello</a:t>
            </a:r>
            <a:r>
              <a:rPr sz="2400" spc="-60" dirty="0">
                <a:latin typeface="Times New Roman"/>
                <a:cs typeface="Times New Roman"/>
              </a:rPr>
              <a:t> </a:t>
            </a:r>
            <a:r>
              <a:rPr sz="2400" spc="-10" dirty="0">
                <a:latin typeface="Calibri"/>
                <a:cs typeface="Calibri"/>
              </a:rPr>
              <a:t>World!')</a:t>
            </a:r>
            <a:endParaRPr sz="2400">
              <a:latin typeface="Calibri"/>
              <a:cs typeface="Calibri"/>
            </a:endParaRPr>
          </a:p>
          <a:p>
            <a:pPr marL="12700" marR="5080">
              <a:lnSpc>
                <a:spcPts val="3460"/>
              </a:lnSpc>
              <a:spcBef>
                <a:spcPts val="95"/>
              </a:spcBef>
            </a:pPr>
            <a:r>
              <a:rPr sz="2400" dirty="0">
                <a:latin typeface="Calibri"/>
                <a:cs typeface="Calibri"/>
              </a:rPr>
              <a:t>#</a:t>
            </a:r>
            <a:r>
              <a:rPr sz="2400" spc="-95" dirty="0">
                <a:latin typeface="Times New Roman"/>
                <a:cs typeface="Times New Roman"/>
              </a:rPr>
              <a:t> </a:t>
            </a:r>
            <a:r>
              <a:rPr sz="2400" dirty="0">
                <a:latin typeface="Calibri"/>
                <a:cs typeface="Calibri"/>
              </a:rPr>
              <a:t>you</a:t>
            </a:r>
            <a:r>
              <a:rPr sz="2400" spc="-105" dirty="0">
                <a:latin typeface="Times New Roman"/>
                <a:cs typeface="Times New Roman"/>
              </a:rPr>
              <a:t> </a:t>
            </a:r>
            <a:r>
              <a:rPr sz="2400" dirty="0">
                <a:latin typeface="Calibri"/>
                <a:cs typeface="Calibri"/>
              </a:rPr>
              <a:t>can</a:t>
            </a:r>
            <a:r>
              <a:rPr sz="2400" spc="-90" dirty="0">
                <a:latin typeface="Times New Roman"/>
                <a:cs typeface="Times New Roman"/>
              </a:rPr>
              <a:t> </a:t>
            </a:r>
            <a:r>
              <a:rPr sz="2400" dirty="0">
                <a:latin typeface="Calibri"/>
                <a:cs typeface="Calibri"/>
              </a:rPr>
              <a:t>add</a:t>
            </a:r>
            <a:r>
              <a:rPr sz="2400" spc="-90" dirty="0">
                <a:latin typeface="Times New Roman"/>
                <a:cs typeface="Times New Roman"/>
              </a:rPr>
              <a:t> </a:t>
            </a:r>
            <a:r>
              <a:rPr sz="2400" spc="-10" dirty="0">
                <a:latin typeface="Calibri"/>
                <a:cs typeface="Calibri"/>
              </a:rPr>
              <a:t>widgets</a:t>
            </a:r>
            <a:r>
              <a:rPr sz="2400" spc="-114" dirty="0">
                <a:latin typeface="Times New Roman"/>
                <a:cs typeface="Times New Roman"/>
              </a:rPr>
              <a:t> </a:t>
            </a:r>
            <a:r>
              <a:rPr sz="2400" spc="-20" dirty="0">
                <a:latin typeface="Calibri"/>
                <a:cs typeface="Calibri"/>
              </a:rPr>
              <a:t>here</a:t>
            </a:r>
            <a:r>
              <a:rPr sz="2400" spc="-20" dirty="0">
                <a:latin typeface="Times New Roman"/>
                <a:cs typeface="Times New Roman"/>
              </a:rPr>
              <a:t> </a:t>
            </a:r>
            <a:r>
              <a:rPr sz="2400" spc="-10" dirty="0">
                <a:latin typeface="Calibri"/>
                <a:cs typeface="Calibri"/>
              </a:rPr>
              <a:t>win.mainloop()</a:t>
            </a:r>
            <a:endParaRPr sz="2400">
              <a:latin typeface="Calibri"/>
              <a:cs typeface="Calibri"/>
            </a:endParaRPr>
          </a:p>
        </p:txBody>
      </p:sp>
      <p:pic>
        <p:nvPicPr>
          <p:cNvPr id="4" name="object 4"/>
          <p:cNvPicPr/>
          <p:nvPr/>
        </p:nvPicPr>
        <p:blipFill>
          <a:blip r:embed="rId2" cstate="print"/>
          <a:stretch>
            <a:fillRect/>
          </a:stretch>
        </p:blipFill>
        <p:spPr>
          <a:xfrm>
            <a:off x="3886200" y="2590800"/>
            <a:ext cx="5172996" cy="3581400"/>
          </a:xfrm>
          <a:prstGeom prst="rect">
            <a:avLst/>
          </a:prstGeom>
        </p:spPr>
      </p:pic>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47010"/>
            <a:ext cx="7776209" cy="1069340"/>
          </a:xfrm>
          <a:prstGeom prst="rect">
            <a:avLst/>
          </a:prstGeom>
        </p:spPr>
        <p:txBody>
          <a:bodyPr vert="horz" wrap="square" lIns="0" tIns="13335" rIns="0" bIns="0" rtlCol="0">
            <a:spAutoFit/>
          </a:bodyPr>
          <a:lstStyle/>
          <a:p>
            <a:pPr marL="12700">
              <a:lnSpc>
                <a:spcPct val="100000"/>
              </a:lnSpc>
              <a:spcBef>
                <a:spcPts val="105"/>
              </a:spcBef>
            </a:pPr>
            <a:r>
              <a:rPr dirty="0"/>
              <a:t>Tkinter</a:t>
            </a:r>
            <a:r>
              <a:rPr b="0" spc="-150" dirty="0">
                <a:latin typeface="Times New Roman"/>
                <a:cs typeface="Times New Roman"/>
              </a:rPr>
              <a:t> </a:t>
            </a:r>
            <a:r>
              <a:rPr dirty="0"/>
              <a:t>Methods</a:t>
            </a:r>
            <a:r>
              <a:rPr b="0" spc="-125" dirty="0">
                <a:latin typeface="Times New Roman"/>
                <a:cs typeface="Times New Roman"/>
              </a:rPr>
              <a:t> </a:t>
            </a:r>
            <a:r>
              <a:rPr dirty="0"/>
              <a:t>used</a:t>
            </a:r>
            <a:r>
              <a:rPr b="0" spc="-150" dirty="0">
                <a:latin typeface="Times New Roman"/>
                <a:cs typeface="Times New Roman"/>
              </a:rPr>
              <a:t> </a:t>
            </a:r>
            <a:r>
              <a:rPr spc="-10" dirty="0"/>
              <a:t>above:</a:t>
            </a:r>
          </a:p>
          <a:p>
            <a:pPr marL="355600" marR="5080" indent="-342900">
              <a:lnSpc>
                <a:spcPts val="1920"/>
              </a:lnSpc>
              <a:spcBef>
                <a:spcPts val="515"/>
              </a:spcBef>
            </a:pPr>
            <a:r>
              <a:rPr sz="2000" b="0" dirty="0">
                <a:latin typeface="Calibri"/>
                <a:cs typeface="Calibri"/>
              </a:rPr>
              <a:t>The</a:t>
            </a:r>
            <a:r>
              <a:rPr sz="2000" b="0" spc="-85" dirty="0">
                <a:latin typeface="Times New Roman"/>
                <a:cs typeface="Times New Roman"/>
              </a:rPr>
              <a:t> </a:t>
            </a:r>
            <a:r>
              <a:rPr sz="2000" b="0" dirty="0">
                <a:latin typeface="Calibri"/>
                <a:cs typeface="Calibri"/>
              </a:rPr>
              <a:t>two</a:t>
            </a:r>
            <a:r>
              <a:rPr sz="2000" b="0" spc="-95" dirty="0">
                <a:latin typeface="Times New Roman"/>
                <a:cs typeface="Times New Roman"/>
              </a:rPr>
              <a:t> </a:t>
            </a:r>
            <a:r>
              <a:rPr sz="2000" b="0" dirty="0">
                <a:latin typeface="Calibri"/>
                <a:cs typeface="Calibri"/>
              </a:rPr>
              <a:t>main</a:t>
            </a:r>
            <a:r>
              <a:rPr sz="2000" b="0" spc="-80" dirty="0">
                <a:latin typeface="Times New Roman"/>
                <a:cs typeface="Times New Roman"/>
              </a:rPr>
              <a:t> </a:t>
            </a:r>
            <a:r>
              <a:rPr sz="2000" b="0" dirty="0">
                <a:latin typeface="Calibri"/>
                <a:cs typeface="Calibri"/>
              </a:rPr>
              <a:t>methods</a:t>
            </a:r>
            <a:r>
              <a:rPr sz="2000" b="0" spc="-80" dirty="0">
                <a:latin typeface="Times New Roman"/>
                <a:cs typeface="Times New Roman"/>
              </a:rPr>
              <a:t> </a:t>
            </a:r>
            <a:r>
              <a:rPr sz="2000" b="0" dirty="0">
                <a:latin typeface="Calibri"/>
                <a:cs typeface="Calibri"/>
              </a:rPr>
              <a:t>that</a:t>
            </a:r>
            <a:r>
              <a:rPr sz="2000" b="0" spc="-85" dirty="0">
                <a:latin typeface="Times New Roman"/>
                <a:cs typeface="Times New Roman"/>
              </a:rPr>
              <a:t> </a:t>
            </a:r>
            <a:r>
              <a:rPr sz="2000" b="0" dirty="0">
                <a:latin typeface="Calibri"/>
                <a:cs typeface="Calibri"/>
              </a:rPr>
              <a:t>are</a:t>
            </a:r>
            <a:r>
              <a:rPr sz="2000" b="0" spc="-85" dirty="0">
                <a:latin typeface="Times New Roman"/>
                <a:cs typeface="Times New Roman"/>
              </a:rPr>
              <a:t> </a:t>
            </a:r>
            <a:r>
              <a:rPr sz="2000" b="0" dirty="0">
                <a:latin typeface="Calibri"/>
                <a:cs typeface="Calibri"/>
              </a:rPr>
              <a:t>used</a:t>
            </a:r>
            <a:r>
              <a:rPr sz="2000" b="0" spc="-80" dirty="0">
                <a:latin typeface="Times New Roman"/>
                <a:cs typeface="Times New Roman"/>
              </a:rPr>
              <a:t> </a:t>
            </a:r>
            <a:r>
              <a:rPr sz="2000" b="0" dirty="0">
                <a:latin typeface="Calibri"/>
                <a:cs typeface="Calibri"/>
              </a:rPr>
              <a:t>while</a:t>
            </a:r>
            <a:r>
              <a:rPr sz="2000" b="0" spc="-85" dirty="0">
                <a:latin typeface="Times New Roman"/>
                <a:cs typeface="Times New Roman"/>
              </a:rPr>
              <a:t> </a:t>
            </a:r>
            <a:r>
              <a:rPr sz="2000" b="0" spc="-10" dirty="0">
                <a:latin typeface="Calibri"/>
                <a:cs typeface="Calibri"/>
              </a:rPr>
              <a:t>creating</a:t>
            </a:r>
            <a:r>
              <a:rPr sz="2000" b="0" spc="-75" dirty="0">
                <a:latin typeface="Times New Roman"/>
                <a:cs typeface="Times New Roman"/>
              </a:rPr>
              <a:t> </a:t>
            </a:r>
            <a:r>
              <a:rPr sz="2000" b="0" spc="-10" dirty="0">
                <a:latin typeface="Calibri"/>
                <a:cs typeface="Calibri"/>
              </a:rPr>
              <a:t>desktop</a:t>
            </a:r>
            <a:r>
              <a:rPr sz="2000" b="0" spc="-85" dirty="0">
                <a:latin typeface="Times New Roman"/>
                <a:cs typeface="Times New Roman"/>
              </a:rPr>
              <a:t> </a:t>
            </a:r>
            <a:r>
              <a:rPr sz="2000" b="0" spc="-10" dirty="0">
                <a:latin typeface="Calibri"/>
                <a:cs typeface="Calibri"/>
              </a:rPr>
              <a:t>applications</a:t>
            </a:r>
            <a:r>
              <a:rPr sz="2000" b="0" spc="-75" dirty="0">
                <a:latin typeface="Times New Roman"/>
                <a:cs typeface="Times New Roman"/>
              </a:rPr>
              <a:t> </a:t>
            </a:r>
            <a:r>
              <a:rPr sz="2000" b="0" spc="-25" dirty="0">
                <a:latin typeface="Calibri"/>
                <a:cs typeface="Calibri"/>
              </a:rPr>
              <a:t>in</a:t>
            </a:r>
            <a:r>
              <a:rPr sz="2000" b="0" spc="-25" dirty="0">
                <a:latin typeface="Times New Roman"/>
                <a:cs typeface="Times New Roman"/>
              </a:rPr>
              <a:t> </a:t>
            </a:r>
            <a:r>
              <a:rPr sz="2000" b="0" dirty="0">
                <a:latin typeface="Calibri"/>
                <a:cs typeface="Calibri"/>
              </a:rPr>
              <a:t>Python</a:t>
            </a:r>
            <a:r>
              <a:rPr sz="2000" b="0" spc="-90" dirty="0">
                <a:latin typeface="Times New Roman"/>
                <a:cs typeface="Times New Roman"/>
              </a:rPr>
              <a:t> </a:t>
            </a:r>
            <a:r>
              <a:rPr sz="2000" b="0" spc="-20" dirty="0">
                <a:latin typeface="Calibri"/>
                <a:cs typeface="Calibri"/>
              </a:rPr>
              <a:t>are:</a:t>
            </a:r>
            <a:endParaRPr sz="2000">
              <a:latin typeface="Calibri"/>
              <a:cs typeface="Calibri"/>
            </a:endParaRPr>
          </a:p>
        </p:txBody>
      </p:sp>
      <p:sp>
        <p:nvSpPr>
          <p:cNvPr id="3" name="object 3"/>
          <p:cNvSpPr txBox="1"/>
          <p:nvPr/>
        </p:nvSpPr>
        <p:spPr>
          <a:xfrm>
            <a:off x="307340" y="1494781"/>
            <a:ext cx="8447405" cy="4782185"/>
          </a:xfrm>
          <a:prstGeom prst="rect">
            <a:avLst/>
          </a:prstGeom>
        </p:spPr>
        <p:txBody>
          <a:bodyPr vert="horz" wrap="square" lIns="0" tIns="13335" rIns="0" bIns="0" rtlCol="0">
            <a:spAutoFit/>
          </a:bodyPr>
          <a:lstStyle/>
          <a:p>
            <a:pPr marL="266065" indent="-253365">
              <a:lnSpc>
                <a:spcPct val="100000"/>
              </a:lnSpc>
              <a:spcBef>
                <a:spcPts val="105"/>
              </a:spcBef>
              <a:buAutoNum type="arabicPeriod"/>
              <a:tabLst>
                <a:tab pos="266065" algn="l"/>
              </a:tabLst>
            </a:pPr>
            <a:r>
              <a:rPr sz="2000" b="1" dirty="0">
                <a:latin typeface="Calibri"/>
                <a:cs typeface="Calibri"/>
              </a:rPr>
              <a:t>Tk(</a:t>
            </a:r>
            <a:r>
              <a:rPr sz="2000" spc="-70" dirty="0">
                <a:latin typeface="Times New Roman"/>
                <a:cs typeface="Times New Roman"/>
              </a:rPr>
              <a:t> </a:t>
            </a:r>
            <a:r>
              <a:rPr sz="2000" b="1" spc="-50" dirty="0">
                <a:latin typeface="Calibri"/>
                <a:cs typeface="Calibri"/>
              </a:rPr>
              <a:t>)</a:t>
            </a:r>
            <a:endParaRPr sz="2000">
              <a:latin typeface="Calibri"/>
              <a:cs typeface="Calibri"/>
            </a:endParaRPr>
          </a:p>
          <a:p>
            <a:pPr marL="12700">
              <a:lnSpc>
                <a:spcPct val="100000"/>
              </a:lnSpc>
              <a:spcBef>
                <a:spcPts val="2400"/>
              </a:spcBef>
            </a:pPr>
            <a:r>
              <a:rPr sz="2000" dirty="0">
                <a:latin typeface="Calibri"/>
                <a:cs typeface="Calibri"/>
              </a:rPr>
              <a:t>The</a:t>
            </a:r>
            <a:r>
              <a:rPr sz="2000" spc="-85" dirty="0">
                <a:latin typeface="Times New Roman"/>
                <a:cs typeface="Times New Roman"/>
              </a:rPr>
              <a:t> </a:t>
            </a:r>
            <a:r>
              <a:rPr sz="2000" spc="-20" dirty="0">
                <a:latin typeface="Calibri"/>
                <a:cs typeface="Calibri"/>
              </a:rPr>
              <a:t>syntax</a:t>
            </a:r>
            <a:r>
              <a:rPr sz="2000" spc="-85" dirty="0">
                <a:latin typeface="Times New Roman"/>
                <a:cs typeface="Times New Roman"/>
              </a:rPr>
              <a:t> </a:t>
            </a:r>
            <a:r>
              <a:rPr sz="2000" dirty="0">
                <a:latin typeface="Calibri"/>
                <a:cs typeface="Calibri"/>
              </a:rPr>
              <a:t>for</a:t>
            </a:r>
            <a:r>
              <a:rPr sz="2000" spc="-90" dirty="0">
                <a:latin typeface="Times New Roman"/>
                <a:cs typeface="Times New Roman"/>
              </a:rPr>
              <a:t> </a:t>
            </a:r>
            <a:r>
              <a:rPr sz="2000" dirty="0">
                <a:latin typeface="Calibri"/>
                <a:cs typeface="Calibri"/>
              </a:rPr>
              <a:t>the</a:t>
            </a:r>
            <a:r>
              <a:rPr sz="2000" spc="-75" dirty="0">
                <a:latin typeface="Times New Roman"/>
                <a:cs typeface="Times New Roman"/>
              </a:rPr>
              <a:t> </a:t>
            </a:r>
            <a:r>
              <a:rPr sz="2000" dirty="0">
                <a:latin typeface="Calibri"/>
                <a:cs typeface="Calibri"/>
              </a:rPr>
              <a:t>Tk()</a:t>
            </a:r>
            <a:r>
              <a:rPr sz="2000" spc="-75" dirty="0">
                <a:latin typeface="Times New Roman"/>
                <a:cs typeface="Times New Roman"/>
              </a:rPr>
              <a:t> </a:t>
            </a:r>
            <a:r>
              <a:rPr sz="2000" dirty="0">
                <a:latin typeface="Calibri"/>
                <a:cs typeface="Calibri"/>
              </a:rPr>
              <a:t>method</a:t>
            </a:r>
            <a:r>
              <a:rPr sz="2000" spc="-80" dirty="0">
                <a:latin typeface="Times New Roman"/>
                <a:cs typeface="Times New Roman"/>
              </a:rPr>
              <a:t> </a:t>
            </a:r>
            <a:r>
              <a:rPr sz="2000" spc="-25" dirty="0">
                <a:latin typeface="Calibri"/>
                <a:cs typeface="Calibri"/>
              </a:rPr>
              <a:t>is:</a:t>
            </a:r>
            <a:endParaRPr sz="2000">
              <a:latin typeface="Calibri"/>
              <a:cs typeface="Calibri"/>
            </a:endParaRPr>
          </a:p>
          <a:p>
            <a:pPr marL="12700">
              <a:lnSpc>
                <a:spcPct val="100000"/>
              </a:lnSpc>
            </a:pPr>
            <a:r>
              <a:rPr sz="2000" b="1" spc="-10" dirty="0">
                <a:latin typeface="Calibri"/>
                <a:cs typeface="Calibri"/>
              </a:rPr>
              <a:t>Tk(screenName=None,</a:t>
            </a:r>
            <a:r>
              <a:rPr sz="2000" spc="-5" dirty="0">
                <a:latin typeface="Times New Roman"/>
                <a:cs typeface="Times New Roman"/>
              </a:rPr>
              <a:t> </a:t>
            </a:r>
            <a:r>
              <a:rPr sz="2000" b="1" dirty="0">
                <a:latin typeface="Calibri"/>
                <a:cs typeface="Calibri"/>
              </a:rPr>
              <a:t>baseName=None,</a:t>
            </a:r>
            <a:r>
              <a:rPr sz="2000" spc="-5" dirty="0">
                <a:latin typeface="Times New Roman"/>
                <a:cs typeface="Times New Roman"/>
              </a:rPr>
              <a:t> </a:t>
            </a:r>
            <a:r>
              <a:rPr sz="2000" b="1" spc="-10" dirty="0">
                <a:latin typeface="Calibri"/>
                <a:cs typeface="Calibri"/>
              </a:rPr>
              <a:t>className='Tk',</a:t>
            </a:r>
            <a:r>
              <a:rPr sz="2000" spc="-40" dirty="0">
                <a:latin typeface="Times New Roman"/>
                <a:cs typeface="Times New Roman"/>
              </a:rPr>
              <a:t> </a:t>
            </a:r>
            <a:r>
              <a:rPr sz="2000" b="1" spc="-10" dirty="0">
                <a:latin typeface="Calibri"/>
                <a:cs typeface="Calibri"/>
              </a:rPr>
              <a:t>useTk=1)</a:t>
            </a:r>
            <a:endParaRPr sz="2000">
              <a:latin typeface="Calibri"/>
              <a:cs typeface="Calibri"/>
            </a:endParaRPr>
          </a:p>
          <a:p>
            <a:pPr marL="12700">
              <a:lnSpc>
                <a:spcPct val="100000"/>
              </a:lnSpc>
              <a:spcBef>
                <a:spcPts val="2400"/>
              </a:spcBef>
            </a:pPr>
            <a:r>
              <a:rPr sz="2000" dirty="0">
                <a:latin typeface="Calibri"/>
                <a:cs typeface="Calibri"/>
              </a:rPr>
              <a:t>This</a:t>
            </a:r>
            <a:r>
              <a:rPr sz="2000" spc="-90" dirty="0">
                <a:latin typeface="Times New Roman"/>
                <a:cs typeface="Times New Roman"/>
              </a:rPr>
              <a:t> </a:t>
            </a:r>
            <a:r>
              <a:rPr sz="2000" dirty="0">
                <a:latin typeface="Calibri"/>
                <a:cs typeface="Calibri"/>
              </a:rPr>
              <a:t>method</a:t>
            </a:r>
            <a:r>
              <a:rPr sz="2000" spc="-85" dirty="0">
                <a:latin typeface="Times New Roman"/>
                <a:cs typeface="Times New Roman"/>
              </a:rPr>
              <a:t> </a:t>
            </a:r>
            <a:r>
              <a:rPr sz="2000" dirty="0">
                <a:latin typeface="Calibri"/>
                <a:cs typeface="Calibri"/>
              </a:rPr>
              <a:t>is</a:t>
            </a:r>
            <a:r>
              <a:rPr sz="2000" spc="-75" dirty="0">
                <a:latin typeface="Times New Roman"/>
                <a:cs typeface="Times New Roman"/>
              </a:rPr>
              <a:t> </a:t>
            </a:r>
            <a:r>
              <a:rPr sz="2000" dirty="0">
                <a:latin typeface="Calibri"/>
                <a:cs typeface="Calibri"/>
              </a:rPr>
              <a:t>used</a:t>
            </a:r>
            <a:r>
              <a:rPr sz="2000" spc="-80" dirty="0">
                <a:latin typeface="Times New Roman"/>
                <a:cs typeface="Times New Roman"/>
              </a:rPr>
              <a:t> </a:t>
            </a:r>
            <a:r>
              <a:rPr sz="2000" dirty="0">
                <a:latin typeface="Calibri"/>
                <a:cs typeface="Calibri"/>
              </a:rPr>
              <a:t>to</a:t>
            </a:r>
            <a:r>
              <a:rPr sz="2000" spc="-80" dirty="0">
                <a:latin typeface="Times New Roman"/>
                <a:cs typeface="Times New Roman"/>
              </a:rPr>
              <a:t> </a:t>
            </a:r>
            <a:r>
              <a:rPr sz="2000" b="1" spc="-10" dirty="0">
                <a:latin typeface="Calibri"/>
                <a:cs typeface="Calibri"/>
              </a:rPr>
              <a:t>create</a:t>
            </a:r>
            <a:r>
              <a:rPr sz="2000" spc="-65" dirty="0">
                <a:latin typeface="Times New Roman"/>
                <a:cs typeface="Times New Roman"/>
              </a:rPr>
              <a:t> </a:t>
            </a:r>
            <a:r>
              <a:rPr sz="2000" b="1" dirty="0">
                <a:latin typeface="Calibri"/>
                <a:cs typeface="Calibri"/>
              </a:rPr>
              <a:t>the</a:t>
            </a:r>
            <a:r>
              <a:rPr sz="2000" spc="-85" dirty="0">
                <a:latin typeface="Times New Roman"/>
                <a:cs typeface="Times New Roman"/>
              </a:rPr>
              <a:t> </a:t>
            </a:r>
            <a:r>
              <a:rPr sz="2000" b="1" dirty="0">
                <a:latin typeface="Calibri"/>
                <a:cs typeface="Calibri"/>
              </a:rPr>
              <a:t>main</a:t>
            </a:r>
            <a:r>
              <a:rPr sz="2000" spc="-95" dirty="0">
                <a:latin typeface="Times New Roman"/>
                <a:cs typeface="Times New Roman"/>
              </a:rPr>
              <a:t> </a:t>
            </a:r>
            <a:r>
              <a:rPr sz="2000" b="1" spc="-10" dirty="0">
                <a:latin typeface="Calibri"/>
                <a:cs typeface="Calibri"/>
              </a:rPr>
              <a:t>window.</a:t>
            </a:r>
            <a:endParaRPr sz="2000">
              <a:latin typeface="Calibri"/>
              <a:cs typeface="Calibri"/>
            </a:endParaRPr>
          </a:p>
          <a:p>
            <a:pPr marL="12700">
              <a:lnSpc>
                <a:spcPct val="100000"/>
              </a:lnSpc>
              <a:spcBef>
                <a:spcPts val="5"/>
              </a:spcBef>
            </a:pPr>
            <a:r>
              <a:rPr sz="2000" dirty="0">
                <a:latin typeface="Calibri"/>
                <a:cs typeface="Calibri"/>
              </a:rPr>
              <a:t>This</a:t>
            </a:r>
            <a:r>
              <a:rPr sz="2000" spc="-90" dirty="0">
                <a:latin typeface="Times New Roman"/>
                <a:cs typeface="Times New Roman"/>
              </a:rPr>
              <a:t> </a:t>
            </a:r>
            <a:r>
              <a:rPr sz="2000" dirty="0">
                <a:latin typeface="Calibri"/>
                <a:cs typeface="Calibri"/>
              </a:rPr>
              <a:t>is</a:t>
            </a:r>
            <a:r>
              <a:rPr sz="2000" spc="-70" dirty="0">
                <a:latin typeface="Times New Roman"/>
                <a:cs typeface="Times New Roman"/>
              </a:rPr>
              <a:t> </a:t>
            </a:r>
            <a:r>
              <a:rPr sz="2000" dirty="0">
                <a:latin typeface="Calibri"/>
                <a:cs typeface="Calibri"/>
              </a:rPr>
              <a:t>how</a:t>
            </a:r>
            <a:r>
              <a:rPr sz="2000" spc="-95" dirty="0">
                <a:latin typeface="Times New Roman"/>
                <a:cs typeface="Times New Roman"/>
              </a:rPr>
              <a:t> </a:t>
            </a:r>
            <a:r>
              <a:rPr sz="2000" dirty="0">
                <a:latin typeface="Calibri"/>
                <a:cs typeface="Calibri"/>
              </a:rPr>
              <a:t>you</a:t>
            </a:r>
            <a:r>
              <a:rPr sz="2000" spc="-105" dirty="0">
                <a:latin typeface="Times New Roman"/>
                <a:cs typeface="Times New Roman"/>
              </a:rPr>
              <a:t> </a:t>
            </a:r>
            <a:r>
              <a:rPr sz="2000" dirty="0">
                <a:latin typeface="Calibri"/>
                <a:cs typeface="Calibri"/>
              </a:rPr>
              <a:t>can</a:t>
            </a:r>
            <a:r>
              <a:rPr sz="2000" spc="-80" dirty="0">
                <a:latin typeface="Times New Roman"/>
                <a:cs typeface="Times New Roman"/>
              </a:rPr>
              <a:t> </a:t>
            </a:r>
            <a:r>
              <a:rPr sz="2000" dirty="0">
                <a:latin typeface="Calibri"/>
                <a:cs typeface="Calibri"/>
              </a:rPr>
              <a:t>use</a:t>
            </a:r>
            <a:r>
              <a:rPr sz="2000" spc="-80" dirty="0">
                <a:latin typeface="Times New Roman"/>
                <a:cs typeface="Times New Roman"/>
              </a:rPr>
              <a:t> </a:t>
            </a:r>
            <a:r>
              <a:rPr sz="2000" dirty="0">
                <a:latin typeface="Calibri"/>
                <a:cs typeface="Calibri"/>
              </a:rPr>
              <a:t>it,</a:t>
            </a:r>
            <a:r>
              <a:rPr sz="2000" spc="-80" dirty="0">
                <a:latin typeface="Times New Roman"/>
                <a:cs typeface="Times New Roman"/>
              </a:rPr>
              <a:t> </a:t>
            </a:r>
            <a:r>
              <a:rPr sz="2000" dirty="0">
                <a:latin typeface="Calibri"/>
                <a:cs typeface="Calibri"/>
              </a:rPr>
              <a:t>just</a:t>
            </a:r>
            <a:r>
              <a:rPr sz="2000" spc="-90" dirty="0">
                <a:latin typeface="Times New Roman"/>
                <a:cs typeface="Times New Roman"/>
              </a:rPr>
              <a:t> </a:t>
            </a:r>
            <a:r>
              <a:rPr sz="2000" spc="-10" dirty="0">
                <a:latin typeface="Calibri"/>
                <a:cs typeface="Calibri"/>
              </a:rPr>
              <a:t>like</a:t>
            </a:r>
            <a:r>
              <a:rPr sz="2000" spc="-65" dirty="0">
                <a:latin typeface="Times New Roman"/>
                <a:cs typeface="Times New Roman"/>
              </a:rPr>
              <a:t> </a:t>
            </a:r>
            <a:r>
              <a:rPr sz="2000" dirty="0">
                <a:latin typeface="Calibri"/>
                <a:cs typeface="Calibri"/>
              </a:rPr>
              <a:t>in</a:t>
            </a:r>
            <a:r>
              <a:rPr sz="2000" spc="-80" dirty="0">
                <a:latin typeface="Times New Roman"/>
                <a:cs typeface="Times New Roman"/>
              </a:rPr>
              <a:t> </a:t>
            </a:r>
            <a:r>
              <a:rPr sz="2000" dirty="0">
                <a:latin typeface="Calibri"/>
                <a:cs typeface="Calibri"/>
              </a:rPr>
              <a:t>the</a:t>
            </a:r>
            <a:r>
              <a:rPr sz="2000" spc="-85" dirty="0">
                <a:latin typeface="Times New Roman"/>
                <a:cs typeface="Times New Roman"/>
              </a:rPr>
              <a:t> </a:t>
            </a:r>
            <a:r>
              <a:rPr sz="2000" dirty="0">
                <a:latin typeface="Calibri"/>
                <a:cs typeface="Calibri"/>
              </a:rPr>
              <a:t>Hello</a:t>
            </a:r>
            <a:r>
              <a:rPr sz="2000" spc="-70" dirty="0">
                <a:latin typeface="Times New Roman"/>
                <a:cs typeface="Times New Roman"/>
              </a:rPr>
              <a:t> </a:t>
            </a:r>
            <a:r>
              <a:rPr sz="2000" spc="-10" dirty="0">
                <a:latin typeface="Calibri"/>
                <a:cs typeface="Calibri"/>
              </a:rPr>
              <a:t>World</a:t>
            </a:r>
            <a:r>
              <a:rPr sz="2000" spc="-95" dirty="0">
                <a:latin typeface="Times New Roman"/>
                <a:cs typeface="Times New Roman"/>
              </a:rPr>
              <a:t> </a:t>
            </a:r>
            <a:r>
              <a:rPr sz="2000" dirty="0">
                <a:latin typeface="Calibri"/>
                <a:cs typeface="Calibri"/>
              </a:rPr>
              <a:t>code</a:t>
            </a:r>
            <a:r>
              <a:rPr sz="2000" spc="-95" dirty="0">
                <a:latin typeface="Times New Roman"/>
                <a:cs typeface="Times New Roman"/>
              </a:rPr>
              <a:t> </a:t>
            </a:r>
            <a:r>
              <a:rPr sz="2000" spc="-10" dirty="0">
                <a:latin typeface="Calibri"/>
                <a:cs typeface="Calibri"/>
              </a:rPr>
              <a:t>example,</a:t>
            </a:r>
            <a:endParaRPr sz="2000">
              <a:latin typeface="Calibri"/>
              <a:cs typeface="Calibri"/>
            </a:endParaRPr>
          </a:p>
          <a:p>
            <a:pPr marL="12700">
              <a:lnSpc>
                <a:spcPct val="100000"/>
              </a:lnSpc>
              <a:spcBef>
                <a:spcPts val="2400"/>
              </a:spcBef>
              <a:tabLst>
                <a:tab pos="2015489" algn="l"/>
              </a:tabLst>
            </a:pPr>
            <a:r>
              <a:rPr sz="2000" b="1" dirty="0">
                <a:latin typeface="Calibri"/>
                <a:cs typeface="Calibri"/>
              </a:rPr>
              <a:t>win</a:t>
            </a:r>
            <a:r>
              <a:rPr sz="2000" spc="-65" dirty="0">
                <a:latin typeface="Times New Roman"/>
                <a:cs typeface="Times New Roman"/>
              </a:rPr>
              <a:t> </a:t>
            </a:r>
            <a:r>
              <a:rPr sz="2000" b="1" dirty="0">
                <a:latin typeface="Calibri"/>
                <a:cs typeface="Calibri"/>
              </a:rPr>
              <a:t>=</a:t>
            </a:r>
            <a:r>
              <a:rPr sz="2000" spc="-65" dirty="0">
                <a:latin typeface="Times New Roman"/>
                <a:cs typeface="Times New Roman"/>
              </a:rPr>
              <a:t> </a:t>
            </a:r>
            <a:r>
              <a:rPr sz="2000" b="1" spc="-10" dirty="0">
                <a:latin typeface="Calibri"/>
                <a:cs typeface="Calibri"/>
              </a:rPr>
              <a:t>tkinter.Tk()</a:t>
            </a:r>
            <a:r>
              <a:rPr sz="2000" dirty="0">
                <a:latin typeface="Times New Roman"/>
                <a:cs typeface="Times New Roman"/>
              </a:rPr>
              <a:t>	</a:t>
            </a:r>
            <a:r>
              <a:rPr sz="2000" b="1" dirty="0">
                <a:latin typeface="Calibri"/>
                <a:cs typeface="Calibri"/>
              </a:rPr>
              <a:t>##</a:t>
            </a:r>
            <a:r>
              <a:rPr sz="2000" spc="-85" dirty="0">
                <a:latin typeface="Times New Roman"/>
                <a:cs typeface="Times New Roman"/>
              </a:rPr>
              <a:t> </a:t>
            </a:r>
            <a:r>
              <a:rPr sz="2000" b="1" dirty="0">
                <a:latin typeface="Calibri"/>
                <a:cs typeface="Calibri"/>
              </a:rPr>
              <a:t>where</a:t>
            </a:r>
            <a:r>
              <a:rPr sz="2000" spc="-50" dirty="0">
                <a:latin typeface="Times New Roman"/>
                <a:cs typeface="Times New Roman"/>
              </a:rPr>
              <a:t> </a:t>
            </a:r>
            <a:r>
              <a:rPr sz="2000" b="1" dirty="0">
                <a:latin typeface="Calibri"/>
                <a:cs typeface="Calibri"/>
              </a:rPr>
              <a:t>win</a:t>
            </a:r>
            <a:r>
              <a:rPr sz="2000" spc="-85" dirty="0">
                <a:latin typeface="Times New Roman"/>
                <a:cs typeface="Times New Roman"/>
              </a:rPr>
              <a:t> </a:t>
            </a:r>
            <a:r>
              <a:rPr sz="2000" b="1" spc="-10" dirty="0">
                <a:latin typeface="Calibri"/>
                <a:cs typeface="Calibri"/>
              </a:rPr>
              <a:t>indicates</a:t>
            </a:r>
            <a:r>
              <a:rPr sz="2000" spc="-85" dirty="0">
                <a:latin typeface="Times New Roman"/>
                <a:cs typeface="Times New Roman"/>
              </a:rPr>
              <a:t> </a:t>
            </a:r>
            <a:r>
              <a:rPr sz="2000" b="1" dirty="0">
                <a:latin typeface="Calibri"/>
                <a:cs typeface="Calibri"/>
              </a:rPr>
              <a:t>name</a:t>
            </a:r>
            <a:r>
              <a:rPr sz="2000" spc="-75" dirty="0">
                <a:latin typeface="Times New Roman"/>
                <a:cs typeface="Times New Roman"/>
              </a:rPr>
              <a:t> </a:t>
            </a:r>
            <a:r>
              <a:rPr sz="2000" b="1" dirty="0">
                <a:latin typeface="Calibri"/>
                <a:cs typeface="Calibri"/>
              </a:rPr>
              <a:t>of</a:t>
            </a:r>
            <a:r>
              <a:rPr sz="2000" spc="-65" dirty="0">
                <a:latin typeface="Times New Roman"/>
                <a:cs typeface="Times New Roman"/>
              </a:rPr>
              <a:t> </a:t>
            </a:r>
            <a:r>
              <a:rPr sz="2000" b="1" dirty="0">
                <a:latin typeface="Calibri"/>
                <a:cs typeface="Calibri"/>
              </a:rPr>
              <a:t>the</a:t>
            </a:r>
            <a:r>
              <a:rPr sz="2000" spc="-80" dirty="0">
                <a:latin typeface="Times New Roman"/>
                <a:cs typeface="Times New Roman"/>
              </a:rPr>
              <a:t> </a:t>
            </a:r>
            <a:r>
              <a:rPr sz="2000" b="1" dirty="0">
                <a:latin typeface="Calibri"/>
                <a:cs typeface="Calibri"/>
              </a:rPr>
              <a:t>main</a:t>
            </a:r>
            <a:r>
              <a:rPr sz="2000" spc="-75" dirty="0">
                <a:latin typeface="Times New Roman"/>
                <a:cs typeface="Times New Roman"/>
              </a:rPr>
              <a:t> </a:t>
            </a:r>
            <a:r>
              <a:rPr sz="2000" b="1" dirty="0">
                <a:latin typeface="Calibri"/>
                <a:cs typeface="Calibri"/>
              </a:rPr>
              <a:t>window</a:t>
            </a:r>
            <a:r>
              <a:rPr sz="2000" spc="-100" dirty="0">
                <a:latin typeface="Times New Roman"/>
                <a:cs typeface="Times New Roman"/>
              </a:rPr>
              <a:t> </a:t>
            </a:r>
            <a:r>
              <a:rPr sz="2000" b="1" spc="-10" dirty="0">
                <a:latin typeface="Calibri"/>
                <a:cs typeface="Calibri"/>
              </a:rPr>
              <a:t>object</a:t>
            </a:r>
            <a:endParaRPr sz="2000">
              <a:latin typeface="Calibri"/>
              <a:cs typeface="Calibri"/>
            </a:endParaRPr>
          </a:p>
          <a:p>
            <a:pPr marL="265430" indent="-252729">
              <a:lnSpc>
                <a:spcPct val="100000"/>
              </a:lnSpc>
              <a:spcBef>
                <a:spcPts val="2400"/>
              </a:spcBef>
              <a:buAutoNum type="arabicPeriod" startAt="2"/>
              <a:tabLst>
                <a:tab pos="265430" algn="l"/>
              </a:tabLst>
            </a:pPr>
            <a:r>
              <a:rPr sz="2000" b="1" dirty="0">
                <a:latin typeface="Calibri"/>
                <a:cs typeface="Calibri"/>
              </a:rPr>
              <a:t>The</a:t>
            </a:r>
            <a:r>
              <a:rPr sz="2000" spc="-80" dirty="0">
                <a:latin typeface="Times New Roman"/>
                <a:cs typeface="Times New Roman"/>
              </a:rPr>
              <a:t> </a:t>
            </a:r>
            <a:r>
              <a:rPr sz="2000" b="1" dirty="0">
                <a:latin typeface="Calibri"/>
                <a:cs typeface="Calibri"/>
              </a:rPr>
              <a:t>mainloop()</a:t>
            </a:r>
            <a:r>
              <a:rPr sz="2000" spc="-90" dirty="0">
                <a:latin typeface="Times New Roman"/>
                <a:cs typeface="Times New Roman"/>
              </a:rPr>
              <a:t> </a:t>
            </a:r>
            <a:r>
              <a:rPr sz="2000" b="1" spc="-10" dirty="0">
                <a:latin typeface="Calibri"/>
                <a:cs typeface="Calibri"/>
              </a:rPr>
              <a:t>Function</a:t>
            </a:r>
            <a:endParaRPr sz="2000">
              <a:latin typeface="Calibri"/>
              <a:cs typeface="Calibri"/>
            </a:endParaRPr>
          </a:p>
          <a:p>
            <a:pPr>
              <a:lnSpc>
                <a:spcPct val="100000"/>
              </a:lnSpc>
              <a:spcBef>
                <a:spcPts val="440"/>
              </a:spcBef>
            </a:pPr>
            <a:endParaRPr sz="2000">
              <a:latin typeface="Calibri"/>
              <a:cs typeface="Calibri"/>
            </a:endParaRPr>
          </a:p>
          <a:p>
            <a:pPr marL="355600" marR="5080" indent="-342900">
              <a:lnSpc>
                <a:spcPct val="80000"/>
              </a:lnSpc>
            </a:pPr>
            <a:r>
              <a:rPr sz="2000" dirty="0">
                <a:latin typeface="Calibri"/>
                <a:cs typeface="Calibri"/>
              </a:rPr>
              <a:t>This</a:t>
            </a:r>
            <a:r>
              <a:rPr sz="2000" spc="-80" dirty="0">
                <a:latin typeface="Times New Roman"/>
                <a:cs typeface="Times New Roman"/>
              </a:rPr>
              <a:t> </a:t>
            </a:r>
            <a:r>
              <a:rPr sz="2000" dirty="0">
                <a:latin typeface="Calibri"/>
                <a:cs typeface="Calibri"/>
              </a:rPr>
              <a:t>method</a:t>
            </a:r>
            <a:r>
              <a:rPr sz="2000" spc="-70" dirty="0">
                <a:latin typeface="Times New Roman"/>
                <a:cs typeface="Times New Roman"/>
              </a:rPr>
              <a:t> </a:t>
            </a:r>
            <a:r>
              <a:rPr sz="2000" dirty="0">
                <a:latin typeface="Calibri"/>
                <a:cs typeface="Calibri"/>
              </a:rPr>
              <a:t>is</a:t>
            </a:r>
            <a:r>
              <a:rPr sz="2000" spc="-65" dirty="0">
                <a:latin typeface="Times New Roman"/>
                <a:cs typeface="Times New Roman"/>
              </a:rPr>
              <a:t> </a:t>
            </a:r>
            <a:r>
              <a:rPr sz="2000" dirty="0">
                <a:latin typeface="Calibri"/>
                <a:cs typeface="Calibri"/>
              </a:rPr>
              <a:t>used</a:t>
            </a:r>
            <a:r>
              <a:rPr sz="2000" spc="-70" dirty="0">
                <a:latin typeface="Times New Roman"/>
                <a:cs typeface="Times New Roman"/>
              </a:rPr>
              <a:t> </a:t>
            </a:r>
            <a:r>
              <a:rPr sz="2000" dirty="0">
                <a:latin typeface="Calibri"/>
                <a:cs typeface="Calibri"/>
              </a:rPr>
              <a:t>to</a:t>
            </a:r>
            <a:r>
              <a:rPr sz="2000" spc="-80" dirty="0">
                <a:latin typeface="Times New Roman"/>
                <a:cs typeface="Times New Roman"/>
              </a:rPr>
              <a:t> </a:t>
            </a:r>
            <a:r>
              <a:rPr sz="2000" spc="-10" dirty="0">
                <a:latin typeface="Calibri"/>
                <a:cs typeface="Calibri"/>
              </a:rPr>
              <a:t>start</a:t>
            </a:r>
            <a:r>
              <a:rPr sz="2000" spc="-60" dirty="0">
                <a:latin typeface="Times New Roman"/>
                <a:cs typeface="Times New Roman"/>
              </a:rPr>
              <a:t> </a:t>
            </a:r>
            <a:r>
              <a:rPr sz="2000" dirty="0">
                <a:latin typeface="Calibri"/>
                <a:cs typeface="Calibri"/>
              </a:rPr>
              <a:t>the</a:t>
            </a:r>
            <a:r>
              <a:rPr sz="2000" spc="-70" dirty="0">
                <a:latin typeface="Times New Roman"/>
                <a:cs typeface="Times New Roman"/>
              </a:rPr>
              <a:t> </a:t>
            </a:r>
            <a:r>
              <a:rPr sz="2000" spc="-10" dirty="0">
                <a:latin typeface="Calibri"/>
                <a:cs typeface="Calibri"/>
              </a:rPr>
              <a:t>application.</a:t>
            </a:r>
            <a:r>
              <a:rPr sz="2000" spc="-80" dirty="0">
                <a:latin typeface="Times New Roman"/>
                <a:cs typeface="Times New Roman"/>
              </a:rPr>
              <a:t> </a:t>
            </a:r>
            <a:r>
              <a:rPr sz="2000" dirty="0">
                <a:latin typeface="Calibri"/>
                <a:cs typeface="Calibri"/>
              </a:rPr>
              <a:t>The</a:t>
            </a:r>
            <a:r>
              <a:rPr sz="2000" spc="-55" dirty="0">
                <a:latin typeface="Times New Roman"/>
                <a:cs typeface="Times New Roman"/>
              </a:rPr>
              <a:t> </a:t>
            </a:r>
            <a:r>
              <a:rPr sz="2000" spc="-10" dirty="0">
                <a:latin typeface="Calibri"/>
                <a:cs typeface="Calibri"/>
              </a:rPr>
              <a:t>mainloop()</a:t>
            </a:r>
            <a:r>
              <a:rPr sz="2000" spc="-70" dirty="0">
                <a:latin typeface="Times New Roman"/>
                <a:cs typeface="Times New Roman"/>
              </a:rPr>
              <a:t> </a:t>
            </a:r>
            <a:r>
              <a:rPr sz="2000" dirty="0">
                <a:latin typeface="Calibri"/>
                <a:cs typeface="Calibri"/>
              </a:rPr>
              <a:t>function</a:t>
            </a:r>
            <a:r>
              <a:rPr sz="2000" spc="-90" dirty="0">
                <a:latin typeface="Times New Roman"/>
                <a:cs typeface="Times New Roman"/>
              </a:rPr>
              <a:t> </a:t>
            </a:r>
            <a:r>
              <a:rPr sz="2000" dirty="0">
                <a:latin typeface="Calibri"/>
                <a:cs typeface="Calibri"/>
              </a:rPr>
              <a:t>is</a:t>
            </a:r>
            <a:r>
              <a:rPr sz="2000" spc="-65" dirty="0">
                <a:latin typeface="Times New Roman"/>
                <a:cs typeface="Times New Roman"/>
              </a:rPr>
              <a:t> </a:t>
            </a:r>
            <a:r>
              <a:rPr sz="2000" dirty="0">
                <a:latin typeface="Calibri"/>
                <a:cs typeface="Calibri"/>
              </a:rPr>
              <a:t>an</a:t>
            </a:r>
            <a:r>
              <a:rPr sz="2000" spc="-60" dirty="0">
                <a:latin typeface="Times New Roman"/>
                <a:cs typeface="Times New Roman"/>
              </a:rPr>
              <a:t> </a:t>
            </a:r>
            <a:r>
              <a:rPr sz="2000" b="1" spc="-10" dirty="0">
                <a:latin typeface="Calibri"/>
                <a:cs typeface="Calibri"/>
              </a:rPr>
              <a:t>infinite</a:t>
            </a:r>
            <a:r>
              <a:rPr sz="2000" spc="-10" dirty="0">
                <a:latin typeface="Times New Roman"/>
                <a:cs typeface="Times New Roman"/>
              </a:rPr>
              <a:t> </a:t>
            </a:r>
            <a:r>
              <a:rPr sz="2000" b="1" dirty="0">
                <a:latin typeface="Calibri"/>
                <a:cs typeface="Calibri"/>
              </a:rPr>
              <a:t>loop</a:t>
            </a:r>
            <a:r>
              <a:rPr sz="2000" spc="-90" dirty="0">
                <a:latin typeface="Times New Roman"/>
                <a:cs typeface="Times New Roman"/>
              </a:rPr>
              <a:t> </a:t>
            </a:r>
            <a:r>
              <a:rPr sz="2000" dirty="0">
                <a:latin typeface="Calibri"/>
                <a:cs typeface="Calibri"/>
              </a:rPr>
              <a:t>that</a:t>
            </a:r>
            <a:r>
              <a:rPr sz="2000" spc="-75" dirty="0">
                <a:latin typeface="Times New Roman"/>
                <a:cs typeface="Times New Roman"/>
              </a:rPr>
              <a:t> </a:t>
            </a:r>
            <a:r>
              <a:rPr sz="2000" dirty="0">
                <a:latin typeface="Calibri"/>
                <a:cs typeface="Calibri"/>
              </a:rPr>
              <a:t>is</a:t>
            </a:r>
            <a:r>
              <a:rPr sz="2000" spc="-70" dirty="0">
                <a:latin typeface="Times New Roman"/>
                <a:cs typeface="Times New Roman"/>
              </a:rPr>
              <a:t> </a:t>
            </a:r>
            <a:r>
              <a:rPr sz="2000" dirty="0">
                <a:latin typeface="Calibri"/>
                <a:cs typeface="Calibri"/>
              </a:rPr>
              <a:t>used</a:t>
            </a:r>
            <a:r>
              <a:rPr sz="2000" spc="-80" dirty="0">
                <a:latin typeface="Times New Roman"/>
                <a:cs typeface="Times New Roman"/>
              </a:rPr>
              <a:t> </a:t>
            </a:r>
            <a:r>
              <a:rPr sz="2000" dirty="0">
                <a:latin typeface="Calibri"/>
                <a:cs typeface="Calibri"/>
              </a:rPr>
              <a:t>to</a:t>
            </a:r>
            <a:r>
              <a:rPr sz="2000" spc="-80" dirty="0">
                <a:latin typeface="Times New Roman"/>
                <a:cs typeface="Times New Roman"/>
              </a:rPr>
              <a:t> </a:t>
            </a:r>
            <a:r>
              <a:rPr sz="2000" dirty="0">
                <a:latin typeface="Calibri"/>
                <a:cs typeface="Calibri"/>
              </a:rPr>
              <a:t>run</a:t>
            </a:r>
            <a:r>
              <a:rPr sz="2000" spc="-75" dirty="0">
                <a:latin typeface="Times New Roman"/>
                <a:cs typeface="Times New Roman"/>
              </a:rPr>
              <a:t> </a:t>
            </a:r>
            <a:r>
              <a:rPr sz="2000" dirty="0">
                <a:latin typeface="Calibri"/>
                <a:cs typeface="Calibri"/>
              </a:rPr>
              <a:t>the</a:t>
            </a:r>
            <a:r>
              <a:rPr sz="2000" spc="-80" dirty="0">
                <a:latin typeface="Times New Roman"/>
                <a:cs typeface="Times New Roman"/>
              </a:rPr>
              <a:t> </a:t>
            </a:r>
            <a:r>
              <a:rPr sz="2000" spc="-10" dirty="0">
                <a:latin typeface="Calibri"/>
                <a:cs typeface="Calibri"/>
              </a:rPr>
              <a:t>application.</a:t>
            </a:r>
            <a:endParaRPr sz="2000">
              <a:latin typeface="Calibri"/>
              <a:cs typeface="Calibri"/>
            </a:endParaRPr>
          </a:p>
          <a:p>
            <a:pPr marL="355600" marR="320040" indent="-343535">
              <a:lnSpc>
                <a:spcPts val="1920"/>
              </a:lnSpc>
              <a:spcBef>
                <a:spcPts val="464"/>
              </a:spcBef>
            </a:pPr>
            <a:r>
              <a:rPr sz="2000" dirty="0">
                <a:latin typeface="Calibri"/>
                <a:cs typeface="Calibri"/>
              </a:rPr>
              <a:t>It</a:t>
            </a:r>
            <a:r>
              <a:rPr sz="2000" spc="-85" dirty="0">
                <a:latin typeface="Times New Roman"/>
                <a:cs typeface="Times New Roman"/>
              </a:rPr>
              <a:t> </a:t>
            </a:r>
            <a:r>
              <a:rPr sz="2000" dirty="0">
                <a:latin typeface="Calibri"/>
                <a:cs typeface="Calibri"/>
              </a:rPr>
              <a:t>will</a:t>
            </a:r>
            <a:r>
              <a:rPr sz="2000" spc="-70" dirty="0">
                <a:latin typeface="Times New Roman"/>
                <a:cs typeface="Times New Roman"/>
              </a:rPr>
              <a:t> </a:t>
            </a:r>
            <a:r>
              <a:rPr sz="2000" dirty="0">
                <a:latin typeface="Calibri"/>
                <a:cs typeface="Calibri"/>
              </a:rPr>
              <a:t>wait</a:t>
            </a:r>
            <a:r>
              <a:rPr sz="2000" spc="-65" dirty="0">
                <a:latin typeface="Times New Roman"/>
                <a:cs typeface="Times New Roman"/>
              </a:rPr>
              <a:t> </a:t>
            </a:r>
            <a:r>
              <a:rPr sz="2000" dirty="0">
                <a:latin typeface="Calibri"/>
                <a:cs typeface="Calibri"/>
              </a:rPr>
              <a:t>for</a:t>
            </a:r>
            <a:r>
              <a:rPr sz="2000" spc="-75" dirty="0">
                <a:latin typeface="Times New Roman"/>
                <a:cs typeface="Times New Roman"/>
              </a:rPr>
              <a:t> </a:t>
            </a:r>
            <a:r>
              <a:rPr sz="2000" b="1" spc="-10" dirty="0">
                <a:latin typeface="Calibri"/>
                <a:cs typeface="Calibri"/>
              </a:rPr>
              <a:t>events</a:t>
            </a:r>
            <a:r>
              <a:rPr sz="2000" spc="-70" dirty="0">
                <a:latin typeface="Times New Roman"/>
                <a:cs typeface="Times New Roman"/>
              </a:rPr>
              <a:t> </a:t>
            </a:r>
            <a:r>
              <a:rPr sz="2000" b="1" dirty="0">
                <a:latin typeface="Calibri"/>
                <a:cs typeface="Calibri"/>
              </a:rPr>
              <a:t>to</a:t>
            </a:r>
            <a:r>
              <a:rPr sz="2000" spc="-90" dirty="0">
                <a:latin typeface="Times New Roman"/>
                <a:cs typeface="Times New Roman"/>
              </a:rPr>
              <a:t> </a:t>
            </a:r>
            <a:r>
              <a:rPr sz="2000" b="1" dirty="0">
                <a:latin typeface="Calibri"/>
                <a:cs typeface="Calibri"/>
              </a:rPr>
              <a:t>occur</a:t>
            </a:r>
            <a:r>
              <a:rPr sz="2000" spc="-70" dirty="0">
                <a:latin typeface="Times New Roman"/>
                <a:cs typeface="Times New Roman"/>
              </a:rPr>
              <a:t> </a:t>
            </a:r>
            <a:r>
              <a:rPr sz="2000" dirty="0">
                <a:latin typeface="Calibri"/>
                <a:cs typeface="Calibri"/>
              </a:rPr>
              <a:t>and</a:t>
            </a:r>
            <a:r>
              <a:rPr sz="2000" spc="-75" dirty="0">
                <a:latin typeface="Times New Roman"/>
                <a:cs typeface="Times New Roman"/>
              </a:rPr>
              <a:t> </a:t>
            </a:r>
            <a:r>
              <a:rPr sz="2000" b="1" spc="-10" dirty="0">
                <a:latin typeface="Calibri"/>
                <a:cs typeface="Calibri"/>
              </a:rPr>
              <a:t>process</a:t>
            </a:r>
            <a:r>
              <a:rPr sz="2000" spc="-85" dirty="0">
                <a:latin typeface="Times New Roman"/>
                <a:cs typeface="Times New Roman"/>
              </a:rPr>
              <a:t> </a:t>
            </a:r>
            <a:r>
              <a:rPr sz="2000" b="1" dirty="0">
                <a:latin typeface="Calibri"/>
                <a:cs typeface="Calibri"/>
              </a:rPr>
              <a:t>the</a:t>
            </a:r>
            <a:r>
              <a:rPr sz="2000" spc="-75" dirty="0">
                <a:latin typeface="Times New Roman"/>
                <a:cs typeface="Times New Roman"/>
              </a:rPr>
              <a:t> </a:t>
            </a:r>
            <a:r>
              <a:rPr sz="2000" b="1" spc="-10" dirty="0">
                <a:latin typeface="Calibri"/>
                <a:cs typeface="Calibri"/>
              </a:rPr>
              <a:t>events</a:t>
            </a:r>
            <a:r>
              <a:rPr sz="2000" spc="-60" dirty="0">
                <a:latin typeface="Times New Roman"/>
                <a:cs typeface="Times New Roman"/>
              </a:rPr>
              <a:t> </a:t>
            </a:r>
            <a:r>
              <a:rPr sz="2000" dirty="0">
                <a:latin typeface="Calibri"/>
                <a:cs typeface="Calibri"/>
              </a:rPr>
              <a:t>as</a:t>
            </a:r>
            <a:r>
              <a:rPr sz="2000" spc="-75" dirty="0">
                <a:latin typeface="Times New Roman"/>
                <a:cs typeface="Times New Roman"/>
              </a:rPr>
              <a:t> </a:t>
            </a:r>
            <a:r>
              <a:rPr sz="2000" dirty="0">
                <a:latin typeface="Calibri"/>
                <a:cs typeface="Calibri"/>
              </a:rPr>
              <a:t>long</a:t>
            </a:r>
            <a:r>
              <a:rPr sz="2000" spc="-85" dirty="0">
                <a:latin typeface="Times New Roman"/>
                <a:cs typeface="Times New Roman"/>
              </a:rPr>
              <a:t> </a:t>
            </a:r>
            <a:r>
              <a:rPr sz="2000" dirty="0">
                <a:latin typeface="Calibri"/>
                <a:cs typeface="Calibri"/>
              </a:rPr>
              <a:t>as</a:t>
            </a:r>
            <a:r>
              <a:rPr sz="2000" spc="-65" dirty="0">
                <a:latin typeface="Times New Roman"/>
                <a:cs typeface="Times New Roman"/>
              </a:rPr>
              <a:t> </a:t>
            </a:r>
            <a:r>
              <a:rPr sz="2000" dirty="0">
                <a:latin typeface="Calibri"/>
                <a:cs typeface="Calibri"/>
              </a:rPr>
              <a:t>the</a:t>
            </a:r>
            <a:r>
              <a:rPr sz="2000" spc="-75" dirty="0">
                <a:latin typeface="Times New Roman"/>
                <a:cs typeface="Times New Roman"/>
              </a:rPr>
              <a:t> </a:t>
            </a:r>
            <a:r>
              <a:rPr sz="2000" dirty="0">
                <a:latin typeface="Calibri"/>
                <a:cs typeface="Calibri"/>
              </a:rPr>
              <a:t>window</a:t>
            </a:r>
            <a:r>
              <a:rPr sz="2000" spc="-90" dirty="0">
                <a:latin typeface="Times New Roman"/>
                <a:cs typeface="Times New Roman"/>
              </a:rPr>
              <a:t> </a:t>
            </a:r>
            <a:r>
              <a:rPr sz="2000" spc="-25" dirty="0">
                <a:latin typeface="Calibri"/>
                <a:cs typeface="Calibri"/>
              </a:rPr>
              <a:t>is</a:t>
            </a:r>
            <a:r>
              <a:rPr sz="2000" spc="-25" dirty="0">
                <a:latin typeface="Times New Roman"/>
                <a:cs typeface="Times New Roman"/>
              </a:rPr>
              <a:t> </a:t>
            </a:r>
            <a:r>
              <a:rPr sz="2000" dirty="0">
                <a:latin typeface="Calibri"/>
                <a:cs typeface="Calibri"/>
              </a:rPr>
              <a:t>not</a:t>
            </a:r>
            <a:r>
              <a:rPr sz="2000" spc="-50" dirty="0">
                <a:latin typeface="Times New Roman"/>
                <a:cs typeface="Times New Roman"/>
              </a:rPr>
              <a:t> </a:t>
            </a:r>
            <a:r>
              <a:rPr sz="2000" spc="-10" dirty="0">
                <a:latin typeface="Calibri"/>
                <a:cs typeface="Calibri"/>
              </a:rPr>
              <a:t>closed.</a:t>
            </a:r>
            <a:endParaRPr sz="20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47625" y="5638800"/>
            <a:ext cx="11430" cy="1219200"/>
          </a:xfrm>
          <a:custGeom>
            <a:avLst/>
            <a:gdLst/>
            <a:ahLst/>
            <a:cxnLst/>
            <a:rect l="l" t="t" r="r" b="b"/>
            <a:pathLst>
              <a:path w="11430" h="1219200">
                <a:moveTo>
                  <a:pt x="0" y="1219199"/>
                </a:moveTo>
                <a:lnTo>
                  <a:pt x="11430" y="1219199"/>
                </a:lnTo>
                <a:lnTo>
                  <a:pt x="11430" y="0"/>
                </a:lnTo>
                <a:lnTo>
                  <a:pt x="0" y="0"/>
                </a:lnTo>
                <a:lnTo>
                  <a:pt x="0" y="1219199"/>
                </a:lnTo>
                <a:close/>
              </a:path>
            </a:pathLst>
          </a:custGeom>
          <a:solidFill>
            <a:srgbClr val="FEC3AD"/>
          </a:solidFill>
        </p:spPr>
        <p:txBody>
          <a:bodyPr wrap="square" lIns="0" tIns="0" rIns="0" bIns="0" rtlCol="0"/>
          <a:lstStyle/>
          <a:p>
            <a:endParaRPr/>
          </a:p>
        </p:txBody>
      </p:sp>
      <p:sp>
        <p:nvSpPr>
          <p:cNvPr id="7" name="object 7"/>
          <p:cNvSpPr/>
          <p:nvPr/>
        </p:nvSpPr>
        <p:spPr>
          <a:xfrm>
            <a:off x="47625" y="0"/>
            <a:ext cx="11430" cy="2362200"/>
          </a:xfrm>
          <a:custGeom>
            <a:avLst/>
            <a:gdLst/>
            <a:ahLst/>
            <a:cxnLst/>
            <a:rect l="l" t="t" r="r" b="b"/>
            <a:pathLst>
              <a:path w="11430" h="2362200">
                <a:moveTo>
                  <a:pt x="0" y="2362200"/>
                </a:moveTo>
                <a:lnTo>
                  <a:pt x="11430" y="2362200"/>
                </a:lnTo>
                <a:lnTo>
                  <a:pt x="11430" y="0"/>
                </a:lnTo>
                <a:lnTo>
                  <a:pt x="0" y="0"/>
                </a:lnTo>
                <a:lnTo>
                  <a:pt x="0" y="2362200"/>
                </a:lnTo>
                <a:close/>
              </a:path>
            </a:pathLst>
          </a:custGeom>
          <a:solidFill>
            <a:srgbClr val="FEC3AD"/>
          </a:solidFill>
        </p:spPr>
        <p:txBody>
          <a:bodyPr wrap="square" lIns="0" tIns="0" rIns="0" bIns="0" rtlCol="0"/>
          <a:lstStyle/>
          <a:p>
            <a:endParaRPr/>
          </a:p>
        </p:txBody>
      </p:sp>
      <p:sp>
        <p:nvSpPr>
          <p:cNvPr id="16" name="object 16"/>
          <p:cNvSpPr txBox="1"/>
          <p:nvPr/>
        </p:nvSpPr>
        <p:spPr>
          <a:xfrm>
            <a:off x="1116965" y="894548"/>
            <a:ext cx="10970260" cy="1397819"/>
          </a:xfrm>
          <a:prstGeom prst="rect">
            <a:avLst/>
          </a:prstGeom>
        </p:spPr>
        <p:txBody>
          <a:bodyPr vert="horz" wrap="square" lIns="0" tIns="88900" rIns="0" bIns="0" rtlCol="0">
            <a:spAutoFit/>
          </a:bodyPr>
          <a:lstStyle/>
          <a:p>
            <a:pPr marL="286385" indent="-273685">
              <a:lnSpc>
                <a:spcPct val="100000"/>
              </a:lnSpc>
              <a:spcBef>
                <a:spcPts val="700"/>
              </a:spcBef>
              <a:buClr>
                <a:srgbClr val="FE8537"/>
              </a:buClr>
              <a:buSzPct val="70000"/>
              <a:buFont typeface="Wingdings"/>
              <a:buChar char=""/>
              <a:tabLst>
                <a:tab pos="286385" algn="l"/>
              </a:tabLst>
            </a:pPr>
            <a:r>
              <a:rPr sz="2000" b="1" spc="254" dirty="0">
                <a:latin typeface="Cambria"/>
                <a:cs typeface="Cambria"/>
              </a:rPr>
              <a:t>PYTHON</a:t>
            </a:r>
            <a:r>
              <a:rPr sz="2000" spc="65" dirty="0">
                <a:latin typeface="Times New Roman"/>
                <a:cs typeface="Times New Roman"/>
              </a:rPr>
              <a:t> </a:t>
            </a:r>
            <a:r>
              <a:rPr sz="2000" b="1" spc="290" dirty="0">
                <a:latin typeface="Cambria"/>
                <a:cs typeface="Cambria"/>
              </a:rPr>
              <a:t>CHARACTER</a:t>
            </a:r>
            <a:r>
              <a:rPr sz="2000" spc="50" dirty="0">
                <a:latin typeface="Times New Roman"/>
                <a:cs typeface="Times New Roman"/>
              </a:rPr>
              <a:t> </a:t>
            </a:r>
            <a:r>
              <a:rPr sz="2000" b="1" spc="245" dirty="0">
                <a:latin typeface="Cambria"/>
                <a:cs typeface="Cambria"/>
              </a:rPr>
              <a:t>SET</a:t>
            </a:r>
            <a:endParaRPr sz="2000" dirty="0">
              <a:latin typeface="Cambria"/>
              <a:cs typeface="Cambria"/>
            </a:endParaRPr>
          </a:p>
          <a:p>
            <a:pPr marL="287020" marR="5080">
              <a:lnSpc>
                <a:spcPct val="100000"/>
              </a:lnSpc>
              <a:spcBef>
                <a:spcPts val="600"/>
              </a:spcBef>
            </a:pPr>
            <a:r>
              <a:rPr sz="2000" spc="100" dirty="0">
                <a:latin typeface="Cambria"/>
                <a:cs typeface="Cambria"/>
              </a:rPr>
              <a:t>Character</a:t>
            </a:r>
            <a:r>
              <a:rPr sz="2000" spc="75" dirty="0">
                <a:latin typeface="Times New Roman"/>
                <a:cs typeface="Times New Roman"/>
              </a:rPr>
              <a:t> </a:t>
            </a:r>
            <a:r>
              <a:rPr sz="2000" spc="55" dirty="0">
                <a:latin typeface="Cambria"/>
                <a:cs typeface="Cambria"/>
              </a:rPr>
              <a:t>set</a:t>
            </a:r>
            <a:r>
              <a:rPr sz="2000" spc="85" dirty="0">
                <a:latin typeface="Times New Roman"/>
                <a:cs typeface="Times New Roman"/>
              </a:rPr>
              <a:t> </a:t>
            </a:r>
            <a:r>
              <a:rPr sz="2000" spc="70" dirty="0">
                <a:latin typeface="Cambria"/>
                <a:cs typeface="Cambria"/>
              </a:rPr>
              <a:t>is</a:t>
            </a:r>
            <a:r>
              <a:rPr sz="2000" spc="85" dirty="0">
                <a:latin typeface="Times New Roman"/>
                <a:cs typeface="Times New Roman"/>
              </a:rPr>
              <a:t> </a:t>
            </a:r>
            <a:r>
              <a:rPr sz="2000" spc="135" dirty="0">
                <a:latin typeface="Cambria"/>
                <a:cs typeface="Cambria"/>
              </a:rPr>
              <a:t>a</a:t>
            </a:r>
            <a:r>
              <a:rPr sz="2000" spc="85" dirty="0">
                <a:latin typeface="Times New Roman"/>
                <a:cs typeface="Times New Roman"/>
              </a:rPr>
              <a:t> </a:t>
            </a:r>
            <a:r>
              <a:rPr sz="2000" spc="55" dirty="0">
                <a:latin typeface="Cambria"/>
                <a:cs typeface="Cambria"/>
              </a:rPr>
              <a:t>set</a:t>
            </a:r>
            <a:r>
              <a:rPr sz="2000" spc="85" dirty="0">
                <a:latin typeface="Times New Roman"/>
                <a:cs typeface="Times New Roman"/>
              </a:rPr>
              <a:t> </a:t>
            </a:r>
            <a:r>
              <a:rPr sz="2000" dirty="0">
                <a:latin typeface="Cambria"/>
                <a:cs typeface="Cambria"/>
              </a:rPr>
              <a:t>of</a:t>
            </a:r>
            <a:r>
              <a:rPr sz="2000" spc="95" dirty="0">
                <a:latin typeface="Times New Roman"/>
                <a:cs typeface="Times New Roman"/>
              </a:rPr>
              <a:t> </a:t>
            </a:r>
            <a:r>
              <a:rPr sz="2000" spc="75" dirty="0">
                <a:latin typeface="Cambria"/>
                <a:cs typeface="Cambria"/>
              </a:rPr>
              <a:t>valid</a:t>
            </a:r>
            <a:r>
              <a:rPr sz="2000" spc="55" dirty="0">
                <a:latin typeface="Times New Roman"/>
                <a:cs typeface="Times New Roman"/>
              </a:rPr>
              <a:t> </a:t>
            </a:r>
            <a:r>
              <a:rPr sz="2000" spc="70" dirty="0">
                <a:latin typeface="Cambria"/>
                <a:cs typeface="Cambria"/>
              </a:rPr>
              <a:t>characters</a:t>
            </a:r>
            <a:r>
              <a:rPr sz="2000" spc="70" dirty="0">
                <a:latin typeface="Times New Roman"/>
                <a:cs typeface="Times New Roman"/>
              </a:rPr>
              <a:t> </a:t>
            </a:r>
            <a:r>
              <a:rPr sz="2000" spc="105" dirty="0">
                <a:latin typeface="Cambria"/>
                <a:cs typeface="Cambria"/>
              </a:rPr>
              <a:t>that</a:t>
            </a:r>
            <a:r>
              <a:rPr sz="2000" spc="85" dirty="0">
                <a:latin typeface="Times New Roman"/>
                <a:cs typeface="Times New Roman"/>
              </a:rPr>
              <a:t> </a:t>
            </a:r>
            <a:r>
              <a:rPr sz="2000" spc="135" dirty="0">
                <a:latin typeface="Cambria"/>
                <a:cs typeface="Cambria"/>
              </a:rPr>
              <a:t>a</a:t>
            </a:r>
            <a:r>
              <a:rPr sz="2000" spc="90" dirty="0">
                <a:latin typeface="Times New Roman"/>
                <a:cs typeface="Times New Roman"/>
              </a:rPr>
              <a:t> </a:t>
            </a:r>
            <a:r>
              <a:rPr sz="2000" spc="90" dirty="0">
                <a:latin typeface="Cambria"/>
                <a:cs typeface="Cambria"/>
              </a:rPr>
              <a:t>language</a:t>
            </a:r>
            <a:r>
              <a:rPr sz="2000" spc="60" dirty="0">
                <a:latin typeface="Times New Roman"/>
                <a:cs typeface="Times New Roman"/>
              </a:rPr>
              <a:t> </a:t>
            </a:r>
            <a:r>
              <a:rPr sz="2000" spc="75" dirty="0">
                <a:latin typeface="Cambria"/>
                <a:cs typeface="Cambria"/>
              </a:rPr>
              <a:t>can</a:t>
            </a:r>
            <a:r>
              <a:rPr sz="2000" spc="105" dirty="0">
                <a:latin typeface="Times New Roman"/>
                <a:cs typeface="Times New Roman"/>
              </a:rPr>
              <a:t> </a:t>
            </a:r>
            <a:r>
              <a:rPr sz="2000" dirty="0">
                <a:latin typeface="Cambria"/>
                <a:cs typeface="Cambria"/>
              </a:rPr>
              <a:t>recognize.</a:t>
            </a:r>
            <a:r>
              <a:rPr sz="2000" spc="35" dirty="0">
                <a:latin typeface="Times New Roman"/>
                <a:cs typeface="Times New Roman"/>
              </a:rPr>
              <a:t> </a:t>
            </a:r>
            <a:r>
              <a:rPr sz="2000" spc="135" dirty="0">
                <a:latin typeface="Cambria"/>
                <a:cs typeface="Cambria"/>
              </a:rPr>
              <a:t>A</a:t>
            </a:r>
            <a:r>
              <a:rPr sz="2000" spc="135" dirty="0">
                <a:latin typeface="Times New Roman"/>
                <a:cs typeface="Times New Roman"/>
              </a:rPr>
              <a:t> </a:t>
            </a:r>
            <a:r>
              <a:rPr sz="2000" spc="70" dirty="0">
                <a:latin typeface="Cambria"/>
                <a:cs typeface="Cambria"/>
              </a:rPr>
              <a:t>character</a:t>
            </a:r>
            <a:r>
              <a:rPr sz="2000" spc="60" dirty="0">
                <a:latin typeface="Times New Roman"/>
                <a:cs typeface="Times New Roman"/>
              </a:rPr>
              <a:t> </a:t>
            </a:r>
            <a:r>
              <a:rPr sz="2000" spc="55" dirty="0">
                <a:latin typeface="Cambria"/>
                <a:cs typeface="Cambria"/>
              </a:rPr>
              <a:t>represents</a:t>
            </a:r>
            <a:r>
              <a:rPr sz="2000" spc="55" dirty="0">
                <a:latin typeface="Times New Roman"/>
                <a:cs typeface="Times New Roman"/>
              </a:rPr>
              <a:t> </a:t>
            </a:r>
            <a:r>
              <a:rPr sz="2000" spc="100" dirty="0">
                <a:latin typeface="Cambria"/>
                <a:cs typeface="Cambria"/>
              </a:rPr>
              <a:t>any</a:t>
            </a:r>
            <a:r>
              <a:rPr sz="2000" spc="75" dirty="0">
                <a:latin typeface="Times New Roman"/>
                <a:cs typeface="Times New Roman"/>
              </a:rPr>
              <a:t> </a:t>
            </a:r>
            <a:r>
              <a:rPr sz="2000" spc="75" dirty="0">
                <a:latin typeface="Cambria"/>
                <a:cs typeface="Cambria"/>
              </a:rPr>
              <a:t>letter,</a:t>
            </a:r>
            <a:r>
              <a:rPr sz="2000" spc="20" dirty="0">
                <a:latin typeface="Times New Roman"/>
                <a:cs typeface="Times New Roman"/>
              </a:rPr>
              <a:t> </a:t>
            </a:r>
            <a:r>
              <a:rPr sz="2000" spc="75" dirty="0">
                <a:latin typeface="Cambria"/>
                <a:cs typeface="Cambria"/>
              </a:rPr>
              <a:t>digit</a:t>
            </a:r>
            <a:r>
              <a:rPr sz="2000" spc="50" dirty="0">
                <a:latin typeface="Times New Roman"/>
                <a:cs typeface="Times New Roman"/>
              </a:rPr>
              <a:t> </a:t>
            </a:r>
            <a:r>
              <a:rPr sz="2000" dirty="0">
                <a:latin typeface="Cambria"/>
                <a:cs typeface="Cambria"/>
              </a:rPr>
              <a:t>or</a:t>
            </a:r>
            <a:r>
              <a:rPr sz="2000" spc="75" dirty="0">
                <a:latin typeface="Times New Roman"/>
                <a:cs typeface="Times New Roman"/>
              </a:rPr>
              <a:t> </a:t>
            </a:r>
            <a:r>
              <a:rPr sz="2000" spc="100" dirty="0">
                <a:latin typeface="Cambria"/>
                <a:cs typeface="Cambria"/>
              </a:rPr>
              <a:t>any</a:t>
            </a:r>
            <a:r>
              <a:rPr sz="2000" spc="90" dirty="0">
                <a:latin typeface="Times New Roman"/>
                <a:cs typeface="Times New Roman"/>
              </a:rPr>
              <a:t> </a:t>
            </a:r>
            <a:r>
              <a:rPr sz="2000" dirty="0">
                <a:latin typeface="Cambria"/>
                <a:cs typeface="Cambria"/>
              </a:rPr>
              <a:t>other</a:t>
            </a:r>
            <a:r>
              <a:rPr sz="2000" spc="60" dirty="0">
                <a:latin typeface="Times New Roman"/>
                <a:cs typeface="Times New Roman"/>
              </a:rPr>
              <a:t> </a:t>
            </a:r>
            <a:r>
              <a:rPr sz="2000" spc="55" dirty="0">
                <a:latin typeface="Cambria"/>
                <a:cs typeface="Cambria"/>
              </a:rPr>
              <a:t>symbol.</a:t>
            </a:r>
            <a:r>
              <a:rPr sz="2000" spc="40" dirty="0">
                <a:latin typeface="Times New Roman"/>
                <a:cs typeface="Times New Roman"/>
              </a:rPr>
              <a:t> </a:t>
            </a:r>
            <a:r>
              <a:rPr sz="2000" spc="70" dirty="0">
                <a:latin typeface="Cambria"/>
                <a:cs typeface="Cambria"/>
              </a:rPr>
              <a:t>Python</a:t>
            </a:r>
            <a:r>
              <a:rPr sz="2000" spc="70" dirty="0">
                <a:latin typeface="Times New Roman"/>
                <a:cs typeface="Times New Roman"/>
              </a:rPr>
              <a:t> </a:t>
            </a:r>
            <a:r>
              <a:rPr sz="2000" dirty="0">
                <a:latin typeface="Cambria"/>
                <a:cs typeface="Cambria"/>
              </a:rPr>
              <a:t>supports</a:t>
            </a:r>
            <a:r>
              <a:rPr sz="2000" spc="135" dirty="0">
                <a:latin typeface="Times New Roman"/>
                <a:cs typeface="Times New Roman"/>
              </a:rPr>
              <a:t> </a:t>
            </a:r>
            <a:r>
              <a:rPr sz="2000" spc="70" dirty="0">
                <a:latin typeface="Cambria"/>
                <a:cs typeface="Cambria"/>
              </a:rPr>
              <a:t>Unicode</a:t>
            </a:r>
            <a:r>
              <a:rPr sz="2000" spc="120" dirty="0">
                <a:latin typeface="Times New Roman"/>
                <a:cs typeface="Times New Roman"/>
              </a:rPr>
              <a:t> </a:t>
            </a:r>
            <a:r>
              <a:rPr sz="2000" dirty="0">
                <a:latin typeface="Cambria"/>
                <a:cs typeface="Cambria"/>
              </a:rPr>
              <a:t>encoding</a:t>
            </a:r>
            <a:r>
              <a:rPr sz="2000" spc="114" dirty="0">
                <a:latin typeface="Times New Roman"/>
                <a:cs typeface="Times New Roman"/>
              </a:rPr>
              <a:t> </a:t>
            </a:r>
            <a:r>
              <a:rPr sz="2000" spc="85" dirty="0">
                <a:latin typeface="Cambria"/>
                <a:cs typeface="Cambria"/>
              </a:rPr>
              <a:t>standard.</a:t>
            </a:r>
            <a:r>
              <a:rPr sz="2000" spc="125" dirty="0">
                <a:latin typeface="Times New Roman"/>
                <a:cs typeface="Times New Roman"/>
              </a:rPr>
              <a:t> </a:t>
            </a:r>
            <a:r>
              <a:rPr sz="2000" spc="120" dirty="0">
                <a:latin typeface="Cambria"/>
                <a:cs typeface="Cambria"/>
              </a:rPr>
              <a:t>That</a:t>
            </a:r>
            <a:r>
              <a:rPr sz="2000" spc="150" dirty="0">
                <a:latin typeface="Times New Roman"/>
                <a:cs typeface="Times New Roman"/>
              </a:rPr>
              <a:t> </a:t>
            </a:r>
            <a:r>
              <a:rPr sz="2000" spc="100" dirty="0">
                <a:latin typeface="Cambria"/>
                <a:cs typeface="Cambria"/>
              </a:rPr>
              <a:t>means,</a:t>
            </a:r>
            <a:r>
              <a:rPr sz="2000" spc="135" dirty="0">
                <a:latin typeface="Times New Roman"/>
                <a:cs typeface="Times New Roman"/>
              </a:rPr>
              <a:t> </a:t>
            </a:r>
            <a:r>
              <a:rPr sz="2000" spc="80" dirty="0">
                <a:latin typeface="Cambria"/>
                <a:cs typeface="Cambria"/>
              </a:rPr>
              <a:t>Python</a:t>
            </a:r>
            <a:r>
              <a:rPr sz="2000" spc="150" dirty="0">
                <a:latin typeface="Times New Roman"/>
                <a:cs typeface="Times New Roman"/>
              </a:rPr>
              <a:t> </a:t>
            </a:r>
            <a:r>
              <a:rPr sz="2000" spc="105" dirty="0">
                <a:latin typeface="Cambria"/>
                <a:cs typeface="Cambria"/>
              </a:rPr>
              <a:t>has</a:t>
            </a:r>
            <a:r>
              <a:rPr sz="2000" spc="140" dirty="0">
                <a:latin typeface="Times New Roman"/>
                <a:cs typeface="Times New Roman"/>
              </a:rPr>
              <a:t> </a:t>
            </a:r>
            <a:r>
              <a:rPr sz="2000" spc="55" dirty="0">
                <a:latin typeface="Cambria"/>
                <a:cs typeface="Cambria"/>
              </a:rPr>
              <a:t>the</a:t>
            </a:r>
            <a:r>
              <a:rPr sz="2000" spc="55" dirty="0">
                <a:latin typeface="Times New Roman"/>
                <a:cs typeface="Times New Roman"/>
              </a:rPr>
              <a:t> </a:t>
            </a:r>
            <a:r>
              <a:rPr sz="2000" dirty="0">
                <a:latin typeface="Cambria"/>
                <a:cs typeface="Cambria"/>
              </a:rPr>
              <a:t>following</a:t>
            </a:r>
            <a:r>
              <a:rPr sz="2000" spc="140" dirty="0">
                <a:latin typeface="Times New Roman"/>
                <a:cs typeface="Times New Roman"/>
              </a:rPr>
              <a:t> </a:t>
            </a:r>
            <a:r>
              <a:rPr sz="2000" spc="70" dirty="0">
                <a:latin typeface="Cambria"/>
                <a:cs typeface="Cambria"/>
              </a:rPr>
              <a:t>character</a:t>
            </a:r>
            <a:r>
              <a:rPr sz="2000" spc="160" dirty="0">
                <a:latin typeface="Times New Roman"/>
                <a:cs typeface="Times New Roman"/>
              </a:rPr>
              <a:t> </a:t>
            </a:r>
            <a:r>
              <a:rPr sz="2000" spc="55" dirty="0">
                <a:latin typeface="Cambria"/>
                <a:cs typeface="Cambria"/>
              </a:rPr>
              <a:t>set</a:t>
            </a:r>
            <a:r>
              <a:rPr sz="2000" spc="175" dirty="0">
                <a:latin typeface="Times New Roman"/>
                <a:cs typeface="Times New Roman"/>
              </a:rPr>
              <a:t> </a:t>
            </a:r>
            <a:r>
              <a:rPr sz="2000" spc="-50" dirty="0">
                <a:latin typeface="Cambria"/>
                <a:cs typeface="Cambria"/>
              </a:rPr>
              <a:t>:</a:t>
            </a:r>
            <a:endParaRPr sz="2000" dirty="0">
              <a:latin typeface="Cambria"/>
              <a:cs typeface="Cambria"/>
            </a:endParaRPr>
          </a:p>
        </p:txBody>
      </p:sp>
      <p:sp>
        <p:nvSpPr>
          <p:cNvPr id="17" name="object 17"/>
          <p:cNvSpPr txBox="1"/>
          <p:nvPr/>
        </p:nvSpPr>
        <p:spPr>
          <a:xfrm>
            <a:off x="1154747" y="2675631"/>
            <a:ext cx="1889125" cy="1169035"/>
          </a:xfrm>
          <a:prstGeom prst="rect">
            <a:avLst/>
          </a:prstGeom>
        </p:spPr>
        <p:txBody>
          <a:bodyPr vert="horz" wrap="square" lIns="0" tIns="88265" rIns="0" bIns="0" rtlCol="0">
            <a:spAutoFit/>
          </a:bodyPr>
          <a:lstStyle/>
          <a:p>
            <a:pPr marL="12700">
              <a:lnSpc>
                <a:spcPct val="100000"/>
              </a:lnSpc>
              <a:spcBef>
                <a:spcPts val="695"/>
              </a:spcBef>
            </a:pPr>
            <a:r>
              <a:rPr sz="2000" spc="80" dirty="0">
                <a:latin typeface="Cambria"/>
                <a:cs typeface="Cambria"/>
              </a:rPr>
              <a:t>Letters</a:t>
            </a:r>
            <a:endParaRPr sz="2000">
              <a:latin typeface="Cambria"/>
              <a:cs typeface="Cambria"/>
            </a:endParaRPr>
          </a:p>
          <a:p>
            <a:pPr marL="12700">
              <a:lnSpc>
                <a:spcPct val="100000"/>
              </a:lnSpc>
              <a:spcBef>
                <a:spcPts val="605"/>
              </a:spcBef>
            </a:pPr>
            <a:r>
              <a:rPr sz="2000" spc="90" dirty="0">
                <a:latin typeface="Cambria"/>
                <a:cs typeface="Cambria"/>
              </a:rPr>
              <a:t>Digits</a:t>
            </a:r>
            <a:endParaRPr sz="2000">
              <a:latin typeface="Cambria"/>
              <a:cs typeface="Cambria"/>
            </a:endParaRPr>
          </a:p>
          <a:p>
            <a:pPr marL="12700">
              <a:lnSpc>
                <a:spcPct val="100000"/>
              </a:lnSpc>
              <a:spcBef>
                <a:spcPts val="600"/>
              </a:spcBef>
            </a:pPr>
            <a:r>
              <a:rPr sz="2000" spc="90" dirty="0">
                <a:latin typeface="Cambria"/>
                <a:cs typeface="Cambria"/>
              </a:rPr>
              <a:t>Special</a:t>
            </a:r>
            <a:r>
              <a:rPr sz="2000" spc="20" dirty="0">
                <a:latin typeface="Times New Roman"/>
                <a:cs typeface="Times New Roman"/>
              </a:rPr>
              <a:t> </a:t>
            </a:r>
            <a:r>
              <a:rPr sz="2000" spc="-10" dirty="0">
                <a:latin typeface="Cambria"/>
                <a:cs typeface="Cambria"/>
              </a:rPr>
              <a:t>symbols</a:t>
            </a:r>
            <a:endParaRPr sz="2000">
              <a:latin typeface="Cambria"/>
              <a:cs typeface="Cambria"/>
            </a:endParaRPr>
          </a:p>
        </p:txBody>
      </p:sp>
      <p:sp>
        <p:nvSpPr>
          <p:cNvPr id="18" name="object 18"/>
          <p:cNvSpPr txBox="1"/>
          <p:nvPr/>
        </p:nvSpPr>
        <p:spPr>
          <a:xfrm>
            <a:off x="1308769" y="4054917"/>
            <a:ext cx="1501775" cy="330835"/>
          </a:xfrm>
          <a:prstGeom prst="rect">
            <a:avLst/>
          </a:prstGeom>
        </p:spPr>
        <p:txBody>
          <a:bodyPr vert="horz" wrap="square" lIns="0" tIns="13335" rIns="0" bIns="0" rtlCol="0">
            <a:spAutoFit/>
          </a:bodyPr>
          <a:lstStyle/>
          <a:p>
            <a:pPr marL="12700">
              <a:lnSpc>
                <a:spcPct val="100000"/>
              </a:lnSpc>
              <a:spcBef>
                <a:spcPts val="105"/>
              </a:spcBef>
            </a:pPr>
            <a:r>
              <a:rPr sz="2000" spc="50" dirty="0">
                <a:latin typeface="Cambria"/>
                <a:cs typeface="Cambria"/>
              </a:rPr>
              <a:t>Whitespaces</a:t>
            </a:r>
            <a:endParaRPr sz="2000" dirty="0">
              <a:latin typeface="Cambria"/>
              <a:cs typeface="Cambria"/>
            </a:endParaRPr>
          </a:p>
        </p:txBody>
      </p:sp>
      <p:sp>
        <p:nvSpPr>
          <p:cNvPr id="19" name="object 19"/>
          <p:cNvSpPr txBox="1"/>
          <p:nvPr/>
        </p:nvSpPr>
        <p:spPr>
          <a:xfrm>
            <a:off x="1362217" y="4926839"/>
            <a:ext cx="2020570" cy="635635"/>
          </a:xfrm>
          <a:prstGeom prst="rect">
            <a:avLst/>
          </a:prstGeom>
        </p:spPr>
        <p:txBody>
          <a:bodyPr vert="horz" wrap="square" lIns="0" tIns="13335" rIns="0" bIns="0" rtlCol="0">
            <a:spAutoFit/>
          </a:bodyPr>
          <a:lstStyle/>
          <a:p>
            <a:pPr marL="287020" marR="5080" indent="-274320">
              <a:lnSpc>
                <a:spcPct val="100000"/>
              </a:lnSpc>
              <a:spcBef>
                <a:spcPts val="105"/>
              </a:spcBef>
            </a:pPr>
            <a:r>
              <a:rPr sz="2000" spc="105" dirty="0">
                <a:latin typeface="Cambria"/>
                <a:cs typeface="Cambria"/>
              </a:rPr>
              <a:t>Other</a:t>
            </a:r>
            <a:r>
              <a:rPr sz="2000" spc="45" dirty="0">
                <a:latin typeface="Times New Roman"/>
                <a:cs typeface="Times New Roman"/>
              </a:rPr>
              <a:t> </a:t>
            </a:r>
            <a:r>
              <a:rPr sz="2000" spc="60" dirty="0">
                <a:latin typeface="Cambria"/>
                <a:cs typeface="Cambria"/>
              </a:rPr>
              <a:t>characters</a:t>
            </a:r>
            <a:r>
              <a:rPr sz="2000" spc="60" dirty="0">
                <a:latin typeface="Times New Roman"/>
                <a:cs typeface="Times New Roman"/>
              </a:rPr>
              <a:t> </a:t>
            </a:r>
            <a:r>
              <a:rPr sz="2000" spc="70" dirty="0">
                <a:latin typeface="Cambria"/>
                <a:cs typeface="Cambria"/>
              </a:rPr>
              <a:t>characters</a:t>
            </a:r>
            <a:r>
              <a:rPr sz="2000" spc="40" dirty="0">
                <a:latin typeface="Times New Roman"/>
                <a:cs typeface="Times New Roman"/>
              </a:rPr>
              <a:t> </a:t>
            </a:r>
            <a:r>
              <a:rPr sz="2000" spc="75" dirty="0">
                <a:latin typeface="Cambria"/>
                <a:cs typeface="Cambria"/>
              </a:rPr>
              <a:t>as</a:t>
            </a:r>
            <a:endParaRPr sz="2000">
              <a:latin typeface="Cambria"/>
              <a:cs typeface="Cambria"/>
            </a:endParaRPr>
          </a:p>
        </p:txBody>
      </p:sp>
      <p:sp>
        <p:nvSpPr>
          <p:cNvPr id="20" name="object 20"/>
          <p:cNvSpPr txBox="1"/>
          <p:nvPr/>
        </p:nvSpPr>
        <p:spPr>
          <a:xfrm>
            <a:off x="4117848" y="2514600"/>
            <a:ext cx="5907405" cy="2845435"/>
          </a:xfrm>
          <a:prstGeom prst="rect">
            <a:avLst/>
          </a:prstGeom>
        </p:spPr>
        <p:txBody>
          <a:bodyPr vert="horz" wrap="square" lIns="0" tIns="88265" rIns="0" bIns="0" rtlCol="0">
            <a:spAutoFit/>
          </a:bodyPr>
          <a:lstStyle/>
          <a:p>
            <a:pPr marL="12700">
              <a:lnSpc>
                <a:spcPct val="100000"/>
              </a:lnSpc>
              <a:spcBef>
                <a:spcPts val="695"/>
              </a:spcBef>
            </a:pPr>
            <a:r>
              <a:rPr sz="2000" spc="90" dirty="0">
                <a:latin typeface="Cambria"/>
                <a:cs typeface="Cambria"/>
              </a:rPr>
              <a:t>A-</a:t>
            </a:r>
            <a:r>
              <a:rPr sz="2000" spc="140" dirty="0">
                <a:latin typeface="Cambria"/>
                <a:cs typeface="Cambria"/>
              </a:rPr>
              <a:t>Z,</a:t>
            </a:r>
            <a:r>
              <a:rPr sz="2000" spc="45" dirty="0">
                <a:latin typeface="Times New Roman"/>
                <a:cs typeface="Times New Roman"/>
              </a:rPr>
              <a:t> </a:t>
            </a:r>
            <a:r>
              <a:rPr sz="2000" spc="65" dirty="0">
                <a:latin typeface="Cambria"/>
                <a:cs typeface="Cambria"/>
              </a:rPr>
              <a:t>a-</a:t>
            </a:r>
            <a:r>
              <a:rPr sz="2000" spc="-50" dirty="0">
                <a:latin typeface="Cambria"/>
                <a:cs typeface="Cambria"/>
              </a:rPr>
              <a:t>z</a:t>
            </a:r>
            <a:endParaRPr sz="2000" dirty="0">
              <a:latin typeface="Cambria"/>
              <a:cs typeface="Cambria"/>
            </a:endParaRPr>
          </a:p>
          <a:p>
            <a:pPr marL="12700">
              <a:lnSpc>
                <a:spcPct val="100000"/>
              </a:lnSpc>
              <a:spcBef>
                <a:spcPts val="605"/>
              </a:spcBef>
            </a:pPr>
            <a:r>
              <a:rPr sz="2000" dirty="0">
                <a:latin typeface="Cambria"/>
                <a:cs typeface="Cambria"/>
              </a:rPr>
              <a:t>0-</a:t>
            </a:r>
            <a:r>
              <a:rPr sz="2000" spc="-50" dirty="0">
                <a:latin typeface="Cambria"/>
                <a:cs typeface="Cambria"/>
              </a:rPr>
              <a:t>9</a:t>
            </a:r>
            <a:endParaRPr sz="2000" dirty="0">
              <a:latin typeface="Cambria"/>
              <a:cs typeface="Cambria"/>
            </a:endParaRPr>
          </a:p>
          <a:p>
            <a:pPr marL="12700">
              <a:lnSpc>
                <a:spcPct val="100000"/>
              </a:lnSpc>
              <a:spcBef>
                <a:spcPts val="600"/>
              </a:spcBef>
            </a:pPr>
            <a:r>
              <a:rPr sz="2000" dirty="0">
                <a:latin typeface="Cambria"/>
                <a:cs typeface="Cambria"/>
              </a:rPr>
              <a:t>space</a:t>
            </a:r>
            <a:r>
              <a:rPr sz="2000" spc="45" dirty="0">
                <a:latin typeface="Times New Roman"/>
                <a:cs typeface="Times New Roman"/>
              </a:rPr>
              <a:t> </a:t>
            </a:r>
            <a:r>
              <a:rPr sz="2000" dirty="0">
                <a:latin typeface="Cambria"/>
                <a:cs typeface="Cambria"/>
              </a:rPr>
              <a:t>+-</a:t>
            </a:r>
            <a:r>
              <a:rPr sz="2000" spc="-30" dirty="0">
                <a:latin typeface="Cambria"/>
                <a:cs typeface="Cambria"/>
              </a:rPr>
              <a:t>/*\()</a:t>
            </a:r>
            <a:r>
              <a:rPr sz="2000" spc="20" dirty="0">
                <a:latin typeface="Times New Roman"/>
                <a:cs typeface="Times New Roman"/>
              </a:rPr>
              <a:t> </a:t>
            </a:r>
            <a:r>
              <a:rPr sz="2000" dirty="0">
                <a:latin typeface="Cambria"/>
                <a:cs typeface="Cambria"/>
              </a:rPr>
              <a:t>[]</a:t>
            </a:r>
            <a:r>
              <a:rPr sz="2000" spc="55" dirty="0">
                <a:latin typeface="Times New Roman"/>
                <a:cs typeface="Times New Roman"/>
              </a:rPr>
              <a:t> </a:t>
            </a:r>
            <a:r>
              <a:rPr sz="2000" spc="-60" dirty="0">
                <a:latin typeface="Cambria"/>
                <a:cs typeface="Cambria"/>
              </a:rPr>
              <a:t>{}</a:t>
            </a:r>
            <a:r>
              <a:rPr sz="2000" spc="40" dirty="0">
                <a:latin typeface="Times New Roman"/>
                <a:cs typeface="Times New Roman"/>
              </a:rPr>
              <a:t> </a:t>
            </a:r>
            <a:r>
              <a:rPr sz="2000" spc="-420" dirty="0">
                <a:latin typeface="Cambria"/>
                <a:cs typeface="Cambria"/>
              </a:rPr>
              <a:t>//</a:t>
            </a:r>
            <a:r>
              <a:rPr sz="2000" spc="35" dirty="0">
                <a:latin typeface="Times New Roman"/>
                <a:cs typeface="Times New Roman"/>
              </a:rPr>
              <a:t> </a:t>
            </a:r>
            <a:r>
              <a:rPr sz="2000" spc="100" dirty="0">
                <a:latin typeface="Cambria"/>
                <a:cs typeface="Cambria"/>
              </a:rPr>
              <a:t>=</a:t>
            </a:r>
            <a:r>
              <a:rPr sz="2000" spc="55" dirty="0">
                <a:latin typeface="Times New Roman"/>
                <a:cs typeface="Times New Roman"/>
              </a:rPr>
              <a:t> </a:t>
            </a:r>
            <a:r>
              <a:rPr sz="2000" spc="55" dirty="0">
                <a:latin typeface="Cambria"/>
                <a:cs typeface="Cambria"/>
              </a:rPr>
              <a:t>!=</a:t>
            </a:r>
            <a:r>
              <a:rPr sz="2000" spc="55" dirty="0">
                <a:latin typeface="Times New Roman"/>
                <a:cs typeface="Times New Roman"/>
              </a:rPr>
              <a:t> </a:t>
            </a:r>
            <a:r>
              <a:rPr sz="2000" spc="95" dirty="0">
                <a:latin typeface="Cambria"/>
                <a:cs typeface="Cambria"/>
              </a:rPr>
              <a:t>==</a:t>
            </a:r>
            <a:r>
              <a:rPr sz="2000" spc="50" dirty="0">
                <a:latin typeface="Times New Roman"/>
                <a:cs typeface="Times New Roman"/>
              </a:rPr>
              <a:t> </a:t>
            </a:r>
            <a:r>
              <a:rPr sz="2000" spc="120" dirty="0">
                <a:latin typeface="Cambria"/>
                <a:cs typeface="Cambria"/>
              </a:rPr>
              <a:t>&lt;,</a:t>
            </a:r>
            <a:r>
              <a:rPr sz="2000" spc="55" dirty="0">
                <a:latin typeface="Times New Roman"/>
                <a:cs typeface="Times New Roman"/>
              </a:rPr>
              <a:t> </a:t>
            </a:r>
            <a:r>
              <a:rPr sz="2000" spc="100" dirty="0">
                <a:latin typeface="Cambria"/>
                <a:cs typeface="Cambria"/>
              </a:rPr>
              <a:t>&gt;</a:t>
            </a:r>
            <a:r>
              <a:rPr sz="2000" spc="55" dirty="0">
                <a:latin typeface="Times New Roman"/>
                <a:cs typeface="Times New Roman"/>
              </a:rPr>
              <a:t> </a:t>
            </a:r>
            <a:r>
              <a:rPr sz="2000" spc="140" dirty="0">
                <a:latin typeface="Cambria"/>
                <a:cs typeface="Cambria"/>
              </a:rPr>
              <a:t>.</a:t>
            </a:r>
            <a:r>
              <a:rPr sz="2000" spc="35" dirty="0">
                <a:latin typeface="Times New Roman"/>
                <a:cs typeface="Times New Roman"/>
              </a:rPr>
              <a:t> </a:t>
            </a:r>
            <a:r>
              <a:rPr sz="2000" dirty="0">
                <a:latin typeface="Cambria"/>
                <a:cs typeface="Cambria"/>
              </a:rPr>
              <a:t>'"'"",;:%!&amp;</a:t>
            </a:r>
            <a:r>
              <a:rPr sz="2000" spc="25" dirty="0">
                <a:latin typeface="Times New Roman"/>
                <a:cs typeface="Times New Roman"/>
              </a:rPr>
              <a:t> </a:t>
            </a:r>
            <a:r>
              <a:rPr sz="2000" dirty="0">
                <a:latin typeface="Cambria"/>
                <a:cs typeface="Cambria"/>
              </a:rPr>
              <a:t>#</a:t>
            </a:r>
            <a:r>
              <a:rPr sz="2000" spc="65" dirty="0">
                <a:latin typeface="Times New Roman"/>
                <a:cs typeface="Times New Roman"/>
              </a:rPr>
              <a:t> </a:t>
            </a:r>
            <a:r>
              <a:rPr sz="2000" spc="100" dirty="0">
                <a:latin typeface="Cambria"/>
                <a:cs typeface="Cambria"/>
              </a:rPr>
              <a:t>&lt;=</a:t>
            </a:r>
            <a:r>
              <a:rPr sz="2000" spc="55" dirty="0">
                <a:latin typeface="Times New Roman"/>
                <a:cs typeface="Times New Roman"/>
              </a:rPr>
              <a:t> </a:t>
            </a:r>
            <a:r>
              <a:rPr sz="2000" spc="70" dirty="0">
                <a:latin typeface="Cambria"/>
                <a:cs typeface="Cambria"/>
              </a:rPr>
              <a:t>&gt;=</a:t>
            </a:r>
            <a:endParaRPr sz="2000" dirty="0">
              <a:latin typeface="Cambria"/>
              <a:cs typeface="Cambria"/>
            </a:endParaRPr>
          </a:p>
          <a:p>
            <a:pPr marL="926465">
              <a:lnSpc>
                <a:spcPct val="100000"/>
              </a:lnSpc>
            </a:pPr>
            <a:r>
              <a:rPr sz="2000" spc="-10" dirty="0">
                <a:latin typeface="Cambria"/>
                <a:cs typeface="Cambria"/>
              </a:rPr>
              <a:t>@_(underscore)</a:t>
            </a:r>
            <a:endParaRPr sz="2000" dirty="0">
              <a:latin typeface="Cambria"/>
              <a:cs typeface="Cambria"/>
            </a:endParaRPr>
          </a:p>
          <a:p>
            <a:pPr marL="12700">
              <a:lnSpc>
                <a:spcPct val="100000"/>
              </a:lnSpc>
              <a:spcBef>
                <a:spcPts val="600"/>
              </a:spcBef>
            </a:pPr>
            <a:r>
              <a:rPr sz="2000" spc="135" dirty="0">
                <a:latin typeface="Cambria"/>
                <a:cs typeface="Cambria"/>
              </a:rPr>
              <a:t>Blank</a:t>
            </a:r>
            <a:r>
              <a:rPr sz="2000" spc="85" dirty="0">
                <a:latin typeface="Cambria"/>
                <a:cs typeface="Cambria"/>
              </a:rPr>
              <a:t> </a:t>
            </a:r>
            <a:r>
              <a:rPr sz="2000" spc="60" dirty="0">
                <a:latin typeface="Cambria"/>
                <a:cs typeface="Cambria"/>
              </a:rPr>
              <a:t>space,</a:t>
            </a:r>
            <a:r>
              <a:rPr sz="2000" spc="95" dirty="0">
                <a:latin typeface="Cambria"/>
                <a:cs typeface="Cambria"/>
              </a:rPr>
              <a:t> </a:t>
            </a:r>
            <a:r>
              <a:rPr sz="2000" spc="70" dirty="0">
                <a:latin typeface="Cambria"/>
                <a:cs typeface="Cambria"/>
              </a:rPr>
              <a:t>tabs</a:t>
            </a:r>
            <a:r>
              <a:rPr sz="2000" spc="100" dirty="0">
                <a:latin typeface="Cambria"/>
                <a:cs typeface="Cambria"/>
              </a:rPr>
              <a:t> </a:t>
            </a:r>
            <a:r>
              <a:rPr sz="2000" spc="65" dirty="0">
                <a:latin typeface="Cambria"/>
                <a:cs typeface="Cambria"/>
              </a:rPr>
              <a:t>(→),</a:t>
            </a:r>
            <a:r>
              <a:rPr sz="2000" spc="85" dirty="0">
                <a:latin typeface="Cambria"/>
                <a:cs typeface="Cambria"/>
              </a:rPr>
              <a:t> </a:t>
            </a:r>
            <a:r>
              <a:rPr sz="2000" spc="65" dirty="0">
                <a:latin typeface="Cambria"/>
                <a:cs typeface="Cambria"/>
              </a:rPr>
              <a:t>carriage</a:t>
            </a:r>
            <a:r>
              <a:rPr sz="2000" spc="80" dirty="0">
                <a:latin typeface="Cambria"/>
                <a:cs typeface="Cambria"/>
              </a:rPr>
              <a:t> return</a:t>
            </a:r>
            <a:r>
              <a:rPr sz="2000" spc="100" dirty="0">
                <a:latin typeface="Cambria"/>
                <a:cs typeface="Cambria"/>
              </a:rPr>
              <a:t> </a:t>
            </a:r>
            <a:r>
              <a:rPr sz="2000" dirty="0">
                <a:latin typeface="Cambria"/>
                <a:cs typeface="Cambria"/>
              </a:rPr>
              <a:t>(),</a:t>
            </a:r>
            <a:r>
              <a:rPr sz="2000" spc="80" dirty="0">
                <a:latin typeface="Cambria"/>
                <a:cs typeface="Cambria"/>
              </a:rPr>
              <a:t> </a:t>
            </a:r>
            <a:r>
              <a:rPr sz="2000" spc="60" dirty="0">
                <a:latin typeface="Cambria"/>
                <a:cs typeface="Cambria"/>
              </a:rPr>
              <a:t>newline,</a:t>
            </a:r>
            <a:endParaRPr sz="2000" dirty="0">
              <a:latin typeface="Cambria"/>
              <a:cs typeface="Cambria"/>
            </a:endParaRPr>
          </a:p>
          <a:p>
            <a:pPr marL="926465">
              <a:lnSpc>
                <a:spcPct val="100000"/>
              </a:lnSpc>
            </a:pPr>
            <a:r>
              <a:rPr sz="2000" spc="40" dirty="0">
                <a:latin typeface="Cambria"/>
                <a:cs typeface="Cambria"/>
              </a:rPr>
              <a:t>formfeed.</a:t>
            </a:r>
            <a:endParaRPr sz="2000" dirty="0">
              <a:latin typeface="Cambria"/>
              <a:cs typeface="Cambria"/>
            </a:endParaRPr>
          </a:p>
          <a:p>
            <a:pPr marL="1841500" marR="5080" indent="-915035">
              <a:lnSpc>
                <a:spcPct val="100000"/>
              </a:lnSpc>
              <a:spcBef>
                <a:spcPts val="600"/>
              </a:spcBef>
            </a:pPr>
            <a:r>
              <a:rPr sz="2000" spc="80" dirty="0">
                <a:latin typeface="Cambria"/>
                <a:cs typeface="Cambria"/>
              </a:rPr>
              <a:t>Python</a:t>
            </a:r>
            <a:r>
              <a:rPr sz="2000" spc="85" dirty="0">
                <a:latin typeface="Times New Roman"/>
                <a:cs typeface="Times New Roman"/>
              </a:rPr>
              <a:t> </a:t>
            </a:r>
            <a:r>
              <a:rPr sz="2000" spc="75" dirty="0">
                <a:latin typeface="Cambria"/>
                <a:cs typeface="Cambria"/>
              </a:rPr>
              <a:t>can</a:t>
            </a:r>
            <a:r>
              <a:rPr sz="2000" spc="95" dirty="0">
                <a:latin typeface="Times New Roman"/>
                <a:cs typeface="Times New Roman"/>
              </a:rPr>
              <a:t> </a:t>
            </a:r>
            <a:r>
              <a:rPr sz="2000" dirty="0">
                <a:latin typeface="Cambria"/>
                <a:cs typeface="Cambria"/>
              </a:rPr>
              <a:t>process</a:t>
            </a:r>
            <a:r>
              <a:rPr sz="2000" spc="65" dirty="0">
                <a:latin typeface="Times New Roman"/>
                <a:cs typeface="Times New Roman"/>
              </a:rPr>
              <a:t> </a:t>
            </a:r>
            <a:r>
              <a:rPr sz="2000" spc="105" dirty="0">
                <a:latin typeface="Cambria"/>
                <a:cs typeface="Cambria"/>
              </a:rPr>
              <a:t>all</a:t>
            </a:r>
            <a:r>
              <a:rPr sz="2000" spc="70" dirty="0">
                <a:latin typeface="Times New Roman"/>
                <a:cs typeface="Times New Roman"/>
              </a:rPr>
              <a:t> </a:t>
            </a:r>
            <a:r>
              <a:rPr sz="2000" spc="215" dirty="0">
                <a:latin typeface="Cambria"/>
                <a:cs typeface="Cambria"/>
              </a:rPr>
              <a:t>ASCII</a:t>
            </a:r>
            <a:r>
              <a:rPr sz="2000" spc="80" dirty="0">
                <a:latin typeface="Times New Roman"/>
                <a:cs typeface="Times New Roman"/>
              </a:rPr>
              <a:t> </a:t>
            </a:r>
            <a:r>
              <a:rPr sz="2000" spc="90" dirty="0">
                <a:latin typeface="Cambria"/>
                <a:cs typeface="Cambria"/>
              </a:rPr>
              <a:t>and</a:t>
            </a:r>
            <a:r>
              <a:rPr sz="2000" spc="80" dirty="0">
                <a:latin typeface="Times New Roman"/>
                <a:cs typeface="Times New Roman"/>
              </a:rPr>
              <a:t> </a:t>
            </a:r>
            <a:r>
              <a:rPr sz="2000" spc="60" dirty="0">
                <a:latin typeface="Cambria"/>
                <a:cs typeface="Cambria"/>
              </a:rPr>
              <a:t>Unicode</a:t>
            </a:r>
            <a:r>
              <a:rPr sz="2000" spc="60" dirty="0">
                <a:latin typeface="Times New Roman"/>
                <a:cs typeface="Times New Roman"/>
              </a:rPr>
              <a:t> </a:t>
            </a:r>
            <a:r>
              <a:rPr sz="2000" spc="75" dirty="0">
                <a:latin typeface="Cambria"/>
                <a:cs typeface="Cambria"/>
              </a:rPr>
              <a:t>part</a:t>
            </a:r>
            <a:r>
              <a:rPr sz="2000" spc="45" dirty="0">
                <a:latin typeface="Times New Roman"/>
                <a:cs typeface="Times New Roman"/>
              </a:rPr>
              <a:t> </a:t>
            </a:r>
            <a:r>
              <a:rPr sz="2000" dirty="0">
                <a:latin typeface="Cambria"/>
                <a:cs typeface="Cambria"/>
              </a:rPr>
              <a:t>of</a:t>
            </a:r>
            <a:r>
              <a:rPr sz="2000" spc="40" dirty="0">
                <a:latin typeface="Times New Roman"/>
                <a:cs typeface="Times New Roman"/>
              </a:rPr>
              <a:t> </a:t>
            </a:r>
            <a:r>
              <a:rPr sz="2000" spc="95" dirty="0">
                <a:latin typeface="Cambria"/>
                <a:cs typeface="Cambria"/>
              </a:rPr>
              <a:t>data</a:t>
            </a:r>
            <a:r>
              <a:rPr sz="2000" spc="45" dirty="0">
                <a:latin typeface="Times New Roman"/>
                <a:cs typeface="Times New Roman"/>
              </a:rPr>
              <a:t> </a:t>
            </a:r>
            <a:r>
              <a:rPr sz="2000" dirty="0">
                <a:latin typeface="Cambria"/>
                <a:cs typeface="Cambria"/>
              </a:rPr>
              <a:t>or</a:t>
            </a:r>
            <a:r>
              <a:rPr sz="2000" spc="50" dirty="0">
                <a:latin typeface="Times New Roman"/>
                <a:cs typeface="Times New Roman"/>
              </a:rPr>
              <a:t> </a:t>
            </a:r>
            <a:r>
              <a:rPr sz="2000" spc="65" dirty="0">
                <a:latin typeface="Cambria"/>
                <a:cs typeface="Cambria"/>
              </a:rPr>
              <a:t>literals</a:t>
            </a:r>
            <a:endParaRPr sz="2000" dirty="0">
              <a:latin typeface="Cambria"/>
              <a:cs typeface="Cambria"/>
            </a:endParaRPr>
          </a:p>
        </p:txBody>
      </p:sp>
      <p:sp>
        <p:nvSpPr>
          <p:cNvPr id="21" name="object 21"/>
          <p:cNvSpPr/>
          <p:nvPr/>
        </p:nvSpPr>
        <p:spPr>
          <a:xfrm>
            <a:off x="3721701" y="2514600"/>
            <a:ext cx="1905" cy="3353435"/>
          </a:xfrm>
          <a:custGeom>
            <a:avLst/>
            <a:gdLst/>
            <a:ahLst/>
            <a:cxnLst/>
            <a:rect l="l" t="t" r="r" b="b"/>
            <a:pathLst>
              <a:path w="1905" h="3353435">
                <a:moveTo>
                  <a:pt x="1523" y="0"/>
                </a:moveTo>
                <a:lnTo>
                  <a:pt x="0" y="3352824"/>
                </a:lnTo>
              </a:path>
            </a:pathLst>
          </a:custGeom>
          <a:ln w="12700">
            <a:solidFill>
              <a:srgbClr val="FF6903"/>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2814" y="191840"/>
            <a:ext cx="5279390" cy="635000"/>
          </a:xfrm>
          <a:prstGeom prst="rect">
            <a:avLst/>
          </a:prstGeom>
        </p:spPr>
        <p:txBody>
          <a:bodyPr vert="horz" wrap="square" lIns="0" tIns="12065" rIns="0" bIns="0" rtlCol="0">
            <a:spAutoFit/>
          </a:bodyPr>
          <a:lstStyle/>
          <a:p>
            <a:pPr marL="12700">
              <a:lnSpc>
                <a:spcPct val="100000"/>
              </a:lnSpc>
              <a:spcBef>
                <a:spcPts val="95"/>
              </a:spcBef>
            </a:pPr>
            <a:r>
              <a:rPr sz="4000" b="0" dirty="0">
                <a:latin typeface="Calibri"/>
                <a:cs typeface="Calibri"/>
              </a:rPr>
              <a:t>Common</a:t>
            </a:r>
            <a:r>
              <a:rPr sz="4000" b="0" spc="-235" dirty="0">
                <a:latin typeface="Times New Roman"/>
                <a:cs typeface="Times New Roman"/>
              </a:rPr>
              <a:t> </a:t>
            </a:r>
            <a:r>
              <a:rPr sz="4000" b="0" dirty="0">
                <a:latin typeface="Calibri"/>
                <a:cs typeface="Calibri"/>
              </a:rPr>
              <a:t>Tkinter</a:t>
            </a:r>
            <a:r>
              <a:rPr sz="4000" b="0" spc="-250" dirty="0">
                <a:latin typeface="Times New Roman"/>
                <a:cs typeface="Times New Roman"/>
              </a:rPr>
              <a:t> </a:t>
            </a:r>
            <a:r>
              <a:rPr sz="4000" b="0" spc="-10" dirty="0">
                <a:latin typeface="Calibri"/>
                <a:cs typeface="Calibri"/>
              </a:rPr>
              <a:t>Widgets</a:t>
            </a:r>
            <a:endParaRPr sz="4000">
              <a:latin typeface="Calibri"/>
              <a:cs typeface="Calibri"/>
            </a:endParaRPr>
          </a:p>
        </p:txBody>
      </p:sp>
      <p:sp>
        <p:nvSpPr>
          <p:cNvPr id="3" name="object 3"/>
          <p:cNvSpPr txBox="1"/>
          <p:nvPr/>
        </p:nvSpPr>
        <p:spPr>
          <a:xfrm>
            <a:off x="383532" y="913500"/>
            <a:ext cx="4013835" cy="5651500"/>
          </a:xfrm>
          <a:prstGeom prst="rect">
            <a:avLst/>
          </a:prstGeom>
        </p:spPr>
        <p:txBody>
          <a:bodyPr vert="horz" wrap="square" lIns="0" tIns="57150" rIns="0" bIns="0" rtlCol="0">
            <a:spAutoFit/>
          </a:bodyPr>
          <a:lstStyle/>
          <a:p>
            <a:pPr marL="527685" indent="-514984">
              <a:lnSpc>
                <a:spcPct val="100000"/>
              </a:lnSpc>
              <a:spcBef>
                <a:spcPts val="450"/>
              </a:spcBef>
              <a:buAutoNum type="arabicPeriod"/>
              <a:tabLst>
                <a:tab pos="527685" algn="l"/>
              </a:tabLst>
            </a:pPr>
            <a:r>
              <a:rPr sz="2800" b="1" dirty="0">
                <a:latin typeface="Calibri"/>
                <a:cs typeface="Calibri"/>
              </a:rPr>
              <a:t>Button</a:t>
            </a:r>
            <a:r>
              <a:rPr sz="2800" spc="-175" dirty="0">
                <a:latin typeface="Times New Roman"/>
                <a:cs typeface="Times New Roman"/>
              </a:rPr>
              <a:t> </a:t>
            </a:r>
            <a:r>
              <a:rPr sz="2800" b="1" spc="-10" dirty="0">
                <a:latin typeface="Calibri"/>
                <a:cs typeface="Calibri"/>
              </a:rPr>
              <a:t>widget</a:t>
            </a:r>
            <a:endParaRPr sz="2800">
              <a:latin typeface="Calibri"/>
              <a:cs typeface="Calibri"/>
            </a:endParaRPr>
          </a:p>
          <a:p>
            <a:pPr marL="527685" marR="458470" lvl="1" indent="-515620">
              <a:lnSpc>
                <a:spcPct val="90000"/>
              </a:lnSpc>
              <a:spcBef>
                <a:spcPts val="640"/>
              </a:spcBef>
              <a:buFont typeface="Microsoft Sans Serif"/>
              <a:buChar char="•"/>
              <a:tabLst>
                <a:tab pos="527685" algn="l"/>
              </a:tabLst>
            </a:pPr>
            <a:r>
              <a:rPr sz="2600" dirty="0">
                <a:latin typeface="Calibri"/>
                <a:cs typeface="Calibri"/>
              </a:rPr>
              <a:t>The</a:t>
            </a:r>
            <a:r>
              <a:rPr sz="2600" spc="-140" dirty="0">
                <a:latin typeface="Times New Roman"/>
                <a:cs typeface="Times New Roman"/>
              </a:rPr>
              <a:t> </a:t>
            </a:r>
            <a:r>
              <a:rPr sz="2600" b="1" spc="-10" dirty="0">
                <a:latin typeface="Calibri"/>
                <a:cs typeface="Calibri"/>
              </a:rPr>
              <a:t>Button</a:t>
            </a:r>
            <a:r>
              <a:rPr sz="2600" spc="-110" dirty="0">
                <a:latin typeface="Times New Roman"/>
                <a:cs typeface="Times New Roman"/>
              </a:rPr>
              <a:t> </a:t>
            </a:r>
            <a:r>
              <a:rPr sz="2600" b="1" spc="-10" dirty="0">
                <a:latin typeface="Calibri"/>
                <a:cs typeface="Calibri"/>
              </a:rPr>
              <a:t>widget</a:t>
            </a:r>
            <a:r>
              <a:rPr sz="2600" spc="-110" dirty="0">
                <a:latin typeface="Times New Roman"/>
                <a:cs typeface="Times New Roman"/>
              </a:rPr>
              <a:t> </a:t>
            </a:r>
            <a:r>
              <a:rPr sz="2600" spc="-25" dirty="0">
                <a:latin typeface="Calibri"/>
                <a:cs typeface="Calibri"/>
              </a:rPr>
              <a:t>in</a:t>
            </a:r>
            <a:r>
              <a:rPr sz="2600" spc="-25" dirty="0">
                <a:latin typeface="Times New Roman"/>
                <a:cs typeface="Times New Roman"/>
              </a:rPr>
              <a:t> </a:t>
            </a:r>
            <a:r>
              <a:rPr sz="2600" dirty="0">
                <a:latin typeface="Calibri"/>
                <a:cs typeface="Calibri"/>
              </a:rPr>
              <a:t>Tkinter</a:t>
            </a:r>
            <a:r>
              <a:rPr sz="2600" spc="-120" dirty="0">
                <a:latin typeface="Times New Roman"/>
                <a:cs typeface="Times New Roman"/>
              </a:rPr>
              <a:t> </a:t>
            </a:r>
            <a:r>
              <a:rPr sz="2600" dirty="0">
                <a:latin typeface="Calibri"/>
                <a:cs typeface="Calibri"/>
              </a:rPr>
              <a:t>is</a:t>
            </a:r>
            <a:r>
              <a:rPr sz="2600" spc="-105" dirty="0">
                <a:latin typeface="Times New Roman"/>
                <a:cs typeface="Times New Roman"/>
              </a:rPr>
              <a:t> </a:t>
            </a:r>
            <a:r>
              <a:rPr sz="2600" dirty="0">
                <a:latin typeface="Calibri"/>
                <a:cs typeface="Calibri"/>
              </a:rPr>
              <a:t>mainly</a:t>
            </a:r>
            <a:r>
              <a:rPr sz="2600" spc="-110" dirty="0">
                <a:latin typeface="Times New Roman"/>
                <a:cs typeface="Times New Roman"/>
              </a:rPr>
              <a:t> </a:t>
            </a:r>
            <a:r>
              <a:rPr sz="2600" spc="-20" dirty="0">
                <a:latin typeface="Calibri"/>
                <a:cs typeface="Calibri"/>
              </a:rPr>
              <a:t>used</a:t>
            </a:r>
            <a:r>
              <a:rPr sz="2600" spc="-20" dirty="0">
                <a:latin typeface="Times New Roman"/>
                <a:cs typeface="Times New Roman"/>
              </a:rPr>
              <a:t> </a:t>
            </a:r>
            <a:r>
              <a:rPr sz="2600" dirty="0">
                <a:latin typeface="Calibri"/>
                <a:cs typeface="Calibri"/>
              </a:rPr>
              <a:t>to</a:t>
            </a:r>
            <a:r>
              <a:rPr sz="2600" spc="-110" dirty="0">
                <a:latin typeface="Times New Roman"/>
                <a:cs typeface="Times New Roman"/>
              </a:rPr>
              <a:t> </a:t>
            </a:r>
            <a:r>
              <a:rPr sz="2600" b="1" dirty="0">
                <a:latin typeface="Calibri"/>
                <a:cs typeface="Calibri"/>
              </a:rPr>
              <a:t>add</a:t>
            </a:r>
            <a:r>
              <a:rPr sz="2600" spc="-90" dirty="0">
                <a:latin typeface="Times New Roman"/>
                <a:cs typeface="Times New Roman"/>
              </a:rPr>
              <a:t> </a:t>
            </a:r>
            <a:r>
              <a:rPr sz="2600" b="1" dirty="0">
                <a:latin typeface="Calibri"/>
                <a:cs typeface="Calibri"/>
              </a:rPr>
              <a:t>a</a:t>
            </a:r>
            <a:r>
              <a:rPr sz="2600" spc="-105" dirty="0">
                <a:latin typeface="Times New Roman"/>
                <a:cs typeface="Times New Roman"/>
              </a:rPr>
              <a:t> </a:t>
            </a:r>
            <a:r>
              <a:rPr sz="2600" b="1" spc="-10" dirty="0">
                <a:latin typeface="Calibri"/>
                <a:cs typeface="Calibri"/>
              </a:rPr>
              <a:t>button</a:t>
            </a:r>
            <a:r>
              <a:rPr sz="2600" spc="-85" dirty="0">
                <a:latin typeface="Times New Roman"/>
                <a:cs typeface="Times New Roman"/>
              </a:rPr>
              <a:t> </a:t>
            </a:r>
            <a:r>
              <a:rPr sz="2600" b="1" dirty="0">
                <a:latin typeface="Calibri"/>
                <a:cs typeface="Calibri"/>
              </a:rPr>
              <a:t>in</a:t>
            </a:r>
            <a:r>
              <a:rPr sz="2600" spc="-105" dirty="0">
                <a:latin typeface="Times New Roman"/>
                <a:cs typeface="Times New Roman"/>
              </a:rPr>
              <a:t> </a:t>
            </a:r>
            <a:r>
              <a:rPr sz="2600" b="1" spc="-25" dirty="0">
                <a:latin typeface="Calibri"/>
                <a:cs typeface="Calibri"/>
              </a:rPr>
              <a:t>any</a:t>
            </a:r>
            <a:r>
              <a:rPr sz="2600" spc="-25" dirty="0">
                <a:latin typeface="Times New Roman"/>
                <a:cs typeface="Times New Roman"/>
              </a:rPr>
              <a:t> </a:t>
            </a:r>
            <a:r>
              <a:rPr sz="2600" b="1" dirty="0">
                <a:latin typeface="Calibri"/>
                <a:cs typeface="Calibri"/>
              </a:rPr>
              <a:t>GUI</a:t>
            </a:r>
            <a:r>
              <a:rPr sz="2600" spc="-75" dirty="0">
                <a:latin typeface="Times New Roman"/>
                <a:cs typeface="Times New Roman"/>
              </a:rPr>
              <a:t> </a:t>
            </a:r>
            <a:r>
              <a:rPr sz="2600" b="1" spc="-10" dirty="0">
                <a:latin typeface="Calibri"/>
                <a:cs typeface="Calibri"/>
              </a:rPr>
              <a:t>Application</a:t>
            </a:r>
            <a:r>
              <a:rPr sz="2600" spc="-10" dirty="0">
                <a:latin typeface="Calibri"/>
                <a:cs typeface="Calibri"/>
              </a:rPr>
              <a:t>.</a:t>
            </a:r>
            <a:endParaRPr sz="2600">
              <a:latin typeface="Calibri"/>
              <a:cs typeface="Calibri"/>
            </a:endParaRPr>
          </a:p>
          <a:p>
            <a:pPr marL="527685" marR="5080" lvl="1" indent="-515620">
              <a:lnSpc>
                <a:spcPct val="90000"/>
              </a:lnSpc>
              <a:spcBef>
                <a:spcPts val="625"/>
              </a:spcBef>
              <a:buFont typeface="Microsoft Sans Serif"/>
              <a:buChar char="•"/>
              <a:tabLst>
                <a:tab pos="527685" algn="l"/>
              </a:tabLst>
            </a:pPr>
            <a:r>
              <a:rPr sz="2600" dirty="0">
                <a:latin typeface="Calibri"/>
                <a:cs typeface="Calibri"/>
              </a:rPr>
              <a:t>In</a:t>
            </a:r>
            <a:r>
              <a:rPr sz="2600" spc="-85" dirty="0">
                <a:latin typeface="Times New Roman"/>
                <a:cs typeface="Times New Roman"/>
              </a:rPr>
              <a:t> </a:t>
            </a:r>
            <a:r>
              <a:rPr sz="2600" dirty="0">
                <a:latin typeface="Calibri"/>
                <a:cs typeface="Calibri"/>
              </a:rPr>
              <a:t>Python,</a:t>
            </a:r>
            <a:r>
              <a:rPr sz="2600" spc="-85" dirty="0">
                <a:latin typeface="Times New Roman"/>
                <a:cs typeface="Times New Roman"/>
              </a:rPr>
              <a:t> </a:t>
            </a:r>
            <a:r>
              <a:rPr sz="2600" dirty="0">
                <a:latin typeface="Calibri"/>
                <a:cs typeface="Calibri"/>
              </a:rPr>
              <a:t>while</a:t>
            </a:r>
            <a:r>
              <a:rPr sz="2600" spc="-80" dirty="0">
                <a:latin typeface="Times New Roman"/>
                <a:cs typeface="Times New Roman"/>
              </a:rPr>
              <a:t> </a:t>
            </a:r>
            <a:r>
              <a:rPr sz="2600" dirty="0">
                <a:latin typeface="Calibri"/>
                <a:cs typeface="Calibri"/>
              </a:rPr>
              <a:t>using</a:t>
            </a:r>
            <a:r>
              <a:rPr sz="2600" spc="-80" dirty="0">
                <a:latin typeface="Times New Roman"/>
                <a:cs typeface="Times New Roman"/>
              </a:rPr>
              <a:t> </a:t>
            </a:r>
            <a:r>
              <a:rPr sz="2600" spc="-25" dirty="0">
                <a:latin typeface="Calibri"/>
                <a:cs typeface="Calibri"/>
              </a:rPr>
              <a:t>the</a:t>
            </a:r>
            <a:r>
              <a:rPr sz="2600" spc="-25" dirty="0">
                <a:latin typeface="Times New Roman"/>
                <a:cs typeface="Times New Roman"/>
              </a:rPr>
              <a:t> </a:t>
            </a:r>
            <a:r>
              <a:rPr sz="2600" dirty="0">
                <a:latin typeface="Calibri"/>
                <a:cs typeface="Calibri"/>
              </a:rPr>
              <a:t>Tkinter</a:t>
            </a:r>
            <a:r>
              <a:rPr sz="2600" spc="-140" dirty="0">
                <a:latin typeface="Times New Roman"/>
                <a:cs typeface="Times New Roman"/>
              </a:rPr>
              <a:t> </a:t>
            </a:r>
            <a:r>
              <a:rPr sz="2600" spc="-10" dirty="0">
                <a:latin typeface="Calibri"/>
                <a:cs typeface="Calibri"/>
              </a:rPr>
              <a:t>button</a:t>
            </a:r>
            <a:r>
              <a:rPr sz="2600" spc="-150" dirty="0">
                <a:latin typeface="Times New Roman"/>
                <a:cs typeface="Times New Roman"/>
              </a:rPr>
              <a:t> </a:t>
            </a:r>
            <a:r>
              <a:rPr sz="2600" dirty="0">
                <a:latin typeface="Calibri"/>
                <a:cs typeface="Calibri"/>
              </a:rPr>
              <a:t>widget,</a:t>
            </a:r>
            <a:r>
              <a:rPr sz="2600" spc="-120" dirty="0">
                <a:latin typeface="Times New Roman"/>
                <a:cs typeface="Times New Roman"/>
              </a:rPr>
              <a:t> </a:t>
            </a:r>
            <a:r>
              <a:rPr sz="2600" spc="-25" dirty="0">
                <a:latin typeface="Calibri"/>
                <a:cs typeface="Calibri"/>
              </a:rPr>
              <a:t>we</a:t>
            </a:r>
            <a:r>
              <a:rPr sz="2600" spc="-25" dirty="0">
                <a:latin typeface="Times New Roman"/>
                <a:cs typeface="Times New Roman"/>
              </a:rPr>
              <a:t> </a:t>
            </a:r>
            <a:r>
              <a:rPr sz="2600" dirty="0">
                <a:latin typeface="Calibri"/>
                <a:cs typeface="Calibri"/>
              </a:rPr>
              <a:t>can</a:t>
            </a:r>
            <a:r>
              <a:rPr sz="2600" spc="-90" dirty="0">
                <a:latin typeface="Times New Roman"/>
                <a:cs typeface="Times New Roman"/>
              </a:rPr>
              <a:t> </a:t>
            </a:r>
            <a:r>
              <a:rPr sz="2600" dirty="0">
                <a:latin typeface="Calibri"/>
                <a:cs typeface="Calibri"/>
              </a:rPr>
              <a:t>easily</a:t>
            </a:r>
            <a:r>
              <a:rPr sz="2600" spc="-105" dirty="0">
                <a:latin typeface="Times New Roman"/>
                <a:cs typeface="Times New Roman"/>
              </a:rPr>
              <a:t> </a:t>
            </a:r>
            <a:r>
              <a:rPr sz="2600" dirty="0">
                <a:latin typeface="Calibri"/>
                <a:cs typeface="Calibri"/>
              </a:rPr>
              <a:t>modify</a:t>
            </a:r>
            <a:r>
              <a:rPr sz="2600" spc="-85" dirty="0">
                <a:latin typeface="Times New Roman"/>
                <a:cs typeface="Times New Roman"/>
              </a:rPr>
              <a:t> </a:t>
            </a:r>
            <a:r>
              <a:rPr sz="2600" spc="-25" dirty="0">
                <a:latin typeface="Calibri"/>
                <a:cs typeface="Calibri"/>
              </a:rPr>
              <a:t>the</a:t>
            </a:r>
            <a:r>
              <a:rPr sz="2600" spc="-25" dirty="0">
                <a:latin typeface="Times New Roman"/>
                <a:cs typeface="Times New Roman"/>
              </a:rPr>
              <a:t> </a:t>
            </a:r>
            <a:r>
              <a:rPr sz="2600" dirty="0">
                <a:latin typeface="Calibri"/>
                <a:cs typeface="Calibri"/>
              </a:rPr>
              <a:t>style</a:t>
            </a:r>
            <a:r>
              <a:rPr sz="2600" spc="-120" dirty="0">
                <a:latin typeface="Times New Roman"/>
                <a:cs typeface="Times New Roman"/>
              </a:rPr>
              <a:t> </a:t>
            </a:r>
            <a:r>
              <a:rPr sz="2600" dirty="0">
                <a:latin typeface="Calibri"/>
                <a:cs typeface="Calibri"/>
              </a:rPr>
              <a:t>of</a:t>
            </a:r>
            <a:r>
              <a:rPr sz="2600" spc="-105" dirty="0">
                <a:latin typeface="Times New Roman"/>
                <a:cs typeface="Times New Roman"/>
              </a:rPr>
              <a:t> </a:t>
            </a:r>
            <a:r>
              <a:rPr sz="2600" dirty="0">
                <a:latin typeface="Calibri"/>
                <a:cs typeface="Calibri"/>
              </a:rPr>
              <a:t>the</a:t>
            </a:r>
            <a:r>
              <a:rPr sz="2600" spc="-114" dirty="0">
                <a:latin typeface="Times New Roman"/>
                <a:cs typeface="Times New Roman"/>
              </a:rPr>
              <a:t> </a:t>
            </a:r>
            <a:r>
              <a:rPr sz="2600" dirty="0">
                <a:latin typeface="Calibri"/>
                <a:cs typeface="Calibri"/>
              </a:rPr>
              <a:t>button</a:t>
            </a:r>
            <a:r>
              <a:rPr sz="2600" spc="-114" dirty="0">
                <a:latin typeface="Times New Roman"/>
                <a:cs typeface="Times New Roman"/>
              </a:rPr>
              <a:t> </a:t>
            </a:r>
            <a:r>
              <a:rPr sz="2600" spc="-20" dirty="0">
                <a:latin typeface="Calibri"/>
                <a:cs typeface="Calibri"/>
              </a:rPr>
              <a:t>like</a:t>
            </a:r>
            <a:r>
              <a:rPr sz="2600" spc="-20" dirty="0">
                <a:latin typeface="Times New Roman"/>
                <a:cs typeface="Times New Roman"/>
              </a:rPr>
              <a:t> </a:t>
            </a:r>
            <a:r>
              <a:rPr sz="2600" dirty="0">
                <a:latin typeface="Calibri"/>
                <a:cs typeface="Calibri"/>
              </a:rPr>
              <a:t>adding</a:t>
            </a:r>
            <a:r>
              <a:rPr sz="2600" spc="-95" dirty="0">
                <a:latin typeface="Times New Roman"/>
                <a:cs typeface="Times New Roman"/>
              </a:rPr>
              <a:t> </a:t>
            </a:r>
            <a:r>
              <a:rPr sz="2600" dirty="0">
                <a:latin typeface="Calibri"/>
                <a:cs typeface="Calibri"/>
              </a:rPr>
              <a:t>a</a:t>
            </a:r>
            <a:r>
              <a:rPr sz="2600" spc="-80" dirty="0">
                <a:latin typeface="Times New Roman"/>
                <a:cs typeface="Times New Roman"/>
              </a:rPr>
              <a:t> </a:t>
            </a:r>
            <a:r>
              <a:rPr sz="2600" spc="-10" dirty="0">
                <a:latin typeface="Calibri"/>
                <a:cs typeface="Calibri"/>
              </a:rPr>
              <a:t>background</a:t>
            </a:r>
            <a:r>
              <a:rPr sz="2600" spc="-10" dirty="0">
                <a:latin typeface="Times New Roman"/>
                <a:cs typeface="Times New Roman"/>
              </a:rPr>
              <a:t> </a:t>
            </a:r>
            <a:r>
              <a:rPr sz="2600" spc="-10" dirty="0">
                <a:latin typeface="Calibri"/>
                <a:cs typeface="Calibri"/>
              </a:rPr>
              <a:t>colors</a:t>
            </a:r>
            <a:r>
              <a:rPr sz="2600" spc="-105" dirty="0">
                <a:latin typeface="Times New Roman"/>
                <a:cs typeface="Times New Roman"/>
              </a:rPr>
              <a:t> </a:t>
            </a:r>
            <a:r>
              <a:rPr sz="2600" dirty="0">
                <a:latin typeface="Calibri"/>
                <a:cs typeface="Calibri"/>
              </a:rPr>
              <a:t>to</a:t>
            </a:r>
            <a:r>
              <a:rPr sz="2600" spc="-110" dirty="0">
                <a:latin typeface="Times New Roman"/>
                <a:cs typeface="Times New Roman"/>
              </a:rPr>
              <a:t> </a:t>
            </a:r>
            <a:r>
              <a:rPr sz="2600" dirty="0">
                <a:latin typeface="Calibri"/>
                <a:cs typeface="Calibri"/>
              </a:rPr>
              <a:t>it,</a:t>
            </a:r>
            <a:r>
              <a:rPr sz="2600" spc="-110" dirty="0">
                <a:latin typeface="Times New Roman"/>
                <a:cs typeface="Times New Roman"/>
              </a:rPr>
              <a:t> </a:t>
            </a:r>
            <a:r>
              <a:rPr sz="2600" spc="-10" dirty="0">
                <a:latin typeface="Calibri"/>
                <a:cs typeface="Calibri"/>
              </a:rPr>
              <a:t>adjusting</a:t>
            </a:r>
            <a:r>
              <a:rPr sz="2600" spc="-10" dirty="0">
                <a:latin typeface="Times New Roman"/>
                <a:cs typeface="Times New Roman"/>
              </a:rPr>
              <a:t> </a:t>
            </a:r>
            <a:r>
              <a:rPr sz="2600" dirty="0">
                <a:latin typeface="Calibri"/>
                <a:cs typeface="Calibri"/>
              </a:rPr>
              <a:t>height</a:t>
            </a:r>
            <a:r>
              <a:rPr sz="2600" spc="-120" dirty="0">
                <a:latin typeface="Times New Roman"/>
                <a:cs typeface="Times New Roman"/>
              </a:rPr>
              <a:t> </a:t>
            </a:r>
            <a:r>
              <a:rPr sz="2600" dirty="0">
                <a:latin typeface="Calibri"/>
                <a:cs typeface="Calibri"/>
              </a:rPr>
              <a:t>and</a:t>
            </a:r>
            <a:r>
              <a:rPr sz="2600" spc="-100" dirty="0">
                <a:latin typeface="Times New Roman"/>
                <a:cs typeface="Times New Roman"/>
              </a:rPr>
              <a:t> </a:t>
            </a:r>
            <a:r>
              <a:rPr sz="2600" dirty="0">
                <a:latin typeface="Calibri"/>
                <a:cs typeface="Calibri"/>
              </a:rPr>
              <a:t>width</a:t>
            </a:r>
            <a:r>
              <a:rPr sz="2600" spc="-95" dirty="0">
                <a:latin typeface="Times New Roman"/>
                <a:cs typeface="Times New Roman"/>
              </a:rPr>
              <a:t> </a:t>
            </a:r>
            <a:r>
              <a:rPr sz="2600" spc="-25" dirty="0">
                <a:latin typeface="Calibri"/>
                <a:cs typeface="Calibri"/>
              </a:rPr>
              <a:t>of</a:t>
            </a:r>
            <a:r>
              <a:rPr sz="2600" spc="-25" dirty="0">
                <a:latin typeface="Times New Roman"/>
                <a:cs typeface="Times New Roman"/>
              </a:rPr>
              <a:t> </a:t>
            </a:r>
            <a:r>
              <a:rPr sz="2600" dirty="0">
                <a:latin typeface="Calibri"/>
                <a:cs typeface="Calibri"/>
              </a:rPr>
              <a:t>button,</a:t>
            </a:r>
            <a:r>
              <a:rPr sz="2600" spc="-114" dirty="0">
                <a:latin typeface="Times New Roman"/>
                <a:cs typeface="Times New Roman"/>
              </a:rPr>
              <a:t> </a:t>
            </a:r>
            <a:r>
              <a:rPr sz="2600" dirty="0">
                <a:latin typeface="Calibri"/>
                <a:cs typeface="Calibri"/>
              </a:rPr>
              <a:t>or</a:t>
            </a:r>
            <a:r>
              <a:rPr sz="2600" spc="-85" dirty="0">
                <a:latin typeface="Times New Roman"/>
                <a:cs typeface="Times New Roman"/>
              </a:rPr>
              <a:t> </a:t>
            </a:r>
            <a:r>
              <a:rPr sz="2600" dirty="0">
                <a:latin typeface="Calibri"/>
                <a:cs typeface="Calibri"/>
              </a:rPr>
              <a:t>the</a:t>
            </a:r>
            <a:r>
              <a:rPr sz="2600" spc="-114" dirty="0">
                <a:latin typeface="Times New Roman"/>
                <a:cs typeface="Times New Roman"/>
              </a:rPr>
              <a:t> </a:t>
            </a:r>
            <a:r>
              <a:rPr sz="2600" spc="-10" dirty="0">
                <a:latin typeface="Calibri"/>
                <a:cs typeface="Calibri"/>
              </a:rPr>
              <a:t>placement</a:t>
            </a:r>
            <a:r>
              <a:rPr sz="2600" spc="-10" dirty="0">
                <a:latin typeface="Times New Roman"/>
                <a:cs typeface="Times New Roman"/>
              </a:rPr>
              <a:t> </a:t>
            </a:r>
            <a:r>
              <a:rPr sz="2600" dirty="0">
                <a:latin typeface="Calibri"/>
                <a:cs typeface="Calibri"/>
              </a:rPr>
              <a:t>of</a:t>
            </a:r>
            <a:r>
              <a:rPr sz="2600" spc="-110" dirty="0">
                <a:latin typeface="Times New Roman"/>
                <a:cs typeface="Times New Roman"/>
              </a:rPr>
              <a:t> </a:t>
            </a:r>
            <a:r>
              <a:rPr sz="2600" dirty="0">
                <a:latin typeface="Calibri"/>
                <a:cs typeface="Calibri"/>
              </a:rPr>
              <a:t>the</a:t>
            </a:r>
            <a:r>
              <a:rPr sz="2600" spc="-114" dirty="0">
                <a:latin typeface="Times New Roman"/>
                <a:cs typeface="Times New Roman"/>
              </a:rPr>
              <a:t> </a:t>
            </a:r>
            <a:r>
              <a:rPr sz="2600" dirty="0">
                <a:latin typeface="Calibri"/>
                <a:cs typeface="Calibri"/>
              </a:rPr>
              <a:t>button,</a:t>
            </a:r>
            <a:r>
              <a:rPr sz="2600" spc="-125" dirty="0">
                <a:latin typeface="Times New Roman"/>
                <a:cs typeface="Times New Roman"/>
              </a:rPr>
              <a:t> </a:t>
            </a:r>
            <a:r>
              <a:rPr sz="2600" dirty="0">
                <a:latin typeface="Calibri"/>
                <a:cs typeface="Calibri"/>
              </a:rPr>
              <a:t>etc.</a:t>
            </a:r>
            <a:r>
              <a:rPr sz="2600" spc="-110" dirty="0">
                <a:latin typeface="Times New Roman"/>
                <a:cs typeface="Times New Roman"/>
              </a:rPr>
              <a:t> </a:t>
            </a:r>
            <a:r>
              <a:rPr sz="2600" spc="-20" dirty="0">
                <a:latin typeface="Calibri"/>
                <a:cs typeface="Calibri"/>
              </a:rPr>
              <a:t>very</a:t>
            </a:r>
            <a:r>
              <a:rPr sz="2600" spc="-20" dirty="0">
                <a:latin typeface="Times New Roman"/>
                <a:cs typeface="Times New Roman"/>
              </a:rPr>
              <a:t> </a:t>
            </a:r>
            <a:r>
              <a:rPr sz="2600" spc="-10" dirty="0">
                <a:latin typeface="Calibri"/>
                <a:cs typeface="Calibri"/>
              </a:rPr>
              <a:t>easily.</a:t>
            </a:r>
            <a:endParaRPr sz="2600">
              <a:latin typeface="Calibri"/>
              <a:cs typeface="Calibri"/>
            </a:endParaRPr>
          </a:p>
        </p:txBody>
      </p:sp>
      <p:sp>
        <p:nvSpPr>
          <p:cNvPr id="4" name="object 4"/>
          <p:cNvSpPr txBox="1"/>
          <p:nvPr/>
        </p:nvSpPr>
        <p:spPr>
          <a:xfrm>
            <a:off x="4727832" y="962909"/>
            <a:ext cx="4013835" cy="4538980"/>
          </a:xfrm>
          <a:prstGeom prst="rect">
            <a:avLst/>
          </a:prstGeom>
        </p:spPr>
        <p:txBody>
          <a:bodyPr vert="horz" wrap="square" lIns="0" tIns="57785" rIns="0" bIns="0" rtlCol="0">
            <a:spAutoFit/>
          </a:bodyPr>
          <a:lstStyle/>
          <a:p>
            <a:pPr marL="355600" marR="338455" indent="-342900">
              <a:lnSpc>
                <a:spcPts val="2810"/>
              </a:lnSpc>
              <a:spcBef>
                <a:spcPts val="455"/>
              </a:spcBef>
              <a:buFont typeface="Microsoft Sans Serif"/>
              <a:buChar char="•"/>
              <a:tabLst>
                <a:tab pos="355600" algn="l"/>
              </a:tabLst>
            </a:pPr>
            <a:r>
              <a:rPr sz="2600" dirty="0">
                <a:latin typeface="Calibri"/>
                <a:cs typeface="Calibri"/>
              </a:rPr>
              <a:t>The</a:t>
            </a:r>
            <a:r>
              <a:rPr sz="2600" spc="-100" dirty="0">
                <a:latin typeface="Times New Roman"/>
                <a:cs typeface="Times New Roman"/>
              </a:rPr>
              <a:t> </a:t>
            </a:r>
            <a:r>
              <a:rPr sz="2600" b="1" spc="-20" dirty="0">
                <a:latin typeface="Calibri"/>
                <a:cs typeface="Calibri"/>
              </a:rPr>
              <a:t>syntax</a:t>
            </a:r>
            <a:r>
              <a:rPr sz="2600" spc="-75" dirty="0">
                <a:latin typeface="Times New Roman"/>
                <a:cs typeface="Times New Roman"/>
              </a:rPr>
              <a:t> </a:t>
            </a:r>
            <a:r>
              <a:rPr sz="2600" dirty="0">
                <a:latin typeface="Calibri"/>
                <a:cs typeface="Calibri"/>
              </a:rPr>
              <a:t>of</a:t>
            </a:r>
            <a:r>
              <a:rPr sz="2600" spc="-80" dirty="0">
                <a:latin typeface="Times New Roman"/>
                <a:cs typeface="Times New Roman"/>
              </a:rPr>
              <a:t> </a:t>
            </a:r>
            <a:r>
              <a:rPr sz="2600" dirty="0">
                <a:latin typeface="Calibri"/>
                <a:cs typeface="Calibri"/>
              </a:rPr>
              <a:t>the</a:t>
            </a:r>
            <a:r>
              <a:rPr sz="2600" spc="-95" dirty="0">
                <a:latin typeface="Times New Roman"/>
                <a:cs typeface="Times New Roman"/>
              </a:rPr>
              <a:t> </a:t>
            </a:r>
            <a:r>
              <a:rPr sz="2600" spc="-10" dirty="0">
                <a:latin typeface="Calibri"/>
                <a:cs typeface="Calibri"/>
              </a:rPr>
              <a:t>button</a:t>
            </a:r>
            <a:r>
              <a:rPr sz="2600" spc="-10" dirty="0">
                <a:latin typeface="Times New Roman"/>
                <a:cs typeface="Times New Roman"/>
              </a:rPr>
              <a:t> </a:t>
            </a:r>
            <a:r>
              <a:rPr sz="2600" dirty="0">
                <a:latin typeface="Calibri"/>
                <a:cs typeface="Calibri"/>
              </a:rPr>
              <a:t>widget</a:t>
            </a:r>
            <a:r>
              <a:rPr sz="2600" spc="-120" dirty="0">
                <a:latin typeface="Times New Roman"/>
                <a:cs typeface="Times New Roman"/>
              </a:rPr>
              <a:t> </a:t>
            </a:r>
            <a:r>
              <a:rPr sz="2600" dirty="0">
                <a:latin typeface="Calibri"/>
                <a:cs typeface="Calibri"/>
              </a:rPr>
              <a:t>is</a:t>
            </a:r>
            <a:r>
              <a:rPr sz="2600" spc="-125" dirty="0">
                <a:latin typeface="Times New Roman"/>
                <a:cs typeface="Times New Roman"/>
              </a:rPr>
              <a:t> </a:t>
            </a:r>
            <a:r>
              <a:rPr sz="2600" dirty="0">
                <a:latin typeface="Calibri"/>
                <a:cs typeface="Calibri"/>
              </a:rPr>
              <a:t>given</a:t>
            </a:r>
            <a:r>
              <a:rPr sz="2600" spc="-130" dirty="0">
                <a:latin typeface="Times New Roman"/>
                <a:cs typeface="Times New Roman"/>
              </a:rPr>
              <a:t> </a:t>
            </a:r>
            <a:r>
              <a:rPr sz="2600" spc="-10" dirty="0">
                <a:latin typeface="Calibri"/>
                <a:cs typeface="Calibri"/>
              </a:rPr>
              <a:t>below,</a:t>
            </a:r>
            <a:endParaRPr sz="2600">
              <a:latin typeface="Calibri"/>
              <a:cs typeface="Calibri"/>
            </a:endParaRPr>
          </a:p>
          <a:p>
            <a:pPr marL="12700">
              <a:lnSpc>
                <a:spcPct val="100000"/>
              </a:lnSpc>
              <a:spcBef>
                <a:spcPts val="250"/>
              </a:spcBef>
            </a:pPr>
            <a:r>
              <a:rPr sz="2200" b="1" dirty="0">
                <a:latin typeface="Calibri"/>
                <a:cs typeface="Calibri"/>
              </a:rPr>
              <a:t>W</a:t>
            </a:r>
            <a:r>
              <a:rPr sz="2200" spc="-55" dirty="0">
                <a:latin typeface="Times New Roman"/>
                <a:cs typeface="Times New Roman"/>
              </a:rPr>
              <a:t> </a:t>
            </a:r>
            <a:r>
              <a:rPr sz="2200" b="1" dirty="0">
                <a:latin typeface="Calibri"/>
                <a:cs typeface="Calibri"/>
              </a:rPr>
              <a:t>=</a:t>
            </a:r>
            <a:r>
              <a:rPr sz="2200" spc="-45" dirty="0">
                <a:latin typeface="Times New Roman"/>
                <a:cs typeface="Times New Roman"/>
              </a:rPr>
              <a:t> </a:t>
            </a:r>
            <a:r>
              <a:rPr sz="2200" b="1" spc="-30" dirty="0">
                <a:latin typeface="Calibri"/>
                <a:cs typeface="Calibri"/>
              </a:rPr>
              <a:t>Button(master,</a:t>
            </a:r>
            <a:r>
              <a:rPr sz="2200" spc="-25" dirty="0">
                <a:latin typeface="Times New Roman"/>
                <a:cs typeface="Times New Roman"/>
              </a:rPr>
              <a:t> </a:t>
            </a:r>
            <a:r>
              <a:rPr sz="2200" b="1" spc="-10" dirty="0">
                <a:latin typeface="Calibri"/>
                <a:cs typeface="Calibri"/>
              </a:rPr>
              <a:t>options)</a:t>
            </a:r>
            <a:endParaRPr sz="2200">
              <a:latin typeface="Calibri"/>
              <a:cs typeface="Calibri"/>
            </a:endParaRPr>
          </a:p>
          <a:p>
            <a:pPr>
              <a:lnSpc>
                <a:spcPct val="100000"/>
              </a:lnSpc>
              <a:spcBef>
                <a:spcPts val="1030"/>
              </a:spcBef>
            </a:pPr>
            <a:endParaRPr sz="2200">
              <a:latin typeface="Calibri"/>
              <a:cs typeface="Calibri"/>
            </a:endParaRPr>
          </a:p>
          <a:p>
            <a:pPr marL="12700">
              <a:lnSpc>
                <a:spcPct val="100000"/>
              </a:lnSpc>
            </a:pPr>
            <a:r>
              <a:rPr sz="2600" b="1" spc="-10" dirty="0">
                <a:latin typeface="Calibri"/>
                <a:cs typeface="Calibri"/>
              </a:rPr>
              <a:t>Exmple:</a:t>
            </a:r>
            <a:endParaRPr sz="2600">
              <a:latin typeface="Calibri"/>
              <a:cs typeface="Calibri"/>
            </a:endParaRPr>
          </a:p>
          <a:p>
            <a:pPr marL="12700">
              <a:lnSpc>
                <a:spcPct val="100000"/>
              </a:lnSpc>
              <a:spcBef>
                <a:spcPts val="295"/>
              </a:spcBef>
            </a:pPr>
            <a:r>
              <a:rPr sz="2200" dirty="0">
                <a:latin typeface="Calibri"/>
                <a:cs typeface="Calibri"/>
              </a:rPr>
              <a:t>from</a:t>
            </a:r>
            <a:r>
              <a:rPr sz="2200" spc="-110" dirty="0">
                <a:latin typeface="Times New Roman"/>
                <a:cs typeface="Times New Roman"/>
              </a:rPr>
              <a:t> </a:t>
            </a:r>
            <a:r>
              <a:rPr sz="2200" spc="-10" dirty="0">
                <a:latin typeface="Calibri"/>
                <a:cs typeface="Calibri"/>
              </a:rPr>
              <a:t>tkinter</a:t>
            </a:r>
            <a:r>
              <a:rPr sz="2200" spc="-90" dirty="0">
                <a:latin typeface="Times New Roman"/>
                <a:cs typeface="Times New Roman"/>
              </a:rPr>
              <a:t> </a:t>
            </a:r>
            <a:r>
              <a:rPr sz="2200" dirty="0">
                <a:latin typeface="Calibri"/>
                <a:cs typeface="Calibri"/>
              </a:rPr>
              <a:t>import</a:t>
            </a:r>
            <a:r>
              <a:rPr sz="2200" spc="-110" dirty="0">
                <a:latin typeface="Times New Roman"/>
                <a:cs typeface="Times New Roman"/>
              </a:rPr>
              <a:t> </a:t>
            </a:r>
            <a:r>
              <a:rPr sz="2200" spc="-50" dirty="0">
                <a:latin typeface="Calibri"/>
                <a:cs typeface="Calibri"/>
              </a:rPr>
              <a:t>*</a:t>
            </a:r>
            <a:endParaRPr sz="2200">
              <a:latin typeface="Calibri"/>
              <a:cs typeface="Calibri"/>
            </a:endParaRPr>
          </a:p>
          <a:p>
            <a:pPr marL="355600" marR="5080" indent="-342900">
              <a:lnSpc>
                <a:spcPts val="2380"/>
              </a:lnSpc>
              <a:spcBef>
                <a:spcPts val="560"/>
              </a:spcBef>
            </a:pPr>
            <a:r>
              <a:rPr sz="2200" dirty="0">
                <a:latin typeface="Calibri"/>
                <a:cs typeface="Calibri"/>
              </a:rPr>
              <a:t>win</a:t>
            </a:r>
            <a:r>
              <a:rPr sz="2200" spc="-75" dirty="0">
                <a:latin typeface="Times New Roman"/>
                <a:cs typeface="Times New Roman"/>
              </a:rPr>
              <a:t> </a:t>
            </a:r>
            <a:r>
              <a:rPr sz="2200" dirty="0">
                <a:latin typeface="Calibri"/>
                <a:cs typeface="Calibri"/>
              </a:rPr>
              <a:t>=</a:t>
            </a:r>
            <a:r>
              <a:rPr sz="2200" spc="-60" dirty="0">
                <a:latin typeface="Times New Roman"/>
                <a:cs typeface="Times New Roman"/>
              </a:rPr>
              <a:t> </a:t>
            </a:r>
            <a:r>
              <a:rPr sz="2200" dirty="0">
                <a:latin typeface="Calibri"/>
                <a:cs typeface="Calibri"/>
              </a:rPr>
              <a:t>Tk()</a:t>
            </a:r>
            <a:r>
              <a:rPr sz="2200" spc="405" dirty="0">
                <a:latin typeface="Times New Roman"/>
                <a:cs typeface="Times New Roman"/>
              </a:rPr>
              <a:t> </a:t>
            </a:r>
            <a:r>
              <a:rPr sz="2200" dirty="0">
                <a:latin typeface="Calibri"/>
                <a:cs typeface="Calibri"/>
              </a:rPr>
              <a:t>##</a:t>
            </a:r>
            <a:r>
              <a:rPr sz="2200" spc="-65" dirty="0">
                <a:latin typeface="Times New Roman"/>
                <a:cs typeface="Times New Roman"/>
              </a:rPr>
              <a:t> </a:t>
            </a:r>
            <a:r>
              <a:rPr sz="2200" dirty="0">
                <a:latin typeface="Calibri"/>
                <a:cs typeface="Calibri"/>
              </a:rPr>
              <a:t>win</a:t>
            </a:r>
            <a:r>
              <a:rPr sz="2200" spc="-75" dirty="0">
                <a:latin typeface="Times New Roman"/>
                <a:cs typeface="Times New Roman"/>
              </a:rPr>
              <a:t> </a:t>
            </a:r>
            <a:r>
              <a:rPr sz="2200" dirty="0">
                <a:latin typeface="Calibri"/>
                <a:cs typeface="Calibri"/>
              </a:rPr>
              <a:t>is</a:t>
            </a:r>
            <a:r>
              <a:rPr sz="2200" spc="-75" dirty="0">
                <a:latin typeface="Times New Roman"/>
                <a:cs typeface="Times New Roman"/>
              </a:rPr>
              <a:t> </a:t>
            </a:r>
            <a:r>
              <a:rPr sz="2200" dirty="0">
                <a:latin typeface="Calibri"/>
                <a:cs typeface="Calibri"/>
              </a:rPr>
              <a:t>a</a:t>
            </a:r>
            <a:r>
              <a:rPr sz="2200" spc="-75" dirty="0">
                <a:latin typeface="Times New Roman"/>
                <a:cs typeface="Times New Roman"/>
              </a:rPr>
              <a:t> </a:t>
            </a:r>
            <a:r>
              <a:rPr sz="2200" dirty="0">
                <a:latin typeface="Calibri"/>
                <a:cs typeface="Calibri"/>
              </a:rPr>
              <a:t>top</a:t>
            </a:r>
            <a:r>
              <a:rPr sz="2200" spc="-75" dirty="0">
                <a:latin typeface="Times New Roman"/>
                <a:cs typeface="Times New Roman"/>
              </a:rPr>
              <a:t> </a:t>
            </a:r>
            <a:r>
              <a:rPr sz="2200" dirty="0">
                <a:latin typeface="Calibri"/>
                <a:cs typeface="Calibri"/>
              </a:rPr>
              <a:t>or</a:t>
            </a:r>
            <a:r>
              <a:rPr sz="2200" spc="-70" dirty="0">
                <a:latin typeface="Times New Roman"/>
                <a:cs typeface="Times New Roman"/>
              </a:rPr>
              <a:t> </a:t>
            </a:r>
            <a:r>
              <a:rPr sz="2200" spc="-10" dirty="0">
                <a:latin typeface="Calibri"/>
                <a:cs typeface="Calibri"/>
              </a:rPr>
              <a:t>parent</a:t>
            </a:r>
            <a:r>
              <a:rPr sz="2200" spc="-10" dirty="0">
                <a:latin typeface="Times New Roman"/>
                <a:cs typeface="Times New Roman"/>
              </a:rPr>
              <a:t> </a:t>
            </a:r>
            <a:r>
              <a:rPr sz="2200" spc="-10" dirty="0">
                <a:latin typeface="Calibri"/>
                <a:cs typeface="Calibri"/>
              </a:rPr>
              <a:t>window</a:t>
            </a:r>
            <a:endParaRPr sz="2200">
              <a:latin typeface="Calibri"/>
              <a:cs typeface="Calibri"/>
            </a:endParaRPr>
          </a:p>
          <a:p>
            <a:pPr marL="12700">
              <a:lnSpc>
                <a:spcPct val="100000"/>
              </a:lnSpc>
              <a:spcBef>
                <a:spcPts val="225"/>
              </a:spcBef>
            </a:pPr>
            <a:r>
              <a:rPr sz="2200" spc="-10" dirty="0">
                <a:latin typeface="Calibri"/>
                <a:cs typeface="Calibri"/>
              </a:rPr>
              <a:t>win.geometry("200x100")</a:t>
            </a:r>
            <a:endParaRPr sz="2200">
              <a:latin typeface="Calibri"/>
              <a:cs typeface="Calibri"/>
            </a:endParaRPr>
          </a:p>
          <a:p>
            <a:pPr marL="12700" marR="309880" algn="just">
              <a:lnSpc>
                <a:spcPct val="110000"/>
              </a:lnSpc>
            </a:pPr>
            <a:r>
              <a:rPr sz="2200" dirty="0">
                <a:latin typeface="Calibri"/>
                <a:cs typeface="Calibri"/>
              </a:rPr>
              <a:t>b</a:t>
            </a:r>
            <a:r>
              <a:rPr sz="2200" spc="-85" dirty="0">
                <a:latin typeface="Times New Roman"/>
                <a:cs typeface="Times New Roman"/>
              </a:rPr>
              <a:t> </a:t>
            </a:r>
            <a:r>
              <a:rPr sz="2200" dirty="0">
                <a:latin typeface="Calibri"/>
                <a:cs typeface="Calibri"/>
              </a:rPr>
              <a:t>=</a:t>
            </a:r>
            <a:r>
              <a:rPr sz="2200" spc="-70" dirty="0">
                <a:latin typeface="Times New Roman"/>
                <a:cs typeface="Times New Roman"/>
              </a:rPr>
              <a:t> </a:t>
            </a:r>
            <a:r>
              <a:rPr sz="2200" spc="-10" dirty="0">
                <a:latin typeface="Calibri"/>
                <a:cs typeface="Calibri"/>
              </a:rPr>
              <a:t>Button(win,</a:t>
            </a:r>
            <a:r>
              <a:rPr sz="2200" spc="-80" dirty="0">
                <a:latin typeface="Times New Roman"/>
                <a:cs typeface="Times New Roman"/>
              </a:rPr>
              <a:t> </a:t>
            </a:r>
            <a:r>
              <a:rPr sz="2200" dirty="0">
                <a:latin typeface="Calibri"/>
                <a:cs typeface="Calibri"/>
              </a:rPr>
              <a:t>text</a:t>
            </a:r>
            <a:r>
              <a:rPr sz="2200" spc="-55" dirty="0">
                <a:latin typeface="Times New Roman"/>
                <a:cs typeface="Times New Roman"/>
              </a:rPr>
              <a:t> </a:t>
            </a:r>
            <a:r>
              <a:rPr sz="2200" dirty="0">
                <a:latin typeface="Calibri"/>
                <a:cs typeface="Calibri"/>
              </a:rPr>
              <a:t>=</a:t>
            </a:r>
            <a:r>
              <a:rPr sz="2200" spc="-80" dirty="0">
                <a:latin typeface="Times New Roman"/>
                <a:cs typeface="Times New Roman"/>
              </a:rPr>
              <a:t> </a:t>
            </a:r>
            <a:r>
              <a:rPr sz="2200" spc="-10" dirty="0">
                <a:latin typeface="Calibri"/>
                <a:cs typeface="Calibri"/>
              </a:rPr>
              <a:t>"Submit")</a:t>
            </a:r>
            <a:r>
              <a:rPr sz="2200" spc="-10" dirty="0">
                <a:latin typeface="Times New Roman"/>
                <a:cs typeface="Times New Roman"/>
              </a:rPr>
              <a:t> </a:t>
            </a:r>
            <a:r>
              <a:rPr sz="2200" dirty="0">
                <a:latin typeface="Calibri"/>
                <a:cs typeface="Calibri"/>
              </a:rPr>
              <a:t>b.pack()</a:t>
            </a:r>
            <a:r>
              <a:rPr sz="2200" spc="370" dirty="0">
                <a:latin typeface="Times New Roman"/>
                <a:cs typeface="Times New Roman"/>
              </a:rPr>
              <a:t> </a:t>
            </a:r>
            <a:r>
              <a:rPr sz="2200" dirty="0">
                <a:latin typeface="Calibri"/>
                <a:cs typeface="Calibri"/>
              </a:rPr>
              <a:t>#using</a:t>
            </a:r>
            <a:r>
              <a:rPr sz="2200" spc="-90" dirty="0">
                <a:latin typeface="Times New Roman"/>
                <a:cs typeface="Times New Roman"/>
              </a:rPr>
              <a:t> </a:t>
            </a:r>
            <a:r>
              <a:rPr sz="2200" dirty="0">
                <a:latin typeface="Calibri"/>
                <a:cs typeface="Calibri"/>
              </a:rPr>
              <a:t>pack()</a:t>
            </a:r>
            <a:r>
              <a:rPr sz="2200" spc="-85" dirty="0">
                <a:latin typeface="Times New Roman"/>
                <a:cs typeface="Times New Roman"/>
              </a:rPr>
              <a:t> </a:t>
            </a:r>
            <a:r>
              <a:rPr sz="2200" spc="-10" dirty="0">
                <a:latin typeface="Calibri"/>
                <a:cs typeface="Calibri"/>
              </a:rPr>
              <a:t>geometry</a:t>
            </a:r>
            <a:r>
              <a:rPr sz="2200" spc="-10" dirty="0">
                <a:latin typeface="Times New Roman"/>
                <a:cs typeface="Times New Roman"/>
              </a:rPr>
              <a:t> </a:t>
            </a:r>
            <a:r>
              <a:rPr sz="2200" spc="-10" dirty="0">
                <a:latin typeface="Calibri"/>
                <a:cs typeface="Calibri"/>
              </a:rPr>
              <a:t>win.mainloop()</a:t>
            </a:r>
            <a:endParaRPr sz="2200">
              <a:latin typeface="Calibri"/>
              <a:cs typeface="Calibri"/>
            </a:endParaRPr>
          </a:p>
        </p:txBody>
      </p:sp>
      <p:pic>
        <p:nvPicPr>
          <p:cNvPr id="5" name="object 5"/>
          <p:cNvPicPr/>
          <p:nvPr/>
        </p:nvPicPr>
        <p:blipFill>
          <a:blip r:embed="rId2" cstate="print"/>
          <a:stretch>
            <a:fillRect/>
          </a:stretch>
        </p:blipFill>
        <p:spPr>
          <a:xfrm>
            <a:off x="6934200" y="5334000"/>
            <a:ext cx="1876425" cy="1228725"/>
          </a:xfrm>
          <a:prstGeom prst="rect">
            <a:avLst/>
          </a:prstGeom>
        </p:spPr>
      </p:pic>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754" y="387638"/>
            <a:ext cx="9041245" cy="6141893"/>
          </a:xfrm>
          <a:prstGeom prst="rect">
            <a:avLst/>
          </a:prstGeom>
        </p:spPr>
      </p:pic>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540" y="240278"/>
            <a:ext cx="2166620" cy="422275"/>
          </a:xfrm>
          <a:prstGeom prst="rect">
            <a:avLst/>
          </a:prstGeom>
        </p:spPr>
        <p:txBody>
          <a:bodyPr vert="horz" wrap="square" lIns="0" tIns="13335" rIns="0" bIns="0" rtlCol="0">
            <a:spAutoFit/>
          </a:bodyPr>
          <a:lstStyle/>
          <a:p>
            <a:pPr marL="12700">
              <a:lnSpc>
                <a:spcPct val="100000"/>
              </a:lnSpc>
              <a:spcBef>
                <a:spcPts val="105"/>
              </a:spcBef>
              <a:tabLst>
                <a:tab pos="412115" algn="l"/>
              </a:tabLst>
            </a:pPr>
            <a:r>
              <a:rPr sz="2600" spc="-25" dirty="0">
                <a:latin typeface="Calibri"/>
                <a:cs typeface="Calibri"/>
              </a:rPr>
              <a:t>2.</a:t>
            </a:r>
            <a:r>
              <a:rPr sz="2600" dirty="0">
                <a:latin typeface="Times New Roman"/>
                <a:cs typeface="Times New Roman"/>
              </a:rPr>
              <a:t>	</a:t>
            </a:r>
            <a:r>
              <a:rPr sz="2600" b="1" dirty="0">
                <a:latin typeface="Calibri"/>
                <a:cs typeface="Calibri"/>
              </a:rPr>
              <a:t>Label</a:t>
            </a:r>
            <a:r>
              <a:rPr sz="2600" spc="-125" dirty="0">
                <a:latin typeface="Times New Roman"/>
                <a:cs typeface="Times New Roman"/>
              </a:rPr>
              <a:t> </a:t>
            </a:r>
            <a:r>
              <a:rPr sz="2600" b="1" spc="-10" dirty="0">
                <a:latin typeface="Calibri"/>
                <a:cs typeface="Calibri"/>
              </a:rPr>
              <a:t>widget</a:t>
            </a:r>
            <a:endParaRPr sz="2600">
              <a:latin typeface="Calibri"/>
              <a:cs typeface="Calibri"/>
            </a:endParaRPr>
          </a:p>
        </p:txBody>
      </p:sp>
      <p:sp>
        <p:nvSpPr>
          <p:cNvPr id="3" name="object 3"/>
          <p:cNvSpPr txBox="1"/>
          <p:nvPr/>
        </p:nvSpPr>
        <p:spPr>
          <a:xfrm>
            <a:off x="383540" y="702301"/>
            <a:ext cx="4031615" cy="5210175"/>
          </a:xfrm>
          <a:prstGeom prst="rect">
            <a:avLst/>
          </a:prstGeom>
        </p:spPr>
        <p:txBody>
          <a:bodyPr vert="horz" wrap="square" lIns="0" tIns="13335" rIns="0" bIns="0" rtlCol="0">
            <a:spAutoFit/>
          </a:bodyPr>
          <a:lstStyle/>
          <a:p>
            <a:pPr marL="355600" marR="165735" indent="-342900">
              <a:lnSpc>
                <a:spcPct val="100000"/>
              </a:lnSpc>
              <a:spcBef>
                <a:spcPts val="105"/>
              </a:spcBef>
              <a:buFont typeface="Microsoft Sans Serif"/>
              <a:buChar char="•"/>
              <a:tabLst>
                <a:tab pos="355600" algn="l"/>
              </a:tabLst>
            </a:pPr>
            <a:r>
              <a:rPr sz="2000" dirty="0">
                <a:latin typeface="Calibri"/>
                <a:cs typeface="Calibri"/>
              </a:rPr>
              <a:t>The</a:t>
            </a:r>
            <a:r>
              <a:rPr sz="2000" spc="-80" dirty="0">
                <a:latin typeface="Times New Roman"/>
                <a:cs typeface="Times New Roman"/>
              </a:rPr>
              <a:t> </a:t>
            </a:r>
            <a:r>
              <a:rPr sz="2000" dirty="0">
                <a:latin typeface="Calibri"/>
                <a:cs typeface="Calibri"/>
              </a:rPr>
              <a:t>label</a:t>
            </a:r>
            <a:r>
              <a:rPr sz="2000" spc="-80" dirty="0">
                <a:latin typeface="Times New Roman"/>
                <a:cs typeface="Times New Roman"/>
              </a:rPr>
              <a:t> </a:t>
            </a:r>
            <a:r>
              <a:rPr sz="2000" dirty="0">
                <a:latin typeface="Calibri"/>
                <a:cs typeface="Calibri"/>
              </a:rPr>
              <a:t>widget</a:t>
            </a:r>
            <a:r>
              <a:rPr sz="2000" spc="-85" dirty="0">
                <a:latin typeface="Times New Roman"/>
                <a:cs typeface="Times New Roman"/>
              </a:rPr>
              <a:t> </a:t>
            </a:r>
            <a:r>
              <a:rPr sz="2000" dirty="0">
                <a:latin typeface="Calibri"/>
                <a:cs typeface="Calibri"/>
              </a:rPr>
              <a:t>in</a:t>
            </a:r>
            <a:r>
              <a:rPr sz="2000" spc="-70" dirty="0">
                <a:latin typeface="Times New Roman"/>
                <a:cs typeface="Times New Roman"/>
              </a:rPr>
              <a:t> </a:t>
            </a:r>
            <a:r>
              <a:rPr sz="2000" spc="-10" dirty="0">
                <a:latin typeface="Calibri"/>
                <a:cs typeface="Calibri"/>
              </a:rPr>
              <a:t>Tkinter</a:t>
            </a:r>
            <a:r>
              <a:rPr sz="2000" spc="-65" dirty="0">
                <a:latin typeface="Times New Roman"/>
                <a:cs typeface="Times New Roman"/>
              </a:rPr>
              <a:t> </a:t>
            </a:r>
            <a:r>
              <a:rPr sz="2000" dirty="0">
                <a:latin typeface="Calibri"/>
                <a:cs typeface="Calibri"/>
              </a:rPr>
              <a:t>is</a:t>
            </a:r>
            <a:r>
              <a:rPr sz="2000" spc="-75" dirty="0">
                <a:latin typeface="Times New Roman"/>
                <a:cs typeface="Times New Roman"/>
              </a:rPr>
              <a:t> </a:t>
            </a:r>
            <a:r>
              <a:rPr sz="2000" spc="-20" dirty="0">
                <a:latin typeface="Calibri"/>
                <a:cs typeface="Calibri"/>
              </a:rPr>
              <a:t>used</a:t>
            </a:r>
            <a:r>
              <a:rPr sz="2000" spc="-20" dirty="0">
                <a:latin typeface="Times New Roman"/>
                <a:cs typeface="Times New Roman"/>
              </a:rPr>
              <a:t> </a:t>
            </a:r>
            <a:r>
              <a:rPr sz="2000" dirty="0">
                <a:latin typeface="Calibri"/>
                <a:cs typeface="Calibri"/>
              </a:rPr>
              <a:t>to</a:t>
            </a:r>
            <a:r>
              <a:rPr sz="2000" spc="-80" dirty="0">
                <a:latin typeface="Times New Roman"/>
                <a:cs typeface="Times New Roman"/>
              </a:rPr>
              <a:t> </a:t>
            </a:r>
            <a:r>
              <a:rPr sz="2000" spc="-10" dirty="0">
                <a:latin typeface="Calibri"/>
                <a:cs typeface="Calibri"/>
              </a:rPr>
              <a:t>display</a:t>
            </a:r>
            <a:r>
              <a:rPr sz="2000" spc="-75" dirty="0">
                <a:latin typeface="Times New Roman"/>
                <a:cs typeface="Times New Roman"/>
              </a:rPr>
              <a:t> </a:t>
            </a:r>
            <a:r>
              <a:rPr sz="2000" spc="-20" dirty="0">
                <a:latin typeface="Calibri"/>
                <a:cs typeface="Calibri"/>
              </a:rPr>
              <a:t>boxes</a:t>
            </a:r>
            <a:r>
              <a:rPr sz="2000" spc="-90" dirty="0">
                <a:latin typeface="Times New Roman"/>
                <a:cs typeface="Times New Roman"/>
              </a:rPr>
              <a:t> </a:t>
            </a:r>
            <a:r>
              <a:rPr sz="2000" dirty="0">
                <a:latin typeface="Calibri"/>
                <a:cs typeface="Calibri"/>
              </a:rPr>
              <a:t>where</a:t>
            </a:r>
            <a:r>
              <a:rPr sz="2000" spc="-85" dirty="0">
                <a:latin typeface="Times New Roman"/>
                <a:cs typeface="Times New Roman"/>
              </a:rPr>
              <a:t> </a:t>
            </a:r>
            <a:r>
              <a:rPr sz="2000" dirty="0">
                <a:latin typeface="Calibri"/>
                <a:cs typeface="Calibri"/>
              </a:rPr>
              <a:t>you</a:t>
            </a:r>
            <a:r>
              <a:rPr sz="2000" spc="-95" dirty="0">
                <a:latin typeface="Times New Roman"/>
                <a:cs typeface="Times New Roman"/>
              </a:rPr>
              <a:t> </a:t>
            </a:r>
            <a:r>
              <a:rPr sz="2000" spc="-25" dirty="0">
                <a:latin typeface="Calibri"/>
                <a:cs typeface="Calibri"/>
              </a:rPr>
              <a:t>can</a:t>
            </a:r>
            <a:r>
              <a:rPr sz="2000" spc="-25" dirty="0">
                <a:latin typeface="Times New Roman"/>
                <a:cs typeface="Times New Roman"/>
              </a:rPr>
              <a:t> </a:t>
            </a:r>
            <a:r>
              <a:rPr sz="2000" dirty="0">
                <a:latin typeface="Calibri"/>
                <a:cs typeface="Calibri"/>
              </a:rPr>
              <a:t>place</a:t>
            </a:r>
            <a:r>
              <a:rPr sz="2000" spc="-80" dirty="0">
                <a:latin typeface="Times New Roman"/>
                <a:cs typeface="Times New Roman"/>
              </a:rPr>
              <a:t> </a:t>
            </a:r>
            <a:r>
              <a:rPr sz="2000" dirty="0">
                <a:latin typeface="Calibri"/>
                <a:cs typeface="Calibri"/>
              </a:rPr>
              <a:t>your</a:t>
            </a:r>
            <a:r>
              <a:rPr sz="2000" spc="-95" dirty="0">
                <a:latin typeface="Times New Roman"/>
                <a:cs typeface="Times New Roman"/>
              </a:rPr>
              <a:t> </a:t>
            </a:r>
            <a:r>
              <a:rPr sz="2000" dirty="0">
                <a:latin typeface="Calibri"/>
                <a:cs typeface="Calibri"/>
              </a:rPr>
              <a:t>images</a:t>
            </a:r>
            <a:r>
              <a:rPr sz="2000" spc="-80" dirty="0">
                <a:latin typeface="Times New Roman"/>
                <a:cs typeface="Times New Roman"/>
              </a:rPr>
              <a:t> </a:t>
            </a:r>
            <a:r>
              <a:rPr sz="2000" dirty="0">
                <a:latin typeface="Calibri"/>
                <a:cs typeface="Calibri"/>
              </a:rPr>
              <a:t>and</a:t>
            </a:r>
            <a:r>
              <a:rPr sz="2000" spc="-80" dirty="0">
                <a:latin typeface="Times New Roman"/>
                <a:cs typeface="Times New Roman"/>
              </a:rPr>
              <a:t> </a:t>
            </a:r>
            <a:r>
              <a:rPr sz="2000" spc="-10" dirty="0">
                <a:latin typeface="Calibri"/>
                <a:cs typeface="Calibri"/>
              </a:rPr>
              <a:t>text.</a:t>
            </a:r>
            <a:endParaRPr sz="2000">
              <a:latin typeface="Calibri"/>
              <a:cs typeface="Calibri"/>
            </a:endParaRPr>
          </a:p>
          <a:p>
            <a:pPr marL="355600" marR="57150" indent="-342900">
              <a:lnSpc>
                <a:spcPct val="100000"/>
              </a:lnSpc>
              <a:spcBef>
                <a:spcPts val="480"/>
              </a:spcBef>
              <a:buFont typeface="Microsoft Sans Serif"/>
              <a:buChar char="•"/>
              <a:tabLst>
                <a:tab pos="355600" algn="l"/>
              </a:tabLst>
            </a:pPr>
            <a:r>
              <a:rPr sz="2000" dirty="0">
                <a:latin typeface="Calibri"/>
                <a:cs typeface="Calibri"/>
              </a:rPr>
              <a:t>The</a:t>
            </a:r>
            <a:r>
              <a:rPr sz="2000" spc="-85" dirty="0">
                <a:latin typeface="Times New Roman"/>
                <a:cs typeface="Times New Roman"/>
              </a:rPr>
              <a:t> </a:t>
            </a:r>
            <a:r>
              <a:rPr sz="2000" dirty="0">
                <a:latin typeface="Calibri"/>
                <a:cs typeface="Calibri"/>
              </a:rPr>
              <a:t>label</a:t>
            </a:r>
            <a:r>
              <a:rPr sz="2000" spc="-90" dirty="0">
                <a:latin typeface="Times New Roman"/>
                <a:cs typeface="Times New Roman"/>
              </a:rPr>
              <a:t> </a:t>
            </a:r>
            <a:r>
              <a:rPr sz="2000" dirty="0">
                <a:latin typeface="Calibri"/>
                <a:cs typeface="Calibri"/>
              </a:rPr>
              <a:t>widget</a:t>
            </a:r>
            <a:r>
              <a:rPr sz="2000" spc="-90" dirty="0">
                <a:latin typeface="Times New Roman"/>
                <a:cs typeface="Times New Roman"/>
              </a:rPr>
              <a:t> </a:t>
            </a:r>
            <a:r>
              <a:rPr sz="2000" dirty="0">
                <a:latin typeface="Calibri"/>
                <a:cs typeface="Calibri"/>
              </a:rPr>
              <a:t>is</a:t>
            </a:r>
            <a:r>
              <a:rPr sz="2000" spc="-80" dirty="0">
                <a:latin typeface="Times New Roman"/>
                <a:cs typeface="Times New Roman"/>
              </a:rPr>
              <a:t> </a:t>
            </a:r>
            <a:r>
              <a:rPr sz="2000" dirty="0">
                <a:latin typeface="Calibri"/>
                <a:cs typeface="Calibri"/>
              </a:rPr>
              <a:t>mainly</a:t>
            </a:r>
            <a:r>
              <a:rPr sz="2000" spc="-80" dirty="0">
                <a:latin typeface="Times New Roman"/>
                <a:cs typeface="Times New Roman"/>
              </a:rPr>
              <a:t> </a:t>
            </a:r>
            <a:r>
              <a:rPr sz="2000" dirty="0">
                <a:latin typeface="Calibri"/>
                <a:cs typeface="Calibri"/>
              </a:rPr>
              <a:t>used</a:t>
            </a:r>
            <a:r>
              <a:rPr sz="2000" spc="-80" dirty="0">
                <a:latin typeface="Times New Roman"/>
                <a:cs typeface="Times New Roman"/>
              </a:rPr>
              <a:t> </a:t>
            </a:r>
            <a:r>
              <a:rPr sz="2000" spc="-25" dirty="0">
                <a:latin typeface="Calibri"/>
                <a:cs typeface="Calibri"/>
              </a:rPr>
              <a:t>to</a:t>
            </a:r>
            <a:r>
              <a:rPr sz="2000" spc="-25" dirty="0">
                <a:latin typeface="Times New Roman"/>
                <a:cs typeface="Times New Roman"/>
              </a:rPr>
              <a:t> </a:t>
            </a:r>
            <a:r>
              <a:rPr sz="2000" dirty="0">
                <a:latin typeface="Calibri"/>
                <a:cs typeface="Calibri"/>
              </a:rPr>
              <a:t>provide</a:t>
            </a:r>
            <a:r>
              <a:rPr sz="2000" spc="-95" dirty="0">
                <a:latin typeface="Times New Roman"/>
                <a:cs typeface="Times New Roman"/>
              </a:rPr>
              <a:t> </a:t>
            </a:r>
            <a:r>
              <a:rPr sz="2000" dirty="0">
                <a:latin typeface="Calibri"/>
                <a:cs typeface="Calibri"/>
              </a:rPr>
              <a:t>a</a:t>
            </a:r>
            <a:r>
              <a:rPr sz="2000" spc="-90" dirty="0">
                <a:latin typeface="Times New Roman"/>
                <a:cs typeface="Times New Roman"/>
              </a:rPr>
              <a:t> </a:t>
            </a:r>
            <a:r>
              <a:rPr sz="2000" dirty="0">
                <a:latin typeface="Calibri"/>
                <a:cs typeface="Calibri"/>
              </a:rPr>
              <a:t>message</a:t>
            </a:r>
            <a:r>
              <a:rPr sz="2000" spc="-75" dirty="0">
                <a:latin typeface="Times New Roman"/>
                <a:cs typeface="Times New Roman"/>
              </a:rPr>
              <a:t> </a:t>
            </a:r>
            <a:r>
              <a:rPr sz="2000" dirty="0">
                <a:latin typeface="Calibri"/>
                <a:cs typeface="Calibri"/>
              </a:rPr>
              <a:t>about</a:t>
            </a:r>
            <a:r>
              <a:rPr sz="2000" spc="-100" dirty="0">
                <a:latin typeface="Times New Roman"/>
                <a:cs typeface="Times New Roman"/>
              </a:rPr>
              <a:t> </a:t>
            </a:r>
            <a:r>
              <a:rPr sz="2000" dirty="0">
                <a:latin typeface="Calibri"/>
                <a:cs typeface="Calibri"/>
              </a:rPr>
              <a:t>the</a:t>
            </a:r>
            <a:r>
              <a:rPr sz="2000" spc="-95" dirty="0">
                <a:latin typeface="Times New Roman"/>
                <a:cs typeface="Times New Roman"/>
              </a:rPr>
              <a:t> </a:t>
            </a:r>
            <a:r>
              <a:rPr sz="2000" spc="-20" dirty="0">
                <a:latin typeface="Calibri"/>
                <a:cs typeface="Calibri"/>
              </a:rPr>
              <a:t>other</a:t>
            </a:r>
            <a:r>
              <a:rPr sz="2000" spc="-20" dirty="0">
                <a:latin typeface="Times New Roman"/>
                <a:cs typeface="Times New Roman"/>
              </a:rPr>
              <a:t> </a:t>
            </a:r>
            <a:r>
              <a:rPr sz="2000" dirty="0">
                <a:latin typeface="Calibri"/>
                <a:cs typeface="Calibri"/>
              </a:rPr>
              <a:t>widgets</a:t>
            </a:r>
            <a:r>
              <a:rPr sz="2000" spc="-95" dirty="0">
                <a:latin typeface="Times New Roman"/>
                <a:cs typeface="Times New Roman"/>
              </a:rPr>
              <a:t> </a:t>
            </a:r>
            <a:r>
              <a:rPr sz="2000" dirty="0">
                <a:latin typeface="Calibri"/>
                <a:cs typeface="Calibri"/>
              </a:rPr>
              <a:t>used</a:t>
            </a:r>
            <a:r>
              <a:rPr sz="2000" spc="-85" dirty="0">
                <a:latin typeface="Times New Roman"/>
                <a:cs typeface="Times New Roman"/>
              </a:rPr>
              <a:t> </a:t>
            </a:r>
            <a:r>
              <a:rPr sz="2000" dirty="0">
                <a:latin typeface="Calibri"/>
                <a:cs typeface="Calibri"/>
              </a:rPr>
              <a:t>in</a:t>
            </a:r>
            <a:r>
              <a:rPr sz="2000" spc="-90" dirty="0">
                <a:latin typeface="Times New Roman"/>
                <a:cs typeface="Times New Roman"/>
              </a:rPr>
              <a:t> </a:t>
            </a:r>
            <a:r>
              <a:rPr sz="2000" dirty="0">
                <a:latin typeface="Calibri"/>
                <a:cs typeface="Calibri"/>
              </a:rPr>
              <a:t>the</a:t>
            </a:r>
            <a:r>
              <a:rPr sz="2000" spc="-85" dirty="0">
                <a:latin typeface="Times New Roman"/>
                <a:cs typeface="Times New Roman"/>
              </a:rPr>
              <a:t> </a:t>
            </a:r>
            <a:r>
              <a:rPr sz="2000" spc="-10" dirty="0">
                <a:latin typeface="Calibri"/>
                <a:cs typeface="Calibri"/>
              </a:rPr>
              <a:t>Python</a:t>
            </a:r>
            <a:r>
              <a:rPr sz="2000" spc="-10" dirty="0">
                <a:latin typeface="Times New Roman"/>
                <a:cs typeface="Times New Roman"/>
              </a:rPr>
              <a:t> </a:t>
            </a:r>
            <a:r>
              <a:rPr sz="2000" spc="-10" dirty="0">
                <a:latin typeface="Calibri"/>
                <a:cs typeface="Calibri"/>
              </a:rPr>
              <a:t>Application</a:t>
            </a:r>
            <a:r>
              <a:rPr sz="2000" spc="-80" dirty="0">
                <a:latin typeface="Times New Roman"/>
                <a:cs typeface="Times New Roman"/>
              </a:rPr>
              <a:t> </a:t>
            </a:r>
            <a:r>
              <a:rPr sz="2000" dirty="0">
                <a:latin typeface="Calibri"/>
                <a:cs typeface="Calibri"/>
              </a:rPr>
              <a:t>to</a:t>
            </a:r>
            <a:r>
              <a:rPr sz="2000" spc="-70" dirty="0">
                <a:latin typeface="Times New Roman"/>
                <a:cs typeface="Times New Roman"/>
              </a:rPr>
              <a:t> </a:t>
            </a:r>
            <a:r>
              <a:rPr sz="2000" dirty="0">
                <a:latin typeface="Calibri"/>
                <a:cs typeface="Calibri"/>
              </a:rPr>
              <a:t>the</a:t>
            </a:r>
            <a:r>
              <a:rPr sz="2000" spc="-75" dirty="0">
                <a:latin typeface="Times New Roman"/>
                <a:cs typeface="Times New Roman"/>
              </a:rPr>
              <a:t> </a:t>
            </a:r>
            <a:r>
              <a:rPr sz="2000" spc="-10" dirty="0">
                <a:latin typeface="Calibri"/>
                <a:cs typeface="Calibri"/>
              </a:rPr>
              <a:t>user.</a:t>
            </a:r>
            <a:endParaRPr sz="2000">
              <a:latin typeface="Calibri"/>
              <a:cs typeface="Calibri"/>
            </a:endParaRPr>
          </a:p>
          <a:p>
            <a:pPr marL="355600" marR="5080" indent="-342900">
              <a:lnSpc>
                <a:spcPct val="100000"/>
              </a:lnSpc>
              <a:spcBef>
                <a:spcPts val="480"/>
              </a:spcBef>
              <a:buFont typeface="Microsoft Sans Serif"/>
              <a:buChar char="•"/>
              <a:tabLst>
                <a:tab pos="355600" algn="l"/>
              </a:tabLst>
            </a:pPr>
            <a:r>
              <a:rPr sz="2000" spc="-50" dirty="0">
                <a:latin typeface="Calibri"/>
                <a:cs typeface="Calibri"/>
              </a:rPr>
              <a:t>You</a:t>
            </a:r>
            <a:r>
              <a:rPr sz="2000" spc="-75" dirty="0">
                <a:latin typeface="Times New Roman"/>
                <a:cs typeface="Times New Roman"/>
              </a:rPr>
              <a:t> </a:t>
            </a:r>
            <a:r>
              <a:rPr sz="2000" dirty="0">
                <a:latin typeface="Calibri"/>
                <a:cs typeface="Calibri"/>
              </a:rPr>
              <a:t>can</a:t>
            </a:r>
            <a:r>
              <a:rPr sz="2000" spc="-95" dirty="0">
                <a:latin typeface="Times New Roman"/>
                <a:cs typeface="Times New Roman"/>
              </a:rPr>
              <a:t> </a:t>
            </a:r>
            <a:r>
              <a:rPr sz="2000" dirty="0">
                <a:latin typeface="Calibri"/>
                <a:cs typeface="Calibri"/>
              </a:rPr>
              <a:t>change</a:t>
            </a:r>
            <a:r>
              <a:rPr sz="2000" spc="-95" dirty="0">
                <a:latin typeface="Times New Roman"/>
                <a:cs typeface="Times New Roman"/>
              </a:rPr>
              <a:t> </a:t>
            </a:r>
            <a:r>
              <a:rPr sz="2000" dirty="0">
                <a:latin typeface="Calibri"/>
                <a:cs typeface="Calibri"/>
              </a:rPr>
              <a:t>or</a:t>
            </a:r>
            <a:r>
              <a:rPr sz="2000" spc="-85" dirty="0">
                <a:latin typeface="Times New Roman"/>
                <a:cs typeface="Times New Roman"/>
              </a:rPr>
              <a:t> </a:t>
            </a:r>
            <a:r>
              <a:rPr sz="2000" dirty="0">
                <a:latin typeface="Calibri"/>
                <a:cs typeface="Calibri"/>
              </a:rPr>
              <a:t>update</a:t>
            </a:r>
            <a:r>
              <a:rPr sz="2000" spc="-85" dirty="0">
                <a:latin typeface="Times New Roman"/>
                <a:cs typeface="Times New Roman"/>
              </a:rPr>
              <a:t> </a:t>
            </a:r>
            <a:r>
              <a:rPr sz="2000" dirty="0">
                <a:latin typeface="Calibri"/>
                <a:cs typeface="Calibri"/>
              </a:rPr>
              <a:t>the</a:t>
            </a:r>
            <a:r>
              <a:rPr sz="2000" spc="-75" dirty="0">
                <a:latin typeface="Times New Roman"/>
                <a:cs typeface="Times New Roman"/>
              </a:rPr>
              <a:t> </a:t>
            </a:r>
            <a:r>
              <a:rPr sz="2000" spc="-20" dirty="0">
                <a:latin typeface="Calibri"/>
                <a:cs typeface="Calibri"/>
              </a:rPr>
              <a:t>text</a:t>
            </a:r>
            <a:r>
              <a:rPr sz="2000" spc="-20" dirty="0">
                <a:latin typeface="Times New Roman"/>
                <a:cs typeface="Times New Roman"/>
              </a:rPr>
              <a:t> </a:t>
            </a:r>
            <a:r>
              <a:rPr sz="2000" dirty="0">
                <a:latin typeface="Calibri"/>
                <a:cs typeface="Calibri"/>
              </a:rPr>
              <a:t>inside</a:t>
            </a:r>
            <a:r>
              <a:rPr sz="2000" spc="-60" dirty="0">
                <a:latin typeface="Times New Roman"/>
                <a:cs typeface="Times New Roman"/>
              </a:rPr>
              <a:t> </a:t>
            </a:r>
            <a:r>
              <a:rPr sz="2000" dirty="0">
                <a:latin typeface="Calibri"/>
                <a:cs typeface="Calibri"/>
              </a:rPr>
              <a:t>the</a:t>
            </a:r>
            <a:r>
              <a:rPr sz="2000" spc="-80" dirty="0">
                <a:latin typeface="Times New Roman"/>
                <a:cs typeface="Times New Roman"/>
              </a:rPr>
              <a:t> </a:t>
            </a:r>
            <a:r>
              <a:rPr sz="2000" dirty="0">
                <a:latin typeface="Calibri"/>
                <a:cs typeface="Calibri"/>
              </a:rPr>
              <a:t>label</a:t>
            </a:r>
            <a:r>
              <a:rPr sz="2000" spc="-60" dirty="0">
                <a:latin typeface="Times New Roman"/>
                <a:cs typeface="Times New Roman"/>
              </a:rPr>
              <a:t> </a:t>
            </a:r>
            <a:r>
              <a:rPr sz="2000" spc="-10" dirty="0">
                <a:latin typeface="Calibri"/>
                <a:cs typeface="Calibri"/>
              </a:rPr>
              <a:t>widget</a:t>
            </a:r>
            <a:r>
              <a:rPr sz="2000" spc="-80" dirty="0">
                <a:latin typeface="Times New Roman"/>
                <a:cs typeface="Times New Roman"/>
              </a:rPr>
              <a:t> </a:t>
            </a:r>
            <a:r>
              <a:rPr sz="2000" spc="-10" dirty="0">
                <a:latin typeface="Calibri"/>
                <a:cs typeface="Calibri"/>
              </a:rPr>
              <a:t>anytime</a:t>
            </a:r>
            <a:r>
              <a:rPr sz="2000" spc="-75" dirty="0">
                <a:latin typeface="Times New Roman"/>
                <a:cs typeface="Times New Roman"/>
              </a:rPr>
              <a:t> </a:t>
            </a:r>
            <a:r>
              <a:rPr sz="2000" spc="-25" dirty="0">
                <a:latin typeface="Calibri"/>
                <a:cs typeface="Calibri"/>
              </a:rPr>
              <a:t>you</a:t>
            </a:r>
            <a:r>
              <a:rPr sz="2000" spc="-25" dirty="0">
                <a:latin typeface="Times New Roman"/>
                <a:cs typeface="Times New Roman"/>
              </a:rPr>
              <a:t> </a:t>
            </a:r>
            <a:r>
              <a:rPr sz="2000" spc="-10" dirty="0">
                <a:latin typeface="Calibri"/>
                <a:cs typeface="Calibri"/>
              </a:rPr>
              <a:t>want.</a:t>
            </a:r>
            <a:endParaRPr sz="2000">
              <a:latin typeface="Calibri"/>
              <a:cs typeface="Calibri"/>
            </a:endParaRPr>
          </a:p>
          <a:p>
            <a:pPr marL="355600" marR="287655" indent="-342900">
              <a:lnSpc>
                <a:spcPct val="100000"/>
              </a:lnSpc>
              <a:spcBef>
                <a:spcPts val="484"/>
              </a:spcBef>
              <a:buFont typeface="Microsoft Sans Serif"/>
              <a:buChar char="•"/>
              <a:tabLst>
                <a:tab pos="355600" algn="l"/>
              </a:tabLst>
            </a:pPr>
            <a:r>
              <a:rPr sz="2000" dirty="0">
                <a:latin typeface="Calibri"/>
                <a:cs typeface="Calibri"/>
              </a:rPr>
              <a:t>This</a:t>
            </a:r>
            <a:r>
              <a:rPr sz="2000" spc="-90" dirty="0">
                <a:latin typeface="Times New Roman"/>
                <a:cs typeface="Times New Roman"/>
              </a:rPr>
              <a:t> </a:t>
            </a:r>
            <a:r>
              <a:rPr sz="2000" dirty="0">
                <a:latin typeface="Calibri"/>
                <a:cs typeface="Calibri"/>
              </a:rPr>
              <a:t>widget</a:t>
            </a:r>
            <a:r>
              <a:rPr sz="2000" spc="-85" dirty="0">
                <a:latin typeface="Times New Roman"/>
                <a:cs typeface="Times New Roman"/>
              </a:rPr>
              <a:t> </a:t>
            </a:r>
            <a:r>
              <a:rPr sz="2000" dirty="0">
                <a:latin typeface="Calibri"/>
                <a:cs typeface="Calibri"/>
              </a:rPr>
              <a:t>uses</a:t>
            </a:r>
            <a:r>
              <a:rPr sz="2000" spc="-70" dirty="0">
                <a:latin typeface="Times New Roman"/>
                <a:cs typeface="Times New Roman"/>
              </a:rPr>
              <a:t> </a:t>
            </a:r>
            <a:r>
              <a:rPr sz="2000" dirty="0">
                <a:latin typeface="Calibri"/>
                <a:cs typeface="Calibri"/>
              </a:rPr>
              <a:t>only</a:t>
            </a:r>
            <a:r>
              <a:rPr sz="2000" spc="-90" dirty="0">
                <a:latin typeface="Times New Roman"/>
                <a:cs typeface="Times New Roman"/>
              </a:rPr>
              <a:t> </a:t>
            </a:r>
            <a:r>
              <a:rPr sz="2000" dirty="0">
                <a:latin typeface="Calibri"/>
                <a:cs typeface="Calibri"/>
              </a:rPr>
              <a:t>one</a:t>
            </a:r>
            <a:r>
              <a:rPr sz="2000" spc="-80" dirty="0">
                <a:latin typeface="Times New Roman"/>
                <a:cs typeface="Times New Roman"/>
              </a:rPr>
              <a:t> </a:t>
            </a:r>
            <a:r>
              <a:rPr sz="2000" spc="-10" dirty="0">
                <a:latin typeface="Calibri"/>
                <a:cs typeface="Calibri"/>
              </a:rPr>
              <a:t>font</a:t>
            </a:r>
            <a:r>
              <a:rPr sz="2000" spc="-95" dirty="0">
                <a:latin typeface="Times New Roman"/>
                <a:cs typeface="Times New Roman"/>
              </a:rPr>
              <a:t> </a:t>
            </a:r>
            <a:r>
              <a:rPr sz="2000" spc="-25" dirty="0">
                <a:latin typeface="Calibri"/>
                <a:cs typeface="Calibri"/>
              </a:rPr>
              <a:t>at</a:t>
            </a:r>
            <a:r>
              <a:rPr sz="2000" spc="-25" dirty="0">
                <a:latin typeface="Times New Roman"/>
                <a:cs typeface="Times New Roman"/>
              </a:rPr>
              <a:t> </a:t>
            </a:r>
            <a:r>
              <a:rPr sz="2000" dirty="0">
                <a:latin typeface="Calibri"/>
                <a:cs typeface="Calibri"/>
              </a:rPr>
              <a:t>the</a:t>
            </a:r>
            <a:r>
              <a:rPr sz="2000" spc="-70" dirty="0">
                <a:latin typeface="Times New Roman"/>
                <a:cs typeface="Times New Roman"/>
              </a:rPr>
              <a:t> </a:t>
            </a:r>
            <a:r>
              <a:rPr sz="2000" dirty="0">
                <a:latin typeface="Calibri"/>
                <a:cs typeface="Calibri"/>
              </a:rPr>
              <a:t>time</a:t>
            </a:r>
            <a:r>
              <a:rPr sz="2000" spc="-50" dirty="0">
                <a:latin typeface="Times New Roman"/>
                <a:cs typeface="Times New Roman"/>
              </a:rPr>
              <a:t> </a:t>
            </a:r>
            <a:r>
              <a:rPr sz="2000" dirty="0">
                <a:latin typeface="Calibri"/>
                <a:cs typeface="Calibri"/>
              </a:rPr>
              <a:t>of</a:t>
            </a:r>
            <a:r>
              <a:rPr sz="2000" spc="-75" dirty="0">
                <a:latin typeface="Times New Roman"/>
                <a:cs typeface="Times New Roman"/>
              </a:rPr>
              <a:t> </a:t>
            </a:r>
            <a:r>
              <a:rPr sz="2000" spc="-10" dirty="0">
                <a:latin typeface="Calibri"/>
                <a:cs typeface="Calibri"/>
              </a:rPr>
              <a:t>displaying</a:t>
            </a:r>
            <a:r>
              <a:rPr sz="2000" spc="-80" dirty="0">
                <a:latin typeface="Times New Roman"/>
                <a:cs typeface="Times New Roman"/>
              </a:rPr>
              <a:t> </a:t>
            </a:r>
            <a:r>
              <a:rPr sz="2000" dirty="0">
                <a:latin typeface="Calibri"/>
                <a:cs typeface="Calibri"/>
              </a:rPr>
              <a:t>some</a:t>
            </a:r>
            <a:r>
              <a:rPr sz="2000" spc="-70" dirty="0">
                <a:latin typeface="Times New Roman"/>
                <a:cs typeface="Times New Roman"/>
              </a:rPr>
              <a:t> </a:t>
            </a:r>
            <a:r>
              <a:rPr sz="2000" spc="-10" dirty="0">
                <a:latin typeface="Calibri"/>
                <a:cs typeface="Calibri"/>
              </a:rPr>
              <a:t>text.</a:t>
            </a:r>
            <a:endParaRPr sz="2000">
              <a:latin typeface="Calibri"/>
              <a:cs typeface="Calibri"/>
            </a:endParaRPr>
          </a:p>
          <a:p>
            <a:pPr marL="355600" marR="10160" indent="-342900">
              <a:lnSpc>
                <a:spcPct val="100000"/>
              </a:lnSpc>
              <a:spcBef>
                <a:spcPts val="590"/>
              </a:spcBef>
            </a:pPr>
            <a:r>
              <a:rPr sz="2600" dirty="0">
                <a:latin typeface="Calibri"/>
                <a:cs typeface="Calibri"/>
              </a:rPr>
              <a:t>The</a:t>
            </a:r>
            <a:r>
              <a:rPr sz="2600" spc="-100" dirty="0">
                <a:latin typeface="Times New Roman"/>
                <a:cs typeface="Times New Roman"/>
              </a:rPr>
              <a:t> </a:t>
            </a:r>
            <a:r>
              <a:rPr sz="2600" spc="-20" dirty="0">
                <a:latin typeface="Calibri"/>
                <a:cs typeface="Calibri"/>
              </a:rPr>
              <a:t>syntax</a:t>
            </a:r>
            <a:r>
              <a:rPr sz="2600" spc="-90" dirty="0">
                <a:latin typeface="Times New Roman"/>
                <a:cs typeface="Times New Roman"/>
              </a:rPr>
              <a:t> </a:t>
            </a:r>
            <a:r>
              <a:rPr sz="2600" dirty="0">
                <a:latin typeface="Calibri"/>
                <a:cs typeface="Calibri"/>
              </a:rPr>
              <a:t>of</a:t>
            </a:r>
            <a:r>
              <a:rPr sz="2600" spc="-85" dirty="0">
                <a:latin typeface="Times New Roman"/>
                <a:cs typeface="Times New Roman"/>
              </a:rPr>
              <a:t> </a:t>
            </a:r>
            <a:r>
              <a:rPr sz="2600" dirty="0">
                <a:latin typeface="Calibri"/>
                <a:cs typeface="Calibri"/>
              </a:rPr>
              <a:t>the</a:t>
            </a:r>
            <a:r>
              <a:rPr sz="2600" spc="-90" dirty="0">
                <a:latin typeface="Times New Roman"/>
                <a:cs typeface="Times New Roman"/>
              </a:rPr>
              <a:t> </a:t>
            </a:r>
            <a:r>
              <a:rPr sz="2600" dirty="0">
                <a:latin typeface="Calibri"/>
                <a:cs typeface="Calibri"/>
              </a:rPr>
              <a:t>label</a:t>
            </a:r>
            <a:r>
              <a:rPr sz="2600" spc="-95" dirty="0">
                <a:latin typeface="Times New Roman"/>
                <a:cs typeface="Times New Roman"/>
              </a:rPr>
              <a:t> </a:t>
            </a:r>
            <a:r>
              <a:rPr sz="2600" spc="-10" dirty="0">
                <a:latin typeface="Calibri"/>
                <a:cs typeface="Calibri"/>
              </a:rPr>
              <a:t>widget</a:t>
            </a:r>
            <a:r>
              <a:rPr sz="2600" spc="-10" dirty="0">
                <a:latin typeface="Times New Roman"/>
                <a:cs typeface="Times New Roman"/>
              </a:rPr>
              <a:t> </a:t>
            </a:r>
            <a:r>
              <a:rPr sz="2600" dirty="0">
                <a:latin typeface="Calibri"/>
                <a:cs typeface="Calibri"/>
              </a:rPr>
              <a:t>is</a:t>
            </a:r>
            <a:r>
              <a:rPr sz="2600" spc="-110" dirty="0">
                <a:latin typeface="Times New Roman"/>
                <a:cs typeface="Times New Roman"/>
              </a:rPr>
              <a:t> </a:t>
            </a:r>
            <a:r>
              <a:rPr sz="2600" dirty="0">
                <a:latin typeface="Calibri"/>
                <a:cs typeface="Calibri"/>
              </a:rPr>
              <a:t>given</a:t>
            </a:r>
            <a:r>
              <a:rPr sz="2600" spc="-110" dirty="0">
                <a:latin typeface="Times New Roman"/>
                <a:cs typeface="Times New Roman"/>
              </a:rPr>
              <a:t> </a:t>
            </a:r>
            <a:r>
              <a:rPr sz="2600" spc="-10" dirty="0">
                <a:latin typeface="Calibri"/>
                <a:cs typeface="Calibri"/>
              </a:rPr>
              <a:t>below,</a:t>
            </a:r>
            <a:endParaRPr sz="2600">
              <a:latin typeface="Calibri"/>
              <a:cs typeface="Calibri"/>
            </a:endParaRPr>
          </a:p>
          <a:p>
            <a:pPr marL="12700">
              <a:lnSpc>
                <a:spcPct val="100000"/>
              </a:lnSpc>
              <a:spcBef>
                <a:spcPts val="620"/>
              </a:spcBef>
            </a:pPr>
            <a:r>
              <a:rPr sz="2600" dirty="0">
                <a:latin typeface="Calibri"/>
                <a:cs typeface="Calibri"/>
              </a:rPr>
              <a:t>W</a:t>
            </a:r>
            <a:r>
              <a:rPr sz="2600" spc="-75" dirty="0">
                <a:latin typeface="Times New Roman"/>
                <a:cs typeface="Times New Roman"/>
              </a:rPr>
              <a:t> </a:t>
            </a:r>
            <a:r>
              <a:rPr sz="2600" dirty="0">
                <a:latin typeface="Calibri"/>
                <a:cs typeface="Calibri"/>
              </a:rPr>
              <a:t>=</a:t>
            </a:r>
            <a:r>
              <a:rPr sz="2600" spc="-70" dirty="0">
                <a:latin typeface="Times New Roman"/>
                <a:cs typeface="Times New Roman"/>
              </a:rPr>
              <a:t> </a:t>
            </a:r>
            <a:r>
              <a:rPr sz="2600" spc="-10" dirty="0">
                <a:latin typeface="Calibri"/>
                <a:cs typeface="Calibri"/>
              </a:rPr>
              <a:t>Label(master,options)</a:t>
            </a:r>
            <a:endParaRPr sz="2600">
              <a:latin typeface="Calibri"/>
              <a:cs typeface="Calibri"/>
            </a:endParaRPr>
          </a:p>
        </p:txBody>
      </p:sp>
      <p:sp>
        <p:nvSpPr>
          <p:cNvPr id="4" name="object 4"/>
          <p:cNvSpPr txBox="1">
            <a:spLocks noGrp="1"/>
          </p:cNvSpPr>
          <p:nvPr>
            <p:ph type="title"/>
          </p:nvPr>
        </p:nvSpPr>
        <p:spPr>
          <a:xfrm>
            <a:off x="4727832" y="164069"/>
            <a:ext cx="1281430" cy="422275"/>
          </a:xfrm>
          <a:prstGeom prst="rect">
            <a:avLst/>
          </a:prstGeom>
        </p:spPr>
        <p:txBody>
          <a:bodyPr vert="horz" wrap="square" lIns="0" tIns="13335" rIns="0" bIns="0" rtlCol="0">
            <a:spAutoFit/>
          </a:bodyPr>
          <a:lstStyle/>
          <a:p>
            <a:pPr marL="12700">
              <a:lnSpc>
                <a:spcPct val="100000"/>
              </a:lnSpc>
              <a:spcBef>
                <a:spcPts val="105"/>
              </a:spcBef>
            </a:pPr>
            <a:r>
              <a:rPr sz="2600" spc="-10" dirty="0"/>
              <a:t>Example:</a:t>
            </a:r>
            <a:endParaRPr sz="2600"/>
          </a:p>
        </p:txBody>
      </p:sp>
      <p:sp>
        <p:nvSpPr>
          <p:cNvPr id="5" name="object 5"/>
          <p:cNvSpPr txBox="1"/>
          <p:nvPr/>
        </p:nvSpPr>
        <p:spPr>
          <a:xfrm>
            <a:off x="4727832" y="565438"/>
            <a:ext cx="3653154" cy="3928110"/>
          </a:xfrm>
          <a:prstGeom prst="rect">
            <a:avLst/>
          </a:prstGeom>
        </p:spPr>
        <p:txBody>
          <a:bodyPr vert="horz" wrap="square" lIns="0" tIns="73660" rIns="0" bIns="0" rtlCol="0">
            <a:spAutoFit/>
          </a:bodyPr>
          <a:lstStyle/>
          <a:p>
            <a:pPr marL="12700">
              <a:lnSpc>
                <a:spcPct val="100000"/>
              </a:lnSpc>
              <a:spcBef>
                <a:spcPts val="580"/>
              </a:spcBef>
            </a:pPr>
            <a:r>
              <a:rPr sz="2000" dirty="0">
                <a:latin typeface="Calibri"/>
                <a:cs typeface="Calibri"/>
              </a:rPr>
              <a:t>import</a:t>
            </a:r>
            <a:r>
              <a:rPr sz="2000" spc="-70" dirty="0">
                <a:latin typeface="Times New Roman"/>
                <a:cs typeface="Times New Roman"/>
              </a:rPr>
              <a:t> </a:t>
            </a:r>
            <a:r>
              <a:rPr sz="2000" spc="-10" dirty="0">
                <a:latin typeface="Calibri"/>
                <a:cs typeface="Calibri"/>
              </a:rPr>
              <a:t>tkinter</a:t>
            </a:r>
            <a:endParaRPr sz="2000">
              <a:latin typeface="Calibri"/>
              <a:cs typeface="Calibri"/>
            </a:endParaRPr>
          </a:p>
          <a:p>
            <a:pPr marL="12700" marR="1442085">
              <a:lnSpc>
                <a:spcPct val="120000"/>
              </a:lnSpc>
            </a:pPr>
            <a:r>
              <a:rPr sz="2000" dirty="0">
                <a:latin typeface="Calibri"/>
                <a:cs typeface="Calibri"/>
              </a:rPr>
              <a:t>from</a:t>
            </a:r>
            <a:r>
              <a:rPr sz="2000" spc="-85" dirty="0">
                <a:latin typeface="Times New Roman"/>
                <a:cs typeface="Times New Roman"/>
              </a:rPr>
              <a:t> </a:t>
            </a:r>
            <a:r>
              <a:rPr sz="2000" spc="-10" dirty="0">
                <a:latin typeface="Calibri"/>
                <a:cs typeface="Calibri"/>
              </a:rPr>
              <a:t>tkinter</a:t>
            </a:r>
            <a:r>
              <a:rPr sz="2000" spc="-70" dirty="0">
                <a:latin typeface="Times New Roman"/>
                <a:cs typeface="Times New Roman"/>
              </a:rPr>
              <a:t> </a:t>
            </a:r>
            <a:r>
              <a:rPr sz="2000" dirty="0">
                <a:latin typeface="Calibri"/>
                <a:cs typeface="Calibri"/>
              </a:rPr>
              <a:t>import</a:t>
            </a:r>
            <a:r>
              <a:rPr sz="2000" spc="-85" dirty="0">
                <a:latin typeface="Times New Roman"/>
                <a:cs typeface="Times New Roman"/>
              </a:rPr>
              <a:t> </a:t>
            </a:r>
            <a:r>
              <a:rPr sz="2000" spc="-50" dirty="0">
                <a:latin typeface="Calibri"/>
                <a:cs typeface="Calibri"/>
              </a:rPr>
              <a:t>*</a:t>
            </a:r>
            <a:r>
              <a:rPr sz="2000" spc="-50" dirty="0">
                <a:latin typeface="Times New Roman"/>
                <a:cs typeface="Times New Roman"/>
              </a:rPr>
              <a:t> </a:t>
            </a:r>
            <a:r>
              <a:rPr sz="2000" dirty="0">
                <a:latin typeface="Calibri"/>
                <a:cs typeface="Calibri"/>
              </a:rPr>
              <a:t>win</a:t>
            </a:r>
            <a:r>
              <a:rPr sz="2000" spc="-75" dirty="0">
                <a:latin typeface="Times New Roman"/>
                <a:cs typeface="Times New Roman"/>
              </a:rPr>
              <a:t> </a:t>
            </a:r>
            <a:r>
              <a:rPr sz="2000" dirty="0">
                <a:latin typeface="Calibri"/>
                <a:cs typeface="Calibri"/>
              </a:rPr>
              <a:t>=</a:t>
            </a:r>
            <a:r>
              <a:rPr sz="2000" spc="-60" dirty="0">
                <a:latin typeface="Times New Roman"/>
                <a:cs typeface="Times New Roman"/>
              </a:rPr>
              <a:t> </a:t>
            </a:r>
            <a:r>
              <a:rPr sz="2000" spc="-20" dirty="0">
                <a:latin typeface="Calibri"/>
                <a:cs typeface="Calibri"/>
              </a:rPr>
              <a:t>Tk()</a:t>
            </a:r>
            <a:endParaRPr sz="2000">
              <a:latin typeface="Calibri"/>
              <a:cs typeface="Calibri"/>
            </a:endParaRPr>
          </a:p>
          <a:p>
            <a:pPr marL="12700">
              <a:lnSpc>
                <a:spcPct val="100000"/>
              </a:lnSpc>
              <a:spcBef>
                <a:spcPts val="484"/>
              </a:spcBef>
            </a:pPr>
            <a:r>
              <a:rPr sz="2000" dirty="0">
                <a:latin typeface="Calibri"/>
                <a:cs typeface="Calibri"/>
              </a:rPr>
              <a:t>var</a:t>
            </a:r>
            <a:r>
              <a:rPr sz="2000" spc="-80" dirty="0">
                <a:latin typeface="Times New Roman"/>
                <a:cs typeface="Times New Roman"/>
              </a:rPr>
              <a:t> </a:t>
            </a:r>
            <a:r>
              <a:rPr sz="2000" dirty="0">
                <a:latin typeface="Calibri"/>
                <a:cs typeface="Calibri"/>
              </a:rPr>
              <a:t>=</a:t>
            </a:r>
            <a:r>
              <a:rPr sz="2000" spc="-90" dirty="0">
                <a:latin typeface="Times New Roman"/>
                <a:cs typeface="Times New Roman"/>
              </a:rPr>
              <a:t> </a:t>
            </a:r>
            <a:r>
              <a:rPr sz="2000" spc="-10" dirty="0">
                <a:latin typeface="Calibri"/>
                <a:cs typeface="Calibri"/>
              </a:rPr>
              <a:t>StringVar()</a:t>
            </a:r>
            <a:endParaRPr sz="2000">
              <a:latin typeface="Calibri"/>
              <a:cs typeface="Calibri"/>
            </a:endParaRPr>
          </a:p>
          <a:p>
            <a:pPr marL="355600" marR="5080" indent="-342900">
              <a:lnSpc>
                <a:spcPct val="100000"/>
              </a:lnSpc>
              <a:spcBef>
                <a:spcPts val="480"/>
              </a:spcBef>
            </a:pPr>
            <a:r>
              <a:rPr sz="2000" dirty="0">
                <a:latin typeface="Calibri"/>
                <a:cs typeface="Calibri"/>
              </a:rPr>
              <a:t>label</a:t>
            </a:r>
            <a:r>
              <a:rPr sz="2000" spc="-70" dirty="0">
                <a:latin typeface="Times New Roman"/>
                <a:cs typeface="Times New Roman"/>
              </a:rPr>
              <a:t> </a:t>
            </a:r>
            <a:r>
              <a:rPr sz="2000" dirty="0">
                <a:latin typeface="Calibri"/>
                <a:cs typeface="Calibri"/>
              </a:rPr>
              <a:t>=</a:t>
            </a:r>
            <a:r>
              <a:rPr sz="2000" spc="-85" dirty="0">
                <a:latin typeface="Times New Roman"/>
                <a:cs typeface="Times New Roman"/>
              </a:rPr>
              <a:t> </a:t>
            </a:r>
            <a:r>
              <a:rPr sz="2000" dirty="0">
                <a:latin typeface="Calibri"/>
                <a:cs typeface="Calibri"/>
              </a:rPr>
              <a:t>Label(</a:t>
            </a:r>
            <a:r>
              <a:rPr sz="2000" spc="-75" dirty="0">
                <a:latin typeface="Times New Roman"/>
                <a:cs typeface="Times New Roman"/>
              </a:rPr>
              <a:t> </a:t>
            </a:r>
            <a:r>
              <a:rPr sz="2000" dirty="0">
                <a:latin typeface="Calibri"/>
                <a:cs typeface="Calibri"/>
              </a:rPr>
              <a:t>win,</a:t>
            </a:r>
            <a:r>
              <a:rPr sz="2000" spc="-75" dirty="0">
                <a:latin typeface="Times New Roman"/>
                <a:cs typeface="Times New Roman"/>
              </a:rPr>
              <a:t> </a:t>
            </a:r>
            <a:r>
              <a:rPr sz="2000" spc="-20" dirty="0">
                <a:latin typeface="Calibri"/>
                <a:cs typeface="Calibri"/>
              </a:rPr>
              <a:t>textvariable=var,</a:t>
            </a:r>
            <a:r>
              <a:rPr sz="2000" spc="-20" dirty="0">
                <a:latin typeface="Times New Roman"/>
                <a:cs typeface="Times New Roman"/>
              </a:rPr>
              <a:t> </a:t>
            </a:r>
            <a:r>
              <a:rPr sz="2000" spc="-10" dirty="0">
                <a:latin typeface="Calibri"/>
                <a:cs typeface="Calibri"/>
              </a:rPr>
              <a:t>relief=RAISED</a:t>
            </a:r>
            <a:r>
              <a:rPr sz="2000" spc="-60" dirty="0">
                <a:latin typeface="Times New Roman"/>
                <a:cs typeface="Times New Roman"/>
              </a:rPr>
              <a:t> </a:t>
            </a:r>
            <a:r>
              <a:rPr sz="2000" spc="-50" dirty="0">
                <a:latin typeface="Calibri"/>
                <a:cs typeface="Calibri"/>
              </a:rPr>
              <a:t>)</a:t>
            </a:r>
            <a:endParaRPr sz="2000">
              <a:latin typeface="Calibri"/>
              <a:cs typeface="Calibri"/>
            </a:endParaRPr>
          </a:p>
          <a:p>
            <a:pPr marL="12700">
              <a:lnSpc>
                <a:spcPct val="100000"/>
              </a:lnSpc>
              <a:spcBef>
                <a:spcPts val="480"/>
              </a:spcBef>
            </a:pPr>
            <a:r>
              <a:rPr sz="2000" dirty="0">
                <a:latin typeface="Calibri"/>
                <a:cs typeface="Calibri"/>
              </a:rPr>
              <a:t>#</a:t>
            </a:r>
            <a:r>
              <a:rPr sz="2000" spc="-90" dirty="0">
                <a:latin typeface="Times New Roman"/>
                <a:cs typeface="Times New Roman"/>
              </a:rPr>
              <a:t> </a:t>
            </a:r>
            <a:r>
              <a:rPr sz="2000" dirty="0">
                <a:latin typeface="Calibri"/>
                <a:cs typeface="Calibri"/>
              </a:rPr>
              <a:t>set</a:t>
            </a:r>
            <a:r>
              <a:rPr sz="2000" spc="-70" dirty="0">
                <a:latin typeface="Times New Roman"/>
                <a:cs typeface="Times New Roman"/>
              </a:rPr>
              <a:t> </a:t>
            </a:r>
            <a:r>
              <a:rPr sz="2000" dirty="0">
                <a:latin typeface="Calibri"/>
                <a:cs typeface="Calibri"/>
              </a:rPr>
              <a:t>label</a:t>
            </a:r>
            <a:r>
              <a:rPr sz="2000" spc="-90" dirty="0">
                <a:latin typeface="Times New Roman"/>
                <a:cs typeface="Times New Roman"/>
              </a:rPr>
              <a:t> </a:t>
            </a:r>
            <a:r>
              <a:rPr sz="2000" spc="-10" dirty="0">
                <a:latin typeface="Calibri"/>
                <a:cs typeface="Calibri"/>
              </a:rPr>
              <a:t>value</a:t>
            </a:r>
            <a:endParaRPr sz="2000">
              <a:latin typeface="Calibri"/>
              <a:cs typeface="Calibri"/>
            </a:endParaRPr>
          </a:p>
          <a:p>
            <a:pPr marL="12700">
              <a:lnSpc>
                <a:spcPct val="100000"/>
              </a:lnSpc>
              <a:spcBef>
                <a:spcPts val="480"/>
              </a:spcBef>
            </a:pPr>
            <a:r>
              <a:rPr sz="2000" spc="-30" dirty="0">
                <a:latin typeface="Calibri"/>
                <a:cs typeface="Calibri"/>
              </a:rPr>
              <a:t>var.set("Hey!?</a:t>
            </a:r>
            <a:r>
              <a:rPr sz="2000" spc="-40" dirty="0">
                <a:latin typeface="Times New Roman"/>
                <a:cs typeface="Times New Roman"/>
              </a:rPr>
              <a:t> </a:t>
            </a:r>
            <a:r>
              <a:rPr sz="2000" spc="-20" dirty="0">
                <a:latin typeface="Calibri"/>
                <a:cs typeface="Calibri"/>
              </a:rPr>
              <a:t>Welcome</a:t>
            </a:r>
            <a:r>
              <a:rPr sz="2000" spc="-40" dirty="0">
                <a:latin typeface="Times New Roman"/>
                <a:cs typeface="Times New Roman"/>
              </a:rPr>
              <a:t> </a:t>
            </a:r>
            <a:r>
              <a:rPr sz="2000" spc="-25" dirty="0">
                <a:latin typeface="Calibri"/>
                <a:cs typeface="Calibri"/>
              </a:rPr>
              <a:t>to</a:t>
            </a:r>
            <a:endParaRPr sz="2000">
              <a:latin typeface="Calibri"/>
              <a:cs typeface="Calibri"/>
            </a:endParaRPr>
          </a:p>
          <a:p>
            <a:pPr marL="355600">
              <a:lnSpc>
                <a:spcPct val="100000"/>
              </a:lnSpc>
            </a:pPr>
            <a:r>
              <a:rPr sz="2000" spc="-10" dirty="0">
                <a:latin typeface="Calibri"/>
                <a:cs typeface="Calibri"/>
              </a:rPr>
              <a:t>StudyTonight")</a:t>
            </a:r>
            <a:endParaRPr sz="2000">
              <a:latin typeface="Calibri"/>
              <a:cs typeface="Calibri"/>
            </a:endParaRPr>
          </a:p>
          <a:p>
            <a:pPr marL="12700" marR="2061845">
              <a:lnSpc>
                <a:spcPct val="120000"/>
              </a:lnSpc>
            </a:pPr>
            <a:r>
              <a:rPr sz="2000" spc="-10" dirty="0">
                <a:latin typeface="Calibri"/>
                <a:cs typeface="Calibri"/>
              </a:rPr>
              <a:t>label.pack()</a:t>
            </a:r>
            <a:r>
              <a:rPr sz="2000" spc="-10" dirty="0">
                <a:latin typeface="Times New Roman"/>
                <a:cs typeface="Times New Roman"/>
              </a:rPr>
              <a:t> </a:t>
            </a:r>
            <a:r>
              <a:rPr sz="2000" spc="-10" dirty="0">
                <a:latin typeface="Calibri"/>
                <a:cs typeface="Calibri"/>
              </a:rPr>
              <a:t>win.mainloop()</a:t>
            </a:r>
            <a:endParaRPr sz="2000">
              <a:latin typeface="Calibri"/>
              <a:cs typeface="Calibri"/>
            </a:endParaRPr>
          </a:p>
        </p:txBody>
      </p:sp>
      <p:pic>
        <p:nvPicPr>
          <p:cNvPr id="6" name="object 6"/>
          <p:cNvPicPr/>
          <p:nvPr/>
        </p:nvPicPr>
        <p:blipFill>
          <a:blip r:embed="rId2" cstate="print"/>
          <a:stretch>
            <a:fillRect/>
          </a:stretch>
        </p:blipFill>
        <p:spPr>
          <a:xfrm>
            <a:off x="5029200" y="4876800"/>
            <a:ext cx="2909063" cy="838200"/>
          </a:xfrm>
          <a:prstGeom prst="rect">
            <a:avLst/>
          </a:prstGeom>
        </p:spPr>
      </p:pic>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152400"/>
            <a:ext cx="7672059" cy="6248400"/>
          </a:xfrm>
          <a:prstGeom prst="rect">
            <a:avLst/>
          </a:prstGeom>
        </p:spPr>
      </p:pic>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238754"/>
            <a:ext cx="2251075" cy="452120"/>
          </a:xfrm>
          <a:prstGeom prst="rect">
            <a:avLst/>
          </a:prstGeom>
        </p:spPr>
        <p:txBody>
          <a:bodyPr vert="horz" wrap="square" lIns="0" tIns="12065" rIns="0" bIns="0" rtlCol="0">
            <a:spAutoFit/>
          </a:bodyPr>
          <a:lstStyle/>
          <a:p>
            <a:pPr marL="12700">
              <a:lnSpc>
                <a:spcPct val="100000"/>
              </a:lnSpc>
              <a:spcBef>
                <a:spcPts val="95"/>
              </a:spcBef>
            </a:pPr>
            <a:r>
              <a:rPr sz="2800" b="0" dirty="0">
                <a:latin typeface="Calibri"/>
                <a:cs typeface="Calibri"/>
              </a:rPr>
              <a:t>3.</a:t>
            </a:r>
            <a:r>
              <a:rPr sz="2800" b="0" spc="-110" dirty="0">
                <a:latin typeface="Times New Roman"/>
                <a:cs typeface="Times New Roman"/>
              </a:rPr>
              <a:t> </a:t>
            </a:r>
            <a:r>
              <a:rPr sz="2800" dirty="0"/>
              <a:t>entry</a:t>
            </a:r>
            <a:r>
              <a:rPr sz="2800" b="0" spc="-105" dirty="0">
                <a:latin typeface="Times New Roman"/>
                <a:cs typeface="Times New Roman"/>
              </a:rPr>
              <a:t> </a:t>
            </a:r>
            <a:r>
              <a:rPr sz="2800" spc="-10" dirty="0"/>
              <a:t>widget</a:t>
            </a:r>
            <a:endParaRPr sz="2800">
              <a:latin typeface="Times New Roman"/>
              <a:cs typeface="Times New Roman"/>
            </a:endParaRPr>
          </a:p>
        </p:txBody>
      </p:sp>
      <p:sp>
        <p:nvSpPr>
          <p:cNvPr id="3" name="object 3"/>
          <p:cNvSpPr txBox="1"/>
          <p:nvPr/>
        </p:nvSpPr>
        <p:spPr>
          <a:xfrm>
            <a:off x="307340" y="732781"/>
            <a:ext cx="4043679" cy="4233545"/>
          </a:xfrm>
          <a:prstGeom prst="rect">
            <a:avLst/>
          </a:prstGeom>
        </p:spPr>
        <p:txBody>
          <a:bodyPr vert="horz" wrap="square" lIns="0" tIns="13335" rIns="0" bIns="0" rtlCol="0">
            <a:spAutoFit/>
          </a:bodyPr>
          <a:lstStyle/>
          <a:p>
            <a:pPr marL="355600" marR="5080" indent="-342900">
              <a:lnSpc>
                <a:spcPct val="100000"/>
              </a:lnSpc>
              <a:spcBef>
                <a:spcPts val="105"/>
              </a:spcBef>
              <a:buFont typeface="Microsoft Sans Serif"/>
              <a:buChar char="•"/>
              <a:tabLst>
                <a:tab pos="355600" algn="l"/>
              </a:tabLst>
            </a:pPr>
            <a:r>
              <a:rPr sz="2000" dirty="0">
                <a:latin typeface="Calibri"/>
                <a:cs typeface="Calibri"/>
              </a:rPr>
              <a:t>If</a:t>
            </a:r>
            <a:r>
              <a:rPr sz="2000" spc="-85" dirty="0">
                <a:latin typeface="Times New Roman"/>
                <a:cs typeface="Times New Roman"/>
              </a:rPr>
              <a:t> </a:t>
            </a:r>
            <a:r>
              <a:rPr sz="2000" dirty="0">
                <a:latin typeface="Calibri"/>
                <a:cs typeface="Calibri"/>
              </a:rPr>
              <a:t>you</a:t>
            </a:r>
            <a:r>
              <a:rPr sz="2000" spc="-95" dirty="0">
                <a:latin typeface="Times New Roman"/>
                <a:cs typeface="Times New Roman"/>
              </a:rPr>
              <a:t> </a:t>
            </a:r>
            <a:r>
              <a:rPr sz="2000" dirty="0">
                <a:latin typeface="Calibri"/>
                <a:cs typeface="Calibri"/>
              </a:rPr>
              <a:t>need</a:t>
            </a:r>
            <a:r>
              <a:rPr sz="2000" spc="-75" dirty="0">
                <a:latin typeface="Times New Roman"/>
                <a:cs typeface="Times New Roman"/>
              </a:rPr>
              <a:t> </a:t>
            </a:r>
            <a:r>
              <a:rPr sz="2000" dirty="0">
                <a:latin typeface="Calibri"/>
                <a:cs typeface="Calibri"/>
              </a:rPr>
              <a:t>to</a:t>
            </a:r>
            <a:r>
              <a:rPr sz="2000" spc="-75" dirty="0">
                <a:latin typeface="Times New Roman"/>
                <a:cs typeface="Times New Roman"/>
              </a:rPr>
              <a:t> </a:t>
            </a:r>
            <a:r>
              <a:rPr sz="2000" dirty="0">
                <a:latin typeface="Calibri"/>
                <a:cs typeface="Calibri"/>
              </a:rPr>
              <a:t>get</a:t>
            </a:r>
            <a:r>
              <a:rPr sz="2000" spc="-85" dirty="0">
                <a:latin typeface="Times New Roman"/>
                <a:cs typeface="Times New Roman"/>
              </a:rPr>
              <a:t> </a:t>
            </a:r>
            <a:r>
              <a:rPr sz="2000" dirty="0">
                <a:latin typeface="Calibri"/>
                <a:cs typeface="Calibri"/>
              </a:rPr>
              <a:t>a</a:t>
            </a:r>
            <a:r>
              <a:rPr sz="2000" spc="-80" dirty="0">
                <a:latin typeface="Times New Roman"/>
                <a:cs typeface="Times New Roman"/>
              </a:rPr>
              <a:t> </a:t>
            </a:r>
            <a:r>
              <a:rPr sz="2000" dirty="0">
                <a:latin typeface="Calibri"/>
                <a:cs typeface="Calibri"/>
              </a:rPr>
              <a:t>little</a:t>
            </a:r>
            <a:r>
              <a:rPr sz="2000" spc="-55" dirty="0">
                <a:latin typeface="Times New Roman"/>
                <a:cs typeface="Times New Roman"/>
              </a:rPr>
              <a:t> </a:t>
            </a:r>
            <a:r>
              <a:rPr sz="2000" dirty="0">
                <a:latin typeface="Calibri"/>
                <a:cs typeface="Calibri"/>
              </a:rPr>
              <a:t>bit</a:t>
            </a:r>
            <a:r>
              <a:rPr sz="2000" spc="-75" dirty="0">
                <a:latin typeface="Times New Roman"/>
                <a:cs typeface="Times New Roman"/>
              </a:rPr>
              <a:t> </a:t>
            </a:r>
            <a:r>
              <a:rPr sz="2000" dirty="0">
                <a:latin typeface="Calibri"/>
                <a:cs typeface="Calibri"/>
              </a:rPr>
              <a:t>of</a:t>
            </a:r>
            <a:r>
              <a:rPr sz="2000" spc="-75" dirty="0">
                <a:latin typeface="Times New Roman"/>
                <a:cs typeface="Times New Roman"/>
              </a:rPr>
              <a:t> </a:t>
            </a:r>
            <a:r>
              <a:rPr sz="2000" spc="-20" dirty="0">
                <a:latin typeface="Calibri"/>
                <a:cs typeface="Calibri"/>
              </a:rPr>
              <a:t>text</a:t>
            </a:r>
            <a:r>
              <a:rPr sz="2000" spc="-20" dirty="0">
                <a:latin typeface="Times New Roman"/>
                <a:cs typeface="Times New Roman"/>
              </a:rPr>
              <a:t> </a:t>
            </a:r>
            <a:r>
              <a:rPr sz="2000" dirty="0">
                <a:latin typeface="Calibri"/>
                <a:cs typeface="Calibri"/>
              </a:rPr>
              <a:t>from</a:t>
            </a:r>
            <a:r>
              <a:rPr sz="2000" spc="-80" dirty="0">
                <a:latin typeface="Times New Roman"/>
                <a:cs typeface="Times New Roman"/>
              </a:rPr>
              <a:t> </a:t>
            </a:r>
            <a:r>
              <a:rPr sz="2000" dirty="0">
                <a:latin typeface="Calibri"/>
                <a:cs typeface="Calibri"/>
              </a:rPr>
              <a:t>a</a:t>
            </a:r>
            <a:r>
              <a:rPr sz="2000" spc="-75" dirty="0">
                <a:latin typeface="Times New Roman"/>
                <a:cs typeface="Times New Roman"/>
              </a:rPr>
              <a:t> </a:t>
            </a:r>
            <a:r>
              <a:rPr sz="2000" spc="-35" dirty="0">
                <a:latin typeface="Calibri"/>
                <a:cs typeface="Calibri"/>
              </a:rPr>
              <a:t>user,</a:t>
            </a:r>
            <a:r>
              <a:rPr sz="2000" spc="-75" dirty="0">
                <a:latin typeface="Times New Roman"/>
                <a:cs typeface="Times New Roman"/>
              </a:rPr>
              <a:t> </a:t>
            </a:r>
            <a:r>
              <a:rPr sz="2000" spc="-10" dirty="0">
                <a:latin typeface="Calibri"/>
                <a:cs typeface="Calibri"/>
              </a:rPr>
              <a:t>like</a:t>
            </a:r>
            <a:r>
              <a:rPr sz="2000" spc="-60" dirty="0">
                <a:latin typeface="Times New Roman"/>
                <a:cs typeface="Times New Roman"/>
              </a:rPr>
              <a:t> </a:t>
            </a:r>
            <a:r>
              <a:rPr sz="2000" dirty="0">
                <a:latin typeface="Calibri"/>
                <a:cs typeface="Calibri"/>
              </a:rPr>
              <a:t>a</a:t>
            </a:r>
            <a:r>
              <a:rPr sz="2000" spc="-80" dirty="0">
                <a:latin typeface="Times New Roman"/>
                <a:cs typeface="Times New Roman"/>
              </a:rPr>
              <a:t> </a:t>
            </a:r>
            <a:r>
              <a:rPr sz="2000" dirty="0">
                <a:latin typeface="Calibri"/>
                <a:cs typeface="Calibri"/>
              </a:rPr>
              <a:t>name</a:t>
            </a:r>
            <a:r>
              <a:rPr sz="2000" spc="-80" dirty="0">
                <a:latin typeface="Times New Roman"/>
                <a:cs typeface="Times New Roman"/>
              </a:rPr>
              <a:t> </a:t>
            </a:r>
            <a:r>
              <a:rPr sz="2000" dirty="0">
                <a:latin typeface="Calibri"/>
                <a:cs typeface="Calibri"/>
              </a:rPr>
              <a:t>or</a:t>
            </a:r>
            <a:r>
              <a:rPr sz="2000" spc="-85" dirty="0">
                <a:latin typeface="Times New Roman"/>
                <a:cs typeface="Times New Roman"/>
              </a:rPr>
              <a:t> </a:t>
            </a:r>
            <a:r>
              <a:rPr sz="2000" dirty="0">
                <a:latin typeface="Calibri"/>
                <a:cs typeface="Calibri"/>
              </a:rPr>
              <a:t>an</a:t>
            </a:r>
            <a:r>
              <a:rPr sz="2000" spc="-75" dirty="0">
                <a:latin typeface="Times New Roman"/>
                <a:cs typeface="Times New Roman"/>
              </a:rPr>
              <a:t> </a:t>
            </a:r>
            <a:r>
              <a:rPr sz="2000" spc="-10" dirty="0">
                <a:latin typeface="Calibri"/>
                <a:cs typeface="Calibri"/>
              </a:rPr>
              <a:t>email</a:t>
            </a:r>
            <a:r>
              <a:rPr sz="2000" spc="-10" dirty="0">
                <a:latin typeface="Times New Roman"/>
                <a:cs typeface="Times New Roman"/>
              </a:rPr>
              <a:t> </a:t>
            </a:r>
            <a:r>
              <a:rPr sz="2000" spc="-10" dirty="0">
                <a:latin typeface="Calibri"/>
                <a:cs typeface="Calibri"/>
              </a:rPr>
              <a:t>address</a:t>
            </a:r>
            <a:r>
              <a:rPr sz="2000" spc="-75" dirty="0">
                <a:latin typeface="Times New Roman"/>
                <a:cs typeface="Times New Roman"/>
              </a:rPr>
              <a:t> </a:t>
            </a:r>
            <a:r>
              <a:rPr sz="2000" dirty="0">
                <a:latin typeface="Calibri"/>
                <a:cs typeface="Calibri"/>
              </a:rPr>
              <a:t>or</a:t>
            </a:r>
            <a:r>
              <a:rPr sz="2000" spc="-60" dirty="0">
                <a:latin typeface="Times New Roman"/>
                <a:cs typeface="Times New Roman"/>
              </a:rPr>
              <a:t> </a:t>
            </a:r>
            <a:r>
              <a:rPr sz="2000" dirty="0">
                <a:latin typeface="Calibri"/>
                <a:cs typeface="Calibri"/>
              </a:rPr>
              <a:t>a</a:t>
            </a:r>
            <a:r>
              <a:rPr sz="2000" spc="-65" dirty="0">
                <a:latin typeface="Times New Roman"/>
                <a:cs typeface="Times New Roman"/>
              </a:rPr>
              <a:t> </a:t>
            </a:r>
            <a:r>
              <a:rPr sz="2000" spc="-10" dirty="0">
                <a:latin typeface="Calibri"/>
                <a:cs typeface="Calibri"/>
              </a:rPr>
              <a:t>contact</a:t>
            </a:r>
            <a:r>
              <a:rPr sz="2000" spc="-60" dirty="0">
                <a:latin typeface="Times New Roman"/>
                <a:cs typeface="Times New Roman"/>
              </a:rPr>
              <a:t> </a:t>
            </a:r>
            <a:r>
              <a:rPr sz="2000" dirty="0">
                <a:latin typeface="Calibri"/>
                <a:cs typeface="Calibri"/>
              </a:rPr>
              <a:t>number</a:t>
            </a:r>
            <a:r>
              <a:rPr sz="2000" spc="-70" dirty="0">
                <a:latin typeface="Times New Roman"/>
                <a:cs typeface="Times New Roman"/>
              </a:rPr>
              <a:t> </a:t>
            </a:r>
            <a:r>
              <a:rPr sz="2000" spc="-20" dirty="0">
                <a:latin typeface="Calibri"/>
                <a:cs typeface="Calibri"/>
              </a:rPr>
              <a:t>then</a:t>
            </a:r>
            <a:r>
              <a:rPr sz="2000" spc="-20" dirty="0">
                <a:latin typeface="Times New Roman"/>
                <a:cs typeface="Times New Roman"/>
              </a:rPr>
              <a:t> </a:t>
            </a:r>
            <a:r>
              <a:rPr sz="2000" dirty="0">
                <a:latin typeface="Calibri"/>
                <a:cs typeface="Calibri"/>
              </a:rPr>
              <a:t>use</a:t>
            </a:r>
            <a:r>
              <a:rPr sz="2000" spc="-75" dirty="0">
                <a:latin typeface="Times New Roman"/>
                <a:cs typeface="Times New Roman"/>
              </a:rPr>
              <a:t> </a:t>
            </a:r>
            <a:r>
              <a:rPr sz="2000" dirty="0">
                <a:latin typeface="Calibri"/>
                <a:cs typeface="Calibri"/>
              </a:rPr>
              <a:t>an</a:t>
            </a:r>
            <a:r>
              <a:rPr sz="2000" spc="-75" dirty="0">
                <a:latin typeface="Times New Roman"/>
                <a:cs typeface="Times New Roman"/>
              </a:rPr>
              <a:t> </a:t>
            </a:r>
            <a:r>
              <a:rPr sz="2000" dirty="0">
                <a:latin typeface="Calibri"/>
                <a:cs typeface="Calibri"/>
              </a:rPr>
              <a:t>Entry</a:t>
            </a:r>
            <a:r>
              <a:rPr sz="2000" spc="-85" dirty="0">
                <a:latin typeface="Times New Roman"/>
                <a:cs typeface="Times New Roman"/>
              </a:rPr>
              <a:t> </a:t>
            </a:r>
            <a:r>
              <a:rPr sz="2000" spc="-10" dirty="0">
                <a:latin typeface="Calibri"/>
                <a:cs typeface="Calibri"/>
              </a:rPr>
              <a:t>widget.</a:t>
            </a:r>
            <a:endParaRPr sz="2000">
              <a:latin typeface="Calibri"/>
              <a:cs typeface="Calibri"/>
            </a:endParaRPr>
          </a:p>
          <a:p>
            <a:pPr marL="355600" marR="147955" indent="-342900">
              <a:lnSpc>
                <a:spcPct val="100000"/>
              </a:lnSpc>
              <a:spcBef>
                <a:spcPts val="480"/>
              </a:spcBef>
              <a:buFont typeface="Microsoft Sans Serif"/>
              <a:buChar char="•"/>
              <a:tabLst>
                <a:tab pos="355600" algn="l"/>
              </a:tabLst>
            </a:pPr>
            <a:r>
              <a:rPr sz="2000" dirty="0">
                <a:latin typeface="Calibri"/>
                <a:cs typeface="Calibri"/>
              </a:rPr>
              <a:t>The</a:t>
            </a:r>
            <a:r>
              <a:rPr sz="2000" spc="-85" dirty="0">
                <a:latin typeface="Times New Roman"/>
                <a:cs typeface="Times New Roman"/>
              </a:rPr>
              <a:t> </a:t>
            </a:r>
            <a:r>
              <a:rPr sz="2000" dirty="0">
                <a:latin typeface="Calibri"/>
                <a:cs typeface="Calibri"/>
              </a:rPr>
              <a:t>Entry</a:t>
            </a:r>
            <a:r>
              <a:rPr sz="2000" spc="-95" dirty="0">
                <a:latin typeface="Times New Roman"/>
                <a:cs typeface="Times New Roman"/>
              </a:rPr>
              <a:t> </a:t>
            </a:r>
            <a:r>
              <a:rPr sz="2000" dirty="0">
                <a:latin typeface="Calibri"/>
                <a:cs typeface="Calibri"/>
              </a:rPr>
              <a:t>widget</a:t>
            </a:r>
            <a:r>
              <a:rPr sz="2000" spc="-100" dirty="0">
                <a:latin typeface="Times New Roman"/>
                <a:cs typeface="Times New Roman"/>
              </a:rPr>
              <a:t> </a:t>
            </a:r>
            <a:r>
              <a:rPr sz="2000" dirty="0">
                <a:latin typeface="Calibri"/>
                <a:cs typeface="Calibri"/>
              </a:rPr>
              <a:t>is</a:t>
            </a:r>
            <a:r>
              <a:rPr sz="2000" spc="-80" dirty="0">
                <a:latin typeface="Times New Roman"/>
                <a:cs typeface="Times New Roman"/>
              </a:rPr>
              <a:t> </a:t>
            </a:r>
            <a:r>
              <a:rPr sz="2000" dirty="0">
                <a:latin typeface="Calibri"/>
                <a:cs typeface="Calibri"/>
              </a:rPr>
              <a:t>mainly</a:t>
            </a:r>
            <a:r>
              <a:rPr sz="2000" spc="-80" dirty="0">
                <a:latin typeface="Times New Roman"/>
                <a:cs typeface="Times New Roman"/>
              </a:rPr>
              <a:t> </a:t>
            </a:r>
            <a:r>
              <a:rPr sz="2000" dirty="0">
                <a:latin typeface="Calibri"/>
                <a:cs typeface="Calibri"/>
              </a:rPr>
              <a:t>used</a:t>
            </a:r>
            <a:r>
              <a:rPr sz="2000" spc="-85" dirty="0">
                <a:latin typeface="Times New Roman"/>
                <a:cs typeface="Times New Roman"/>
              </a:rPr>
              <a:t> </a:t>
            </a:r>
            <a:r>
              <a:rPr sz="2000" spc="-25" dirty="0">
                <a:latin typeface="Calibri"/>
                <a:cs typeface="Calibri"/>
              </a:rPr>
              <a:t>to</a:t>
            </a:r>
            <a:r>
              <a:rPr sz="2000" spc="-25" dirty="0">
                <a:latin typeface="Times New Roman"/>
                <a:cs typeface="Times New Roman"/>
              </a:rPr>
              <a:t> </a:t>
            </a:r>
            <a:r>
              <a:rPr sz="2000" spc="-10" dirty="0">
                <a:latin typeface="Calibri"/>
                <a:cs typeface="Calibri"/>
              </a:rPr>
              <a:t>display</a:t>
            </a:r>
            <a:r>
              <a:rPr sz="2000" spc="-95" dirty="0">
                <a:latin typeface="Times New Roman"/>
                <a:cs typeface="Times New Roman"/>
              </a:rPr>
              <a:t> </a:t>
            </a:r>
            <a:r>
              <a:rPr sz="2000" dirty="0">
                <a:latin typeface="Calibri"/>
                <a:cs typeface="Calibri"/>
              </a:rPr>
              <a:t>a</a:t>
            </a:r>
            <a:r>
              <a:rPr sz="2000" spc="-95" dirty="0">
                <a:latin typeface="Times New Roman"/>
                <a:cs typeface="Times New Roman"/>
              </a:rPr>
              <a:t> </a:t>
            </a:r>
            <a:r>
              <a:rPr sz="2000" dirty="0">
                <a:latin typeface="Calibri"/>
                <a:cs typeface="Calibri"/>
              </a:rPr>
              <a:t>small</a:t>
            </a:r>
            <a:r>
              <a:rPr sz="2000" spc="-75" dirty="0">
                <a:latin typeface="Times New Roman"/>
                <a:cs typeface="Times New Roman"/>
              </a:rPr>
              <a:t> </a:t>
            </a:r>
            <a:r>
              <a:rPr sz="2000" dirty="0">
                <a:latin typeface="Calibri"/>
                <a:cs typeface="Calibri"/>
              </a:rPr>
              <a:t>text</a:t>
            </a:r>
            <a:r>
              <a:rPr sz="2000" spc="-85" dirty="0">
                <a:latin typeface="Times New Roman"/>
                <a:cs typeface="Times New Roman"/>
              </a:rPr>
              <a:t> </a:t>
            </a:r>
            <a:r>
              <a:rPr sz="2000" dirty="0">
                <a:latin typeface="Calibri"/>
                <a:cs typeface="Calibri"/>
              </a:rPr>
              <a:t>box</a:t>
            </a:r>
            <a:r>
              <a:rPr sz="2000" spc="-120" dirty="0">
                <a:latin typeface="Times New Roman"/>
                <a:cs typeface="Times New Roman"/>
              </a:rPr>
              <a:t> </a:t>
            </a:r>
            <a:r>
              <a:rPr sz="2000" dirty="0">
                <a:latin typeface="Calibri"/>
                <a:cs typeface="Calibri"/>
              </a:rPr>
              <a:t>that</a:t>
            </a:r>
            <a:r>
              <a:rPr sz="2000" spc="-95" dirty="0">
                <a:latin typeface="Times New Roman"/>
                <a:cs typeface="Times New Roman"/>
              </a:rPr>
              <a:t> </a:t>
            </a:r>
            <a:r>
              <a:rPr sz="2000" spc="-25" dirty="0">
                <a:latin typeface="Calibri"/>
                <a:cs typeface="Calibri"/>
              </a:rPr>
              <a:t>the</a:t>
            </a:r>
            <a:r>
              <a:rPr sz="2000" spc="-25" dirty="0">
                <a:latin typeface="Times New Roman"/>
                <a:cs typeface="Times New Roman"/>
              </a:rPr>
              <a:t> </a:t>
            </a:r>
            <a:r>
              <a:rPr sz="2000" dirty="0">
                <a:latin typeface="Calibri"/>
                <a:cs typeface="Calibri"/>
              </a:rPr>
              <a:t>user</a:t>
            </a:r>
            <a:r>
              <a:rPr sz="2000" spc="-85" dirty="0">
                <a:latin typeface="Times New Roman"/>
                <a:cs typeface="Times New Roman"/>
              </a:rPr>
              <a:t> </a:t>
            </a:r>
            <a:r>
              <a:rPr sz="2000" dirty="0">
                <a:latin typeface="Calibri"/>
                <a:cs typeface="Calibri"/>
              </a:rPr>
              <a:t>can</a:t>
            </a:r>
            <a:r>
              <a:rPr sz="2000" spc="-80" dirty="0">
                <a:latin typeface="Times New Roman"/>
                <a:cs typeface="Times New Roman"/>
              </a:rPr>
              <a:t> </a:t>
            </a:r>
            <a:r>
              <a:rPr sz="2000" dirty="0">
                <a:latin typeface="Calibri"/>
                <a:cs typeface="Calibri"/>
              </a:rPr>
              <a:t>type</a:t>
            </a:r>
            <a:r>
              <a:rPr sz="2000" spc="-90" dirty="0">
                <a:latin typeface="Times New Roman"/>
                <a:cs typeface="Times New Roman"/>
              </a:rPr>
              <a:t> </a:t>
            </a:r>
            <a:r>
              <a:rPr sz="2000" dirty="0">
                <a:latin typeface="Calibri"/>
                <a:cs typeface="Calibri"/>
              </a:rPr>
              <a:t>some</a:t>
            </a:r>
            <a:r>
              <a:rPr sz="2000" spc="-80" dirty="0">
                <a:latin typeface="Times New Roman"/>
                <a:cs typeface="Times New Roman"/>
              </a:rPr>
              <a:t> </a:t>
            </a:r>
            <a:r>
              <a:rPr sz="2000" dirty="0">
                <a:latin typeface="Calibri"/>
                <a:cs typeface="Calibri"/>
              </a:rPr>
              <a:t>text</a:t>
            </a:r>
            <a:r>
              <a:rPr sz="2000" spc="-75" dirty="0">
                <a:latin typeface="Times New Roman"/>
                <a:cs typeface="Times New Roman"/>
              </a:rPr>
              <a:t> </a:t>
            </a:r>
            <a:r>
              <a:rPr sz="2000" spc="-20" dirty="0">
                <a:latin typeface="Calibri"/>
                <a:cs typeface="Calibri"/>
              </a:rPr>
              <a:t>into.</a:t>
            </a:r>
            <a:endParaRPr sz="2000">
              <a:latin typeface="Calibri"/>
              <a:cs typeface="Calibri"/>
            </a:endParaRPr>
          </a:p>
          <a:p>
            <a:pPr marL="355600" marR="302895" indent="-342900" algn="just">
              <a:lnSpc>
                <a:spcPct val="100000"/>
              </a:lnSpc>
              <a:spcBef>
                <a:spcPts val="480"/>
              </a:spcBef>
              <a:buFont typeface="Microsoft Sans Serif"/>
              <a:buChar char="•"/>
              <a:tabLst>
                <a:tab pos="355600" algn="l"/>
                <a:tab pos="358140" algn="l"/>
              </a:tabLst>
            </a:pPr>
            <a:r>
              <a:rPr sz="2000" dirty="0">
                <a:latin typeface="Calibri"/>
                <a:cs typeface="Calibri"/>
              </a:rPr>
              <a:t>	There</a:t>
            </a:r>
            <a:r>
              <a:rPr sz="2000" spc="-85" dirty="0">
                <a:latin typeface="Times New Roman"/>
                <a:cs typeface="Times New Roman"/>
              </a:rPr>
              <a:t> </a:t>
            </a:r>
            <a:r>
              <a:rPr sz="2000" dirty="0">
                <a:latin typeface="Calibri"/>
                <a:cs typeface="Calibri"/>
              </a:rPr>
              <a:t>are</a:t>
            </a:r>
            <a:r>
              <a:rPr sz="2000" spc="-85" dirty="0">
                <a:latin typeface="Times New Roman"/>
                <a:cs typeface="Times New Roman"/>
              </a:rPr>
              <a:t> </a:t>
            </a:r>
            <a:r>
              <a:rPr sz="2000" dirty="0">
                <a:latin typeface="Calibri"/>
                <a:cs typeface="Calibri"/>
              </a:rPr>
              <a:t>the</a:t>
            </a:r>
            <a:r>
              <a:rPr sz="2000" spc="-80" dirty="0">
                <a:latin typeface="Times New Roman"/>
                <a:cs typeface="Times New Roman"/>
              </a:rPr>
              <a:t> </a:t>
            </a:r>
            <a:r>
              <a:rPr sz="2000" dirty="0">
                <a:latin typeface="Calibri"/>
                <a:cs typeface="Calibri"/>
              </a:rPr>
              <a:t>number</a:t>
            </a:r>
            <a:r>
              <a:rPr sz="2000" spc="-100" dirty="0">
                <a:latin typeface="Times New Roman"/>
                <a:cs typeface="Times New Roman"/>
              </a:rPr>
              <a:t> </a:t>
            </a:r>
            <a:r>
              <a:rPr sz="2000" dirty="0">
                <a:latin typeface="Calibri"/>
                <a:cs typeface="Calibri"/>
              </a:rPr>
              <a:t>of</a:t>
            </a:r>
            <a:r>
              <a:rPr sz="2000" spc="-95" dirty="0">
                <a:latin typeface="Times New Roman"/>
                <a:cs typeface="Times New Roman"/>
              </a:rPr>
              <a:t> </a:t>
            </a:r>
            <a:r>
              <a:rPr sz="2000" spc="-10" dirty="0">
                <a:latin typeface="Calibri"/>
                <a:cs typeface="Calibri"/>
              </a:rPr>
              <a:t>options</a:t>
            </a:r>
            <a:r>
              <a:rPr sz="2000" spc="-10" dirty="0">
                <a:latin typeface="Times New Roman"/>
                <a:cs typeface="Times New Roman"/>
              </a:rPr>
              <a:t> </a:t>
            </a:r>
            <a:r>
              <a:rPr sz="2000" spc="-10" dirty="0">
                <a:latin typeface="Calibri"/>
                <a:cs typeface="Calibri"/>
              </a:rPr>
              <a:t>available</a:t>
            </a:r>
            <a:r>
              <a:rPr sz="2000" spc="-85" dirty="0">
                <a:latin typeface="Times New Roman"/>
                <a:cs typeface="Times New Roman"/>
              </a:rPr>
              <a:t> </a:t>
            </a:r>
            <a:r>
              <a:rPr sz="2000" dirty="0">
                <a:latin typeface="Calibri"/>
                <a:cs typeface="Calibri"/>
              </a:rPr>
              <a:t>to</a:t>
            </a:r>
            <a:r>
              <a:rPr sz="2000" spc="-90" dirty="0">
                <a:latin typeface="Times New Roman"/>
                <a:cs typeface="Times New Roman"/>
              </a:rPr>
              <a:t> </a:t>
            </a:r>
            <a:r>
              <a:rPr sz="2000" dirty="0">
                <a:latin typeface="Calibri"/>
                <a:cs typeface="Calibri"/>
              </a:rPr>
              <a:t>change</a:t>
            </a:r>
            <a:r>
              <a:rPr sz="2000" spc="-110" dirty="0">
                <a:latin typeface="Times New Roman"/>
                <a:cs typeface="Times New Roman"/>
              </a:rPr>
              <a:t> </a:t>
            </a:r>
            <a:r>
              <a:rPr sz="2000" dirty="0">
                <a:latin typeface="Calibri"/>
                <a:cs typeface="Calibri"/>
              </a:rPr>
              <a:t>the</a:t>
            </a:r>
            <a:r>
              <a:rPr sz="2000" spc="-100" dirty="0">
                <a:latin typeface="Times New Roman"/>
                <a:cs typeface="Times New Roman"/>
              </a:rPr>
              <a:t> </a:t>
            </a:r>
            <a:r>
              <a:rPr sz="2000" dirty="0">
                <a:latin typeface="Calibri"/>
                <a:cs typeface="Calibri"/>
              </a:rPr>
              <a:t>styling</a:t>
            </a:r>
            <a:r>
              <a:rPr sz="2000" spc="-90" dirty="0">
                <a:latin typeface="Times New Roman"/>
                <a:cs typeface="Times New Roman"/>
              </a:rPr>
              <a:t> </a:t>
            </a:r>
            <a:r>
              <a:rPr sz="2000" spc="-25" dirty="0">
                <a:latin typeface="Calibri"/>
                <a:cs typeface="Calibri"/>
              </a:rPr>
              <a:t>of</a:t>
            </a:r>
            <a:r>
              <a:rPr sz="2000" spc="-25" dirty="0">
                <a:latin typeface="Times New Roman"/>
                <a:cs typeface="Times New Roman"/>
              </a:rPr>
              <a:t> </a:t>
            </a:r>
            <a:r>
              <a:rPr sz="2000" dirty="0">
                <a:latin typeface="Calibri"/>
                <a:cs typeface="Calibri"/>
              </a:rPr>
              <a:t>the</a:t>
            </a:r>
            <a:r>
              <a:rPr sz="2000" spc="-80" dirty="0">
                <a:latin typeface="Times New Roman"/>
                <a:cs typeface="Times New Roman"/>
              </a:rPr>
              <a:t> </a:t>
            </a:r>
            <a:r>
              <a:rPr sz="2000" dirty="0">
                <a:latin typeface="Calibri"/>
                <a:cs typeface="Calibri"/>
              </a:rPr>
              <a:t>Entry</a:t>
            </a:r>
            <a:r>
              <a:rPr sz="2000" spc="-95" dirty="0">
                <a:latin typeface="Times New Roman"/>
                <a:cs typeface="Times New Roman"/>
              </a:rPr>
              <a:t> </a:t>
            </a:r>
            <a:r>
              <a:rPr sz="2000" spc="-10" dirty="0">
                <a:latin typeface="Calibri"/>
                <a:cs typeface="Calibri"/>
              </a:rPr>
              <a:t>Widget.</a:t>
            </a:r>
            <a:endParaRPr sz="2000">
              <a:latin typeface="Calibri"/>
              <a:cs typeface="Calibri"/>
            </a:endParaRPr>
          </a:p>
          <a:p>
            <a:pPr marL="355600" marR="69850" indent="-342900" algn="just">
              <a:lnSpc>
                <a:spcPct val="100000"/>
              </a:lnSpc>
              <a:spcBef>
                <a:spcPts val="484"/>
              </a:spcBef>
            </a:pPr>
            <a:r>
              <a:rPr sz="2000" dirty="0">
                <a:latin typeface="Calibri"/>
                <a:cs typeface="Calibri"/>
              </a:rPr>
              <a:t>The</a:t>
            </a:r>
            <a:r>
              <a:rPr sz="2000" spc="-75" dirty="0">
                <a:latin typeface="Times New Roman"/>
                <a:cs typeface="Times New Roman"/>
              </a:rPr>
              <a:t> </a:t>
            </a:r>
            <a:r>
              <a:rPr sz="2000" spc="-20" dirty="0">
                <a:latin typeface="Calibri"/>
                <a:cs typeface="Calibri"/>
              </a:rPr>
              <a:t>syntax</a:t>
            </a:r>
            <a:r>
              <a:rPr sz="2000" spc="-80" dirty="0">
                <a:latin typeface="Times New Roman"/>
                <a:cs typeface="Times New Roman"/>
              </a:rPr>
              <a:t> </a:t>
            </a:r>
            <a:r>
              <a:rPr sz="2000" dirty="0">
                <a:latin typeface="Calibri"/>
                <a:cs typeface="Calibri"/>
              </a:rPr>
              <a:t>of</a:t>
            </a:r>
            <a:r>
              <a:rPr sz="2000" spc="-85" dirty="0">
                <a:latin typeface="Times New Roman"/>
                <a:cs typeface="Times New Roman"/>
              </a:rPr>
              <a:t> </a:t>
            </a:r>
            <a:r>
              <a:rPr sz="2000" dirty="0">
                <a:latin typeface="Calibri"/>
                <a:cs typeface="Calibri"/>
              </a:rPr>
              <a:t>the</a:t>
            </a:r>
            <a:r>
              <a:rPr sz="2000" spc="-70" dirty="0">
                <a:latin typeface="Times New Roman"/>
                <a:cs typeface="Times New Roman"/>
              </a:rPr>
              <a:t> </a:t>
            </a:r>
            <a:r>
              <a:rPr sz="2000" dirty="0">
                <a:latin typeface="Calibri"/>
                <a:cs typeface="Calibri"/>
              </a:rPr>
              <a:t>entry</a:t>
            </a:r>
            <a:r>
              <a:rPr sz="2000" spc="-70" dirty="0">
                <a:latin typeface="Times New Roman"/>
                <a:cs typeface="Times New Roman"/>
              </a:rPr>
              <a:t> </a:t>
            </a:r>
            <a:r>
              <a:rPr sz="2000" dirty="0">
                <a:latin typeface="Calibri"/>
                <a:cs typeface="Calibri"/>
              </a:rPr>
              <a:t>widget</a:t>
            </a:r>
            <a:r>
              <a:rPr sz="2000" spc="-85" dirty="0">
                <a:latin typeface="Times New Roman"/>
                <a:cs typeface="Times New Roman"/>
              </a:rPr>
              <a:t> </a:t>
            </a:r>
            <a:r>
              <a:rPr sz="2000" dirty="0">
                <a:latin typeface="Calibri"/>
                <a:cs typeface="Calibri"/>
              </a:rPr>
              <a:t>is</a:t>
            </a:r>
            <a:r>
              <a:rPr sz="2000" spc="-65" dirty="0">
                <a:latin typeface="Times New Roman"/>
                <a:cs typeface="Times New Roman"/>
              </a:rPr>
              <a:t> </a:t>
            </a:r>
            <a:r>
              <a:rPr sz="2000" spc="-10" dirty="0">
                <a:latin typeface="Calibri"/>
                <a:cs typeface="Calibri"/>
              </a:rPr>
              <a:t>given</a:t>
            </a:r>
            <a:r>
              <a:rPr sz="2000" spc="-10" dirty="0">
                <a:latin typeface="Times New Roman"/>
                <a:cs typeface="Times New Roman"/>
              </a:rPr>
              <a:t> </a:t>
            </a:r>
            <a:r>
              <a:rPr sz="2000" spc="-10" dirty="0">
                <a:latin typeface="Calibri"/>
                <a:cs typeface="Calibri"/>
              </a:rPr>
              <a:t>below:</a:t>
            </a:r>
            <a:endParaRPr sz="2000">
              <a:latin typeface="Calibri"/>
              <a:cs typeface="Calibri"/>
            </a:endParaRPr>
          </a:p>
          <a:p>
            <a:pPr marL="12700" algn="just">
              <a:lnSpc>
                <a:spcPct val="100000"/>
              </a:lnSpc>
              <a:spcBef>
                <a:spcPts val="480"/>
              </a:spcBef>
            </a:pPr>
            <a:r>
              <a:rPr sz="2000" dirty="0">
                <a:latin typeface="Calibri"/>
                <a:cs typeface="Calibri"/>
              </a:rPr>
              <a:t>w</a:t>
            </a:r>
            <a:r>
              <a:rPr sz="2000" spc="-70" dirty="0">
                <a:latin typeface="Times New Roman"/>
                <a:cs typeface="Times New Roman"/>
              </a:rPr>
              <a:t> </a:t>
            </a:r>
            <a:r>
              <a:rPr sz="2000" dirty="0">
                <a:latin typeface="Calibri"/>
                <a:cs typeface="Calibri"/>
              </a:rPr>
              <a:t>=</a:t>
            </a:r>
            <a:r>
              <a:rPr sz="2000" spc="-55" dirty="0">
                <a:latin typeface="Times New Roman"/>
                <a:cs typeface="Times New Roman"/>
              </a:rPr>
              <a:t> </a:t>
            </a:r>
            <a:r>
              <a:rPr sz="2000" spc="-25" dirty="0">
                <a:latin typeface="Calibri"/>
                <a:cs typeface="Calibri"/>
              </a:rPr>
              <a:t>Entry(master,</a:t>
            </a:r>
            <a:r>
              <a:rPr sz="2000" spc="-50" dirty="0">
                <a:latin typeface="Times New Roman"/>
                <a:cs typeface="Times New Roman"/>
              </a:rPr>
              <a:t> </a:t>
            </a:r>
            <a:r>
              <a:rPr sz="2000" spc="-10" dirty="0">
                <a:latin typeface="Calibri"/>
                <a:cs typeface="Calibri"/>
              </a:rPr>
              <a:t>option=value)</a:t>
            </a:r>
            <a:endParaRPr sz="2000">
              <a:latin typeface="Calibri"/>
              <a:cs typeface="Calibri"/>
            </a:endParaRPr>
          </a:p>
        </p:txBody>
      </p:sp>
      <p:sp>
        <p:nvSpPr>
          <p:cNvPr id="4" name="object 4"/>
          <p:cNvSpPr txBox="1"/>
          <p:nvPr/>
        </p:nvSpPr>
        <p:spPr>
          <a:xfrm>
            <a:off x="4727832" y="156632"/>
            <a:ext cx="4051935" cy="5215255"/>
          </a:xfrm>
          <a:prstGeom prst="rect">
            <a:avLst/>
          </a:prstGeom>
        </p:spPr>
        <p:txBody>
          <a:bodyPr vert="horz" wrap="square" lIns="0" tIns="97790" rIns="0" bIns="0" rtlCol="0">
            <a:spAutoFit/>
          </a:bodyPr>
          <a:lstStyle/>
          <a:p>
            <a:pPr marL="12700">
              <a:lnSpc>
                <a:spcPct val="100000"/>
              </a:lnSpc>
              <a:spcBef>
                <a:spcPts val="770"/>
              </a:spcBef>
            </a:pPr>
            <a:r>
              <a:rPr sz="2400" spc="-10" dirty="0">
                <a:latin typeface="Calibri"/>
                <a:cs typeface="Calibri"/>
              </a:rPr>
              <a:t>Example:</a:t>
            </a:r>
            <a:endParaRPr sz="2400">
              <a:latin typeface="Calibri"/>
              <a:cs typeface="Calibri"/>
            </a:endParaRPr>
          </a:p>
          <a:p>
            <a:pPr marL="12700" marR="2280920">
              <a:lnSpc>
                <a:spcPct val="120000"/>
              </a:lnSpc>
              <a:spcBef>
                <a:spcPts val="55"/>
              </a:spcBef>
            </a:pPr>
            <a:r>
              <a:rPr sz="1600" dirty="0">
                <a:latin typeface="Calibri"/>
                <a:cs typeface="Calibri"/>
              </a:rPr>
              <a:t>from</a:t>
            </a:r>
            <a:r>
              <a:rPr sz="1600" spc="-55" dirty="0">
                <a:latin typeface="Times New Roman"/>
                <a:cs typeface="Times New Roman"/>
              </a:rPr>
              <a:t> </a:t>
            </a:r>
            <a:r>
              <a:rPr sz="1600" spc="-10" dirty="0">
                <a:latin typeface="Calibri"/>
                <a:cs typeface="Calibri"/>
              </a:rPr>
              <a:t>tkinter</a:t>
            </a:r>
            <a:r>
              <a:rPr sz="1600" spc="-80" dirty="0">
                <a:latin typeface="Times New Roman"/>
                <a:cs typeface="Times New Roman"/>
              </a:rPr>
              <a:t> </a:t>
            </a:r>
            <a:r>
              <a:rPr sz="1600" dirty="0">
                <a:latin typeface="Calibri"/>
                <a:cs typeface="Calibri"/>
              </a:rPr>
              <a:t>import</a:t>
            </a:r>
            <a:r>
              <a:rPr sz="1600" spc="-65" dirty="0">
                <a:latin typeface="Times New Roman"/>
                <a:cs typeface="Times New Roman"/>
              </a:rPr>
              <a:t> </a:t>
            </a:r>
            <a:r>
              <a:rPr sz="1600" spc="-50" dirty="0">
                <a:latin typeface="Calibri"/>
                <a:cs typeface="Calibri"/>
              </a:rPr>
              <a:t>*</a:t>
            </a:r>
            <a:r>
              <a:rPr sz="1600" spc="-50" dirty="0">
                <a:latin typeface="Times New Roman"/>
                <a:cs typeface="Times New Roman"/>
              </a:rPr>
              <a:t> </a:t>
            </a:r>
            <a:r>
              <a:rPr sz="1600" dirty="0">
                <a:latin typeface="Calibri"/>
                <a:cs typeface="Calibri"/>
              </a:rPr>
              <a:t>win</a:t>
            </a:r>
            <a:r>
              <a:rPr sz="1600" spc="-55" dirty="0">
                <a:latin typeface="Times New Roman"/>
                <a:cs typeface="Times New Roman"/>
              </a:rPr>
              <a:t> </a:t>
            </a:r>
            <a:r>
              <a:rPr sz="1600" dirty="0">
                <a:latin typeface="Calibri"/>
                <a:cs typeface="Calibri"/>
              </a:rPr>
              <a:t>=</a:t>
            </a:r>
            <a:r>
              <a:rPr sz="1600" spc="-45" dirty="0">
                <a:latin typeface="Times New Roman"/>
                <a:cs typeface="Times New Roman"/>
              </a:rPr>
              <a:t> </a:t>
            </a:r>
            <a:r>
              <a:rPr sz="1600" spc="-20" dirty="0">
                <a:latin typeface="Calibri"/>
                <a:cs typeface="Calibri"/>
              </a:rPr>
              <a:t>Tk()</a:t>
            </a:r>
            <a:endParaRPr sz="1600">
              <a:latin typeface="Calibri"/>
              <a:cs typeface="Calibri"/>
            </a:endParaRPr>
          </a:p>
          <a:p>
            <a:pPr marL="12700">
              <a:lnSpc>
                <a:spcPct val="100000"/>
              </a:lnSpc>
              <a:spcBef>
                <a:spcPts val="385"/>
              </a:spcBef>
            </a:pPr>
            <a:r>
              <a:rPr sz="1600" spc="-10" dirty="0">
                <a:latin typeface="Calibri"/>
                <a:cs typeface="Calibri"/>
              </a:rPr>
              <a:t>win.geometry("400x250")</a:t>
            </a:r>
            <a:endParaRPr sz="1600">
              <a:latin typeface="Calibri"/>
              <a:cs typeface="Calibri"/>
            </a:endParaRPr>
          </a:p>
          <a:p>
            <a:pPr marL="12700">
              <a:lnSpc>
                <a:spcPct val="100000"/>
              </a:lnSpc>
              <a:spcBef>
                <a:spcPts val="385"/>
              </a:spcBef>
            </a:pPr>
            <a:r>
              <a:rPr sz="1600" dirty="0">
                <a:latin typeface="Calibri"/>
                <a:cs typeface="Calibri"/>
              </a:rPr>
              <a:t>name</a:t>
            </a:r>
            <a:r>
              <a:rPr sz="1600" spc="-55" dirty="0">
                <a:latin typeface="Times New Roman"/>
                <a:cs typeface="Times New Roman"/>
              </a:rPr>
              <a:t> </a:t>
            </a:r>
            <a:r>
              <a:rPr sz="1600" dirty="0">
                <a:latin typeface="Calibri"/>
                <a:cs typeface="Calibri"/>
              </a:rPr>
              <a:t>=</a:t>
            </a:r>
            <a:r>
              <a:rPr sz="1600" spc="-45" dirty="0">
                <a:latin typeface="Times New Roman"/>
                <a:cs typeface="Times New Roman"/>
              </a:rPr>
              <a:t> </a:t>
            </a:r>
            <a:r>
              <a:rPr sz="1600" spc="-10" dirty="0">
                <a:latin typeface="Calibri"/>
                <a:cs typeface="Calibri"/>
              </a:rPr>
              <a:t>Label(win,</a:t>
            </a:r>
            <a:r>
              <a:rPr sz="1600" spc="-40" dirty="0">
                <a:latin typeface="Times New Roman"/>
                <a:cs typeface="Times New Roman"/>
              </a:rPr>
              <a:t> </a:t>
            </a:r>
            <a:r>
              <a:rPr sz="1600" dirty="0">
                <a:latin typeface="Calibri"/>
                <a:cs typeface="Calibri"/>
              </a:rPr>
              <a:t>text</a:t>
            </a:r>
            <a:r>
              <a:rPr sz="1600" spc="-50" dirty="0">
                <a:latin typeface="Times New Roman"/>
                <a:cs typeface="Times New Roman"/>
              </a:rPr>
              <a:t> </a:t>
            </a:r>
            <a:r>
              <a:rPr sz="1600" dirty="0">
                <a:latin typeface="Calibri"/>
                <a:cs typeface="Calibri"/>
              </a:rPr>
              <a:t>=</a:t>
            </a:r>
            <a:r>
              <a:rPr sz="1600" spc="-45" dirty="0">
                <a:latin typeface="Times New Roman"/>
                <a:cs typeface="Times New Roman"/>
              </a:rPr>
              <a:t> </a:t>
            </a:r>
            <a:r>
              <a:rPr sz="1600" spc="-10" dirty="0">
                <a:latin typeface="Calibri"/>
                <a:cs typeface="Calibri"/>
              </a:rPr>
              <a:t>"Name").place(x</a:t>
            </a:r>
            <a:r>
              <a:rPr sz="1600" spc="-40" dirty="0">
                <a:latin typeface="Times New Roman"/>
                <a:cs typeface="Times New Roman"/>
              </a:rPr>
              <a:t> </a:t>
            </a:r>
            <a:r>
              <a:rPr sz="1600" dirty="0">
                <a:latin typeface="Calibri"/>
                <a:cs typeface="Calibri"/>
              </a:rPr>
              <a:t>=</a:t>
            </a:r>
            <a:r>
              <a:rPr sz="1600" spc="-40" dirty="0">
                <a:latin typeface="Times New Roman"/>
                <a:cs typeface="Times New Roman"/>
              </a:rPr>
              <a:t> </a:t>
            </a:r>
            <a:r>
              <a:rPr sz="1600" spc="-20" dirty="0">
                <a:latin typeface="Calibri"/>
                <a:cs typeface="Calibri"/>
              </a:rPr>
              <a:t>30,y</a:t>
            </a:r>
            <a:endParaRPr sz="1600">
              <a:latin typeface="Calibri"/>
              <a:cs typeface="Calibri"/>
            </a:endParaRPr>
          </a:p>
          <a:p>
            <a:pPr marL="355600">
              <a:lnSpc>
                <a:spcPct val="100000"/>
              </a:lnSpc>
              <a:spcBef>
                <a:spcPts val="5"/>
              </a:spcBef>
            </a:pPr>
            <a:r>
              <a:rPr sz="1600" dirty="0">
                <a:latin typeface="Calibri"/>
                <a:cs typeface="Calibri"/>
              </a:rPr>
              <a:t>=</a:t>
            </a:r>
            <a:r>
              <a:rPr sz="1600" spc="-45" dirty="0">
                <a:latin typeface="Times New Roman"/>
                <a:cs typeface="Times New Roman"/>
              </a:rPr>
              <a:t> </a:t>
            </a:r>
            <a:r>
              <a:rPr sz="1600" spc="-25" dirty="0">
                <a:latin typeface="Calibri"/>
                <a:cs typeface="Calibri"/>
              </a:rPr>
              <a:t>50)</a:t>
            </a:r>
            <a:endParaRPr sz="1600">
              <a:latin typeface="Calibri"/>
              <a:cs typeface="Calibri"/>
            </a:endParaRPr>
          </a:p>
          <a:p>
            <a:pPr marL="12700">
              <a:lnSpc>
                <a:spcPct val="100000"/>
              </a:lnSpc>
              <a:spcBef>
                <a:spcPts val="380"/>
              </a:spcBef>
            </a:pPr>
            <a:r>
              <a:rPr sz="1600" dirty="0">
                <a:latin typeface="Calibri"/>
                <a:cs typeface="Calibri"/>
              </a:rPr>
              <a:t>email</a:t>
            </a:r>
            <a:r>
              <a:rPr sz="1600" spc="-60" dirty="0">
                <a:latin typeface="Times New Roman"/>
                <a:cs typeface="Times New Roman"/>
              </a:rPr>
              <a:t> </a:t>
            </a:r>
            <a:r>
              <a:rPr sz="1600" dirty="0">
                <a:latin typeface="Calibri"/>
                <a:cs typeface="Calibri"/>
              </a:rPr>
              <a:t>=</a:t>
            </a:r>
            <a:r>
              <a:rPr sz="1600" spc="-45" dirty="0">
                <a:latin typeface="Times New Roman"/>
                <a:cs typeface="Times New Roman"/>
              </a:rPr>
              <a:t> </a:t>
            </a:r>
            <a:r>
              <a:rPr sz="1600" spc="-10" dirty="0">
                <a:latin typeface="Calibri"/>
                <a:cs typeface="Calibri"/>
              </a:rPr>
              <a:t>Label(win,</a:t>
            </a:r>
            <a:r>
              <a:rPr sz="1600" spc="-50" dirty="0">
                <a:latin typeface="Times New Roman"/>
                <a:cs typeface="Times New Roman"/>
              </a:rPr>
              <a:t> </a:t>
            </a:r>
            <a:r>
              <a:rPr sz="1600" dirty="0">
                <a:latin typeface="Calibri"/>
                <a:cs typeface="Calibri"/>
              </a:rPr>
              <a:t>text</a:t>
            </a:r>
            <a:r>
              <a:rPr sz="1600" spc="-50" dirty="0">
                <a:latin typeface="Times New Roman"/>
                <a:cs typeface="Times New Roman"/>
              </a:rPr>
              <a:t> </a:t>
            </a:r>
            <a:r>
              <a:rPr sz="1600" dirty="0">
                <a:latin typeface="Calibri"/>
                <a:cs typeface="Calibri"/>
              </a:rPr>
              <a:t>=</a:t>
            </a:r>
            <a:r>
              <a:rPr sz="1600" spc="-40" dirty="0">
                <a:latin typeface="Times New Roman"/>
                <a:cs typeface="Times New Roman"/>
              </a:rPr>
              <a:t> </a:t>
            </a:r>
            <a:r>
              <a:rPr sz="1600" spc="-10" dirty="0">
                <a:latin typeface="Calibri"/>
                <a:cs typeface="Calibri"/>
              </a:rPr>
              <a:t>"Email").place(x</a:t>
            </a:r>
            <a:r>
              <a:rPr sz="1600" spc="-60" dirty="0">
                <a:latin typeface="Times New Roman"/>
                <a:cs typeface="Times New Roman"/>
              </a:rPr>
              <a:t> </a:t>
            </a:r>
            <a:r>
              <a:rPr sz="1600" dirty="0">
                <a:latin typeface="Calibri"/>
                <a:cs typeface="Calibri"/>
              </a:rPr>
              <a:t>=</a:t>
            </a:r>
            <a:r>
              <a:rPr sz="1600" spc="-45" dirty="0">
                <a:latin typeface="Times New Roman"/>
                <a:cs typeface="Times New Roman"/>
              </a:rPr>
              <a:t> </a:t>
            </a:r>
            <a:r>
              <a:rPr sz="1600" dirty="0">
                <a:latin typeface="Calibri"/>
                <a:cs typeface="Calibri"/>
              </a:rPr>
              <a:t>30,</a:t>
            </a:r>
            <a:r>
              <a:rPr sz="1600" spc="-45" dirty="0">
                <a:latin typeface="Times New Roman"/>
                <a:cs typeface="Times New Roman"/>
              </a:rPr>
              <a:t> </a:t>
            </a:r>
            <a:r>
              <a:rPr sz="1600" spc="-50" dirty="0">
                <a:latin typeface="Calibri"/>
                <a:cs typeface="Calibri"/>
              </a:rPr>
              <a:t>y</a:t>
            </a:r>
            <a:endParaRPr sz="1600">
              <a:latin typeface="Calibri"/>
              <a:cs typeface="Calibri"/>
            </a:endParaRPr>
          </a:p>
          <a:p>
            <a:pPr marL="355600">
              <a:lnSpc>
                <a:spcPct val="100000"/>
              </a:lnSpc>
            </a:pPr>
            <a:r>
              <a:rPr sz="1600" dirty="0">
                <a:latin typeface="Calibri"/>
                <a:cs typeface="Calibri"/>
              </a:rPr>
              <a:t>=</a:t>
            </a:r>
            <a:r>
              <a:rPr sz="1600" spc="-45" dirty="0">
                <a:latin typeface="Times New Roman"/>
                <a:cs typeface="Times New Roman"/>
              </a:rPr>
              <a:t> </a:t>
            </a:r>
            <a:r>
              <a:rPr sz="1600" spc="-25" dirty="0">
                <a:latin typeface="Calibri"/>
                <a:cs typeface="Calibri"/>
              </a:rPr>
              <a:t>90)</a:t>
            </a:r>
            <a:endParaRPr sz="1600">
              <a:latin typeface="Calibri"/>
              <a:cs typeface="Calibri"/>
            </a:endParaRPr>
          </a:p>
          <a:p>
            <a:pPr marL="12700">
              <a:lnSpc>
                <a:spcPct val="100000"/>
              </a:lnSpc>
              <a:spcBef>
                <a:spcPts val="385"/>
              </a:spcBef>
            </a:pPr>
            <a:r>
              <a:rPr sz="1600" spc="-10" dirty="0">
                <a:latin typeface="Calibri"/>
                <a:cs typeface="Calibri"/>
              </a:rPr>
              <a:t>password</a:t>
            </a:r>
            <a:r>
              <a:rPr sz="1600" spc="-35" dirty="0">
                <a:latin typeface="Times New Roman"/>
                <a:cs typeface="Times New Roman"/>
              </a:rPr>
              <a:t> </a:t>
            </a:r>
            <a:r>
              <a:rPr sz="1600" dirty="0">
                <a:latin typeface="Calibri"/>
                <a:cs typeface="Calibri"/>
              </a:rPr>
              <a:t>=</a:t>
            </a:r>
            <a:r>
              <a:rPr sz="1600" spc="-45" dirty="0">
                <a:latin typeface="Times New Roman"/>
                <a:cs typeface="Times New Roman"/>
              </a:rPr>
              <a:t> </a:t>
            </a:r>
            <a:r>
              <a:rPr sz="1600" spc="-10" dirty="0">
                <a:latin typeface="Calibri"/>
                <a:cs typeface="Calibri"/>
              </a:rPr>
              <a:t>Label(win,</a:t>
            </a:r>
            <a:r>
              <a:rPr sz="1600" spc="-45" dirty="0">
                <a:latin typeface="Times New Roman"/>
                <a:cs typeface="Times New Roman"/>
              </a:rPr>
              <a:t> </a:t>
            </a:r>
            <a:r>
              <a:rPr sz="1600" spc="-10" dirty="0">
                <a:latin typeface="Calibri"/>
                <a:cs typeface="Calibri"/>
              </a:rPr>
              <a:t>text</a:t>
            </a:r>
            <a:r>
              <a:rPr sz="1600" spc="-60" dirty="0">
                <a:latin typeface="Times New Roman"/>
                <a:cs typeface="Times New Roman"/>
              </a:rPr>
              <a:t> </a:t>
            </a:r>
            <a:r>
              <a:rPr sz="1600" dirty="0">
                <a:latin typeface="Calibri"/>
                <a:cs typeface="Calibri"/>
              </a:rPr>
              <a:t>=</a:t>
            </a:r>
            <a:r>
              <a:rPr sz="1600" spc="-45" dirty="0">
                <a:latin typeface="Times New Roman"/>
                <a:cs typeface="Times New Roman"/>
              </a:rPr>
              <a:t> </a:t>
            </a:r>
            <a:r>
              <a:rPr sz="1600" spc="-10" dirty="0">
                <a:latin typeface="Calibri"/>
                <a:cs typeface="Calibri"/>
              </a:rPr>
              <a:t>"Password").place(x</a:t>
            </a:r>
            <a:endParaRPr sz="1600">
              <a:latin typeface="Calibri"/>
              <a:cs typeface="Calibri"/>
            </a:endParaRPr>
          </a:p>
          <a:p>
            <a:pPr marL="355600">
              <a:lnSpc>
                <a:spcPct val="100000"/>
              </a:lnSpc>
            </a:pPr>
            <a:r>
              <a:rPr sz="1600" dirty="0">
                <a:latin typeface="Calibri"/>
                <a:cs typeface="Calibri"/>
              </a:rPr>
              <a:t>=</a:t>
            </a:r>
            <a:r>
              <a:rPr sz="1600" spc="-50" dirty="0">
                <a:latin typeface="Times New Roman"/>
                <a:cs typeface="Times New Roman"/>
              </a:rPr>
              <a:t> </a:t>
            </a:r>
            <a:r>
              <a:rPr sz="1600" dirty="0">
                <a:latin typeface="Calibri"/>
                <a:cs typeface="Calibri"/>
              </a:rPr>
              <a:t>30,</a:t>
            </a:r>
            <a:r>
              <a:rPr sz="1600" spc="-35" dirty="0">
                <a:latin typeface="Times New Roman"/>
                <a:cs typeface="Times New Roman"/>
              </a:rPr>
              <a:t> </a:t>
            </a:r>
            <a:r>
              <a:rPr sz="1600" dirty="0">
                <a:latin typeface="Calibri"/>
                <a:cs typeface="Calibri"/>
              </a:rPr>
              <a:t>y</a:t>
            </a:r>
            <a:r>
              <a:rPr sz="1600" spc="-55" dirty="0">
                <a:latin typeface="Times New Roman"/>
                <a:cs typeface="Times New Roman"/>
              </a:rPr>
              <a:t> </a:t>
            </a:r>
            <a:r>
              <a:rPr sz="1600" dirty="0">
                <a:latin typeface="Calibri"/>
                <a:cs typeface="Calibri"/>
              </a:rPr>
              <a:t>=</a:t>
            </a:r>
            <a:r>
              <a:rPr sz="1600" spc="-50" dirty="0">
                <a:latin typeface="Times New Roman"/>
                <a:cs typeface="Times New Roman"/>
              </a:rPr>
              <a:t> </a:t>
            </a:r>
            <a:r>
              <a:rPr sz="1600" spc="-20" dirty="0">
                <a:latin typeface="Calibri"/>
                <a:cs typeface="Calibri"/>
              </a:rPr>
              <a:t>130)</a:t>
            </a:r>
            <a:endParaRPr sz="1600">
              <a:latin typeface="Calibri"/>
              <a:cs typeface="Calibri"/>
            </a:endParaRPr>
          </a:p>
          <a:p>
            <a:pPr marL="355600" marR="751205" indent="-342900">
              <a:lnSpc>
                <a:spcPct val="100000"/>
              </a:lnSpc>
              <a:spcBef>
                <a:spcPts val="385"/>
              </a:spcBef>
            </a:pPr>
            <a:r>
              <a:rPr sz="1600" dirty="0">
                <a:latin typeface="Calibri"/>
                <a:cs typeface="Calibri"/>
              </a:rPr>
              <a:t>submitbtn</a:t>
            </a:r>
            <a:r>
              <a:rPr sz="1600" spc="-75" dirty="0">
                <a:latin typeface="Times New Roman"/>
                <a:cs typeface="Times New Roman"/>
              </a:rPr>
              <a:t> </a:t>
            </a:r>
            <a:r>
              <a:rPr sz="1600" dirty="0">
                <a:latin typeface="Calibri"/>
                <a:cs typeface="Calibri"/>
              </a:rPr>
              <a:t>=</a:t>
            </a:r>
            <a:r>
              <a:rPr sz="1600" spc="-55" dirty="0">
                <a:latin typeface="Times New Roman"/>
                <a:cs typeface="Times New Roman"/>
              </a:rPr>
              <a:t> </a:t>
            </a:r>
            <a:r>
              <a:rPr sz="1600" spc="-10" dirty="0">
                <a:latin typeface="Calibri"/>
                <a:cs typeface="Calibri"/>
              </a:rPr>
              <a:t>Button(win,</a:t>
            </a:r>
            <a:r>
              <a:rPr sz="1600" spc="-45" dirty="0">
                <a:latin typeface="Times New Roman"/>
                <a:cs typeface="Times New Roman"/>
              </a:rPr>
              <a:t> </a:t>
            </a:r>
            <a:r>
              <a:rPr sz="1600" spc="-10" dirty="0">
                <a:latin typeface="Calibri"/>
                <a:cs typeface="Calibri"/>
              </a:rPr>
              <a:t>text</a:t>
            </a:r>
            <a:r>
              <a:rPr sz="1600" spc="-70" dirty="0">
                <a:latin typeface="Times New Roman"/>
                <a:cs typeface="Times New Roman"/>
              </a:rPr>
              <a:t> </a:t>
            </a:r>
            <a:r>
              <a:rPr sz="1600" spc="-50" dirty="0">
                <a:latin typeface="Calibri"/>
                <a:cs typeface="Calibri"/>
              </a:rPr>
              <a:t>=</a:t>
            </a:r>
            <a:r>
              <a:rPr sz="1600" spc="-50" dirty="0">
                <a:latin typeface="Times New Roman"/>
                <a:cs typeface="Times New Roman"/>
              </a:rPr>
              <a:t> </a:t>
            </a:r>
            <a:r>
              <a:rPr sz="1600" spc="-10" dirty="0">
                <a:latin typeface="Calibri"/>
                <a:cs typeface="Calibri"/>
              </a:rPr>
              <a:t>"Submit",activebackground</a:t>
            </a:r>
            <a:r>
              <a:rPr sz="1600" spc="-20" dirty="0">
                <a:latin typeface="Times New Roman"/>
                <a:cs typeface="Times New Roman"/>
              </a:rPr>
              <a:t> </a:t>
            </a:r>
            <a:r>
              <a:rPr sz="1600" dirty="0">
                <a:latin typeface="Calibri"/>
                <a:cs typeface="Calibri"/>
              </a:rPr>
              <a:t>=</a:t>
            </a:r>
            <a:r>
              <a:rPr sz="1600" spc="-20" dirty="0">
                <a:latin typeface="Times New Roman"/>
                <a:cs typeface="Times New Roman"/>
              </a:rPr>
              <a:t> </a:t>
            </a:r>
            <a:r>
              <a:rPr sz="1600" spc="-10" dirty="0">
                <a:latin typeface="Calibri"/>
                <a:cs typeface="Calibri"/>
              </a:rPr>
              <a:t>"red",</a:t>
            </a:r>
            <a:r>
              <a:rPr sz="1600" spc="-10" dirty="0">
                <a:latin typeface="Times New Roman"/>
                <a:cs typeface="Times New Roman"/>
              </a:rPr>
              <a:t> </a:t>
            </a:r>
            <a:r>
              <a:rPr sz="1600" spc="-20" dirty="0">
                <a:latin typeface="Calibri"/>
                <a:cs typeface="Calibri"/>
              </a:rPr>
              <a:t>activeforeground</a:t>
            </a:r>
            <a:r>
              <a:rPr sz="1600" spc="15" dirty="0">
                <a:latin typeface="Times New Roman"/>
                <a:cs typeface="Times New Roman"/>
              </a:rPr>
              <a:t> </a:t>
            </a:r>
            <a:r>
              <a:rPr sz="1600" dirty="0">
                <a:latin typeface="Calibri"/>
                <a:cs typeface="Calibri"/>
              </a:rPr>
              <a:t>=</a:t>
            </a:r>
            <a:r>
              <a:rPr sz="1600" spc="-10" dirty="0">
                <a:latin typeface="Times New Roman"/>
                <a:cs typeface="Times New Roman"/>
              </a:rPr>
              <a:t> </a:t>
            </a:r>
            <a:r>
              <a:rPr sz="1600" spc="-10" dirty="0">
                <a:latin typeface="Calibri"/>
                <a:cs typeface="Calibri"/>
              </a:rPr>
              <a:t>"blue")</a:t>
            </a:r>
            <a:endParaRPr sz="1600">
              <a:latin typeface="Calibri"/>
              <a:cs typeface="Calibri"/>
            </a:endParaRPr>
          </a:p>
          <a:p>
            <a:pPr marL="657225">
              <a:lnSpc>
                <a:spcPct val="100000"/>
              </a:lnSpc>
              <a:spcBef>
                <a:spcPts val="385"/>
              </a:spcBef>
            </a:pPr>
            <a:r>
              <a:rPr sz="1600" spc="-10" dirty="0">
                <a:latin typeface="Calibri"/>
                <a:cs typeface="Calibri"/>
              </a:rPr>
              <a:t>.place(x</a:t>
            </a:r>
            <a:r>
              <a:rPr sz="1600" spc="-55" dirty="0">
                <a:latin typeface="Times New Roman"/>
                <a:cs typeface="Times New Roman"/>
              </a:rPr>
              <a:t> </a:t>
            </a:r>
            <a:r>
              <a:rPr sz="1600" dirty="0">
                <a:latin typeface="Calibri"/>
                <a:cs typeface="Calibri"/>
              </a:rPr>
              <a:t>=</a:t>
            </a:r>
            <a:r>
              <a:rPr sz="1600" spc="-45" dirty="0">
                <a:latin typeface="Times New Roman"/>
                <a:cs typeface="Times New Roman"/>
              </a:rPr>
              <a:t> </a:t>
            </a:r>
            <a:r>
              <a:rPr sz="1600" dirty="0">
                <a:latin typeface="Calibri"/>
                <a:cs typeface="Calibri"/>
              </a:rPr>
              <a:t>30,</a:t>
            </a:r>
            <a:r>
              <a:rPr sz="1600" spc="-25" dirty="0">
                <a:latin typeface="Times New Roman"/>
                <a:cs typeface="Times New Roman"/>
              </a:rPr>
              <a:t> </a:t>
            </a:r>
            <a:r>
              <a:rPr sz="1600" dirty="0">
                <a:latin typeface="Calibri"/>
                <a:cs typeface="Calibri"/>
              </a:rPr>
              <a:t>y</a:t>
            </a:r>
            <a:r>
              <a:rPr sz="1600" spc="-45" dirty="0">
                <a:latin typeface="Times New Roman"/>
                <a:cs typeface="Times New Roman"/>
              </a:rPr>
              <a:t> </a:t>
            </a:r>
            <a:r>
              <a:rPr sz="1600" dirty="0">
                <a:latin typeface="Calibri"/>
                <a:cs typeface="Calibri"/>
              </a:rPr>
              <a:t>=</a:t>
            </a:r>
            <a:r>
              <a:rPr sz="1600" spc="-45" dirty="0">
                <a:latin typeface="Times New Roman"/>
                <a:cs typeface="Times New Roman"/>
              </a:rPr>
              <a:t> </a:t>
            </a:r>
            <a:r>
              <a:rPr sz="1600" spc="-20" dirty="0">
                <a:latin typeface="Calibri"/>
                <a:cs typeface="Calibri"/>
              </a:rPr>
              <a:t>170)</a:t>
            </a:r>
            <a:endParaRPr sz="1600">
              <a:latin typeface="Calibri"/>
              <a:cs typeface="Calibri"/>
            </a:endParaRPr>
          </a:p>
          <a:p>
            <a:pPr marL="12700">
              <a:lnSpc>
                <a:spcPct val="100000"/>
              </a:lnSpc>
              <a:spcBef>
                <a:spcPts val="385"/>
              </a:spcBef>
            </a:pPr>
            <a:r>
              <a:rPr sz="1600" dirty="0">
                <a:latin typeface="Calibri"/>
                <a:cs typeface="Calibri"/>
              </a:rPr>
              <a:t>entry1</a:t>
            </a:r>
            <a:r>
              <a:rPr sz="1600" spc="-40" dirty="0">
                <a:latin typeface="Times New Roman"/>
                <a:cs typeface="Times New Roman"/>
              </a:rPr>
              <a:t> </a:t>
            </a:r>
            <a:r>
              <a:rPr sz="1600" dirty="0">
                <a:latin typeface="Calibri"/>
                <a:cs typeface="Calibri"/>
              </a:rPr>
              <a:t>=</a:t>
            </a:r>
            <a:r>
              <a:rPr sz="1600" spc="-50" dirty="0">
                <a:latin typeface="Times New Roman"/>
                <a:cs typeface="Times New Roman"/>
              </a:rPr>
              <a:t> </a:t>
            </a:r>
            <a:r>
              <a:rPr sz="1600" spc="-10" dirty="0">
                <a:latin typeface="Calibri"/>
                <a:cs typeface="Calibri"/>
              </a:rPr>
              <a:t>Entry(win).place(x</a:t>
            </a:r>
            <a:r>
              <a:rPr sz="1600" spc="-45" dirty="0">
                <a:latin typeface="Times New Roman"/>
                <a:cs typeface="Times New Roman"/>
              </a:rPr>
              <a:t> </a:t>
            </a:r>
            <a:r>
              <a:rPr sz="1600" dirty="0">
                <a:latin typeface="Calibri"/>
                <a:cs typeface="Calibri"/>
              </a:rPr>
              <a:t>=</a:t>
            </a:r>
            <a:r>
              <a:rPr sz="1600" spc="-50" dirty="0">
                <a:latin typeface="Times New Roman"/>
                <a:cs typeface="Times New Roman"/>
              </a:rPr>
              <a:t> </a:t>
            </a:r>
            <a:r>
              <a:rPr sz="1600" dirty="0">
                <a:latin typeface="Calibri"/>
                <a:cs typeface="Calibri"/>
              </a:rPr>
              <a:t>80,</a:t>
            </a:r>
            <a:r>
              <a:rPr sz="1600" spc="-35" dirty="0">
                <a:latin typeface="Times New Roman"/>
                <a:cs typeface="Times New Roman"/>
              </a:rPr>
              <a:t> </a:t>
            </a:r>
            <a:r>
              <a:rPr sz="1600" dirty="0">
                <a:latin typeface="Calibri"/>
                <a:cs typeface="Calibri"/>
              </a:rPr>
              <a:t>y</a:t>
            </a:r>
            <a:r>
              <a:rPr sz="1600" spc="-50" dirty="0">
                <a:latin typeface="Times New Roman"/>
                <a:cs typeface="Times New Roman"/>
              </a:rPr>
              <a:t> </a:t>
            </a:r>
            <a:r>
              <a:rPr sz="1600" dirty="0">
                <a:latin typeface="Calibri"/>
                <a:cs typeface="Calibri"/>
              </a:rPr>
              <a:t>=</a:t>
            </a:r>
            <a:r>
              <a:rPr sz="1600" spc="-55" dirty="0">
                <a:latin typeface="Times New Roman"/>
                <a:cs typeface="Times New Roman"/>
              </a:rPr>
              <a:t> </a:t>
            </a:r>
            <a:r>
              <a:rPr sz="1600" spc="-25" dirty="0">
                <a:latin typeface="Calibri"/>
                <a:cs typeface="Calibri"/>
              </a:rPr>
              <a:t>50)</a:t>
            </a:r>
            <a:endParaRPr sz="1600">
              <a:latin typeface="Calibri"/>
              <a:cs typeface="Calibri"/>
            </a:endParaRPr>
          </a:p>
          <a:p>
            <a:pPr marL="12700" marR="652145">
              <a:lnSpc>
                <a:spcPct val="120000"/>
              </a:lnSpc>
              <a:spcBef>
                <a:spcPts val="5"/>
              </a:spcBef>
            </a:pPr>
            <a:r>
              <a:rPr sz="1600" dirty="0">
                <a:latin typeface="Calibri"/>
                <a:cs typeface="Calibri"/>
              </a:rPr>
              <a:t>entry2</a:t>
            </a:r>
            <a:r>
              <a:rPr sz="1600" spc="-40" dirty="0">
                <a:latin typeface="Times New Roman"/>
                <a:cs typeface="Times New Roman"/>
              </a:rPr>
              <a:t> </a:t>
            </a:r>
            <a:r>
              <a:rPr sz="1600" dirty="0">
                <a:latin typeface="Calibri"/>
                <a:cs typeface="Calibri"/>
              </a:rPr>
              <a:t>=</a:t>
            </a:r>
            <a:r>
              <a:rPr sz="1600" spc="-50" dirty="0">
                <a:latin typeface="Times New Roman"/>
                <a:cs typeface="Times New Roman"/>
              </a:rPr>
              <a:t> </a:t>
            </a:r>
            <a:r>
              <a:rPr sz="1600" spc="-10" dirty="0">
                <a:latin typeface="Calibri"/>
                <a:cs typeface="Calibri"/>
              </a:rPr>
              <a:t>Entry(win).place(x</a:t>
            </a:r>
            <a:r>
              <a:rPr sz="1600" spc="-45" dirty="0">
                <a:latin typeface="Times New Roman"/>
                <a:cs typeface="Times New Roman"/>
              </a:rPr>
              <a:t> </a:t>
            </a:r>
            <a:r>
              <a:rPr sz="1600" dirty="0">
                <a:latin typeface="Calibri"/>
                <a:cs typeface="Calibri"/>
              </a:rPr>
              <a:t>=</a:t>
            </a:r>
            <a:r>
              <a:rPr sz="1600" spc="-50" dirty="0">
                <a:latin typeface="Times New Roman"/>
                <a:cs typeface="Times New Roman"/>
              </a:rPr>
              <a:t> </a:t>
            </a:r>
            <a:r>
              <a:rPr sz="1600" dirty="0">
                <a:latin typeface="Calibri"/>
                <a:cs typeface="Calibri"/>
              </a:rPr>
              <a:t>80,</a:t>
            </a:r>
            <a:r>
              <a:rPr sz="1600" spc="-35" dirty="0">
                <a:latin typeface="Times New Roman"/>
                <a:cs typeface="Times New Roman"/>
              </a:rPr>
              <a:t> </a:t>
            </a:r>
            <a:r>
              <a:rPr sz="1600" dirty="0">
                <a:latin typeface="Calibri"/>
                <a:cs typeface="Calibri"/>
              </a:rPr>
              <a:t>y</a:t>
            </a:r>
            <a:r>
              <a:rPr sz="1600" spc="-50" dirty="0">
                <a:latin typeface="Times New Roman"/>
                <a:cs typeface="Times New Roman"/>
              </a:rPr>
              <a:t> </a:t>
            </a:r>
            <a:r>
              <a:rPr sz="1600" dirty="0">
                <a:latin typeface="Calibri"/>
                <a:cs typeface="Calibri"/>
              </a:rPr>
              <a:t>=</a:t>
            </a:r>
            <a:r>
              <a:rPr sz="1600" spc="-55" dirty="0">
                <a:latin typeface="Times New Roman"/>
                <a:cs typeface="Times New Roman"/>
              </a:rPr>
              <a:t> </a:t>
            </a:r>
            <a:r>
              <a:rPr sz="1600" spc="-25" dirty="0">
                <a:latin typeface="Calibri"/>
                <a:cs typeface="Calibri"/>
              </a:rPr>
              <a:t>90)</a:t>
            </a:r>
            <a:r>
              <a:rPr sz="1600" spc="-25" dirty="0">
                <a:latin typeface="Times New Roman"/>
                <a:cs typeface="Times New Roman"/>
              </a:rPr>
              <a:t> </a:t>
            </a:r>
            <a:r>
              <a:rPr sz="1600" dirty="0">
                <a:latin typeface="Calibri"/>
                <a:cs typeface="Calibri"/>
              </a:rPr>
              <a:t>entry3</a:t>
            </a:r>
            <a:r>
              <a:rPr sz="1600" spc="-40" dirty="0">
                <a:latin typeface="Times New Roman"/>
                <a:cs typeface="Times New Roman"/>
              </a:rPr>
              <a:t> </a:t>
            </a:r>
            <a:r>
              <a:rPr sz="1600" dirty="0">
                <a:latin typeface="Calibri"/>
                <a:cs typeface="Calibri"/>
              </a:rPr>
              <a:t>=</a:t>
            </a:r>
            <a:r>
              <a:rPr sz="1600" spc="-50" dirty="0">
                <a:latin typeface="Times New Roman"/>
                <a:cs typeface="Times New Roman"/>
              </a:rPr>
              <a:t> </a:t>
            </a:r>
            <a:r>
              <a:rPr sz="1600" spc="-10" dirty="0">
                <a:latin typeface="Calibri"/>
                <a:cs typeface="Calibri"/>
              </a:rPr>
              <a:t>Entry(win).place(x</a:t>
            </a:r>
            <a:r>
              <a:rPr sz="1600" spc="-45" dirty="0">
                <a:latin typeface="Times New Roman"/>
                <a:cs typeface="Times New Roman"/>
              </a:rPr>
              <a:t> </a:t>
            </a:r>
            <a:r>
              <a:rPr sz="1600" dirty="0">
                <a:latin typeface="Calibri"/>
                <a:cs typeface="Calibri"/>
              </a:rPr>
              <a:t>=</a:t>
            </a:r>
            <a:r>
              <a:rPr sz="1600" spc="-50" dirty="0">
                <a:latin typeface="Times New Roman"/>
                <a:cs typeface="Times New Roman"/>
              </a:rPr>
              <a:t> </a:t>
            </a:r>
            <a:r>
              <a:rPr sz="1600" dirty="0">
                <a:latin typeface="Calibri"/>
                <a:cs typeface="Calibri"/>
              </a:rPr>
              <a:t>95,</a:t>
            </a:r>
            <a:r>
              <a:rPr sz="1600" spc="-35" dirty="0">
                <a:latin typeface="Times New Roman"/>
                <a:cs typeface="Times New Roman"/>
              </a:rPr>
              <a:t> </a:t>
            </a:r>
            <a:r>
              <a:rPr sz="1600" dirty="0">
                <a:latin typeface="Calibri"/>
                <a:cs typeface="Calibri"/>
              </a:rPr>
              <a:t>y</a:t>
            </a:r>
            <a:r>
              <a:rPr sz="1600" spc="-50" dirty="0">
                <a:latin typeface="Times New Roman"/>
                <a:cs typeface="Times New Roman"/>
              </a:rPr>
              <a:t> </a:t>
            </a:r>
            <a:r>
              <a:rPr sz="1600" dirty="0">
                <a:latin typeface="Calibri"/>
                <a:cs typeface="Calibri"/>
              </a:rPr>
              <a:t>=</a:t>
            </a:r>
            <a:r>
              <a:rPr sz="1600" spc="-55" dirty="0">
                <a:latin typeface="Times New Roman"/>
                <a:cs typeface="Times New Roman"/>
              </a:rPr>
              <a:t> </a:t>
            </a:r>
            <a:r>
              <a:rPr sz="1600" spc="-20" dirty="0">
                <a:latin typeface="Calibri"/>
                <a:cs typeface="Calibri"/>
              </a:rPr>
              <a:t>130)</a:t>
            </a:r>
            <a:r>
              <a:rPr sz="1600" spc="-20" dirty="0">
                <a:latin typeface="Times New Roman"/>
                <a:cs typeface="Times New Roman"/>
              </a:rPr>
              <a:t> </a:t>
            </a:r>
            <a:r>
              <a:rPr sz="1600" spc="-10" dirty="0">
                <a:latin typeface="Calibri"/>
                <a:cs typeface="Calibri"/>
              </a:rPr>
              <a:t>win.mainloop()</a:t>
            </a:r>
            <a:endParaRPr sz="1600">
              <a:latin typeface="Calibri"/>
              <a:cs typeface="Calibri"/>
            </a:endParaRPr>
          </a:p>
        </p:txBody>
      </p:sp>
      <p:pic>
        <p:nvPicPr>
          <p:cNvPr id="5" name="object 5"/>
          <p:cNvPicPr/>
          <p:nvPr/>
        </p:nvPicPr>
        <p:blipFill>
          <a:blip r:embed="rId2" cstate="print"/>
          <a:stretch>
            <a:fillRect/>
          </a:stretch>
        </p:blipFill>
        <p:spPr>
          <a:xfrm>
            <a:off x="1828800" y="5096255"/>
            <a:ext cx="2133600" cy="1761743"/>
          </a:xfrm>
          <a:prstGeom prst="rect">
            <a:avLst/>
          </a:prstGeom>
        </p:spPr>
      </p:pic>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284474"/>
            <a:ext cx="1118870"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Calibri"/>
                <a:cs typeface="Calibri"/>
              </a:rPr>
              <a:t>4.</a:t>
            </a:r>
            <a:r>
              <a:rPr sz="1500" spc="-30" dirty="0">
                <a:latin typeface="Times New Roman"/>
                <a:cs typeface="Times New Roman"/>
              </a:rPr>
              <a:t> </a:t>
            </a:r>
            <a:r>
              <a:rPr sz="1500" b="1" spc="-50" dirty="0">
                <a:latin typeface="Calibri"/>
                <a:cs typeface="Calibri"/>
              </a:rPr>
              <a:t>Text</a:t>
            </a:r>
            <a:r>
              <a:rPr sz="1500" spc="-35" dirty="0">
                <a:latin typeface="Times New Roman"/>
                <a:cs typeface="Times New Roman"/>
              </a:rPr>
              <a:t> </a:t>
            </a:r>
            <a:r>
              <a:rPr sz="1500" b="1" spc="-10" dirty="0">
                <a:latin typeface="Calibri"/>
                <a:cs typeface="Calibri"/>
              </a:rPr>
              <a:t>widget</a:t>
            </a:r>
            <a:endParaRPr sz="1500">
              <a:latin typeface="Calibri"/>
              <a:cs typeface="Calibri"/>
            </a:endParaRPr>
          </a:p>
        </p:txBody>
      </p:sp>
      <p:sp>
        <p:nvSpPr>
          <p:cNvPr id="3" name="object 3"/>
          <p:cNvSpPr txBox="1"/>
          <p:nvPr/>
        </p:nvSpPr>
        <p:spPr>
          <a:xfrm>
            <a:off x="307340" y="509975"/>
            <a:ext cx="4087495" cy="3197225"/>
          </a:xfrm>
          <a:prstGeom prst="rect">
            <a:avLst/>
          </a:prstGeom>
        </p:spPr>
        <p:txBody>
          <a:bodyPr vert="horz" wrap="square" lIns="0" tIns="72390" rIns="0" bIns="0" rtlCol="0">
            <a:spAutoFit/>
          </a:bodyPr>
          <a:lstStyle/>
          <a:p>
            <a:pPr marL="355600" marR="60960" indent="-342900">
              <a:lnSpc>
                <a:spcPts val="1920"/>
              </a:lnSpc>
              <a:spcBef>
                <a:spcPts val="570"/>
              </a:spcBef>
              <a:buFont typeface="Microsoft Sans Serif"/>
              <a:buChar char="•"/>
              <a:tabLst>
                <a:tab pos="355600" algn="l"/>
              </a:tabLst>
            </a:pPr>
            <a:r>
              <a:rPr sz="2000" dirty="0">
                <a:latin typeface="Calibri"/>
                <a:cs typeface="Calibri"/>
              </a:rPr>
              <a:t>The</a:t>
            </a:r>
            <a:r>
              <a:rPr sz="2000" spc="-80" dirty="0">
                <a:latin typeface="Times New Roman"/>
                <a:cs typeface="Times New Roman"/>
              </a:rPr>
              <a:t> </a:t>
            </a:r>
            <a:r>
              <a:rPr sz="2000" spc="-10" dirty="0">
                <a:latin typeface="Calibri"/>
                <a:cs typeface="Calibri"/>
              </a:rPr>
              <a:t>text</a:t>
            </a:r>
            <a:r>
              <a:rPr sz="2000" spc="-65" dirty="0">
                <a:latin typeface="Times New Roman"/>
                <a:cs typeface="Times New Roman"/>
              </a:rPr>
              <a:t> </a:t>
            </a:r>
            <a:r>
              <a:rPr sz="2000" spc="-10" dirty="0">
                <a:latin typeface="Calibri"/>
                <a:cs typeface="Calibri"/>
              </a:rPr>
              <a:t>widget</a:t>
            </a:r>
            <a:r>
              <a:rPr sz="2000" spc="-85" dirty="0">
                <a:latin typeface="Times New Roman"/>
                <a:cs typeface="Times New Roman"/>
              </a:rPr>
              <a:t> </a:t>
            </a:r>
            <a:r>
              <a:rPr sz="2000" dirty="0">
                <a:latin typeface="Calibri"/>
                <a:cs typeface="Calibri"/>
              </a:rPr>
              <a:t>is</a:t>
            </a:r>
            <a:r>
              <a:rPr sz="2000" spc="-85" dirty="0">
                <a:latin typeface="Times New Roman"/>
                <a:cs typeface="Times New Roman"/>
              </a:rPr>
              <a:t> </a:t>
            </a:r>
            <a:r>
              <a:rPr sz="2000" dirty="0">
                <a:latin typeface="Calibri"/>
                <a:cs typeface="Calibri"/>
              </a:rPr>
              <a:t>used</a:t>
            </a:r>
            <a:r>
              <a:rPr sz="2000" spc="-80" dirty="0">
                <a:latin typeface="Times New Roman"/>
                <a:cs typeface="Times New Roman"/>
              </a:rPr>
              <a:t> </a:t>
            </a:r>
            <a:r>
              <a:rPr sz="2000" dirty="0">
                <a:latin typeface="Calibri"/>
                <a:cs typeface="Calibri"/>
              </a:rPr>
              <a:t>to</a:t>
            </a:r>
            <a:r>
              <a:rPr sz="2000" spc="-85" dirty="0">
                <a:latin typeface="Times New Roman"/>
                <a:cs typeface="Times New Roman"/>
              </a:rPr>
              <a:t> </a:t>
            </a:r>
            <a:r>
              <a:rPr sz="2000" dirty="0">
                <a:latin typeface="Calibri"/>
                <a:cs typeface="Calibri"/>
              </a:rPr>
              <a:t>provide</a:t>
            </a:r>
            <a:r>
              <a:rPr sz="2000" spc="-80" dirty="0">
                <a:latin typeface="Times New Roman"/>
                <a:cs typeface="Times New Roman"/>
              </a:rPr>
              <a:t> </a:t>
            </a:r>
            <a:r>
              <a:rPr sz="2000" spc="-50" dirty="0">
                <a:latin typeface="Calibri"/>
                <a:cs typeface="Calibri"/>
              </a:rPr>
              <a:t>a</a:t>
            </a:r>
            <a:r>
              <a:rPr sz="2000" spc="-50" dirty="0">
                <a:latin typeface="Times New Roman"/>
                <a:cs typeface="Times New Roman"/>
              </a:rPr>
              <a:t> </a:t>
            </a:r>
            <a:r>
              <a:rPr sz="2000" dirty="0">
                <a:latin typeface="Calibri"/>
                <a:cs typeface="Calibri"/>
              </a:rPr>
              <a:t>multiline</a:t>
            </a:r>
            <a:r>
              <a:rPr sz="2000" spc="-55" dirty="0">
                <a:latin typeface="Times New Roman"/>
                <a:cs typeface="Times New Roman"/>
              </a:rPr>
              <a:t> </a:t>
            </a:r>
            <a:r>
              <a:rPr sz="2000" spc="-20" dirty="0">
                <a:latin typeface="Calibri"/>
                <a:cs typeface="Calibri"/>
              </a:rPr>
              <a:t>textbox</a:t>
            </a:r>
            <a:r>
              <a:rPr sz="2000" spc="-75" dirty="0">
                <a:latin typeface="Times New Roman"/>
                <a:cs typeface="Times New Roman"/>
              </a:rPr>
              <a:t> </a:t>
            </a:r>
            <a:r>
              <a:rPr sz="2000" dirty="0">
                <a:latin typeface="Calibri"/>
                <a:cs typeface="Calibri"/>
              </a:rPr>
              <a:t>(input</a:t>
            </a:r>
            <a:r>
              <a:rPr sz="2000" spc="-95" dirty="0">
                <a:latin typeface="Times New Roman"/>
                <a:cs typeface="Times New Roman"/>
              </a:rPr>
              <a:t> </a:t>
            </a:r>
            <a:r>
              <a:rPr sz="2000" spc="-20" dirty="0">
                <a:latin typeface="Calibri"/>
                <a:cs typeface="Calibri"/>
              </a:rPr>
              <a:t>box)</a:t>
            </a:r>
            <a:r>
              <a:rPr sz="2000" spc="-20" dirty="0">
                <a:latin typeface="Times New Roman"/>
                <a:cs typeface="Times New Roman"/>
              </a:rPr>
              <a:t> </a:t>
            </a:r>
            <a:r>
              <a:rPr sz="2000" spc="-10" dirty="0">
                <a:latin typeface="Calibri"/>
                <a:cs typeface="Calibri"/>
              </a:rPr>
              <a:t>because</a:t>
            </a:r>
            <a:r>
              <a:rPr sz="2000" spc="-75" dirty="0">
                <a:latin typeface="Times New Roman"/>
                <a:cs typeface="Times New Roman"/>
              </a:rPr>
              <a:t> </a:t>
            </a:r>
            <a:r>
              <a:rPr sz="2000" dirty="0">
                <a:latin typeface="Calibri"/>
                <a:cs typeface="Calibri"/>
              </a:rPr>
              <a:t>in</a:t>
            </a:r>
            <a:r>
              <a:rPr sz="2000" spc="-55" dirty="0">
                <a:latin typeface="Times New Roman"/>
                <a:cs typeface="Times New Roman"/>
              </a:rPr>
              <a:t> </a:t>
            </a:r>
            <a:r>
              <a:rPr sz="2000" spc="-10" dirty="0">
                <a:latin typeface="Calibri"/>
                <a:cs typeface="Calibri"/>
              </a:rPr>
              <a:t>Tkinter</a:t>
            </a:r>
            <a:r>
              <a:rPr sz="2000" spc="-45" dirty="0">
                <a:latin typeface="Times New Roman"/>
                <a:cs typeface="Times New Roman"/>
              </a:rPr>
              <a:t> </a:t>
            </a:r>
            <a:r>
              <a:rPr sz="2000" spc="-10" dirty="0">
                <a:latin typeface="Calibri"/>
                <a:cs typeface="Calibri"/>
              </a:rPr>
              <a:t>single-</a:t>
            </a:r>
            <a:r>
              <a:rPr sz="2000" spc="-20" dirty="0">
                <a:latin typeface="Calibri"/>
                <a:cs typeface="Calibri"/>
              </a:rPr>
              <a:t>line</a:t>
            </a:r>
            <a:r>
              <a:rPr sz="2000" spc="-20" dirty="0">
                <a:latin typeface="Times New Roman"/>
                <a:cs typeface="Times New Roman"/>
              </a:rPr>
              <a:t> </a:t>
            </a:r>
            <a:r>
              <a:rPr sz="2000" spc="-20" dirty="0">
                <a:latin typeface="Calibri"/>
                <a:cs typeface="Calibri"/>
              </a:rPr>
              <a:t>textbox</a:t>
            </a:r>
            <a:r>
              <a:rPr sz="2000" spc="-65" dirty="0">
                <a:latin typeface="Times New Roman"/>
                <a:cs typeface="Times New Roman"/>
              </a:rPr>
              <a:t> </a:t>
            </a:r>
            <a:r>
              <a:rPr sz="2000" dirty="0">
                <a:latin typeface="Calibri"/>
                <a:cs typeface="Calibri"/>
              </a:rPr>
              <a:t>is</a:t>
            </a:r>
            <a:r>
              <a:rPr sz="2000" spc="-60" dirty="0">
                <a:latin typeface="Times New Roman"/>
                <a:cs typeface="Times New Roman"/>
              </a:rPr>
              <a:t> </a:t>
            </a:r>
            <a:r>
              <a:rPr sz="2000" spc="-10" dirty="0">
                <a:latin typeface="Calibri"/>
                <a:cs typeface="Calibri"/>
              </a:rPr>
              <a:t>provided</a:t>
            </a:r>
            <a:r>
              <a:rPr sz="2000" spc="-60" dirty="0">
                <a:latin typeface="Times New Roman"/>
                <a:cs typeface="Times New Roman"/>
              </a:rPr>
              <a:t> </a:t>
            </a:r>
            <a:r>
              <a:rPr sz="2000" dirty="0">
                <a:latin typeface="Calibri"/>
                <a:cs typeface="Calibri"/>
              </a:rPr>
              <a:t>using</a:t>
            </a:r>
            <a:r>
              <a:rPr sz="2000" spc="-65" dirty="0">
                <a:latin typeface="Times New Roman"/>
                <a:cs typeface="Times New Roman"/>
              </a:rPr>
              <a:t> </a:t>
            </a:r>
            <a:r>
              <a:rPr sz="2000" spc="-20" dirty="0">
                <a:latin typeface="Calibri"/>
                <a:cs typeface="Calibri"/>
              </a:rPr>
              <a:t>Entry</a:t>
            </a:r>
            <a:r>
              <a:rPr sz="2000" spc="-20" dirty="0">
                <a:latin typeface="Times New Roman"/>
                <a:cs typeface="Times New Roman"/>
              </a:rPr>
              <a:t> </a:t>
            </a:r>
            <a:r>
              <a:rPr sz="2000" spc="-10" dirty="0">
                <a:latin typeface="Calibri"/>
                <a:cs typeface="Calibri"/>
              </a:rPr>
              <a:t>widget.</a:t>
            </a:r>
            <a:endParaRPr sz="2000">
              <a:latin typeface="Calibri"/>
              <a:cs typeface="Calibri"/>
            </a:endParaRPr>
          </a:p>
          <a:p>
            <a:pPr marL="354965" indent="-342265">
              <a:lnSpc>
                <a:spcPts val="2160"/>
              </a:lnSpc>
              <a:spcBef>
                <a:spcPts val="20"/>
              </a:spcBef>
              <a:buFont typeface="Microsoft Sans Serif"/>
              <a:buChar char="•"/>
              <a:tabLst>
                <a:tab pos="354965" algn="l"/>
              </a:tabLst>
            </a:pPr>
            <a:r>
              <a:rPr sz="2000" spc="-50" dirty="0">
                <a:latin typeface="Calibri"/>
                <a:cs typeface="Calibri"/>
              </a:rPr>
              <a:t>You</a:t>
            </a:r>
            <a:r>
              <a:rPr sz="2000" spc="-75" dirty="0">
                <a:latin typeface="Times New Roman"/>
                <a:cs typeface="Times New Roman"/>
              </a:rPr>
              <a:t> </a:t>
            </a:r>
            <a:r>
              <a:rPr sz="2000" dirty="0">
                <a:latin typeface="Calibri"/>
                <a:cs typeface="Calibri"/>
              </a:rPr>
              <a:t>can</a:t>
            </a:r>
            <a:r>
              <a:rPr sz="2000" spc="-114" dirty="0">
                <a:latin typeface="Times New Roman"/>
                <a:cs typeface="Times New Roman"/>
              </a:rPr>
              <a:t> </a:t>
            </a:r>
            <a:r>
              <a:rPr sz="2000" dirty="0">
                <a:latin typeface="Calibri"/>
                <a:cs typeface="Calibri"/>
              </a:rPr>
              <a:t>use</a:t>
            </a:r>
            <a:r>
              <a:rPr sz="2000" spc="-80" dirty="0">
                <a:latin typeface="Times New Roman"/>
                <a:cs typeface="Times New Roman"/>
              </a:rPr>
              <a:t> </a:t>
            </a:r>
            <a:r>
              <a:rPr sz="2000" spc="-10" dirty="0">
                <a:latin typeface="Calibri"/>
                <a:cs typeface="Calibri"/>
              </a:rPr>
              <a:t>various</a:t>
            </a:r>
            <a:r>
              <a:rPr sz="2000" spc="-80" dirty="0">
                <a:latin typeface="Times New Roman"/>
                <a:cs typeface="Times New Roman"/>
              </a:rPr>
              <a:t> </a:t>
            </a:r>
            <a:r>
              <a:rPr sz="2000" dirty="0">
                <a:latin typeface="Calibri"/>
                <a:cs typeface="Calibri"/>
              </a:rPr>
              <a:t>styles</a:t>
            </a:r>
            <a:r>
              <a:rPr sz="2000" spc="-75" dirty="0">
                <a:latin typeface="Times New Roman"/>
                <a:cs typeface="Times New Roman"/>
              </a:rPr>
              <a:t> </a:t>
            </a:r>
            <a:r>
              <a:rPr sz="2000" spc="-25" dirty="0">
                <a:latin typeface="Calibri"/>
                <a:cs typeface="Calibri"/>
              </a:rPr>
              <a:t>and</a:t>
            </a:r>
            <a:endParaRPr sz="2000">
              <a:latin typeface="Calibri"/>
              <a:cs typeface="Calibri"/>
            </a:endParaRPr>
          </a:p>
          <a:p>
            <a:pPr marL="355600">
              <a:lnSpc>
                <a:spcPts val="2160"/>
              </a:lnSpc>
            </a:pPr>
            <a:r>
              <a:rPr sz="2000" spc="-10" dirty="0">
                <a:latin typeface="Calibri"/>
                <a:cs typeface="Calibri"/>
              </a:rPr>
              <a:t>attributes</a:t>
            </a:r>
            <a:r>
              <a:rPr sz="2000" spc="-75" dirty="0">
                <a:latin typeface="Times New Roman"/>
                <a:cs typeface="Times New Roman"/>
              </a:rPr>
              <a:t> </a:t>
            </a:r>
            <a:r>
              <a:rPr sz="2000" dirty="0">
                <a:latin typeface="Calibri"/>
                <a:cs typeface="Calibri"/>
              </a:rPr>
              <a:t>with</a:t>
            </a:r>
            <a:r>
              <a:rPr sz="2000" spc="-80" dirty="0">
                <a:latin typeface="Times New Roman"/>
                <a:cs typeface="Times New Roman"/>
              </a:rPr>
              <a:t> </a:t>
            </a:r>
            <a:r>
              <a:rPr sz="2000" dirty="0">
                <a:latin typeface="Calibri"/>
                <a:cs typeface="Calibri"/>
              </a:rPr>
              <a:t>the</a:t>
            </a:r>
            <a:r>
              <a:rPr sz="2000" spc="-85" dirty="0">
                <a:latin typeface="Times New Roman"/>
                <a:cs typeface="Times New Roman"/>
              </a:rPr>
              <a:t> </a:t>
            </a:r>
            <a:r>
              <a:rPr sz="2000" spc="-55" dirty="0">
                <a:latin typeface="Calibri"/>
                <a:cs typeface="Calibri"/>
              </a:rPr>
              <a:t>Text</a:t>
            </a:r>
            <a:r>
              <a:rPr sz="2000" spc="-70" dirty="0">
                <a:latin typeface="Times New Roman"/>
                <a:cs typeface="Times New Roman"/>
              </a:rPr>
              <a:t> </a:t>
            </a:r>
            <a:r>
              <a:rPr sz="2000" spc="-10" dirty="0">
                <a:latin typeface="Calibri"/>
                <a:cs typeface="Calibri"/>
              </a:rPr>
              <a:t>widget.</a:t>
            </a:r>
            <a:endParaRPr sz="2000">
              <a:latin typeface="Calibri"/>
              <a:cs typeface="Calibri"/>
            </a:endParaRPr>
          </a:p>
          <a:p>
            <a:pPr marL="355600" marR="169545" indent="-342900">
              <a:lnSpc>
                <a:spcPts val="1920"/>
              </a:lnSpc>
              <a:spcBef>
                <a:spcPts val="459"/>
              </a:spcBef>
              <a:buFont typeface="Microsoft Sans Serif"/>
              <a:buChar char="•"/>
              <a:tabLst>
                <a:tab pos="355600" algn="l"/>
              </a:tabLst>
            </a:pPr>
            <a:r>
              <a:rPr sz="2000" spc="-50" dirty="0">
                <a:latin typeface="Calibri"/>
                <a:cs typeface="Calibri"/>
              </a:rPr>
              <a:t>You</a:t>
            </a:r>
            <a:r>
              <a:rPr sz="2000" spc="-75" dirty="0">
                <a:latin typeface="Times New Roman"/>
                <a:cs typeface="Times New Roman"/>
              </a:rPr>
              <a:t> </a:t>
            </a:r>
            <a:r>
              <a:rPr sz="2000" dirty="0">
                <a:latin typeface="Calibri"/>
                <a:cs typeface="Calibri"/>
              </a:rPr>
              <a:t>can</a:t>
            </a:r>
            <a:r>
              <a:rPr sz="2000" spc="-114" dirty="0">
                <a:latin typeface="Times New Roman"/>
                <a:cs typeface="Times New Roman"/>
              </a:rPr>
              <a:t> </a:t>
            </a:r>
            <a:r>
              <a:rPr sz="2000" dirty="0">
                <a:latin typeface="Calibri"/>
                <a:cs typeface="Calibri"/>
              </a:rPr>
              <a:t>also</a:t>
            </a:r>
            <a:r>
              <a:rPr sz="2000" spc="-85" dirty="0">
                <a:latin typeface="Times New Roman"/>
                <a:cs typeface="Times New Roman"/>
              </a:rPr>
              <a:t> </a:t>
            </a:r>
            <a:r>
              <a:rPr sz="2000" dirty="0">
                <a:latin typeface="Calibri"/>
                <a:cs typeface="Calibri"/>
              </a:rPr>
              <a:t>use</a:t>
            </a:r>
            <a:r>
              <a:rPr sz="2000" spc="-85" dirty="0">
                <a:latin typeface="Times New Roman"/>
                <a:cs typeface="Times New Roman"/>
              </a:rPr>
              <a:t> </a:t>
            </a:r>
            <a:r>
              <a:rPr sz="2000" dirty="0">
                <a:latin typeface="Calibri"/>
                <a:cs typeface="Calibri"/>
              </a:rPr>
              <a:t>marks</a:t>
            </a:r>
            <a:r>
              <a:rPr sz="2000" spc="-65" dirty="0">
                <a:latin typeface="Times New Roman"/>
                <a:cs typeface="Times New Roman"/>
              </a:rPr>
              <a:t> </a:t>
            </a:r>
            <a:r>
              <a:rPr sz="2000" dirty="0">
                <a:latin typeface="Calibri"/>
                <a:cs typeface="Calibri"/>
              </a:rPr>
              <a:t>and</a:t>
            </a:r>
            <a:r>
              <a:rPr sz="2000" spc="-85" dirty="0">
                <a:latin typeface="Times New Roman"/>
                <a:cs typeface="Times New Roman"/>
              </a:rPr>
              <a:t> </a:t>
            </a:r>
            <a:r>
              <a:rPr sz="2000" dirty="0">
                <a:latin typeface="Calibri"/>
                <a:cs typeface="Calibri"/>
              </a:rPr>
              <a:t>tabs</a:t>
            </a:r>
            <a:r>
              <a:rPr sz="2000" spc="-85" dirty="0">
                <a:latin typeface="Times New Roman"/>
                <a:cs typeface="Times New Roman"/>
              </a:rPr>
              <a:t> </a:t>
            </a:r>
            <a:r>
              <a:rPr sz="2000" spc="-25" dirty="0">
                <a:latin typeface="Calibri"/>
                <a:cs typeface="Calibri"/>
              </a:rPr>
              <a:t>in</a:t>
            </a:r>
            <a:r>
              <a:rPr sz="2000" spc="-25" dirty="0">
                <a:latin typeface="Times New Roman"/>
                <a:cs typeface="Times New Roman"/>
              </a:rPr>
              <a:t> </a:t>
            </a:r>
            <a:r>
              <a:rPr sz="2000" dirty="0">
                <a:latin typeface="Calibri"/>
                <a:cs typeface="Calibri"/>
              </a:rPr>
              <a:t>the</a:t>
            </a:r>
            <a:r>
              <a:rPr sz="2000" spc="-80" dirty="0">
                <a:latin typeface="Times New Roman"/>
                <a:cs typeface="Times New Roman"/>
              </a:rPr>
              <a:t> </a:t>
            </a:r>
            <a:r>
              <a:rPr sz="2000" spc="-55" dirty="0">
                <a:latin typeface="Calibri"/>
                <a:cs typeface="Calibri"/>
              </a:rPr>
              <a:t>Text</a:t>
            </a:r>
            <a:r>
              <a:rPr sz="2000" spc="-70" dirty="0">
                <a:latin typeface="Times New Roman"/>
                <a:cs typeface="Times New Roman"/>
              </a:rPr>
              <a:t> </a:t>
            </a:r>
            <a:r>
              <a:rPr sz="2000" dirty="0">
                <a:latin typeface="Calibri"/>
                <a:cs typeface="Calibri"/>
              </a:rPr>
              <a:t>widget</a:t>
            </a:r>
            <a:r>
              <a:rPr sz="2000" spc="-90" dirty="0">
                <a:latin typeface="Times New Roman"/>
                <a:cs typeface="Times New Roman"/>
              </a:rPr>
              <a:t> </a:t>
            </a:r>
            <a:r>
              <a:rPr sz="2000" dirty="0">
                <a:latin typeface="Calibri"/>
                <a:cs typeface="Calibri"/>
              </a:rPr>
              <a:t>to</a:t>
            </a:r>
            <a:r>
              <a:rPr sz="2000" spc="-90" dirty="0">
                <a:latin typeface="Times New Roman"/>
                <a:cs typeface="Times New Roman"/>
              </a:rPr>
              <a:t> </a:t>
            </a:r>
            <a:r>
              <a:rPr sz="2000" spc="-10" dirty="0">
                <a:latin typeface="Calibri"/>
                <a:cs typeface="Calibri"/>
              </a:rPr>
              <a:t>locate</a:t>
            </a:r>
            <a:r>
              <a:rPr sz="2000" spc="-65" dirty="0">
                <a:latin typeface="Times New Roman"/>
                <a:cs typeface="Times New Roman"/>
              </a:rPr>
              <a:t> </a:t>
            </a:r>
            <a:r>
              <a:rPr sz="2000" spc="-25" dirty="0">
                <a:latin typeface="Calibri"/>
                <a:cs typeface="Calibri"/>
              </a:rPr>
              <a:t>the</a:t>
            </a:r>
            <a:r>
              <a:rPr sz="2000" spc="-25" dirty="0">
                <a:latin typeface="Times New Roman"/>
                <a:cs typeface="Times New Roman"/>
              </a:rPr>
              <a:t> </a:t>
            </a:r>
            <a:r>
              <a:rPr sz="2000" dirty="0">
                <a:latin typeface="Calibri"/>
                <a:cs typeface="Calibri"/>
              </a:rPr>
              <a:t>specific</a:t>
            </a:r>
            <a:r>
              <a:rPr sz="2000" spc="-85" dirty="0">
                <a:latin typeface="Times New Roman"/>
                <a:cs typeface="Times New Roman"/>
              </a:rPr>
              <a:t> </a:t>
            </a:r>
            <a:r>
              <a:rPr sz="2000" dirty="0">
                <a:latin typeface="Calibri"/>
                <a:cs typeface="Calibri"/>
              </a:rPr>
              <a:t>sections</a:t>
            </a:r>
            <a:r>
              <a:rPr sz="2000" spc="-95" dirty="0">
                <a:latin typeface="Times New Roman"/>
                <a:cs typeface="Times New Roman"/>
              </a:rPr>
              <a:t> </a:t>
            </a:r>
            <a:r>
              <a:rPr sz="2000" dirty="0">
                <a:latin typeface="Calibri"/>
                <a:cs typeface="Calibri"/>
              </a:rPr>
              <a:t>of</a:t>
            </a:r>
            <a:r>
              <a:rPr sz="2000" spc="-100" dirty="0">
                <a:latin typeface="Times New Roman"/>
                <a:cs typeface="Times New Roman"/>
              </a:rPr>
              <a:t> </a:t>
            </a:r>
            <a:r>
              <a:rPr sz="2000" dirty="0">
                <a:latin typeface="Calibri"/>
                <a:cs typeface="Calibri"/>
              </a:rPr>
              <a:t>the</a:t>
            </a:r>
            <a:r>
              <a:rPr sz="2000" spc="-110" dirty="0">
                <a:latin typeface="Times New Roman"/>
                <a:cs typeface="Times New Roman"/>
              </a:rPr>
              <a:t> </a:t>
            </a:r>
            <a:r>
              <a:rPr sz="2000" spc="-20" dirty="0">
                <a:latin typeface="Calibri"/>
                <a:cs typeface="Calibri"/>
              </a:rPr>
              <a:t>text.</a:t>
            </a:r>
            <a:endParaRPr sz="2000">
              <a:latin typeface="Calibri"/>
              <a:cs typeface="Calibri"/>
            </a:endParaRPr>
          </a:p>
          <a:p>
            <a:pPr marL="354965" indent="-342265">
              <a:lnSpc>
                <a:spcPts val="2160"/>
              </a:lnSpc>
              <a:spcBef>
                <a:spcPts val="20"/>
              </a:spcBef>
              <a:buFont typeface="Microsoft Sans Serif"/>
              <a:buChar char="•"/>
              <a:tabLst>
                <a:tab pos="354965" algn="l"/>
              </a:tabLst>
            </a:pPr>
            <a:r>
              <a:rPr sz="2000" dirty="0">
                <a:latin typeface="Calibri"/>
                <a:cs typeface="Calibri"/>
              </a:rPr>
              <a:t>Media</a:t>
            </a:r>
            <a:r>
              <a:rPr sz="2000" spc="-100" dirty="0">
                <a:latin typeface="Times New Roman"/>
                <a:cs typeface="Times New Roman"/>
              </a:rPr>
              <a:t> </a:t>
            </a:r>
            <a:r>
              <a:rPr sz="2000" dirty="0">
                <a:latin typeface="Calibri"/>
                <a:cs typeface="Calibri"/>
              </a:rPr>
              <a:t>files</a:t>
            </a:r>
            <a:r>
              <a:rPr sz="2000" spc="-85" dirty="0">
                <a:latin typeface="Times New Roman"/>
                <a:cs typeface="Times New Roman"/>
              </a:rPr>
              <a:t> </a:t>
            </a:r>
            <a:r>
              <a:rPr sz="2000" spc="-10" dirty="0">
                <a:latin typeface="Calibri"/>
                <a:cs typeface="Calibri"/>
              </a:rPr>
              <a:t>like</a:t>
            </a:r>
            <a:r>
              <a:rPr sz="2000" spc="-85" dirty="0">
                <a:latin typeface="Times New Roman"/>
                <a:cs typeface="Times New Roman"/>
              </a:rPr>
              <a:t> </a:t>
            </a:r>
            <a:r>
              <a:rPr sz="2000" dirty="0">
                <a:latin typeface="Calibri"/>
                <a:cs typeface="Calibri"/>
              </a:rPr>
              <a:t>images</a:t>
            </a:r>
            <a:r>
              <a:rPr sz="2000" spc="-95" dirty="0">
                <a:latin typeface="Times New Roman"/>
                <a:cs typeface="Times New Roman"/>
              </a:rPr>
              <a:t> </a:t>
            </a:r>
            <a:r>
              <a:rPr sz="2000" dirty="0">
                <a:latin typeface="Calibri"/>
                <a:cs typeface="Calibri"/>
              </a:rPr>
              <a:t>and</a:t>
            </a:r>
            <a:r>
              <a:rPr sz="2000" spc="-95" dirty="0">
                <a:latin typeface="Times New Roman"/>
                <a:cs typeface="Times New Roman"/>
              </a:rPr>
              <a:t> </a:t>
            </a:r>
            <a:r>
              <a:rPr sz="2000" dirty="0">
                <a:latin typeface="Calibri"/>
                <a:cs typeface="Calibri"/>
              </a:rPr>
              <a:t>links</a:t>
            </a:r>
            <a:r>
              <a:rPr sz="2000" spc="-85" dirty="0">
                <a:latin typeface="Times New Roman"/>
                <a:cs typeface="Times New Roman"/>
              </a:rPr>
              <a:t> </a:t>
            </a:r>
            <a:r>
              <a:rPr sz="2000" spc="-25" dirty="0">
                <a:latin typeface="Calibri"/>
                <a:cs typeface="Calibri"/>
              </a:rPr>
              <a:t>can</a:t>
            </a:r>
            <a:endParaRPr sz="2000">
              <a:latin typeface="Calibri"/>
              <a:cs typeface="Calibri"/>
            </a:endParaRPr>
          </a:p>
          <a:p>
            <a:pPr marL="355600">
              <a:lnSpc>
                <a:spcPts val="2160"/>
              </a:lnSpc>
            </a:pPr>
            <a:r>
              <a:rPr sz="2000" dirty="0">
                <a:latin typeface="Calibri"/>
                <a:cs typeface="Calibri"/>
              </a:rPr>
              <a:t>also</a:t>
            </a:r>
            <a:r>
              <a:rPr sz="2000" spc="-80" dirty="0">
                <a:latin typeface="Times New Roman"/>
                <a:cs typeface="Times New Roman"/>
              </a:rPr>
              <a:t> </a:t>
            </a:r>
            <a:r>
              <a:rPr sz="2000" dirty="0">
                <a:latin typeface="Calibri"/>
                <a:cs typeface="Calibri"/>
              </a:rPr>
              <a:t>be</a:t>
            </a:r>
            <a:r>
              <a:rPr sz="2000" spc="-80" dirty="0">
                <a:latin typeface="Times New Roman"/>
                <a:cs typeface="Times New Roman"/>
              </a:rPr>
              <a:t> </a:t>
            </a:r>
            <a:r>
              <a:rPr sz="2000" dirty="0">
                <a:latin typeface="Calibri"/>
                <a:cs typeface="Calibri"/>
              </a:rPr>
              <a:t>inserted</a:t>
            </a:r>
            <a:r>
              <a:rPr sz="2000" spc="-65" dirty="0">
                <a:latin typeface="Times New Roman"/>
                <a:cs typeface="Times New Roman"/>
              </a:rPr>
              <a:t> </a:t>
            </a:r>
            <a:r>
              <a:rPr sz="2000" dirty="0">
                <a:latin typeface="Calibri"/>
                <a:cs typeface="Calibri"/>
              </a:rPr>
              <a:t>in</a:t>
            </a:r>
            <a:r>
              <a:rPr sz="2000" spc="-90" dirty="0">
                <a:latin typeface="Times New Roman"/>
                <a:cs typeface="Times New Roman"/>
              </a:rPr>
              <a:t> </a:t>
            </a:r>
            <a:r>
              <a:rPr sz="2000" dirty="0">
                <a:latin typeface="Calibri"/>
                <a:cs typeface="Calibri"/>
              </a:rPr>
              <a:t>the</a:t>
            </a:r>
            <a:r>
              <a:rPr sz="2000" spc="-80" dirty="0">
                <a:latin typeface="Times New Roman"/>
                <a:cs typeface="Times New Roman"/>
              </a:rPr>
              <a:t> </a:t>
            </a:r>
            <a:r>
              <a:rPr sz="2000" spc="-55" dirty="0">
                <a:latin typeface="Calibri"/>
                <a:cs typeface="Calibri"/>
              </a:rPr>
              <a:t>Text</a:t>
            </a:r>
            <a:r>
              <a:rPr sz="2000" spc="-70" dirty="0">
                <a:latin typeface="Times New Roman"/>
                <a:cs typeface="Times New Roman"/>
              </a:rPr>
              <a:t> </a:t>
            </a:r>
            <a:r>
              <a:rPr sz="2000" spc="-10" dirty="0">
                <a:latin typeface="Calibri"/>
                <a:cs typeface="Calibri"/>
              </a:rPr>
              <a:t>Widget.</a:t>
            </a:r>
            <a:endParaRPr sz="2000">
              <a:latin typeface="Calibri"/>
              <a:cs typeface="Calibri"/>
            </a:endParaRPr>
          </a:p>
        </p:txBody>
      </p:sp>
      <p:sp>
        <p:nvSpPr>
          <p:cNvPr id="4" name="object 4"/>
          <p:cNvSpPr txBox="1"/>
          <p:nvPr/>
        </p:nvSpPr>
        <p:spPr>
          <a:xfrm>
            <a:off x="307340" y="3680838"/>
            <a:ext cx="3850640" cy="879475"/>
          </a:xfrm>
          <a:prstGeom prst="rect">
            <a:avLst/>
          </a:prstGeom>
        </p:spPr>
        <p:txBody>
          <a:bodyPr vert="horz" wrap="square" lIns="0" tIns="71755" rIns="0" bIns="0" rtlCol="0">
            <a:spAutoFit/>
          </a:bodyPr>
          <a:lstStyle/>
          <a:p>
            <a:pPr marL="355600" marR="5080" indent="-342900">
              <a:lnSpc>
                <a:spcPts val="1920"/>
              </a:lnSpc>
              <a:spcBef>
                <a:spcPts val="565"/>
              </a:spcBef>
            </a:pPr>
            <a:r>
              <a:rPr sz="2000" dirty="0">
                <a:latin typeface="Calibri"/>
                <a:cs typeface="Calibri"/>
              </a:rPr>
              <a:t>The</a:t>
            </a:r>
            <a:r>
              <a:rPr sz="2000" spc="-70" dirty="0">
                <a:latin typeface="Times New Roman"/>
                <a:cs typeface="Times New Roman"/>
              </a:rPr>
              <a:t> </a:t>
            </a:r>
            <a:r>
              <a:rPr sz="2000" spc="-20" dirty="0">
                <a:latin typeface="Calibri"/>
                <a:cs typeface="Calibri"/>
              </a:rPr>
              <a:t>syntax</a:t>
            </a:r>
            <a:r>
              <a:rPr sz="2000" spc="-75" dirty="0">
                <a:latin typeface="Times New Roman"/>
                <a:cs typeface="Times New Roman"/>
              </a:rPr>
              <a:t> </a:t>
            </a:r>
            <a:r>
              <a:rPr sz="2000" dirty="0">
                <a:latin typeface="Calibri"/>
                <a:cs typeface="Calibri"/>
              </a:rPr>
              <a:t>of</a:t>
            </a:r>
            <a:r>
              <a:rPr sz="2000" spc="-75" dirty="0">
                <a:latin typeface="Times New Roman"/>
                <a:cs typeface="Times New Roman"/>
              </a:rPr>
              <a:t> </a:t>
            </a:r>
            <a:r>
              <a:rPr sz="2000" dirty="0">
                <a:latin typeface="Calibri"/>
                <a:cs typeface="Calibri"/>
              </a:rPr>
              <a:t>the</a:t>
            </a:r>
            <a:r>
              <a:rPr sz="2000" spc="-70" dirty="0">
                <a:latin typeface="Times New Roman"/>
                <a:cs typeface="Times New Roman"/>
              </a:rPr>
              <a:t> </a:t>
            </a:r>
            <a:r>
              <a:rPr sz="2000" spc="-55" dirty="0">
                <a:latin typeface="Calibri"/>
                <a:cs typeface="Calibri"/>
              </a:rPr>
              <a:t>Text</a:t>
            </a:r>
            <a:r>
              <a:rPr sz="2000" spc="-55" dirty="0">
                <a:latin typeface="Times New Roman"/>
                <a:cs typeface="Times New Roman"/>
              </a:rPr>
              <a:t> </a:t>
            </a:r>
            <a:r>
              <a:rPr sz="2000" dirty="0">
                <a:latin typeface="Calibri"/>
                <a:cs typeface="Calibri"/>
              </a:rPr>
              <a:t>widget</a:t>
            </a:r>
            <a:r>
              <a:rPr sz="2000" spc="-75" dirty="0">
                <a:latin typeface="Times New Roman"/>
                <a:cs typeface="Times New Roman"/>
              </a:rPr>
              <a:t> </a:t>
            </a:r>
            <a:r>
              <a:rPr sz="2000" dirty="0">
                <a:latin typeface="Calibri"/>
                <a:cs typeface="Calibri"/>
              </a:rPr>
              <a:t>is</a:t>
            </a:r>
            <a:r>
              <a:rPr sz="2000" spc="-65" dirty="0">
                <a:latin typeface="Times New Roman"/>
                <a:cs typeface="Times New Roman"/>
              </a:rPr>
              <a:t> </a:t>
            </a:r>
            <a:r>
              <a:rPr sz="2000" spc="-10" dirty="0">
                <a:latin typeface="Calibri"/>
                <a:cs typeface="Calibri"/>
              </a:rPr>
              <a:t>given</a:t>
            </a:r>
            <a:r>
              <a:rPr sz="2000" spc="-10" dirty="0">
                <a:latin typeface="Times New Roman"/>
                <a:cs typeface="Times New Roman"/>
              </a:rPr>
              <a:t> </a:t>
            </a:r>
            <a:r>
              <a:rPr sz="2000" spc="-10" dirty="0">
                <a:latin typeface="Calibri"/>
                <a:cs typeface="Calibri"/>
              </a:rPr>
              <a:t>below:</a:t>
            </a:r>
            <a:endParaRPr sz="2000">
              <a:latin typeface="Calibri"/>
              <a:cs typeface="Calibri"/>
            </a:endParaRPr>
          </a:p>
          <a:p>
            <a:pPr marL="12700">
              <a:lnSpc>
                <a:spcPct val="100000"/>
              </a:lnSpc>
              <a:spcBef>
                <a:spcPts val="20"/>
              </a:spcBef>
            </a:pPr>
            <a:r>
              <a:rPr sz="2000" b="1" dirty="0">
                <a:latin typeface="Calibri"/>
                <a:cs typeface="Calibri"/>
              </a:rPr>
              <a:t>W</a:t>
            </a:r>
            <a:r>
              <a:rPr sz="2000" spc="-45" dirty="0">
                <a:latin typeface="Times New Roman"/>
                <a:cs typeface="Times New Roman"/>
              </a:rPr>
              <a:t> </a:t>
            </a:r>
            <a:r>
              <a:rPr sz="2000" b="1" dirty="0">
                <a:latin typeface="Calibri"/>
                <a:cs typeface="Calibri"/>
              </a:rPr>
              <a:t>=</a:t>
            </a:r>
            <a:r>
              <a:rPr sz="2000" spc="-55" dirty="0">
                <a:latin typeface="Times New Roman"/>
                <a:cs typeface="Times New Roman"/>
              </a:rPr>
              <a:t> </a:t>
            </a:r>
            <a:r>
              <a:rPr sz="2000" b="1" spc="-40" dirty="0">
                <a:latin typeface="Calibri"/>
                <a:cs typeface="Calibri"/>
              </a:rPr>
              <a:t>Text(master,</a:t>
            </a:r>
            <a:r>
              <a:rPr sz="2000" spc="-65" dirty="0">
                <a:latin typeface="Times New Roman"/>
                <a:cs typeface="Times New Roman"/>
              </a:rPr>
              <a:t> </a:t>
            </a:r>
            <a:r>
              <a:rPr sz="2000" b="1" spc="-10" dirty="0">
                <a:latin typeface="Calibri"/>
                <a:cs typeface="Calibri"/>
              </a:rPr>
              <a:t>options)</a:t>
            </a:r>
            <a:endParaRPr sz="2000">
              <a:latin typeface="Calibri"/>
              <a:cs typeface="Calibri"/>
            </a:endParaRPr>
          </a:p>
        </p:txBody>
      </p:sp>
      <p:sp>
        <p:nvSpPr>
          <p:cNvPr id="5" name="object 5"/>
          <p:cNvSpPr txBox="1"/>
          <p:nvPr/>
        </p:nvSpPr>
        <p:spPr>
          <a:xfrm>
            <a:off x="4727832" y="284474"/>
            <a:ext cx="3992245" cy="5650230"/>
          </a:xfrm>
          <a:prstGeom prst="rect">
            <a:avLst/>
          </a:prstGeom>
        </p:spPr>
        <p:txBody>
          <a:bodyPr vert="horz" wrap="square" lIns="0" tIns="12700" rIns="0" bIns="0" rtlCol="0">
            <a:spAutoFit/>
          </a:bodyPr>
          <a:lstStyle/>
          <a:p>
            <a:pPr marL="12700">
              <a:lnSpc>
                <a:spcPct val="100000"/>
              </a:lnSpc>
              <a:spcBef>
                <a:spcPts val="100"/>
              </a:spcBef>
            </a:pPr>
            <a:r>
              <a:rPr sz="1500" spc="-10" dirty="0">
                <a:latin typeface="Calibri"/>
                <a:cs typeface="Calibri"/>
              </a:rPr>
              <a:t>Example</a:t>
            </a:r>
            <a:r>
              <a:rPr sz="1500" spc="-40" dirty="0">
                <a:latin typeface="Times New Roman"/>
                <a:cs typeface="Times New Roman"/>
              </a:rPr>
              <a:t> </a:t>
            </a:r>
            <a:r>
              <a:rPr sz="1500" spc="-50" dirty="0">
                <a:latin typeface="Calibri"/>
                <a:cs typeface="Calibri"/>
              </a:rPr>
              <a:t>:</a:t>
            </a:r>
            <a:endParaRPr sz="1500">
              <a:latin typeface="Calibri"/>
              <a:cs typeface="Calibri"/>
            </a:endParaRPr>
          </a:p>
          <a:p>
            <a:pPr marL="12700" marR="2329815">
              <a:lnSpc>
                <a:spcPct val="100000"/>
              </a:lnSpc>
            </a:pPr>
            <a:r>
              <a:rPr sz="1500" dirty="0">
                <a:latin typeface="Calibri"/>
                <a:cs typeface="Calibri"/>
              </a:rPr>
              <a:t>import</a:t>
            </a:r>
            <a:r>
              <a:rPr sz="1500" spc="-55" dirty="0">
                <a:latin typeface="Times New Roman"/>
                <a:cs typeface="Times New Roman"/>
              </a:rPr>
              <a:t> </a:t>
            </a:r>
            <a:r>
              <a:rPr sz="1500" spc="-10" dirty="0">
                <a:latin typeface="Calibri"/>
                <a:cs typeface="Calibri"/>
              </a:rPr>
              <a:t>tkinter</a:t>
            </a:r>
            <a:r>
              <a:rPr sz="1500" spc="-50" dirty="0">
                <a:latin typeface="Times New Roman"/>
                <a:cs typeface="Times New Roman"/>
              </a:rPr>
              <a:t> </a:t>
            </a:r>
            <a:r>
              <a:rPr sz="1500" dirty="0">
                <a:latin typeface="Calibri"/>
                <a:cs typeface="Calibri"/>
              </a:rPr>
              <a:t>as</a:t>
            </a:r>
            <a:r>
              <a:rPr sz="1500" spc="-45" dirty="0">
                <a:latin typeface="Times New Roman"/>
                <a:cs typeface="Times New Roman"/>
              </a:rPr>
              <a:t> </a:t>
            </a:r>
            <a:r>
              <a:rPr sz="1500" spc="-25" dirty="0">
                <a:latin typeface="Calibri"/>
                <a:cs typeface="Calibri"/>
              </a:rPr>
              <a:t>tk</a:t>
            </a:r>
            <a:r>
              <a:rPr sz="1500" spc="-25" dirty="0">
                <a:latin typeface="Times New Roman"/>
                <a:cs typeface="Times New Roman"/>
              </a:rPr>
              <a:t> </a:t>
            </a:r>
            <a:r>
              <a:rPr sz="1500" dirty="0">
                <a:latin typeface="Calibri"/>
                <a:cs typeface="Calibri"/>
              </a:rPr>
              <a:t>from</a:t>
            </a:r>
            <a:r>
              <a:rPr sz="1500" spc="-55" dirty="0">
                <a:latin typeface="Times New Roman"/>
                <a:cs typeface="Times New Roman"/>
              </a:rPr>
              <a:t> </a:t>
            </a:r>
            <a:r>
              <a:rPr sz="1500" spc="-10" dirty="0">
                <a:latin typeface="Calibri"/>
                <a:cs typeface="Calibri"/>
              </a:rPr>
              <a:t>tkinter</a:t>
            </a:r>
            <a:r>
              <a:rPr sz="1500" spc="-60" dirty="0">
                <a:latin typeface="Times New Roman"/>
                <a:cs typeface="Times New Roman"/>
              </a:rPr>
              <a:t> </a:t>
            </a:r>
            <a:r>
              <a:rPr sz="1500" dirty="0">
                <a:latin typeface="Calibri"/>
                <a:cs typeface="Calibri"/>
              </a:rPr>
              <a:t>import</a:t>
            </a:r>
            <a:r>
              <a:rPr sz="1500" spc="-65" dirty="0">
                <a:latin typeface="Times New Roman"/>
                <a:cs typeface="Times New Roman"/>
              </a:rPr>
              <a:t> </a:t>
            </a:r>
            <a:r>
              <a:rPr sz="1500" spc="-50" dirty="0">
                <a:latin typeface="Calibri"/>
                <a:cs typeface="Calibri"/>
              </a:rPr>
              <a:t>*</a:t>
            </a:r>
            <a:r>
              <a:rPr sz="1500" spc="-50" dirty="0">
                <a:latin typeface="Times New Roman"/>
                <a:cs typeface="Times New Roman"/>
              </a:rPr>
              <a:t> </a:t>
            </a:r>
            <a:r>
              <a:rPr sz="1500" dirty="0">
                <a:latin typeface="Calibri"/>
                <a:cs typeface="Calibri"/>
              </a:rPr>
              <a:t>win</a:t>
            </a:r>
            <a:r>
              <a:rPr sz="1500" spc="-55" dirty="0">
                <a:latin typeface="Times New Roman"/>
                <a:cs typeface="Times New Roman"/>
              </a:rPr>
              <a:t> </a:t>
            </a:r>
            <a:r>
              <a:rPr sz="1500" dirty="0">
                <a:latin typeface="Calibri"/>
                <a:cs typeface="Calibri"/>
              </a:rPr>
              <a:t>=</a:t>
            </a:r>
            <a:r>
              <a:rPr sz="1500" spc="-50" dirty="0">
                <a:latin typeface="Times New Roman"/>
                <a:cs typeface="Times New Roman"/>
              </a:rPr>
              <a:t> </a:t>
            </a:r>
            <a:r>
              <a:rPr sz="1500" spc="-20" dirty="0">
                <a:latin typeface="Calibri"/>
                <a:cs typeface="Calibri"/>
              </a:rPr>
              <a:t>Tk()</a:t>
            </a:r>
            <a:endParaRPr sz="1500">
              <a:latin typeface="Calibri"/>
              <a:cs typeface="Calibri"/>
            </a:endParaRPr>
          </a:p>
          <a:p>
            <a:pPr marL="12700" marR="1906905">
              <a:lnSpc>
                <a:spcPct val="100000"/>
              </a:lnSpc>
            </a:pPr>
            <a:r>
              <a:rPr sz="1500" dirty="0">
                <a:latin typeface="Calibri"/>
                <a:cs typeface="Calibri"/>
              </a:rPr>
              <a:t>#to</a:t>
            </a:r>
            <a:r>
              <a:rPr sz="1500" spc="-70" dirty="0">
                <a:latin typeface="Times New Roman"/>
                <a:cs typeface="Times New Roman"/>
              </a:rPr>
              <a:t> </a:t>
            </a:r>
            <a:r>
              <a:rPr sz="1500" dirty="0">
                <a:latin typeface="Calibri"/>
                <a:cs typeface="Calibri"/>
              </a:rPr>
              <a:t>specify</a:t>
            </a:r>
            <a:r>
              <a:rPr sz="1500" spc="-70" dirty="0">
                <a:latin typeface="Times New Roman"/>
                <a:cs typeface="Times New Roman"/>
              </a:rPr>
              <a:t> </a:t>
            </a:r>
            <a:r>
              <a:rPr sz="1500" spc="-10" dirty="0">
                <a:latin typeface="Calibri"/>
                <a:cs typeface="Calibri"/>
              </a:rPr>
              <a:t>size</a:t>
            </a:r>
            <a:r>
              <a:rPr sz="1500" spc="-65" dirty="0">
                <a:latin typeface="Times New Roman"/>
                <a:cs typeface="Times New Roman"/>
              </a:rPr>
              <a:t> </a:t>
            </a:r>
            <a:r>
              <a:rPr sz="1500" dirty="0">
                <a:latin typeface="Calibri"/>
                <a:cs typeface="Calibri"/>
              </a:rPr>
              <a:t>of</a:t>
            </a:r>
            <a:r>
              <a:rPr sz="1500" spc="-70" dirty="0">
                <a:latin typeface="Times New Roman"/>
                <a:cs typeface="Times New Roman"/>
              </a:rPr>
              <a:t> </a:t>
            </a:r>
            <a:r>
              <a:rPr sz="1500" spc="-10" dirty="0">
                <a:latin typeface="Calibri"/>
                <a:cs typeface="Calibri"/>
              </a:rPr>
              <a:t>window.</a:t>
            </a:r>
            <a:r>
              <a:rPr sz="1500" spc="-10" dirty="0">
                <a:latin typeface="Times New Roman"/>
                <a:cs typeface="Times New Roman"/>
              </a:rPr>
              <a:t> </a:t>
            </a:r>
            <a:r>
              <a:rPr sz="1500" spc="-10" dirty="0">
                <a:latin typeface="Calibri"/>
                <a:cs typeface="Calibri"/>
              </a:rPr>
              <a:t>win.geometry("250x170")</a:t>
            </a:r>
            <a:endParaRPr sz="1500">
              <a:latin typeface="Calibri"/>
              <a:cs typeface="Calibri"/>
            </a:endParaRPr>
          </a:p>
          <a:p>
            <a:pPr marL="12700">
              <a:lnSpc>
                <a:spcPct val="100000"/>
              </a:lnSpc>
            </a:pPr>
            <a:r>
              <a:rPr sz="1500" dirty="0">
                <a:latin typeface="Calibri"/>
                <a:cs typeface="Calibri"/>
              </a:rPr>
              <a:t>#</a:t>
            </a:r>
            <a:r>
              <a:rPr sz="1500" spc="-65" dirty="0">
                <a:latin typeface="Times New Roman"/>
                <a:cs typeface="Times New Roman"/>
              </a:rPr>
              <a:t> </a:t>
            </a:r>
            <a:r>
              <a:rPr sz="1500" spc="-75" dirty="0">
                <a:latin typeface="Calibri"/>
                <a:cs typeface="Calibri"/>
              </a:rPr>
              <a:t>To</a:t>
            </a:r>
            <a:r>
              <a:rPr sz="1500" spc="-50" dirty="0">
                <a:latin typeface="Times New Roman"/>
                <a:cs typeface="Times New Roman"/>
              </a:rPr>
              <a:t> </a:t>
            </a:r>
            <a:r>
              <a:rPr sz="1500" spc="-10" dirty="0">
                <a:latin typeface="Calibri"/>
                <a:cs typeface="Calibri"/>
              </a:rPr>
              <a:t>Create</a:t>
            </a:r>
            <a:r>
              <a:rPr sz="1500" spc="-65" dirty="0">
                <a:latin typeface="Times New Roman"/>
                <a:cs typeface="Times New Roman"/>
              </a:rPr>
              <a:t> </a:t>
            </a:r>
            <a:r>
              <a:rPr sz="1500" dirty="0">
                <a:latin typeface="Calibri"/>
                <a:cs typeface="Calibri"/>
              </a:rPr>
              <a:t>a</a:t>
            </a:r>
            <a:r>
              <a:rPr sz="1500" spc="-55" dirty="0">
                <a:latin typeface="Times New Roman"/>
                <a:cs typeface="Times New Roman"/>
              </a:rPr>
              <a:t> </a:t>
            </a:r>
            <a:r>
              <a:rPr sz="1500" dirty="0">
                <a:latin typeface="Calibri"/>
                <a:cs typeface="Calibri"/>
              </a:rPr>
              <a:t>text</a:t>
            </a:r>
            <a:r>
              <a:rPr sz="1500" spc="-55" dirty="0">
                <a:latin typeface="Times New Roman"/>
                <a:cs typeface="Times New Roman"/>
              </a:rPr>
              <a:t> </a:t>
            </a:r>
            <a:r>
              <a:rPr sz="1500" spc="-10" dirty="0">
                <a:latin typeface="Calibri"/>
                <a:cs typeface="Calibri"/>
              </a:rPr>
              <a:t>widget</a:t>
            </a:r>
            <a:r>
              <a:rPr sz="1500" spc="-50" dirty="0">
                <a:latin typeface="Times New Roman"/>
                <a:cs typeface="Times New Roman"/>
              </a:rPr>
              <a:t> </a:t>
            </a:r>
            <a:r>
              <a:rPr sz="1500" dirty="0">
                <a:latin typeface="Calibri"/>
                <a:cs typeface="Calibri"/>
              </a:rPr>
              <a:t>and</a:t>
            </a:r>
            <a:r>
              <a:rPr sz="1500" spc="-65" dirty="0">
                <a:latin typeface="Times New Roman"/>
                <a:cs typeface="Times New Roman"/>
              </a:rPr>
              <a:t> </a:t>
            </a:r>
            <a:r>
              <a:rPr sz="1500" dirty="0">
                <a:latin typeface="Calibri"/>
                <a:cs typeface="Calibri"/>
              </a:rPr>
              <a:t>specify</a:t>
            </a:r>
            <a:r>
              <a:rPr sz="1500" spc="-55" dirty="0">
                <a:latin typeface="Times New Roman"/>
                <a:cs typeface="Times New Roman"/>
              </a:rPr>
              <a:t> </a:t>
            </a:r>
            <a:r>
              <a:rPr sz="1500" spc="-20" dirty="0">
                <a:latin typeface="Calibri"/>
                <a:cs typeface="Calibri"/>
              </a:rPr>
              <a:t>size.</a:t>
            </a:r>
            <a:endParaRPr sz="1500">
              <a:latin typeface="Calibri"/>
              <a:cs typeface="Calibri"/>
            </a:endParaRPr>
          </a:p>
          <a:p>
            <a:pPr marL="12700">
              <a:lnSpc>
                <a:spcPct val="100000"/>
              </a:lnSpc>
              <a:spcBef>
                <a:spcPts val="5"/>
              </a:spcBef>
            </a:pPr>
            <a:r>
              <a:rPr sz="1500" dirty="0">
                <a:latin typeface="Calibri"/>
                <a:cs typeface="Calibri"/>
              </a:rPr>
              <a:t>T</a:t>
            </a:r>
            <a:r>
              <a:rPr sz="1500" spc="-45" dirty="0">
                <a:latin typeface="Times New Roman"/>
                <a:cs typeface="Times New Roman"/>
              </a:rPr>
              <a:t> </a:t>
            </a:r>
            <a:r>
              <a:rPr sz="1500" dirty="0">
                <a:latin typeface="Calibri"/>
                <a:cs typeface="Calibri"/>
              </a:rPr>
              <a:t>=</a:t>
            </a:r>
            <a:r>
              <a:rPr sz="1500" spc="-50" dirty="0">
                <a:latin typeface="Times New Roman"/>
                <a:cs typeface="Times New Roman"/>
              </a:rPr>
              <a:t> </a:t>
            </a:r>
            <a:r>
              <a:rPr sz="1500" spc="-25" dirty="0">
                <a:latin typeface="Calibri"/>
                <a:cs typeface="Calibri"/>
              </a:rPr>
              <a:t>Text(win,</a:t>
            </a:r>
            <a:r>
              <a:rPr sz="1500" spc="-35" dirty="0">
                <a:latin typeface="Times New Roman"/>
                <a:cs typeface="Times New Roman"/>
              </a:rPr>
              <a:t> </a:t>
            </a:r>
            <a:r>
              <a:rPr sz="1500" spc="-10" dirty="0">
                <a:latin typeface="Calibri"/>
                <a:cs typeface="Calibri"/>
              </a:rPr>
              <a:t>height</a:t>
            </a:r>
            <a:r>
              <a:rPr sz="1500" spc="-70" dirty="0">
                <a:latin typeface="Times New Roman"/>
                <a:cs typeface="Times New Roman"/>
              </a:rPr>
              <a:t> </a:t>
            </a:r>
            <a:r>
              <a:rPr sz="1500" dirty="0">
                <a:latin typeface="Calibri"/>
                <a:cs typeface="Calibri"/>
              </a:rPr>
              <a:t>=</a:t>
            </a:r>
            <a:r>
              <a:rPr sz="1500" spc="-40" dirty="0">
                <a:latin typeface="Times New Roman"/>
                <a:cs typeface="Times New Roman"/>
              </a:rPr>
              <a:t> </a:t>
            </a:r>
            <a:r>
              <a:rPr sz="1500" dirty="0">
                <a:latin typeface="Calibri"/>
                <a:cs typeface="Calibri"/>
              </a:rPr>
              <a:t>6,</a:t>
            </a:r>
            <a:r>
              <a:rPr sz="1500" spc="-40" dirty="0">
                <a:latin typeface="Times New Roman"/>
                <a:cs typeface="Times New Roman"/>
              </a:rPr>
              <a:t> </a:t>
            </a:r>
            <a:r>
              <a:rPr sz="1500" dirty="0">
                <a:latin typeface="Calibri"/>
                <a:cs typeface="Calibri"/>
              </a:rPr>
              <a:t>width</a:t>
            </a:r>
            <a:r>
              <a:rPr sz="1500" spc="-45" dirty="0">
                <a:latin typeface="Times New Roman"/>
                <a:cs typeface="Times New Roman"/>
              </a:rPr>
              <a:t> </a:t>
            </a:r>
            <a:r>
              <a:rPr sz="1500" dirty="0">
                <a:latin typeface="Calibri"/>
                <a:cs typeface="Calibri"/>
              </a:rPr>
              <a:t>=</a:t>
            </a:r>
            <a:r>
              <a:rPr sz="1500" spc="-45" dirty="0">
                <a:latin typeface="Times New Roman"/>
                <a:cs typeface="Times New Roman"/>
              </a:rPr>
              <a:t> </a:t>
            </a:r>
            <a:r>
              <a:rPr sz="1500" spc="-25" dirty="0">
                <a:latin typeface="Calibri"/>
                <a:cs typeface="Calibri"/>
              </a:rPr>
              <a:t>53)</a:t>
            </a:r>
            <a:endParaRPr sz="1500">
              <a:latin typeface="Calibri"/>
              <a:cs typeface="Calibri"/>
            </a:endParaRPr>
          </a:p>
          <a:p>
            <a:pPr marL="12700">
              <a:lnSpc>
                <a:spcPct val="100000"/>
              </a:lnSpc>
            </a:pPr>
            <a:r>
              <a:rPr sz="1500" dirty="0">
                <a:latin typeface="Calibri"/>
                <a:cs typeface="Calibri"/>
              </a:rPr>
              <a:t>#</a:t>
            </a:r>
            <a:r>
              <a:rPr sz="1500" spc="-55" dirty="0">
                <a:latin typeface="Times New Roman"/>
                <a:cs typeface="Times New Roman"/>
              </a:rPr>
              <a:t> </a:t>
            </a:r>
            <a:r>
              <a:rPr sz="1500" spc="-10" dirty="0">
                <a:latin typeface="Calibri"/>
                <a:cs typeface="Calibri"/>
              </a:rPr>
              <a:t>TO</a:t>
            </a:r>
            <a:r>
              <a:rPr sz="1500" spc="-65" dirty="0">
                <a:latin typeface="Times New Roman"/>
                <a:cs typeface="Times New Roman"/>
              </a:rPr>
              <a:t> </a:t>
            </a:r>
            <a:r>
              <a:rPr sz="1500" spc="-10" dirty="0">
                <a:latin typeface="Calibri"/>
                <a:cs typeface="Calibri"/>
              </a:rPr>
              <a:t>Create</a:t>
            </a:r>
            <a:r>
              <a:rPr sz="1500" spc="-70" dirty="0">
                <a:latin typeface="Times New Roman"/>
                <a:cs typeface="Times New Roman"/>
              </a:rPr>
              <a:t> </a:t>
            </a:r>
            <a:r>
              <a:rPr sz="1500" spc="-20" dirty="0">
                <a:latin typeface="Calibri"/>
                <a:cs typeface="Calibri"/>
              </a:rPr>
              <a:t>label</a:t>
            </a:r>
            <a:endParaRPr sz="1500">
              <a:latin typeface="Calibri"/>
              <a:cs typeface="Calibri"/>
            </a:endParaRPr>
          </a:p>
          <a:p>
            <a:pPr marL="12700" marR="831215">
              <a:lnSpc>
                <a:spcPct val="100000"/>
              </a:lnSpc>
            </a:pPr>
            <a:r>
              <a:rPr sz="1500" dirty="0">
                <a:latin typeface="Calibri"/>
                <a:cs typeface="Calibri"/>
              </a:rPr>
              <a:t>l</a:t>
            </a:r>
            <a:r>
              <a:rPr sz="1500" spc="-55" dirty="0">
                <a:latin typeface="Times New Roman"/>
                <a:cs typeface="Times New Roman"/>
              </a:rPr>
              <a:t> </a:t>
            </a:r>
            <a:r>
              <a:rPr sz="1500" dirty="0">
                <a:latin typeface="Calibri"/>
                <a:cs typeface="Calibri"/>
              </a:rPr>
              <a:t>=</a:t>
            </a:r>
            <a:r>
              <a:rPr sz="1500" spc="-50" dirty="0">
                <a:latin typeface="Times New Roman"/>
                <a:cs typeface="Times New Roman"/>
              </a:rPr>
              <a:t> </a:t>
            </a:r>
            <a:r>
              <a:rPr sz="1500" spc="-10" dirty="0">
                <a:latin typeface="Calibri"/>
                <a:cs typeface="Calibri"/>
              </a:rPr>
              <a:t>Label(win,</a:t>
            </a:r>
            <a:r>
              <a:rPr sz="1500" spc="-65" dirty="0">
                <a:latin typeface="Times New Roman"/>
                <a:cs typeface="Times New Roman"/>
              </a:rPr>
              <a:t> </a:t>
            </a:r>
            <a:r>
              <a:rPr sz="1500" dirty="0">
                <a:latin typeface="Calibri"/>
                <a:cs typeface="Calibri"/>
              </a:rPr>
              <a:t>text</a:t>
            </a:r>
            <a:r>
              <a:rPr sz="1500" spc="-55" dirty="0">
                <a:latin typeface="Times New Roman"/>
                <a:cs typeface="Times New Roman"/>
              </a:rPr>
              <a:t> </a:t>
            </a:r>
            <a:r>
              <a:rPr sz="1500" dirty="0">
                <a:latin typeface="Calibri"/>
                <a:cs typeface="Calibri"/>
              </a:rPr>
              <a:t>=</a:t>
            </a:r>
            <a:r>
              <a:rPr sz="1500" spc="-50" dirty="0">
                <a:latin typeface="Times New Roman"/>
                <a:cs typeface="Times New Roman"/>
              </a:rPr>
              <a:t> </a:t>
            </a:r>
            <a:r>
              <a:rPr sz="1500" dirty="0">
                <a:latin typeface="Calibri"/>
                <a:cs typeface="Calibri"/>
              </a:rPr>
              <a:t>"Quote</a:t>
            </a:r>
            <a:r>
              <a:rPr sz="1500" spc="-65" dirty="0">
                <a:latin typeface="Times New Roman"/>
                <a:cs typeface="Times New Roman"/>
              </a:rPr>
              <a:t> </a:t>
            </a:r>
            <a:r>
              <a:rPr sz="1500" dirty="0">
                <a:latin typeface="Calibri"/>
                <a:cs typeface="Calibri"/>
              </a:rPr>
              <a:t>for</a:t>
            </a:r>
            <a:r>
              <a:rPr sz="1500" spc="-40" dirty="0">
                <a:latin typeface="Times New Roman"/>
                <a:cs typeface="Times New Roman"/>
              </a:rPr>
              <a:t> </a:t>
            </a:r>
            <a:r>
              <a:rPr sz="1500" dirty="0">
                <a:latin typeface="Calibri"/>
                <a:cs typeface="Calibri"/>
              </a:rPr>
              <a:t>the</a:t>
            </a:r>
            <a:r>
              <a:rPr sz="1500" spc="-60" dirty="0">
                <a:latin typeface="Times New Roman"/>
                <a:cs typeface="Times New Roman"/>
              </a:rPr>
              <a:t> </a:t>
            </a:r>
            <a:r>
              <a:rPr sz="1500" spc="-20" dirty="0">
                <a:latin typeface="Calibri"/>
                <a:cs typeface="Calibri"/>
              </a:rPr>
              <a:t>Day")</a:t>
            </a:r>
            <a:r>
              <a:rPr sz="1500" spc="-20" dirty="0">
                <a:latin typeface="Times New Roman"/>
                <a:cs typeface="Times New Roman"/>
              </a:rPr>
              <a:t> </a:t>
            </a:r>
            <a:r>
              <a:rPr sz="1500" spc="-10" dirty="0">
                <a:latin typeface="Calibri"/>
                <a:cs typeface="Calibri"/>
              </a:rPr>
              <a:t>l.config(font</a:t>
            </a:r>
            <a:r>
              <a:rPr sz="1500" spc="-30" dirty="0">
                <a:latin typeface="Times New Roman"/>
                <a:cs typeface="Times New Roman"/>
              </a:rPr>
              <a:t> </a:t>
            </a:r>
            <a:r>
              <a:rPr sz="1500" spc="-10" dirty="0">
                <a:latin typeface="Calibri"/>
                <a:cs typeface="Calibri"/>
              </a:rPr>
              <a:t>=("Courier",</a:t>
            </a:r>
            <a:r>
              <a:rPr sz="1500" spc="-5" dirty="0">
                <a:latin typeface="Times New Roman"/>
                <a:cs typeface="Times New Roman"/>
              </a:rPr>
              <a:t> </a:t>
            </a:r>
            <a:r>
              <a:rPr sz="1500" spc="-20" dirty="0">
                <a:latin typeface="Calibri"/>
                <a:cs typeface="Calibri"/>
              </a:rPr>
              <a:t>14))</a:t>
            </a:r>
            <a:endParaRPr sz="1500">
              <a:latin typeface="Calibri"/>
              <a:cs typeface="Calibri"/>
            </a:endParaRPr>
          </a:p>
          <a:p>
            <a:pPr marL="355600" marR="5080" indent="-342900">
              <a:lnSpc>
                <a:spcPct val="80000"/>
              </a:lnSpc>
              <a:spcBef>
                <a:spcPts val="360"/>
              </a:spcBef>
            </a:pPr>
            <a:r>
              <a:rPr sz="1500" dirty="0">
                <a:latin typeface="Calibri"/>
                <a:cs typeface="Calibri"/>
              </a:rPr>
              <a:t>Quote</a:t>
            </a:r>
            <a:r>
              <a:rPr sz="1500" spc="-65" dirty="0">
                <a:latin typeface="Times New Roman"/>
                <a:cs typeface="Times New Roman"/>
              </a:rPr>
              <a:t> </a:t>
            </a:r>
            <a:r>
              <a:rPr sz="1500" dirty="0">
                <a:latin typeface="Calibri"/>
                <a:cs typeface="Calibri"/>
              </a:rPr>
              <a:t>=</a:t>
            </a:r>
            <a:r>
              <a:rPr sz="1500" spc="-60" dirty="0">
                <a:latin typeface="Times New Roman"/>
                <a:cs typeface="Times New Roman"/>
              </a:rPr>
              <a:t> </a:t>
            </a:r>
            <a:r>
              <a:rPr sz="1500" spc="-10" dirty="0">
                <a:latin typeface="Calibri"/>
                <a:cs typeface="Calibri"/>
              </a:rPr>
              <a:t>"""Success</a:t>
            </a:r>
            <a:r>
              <a:rPr sz="1500" spc="-45" dirty="0">
                <a:latin typeface="Times New Roman"/>
                <a:cs typeface="Times New Roman"/>
              </a:rPr>
              <a:t> </a:t>
            </a:r>
            <a:r>
              <a:rPr sz="1500" dirty="0">
                <a:latin typeface="Calibri"/>
                <a:cs typeface="Calibri"/>
              </a:rPr>
              <a:t>usually</a:t>
            </a:r>
            <a:r>
              <a:rPr sz="1500" spc="-75" dirty="0">
                <a:latin typeface="Times New Roman"/>
                <a:cs typeface="Times New Roman"/>
              </a:rPr>
              <a:t> </a:t>
            </a:r>
            <a:r>
              <a:rPr sz="1500" spc="-10" dirty="0">
                <a:latin typeface="Calibri"/>
                <a:cs typeface="Calibri"/>
              </a:rPr>
              <a:t>comes</a:t>
            </a:r>
            <a:r>
              <a:rPr sz="1500" spc="-45" dirty="0">
                <a:latin typeface="Times New Roman"/>
                <a:cs typeface="Times New Roman"/>
              </a:rPr>
              <a:t> </a:t>
            </a:r>
            <a:r>
              <a:rPr sz="1500" dirty="0">
                <a:latin typeface="Calibri"/>
                <a:cs typeface="Calibri"/>
              </a:rPr>
              <a:t>to</a:t>
            </a:r>
            <a:r>
              <a:rPr sz="1500" spc="-65" dirty="0">
                <a:latin typeface="Times New Roman"/>
                <a:cs typeface="Times New Roman"/>
              </a:rPr>
              <a:t> </a:t>
            </a:r>
            <a:r>
              <a:rPr sz="1500" dirty="0">
                <a:latin typeface="Calibri"/>
                <a:cs typeface="Calibri"/>
              </a:rPr>
              <a:t>those</a:t>
            </a:r>
            <a:r>
              <a:rPr sz="1500" spc="-70" dirty="0">
                <a:latin typeface="Times New Roman"/>
                <a:cs typeface="Times New Roman"/>
              </a:rPr>
              <a:t> </a:t>
            </a:r>
            <a:r>
              <a:rPr sz="1500" dirty="0">
                <a:latin typeface="Calibri"/>
                <a:cs typeface="Calibri"/>
              </a:rPr>
              <a:t>who</a:t>
            </a:r>
            <a:r>
              <a:rPr sz="1500" spc="-55" dirty="0">
                <a:latin typeface="Times New Roman"/>
                <a:cs typeface="Times New Roman"/>
              </a:rPr>
              <a:t> </a:t>
            </a:r>
            <a:r>
              <a:rPr sz="1500" spc="-25" dirty="0">
                <a:latin typeface="Calibri"/>
                <a:cs typeface="Calibri"/>
              </a:rPr>
              <a:t>are</a:t>
            </a:r>
            <a:r>
              <a:rPr sz="1500" spc="-25" dirty="0">
                <a:latin typeface="Times New Roman"/>
                <a:cs typeface="Times New Roman"/>
              </a:rPr>
              <a:t> </a:t>
            </a:r>
            <a:r>
              <a:rPr sz="1500" dirty="0">
                <a:latin typeface="Calibri"/>
                <a:cs typeface="Calibri"/>
              </a:rPr>
              <a:t>too</a:t>
            </a:r>
            <a:r>
              <a:rPr sz="1500" spc="-80" dirty="0">
                <a:latin typeface="Times New Roman"/>
                <a:cs typeface="Times New Roman"/>
              </a:rPr>
              <a:t> </a:t>
            </a:r>
            <a:r>
              <a:rPr sz="1500" dirty="0">
                <a:latin typeface="Calibri"/>
                <a:cs typeface="Calibri"/>
              </a:rPr>
              <a:t>busy</a:t>
            </a:r>
            <a:r>
              <a:rPr sz="1500" spc="-85" dirty="0">
                <a:latin typeface="Times New Roman"/>
                <a:cs typeface="Times New Roman"/>
              </a:rPr>
              <a:t> </a:t>
            </a:r>
            <a:r>
              <a:rPr sz="1500" dirty="0">
                <a:latin typeface="Calibri"/>
                <a:cs typeface="Calibri"/>
              </a:rPr>
              <a:t>to</a:t>
            </a:r>
            <a:r>
              <a:rPr sz="1500" spc="-75" dirty="0">
                <a:latin typeface="Times New Roman"/>
                <a:cs typeface="Times New Roman"/>
              </a:rPr>
              <a:t> </a:t>
            </a:r>
            <a:r>
              <a:rPr sz="1500" dirty="0">
                <a:latin typeface="Calibri"/>
                <a:cs typeface="Calibri"/>
              </a:rPr>
              <a:t>be</a:t>
            </a:r>
            <a:r>
              <a:rPr sz="1500" spc="-65" dirty="0">
                <a:latin typeface="Times New Roman"/>
                <a:cs typeface="Times New Roman"/>
              </a:rPr>
              <a:t> </a:t>
            </a:r>
            <a:r>
              <a:rPr sz="1500" dirty="0">
                <a:latin typeface="Calibri"/>
                <a:cs typeface="Calibri"/>
              </a:rPr>
              <a:t>looking</a:t>
            </a:r>
            <a:r>
              <a:rPr sz="1500" spc="-75" dirty="0">
                <a:latin typeface="Times New Roman"/>
                <a:cs typeface="Times New Roman"/>
              </a:rPr>
              <a:t> </a:t>
            </a:r>
            <a:r>
              <a:rPr sz="1500" dirty="0">
                <a:latin typeface="Calibri"/>
                <a:cs typeface="Calibri"/>
              </a:rPr>
              <a:t>for</a:t>
            </a:r>
            <a:r>
              <a:rPr sz="1500" spc="-65" dirty="0">
                <a:latin typeface="Times New Roman"/>
                <a:cs typeface="Times New Roman"/>
              </a:rPr>
              <a:t> </a:t>
            </a:r>
            <a:r>
              <a:rPr sz="1500" spc="-10" dirty="0">
                <a:latin typeface="Calibri"/>
                <a:cs typeface="Calibri"/>
              </a:rPr>
              <a:t>it"""</a:t>
            </a:r>
            <a:endParaRPr sz="1500">
              <a:latin typeface="Calibri"/>
              <a:cs typeface="Calibri"/>
            </a:endParaRPr>
          </a:p>
          <a:p>
            <a:pPr marL="12700">
              <a:lnSpc>
                <a:spcPct val="100000"/>
              </a:lnSpc>
            </a:pPr>
            <a:r>
              <a:rPr sz="1500" dirty="0">
                <a:latin typeface="Calibri"/>
                <a:cs typeface="Calibri"/>
              </a:rPr>
              <a:t>#</a:t>
            </a:r>
            <a:r>
              <a:rPr sz="1500" spc="-55" dirty="0">
                <a:latin typeface="Times New Roman"/>
                <a:cs typeface="Times New Roman"/>
              </a:rPr>
              <a:t> </a:t>
            </a:r>
            <a:r>
              <a:rPr sz="1500" spc="-10" dirty="0">
                <a:latin typeface="Calibri"/>
                <a:cs typeface="Calibri"/>
              </a:rPr>
              <a:t>Create</a:t>
            </a:r>
            <a:r>
              <a:rPr sz="1500" spc="-65" dirty="0">
                <a:latin typeface="Times New Roman"/>
                <a:cs typeface="Times New Roman"/>
              </a:rPr>
              <a:t> </a:t>
            </a:r>
            <a:r>
              <a:rPr sz="1500" dirty="0">
                <a:latin typeface="Calibri"/>
                <a:cs typeface="Calibri"/>
              </a:rPr>
              <a:t>a</a:t>
            </a:r>
            <a:r>
              <a:rPr sz="1500" spc="-50" dirty="0">
                <a:latin typeface="Times New Roman"/>
                <a:cs typeface="Times New Roman"/>
              </a:rPr>
              <a:t> </a:t>
            </a:r>
            <a:r>
              <a:rPr sz="1500" spc="-10" dirty="0">
                <a:latin typeface="Calibri"/>
                <a:cs typeface="Calibri"/>
              </a:rPr>
              <a:t>button</a:t>
            </a:r>
            <a:r>
              <a:rPr sz="1500" spc="-75" dirty="0">
                <a:latin typeface="Times New Roman"/>
                <a:cs typeface="Times New Roman"/>
              </a:rPr>
              <a:t> </a:t>
            </a:r>
            <a:r>
              <a:rPr sz="1500" dirty="0">
                <a:latin typeface="Calibri"/>
                <a:cs typeface="Calibri"/>
              </a:rPr>
              <a:t>for</a:t>
            </a:r>
            <a:r>
              <a:rPr sz="1500" spc="-50" dirty="0">
                <a:latin typeface="Times New Roman"/>
                <a:cs typeface="Times New Roman"/>
              </a:rPr>
              <a:t> </a:t>
            </a:r>
            <a:r>
              <a:rPr sz="1500" dirty="0">
                <a:latin typeface="Calibri"/>
                <a:cs typeface="Calibri"/>
              </a:rPr>
              <a:t>the</a:t>
            </a:r>
            <a:r>
              <a:rPr sz="1500" spc="-45" dirty="0">
                <a:latin typeface="Times New Roman"/>
                <a:cs typeface="Times New Roman"/>
              </a:rPr>
              <a:t> </a:t>
            </a:r>
            <a:r>
              <a:rPr sz="1500" dirty="0">
                <a:latin typeface="Calibri"/>
                <a:cs typeface="Calibri"/>
              </a:rPr>
              <a:t>next</a:t>
            </a:r>
            <a:r>
              <a:rPr sz="1500" spc="-55" dirty="0">
                <a:latin typeface="Times New Roman"/>
                <a:cs typeface="Times New Roman"/>
              </a:rPr>
              <a:t> </a:t>
            </a:r>
            <a:r>
              <a:rPr sz="1500" spc="-10" dirty="0">
                <a:latin typeface="Calibri"/>
                <a:cs typeface="Calibri"/>
              </a:rPr>
              <a:t>text.</a:t>
            </a:r>
            <a:endParaRPr sz="1500">
              <a:latin typeface="Calibri"/>
              <a:cs typeface="Calibri"/>
            </a:endParaRPr>
          </a:p>
          <a:p>
            <a:pPr marL="12700" marR="1496695">
              <a:lnSpc>
                <a:spcPct val="100000"/>
              </a:lnSpc>
            </a:pPr>
            <a:r>
              <a:rPr sz="1500" dirty="0">
                <a:latin typeface="Calibri"/>
                <a:cs typeface="Calibri"/>
              </a:rPr>
              <a:t>b1</a:t>
            </a:r>
            <a:r>
              <a:rPr sz="1500" spc="-60" dirty="0">
                <a:latin typeface="Times New Roman"/>
                <a:cs typeface="Times New Roman"/>
              </a:rPr>
              <a:t> </a:t>
            </a:r>
            <a:r>
              <a:rPr sz="1500" dirty="0">
                <a:latin typeface="Calibri"/>
                <a:cs typeface="Calibri"/>
              </a:rPr>
              <a:t>=</a:t>
            </a:r>
            <a:r>
              <a:rPr sz="1500" spc="-50" dirty="0">
                <a:latin typeface="Times New Roman"/>
                <a:cs typeface="Times New Roman"/>
              </a:rPr>
              <a:t> </a:t>
            </a:r>
            <a:r>
              <a:rPr sz="1500" spc="-10" dirty="0">
                <a:latin typeface="Calibri"/>
                <a:cs typeface="Calibri"/>
              </a:rPr>
              <a:t>Button(win,</a:t>
            </a:r>
            <a:r>
              <a:rPr sz="1500" spc="-75" dirty="0">
                <a:latin typeface="Times New Roman"/>
                <a:cs typeface="Times New Roman"/>
              </a:rPr>
              <a:t> </a:t>
            </a:r>
            <a:r>
              <a:rPr sz="1500" dirty="0">
                <a:latin typeface="Calibri"/>
                <a:cs typeface="Calibri"/>
              </a:rPr>
              <a:t>text</a:t>
            </a:r>
            <a:r>
              <a:rPr sz="1500" spc="-55" dirty="0">
                <a:latin typeface="Times New Roman"/>
                <a:cs typeface="Times New Roman"/>
              </a:rPr>
              <a:t> </a:t>
            </a:r>
            <a:r>
              <a:rPr sz="1500" dirty="0">
                <a:latin typeface="Calibri"/>
                <a:cs typeface="Calibri"/>
              </a:rPr>
              <a:t>=</a:t>
            </a:r>
            <a:r>
              <a:rPr sz="1500" spc="-50" dirty="0">
                <a:latin typeface="Times New Roman"/>
                <a:cs typeface="Times New Roman"/>
              </a:rPr>
              <a:t> </a:t>
            </a:r>
            <a:r>
              <a:rPr sz="1500" dirty="0">
                <a:latin typeface="Calibri"/>
                <a:cs typeface="Calibri"/>
              </a:rPr>
              <a:t>"Next",</a:t>
            </a:r>
            <a:r>
              <a:rPr sz="1500" spc="-55" dirty="0">
                <a:latin typeface="Times New Roman"/>
                <a:cs typeface="Times New Roman"/>
              </a:rPr>
              <a:t> </a:t>
            </a:r>
            <a:r>
              <a:rPr sz="1500" spc="-50" dirty="0">
                <a:latin typeface="Calibri"/>
                <a:cs typeface="Calibri"/>
              </a:rPr>
              <a:t>)</a:t>
            </a:r>
            <a:r>
              <a:rPr sz="1500" spc="-50" dirty="0">
                <a:latin typeface="Times New Roman"/>
                <a:cs typeface="Times New Roman"/>
              </a:rPr>
              <a:t> </a:t>
            </a:r>
            <a:r>
              <a:rPr sz="1500" dirty="0">
                <a:latin typeface="Calibri"/>
                <a:cs typeface="Calibri"/>
              </a:rPr>
              <a:t>#</a:t>
            </a:r>
            <a:r>
              <a:rPr sz="1500" spc="-50" dirty="0">
                <a:latin typeface="Times New Roman"/>
                <a:cs typeface="Times New Roman"/>
              </a:rPr>
              <a:t> </a:t>
            </a:r>
            <a:r>
              <a:rPr sz="1500" spc="-10" dirty="0">
                <a:latin typeface="Calibri"/>
                <a:cs typeface="Calibri"/>
              </a:rPr>
              <a:t>Create</a:t>
            </a:r>
            <a:r>
              <a:rPr sz="1500" spc="-70" dirty="0">
                <a:latin typeface="Times New Roman"/>
                <a:cs typeface="Times New Roman"/>
              </a:rPr>
              <a:t> </a:t>
            </a:r>
            <a:r>
              <a:rPr sz="1500" dirty="0">
                <a:latin typeface="Calibri"/>
                <a:cs typeface="Calibri"/>
              </a:rPr>
              <a:t>an</a:t>
            </a:r>
            <a:r>
              <a:rPr sz="1500" spc="-60" dirty="0">
                <a:latin typeface="Times New Roman"/>
                <a:cs typeface="Times New Roman"/>
              </a:rPr>
              <a:t> </a:t>
            </a:r>
            <a:r>
              <a:rPr sz="1500" dirty="0">
                <a:latin typeface="Calibri"/>
                <a:cs typeface="Calibri"/>
              </a:rPr>
              <a:t>Exit</a:t>
            </a:r>
            <a:r>
              <a:rPr sz="1500" spc="-45" dirty="0">
                <a:latin typeface="Times New Roman"/>
                <a:cs typeface="Times New Roman"/>
              </a:rPr>
              <a:t> </a:t>
            </a:r>
            <a:r>
              <a:rPr sz="1500" spc="-10" dirty="0">
                <a:latin typeface="Calibri"/>
                <a:cs typeface="Calibri"/>
              </a:rPr>
              <a:t>button.</a:t>
            </a:r>
            <a:endParaRPr sz="1500">
              <a:latin typeface="Calibri"/>
              <a:cs typeface="Calibri"/>
            </a:endParaRPr>
          </a:p>
          <a:p>
            <a:pPr marL="355600" marR="720090" indent="-342900">
              <a:lnSpc>
                <a:spcPts val="1440"/>
              </a:lnSpc>
              <a:spcBef>
                <a:spcPts val="350"/>
              </a:spcBef>
            </a:pPr>
            <a:r>
              <a:rPr sz="1500" dirty="0">
                <a:latin typeface="Calibri"/>
                <a:cs typeface="Calibri"/>
              </a:rPr>
              <a:t>b2</a:t>
            </a:r>
            <a:r>
              <a:rPr sz="1500" spc="-65" dirty="0">
                <a:latin typeface="Times New Roman"/>
                <a:cs typeface="Times New Roman"/>
              </a:rPr>
              <a:t> </a:t>
            </a:r>
            <a:r>
              <a:rPr sz="1500" dirty="0">
                <a:latin typeface="Calibri"/>
                <a:cs typeface="Calibri"/>
              </a:rPr>
              <a:t>=</a:t>
            </a:r>
            <a:r>
              <a:rPr sz="1500" spc="-50" dirty="0">
                <a:latin typeface="Times New Roman"/>
                <a:cs typeface="Times New Roman"/>
              </a:rPr>
              <a:t> </a:t>
            </a:r>
            <a:r>
              <a:rPr sz="1500" spc="-10" dirty="0">
                <a:latin typeface="Calibri"/>
                <a:cs typeface="Calibri"/>
              </a:rPr>
              <a:t>Button(win,</a:t>
            </a:r>
            <a:r>
              <a:rPr sz="1500" spc="-85" dirty="0">
                <a:latin typeface="Times New Roman"/>
                <a:cs typeface="Times New Roman"/>
              </a:rPr>
              <a:t> </a:t>
            </a:r>
            <a:r>
              <a:rPr sz="1500" dirty="0">
                <a:latin typeface="Calibri"/>
                <a:cs typeface="Calibri"/>
              </a:rPr>
              <a:t>text</a:t>
            </a:r>
            <a:r>
              <a:rPr sz="1500" spc="-55" dirty="0">
                <a:latin typeface="Times New Roman"/>
                <a:cs typeface="Times New Roman"/>
              </a:rPr>
              <a:t> </a:t>
            </a:r>
            <a:r>
              <a:rPr sz="1500" dirty="0">
                <a:latin typeface="Calibri"/>
                <a:cs typeface="Calibri"/>
              </a:rPr>
              <a:t>=</a:t>
            </a:r>
            <a:r>
              <a:rPr sz="1500" spc="-55" dirty="0">
                <a:latin typeface="Times New Roman"/>
                <a:cs typeface="Times New Roman"/>
              </a:rPr>
              <a:t> </a:t>
            </a:r>
            <a:r>
              <a:rPr sz="1500" dirty="0">
                <a:latin typeface="Calibri"/>
                <a:cs typeface="Calibri"/>
              </a:rPr>
              <a:t>"Exit",</a:t>
            </a:r>
            <a:r>
              <a:rPr sz="1500" spc="-50" dirty="0">
                <a:latin typeface="Times New Roman"/>
                <a:cs typeface="Times New Roman"/>
              </a:rPr>
              <a:t> </a:t>
            </a:r>
            <a:r>
              <a:rPr sz="1500" dirty="0">
                <a:latin typeface="Calibri"/>
                <a:cs typeface="Calibri"/>
              </a:rPr>
              <a:t>command</a:t>
            </a:r>
            <a:r>
              <a:rPr sz="1500" spc="-85" dirty="0">
                <a:latin typeface="Times New Roman"/>
                <a:cs typeface="Times New Roman"/>
              </a:rPr>
              <a:t> </a:t>
            </a:r>
            <a:r>
              <a:rPr sz="1500" spc="-50" dirty="0">
                <a:latin typeface="Calibri"/>
                <a:cs typeface="Calibri"/>
              </a:rPr>
              <a:t>=</a:t>
            </a:r>
            <a:r>
              <a:rPr sz="1500" spc="-50" dirty="0">
                <a:latin typeface="Times New Roman"/>
                <a:cs typeface="Times New Roman"/>
              </a:rPr>
              <a:t> </a:t>
            </a:r>
            <a:r>
              <a:rPr sz="1500" spc="-10" dirty="0">
                <a:latin typeface="Calibri"/>
                <a:cs typeface="Calibri"/>
              </a:rPr>
              <a:t>win.destroy)</a:t>
            </a:r>
            <a:endParaRPr sz="1500">
              <a:latin typeface="Calibri"/>
              <a:cs typeface="Calibri"/>
            </a:endParaRPr>
          </a:p>
          <a:p>
            <a:pPr marL="12700">
              <a:lnSpc>
                <a:spcPct val="100000"/>
              </a:lnSpc>
              <a:spcBef>
                <a:spcPts val="10"/>
              </a:spcBef>
            </a:pPr>
            <a:r>
              <a:rPr sz="1500" spc="-10" dirty="0">
                <a:latin typeface="Calibri"/>
                <a:cs typeface="Calibri"/>
              </a:rPr>
              <a:t>l.pack()</a:t>
            </a:r>
            <a:endParaRPr sz="1500">
              <a:latin typeface="Calibri"/>
              <a:cs typeface="Calibri"/>
            </a:endParaRPr>
          </a:p>
          <a:p>
            <a:pPr marL="12700">
              <a:lnSpc>
                <a:spcPct val="100000"/>
              </a:lnSpc>
              <a:spcBef>
                <a:spcPts val="5"/>
              </a:spcBef>
            </a:pPr>
            <a:r>
              <a:rPr sz="1500" spc="-10" dirty="0">
                <a:latin typeface="Calibri"/>
                <a:cs typeface="Calibri"/>
              </a:rPr>
              <a:t>T.pack()</a:t>
            </a:r>
            <a:endParaRPr sz="1500">
              <a:latin typeface="Calibri"/>
              <a:cs typeface="Calibri"/>
            </a:endParaRPr>
          </a:p>
          <a:p>
            <a:pPr marL="12700">
              <a:lnSpc>
                <a:spcPct val="100000"/>
              </a:lnSpc>
            </a:pPr>
            <a:r>
              <a:rPr sz="1500" spc="-10" dirty="0">
                <a:latin typeface="Calibri"/>
                <a:cs typeface="Calibri"/>
              </a:rPr>
              <a:t>b1.pack()</a:t>
            </a:r>
            <a:endParaRPr sz="1500">
              <a:latin typeface="Calibri"/>
              <a:cs typeface="Calibri"/>
            </a:endParaRPr>
          </a:p>
          <a:p>
            <a:pPr marL="12700">
              <a:lnSpc>
                <a:spcPct val="100000"/>
              </a:lnSpc>
            </a:pPr>
            <a:r>
              <a:rPr sz="1500" spc="-10" dirty="0">
                <a:latin typeface="Calibri"/>
                <a:cs typeface="Calibri"/>
              </a:rPr>
              <a:t>b2.pack()</a:t>
            </a:r>
            <a:endParaRPr sz="1500">
              <a:latin typeface="Calibri"/>
              <a:cs typeface="Calibri"/>
            </a:endParaRPr>
          </a:p>
          <a:p>
            <a:pPr marL="12700" marR="2188210">
              <a:lnSpc>
                <a:spcPct val="100000"/>
              </a:lnSpc>
            </a:pPr>
            <a:r>
              <a:rPr sz="1500" dirty="0">
                <a:latin typeface="Calibri"/>
                <a:cs typeface="Calibri"/>
              </a:rPr>
              <a:t>#</a:t>
            </a:r>
            <a:r>
              <a:rPr sz="1500" spc="-55" dirty="0">
                <a:latin typeface="Times New Roman"/>
                <a:cs typeface="Times New Roman"/>
              </a:rPr>
              <a:t> </a:t>
            </a:r>
            <a:r>
              <a:rPr sz="1500" dirty="0">
                <a:latin typeface="Calibri"/>
                <a:cs typeface="Calibri"/>
              </a:rPr>
              <a:t>Insert</a:t>
            </a:r>
            <a:r>
              <a:rPr sz="1500" spc="-70" dirty="0">
                <a:latin typeface="Times New Roman"/>
                <a:cs typeface="Times New Roman"/>
              </a:rPr>
              <a:t> </a:t>
            </a:r>
            <a:r>
              <a:rPr sz="1500" dirty="0">
                <a:latin typeface="Calibri"/>
                <a:cs typeface="Calibri"/>
              </a:rPr>
              <a:t>the</a:t>
            </a:r>
            <a:r>
              <a:rPr sz="1500" spc="-60" dirty="0">
                <a:latin typeface="Times New Roman"/>
                <a:cs typeface="Times New Roman"/>
              </a:rPr>
              <a:t> </a:t>
            </a:r>
            <a:r>
              <a:rPr sz="1500" spc="-20" dirty="0">
                <a:latin typeface="Calibri"/>
                <a:cs typeface="Calibri"/>
              </a:rPr>
              <a:t>Quote</a:t>
            </a:r>
            <a:r>
              <a:rPr sz="1500" spc="-20" dirty="0">
                <a:latin typeface="Times New Roman"/>
                <a:cs typeface="Times New Roman"/>
              </a:rPr>
              <a:t> </a:t>
            </a:r>
            <a:r>
              <a:rPr sz="1500" spc="-20" dirty="0">
                <a:latin typeface="Calibri"/>
                <a:cs typeface="Calibri"/>
              </a:rPr>
              <a:t>T.insert(tk.END,</a:t>
            </a:r>
            <a:r>
              <a:rPr sz="1500" spc="15" dirty="0">
                <a:latin typeface="Times New Roman"/>
                <a:cs typeface="Times New Roman"/>
              </a:rPr>
              <a:t> </a:t>
            </a:r>
            <a:r>
              <a:rPr sz="1500" spc="-10" dirty="0">
                <a:latin typeface="Calibri"/>
                <a:cs typeface="Calibri"/>
              </a:rPr>
              <a:t>Quote)</a:t>
            </a:r>
            <a:r>
              <a:rPr sz="1500" spc="-10" dirty="0">
                <a:latin typeface="Times New Roman"/>
                <a:cs typeface="Times New Roman"/>
              </a:rPr>
              <a:t> </a:t>
            </a:r>
            <a:r>
              <a:rPr sz="1500" spc="-10" dirty="0">
                <a:latin typeface="Calibri"/>
                <a:cs typeface="Calibri"/>
              </a:rPr>
              <a:t>tk.mainloop()</a:t>
            </a:r>
            <a:endParaRPr sz="1500">
              <a:latin typeface="Calibri"/>
              <a:cs typeface="Calibri"/>
            </a:endParaRPr>
          </a:p>
        </p:txBody>
      </p:sp>
      <p:pic>
        <p:nvPicPr>
          <p:cNvPr id="6" name="object 6"/>
          <p:cNvPicPr/>
          <p:nvPr/>
        </p:nvPicPr>
        <p:blipFill>
          <a:blip r:embed="rId2" cstate="print"/>
          <a:stretch>
            <a:fillRect/>
          </a:stretch>
        </p:blipFill>
        <p:spPr>
          <a:xfrm>
            <a:off x="1981200" y="4724400"/>
            <a:ext cx="2390775" cy="1885950"/>
          </a:xfrm>
          <a:prstGeom prst="rect">
            <a:avLst/>
          </a:prstGeom>
        </p:spPr>
      </p:pic>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3619" y="0"/>
            <a:ext cx="7960506" cy="6553200"/>
          </a:xfrm>
          <a:prstGeom prst="rect">
            <a:avLst/>
          </a:prstGeom>
        </p:spPr>
      </p:pic>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5806" y="359418"/>
            <a:ext cx="7761393" cy="6137159"/>
          </a:xfrm>
          <a:prstGeom prst="rect">
            <a:avLst/>
          </a:prstGeom>
        </p:spPr>
      </p:pic>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6354"/>
            <a:ext cx="2541905" cy="452120"/>
          </a:xfrm>
          <a:prstGeom prst="rect">
            <a:avLst/>
          </a:prstGeom>
        </p:spPr>
        <p:txBody>
          <a:bodyPr vert="horz" wrap="square" lIns="0" tIns="12065" rIns="0" bIns="0" rtlCol="0">
            <a:spAutoFit/>
          </a:bodyPr>
          <a:lstStyle/>
          <a:p>
            <a:pPr marL="12700">
              <a:lnSpc>
                <a:spcPct val="100000"/>
              </a:lnSpc>
              <a:spcBef>
                <a:spcPts val="95"/>
              </a:spcBef>
            </a:pPr>
            <a:r>
              <a:rPr sz="2800" spc="-10" dirty="0"/>
              <a:t>Tkinter</a:t>
            </a:r>
            <a:r>
              <a:rPr sz="2800" b="0" spc="-114" dirty="0">
                <a:latin typeface="Times New Roman"/>
                <a:cs typeface="Times New Roman"/>
              </a:rPr>
              <a:t> </a:t>
            </a:r>
            <a:r>
              <a:rPr sz="2800" spc="-10" dirty="0"/>
              <a:t>Windows</a:t>
            </a:r>
            <a:endParaRPr sz="2800">
              <a:latin typeface="Times New Roman"/>
              <a:cs typeface="Times New Roman"/>
            </a:endParaRPr>
          </a:p>
        </p:txBody>
      </p:sp>
      <p:sp>
        <p:nvSpPr>
          <p:cNvPr id="3" name="object 3"/>
          <p:cNvSpPr txBox="1"/>
          <p:nvPr/>
        </p:nvSpPr>
        <p:spPr>
          <a:xfrm>
            <a:off x="307340" y="516072"/>
            <a:ext cx="5464810" cy="5269865"/>
          </a:xfrm>
          <a:prstGeom prst="rect">
            <a:avLst/>
          </a:prstGeom>
        </p:spPr>
        <p:txBody>
          <a:bodyPr vert="horz" wrap="square" lIns="0" tIns="72390" rIns="0" bIns="0" rtlCol="0">
            <a:spAutoFit/>
          </a:bodyPr>
          <a:lstStyle/>
          <a:p>
            <a:pPr marL="355600" marR="27940" indent="-342900">
              <a:lnSpc>
                <a:spcPts val="1920"/>
              </a:lnSpc>
              <a:spcBef>
                <a:spcPts val="570"/>
              </a:spcBef>
            </a:pPr>
            <a:r>
              <a:rPr sz="2000" dirty="0">
                <a:latin typeface="Calibri"/>
                <a:cs typeface="Calibri"/>
              </a:rPr>
              <a:t>The</a:t>
            </a:r>
            <a:r>
              <a:rPr sz="2000" spc="-60" dirty="0">
                <a:latin typeface="Times New Roman"/>
                <a:cs typeface="Times New Roman"/>
              </a:rPr>
              <a:t> </a:t>
            </a:r>
            <a:r>
              <a:rPr sz="2000" dirty="0">
                <a:latin typeface="Calibri"/>
                <a:cs typeface="Calibri"/>
              </a:rPr>
              <a:t>term</a:t>
            </a:r>
            <a:r>
              <a:rPr sz="2000" spc="-50" dirty="0">
                <a:latin typeface="Times New Roman"/>
                <a:cs typeface="Times New Roman"/>
              </a:rPr>
              <a:t> </a:t>
            </a:r>
            <a:r>
              <a:rPr sz="2000" spc="-10" dirty="0">
                <a:latin typeface="Calibri"/>
                <a:cs typeface="Calibri"/>
              </a:rPr>
              <a:t>"Window"</a:t>
            </a:r>
            <a:r>
              <a:rPr sz="2000" spc="-105" dirty="0">
                <a:latin typeface="Times New Roman"/>
                <a:cs typeface="Times New Roman"/>
              </a:rPr>
              <a:t> </a:t>
            </a:r>
            <a:r>
              <a:rPr sz="2000" dirty="0">
                <a:latin typeface="Calibri"/>
                <a:cs typeface="Calibri"/>
              </a:rPr>
              <a:t>has</a:t>
            </a:r>
            <a:r>
              <a:rPr sz="2000" spc="-55" dirty="0">
                <a:latin typeface="Times New Roman"/>
                <a:cs typeface="Times New Roman"/>
              </a:rPr>
              <a:t> </a:t>
            </a:r>
            <a:r>
              <a:rPr sz="2000" spc="-20" dirty="0">
                <a:latin typeface="Calibri"/>
                <a:cs typeface="Calibri"/>
              </a:rPr>
              <a:t>different</a:t>
            </a:r>
            <a:r>
              <a:rPr sz="2000" spc="-45" dirty="0">
                <a:latin typeface="Times New Roman"/>
                <a:cs typeface="Times New Roman"/>
              </a:rPr>
              <a:t> </a:t>
            </a:r>
            <a:r>
              <a:rPr sz="2000" spc="-10" dirty="0">
                <a:latin typeface="Calibri"/>
                <a:cs typeface="Calibri"/>
              </a:rPr>
              <a:t>meanings</a:t>
            </a:r>
            <a:r>
              <a:rPr sz="2000" spc="-55" dirty="0">
                <a:latin typeface="Times New Roman"/>
                <a:cs typeface="Times New Roman"/>
              </a:rPr>
              <a:t> </a:t>
            </a:r>
            <a:r>
              <a:rPr sz="2000" dirty="0">
                <a:latin typeface="Calibri"/>
                <a:cs typeface="Calibri"/>
              </a:rPr>
              <a:t>in</a:t>
            </a:r>
            <a:r>
              <a:rPr sz="2000" spc="-65" dirty="0">
                <a:latin typeface="Times New Roman"/>
                <a:cs typeface="Times New Roman"/>
              </a:rPr>
              <a:t> </a:t>
            </a:r>
            <a:r>
              <a:rPr sz="2000" spc="-25" dirty="0">
                <a:latin typeface="Calibri"/>
                <a:cs typeface="Calibri"/>
              </a:rPr>
              <a:t>the</a:t>
            </a:r>
            <a:r>
              <a:rPr sz="2000" spc="-25" dirty="0">
                <a:latin typeface="Times New Roman"/>
                <a:cs typeface="Times New Roman"/>
              </a:rPr>
              <a:t> </a:t>
            </a:r>
            <a:r>
              <a:rPr sz="2000" spc="-20" dirty="0">
                <a:latin typeface="Calibri"/>
                <a:cs typeface="Calibri"/>
              </a:rPr>
              <a:t>different</a:t>
            </a:r>
            <a:r>
              <a:rPr sz="2000" spc="-50" dirty="0">
                <a:latin typeface="Times New Roman"/>
                <a:cs typeface="Times New Roman"/>
              </a:rPr>
              <a:t> </a:t>
            </a:r>
            <a:r>
              <a:rPr sz="2000" spc="-20" dirty="0">
                <a:latin typeface="Calibri"/>
                <a:cs typeface="Calibri"/>
              </a:rPr>
              <a:t>contexts,</a:t>
            </a:r>
            <a:r>
              <a:rPr sz="2000" spc="-55" dirty="0">
                <a:latin typeface="Times New Roman"/>
                <a:cs typeface="Times New Roman"/>
              </a:rPr>
              <a:t> </a:t>
            </a:r>
            <a:r>
              <a:rPr sz="2000" dirty="0">
                <a:latin typeface="Calibri"/>
                <a:cs typeface="Calibri"/>
              </a:rPr>
              <a:t>But</a:t>
            </a:r>
            <a:r>
              <a:rPr sz="2000" spc="-65" dirty="0">
                <a:latin typeface="Times New Roman"/>
                <a:cs typeface="Times New Roman"/>
              </a:rPr>
              <a:t> </a:t>
            </a:r>
            <a:r>
              <a:rPr sz="2000" spc="-10" dirty="0">
                <a:latin typeface="Calibri"/>
                <a:cs typeface="Calibri"/>
              </a:rPr>
              <a:t>generally</a:t>
            </a:r>
            <a:r>
              <a:rPr sz="2000" spc="-65" dirty="0">
                <a:latin typeface="Times New Roman"/>
                <a:cs typeface="Times New Roman"/>
              </a:rPr>
              <a:t> </a:t>
            </a:r>
            <a:r>
              <a:rPr sz="2000" dirty="0">
                <a:latin typeface="Calibri"/>
                <a:cs typeface="Calibri"/>
              </a:rPr>
              <a:t>"Window"</a:t>
            </a:r>
            <a:r>
              <a:rPr sz="2000" spc="-95" dirty="0">
                <a:latin typeface="Times New Roman"/>
                <a:cs typeface="Times New Roman"/>
              </a:rPr>
              <a:t> </a:t>
            </a:r>
            <a:r>
              <a:rPr sz="2000" spc="-10" dirty="0">
                <a:latin typeface="Calibri"/>
                <a:cs typeface="Calibri"/>
              </a:rPr>
              <a:t>refers</a:t>
            </a:r>
            <a:r>
              <a:rPr sz="2000" spc="-10" dirty="0">
                <a:latin typeface="Times New Roman"/>
                <a:cs typeface="Times New Roman"/>
              </a:rPr>
              <a:t> </a:t>
            </a:r>
            <a:r>
              <a:rPr sz="2000" dirty="0">
                <a:latin typeface="Calibri"/>
                <a:cs typeface="Calibri"/>
              </a:rPr>
              <a:t>to</a:t>
            </a:r>
            <a:r>
              <a:rPr sz="2000" spc="-80" dirty="0">
                <a:latin typeface="Times New Roman"/>
                <a:cs typeface="Times New Roman"/>
              </a:rPr>
              <a:t> </a:t>
            </a:r>
            <a:r>
              <a:rPr sz="2000" dirty="0">
                <a:latin typeface="Calibri"/>
                <a:cs typeface="Calibri"/>
              </a:rPr>
              <a:t>a</a:t>
            </a:r>
            <a:r>
              <a:rPr sz="2000" spc="-80" dirty="0">
                <a:latin typeface="Times New Roman"/>
                <a:cs typeface="Times New Roman"/>
              </a:rPr>
              <a:t> </a:t>
            </a:r>
            <a:r>
              <a:rPr sz="2000" spc="-10" dirty="0">
                <a:latin typeface="Calibri"/>
                <a:cs typeface="Calibri"/>
              </a:rPr>
              <a:t>rectangular</a:t>
            </a:r>
            <a:r>
              <a:rPr sz="2000" spc="-80" dirty="0">
                <a:latin typeface="Times New Roman"/>
                <a:cs typeface="Times New Roman"/>
              </a:rPr>
              <a:t> </a:t>
            </a:r>
            <a:r>
              <a:rPr sz="2000" dirty="0">
                <a:latin typeface="Calibri"/>
                <a:cs typeface="Calibri"/>
              </a:rPr>
              <a:t>area</a:t>
            </a:r>
            <a:r>
              <a:rPr sz="2000" spc="-80" dirty="0">
                <a:latin typeface="Times New Roman"/>
                <a:cs typeface="Times New Roman"/>
              </a:rPr>
              <a:t> </a:t>
            </a:r>
            <a:r>
              <a:rPr sz="2000" dirty="0">
                <a:latin typeface="Calibri"/>
                <a:cs typeface="Calibri"/>
              </a:rPr>
              <a:t>somewhere</a:t>
            </a:r>
            <a:r>
              <a:rPr sz="2000" spc="-70" dirty="0">
                <a:latin typeface="Times New Roman"/>
                <a:cs typeface="Times New Roman"/>
              </a:rPr>
              <a:t> </a:t>
            </a:r>
            <a:r>
              <a:rPr sz="2000" dirty="0">
                <a:latin typeface="Calibri"/>
                <a:cs typeface="Calibri"/>
              </a:rPr>
              <a:t>on</a:t>
            </a:r>
            <a:r>
              <a:rPr sz="2000" spc="-95" dirty="0">
                <a:latin typeface="Times New Roman"/>
                <a:cs typeface="Times New Roman"/>
              </a:rPr>
              <a:t> </a:t>
            </a:r>
            <a:r>
              <a:rPr sz="2000" dirty="0">
                <a:latin typeface="Calibri"/>
                <a:cs typeface="Calibri"/>
              </a:rPr>
              <a:t>the</a:t>
            </a:r>
            <a:r>
              <a:rPr sz="2000" spc="-80" dirty="0">
                <a:latin typeface="Times New Roman"/>
                <a:cs typeface="Times New Roman"/>
              </a:rPr>
              <a:t> </a:t>
            </a:r>
            <a:r>
              <a:rPr sz="2000" spc="-10" dirty="0">
                <a:latin typeface="Calibri"/>
                <a:cs typeface="Calibri"/>
              </a:rPr>
              <a:t>user's</a:t>
            </a:r>
            <a:r>
              <a:rPr sz="2000" spc="-10" dirty="0">
                <a:latin typeface="Times New Roman"/>
                <a:cs typeface="Times New Roman"/>
              </a:rPr>
              <a:t> </a:t>
            </a:r>
            <a:r>
              <a:rPr sz="2000" spc="-10" dirty="0">
                <a:latin typeface="Calibri"/>
                <a:cs typeface="Calibri"/>
              </a:rPr>
              <a:t>display</a:t>
            </a:r>
            <a:r>
              <a:rPr sz="2000" spc="-70" dirty="0">
                <a:latin typeface="Times New Roman"/>
                <a:cs typeface="Times New Roman"/>
              </a:rPr>
              <a:t> </a:t>
            </a:r>
            <a:r>
              <a:rPr sz="2000" spc="-10" dirty="0">
                <a:latin typeface="Calibri"/>
                <a:cs typeface="Calibri"/>
              </a:rPr>
              <a:t>screen</a:t>
            </a:r>
            <a:r>
              <a:rPr sz="2000" spc="-60" dirty="0">
                <a:latin typeface="Times New Roman"/>
                <a:cs typeface="Times New Roman"/>
              </a:rPr>
              <a:t> </a:t>
            </a:r>
            <a:r>
              <a:rPr sz="2000" spc="-10" dirty="0">
                <a:latin typeface="Calibri"/>
                <a:cs typeface="Calibri"/>
              </a:rPr>
              <a:t>through</a:t>
            </a:r>
            <a:r>
              <a:rPr sz="2000" spc="-95" dirty="0">
                <a:latin typeface="Times New Roman"/>
                <a:cs typeface="Times New Roman"/>
              </a:rPr>
              <a:t> </a:t>
            </a:r>
            <a:r>
              <a:rPr sz="2000" dirty="0">
                <a:latin typeface="Calibri"/>
                <a:cs typeface="Calibri"/>
              </a:rPr>
              <a:t>which</a:t>
            </a:r>
            <a:r>
              <a:rPr sz="2000" spc="-75" dirty="0">
                <a:latin typeface="Times New Roman"/>
                <a:cs typeface="Times New Roman"/>
              </a:rPr>
              <a:t> </a:t>
            </a:r>
            <a:r>
              <a:rPr sz="2000" dirty="0">
                <a:latin typeface="Calibri"/>
                <a:cs typeface="Calibri"/>
              </a:rPr>
              <a:t>you</a:t>
            </a:r>
            <a:r>
              <a:rPr sz="2000" spc="-100" dirty="0">
                <a:latin typeface="Times New Roman"/>
                <a:cs typeface="Times New Roman"/>
              </a:rPr>
              <a:t> </a:t>
            </a:r>
            <a:r>
              <a:rPr sz="2000" dirty="0">
                <a:latin typeface="Calibri"/>
                <a:cs typeface="Calibri"/>
              </a:rPr>
              <a:t>can</a:t>
            </a:r>
            <a:r>
              <a:rPr sz="2000" spc="-65" dirty="0">
                <a:latin typeface="Times New Roman"/>
                <a:cs typeface="Times New Roman"/>
              </a:rPr>
              <a:t> </a:t>
            </a:r>
            <a:r>
              <a:rPr sz="2000" spc="-10" dirty="0">
                <a:latin typeface="Calibri"/>
                <a:cs typeface="Calibri"/>
              </a:rPr>
              <a:t>interact.</a:t>
            </a:r>
            <a:endParaRPr sz="2000">
              <a:latin typeface="Calibri"/>
              <a:cs typeface="Calibri"/>
            </a:endParaRPr>
          </a:p>
          <a:p>
            <a:pPr marL="355600" marR="24765" indent="-342900">
              <a:lnSpc>
                <a:spcPct val="80100"/>
              </a:lnSpc>
              <a:spcBef>
                <a:spcPts val="495"/>
              </a:spcBef>
              <a:buFont typeface="Microsoft Sans Serif"/>
              <a:buChar char="•"/>
              <a:tabLst>
                <a:tab pos="355600" algn="l"/>
              </a:tabLst>
            </a:pPr>
            <a:r>
              <a:rPr sz="2000" dirty="0">
                <a:latin typeface="Calibri"/>
                <a:cs typeface="Calibri"/>
              </a:rPr>
              <a:t>The</a:t>
            </a:r>
            <a:r>
              <a:rPr sz="2000" spc="-70" dirty="0">
                <a:latin typeface="Times New Roman"/>
                <a:cs typeface="Times New Roman"/>
              </a:rPr>
              <a:t> </a:t>
            </a:r>
            <a:r>
              <a:rPr sz="2000" spc="-20" dirty="0">
                <a:latin typeface="Calibri"/>
                <a:cs typeface="Calibri"/>
              </a:rPr>
              <a:t>top-</a:t>
            </a:r>
            <a:r>
              <a:rPr sz="2000" dirty="0">
                <a:latin typeface="Calibri"/>
                <a:cs typeface="Calibri"/>
              </a:rPr>
              <a:t>level</a:t>
            </a:r>
            <a:r>
              <a:rPr sz="2000" spc="-55" dirty="0">
                <a:latin typeface="Times New Roman"/>
                <a:cs typeface="Times New Roman"/>
              </a:rPr>
              <a:t> </a:t>
            </a:r>
            <a:r>
              <a:rPr sz="2000" dirty="0">
                <a:latin typeface="Calibri"/>
                <a:cs typeface="Calibri"/>
              </a:rPr>
              <a:t>window</a:t>
            </a:r>
            <a:r>
              <a:rPr sz="2000" spc="-90" dirty="0">
                <a:latin typeface="Times New Roman"/>
                <a:cs typeface="Times New Roman"/>
              </a:rPr>
              <a:t> </a:t>
            </a:r>
            <a:r>
              <a:rPr sz="2000" dirty="0">
                <a:latin typeface="Calibri"/>
                <a:cs typeface="Calibri"/>
              </a:rPr>
              <a:t>object</a:t>
            </a:r>
            <a:r>
              <a:rPr sz="2000" spc="-75" dirty="0">
                <a:latin typeface="Times New Roman"/>
                <a:cs typeface="Times New Roman"/>
              </a:rPr>
              <a:t> </a:t>
            </a:r>
            <a:r>
              <a:rPr sz="2000" dirty="0">
                <a:latin typeface="Calibri"/>
                <a:cs typeface="Calibri"/>
              </a:rPr>
              <a:t>in</a:t>
            </a:r>
            <a:r>
              <a:rPr sz="2000" spc="-75" dirty="0">
                <a:latin typeface="Times New Roman"/>
                <a:cs typeface="Times New Roman"/>
              </a:rPr>
              <a:t> </a:t>
            </a:r>
            <a:r>
              <a:rPr sz="2000" dirty="0">
                <a:latin typeface="Calibri"/>
                <a:cs typeface="Calibri"/>
              </a:rPr>
              <a:t>GUI</a:t>
            </a:r>
            <a:r>
              <a:rPr sz="2000" spc="-65" dirty="0">
                <a:latin typeface="Times New Roman"/>
                <a:cs typeface="Times New Roman"/>
              </a:rPr>
              <a:t> </a:t>
            </a:r>
            <a:r>
              <a:rPr sz="2000" spc="-10" dirty="0">
                <a:latin typeface="Calibri"/>
                <a:cs typeface="Calibri"/>
              </a:rPr>
              <a:t>Programming</a:t>
            </a:r>
            <a:r>
              <a:rPr sz="2000" spc="-10" dirty="0">
                <a:latin typeface="Times New Roman"/>
                <a:cs typeface="Times New Roman"/>
              </a:rPr>
              <a:t> </a:t>
            </a:r>
            <a:r>
              <a:rPr sz="2000" spc="-10" dirty="0">
                <a:latin typeface="Calibri"/>
                <a:cs typeface="Calibri"/>
              </a:rPr>
              <a:t>contains</a:t>
            </a:r>
            <a:r>
              <a:rPr sz="2000" spc="-95" dirty="0">
                <a:latin typeface="Times New Roman"/>
                <a:cs typeface="Times New Roman"/>
              </a:rPr>
              <a:t> </a:t>
            </a:r>
            <a:r>
              <a:rPr sz="2000" dirty="0">
                <a:latin typeface="Calibri"/>
                <a:cs typeface="Calibri"/>
              </a:rPr>
              <a:t>all</a:t>
            </a:r>
            <a:r>
              <a:rPr sz="2000" spc="-75" dirty="0">
                <a:latin typeface="Times New Roman"/>
                <a:cs typeface="Times New Roman"/>
              </a:rPr>
              <a:t> </a:t>
            </a:r>
            <a:r>
              <a:rPr sz="2000" dirty="0">
                <a:latin typeface="Calibri"/>
                <a:cs typeface="Calibri"/>
              </a:rPr>
              <a:t>of</a:t>
            </a:r>
            <a:r>
              <a:rPr sz="2000" spc="-95" dirty="0">
                <a:latin typeface="Times New Roman"/>
                <a:cs typeface="Times New Roman"/>
              </a:rPr>
              <a:t> </a:t>
            </a:r>
            <a:r>
              <a:rPr sz="2000" dirty="0">
                <a:latin typeface="Calibri"/>
                <a:cs typeface="Calibri"/>
              </a:rPr>
              <a:t>the</a:t>
            </a:r>
            <a:r>
              <a:rPr sz="2000" spc="-80" dirty="0">
                <a:latin typeface="Times New Roman"/>
                <a:cs typeface="Times New Roman"/>
              </a:rPr>
              <a:t> </a:t>
            </a:r>
            <a:r>
              <a:rPr sz="2000" dirty="0">
                <a:latin typeface="Calibri"/>
                <a:cs typeface="Calibri"/>
              </a:rPr>
              <a:t>little</a:t>
            </a:r>
            <a:r>
              <a:rPr sz="2000" spc="-70" dirty="0">
                <a:latin typeface="Times New Roman"/>
                <a:cs typeface="Times New Roman"/>
              </a:rPr>
              <a:t> </a:t>
            </a:r>
            <a:r>
              <a:rPr sz="2000" dirty="0">
                <a:latin typeface="Calibri"/>
                <a:cs typeface="Calibri"/>
              </a:rPr>
              <a:t>window</a:t>
            </a:r>
            <a:r>
              <a:rPr sz="2000" spc="-105" dirty="0">
                <a:latin typeface="Times New Roman"/>
                <a:cs typeface="Times New Roman"/>
              </a:rPr>
              <a:t> </a:t>
            </a:r>
            <a:r>
              <a:rPr sz="2000" dirty="0">
                <a:latin typeface="Calibri"/>
                <a:cs typeface="Calibri"/>
              </a:rPr>
              <a:t>objects</a:t>
            </a:r>
            <a:r>
              <a:rPr sz="2000" spc="-95" dirty="0">
                <a:latin typeface="Times New Roman"/>
                <a:cs typeface="Times New Roman"/>
              </a:rPr>
              <a:t> </a:t>
            </a:r>
            <a:r>
              <a:rPr sz="2000" dirty="0">
                <a:latin typeface="Calibri"/>
                <a:cs typeface="Calibri"/>
              </a:rPr>
              <a:t>that</a:t>
            </a:r>
            <a:r>
              <a:rPr sz="2000" spc="-80" dirty="0">
                <a:latin typeface="Times New Roman"/>
                <a:cs typeface="Times New Roman"/>
              </a:rPr>
              <a:t> </a:t>
            </a:r>
            <a:r>
              <a:rPr sz="2000" spc="-20" dirty="0">
                <a:latin typeface="Calibri"/>
                <a:cs typeface="Calibri"/>
              </a:rPr>
              <a:t>will</a:t>
            </a:r>
            <a:r>
              <a:rPr sz="2000" spc="-20" dirty="0">
                <a:latin typeface="Times New Roman"/>
                <a:cs typeface="Times New Roman"/>
              </a:rPr>
              <a:t> </a:t>
            </a:r>
            <a:r>
              <a:rPr sz="2000" dirty="0">
                <a:latin typeface="Calibri"/>
                <a:cs typeface="Calibri"/>
              </a:rPr>
              <a:t>be</a:t>
            </a:r>
            <a:r>
              <a:rPr sz="2000" spc="-75" dirty="0">
                <a:latin typeface="Times New Roman"/>
                <a:cs typeface="Times New Roman"/>
              </a:rPr>
              <a:t> </a:t>
            </a:r>
            <a:r>
              <a:rPr sz="2000" dirty="0">
                <a:latin typeface="Calibri"/>
                <a:cs typeface="Calibri"/>
              </a:rPr>
              <a:t>part</a:t>
            </a:r>
            <a:r>
              <a:rPr sz="2000" spc="-70" dirty="0">
                <a:latin typeface="Times New Roman"/>
                <a:cs typeface="Times New Roman"/>
              </a:rPr>
              <a:t> </a:t>
            </a:r>
            <a:r>
              <a:rPr sz="2000" dirty="0">
                <a:latin typeface="Calibri"/>
                <a:cs typeface="Calibri"/>
              </a:rPr>
              <a:t>of</a:t>
            </a:r>
            <a:r>
              <a:rPr sz="2000" spc="-65" dirty="0">
                <a:latin typeface="Times New Roman"/>
                <a:cs typeface="Times New Roman"/>
              </a:rPr>
              <a:t> </a:t>
            </a:r>
            <a:r>
              <a:rPr sz="2000" dirty="0">
                <a:latin typeface="Calibri"/>
                <a:cs typeface="Calibri"/>
              </a:rPr>
              <a:t>your</a:t>
            </a:r>
            <a:r>
              <a:rPr sz="2000" spc="-90" dirty="0">
                <a:latin typeface="Times New Roman"/>
                <a:cs typeface="Times New Roman"/>
              </a:rPr>
              <a:t> </a:t>
            </a:r>
            <a:r>
              <a:rPr sz="2000" spc="-10" dirty="0">
                <a:latin typeface="Calibri"/>
                <a:cs typeface="Calibri"/>
              </a:rPr>
              <a:t>complete</a:t>
            </a:r>
            <a:r>
              <a:rPr sz="2000" spc="-65" dirty="0">
                <a:latin typeface="Times New Roman"/>
                <a:cs typeface="Times New Roman"/>
              </a:rPr>
              <a:t> </a:t>
            </a:r>
            <a:r>
              <a:rPr sz="2000" spc="-20" dirty="0">
                <a:latin typeface="Calibri"/>
                <a:cs typeface="Calibri"/>
              </a:rPr>
              <a:t>GUI.</a:t>
            </a:r>
            <a:endParaRPr sz="2000">
              <a:latin typeface="Calibri"/>
              <a:cs typeface="Calibri"/>
            </a:endParaRPr>
          </a:p>
          <a:p>
            <a:pPr marL="355600" marR="5080" indent="-342900">
              <a:lnSpc>
                <a:spcPts val="1920"/>
              </a:lnSpc>
              <a:spcBef>
                <a:spcPts val="459"/>
              </a:spcBef>
              <a:buFont typeface="Microsoft Sans Serif"/>
              <a:buChar char="•"/>
              <a:tabLst>
                <a:tab pos="355600" algn="l"/>
              </a:tabLst>
            </a:pPr>
            <a:r>
              <a:rPr sz="2000" dirty="0">
                <a:latin typeface="Calibri"/>
                <a:cs typeface="Calibri"/>
              </a:rPr>
              <a:t>The</a:t>
            </a:r>
            <a:r>
              <a:rPr sz="2000" spc="-85" dirty="0">
                <a:latin typeface="Times New Roman"/>
                <a:cs typeface="Times New Roman"/>
              </a:rPr>
              <a:t> </a:t>
            </a:r>
            <a:r>
              <a:rPr sz="2000" dirty="0">
                <a:latin typeface="Calibri"/>
                <a:cs typeface="Calibri"/>
              </a:rPr>
              <a:t>little</a:t>
            </a:r>
            <a:r>
              <a:rPr sz="2000" spc="-70" dirty="0">
                <a:latin typeface="Times New Roman"/>
                <a:cs typeface="Times New Roman"/>
              </a:rPr>
              <a:t> </a:t>
            </a:r>
            <a:r>
              <a:rPr sz="2000" dirty="0">
                <a:latin typeface="Calibri"/>
                <a:cs typeface="Calibri"/>
              </a:rPr>
              <a:t>window</a:t>
            </a:r>
            <a:r>
              <a:rPr sz="2000" spc="-100" dirty="0">
                <a:latin typeface="Times New Roman"/>
                <a:cs typeface="Times New Roman"/>
              </a:rPr>
              <a:t> </a:t>
            </a:r>
            <a:r>
              <a:rPr sz="2000" dirty="0">
                <a:latin typeface="Calibri"/>
                <a:cs typeface="Calibri"/>
              </a:rPr>
              <a:t>objects</a:t>
            </a:r>
            <a:r>
              <a:rPr sz="2000" spc="-90" dirty="0">
                <a:latin typeface="Times New Roman"/>
                <a:cs typeface="Times New Roman"/>
              </a:rPr>
              <a:t> </a:t>
            </a:r>
            <a:r>
              <a:rPr sz="2000" dirty="0">
                <a:latin typeface="Calibri"/>
                <a:cs typeface="Calibri"/>
              </a:rPr>
              <a:t>can</a:t>
            </a:r>
            <a:r>
              <a:rPr sz="2000" spc="-95" dirty="0">
                <a:latin typeface="Times New Roman"/>
                <a:cs typeface="Times New Roman"/>
              </a:rPr>
              <a:t> </a:t>
            </a:r>
            <a:r>
              <a:rPr sz="2000" dirty="0">
                <a:latin typeface="Calibri"/>
                <a:cs typeface="Calibri"/>
              </a:rPr>
              <a:t>be</a:t>
            </a:r>
            <a:r>
              <a:rPr sz="2000" spc="-80" dirty="0">
                <a:latin typeface="Times New Roman"/>
                <a:cs typeface="Times New Roman"/>
              </a:rPr>
              <a:t> </a:t>
            </a:r>
            <a:r>
              <a:rPr sz="2000" dirty="0">
                <a:latin typeface="Calibri"/>
                <a:cs typeface="Calibri"/>
              </a:rPr>
              <a:t>text</a:t>
            </a:r>
            <a:r>
              <a:rPr sz="2000" spc="-75" dirty="0">
                <a:latin typeface="Times New Roman"/>
                <a:cs typeface="Times New Roman"/>
              </a:rPr>
              <a:t> </a:t>
            </a:r>
            <a:r>
              <a:rPr sz="2000" spc="-10" dirty="0">
                <a:latin typeface="Calibri"/>
                <a:cs typeface="Calibri"/>
              </a:rPr>
              <a:t>labels,</a:t>
            </a:r>
            <a:r>
              <a:rPr sz="2000" spc="-10" dirty="0">
                <a:latin typeface="Times New Roman"/>
                <a:cs typeface="Times New Roman"/>
              </a:rPr>
              <a:t> </a:t>
            </a:r>
            <a:r>
              <a:rPr sz="2000" spc="-10" dirty="0">
                <a:latin typeface="Calibri"/>
                <a:cs typeface="Calibri"/>
              </a:rPr>
              <a:t>buttons,</a:t>
            </a:r>
            <a:r>
              <a:rPr sz="2000" spc="-95" dirty="0">
                <a:latin typeface="Times New Roman"/>
                <a:cs typeface="Times New Roman"/>
              </a:rPr>
              <a:t> </a:t>
            </a:r>
            <a:r>
              <a:rPr sz="2000" dirty="0">
                <a:latin typeface="Calibri"/>
                <a:cs typeface="Calibri"/>
              </a:rPr>
              <a:t>list</a:t>
            </a:r>
            <a:r>
              <a:rPr sz="2000" spc="-55" dirty="0">
                <a:latin typeface="Times New Roman"/>
                <a:cs typeface="Times New Roman"/>
              </a:rPr>
              <a:t> </a:t>
            </a:r>
            <a:r>
              <a:rPr sz="2000" spc="-20" dirty="0">
                <a:latin typeface="Calibri"/>
                <a:cs typeface="Calibri"/>
              </a:rPr>
              <a:t>boxes,</a:t>
            </a:r>
            <a:r>
              <a:rPr sz="2000" spc="-100" dirty="0">
                <a:latin typeface="Times New Roman"/>
                <a:cs typeface="Times New Roman"/>
              </a:rPr>
              <a:t> </a:t>
            </a:r>
            <a:r>
              <a:rPr sz="2000" dirty="0">
                <a:latin typeface="Calibri"/>
                <a:cs typeface="Calibri"/>
              </a:rPr>
              <a:t>etc.,</a:t>
            </a:r>
            <a:r>
              <a:rPr sz="2000" spc="-70" dirty="0">
                <a:latin typeface="Times New Roman"/>
                <a:cs typeface="Times New Roman"/>
              </a:rPr>
              <a:t> </a:t>
            </a:r>
            <a:r>
              <a:rPr sz="2000" dirty="0">
                <a:latin typeface="Calibri"/>
                <a:cs typeface="Calibri"/>
              </a:rPr>
              <a:t>and</a:t>
            </a:r>
            <a:r>
              <a:rPr sz="2000" spc="-95" dirty="0">
                <a:latin typeface="Times New Roman"/>
                <a:cs typeface="Times New Roman"/>
              </a:rPr>
              <a:t> </a:t>
            </a:r>
            <a:r>
              <a:rPr sz="2000" dirty="0">
                <a:latin typeface="Calibri"/>
                <a:cs typeface="Calibri"/>
              </a:rPr>
              <a:t>these</a:t>
            </a:r>
            <a:r>
              <a:rPr sz="2000" spc="-65" dirty="0">
                <a:latin typeface="Times New Roman"/>
                <a:cs typeface="Times New Roman"/>
              </a:rPr>
              <a:t> </a:t>
            </a:r>
            <a:r>
              <a:rPr sz="2000" dirty="0">
                <a:latin typeface="Calibri"/>
                <a:cs typeface="Calibri"/>
              </a:rPr>
              <a:t>individual</a:t>
            </a:r>
            <a:r>
              <a:rPr sz="2000" spc="-80" dirty="0">
                <a:latin typeface="Times New Roman"/>
                <a:cs typeface="Times New Roman"/>
              </a:rPr>
              <a:t> </a:t>
            </a:r>
            <a:r>
              <a:rPr sz="2000" spc="-10" dirty="0">
                <a:latin typeface="Calibri"/>
                <a:cs typeface="Calibri"/>
              </a:rPr>
              <a:t>little</a:t>
            </a:r>
            <a:r>
              <a:rPr sz="2000" spc="-10" dirty="0">
                <a:latin typeface="Times New Roman"/>
                <a:cs typeface="Times New Roman"/>
              </a:rPr>
              <a:t> </a:t>
            </a:r>
            <a:r>
              <a:rPr sz="2000" dirty="0">
                <a:latin typeface="Calibri"/>
                <a:cs typeface="Calibri"/>
              </a:rPr>
              <a:t>GUI</a:t>
            </a:r>
            <a:r>
              <a:rPr sz="2000" spc="-70" dirty="0">
                <a:latin typeface="Times New Roman"/>
                <a:cs typeface="Times New Roman"/>
              </a:rPr>
              <a:t> </a:t>
            </a:r>
            <a:r>
              <a:rPr sz="2000" spc="-10" dirty="0">
                <a:latin typeface="Calibri"/>
                <a:cs typeface="Calibri"/>
              </a:rPr>
              <a:t>components</a:t>
            </a:r>
            <a:r>
              <a:rPr sz="2000" spc="-90" dirty="0">
                <a:latin typeface="Times New Roman"/>
                <a:cs typeface="Times New Roman"/>
              </a:rPr>
              <a:t> </a:t>
            </a:r>
            <a:r>
              <a:rPr sz="2000" dirty="0">
                <a:latin typeface="Calibri"/>
                <a:cs typeface="Calibri"/>
              </a:rPr>
              <a:t>are</a:t>
            </a:r>
            <a:r>
              <a:rPr sz="2000" spc="-65" dirty="0">
                <a:latin typeface="Times New Roman"/>
                <a:cs typeface="Times New Roman"/>
              </a:rPr>
              <a:t> </a:t>
            </a:r>
            <a:r>
              <a:rPr sz="2000" dirty="0">
                <a:latin typeface="Calibri"/>
                <a:cs typeface="Calibri"/>
              </a:rPr>
              <a:t>known</a:t>
            </a:r>
            <a:r>
              <a:rPr sz="2000" spc="-85" dirty="0">
                <a:latin typeface="Times New Roman"/>
                <a:cs typeface="Times New Roman"/>
              </a:rPr>
              <a:t> </a:t>
            </a:r>
            <a:r>
              <a:rPr sz="2000" dirty="0">
                <a:latin typeface="Calibri"/>
                <a:cs typeface="Calibri"/>
              </a:rPr>
              <a:t>as</a:t>
            </a:r>
            <a:r>
              <a:rPr sz="2000" spc="-55" dirty="0">
                <a:latin typeface="Times New Roman"/>
                <a:cs typeface="Times New Roman"/>
              </a:rPr>
              <a:t> </a:t>
            </a:r>
            <a:r>
              <a:rPr sz="2000" spc="-10" dirty="0">
                <a:latin typeface="Calibri"/>
                <a:cs typeface="Calibri"/>
              </a:rPr>
              <a:t>Widgets.</a:t>
            </a:r>
            <a:endParaRPr sz="2000">
              <a:latin typeface="Calibri"/>
              <a:cs typeface="Calibri"/>
            </a:endParaRPr>
          </a:p>
          <a:p>
            <a:pPr marL="355600" marR="375920" indent="-342900">
              <a:lnSpc>
                <a:spcPts val="1920"/>
              </a:lnSpc>
              <a:spcBef>
                <a:spcPts val="484"/>
              </a:spcBef>
              <a:buFont typeface="Microsoft Sans Serif"/>
              <a:buChar char="•"/>
              <a:tabLst>
                <a:tab pos="355600" algn="l"/>
              </a:tabLst>
            </a:pPr>
            <a:r>
              <a:rPr sz="2000" dirty="0">
                <a:latin typeface="Calibri"/>
                <a:cs typeface="Calibri"/>
              </a:rPr>
              <a:t>The</a:t>
            </a:r>
            <a:r>
              <a:rPr sz="2000" spc="-75" dirty="0">
                <a:latin typeface="Times New Roman"/>
                <a:cs typeface="Times New Roman"/>
              </a:rPr>
              <a:t> </a:t>
            </a:r>
            <a:r>
              <a:rPr sz="2000" dirty="0">
                <a:latin typeface="Calibri"/>
                <a:cs typeface="Calibri"/>
              </a:rPr>
              <a:t>object</a:t>
            </a:r>
            <a:r>
              <a:rPr sz="2000" spc="-90" dirty="0">
                <a:latin typeface="Times New Roman"/>
                <a:cs typeface="Times New Roman"/>
              </a:rPr>
              <a:t> </a:t>
            </a:r>
            <a:r>
              <a:rPr sz="2000" dirty="0">
                <a:latin typeface="Calibri"/>
                <a:cs typeface="Calibri"/>
              </a:rPr>
              <a:t>that</a:t>
            </a:r>
            <a:r>
              <a:rPr sz="2000" spc="-70" dirty="0">
                <a:latin typeface="Times New Roman"/>
                <a:cs typeface="Times New Roman"/>
              </a:rPr>
              <a:t> </a:t>
            </a:r>
            <a:r>
              <a:rPr sz="2000" dirty="0">
                <a:latin typeface="Calibri"/>
                <a:cs typeface="Calibri"/>
              </a:rPr>
              <a:t>is</a:t>
            </a:r>
            <a:r>
              <a:rPr sz="2000" spc="-65" dirty="0">
                <a:latin typeface="Times New Roman"/>
                <a:cs typeface="Times New Roman"/>
              </a:rPr>
              <a:t> </a:t>
            </a:r>
            <a:r>
              <a:rPr sz="2000" spc="-10" dirty="0">
                <a:latin typeface="Calibri"/>
                <a:cs typeface="Calibri"/>
              </a:rPr>
              <a:t>returned</a:t>
            </a:r>
            <a:r>
              <a:rPr sz="2000" spc="-80" dirty="0">
                <a:latin typeface="Times New Roman"/>
                <a:cs typeface="Times New Roman"/>
              </a:rPr>
              <a:t> </a:t>
            </a:r>
            <a:r>
              <a:rPr sz="2000" dirty="0">
                <a:latin typeface="Calibri"/>
                <a:cs typeface="Calibri"/>
              </a:rPr>
              <a:t>by</a:t>
            </a:r>
            <a:r>
              <a:rPr sz="2000" spc="-75" dirty="0">
                <a:latin typeface="Times New Roman"/>
                <a:cs typeface="Times New Roman"/>
              </a:rPr>
              <a:t> </a:t>
            </a:r>
            <a:r>
              <a:rPr sz="2000" dirty="0">
                <a:latin typeface="Calibri"/>
                <a:cs typeface="Calibri"/>
              </a:rPr>
              <a:t>making</a:t>
            </a:r>
            <a:r>
              <a:rPr sz="2000" spc="-70" dirty="0">
                <a:latin typeface="Times New Roman"/>
                <a:cs typeface="Times New Roman"/>
              </a:rPr>
              <a:t> </a:t>
            </a:r>
            <a:r>
              <a:rPr sz="2000" dirty="0">
                <a:latin typeface="Calibri"/>
                <a:cs typeface="Calibri"/>
              </a:rPr>
              <a:t>a</a:t>
            </a:r>
            <a:r>
              <a:rPr sz="2000" spc="-75" dirty="0">
                <a:latin typeface="Times New Roman"/>
                <a:cs typeface="Times New Roman"/>
              </a:rPr>
              <a:t> </a:t>
            </a:r>
            <a:r>
              <a:rPr sz="2000" dirty="0">
                <a:latin typeface="Calibri"/>
                <a:cs typeface="Calibri"/>
              </a:rPr>
              <a:t>call</a:t>
            </a:r>
            <a:r>
              <a:rPr sz="2000" spc="-70" dirty="0">
                <a:latin typeface="Times New Roman"/>
                <a:cs typeface="Times New Roman"/>
              </a:rPr>
              <a:t> </a:t>
            </a:r>
            <a:r>
              <a:rPr sz="2000" spc="-25" dirty="0">
                <a:latin typeface="Calibri"/>
                <a:cs typeface="Calibri"/>
              </a:rPr>
              <a:t>to</a:t>
            </a:r>
            <a:r>
              <a:rPr sz="2000" spc="-25" dirty="0">
                <a:latin typeface="Times New Roman"/>
                <a:cs typeface="Times New Roman"/>
              </a:rPr>
              <a:t> </a:t>
            </a:r>
            <a:r>
              <a:rPr sz="2000" spc="-40" dirty="0">
                <a:latin typeface="Calibri"/>
                <a:cs typeface="Calibri"/>
              </a:rPr>
              <a:t>tkinter.Tk()</a:t>
            </a:r>
            <a:r>
              <a:rPr sz="2000" spc="-50" dirty="0">
                <a:latin typeface="Times New Roman"/>
                <a:cs typeface="Times New Roman"/>
              </a:rPr>
              <a:t> </a:t>
            </a:r>
            <a:r>
              <a:rPr sz="2000" dirty="0">
                <a:latin typeface="Calibri"/>
                <a:cs typeface="Calibri"/>
              </a:rPr>
              <a:t>is</a:t>
            </a:r>
            <a:r>
              <a:rPr sz="2000" spc="-60" dirty="0">
                <a:latin typeface="Times New Roman"/>
                <a:cs typeface="Times New Roman"/>
              </a:rPr>
              <a:t> </a:t>
            </a:r>
            <a:r>
              <a:rPr sz="2000" spc="-10" dirty="0">
                <a:latin typeface="Calibri"/>
                <a:cs typeface="Calibri"/>
              </a:rPr>
              <a:t>usually</a:t>
            </a:r>
            <a:r>
              <a:rPr sz="2000" spc="-80" dirty="0">
                <a:latin typeface="Times New Roman"/>
                <a:cs typeface="Times New Roman"/>
              </a:rPr>
              <a:t> </a:t>
            </a:r>
            <a:r>
              <a:rPr sz="2000" spc="-20" dirty="0">
                <a:latin typeface="Calibri"/>
                <a:cs typeface="Calibri"/>
              </a:rPr>
              <a:t>referred</a:t>
            </a:r>
            <a:r>
              <a:rPr sz="2000" spc="-65" dirty="0">
                <a:latin typeface="Times New Roman"/>
                <a:cs typeface="Times New Roman"/>
              </a:rPr>
              <a:t> </a:t>
            </a:r>
            <a:r>
              <a:rPr sz="2000" dirty="0">
                <a:latin typeface="Calibri"/>
                <a:cs typeface="Calibri"/>
              </a:rPr>
              <a:t>to</a:t>
            </a:r>
            <a:r>
              <a:rPr sz="2000" spc="-70" dirty="0">
                <a:latin typeface="Times New Roman"/>
                <a:cs typeface="Times New Roman"/>
              </a:rPr>
              <a:t> </a:t>
            </a:r>
            <a:r>
              <a:rPr sz="2000" dirty="0">
                <a:latin typeface="Calibri"/>
                <a:cs typeface="Calibri"/>
              </a:rPr>
              <a:t>as</a:t>
            </a:r>
            <a:r>
              <a:rPr sz="2000" spc="-65" dirty="0">
                <a:latin typeface="Times New Roman"/>
                <a:cs typeface="Times New Roman"/>
              </a:rPr>
              <a:t> </a:t>
            </a:r>
            <a:r>
              <a:rPr sz="2000" dirty="0">
                <a:latin typeface="Calibri"/>
                <a:cs typeface="Calibri"/>
              </a:rPr>
              <a:t>the</a:t>
            </a:r>
            <a:r>
              <a:rPr sz="2000" spc="-65" dirty="0">
                <a:latin typeface="Times New Roman"/>
                <a:cs typeface="Times New Roman"/>
              </a:rPr>
              <a:t> </a:t>
            </a:r>
            <a:r>
              <a:rPr sz="2000" spc="-20" dirty="0">
                <a:latin typeface="Calibri"/>
                <a:cs typeface="Calibri"/>
              </a:rPr>
              <a:t>Root</a:t>
            </a:r>
            <a:r>
              <a:rPr sz="2000" spc="-20" dirty="0">
                <a:latin typeface="Times New Roman"/>
                <a:cs typeface="Times New Roman"/>
              </a:rPr>
              <a:t> </a:t>
            </a:r>
            <a:r>
              <a:rPr sz="2000" spc="-10" dirty="0">
                <a:latin typeface="Calibri"/>
                <a:cs typeface="Calibri"/>
              </a:rPr>
              <a:t>Window.</a:t>
            </a:r>
            <a:endParaRPr sz="2000">
              <a:latin typeface="Calibri"/>
              <a:cs typeface="Calibri"/>
            </a:endParaRPr>
          </a:p>
          <a:p>
            <a:pPr marL="355600" marR="77470" indent="-342900" algn="just">
              <a:lnSpc>
                <a:spcPct val="80100"/>
              </a:lnSpc>
              <a:spcBef>
                <a:spcPts val="490"/>
              </a:spcBef>
              <a:buFont typeface="Microsoft Sans Serif"/>
              <a:buChar char="•"/>
              <a:tabLst>
                <a:tab pos="355600" algn="l"/>
                <a:tab pos="358140" algn="l"/>
              </a:tabLst>
            </a:pPr>
            <a:r>
              <a:rPr sz="2000" dirty="0">
                <a:latin typeface="Calibri"/>
                <a:cs typeface="Calibri"/>
              </a:rPr>
              <a:t>	The</a:t>
            </a:r>
            <a:r>
              <a:rPr sz="2000" spc="-70" dirty="0">
                <a:latin typeface="Times New Roman"/>
                <a:cs typeface="Times New Roman"/>
              </a:rPr>
              <a:t> </a:t>
            </a:r>
            <a:r>
              <a:rPr sz="2000" dirty="0">
                <a:latin typeface="Calibri"/>
                <a:cs typeface="Calibri"/>
              </a:rPr>
              <a:t>widgets</a:t>
            </a:r>
            <a:r>
              <a:rPr sz="2000" spc="-75" dirty="0">
                <a:latin typeface="Times New Roman"/>
                <a:cs typeface="Times New Roman"/>
              </a:rPr>
              <a:t> </a:t>
            </a:r>
            <a:r>
              <a:rPr sz="2000" dirty="0">
                <a:latin typeface="Calibri"/>
                <a:cs typeface="Calibri"/>
              </a:rPr>
              <a:t>can</a:t>
            </a:r>
            <a:r>
              <a:rPr sz="2000" spc="-70" dirty="0">
                <a:latin typeface="Times New Roman"/>
                <a:cs typeface="Times New Roman"/>
              </a:rPr>
              <a:t> </a:t>
            </a:r>
            <a:r>
              <a:rPr sz="2000" dirty="0">
                <a:latin typeface="Calibri"/>
                <a:cs typeface="Calibri"/>
              </a:rPr>
              <a:t>either</a:t>
            </a:r>
            <a:r>
              <a:rPr sz="2000" spc="-65" dirty="0">
                <a:latin typeface="Times New Roman"/>
                <a:cs typeface="Times New Roman"/>
              </a:rPr>
              <a:t> </a:t>
            </a:r>
            <a:r>
              <a:rPr sz="2000" dirty="0">
                <a:latin typeface="Calibri"/>
                <a:cs typeface="Calibri"/>
              </a:rPr>
              <a:t>be</a:t>
            </a:r>
            <a:r>
              <a:rPr sz="2000" spc="-65" dirty="0">
                <a:latin typeface="Times New Roman"/>
                <a:cs typeface="Times New Roman"/>
              </a:rPr>
              <a:t> </a:t>
            </a:r>
            <a:r>
              <a:rPr sz="2000" spc="-20" dirty="0">
                <a:latin typeface="Calibri"/>
                <a:cs typeface="Calibri"/>
              </a:rPr>
              <a:t>stand-</a:t>
            </a:r>
            <a:r>
              <a:rPr sz="2000" dirty="0">
                <a:latin typeface="Calibri"/>
                <a:cs typeface="Calibri"/>
              </a:rPr>
              <a:t>alone</a:t>
            </a:r>
            <a:r>
              <a:rPr sz="2000" spc="-70" dirty="0">
                <a:latin typeface="Times New Roman"/>
                <a:cs typeface="Times New Roman"/>
              </a:rPr>
              <a:t> </a:t>
            </a:r>
            <a:r>
              <a:rPr sz="2000" dirty="0">
                <a:latin typeface="Calibri"/>
                <a:cs typeface="Calibri"/>
              </a:rPr>
              <a:t>or</a:t>
            </a:r>
            <a:r>
              <a:rPr sz="2000" spc="-75" dirty="0">
                <a:latin typeface="Times New Roman"/>
                <a:cs typeface="Times New Roman"/>
              </a:rPr>
              <a:t> </a:t>
            </a:r>
            <a:r>
              <a:rPr sz="2000" dirty="0">
                <a:latin typeface="Calibri"/>
                <a:cs typeface="Calibri"/>
              </a:rPr>
              <a:t>can</a:t>
            </a:r>
            <a:r>
              <a:rPr sz="2000" spc="-65" dirty="0">
                <a:latin typeface="Times New Roman"/>
                <a:cs typeface="Times New Roman"/>
              </a:rPr>
              <a:t> </a:t>
            </a:r>
            <a:r>
              <a:rPr sz="2000" spc="-25" dirty="0">
                <a:latin typeface="Calibri"/>
                <a:cs typeface="Calibri"/>
              </a:rPr>
              <a:t>be</a:t>
            </a:r>
            <a:r>
              <a:rPr sz="2000" spc="-25" dirty="0">
                <a:latin typeface="Times New Roman"/>
                <a:cs typeface="Times New Roman"/>
              </a:rPr>
              <a:t> </a:t>
            </a:r>
            <a:r>
              <a:rPr sz="2000" spc="-20" dirty="0">
                <a:latin typeface="Calibri"/>
                <a:cs typeface="Calibri"/>
              </a:rPr>
              <a:t>containers.</a:t>
            </a:r>
            <a:r>
              <a:rPr sz="2000" spc="-60" dirty="0">
                <a:latin typeface="Times New Roman"/>
                <a:cs typeface="Times New Roman"/>
              </a:rPr>
              <a:t> </a:t>
            </a:r>
            <a:r>
              <a:rPr sz="2000" dirty="0">
                <a:latin typeface="Calibri"/>
                <a:cs typeface="Calibri"/>
              </a:rPr>
              <a:t>If</a:t>
            </a:r>
            <a:r>
              <a:rPr sz="2000" spc="-70" dirty="0">
                <a:latin typeface="Times New Roman"/>
                <a:cs typeface="Times New Roman"/>
              </a:rPr>
              <a:t> </a:t>
            </a:r>
            <a:r>
              <a:rPr sz="2000" dirty="0">
                <a:latin typeface="Calibri"/>
                <a:cs typeface="Calibri"/>
              </a:rPr>
              <a:t>one</a:t>
            </a:r>
            <a:r>
              <a:rPr sz="2000" spc="-60" dirty="0">
                <a:latin typeface="Times New Roman"/>
                <a:cs typeface="Times New Roman"/>
              </a:rPr>
              <a:t> </a:t>
            </a:r>
            <a:r>
              <a:rPr sz="2000" dirty="0">
                <a:latin typeface="Calibri"/>
                <a:cs typeface="Calibri"/>
              </a:rPr>
              <a:t>widget</a:t>
            </a:r>
            <a:r>
              <a:rPr sz="2000" spc="-70" dirty="0">
                <a:latin typeface="Times New Roman"/>
                <a:cs typeface="Times New Roman"/>
              </a:rPr>
              <a:t> </a:t>
            </a:r>
            <a:r>
              <a:rPr sz="2000" spc="-10" dirty="0">
                <a:latin typeface="Calibri"/>
                <a:cs typeface="Calibri"/>
              </a:rPr>
              <a:t>contains</a:t>
            </a:r>
            <a:r>
              <a:rPr sz="2000" spc="-70" dirty="0">
                <a:latin typeface="Times New Roman"/>
                <a:cs typeface="Times New Roman"/>
              </a:rPr>
              <a:t> </a:t>
            </a:r>
            <a:r>
              <a:rPr sz="2000" dirty="0">
                <a:latin typeface="Calibri"/>
                <a:cs typeface="Calibri"/>
              </a:rPr>
              <a:t>other</a:t>
            </a:r>
            <a:r>
              <a:rPr sz="2000" spc="-60" dirty="0">
                <a:latin typeface="Times New Roman"/>
                <a:cs typeface="Times New Roman"/>
              </a:rPr>
              <a:t> </a:t>
            </a:r>
            <a:r>
              <a:rPr sz="2000" spc="-10" dirty="0">
                <a:latin typeface="Calibri"/>
                <a:cs typeface="Calibri"/>
              </a:rPr>
              <a:t>widgets,</a:t>
            </a:r>
            <a:r>
              <a:rPr sz="2000" spc="-10" dirty="0">
                <a:latin typeface="Times New Roman"/>
                <a:cs typeface="Times New Roman"/>
              </a:rPr>
              <a:t> </a:t>
            </a:r>
            <a:r>
              <a:rPr sz="2000" dirty="0">
                <a:latin typeface="Calibri"/>
                <a:cs typeface="Calibri"/>
              </a:rPr>
              <a:t>it</a:t>
            </a:r>
            <a:r>
              <a:rPr sz="2000" spc="-70" dirty="0">
                <a:latin typeface="Times New Roman"/>
                <a:cs typeface="Times New Roman"/>
              </a:rPr>
              <a:t> </a:t>
            </a:r>
            <a:r>
              <a:rPr sz="2000" dirty="0">
                <a:latin typeface="Calibri"/>
                <a:cs typeface="Calibri"/>
              </a:rPr>
              <a:t>is</a:t>
            </a:r>
            <a:r>
              <a:rPr sz="2000" spc="-55" dirty="0">
                <a:latin typeface="Times New Roman"/>
                <a:cs typeface="Times New Roman"/>
              </a:rPr>
              <a:t> </a:t>
            </a:r>
            <a:r>
              <a:rPr sz="2000" spc="-10" dirty="0">
                <a:latin typeface="Calibri"/>
                <a:cs typeface="Calibri"/>
              </a:rPr>
              <a:t>considered</a:t>
            </a:r>
            <a:r>
              <a:rPr sz="2000" spc="-75" dirty="0">
                <a:latin typeface="Times New Roman"/>
                <a:cs typeface="Times New Roman"/>
              </a:rPr>
              <a:t> </a:t>
            </a:r>
            <a:r>
              <a:rPr sz="2000" dirty="0">
                <a:latin typeface="Calibri"/>
                <a:cs typeface="Calibri"/>
              </a:rPr>
              <a:t>the</a:t>
            </a:r>
            <a:r>
              <a:rPr sz="2000" spc="-75" dirty="0">
                <a:latin typeface="Times New Roman"/>
                <a:cs typeface="Times New Roman"/>
              </a:rPr>
              <a:t> </a:t>
            </a:r>
            <a:r>
              <a:rPr sz="2000" dirty="0">
                <a:latin typeface="Calibri"/>
                <a:cs typeface="Calibri"/>
              </a:rPr>
              <a:t>parent</a:t>
            </a:r>
            <a:r>
              <a:rPr sz="2000" spc="-65" dirty="0">
                <a:latin typeface="Times New Roman"/>
                <a:cs typeface="Times New Roman"/>
              </a:rPr>
              <a:t> </a:t>
            </a:r>
            <a:r>
              <a:rPr sz="2000" dirty="0">
                <a:latin typeface="Calibri"/>
                <a:cs typeface="Calibri"/>
              </a:rPr>
              <a:t>of</a:t>
            </a:r>
            <a:r>
              <a:rPr sz="2000" spc="-75" dirty="0">
                <a:latin typeface="Times New Roman"/>
                <a:cs typeface="Times New Roman"/>
              </a:rPr>
              <a:t> </a:t>
            </a:r>
            <a:r>
              <a:rPr sz="2000" dirty="0">
                <a:latin typeface="Calibri"/>
                <a:cs typeface="Calibri"/>
              </a:rPr>
              <a:t>those</a:t>
            </a:r>
            <a:r>
              <a:rPr sz="2000" spc="-70" dirty="0">
                <a:latin typeface="Times New Roman"/>
                <a:cs typeface="Times New Roman"/>
              </a:rPr>
              <a:t> </a:t>
            </a:r>
            <a:r>
              <a:rPr sz="2000" spc="-10" dirty="0">
                <a:latin typeface="Calibri"/>
                <a:cs typeface="Calibri"/>
              </a:rPr>
              <a:t>widgets.</a:t>
            </a:r>
            <a:endParaRPr sz="2000">
              <a:latin typeface="Calibri"/>
              <a:cs typeface="Calibri"/>
            </a:endParaRPr>
          </a:p>
          <a:p>
            <a:pPr marL="355600" marR="46990" indent="-342900">
              <a:lnSpc>
                <a:spcPct val="80000"/>
              </a:lnSpc>
              <a:spcBef>
                <a:spcPts val="480"/>
              </a:spcBef>
              <a:buFont typeface="Microsoft Sans Serif"/>
              <a:buChar char="•"/>
              <a:tabLst>
                <a:tab pos="355600" algn="l"/>
              </a:tabLst>
            </a:pPr>
            <a:r>
              <a:rPr sz="2000" spc="-20" dirty="0">
                <a:latin typeface="Calibri"/>
                <a:cs typeface="Calibri"/>
              </a:rPr>
              <a:t>Similarly,</a:t>
            </a:r>
            <a:r>
              <a:rPr sz="2000" spc="-65" dirty="0">
                <a:latin typeface="Times New Roman"/>
                <a:cs typeface="Times New Roman"/>
              </a:rPr>
              <a:t> </a:t>
            </a:r>
            <a:r>
              <a:rPr sz="2000" dirty="0">
                <a:latin typeface="Calibri"/>
                <a:cs typeface="Calibri"/>
              </a:rPr>
              <a:t>if</a:t>
            </a:r>
            <a:r>
              <a:rPr sz="2000" spc="-75" dirty="0">
                <a:latin typeface="Times New Roman"/>
                <a:cs typeface="Times New Roman"/>
              </a:rPr>
              <a:t> </a:t>
            </a:r>
            <a:r>
              <a:rPr sz="2000" dirty="0">
                <a:latin typeface="Calibri"/>
                <a:cs typeface="Calibri"/>
              </a:rPr>
              <a:t>a</a:t>
            </a:r>
            <a:r>
              <a:rPr sz="2000" spc="-75" dirty="0">
                <a:latin typeface="Times New Roman"/>
                <a:cs typeface="Times New Roman"/>
              </a:rPr>
              <a:t> </a:t>
            </a:r>
            <a:r>
              <a:rPr sz="2000" dirty="0">
                <a:latin typeface="Calibri"/>
                <a:cs typeface="Calibri"/>
              </a:rPr>
              <a:t>widget</a:t>
            </a:r>
            <a:r>
              <a:rPr sz="2000" spc="-85" dirty="0">
                <a:latin typeface="Times New Roman"/>
                <a:cs typeface="Times New Roman"/>
              </a:rPr>
              <a:t> </a:t>
            </a:r>
            <a:r>
              <a:rPr sz="2000" dirty="0">
                <a:latin typeface="Calibri"/>
                <a:cs typeface="Calibri"/>
              </a:rPr>
              <a:t>is</a:t>
            </a:r>
            <a:r>
              <a:rPr sz="2000" spc="-70" dirty="0">
                <a:latin typeface="Times New Roman"/>
                <a:cs typeface="Times New Roman"/>
              </a:rPr>
              <a:t> </a:t>
            </a:r>
            <a:r>
              <a:rPr sz="2000" spc="-10" dirty="0">
                <a:latin typeface="Calibri"/>
                <a:cs typeface="Calibri"/>
              </a:rPr>
              <a:t>contained</a:t>
            </a:r>
            <a:r>
              <a:rPr sz="2000" spc="-95" dirty="0">
                <a:latin typeface="Times New Roman"/>
                <a:cs typeface="Times New Roman"/>
              </a:rPr>
              <a:t> </a:t>
            </a:r>
            <a:r>
              <a:rPr sz="2000" dirty="0">
                <a:latin typeface="Calibri"/>
                <a:cs typeface="Calibri"/>
              </a:rPr>
              <a:t>within</a:t>
            </a:r>
            <a:r>
              <a:rPr sz="2000" spc="-70" dirty="0">
                <a:latin typeface="Times New Roman"/>
                <a:cs typeface="Times New Roman"/>
              </a:rPr>
              <a:t> </a:t>
            </a:r>
            <a:r>
              <a:rPr sz="2000" spc="-10" dirty="0">
                <a:latin typeface="Calibri"/>
                <a:cs typeface="Calibri"/>
              </a:rPr>
              <a:t>another</a:t>
            </a:r>
            <a:r>
              <a:rPr sz="2000" spc="-10" dirty="0">
                <a:latin typeface="Times New Roman"/>
                <a:cs typeface="Times New Roman"/>
              </a:rPr>
              <a:t> </a:t>
            </a:r>
            <a:r>
              <a:rPr sz="2000" dirty="0">
                <a:latin typeface="Calibri"/>
                <a:cs typeface="Calibri"/>
              </a:rPr>
              <a:t>widget,</a:t>
            </a:r>
            <a:r>
              <a:rPr sz="2000" spc="-90" dirty="0">
                <a:latin typeface="Times New Roman"/>
                <a:cs typeface="Times New Roman"/>
              </a:rPr>
              <a:t> </a:t>
            </a:r>
            <a:r>
              <a:rPr sz="2000" dirty="0">
                <a:latin typeface="Calibri"/>
                <a:cs typeface="Calibri"/>
              </a:rPr>
              <a:t>it's</a:t>
            </a:r>
            <a:r>
              <a:rPr sz="2000" spc="-60" dirty="0">
                <a:latin typeface="Times New Roman"/>
                <a:cs typeface="Times New Roman"/>
              </a:rPr>
              <a:t> </a:t>
            </a:r>
            <a:r>
              <a:rPr sz="2000" dirty="0">
                <a:latin typeface="Calibri"/>
                <a:cs typeface="Calibri"/>
              </a:rPr>
              <a:t>known</a:t>
            </a:r>
            <a:r>
              <a:rPr sz="2000" spc="-90" dirty="0">
                <a:latin typeface="Times New Roman"/>
                <a:cs typeface="Times New Roman"/>
              </a:rPr>
              <a:t> </a:t>
            </a:r>
            <a:r>
              <a:rPr sz="2000" dirty="0">
                <a:latin typeface="Calibri"/>
                <a:cs typeface="Calibri"/>
              </a:rPr>
              <a:t>as</a:t>
            </a:r>
            <a:r>
              <a:rPr sz="2000" spc="-75" dirty="0">
                <a:latin typeface="Times New Roman"/>
                <a:cs typeface="Times New Roman"/>
              </a:rPr>
              <a:t> </a:t>
            </a:r>
            <a:r>
              <a:rPr sz="2000" dirty="0">
                <a:latin typeface="Calibri"/>
                <a:cs typeface="Calibri"/>
              </a:rPr>
              <a:t>a</a:t>
            </a:r>
            <a:r>
              <a:rPr sz="2000" spc="-70" dirty="0">
                <a:latin typeface="Times New Roman"/>
                <a:cs typeface="Times New Roman"/>
              </a:rPr>
              <a:t> </a:t>
            </a:r>
            <a:r>
              <a:rPr sz="2000" dirty="0">
                <a:latin typeface="Calibri"/>
                <a:cs typeface="Calibri"/>
              </a:rPr>
              <a:t>child</a:t>
            </a:r>
            <a:r>
              <a:rPr sz="2000" spc="-85" dirty="0">
                <a:latin typeface="Times New Roman"/>
                <a:cs typeface="Times New Roman"/>
              </a:rPr>
              <a:t> </a:t>
            </a:r>
            <a:r>
              <a:rPr sz="2000" dirty="0">
                <a:latin typeface="Calibri"/>
                <a:cs typeface="Calibri"/>
              </a:rPr>
              <a:t>of</a:t>
            </a:r>
            <a:r>
              <a:rPr sz="2000" spc="-80" dirty="0">
                <a:latin typeface="Times New Roman"/>
                <a:cs typeface="Times New Roman"/>
              </a:rPr>
              <a:t> </a:t>
            </a:r>
            <a:r>
              <a:rPr sz="2000" dirty="0">
                <a:latin typeface="Calibri"/>
                <a:cs typeface="Calibri"/>
              </a:rPr>
              <a:t>the</a:t>
            </a:r>
            <a:r>
              <a:rPr sz="2000" spc="-70" dirty="0">
                <a:latin typeface="Times New Roman"/>
                <a:cs typeface="Times New Roman"/>
              </a:rPr>
              <a:t> </a:t>
            </a:r>
            <a:r>
              <a:rPr sz="2000" spc="-10" dirty="0">
                <a:latin typeface="Calibri"/>
                <a:cs typeface="Calibri"/>
              </a:rPr>
              <a:t>parent,</a:t>
            </a:r>
            <a:r>
              <a:rPr sz="2000" spc="-70" dirty="0">
                <a:latin typeface="Times New Roman"/>
                <a:cs typeface="Times New Roman"/>
              </a:rPr>
              <a:t> </a:t>
            </a:r>
            <a:r>
              <a:rPr sz="2000" spc="-25" dirty="0">
                <a:latin typeface="Calibri"/>
                <a:cs typeface="Calibri"/>
              </a:rPr>
              <a:t>the</a:t>
            </a:r>
            <a:r>
              <a:rPr sz="2000" spc="-25" dirty="0">
                <a:latin typeface="Times New Roman"/>
                <a:cs typeface="Times New Roman"/>
              </a:rPr>
              <a:t> </a:t>
            </a:r>
            <a:r>
              <a:rPr sz="2000" spc="-10" dirty="0">
                <a:latin typeface="Calibri"/>
                <a:cs typeface="Calibri"/>
              </a:rPr>
              <a:t>parent</a:t>
            </a:r>
            <a:r>
              <a:rPr sz="2000" spc="-85" dirty="0">
                <a:latin typeface="Times New Roman"/>
                <a:cs typeface="Times New Roman"/>
              </a:rPr>
              <a:t> </a:t>
            </a:r>
            <a:r>
              <a:rPr sz="2000" dirty="0">
                <a:latin typeface="Calibri"/>
                <a:cs typeface="Calibri"/>
              </a:rPr>
              <a:t>is</a:t>
            </a:r>
            <a:r>
              <a:rPr sz="2000" spc="-75" dirty="0">
                <a:latin typeface="Times New Roman"/>
                <a:cs typeface="Times New Roman"/>
              </a:rPr>
              <a:t> </a:t>
            </a:r>
            <a:r>
              <a:rPr sz="2000" dirty="0">
                <a:latin typeface="Calibri"/>
                <a:cs typeface="Calibri"/>
              </a:rPr>
              <a:t>the</a:t>
            </a:r>
            <a:r>
              <a:rPr sz="2000" spc="-85" dirty="0">
                <a:latin typeface="Times New Roman"/>
                <a:cs typeface="Times New Roman"/>
              </a:rPr>
              <a:t> </a:t>
            </a:r>
            <a:r>
              <a:rPr sz="2000" dirty="0">
                <a:latin typeface="Calibri"/>
                <a:cs typeface="Calibri"/>
              </a:rPr>
              <a:t>next</a:t>
            </a:r>
            <a:r>
              <a:rPr sz="2000" spc="-75" dirty="0">
                <a:latin typeface="Times New Roman"/>
                <a:cs typeface="Times New Roman"/>
              </a:rPr>
              <a:t> </a:t>
            </a:r>
            <a:r>
              <a:rPr sz="2000" spc="-10" dirty="0">
                <a:latin typeface="Calibri"/>
                <a:cs typeface="Calibri"/>
              </a:rPr>
              <a:t>immediate</a:t>
            </a:r>
            <a:r>
              <a:rPr sz="2000" spc="-60" dirty="0">
                <a:latin typeface="Times New Roman"/>
                <a:cs typeface="Times New Roman"/>
              </a:rPr>
              <a:t> </a:t>
            </a:r>
            <a:r>
              <a:rPr sz="2000" dirty="0">
                <a:latin typeface="Calibri"/>
                <a:cs typeface="Calibri"/>
              </a:rPr>
              <a:t>enclosing</a:t>
            </a:r>
            <a:r>
              <a:rPr sz="2000" spc="-80" dirty="0">
                <a:latin typeface="Times New Roman"/>
                <a:cs typeface="Times New Roman"/>
              </a:rPr>
              <a:t> </a:t>
            </a:r>
            <a:r>
              <a:rPr sz="2000" spc="-10" dirty="0">
                <a:latin typeface="Calibri"/>
                <a:cs typeface="Calibri"/>
              </a:rPr>
              <a:t>container</a:t>
            </a:r>
            <a:r>
              <a:rPr sz="2000" spc="-10" dirty="0">
                <a:latin typeface="Times New Roman"/>
                <a:cs typeface="Times New Roman"/>
              </a:rPr>
              <a:t> </a:t>
            </a:r>
            <a:r>
              <a:rPr sz="2000" spc="-10" dirty="0">
                <a:latin typeface="Calibri"/>
                <a:cs typeface="Calibri"/>
              </a:rPr>
              <a:t>widget.</a:t>
            </a:r>
            <a:endParaRPr sz="2000">
              <a:latin typeface="Calibri"/>
              <a:cs typeface="Calibri"/>
            </a:endParaRPr>
          </a:p>
        </p:txBody>
      </p:sp>
      <p:pic>
        <p:nvPicPr>
          <p:cNvPr id="4" name="object 4"/>
          <p:cNvPicPr/>
          <p:nvPr/>
        </p:nvPicPr>
        <p:blipFill>
          <a:blip r:embed="rId2" cstate="print"/>
          <a:stretch>
            <a:fillRect/>
          </a:stretch>
        </p:blipFill>
        <p:spPr>
          <a:xfrm>
            <a:off x="5943600" y="533390"/>
            <a:ext cx="3200400" cy="3646688"/>
          </a:xfrm>
          <a:prstGeom prst="rect">
            <a:avLst/>
          </a:prstGeom>
        </p:spPr>
      </p:pic>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32" y="189986"/>
            <a:ext cx="4043045" cy="5635625"/>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1.</a:t>
            </a:r>
            <a:r>
              <a:rPr sz="2000" spc="-65" dirty="0">
                <a:latin typeface="Times New Roman"/>
                <a:cs typeface="Times New Roman"/>
              </a:rPr>
              <a:t> </a:t>
            </a:r>
            <a:r>
              <a:rPr sz="2000" b="1" dirty="0">
                <a:latin typeface="Calibri"/>
                <a:cs typeface="Calibri"/>
              </a:rPr>
              <a:t>pack()</a:t>
            </a:r>
            <a:r>
              <a:rPr sz="2000" spc="-70" dirty="0">
                <a:latin typeface="Times New Roman"/>
                <a:cs typeface="Times New Roman"/>
              </a:rPr>
              <a:t> </a:t>
            </a:r>
            <a:r>
              <a:rPr sz="2000" b="1" dirty="0">
                <a:latin typeface="Calibri"/>
                <a:cs typeface="Calibri"/>
              </a:rPr>
              <a:t>method</a:t>
            </a:r>
            <a:r>
              <a:rPr sz="2000" spc="-80" dirty="0">
                <a:latin typeface="Times New Roman"/>
                <a:cs typeface="Times New Roman"/>
              </a:rPr>
              <a:t> </a:t>
            </a:r>
            <a:r>
              <a:rPr sz="2000" b="1" dirty="0">
                <a:latin typeface="Calibri"/>
                <a:cs typeface="Calibri"/>
              </a:rPr>
              <a:t>in</a:t>
            </a:r>
            <a:r>
              <a:rPr sz="2000" spc="-55" dirty="0">
                <a:latin typeface="Times New Roman"/>
                <a:cs typeface="Times New Roman"/>
              </a:rPr>
              <a:t> </a:t>
            </a:r>
            <a:r>
              <a:rPr sz="2000" b="1" spc="-10" dirty="0">
                <a:latin typeface="Calibri"/>
                <a:cs typeface="Calibri"/>
              </a:rPr>
              <a:t>Tkinter</a:t>
            </a:r>
            <a:endParaRPr sz="2000">
              <a:latin typeface="Calibri"/>
              <a:cs typeface="Calibri"/>
            </a:endParaRPr>
          </a:p>
          <a:p>
            <a:pPr marL="355600" marR="448309" indent="-342900">
              <a:lnSpc>
                <a:spcPts val="1920"/>
              </a:lnSpc>
              <a:spcBef>
                <a:spcPts val="465"/>
              </a:spcBef>
            </a:pPr>
            <a:r>
              <a:rPr sz="2000" dirty="0">
                <a:latin typeface="Calibri"/>
                <a:cs typeface="Calibri"/>
              </a:rPr>
              <a:t>The</a:t>
            </a:r>
            <a:r>
              <a:rPr sz="2000" spc="-90" dirty="0">
                <a:latin typeface="Times New Roman"/>
                <a:cs typeface="Times New Roman"/>
              </a:rPr>
              <a:t> </a:t>
            </a:r>
            <a:r>
              <a:rPr sz="2000" spc="-10" dirty="0">
                <a:latin typeface="Calibri"/>
                <a:cs typeface="Calibri"/>
              </a:rPr>
              <a:t>Pack</a:t>
            </a:r>
            <a:r>
              <a:rPr sz="2000" spc="-90" dirty="0">
                <a:latin typeface="Times New Roman"/>
                <a:cs typeface="Times New Roman"/>
              </a:rPr>
              <a:t> </a:t>
            </a:r>
            <a:r>
              <a:rPr sz="2000" dirty="0">
                <a:latin typeface="Calibri"/>
                <a:cs typeface="Calibri"/>
              </a:rPr>
              <a:t>geometry</a:t>
            </a:r>
            <a:r>
              <a:rPr sz="2000" spc="-100" dirty="0">
                <a:latin typeface="Times New Roman"/>
                <a:cs typeface="Times New Roman"/>
              </a:rPr>
              <a:t> </a:t>
            </a:r>
            <a:r>
              <a:rPr sz="2000" dirty="0">
                <a:latin typeface="Calibri"/>
                <a:cs typeface="Calibri"/>
              </a:rPr>
              <a:t>manager</a:t>
            </a:r>
            <a:r>
              <a:rPr sz="2000" spc="-95" dirty="0">
                <a:latin typeface="Times New Roman"/>
                <a:cs typeface="Times New Roman"/>
              </a:rPr>
              <a:t> </a:t>
            </a:r>
            <a:r>
              <a:rPr sz="2000" spc="-10" dirty="0">
                <a:latin typeface="Calibri"/>
                <a:cs typeface="Calibri"/>
              </a:rPr>
              <a:t>packs</a:t>
            </a:r>
            <a:r>
              <a:rPr sz="2000" spc="-10" dirty="0">
                <a:latin typeface="Times New Roman"/>
                <a:cs typeface="Times New Roman"/>
              </a:rPr>
              <a:t> </a:t>
            </a:r>
            <a:r>
              <a:rPr sz="2000" dirty="0">
                <a:latin typeface="Calibri"/>
                <a:cs typeface="Calibri"/>
              </a:rPr>
              <a:t>widgets</a:t>
            </a:r>
            <a:r>
              <a:rPr sz="2000" spc="-110" dirty="0">
                <a:latin typeface="Times New Roman"/>
                <a:cs typeface="Times New Roman"/>
              </a:rPr>
              <a:t> </a:t>
            </a:r>
            <a:r>
              <a:rPr sz="2000" spc="-10" dirty="0">
                <a:latin typeface="Calibri"/>
                <a:cs typeface="Calibri"/>
              </a:rPr>
              <a:t>relative</a:t>
            </a:r>
            <a:r>
              <a:rPr sz="2000" spc="-65" dirty="0">
                <a:latin typeface="Times New Roman"/>
                <a:cs typeface="Times New Roman"/>
              </a:rPr>
              <a:t> </a:t>
            </a:r>
            <a:r>
              <a:rPr sz="2000" dirty="0">
                <a:latin typeface="Calibri"/>
                <a:cs typeface="Calibri"/>
              </a:rPr>
              <a:t>to</a:t>
            </a:r>
            <a:r>
              <a:rPr sz="2000" spc="-95" dirty="0">
                <a:latin typeface="Times New Roman"/>
                <a:cs typeface="Times New Roman"/>
              </a:rPr>
              <a:t> </a:t>
            </a:r>
            <a:r>
              <a:rPr sz="2000" dirty="0">
                <a:latin typeface="Calibri"/>
                <a:cs typeface="Calibri"/>
              </a:rPr>
              <a:t>the</a:t>
            </a:r>
            <a:r>
              <a:rPr sz="2000" spc="-110" dirty="0">
                <a:latin typeface="Times New Roman"/>
                <a:cs typeface="Times New Roman"/>
              </a:rPr>
              <a:t> </a:t>
            </a:r>
            <a:r>
              <a:rPr sz="2000" spc="-10" dirty="0">
                <a:latin typeface="Calibri"/>
                <a:cs typeface="Calibri"/>
              </a:rPr>
              <a:t>earlier</a:t>
            </a:r>
            <a:r>
              <a:rPr sz="2000" spc="-10" dirty="0">
                <a:latin typeface="Times New Roman"/>
                <a:cs typeface="Times New Roman"/>
              </a:rPr>
              <a:t> </a:t>
            </a:r>
            <a:r>
              <a:rPr sz="2000" spc="-10" dirty="0">
                <a:latin typeface="Calibri"/>
                <a:cs typeface="Calibri"/>
              </a:rPr>
              <a:t>widget.</a:t>
            </a:r>
            <a:endParaRPr sz="2000">
              <a:latin typeface="Calibri"/>
              <a:cs typeface="Calibri"/>
            </a:endParaRPr>
          </a:p>
          <a:p>
            <a:pPr marL="355600" marR="5080" indent="-342900">
              <a:lnSpc>
                <a:spcPct val="80000"/>
              </a:lnSpc>
              <a:spcBef>
                <a:spcPts val="495"/>
              </a:spcBef>
            </a:pPr>
            <a:r>
              <a:rPr sz="2000" spc="-10" dirty="0">
                <a:latin typeface="Calibri"/>
                <a:cs typeface="Calibri"/>
              </a:rPr>
              <a:t>Tkinter</a:t>
            </a:r>
            <a:r>
              <a:rPr sz="2000" spc="-80" dirty="0">
                <a:latin typeface="Times New Roman"/>
                <a:cs typeface="Times New Roman"/>
              </a:rPr>
              <a:t> </a:t>
            </a:r>
            <a:r>
              <a:rPr sz="2000" spc="-10" dirty="0">
                <a:latin typeface="Calibri"/>
                <a:cs typeface="Calibri"/>
              </a:rPr>
              <a:t>literally</a:t>
            </a:r>
            <a:r>
              <a:rPr sz="2000" spc="-70" dirty="0">
                <a:latin typeface="Times New Roman"/>
                <a:cs typeface="Times New Roman"/>
              </a:rPr>
              <a:t> </a:t>
            </a:r>
            <a:r>
              <a:rPr sz="2000" dirty="0">
                <a:latin typeface="Calibri"/>
                <a:cs typeface="Calibri"/>
              </a:rPr>
              <a:t>packs</a:t>
            </a:r>
            <a:r>
              <a:rPr sz="2000" spc="-90" dirty="0">
                <a:latin typeface="Times New Roman"/>
                <a:cs typeface="Times New Roman"/>
              </a:rPr>
              <a:t> </a:t>
            </a:r>
            <a:r>
              <a:rPr sz="2000" dirty="0">
                <a:latin typeface="Calibri"/>
                <a:cs typeface="Calibri"/>
              </a:rPr>
              <a:t>all</a:t>
            </a:r>
            <a:r>
              <a:rPr sz="2000" spc="-90" dirty="0">
                <a:latin typeface="Times New Roman"/>
                <a:cs typeface="Times New Roman"/>
              </a:rPr>
              <a:t> </a:t>
            </a:r>
            <a:r>
              <a:rPr sz="2000" dirty="0">
                <a:latin typeface="Calibri"/>
                <a:cs typeface="Calibri"/>
              </a:rPr>
              <a:t>the</a:t>
            </a:r>
            <a:r>
              <a:rPr sz="2000" spc="-95" dirty="0">
                <a:latin typeface="Times New Roman"/>
                <a:cs typeface="Times New Roman"/>
              </a:rPr>
              <a:t> </a:t>
            </a:r>
            <a:r>
              <a:rPr sz="2000" spc="-10" dirty="0">
                <a:latin typeface="Calibri"/>
                <a:cs typeface="Calibri"/>
              </a:rPr>
              <a:t>widgets</a:t>
            </a:r>
            <a:r>
              <a:rPr sz="2000" spc="-10" dirty="0">
                <a:latin typeface="Times New Roman"/>
                <a:cs typeface="Times New Roman"/>
              </a:rPr>
              <a:t> </a:t>
            </a:r>
            <a:r>
              <a:rPr sz="2000" dirty="0">
                <a:latin typeface="Calibri"/>
                <a:cs typeface="Calibri"/>
              </a:rPr>
              <a:t>one</a:t>
            </a:r>
            <a:r>
              <a:rPr sz="2000" spc="-75" dirty="0">
                <a:latin typeface="Times New Roman"/>
                <a:cs typeface="Times New Roman"/>
              </a:rPr>
              <a:t> </a:t>
            </a:r>
            <a:r>
              <a:rPr sz="2000" dirty="0">
                <a:latin typeface="Calibri"/>
                <a:cs typeface="Calibri"/>
              </a:rPr>
              <a:t>after</a:t>
            </a:r>
            <a:r>
              <a:rPr sz="2000" spc="-65" dirty="0">
                <a:latin typeface="Times New Roman"/>
                <a:cs typeface="Times New Roman"/>
              </a:rPr>
              <a:t> </a:t>
            </a:r>
            <a:r>
              <a:rPr sz="2000" dirty="0">
                <a:latin typeface="Calibri"/>
                <a:cs typeface="Calibri"/>
              </a:rPr>
              <a:t>the</a:t>
            </a:r>
            <a:r>
              <a:rPr sz="2000" spc="-75" dirty="0">
                <a:latin typeface="Times New Roman"/>
                <a:cs typeface="Times New Roman"/>
              </a:rPr>
              <a:t> </a:t>
            </a:r>
            <a:r>
              <a:rPr sz="2000" dirty="0">
                <a:latin typeface="Calibri"/>
                <a:cs typeface="Calibri"/>
              </a:rPr>
              <a:t>other</a:t>
            </a:r>
            <a:r>
              <a:rPr sz="2000" spc="-70" dirty="0">
                <a:latin typeface="Times New Roman"/>
                <a:cs typeface="Times New Roman"/>
              </a:rPr>
              <a:t> </a:t>
            </a:r>
            <a:r>
              <a:rPr sz="2000" dirty="0">
                <a:latin typeface="Calibri"/>
                <a:cs typeface="Calibri"/>
              </a:rPr>
              <a:t>in</a:t>
            </a:r>
            <a:r>
              <a:rPr sz="2000" spc="-80" dirty="0">
                <a:latin typeface="Times New Roman"/>
                <a:cs typeface="Times New Roman"/>
              </a:rPr>
              <a:t> </a:t>
            </a:r>
            <a:r>
              <a:rPr sz="2000" dirty="0">
                <a:latin typeface="Calibri"/>
                <a:cs typeface="Calibri"/>
              </a:rPr>
              <a:t>a</a:t>
            </a:r>
            <a:r>
              <a:rPr sz="2000" spc="-70" dirty="0">
                <a:latin typeface="Times New Roman"/>
                <a:cs typeface="Times New Roman"/>
              </a:rPr>
              <a:t> </a:t>
            </a:r>
            <a:r>
              <a:rPr sz="2000" spc="-10" dirty="0">
                <a:latin typeface="Calibri"/>
                <a:cs typeface="Calibri"/>
              </a:rPr>
              <a:t>window.</a:t>
            </a:r>
            <a:r>
              <a:rPr sz="2000" spc="-10" dirty="0">
                <a:latin typeface="Times New Roman"/>
                <a:cs typeface="Times New Roman"/>
              </a:rPr>
              <a:t> </a:t>
            </a:r>
            <a:r>
              <a:rPr sz="2000" spc="-20" dirty="0">
                <a:latin typeface="Calibri"/>
                <a:cs typeface="Calibri"/>
              </a:rPr>
              <a:t>We</a:t>
            </a:r>
            <a:r>
              <a:rPr sz="2000" spc="-100" dirty="0">
                <a:latin typeface="Times New Roman"/>
                <a:cs typeface="Times New Roman"/>
              </a:rPr>
              <a:t> </a:t>
            </a:r>
            <a:r>
              <a:rPr sz="2000" dirty="0">
                <a:latin typeface="Calibri"/>
                <a:cs typeface="Calibri"/>
              </a:rPr>
              <a:t>can</a:t>
            </a:r>
            <a:r>
              <a:rPr sz="2000" spc="-110" dirty="0">
                <a:latin typeface="Times New Roman"/>
                <a:cs typeface="Times New Roman"/>
              </a:rPr>
              <a:t> </a:t>
            </a:r>
            <a:r>
              <a:rPr sz="2000" dirty="0">
                <a:latin typeface="Calibri"/>
                <a:cs typeface="Calibri"/>
              </a:rPr>
              <a:t>use</a:t>
            </a:r>
            <a:r>
              <a:rPr sz="2000" spc="-90" dirty="0">
                <a:latin typeface="Times New Roman"/>
                <a:cs typeface="Times New Roman"/>
              </a:rPr>
              <a:t> </a:t>
            </a:r>
            <a:r>
              <a:rPr sz="2000" dirty="0">
                <a:latin typeface="Calibri"/>
                <a:cs typeface="Calibri"/>
              </a:rPr>
              <a:t>options</a:t>
            </a:r>
            <a:r>
              <a:rPr sz="2000" spc="-100" dirty="0">
                <a:latin typeface="Times New Roman"/>
                <a:cs typeface="Times New Roman"/>
              </a:rPr>
              <a:t> </a:t>
            </a:r>
            <a:r>
              <a:rPr sz="2000" spc="-10" dirty="0">
                <a:latin typeface="Calibri"/>
                <a:cs typeface="Calibri"/>
              </a:rPr>
              <a:t>like</a:t>
            </a:r>
            <a:r>
              <a:rPr sz="2000" spc="-80" dirty="0">
                <a:latin typeface="Times New Roman"/>
                <a:cs typeface="Times New Roman"/>
              </a:rPr>
              <a:t> </a:t>
            </a:r>
            <a:r>
              <a:rPr sz="2000" dirty="0">
                <a:latin typeface="Calibri"/>
                <a:cs typeface="Calibri"/>
              </a:rPr>
              <a:t>fill,</a:t>
            </a:r>
            <a:r>
              <a:rPr sz="2000" spc="-80" dirty="0">
                <a:latin typeface="Times New Roman"/>
                <a:cs typeface="Times New Roman"/>
              </a:rPr>
              <a:t> </a:t>
            </a:r>
            <a:r>
              <a:rPr sz="2000" spc="-10" dirty="0">
                <a:latin typeface="Calibri"/>
                <a:cs typeface="Calibri"/>
              </a:rPr>
              <a:t>expand,</a:t>
            </a:r>
            <a:r>
              <a:rPr sz="2000" spc="-10" dirty="0">
                <a:latin typeface="Times New Roman"/>
                <a:cs typeface="Times New Roman"/>
              </a:rPr>
              <a:t> </a:t>
            </a:r>
            <a:r>
              <a:rPr sz="2000" dirty="0">
                <a:latin typeface="Calibri"/>
                <a:cs typeface="Calibri"/>
              </a:rPr>
              <a:t>and</a:t>
            </a:r>
            <a:r>
              <a:rPr sz="2000" spc="-80" dirty="0">
                <a:latin typeface="Times New Roman"/>
                <a:cs typeface="Times New Roman"/>
              </a:rPr>
              <a:t> </a:t>
            </a:r>
            <a:r>
              <a:rPr sz="2000" dirty="0">
                <a:latin typeface="Calibri"/>
                <a:cs typeface="Calibri"/>
              </a:rPr>
              <a:t>side</a:t>
            </a:r>
            <a:r>
              <a:rPr sz="2000" spc="-75" dirty="0">
                <a:latin typeface="Times New Roman"/>
                <a:cs typeface="Times New Roman"/>
              </a:rPr>
              <a:t> </a:t>
            </a:r>
            <a:r>
              <a:rPr sz="2000" dirty="0">
                <a:latin typeface="Calibri"/>
                <a:cs typeface="Calibri"/>
              </a:rPr>
              <a:t>to</a:t>
            </a:r>
            <a:r>
              <a:rPr sz="2000" spc="-75" dirty="0">
                <a:latin typeface="Times New Roman"/>
                <a:cs typeface="Times New Roman"/>
              </a:rPr>
              <a:t> </a:t>
            </a:r>
            <a:r>
              <a:rPr sz="2000" spc="-10" dirty="0">
                <a:latin typeface="Calibri"/>
                <a:cs typeface="Calibri"/>
              </a:rPr>
              <a:t>control</a:t>
            </a:r>
            <a:r>
              <a:rPr sz="2000" spc="-90" dirty="0">
                <a:latin typeface="Times New Roman"/>
                <a:cs typeface="Times New Roman"/>
              </a:rPr>
              <a:t> </a:t>
            </a:r>
            <a:r>
              <a:rPr sz="2000" dirty="0">
                <a:latin typeface="Calibri"/>
                <a:cs typeface="Calibri"/>
              </a:rPr>
              <a:t>this</a:t>
            </a:r>
            <a:r>
              <a:rPr sz="2000" spc="-65" dirty="0">
                <a:latin typeface="Times New Roman"/>
                <a:cs typeface="Times New Roman"/>
              </a:rPr>
              <a:t> </a:t>
            </a:r>
            <a:r>
              <a:rPr sz="2000" spc="-10" dirty="0">
                <a:latin typeface="Calibri"/>
                <a:cs typeface="Calibri"/>
              </a:rPr>
              <a:t>geometry</a:t>
            </a:r>
            <a:r>
              <a:rPr sz="2000" spc="-10" dirty="0">
                <a:latin typeface="Times New Roman"/>
                <a:cs typeface="Times New Roman"/>
              </a:rPr>
              <a:t> </a:t>
            </a:r>
            <a:r>
              <a:rPr sz="2000" spc="-10" dirty="0">
                <a:latin typeface="Calibri"/>
                <a:cs typeface="Calibri"/>
              </a:rPr>
              <a:t>manager.</a:t>
            </a:r>
            <a:endParaRPr sz="2000">
              <a:latin typeface="Calibri"/>
              <a:cs typeface="Calibri"/>
            </a:endParaRPr>
          </a:p>
          <a:p>
            <a:pPr marL="12700">
              <a:lnSpc>
                <a:spcPct val="100000"/>
              </a:lnSpc>
            </a:pPr>
            <a:r>
              <a:rPr sz="2000" spc="-10" dirty="0">
                <a:latin typeface="Calibri"/>
                <a:cs typeface="Calibri"/>
              </a:rPr>
              <a:t>Example;</a:t>
            </a:r>
            <a:endParaRPr sz="2000">
              <a:latin typeface="Calibri"/>
              <a:cs typeface="Calibri"/>
            </a:endParaRPr>
          </a:p>
          <a:p>
            <a:pPr marL="12700">
              <a:lnSpc>
                <a:spcPct val="100000"/>
              </a:lnSpc>
            </a:pPr>
            <a:r>
              <a:rPr sz="2000" dirty="0">
                <a:latin typeface="Calibri"/>
                <a:cs typeface="Calibri"/>
              </a:rPr>
              <a:t>#</a:t>
            </a:r>
            <a:r>
              <a:rPr sz="2000" spc="-80" dirty="0">
                <a:latin typeface="Times New Roman"/>
                <a:cs typeface="Times New Roman"/>
              </a:rPr>
              <a:t> </a:t>
            </a:r>
            <a:r>
              <a:rPr sz="2000" dirty="0">
                <a:latin typeface="Calibri"/>
                <a:cs typeface="Calibri"/>
              </a:rPr>
              <a:t>Importing</a:t>
            </a:r>
            <a:r>
              <a:rPr sz="2000" spc="-85" dirty="0">
                <a:latin typeface="Times New Roman"/>
                <a:cs typeface="Times New Roman"/>
              </a:rPr>
              <a:t> </a:t>
            </a:r>
            <a:r>
              <a:rPr sz="2000" spc="-10" dirty="0">
                <a:latin typeface="Calibri"/>
                <a:cs typeface="Calibri"/>
              </a:rPr>
              <a:t>tkinter</a:t>
            </a:r>
            <a:r>
              <a:rPr sz="2000" spc="-55" dirty="0">
                <a:latin typeface="Times New Roman"/>
                <a:cs typeface="Times New Roman"/>
              </a:rPr>
              <a:t> </a:t>
            </a:r>
            <a:r>
              <a:rPr sz="2000" spc="-10" dirty="0">
                <a:latin typeface="Calibri"/>
                <a:cs typeface="Calibri"/>
              </a:rPr>
              <a:t>module</a:t>
            </a:r>
            <a:endParaRPr sz="2000">
              <a:latin typeface="Calibri"/>
              <a:cs typeface="Calibri"/>
            </a:endParaRPr>
          </a:p>
          <a:p>
            <a:pPr marL="12700">
              <a:lnSpc>
                <a:spcPts val="2160"/>
              </a:lnSpc>
            </a:pPr>
            <a:r>
              <a:rPr sz="2000" dirty="0">
                <a:latin typeface="Calibri"/>
                <a:cs typeface="Calibri"/>
              </a:rPr>
              <a:t>from</a:t>
            </a:r>
            <a:r>
              <a:rPr sz="2000" spc="-90" dirty="0">
                <a:latin typeface="Times New Roman"/>
                <a:cs typeface="Times New Roman"/>
              </a:rPr>
              <a:t> </a:t>
            </a:r>
            <a:r>
              <a:rPr sz="2000" spc="-10" dirty="0">
                <a:latin typeface="Calibri"/>
                <a:cs typeface="Calibri"/>
              </a:rPr>
              <a:t>tkinter</a:t>
            </a:r>
            <a:r>
              <a:rPr sz="2000" spc="-75" dirty="0">
                <a:latin typeface="Times New Roman"/>
                <a:cs typeface="Times New Roman"/>
              </a:rPr>
              <a:t> </a:t>
            </a:r>
            <a:r>
              <a:rPr sz="2000" dirty="0">
                <a:latin typeface="Calibri"/>
                <a:cs typeface="Calibri"/>
              </a:rPr>
              <a:t>import</a:t>
            </a:r>
            <a:r>
              <a:rPr sz="2000" spc="-85" dirty="0">
                <a:latin typeface="Times New Roman"/>
                <a:cs typeface="Times New Roman"/>
              </a:rPr>
              <a:t> </a:t>
            </a:r>
            <a:r>
              <a:rPr sz="2000" dirty="0">
                <a:latin typeface="Calibri"/>
                <a:cs typeface="Calibri"/>
              </a:rPr>
              <a:t>*</a:t>
            </a:r>
            <a:r>
              <a:rPr sz="2000" spc="-85" dirty="0">
                <a:latin typeface="Times New Roman"/>
                <a:cs typeface="Times New Roman"/>
              </a:rPr>
              <a:t> </a:t>
            </a:r>
            <a:r>
              <a:rPr sz="2000" dirty="0">
                <a:latin typeface="Calibri"/>
                <a:cs typeface="Calibri"/>
              </a:rPr>
              <a:t>from</a:t>
            </a:r>
            <a:r>
              <a:rPr sz="2000" spc="-95" dirty="0">
                <a:latin typeface="Times New Roman"/>
                <a:cs typeface="Times New Roman"/>
              </a:rPr>
              <a:t> </a:t>
            </a:r>
            <a:r>
              <a:rPr sz="2000" spc="-10" dirty="0">
                <a:latin typeface="Calibri"/>
                <a:cs typeface="Calibri"/>
              </a:rPr>
              <a:t>tkinter.ttk</a:t>
            </a:r>
            <a:endParaRPr sz="2000">
              <a:latin typeface="Calibri"/>
              <a:cs typeface="Calibri"/>
            </a:endParaRPr>
          </a:p>
          <a:p>
            <a:pPr marL="355600">
              <a:lnSpc>
                <a:spcPts val="2160"/>
              </a:lnSpc>
            </a:pPr>
            <a:r>
              <a:rPr sz="2000" dirty="0">
                <a:latin typeface="Calibri"/>
                <a:cs typeface="Calibri"/>
              </a:rPr>
              <a:t>import</a:t>
            </a:r>
            <a:r>
              <a:rPr sz="2000" spc="-65" dirty="0">
                <a:latin typeface="Times New Roman"/>
                <a:cs typeface="Times New Roman"/>
              </a:rPr>
              <a:t> </a:t>
            </a:r>
            <a:r>
              <a:rPr sz="2000" spc="-50" dirty="0">
                <a:latin typeface="Calibri"/>
                <a:cs typeface="Calibri"/>
              </a:rPr>
              <a:t>*</a:t>
            </a:r>
            <a:endParaRPr sz="2000">
              <a:latin typeface="Calibri"/>
              <a:cs typeface="Calibri"/>
            </a:endParaRPr>
          </a:p>
          <a:p>
            <a:pPr marL="12700" marR="1825625">
              <a:lnSpc>
                <a:spcPct val="100000"/>
              </a:lnSpc>
            </a:pPr>
            <a:r>
              <a:rPr sz="2000" dirty="0">
                <a:latin typeface="Calibri"/>
                <a:cs typeface="Calibri"/>
              </a:rPr>
              <a:t>#</a:t>
            </a:r>
            <a:r>
              <a:rPr sz="2000" spc="-65" dirty="0">
                <a:latin typeface="Times New Roman"/>
                <a:cs typeface="Times New Roman"/>
              </a:rPr>
              <a:t> </a:t>
            </a:r>
            <a:r>
              <a:rPr sz="2000" spc="-10" dirty="0">
                <a:latin typeface="Calibri"/>
                <a:cs typeface="Calibri"/>
              </a:rPr>
              <a:t>creating</a:t>
            </a:r>
            <a:r>
              <a:rPr sz="2000" spc="-55" dirty="0">
                <a:latin typeface="Times New Roman"/>
                <a:cs typeface="Times New Roman"/>
              </a:rPr>
              <a:t> </a:t>
            </a:r>
            <a:r>
              <a:rPr sz="2000" dirty="0">
                <a:latin typeface="Calibri"/>
                <a:cs typeface="Calibri"/>
              </a:rPr>
              <a:t>Tk</a:t>
            </a:r>
            <a:r>
              <a:rPr sz="2000" spc="-75" dirty="0">
                <a:latin typeface="Times New Roman"/>
                <a:cs typeface="Times New Roman"/>
              </a:rPr>
              <a:t> </a:t>
            </a:r>
            <a:r>
              <a:rPr sz="2000" spc="-10" dirty="0">
                <a:latin typeface="Calibri"/>
                <a:cs typeface="Calibri"/>
              </a:rPr>
              <a:t>window</a:t>
            </a:r>
            <a:r>
              <a:rPr sz="2000" spc="-10" dirty="0">
                <a:latin typeface="Times New Roman"/>
                <a:cs typeface="Times New Roman"/>
              </a:rPr>
              <a:t> </a:t>
            </a:r>
            <a:r>
              <a:rPr sz="2000" spc="-10" dirty="0">
                <a:latin typeface="Calibri"/>
                <a:cs typeface="Calibri"/>
              </a:rPr>
              <a:t>master</a:t>
            </a:r>
            <a:r>
              <a:rPr sz="2000" spc="-70" dirty="0">
                <a:latin typeface="Times New Roman"/>
                <a:cs typeface="Times New Roman"/>
              </a:rPr>
              <a:t> </a:t>
            </a:r>
            <a:r>
              <a:rPr sz="2000" dirty="0">
                <a:latin typeface="Calibri"/>
                <a:cs typeface="Calibri"/>
              </a:rPr>
              <a:t>=</a:t>
            </a:r>
            <a:r>
              <a:rPr sz="2000" spc="-85" dirty="0">
                <a:latin typeface="Times New Roman"/>
                <a:cs typeface="Times New Roman"/>
              </a:rPr>
              <a:t> </a:t>
            </a:r>
            <a:r>
              <a:rPr sz="2000" spc="-20" dirty="0">
                <a:latin typeface="Calibri"/>
                <a:cs typeface="Calibri"/>
              </a:rPr>
              <a:t>Tk()</a:t>
            </a:r>
            <a:endParaRPr sz="2000">
              <a:latin typeface="Calibri"/>
              <a:cs typeface="Calibri"/>
            </a:endParaRPr>
          </a:p>
          <a:p>
            <a:pPr marL="355600" marR="291465" indent="-342900">
              <a:lnSpc>
                <a:spcPts val="1920"/>
              </a:lnSpc>
              <a:spcBef>
                <a:spcPts val="465"/>
              </a:spcBef>
            </a:pPr>
            <a:r>
              <a:rPr sz="2000" dirty="0">
                <a:latin typeface="Calibri"/>
                <a:cs typeface="Calibri"/>
              </a:rPr>
              <a:t>#</a:t>
            </a:r>
            <a:r>
              <a:rPr sz="2000" spc="-75" dirty="0">
                <a:latin typeface="Times New Roman"/>
                <a:cs typeface="Times New Roman"/>
              </a:rPr>
              <a:t> </a:t>
            </a:r>
            <a:r>
              <a:rPr sz="2000" spc="-10" dirty="0">
                <a:latin typeface="Calibri"/>
                <a:cs typeface="Calibri"/>
              </a:rPr>
              <a:t>creating</a:t>
            </a:r>
            <a:r>
              <a:rPr sz="2000" spc="-70" dirty="0">
                <a:latin typeface="Times New Roman"/>
                <a:cs typeface="Times New Roman"/>
              </a:rPr>
              <a:t> </a:t>
            </a:r>
            <a:r>
              <a:rPr sz="2000" dirty="0">
                <a:latin typeface="Calibri"/>
                <a:cs typeface="Calibri"/>
              </a:rPr>
              <a:t>a</a:t>
            </a:r>
            <a:r>
              <a:rPr sz="2000" spc="-75" dirty="0">
                <a:latin typeface="Times New Roman"/>
                <a:cs typeface="Times New Roman"/>
              </a:rPr>
              <a:t> </a:t>
            </a:r>
            <a:r>
              <a:rPr sz="2000" dirty="0">
                <a:latin typeface="Calibri"/>
                <a:cs typeface="Calibri"/>
              </a:rPr>
              <a:t>Fra,</a:t>
            </a:r>
            <a:r>
              <a:rPr sz="2000" spc="-70" dirty="0">
                <a:latin typeface="Times New Roman"/>
                <a:cs typeface="Times New Roman"/>
              </a:rPr>
              <a:t> </a:t>
            </a:r>
            <a:r>
              <a:rPr sz="2000" dirty="0">
                <a:latin typeface="Calibri"/>
                <a:cs typeface="Calibri"/>
              </a:rPr>
              <a:t>e</a:t>
            </a:r>
            <a:r>
              <a:rPr sz="2000" spc="-75" dirty="0">
                <a:latin typeface="Times New Roman"/>
                <a:cs typeface="Times New Roman"/>
              </a:rPr>
              <a:t> </a:t>
            </a:r>
            <a:r>
              <a:rPr sz="2000" dirty="0">
                <a:latin typeface="Calibri"/>
                <a:cs typeface="Calibri"/>
              </a:rPr>
              <a:t>which</a:t>
            </a:r>
            <a:r>
              <a:rPr sz="2000" spc="-90" dirty="0">
                <a:latin typeface="Times New Roman"/>
                <a:cs typeface="Times New Roman"/>
              </a:rPr>
              <a:t> </a:t>
            </a:r>
            <a:r>
              <a:rPr sz="2000" dirty="0">
                <a:latin typeface="Calibri"/>
                <a:cs typeface="Calibri"/>
              </a:rPr>
              <a:t>can</a:t>
            </a:r>
            <a:r>
              <a:rPr sz="2000" spc="-75" dirty="0">
                <a:latin typeface="Times New Roman"/>
                <a:cs typeface="Times New Roman"/>
              </a:rPr>
              <a:t> </a:t>
            </a:r>
            <a:r>
              <a:rPr sz="2000" spc="-10" dirty="0">
                <a:latin typeface="Calibri"/>
                <a:cs typeface="Calibri"/>
              </a:rPr>
              <a:t>expand</a:t>
            </a:r>
            <a:r>
              <a:rPr sz="2000" spc="-10" dirty="0">
                <a:latin typeface="Times New Roman"/>
                <a:cs typeface="Times New Roman"/>
              </a:rPr>
              <a:t> </a:t>
            </a:r>
            <a:r>
              <a:rPr sz="2000" spc="-10" dirty="0">
                <a:latin typeface="Calibri"/>
                <a:cs typeface="Calibri"/>
              </a:rPr>
              <a:t>according</a:t>
            </a:r>
            <a:endParaRPr sz="2000">
              <a:latin typeface="Calibri"/>
              <a:cs typeface="Calibri"/>
            </a:endParaRPr>
          </a:p>
          <a:p>
            <a:pPr marL="12700" marR="1229360">
              <a:lnSpc>
                <a:spcPct val="100000"/>
              </a:lnSpc>
              <a:spcBef>
                <a:spcPts val="20"/>
              </a:spcBef>
            </a:pPr>
            <a:r>
              <a:rPr sz="2000" dirty="0">
                <a:latin typeface="Calibri"/>
                <a:cs typeface="Calibri"/>
              </a:rPr>
              <a:t>#</a:t>
            </a:r>
            <a:r>
              <a:rPr sz="2000" spc="-85" dirty="0">
                <a:latin typeface="Times New Roman"/>
                <a:cs typeface="Times New Roman"/>
              </a:rPr>
              <a:t> </a:t>
            </a:r>
            <a:r>
              <a:rPr sz="2000" dirty="0">
                <a:latin typeface="Calibri"/>
                <a:cs typeface="Calibri"/>
              </a:rPr>
              <a:t>to</a:t>
            </a:r>
            <a:r>
              <a:rPr sz="2000" spc="-90" dirty="0">
                <a:latin typeface="Times New Roman"/>
                <a:cs typeface="Times New Roman"/>
              </a:rPr>
              <a:t> </a:t>
            </a:r>
            <a:r>
              <a:rPr sz="2000" dirty="0">
                <a:latin typeface="Calibri"/>
                <a:cs typeface="Calibri"/>
              </a:rPr>
              <a:t>the</a:t>
            </a:r>
            <a:r>
              <a:rPr sz="2000" spc="-80" dirty="0">
                <a:latin typeface="Times New Roman"/>
                <a:cs typeface="Times New Roman"/>
              </a:rPr>
              <a:t> </a:t>
            </a:r>
            <a:r>
              <a:rPr sz="2000" dirty="0">
                <a:latin typeface="Calibri"/>
                <a:cs typeface="Calibri"/>
              </a:rPr>
              <a:t>size</a:t>
            </a:r>
            <a:r>
              <a:rPr sz="2000" spc="-65" dirty="0">
                <a:latin typeface="Times New Roman"/>
                <a:cs typeface="Times New Roman"/>
              </a:rPr>
              <a:t> </a:t>
            </a:r>
            <a:r>
              <a:rPr sz="2000" dirty="0">
                <a:latin typeface="Calibri"/>
                <a:cs typeface="Calibri"/>
              </a:rPr>
              <a:t>of</a:t>
            </a:r>
            <a:r>
              <a:rPr sz="2000" spc="-90" dirty="0">
                <a:latin typeface="Times New Roman"/>
                <a:cs typeface="Times New Roman"/>
              </a:rPr>
              <a:t> </a:t>
            </a:r>
            <a:r>
              <a:rPr sz="2000" dirty="0">
                <a:latin typeface="Calibri"/>
                <a:cs typeface="Calibri"/>
              </a:rPr>
              <a:t>the</a:t>
            </a:r>
            <a:r>
              <a:rPr sz="2000" spc="-80" dirty="0">
                <a:latin typeface="Times New Roman"/>
                <a:cs typeface="Times New Roman"/>
              </a:rPr>
              <a:t> </a:t>
            </a:r>
            <a:r>
              <a:rPr sz="2000" spc="-10" dirty="0">
                <a:latin typeface="Calibri"/>
                <a:cs typeface="Calibri"/>
              </a:rPr>
              <a:t>window</a:t>
            </a:r>
            <a:r>
              <a:rPr sz="2000" spc="-10" dirty="0">
                <a:latin typeface="Times New Roman"/>
                <a:cs typeface="Times New Roman"/>
              </a:rPr>
              <a:t> </a:t>
            </a:r>
            <a:r>
              <a:rPr sz="2000" dirty="0">
                <a:latin typeface="Calibri"/>
                <a:cs typeface="Calibri"/>
              </a:rPr>
              <a:t>pane</a:t>
            </a:r>
            <a:r>
              <a:rPr sz="2000" spc="-75" dirty="0">
                <a:latin typeface="Times New Roman"/>
                <a:cs typeface="Times New Roman"/>
              </a:rPr>
              <a:t> </a:t>
            </a:r>
            <a:r>
              <a:rPr sz="2000" dirty="0">
                <a:latin typeface="Calibri"/>
                <a:cs typeface="Calibri"/>
              </a:rPr>
              <a:t>=</a:t>
            </a:r>
            <a:r>
              <a:rPr sz="2000" spc="-60" dirty="0">
                <a:latin typeface="Times New Roman"/>
                <a:cs typeface="Times New Roman"/>
              </a:rPr>
              <a:t> </a:t>
            </a:r>
            <a:r>
              <a:rPr sz="2000" spc="-10" dirty="0">
                <a:latin typeface="Calibri"/>
                <a:cs typeface="Calibri"/>
              </a:rPr>
              <a:t>Frame(master)</a:t>
            </a:r>
            <a:endParaRPr sz="2000">
              <a:latin typeface="Calibri"/>
              <a:cs typeface="Calibri"/>
            </a:endParaRPr>
          </a:p>
          <a:p>
            <a:pPr marL="12700">
              <a:lnSpc>
                <a:spcPct val="100000"/>
              </a:lnSpc>
            </a:pPr>
            <a:r>
              <a:rPr sz="2000" spc="-10" dirty="0">
                <a:latin typeface="Calibri"/>
                <a:cs typeface="Calibri"/>
              </a:rPr>
              <a:t>pane.pack(fill</a:t>
            </a:r>
            <a:r>
              <a:rPr sz="2000" spc="-80" dirty="0">
                <a:latin typeface="Times New Roman"/>
                <a:cs typeface="Times New Roman"/>
              </a:rPr>
              <a:t> </a:t>
            </a:r>
            <a:r>
              <a:rPr sz="2000" dirty="0">
                <a:latin typeface="Calibri"/>
                <a:cs typeface="Calibri"/>
              </a:rPr>
              <a:t>=</a:t>
            </a:r>
            <a:r>
              <a:rPr sz="2000" spc="-65" dirty="0">
                <a:latin typeface="Times New Roman"/>
                <a:cs typeface="Times New Roman"/>
              </a:rPr>
              <a:t> </a:t>
            </a:r>
            <a:r>
              <a:rPr sz="2000" dirty="0">
                <a:latin typeface="Calibri"/>
                <a:cs typeface="Calibri"/>
              </a:rPr>
              <a:t>BOTH,</a:t>
            </a:r>
            <a:r>
              <a:rPr sz="2000" spc="-85" dirty="0">
                <a:latin typeface="Times New Roman"/>
                <a:cs typeface="Times New Roman"/>
              </a:rPr>
              <a:t> </a:t>
            </a:r>
            <a:r>
              <a:rPr sz="2000" dirty="0">
                <a:latin typeface="Calibri"/>
                <a:cs typeface="Calibri"/>
              </a:rPr>
              <a:t>expand</a:t>
            </a:r>
            <a:r>
              <a:rPr sz="2000" spc="-65" dirty="0">
                <a:latin typeface="Times New Roman"/>
                <a:cs typeface="Times New Roman"/>
              </a:rPr>
              <a:t> </a:t>
            </a:r>
            <a:r>
              <a:rPr sz="2000" dirty="0">
                <a:latin typeface="Calibri"/>
                <a:cs typeface="Calibri"/>
              </a:rPr>
              <a:t>=</a:t>
            </a:r>
            <a:r>
              <a:rPr sz="2000" spc="-65" dirty="0">
                <a:latin typeface="Times New Roman"/>
                <a:cs typeface="Times New Roman"/>
              </a:rPr>
              <a:t> </a:t>
            </a:r>
            <a:r>
              <a:rPr sz="2000" spc="-10" dirty="0">
                <a:latin typeface="Calibri"/>
                <a:cs typeface="Calibri"/>
              </a:rPr>
              <a:t>True)</a:t>
            </a:r>
            <a:endParaRPr sz="2000">
              <a:latin typeface="Calibri"/>
              <a:cs typeface="Calibri"/>
            </a:endParaRPr>
          </a:p>
        </p:txBody>
      </p:sp>
      <p:sp>
        <p:nvSpPr>
          <p:cNvPr id="3" name="object 3"/>
          <p:cNvSpPr txBox="1"/>
          <p:nvPr/>
        </p:nvSpPr>
        <p:spPr>
          <a:xfrm>
            <a:off x="4727832" y="266186"/>
            <a:ext cx="3873500" cy="3562985"/>
          </a:xfrm>
          <a:prstGeom prst="rect">
            <a:avLst/>
          </a:prstGeom>
        </p:spPr>
        <p:txBody>
          <a:bodyPr vert="horz" wrap="square" lIns="0" tIns="13335" rIns="0" bIns="0" rtlCol="0">
            <a:spAutoFit/>
          </a:bodyPr>
          <a:lstStyle/>
          <a:p>
            <a:pPr marL="12700">
              <a:lnSpc>
                <a:spcPts val="2160"/>
              </a:lnSpc>
              <a:spcBef>
                <a:spcPts val="105"/>
              </a:spcBef>
            </a:pPr>
            <a:r>
              <a:rPr sz="2000" dirty="0">
                <a:latin typeface="Calibri"/>
                <a:cs typeface="Calibri"/>
              </a:rPr>
              <a:t>#</a:t>
            </a:r>
            <a:r>
              <a:rPr sz="2000" spc="-75" dirty="0">
                <a:latin typeface="Times New Roman"/>
                <a:cs typeface="Times New Roman"/>
              </a:rPr>
              <a:t> </a:t>
            </a:r>
            <a:r>
              <a:rPr sz="2000" spc="-10" dirty="0">
                <a:latin typeface="Calibri"/>
                <a:cs typeface="Calibri"/>
              </a:rPr>
              <a:t>button</a:t>
            </a:r>
            <a:r>
              <a:rPr sz="2000" spc="-90" dirty="0">
                <a:latin typeface="Times New Roman"/>
                <a:cs typeface="Times New Roman"/>
              </a:rPr>
              <a:t> </a:t>
            </a:r>
            <a:r>
              <a:rPr sz="2000" dirty="0">
                <a:latin typeface="Calibri"/>
                <a:cs typeface="Calibri"/>
              </a:rPr>
              <a:t>widgets</a:t>
            </a:r>
            <a:r>
              <a:rPr sz="2000" spc="-85" dirty="0">
                <a:latin typeface="Times New Roman"/>
                <a:cs typeface="Times New Roman"/>
              </a:rPr>
              <a:t> </a:t>
            </a:r>
            <a:r>
              <a:rPr sz="2000" dirty="0">
                <a:latin typeface="Calibri"/>
                <a:cs typeface="Calibri"/>
              </a:rPr>
              <a:t>which</a:t>
            </a:r>
            <a:r>
              <a:rPr sz="2000" spc="-75" dirty="0">
                <a:latin typeface="Times New Roman"/>
                <a:cs typeface="Times New Roman"/>
              </a:rPr>
              <a:t> </a:t>
            </a:r>
            <a:r>
              <a:rPr sz="2000" dirty="0">
                <a:latin typeface="Calibri"/>
                <a:cs typeface="Calibri"/>
              </a:rPr>
              <a:t>can</a:t>
            </a:r>
            <a:r>
              <a:rPr sz="2000" spc="-75" dirty="0">
                <a:latin typeface="Times New Roman"/>
                <a:cs typeface="Times New Roman"/>
              </a:rPr>
              <a:t> </a:t>
            </a:r>
            <a:r>
              <a:rPr sz="2000" spc="-20" dirty="0">
                <a:latin typeface="Calibri"/>
                <a:cs typeface="Calibri"/>
              </a:rPr>
              <a:t>also</a:t>
            </a:r>
            <a:endParaRPr sz="2000">
              <a:latin typeface="Calibri"/>
              <a:cs typeface="Calibri"/>
            </a:endParaRPr>
          </a:p>
          <a:p>
            <a:pPr marL="355600">
              <a:lnSpc>
                <a:spcPts val="2160"/>
              </a:lnSpc>
            </a:pPr>
            <a:r>
              <a:rPr sz="2000" spc="-10" dirty="0">
                <a:latin typeface="Calibri"/>
                <a:cs typeface="Calibri"/>
              </a:rPr>
              <a:t>expand</a:t>
            </a:r>
            <a:r>
              <a:rPr sz="2000" spc="-80" dirty="0">
                <a:latin typeface="Times New Roman"/>
                <a:cs typeface="Times New Roman"/>
              </a:rPr>
              <a:t> </a:t>
            </a:r>
            <a:r>
              <a:rPr sz="2000" dirty="0">
                <a:latin typeface="Calibri"/>
                <a:cs typeface="Calibri"/>
              </a:rPr>
              <a:t>and</a:t>
            </a:r>
            <a:r>
              <a:rPr sz="2000" spc="-60" dirty="0">
                <a:latin typeface="Times New Roman"/>
                <a:cs typeface="Times New Roman"/>
              </a:rPr>
              <a:t> </a:t>
            </a:r>
            <a:r>
              <a:rPr sz="2000" spc="-20" dirty="0">
                <a:latin typeface="Calibri"/>
                <a:cs typeface="Calibri"/>
              </a:rPr>
              <a:t>fill</a:t>
            </a:r>
            <a:endParaRPr sz="2000">
              <a:latin typeface="Calibri"/>
              <a:cs typeface="Calibri"/>
            </a:endParaRPr>
          </a:p>
          <a:p>
            <a:pPr marL="12700" marR="728980">
              <a:lnSpc>
                <a:spcPct val="100000"/>
              </a:lnSpc>
            </a:pPr>
            <a:r>
              <a:rPr sz="2000" dirty="0">
                <a:latin typeface="Calibri"/>
                <a:cs typeface="Calibri"/>
              </a:rPr>
              <a:t>#</a:t>
            </a:r>
            <a:r>
              <a:rPr sz="2000" spc="-70" dirty="0">
                <a:latin typeface="Times New Roman"/>
                <a:cs typeface="Times New Roman"/>
              </a:rPr>
              <a:t> </a:t>
            </a:r>
            <a:r>
              <a:rPr sz="2000" dirty="0">
                <a:latin typeface="Calibri"/>
                <a:cs typeface="Calibri"/>
              </a:rPr>
              <a:t>in</a:t>
            </a:r>
            <a:r>
              <a:rPr sz="2000" spc="-80" dirty="0">
                <a:latin typeface="Times New Roman"/>
                <a:cs typeface="Times New Roman"/>
              </a:rPr>
              <a:t> </a:t>
            </a:r>
            <a:r>
              <a:rPr sz="2000" dirty="0">
                <a:latin typeface="Calibri"/>
                <a:cs typeface="Calibri"/>
              </a:rPr>
              <a:t>the</a:t>
            </a:r>
            <a:r>
              <a:rPr sz="2000" spc="-70" dirty="0">
                <a:latin typeface="Times New Roman"/>
                <a:cs typeface="Times New Roman"/>
              </a:rPr>
              <a:t> </a:t>
            </a:r>
            <a:r>
              <a:rPr sz="2000" spc="-10" dirty="0">
                <a:latin typeface="Calibri"/>
                <a:cs typeface="Calibri"/>
              </a:rPr>
              <a:t>parent</a:t>
            </a:r>
            <a:r>
              <a:rPr sz="2000" spc="-70" dirty="0">
                <a:latin typeface="Times New Roman"/>
                <a:cs typeface="Times New Roman"/>
              </a:rPr>
              <a:t> </a:t>
            </a:r>
            <a:r>
              <a:rPr sz="2000" dirty="0">
                <a:latin typeface="Calibri"/>
                <a:cs typeface="Calibri"/>
              </a:rPr>
              <a:t>widget</a:t>
            </a:r>
            <a:r>
              <a:rPr sz="2000" spc="-80" dirty="0">
                <a:latin typeface="Times New Roman"/>
                <a:cs typeface="Times New Roman"/>
              </a:rPr>
              <a:t> </a:t>
            </a:r>
            <a:r>
              <a:rPr sz="2000" spc="-10" dirty="0">
                <a:latin typeface="Calibri"/>
                <a:cs typeface="Calibri"/>
              </a:rPr>
              <a:t>entirely</a:t>
            </a:r>
            <a:r>
              <a:rPr sz="2000" spc="-10" dirty="0">
                <a:latin typeface="Times New Roman"/>
                <a:cs typeface="Times New Roman"/>
              </a:rPr>
              <a:t> </a:t>
            </a:r>
            <a:r>
              <a:rPr sz="2000" dirty="0">
                <a:latin typeface="Calibri"/>
                <a:cs typeface="Calibri"/>
              </a:rPr>
              <a:t>#</a:t>
            </a:r>
            <a:r>
              <a:rPr sz="2000" spc="-65" dirty="0">
                <a:latin typeface="Times New Roman"/>
                <a:cs typeface="Times New Roman"/>
              </a:rPr>
              <a:t> </a:t>
            </a:r>
            <a:r>
              <a:rPr sz="2000" spc="-10" dirty="0">
                <a:latin typeface="Calibri"/>
                <a:cs typeface="Calibri"/>
              </a:rPr>
              <a:t>Button</a:t>
            </a:r>
            <a:r>
              <a:rPr sz="2000" spc="-80" dirty="0">
                <a:latin typeface="Times New Roman"/>
                <a:cs typeface="Times New Roman"/>
              </a:rPr>
              <a:t> </a:t>
            </a:r>
            <a:r>
              <a:rPr sz="2000" spc="-50" dirty="0">
                <a:latin typeface="Calibri"/>
                <a:cs typeface="Calibri"/>
              </a:rPr>
              <a:t>1</a:t>
            </a:r>
            <a:endParaRPr sz="2000">
              <a:latin typeface="Calibri"/>
              <a:cs typeface="Calibri"/>
            </a:endParaRPr>
          </a:p>
          <a:p>
            <a:pPr marL="12700">
              <a:lnSpc>
                <a:spcPct val="100000"/>
              </a:lnSpc>
            </a:pPr>
            <a:r>
              <a:rPr sz="2000" dirty="0">
                <a:latin typeface="Calibri"/>
                <a:cs typeface="Calibri"/>
              </a:rPr>
              <a:t>b1</a:t>
            </a:r>
            <a:r>
              <a:rPr sz="2000" spc="-85" dirty="0">
                <a:latin typeface="Times New Roman"/>
                <a:cs typeface="Times New Roman"/>
              </a:rPr>
              <a:t> </a:t>
            </a:r>
            <a:r>
              <a:rPr sz="2000" dirty="0">
                <a:latin typeface="Calibri"/>
                <a:cs typeface="Calibri"/>
              </a:rPr>
              <a:t>=</a:t>
            </a:r>
            <a:r>
              <a:rPr sz="2000" spc="-70" dirty="0">
                <a:latin typeface="Times New Roman"/>
                <a:cs typeface="Times New Roman"/>
              </a:rPr>
              <a:t> </a:t>
            </a:r>
            <a:r>
              <a:rPr sz="2000" spc="-10" dirty="0">
                <a:latin typeface="Calibri"/>
                <a:cs typeface="Calibri"/>
              </a:rPr>
              <a:t>Button(pane,</a:t>
            </a:r>
            <a:r>
              <a:rPr sz="2000" spc="-90" dirty="0">
                <a:latin typeface="Times New Roman"/>
                <a:cs typeface="Times New Roman"/>
              </a:rPr>
              <a:t> </a:t>
            </a:r>
            <a:r>
              <a:rPr sz="2000" dirty="0">
                <a:latin typeface="Calibri"/>
                <a:cs typeface="Calibri"/>
              </a:rPr>
              <a:t>text</a:t>
            </a:r>
            <a:r>
              <a:rPr sz="2000" spc="-60" dirty="0">
                <a:latin typeface="Times New Roman"/>
                <a:cs typeface="Times New Roman"/>
              </a:rPr>
              <a:t> </a:t>
            </a:r>
            <a:r>
              <a:rPr sz="2000" dirty="0">
                <a:latin typeface="Calibri"/>
                <a:cs typeface="Calibri"/>
              </a:rPr>
              <a:t>=</a:t>
            </a:r>
            <a:r>
              <a:rPr sz="2000" spc="-70" dirty="0">
                <a:latin typeface="Times New Roman"/>
                <a:cs typeface="Times New Roman"/>
              </a:rPr>
              <a:t> </a:t>
            </a:r>
            <a:r>
              <a:rPr sz="2000" dirty="0">
                <a:latin typeface="Calibri"/>
                <a:cs typeface="Calibri"/>
              </a:rPr>
              <a:t>"Click</a:t>
            </a:r>
            <a:r>
              <a:rPr sz="2000" spc="-70" dirty="0">
                <a:latin typeface="Times New Roman"/>
                <a:cs typeface="Times New Roman"/>
              </a:rPr>
              <a:t> </a:t>
            </a:r>
            <a:r>
              <a:rPr sz="2000" dirty="0">
                <a:latin typeface="Calibri"/>
                <a:cs typeface="Calibri"/>
              </a:rPr>
              <a:t>me</a:t>
            </a:r>
            <a:r>
              <a:rPr sz="2000" spc="-55" dirty="0">
                <a:latin typeface="Times New Roman"/>
                <a:cs typeface="Times New Roman"/>
              </a:rPr>
              <a:t> </a:t>
            </a:r>
            <a:r>
              <a:rPr sz="2000" spc="-25" dirty="0">
                <a:latin typeface="Calibri"/>
                <a:cs typeface="Calibri"/>
              </a:rPr>
              <a:t>!")</a:t>
            </a:r>
            <a:endParaRPr sz="2000">
              <a:latin typeface="Calibri"/>
              <a:cs typeface="Calibri"/>
            </a:endParaRPr>
          </a:p>
          <a:p>
            <a:pPr marL="12700">
              <a:lnSpc>
                <a:spcPct val="100000"/>
              </a:lnSpc>
            </a:pPr>
            <a:r>
              <a:rPr sz="2000" spc="-10" dirty="0">
                <a:latin typeface="Calibri"/>
                <a:cs typeface="Calibri"/>
              </a:rPr>
              <a:t>b1.pack(fill</a:t>
            </a:r>
            <a:r>
              <a:rPr sz="2000" spc="-75" dirty="0">
                <a:latin typeface="Times New Roman"/>
                <a:cs typeface="Times New Roman"/>
              </a:rPr>
              <a:t> </a:t>
            </a:r>
            <a:r>
              <a:rPr sz="2000" dirty="0">
                <a:latin typeface="Calibri"/>
                <a:cs typeface="Calibri"/>
              </a:rPr>
              <a:t>=</a:t>
            </a:r>
            <a:r>
              <a:rPr sz="2000" spc="-55" dirty="0">
                <a:latin typeface="Times New Roman"/>
                <a:cs typeface="Times New Roman"/>
              </a:rPr>
              <a:t> </a:t>
            </a:r>
            <a:r>
              <a:rPr sz="2000" spc="-10" dirty="0">
                <a:latin typeface="Calibri"/>
                <a:cs typeface="Calibri"/>
              </a:rPr>
              <a:t>BOTH,</a:t>
            </a:r>
            <a:r>
              <a:rPr sz="2000" spc="-70" dirty="0">
                <a:latin typeface="Times New Roman"/>
                <a:cs typeface="Times New Roman"/>
              </a:rPr>
              <a:t> </a:t>
            </a:r>
            <a:r>
              <a:rPr sz="2000" spc="-10" dirty="0">
                <a:latin typeface="Calibri"/>
                <a:cs typeface="Calibri"/>
              </a:rPr>
              <a:t>expand</a:t>
            </a:r>
            <a:r>
              <a:rPr sz="2000" spc="-60" dirty="0">
                <a:latin typeface="Times New Roman"/>
                <a:cs typeface="Times New Roman"/>
              </a:rPr>
              <a:t> </a:t>
            </a:r>
            <a:r>
              <a:rPr sz="2000" dirty="0">
                <a:latin typeface="Calibri"/>
                <a:cs typeface="Calibri"/>
              </a:rPr>
              <a:t>=</a:t>
            </a:r>
            <a:r>
              <a:rPr sz="2000" spc="-55" dirty="0">
                <a:latin typeface="Times New Roman"/>
                <a:cs typeface="Times New Roman"/>
              </a:rPr>
              <a:t> </a:t>
            </a:r>
            <a:r>
              <a:rPr sz="2000" spc="-20" dirty="0">
                <a:latin typeface="Calibri"/>
                <a:cs typeface="Calibri"/>
              </a:rPr>
              <a:t>True)</a:t>
            </a:r>
            <a:endParaRPr sz="2000">
              <a:latin typeface="Calibri"/>
              <a:cs typeface="Calibri"/>
            </a:endParaRPr>
          </a:p>
          <a:p>
            <a:pPr marL="12700">
              <a:lnSpc>
                <a:spcPct val="100000"/>
              </a:lnSpc>
            </a:pPr>
            <a:r>
              <a:rPr sz="2000" dirty="0">
                <a:latin typeface="Calibri"/>
                <a:cs typeface="Calibri"/>
              </a:rPr>
              <a:t>#</a:t>
            </a:r>
            <a:r>
              <a:rPr sz="2000" spc="-65" dirty="0">
                <a:latin typeface="Times New Roman"/>
                <a:cs typeface="Times New Roman"/>
              </a:rPr>
              <a:t> </a:t>
            </a:r>
            <a:r>
              <a:rPr sz="2000" spc="-10" dirty="0">
                <a:latin typeface="Calibri"/>
                <a:cs typeface="Calibri"/>
              </a:rPr>
              <a:t>Button</a:t>
            </a:r>
            <a:r>
              <a:rPr sz="2000" spc="-80" dirty="0">
                <a:latin typeface="Times New Roman"/>
                <a:cs typeface="Times New Roman"/>
              </a:rPr>
              <a:t> </a:t>
            </a:r>
            <a:r>
              <a:rPr sz="2000" spc="-50" dirty="0">
                <a:latin typeface="Calibri"/>
                <a:cs typeface="Calibri"/>
              </a:rPr>
              <a:t>2</a:t>
            </a:r>
            <a:endParaRPr sz="2000">
              <a:latin typeface="Calibri"/>
              <a:cs typeface="Calibri"/>
            </a:endParaRPr>
          </a:p>
          <a:p>
            <a:pPr marL="355600" marR="325755" indent="-342900">
              <a:lnSpc>
                <a:spcPts val="1920"/>
              </a:lnSpc>
              <a:spcBef>
                <a:spcPts val="465"/>
              </a:spcBef>
            </a:pPr>
            <a:r>
              <a:rPr sz="2000" dirty="0">
                <a:latin typeface="Calibri"/>
                <a:cs typeface="Calibri"/>
              </a:rPr>
              <a:t>b2</a:t>
            </a:r>
            <a:r>
              <a:rPr sz="2000" spc="-85" dirty="0">
                <a:latin typeface="Times New Roman"/>
                <a:cs typeface="Times New Roman"/>
              </a:rPr>
              <a:t> </a:t>
            </a:r>
            <a:r>
              <a:rPr sz="2000" dirty="0">
                <a:latin typeface="Calibri"/>
                <a:cs typeface="Calibri"/>
              </a:rPr>
              <a:t>=</a:t>
            </a:r>
            <a:r>
              <a:rPr sz="2000" spc="-70" dirty="0">
                <a:latin typeface="Times New Roman"/>
                <a:cs typeface="Times New Roman"/>
              </a:rPr>
              <a:t> </a:t>
            </a:r>
            <a:r>
              <a:rPr sz="2000" spc="-10" dirty="0">
                <a:latin typeface="Calibri"/>
                <a:cs typeface="Calibri"/>
              </a:rPr>
              <a:t>Button(pane,</a:t>
            </a:r>
            <a:r>
              <a:rPr sz="2000" spc="-90" dirty="0">
                <a:latin typeface="Times New Roman"/>
                <a:cs typeface="Times New Roman"/>
              </a:rPr>
              <a:t> </a:t>
            </a:r>
            <a:r>
              <a:rPr sz="2000" dirty="0">
                <a:latin typeface="Calibri"/>
                <a:cs typeface="Calibri"/>
              </a:rPr>
              <a:t>text</a:t>
            </a:r>
            <a:r>
              <a:rPr sz="2000" spc="-60" dirty="0">
                <a:latin typeface="Times New Roman"/>
                <a:cs typeface="Times New Roman"/>
              </a:rPr>
              <a:t> </a:t>
            </a:r>
            <a:r>
              <a:rPr sz="2000" dirty="0">
                <a:latin typeface="Calibri"/>
                <a:cs typeface="Calibri"/>
              </a:rPr>
              <a:t>=</a:t>
            </a:r>
            <a:r>
              <a:rPr sz="2000" spc="-70" dirty="0">
                <a:latin typeface="Times New Roman"/>
                <a:cs typeface="Times New Roman"/>
              </a:rPr>
              <a:t> </a:t>
            </a:r>
            <a:r>
              <a:rPr sz="2000" dirty="0">
                <a:latin typeface="Calibri"/>
                <a:cs typeface="Calibri"/>
              </a:rPr>
              <a:t>"Click</a:t>
            </a:r>
            <a:r>
              <a:rPr sz="2000" spc="-70" dirty="0">
                <a:latin typeface="Times New Roman"/>
                <a:cs typeface="Times New Roman"/>
              </a:rPr>
              <a:t> </a:t>
            </a:r>
            <a:r>
              <a:rPr sz="2000" spc="-25" dirty="0">
                <a:latin typeface="Calibri"/>
                <a:cs typeface="Calibri"/>
              </a:rPr>
              <a:t>me</a:t>
            </a:r>
            <a:r>
              <a:rPr sz="2000" spc="-25" dirty="0">
                <a:latin typeface="Times New Roman"/>
                <a:cs typeface="Times New Roman"/>
              </a:rPr>
              <a:t> </a:t>
            </a:r>
            <a:r>
              <a:rPr sz="2000" spc="-10" dirty="0">
                <a:latin typeface="Calibri"/>
                <a:cs typeface="Calibri"/>
              </a:rPr>
              <a:t>too")</a:t>
            </a:r>
            <a:endParaRPr sz="2000">
              <a:latin typeface="Calibri"/>
              <a:cs typeface="Calibri"/>
            </a:endParaRPr>
          </a:p>
          <a:p>
            <a:pPr marL="12700" marR="241300">
              <a:lnSpc>
                <a:spcPct val="100000"/>
              </a:lnSpc>
              <a:spcBef>
                <a:spcPts val="15"/>
              </a:spcBef>
            </a:pPr>
            <a:r>
              <a:rPr sz="2000" dirty="0">
                <a:latin typeface="Calibri"/>
                <a:cs typeface="Calibri"/>
              </a:rPr>
              <a:t>b2.pack(fill</a:t>
            </a:r>
            <a:r>
              <a:rPr sz="2000" spc="-105" dirty="0">
                <a:latin typeface="Times New Roman"/>
                <a:cs typeface="Times New Roman"/>
              </a:rPr>
              <a:t> </a:t>
            </a:r>
            <a:r>
              <a:rPr sz="2000" dirty="0">
                <a:latin typeface="Calibri"/>
                <a:cs typeface="Calibri"/>
              </a:rPr>
              <a:t>=</a:t>
            </a:r>
            <a:r>
              <a:rPr sz="2000" spc="-85" dirty="0">
                <a:latin typeface="Times New Roman"/>
                <a:cs typeface="Times New Roman"/>
              </a:rPr>
              <a:t> </a:t>
            </a:r>
            <a:r>
              <a:rPr sz="2000" dirty="0">
                <a:latin typeface="Calibri"/>
                <a:cs typeface="Calibri"/>
              </a:rPr>
              <a:t>BOTH,</a:t>
            </a:r>
            <a:r>
              <a:rPr sz="2000" spc="-105" dirty="0">
                <a:latin typeface="Times New Roman"/>
                <a:cs typeface="Times New Roman"/>
              </a:rPr>
              <a:t> </a:t>
            </a:r>
            <a:r>
              <a:rPr sz="2000" dirty="0">
                <a:latin typeface="Calibri"/>
                <a:cs typeface="Calibri"/>
              </a:rPr>
              <a:t>expand</a:t>
            </a:r>
            <a:r>
              <a:rPr sz="2000" spc="-85" dirty="0">
                <a:latin typeface="Times New Roman"/>
                <a:cs typeface="Times New Roman"/>
              </a:rPr>
              <a:t> </a:t>
            </a:r>
            <a:r>
              <a:rPr sz="2000" dirty="0">
                <a:latin typeface="Calibri"/>
                <a:cs typeface="Calibri"/>
              </a:rPr>
              <a:t>=</a:t>
            </a:r>
            <a:r>
              <a:rPr sz="2000" spc="-90" dirty="0">
                <a:latin typeface="Times New Roman"/>
                <a:cs typeface="Times New Roman"/>
              </a:rPr>
              <a:t> </a:t>
            </a:r>
            <a:r>
              <a:rPr sz="2000" spc="-10" dirty="0">
                <a:latin typeface="Calibri"/>
                <a:cs typeface="Calibri"/>
              </a:rPr>
              <a:t>True)</a:t>
            </a:r>
            <a:r>
              <a:rPr sz="2000" spc="-10" dirty="0">
                <a:latin typeface="Times New Roman"/>
                <a:cs typeface="Times New Roman"/>
              </a:rPr>
              <a:t> </a:t>
            </a:r>
            <a:r>
              <a:rPr sz="2000" dirty="0">
                <a:latin typeface="Calibri"/>
                <a:cs typeface="Calibri"/>
              </a:rPr>
              <a:t>#</a:t>
            </a:r>
            <a:r>
              <a:rPr sz="2000" spc="-50" dirty="0">
                <a:latin typeface="Times New Roman"/>
                <a:cs typeface="Times New Roman"/>
              </a:rPr>
              <a:t> </a:t>
            </a:r>
            <a:r>
              <a:rPr sz="2000" spc="-20" dirty="0">
                <a:latin typeface="Calibri"/>
                <a:cs typeface="Calibri"/>
              </a:rPr>
              <a:t>Execute</a:t>
            </a:r>
            <a:r>
              <a:rPr sz="2000" spc="-60" dirty="0">
                <a:latin typeface="Times New Roman"/>
                <a:cs typeface="Times New Roman"/>
              </a:rPr>
              <a:t> </a:t>
            </a:r>
            <a:r>
              <a:rPr sz="2000" spc="-10" dirty="0">
                <a:latin typeface="Calibri"/>
                <a:cs typeface="Calibri"/>
              </a:rPr>
              <a:t>Tkinter</a:t>
            </a:r>
            <a:r>
              <a:rPr sz="2000" spc="-10" dirty="0">
                <a:latin typeface="Times New Roman"/>
                <a:cs typeface="Times New Roman"/>
              </a:rPr>
              <a:t> </a:t>
            </a:r>
            <a:r>
              <a:rPr sz="2000" spc="-10" dirty="0">
                <a:latin typeface="Calibri"/>
                <a:cs typeface="Calibri"/>
              </a:rPr>
              <a:t>master.mainloop()</a:t>
            </a:r>
            <a:endParaRPr sz="2000">
              <a:latin typeface="Calibri"/>
              <a:cs typeface="Calibri"/>
            </a:endParaRPr>
          </a:p>
        </p:txBody>
      </p:sp>
      <p:pic>
        <p:nvPicPr>
          <p:cNvPr id="4" name="object 4"/>
          <p:cNvPicPr/>
          <p:nvPr/>
        </p:nvPicPr>
        <p:blipFill>
          <a:blip r:embed="rId2" cstate="print"/>
          <a:stretch>
            <a:fillRect/>
          </a:stretch>
        </p:blipFill>
        <p:spPr>
          <a:xfrm>
            <a:off x="5029200" y="4038600"/>
            <a:ext cx="3097895" cy="21336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6781800"/>
            <a:ext cx="0" cy="76200"/>
          </a:xfrm>
          <a:custGeom>
            <a:avLst/>
            <a:gdLst/>
            <a:ahLst/>
            <a:cxnLst/>
            <a:rect l="l" t="t" r="r" b="b"/>
            <a:pathLst>
              <a:path h="76200">
                <a:moveTo>
                  <a:pt x="0" y="0"/>
                </a:moveTo>
                <a:lnTo>
                  <a:pt x="0" y="76199"/>
                </a:lnTo>
              </a:path>
            </a:pathLst>
          </a:custGeom>
          <a:ln w="38099">
            <a:solidFill>
              <a:srgbClr val="FEC3AD"/>
            </a:solidFill>
          </a:ln>
        </p:spPr>
        <p:txBody>
          <a:bodyPr wrap="square" lIns="0" tIns="0" rIns="0" bIns="0" rtlCol="0"/>
          <a:lstStyle/>
          <a:p>
            <a:endParaRPr/>
          </a:p>
        </p:txBody>
      </p:sp>
      <p:sp>
        <p:nvSpPr>
          <p:cNvPr id="4" name="object 4"/>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sp>
        <p:nvSpPr>
          <p:cNvPr id="5" name="object 5"/>
          <p:cNvSpPr/>
          <p:nvPr/>
        </p:nvSpPr>
        <p:spPr>
          <a:xfrm>
            <a:off x="8839200" y="6781800"/>
            <a:ext cx="304800" cy="76200"/>
          </a:xfrm>
          <a:custGeom>
            <a:avLst/>
            <a:gdLst/>
            <a:ahLst/>
            <a:cxnLst/>
            <a:rect l="l" t="t" r="r" b="b"/>
            <a:pathLst>
              <a:path w="304800" h="76200">
                <a:moveTo>
                  <a:pt x="0" y="76199"/>
                </a:moveTo>
                <a:lnTo>
                  <a:pt x="304799" y="76199"/>
                </a:lnTo>
                <a:lnTo>
                  <a:pt x="304799" y="0"/>
                </a:lnTo>
                <a:lnTo>
                  <a:pt x="0" y="0"/>
                </a:lnTo>
                <a:lnTo>
                  <a:pt x="0" y="76199"/>
                </a:lnTo>
                <a:close/>
              </a:path>
            </a:pathLst>
          </a:custGeom>
          <a:solidFill>
            <a:srgbClr val="FEC3AD">
              <a:alpha val="87057"/>
            </a:srgbClr>
          </a:solidFill>
        </p:spPr>
        <p:txBody>
          <a:bodyPr wrap="square" lIns="0" tIns="0" rIns="0" bIns="0" rtlCol="0"/>
          <a:lstStyle/>
          <a:p>
            <a:endParaRPr/>
          </a:p>
        </p:txBody>
      </p:sp>
      <p:sp>
        <p:nvSpPr>
          <p:cNvPr id="7" name="object 7"/>
          <p:cNvSpPr/>
          <p:nvPr/>
        </p:nvSpPr>
        <p:spPr>
          <a:xfrm>
            <a:off x="8915400" y="6781800"/>
            <a:ext cx="0" cy="76200"/>
          </a:xfrm>
          <a:custGeom>
            <a:avLst/>
            <a:gdLst/>
            <a:ahLst/>
            <a:cxnLst/>
            <a:rect l="l" t="t" r="r" b="b"/>
            <a:pathLst>
              <a:path h="76200">
                <a:moveTo>
                  <a:pt x="0" y="0"/>
                </a:moveTo>
                <a:lnTo>
                  <a:pt x="0" y="76199"/>
                </a:lnTo>
              </a:path>
            </a:pathLst>
          </a:custGeom>
          <a:ln w="9524">
            <a:solidFill>
              <a:srgbClr val="FE8537"/>
            </a:solidFill>
          </a:ln>
        </p:spPr>
        <p:txBody>
          <a:bodyPr wrap="square" lIns="0" tIns="0" rIns="0" bIns="0" rtlCol="0"/>
          <a:lstStyle/>
          <a:p>
            <a:endParaRPr/>
          </a:p>
        </p:txBody>
      </p:sp>
      <p:sp>
        <p:nvSpPr>
          <p:cNvPr id="11" name="object 11"/>
          <p:cNvSpPr txBox="1">
            <a:spLocks noGrp="1"/>
          </p:cNvSpPr>
          <p:nvPr>
            <p:ph type="title"/>
          </p:nvPr>
        </p:nvSpPr>
        <p:spPr>
          <a:xfrm>
            <a:off x="535940" y="-805"/>
            <a:ext cx="3807460" cy="690574"/>
          </a:xfrm>
          <a:prstGeom prst="rect">
            <a:avLst/>
          </a:prstGeom>
        </p:spPr>
        <p:txBody>
          <a:bodyPr vert="horz" wrap="square" lIns="0" tIns="13335" rIns="0" bIns="0" rtlCol="0">
            <a:spAutoFit/>
          </a:bodyPr>
          <a:lstStyle/>
          <a:p>
            <a:pPr marL="12700">
              <a:lnSpc>
                <a:spcPct val="100000"/>
              </a:lnSpc>
              <a:spcBef>
                <a:spcPts val="105"/>
              </a:spcBef>
            </a:pPr>
            <a:r>
              <a:rPr b="0" cap="small" spc="250" dirty="0">
                <a:solidFill>
                  <a:srgbClr val="565F6C"/>
                </a:solidFill>
                <a:latin typeface="Cambria"/>
                <a:cs typeface="Cambria"/>
              </a:rPr>
              <a:t>Identifiers</a:t>
            </a:r>
          </a:p>
        </p:txBody>
      </p:sp>
      <p:sp>
        <p:nvSpPr>
          <p:cNvPr id="12" name="object 12"/>
          <p:cNvSpPr txBox="1"/>
          <p:nvPr/>
        </p:nvSpPr>
        <p:spPr>
          <a:xfrm>
            <a:off x="535940" y="512480"/>
            <a:ext cx="11122660" cy="1352806"/>
          </a:xfrm>
          <a:prstGeom prst="rect">
            <a:avLst/>
          </a:prstGeom>
        </p:spPr>
        <p:txBody>
          <a:bodyPr vert="horz" wrap="square" lIns="0" tIns="56515" rIns="0" bIns="0" rtlCol="0">
            <a:spAutoFit/>
          </a:bodyPr>
          <a:lstStyle/>
          <a:p>
            <a:pPr marL="12700" marR="5080" indent="69850">
              <a:lnSpc>
                <a:spcPct val="106900"/>
              </a:lnSpc>
              <a:spcBef>
                <a:spcPts val="445"/>
              </a:spcBef>
            </a:pPr>
            <a:r>
              <a:rPr sz="2000" cap="small" spc="165" dirty="0">
                <a:solidFill>
                  <a:srgbClr val="565F6C"/>
                </a:solidFill>
                <a:latin typeface="Cambria"/>
                <a:cs typeface="Cambria"/>
              </a:rPr>
              <a:t>Identifiers</a:t>
            </a:r>
            <a:r>
              <a:rPr sz="1600" spc="155" dirty="0">
                <a:solidFill>
                  <a:srgbClr val="565F6C"/>
                </a:solidFill>
                <a:latin typeface="Times New Roman"/>
                <a:cs typeface="Times New Roman"/>
              </a:rPr>
              <a:t> </a:t>
            </a:r>
            <a:r>
              <a:rPr sz="2000" cap="small" spc="170" dirty="0">
                <a:solidFill>
                  <a:srgbClr val="565F6C"/>
                </a:solidFill>
                <a:latin typeface="Cambria"/>
                <a:cs typeface="Cambria"/>
              </a:rPr>
              <a:t>are</a:t>
            </a:r>
            <a:r>
              <a:rPr sz="1600" spc="160" dirty="0">
                <a:solidFill>
                  <a:srgbClr val="565F6C"/>
                </a:solidFill>
                <a:latin typeface="Times New Roman"/>
                <a:cs typeface="Times New Roman"/>
              </a:rPr>
              <a:t> </a:t>
            </a:r>
            <a:r>
              <a:rPr sz="2000" cap="small" spc="185" dirty="0">
                <a:solidFill>
                  <a:srgbClr val="565F6C"/>
                </a:solidFill>
                <a:latin typeface="Cambria"/>
                <a:cs typeface="Cambria"/>
              </a:rPr>
              <a:t>fundamental</a:t>
            </a:r>
            <a:r>
              <a:rPr sz="1600" spc="165" dirty="0">
                <a:solidFill>
                  <a:srgbClr val="565F6C"/>
                </a:solidFill>
                <a:latin typeface="Times New Roman"/>
                <a:cs typeface="Times New Roman"/>
              </a:rPr>
              <a:t> </a:t>
            </a:r>
            <a:r>
              <a:rPr sz="2000" cap="small" spc="185" dirty="0">
                <a:solidFill>
                  <a:srgbClr val="565F6C"/>
                </a:solidFill>
                <a:latin typeface="Cambria"/>
                <a:cs typeface="Cambria"/>
              </a:rPr>
              <a:t>building</a:t>
            </a:r>
            <a:r>
              <a:rPr sz="1600" spc="170" dirty="0">
                <a:solidFill>
                  <a:srgbClr val="565F6C"/>
                </a:solidFill>
                <a:latin typeface="Times New Roman"/>
                <a:cs typeface="Times New Roman"/>
              </a:rPr>
              <a:t> </a:t>
            </a:r>
            <a:r>
              <a:rPr sz="2000" cap="small" spc="200" dirty="0">
                <a:solidFill>
                  <a:srgbClr val="565F6C"/>
                </a:solidFill>
                <a:latin typeface="Cambria"/>
                <a:cs typeface="Cambria"/>
              </a:rPr>
              <a:t>blocks</a:t>
            </a:r>
            <a:r>
              <a:rPr sz="1600" spc="185" dirty="0">
                <a:solidFill>
                  <a:srgbClr val="565F6C"/>
                </a:solidFill>
                <a:latin typeface="Times New Roman"/>
                <a:cs typeface="Times New Roman"/>
              </a:rPr>
              <a:t> </a:t>
            </a:r>
            <a:r>
              <a:rPr sz="2000" cap="small" spc="185" dirty="0">
                <a:solidFill>
                  <a:srgbClr val="565F6C"/>
                </a:solidFill>
                <a:latin typeface="Cambria"/>
                <a:cs typeface="Cambria"/>
              </a:rPr>
              <a:t>of</a:t>
            </a:r>
            <a:r>
              <a:rPr sz="1600" spc="175" dirty="0">
                <a:solidFill>
                  <a:srgbClr val="565F6C"/>
                </a:solidFill>
                <a:latin typeface="Times New Roman"/>
                <a:cs typeface="Times New Roman"/>
              </a:rPr>
              <a:t> </a:t>
            </a:r>
            <a:r>
              <a:rPr sz="2000" cap="small" spc="150" dirty="0">
                <a:solidFill>
                  <a:srgbClr val="565F6C"/>
                </a:solidFill>
                <a:latin typeface="Cambria"/>
                <a:cs typeface="Cambria"/>
              </a:rPr>
              <a:t>a</a:t>
            </a:r>
            <a:r>
              <a:rPr sz="1600" spc="145" dirty="0">
                <a:solidFill>
                  <a:srgbClr val="565F6C"/>
                </a:solidFill>
                <a:latin typeface="Times New Roman"/>
                <a:cs typeface="Times New Roman"/>
              </a:rPr>
              <a:t> </a:t>
            </a:r>
            <a:r>
              <a:rPr sz="2000" cap="small" spc="160" dirty="0">
                <a:solidFill>
                  <a:srgbClr val="565F6C"/>
                </a:solidFill>
                <a:latin typeface="Cambria"/>
                <a:cs typeface="Cambria"/>
              </a:rPr>
              <a:t>program</a:t>
            </a:r>
            <a:r>
              <a:rPr sz="1600" spc="160" dirty="0">
                <a:solidFill>
                  <a:srgbClr val="565F6C"/>
                </a:solidFill>
                <a:latin typeface="Times New Roman"/>
                <a:cs typeface="Times New Roman"/>
              </a:rPr>
              <a:t> </a:t>
            </a:r>
            <a:r>
              <a:rPr sz="2000" cap="small" spc="170" dirty="0">
                <a:solidFill>
                  <a:srgbClr val="565F6C"/>
                </a:solidFill>
                <a:latin typeface="Cambria"/>
                <a:cs typeface="Cambria"/>
              </a:rPr>
              <a:t>and</a:t>
            </a:r>
            <a:r>
              <a:rPr sz="1600" spc="170" dirty="0">
                <a:solidFill>
                  <a:srgbClr val="565F6C"/>
                </a:solidFill>
                <a:latin typeface="Times New Roman"/>
                <a:cs typeface="Times New Roman"/>
              </a:rPr>
              <a:t> </a:t>
            </a:r>
            <a:r>
              <a:rPr sz="2000" cap="small" spc="170" dirty="0">
                <a:solidFill>
                  <a:srgbClr val="565F6C"/>
                </a:solidFill>
                <a:latin typeface="Cambria"/>
                <a:cs typeface="Cambria"/>
              </a:rPr>
              <a:t>are</a:t>
            </a:r>
            <a:r>
              <a:rPr sz="1600" spc="145" dirty="0">
                <a:solidFill>
                  <a:srgbClr val="565F6C"/>
                </a:solidFill>
                <a:latin typeface="Times New Roman"/>
                <a:cs typeface="Times New Roman"/>
              </a:rPr>
              <a:t> </a:t>
            </a:r>
            <a:r>
              <a:rPr sz="2000" cap="small" spc="210" dirty="0">
                <a:solidFill>
                  <a:srgbClr val="565F6C"/>
                </a:solidFill>
                <a:latin typeface="Cambria"/>
                <a:cs typeface="Cambria"/>
              </a:rPr>
              <a:t>used</a:t>
            </a:r>
            <a:r>
              <a:rPr sz="1600" spc="175" dirty="0">
                <a:solidFill>
                  <a:srgbClr val="565F6C"/>
                </a:solidFill>
                <a:latin typeface="Times New Roman"/>
                <a:cs typeface="Times New Roman"/>
              </a:rPr>
              <a:t> </a:t>
            </a:r>
            <a:r>
              <a:rPr sz="2000" cap="small" spc="165" dirty="0">
                <a:solidFill>
                  <a:srgbClr val="565F6C"/>
                </a:solidFill>
                <a:latin typeface="Cambria"/>
                <a:cs typeface="Cambria"/>
              </a:rPr>
              <a:t>as</a:t>
            </a:r>
            <a:r>
              <a:rPr sz="1600" spc="170" dirty="0">
                <a:solidFill>
                  <a:srgbClr val="565F6C"/>
                </a:solidFill>
                <a:latin typeface="Times New Roman"/>
                <a:cs typeface="Times New Roman"/>
              </a:rPr>
              <a:t> </a:t>
            </a:r>
            <a:r>
              <a:rPr sz="2000" cap="small" spc="185" dirty="0">
                <a:solidFill>
                  <a:srgbClr val="565F6C"/>
                </a:solidFill>
                <a:latin typeface="Cambria"/>
                <a:cs typeface="Cambria"/>
              </a:rPr>
              <a:t>the</a:t>
            </a:r>
            <a:r>
              <a:rPr sz="1600" spc="160" dirty="0">
                <a:solidFill>
                  <a:srgbClr val="565F6C"/>
                </a:solidFill>
                <a:latin typeface="Times New Roman"/>
                <a:cs typeface="Times New Roman"/>
              </a:rPr>
              <a:t> </a:t>
            </a:r>
            <a:r>
              <a:rPr sz="2000" cap="small" spc="195" dirty="0">
                <a:solidFill>
                  <a:srgbClr val="565F6C"/>
                </a:solidFill>
                <a:latin typeface="Cambria"/>
                <a:cs typeface="Cambria"/>
              </a:rPr>
              <a:t>general</a:t>
            </a:r>
            <a:r>
              <a:rPr sz="1600" spc="160" dirty="0">
                <a:solidFill>
                  <a:srgbClr val="565F6C"/>
                </a:solidFill>
                <a:latin typeface="Times New Roman"/>
                <a:cs typeface="Times New Roman"/>
              </a:rPr>
              <a:t> </a:t>
            </a:r>
            <a:r>
              <a:rPr sz="2000" cap="small" spc="180" dirty="0">
                <a:solidFill>
                  <a:srgbClr val="565F6C"/>
                </a:solidFill>
                <a:latin typeface="Cambria"/>
                <a:cs typeface="Cambria"/>
              </a:rPr>
              <a:t>terminology</a:t>
            </a:r>
            <a:r>
              <a:rPr sz="1600" spc="195" dirty="0">
                <a:solidFill>
                  <a:srgbClr val="565F6C"/>
                </a:solidFill>
                <a:latin typeface="Times New Roman"/>
                <a:cs typeface="Times New Roman"/>
              </a:rPr>
              <a:t> </a:t>
            </a:r>
            <a:r>
              <a:rPr sz="2000" cap="small" spc="170" dirty="0">
                <a:solidFill>
                  <a:srgbClr val="565F6C"/>
                </a:solidFill>
                <a:latin typeface="Cambria"/>
                <a:cs typeface="Cambria"/>
              </a:rPr>
              <a:t>for</a:t>
            </a:r>
            <a:r>
              <a:rPr sz="1600" spc="175" dirty="0">
                <a:solidFill>
                  <a:srgbClr val="565F6C"/>
                </a:solidFill>
                <a:latin typeface="Times New Roman"/>
                <a:cs typeface="Times New Roman"/>
              </a:rPr>
              <a:t> </a:t>
            </a:r>
            <a:r>
              <a:rPr sz="2000" cap="small" spc="185" dirty="0">
                <a:solidFill>
                  <a:srgbClr val="565F6C"/>
                </a:solidFill>
                <a:latin typeface="Cambria"/>
                <a:cs typeface="Cambria"/>
              </a:rPr>
              <a:t>the</a:t>
            </a:r>
            <a:r>
              <a:rPr sz="1600" spc="145" dirty="0">
                <a:solidFill>
                  <a:srgbClr val="565F6C"/>
                </a:solidFill>
                <a:latin typeface="Times New Roman"/>
                <a:cs typeface="Times New Roman"/>
              </a:rPr>
              <a:t> </a:t>
            </a:r>
            <a:r>
              <a:rPr sz="2000" cap="small" spc="190" dirty="0">
                <a:solidFill>
                  <a:srgbClr val="565F6C"/>
                </a:solidFill>
                <a:latin typeface="Cambria"/>
                <a:cs typeface="Cambria"/>
              </a:rPr>
              <a:t>names</a:t>
            </a:r>
            <a:r>
              <a:rPr sz="1600" spc="185" dirty="0">
                <a:solidFill>
                  <a:srgbClr val="565F6C"/>
                </a:solidFill>
                <a:latin typeface="Times New Roman"/>
                <a:cs typeface="Times New Roman"/>
              </a:rPr>
              <a:t> </a:t>
            </a:r>
            <a:r>
              <a:rPr sz="2000" cap="small" spc="155" dirty="0">
                <a:solidFill>
                  <a:srgbClr val="565F6C"/>
                </a:solidFill>
                <a:latin typeface="Cambria"/>
                <a:cs typeface="Cambria"/>
              </a:rPr>
              <a:t>given</a:t>
            </a:r>
            <a:r>
              <a:rPr sz="1600" spc="155" dirty="0">
                <a:solidFill>
                  <a:srgbClr val="565F6C"/>
                </a:solidFill>
                <a:latin typeface="Times New Roman"/>
                <a:cs typeface="Times New Roman"/>
              </a:rPr>
              <a:t> </a:t>
            </a:r>
            <a:r>
              <a:rPr sz="2000" cap="small" spc="150" dirty="0">
                <a:solidFill>
                  <a:srgbClr val="565F6C"/>
                </a:solidFill>
                <a:latin typeface="Cambria"/>
                <a:cs typeface="Cambria"/>
              </a:rPr>
              <a:t>to</a:t>
            </a:r>
            <a:r>
              <a:rPr sz="1600" spc="170" dirty="0">
                <a:solidFill>
                  <a:srgbClr val="565F6C"/>
                </a:solidFill>
                <a:latin typeface="Times New Roman"/>
                <a:cs typeface="Times New Roman"/>
              </a:rPr>
              <a:t> </a:t>
            </a:r>
            <a:r>
              <a:rPr sz="2000" cap="small" spc="170" dirty="0">
                <a:solidFill>
                  <a:srgbClr val="565F6C"/>
                </a:solidFill>
                <a:latin typeface="Cambria"/>
                <a:cs typeface="Cambria"/>
              </a:rPr>
              <a:t>different</a:t>
            </a:r>
            <a:r>
              <a:rPr sz="1600" spc="160" dirty="0">
                <a:solidFill>
                  <a:srgbClr val="565F6C"/>
                </a:solidFill>
                <a:latin typeface="Times New Roman"/>
                <a:cs typeface="Times New Roman"/>
              </a:rPr>
              <a:t> </a:t>
            </a:r>
            <a:r>
              <a:rPr sz="2000" cap="small" spc="145" dirty="0">
                <a:solidFill>
                  <a:srgbClr val="565F6C"/>
                </a:solidFill>
                <a:latin typeface="Cambria"/>
                <a:cs typeface="Cambria"/>
              </a:rPr>
              <a:t>parts</a:t>
            </a:r>
            <a:r>
              <a:rPr sz="1600" spc="160" dirty="0">
                <a:solidFill>
                  <a:srgbClr val="565F6C"/>
                </a:solidFill>
                <a:latin typeface="Times New Roman"/>
                <a:cs typeface="Times New Roman"/>
              </a:rPr>
              <a:t> </a:t>
            </a:r>
            <a:r>
              <a:rPr sz="2000" cap="small" spc="185" dirty="0">
                <a:solidFill>
                  <a:srgbClr val="565F6C"/>
                </a:solidFill>
                <a:latin typeface="Cambria"/>
                <a:cs typeface="Cambria"/>
              </a:rPr>
              <a:t>of</a:t>
            </a:r>
            <a:r>
              <a:rPr sz="1600" spc="175" dirty="0">
                <a:solidFill>
                  <a:srgbClr val="565F6C"/>
                </a:solidFill>
                <a:latin typeface="Times New Roman"/>
                <a:cs typeface="Times New Roman"/>
              </a:rPr>
              <a:t> </a:t>
            </a:r>
            <a:r>
              <a:rPr sz="2000" cap="small" spc="185" dirty="0">
                <a:solidFill>
                  <a:srgbClr val="565F6C"/>
                </a:solidFill>
                <a:latin typeface="Cambria"/>
                <a:cs typeface="Cambria"/>
              </a:rPr>
              <a:t>the</a:t>
            </a:r>
            <a:r>
              <a:rPr sz="1600" spc="150" dirty="0">
                <a:solidFill>
                  <a:srgbClr val="565F6C"/>
                </a:solidFill>
                <a:latin typeface="Times New Roman"/>
                <a:cs typeface="Times New Roman"/>
              </a:rPr>
              <a:t> </a:t>
            </a:r>
            <a:r>
              <a:rPr sz="2000" cap="small" spc="175" dirty="0">
                <a:solidFill>
                  <a:srgbClr val="565F6C"/>
                </a:solidFill>
                <a:latin typeface="Cambria"/>
                <a:cs typeface="Cambria"/>
              </a:rPr>
              <a:t>program</a:t>
            </a:r>
            <a:r>
              <a:rPr sz="1600" spc="195" dirty="0">
                <a:solidFill>
                  <a:srgbClr val="565F6C"/>
                </a:solidFill>
                <a:latin typeface="Times New Roman"/>
                <a:cs typeface="Times New Roman"/>
              </a:rPr>
              <a:t> </a:t>
            </a:r>
            <a:r>
              <a:rPr sz="2000" cap="small" spc="135" dirty="0">
                <a:solidFill>
                  <a:srgbClr val="565F6C"/>
                </a:solidFill>
                <a:latin typeface="Cambria"/>
                <a:cs typeface="Cambria"/>
              </a:rPr>
              <a:t>viz.</a:t>
            </a:r>
            <a:r>
              <a:rPr sz="2000" spc="60" dirty="0">
                <a:solidFill>
                  <a:srgbClr val="565F6C"/>
                </a:solidFill>
                <a:latin typeface="Times New Roman"/>
                <a:cs typeface="Times New Roman"/>
              </a:rPr>
              <a:t> </a:t>
            </a:r>
            <a:r>
              <a:rPr sz="2000" cap="small" spc="165" dirty="0">
                <a:solidFill>
                  <a:srgbClr val="565F6C"/>
                </a:solidFill>
                <a:latin typeface="Cambria"/>
                <a:cs typeface="Cambria"/>
              </a:rPr>
              <a:t>variables,</a:t>
            </a:r>
            <a:r>
              <a:rPr sz="2000" spc="30" dirty="0">
                <a:solidFill>
                  <a:srgbClr val="565F6C"/>
                </a:solidFill>
                <a:latin typeface="Times New Roman"/>
                <a:cs typeface="Times New Roman"/>
              </a:rPr>
              <a:t> </a:t>
            </a:r>
            <a:r>
              <a:rPr sz="2000" cap="small" spc="200" dirty="0">
                <a:solidFill>
                  <a:srgbClr val="565F6C"/>
                </a:solidFill>
                <a:latin typeface="Cambria"/>
                <a:cs typeface="Cambria"/>
              </a:rPr>
              <a:t>objects,</a:t>
            </a:r>
            <a:r>
              <a:rPr sz="2000" spc="200" dirty="0">
                <a:solidFill>
                  <a:srgbClr val="565F6C"/>
                </a:solidFill>
                <a:latin typeface="Times New Roman"/>
                <a:cs typeface="Times New Roman"/>
              </a:rPr>
              <a:t> </a:t>
            </a:r>
            <a:r>
              <a:rPr sz="2000" cap="small" spc="195" dirty="0">
                <a:solidFill>
                  <a:srgbClr val="565F6C"/>
                </a:solidFill>
                <a:latin typeface="Cambria"/>
                <a:cs typeface="Cambria"/>
              </a:rPr>
              <a:t>classes,</a:t>
            </a:r>
            <a:r>
              <a:rPr sz="2000" spc="70" dirty="0">
                <a:solidFill>
                  <a:srgbClr val="565F6C"/>
                </a:solidFill>
                <a:latin typeface="Times New Roman"/>
                <a:cs typeface="Times New Roman"/>
              </a:rPr>
              <a:t> </a:t>
            </a:r>
            <a:r>
              <a:rPr sz="2000" cap="small" spc="180" dirty="0">
                <a:solidFill>
                  <a:srgbClr val="565F6C"/>
                </a:solidFill>
                <a:latin typeface="Cambria"/>
                <a:cs typeface="Cambria"/>
              </a:rPr>
              <a:t>functions,</a:t>
            </a:r>
            <a:r>
              <a:rPr sz="2000" spc="80" dirty="0">
                <a:solidFill>
                  <a:srgbClr val="565F6C"/>
                </a:solidFill>
                <a:latin typeface="Times New Roman"/>
                <a:cs typeface="Times New Roman"/>
              </a:rPr>
              <a:t> </a:t>
            </a:r>
            <a:r>
              <a:rPr sz="2000" cap="small" spc="160" dirty="0">
                <a:solidFill>
                  <a:srgbClr val="565F6C"/>
                </a:solidFill>
                <a:latin typeface="Cambria"/>
                <a:cs typeface="Cambria"/>
              </a:rPr>
              <a:t>lists,</a:t>
            </a:r>
            <a:r>
              <a:rPr sz="2000" spc="70" dirty="0">
                <a:solidFill>
                  <a:srgbClr val="565F6C"/>
                </a:solidFill>
                <a:latin typeface="Times New Roman"/>
                <a:cs typeface="Times New Roman"/>
              </a:rPr>
              <a:t> </a:t>
            </a:r>
            <a:r>
              <a:rPr sz="2000" cap="small" spc="160" dirty="0">
                <a:solidFill>
                  <a:srgbClr val="565F6C"/>
                </a:solidFill>
                <a:latin typeface="Cambria"/>
                <a:cs typeface="Cambria"/>
              </a:rPr>
              <a:t>dictionaries</a:t>
            </a:r>
            <a:r>
              <a:rPr sz="1600" spc="200" dirty="0">
                <a:solidFill>
                  <a:srgbClr val="565F6C"/>
                </a:solidFill>
                <a:latin typeface="Times New Roman"/>
                <a:cs typeface="Times New Roman"/>
              </a:rPr>
              <a:t> </a:t>
            </a:r>
            <a:r>
              <a:rPr sz="2000" cap="small" spc="175" dirty="0">
                <a:solidFill>
                  <a:srgbClr val="565F6C"/>
                </a:solidFill>
                <a:latin typeface="Cambria"/>
                <a:cs typeface="Cambria"/>
              </a:rPr>
              <a:t>etc.</a:t>
            </a:r>
            <a:r>
              <a:rPr sz="2000" spc="60" dirty="0">
                <a:solidFill>
                  <a:srgbClr val="565F6C"/>
                </a:solidFill>
                <a:latin typeface="Times New Roman"/>
                <a:cs typeface="Times New Roman"/>
              </a:rPr>
              <a:t> </a:t>
            </a:r>
            <a:r>
              <a:rPr sz="2000" cap="small" spc="160" dirty="0">
                <a:solidFill>
                  <a:srgbClr val="565F6C"/>
                </a:solidFill>
                <a:latin typeface="Cambria"/>
                <a:cs typeface="Cambria"/>
              </a:rPr>
              <a:t>Identifier</a:t>
            </a:r>
            <a:r>
              <a:rPr sz="1600" spc="175" dirty="0">
                <a:solidFill>
                  <a:srgbClr val="565F6C"/>
                </a:solidFill>
                <a:latin typeface="Times New Roman"/>
                <a:cs typeface="Times New Roman"/>
              </a:rPr>
              <a:t> </a:t>
            </a:r>
            <a:r>
              <a:rPr sz="2000" cap="small" spc="170" dirty="0">
                <a:solidFill>
                  <a:srgbClr val="565F6C"/>
                </a:solidFill>
                <a:latin typeface="Cambria"/>
                <a:cs typeface="Cambria"/>
              </a:rPr>
              <a:t>forming</a:t>
            </a:r>
            <a:endParaRPr sz="2000" dirty="0">
              <a:latin typeface="Cambria"/>
              <a:cs typeface="Cambria"/>
            </a:endParaRPr>
          </a:p>
          <a:p>
            <a:pPr marL="12700">
              <a:lnSpc>
                <a:spcPct val="100000"/>
              </a:lnSpc>
              <a:spcBef>
                <a:spcPts val="5"/>
              </a:spcBef>
            </a:pPr>
            <a:r>
              <a:rPr sz="2000" cap="small" spc="200" dirty="0">
                <a:solidFill>
                  <a:srgbClr val="565F6C"/>
                </a:solidFill>
                <a:latin typeface="Cambria"/>
                <a:cs typeface="Cambria"/>
              </a:rPr>
              <a:t>rules</a:t>
            </a:r>
            <a:r>
              <a:rPr sz="1600" spc="170" dirty="0">
                <a:solidFill>
                  <a:srgbClr val="565F6C"/>
                </a:solidFill>
                <a:latin typeface="Times New Roman"/>
                <a:cs typeface="Times New Roman"/>
              </a:rPr>
              <a:t> </a:t>
            </a:r>
            <a:r>
              <a:rPr sz="2000" cap="small" spc="185" dirty="0">
                <a:solidFill>
                  <a:srgbClr val="565F6C"/>
                </a:solidFill>
                <a:latin typeface="Cambria"/>
                <a:cs typeface="Cambria"/>
              </a:rPr>
              <a:t>of</a:t>
            </a:r>
            <a:r>
              <a:rPr sz="1600" spc="170" dirty="0">
                <a:solidFill>
                  <a:srgbClr val="565F6C"/>
                </a:solidFill>
                <a:latin typeface="Times New Roman"/>
                <a:cs typeface="Times New Roman"/>
              </a:rPr>
              <a:t> </a:t>
            </a:r>
            <a:r>
              <a:rPr sz="2000" cap="small" spc="185" dirty="0">
                <a:solidFill>
                  <a:srgbClr val="565F6C"/>
                </a:solidFill>
                <a:latin typeface="Cambria"/>
                <a:cs typeface="Cambria"/>
              </a:rPr>
              <a:t>Python</a:t>
            </a:r>
            <a:r>
              <a:rPr sz="1600" spc="185" dirty="0">
                <a:solidFill>
                  <a:srgbClr val="565F6C"/>
                </a:solidFill>
                <a:latin typeface="Times New Roman"/>
                <a:cs typeface="Times New Roman"/>
              </a:rPr>
              <a:t> </a:t>
            </a:r>
            <a:r>
              <a:rPr sz="2000" cap="small" spc="170" dirty="0">
                <a:solidFill>
                  <a:srgbClr val="565F6C"/>
                </a:solidFill>
                <a:latin typeface="Cambria"/>
                <a:cs typeface="Cambria"/>
              </a:rPr>
              <a:t>are</a:t>
            </a:r>
            <a:r>
              <a:rPr sz="1600" spc="155" dirty="0">
                <a:solidFill>
                  <a:srgbClr val="565F6C"/>
                </a:solidFill>
                <a:latin typeface="Times New Roman"/>
                <a:cs typeface="Times New Roman"/>
              </a:rPr>
              <a:t> </a:t>
            </a:r>
            <a:r>
              <a:rPr sz="2000" cap="small" spc="195" dirty="0">
                <a:solidFill>
                  <a:srgbClr val="565F6C"/>
                </a:solidFill>
                <a:latin typeface="Cambria"/>
                <a:cs typeface="Cambria"/>
              </a:rPr>
              <a:t>being</a:t>
            </a:r>
            <a:r>
              <a:rPr sz="1600" spc="170" dirty="0">
                <a:solidFill>
                  <a:srgbClr val="565F6C"/>
                </a:solidFill>
                <a:latin typeface="Times New Roman"/>
                <a:cs typeface="Times New Roman"/>
              </a:rPr>
              <a:t> </a:t>
            </a:r>
            <a:r>
              <a:rPr sz="2000" cap="small" spc="180" dirty="0">
                <a:solidFill>
                  <a:srgbClr val="565F6C"/>
                </a:solidFill>
                <a:latin typeface="Cambria"/>
                <a:cs typeface="Cambria"/>
              </a:rPr>
              <a:t>specified</a:t>
            </a:r>
            <a:r>
              <a:rPr sz="1600" spc="170" dirty="0">
                <a:solidFill>
                  <a:srgbClr val="565F6C"/>
                </a:solidFill>
                <a:latin typeface="Times New Roman"/>
                <a:cs typeface="Times New Roman"/>
              </a:rPr>
              <a:t> </a:t>
            </a:r>
            <a:r>
              <a:rPr sz="2000" cap="small" spc="130" dirty="0">
                <a:solidFill>
                  <a:srgbClr val="565F6C"/>
                </a:solidFill>
                <a:latin typeface="Cambria"/>
                <a:cs typeface="Cambria"/>
              </a:rPr>
              <a:t>below:</a:t>
            </a:r>
            <a:endParaRPr sz="2000" dirty="0">
              <a:latin typeface="Cambria"/>
              <a:cs typeface="Cambria"/>
            </a:endParaRPr>
          </a:p>
        </p:txBody>
      </p:sp>
      <p:sp>
        <p:nvSpPr>
          <p:cNvPr id="13" name="object 13"/>
          <p:cNvSpPr txBox="1"/>
          <p:nvPr/>
        </p:nvSpPr>
        <p:spPr>
          <a:xfrm>
            <a:off x="459740" y="2132199"/>
            <a:ext cx="5300345" cy="4446905"/>
          </a:xfrm>
          <a:prstGeom prst="rect">
            <a:avLst/>
          </a:prstGeom>
        </p:spPr>
        <p:txBody>
          <a:bodyPr vert="horz" wrap="square" lIns="0" tIns="71755" rIns="0" bIns="0" rtlCol="0">
            <a:spAutoFit/>
          </a:bodyPr>
          <a:lstStyle/>
          <a:p>
            <a:pPr marL="287020" marR="998855" indent="-274320">
              <a:lnSpc>
                <a:spcPts val="1920"/>
              </a:lnSpc>
              <a:spcBef>
                <a:spcPts val="565"/>
              </a:spcBef>
              <a:buClr>
                <a:srgbClr val="FE8537"/>
              </a:buClr>
              <a:buSzPct val="70000"/>
              <a:buFont typeface="Wingdings"/>
              <a:buChar char=""/>
              <a:tabLst>
                <a:tab pos="287020" algn="l"/>
              </a:tabLst>
            </a:pPr>
            <a:r>
              <a:rPr sz="2000" spc="150" dirty="0">
                <a:latin typeface="Cambria"/>
                <a:cs typeface="Cambria"/>
              </a:rPr>
              <a:t>An</a:t>
            </a:r>
            <a:r>
              <a:rPr sz="2000" spc="75" dirty="0">
                <a:latin typeface="Times New Roman"/>
                <a:cs typeface="Times New Roman"/>
              </a:rPr>
              <a:t> </a:t>
            </a:r>
            <a:r>
              <a:rPr sz="2000" spc="60" dirty="0">
                <a:latin typeface="Cambria"/>
                <a:cs typeface="Cambria"/>
              </a:rPr>
              <a:t>identifier</a:t>
            </a:r>
            <a:r>
              <a:rPr sz="2000" spc="20" dirty="0">
                <a:latin typeface="Times New Roman"/>
                <a:cs typeface="Times New Roman"/>
              </a:rPr>
              <a:t> </a:t>
            </a:r>
            <a:r>
              <a:rPr sz="2000" spc="70" dirty="0">
                <a:latin typeface="Cambria"/>
                <a:cs typeface="Cambria"/>
              </a:rPr>
              <a:t>is</a:t>
            </a:r>
            <a:r>
              <a:rPr sz="2000" spc="60" dirty="0">
                <a:latin typeface="Times New Roman"/>
                <a:cs typeface="Times New Roman"/>
              </a:rPr>
              <a:t> </a:t>
            </a:r>
            <a:r>
              <a:rPr sz="2000" spc="125" dirty="0">
                <a:latin typeface="Cambria"/>
                <a:cs typeface="Cambria"/>
              </a:rPr>
              <a:t>an</a:t>
            </a:r>
            <a:r>
              <a:rPr sz="2000" spc="75" dirty="0">
                <a:latin typeface="Times New Roman"/>
                <a:cs typeface="Times New Roman"/>
              </a:rPr>
              <a:t> </a:t>
            </a:r>
            <a:r>
              <a:rPr sz="2000" spc="75" dirty="0">
                <a:latin typeface="Cambria"/>
                <a:cs typeface="Cambria"/>
              </a:rPr>
              <a:t>arbitrarily</a:t>
            </a:r>
            <a:r>
              <a:rPr sz="2000" spc="25" dirty="0">
                <a:latin typeface="Times New Roman"/>
                <a:cs typeface="Times New Roman"/>
              </a:rPr>
              <a:t> </a:t>
            </a:r>
            <a:r>
              <a:rPr sz="2000" spc="30" dirty="0">
                <a:latin typeface="Cambria"/>
                <a:cs typeface="Cambria"/>
              </a:rPr>
              <a:t>long</a:t>
            </a:r>
            <a:r>
              <a:rPr sz="2000" spc="30" dirty="0">
                <a:latin typeface="Times New Roman"/>
                <a:cs typeface="Times New Roman"/>
              </a:rPr>
              <a:t> </a:t>
            </a:r>
            <a:r>
              <a:rPr sz="2000" dirty="0">
                <a:latin typeface="Cambria"/>
                <a:cs typeface="Cambria"/>
              </a:rPr>
              <a:t>sequence</a:t>
            </a:r>
            <a:r>
              <a:rPr sz="2000" spc="125" dirty="0">
                <a:latin typeface="Times New Roman"/>
                <a:cs typeface="Times New Roman"/>
              </a:rPr>
              <a:t> </a:t>
            </a:r>
            <a:r>
              <a:rPr sz="2000" dirty="0">
                <a:latin typeface="Cambria"/>
                <a:cs typeface="Cambria"/>
              </a:rPr>
              <a:t>of</a:t>
            </a:r>
            <a:r>
              <a:rPr sz="2000" spc="135" dirty="0">
                <a:latin typeface="Times New Roman"/>
                <a:cs typeface="Times New Roman"/>
              </a:rPr>
              <a:t> </a:t>
            </a:r>
            <a:r>
              <a:rPr sz="2000" spc="65" dirty="0">
                <a:latin typeface="Cambria"/>
                <a:cs typeface="Cambria"/>
              </a:rPr>
              <a:t>letters</a:t>
            </a:r>
            <a:r>
              <a:rPr sz="2000" spc="100" dirty="0">
                <a:latin typeface="Times New Roman"/>
                <a:cs typeface="Times New Roman"/>
              </a:rPr>
              <a:t> </a:t>
            </a:r>
            <a:r>
              <a:rPr sz="2000" spc="90" dirty="0">
                <a:latin typeface="Cambria"/>
                <a:cs typeface="Cambria"/>
              </a:rPr>
              <a:t>and</a:t>
            </a:r>
            <a:r>
              <a:rPr sz="2000" spc="140" dirty="0">
                <a:latin typeface="Times New Roman"/>
                <a:cs typeface="Times New Roman"/>
              </a:rPr>
              <a:t> </a:t>
            </a:r>
            <a:r>
              <a:rPr sz="2000" spc="75" dirty="0">
                <a:latin typeface="Cambria"/>
                <a:cs typeface="Cambria"/>
              </a:rPr>
              <a:t>digits.</a:t>
            </a:r>
            <a:endParaRPr sz="2000">
              <a:latin typeface="Cambria"/>
              <a:cs typeface="Cambria"/>
            </a:endParaRPr>
          </a:p>
          <a:p>
            <a:pPr marL="287020" marR="357505" indent="-274320">
              <a:lnSpc>
                <a:spcPts val="1920"/>
              </a:lnSpc>
              <a:spcBef>
                <a:spcPts val="600"/>
              </a:spcBef>
              <a:buClr>
                <a:srgbClr val="FE8537"/>
              </a:buClr>
              <a:buSzPct val="70000"/>
              <a:buFont typeface="Wingdings"/>
              <a:buChar char=""/>
              <a:tabLst>
                <a:tab pos="287020" algn="l"/>
              </a:tabLst>
            </a:pPr>
            <a:r>
              <a:rPr sz="2000" spc="95" dirty="0">
                <a:latin typeface="Cambria"/>
                <a:cs typeface="Cambria"/>
              </a:rPr>
              <a:t>The</a:t>
            </a:r>
            <a:r>
              <a:rPr sz="2000" spc="65" dirty="0">
                <a:latin typeface="Times New Roman"/>
                <a:cs typeface="Times New Roman"/>
              </a:rPr>
              <a:t> </a:t>
            </a:r>
            <a:r>
              <a:rPr sz="2000" spc="65" dirty="0">
                <a:latin typeface="Cambria"/>
                <a:cs typeface="Cambria"/>
              </a:rPr>
              <a:t>first</a:t>
            </a:r>
            <a:r>
              <a:rPr sz="2000" spc="25" dirty="0">
                <a:latin typeface="Times New Roman"/>
                <a:cs typeface="Times New Roman"/>
              </a:rPr>
              <a:t> </a:t>
            </a:r>
            <a:r>
              <a:rPr sz="2000" spc="70" dirty="0">
                <a:latin typeface="Cambria"/>
                <a:cs typeface="Cambria"/>
              </a:rPr>
              <a:t>character</a:t>
            </a:r>
            <a:r>
              <a:rPr sz="2000" spc="55" dirty="0">
                <a:latin typeface="Times New Roman"/>
                <a:cs typeface="Times New Roman"/>
              </a:rPr>
              <a:t> </a:t>
            </a:r>
            <a:r>
              <a:rPr sz="2000" spc="95" dirty="0">
                <a:latin typeface="Cambria"/>
                <a:cs typeface="Cambria"/>
              </a:rPr>
              <a:t>must</a:t>
            </a:r>
            <a:r>
              <a:rPr sz="2000" spc="55" dirty="0">
                <a:latin typeface="Times New Roman"/>
                <a:cs typeface="Times New Roman"/>
              </a:rPr>
              <a:t> </a:t>
            </a:r>
            <a:r>
              <a:rPr sz="2000" dirty="0">
                <a:latin typeface="Cambria"/>
                <a:cs typeface="Cambria"/>
              </a:rPr>
              <a:t>be</a:t>
            </a:r>
            <a:r>
              <a:rPr sz="2000" spc="55" dirty="0">
                <a:latin typeface="Times New Roman"/>
                <a:cs typeface="Times New Roman"/>
              </a:rPr>
              <a:t> </a:t>
            </a:r>
            <a:r>
              <a:rPr sz="2000" spc="135" dirty="0">
                <a:latin typeface="Cambria"/>
                <a:cs typeface="Cambria"/>
              </a:rPr>
              <a:t>a</a:t>
            </a:r>
            <a:r>
              <a:rPr sz="2000" spc="55" dirty="0">
                <a:latin typeface="Times New Roman"/>
                <a:cs typeface="Times New Roman"/>
              </a:rPr>
              <a:t> </a:t>
            </a:r>
            <a:r>
              <a:rPr sz="2000" spc="60" dirty="0">
                <a:latin typeface="Cambria"/>
                <a:cs typeface="Cambria"/>
              </a:rPr>
              <a:t>letter;</a:t>
            </a:r>
            <a:r>
              <a:rPr sz="2000" spc="20" dirty="0">
                <a:latin typeface="Times New Roman"/>
                <a:cs typeface="Times New Roman"/>
              </a:rPr>
              <a:t> </a:t>
            </a:r>
            <a:r>
              <a:rPr sz="2000" spc="55" dirty="0">
                <a:latin typeface="Cambria"/>
                <a:cs typeface="Cambria"/>
              </a:rPr>
              <a:t>the</a:t>
            </a:r>
            <a:r>
              <a:rPr sz="2000" spc="55" dirty="0">
                <a:latin typeface="Times New Roman"/>
                <a:cs typeface="Times New Roman"/>
              </a:rPr>
              <a:t> </a:t>
            </a:r>
            <a:r>
              <a:rPr sz="2000" dirty="0">
                <a:latin typeface="Cambria"/>
                <a:cs typeface="Cambria"/>
              </a:rPr>
              <a:t>underscore</a:t>
            </a:r>
            <a:r>
              <a:rPr sz="2000" spc="140" dirty="0">
                <a:latin typeface="Times New Roman"/>
                <a:cs typeface="Times New Roman"/>
              </a:rPr>
              <a:t> </a:t>
            </a:r>
            <a:r>
              <a:rPr sz="2000" dirty="0">
                <a:latin typeface="Cambria"/>
                <a:cs typeface="Cambria"/>
              </a:rPr>
              <a:t>(_)</a:t>
            </a:r>
            <a:r>
              <a:rPr sz="2000" spc="120" dirty="0">
                <a:latin typeface="Times New Roman"/>
                <a:cs typeface="Times New Roman"/>
              </a:rPr>
              <a:t> </a:t>
            </a:r>
            <a:r>
              <a:rPr sz="2000" spc="55" dirty="0">
                <a:latin typeface="Cambria"/>
                <a:cs typeface="Cambria"/>
              </a:rPr>
              <a:t>counts</a:t>
            </a:r>
            <a:r>
              <a:rPr sz="2000" spc="145" dirty="0">
                <a:latin typeface="Times New Roman"/>
                <a:cs typeface="Times New Roman"/>
              </a:rPr>
              <a:t> </a:t>
            </a:r>
            <a:r>
              <a:rPr sz="2000" spc="100" dirty="0">
                <a:latin typeface="Cambria"/>
                <a:cs typeface="Cambria"/>
              </a:rPr>
              <a:t>as</a:t>
            </a:r>
            <a:r>
              <a:rPr sz="2000" spc="150" dirty="0">
                <a:latin typeface="Times New Roman"/>
                <a:cs typeface="Times New Roman"/>
              </a:rPr>
              <a:t> </a:t>
            </a:r>
            <a:r>
              <a:rPr sz="2000" spc="135" dirty="0">
                <a:latin typeface="Cambria"/>
                <a:cs typeface="Cambria"/>
              </a:rPr>
              <a:t>a</a:t>
            </a:r>
            <a:r>
              <a:rPr sz="2000" spc="165" dirty="0">
                <a:latin typeface="Times New Roman"/>
                <a:cs typeface="Times New Roman"/>
              </a:rPr>
              <a:t> </a:t>
            </a:r>
            <a:r>
              <a:rPr sz="2000" spc="60" dirty="0">
                <a:latin typeface="Cambria"/>
                <a:cs typeface="Cambria"/>
              </a:rPr>
              <a:t>letter.</a:t>
            </a:r>
            <a:endParaRPr sz="2000">
              <a:latin typeface="Cambria"/>
              <a:cs typeface="Cambria"/>
            </a:endParaRPr>
          </a:p>
          <a:p>
            <a:pPr marL="286385" indent="-273685">
              <a:lnSpc>
                <a:spcPts val="2160"/>
              </a:lnSpc>
              <a:spcBef>
                <a:spcPts val="140"/>
              </a:spcBef>
              <a:buClr>
                <a:srgbClr val="FE8537"/>
              </a:buClr>
              <a:buSzPct val="70000"/>
              <a:buFont typeface="Wingdings"/>
              <a:buChar char=""/>
              <a:tabLst>
                <a:tab pos="286385" algn="l"/>
              </a:tabLst>
            </a:pPr>
            <a:r>
              <a:rPr sz="2000" spc="95" dirty="0">
                <a:latin typeface="Cambria"/>
                <a:cs typeface="Cambria"/>
              </a:rPr>
              <a:t>Upper</a:t>
            </a:r>
            <a:r>
              <a:rPr sz="2000" spc="60" dirty="0">
                <a:latin typeface="Times New Roman"/>
                <a:cs typeface="Times New Roman"/>
              </a:rPr>
              <a:t> </a:t>
            </a:r>
            <a:r>
              <a:rPr sz="2000" spc="90" dirty="0">
                <a:latin typeface="Cambria"/>
                <a:cs typeface="Cambria"/>
              </a:rPr>
              <a:t>and</a:t>
            </a:r>
            <a:r>
              <a:rPr sz="2000" spc="90" dirty="0">
                <a:latin typeface="Times New Roman"/>
                <a:cs typeface="Times New Roman"/>
              </a:rPr>
              <a:t> </a:t>
            </a:r>
            <a:r>
              <a:rPr sz="2000" dirty="0">
                <a:latin typeface="Cambria"/>
                <a:cs typeface="Cambria"/>
              </a:rPr>
              <a:t>lower-</a:t>
            </a:r>
            <a:r>
              <a:rPr sz="2000" spc="50" dirty="0">
                <a:latin typeface="Cambria"/>
                <a:cs typeface="Cambria"/>
              </a:rPr>
              <a:t>case</a:t>
            </a:r>
            <a:r>
              <a:rPr sz="2000" spc="55" dirty="0">
                <a:latin typeface="Times New Roman"/>
                <a:cs typeface="Times New Roman"/>
              </a:rPr>
              <a:t> </a:t>
            </a:r>
            <a:r>
              <a:rPr sz="2000" spc="65" dirty="0">
                <a:latin typeface="Cambria"/>
                <a:cs typeface="Cambria"/>
              </a:rPr>
              <a:t>letters</a:t>
            </a:r>
            <a:r>
              <a:rPr sz="2000" spc="30" dirty="0">
                <a:latin typeface="Times New Roman"/>
                <a:cs typeface="Times New Roman"/>
              </a:rPr>
              <a:t> </a:t>
            </a:r>
            <a:r>
              <a:rPr sz="2000" spc="70" dirty="0">
                <a:latin typeface="Cambria"/>
                <a:cs typeface="Cambria"/>
              </a:rPr>
              <a:t>are</a:t>
            </a:r>
            <a:r>
              <a:rPr sz="2000" spc="80" dirty="0">
                <a:latin typeface="Times New Roman"/>
                <a:cs typeface="Times New Roman"/>
              </a:rPr>
              <a:t> </a:t>
            </a:r>
            <a:r>
              <a:rPr sz="2000" spc="60" dirty="0">
                <a:latin typeface="Cambria"/>
                <a:cs typeface="Cambria"/>
              </a:rPr>
              <a:t>different.</a:t>
            </a:r>
            <a:endParaRPr sz="2000">
              <a:latin typeface="Cambria"/>
              <a:cs typeface="Cambria"/>
            </a:endParaRPr>
          </a:p>
          <a:p>
            <a:pPr marL="287020">
              <a:lnSpc>
                <a:spcPts val="2160"/>
              </a:lnSpc>
            </a:pPr>
            <a:r>
              <a:rPr sz="2000" spc="125" dirty="0">
                <a:latin typeface="Cambria"/>
                <a:cs typeface="Cambria"/>
              </a:rPr>
              <a:t>All</a:t>
            </a:r>
            <a:r>
              <a:rPr sz="2000" spc="40" dirty="0">
                <a:latin typeface="Times New Roman"/>
                <a:cs typeface="Times New Roman"/>
              </a:rPr>
              <a:t> </a:t>
            </a:r>
            <a:r>
              <a:rPr sz="2000" spc="70" dirty="0">
                <a:latin typeface="Cambria"/>
                <a:cs typeface="Cambria"/>
              </a:rPr>
              <a:t>characters</a:t>
            </a:r>
            <a:r>
              <a:rPr sz="2000" spc="40" dirty="0">
                <a:latin typeface="Times New Roman"/>
                <a:cs typeface="Times New Roman"/>
              </a:rPr>
              <a:t> </a:t>
            </a:r>
            <a:r>
              <a:rPr sz="2000" spc="70" dirty="0">
                <a:latin typeface="Cambria"/>
                <a:cs typeface="Cambria"/>
              </a:rPr>
              <a:t>are</a:t>
            </a:r>
            <a:r>
              <a:rPr sz="2000" spc="55" dirty="0">
                <a:latin typeface="Times New Roman"/>
                <a:cs typeface="Times New Roman"/>
              </a:rPr>
              <a:t> </a:t>
            </a:r>
            <a:r>
              <a:rPr sz="2000" spc="70" dirty="0">
                <a:latin typeface="Cambria"/>
                <a:cs typeface="Cambria"/>
              </a:rPr>
              <a:t>significant.</a:t>
            </a:r>
            <a:endParaRPr sz="2000">
              <a:latin typeface="Cambria"/>
              <a:cs typeface="Cambria"/>
            </a:endParaRPr>
          </a:p>
          <a:p>
            <a:pPr marL="287020" marR="274955" indent="-274320">
              <a:lnSpc>
                <a:spcPts val="1920"/>
              </a:lnSpc>
              <a:spcBef>
                <a:spcPts val="585"/>
              </a:spcBef>
              <a:buClr>
                <a:srgbClr val="FE8537"/>
              </a:buClr>
              <a:buSzPct val="70000"/>
              <a:buFont typeface="Wingdings"/>
              <a:buChar char=""/>
              <a:tabLst>
                <a:tab pos="287020" algn="l"/>
              </a:tabLst>
            </a:pPr>
            <a:r>
              <a:rPr sz="2000" spc="95" dirty="0">
                <a:latin typeface="Cambria"/>
                <a:cs typeface="Cambria"/>
              </a:rPr>
              <a:t>The</a:t>
            </a:r>
            <a:r>
              <a:rPr sz="2000" spc="65" dirty="0">
                <a:latin typeface="Times New Roman"/>
                <a:cs typeface="Times New Roman"/>
              </a:rPr>
              <a:t> </a:t>
            </a:r>
            <a:r>
              <a:rPr sz="2000" spc="70" dirty="0">
                <a:latin typeface="Cambria"/>
                <a:cs typeface="Cambria"/>
              </a:rPr>
              <a:t>digits</a:t>
            </a:r>
            <a:r>
              <a:rPr sz="2000" spc="20" dirty="0">
                <a:latin typeface="Times New Roman"/>
                <a:cs typeface="Times New Roman"/>
              </a:rPr>
              <a:t> </a:t>
            </a:r>
            <a:r>
              <a:rPr sz="2000" dirty="0">
                <a:latin typeface="Cambria"/>
                <a:cs typeface="Cambria"/>
              </a:rPr>
              <a:t>0</a:t>
            </a:r>
            <a:r>
              <a:rPr sz="2000" spc="55" dirty="0">
                <a:latin typeface="Times New Roman"/>
                <a:cs typeface="Times New Roman"/>
              </a:rPr>
              <a:t> </a:t>
            </a:r>
            <a:r>
              <a:rPr sz="2000" spc="70" dirty="0">
                <a:latin typeface="Cambria"/>
                <a:cs typeface="Cambria"/>
              </a:rPr>
              <a:t>through</a:t>
            </a:r>
            <a:r>
              <a:rPr sz="2000" spc="45" dirty="0">
                <a:latin typeface="Times New Roman"/>
                <a:cs typeface="Times New Roman"/>
              </a:rPr>
              <a:t> </a:t>
            </a:r>
            <a:r>
              <a:rPr sz="2000" dirty="0">
                <a:latin typeface="Cambria"/>
                <a:cs typeface="Cambria"/>
              </a:rPr>
              <a:t>9</a:t>
            </a:r>
            <a:r>
              <a:rPr sz="2000" spc="50" dirty="0">
                <a:latin typeface="Times New Roman"/>
                <a:cs typeface="Times New Roman"/>
              </a:rPr>
              <a:t> </a:t>
            </a:r>
            <a:r>
              <a:rPr sz="2000" spc="75" dirty="0">
                <a:latin typeface="Cambria"/>
                <a:cs typeface="Cambria"/>
              </a:rPr>
              <a:t>can</a:t>
            </a:r>
            <a:r>
              <a:rPr sz="2000" spc="65" dirty="0">
                <a:latin typeface="Times New Roman"/>
                <a:cs typeface="Times New Roman"/>
              </a:rPr>
              <a:t> </a:t>
            </a:r>
            <a:r>
              <a:rPr sz="2000" dirty="0">
                <a:latin typeface="Cambria"/>
                <a:cs typeface="Cambria"/>
              </a:rPr>
              <a:t>be</a:t>
            </a:r>
            <a:r>
              <a:rPr sz="2000" spc="50" dirty="0">
                <a:latin typeface="Times New Roman"/>
                <a:cs typeface="Times New Roman"/>
              </a:rPr>
              <a:t> </a:t>
            </a:r>
            <a:r>
              <a:rPr sz="2000" spc="75" dirty="0">
                <a:latin typeface="Cambria"/>
                <a:cs typeface="Cambria"/>
              </a:rPr>
              <a:t>part</a:t>
            </a:r>
            <a:r>
              <a:rPr sz="2000" spc="50" dirty="0">
                <a:latin typeface="Times New Roman"/>
                <a:cs typeface="Times New Roman"/>
              </a:rPr>
              <a:t> </a:t>
            </a:r>
            <a:r>
              <a:rPr sz="2000" dirty="0">
                <a:latin typeface="Cambria"/>
                <a:cs typeface="Cambria"/>
              </a:rPr>
              <a:t>of</a:t>
            </a:r>
            <a:r>
              <a:rPr sz="2000" spc="45" dirty="0">
                <a:latin typeface="Times New Roman"/>
                <a:cs typeface="Times New Roman"/>
              </a:rPr>
              <a:t> </a:t>
            </a:r>
            <a:r>
              <a:rPr sz="2000" spc="55" dirty="0">
                <a:latin typeface="Cambria"/>
                <a:cs typeface="Cambria"/>
              </a:rPr>
              <a:t>the</a:t>
            </a:r>
            <a:r>
              <a:rPr sz="2000" spc="55" dirty="0">
                <a:latin typeface="Times New Roman"/>
                <a:cs typeface="Times New Roman"/>
              </a:rPr>
              <a:t> </a:t>
            </a:r>
            <a:r>
              <a:rPr sz="2000" spc="60" dirty="0">
                <a:latin typeface="Cambria"/>
                <a:cs typeface="Cambria"/>
              </a:rPr>
              <a:t>identifier</a:t>
            </a:r>
            <a:r>
              <a:rPr sz="2000" spc="75" dirty="0">
                <a:latin typeface="Times New Roman"/>
                <a:cs typeface="Times New Roman"/>
              </a:rPr>
              <a:t> </a:t>
            </a:r>
            <a:r>
              <a:rPr sz="2000" dirty="0">
                <a:latin typeface="Cambria"/>
                <a:cs typeface="Cambria"/>
              </a:rPr>
              <a:t>except</a:t>
            </a:r>
            <a:r>
              <a:rPr sz="2000" spc="110" dirty="0">
                <a:latin typeface="Times New Roman"/>
                <a:cs typeface="Times New Roman"/>
              </a:rPr>
              <a:t> </a:t>
            </a:r>
            <a:r>
              <a:rPr sz="2000" dirty="0">
                <a:latin typeface="Cambria"/>
                <a:cs typeface="Cambria"/>
              </a:rPr>
              <a:t>for</a:t>
            </a:r>
            <a:r>
              <a:rPr sz="2000" spc="100" dirty="0">
                <a:latin typeface="Times New Roman"/>
                <a:cs typeface="Times New Roman"/>
              </a:rPr>
              <a:t> </a:t>
            </a:r>
            <a:r>
              <a:rPr sz="2000" spc="80" dirty="0">
                <a:latin typeface="Cambria"/>
                <a:cs typeface="Cambria"/>
              </a:rPr>
              <a:t>the</a:t>
            </a:r>
            <a:r>
              <a:rPr sz="2000" spc="125" dirty="0">
                <a:latin typeface="Times New Roman"/>
                <a:cs typeface="Times New Roman"/>
              </a:rPr>
              <a:t> </a:t>
            </a:r>
            <a:r>
              <a:rPr sz="2000" spc="65" dirty="0">
                <a:latin typeface="Cambria"/>
                <a:cs typeface="Cambria"/>
              </a:rPr>
              <a:t>first</a:t>
            </a:r>
            <a:r>
              <a:rPr sz="2000" spc="100" dirty="0">
                <a:latin typeface="Times New Roman"/>
                <a:cs typeface="Times New Roman"/>
              </a:rPr>
              <a:t> </a:t>
            </a:r>
            <a:r>
              <a:rPr sz="2000" spc="65" dirty="0">
                <a:latin typeface="Cambria"/>
                <a:cs typeface="Cambria"/>
              </a:rPr>
              <a:t>character.</a:t>
            </a:r>
            <a:endParaRPr sz="2000">
              <a:latin typeface="Cambria"/>
              <a:cs typeface="Cambria"/>
            </a:endParaRPr>
          </a:p>
          <a:p>
            <a:pPr marL="287020" marR="5080" indent="-274320">
              <a:lnSpc>
                <a:spcPct val="80000"/>
              </a:lnSpc>
              <a:spcBef>
                <a:spcPts val="615"/>
              </a:spcBef>
              <a:buClr>
                <a:srgbClr val="FE8537"/>
              </a:buClr>
              <a:buSzPct val="70000"/>
              <a:buFont typeface="Wingdings"/>
              <a:buChar char=""/>
              <a:tabLst>
                <a:tab pos="287020" algn="l"/>
              </a:tabLst>
            </a:pPr>
            <a:r>
              <a:rPr sz="2000" spc="70" dirty="0">
                <a:latin typeface="Cambria"/>
                <a:cs typeface="Cambria"/>
              </a:rPr>
              <a:t>Identifiers</a:t>
            </a:r>
            <a:r>
              <a:rPr sz="2000" spc="15" dirty="0">
                <a:latin typeface="Times New Roman"/>
                <a:cs typeface="Times New Roman"/>
              </a:rPr>
              <a:t> </a:t>
            </a:r>
            <a:r>
              <a:rPr sz="2000" spc="70" dirty="0">
                <a:latin typeface="Cambria"/>
                <a:cs typeface="Cambria"/>
              </a:rPr>
              <a:t>are</a:t>
            </a:r>
            <a:r>
              <a:rPr sz="2000" spc="55" dirty="0">
                <a:latin typeface="Times New Roman"/>
                <a:cs typeface="Times New Roman"/>
              </a:rPr>
              <a:t> </a:t>
            </a:r>
            <a:r>
              <a:rPr sz="2000" spc="80" dirty="0">
                <a:latin typeface="Cambria"/>
                <a:cs typeface="Cambria"/>
              </a:rPr>
              <a:t>unlimited</a:t>
            </a:r>
            <a:r>
              <a:rPr sz="2000" spc="25" dirty="0">
                <a:latin typeface="Times New Roman"/>
                <a:cs typeface="Times New Roman"/>
              </a:rPr>
              <a:t> </a:t>
            </a:r>
            <a:r>
              <a:rPr sz="2000" spc="90" dirty="0">
                <a:latin typeface="Cambria"/>
                <a:cs typeface="Cambria"/>
              </a:rPr>
              <a:t>in</a:t>
            </a:r>
            <a:r>
              <a:rPr sz="2000" spc="55" dirty="0">
                <a:latin typeface="Times New Roman"/>
                <a:cs typeface="Times New Roman"/>
              </a:rPr>
              <a:t> </a:t>
            </a:r>
            <a:r>
              <a:rPr sz="2000" spc="95" dirty="0">
                <a:latin typeface="Cambria"/>
                <a:cs typeface="Cambria"/>
              </a:rPr>
              <a:t>length.</a:t>
            </a:r>
            <a:r>
              <a:rPr sz="2000" spc="25" dirty="0">
                <a:latin typeface="Times New Roman"/>
                <a:cs typeface="Times New Roman"/>
              </a:rPr>
              <a:t> </a:t>
            </a:r>
            <a:r>
              <a:rPr sz="2000" spc="130" dirty="0">
                <a:latin typeface="Cambria"/>
                <a:cs typeface="Cambria"/>
              </a:rPr>
              <a:t>Case</a:t>
            </a:r>
            <a:r>
              <a:rPr sz="2000" spc="50" dirty="0">
                <a:latin typeface="Times New Roman"/>
                <a:cs typeface="Times New Roman"/>
              </a:rPr>
              <a:t> </a:t>
            </a:r>
            <a:r>
              <a:rPr sz="2000" spc="45" dirty="0">
                <a:latin typeface="Cambria"/>
                <a:cs typeface="Cambria"/>
              </a:rPr>
              <a:t>is</a:t>
            </a:r>
            <a:r>
              <a:rPr sz="2000" spc="45" dirty="0">
                <a:latin typeface="Times New Roman"/>
                <a:cs typeface="Times New Roman"/>
              </a:rPr>
              <a:t> </a:t>
            </a:r>
            <a:r>
              <a:rPr sz="2000" spc="75" dirty="0">
                <a:latin typeface="Cambria"/>
                <a:cs typeface="Cambria"/>
              </a:rPr>
              <a:t>significant</a:t>
            </a:r>
            <a:r>
              <a:rPr sz="2000" spc="5" dirty="0">
                <a:latin typeface="Times New Roman"/>
                <a:cs typeface="Times New Roman"/>
              </a:rPr>
              <a:t> </a:t>
            </a:r>
            <a:r>
              <a:rPr sz="2000" spc="105" dirty="0">
                <a:latin typeface="Cambria"/>
                <a:cs typeface="Cambria"/>
              </a:rPr>
              <a:t>i.e.,</a:t>
            </a:r>
            <a:r>
              <a:rPr sz="2000" spc="30" dirty="0">
                <a:latin typeface="Times New Roman"/>
                <a:cs typeface="Times New Roman"/>
              </a:rPr>
              <a:t> </a:t>
            </a:r>
            <a:r>
              <a:rPr sz="2000" spc="80" dirty="0">
                <a:latin typeface="Cambria"/>
                <a:cs typeface="Cambria"/>
              </a:rPr>
              <a:t>Python</a:t>
            </a:r>
            <a:r>
              <a:rPr sz="2000" spc="55" dirty="0">
                <a:latin typeface="Times New Roman"/>
                <a:cs typeface="Times New Roman"/>
              </a:rPr>
              <a:t> </a:t>
            </a:r>
            <a:r>
              <a:rPr sz="2000" spc="70" dirty="0">
                <a:latin typeface="Cambria"/>
                <a:cs typeface="Cambria"/>
              </a:rPr>
              <a:t>is</a:t>
            </a:r>
            <a:r>
              <a:rPr sz="2000" spc="50" dirty="0">
                <a:latin typeface="Times New Roman"/>
                <a:cs typeface="Times New Roman"/>
              </a:rPr>
              <a:t> </a:t>
            </a:r>
            <a:r>
              <a:rPr sz="2000" spc="55" dirty="0">
                <a:latin typeface="Cambria"/>
                <a:cs typeface="Cambria"/>
              </a:rPr>
              <a:t>case</a:t>
            </a:r>
            <a:r>
              <a:rPr sz="2000" spc="50" dirty="0">
                <a:latin typeface="Times New Roman"/>
                <a:cs typeface="Times New Roman"/>
              </a:rPr>
              <a:t> </a:t>
            </a:r>
            <a:r>
              <a:rPr sz="2000" spc="65" dirty="0">
                <a:latin typeface="Cambria"/>
                <a:cs typeface="Cambria"/>
              </a:rPr>
              <a:t>sensitive</a:t>
            </a:r>
            <a:r>
              <a:rPr sz="2000" spc="15" dirty="0">
                <a:latin typeface="Times New Roman"/>
                <a:cs typeface="Times New Roman"/>
              </a:rPr>
              <a:t> </a:t>
            </a:r>
            <a:r>
              <a:rPr sz="2000" spc="75" dirty="0">
                <a:latin typeface="Cambria"/>
                <a:cs typeface="Cambria"/>
              </a:rPr>
              <a:t>as</a:t>
            </a:r>
            <a:r>
              <a:rPr sz="2000" spc="75" dirty="0">
                <a:latin typeface="Times New Roman"/>
                <a:cs typeface="Times New Roman"/>
              </a:rPr>
              <a:t> </a:t>
            </a:r>
            <a:r>
              <a:rPr sz="2000" spc="85" dirty="0">
                <a:latin typeface="Cambria"/>
                <a:cs typeface="Cambria"/>
              </a:rPr>
              <a:t>it</a:t>
            </a:r>
            <a:r>
              <a:rPr sz="2000" spc="60" dirty="0">
                <a:latin typeface="Times New Roman"/>
                <a:cs typeface="Times New Roman"/>
              </a:rPr>
              <a:t> </a:t>
            </a:r>
            <a:r>
              <a:rPr sz="2000" spc="75" dirty="0">
                <a:latin typeface="Cambria"/>
                <a:cs typeface="Cambria"/>
              </a:rPr>
              <a:t>treats</a:t>
            </a:r>
            <a:r>
              <a:rPr sz="2000" spc="65" dirty="0">
                <a:latin typeface="Times New Roman"/>
                <a:cs typeface="Times New Roman"/>
              </a:rPr>
              <a:t> </a:t>
            </a:r>
            <a:r>
              <a:rPr sz="2000" spc="55" dirty="0">
                <a:latin typeface="Cambria"/>
                <a:cs typeface="Cambria"/>
              </a:rPr>
              <a:t>upper</a:t>
            </a:r>
            <a:r>
              <a:rPr sz="2000" spc="55" dirty="0">
                <a:latin typeface="Times New Roman"/>
                <a:cs typeface="Times New Roman"/>
              </a:rPr>
              <a:t> </a:t>
            </a:r>
            <a:r>
              <a:rPr sz="2000" spc="90" dirty="0">
                <a:latin typeface="Cambria"/>
                <a:cs typeface="Cambria"/>
              </a:rPr>
              <a:t>and</a:t>
            </a:r>
            <a:r>
              <a:rPr sz="2000" spc="90" dirty="0">
                <a:latin typeface="Times New Roman"/>
                <a:cs typeface="Times New Roman"/>
              </a:rPr>
              <a:t> </a:t>
            </a:r>
            <a:r>
              <a:rPr sz="2000" dirty="0">
                <a:latin typeface="Cambria"/>
                <a:cs typeface="Cambria"/>
              </a:rPr>
              <a:t>lower-</a:t>
            </a:r>
            <a:r>
              <a:rPr sz="2000" spc="55" dirty="0">
                <a:latin typeface="Cambria"/>
                <a:cs typeface="Cambria"/>
              </a:rPr>
              <a:t>case</a:t>
            </a:r>
            <a:r>
              <a:rPr sz="2000" spc="35" dirty="0">
                <a:latin typeface="Times New Roman"/>
                <a:cs typeface="Times New Roman"/>
              </a:rPr>
              <a:t> </a:t>
            </a:r>
            <a:r>
              <a:rPr sz="2000" spc="60" dirty="0">
                <a:latin typeface="Cambria"/>
                <a:cs typeface="Cambria"/>
              </a:rPr>
              <a:t>characters</a:t>
            </a:r>
            <a:r>
              <a:rPr sz="2000" spc="60" dirty="0">
                <a:latin typeface="Times New Roman"/>
                <a:cs typeface="Times New Roman"/>
              </a:rPr>
              <a:t> </a:t>
            </a:r>
            <a:r>
              <a:rPr sz="2000" spc="60" dirty="0">
                <a:latin typeface="Cambria"/>
                <a:cs typeface="Cambria"/>
              </a:rPr>
              <a:t>differently.</a:t>
            </a:r>
            <a:endParaRPr sz="2000">
              <a:latin typeface="Cambria"/>
              <a:cs typeface="Cambria"/>
            </a:endParaRPr>
          </a:p>
          <a:p>
            <a:pPr marL="286385" indent="-273685">
              <a:lnSpc>
                <a:spcPts val="2160"/>
              </a:lnSpc>
              <a:spcBef>
                <a:spcPts val="120"/>
              </a:spcBef>
              <a:buClr>
                <a:srgbClr val="FE8537"/>
              </a:buClr>
              <a:buSzPct val="70000"/>
              <a:buFont typeface="Wingdings"/>
              <a:buChar char=""/>
              <a:tabLst>
                <a:tab pos="286385" algn="l"/>
              </a:tabLst>
            </a:pPr>
            <a:r>
              <a:rPr sz="2000" spc="150" dirty="0">
                <a:latin typeface="Cambria"/>
                <a:cs typeface="Cambria"/>
              </a:rPr>
              <a:t>An</a:t>
            </a:r>
            <a:r>
              <a:rPr sz="2000" spc="75" dirty="0">
                <a:latin typeface="Times New Roman"/>
                <a:cs typeface="Times New Roman"/>
              </a:rPr>
              <a:t> </a:t>
            </a:r>
            <a:r>
              <a:rPr sz="2000" spc="60" dirty="0">
                <a:latin typeface="Cambria"/>
                <a:cs typeface="Cambria"/>
              </a:rPr>
              <a:t>identifier</a:t>
            </a:r>
            <a:r>
              <a:rPr sz="2000" spc="20" dirty="0">
                <a:latin typeface="Times New Roman"/>
                <a:cs typeface="Times New Roman"/>
              </a:rPr>
              <a:t> </a:t>
            </a:r>
            <a:r>
              <a:rPr sz="2000" spc="60" dirty="0">
                <a:latin typeface="Cambria"/>
                <a:cs typeface="Cambria"/>
              </a:rPr>
              <a:t>cannot</a:t>
            </a:r>
            <a:r>
              <a:rPr sz="2000" spc="60" dirty="0">
                <a:latin typeface="Times New Roman"/>
                <a:cs typeface="Times New Roman"/>
              </a:rPr>
              <a:t> </a:t>
            </a:r>
            <a:r>
              <a:rPr sz="2000" spc="65" dirty="0">
                <a:latin typeface="Cambria"/>
                <a:cs typeface="Cambria"/>
              </a:rPr>
              <a:t>contain</a:t>
            </a:r>
            <a:r>
              <a:rPr sz="2000" spc="35" dirty="0">
                <a:latin typeface="Times New Roman"/>
                <a:cs typeface="Times New Roman"/>
              </a:rPr>
              <a:t> </a:t>
            </a:r>
            <a:r>
              <a:rPr sz="2000" spc="100" dirty="0">
                <a:latin typeface="Cambria"/>
                <a:cs typeface="Cambria"/>
              </a:rPr>
              <a:t>any</a:t>
            </a:r>
            <a:r>
              <a:rPr sz="2000" spc="75" dirty="0">
                <a:latin typeface="Times New Roman"/>
                <a:cs typeface="Times New Roman"/>
              </a:rPr>
              <a:t> </a:t>
            </a:r>
            <a:r>
              <a:rPr sz="2000" spc="45" dirty="0">
                <a:latin typeface="Cambria"/>
                <a:cs typeface="Cambria"/>
              </a:rPr>
              <a:t>special</a:t>
            </a:r>
            <a:endParaRPr sz="2000">
              <a:latin typeface="Cambria"/>
              <a:cs typeface="Cambria"/>
            </a:endParaRPr>
          </a:p>
          <a:p>
            <a:pPr marL="287020">
              <a:lnSpc>
                <a:spcPts val="2160"/>
              </a:lnSpc>
            </a:pPr>
            <a:r>
              <a:rPr sz="2000" spc="65" dirty="0">
                <a:latin typeface="Cambria"/>
                <a:cs typeface="Cambria"/>
              </a:rPr>
              <a:t>character</a:t>
            </a:r>
            <a:r>
              <a:rPr sz="2000" spc="210" dirty="0">
                <a:latin typeface="Times New Roman"/>
                <a:cs typeface="Times New Roman"/>
              </a:rPr>
              <a:t> </a:t>
            </a:r>
            <a:r>
              <a:rPr sz="2000" dirty="0">
                <a:latin typeface="Cambria"/>
                <a:cs typeface="Cambria"/>
              </a:rPr>
              <a:t>except</a:t>
            </a:r>
            <a:r>
              <a:rPr sz="2000" spc="210" dirty="0">
                <a:latin typeface="Times New Roman"/>
                <a:cs typeface="Times New Roman"/>
              </a:rPr>
              <a:t> </a:t>
            </a:r>
            <a:r>
              <a:rPr sz="2000" dirty="0">
                <a:latin typeface="Cambria"/>
                <a:cs typeface="Cambria"/>
              </a:rPr>
              <a:t>for</a:t>
            </a:r>
            <a:r>
              <a:rPr sz="2000" spc="215" dirty="0">
                <a:latin typeface="Times New Roman"/>
                <a:cs typeface="Times New Roman"/>
              </a:rPr>
              <a:t> </a:t>
            </a:r>
            <a:r>
              <a:rPr sz="2000" dirty="0">
                <a:latin typeface="Cambria"/>
                <a:cs typeface="Cambria"/>
              </a:rPr>
              <a:t>underscore</a:t>
            </a:r>
            <a:r>
              <a:rPr sz="2000" spc="220" dirty="0">
                <a:latin typeface="Times New Roman"/>
                <a:cs typeface="Times New Roman"/>
              </a:rPr>
              <a:t> </a:t>
            </a:r>
            <a:r>
              <a:rPr sz="2000" spc="30" dirty="0">
                <a:latin typeface="Cambria"/>
                <a:cs typeface="Cambria"/>
              </a:rPr>
              <a:t>(_).</a:t>
            </a:r>
            <a:endParaRPr sz="2000">
              <a:latin typeface="Cambria"/>
              <a:cs typeface="Cambria"/>
            </a:endParaRPr>
          </a:p>
          <a:p>
            <a:pPr marL="286385" indent="-273685">
              <a:lnSpc>
                <a:spcPts val="2160"/>
              </a:lnSpc>
              <a:spcBef>
                <a:spcPts val="120"/>
              </a:spcBef>
              <a:buClr>
                <a:srgbClr val="FE8537"/>
              </a:buClr>
              <a:buSzPct val="70000"/>
              <a:buFont typeface="Wingdings"/>
              <a:buChar char=""/>
              <a:tabLst>
                <a:tab pos="286385" algn="l"/>
              </a:tabLst>
            </a:pPr>
            <a:r>
              <a:rPr sz="2000" spc="150" dirty="0">
                <a:latin typeface="Cambria"/>
                <a:cs typeface="Cambria"/>
              </a:rPr>
              <a:t>An</a:t>
            </a:r>
            <a:r>
              <a:rPr sz="2000" spc="120" dirty="0">
                <a:latin typeface="Times New Roman"/>
                <a:cs typeface="Times New Roman"/>
              </a:rPr>
              <a:t> </a:t>
            </a:r>
            <a:r>
              <a:rPr sz="2000" spc="60" dirty="0">
                <a:latin typeface="Cambria"/>
                <a:cs typeface="Cambria"/>
              </a:rPr>
              <a:t>identifier</a:t>
            </a:r>
            <a:r>
              <a:rPr sz="2000" spc="75" dirty="0">
                <a:latin typeface="Times New Roman"/>
                <a:cs typeface="Times New Roman"/>
              </a:rPr>
              <a:t> </a:t>
            </a:r>
            <a:r>
              <a:rPr sz="2000" spc="90" dirty="0">
                <a:latin typeface="Cambria"/>
                <a:cs typeface="Cambria"/>
              </a:rPr>
              <a:t>must</a:t>
            </a:r>
            <a:r>
              <a:rPr sz="2000" spc="120" dirty="0">
                <a:latin typeface="Times New Roman"/>
                <a:cs typeface="Times New Roman"/>
              </a:rPr>
              <a:t> </a:t>
            </a:r>
            <a:r>
              <a:rPr sz="2000" dirty="0">
                <a:latin typeface="Cambria"/>
                <a:cs typeface="Cambria"/>
              </a:rPr>
              <a:t>not</a:t>
            </a:r>
            <a:r>
              <a:rPr sz="2000" spc="110" dirty="0">
                <a:latin typeface="Times New Roman"/>
                <a:cs typeface="Times New Roman"/>
              </a:rPr>
              <a:t> </a:t>
            </a:r>
            <a:r>
              <a:rPr sz="2000" dirty="0">
                <a:latin typeface="Cambria"/>
                <a:cs typeface="Cambria"/>
              </a:rPr>
              <a:t>be</a:t>
            </a:r>
            <a:r>
              <a:rPr sz="2000" spc="95" dirty="0">
                <a:latin typeface="Times New Roman"/>
                <a:cs typeface="Times New Roman"/>
              </a:rPr>
              <a:t> </a:t>
            </a:r>
            <a:r>
              <a:rPr sz="2000" spc="135" dirty="0">
                <a:latin typeface="Cambria"/>
                <a:cs typeface="Cambria"/>
              </a:rPr>
              <a:t>a</a:t>
            </a:r>
            <a:r>
              <a:rPr sz="2000" spc="125" dirty="0">
                <a:latin typeface="Times New Roman"/>
                <a:cs typeface="Times New Roman"/>
              </a:rPr>
              <a:t> </a:t>
            </a:r>
            <a:r>
              <a:rPr sz="2000" dirty="0">
                <a:latin typeface="Cambria"/>
                <a:cs typeface="Cambria"/>
              </a:rPr>
              <a:t>keyword</a:t>
            </a:r>
            <a:r>
              <a:rPr sz="2000" spc="80" dirty="0">
                <a:latin typeface="Times New Roman"/>
                <a:cs typeface="Times New Roman"/>
              </a:rPr>
              <a:t> </a:t>
            </a:r>
            <a:r>
              <a:rPr sz="2000" spc="-25" dirty="0">
                <a:latin typeface="Cambria"/>
                <a:cs typeface="Cambria"/>
              </a:rPr>
              <a:t>of</a:t>
            </a:r>
            <a:endParaRPr sz="2000">
              <a:latin typeface="Cambria"/>
              <a:cs typeface="Cambria"/>
            </a:endParaRPr>
          </a:p>
          <a:p>
            <a:pPr marL="287020">
              <a:lnSpc>
                <a:spcPts val="2160"/>
              </a:lnSpc>
            </a:pPr>
            <a:r>
              <a:rPr sz="2000" spc="60" dirty="0">
                <a:latin typeface="Cambria"/>
                <a:cs typeface="Cambria"/>
              </a:rPr>
              <a:t>python.</a:t>
            </a:r>
            <a:endParaRPr sz="2000">
              <a:latin typeface="Cambria"/>
              <a:cs typeface="Cambria"/>
            </a:endParaRPr>
          </a:p>
        </p:txBody>
      </p:sp>
      <p:sp>
        <p:nvSpPr>
          <p:cNvPr id="14" name="object 14"/>
          <p:cNvSpPr txBox="1"/>
          <p:nvPr/>
        </p:nvSpPr>
        <p:spPr>
          <a:xfrm>
            <a:off x="8099581" y="2169538"/>
            <a:ext cx="1962144" cy="1036181"/>
          </a:xfrm>
          <a:prstGeom prst="rect">
            <a:avLst/>
          </a:prstGeom>
        </p:spPr>
        <p:txBody>
          <a:bodyPr vert="horz" wrap="square" lIns="0" tIns="12700" rIns="0" bIns="0" rtlCol="0">
            <a:spAutoFit/>
          </a:bodyPr>
          <a:lstStyle/>
          <a:p>
            <a:pPr marL="12700" marR="5080">
              <a:lnSpc>
                <a:spcPct val="100000"/>
              </a:lnSpc>
              <a:spcBef>
                <a:spcPts val="100"/>
              </a:spcBef>
            </a:pPr>
            <a:r>
              <a:rPr sz="1800" b="1" spc="114" dirty="0">
                <a:latin typeface="Cambria"/>
                <a:cs typeface="Cambria"/>
              </a:rPr>
              <a:t>Invalid</a:t>
            </a:r>
            <a:r>
              <a:rPr sz="1800" spc="114" dirty="0">
                <a:latin typeface="Times New Roman"/>
                <a:cs typeface="Times New Roman"/>
              </a:rPr>
              <a:t> </a:t>
            </a:r>
            <a:r>
              <a:rPr sz="1800" b="1" spc="95" dirty="0">
                <a:latin typeface="Cambria"/>
                <a:cs typeface="Cambria"/>
              </a:rPr>
              <a:t>Identifier</a:t>
            </a:r>
            <a:r>
              <a:rPr sz="1800" spc="95" dirty="0">
                <a:latin typeface="Times New Roman"/>
                <a:cs typeface="Times New Roman"/>
              </a:rPr>
              <a:t> </a:t>
            </a:r>
            <a:r>
              <a:rPr sz="1800" b="1" spc="20" dirty="0">
                <a:latin typeface="Cambria"/>
                <a:cs typeface="Cambria"/>
              </a:rPr>
              <a:t>s</a:t>
            </a:r>
            <a:endParaRPr sz="1800" dirty="0">
              <a:latin typeface="Cambria"/>
              <a:cs typeface="Cambria"/>
            </a:endParaRPr>
          </a:p>
          <a:p>
            <a:pPr marL="12700">
              <a:lnSpc>
                <a:spcPct val="100000"/>
              </a:lnSpc>
              <a:spcBef>
                <a:spcPts val="1455"/>
              </a:spcBef>
            </a:pPr>
            <a:r>
              <a:rPr sz="1800" spc="-10" dirty="0">
                <a:latin typeface="Cambria"/>
                <a:cs typeface="Cambria"/>
              </a:rPr>
              <a:t>@core</a:t>
            </a:r>
            <a:endParaRPr sz="1800" dirty="0">
              <a:latin typeface="Cambria"/>
              <a:cs typeface="Cambria"/>
            </a:endParaRPr>
          </a:p>
        </p:txBody>
      </p:sp>
      <p:sp>
        <p:nvSpPr>
          <p:cNvPr id="15" name="object 15"/>
          <p:cNvSpPr txBox="1"/>
          <p:nvPr/>
        </p:nvSpPr>
        <p:spPr>
          <a:xfrm>
            <a:off x="7845961" y="3463611"/>
            <a:ext cx="713105" cy="299720"/>
          </a:xfrm>
          <a:prstGeom prst="rect">
            <a:avLst/>
          </a:prstGeom>
        </p:spPr>
        <p:txBody>
          <a:bodyPr vert="horz" wrap="square" lIns="0" tIns="12700" rIns="0" bIns="0" rtlCol="0">
            <a:spAutoFit/>
          </a:bodyPr>
          <a:lstStyle/>
          <a:p>
            <a:pPr marL="12700">
              <a:lnSpc>
                <a:spcPct val="100000"/>
              </a:lnSpc>
              <a:spcBef>
                <a:spcPts val="100"/>
              </a:spcBef>
            </a:pPr>
            <a:r>
              <a:rPr sz="1800" spc="55" dirty="0">
                <a:latin typeface="Cambria"/>
                <a:cs typeface="Cambria"/>
              </a:rPr>
              <a:t>return</a:t>
            </a:r>
            <a:endParaRPr sz="1800" dirty="0">
              <a:latin typeface="Cambria"/>
              <a:cs typeface="Cambria"/>
            </a:endParaRPr>
          </a:p>
        </p:txBody>
      </p:sp>
      <p:sp>
        <p:nvSpPr>
          <p:cNvPr id="16" name="object 16"/>
          <p:cNvSpPr txBox="1"/>
          <p:nvPr/>
        </p:nvSpPr>
        <p:spPr>
          <a:xfrm>
            <a:off x="5638800" y="2284599"/>
            <a:ext cx="2460781" cy="3145348"/>
          </a:xfrm>
          <a:prstGeom prst="rect">
            <a:avLst/>
          </a:prstGeom>
        </p:spPr>
        <p:txBody>
          <a:bodyPr vert="horz" wrap="square" lIns="0" tIns="12700" rIns="0" bIns="0" rtlCol="0">
            <a:spAutoFit/>
          </a:bodyPr>
          <a:lstStyle/>
          <a:p>
            <a:pPr marL="12700" marR="74930">
              <a:lnSpc>
                <a:spcPct val="100000"/>
              </a:lnSpc>
              <a:spcBef>
                <a:spcPts val="100"/>
              </a:spcBef>
            </a:pPr>
            <a:r>
              <a:rPr sz="1800" b="1" spc="120" dirty="0">
                <a:latin typeface="Cambria"/>
                <a:cs typeface="Cambria"/>
              </a:rPr>
              <a:t>Valid</a:t>
            </a:r>
            <a:r>
              <a:rPr sz="1800" spc="120" dirty="0">
                <a:latin typeface="Times New Roman"/>
                <a:cs typeface="Times New Roman"/>
              </a:rPr>
              <a:t> </a:t>
            </a:r>
            <a:r>
              <a:rPr sz="1800" b="1" spc="95" dirty="0">
                <a:latin typeface="Cambria"/>
                <a:cs typeface="Cambria"/>
              </a:rPr>
              <a:t>Identifier</a:t>
            </a:r>
            <a:r>
              <a:rPr sz="1800" spc="95" dirty="0">
                <a:latin typeface="Times New Roman"/>
                <a:cs typeface="Times New Roman"/>
              </a:rPr>
              <a:t> </a:t>
            </a:r>
            <a:r>
              <a:rPr sz="1800" b="1" spc="20" dirty="0">
                <a:latin typeface="Cambria"/>
                <a:cs typeface="Cambria"/>
              </a:rPr>
              <a:t>s</a:t>
            </a:r>
            <a:endParaRPr sz="1800" dirty="0">
              <a:latin typeface="Cambria"/>
              <a:cs typeface="Cambria"/>
            </a:endParaRPr>
          </a:p>
          <a:p>
            <a:pPr marL="12700">
              <a:lnSpc>
                <a:spcPct val="100000"/>
              </a:lnSpc>
              <a:spcBef>
                <a:spcPts val="1455"/>
              </a:spcBef>
            </a:pPr>
            <a:r>
              <a:rPr sz="1800" spc="-10" dirty="0">
                <a:latin typeface="Cambria"/>
                <a:cs typeface="Cambria"/>
              </a:rPr>
              <a:t>_score</a:t>
            </a:r>
            <a:endParaRPr sz="1800" dirty="0">
              <a:latin typeface="Cambria"/>
              <a:cs typeface="Cambria"/>
            </a:endParaRPr>
          </a:p>
          <a:p>
            <a:pPr marL="12700" marR="99695">
              <a:lnSpc>
                <a:spcPct val="100000"/>
              </a:lnSpc>
              <a:spcBef>
                <a:spcPts val="1440"/>
              </a:spcBef>
            </a:pPr>
            <a:r>
              <a:rPr sz="1800" spc="75" dirty="0">
                <a:latin typeface="Cambria"/>
                <a:cs typeface="Cambria"/>
              </a:rPr>
              <a:t>return_val</a:t>
            </a:r>
            <a:r>
              <a:rPr sz="1800" spc="75" dirty="0">
                <a:latin typeface="Times New Roman"/>
                <a:cs typeface="Times New Roman"/>
              </a:rPr>
              <a:t> </a:t>
            </a:r>
            <a:r>
              <a:rPr sz="1800" spc="30" dirty="0">
                <a:latin typeface="Cambria"/>
                <a:cs typeface="Cambria"/>
              </a:rPr>
              <a:t>ue</a:t>
            </a:r>
            <a:endParaRPr sz="1800" dirty="0">
              <a:latin typeface="Cambria"/>
              <a:cs typeface="Cambria"/>
            </a:endParaRPr>
          </a:p>
          <a:p>
            <a:pPr marL="12700">
              <a:lnSpc>
                <a:spcPct val="100000"/>
              </a:lnSpc>
              <a:spcBef>
                <a:spcPts val="1440"/>
              </a:spcBef>
            </a:pPr>
            <a:r>
              <a:rPr sz="1800" spc="55" dirty="0">
                <a:latin typeface="Cambria"/>
                <a:cs typeface="Cambria"/>
              </a:rPr>
              <a:t>highest_sco</a:t>
            </a:r>
            <a:endParaRPr sz="1800" dirty="0">
              <a:latin typeface="Cambria"/>
              <a:cs typeface="Cambria"/>
            </a:endParaRPr>
          </a:p>
          <a:p>
            <a:pPr marL="12700">
              <a:lnSpc>
                <a:spcPct val="100000"/>
              </a:lnSpc>
            </a:pPr>
            <a:r>
              <a:rPr sz="1800" spc="-25" dirty="0">
                <a:latin typeface="Cambria"/>
                <a:cs typeface="Cambria"/>
              </a:rPr>
              <a:t>re</a:t>
            </a:r>
            <a:endParaRPr sz="1800" dirty="0">
              <a:latin typeface="Cambria"/>
              <a:cs typeface="Cambria"/>
            </a:endParaRPr>
          </a:p>
          <a:p>
            <a:pPr marL="12700" marR="6985">
              <a:lnSpc>
                <a:spcPct val="166600"/>
              </a:lnSpc>
            </a:pPr>
            <a:r>
              <a:rPr sz="1800" spc="45" dirty="0">
                <a:latin typeface="Cambria"/>
                <a:cs typeface="Cambria"/>
              </a:rPr>
              <a:t>name1</a:t>
            </a:r>
            <a:r>
              <a:rPr sz="1800" spc="45" dirty="0">
                <a:latin typeface="Times New Roman"/>
                <a:cs typeface="Times New Roman"/>
              </a:rPr>
              <a:t> </a:t>
            </a:r>
            <a:r>
              <a:rPr sz="1800" spc="60" dirty="0">
                <a:latin typeface="Cambria"/>
                <a:cs typeface="Cambria"/>
              </a:rPr>
              <a:t>convert_to_</a:t>
            </a:r>
            <a:endParaRPr sz="1800" dirty="0">
              <a:latin typeface="Cambria"/>
              <a:cs typeface="Cambria"/>
            </a:endParaRPr>
          </a:p>
          <a:p>
            <a:pPr marL="12700">
              <a:lnSpc>
                <a:spcPct val="100000"/>
              </a:lnSpc>
              <a:spcBef>
                <a:spcPts val="5"/>
              </a:spcBef>
            </a:pPr>
            <a:r>
              <a:rPr sz="1800" spc="55" dirty="0">
                <a:latin typeface="Cambria"/>
                <a:cs typeface="Cambria"/>
              </a:rPr>
              <a:t>string</a:t>
            </a:r>
            <a:endParaRPr sz="1800" dirty="0">
              <a:latin typeface="Cambria"/>
              <a:cs typeface="Cambria"/>
            </a:endParaRPr>
          </a:p>
          <a:p>
            <a:pPr marL="12700">
              <a:lnSpc>
                <a:spcPct val="100000"/>
              </a:lnSpc>
              <a:spcBef>
                <a:spcPts val="1440"/>
              </a:spcBef>
            </a:pPr>
            <a:r>
              <a:rPr sz="1800" spc="215" dirty="0">
                <a:latin typeface="Cambria"/>
                <a:cs typeface="Cambria"/>
              </a:rPr>
              <a:t>MY_BOOK</a:t>
            </a:r>
            <a:endParaRPr sz="1800" dirty="0">
              <a:latin typeface="Cambria"/>
              <a:cs typeface="Cambria"/>
            </a:endParaRPr>
          </a:p>
        </p:txBody>
      </p:sp>
      <p:sp>
        <p:nvSpPr>
          <p:cNvPr id="17" name="object 17"/>
          <p:cNvSpPr txBox="1"/>
          <p:nvPr/>
        </p:nvSpPr>
        <p:spPr>
          <a:xfrm>
            <a:off x="8202513" y="3956317"/>
            <a:ext cx="2412693" cy="1762919"/>
          </a:xfrm>
          <a:prstGeom prst="rect">
            <a:avLst/>
          </a:prstGeom>
        </p:spPr>
        <p:txBody>
          <a:bodyPr vert="horz" wrap="square" lIns="0" tIns="12700" rIns="0" bIns="0" rtlCol="0">
            <a:spAutoFit/>
          </a:bodyPr>
          <a:lstStyle/>
          <a:p>
            <a:pPr marL="12700">
              <a:lnSpc>
                <a:spcPct val="100000"/>
              </a:lnSpc>
              <a:spcBef>
                <a:spcPts val="100"/>
              </a:spcBef>
            </a:pPr>
            <a:r>
              <a:rPr sz="1800" spc="60" dirty="0">
                <a:latin typeface="Cambria"/>
                <a:cs typeface="Cambria"/>
              </a:rPr>
              <a:t>highest</a:t>
            </a:r>
            <a:endParaRPr sz="1800" dirty="0">
              <a:latin typeface="Cambria"/>
              <a:cs typeface="Cambria"/>
            </a:endParaRPr>
          </a:p>
          <a:p>
            <a:pPr marL="12700">
              <a:lnSpc>
                <a:spcPct val="100000"/>
              </a:lnSpc>
            </a:pPr>
            <a:r>
              <a:rPr sz="1800" spc="-10" dirty="0">
                <a:latin typeface="Cambria"/>
                <a:cs typeface="Cambria"/>
              </a:rPr>
              <a:t>score</a:t>
            </a:r>
            <a:endParaRPr sz="1800" dirty="0">
              <a:latin typeface="Cambria"/>
              <a:cs typeface="Cambria"/>
            </a:endParaRPr>
          </a:p>
          <a:p>
            <a:pPr marL="12700" marR="167005" indent="-635">
              <a:lnSpc>
                <a:spcPct val="166600"/>
              </a:lnSpc>
            </a:pPr>
            <a:r>
              <a:rPr sz="1800" spc="50" dirty="0">
                <a:latin typeface="Cambria"/>
                <a:cs typeface="Cambria"/>
              </a:rPr>
              <a:t>1name</a:t>
            </a:r>
            <a:r>
              <a:rPr sz="1800" spc="50" dirty="0">
                <a:latin typeface="Times New Roman"/>
                <a:cs typeface="Times New Roman"/>
              </a:rPr>
              <a:t> </a:t>
            </a:r>
            <a:r>
              <a:rPr sz="1800" spc="-10" dirty="0">
                <a:latin typeface="Cambria"/>
                <a:cs typeface="Cambria"/>
              </a:rPr>
              <a:t>convert</a:t>
            </a:r>
            <a:endParaRPr sz="1800" dirty="0">
              <a:latin typeface="Cambria"/>
              <a:cs typeface="Cambria"/>
            </a:endParaRPr>
          </a:p>
          <a:p>
            <a:pPr marL="12700">
              <a:lnSpc>
                <a:spcPct val="100000"/>
              </a:lnSpc>
              <a:spcBef>
                <a:spcPts val="5"/>
              </a:spcBef>
            </a:pPr>
            <a:r>
              <a:rPr sz="1800" spc="60" dirty="0">
                <a:latin typeface="Cambria"/>
                <a:cs typeface="Cambria"/>
              </a:rPr>
              <a:t>to_string</a:t>
            </a:r>
            <a:endParaRPr sz="1800" dirty="0">
              <a:latin typeface="Cambria"/>
              <a:cs typeface="Cambria"/>
            </a:endParaRPr>
          </a:p>
          <a:p>
            <a:pPr marL="12700">
              <a:lnSpc>
                <a:spcPct val="100000"/>
              </a:lnSpc>
              <a:spcBef>
                <a:spcPts val="1440"/>
              </a:spcBef>
            </a:pPr>
            <a:r>
              <a:rPr sz="1800" spc="235" dirty="0">
                <a:latin typeface="Cambria"/>
                <a:cs typeface="Cambria"/>
              </a:rPr>
              <a:t>MY</a:t>
            </a:r>
            <a:r>
              <a:rPr sz="1800" spc="50" dirty="0">
                <a:latin typeface="Times New Roman"/>
                <a:cs typeface="Times New Roman"/>
              </a:rPr>
              <a:t> </a:t>
            </a:r>
            <a:r>
              <a:rPr sz="1800" spc="-20" dirty="0">
                <a:latin typeface="Cambria"/>
                <a:cs typeface="Cambria"/>
              </a:rPr>
              <a:t>book</a:t>
            </a:r>
            <a:endParaRPr sz="1800" dirty="0">
              <a:latin typeface="Cambria"/>
              <a:cs typeface="Cambria"/>
            </a:endParaRP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176270"/>
            <a:ext cx="334137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2.</a:t>
            </a:r>
            <a:r>
              <a:rPr sz="2400" spc="-95" dirty="0">
                <a:latin typeface="Times New Roman"/>
                <a:cs typeface="Times New Roman"/>
              </a:rPr>
              <a:t> </a:t>
            </a:r>
            <a:r>
              <a:rPr sz="2400" b="1" dirty="0">
                <a:latin typeface="Calibri"/>
                <a:cs typeface="Calibri"/>
              </a:rPr>
              <a:t>grid()</a:t>
            </a:r>
            <a:r>
              <a:rPr sz="2400" spc="-90" dirty="0">
                <a:latin typeface="Times New Roman"/>
                <a:cs typeface="Times New Roman"/>
              </a:rPr>
              <a:t> </a:t>
            </a:r>
            <a:r>
              <a:rPr sz="2400" b="1" dirty="0">
                <a:latin typeface="Calibri"/>
                <a:cs typeface="Calibri"/>
              </a:rPr>
              <a:t>method</a:t>
            </a:r>
            <a:r>
              <a:rPr sz="2400" spc="-85" dirty="0">
                <a:latin typeface="Times New Roman"/>
                <a:cs typeface="Times New Roman"/>
              </a:rPr>
              <a:t> </a:t>
            </a:r>
            <a:r>
              <a:rPr sz="2400" b="1" dirty="0">
                <a:latin typeface="Calibri"/>
                <a:cs typeface="Calibri"/>
              </a:rPr>
              <a:t>in</a:t>
            </a:r>
            <a:r>
              <a:rPr sz="2400" spc="-95" dirty="0">
                <a:latin typeface="Times New Roman"/>
                <a:cs typeface="Times New Roman"/>
              </a:rPr>
              <a:t> </a:t>
            </a:r>
            <a:r>
              <a:rPr sz="2400" b="1" spc="-10" dirty="0">
                <a:latin typeface="Calibri"/>
                <a:cs typeface="Calibri"/>
              </a:rPr>
              <a:t>Tkinter</a:t>
            </a:r>
            <a:endParaRPr sz="2400">
              <a:latin typeface="Calibri"/>
              <a:cs typeface="Calibri"/>
            </a:endParaRPr>
          </a:p>
        </p:txBody>
      </p:sp>
      <p:sp>
        <p:nvSpPr>
          <p:cNvPr id="3" name="object 3"/>
          <p:cNvSpPr txBox="1"/>
          <p:nvPr/>
        </p:nvSpPr>
        <p:spPr>
          <a:xfrm>
            <a:off x="307340" y="541976"/>
            <a:ext cx="4070985" cy="5001260"/>
          </a:xfrm>
          <a:prstGeom prst="rect">
            <a:avLst/>
          </a:prstGeom>
        </p:spPr>
        <p:txBody>
          <a:bodyPr vert="horz" wrap="square" lIns="0" tIns="83820" rIns="0" bIns="0" rtlCol="0">
            <a:spAutoFit/>
          </a:bodyPr>
          <a:lstStyle/>
          <a:p>
            <a:pPr marL="355600" marR="222250" indent="-342900">
              <a:lnSpc>
                <a:spcPts val="2300"/>
              </a:lnSpc>
              <a:spcBef>
                <a:spcPts val="660"/>
              </a:spcBef>
              <a:buFont typeface="Microsoft Sans Serif"/>
              <a:buChar char="•"/>
              <a:tabLst>
                <a:tab pos="355600" algn="l"/>
              </a:tabLst>
            </a:pPr>
            <a:r>
              <a:rPr sz="2400" dirty="0">
                <a:latin typeface="Calibri"/>
                <a:cs typeface="Calibri"/>
              </a:rPr>
              <a:t>The</a:t>
            </a:r>
            <a:r>
              <a:rPr sz="2400" spc="-90" dirty="0">
                <a:latin typeface="Times New Roman"/>
                <a:cs typeface="Times New Roman"/>
              </a:rPr>
              <a:t> </a:t>
            </a:r>
            <a:r>
              <a:rPr sz="2400" dirty="0">
                <a:latin typeface="Calibri"/>
                <a:cs typeface="Calibri"/>
              </a:rPr>
              <a:t>Grid</a:t>
            </a:r>
            <a:r>
              <a:rPr sz="2400" spc="-100" dirty="0">
                <a:latin typeface="Times New Roman"/>
                <a:cs typeface="Times New Roman"/>
              </a:rPr>
              <a:t> </a:t>
            </a:r>
            <a:r>
              <a:rPr sz="2400" dirty="0">
                <a:latin typeface="Calibri"/>
                <a:cs typeface="Calibri"/>
              </a:rPr>
              <a:t>geometry</a:t>
            </a:r>
            <a:r>
              <a:rPr sz="2400" spc="-135" dirty="0">
                <a:latin typeface="Times New Roman"/>
                <a:cs typeface="Times New Roman"/>
              </a:rPr>
              <a:t> </a:t>
            </a:r>
            <a:r>
              <a:rPr sz="2400" spc="-10" dirty="0">
                <a:latin typeface="Calibri"/>
                <a:cs typeface="Calibri"/>
              </a:rPr>
              <a:t>manager</a:t>
            </a:r>
            <a:r>
              <a:rPr sz="2400" spc="-10" dirty="0">
                <a:latin typeface="Times New Roman"/>
                <a:cs typeface="Times New Roman"/>
              </a:rPr>
              <a:t> </a:t>
            </a:r>
            <a:r>
              <a:rPr sz="2400" dirty="0">
                <a:latin typeface="Calibri"/>
                <a:cs typeface="Calibri"/>
              </a:rPr>
              <a:t>puts</a:t>
            </a:r>
            <a:r>
              <a:rPr sz="2400" spc="-80" dirty="0">
                <a:latin typeface="Times New Roman"/>
                <a:cs typeface="Times New Roman"/>
              </a:rPr>
              <a:t> </a:t>
            </a:r>
            <a:r>
              <a:rPr sz="2400" dirty="0">
                <a:latin typeface="Calibri"/>
                <a:cs typeface="Calibri"/>
              </a:rPr>
              <a:t>the</a:t>
            </a:r>
            <a:r>
              <a:rPr sz="2400" spc="-75" dirty="0">
                <a:latin typeface="Times New Roman"/>
                <a:cs typeface="Times New Roman"/>
              </a:rPr>
              <a:t> </a:t>
            </a:r>
            <a:r>
              <a:rPr sz="2400" spc="-10" dirty="0">
                <a:latin typeface="Calibri"/>
                <a:cs typeface="Calibri"/>
              </a:rPr>
              <a:t>widgets</a:t>
            </a:r>
            <a:r>
              <a:rPr sz="2400" spc="-100" dirty="0">
                <a:latin typeface="Times New Roman"/>
                <a:cs typeface="Times New Roman"/>
              </a:rPr>
              <a:t> </a:t>
            </a:r>
            <a:r>
              <a:rPr sz="2400" dirty="0">
                <a:latin typeface="Calibri"/>
                <a:cs typeface="Calibri"/>
              </a:rPr>
              <a:t>in</a:t>
            </a:r>
            <a:r>
              <a:rPr sz="2400" spc="-75" dirty="0">
                <a:latin typeface="Times New Roman"/>
                <a:cs typeface="Times New Roman"/>
              </a:rPr>
              <a:t> </a:t>
            </a:r>
            <a:r>
              <a:rPr sz="2400" dirty="0">
                <a:latin typeface="Calibri"/>
                <a:cs typeface="Calibri"/>
              </a:rPr>
              <a:t>a</a:t>
            </a:r>
            <a:r>
              <a:rPr sz="2400" spc="-90" dirty="0">
                <a:latin typeface="Times New Roman"/>
                <a:cs typeface="Times New Roman"/>
              </a:rPr>
              <a:t> </a:t>
            </a:r>
            <a:r>
              <a:rPr sz="2400" spc="-25" dirty="0">
                <a:latin typeface="Calibri"/>
                <a:cs typeface="Calibri"/>
              </a:rPr>
              <a:t>2-</a:t>
            </a:r>
            <a:r>
              <a:rPr sz="2400" spc="-25" dirty="0">
                <a:latin typeface="Times New Roman"/>
                <a:cs typeface="Times New Roman"/>
              </a:rPr>
              <a:t> </a:t>
            </a:r>
            <a:r>
              <a:rPr sz="2400" spc="-10" dirty="0">
                <a:latin typeface="Calibri"/>
                <a:cs typeface="Calibri"/>
              </a:rPr>
              <a:t>dimensional</a:t>
            </a:r>
            <a:r>
              <a:rPr sz="2400" spc="-70" dirty="0">
                <a:latin typeface="Times New Roman"/>
                <a:cs typeface="Times New Roman"/>
              </a:rPr>
              <a:t> </a:t>
            </a:r>
            <a:r>
              <a:rPr sz="2400" spc="-10" dirty="0">
                <a:latin typeface="Calibri"/>
                <a:cs typeface="Calibri"/>
              </a:rPr>
              <a:t>table.</a:t>
            </a:r>
            <a:endParaRPr sz="2400">
              <a:latin typeface="Calibri"/>
              <a:cs typeface="Calibri"/>
            </a:endParaRPr>
          </a:p>
          <a:p>
            <a:pPr marL="355600" marR="5080" indent="-342900">
              <a:lnSpc>
                <a:spcPct val="80000"/>
              </a:lnSpc>
              <a:spcBef>
                <a:spcPts val="605"/>
              </a:spcBef>
              <a:buFont typeface="Microsoft Sans Serif"/>
              <a:buChar char="•"/>
              <a:tabLst>
                <a:tab pos="355600" algn="l"/>
              </a:tabLst>
            </a:pPr>
            <a:r>
              <a:rPr sz="2400" dirty="0">
                <a:latin typeface="Calibri"/>
                <a:cs typeface="Calibri"/>
              </a:rPr>
              <a:t>The</a:t>
            </a:r>
            <a:r>
              <a:rPr sz="2400" spc="-80" dirty="0">
                <a:latin typeface="Times New Roman"/>
                <a:cs typeface="Times New Roman"/>
              </a:rPr>
              <a:t> </a:t>
            </a:r>
            <a:r>
              <a:rPr sz="2400" spc="-10" dirty="0">
                <a:latin typeface="Calibri"/>
                <a:cs typeface="Calibri"/>
              </a:rPr>
              <a:t>master</a:t>
            </a:r>
            <a:r>
              <a:rPr sz="2400" spc="-110" dirty="0">
                <a:latin typeface="Times New Roman"/>
                <a:cs typeface="Times New Roman"/>
              </a:rPr>
              <a:t> </a:t>
            </a:r>
            <a:r>
              <a:rPr sz="2400" dirty="0">
                <a:latin typeface="Calibri"/>
                <a:cs typeface="Calibri"/>
              </a:rPr>
              <a:t>widget</a:t>
            </a:r>
            <a:r>
              <a:rPr sz="2400" spc="-110" dirty="0">
                <a:latin typeface="Times New Roman"/>
                <a:cs typeface="Times New Roman"/>
              </a:rPr>
              <a:t> </a:t>
            </a:r>
            <a:r>
              <a:rPr sz="2400" dirty="0">
                <a:latin typeface="Calibri"/>
                <a:cs typeface="Calibri"/>
              </a:rPr>
              <a:t>is</a:t>
            </a:r>
            <a:r>
              <a:rPr sz="2400" spc="-90" dirty="0">
                <a:latin typeface="Times New Roman"/>
                <a:cs typeface="Times New Roman"/>
              </a:rPr>
              <a:t> </a:t>
            </a:r>
            <a:r>
              <a:rPr sz="2400" dirty="0">
                <a:latin typeface="Calibri"/>
                <a:cs typeface="Calibri"/>
              </a:rPr>
              <a:t>split</a:t>
            </a:r>
            <a:r>
              <a:rPr sz="2400" spc="-85" dirty="0">
                <a:latin typeface="Times New Roman"/>
                <a:cs typeface="Times New Roman"/>
              </a:rPr>
              <a:t> </a:t>
            </a:r>
            <a:r>
              <a:rPr sz="2400" spc="-20" dirty="0">
                <a:latin typeface="Calibri"/>
                <a:cs typeface="Calibri"/>
              </a:rPr>
              <a:t>into</a:t>
            </a:r>
            <a:r>
              <a:rPr sz="2400" spc="-20" dirty="0">
                <a:latin typeface="Times New Roman"/>
                <a:cs typeface="Times New Roman"/>
              </a:rPr>
              <a:t> </a:t>
            </a:r>
            <a:r>
              <a:rPr sz="2400" dirty="0">
                <a:latin typeface="Calibri"/>
                <a:cs typeface="Calibri"/>
              </a:rPr>
              <a:t>a</a:t>
            </a:r>
            <a:r>
              <a:rPr sz="2400" spc="-85" dirty="0">
                <a:latin typeface="Times New Roman"/>
                <a:cs typeface="Times New Roman"/>
              </a:rPr>
              <a:t> </a:t>
            </a:r>
            <a:r>
              <a:rPr sz="2400" dirty="0">
                <a:latin typeface="Calibri"/>
                <a:cs typeface="Calibri"/>
              </a:rPr>
              <a:t>number</a:t>
            </a:r>
            <a:r>
              <a:rPr sz="2400" spc="-95" dirty="0">
                <a:latin typeface="Times New Roman"/>
                <a:cs typeface="Times New Roman"/>
              </a:rPr>
              <a:t> </a:t>
            </a:r>
            <a:r>
              <a:rPr sz="2400" dirty="0">
                <a:latin typeface="Calibri"/>
                <a:cs typeface="Calibri"/>
              </a:rPr>
              <a:t>of</a:t>
            </a:r>
            <a:r>
              <a:rPr sz="2400" spc="-85" dirty="0">
                <a:latin typeface="Times New Roman"/>
                <a:cs typeface="Times New Roman"/>
              </a:rPr>
              <a:t> </a:t>
            </a:r>
            <a:r>
              <a:rPr sz="2400" dirty="0">
                <a:latin typeface="Calibri"/>
                <a:cs typeface="Calibri"/>
              </a:rPr>
              <a:t>rows</a:t>
            </a:r>
            <a:r>
              <a:rPr sz="2400" spc="-80" dirty="0">
                <a:latin typeface="Times New Roman"/>
                <a:cs typeface="Times New Roman"/>
              </a:rPr>
              <a:t> </a:t>
            </a:r>
            <a:r>
              <a:rPr sz="2400" spc="-25" dirty="0">
                <a:latin typeface="Calibri"/>
                <a:cs typeface="Calibri"/>
              </a:rPr>
              <a:t>and</a:t>
            </a:r>
            <a:r>
              <a:rPr sz="2400" spc="-25" dirty="0">
                <a:latin typeface="Times New Roman"/>
                <a:cs typeface="Times New Roman"/>
              </a:rPr>
              <a:t> </a:t>
            </a:r>
            <a:r>
              <a:rPr sz="2400" dirty="0">
                <a:latin typeface="Calibri"/>
                <a:cs typeface="Calibri"/>
              </a:rPr>
              <a:t>columns,</a:t>
            </a:r>
            <a:r>
              <a:rPr sz="2400" spc="-60" dirty="0">
                <a:latin typeface="Calibri"/>
                <a:cs typeface="Calibri"/>
              </a:rPr>
              <a:t> </a:t>
            </a:r>
            <a:r>
              <a:rPr sz="2400" dirty="0">
                <a:latin typeface="Calibri"/>
                <a:cs typeface="Calibri"/>
              </a:rPr>
              <a:t>and</a:t>
            </a:r>
            <a:r>
              <a:rPr sz="2400" spc="-35" dirty="0">
                <a:latin typeface="Calibri"/>
                <a:cs typeface="Calibri"/>
              </a:rPr>
              <a:t> </a:t>
            </a:r>
            <a:r>
              <a:rPr sz="2400" dirty="0">
                <a:latin typeface="Calibri"/>
                <a:cs typeface="Calibri"/>
              </a:rPr>
              <a:t>each</a:t>
            </a:r>
            <a:r>
              <a:rPr sz="2400" spc="-55" dirty="0">
                <a:latin typeface="Calibri"/>
                <a:cs typeface="Calibri"/>
              </a:rPr>
              <a:t> </a:t>
            </a:r>
            <a:r>
              <a:rPr sz="2400" spc="-10" dirty="0">
                <a:latin typeface="Calibri"/>
                <a:cs typeface="Calibri"/>
              </a:rPr>
              <a:t>“cell”</a:t>
            </a:r>
            <a:r>
              <a:rPr sz="2400" spc="-70" dirty="0">
                <a:latin typeface="Calibri"/>
                <a:cs typeface="Calibri"/>
              </a:rPr>
              <a:t> </a:t>
            </a:r>
            <a:r>
              <a:rPr sz="2400" spc="-25" dirty="0">
                <a:latin typeface="Calibri"/>
                <a:cs typeface="Calibri"/>
              </a:rPr>
              <a:t>in </a:t>
            </a:r>
            <a:r>
              <a:rPr sz="2400" dirty="0">
                <a:latin typeface="Calibri"/>
                <a:cs typeface="Calibri"/>
              </a:rPr>
              <a:t>the</a:t>
            </a:r>
            <a:r>
              <a:rPr sz="2400" spc="-100" dirty="0">
                <a:latin typeface="Times New Roman"/>
                <a:cs typeface="Times New Roman"/>
              </a:rPr>
              <a:t> </a:t>
            </a:r>
            <a:r>
              <a:rPr sz="2400" spc="-10" dirty="0">
                <a:latin typeface="Calibri"/>
                <a:cs typeface="Calibri"/>
              </a:rPr>
              <a:t>resulting</a:t>
            </a:r>
            <a:r>
              <a:rPr sz="2400" spc="-114" dirty="0">
                <a:latin typeface="Times New Roman"/>
                <a:cs typeface="Times New Roman"/>
              </a:rPr>
              <a:t> </a:t>
            </a:r>
            <a:r>
              <a:rPr sz="2400" dirty="0">
                <a:latin typeface="Calibri"/>
                <a:cs typeface="Calibri"/>
              </a:rPr>
              <a:t>table</a:t>
            </a:r>
            <a:r>
              <a:rPr sz="2400" spc="-110" dirty="0">
                <a:latin typeface="Times New Roman"/>
                <a:cs typeface="Times New Roman"/>
              </a:rPr>
              <a:t> </a:t>
            </a:r>
            <a:r>
              <a:rPr sz="2400" dirty="0">
                <a:latin typeface="Calibri"/>
                <a:cs typeface="Calibri"/>
              </a:rPr>
              <a:t>can</a:t>
            </a:r>
            <a:r>
              <a:rPr sz="2400" spc="-100" dirty="0">
                <a:latin typeface="Times New Roman"/>
                <a:cs typeface="Times New Roman"/>
              </a:rPr>
              <a:t> </a:t>
            </a:r>
            <a:r>
              <a:rPr sz="2400" dirty="0">
                <a:latin typeface="Calibri"/>
                <a:cs typeface="Calibri"/>
              </a:rPr>
              <a:t>hold</a:t>
            </a:r>
            <a:r>
              <a:rPr sz="2400" spc="-105" dirty="0">
                <a:latin typeface="Times New Roman"/>
                <a:cs typeface="Times New Roman"/>
              </a:rPr>
              <a:t> </a:t>
            </a:r>
            <a:r>
              <a:rPr sz="2400" spc="-50" dirty="0">
                <a:latin typeface="Calibri"/>
                <a:cs typeface="Calibri"/>
              </a:rPr>
              <a:t>a</a:t>
            </a:r>
            <a:r>
              <a:rPr sz="2400" spc="-50" dirty="0">
                <a:latin typeface="Times New Roman"/>
                <a:cs typeface="Times New Roman"/>
              </a:rPr>
              <a:t> </a:t>
            </a:r>
            <a:r>
              <a:rPr sz="2400" spc="-10" dirty="0">
                <a:latin typeface="Calibri"/>
                <a:cs typeface="Calibri"/>
              </a:rPr>
              <a:t>widget.</a:t>
            </a:r>
            <a:endParaRPr sz="2400">
              <a:latin typeface="Calibri"/>
              <a:cs typeface="Calibri"/>
            </a:endParaRPr>
          </a:p>
          <a:p>
            <a:pPr marL="355600" marR="104139" indent="-342900">
              <a:lnSpc>
                <a:spcPct val="80000"/>
              </a:lnSpc>
              <a:spcBef>
                <a:spcPts val="575"/>
              </a:spcBef>
              <a:buFont typeface="Microsoft Sans Serif"/>
              <a:buChar char="•"/>
              <a:tabLst>
                <a:tab pos="355600" algn="l"/>
              </a:tabLst>
            </a:pPr>
            <a:r>
              <a:rPr sz="2400" dirty="0">
                <a:latin typeface="Calibri"/>
                <a:cs typeface="Calibri"/>
              </a:rPr>
              <a:t>The</a:t>
            </a:r>
            <a:r>
              <a:rPr sz="2400" spc="-85" dirty="0">
                <a:latin typeface="Times New Roman"/>
                <a:cs typeface="Times New Roman"/>
              </a:rPr>
              <a:t> </a:t>
            </a:r>
            <a:r>
              <a:rPr sz="2400" dirty="0">
                <a:latin typeface="Calibri"/>
                <a:cs typeface="Calibri"/>
              </a:rPr>
              <a:t>grid</a:t>
            </a:r>
            <a:r>
              <a:rPr sz="2400" spc="-110" dirty="0">
                <a:latin typeface="Times New Roman"/>
                <a:cs typeface="Times New Roman"/>
              </a:rPr>
              <a:t> </a:t>
            </a:r>
            <a:r>
              <a:rPr sz="2400" dirty="0">
                <a:latin typeface="Calibri"/>
                <a:cs typeface="Calibri"/>
              </a:rPr>
              <a:t>manager</a:t>
            </a:r>
            <a:r>
              <a:rPr sz="2400" spc="-100" dirty="0">
                <a:latin typeface="Times New Roman"/>
                <a:cs typeface="Times New Roman"/>
              </a:rPr>
              <a:t> </a:t>
            </a:r>
            <a:r>
              <a:rPr sz="2400" dirty="0">
                <a:latin typeface="Calibri"/>
                <a:cs typeface="Calibri"/>
              </a:rPr>
              <a:t>is</a:t>
            </a:r>
            <a:r>
              <a:rPr sz="2400" spc="-95" dirty="0">
                <a:latin typeface="Times New Roman"/>
                <a:cs typeface="Times New Roman"/>
              </a:rPr>
              <a:t> </a:t>
            </a:r>
            <a:r>
              <a:rPr sz="2400" dirty="0">
                <a:latin typeface="Calibri"/>
                <a:cs typeface="Calibri"/>
              </a:rPr>
              <a:t>the</a:t>
            </a:r>
            <a:r>
              <a:rPr sz="2400" spc="-90" dirty="0">
                <a:latin typeface="Times New Roman"/>
                <a:cs typeface="Times New Roman"/>
              </a:rPr>
              <a:t> </a:t>
            </a:r>
            <a:r>
              <a:rPr sz="2400" spc="-20" dirty="0">
                <a:latin typeface="Calibri"/>
                <a:cs typeface="Calibri"/>
              </a:rPr>
              <a:t>most</a:t>
            </a:r>
            <a:r>
              <a:rPr sz="2400" spc="-20" dirty="0">
                <a:latin typeface="Times New Roman"/>
                <a:cs typeface="Times New Roman"/>
              </a:rPr>
              <a:t> </a:t>
            </a:r>
            <a:r>
              <a:rPr sz="2400" spc="-10" dirty="0">
                <a:latin typeface="Calibri"/>
                <a:cs typeface="Calibri"/>
              </a:rPr>
              <a:t>flexible</a:t>
            </a:r>
            <a:r>
              <a:rPr sz="2400" spc="-95" dirty="0">
                <a:latin typeface="Times New Roman"/>
                <a:cs typeface="Times New Roman"/>
              </a:rPr>
              <a:t> </a:t>
            </a:r>
            <a:r>
              <a:rPr sz="2400" dirty="0">
                <a:latin typeface="Calibri"/>
                <a:cs typeface="Calibri"/>
              </a:rPr>
              <a:t>of</a:t>
            </a:r>
            <a:r>
              <a:rPr sz="2400" spc="-85" dirty="0">
                <a:latin typeface="Times New Roman"/>
                <a:cs typeface="Times New Roman"/>
              </a:rPr>
              <a:t> </a:t>
            </a:r>
            <a:r>
              <a:rPr sz="2400" dirty="0">
                <a:latin typeface="Calibri"/>
                <a:cs typeface="Calibri"/>
              </a:rPr>
              <a:t>the</a:t>
            </a:r>
            <a:r>
              <a:rPr sz="2400" spc="-80" dirty="0">
                <a:latin typeface="Times New Roman"/>
                <a:cs typeface="Times New Roman"/>
              </a:rPr>
              <a:t> </a:t>
            </a:r>
            <a:r>
              <a:rPr sz="2400" spc="-10" dirty="0">
                <a:latin typeface="Calibri"/>
                <a:cs typeface="Calibri"/>
              </a:rPr>
              <a:t>geometry</a:t>
            </a:r>
            <a:r>
              <a:rPr sz="2400" spc="-10" dirty="0">
                <a:latin typeface="Times New Roman"/>
                <a:cs typeface="Times New Roman"/>
              </a:rPr>
              <a:t> </a:t>
            </a:r>
            <a:r>
              <a:rPr sz="2400" dirty="0">
                <a:latin typeface="Calibri"/>
                <a:cs typeface="Calibri"/>
              </a:rPr>
              <a:t>managers</a:t>
            </a:r>
            <a:r>
              <a:rPr sz="2400" spc="-120" dirty="0">
                <a:latin typeface="Times New Roman"/>
                <a:cs typeface="Times New Roman"/>
              </a:rPr>
              <a:t> </a:t>
            </a:r>
            <a:r>
              <a:rPr sz="2400" dirty="0">
                <a:latin typeface="Calibri"/>
                <a:cs typeface="Calibri"/>
              </a:rPr>
              <a:t>in</a:t>
            </a:r>
            <a:r>
              <a:rPr sz="2400" spc="-114" dirty="0">
                <a:latin typeface="Times New Roman"/>
                <a:cs typeface="Times New Roman"/>
              </a:rPr>
              <a:t> </a:t>
            </a:r>
            <a:r>
              <a:rPr sz="2400" spc="-10" dirty="0">
                <a:latin typeface="Calibri"/>
                <a:cs typeface="Calibri"/>
              </a:rPr>
              <a:t>Tkinter.</a:t>
            </a:r>
            <a:endParaRPr sz="2400">
              <a:latin typeface="Calibri"/>
              <a:cs typeface="Calibri"/>
            </a:endParaRPr>
          </a:p>
          <a:p>
            <a:pPr marL="355600" marR="263525" indent="-342900">
              <a:lnSpc>
                <a:spcPct val="80000"/>
              </a:lnSpc>
              <a:spcBef>
                <a:spcPts val="575"/>
              </a:spcBef>
              <a:buFont typeface="Microsoft Sans Serif"/>
              <a:buChar char="•"/>
              <a:tabLst>
                <a:tab pos="355600" algn="l"/>
              </a:tabLst>
            </a:pPr>
            <a:r>
              <a:rPr sz="2400" dirty="0">
                <a:latin typeface="Calibri"/>
                <a:cs typeface="Calibri"/>
              </a:rPr>
              <a:t>If</a:t>
            </a:r>
            <a:r>
              <a:rPr sz="2400" spc="-45" dirty="0">
                <a:latin typeface="Calibri"/>
                <a:cs typeface="Calibri"/>
              </a:rPr>
              <a:t> </a:t>
            </a:r>
            <a:r>
              <a:rPr sz="2400" dirty="0">
                <a:latin typeface="Calibri"/>
                <a:cs typeface="Calibri"/>
              </a:rPr>
              <a:t>you</a:t>
            </a:r>
            <a:r>
              <a:rPr sz="2400" spc="-40" dirty="0">
                <a:latin typeface="Calibri"/>
                <a:cs typeface="Calibri"/>
              </a:rPr>
              <a:t> </a:t>
            </a:r>
            <a:r>
              <a:rPr sz="2400" dirty="0">
                <a:latin typeface="Calibri"/>
                <a:cs typeface="Calibri"/>
              </a:rPr>
              <a:t>don’t</a:t>
            </a:r>
            <a:r>
              <a:rPr sz="2400" spc="-45" dirty="0">
                <a:latin typeface="Calibri"/>
                <a:cs typeface="Calibri"/>
              </a:rPr>
              <a:t> </a:t>
            </a:r>
            <a:r>
              <a:rPr sz="2400" dirty="0">
                <a:latin typeface="Calibri"/>
                <a:cs typeface="Calibri"/>
              </a:rPr>
              <a:t>want</a:t>
            </a:r>
            <a:r>
              <a:rPr sz="2400" spc="-45" dirty="0">
                <a:latin typeface="Calibri"/>
                <a:cs typeface="Calibri"/>
              </a:rPr>
              <a:t> </a:t>
            </a:r>
            <a:r>
              <a:rPr sz="2400" dirty="0">
                <a:latin typeface="Calibri"/>
                <a:cs typeface="Calibri"/>
              </a:rPr>
              <a:t>to</a:t>
            </a:r>
            <a:r>
              <a:rPr sz="2400" spc="-40" dirty="0">
                <a:latin typeface="Calibri"/>
                <a:cs typeface="Calibri"/>
              </a:rPr>
              <a:t> </a:t>
            </a:r>
            <a:r>
              <a:rPr sz="2400" spc="-20" dirty="0">
                <a:latin typeface="Calibri"/>
                <a:cs typeface="Calibri"/>
              </a:rPr>
              <a:t>learn </a:t>
            </a:r>
            <a:r>
              <a:rPr sz="2400" dirty="0">
                <a:latin typeface="Calibri"/>
                <a:cs typeface="Calibri"/>
              </a:rPr>
              <a:t>how</a:t>
            </a:r>
            <a:r>
              <a:rPr sz="2400" spc="-85" dirty="0">
                <a:latin typeface="Times New Roman"/>
                <a:cs typeface="Times New Roman"/>
              </a:rPr>
              <a:t> </a:t>
            </a:r>
            <a:r>
              <a:rPr sz="2400" dirty="0">
                <a:latin typeface="Calibri"/>
                <a:cs typeface="Calibri"/>
              </a:rPr>
              <a:t>and</a:t>
            </a:r>
            <a:r>
              <a:rPr sz="2400" spc="-95" dirty="0">
                <a:latin typeface="Times New Roman"/>
                <a:cs typeface="Times New Roman"/>
              </a:rPr>
              <a:t> </a:t>
            </a:r>
            <a:r>
              <a:rPr sz="2400" dirty="0">
                <a:latin typeface="Calibri"/>
                <a:cs typeface="Calibri"/>
              </a:rPr>
              <a:t>when</a:t>
            </a:r>
            <a:r>
              <a:rPr sz="2400" spc="-85" dirty="0">
                <a:latin typeface="Times New Roman"/>
                <a:cs typeface="Times New Roman"/>
              </a:rPr>
              <a:t> </a:t>
            </a:r>
            <a:r>
              <a:rPr sz="2400" dirty="0">
                <a:latin typeface="Calibri"/>
                <a:cs typeface="Calibri"/>
              </a:rPr>
              <a:t>to</a:t>
            </a:r>
            <a:r>
              <a:rPr sz="2400" spc="-90" dirty="0">
                <a:latin typeface="Times New Roman"/>
                <a:cs typeface="Times New Roman"/>
              </a:rPr>
              <a:t> </a:t>
            </a:r>
            <a:r>
              <a:rPr sz="2400" dirty="0">
                <a:latin typeface="Calibri"/>
                <a:cs typeface="Calibri"/>
              </a:rPr>
              <a:t>use</a:t>
            </a:r>
            <a:r>
              <a:rPr sz="2400" spc="-85" dirty="0">
                <a:latin typeface="Times New Roman"/>
                <a:cs typeface="Times New Roman"/>
              </a:rPr>
              <a:t> </a:t>
            </a:r>
            <a:r>
              <a:rPr sz="2400" spc="-25" dirty="0">
                <a:latin typeface="Calibri"/>
                <a:cs typeface="Calibri"/>
              </a:rPr>
              <a:t>all</a:t>
            </a:r>
            <a:r>
              <a:rPr sz="2400" spc="-25" dirty="0">
                <a:latin typeface="Times New Roman"/>
                <a:cs typeface="Times New Roman"/>
              </a:rPr>
              <a:t> </a:t>
            </a:r>
            <a:r>
              <a:rPr sz="2400" dirty="0">
                <a:latin typeface="Calibri"/>
                <a:cs typeface="Calibri"/>
              </a:rPr>
              <a:t>three</a:t>
            </a:r>
            <a:r>
              <a:rPr sz="2400" spc="-80" dirty="0">
                <a:latin typeface="Times New Roman"/>
                <a:cs typeface="Times New Roman"/>
              </a:rPr>
              <a:t> </a:t>
            </a:r>
            <a:r>
              <a:rPr sz="2400" spc="-10" dirty="0">
                <a:latin typeface="Calibri"/>
                <a:cs typeface="Calibri"/>
              </a:rPr>
              <a:t>managers,</a:t>
            </a:r>
            <a:r>
              <a:rPr sz="2400" spc="-114" dirty="0">
                <a:latin typeface="Times New Roman"/>
                <a:cs typeface="Times New Roman"/>
              </a:rPr>
              <a:t> </a:t>
            </a:r>
            <a:r>
              <a:rPr sz="2400" dirty="0">
                <a:latin typeface="Calibri"/>
                <a:cs typeface="Calibri"/>
              </a:rPr>
              <a:t>you</a:t>
            </a:r>
            <a:r>
              <a:rPr sz="2400" spc="-100" dirty="0">
                <a:latin typeface="Times New Roman"/>
                <a:cs typeface="Times New Roman"/>
              </a:rPr>
              <a:t> </a:t>
            </a:r>
            <a:r>
              <a:rPr sz="2400" spc="-10" dirty="0">
                <a:latin typeface="Calibri"/>
                <a:cs typeface="Calibri"/>
              </a:rPr>
              <a:t>should</a:t>
            </a:r>
            <a:r>
              <a:rPr sz="2400" spc="-10" dirty="0">
                <a:latin typeface="Times New Roman"/>
                <a:cs typeface="Times New Roman"/>
              </a:rPr>
              <a:t> </a:t>
            </a:r>
            <a:r>
              <a:rPr sz="2400" dirty="0">
                <a:latin typeface="Calibri"/>
                <a:cs typeface="Calibri"/>
              </a:rPr>
              <a:t>at</a:t>
            </a:r>
            <a:r>
              <a:rPr sz="2400" spc="-125" dirty="0">
                <a:latin typeface="Times New Roman"/>
                <a:cs typeface="Times New Roman"/>
              </a:rPr>
              <a:t> </a:t>
            </a:r>
            <a:r>
              <a:rPr sz="2400" dirty="0">
                <a:latin typeface="Calibri"/>
                <a:cs typeface="Calibri"/>
              </a:rPr>
              <a:t>least</a:t>
            </a:r>
            <a:r>
              <a:rPr sz="2400" spc="-120" dirty="0">
                <a:latin typeface="Times New Roman"/>
                <a:cs typeface="Times New Roman"/>
              </a:rPr>
              <a:t> </a:t>
            </a:r>
            <a:r>
              <a:rPr sz="2400" spc="-10" dirty="0">
                <a:latin typeface="Calibri"/>
                <a:cs typeface="Calibri"/>
              </a:rPr>
              <a:t>make</a:t>
            </a:r>
            <a:r>
              <a:rPr sz="2400" spc="-120" dirty="0">
                <a:latin typeface="Times New Roman"/>
                <a:cs typeface="Times New Roman"/>
              </a:rPr>
              <a:t> </a:t>
            </a:r>
            <a:r>
              <a:rPr sz="2400" dirty="0">
                <a:latin typeface="Calibri"/>
                <a:cs typeface="Calibri"/>
              </a:rPr>
              <a:t>sure</a:t>
            </a:r>
            <a:r>
              <a:rPr sz="2400" spc="-110" dirty="0">
                <a:latin typeface="Times New Roman"/>
                <a:cs typeface="Times New Roman"/>
              </a:rPr>
              <a:t> </a:t>
            </a:r>
            <a:r>
              <a:rPr sz="2400" dirty="0">
                <a:latin typeface="Calibri"/>
                <a:cs typeface="Calibri"/>
              </a:rPr>
              <a:t>to</a:t>
            </a:r>
            <a:r>
              <a:rPr sz="2400" spc="-114" dirty="0">
                <a:latin typeface="Times New Roman"/>
                <a:cs typeface="Times New Roman"/>
              </a:rPr>
              <a:t> </a:t>
            </a:r>
            <a:r>
              <a:rPr sz="2400" spc="-10" dirty="0">
                <a:latin typeface="Calibri"/>
                <a:cs typeface="Calibri"/>
              </a:rPr>
              <a:t>learn</a:t>
            </a:r>
            <a:r>
              <a:rPr sz="2400" spc="-10" dirty="0">
                <a:latin typeface="Times New Roman"/>
                <a:cs typeface="Times New Roman"/>
              </a:rPr>
              <a:t> </a:t>
            </a:r>
            <a:r>
              <a:rPr sz="2400" dirty="0">
                <a:latin typeface="Calibri"/>
                <a:cs typeface="Calibri"/>
              </a:rPr>
              <a:t>this</a:t>
            </a:r>
            <a:r>
              <a:rPr sz="2400" spc="-70" dirty="0">
                <a:latin typeface="Times New Roman"/>
                <a:cs typeface="Times New Roman"/>
              </a:rPr>
              <a:t> </a:t>
            </a:r>
            <a:r>
              <a:rPr sz="2400" spc="-20" dirty="0">
                <a:latin typeface="Calibri"/>
                <a:cs typeface="Calibri"/>
              </a:rPr>
              <a:t>one.</a:t>
            </a:r>
            <a:endParaRPr sz="2400">
              <a:latin typeface="Calibri"/>
              <a:cs typeface="Calibri"/>
            </a:endParaRPr>
          </a:p>
        </p:txBody>
      </p:sp>
      <p:sp>
        <p:nvSpPr>
          <p:cNvPr id="4" name="object 4"/>
          <p:cNvSpPr txBox="1"/>
          <p:nvPr/>
        </p:nvSpPr>
        <p:spPr>
          <a:xfrm>
            <a:off x="4727832" y="176274"/>
            <a:ext cx="4029710" cy="6391275"/>
          </a:xfrm>
          <a:prstGeom prst="rect">
            <a:avLst/>
          </a:prstGeom>
        </p:spPr>
        <p:txBody>
          <a:bodyPr vert="horz" wrap="square" lIns="0" tIns="12700" rIns="0" bIns="0" rtlCol="0">
            <a:spAutoFit/>
          </a:bodyPr>
          <a:lstStyle/>
          <a:p>
            <a:pPr marL="354965" indent="-342265">
              <a:lnSpc>
                <a:spcPts val="2595"/>
              </a:lnSpc>
              <a:spcBef>
                <a:spcPts val="100"/>
              </a:spcBef>
              <a:buFont typeface="Microsoft Sans Serif"/>
              <a:buChar char="•"/>
              <a:tabLst>
                <a:tab pos="354965" algn="l"/>
              </a:tabLst>
            </a:pPr>
            <a:r>
              <a:rPr sz="2400" spc="-10" dirty="0">
                <a:latin typeface="Calibri"/>
                <a:cs typeface="Calibri"/>
              </a:rPr>
              <a:t>Creating</a:t>
            </a:r>
            <a:r>
              <a:rPr sz="2400" spc="-90" dirty="0">
                <a:latin typeface="Times New Roman"/>
                <a:cs typeface="Times New Roman"/>
              </a:rPr>
              <a:t> </a:t>
            </a:r>
            <a:r>
              <a:rPr sz="2400" dirty="0">
                <a:latin typeface="Calibri"/>
                <a:cs typeface="Calibri"/>
              </a:rPr>
              <a:t>this</a:t>
            </a:r>
            <a:r>
              <a:rPr sz="2400" spc="-90" dirty="0">
                <a:latin typeface="Times New Roman"/>
                <a:cs typeface="Times New Roman"/>
              </a:rPr>
              <a:t> </a:t>
            </a:r>
            <a:r>
              <a:rPr sz="2400" spc="-10" dirty="0">
                <a:latin typeface="Calibri"/>
                <a:cs typeface="Calibri"/>
              </a:rPr>
              <a:t>layout</a:t>
            </a:r>
            <a:r>
              <a:rPr sz="2400" spc="-95" dirty="0">
                <a:latin typeface="Times New Roman"/>
                <a:cs typeface="Times New Roman"/>
              </a:rPr>
              <a:t> </a:t>
            </a:r>
            <a:r>
              <a:rPr sz="2400" spc="-20" dirty="0">
                <a:latin typeface="Calibri"/>
                <a:cs typeface="Calibri"/>
              </a:rPr>
              <a:t>using</a:t>
            </a:r>
            <a:endParaRPr sz="2400">
              <a:latin typeface="Calibri"/>
              <a:cs typeface="Calibri"/>
            </a:endParaRPr>
          </a:p>
          <a:p>
            <a:pPr marL="355600" marR="5080">
              <a:lnSpc>
                <a:spcPct val="80000"/>
              </a:lnSpc>
              <a:spcBef>
                <a:spcPts val="285"/>
              </a:spcBef>
            </a:pPr>
            <a:r>
              <a:rPr sz="2400" dirty="0">
                <a:latin typeface="Calibri"/>
                <a:cs typeface="Calibri"/>
              </a:rPr>
              <a:t>the</a:t>
            </a:r>
            <a:r>
              <a:rPr sz="2400" spc="-90" dirty="0">
                <a:latin typeface="Times New Roman"/>
                <a:cs typeface="Times New Roman"/>
              </a:rPr>
              <a:t> </a:t>
            </a:r>
            <a:r>
              <a:rPr sz="2400" b="1" dirty="0">
                <a:latin typeface="Calibri"/>
                <a:cs typeface="Calibri"/>
              </a:rPr>
              <a:t>pack</a:t>
            </a:r>
            <a:r>
              <a:rPr sz="2400" spc="-95" dirty="0">
                <a:latin typeface="Times New Roman"/>
                <a:cs typeface="Times New Roman"/>
              </a:rPr>
              <a:t> </a:t>
            </a:r>
            <a:r>
              <a:rPr sz="2400" dirty="0">
                <a:latin typeface="Calibri"/>
                <a:cs typeface="Calibri"/>
              </a:rPr>
              <a:t>manager</a:t>
            </a:r>
            <a:r>
              <a:rPr sz="2400" spc="-90" dirty="0">
                <a:latin typeface="Times New Roman"/>
                <a:cs typeface="Times New Roman"/>
              </a:rPr>
              <a:t> </a:t>
            </a:r>
            <a:r>
              <a:rPr sz="2400" dirty="0">
                <a:latin typeface="Calibri"/>
                <a:cs typeface="Calibri"/>
              </a:rPr>
              <a:t>is</a:t>
            </a:r>
            <a:r>
              <a:rPr sz="2400" spc="-80" dirty="0">
                <a:latin typeface="Times New Roman"/>
                <a:cs typeface="Times New Roman"/>
              </a:rPr>
              <a:t> </a:t>
            </a:r>
            <a:r>
              <a:rPr sz="2400" spc="-10" dirty="0">
                <a:latin typeface="Calibri"/>
                <a:cs typeface="Calibri"/>
              </a:rPr>
              <a:t>possible,</a:t>
            </a:r>
            <a:r>
              <a:rPr sz="2400" spc="-10" dirty="0">
                <a:latin typeface="Times New Roman"/>
                <a:cs typeface="Times New Roman"/>
              </a:rPr>
              <a:t> </a:t>
            </a:r>
            <a:r>
              <a:rPr sz="2400" dirty="0">
                <a:latin typeface="Calibri"/>
                <a:cs typeface="Calibri"/>
              </a:rPr>
              <a:t>but</a:t>
            </a:r>
            <a:r>
              <a:rPr sz="2400" spc="-85" dirty="0">
                <a:latin typeface="Times New Roman"/>
                <a:cs typeface="Times New Roman"/>
              </a:rPr>
              <a:t> </a:t>
            </a:r>
            <a:r>
              <a:rPr sz="2400" dirty="0">
                <a:latin typeface="Calibri"/>
                <a:cs typeface="Calibri"/>
              </a:rPr>
              <a:t>it</a:t>
            </a:r>
            <a:r>
              <a:rPr sz="2400" spc="-95" dirty="0">
                <a:latin typeface="Times New Roman"/>
                <a:cs typeface="Times New Roman"/>
              </a:rPr>
              <a:t> </a:t>
            </a:r>
            <a:r>
              <a:rPr sz="2400" spc="-20" dirty="0">
                <a:latin typeface="Calibri"/>
                <a:cs typeface="Calibri"/>
              </a:rPr>
              <a:t>takes</a:t>
            </a:r>
            <a:r>
              <a:rPr sz="2400" spc="-105" dirty="0">
                <a:latin typeface="Times New Roman"/>
                <a:cs typeface="Times New Roman"/>
              </a:rPr>
              <a:t> </a:t>
            </a:r>
            <a:r>
              <a:rPr sz="2400" dirty="0">
                <a:latin typeface="Calibri"/>
                <a:cs typeface="Calibri"/>
              </a:rPr>
              <a:t>a</a:t>
            </a:r>
            <a:r>
              <a:rPr sz="2400" spc="-85" dirty="0">
                <a:latin typeface="Times New Roman"/>
                <a:cs typeface="Times New Roman"/>
              </a:rPr>
              <a:t> </a:t>
            </a:r>
            <a:r>
              <a:rPr sz="2400" dirty="0">
                <a:latin typeface="Calibri"/>
                <a:cs typeface="Calibri"/>
              </a:rPr>
              <a:t>number</a:t>
            </a:r>
            <a:r>
              <a:rPr sz="2400" spc="-80" dirty="0">
                <a:latin typeface="Times New Roman"/>
                <a:cs typeface="Times New Roman"/>
              </a:rPr>
              <a:t> </a:t>
            </a:r>
            <a:r>
              <a:rPr sz="2400" dirty="0">
                <a:latin typeface="Calibri"/>
                <a:cs typeface="Calibri"/>
              </a:rPr>
              <a:t>of</a:t>
            </a:r>
            <a:r>
              <a:rPr sz="2400" spc="-95" dirty="0">
                <a:latin typeface="Times New Roman"/>
                <a:cs typeface="Times New Roman"/>
              </a:rPr>
              <a:t> </a:t>
            </a:r>
            <a:r>
              <a:rPr sz="2400" spc="-10" dirty="0">
                <a:latin typeface="Calibri"/>
                <a:cs typeface="Calibri"/>
              </a:rPr>
              <a:t>extra</a:t>
            </a:r>
            <a:r>
              <a:rPr sz="2400" spc="-10" dirty="0">
                <a:latin typeface="Times New Roman"/>
                <a:cs typeface="Times New Roman"/>
              </a:rPr>
              <a:t> </a:t>
            </a:r>
            <a:r>
              <a:rPr sz="2400" spc="-10" dirty="0">
                <a:latin typeface="Calibri"/>
                <a:cs typeface="Calibri"/>
              </a:rPr>
              <a:t>frame</a:t>
            </a:r>
            <a:r>
              <a:rPr sz="2400" spc="-90" dirty="0">
                <a:latin typeface="Times New Roman"/>
                <a:cs typeface="Times New Roman"/>
              </a:rPr>
              <a:t> </a:t>
            </a:r>
            <a:r>
              <a:rPr sz="2400" spc="-10" dirty="0">
                <a:latin typeface="Calibri"/>
                <a:cs typeface="Calibri"/>
              </a:rPr>
              <a:t>widgets,</a:t>
            </a:r>
            <a:r>
              <a:rPr sz="2400" spc="-85" dirty="0">
                <a:latin typeface="Times New Roman"/>
                <a:cs typeface="Times New Roman"/>
              </a:rPr>
              <a:t> </a:t>
            </a:r>
            <a:r>
              <a:rPr sz="2400" dirty="0">
                <a:latin typeface="Calibri"/>
                <a:cs typeface="Calibri"/>
              </a:rPr>
              <a:t>and</a:t>
            </a:r>
            <a:r>
              <a:rPr sz="2400" spc="-85" dirty="0">
                <a:latin typeface="Times New Roman"/>
                <a:cs typeface="Times New Roman"/>
              </a:rPr>
              <a:t> </a:t>
            </a:r>
            <a:r>
              <a:rPr sz="2400" dirty="0">
                <a:latin typeface="Calibri"/>
                <a:cs typeface="Calibri"/>
              </a:rPr>
              <a:t>a</a:t>
            </a:r>
            <a:r>
              <a:rPr sz="2400" spc="-100" dirty="0">
                <a:latin typeface="Times New Roman"/>
                <a:cs typeface="Times New Roman"/>
              </a:rPr>
              <a:t> </a:t>
            </a:r>
            <a:r>
              <a:rPr sz="2400" dirty="0">
                <a:latin typeface="Calibri"/>
                <a:cs typeface="Calibri"/>
              </a:rPr>
              <a:t>lot</a:t>
            </a:r>
            <a:r>
              <a:rPr sz="2400" spc="-85" dirty="0">
                <a:latin typeface="Times New Roman"/>
                <a:cs typeface="Times New Roman"/>
              </a:rPr>
              <a:t> </a:t>
            </a:r>
            <a:r>
              <a:rPr sz="2400" spc="-25" dirty="0">
                <a:latin typeface="Calibri"/>
                <a:cs typeface="Calibri"/>
              </a:rPr>
              <a:t>of</a:t>
            </a:r>
            <a:r>
              <a:rPr sz="2400" spc="-25" dirty="0">
                <a:latin typeface="Times New Roman"/>
                <a:cs typeface="Times New Roman"/>
              </a:rPr>
              <a:t> </a:t>
            </a:r>
            <a:r>
              <a:rPr sz="2400" dirty="0">
                <a:latin typeface="Calibri"/>
                <a:cs typeface="Calibri"/>
              </a:rPr>
              <a:t>work</a:t>
            </a:r>
            <a:r>
              <a:rPr sz="2400" spc="-105" dirty="0">
                <a:latin typeface="Times New Roman"/>
                <a:cs typeface="Times New Roman"/>
              </a:rPr>
              <a:t> </a:t>
            </a:r>
            <a:r>
              <a:rPr sz="2400" dirty="0">
                <a:latin typeface="Calibri"/>
                <a:cs typeface="Calibri"/>
              </a:rPr>
              <a:t>to</a:t>
            </a:r>
            <a:r>
              <a:rPr sz="2400" spc="-100" dirty="0">
                <a:latin typeface="Times New Roman"/>
                <a:cs typeface="Times New Roman"/>
              </a:rPr>
              <a:t> </a:t>
            </a:r>
            <a:r>
              <a:rPr sz="2400" spc="-10" dirty="0">
                <a:latin typeface="Calibri"/>
                <a:cs typeface="Calibri"/>
              </a:rPr>
              <a:t>make</a:t>
            </a:r>
            <a:r>
              <a:rPr sz="2400" spc="-105" dirty="0">
                <a:latin typeface="Times New Roman"/>
                <a:cs typeface="Times New Roman"/>
              </a:rPr>
              <a:t> </a:t>
            </a:r>
            <a:r>
              <a:rPr sz="2400" dirty="0">
                <a:latin typeface="Calibri"/>
                <a:cs typeface="Calibri"/>
              </a:rPr>
              <a:t>things</a:t>
            </a:r>
            <a:r>
              <a:rPr sz="2400" spc="-100" dirty="0">
                <a:latin typeface="Times New Roman"/>
                <a:cs typeface="Times New Roman"/>
              </a:rPr>
              <a:t> </a:t>
            </a:r>
            <a:r>
              <a:rPr sz="2400" spc="-20" dirty="0">
                <a:latin typeface="Calibri"/>
                <a:cs typeface="Calibri"/>
              </a:rPr>
              <a:t>look</a:t>
            </a:r>
            <a:r>
              <a:rPr sz="2400" spc="-20" dirty="0">
                <a:latin typeface="Times New Roman"/>
                <a:cs typeface="Times New Roman"/>
              </a:rPr>
              <a:t> </a:t>
            </a:r>
            <a:r>
              <a:rPr sz="2400" spc="-10" dirty="0">
                <a:latin typeface="Calibri"/>
                <a:cs typeface="Calibri"/>
              </a:rPr>
              <a:t>good.</a:t>
            </a:r>
            <a:endParaRPr sz="2400">
              <a:latin typeface="Calibri"/>
              <a:cs typeface="Calibri"/>
            </a:endParaRPr>
          </a:p>
          <a:p>
            <a:pPr marL="355600" marR="165100" indent="-342900">
              <a:lnSpc>
                <a:spcPct val="80000"/>
              </a:lnSpc>
              <a:spcBef>
                <a:spcPts val="580"/>
              </a:spcBef>
              <a:buFont typeface="Microsoft Sans Serif"/>
              <a:buChar char="•"/>
              <a:tabLst>
                <a:tab pos="355600" algn="l"/>
              </a:tabLst>
            </a:pPr>
            <a:r>
              <a:rPr sz="2400" dirty="0">
                <a:latin typeface="Calibri"/>
                <a:cs typeface="Calibri"/>
              </a:rPr>
              <a:t>If</a:t>
            </a:r>
            <a:r>
              <a:rPr sz="2400" spc="-100" dirty="0">
                <a:latin typeface="Times New Roman"/>
                <a:cs typeface="Times New Roman"/>
              </a:rPr>
              <a:t> </a:t>
            </a:r>
            <a:r>
              <a:rPr sz="2400" dirty="0">
                <a:latin typeface="Calibri"/>
                <a:cs typeface="Calibri"/>
              </a:rPr>
              <a:t>you</a:t>
            </a:r>
            <a:r>
              <a:rPr sz="2400" spc="-100" dirty="0">
                <a:latin typeface="Times New Roman"/>
                <a:cs typeface="Times New Roman"/>
              </a:rPr>
              <a:t> </a:t>
            </a:r>
            <a:r>
              <a:rPr sz="2400" dirty="0">
                <a:latin typeface="Calibri"/>
                <a:cs typeface="Calibri"/>
              </a:rPr>
              <a:t>use</a:t>
            </a:r>
            <a:r>
              <a:rPr sz="2400" spc="-90" dirty="0">
                <a:latin typeface="Times New Roman"/>
                <a:cs typeface="Times New Roman"/>
              </a:rPr>
              <a:t> </a:t>
            </a:r>
            <a:r>
              <a:rPr sz="2400" dirty="0">
                <a:latin typeface="Calibri"/>
                <a:cs typeface="Calibri"/>
              </a:rPr>
              <a:t>the</a:t>
            </a:r>
            <a:r>
              <a:rPr sz="2400" spc="-90" dirty="0">
                <a:latin typeface="Times New Roman"/>
                <a:cs typeface="Times New Roman"/>
              </a:rPr>
              <a:t> </a:t>
            </a:r>
            <a:r>
              <a:rPr sz="2400" dirty="0">
                <a:latin typeface="Calibri"/>
                <a:cs typeface="Calibri"/>
              </a:rPr>
              <a:t>grid</a:t>
            </a:r>
            <a:r>
              <a:rPr sz="2400" spc="-100" dirty="0">
                <a:latin typeface="Times New Roman"/>
                <a:cs typeface="Times New Roman"/>
              </a:rPr>
              <a:t> </a:t>
            </a:r>
            <a:r>
              <a:rPr sz="2400" spc="-10" dirty="0">
                <a:latin typeface="Calibri"/>
                <a:cs typeface="Calibri"/>
              </a:rPr>
              <a:t>manager</a:t>
            </a:r>
            <a:r>
              <a:rPr sz="2400" spc="-10" dirty="0">
                <a:latin typeface="Times New Roman"/>
                <a:cs typeface="Times New Roman"/>
              </a:rPr>
              <a:t> </a:t>
            </a:r>
            <a:r>
              <a:rPr sz="2400" spc="-10" dirty="0">
                <a:latin typeface="Calibri"/>
                <a:cs typeface="Calibri"/>
              </a:rPr>
              <a:t>instead,</a:t>
            </a:r>
            <a:r>
              <a:rPr sz="2400" spc="-114" dirty="0">
                <a:latin typeface="Times New Roman"/>
                <a:cs typeface="Times New Roman"/>
              </a:rPr>
              <a:t> </a:t>
            </a:r>
            <a:r>
              <a:rPr sz="2400" dirty="0">
                <a:latin typeface="Calibri"/>
                <a:cs typeface="Calibri"/>
              </a:rPr>
              <a:t>you</a:t>
            </a:r>
            <a:r>
              <a:rPr sz="2400" spc="-105" dirty="0">
                <a:latin typeface="Times New Roman"/>
                <a:cs typeface="Times New Roman"/>
              </a:rPr>
              <a:t> </a:t>
            </a:r>
            <a:r>
              <a:rPr sz="2400" dirty="0">
                <a:latin typeface="Calibri"/>
                <a:cs typeface="Calibri"/>
              </a:rPr>
              <a:t>only</a:t>
            </a:r>
            <a:r>
              <a:rPr sz="2400" spc="-110" dirty="0">
                <a:latin typeface="Times New Roman"/>
                <a:cs typeface="Times New Roman"/>
              </a:rPr>
              <a:t> </a:t>
            </a:r>
            <a:r>
              <a:rPr sz="2400" dirty="0">
                <a:latin typeface="Calibri"/>
                <a:cs typeface="Calibri"/>
              </a:rPr>
              <a:t>need</a:t>
            </a:r>
            <a:r>
              <a:rPr sz="2400" spc="-95" dirty="0">
                <a:latin typeface="Times New Roman"/>
                <a:cs typeface="Times New Roman"/>
              </a:rPr>
              <a:t> </a:t>
            </a:r>
            <a:r>
              <a:rPr sz="2400" spc="-25" dirty="0">
                <a:latin typeface="Calibri"/>
                <a:cs typeface="Calibri"/>
              </a:rPr>
              <a:t>one</a:t>
            </a:r>
            <a:r>
              <a:rPr sz="2400" spc="-25" dirty="0">
                <a:latin typeface="Times New Roman"/>
                <a:cs typeface="Times New Roman"/>
              </a:rPr>
              <a:t> </a:t>
            </a:r>
            <a:r>
              <a:rPr sz="2400" dirty="0">
                <a:latin typeface="Calibri"/>
                <a:cs typeface="Calibri"/>
              </a:rPr>
              <a:t>call</a:t>
            </a:r>
            <a:r>
              <a:rPr sz="2400" spc="-105" dirty="0">
                <a:latin typeface="Times New Roman"/>
                <a:cs typeface="Times New Roman"/>
              </a:rPr>
              <a:t> </a:t>
            </a:r>
            <a:r>
              <a:rPr sz="2400" dirty="0">
                <a:latin typeface="Calibri"/>
                <a:cs typeface="Calibri"/>
              </a:rPr>
              <a:t>per</a:t>
            </a:r>
            <a:r>
              <a:rPr sz="2400" spc="-90" dirty="0">
                <a:latin typeface="Times New Roman"/>
                <a:cs typeface="Times New Roman"/>
              </a:rPr>
              <a:t> </a:t>
            </a:r>
            <a:r>
              <a:rPr sz="2400" dirty="0">
                <a:latin typeface="Calibri"/>
                <a:cs typeface="Calibri"/>
              </a:rPr>
              <a:t>widget</a:t>
            </a:r>
            <a:r>
              <a:rPr sz="2400" spc="-114" dirty="0">
                <a:latin typeface="Times New Roman"/>
                <a:cs typeface="Times New Roman"/>
              </a:rPr>
              <a:t> </a:t>
            </a:r>
            <a:r>
              <a:rPr sz="2400" dirty="0">
                <a:latin typeface="Calibri"/>
                <a:cs typeface="Calibri"/>
              </a:rPr>
              <a:t>to</a:t>
            </a:r>
            <a:r>
              <a:rPr sz="2400" spc="-105" dirty="0">
                <a:latin typeface="Times New Roman"/>
                <a:cs typeface="Times New Roman"/>
              </a:rPr>
              <a:t> </a:t>
            </a:r>
            <a:r>
              <a:rPr sz="2400" spc="-25" dirty="0">
                <a:latin typeface="Calibri"/>
                <a:cs typeface="Calibri"/>
              </a:rPr>
              <a:t>get</a:t>
            </a:r>
            <a:r>
              <a:rPr sz="2400" spc="-25" dirty="0">
                <a:latin typeface="Times New Roman"/>
                <a:cs typeface="Times New Roman"/>
              </a:rPr>
              <a:t> </a:t>
            </a:r>
            <a:r>
              <a:rPr sz="2400" dirty="0">
                <a:latin typeface="Calibri"/>
                <a:cs typeface="Calibri"/>
              </a:rPr>
              <a:t>everything</a:t>
            </a:r>
            <a:r>
              <a:rPr sz="2400" spc="-110" dirty="0">
                <a:latin typeface="Times New Roman"/>
                <a:cs typeface="Times New Roman"/>
              </a:rPr>
              <a:t> </a:t>
            </a:r>
            <a:r>
              <a:rPr sz="2400" dirty="0">
                <a:latin typeface="Calibri"/>
                <a:cs typeface="Calibri"/>
              </a:rPr>
              <a:t>laid</a:t>
            </a:r>
            <a:r>
              <a:rPr sz="2400" spc="-90" dirty="0">
                <a:latin typeface="Times New Roman"/>
                <a:cs typeface="Times New Roman"/>
              </a:rPr>
              <a:t> </a:t>
            </a:r>
            <a:r>
              <a:rPr sz="2400" dirty="0">
                <a:latin typeface="Calibri"/>
                <a:cs typeface="Calibri"/>
              </a:rPr>
              <a:t>out</a:t>
            </a:r>
            <a:r>
              <a:rPr sz="2400" spc="-95" dirty="0">
                <a:latin typeface="Times New Roman"/>
                <a:cs typeface="Times New Roman"/>
              </a:rPr>
              <a:t> </a:t>
            </a:r>
            <a:r>
              <a:rPr sz="2400" spc="-20" dirty="0">
                <a:latin typeface="Calibri"/>
                <a:cs typeface="Calibri"/>
              </a:rPr>
              <a:t>properly.</a:t>
            </a:r>
            <a:r>
              <a:rPr sz="2400" spc="-20" dirty="0">
                <a:latin typeface="Times New Roman"/>
                <a:cs typeface="Times New Roman"/>
              </a:rPr>
              <a:t> </a:t>
            </a:r>
            <a:r>
              <a:rPr sz="2400" dirty="0">
                <a:latin typeface="Calibri"/>
                <a:cs typeface="Calibri"/>
              </a:rPr>
              <a:t>Using</a:t>
            </a:r>
            <a:r>
              <a:rPr sz="2400" spc="-85" dirty="0">
                <a:latin typeface="Times New Roman"/>
                <a:cs typeface="Times New Roman"/>
              </a:rPr>
              <a:t> </a:t>
            </a:r>
            <a:r>
              <a:rPr sz="2400" dirty="0">
                <a:latin typeface="Calibri"/>
                <a:cs typeface="Calibri"/>
              </a:rPr>
              <a:t>the</a:t>
            </a:r>
            <a:r>
              <a:rPr sz="2400" spc="-90" dirty="0">
                <a:latin typeface="Times New Roman"/>
                <a:cs typeface="Times New Roman"/>
              </a:rPr>
              <a:t> </a:t>
            </a:r>
            <a:r>
              <a:rPr sz="2400" b="1" dirty="0">
                <a:latin typeface="Calibri"/>
                <a:cs typeface="Calibri"/>
              </a:rPr>
              <a:t>grid</a:t>
            </a:r>
            <a:r>
              <a:rPr sz="2400" spc="-90" dirty="0">
                <a:latin typeface="Times New Roman"/>
                <a:cs typeface="Times New Roman"/>
              </a:rPr>
              <a:t> </a:t>
            </a:r>
            <a:r>
              <a:rPr sz="2400" dirty="0">
                <a:latin typeface="Calibri"/>
                <a:cs typeface="Calibri"/>
              </a:rPr>
              <a:t>manager</a:t>
            </a:r>
            <a:r>
              <a:rPr sz="2400" spc="-90" dirty="0">
                <a:latin typeface="Times New Roman"/>
                <a:cs typeface="Times New Roman"/>
              </a:rPr>
              <a:t> </a:t>
            </a:r>
            <a:r>
              <a:rPr sz="2400" spc="-25" dirty="0">
                <a:latin typeface="Calibri"/>
                <a:cs typeface="Calibri"/>
              </a:rPr>
              <a:t>is</a:t>
            </a:r>
            <a:r>
              <a:rPr sz="2400" spc="-25" dirty="0">
                <a:latin typeface="Times New Roman"/>
                <a:cs typeface="Times New Roman"/>
              </a:rPr>
              <a:t> </a:t>
            </a:r>
            <a:r>
              <a:rPr sz="2400" spc="-10" dirty="0">
                <a:latin typeface="Calibri"/>
                <a:cs typeface="Calibri"/>
              </a:rPr>
              <a:t>easy.</a:t>
            </a:r>
            <a:endParaRPr sz="2400">
              <a:latin typeface="Calibri"/>
              <a:cs typeface="Calibri"/>
            </a:endParaRPr>
          </a:p>
          <a:p>
            <a:pPr marL="355600" marR="93345" indent="-342900">
              <a:lnSpc>
                <a:spcPct val="80000"/>
              </a:lnSpc>
              <a:spcBef>
                <a:spcPts val="575"/>
              </a:spcBef>
              <a:buFont typeface="Microsoft Sans Serif"/>
              <a:buChar char="•"/>
              <a:tabLst>
                <a:tab pos="355600" algn="l"/>
              </a:tabLst>
            </a:pPr>
            <a:r>
              <a:rPr sz="2400" dirty="0">
                <a:latin typeface="Calibri"/>
                <a:cs typeface="Calibri"/>
              </a:rPr>
              <a:t>Just</a:t>
            </a:r>
            <a:r>
              <a:rPr sz="2400" spc="-110" dirty="0">
                <a:latin typeface="Times New Roman"/>
                <a:cs typeface="Times New Roman"/>
              </a:rPr>
              <a:t> </a:t>
            </a:r>
            <a:r>
              <a:rPr sz="2400" spc="-10" dirty="0">
                <a:latin typeface="Calibri"/>
                <a:cs typeface="Calibri"/>
              </a:rPr>
              <a:t>create</a:t>
            </a:r>
            <a:r>
              <a:rPr sz="2400" spc="-100" dirty="0">
                <a:latin typeface="Times New Roman"/>
                <a:cs typeface="Times New Roman"/>
              </a:rPr>
              <a:t> </a:t>
            </a:r>
            <a:r>
              <a:rPr sz="2400" dirty="0">
                <a:latin typeface="Calibri"/>
                <a:cs typeface="Calibri"/>
              </a:rPr>
              <a:t>the</a:t>
            </a:r>
            <a:r>
              <a:rPr sz="2400" spc="-90" dirty="0">
                <a:latin typeface="Times New Roman"/>
                <a:cs typeface="Times New Roman"/>
              </a:rPr>
              <a:t> </a:t>
            </a:r>
            <a:r>
              <a:rPr sz="2400" spc="-10" dirty="0">
                <a:latin typeface="Calibri"/>
                <a:cs typeface="Calibri"/>
              </a:rPr>
              <a:t>widgets,</a:t>
            </a:r>
            <a:r>
              <a:rPr sz="2400" spc="-105" dirty="0">
                <a:latin typeface="Times New Roman"/>
                <a:cs typeface="Times New Roman"/>
              </a:rPr>
              <a:t> </a:t>
            </a:r>
            <a:r>
              <a:rPr sz="2400" spc="-25" dirty="0">
                <a:latin typeface="Calibri"/>
                <a:cs typeface="Calibri"/>
              </a:rPr>
              <a:t>and</a:t>
            </a:r>
            <a:r>
              <a:rPr sz="2400" spc="-25" dirty="0">
                <a:latin typeface="Times New Roman"/>
                <a:cs typeface="Times New Roman"/>
              </a:rPr>
              <a:t> </a:t>
            </a:r>
            <a:r>
              <a:rPr sz="2400" dirty="0">
                <a:latin typeface="Calibri"/>
                <a:cs typeface="Calibri"/>
              </a:rPr>
              <a:t>use</a:t>
            </a:r>
            <a:r>
              <a:rPr sz="2400" spc="-90" dirty="0">
                <a:latin typeface="Times New Roman"/>
                <a:cs typeface="Times New Roman"/>
              </a:rPr>
              <a:t> </a:t>
            </a:r>
            <a:r>
              <a:rPr sz="2400" dirty="0">
                <a:latin typeface="Calibri"/>
                <a:cs typeface="Calibri"/>
              </a:rPr>
              <a:t>the</a:t>
            </a:r>
            <a:r>
              <a:rPr sz="2400" spc="-90" dirty="0">
                <a:latin typeface="Times New Roman"/>
                <a:cs typeface="Times New Roman"/>
              </a:rPr>
              <a:t> </a:t>
            </a:r>
            <a:r>
              <a:rPr sz="2400" b="1" dirty="0">
                <a:latin typeface="Calibri"/>
                <a:cs typeface="Calibri"/>
              </a:rPr>
              <a:t>grid</a:t>
            </a:r>
            <a:r>
              <a:rPr sz="2400" spc="-110" dirty="0">
                <a:latin typeface="Times New Roman"/>
                <a:cs typeface="Times New Roman"/>
              </a:rPr>
              <a:t> </a:t>
            </a:r>
            <a:r>
              <a:rPr sz="2400" dirty="0">
                <a:latin typeface="Calibri"/>
                <a:cs typeface="Calibri"/>
              </a:rPr>
              <a:t>method</a:t>
            </a:r>
            <a:r>
              <a:rPr sz="2400" spc="-90" dirty="0">
                <a:latin typeface="Times New Roman"/>
                <a:cs typeface="Times New Roman"/>
              </a:rPr>
              <a:t> </a:t>
            </a:r>
            <a:r>
              <a:rPr sz="2400" dirty="0">
                <a:latin typeface="Calibri"/>
                <a:cs typeface="Calibri"/>
              </a:rPr>
              <a:t>to</a:t>
            </a:r>
            <a:r>
              <a:rPr sz="2400" spc="-95" dirty="0">
                <a:latin typeface="Times New Roman"/>
                <a:cs typeface="Times New Roman"/>
              </a:rPr>
              <a:t> </a:t>
            </a:r>
            <a:r>
              <a:rPr sz="2400" spc="-20" dirty="0">
                <a:latin typeface="Calibri"/>
                <a:cs typeface="Calibri"/>
              </a:rPr>
              <a:t>tell</a:t>
            </a:r>
            <a:r>
              <a:rPr sz="2400" spc="-20" dirty="0">
                <a:latin typeface="Times New Roman"/>
                <a:cs typeface="Times New Roman"/>
              </a:rPr>
              <a:t> </a:t>
            </a:r>
            <a:r>
              <a:rPr sz="2400" dirty="0">
                <a:latin typeface="Calibri"/>
                <a:cs typeface="Calibri"/>
              </a:rPr>
              <a:t>the</a:t>
            </a:r>
            <a:r>
              <a:rPr sz="2400" spc="-100" dirty="0">
                <a:latin typeface="Times New Roman"/>
                <a:cs typeface="Times New Roman"/>
              </a:rPr>
              <a:t> </a:t>
            </a:r>
            <a:r>
              <a:rPr sz="2400" dirty="0">
                <a:latin typeface="Calibri"/>
                <a:cs typeface="Calibri"/>
              </a:rPr>
              <a:t>manager</a:t>
            </a:r>
            <a:r>
              <a:rPr sz="2400" spc="-95" dirty="0">
                <a:latin typeface="Times New Roman"/>
                <a:cs typeface="Times New Roman"/>
              </a:rPr>
              <a:t> </a:t>
            </a:r>
            <a:r>
              <a:rPr sz="2400" dirty="0">
                <a:latin typeface="Calibri"/>
                <a:cs typeface="Calibri"/>
              </a:rPr>
              <a:t>in</a:t>
            </a:r>
            <a:r>
              <a:rPr sz="2400" spc="-100" dirty="0">
                <a:latin typeface="Times New Roman"/>
                <a:cs typeface="Times New Roman"/>
              </a:rPr>
              <a:t> </a:t>
            </a:r>
            <a:r>
              <a:rPr sz="2400" dirty="0">
                <a:latin typeface="Calibri"/>
                <a:cs typeface="Calibri"/>
              </a:rPr>
              <a:t>which</a:t>
            </a:r>
            <a:r>
              <a:rPr sz="2400" spc="-90" dirty="0">
                <a:latin typeface="Times New Roman"/>
                <a:cs typeface="Times New Roman"/>
              </a:rPr>
              <a:t> </a:t>
            </a:r>
            <a:r>
              <a:rPr sz="2400" spc="-25" dirty="0">
                <a:latin typeface="Calibri"/>
                <a:cs typeface="Calibri"/>
              </a:rPr>
              <a:t>row</a:t>
            </a:r>
            <a:r>
              <a:rPr sz="2400" spc="-25" dirty="0">
                <a:latin typeface="Times New Roman"/>
                <a:cs typeface="Times New Roman"/>
              </a:rPr>
              <a:t> </a:t>
            </a:r>
            <a:r>
              <a:rPr sz="2400" dirty="0">
                <a:latin typeface="Calibri"/>
                <a:cs typeface="Calibri"/>
              </a:rPr>
              <a:t>and</a:t>
            </a:r>
            <a:r>
              <a:rPr sz="2400" spc="-95" dirty="0">
                <a:latin typeface="Times New Roman"/>
                <a:cs typeface="Times New Roman"/>
              </a:rPr>
              <a:t> </a:t>
            </a:r>
            <a:r>
              <a:rPr sz="2400" dirty="0">
                <a:latin typeface="Calibri"/>
                <a:cs typeface="Calibri"/>
              </a:rPr>
              <a:t>column</a:t>
            </a:r>
            <a:r>
              <a:rPr sz="2400" spc="-114" dirty="0">
                <a:latin typeface="Times New Roman"/>
                <a:cs typeface="Times New Roman"/>
              </a:rPr>
              <a:t> </a:t>
            </a:r>
            <a:r>
              <a:rPr sz="2400" dirty="0">
                <a:latin typeface="Calibri"/>
                <a:cs typeface="Calibri"/>
              </a:rPr>
              <a:t>to</a:t>
            </a:r>
            <a:r>
              <a:rPr sz="2400" spc="-105" dirty="0">
                <a:latin typeface="Times New Roman"/>
                <a:cs typeface="Times New Roman"/>
              </a:rPr>
              <a:t> </a:t>
            </a:r>
            <a:r>
              <a:rPr sz="2400" dirty="0">
                <a:latin typeface="Calibri"/>
                <a:cs typeface="Calibri"/>
              </a:rPr>
              <a:t>place</a:t>
            </a:r>
            <a:r>
              <a:rPr sz="2400" spc="-105" dirty="0">
                <a:latin typeface="Times New Roman"/>
                <a:cs typeface="Times New Roman"/>
              </a:rPr>
              <a:t> </a:t>
            </a:r>
            <a:r>
              <a:rPr sz="2400" spc="-20" dirty="0">
                <a:latin typeface="Calibri"/>
                <a:cs typeface="Calibri"/>
              </a:rPr>
              <a:t>them.</a:t>
            </a:r>
            <a:r>
              <a:rPr sz="2400" spc="-20" dirty="0">
                <a:latin typeface="Times New Roman"/>
                <a:cs typeface="Times New Roman"/>
              </a:rPr>
              <a:t> </a:t>
            </a:r>
            <a:r>
              <a:rPr sz="2400" spc="-50" dirty="0">
                <a:latin typeface="Calibri"/>
                <a:cs typeface="Calibri"/>
              </a:rPr>
              <a:t>You</a:t>
            </a:r>
            <a:r>
              <a:rPr sz="2400" spc="-65" dirty="0">
                <a:latin typeface="Calibri"/>
                <a:cs typeface="Calibri"/>
              </a:rPr>
              <a:t> </a:t>
            </a:r>
            <a:r>
              <a:rPr sz="2400" dirty="0">
                <a:latin typeface="Calibri"/>
                <a:cs typeface="Calibri"/>
              </a:rPr>
              <a:t>don’t</a:t>
            </a:r>
            <a:r>
              <a:rPr sz="2400" spc="-65" dirty="0">
                <a:latin typeface="Calibri"/>
                <a:cs typeface="Calibri"/>
              </a:rPr>
              <a:t> </a:t>
            </a:r>
            <a:r>
              <a:rPr sz="2400" dirty="0">
                <a:latin typeface="Calibri"/>
                <a:cs typeface="Calibri"/>
              </a:rPr>
              <a:t>have</a:t>
            </a:r>
            <a:r>
              <a:rPr sz="2400" spc="-55" dirty="0">
                <a:latin typeface="Calibri"/>
                <a:cs typeface="Calibri"/>
              </a:rPr>
              <a:t> </a:t>
            </a:r>
            <a:r>
              <a:rPr sz="2400" dirty="0">
                <a:latin typeface="Calibri"/>
                <a:cs typeface="Calibri"/>
              </a:rPr>
              <a:t>to</a:t>
            </a:r>
            <a:r>
              <a:rPr sz="2400" spc="-70" dirty="0">
                <a:latin typeface="Calibri"/>
                <a:cs typeface="Calibri"/>
              </a:rPr>
              <a:t> </a:t>
            </a:r>
            <a:r>
              <a:rPr sz="2400" dirty="0">
                <a:latin typeface="Calibri"/>
                <a:cs typeface="Calibri"/>
              </a:rPr>
              <a:t>specify</a:t>
            </a:r>
            <a:r>
              <a:rPr sz="2400" spc="-55" dirty="0">
                <a:latin typeface="Calibri"/>
                <a:cs typeface="Calibri"/>
              </a:rPr>
              <a:t> </a:t>
            </a:r>
            <a:r>
              <a:rPr sz="2400" spc="-25" dirty="0">
                <a:latin typeface="Calibri"/>
                <a:cs typeface="Calibri"/>
              </a:rPr>
              <a:t>the </a:t>
            </a:r>
            <a:r>
              <a:rPr sz="2400" spc="-10" dirty="0">
                <a:latin typeface="Calibri"/>
                <a:cs typeface="Calibri"/>
              </a:rPr>
              <a:t>size</a:t>
            </a:r>
            <a:r>
              <a:rPr sz="2400" spc="-105" dirty="0">
                <a:latin typeface="Times New Roman"/>
                <a:cs typeface="Times New Roman"/>
              </a:rPr>
              <a:t> </a:t>
            </a:r>
            <a:r>
              <a:rPr sz="2400" dirty="0">
                <a:latin typeface="Calibri"/>
                <a:cs typeface="Calibri"/>
              </a:rPr>
              <a:t>of</a:t>
            </a:r>
            <a:r>
              <a:rPr sz="2400" spc="-90" dirty="0">
                <a:latin typeface="Times New Roman"/>
                <a:cs typeface="Times New Roman"/>
              </a:rPr>
              <a:t> </a:t>
            </a:r>
            <a:r>
              <a:rPr sz="2400" dirty="0">
                <a:latin typeface="Calibri"/>
                <a:cs typeface="Calibri"/>
              </a:rPr>
              <a:t>the</a:t>
            </a:r>
            <a:r>
              <a:rPr sz="2400" spc="-80" dirty="0">
                <a:latin typeface="Times New Roman"/>
                <a:cs typeface="Times New Roman"/>
              </a:rPr>
              <a:t> </a:t>
            </a:r>
            <a:r>
              <a:rPr sz="2400" dirty="0">
                <a:latin typeface="Calibri"/>
                <a:cs typeface="Calibri"/>
              </a:rPr>
              <a:t>grid</a:t>
            </a:r>
            <a:r>
              <a:rPr sz="2400" spc="-110" dirty="0">
                <a:latin typeface="Times New Roman"/>
                <a:cs typeface="Times New Roman"/>
              </a:rPr>
              <a:t> </a:t>
            </a:r>
            <a:r>
              <a:rPr sz="2400" spc="-10" dirty="0">
                <a:latin typeface="Calibri"/>
                <a:cs typeface="Calibri"/>
              </a:rPr>
              <a:t>beforehand;</a:t>
            </a:r>
            <a:r>
              <a:rPr sz="2400" spc="-10" dirty="0">
                <a:latin typeface="Times New Roman"/>
                <a:cs typeface="Times New Roman"/>
              </a:rPr>
              <a:t> </a:t>
            </a:r>
            <a:r>
              <a:rPr sz="2400" dirty="0">
                <a:latin typeface="Calibri"/>
                <a:cs typeface="Calibri"/>
              </a:rPr>
              <a:t>the</a:t>
            </a:r>
            <a:r>
              <a:rPr sz="2400" spc="-110" dirty="0">
                <a:latin typeface="Times New Roman"/>
                <a:cs typeface="Times New Roman"/>
              </a:rPr>
              <a:t> </a:t>
            </a:r>
            <a:r>
              <a:rPr sz="2400" dirty="0">
                <a:latin typeface="Calibri"/>
                <a:cs typeface="Calibri"/>
              </a:rPr>
              <a:t>manager</a:t>
            </a:r>
            <a:r>
              <a:rPr sz="2400" spc="-110" dirty="0">
                <a:latin typeface="Times New Roman"/>
                <a:cs typeface="Times New Roman"/>
              </a:rPr>
              <a:t> </a:t>
            </a:r>
            <a:r>
              <a:rPr sz="2400" spc="-10" dirty="0">
                <a:latin typeface="Calibri"/>
                <a:cs typeface="Calibri"/>
              </a:rPr>
              <a:t>automatically</a:t>
            </a:r>
            <a:r>
              <a:rPr sz="2400" spc="-10" dirty="0">
                <a:latin typeface="Times New Roman"/>
                <a:cs typeface="Times New Roman"/>
              </a:rPr>
              <a:t> </a:t>
            </a:r>
            <a:r>
              <a:rPr sz="2400" spc="-10" dirty="0">
                <a:latin typeface="Calibri"/>
                <a:cs typeface="Calibri"/>
              </a:rPr>
              <a:t>determines</a:t>
            </a:r>
            <a:r>
              <a:rPr sz="2400" spc="-114" dirty="0">
                <a:latin typeface="Times New Roman"/>
                <a:cs typeface="Times New Roman"/>
              </a:rPr>
              <a:t> </a:t>
            </a:r>
            <a:r>
              <a:rPr sz="2400" dirty="0">
                <a:latin typeface="Calibri"/>
                <a:cs typeface="Calibri"/>
              </a:rPr>
              <a:t>that</a:t>
            </a:r>
            <a:r>
              <a:rPr sz="2400" spc="-105" dirty="0">
                <a:latin typeface="Times New Roman"/>
                <a:cs typeface="Times New Roman"/>
              </a:rPr>
              <a:t> </a:t>
            </a:r>
            <a:r>
              <a:rPr sz="2400" dirty="0">
                <a:latin typeface="Calibri"/>
                <a:cs typeface="Calibri"/>
              </a:rPr>
              <a:t>from</a:t>
            </a:r>
            <a:r>
              <a:rPr sz="2400" spc="-100" dirty="0">
                <a:latin typeface="Times New Roman"/>
                <a:cs typeface="Times New Roman"/>
              </a:rPr>
              <a:t> </a:t>
            </a:r>
            <a:r>
              <a:rPr sz="2400" spc="-25" dirty="0">
                <a:latin typeface="Calibri"/>
                <a:cs typeface="Calibri"/>
              </a:rPr>
              <a:t>the</a:t>
            </a:r>
            <a:r>
              <a:rPr sz="2400" spc="-25" dirty="0">
                <a:latin typeface="Times New Roman"/>
                <a:cs typeface="Times New Roman"/>
              </a:rPr>
              <a:t> </a:t>
            </a:r>
            <a:r>
              <a:rPr sz="2400" spc="-10" dirty="0">
                <a:latin typeface="Calibri"/>
                <a:cs typeface="Calibri"/>
              </a:rPr>
              <a:t>widgets</a:t>
            </a:r>
            <a:r>
              <a:rPr sz="2400" spc="-95" dirty="0">
                <a:latin typeface="Times New Roman"/>
                <a:cs typeface="Times New Roman"/>
              </a:rPr>
              <a:t> </a:t>
            </a:r>
            <a:r>
              <a:rPr sz="2400" dirty="0">
                <a:latin typeface="Calibri"/>
                <a:cs typeface="Calibri"/>
              </a:rPr>
              <a:t>in</a:t>
            </a:r>
            <a:r>
              <a:rPr sz="2400" spc="-70" dirty="0">
                <a:latin typeface="Times New Roman"/>
                <a:cs typeface="Times New Roman"/>
              </a:rPr>
              <a:t> </a:t>
            </a:r>
            <a:r>
              <a:rPr sz="2400" spc="-25" dirty="0">
                <a:latin typeface="Calibri"/>
                <a:cs typeface="Calibri"/>
              </a:rPr>
              <a:t>it.</a:t>
            </a:r>
            <a:endParaRPr sz="2400">
              <a:latin typeface="Calibri"/>
              <a:cs typeface="Calibri"/>
            </a:endParaRPr>
          </a:p>
        </p:txBody>
      </p:sp>
      <p:pic>
        <p:nvPicPr>
          <p:cNvPr id="5" name="object 5"/>
          <p:cNvPicPr/>
          <p:nvPr/>
        </p:nvPicPr>
        <p:blipFill>
          <a:blip r:embed="rId2" cstate="print"/>
          <a:stretch>
            <a:fillRect/>
          </a:stretch>
        </p:blipFill>
        <p:spPr>
          <a:xfrm>
            <a:off x="446589" y="5644587"/>
            <a:ext cx="4328928" cy="1147822"/>
          </a:xfrm>
          <a:prstGeom prst="rect">
            <a:avLst/>
          </a:prstGeom>
        </p:spPr>
      </p:pic>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200170"/>
            <a:ext cx="3823335" cy="903605"/>
          </a:xfrm>
          <a:prstGeom prst="rect">
            <a:avLst/>
          </a:prstGeom>
        </p:spPr>
        <p:txBody>
          <a:bodyPr vert="horz" wrap="square" lIns="0" tIns="60960" rIns="0" bIns="0" rtlCol="0">
            <a:spAutoFit/>
          </a:bodyPr>
          <a:lstStyle/>
          <a:p>
            <a:pPr marL="12700">
              <a:lnSpc>
                <a:spcPct val="100000"/>
              </a:lnSpc>
              <a:spcBef>
                <a:spcPts val="480"/>
              </a:spcBef>
            </a:pPr>
            <a:r>
              <a:rPr sz="1600" spc="-10" dirty="0">
                <a:latin typeface="Calibri"/>
                <a:cs typeface="Calibri"/>
              </a:rPr>
              <a:t>Example:</a:t>
            </a:r>
            <a:endParaRPr sz="1600">
              <a:latin typeface="Calibri"/>
              <a:cs typeface="Calibri"/>
            </a:endParaRPr>
          </a:p>
          <a:p>
            <a:pPr marL="12700">
              <a:lnSpc>
                <a:spcPct val="100000"/>
              </a:lnSpc>
              <a:spcBef>
                <a:spcPts val="390"/>
              </a:spcBef>
            </a:pPr>
            <a:r>
              <a:rPr sz="1600" dirty="0">
                <a:latin typeface="Calibri"/>
                <a:cs typeface="Calibri"/>
              </a:rPr>
              <a:t>#</a:t>
            </a:r>
            <a:r>
              <a:rPr sz="1600" spc="-50" dirty="0">
                <a:latin typeface="Times New Roman"/>
                <a:cs typeface="Times New Roman"/>
              </a:rPr>
              <a:t> </a:t>
            </a:r>
            <a:r>
              <a:rPr sz="1600" dirty="0">
                <a:latin typeface="Calibri"/>
                <a:cs typeface="Calibri"/>
              </a:rPr>
              <a:t>import</a:t>
            </a:r>
            <a:r>
              <a:rPr sz="1600" spc="-35" dirty="0">
                <a:latin typeface="Times New Roman"/>
                <a:cs typeface="Times New Roman"/>
              </a:rPr>
              <a:t> </a:t>
            </a:r>
            <a:r>
              <a:rPr sz="1600" spc="-10" dirty="0">
                <a:latin typeface="Calibri"/>
                <a:cs typeface="Calibri"/>
              </a:rPr>
              <a:t>tkinter</a:t>
            </a:r>
            <a:r>
              <a:rPr sz="1600" spc="-60" dirty="0">
                <a:latin typeface="Times New Roman"/>
                <a:cs typeface="Times New Roman"/>
              </a:rPr>
              <a:t> </a:t>
            </a:r>
            <a:r>
              <a:rPr sz="1600" spc="-10" dirty="0">
                <a:latin typeface="Calibri"/>
                <a:cs typeface="Calibri"/>
              </a:rPr>
              <a:t>module</a:t>
            </a:r>
            <a:endParaRPr sz="1600">
              <a:latin typeface="Calibri"/>
              <a:cs typeface="Calibri"/>
            </a:endParaRPr>
          </a:p>
          <a:p>
            <a:pPr marL="12700">
              <a:lnSpc>
                <a:spcPct val="100000"/>
              </a:lnSpc>
              <a:spcBef>
                <a:spcPts val="380"/>
              </a:spcBef>
            </a:pPr>
            <a:r>
              <a:rPr sz="1600" dirty="0">
                <a:latin typeface="Calibri"/>
                <a:cs typeface="Calibri"/>
              </a:rPr>
              <a:t>from</a:t>
            </a:r>
            <a:r>
              <a:rPr sz="1600" spc="-55" dirty="0">
                <a:latin typeface="Times New Roman"/>
                <a:cs typeface="Times New Roman"/>
              </a:rPr>
              <a:t> </a:t>
            </a:r>
            <a:r>
              <a:rPr sz="1600" spc="-10" dirty="0">
                <a:latin typeface="Calibri"/>
                <a:cs typeface="Calibri"/>
              </a:rPr>
              <a:t>tkinter</a:t>
            </a:r>
            <a:r>
              <a:rPr sz="1600" spc="-65" dirty="0">
                <a:latin typeface="Times New Roman"/>
                <a:cs typeface="Times New Roman"/>
              </a:rPr>
              <a:t> </a:t>
            </a:r>
            <a:r>
              <a:rPr sz="1600" dirty="0">
                <a:latin typeface="Calibri"/>
                <a:cs typeface="Calibri"/>
              </a:rPr>
              <a:t>import</a:t>
            </a:r>
            <a:r>
              <a:rPr sz="1600" spc="-50" dirty="0">
                <a:latin typeface="Times New Roman"/>
                <a:cs typeface="Times New Roman"/>
              </a:rPr>
              <a:t> </a:t>
            </a:r>
            <a:r>
              <a:rPr sz="1600" dirty="0">
                <a:latin typeface="Calibri"/>
                <a:cs typeface="Calibri"/>
              </a:rPr>
              <a:t>*</a:t>
            </a:r>
            <a:r>
              <a:rPr sz="1600" spc="-55" dirty="0">
                <a:latin typeface="Times New Roman"/>
                <a:cs typeface="Times New Roman"/>
              </a:rPr>
              <a:t> </a:t>
            </a:r>
            <a:r>
              <a:rPr sz="1600" spc="-10" dirty="0">
                <a:latin typeface="Calibri"/>
                <a:cs typeface="Calibri"/>
              </a:rPr>
              <a:t>from</a:t>
            </a:r>
            <a:r>
              <a:rPr sz="1600" spc="-55" dirty="0">
                <a:latin typeface="Times New Roman"/>
                <a:cs typeface="Times New Roman"/>
              </a:rPr>
              <a:t> </a:t>
            </a:r>
            <a:r>
              <a:rPr sz="1600" spc="-30" dirty="0">
                <a:latin typeface="Calibri"/>
                <a:cs typeface="Calibri"/>
              </a:rPr>
              <a:t>tkinter.ttk</a:t>
            </a:r>
            <a:r>
              <a:rPr sz="1600" spc="-70" dirty="0">
                <a:latin typeface="Times New Roman"/>
                <a:cs typeface="Times New Roman"/>
              </a:rPr>
              <a:t> </a:t>
            </a:r>
            <a:r>
              <a:rPr sz="1600" dirty="0">
                <a:latin typeface="Calibri"/>
                <a:cs typeface="Calibri"/>
              </a:rPr>
              <a:t>import</a:t>
            </a:r>
            <a:r>
              <a:rPr sz="1600" spc="-50" dirty="0">
                <a:latin typeface="Times New Roman"/>
                <a:cs typeface="Times New Roman"/>
              </a:rPr>
              <a:t> </a:t>
            </a:r>
            <a:r>
              <a:rPr sz="1600" spc="-50" dirty="0">
                <a:latin typeface="Calibri"/>
                <a:cs typeface="Calibri"/>
              </a:rPr>
              <a:t>*</a:t>
            </a:r>
            <a:endParaRPr sz="1600">
              <a:latin typeface="Calibri"/>
              <a:cs typeface="Calibri"/>
            </a:endParaRPr>
          </a:p>
        </p:txBody>
      </p:sp>
      <p:sp>
        <p:nvSpPr>
          <p:cNvPr id="3" name="object 3"/>
          <p:cNvSpPr txBox="1"/>
          <p:nvPr/>
        </p:nvSpPr>
        <p:spPr>
          <a:xfrm>
            <a:off x="307340" y="1370731"/>
            <a:ext cx="3336925" cy="610870"/>
          </a:xfrm>
          <a:prstGeom prst="rect">
            <a:avLst/>
          </a:prstGeom>
        </p:spPr>
        <p:txBody>
          <a:bodyPr vert="horz" wrap="square" lIns="0" tIns="12700" rIns="0" bIns="0" rtlCol="0">
            <a:spAutoFit/>
          </a:bodyPr>
          <a:lstStyle/>
          <a:p>
            <a:pPr marL="12700" marR="5080">
              <a:lnSpc>
                <a:spcPct val="120000"/>
              </a:lnSpc>
              <a:spcBef>
                <a:spcPts val="100"/>
              </a:spcBef>
            </a:pPr>
            <a:r>
              <a:rPr sz="1600" dirty="0">
                <a:latin typeface="Calibri"/>
                <a:cs typeface="Calibri"/>
              </a:rPr>
              <a:t>#</a:t>
            </a:r>
            <a:r>
              <a:rPr sz="1600" spc="-40" dirty="0">
                <a:latin typeface="Times New Roman"/>
                <a:cs typeface="Times New Roman"/>
              </a:rPr>
              <a:t> </a:t>
            </a:r>
            <a:r>
              <a:rPr sz="1600" spc="-10" dirty="0">
                <a:latin typeface="Calibri"/>
                <a:cs typeface="Calibri"/>
              </a:rPr>
              <a:t>creating</a:t>
            </a:r>
            <a:r>
              <a:rPr sz="1600" spc="-35" dirty="0">
                <a:latin typeface="Times New Roman"/>
                <a:cs typeface="Times New Roman"/>
              </a:rPr>
              <a:t> </a:t>
            </a:r>
            <a:r>
              <a:rPr sz="1600" dirty="0">
                <a:latin typeface="Calibri"/>
                <a:cs typeface="Calibri"/>
              </a:rPr>
              <a:t>main</a:t>
            </a:r>
            <a:r>
              <a:rPr sz="1600" spc="-40" dirty="0">
                <a:latin typeface="Times New Roman"/>
                <a:cs typeface="Times New Roman"/>
              </a:rPr>
              <a:t> </a:t>
            </a:r>
            <a:r>
              <a:rPr sz="1600" spc="-10" dirty="0">
                <a:latin typeface="Calibri"/>
                <a:cs typeface="Calibri"/>
              </a:rPr>
              <a:t>tkinter</a:t>
            </a:r>
            <a:r>
              <a:rPr sz="1600" spc="-45" dirty="0">
                <a:latin typeface="Times New Roman"/>
                <a:cs typeface="Times New Roman"/>
              </a:rPr>
              <a:t> </a:t>
            </a:r>
            <a:r>
              <a:rPr sz="1600" spc="-10" dirty="0">
                <a:latin typeface="Calibri"/>
                <a:cs typeface="Calibri"/>
              </a:rPr>
              <a:t>window/toplevel</a:t>
            </a:r>
            <a:r>
              <a:rPr sz="1600" spc="-10" dirty="0">
                <a:latin typeface="Times New Roman"/>
                <a:cs typeface="Times New Roman"/>
              </a:rPr>
              <a:t> </a:t>
            </a:r>
            <a:r>
              <a:rPr sz="1600" spc="-10" dirty="0">
                <a:latin typeface="Calibri"/>
                <a:cs typeface="Calibri"/>
              </a:rPr>
              <a:t>master</a:t>
            </a:r>
            <a:r>
              <a:rPr sz="1600" spc="-55" dirty="0">
                <a:latin typeface="Times New Roman"/>
                <a:cs typeface="Times New Roman"/>
              </a:rPr>
              <a:t> </a:t>
            </a:r>
            <a:r>
              <a:rPr sz="1600" dirty="0">
                <a:latin typeface="Calibri"/>
                <a:cs typeface="Calibri"/>
              </a:rPr>
              <a:t>=</a:t>
            </a:r>
            <a:r>
              <a:rPr sz="1600" spc="-30" dirty="0">
                <a:latin typeface="Times New Roman"/>
                <a:cs typeface="Times New Roman"/>
              </a:rPr>
              <a:t> </a:t>
            </a:r>
            <a:r>
              <a:rPr sz="1600" spc="-20" dirty="0">
                <a:latin typeface="Calibri"/>
                <a:cs typeface="Calibri"/>
              </a:rPr>
              <a:t>Tk()</a:t>
            </a:r>
            <a:endParaRPr sz="1600">
              <a:latin typeface="Calibri"/>
              <a:cs typeface="Calibri"/>
            </a:endParaRPr>
          </a:p>
        </p:txBody>
      </p:sp>
      <p:sp>
        <p:nvSpPr>
          <p:cNvPr id="4" name="object 4"/>
          <p:cNvSpPr txBox="1"/>
          <p:nvPr/>
        </p:nvSpPr>
        <p:spPr>
          <a:xfrm>
            <a:off x="307340" y="2248937"/>
            <a:ext cx="2910840" cy="903605"/>
          </a:xfrm>
          <a:prstGeom prst="rect">
            <a:avLst/>
          </a:prstGeom>
        </p:spPr>
        <p:txBody>
          <a:bodyPr vert="horz" wrap="square" lIns="0" tIns="12700" rIns="0" bIns="0" rtlCol="0">
            <a:spAutoFit/>
          </a:bodyPr>
          <a:lstStyle/>
          <a:p>
            <a:pPr marL="12700" marR="250190">
              <a:lnSpc>
                <a:spcPct val="120000"/>
              </a:lnSpc>
              <a:spcBef>
                <a:spcPts val="100"/>
              </a:spcBef>
            </a:pPr>
            <a:r>
              <a:rPr sz="1600" dirty="0">
                <a:latin typeface="Calibri"/>
                <a:cs typeface="Calibri"/>
              </a:rPr>
              <a:t>#</a:t>
            </a:r>
            <a:r>
              <a:rPr sz="1600" spc="-50" dirty="0">
                <a:latin typeface="Times New Roman"/>
                <a:cs typeface="Times New Roman"/>
              </a:rPr>
              <a:t> </a:t>
            </a:r>
            <a:r>
              <a:rPr sz="1600" dirty="0">
                <a:latin typeface="Calibri"/>
                <a:cs typeface="Calibri"/>
              </a:rPr>
              <a:t>this</a:t>
            </a:r>
            <a:r>
              <a:rPr sz="1600" spc="-70" dirty="0">
                <a:latin typeface="Times New Roman"/>
                <a:cs typeface="Times New Roman"/>
              </a:rPr>
              <a:t> </a:t>
            </a:r>
            <a:r>
              <a:rPr sz="1600" dirty="0">
                <a:latin typeface="Calibri"/>
                <a:cs typeface="Calibri"/>
              </a:rPr>
              <a:t>will</a:t>
            </a:r>
            <a:r>
              <a:rPr sz="1600" spc="-65" dirty="0">
                <a:latin typeface="Times New Roman"/>
                <a:cs typeface="Times New Roman"/>
              </a:rPr>
              <a:t> </a:t>
            </a:r>
            <a:r>
              <a:rPr sz="1600" spc="-10" dirty="0">
                <a:latin typeface="Calibri"/>
                <a:cs typeface="Calibri"/>
              </a:rPr>
              <a:t>create</a:t>
            </a:r>
            <a:r>
              <a:rPr sz="1600" spc="-45" dirty="0">
                <a:latin typeface="Times New Roman"/>
                <a:cs typeface="Times New Roman"/>
              </a:rPr>
              <a:t> </a:t>
            </a:r>
            <a:r>
              <a:rPr sz="1600" dirty="0">
                <a:latin typeface="Calibri"/>
                <a:cs typeface="Calibri"/>
              </a:rPr>
              <a:t>a</a:t>
            </a:r>
            <a:r>
              <a:rPr sz="1600" spc="-55" dirty="0">
                <a:latin typeface="Times New Roman"/>
                <a:cs typeface="Times New Roman"/>
              </a:rPr>
              <a:t> </a:t>
            </a:r>
            <a:r>
              <a:rPr sz="1600" dirty="0">
                <a:latin typeface="Calibri"/>
                <a:cs typeface="Calibri"/>
              </a:rPr>
              <a:t>label</a:t>
            </a:r>
            <a:r>
              <a:rPr sz="1600" spc="-65" dirty="0">
                <a:latin typeface="Times New Roman"/>
                <a:cs typeface="Times New Roman"/>
              </a:rPr>
              <a:t> </a:t>
            </a:r>
            <a:r>
              <a:rPr sz="1600" spc="-10" dirty="0">
                <a:latin typeface="Calibri"/>
                <a:cs typeface="Calibri"/>
              </a:rPr>
              <a:t>widget</a:t>
            </a:r>
            <a:r>
              <a:rPr sz="1600" spc="-10" dirty="0">
                <a:latin typeface="Times New Roman"/>
                <a:cs typeface="Times New Roman"/>
              </a:rPr>
              <a:t> </a:t>
            </a:r>
            <a:r>
              <a:rPr sz="1600" dirty="0">
                <a:latin typeface="Calibri"/>
                <a:cs typeface="Calibri"/>
              </a:rPr>
              <a:t>l1</a:t>
            </a:r>
            <a:r>
              <a:rPr sz="1600" spc="-55" dirty="0">
                <a:latin typeface="Times New Roman"/>
                <a:cs typeface="Times New Roman"/>
              </a:rPr>
              <a:t> </a:t>
            </a:r>
            <a:r>
              <a:rPr sz="1600" dirty="0">
                <a:latin typeface="Calibri"/>
                <a:cs typeface="Calibri"/>
              </a:rPr>
              <a:t>=</a:t>
            </a:r>
            <a:r>
              <a:rPr sz="1600" spc="-45" dirty="0">
                <a:latin typeface="Times New Roman"/>
                <a:cs typeface="Times New Roman"/>
              </a:rPr>
              <a:t> </a:t>
            </a:r>
            <a:r>
              <a:rPr sz="1600" spc="-25" dirty="0">
                <a:latin typeface="Calibri"/>
                <a:cs typeface="Calibri"/>
              </a:rPr>
              <a:t>Label(master,</a:t>
            </a:r>
            <a:r>
              <a:rPr sz="1600" spc="-45" dirty="0">
                <a:latin typeface="Times New Roman"/>
                <a:cs typeface="Times New Roman"/>
              </a:rPr>
              <a:t> </a:t>
            </a:r>
            <a:r>
              <a:rPr sz="1600" dirty="0">
                <a:latin typeface="Calibri"/>
                <a:cs typeface="Calibri"/>
              </a:rPr>
              <a:t>text</a:t>
            </a:r>
            <a:r>
              <a:rPr sz="1600" spc="-50" dirty="0">
                <a:latin typeface="Times New Roman"/>
                <a:cs typeface="Times New Roman"/>
              </a:rPr>
              <a:t> </a:t>
            </a:r>
            <a:r>
              <a:rPr sz="1600" dirty="0">
                <a:latin typeface="Calibri"/>
                <a:cs typeface="Calibri"/>
              </a:rPr>
              <a:t>=</a:t>
            </a:r>
            <a:r>
              <a:rPr sz="1600" spc="-40" dirty="0">
                <a:latin typeface="Times New Roman"/>
                <a:cs typeface="Times New Roman"/>
              </a:rPr>
              <a:t> </a:t>
            </a:r>
            <a:r>
              <a:rPr sz="1600" spc="-10" dirty="0">
                <a:latin typeface="Calibri"/>
                <a:cs typeface="Calibri"/>
              </a:rPr>
              <a:t>"First:")</a:t>
            </a:r>
            <a:endParaRPr sz="1600">
              <a:latin typeface="Calibri"/>
              <a:cs typeface="Calibri"/>
            </a:endParaRPr>
          </a:p>
          <a:p>
            <a:pPr marL="12700">
              <a:lnSpc>
                <a:spcPct val="100000"/>
              </a:lnSpc>
              <a:spcBef>
                <a:spcPts val="384"/>
              </a:spcBef>
            </a:pPr>
            <a:r>
              <a:rPr sz="1600" dirty="0">
                <a:latin typeface="Calibri"/>
                <a:cs typeface="Calibri"/>
              </a:rPr>
              <a:t>l2</a:t>
            </a:r>
            <a:r>
              <a:rPr sz="1600" spc="-55" dirty="0">
                <a:latin typeface="Times New Roman"/>
                <a:cs typeface="Times New Roman"/>
              </a:rPr>
              <a:t> </a:t>
            </a:r>
            <a:r>
              <a:rPr sz="1600" dirty="0">
                <a:latin typeface="Calibri"/>
                <a:cs typeface="Calibri"/>
              </a:rPr>
              <a:t>=</a:t>
            </a:r>
            <a:r>
              <a:rPr sz="1600" spc="-45" dirty="0">
                <a:latin typeface="Times New Roman"/>
                <a:cs typeface="Times New Roman"/>
              </a:rPr>
              <a:t> </a:t>
            </a:r>
            <a:r>
              <a:rPr sz="1600" spc="-25" dirty="0">
                <a:latin typeface="Calibri"/>
                <a:cs typeface="Calibri"/>
              </a:rPr>
              <a:t>Label(master,</a:t>
            </a:r>
            <a:r>
              <a:rPr sz="1600" spc="-45" dirty="0">
                <a:latin typeface="Times New Roman"/>
                <a:cs typeface="Times New Roman"/>
              </a:rPr>
              <a:t> </a:t>
            </a:r>
            <a:r>
              <a:rPr sz="1600" dirty="0">
                <a:latin typeface="Calibri"/>
                <a:cs typeface="Calibri"/>
              </a:rPr>
              <a:t>text</a:t>
            </a:r>
            <a:r>
              <a:rPr sz="1600" spc="-50" dirty="0">
                <a:latin typeface="Times New Roman"/>
                <a:cs typeface="Times New Roman"/>
              </a:rPr>
              <a:t> </a:t>
            </a:r>
            <a:r>
              <a:rPr sz="1600" dirty="0">
                <a:latin typeface="Calibri"/>
                <a:cs typeface="Calibri"/>
              </a:rPr>
              <a:t>=</a:t>
            </a:r>
            <a:r>
              <a:rPr sz="1600" spc="-40" dirty="0">
                <a:latin typeface="Times New Roman"/>
                <a:cs typeface="Times New Roman"/>
              </a:rPr>
              <a:t> </a:t>
            </a:r>
            <a:r>
              <a:rPr sz="1600" spc="-10" dirty="0">
                <a:latin typeface="Calibri"/>
                <a:cs typeface="Calibri"/>
              </a:rPr>
              <a:t>"Second:")</a:t>
            </a:r>
            <a:endParaRPr sz="1600">
              <a:latin typeface="Calibri"/>
              <a:cs typeface="Calibri"/>
            </a:endParaRPr>
          </a:p>
        </p:txBody>
      </p:sp>
      <p:sp>
        <p:nvSpPr>
          <p:cNvPr id="5" name="object 5"/>
          <p:cNvSpPr txBox="1"/>
          <p:nvPr/>
        </p:nvSpPr>
        <p:spPr>
          <a:xfrm>
            <a:off x="307340" y="3419624"/>
            <a:ext cx="4001135" cy="2366645"/>
          </a:xfrm>
          <a:prstGeom prst="rect">
            <a:avLst/>
          </a:prstGeom>
        </p:spPr>
        <p:txBody>
          <a:bodyPr vert="horz" wrap="square" lIns="0" tIns="12700" rIns="0" bIns="0" rtlCol="0">
            <a:spAutoFit/>
          </a:bodyPr>
          <a:lstStyle/>
          <a:p>
            <a:pPr marL="12700" marR="305435">
              <a:lnSpc>
                <a:spcPct val="120000"/>
              </a:lnSpc>
              <a:spcBef>
                <a:spcPts val="100"/>
              </a:spcBef>
            </a:pPr>
            <a:r>
              <a:rPr sz="1600" dirty="0">
                <a:latin typeface="Calibri"/>
                <a:cs typeface="Calibri"/>
              </a:rPr>
              <a:t>#</a:t>
            </a:r>
            <a:r>
              <a:rPr sz="1600" spc="-65" dirty="0">
                <a:latin typeface="Times New Roman"/>
                <a:cs typeface="Times New Roman"/>
              </a:rPr>
              <a:t> </a:t>
            </a:r>
            <a:r>
              <a:rPr sz="1600" dirty="0">
                <a:latin typeface="Calibri"/>
                <a:cs typeface="Calibri"/>
              </a:rPr>
              <a:t>grid</a:t>
            </a:r>
            <a:r>
              <a:rPr sz="1600" spc="-75" dirty="0">
                <a:latin typeface="Times New Roman"/>
                <a:cs typeface="Times New Roman"/>
              </a:rPr>
              <a:t> </a:t>
            </a:r>
            <a:r>
              <a:rPr sz="1600" dirty="0">
                <a:latin typeface="Calibri"/>
                <a:cs typeface="Calibri"/>
              </a:rPr>
              <a:t>method</a:t>
            </a:r>
            <a:r>
              <a:rPr sz="1600" spc="-40" dirty="0">
                <a:latin typeface="Times New Roman"/>
                <a:cs typeface="Times New Roman"/>
              </a:rPr>
              <a:t> </a:t>
            </a:r>
            <a:r>
              <a:rPr sz="1600" dirty="0">
                <a:latin typeface="Calibri"/>
                <a:cs typeface="Calibri"/>
              </a:rPr>
              <a:t>to</a:t>
            </a:r>
            <a:r>
              <a:rPr sz="1600" spc="-60" dirty="0">
                <a:latin typeface="Times New Roman"/>
                <a:cs typeface="Times New Roman"/>
              </a:rPr>
              <a:t> </a:t>
            </a:r>
            <a:r>
              <a:rPr sz="1600" spc="-10" dirty="0">
                <a:latin typeface="Calibri"/>
                <a:cs typeface="Calibri"/>
              </a:rPr>
              <a:t>arrange</a:t>
            </a:r>
            <a:r>
              <a:rPr sz="1600" spc="-60" dirty="0">
                <a:latin typeface="Times New Roman"/>
                <a:cs typeface="Times New Roman"/>
              </a:rPr>
              <a:t> </a:t>
            </a:r>
            <a:r>
              <a:rPr sz="1600" dirty="0">
                <a:latin typeface="Calibri"/>
                <a:cs typeface="Calibri"/>
              </a:rPr>
              <a:t>labels</a:t>
            </a:r>
            <a:r>
              <a:rPr sz="1600" spc="-90" dirty="0">
                <a:latin typeface="Times New Roman"/>
                <a:cs typeface="Times New Roman"/>
              </a:rPr>
              <a:t> </a:t>
            </a:r>
            <a:r>
              <a:rPr sz="1600" dirty="0">
                <a:latin typeface="Calibri"/>
                <a:cs typeface="Calibri"/>
              </a:rPr>
              <a:t>in</a:t>
            </a:r>
            <a:r>
              <a:rPr sz="1600" spc="-65" dirty="0">
                <a:latin typeface="Times New Roman"/>
                <a:cs typeface="Times New Roman"/>
              </a:rPr>
              <a:t> </a:t>
            </a:r>
            <a:r>
              <a:rPr sz="1600" spc="-10" dirty="0">
                <a:latin typeface="Calibri"/>
                <a:cs typeface="Calibri"/>
              </a:rPr>
              <a:t>respective</a:t>
            </a:r>
            <a:r>
              <a:rPr sz="1600" spc="-10" dirty="0">
                <a:latin typeface="Times New Roman"/>
                <a:cs typeface="Times New Roman"/>
              </a:rPr>
              <a:t> </a:t>
            </a:r>
            <a:r>
              <a:rPr sz="1600" dirty="0">
                <a:latin typeface="Calibri"/>
                <a:cs typeface="Calibri"/>
              </a:rPr>
              <a:t>#</a:t>
            </a:r>
            <a:r>
              <a:rPr sz="1600" spc="-60" dirty="0">
                <a:latin typeface="Times New Roman"/>
                <a:cs typeface="Times New Roman"/>
              </a:rPr>
              <a:t> </a:t>
            </a:r>
            <a:r>
              <a:rPr sz="1600" spc="-10" dirty="0">
                <a:latin typeface="Calibri"/>
                <a:cs typeface="Calibri"/>
              </a:rPr>
              <a:t>rows</a:t>
            </a:r>
            <a:r>
              <a:rPr sz="1600" spc="-40" dirty="0">
                <a:latin typeface="Times New Roman"/>
                <a:cs typeface="Times New Roman"/>
              </a:rPr>
              <a:t> </a:t>
            </a:r>
            <a:r>
              <a:rPr sz="1600" dirty="0">
                <a:latin typeface="Calibri"/>
                <a:cs typeface="Calibri"/>
              </a:rPr>
              <a:t>and</a:t>
            </a:r>
            <a:r>
              <a:rPr sz="1600" spc="-80" dirty="0">
                <a:latin typeface="Times New Roman"/>
                <a:cs typeface="Times New Roman"/>
              </a:rPr>
              <a:t> </a:t>
            </a:r>
            <a:r>
              <a:rPr sz="1600" dirty="0">
                <a:latin typeface="Calibri"/>
                <a:cs typeface="Calibri"/>
              </a:rPr>
              <a:t>columns</a:t>
            </a:r>
            <a:r>
              <a:rPr sz="1600" spc="-60" dirty="0">
                <a:latin typeface="Times New Roman"/>
                <a:cs typeface="Times New Roman"/>
              </a:rPr>
              <a:t> </a:t>
            </a:r>
            <a:r>
              <a:rPr sz="1600" dirty="0">
                <a:latin typeface="Calibri"/>
                <a:cs typeface="Calibri"/>
              </a:rPr>
              <a:t>as</a:t>
            </a:r>
            <a:r>
              <a:rPr sz="1600" spc="-65" dirty="0">
                <a:latin typeface="Times New Roman"/>
                <a:cs typeface="Times New Roman"/>
              </a:rPr>
              <a:t> </a:t>
            </a:r>
            <a:r>
              <a:rPr sz="1600" spc="-10" dirty="0">
                <a:latin typeface="Calibri"/>
                <a:cs typeface="Calibri"/>
              </a:rPr>
              <a:t>specified</a:t>
            </a:r>
            <a:endParaRPr sz="1600">
              <a:latin typeface="Calibri"/>
              <a:cs typeface="Calibri"/>
            </a:endParaRPr>
          </a:p>
          <a:p>
            <a:pPr marL="12700" marR="5080">
              <a:lnSpc>
                <a:spcPct val="120000"/>
              </a:lnSpc>
            </a:pPr>
            <a:r>
              <a:rPr sz="1600" spc="-10" dirty="0">
                <a:latin typeface="Calibri"/>
                <a:cs typeface="Calibri"/>
              </a:rPr>
              <a:t>l1.grid(row</a:t>
            </a:r>
            <a:r>
              <a:rPr sz="1600" spc="-40" dirty="0">
                <a:latin typeface="Times New Roman"/>
                <a:cs typeface="Times New Roman"/>
              </a:rPr>
              <a:t> </a:t>
            </a:r>
            <a:r>
              <a:rPr sz="1600" dirty="0">
                <a:latin typeface="Calibri"/>
                <a:cs typeface="Calibri"/>
              </a:rPr>
              <a:t>=</a:t>
            </a:r>
            <a:r>
              <a:rPr sz="1600" spc="-45" dirty="0">
                <a:latin typeface="Times New Roman"/>
                <a:cs typeface="Times New Roman"/>
              </a:rPr>
              <a:t> </a:t>
            </a:r>
            <a:r>
              <a:rPr sz="1600" dirty="0">
                <a:latin typeface="Calibri"/>
                <a:cs typeface="Calibri"/>
              </a:rPr>
              <a:t>0,</a:t>
            </a:r>
            <a:r>
              <a:rPr sz="1600" spc="-50" dirty="0">
                <a:latin typeface="Times New Roman"/>
                <a:cs typeface="Times New Roman"/>
              </a:rPr>
              <a:t> </a:t>
            </a:r>
            <a:r>
              <a:rPr sz="1600" dirty="0">
                <a:latin typeface="Calibri"/>
                <a:cs typeface="Calibri"/>
              </a:rPr>
              <a:t>column</a:t>
            </a:r>
            <a:r>
              <a:rPr sz="1600" spc="-55" dirty="0">
                <a:latin typeface="Times New Roman"/>
                <a:cs typeface="Times New Roman"/>
              </a:rPr>
              <a:t> </a:t>
            </a:r>
            <a:r>
              <a:rPr sz="1600" dirty="0">
                <a:latin typeface="Calibri"/>
                <a:cs typeface="Calibri"/>
              </a:rPr>
              <a:t>=</a:t>
            </a:r>
            <a:r>
              <a:rPr sz="1600" spc="-45" dirty="0">
                <a:latin typeface="Times New Roman"/>
                <a:cs typeface="Times New Roman"/>
              </a:rPr>
              <a:t> </a:t>
            </a:r>
            <a:r>
              <a:rPr sz="1600" dirty="0">
                <a:latin typeface="Calibri"/>
                <a:cs typeface="Calibri"/>
              </a:rPr>
              <a:t>0,</a:t>
            </a:r>
            <a:r>
              <a:rPr sz="1600" spc="-50" dirty="0">
                <a:latin typeface="Times New Roman"/>
                <a:cs typeface="Times New Roman"/>
              </a:rPr>
              <a:t> </a:t>
            </a:r>
            <a:r>
              <a:rPr sz="1600" dirty="0">
                <a:latin typeface="Calibri"/>
                <a:cs typeface="Calibri"/>
              </a:rPr>
              <a:t>sticky</a:t>
            </a:r>
            <a:r>
              <a:rPr sz="1600" spc="-50" dirty="0">
                <a:latin typeface="Times New Roman"/>
                <a:cs typeface="Times New Roman"/>
              </a:rPr>
              <a:t> </a:t>
            </a:r>
            <a:r>
              <a:rPr sz="1600" dirty="0">
                <a:latin typeface="Calibri"/>
                <a:cs typeface="Calibri"/>
              </a:rPr>
              <a:t>=</a:t>
            </a:r>
            <a:r>
              <a:rPr sz="1600" spc="-55" dirty="0">
                <a:latin typeface="Times New Roman"/>
                <a:cs typeface="Times New Roman"/>
              </a:rPr>
              <a:t> </a:t>
            </a:r>
            <a:r>
              <a:rPr sz="1600" spc="-105" dirty="0">
                <a:latin typeface="Calibri"/>
                <a:cs typeface="Calibri"/>
              </a:rPr>
              <a:t>W,</a:t>
            </a:r>
            <a:r>
              <a:rPr sz="1600" spc="-10" dirty="0">
                <a:latin typeface="Times New Roman"/>
                <a:cs typeface="Times New Roman"/>
              </a:rPr>
              <a:t> </a:t>
            </a:r>
            <a:r>
              <a:rPr sz="1600" dirty="0">
                <a:latin typeface="Calibri"/>
                <a:cs typeface="Calibri"/>
              </a:rPr>
              <a:t>pady</a:t>
            </a:r>
            <a:r>
              <a:rPr sz="1600" spc="-50" dirty="0">
                <a:latin typeface="Times New Roman"/>
                <a:cs typeface="Times New Roman"/>
              </a:rPr>
              <a:t> </a:t>
            </a:r>
            <a:r>
              <a:rPr sz="1600" dirty="0">
                <a:latin typeface="Calibri"/>
                <a:cs typeface="Calibri"/>
              </a:rPr>
              <a:t>=</a:t>
            </a:r>
            <a:r>
              <a:rPr sz="1600" spc="-50" dirty="0">
                <a:latin typeface="Times New Roman"/>
                <a:cs typeface="Times New Roman"/>
              </a:rPr>
              <a:t> </a:t>
            </a:r>
            <a:r>
              <a:rPr sz="1600" spc="-25" dirty="0">
                <a:latin typeface="Calibri"/>
                <a:cs typeface="Calibri"/>
              </a:rPr>
              <a:t>2)</a:t>
            </a:r>
            <a:r>
              <a:rPr sz="1600" spc="-25" dirty="0">
                <a:latin typeface="Times New Roman"/>
                <a:cs typeface="Times New Roman"/>
              </a:rPr>
              <a:t> </a:t>
            </a:r>
            <a:r>
              <a:rPr sz="1600" spc="-10" dirty="0">
                <a:latin typeface="Calibri"/>
                <a:cs typeface="Calibri"/>
              </a:rPr>
              <a:t>l2.grid(row</a:t>
            </a:r>
            <a:r>
              <a:rPr sz="1600" spc="-40" dirty="0">
                <a:latin typeface="Times New Roman"/>
                <a:cs typeface="Times New Roman"/>
              </a:rPr>
              <a:t> </a:t>
            </a:r>
            <a:r>
              <a:rPr sz="1600" dirty="0">
                <a:latin typeface="Calibri"/>
                <a:cs typeface="Calibri"/>
              </a:rPr>
              <a:t>=</a:t>
            </a:r>
            <a:r>
              <a:rPr sz="1600" spc="-45" dirty="0">
                <a:latin typeface="Times New Roman"/>
                <a:cs typeface="Times New Roman"/>
              </a:rPr>
              <a:t> </a:t>
            </a:r>
            <a:r>
              <a:rPr sz="1600" dirty="0">
                <a:latin typeface="Calibri"/>
                <a:cs typeface="Calibri"/>
              </a:rPr>
              <a:t>1,</a:t>
            </a:r>
            <a:r>
              <a:rPr sz="1600" spc="-50" dirty="0">
                <a:latin typeface="Times New Roman"/>
                <a:cs typeface="Times New Roman"/>
              </a:rPr>
              <a:t> </a:t>
            </a:r>
            <a:r>
              <a:rPr sz="1600" dirty="0">
                <a:latin typeface="Calibri"/>
                <a:cs typeface="Calibri"/>
              </a:rPr>
              <a:t>column</a:t>
            </a:r>
            <a:r>
              <a:rPr sz="1600" spc="-55" dirty="0">
                <a:latin typeface="Times New Roman"/>
                <a:cs typeface="Times New Roman"/>
              </a:rPr>
              <a:t> </a:t>
            </a:r>
            <a:r>
              <a:rPr sz="1600" dirty="0">
                <a:latin typeface="Calibri"/>
                <a:cs typeface="Calibri"/>
              </a:rPr>
              <a:t>=</a:t>
            </a:r>
            <a:r>
              <a:rPr sz="1600" spc="-45" dirty="0">
                <a:latin typeface="Times New Roman"/>
                <a:cs typeface="Times New Roman"/>
              </a:rPr>
              <a:t> </a:t>
            </a:r>
            <a:r>
              <a:rPr sz="1600" dirty="0">
                <a:latin typeface="Calibri"/>
                <a:cs typeface="Calibri"/>
              </a:rPr>
              <a:t>0,</a:t>
            </a:r>
            <a:r>
              <a:rPr sz="1600" spc="-50" dirty="0">
                <a:latin typeface="Times New Roman"/>
                <a:cs typeface="Times New Roman"/>
              </a:rPr>
              <a:t> </a:t>
            </a:r>
            <a:r>
              <a:rPr sz="1600" dirty="0">
                <a:latin typeface="Calibri"/>
                <a:cs typeface="Calibri"/>
              </a:rPr>
              <a:t>sticky</a:t>
            </a:r>
            <a:r>
              <a:rPr sz="1600" spc="-50" dirty="0">
                <a:latin typeface="Times New Roman"/>
                <a:cs typeface="Times New Roman"/>
              </a:rPr>
              <a:t> </a:t>
            </a:r>
            <a:r>
              <a:rPr sz="1600" dirty="0">
                <a:latin typeface="Calibri"/>
                <a:cs typeface="Calibri"/>
              </a:rPr>
              <a:t>=</a:t>
            </a:r>
            <a:r>
              <a:rPr sz="1600" spc="-55" dirty="0">
                <a:latin typeface="Times New Roman"/>
                <a:cs typeface="Times New Roman"/>
              </a:rPr>
              <a:t> </a:t>
            </a:r>
            <a:r>
              <a:rPr sz="1600" spc="-105" dirty="0">
                <a:latin typeface="Calibri"/>
                <a:cs typeface="Calibri"/>
              </a:rPr>
              <a:t>W,</a:t>
            </a:r>
            <a:r>
              <a:rPr sz="1600" spc="-10" dirty="0">
                <a:latin typeface="Times New Roman"/>
                <a:cs typeface="Times New Roman"/>
              </a:rPr>
              <a:t> </a:t>
            </a:r>
            <a:r>
              <a:rPr sz="1600" dirty="0">
                <a:latin typeface="Calibri"/>
                <a:cs typeface="Calibri"/>
              </a:rPr>
              <a:t>pady</a:t>
            </a:r>
            <a:r>
              <a:rPr sz="1600" spc="-50" dirty="0">
                <a:latin typeface="Times New Roman"/>
                <a:cs typeface="Times New Roman"/>
              </a:rPr>
              <a:t> </a:t>
            </a:r>
            <a:r>
              <a:rPr sz="1600" dirty="0">
                <a:latin typeface="Calibri"/>
                <a:cs typeface="Calibri"/>
              </a:rPr>
              <a:t>=</a:t>
            </a:r>
            <a:r>
              <a:rPr sz="1600" spc="-50" dirty="0">
                <a:latin typeface="Times New Roman"/>
                <a:cs typeface="Times New Roman"/>
              </a:rPr>
              <a:t> </a:t>
            </a:r>
            <a:r>
              <a:rPr sz="1600" spc="-25" dirty="0">
                <a:latin typeface="Calibri"/>
                <a:cs typeface="Calibri"/>
              </a:rPr>
              <a:t>2)</a:t>
            </a:r>
            <a:endParaRPr sz="1600">
              <a:latin typeface="Calibri"/>
              <a:cs typeface="Calibri"/>
            </a:endParaRPr>
          </a:p>
          <a:p>
            <a:pPr>
              <a:lnSpc>
                <a:spcPct val="100000"/>
              </a:lnSpc>
              <a:spcBef>
                <a:spcPts val="350"/>
              </a:spcBef>
            </a:pPr>
            <a:endParaRPr sz="1600">
              <a:latin typeface="Calibri"/>
              <a:cs typeface="Calibri"/>
            </a:endParaRPr>
          </a:p>
          <a:p>
            <a:pPr marL="12700" marR="270510">
              <a:lnSpc>
                <a:spcPct val="120000"/>
              </a:lnSpc>
              <a:spcBef>
                <a:spcPts val="5"/>
              </a:spcBef>
            </a:pPr>
            <a:r>
              <a:rPr sz="1600" dirty="0">
                <a:latin typeface="Calibri"/>
                <a:cs typeface="Calibri"/>
              </a:rPr>
              <a:t>#</a:t>
            </a:r>
            <a:r>
              <a:rPr sz="1600" spc="-70" dirty="0">
                <a:latin typeface="Times New Roman"/>
                <a:cs typeface="Times New Roman"/>
              </a:rPr>
              <a:t> </a:t>
            </a:r>
            <a:r>
              <a:rPr sz="1600" dirty="0">
                <a:latin typeface="Calibri"/>
                <a:cs typeface="Calibri"/>
              </a:rPr>
              <a:t>entry</a:t>
            </a:r>
            <a:r>
              <a:rPr sz="1600" spc="-65" dirty="0">
                <a:latin typeface="Times New Roman"/>
                <a:cs typeface="Times New Roman"/>
              </a:rPr>
              <a:t> </a:t>
            </a:r>
            <a:r>
              <a:rPr sz="1600" spc="-10" dirty="0">
                <a:latin typeface="Calibri"/>
                <a:cs typeface="Calibri"/>
              </a:rPr>
              <a:t>widgets,</a:t>
            </a:r>
            <a:r>
              <a:rPr sz="1600" spc="-65" dirty="0">
                <a:latin typeface="Times New Roman"/>
                <a:cs typeface="Times New Roman"/>
              </a:rPr>
              <a:t> </a:t>
            </a:r>
            <a:r>
              <a:rPr sz="1600" dirty="0">
                <a:latin typeface="Calibri"/>
                <a:cs typeface="Calibri"/>
              </a:rPr>
              <a:t>used</a:t>
            </a:r>
            <a:r>
              <a:rPr sz="1600" spc="-70" dirty="0">
                <a:latin typeface="Times New Roman"/>
                <a:cs typeface="Times New Roman"/>
              </a:rPr>
              <a:t> </a:t>
            </a:r>
            <a:r>
              <a:rPr sz="1600" dirty="0">
                <a:latin typeface="Calibri"/>
                <a:cs typeface="Calibri"/>
              </a:rPr>
              <a:t>to</a:t>
            </a:r>
            <a:r>
              <a:rPr sz="1600" spc="-70" dirty="0">
                <a:latin typeface="Times New Roman"/>
                <a:cs typeface="Times New Roman"/>
              </a:rPr>
              <a:t> </a:t>
            </a:r>
            <a:r>
              <a:rPr sz="1600" spc="-10" dirty="0">
                <a:latin typeface="Calibri"/>
                <a:cs typeface="Calibri"/>
              </a:rPr>
              <a:t>take</a:t>
            </a:r>
            <a:r>
              <a:rPr sz="1600" spc="-70" dirty="0">
                <a:latin typeface="Times New Roman"/>
                <a:cs typeface="Times New Roman"/>
              </a:rPr>
              <a:t> </a:t>
            </a:r>
            <a:r>
              <a:rPr sz="1600" dirty="0">
                <a:latin typeface="Calibri"/>
                <a:cs typeface="Calibri"/>
              </a:rPr>
              <a:t>entry</a:t>
            </a:r>
            <a:r>
              <a:rPr sz="1600" spc="-50" dirty="0">
                <a:latin typeface="Times New Roman"/>
                <a:cs typeface="Times New Roman"/>
              </a:rPr>
              <a:t> </a:t>
            </a:r>
            <a:r>
              <a:rPr sz="1600" spc="-10" dirty="0">
                <a:latin typeface="Calibri"/>
                <a:cs typeface="Calibri"/>
              </a:rPr>
              <a:t>from</a:t>
            </a:r>
            <a:r>
              <a:rPr sz="1600" spc="-65" dirty="0">
                <a:latin typeface="Times New Roman"/>
                <a:cs typeface="Times New Roman"/>
              </a:rPr>
              <a:t> </a:t>
            </a:r>
            <a:r>
              <a:rPr sz="1600" spc="-20" dirty="0">
                <a:latin typeface="Calibri"/>
                <a:cs typeface="Calibri"/>
              </a:rPr>
              <a:t>user</a:t>
            </a:r>
            <a:r>
              <a:rPr sz="1600" spc="-20" dirty="0">
                <a:latin typeface="Times New Roman"/>
                <a:cs typeface="Times New Roman"/>
              </a:rPr>
              <a:t> </a:t>
            </a:r>
            <a:r>
              <a:rPr sz="1600" dirty="0">
                <a:latin typeface="Calibri"/>
                <a:cs typeface="Calibri"/>
              </a:rPr>
              <a:t>e1</a:t>
            </a:r>
            <a:r>
              <a:rPr sz="1600" spc="-40" dirty="0">
                <a:latin typeface="Times New Roman"/>
                <a:cs typeface="Times New Roman"/>
              </a:rPr>
              <a:t> </a:t>
            </a:r>
            <a:r>
              <a:rPr sz="1600" dirty="0">
                <a:latin typeface="Calibri"/>
                <a:cs typeface="Calibri"/>
              </a:rPr>
              <a:t>=</a:t>
            </a:r>
            <a:r>
              <a:rPr sz="1600" spc="-50" dirty="0">
                <a:latin typeface="Times New Roman"/>
                <a:cs typeface="Times New Roman"/>
              </a:rPr>
              <a:t> </a:t>
            </a:r>
            <a:r>
              <a:rPr sz="1600" spc="-10" dirty="0">
                <a:latin typeface="Calibri"/>
                <a:cs typeface="Calibri"/>
              </a:rPr>
              <a:t>Entry(master)</a:t>
            </a:r>
            <a:endParaRPr sz="1600">
              <a:latin typeface="Calibri"/>
              <a:cs typeface="Calibri"/>
            </a:endParaRPr>
          </a:p>
          <a:p>
            <a:pPr marL="12700">
              <a:lnSpc>
                <a:spcPct val="100000"/>
              </a:lnSpc>
              <a:spcBef>
                <a:spcPts val="380"/>
              </a:spcBef>
            </a:pPr>
            <a:r>
              <a:rPr sz="1600" dirty="0">
                <a:latin typeface="Calibri"/>
                <a:cs typeface="Calibri"/>
              </a:rPr>
              <a:t>e2</a:t>
            </a:r>
            <a:r>
              <a:rPr sz="1600" spc="-40" dirty="0">
                <a:latin typeface="Times New Roman"/>
                <a:cs typeface="Times New Roman"/>
              </a:rPr>
              <a:t> </a:t>
            </a:r>
            <a:r>
              <a:rPr sz="1600" dirty="0">
                <a:latin typeface="Calibri"/>
                <a:cs typeface="Calibri"/>
              </a:rPr>
              <a:t>=</a:t>
            </a:r>
            <a:r>
              <a:rPr sz="1600" spc="-50" dirty="0">
                <a:latin typeface="Times New Roman"/>
                <a:cs typeface="Times New Roman"/>
              </a:rPr>
              <a:t> </a:t>
            </a:r>
            <a:r>
              <a:rPr sz="1600" spc="-10" dirty="0">
                <a:latin typeface="Calibri"/>
                <a:cs typeface="Calibri"/>
              </a:rPr>
              <a:t>Entry(master)</a:t>
            </a:r>
            <a:endParaRPr sz="1600">
              <a:latin typeface="Calibri"/>
              <a:cs typeface="Calibri"/>
            </a:endParaRPr>
          </a:p>
        </p:txBody>
      </p:sp>
      <p:sp>
        <p:nvSpPr>
          <p:cNvPr id="6" name="object 6"/>
          <p:cNvSpPr txBox="1"/>
          <p:nvPr/>
        </p:nvSpPr>
        <p:spPr>
          <a:xfrm>
            <a:off x="4727832" y="300375"/>
            <a:ext cx="3144520" cy="986155"/>
          </a:xfrm>
          <a:prstGeom prst="rect">
            <a:avLst/>
          </a:prstGeom>
        </p:spPr>
        <p:txBody>
          <a:bodyPr vert="horz" wrap="square" lIns="0" tIns="12700" rIns="0" bIns="0" rtlCol="0">
            <a:spAutoFit/>
          </a:bodyPr>
          <a:lstStyle/>
          <a:p>
            <a:pPr marL="12700" marR="5080">
              <a:lnSpc>
                <a:spcPct val="137000"/>
              </a:lnSpc>
              <a:spcBef>
                <a:spcPts val="100"/>
              </a:spcBef>
            </a:pPr>
            <a:r>
              <a:rPr sz="1600" dirty="0">
                <a:latin typeface="Calibri"/>
                <a:cs typeface="Calibri"/>
              </a:rPr>
              <a:t>#</a:t>
            </a:r>
            <a:r>
              <a:rPr sz="1600" spc="210" dirty="0">
                <a:latin typeface="Times New Roman"/>
                <a:cs typeface="Times New Roman"/>
              </a:rPr>
              <a:t> </a:t>
            </a:r>
            <a:r>
              <a:rPr sz="1600" dirty="0">
                <a:latin typeface="Calibri"/>
                <a:cs typeface="Calibri"/>
              </a:rPr>
              <a:t>this</a:t>
            </a:r>
            <a:r>
              <a:rPr sz="1600" spc="-70" dirty="0">
                <a:latin typeface="Times New Roman"/>
                <a:cs typeface="Times New Roman"/>
              </a:rPr>
              <a:t> </a:t>
            </a:r>
            <a:r>
              <a:rPr sz="1600" dirty="0">
                <a:latin typeface="Calibri"/>
                <a:cs typeface="Calibri"/>
              </a:rPr>
              <a:t>will</a:t>
            </a:r>
            <a:r>
              <a:rPr sz="1600" spc="-65" dirty="0">
                <a:latin typeface="Times New Roman"/>
                <a:cs typeface="Times New Roman"/>
              </a:rPr>
              <a:t> </a:t>
            </a:r>
            <a:r>
              <a:rPr sz="1600" spc="-10" dirty="0">
                <a:latin typeface="Calibri"/>
                <a:cs typeface="Calibri"/>
              </a:rPr>
              <a:t>arrange</a:t>
            </a:r>
            <a:r>
              <a:rPr sz="1600" spc="-55" dirty="0">
                <a:latin typeface="Times New Roman"/>
                <a:cs typeface="Times New Roman"/>
              </a:rPr>
              <a:t> </a:t>
            </a:r>
            <a:r>
              <a:rPr sz="1600" dirty="0">
                <a:latin typeface="Calibri"/>
                <a:cs typeface="Calibri"/>
              </a:rPr>
              <a:t>entry</a:t>
            </a:r>
            <a:r>
              <a:rPr sz="1600" spc="-50" dirty="0">
                <a:latin typeface="Times New Roman"/>
                <a:cs typeface="Times New Roman"/>
              </a:rPr>
              <a:t> </a:t>
            </a:r>
            <a:r>
              <a:rPr sz="1600" spc="-10" dirty="0">
                <a:latin typeface="Calibri"/>
                <a:cs typeface="Calibri"/>
              </a:rPr>
              <a:t>widgets</a:t>
            </a:r>
            <a:r>
              <a:rPr sz="1600" spc="-10" dirty="0">
                <a:latin typeface="Times New Roman"/>
                <a:cs typeface="Times New Roman"/>
              </a:rPr>
              <a:t> </a:t>
            </a:r>
            <a:r>
              <a:rPr sz="1600" spc="-10" dirty="0">
                <a:latin typeface="Calibri"/>
                <a:cs typeface="Calibri"/>
              </a:rPr>
              <a:t>e1.grid(row</a:t>
            </a:r>
            <a:r>
              <a:rPr sz="1600" spc="-15" dirty="0">
                <a:latin typeface="Times New Roman"/>
                <a:cs typeface="Times New Roman"/>
              </a:rPr>
              <a:t> </a:t>
            </a:r>
            <a:r>
              <a:rPr sz="1600" dirty="0">
                <a:latin typeface="Calibri"/>
                <a:cs typeface="Calibri"/>
              </a:rPr>
              <a:t>=</a:t>
            </a:r>
            <a:r>
              <a:rPr sz="1600" spc="-50" dirty="0">
                <a:latin typeface="Times New Roman"/>
                <a:cs typeface="Times New Roman"/>
              </a:rPr>
              <a:t> </a:t>
            </a:r>
            <a:r>
              <a:rPr sz="1600" dirty="0">
                <a:latin typeface="Calibri"/>
                <a:cs typeface="Calibri"/>
              </a:rPr>
              <a:t>0,</a:t>
            </a:r>
            <a:r>
              <a:rPr sz="1600" spc="-55" dirty="0">
                <a:latin typeface="Times New Roman"/>
                <a:cs typeface="Times New Roman"/>
              </a:rPr>
              <a:t> </a:t>
            </a:r>
            <a:r>
              <a:rPr sz="1600" dirty="0">
                <a:latin typeface="Calibri"/>
                <a:cs typeface="Calibri"/>
              </a:rPr>
              <a:t>column</a:t>
            </a:r>
            <a:r>
              <a:rPr sz="1600" spc="-50" dirty="0">
                <a:latin typeface="Times New Roman"/>
                <a:cs typeface="Times New Roman"/>
              </a:rPr>
              <a:t> </a:t>
            </a:r>
            <a:r>
              <a:rPr sz="1600" dirty="0">
                <a:latin typeface="Calibri"/>
                <a:cs typeface="Calibri"/>
              </a:rPr>
              <a:t>=</a:t>
            </a:r>
            <a:r>
              <a:rPr sz="1600" spc="-55" dirty="0">
                <a:latin typeface="Times New Roman"/>
                <a:cs typeface="Times New Roman"/>
              </a:rPr>
              <a:t> </a:t>
            </a:r>
            <a:r>
              <a:rPr sz="1600" dirty="0">
                <a:latin typeface="Calibri"/>
                <a:cs typeface="Calibri"/>
              </a:rPr>
              <a:t>1,</a:t>
            </a:r>
            <a:r>
              <a:rPr sz="1600" spc="-25" dirty="0">
                <a:latin typeface="Times New Roman"/>
                <a:cs typeface="Times New Roman"/>
              </a:rPr>
              <a:t> </a:t>
            </a:r>
            <a:r>
              <a:rPr sz="1600" dirty="0">
                <a:latin typeface="Calibri"/>
                <a:cs typeface="Calibri"/>
              </a:rPr>
              <a:t>pady</a:t>
            </a:r>
            <a:r>
              <a:rPr sz="1600" spc="-70" dirty="0">
                <a:latin typeface="Times New Roman"/>
                <a:cs typeface="Times New Roman"/>
              </a:rPr>
              <a:t> </a:t>
            </a:r>
            <a:r>
              <a:rPr sz="1600" dirty="0">
                <a:latin typeface="Calibri"/>
                <a:cs typeface="Calibri"/>
              </a:rPr>
              <a:t>=</a:t>
            </a:r>
            <a:r>
              <a:rPr sz="1600" spc="-55" dirty="0">
                <a:latin typeface="Times New Roman"/>
                <a:cs typeface="Times New Roman"/>
              </a:rPr>
              <a:t> </a:t>
            </a:r>
            <a:r>
              <a:rPr sz="1600" spc="-25" dirty="0">
                <a:latin typeface="Calibri"/>
                <a:cs typeface="Calibri"/>
              </a:rPr>
              <a:t>2)</a:t>
            </a:r>
            <a:endParaRPr sz="1600">
              <a:latin typeface="Calibri"/>
              <a:cs typeface="Calibri"/>
            </a:endParaRPr>
          </a:p>
          <a:p>
            <a:pPr marL="12700">
              <a:lnSpc>
                <a:spcPct val="100000"/>
              </a:lnSpc>
              <a:spcBef>
                <a:spcPts val="384"/>
              </a:spcBef>
            </a:pPr>
            <a:r>
              <a:rPr sz="1600" spc="-10" dirty="0">
                <a:latin typeface="Calibri"/>
                <a:cs typeface="Calibri"/>
              </a:rPr>
              <a:t>e2.grid(row</a:t>
            </a:r>
            <a:r>
              <a:rPr sz="1600" spc="-15" dirty="0">
                <a:latin typeface="Times New Roman"/>
                <a:cs typeface="Times New Roman"/>
              </a:rPr>
              <a:t> </a:t>
            </a:r>
            <a:r>
              <a:rPr sz="1600" dirty="0">
                <a:latin typeface="Calibri"/>
                <a:cs typeface="Calibri"/>
              </a:rPr>
              <a:t>=</a:t>
            </a:r>
            <a:r>
              <a:rPr sz="1600" spc="-50" dirty="0">
                <a:latin typeface="Times New Roman"/>
                <a:cs typeface="Times New Roman"/>
              </a:rPr>
              <a:t> </a:t>
            </a:r>
            <a:r>
              <a:rPr sz="1600" dirty="0">
                <a:latin typeface="Calibri"/>
                <a:cs typeface="Calibri"/>
              </a:rPr>
              <a:t>1,</a:t>
            </a:r>
            <a:r>
              <a:rPr sz="1600" spc="-55" dirty="0">
                <a:latin typeface="Times New Roman"/>
                <a:cs typeface="Times New Roman"/>
              </a:rPr>
              <a:t> </a:t>
            </a:r>
            <a:r>
              <a:rPr sz="1600" dirty="0">
                <a:latin typeface="Calibri"/>
                <a:cs typeface="Calibri"/>
              </a:rPr>
              <a:t>column</a:t>
            </a:r>
            <a:r>
              <a:rPr sz="1600" spc="-50" dirty="0">
                <a:latin typeface="Times New Roman"/>
                <a:cs typeface="Times New Roman"/>
              </a:rPr>
              <a:t> </a:t>
            </a:r>
            <a:r>
              <a:rPr sz="1600" dirty="0">
                <a:latin typeface="Calibri"/>
                <a:cs typeface="Calibri"/>
              </a:rPr>
              <a:t>=</a:t>
            </a:r>
            <a:r>
              <a:rPr sz="1600" spc="-55" dirty="0">
                <a:latin typeface="Times New Roman"/>
                <a:cs typeface="Times New Roman"/>
              </a:rPr>
              <a:t> </a:t>
            </a:r>
            <a:r>
              <a:rPr sz="1600" dirty="0">
                <a:latin typeface="Calibri"/>
                <a:cs typeface="Calibri"/>
              </a:rPr>
              <a:t>1,</a:t>
            </a:r>
            <a:r>
              <a:rPr sz="1600" spc="-25" dirty="0">
                <a:latin typeface="Times New Roman"/>
                <a:cs typeface="Times New Roman"/>
              </a:rPr>
              <a:t> </a:t>
            </a:r>
            <a:r>
              <a:rPr sz="1600" dirty="0">
                <a:latin typeface="Calibri"/>
                <a:cs typeface="Calibri"/>
              </a:rPr>
              <a:t>pady</a:t>
            </a:r>
            <a:r>
              <a:rPr sz="1600" spc="-70" dirty="0">
                <a:latin typeface="Times New Roman"/>
                <a:cs typeface="Times New Roman"/>
              </a:rPr>
              <a:t> </a:t>
            </a:r>
            <a:r>
              <a:rPr sz="1600" dirty="0">
                <a:latin typeface="Calibri"/>
                <a:cs typeface="Calibri"/>
              </a:rPr>
              <a:t>=</a:t>
            </a:r>
            <a:r>
              <a:rPr sz="1600" spc="-55" dirty="0">
                <a:latin typeface="Times New Roman"/>
                <a:cs typeface="Times New Roman"/>
              </a:rPr>
              <a:t> </a:t>
            </a:r>
            <a:r>
              <a:rPr sz="1600" spc="-25" dirty="0">
                <a:latin typeface="Calibri"/>
                <a:cs typeface="Calibri"/>
              </a:rPr>
              <a:t>2)</a:t>
            </a:r>
            <a:endParaRPr sz="1600">
              <a:latin typeface="Calibri"/>
              <a:cs typeface="Calibri"/>
            </a:endParaRPr>
          </a:p>
        </p:txBody>
      </p:sp>
      <p:sp>
        <p:nvSpPr>
          <p:cNvPr id="7" name="object 7"/>
          <p:cNvSpPr txBox="1"/>
          <p:nvPr/>
        </p:nvSpPr>
        <p:spPr>
          <a:xfrm>
            <a:off x="4727832" y="1602982"/>
            <a:ext cx="3500120" cy="1098550"/>
          </a:xfrm>
          <a:prstGeom prst="rect">
            <a:avLst/>
          </a:prstGeom>
        </p:spPr>
        <p:txBody>
          <a:bodyPr vert="horz" wrap="square" lIns="0" tIns="12065" rIns="0" bIns="0" rtlCol="0">
            <a:spAutoFit/>
          </a:bodyPr>
          <a:lstStyle/>
          <a:p>
            <a:pPr marL="12700">
              <a:lnSpc>
                <a:spcPct val="100000"/>
              </a:lnSpc>
              <a:spcBef>
                <a:spcPts val="95"/>
              </a:spcBef>
            </a:pPr>
            <a:r>
              <a:rPr sz="1600" dirty="0">
                <a:latin typeface="Calibri"/>
                <a:cs typeface="Calibri"/>
              </a:rPr>
              <a:t>#</a:t>
            </a:r>
            <a:r>
              <a:rPr sz="1600" spc="-45" dirty="0">
                <a:latin typeface="Times New Roman"/>
                <a:cs typeface="Times New Roman"/>
              </a:rPr>
              <a:t> </a:t>
            </a:r>
            <a:r>
              <a:rPr sz="1600" spc="-10" dirty="0">
                <a:latin typeface="Calibri"/>
                <a:cs typeface="Calibri"/>
              </a:rPr>
              <a:t>infinite</a:t>
            </a:r>
            <a:r>
              <a:rPr sz="1600" spc="-80" dirty="0">
                <a:latin typeface="Times New Roman"/>
                <a:cs typeface="Times New Roman"/>
              </a:rPr>
              <a:t> </a:t>
            </a:r>
            <a:r>
              <a:rPr sz="1600" dirty="0">
                <a:latin typeface="Calibri"/>
                <a:cs typeface="Calibri"/>
              </a:rPr>
              <a:t>loop</a:t>
            </a:r>
            <a:r>
              <a:rPr sz="1600" spc="-45" dirty="0">
                <a:latin typeface="Times New Roman"/>
                <a:cs typeface="Times New Roman"/>
              </a:rPr>
              <a:t> </a:t>
            </a:r>
            <a:r>
              <a:rPr sz="1600" dirty="0">
                <a:latin typeface="Calibri"/>
                <a:cs typeface="Calibri"/>
              </a:rPr>
              <a:t>which</a:t>
            </a:r>
            <a:r>
              <a:rPr sz="1600" spc="-50" dirty="0">
                <a:latin typeface="Times New Roman"/>
                <a:cs typeface="Times New Roman"/>
              </a:rPr>
              <a:t> </a:t>
            </a:r>
            <a:r>
              <a:rPr sz="1600" dirty="0">
                <a:latin typeface="Calibri"/>
                <a:cs typeface="Calibri"/>
              </a:rPr>
              <a:t>can</a:t>
            </a:r>
            <a:r>
              <a:rPr sz="1600" spc="-50" dirty="0">
                <a:latin typeface="Times New Roman"/>
                <a:cs typeface="Times New Roman"/>
              </a:rPr>
              <a:t> </a:t>
            </a:r>
            <a:r>
              <a:rPr sz="1600" dirty="0">
                <a:latin typeface="Calibri"/>
                <a:cs typeface="Calibri"/>
              </a:rPr>
              <a:t>be</a:t>
            </a:r>
            <a:r>
              <a:rPr sz="1600" spc="-50" dirty="0">
                <a:latin typeface="Times New Roman"/>
                <a:cs typeface="Times New Roman"/>
              </a:rPr>
              <a:t> </a:t>
            </a:r>
            <a:r>
              <a:rPr sz="1600" spc="-10" dirty="0">
                <a:latin typeface="Calibri"/>
                <a:cs typeface="Calibri"/>
              </a:rPr>
              <a:t>terminated</a:t>
            </a:r>
            <a:r>
              <a:rPr sz="1600" spc="-50" dirty="0">
                <a:latin typeface="Times New Roman"/>
                <a:cs typeface="Times New Roman"/>
              </a:rPr>
              <a:t> </a:t>
            </a:r>
            <a:r>
              <a:rPr sz="1600" spc="-35" dirty="0">
                <a:latin typeface="Calibri"/>
                <a:cs typeface="Calibri"/>
              </a:rPr>
              <a:t>by</a:t>
            </a:r>
            <a:endParaRPr sz="1600">
              <a:latin typeface="Calibri"/>
              <a:cs typeface="Calibri"/>
            </a:endParaRPr>
          </a:p>
          <a:p>
            <a:pPr marL="355600">
              <a:lnSpc>
                <a:spcPct val="100000"/>
              </a:lnSpc>
              <a:spcBef>
                <a:spcPts val="5"/>
              </a:spcBef>
            </a:pPr>
            <a:r>
              <a:rPr sz="1600" spc="-10" dirty="0">
                <a:latin typeface="Calibri"/>
                <a:cs typeface="Calibri"/>
              </a:rPr>
              <a:t>keyboard</a:t>
            </a:r>
            <a:endParaRPr sz="1600">
              <a:latin typeface="Calibri"/>
              <a:cs typeface="Calibri"/>
            </a:endParaRPr>
          </a:p>
          <a:p>
            <a:pPr marL="12700" marR="1762125">
              <a:lnSpc>
                <a:spcPct val="120000"/>
              </a:lnSpc>
            </a:pPr>
            <a:r>
              <a:rPr sz="1600" dirty="0">
                <a:latin typeface="Calibri"/>
                <a:cs typeface="Calibri"/>
              </a:rPr>
              <a:t>#</a:t>
            </a:r>
            <a:r>
              <a:rPr sz="1600" spc="-65" dirty="0">
                <a:latin typeface="Times New Roman"/>
                <a:cs typeface="Times New Roman"/>
              </a:rPr>
              <a:t> </a:t>
            </a:r>
            <a:r>
              <a:rPr sz="1600" dirty="0">
                <a:latin typeface="Calibri"/>
                <a:cs typeface="Calibri"/>
              </a:rPr>
              <a:t>or</a:t>
            </a:r>
            <a:r>
              <a:rPr sz="1600" spc="-50" dirty="0">
                <a:latin typeface="Times New Roman"/>
                <a:cs typeface="Times New Roman"/>
              </a:rPr>
              <a:t> </a:t>
            </a:r>
            <a:r>
              <a:rPr sz="1600" dirty="0">
                <a:latin typeface="Calibri"/>
                <a:cs typeface="Calibri"/>
              </a:rPr>
              <a:t>mouse</a:t>
            </a:r>
            <a:r>
              <a:rPr sz="1600" spc="-55" dirty="0">
                <a:latin typeface="Times New Roman"/>
                <a:cs typeface="Times New Roman"/>
              </a:rPr>
              <a:t> </a:t>
            </a:r>
            <a:r>
              <a:rPr sz="1600" spc="-10" dirty="0">
                <a:latin typeface="Calibri"/>
                <a:cs typeface="Calibri"/>
              </a:rPr>
              <a:t>interrupt</a:t>
            </a:r>
            <a:r>
              <a:rPr sz="1600" spc="-10" dirty="0">
                <a:latin typeface="Times New Roman"/>
                <a:cs typeface="Times New Roman"/>
              </a:rPr>
              <a:t> </a:t>
            </a:r>
            <a:r>
              <a:rPr sz="1600" spc="-10" dirty="0">
                <a:latin typeface="Calibri"/>
                <a:cs typeface="Calibri"/>
              </a:rPr>
              <a:t>mainloop()</a:t>
            </a:r>
            <a:endParaRPr sz="1600">
              <a:latin typeface="Calibri"/>
              <a:cs typeface="Calibri"/>
            </a:endParaRPr>
          </a:p>
        </p:txBody>
      </p:sp>
      <p:pic>
        <p:nvPicPr>
          <p:cNvPr id="8" name="object 8"/>
          <p:cNvPicPr/>
          <p:nvPr/>
        </p:nvPicPr>
        <p:blipFill>
          <a:blip r:embed="rId2" cstate="print"/>
          <a:stretch>
            <a:fillRect/>
          </a:stretch>
        </p:blipFill>
        <p:spPr>
          <a:xfrm>
            <a:off x="4800600" y="3048000"/>
            <a:ext cx="3561709" cy="1752600"/>
          </a:xfrm>
          <a:prstGeom prst="rect">
            <a:avLst/>
          </a:prstGeom>
        </p:spPr>
      </p:pic>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00070"/>
            <a:ext cx="3409315" cy="391160"/>
          </a:xfrm>
          <a:prstGeom prst="rect">
            <a:avLst/>
          </a:prstGeom>
        </p:spPr>
        <p:txBody>
          <a:bodyPr vert="horz" wrap="square" lIns="0" tIns="12700" rIns="0" bIns="0" rtlCol="0">
            <a:spAutoFit/>
          </a:bodyPr>
          <a:lstStyle/>
          <a:p>
            <a:pPr marL="12700">
              <a:lnSpc>
                <a:spcPct val="100000"/>
              </a:lnSpc>
              <a:spcBef>
                <a:spcPts val="100"/>
              </a:spcBef>
            </a:pPr>
            <a:r>
              <a:rPr sz="1500" b="0" dirty="0">
                <a:latin typeface="Calibri"/>
                <a:cs typeface="Calibri"/>
              </a:rPr>
              <a:t>3.</a:t>
            </a:r>
            <a:r>
              <a:rPr sz="1500" b="0" spc="-60" dirty="0">
                <a:latin typeface="Times New Roman"/>
                <a:cs typeface="Times New Roman"/>
              </a:rPr>
              <a:t> </a:t>
            </a:r>
            <a:r>
              <a:rPr sz="2400" dirty="0"/>
              <a:t>place()</a:t>
            </a:r>
            <a:r>
              <a:rPr sz="2400" b="0" spc="-110" dirty="0">
                <a:latin typeface="Times New Roman"/>
                <a:cs typeface="Times New Roman"/>
              </a:rPr>
              <a:t> </a:t>
            </a:r>
            <a:r>
              <a:rPr sz="2400" dirty="0"/>
              <a:t>method</a:t>
            </a:r>
            <a:r>
              <a:rPr sz="2400" b="0" spc="-95" dirty="0">
                <a:latin typeface="Times New Roman"/>
                <a:cs typeface="Times New Roman"/>
              </a:rPr>
              <a:t> </a:t>
            </a:r>
            <a:r>
              <a:rPr sz="2400" dirty="0"/>
              <a:t>in</a:t>
            </a:r>
            <a:r>
              <a:rPr sz="2400" b="0" spc="-100" dirty="0">
                <a:latin typeface="Times New Roman"/>
                <a:cs typeface="Times New Roman"/>
              </a:rPr>
              <a:t> </a:t>
            </a:r>
            <a:r>
              <a:rPr sz="2400" spc="-10" dirty="0"/>
              <a:t>Tkinter</a:t>
            </a:r>
            <a:endParaRPr sz="2400">
              <a:latin typeface="Times New Roman"/>
              <a:cs typeface="Times New Roman"/>
            </a:endParaRPr>
          </a:p>
        </p:txBody>
      </p:sp>
      <p:sp>
        <p:nvSpPr>
          <p:cNvPr id="3" name="object 3"/>
          <p:cNvSpPr txBox="1"/>
          <p:nvPr/>
        </p:nvSpPr>
        <p:spPr>
          <a:xfrm>
            <a:off x="307340" y="465776"/>
            <a:ext cx="4068445" cy="3538220"/>
          </a:xfrm>
          <a:prstGeom prst="rect">
            <a:avLst/>
          </a:prstGeom>
        </p:spPr>
        <p:txBody>
          <a:bodyPr vert="horz" wrap="square" lIns="0" tIns="83820" rIns="0" bIns="0" rtlCol="0">
            <a:spAutoFit/>
          </a:bodyPr>
          <a:lstStyle/>
          <a:p>
            <a:pPr marL="355600" marR="94615" indent="-342900">
              <a:lnSpc>
                <a:spcPts val="2300"/>
              </a:lnSpc>
              <a:spcBef>
                <a:spcPts val="660"/>
              </a:spcBef>
              <a:buFont typeface="Microsoft Sans Serif"/>
              <a:buChar char="•"/>
              <a:tabLst>
                <a:tab pos="355600" algn="l"/>
              </a:tabLst>
            </a:pPr>
            <a:r>
              <a:rPr sz="2400" dirty="0">
                <a:latin typeface="Calibri"/>
                <a:cs typeface="Calibri"/>
              </a:rPr>
              <a:t>The</a:t>
            </a:r>
            <a:r>
              <a:rPr sz="2400" spc="-95" dirty="0">
                <a:latin typeface="Times New Roman"/>
                <a:cs typeface="Times New Roman"/>
              </a:rPr>
              <a:t> </a:t>
            </a:r>
            <a:r>
              <a:rPr sz="2400" dirty="0">
                <a:latin typeface="Calibri"/>
                <a:cs typeface="Calibri"/>
              </a:rPr>
              <a:t>Place</a:t>
            </a:r>
            <a:r>
              <a:rPr sz="2400" spc="-114" dirty="0">
                <a:latin typeface="Times New Roman"/>
                <a:cs typeface="Times New Roman"/>
              </a:rPr>
              <a:t> </a:t>
            </a:r>
            <a:r>
              <a:rPr sz="2400" dirty="0">
                <a:latin typeface="Calibri"/>
                <a:cs typeface="Calibri"/>
              </a:rPr>
              <a:t>geometry</a:t>
            </a:r>
            <a:r>
              <a:rPr sz="2400" spc="-135" dirty="0">
                <a:latin typeface="Times New Roman"/>
                <a:cs typeface="Times New Roman"/>
              </a:rPr>
              <a:t> </a:t>
            </a:r>
            <a:r>
              <a:rPr sz="2400" spc="-10" dirty="0">
                <a:latin typeface="Calibri"/>
                <a:cs typeface="Calibri"/>
              </a:rPr>
              <a:t>manager</a:t>
            </a:r>
            <a:r>
              <a:rPr sz="2400" spc="-10" dirty="0">
                <a:latin typeface="Times New Roman"/>
                <a:cs typeface="Times New Roman"/>
              </a:rPr>
              <a:t> </a:t>
            </a:r>
            <a:r>
              <a:rPr sz="2400" dirty="0">
                <a:latin typeface="Calibri"/>
                <a:cs typeface="Calibri"/>
              </a:rPr>
              <a:t>is</a:t>
            </a:r>
            <a:r>
              <a:rPr sz="2400" spc="-95" dirty="0">
                <a:latin typeface="Times New Roman"/>
                <a:cs typeface="Times New Roman"/>
              </a:rPr>
              <a:t> </a:t>
            </a:r>
            <a:r>
              <a:rPr sz="2400" dirty="0">
                <a:latin typeface="Calibri"/>
                <a:cs typeface="Calibri"/>
              </a:rPr>
              <a:t>the</a:t>
            </a:r>
            <a:r>
              <a:rPr sz="2400" spc="-105" dirty="0">
                <a:latin typeface="Times New Roman"/>
                <a:cs typeface="Times New Roman"/>
              </a:rPr>
              <a:t> </a:t>
            </a:r>
            <a:r>
              <a:rPr sz="2400" dirty="0">
                <a:latin typeface="Calibri"/>
                <a:cs typeface="Calibri"/>
              </a:rPr>
              <a:t>simplest</a:t>
            </a:r>
            <a:r>
              <a:rPr sz="2400" spc="-105" dirty="0">
                <a:latin typeface="Times New Roman"/>
                <a:cs typeface="Times New Roman"/>
              </a:rPr>
              <a:t> </a:t>
            </a:r>
            <a:r>
              <a:rPr sz="2400" dirty="0">
                <a:latin typeface="Calibri"/>
                <a:cs typeface="Calibri"/>
              </a:rPr>
              <a:t>of</a:t>
            </a:r>
            <a:r>
              <a:rPr sz="2400" spc="-95" dirty="0">
                <a:latin typeface="Times New Roman"/>
                <a:cs typeface="Times New Roman"/>
              </a:rPr>
              <a:t> </a:t>
            </a:r>
            <a:r>
              <a:rPr sz="2400" dirty="0">
                <a:latin typeface="Calibri"/>
                <a:cs typeface="Calibri"/>
              </a:rPr>
              <a:t>the</a:t>
            </a:r>
            <a:r>
              <a:rPr sz="2400" spc="-95" dirty="0">
                <a:latin typeface="Times New Roman"/>
                <a:cs typeface="Times New Roman"/>
              </a:rPr>
              <a:t> </a:t>
            </a:r>
            <a:r>
              <a:rPr sz="2400" spc="-20" dirty="0">
                <a:latin typeface="Calibri"/>
                <a:cs typeface="Calibri"/>
              </a:rPr>
              <a:t>three</a:t>
            </a:r>
            <a:r>
              <a:rPr sz="2400" spc="-20" dirty="0">
                <a:latin typeface="Times New Roman"/>
                <a:cs typeface="Times New Roman"/>
              </a:rPr>
              <a:t> </a:t>
            </a:r>
            <a:r>
              <a:rPr sz="2400" spc="-10" dirty="0">
                <a:latin typeface="Calibri"/>
                <a:cs typeface="Calibri"/>
              </a:rPr>
              <a:t>general</a:t>
            </a:r>
            <a:r>
              <a:rPr sz="2400" spc="-110" dirty="0">
                <a:latin typeface="Times New Roman"/>
                <a:cs typeface="Times New Roman"/>
              </a:rPr>
              <a:t> </a:t>
            </a:r>
            <a:r>
              <a:rPr sz="2400" spc="-10" dirty="0">
                <a:latin typeface="Calibri"/>
                <a:cs typeface="Calibri"/>
              </a:rPr>
              <a:t>geometry</a:t>
            </a:r>
            <a:r>
              <a:rPr sz="2400" spc="-110" dirty="0">
                <a:latin typeface="Times New Roman"/>
                <a:cs typeface="Times New Roman"/>
              </a:rPr>
              <a:t> </a:t>
            </a:r>
            <a:r>
              <a:rPr sz="2400" spc="-10" dirty="0">
                <a:latin typeface="Calibri"/>
                <a:cs typeface="Calibri"/>
              </a:rPr>
              <a:t>managers</a:t>
            </a:r>
            <a:r>
              <a:rPr sz="2400" spc="-10" dirty="0">
                <a:latin typeface="Times New Roman"/>
                <a:cs typeface="Times New Roman"/>
              </a:rPr>
              <a:t> </a:t>
            </a:r>
            <a:r>
              <a:rPr sz="2400" spc="-10" dirty="0">
                <a:latin typeface="Calibri"/>
                <a:cs typeface="Calibri"/>
              </a:rPr>
              <a:t>provided</a:t>
            </a:r>
            <a:r>
              <a:rPr sz="2400" spc="-95" dirty="0">
                <a:latin typeface="Times New Roman"/>
                <a:cs typeface="Times New Roman"/>
              </a:rPr>
              <a:t> </a:t>
            </a:r>
            <a:r>
              <a:rPr sz="2400" dirty="0">
                <a:latin typeface="Calibri"/>
                <a:cs typeface="Calibri"/>
              </a:rPr>
              <a:t>in</a:t>
            </a:r>
            <a:r>
              <a:rPr sz="2400" spc="-100" dirty="0">
                <a:latin typeface="Times New Roman"/>
                <a:cs typeface="Times New Roman"/>
              </a:rPr>
              <a:t> </a:t>
            </a:r>
            <a:r>
              <a:rPr sz="2400" spc="-10" dirty="0">
                <a:latin typeface="Calibri"/>
                <a:cs typeface="Calibri"/>
              </a:rPr>
              <a:t>Tkinter.</a:t>
            </a:r>
            <a:endParaRPr sz="2400">
              <a:latin typeface="Calibri"/>
              <a:cs typeface="Calibri"/>
            </a:endParaRPr>
          </a:p>
          <a:p>
            <a:pPr marL="355600" marR="5080" indent="-342900">
              <a:lnSpc>
                <a:spcPts val="2300"/>
              </a:lnSpc>
              <a:spcBef>
                <a:spcPts val="595"/>
              </a:spcBef>
              <a:buChar char="•"/>
              <a:tabLst>
                <a:tab pos="355600" algn="l"/>
                <a:tab pos="423545" algn="l"/>
              </a:tabLst>
            </a:pPr>
            <a:r>
              <a:rPr sz="2400" dirty="0">
                <a:latin typeface="Microsoft Sans Serif"/>
                <a:cs typeface="Microsoft Sans Serif"/>
              </a:rPr>
              <a:t>	</a:t>
            </a:r>
            <a:r>
              <a:rPr sz="2400" dirty="0">
                <a:latin typeface="Calibri"/>
                <a:cs typeface="Calibri"/>
              </a:rPr>
              <a:t>It</a:t>
            </a:r>
            <a:r>
              <a:rPr sz="2400" spc="-100" dirty="0">
                <a:latin typeface="Times New Roman"/>
                <a:cs typeface="Times New Roman"/>
              </a:rPr>
              <a:t> </a:t>
            </a:r>
            <a:r>
              <a:rPr sz="2400" dirty="0">
                <a:latin typeface="Calibri"/>
                <a:cs typeface="Calibri"/>
              </a:rPr>
              <a:t>allows</a:t>
            </a:r>
            <a:r>
              <a:rPr sz="2400" spc="-85" dirty="0">
                <a:latin typeface="Times New Roman"/>
                <a:cs typeface="Times New Roman"/>
              </a:rPr>
              <a:t> </a:t>
            </a:r>
            <a:r>
              <a:rPr sz="2400" dirty="0">
                <a:latin typeface="Calibri"/>
                <a:cs typeface="Calibri"/>
              </a:rPr>
              <a:t>you</a:t>
            </a:r>
            <a:r>
              <a:rPr sz="2400" spc="-90" dirty="0">
                <a:latin typeface="Times New Roman"/>
                <a:cs typeface="Times New Roman"/>
              </a:rPr>
              <a:t> </a:t>
            </a:r>
            <a:r>
              <a:rPr sz="2400" spc="-10" dirty="0">
                <a:latin typeface="Calibri"/>
                <a:cs typeface="Calibri"/>
              </a:rPr>
              <a:t>explicitly</a:t>
            </a:r>
            <a:r>
              <a:rPr sz="2400" spc="-120" dirty="0">
                <a:latin typeface="Times New Roman"/>
                <a:cs typeface="Times New Roman"/>
              </a:rPr>
              <a:t> </a:t>
            </a:r>
            <a:r>
              <a:rPr sz="2400" dirty="0">
                <a:latin typeface="Calibri"/>
                <a:cs typeface="Calibri"/>
              </a:rPr>
              <a:t>set</a:t>
            </a:r>
            <a:r>
              <a:rPr sz="2400" spc="-95" dirty="0">
                <a:latin typeface="Times New Roman"/>
                <a:cs typeface="Times New Roman"/>
              </a:rPr>
              <a:t> </a:t>
            </a:r>
            <a:r>
              <a:rPr sz="2400" spc="-25" dirty="0">
                <a:latin typeface="Calibri"/>
                <a:cs typeface="Calibri"/>
              </a:rPr>
              <a:t>the</a:t>
            </a:r>
            <a:r>
              <a:rPr sz="2400" spc="-25" dirty="0">
                <a:latin typeface="Times New Roman"/>
                <a:cs typeface="Times New Roman"/>
              </a:rPr>
              <a:t> </a:t>
            </a:r>
            <a:r>
              <a:rPr sz="2400" dirty="0">
                <a:latin typeface="Calibri"/>
                <a:cs typeface="Calibri"/>
              </a:rPr>
              <a:t>position</a:t>
            </a:r>
            <a:r>
              <a:rPr sz="2400" spc="-110" dirty="0">
                <a:latin typeface="Times New Roman"/>
                <a:cs typeface="Times New Roman"/>
              </a:rPr>
              <a:t> </a:t>
            </a:r>
            <a:r>
              <a:rPr sz="2400" dirty="0">
                <a:latin typeface="Calibri"/>
                <a:cs typeface="Calibri"/>
              </a:rPr>
              <a:t>and</a:t>
            </a:r>
            <a:r>
              <a:rPr sz="2400" spc="-100" dirty="0">
                <a:latin typeface="Times New Roman"/>
                <a:cs typeface="Times New Roman"/>
              </a:rPr>
              <a:t> </a:t>
            </a:r>
            <a:r>
              <a:rPr sz="2400" dirty="0">
                <a:latin typeface="Calibri"/>
                <a:cs typeface="Calibri"/>
              </a:rPr>
              <a:t>size</a:t>
            </a:r>
            <a:r>
              <a:rPr sz="2400" spc="-100" dirty="0">
                <a:latin typeface="Times New Roman"/>
                <a:cs typeface="Times New Roman"/>
              </a:rPr>
              <a:t> </a:t>
            </a:r>
            <a:r>
              <a:rPr sz="2400" dirty="0">
                <a:latin typeface="Calibri"/>
                <a:cs typeface="Calibri"/>
              </a:rPr>
              <a:t>of</a:t>
            </a:r>
            <a:r>
              <a:rPr sz="2400" spc="-100" dirty="0">
                <a:latin typeface="Times New Roman"/>
                <a:cs typeface="Times New Roman"/>
              </a:rPr>
              <a:t> </a:t>
            </a:r>
            <a:r>
              <a:rPr sz="2400" dirty="0">
                <a:latin typeface="Calibri"/>
                <a:cs typeface="Calibri"/>
              </a:rPr>
              <a:t>a</a:t>
            </a:r>
            <a:r>
              <a:rPr sz="2400" spc="-95" dirty="0">
                <a:latin typeface="Times New Roman"/>
                <a:cs typeface="Times New Roman"/>
              </a:rPr>
              <a:t> </a:t>
            </a:r>
            <a:r>
              <a:rPr sz="2400" spc="-25" dirty="0">
                <a:latin typeface="Calibri"/>
                <a:cs typeface="Calibri"/>
              </a:rPr>
              <a:t>window,</a:t>
            </a:r>
            <a:r>
              <a:rPr sz="2400" spc="-25" dirty="0">
                <a:latin typeface="Times New Roman"/>
                <a:cs typeface="Times New Roman"/>
              </a:rPr>
              <a:t> </a:t>
            </a:r>
            <a:r>
              <a:rPr sz="2400" dirty="0">
                <a:latin typeface="Calibri"/>
                <a:cs typeface="Calibri"/>
              </a:rPr>
              <a:t>either</a:t>
            </a:r>
            <a:r>
              <a:rPr sz="2400" spc="-105" dirty="0">
                <a:latin typeface="Times New Roman"/>
                <a:cs typeface="Times New Roman"/>
              </a:rPr>
              <a:t> </a:t>
            </a:r>
            <a:r>
              <a:rPr sz="2400" dirty="0">
                <a:latin typeface="Calibri"/>
                <a:cs typeface="Calibri"/>
              </a:rPr>
              <a:t>in</a:t>
            </a:r>
            <a:r>
              <a:rPr sz="2400" spc="-90" dirty="0">
                <a:latin typeface="Times New Roman"/>
                <a:cs typeface="Times New Roman"/>
              </a:rPr>
              <a:t> </a:t>
            </a:r>
            <a:r>
              <a:rPr sz="2400" spc="-10" dirty="0">
                <a:latin typeface="Calibri"/>
                <a:cs typeface="Calibri"/>
              </a:rPr>
              <a:t>absolute</a:t>
            </a:r>
            <a:r>
              <a:rPr sz="2400" spc="-95" dirty="0">
                <a:latin typeface="Times New Roman"/>
                <a:cs typeface="Times New Roman"/>
              </a:rPr>
              <a:t> </a:t>
            </a:r>
            <a:r>
              <a:rPr sz="2400" dirty="0">
                <a:latin typeface="Calibri"/>
                <a:cs typeface="Calibri"/>
              </a:rPr>
              <a:t>terms,</a:t>
            </a:r>
            <a:r>
              <a:rPr sz="2400" spc="-114" dirty="0">
                <a:latin typeface="Times New Roman"/>
                <a:cs typeface="Times New Roman"/>
              </a:rPr>
              <a:t> </a:t>
            </a:r>
            <a:r>
              <a:rPr sz="2400" spc="-25" dirty="0">
                <a:latin typeface="Calibri"/>
                <a:cs typeface="Calibri"/>
              </a:rPr>
              <a:t>or</a:t>
            </a:r>
            <a:r>
              <a:rPr sz="2400" spc="-25" dirty="0">
                <a:latin typeface="Times New Roman"/>
                <a:cs typeface="Times New Roman"/>
              </a:rPr>
              <a:t> </a:t>
            </a:r>
            <a:r>
              <a:rPr sz="2400" spc="-10" dirty="0">
                <a:latin typeface="Calibri"/>
                <a:cs typeface="Calibri"/>
              </a:rPr>
              <a:t>relative</a:t>
            </a:r>
            <a:r>
              <a:rPr sz="2400" spc="-125" dirty="0">
                <a:latin typeface="Times New Roman"/>
                <a:cs typeface="Times New Roman"/>
              </a:rPr>
              <a:t> </a:t>
            </a:r>
            <a:r>
              <a:rPr sz="2400" dirty="0">
                <a:latin typeface="Calibri"/>
                <a:cs typeface="Calibri"/>
              </a:rPr>
              <a:t>to</a:t>
            </a:r>
            <a:r>
              <a:rPr sz="2400" spc="-125" dirty="0">
                <a:latin typeface="Times New Roman"/>
                <a:cs typeface="Times New Roman"/>
              </a:rPr>
              <a:t> </a:t>
            </a:r>
            <a:r>
              <a:rPr sz="2400" dirty="0">
                <a:latin typeface="Calibri"/>
                <a:cs typeface="Calibri"/>
              </a:rPr>
              <a:t>another</a:t>
            </a:r>
            <a:r>
              <a:rPr sz="2400" spc="-130" dirty="0">
                <a:latin typeface="Times New Roman"/>
                <a:cs typeface="Times New Roman"/>
              </a:rPr>
              <a:t> </a:t>
            </a:r>
            <a:r>
              <a:rPr sz="2400" spc="-10" dirty="0">
                <a:latin typeface="Calibri"/>
                <a:cs typeface="Calibri"/>
              </a:rPr>
              <a:t>window.</a:t>
            </a:r>
            <a:endParaRPr sz="2400">
              <a:latin typeface="Calibri"/>
              <a:cs typeface="Calibri"/>
            </a:endParaRPr>
          </a:p>
          <a:p>
            <a:pPr marL="354965" indent="-342265">
              <a:lnSpc>
                <a:spcPct val="100000"/>
              </a:lnSpc>
              <a:spcBef>
                <a:spcPts val="35"/>
              </a:spcBef>
              <a:buFont typeface="Microsoft Sans Serif"/>
              <a:buChar char="•"/>
              <a:tabLst>
                <a:tab pos="354965" algn="l"/>
              </a:tabLst>
            </a:pPr>
            <a:r>
              <a:rPr sz="2400" b="1" spc="-10" dirty="0">
                <a:latin typeface="Calibri"/>
                <a:cs typeface="Calibri"/>
              </a:rPr>
              <a:t>Syntax:</a:t>
            </a:r>
            <a:endParaRPr sz="2400">
              <a:latin typeface="Calibri"/>
              <a:cs typeface="Calibri"/>
            </a:endParaRPr>
          </a:p>
          <a:p>
            <a:pPr marL="355600" marR="83185" indent="-342900">
              <a:lnSpc>
                <a:spcPts val="2300"/>
              </a:lnSpc>
              <a:spcBef>
                <a:spcPts val="560"/>
              </a:spcBef>
              <a:buFont typeface="Microsoft Sans Serif"/>
              <a:buChar char="•"/>
              <a:tabLst>
                <a:tab pos="355600" algn="l"/>
              </a:tabLst>
            </a:pPr>
            <a:r>
              <a:rPr sz="2400" spc="-10" dirty="0">
                <a:latin typeface="Calibri"/>
                <a:cs typeface="Calibri"/>
              </a:rPr>
              <a:t>widget.place(relx</a:t>
            </a:r>
            <a:r>
              <a:rPr sz="2400" spc="-110" dirty="0">
                <a:latin typeface="Times New Roman"/>
                <a:cs typeface="Times New Roman"/>
              </a:rPr>
              <a:t> </a:t>
            </a:r>
            <a:r>
              <a:rPr sz="2400" dirty="0">
                <a:latin typeface="Calibri"/>
                <a:cs typeface="Calibri"/>
              </a:rPr>
              <a:t>=</a:t>
            </a:r>
            <a:r>
              <a:rPr sz="2400" spc="-80" dirty="0">
                <a:latin typeface="Times New Roman"/>
                <a:cs typeface="Times New Roman"/>
              </a:rPr>
              <a:t> </a:t>
            </a:r>
            <a:r>
              <a:rPr sz="2400" dirty="0">
                <a:latin typeface="Calibri"/>
                <a:cs typeface="Calibri"/>
              </a:rPr>
              <a:t>0.5,</a:t>
            </a:r>
            <a:r>
              <a:rPr sz="2400" spc="-85" dirty="0">
                <a:latin typeface="Times New Roman"/>
                <a:cs typeface="Times New Roman"/>
              </a:rPr>
              <a:t> </a:t>
            </a:r>
            <a:r>
              <a:rPr sz="2400" dirty="0">
                <a:latin typeface="Calibri"/>
                <a:cs typeface="Calibri"/>
              </a:rPr>
              <a:t>rely</a:t>
            </a:r>
            <a:r>
              <a:rPr sz="2400" spc="-90" dirty="0">
                <a:latin typeface="Times New Roman"/>
                <a:cs typeface="Times New Roman"/>
              </a:rPr>
              <a:t> </a:t>
            </a:r>
            <a:r>
              <a:rPr sz="2400" spc="-50" dirty="0">
                <a:latin typeface="Calibri"/>
                <a:cs typeface="Calibri"/>
              </a:rPr>
              <a:t>=</a:t>
            </a:r>
            <a:r>
              <a:rPr sz="2400" spc="-50" dirty="0">
                <a:latin typeface="Times New Roman"/>
                <a:cs typeface="Times New Roman"/>
              </a:rPr>
              <a:t> </a:t>
            </a:r>
            <a:r>
              <a:rPr sz="2400" dirty="0">
                <a:latin typeface="Calibri"/>
                <a:cs typeface="Calibri"/>
              </a:rPr>
              <a:t>0.5,</a:t>
            </a:r>
            <a:r>
              <a:rPr sz="2400" spc="-75" dirty="0">
                <a:latin typeface="Times New Roman"/>
                <a:cs typeface="Times New Roman"/>
              </a:rPr>
              <a:t> </a:t>
            </a:r>
            <a:r>
              <a:rPr sz="2400" dirty="0">
                <a:latin typeface="Calibri"/>
                <a:cs typeface="Calibri"/>
              </a:rPr>
              <a:t>anchor</a:t>
            </a:r>
            <a:r>
              <a:rPr sz="2400" spc="-85" dirty="0">
                <a:latin typeface="Times New Roman"/>
                <a:cs typeface="Times New Roman"/>
              </a:rPr>
              <a:t> </a:t>
            </a:r>
            <a:r>
              <a:rPr sz="2400" dirty="0">
                <a:latin typeface="Calibri"/>
                <a:cs typeface="Calibri"/>
              </a:rPr>
              <a:t>=</a:t>
            </a:r>
            <a:r>
              <a:rPr sz="2400" spc="-70" dirty="0">
                <a:latin typeface="Times New Roman"/>
                <a:cs typeface="Times New Roman"/>
              </a:rPr>
              <a:t> </a:t>
            </a:r>
            <a:r>
              <a:rPr sz="2400" spc="-10" dirty="0">
                <a:latin typeface="Calibri"/>
                <a:cs typeface="Calibri"/>
              </a:rPr>
              <a:t>CENTER)</a:t>
            </a:r>
            <a:endParaRPr sz="2400">
              <a:latin typeface="Calibri"/>
              <a:cs typeface="Calibri"/>
            </a:endParaRPr>
          </a:p>
        </p:txBody>
      </p:sp>
      <p:sp>
        <p:nvSpPr>
          <p:cNvPr id="4" name="object 4"/>
          <p:cNvSpPr txBox="1"/>
          <p:nvPr/>
        </p:nvSpPr>
        <p:spPr>
          <a:xfrm>
            <a:off x="4727832" y="132078"/>
            <a:ext cx="3588385" cy="711835"/>
          </a:xfrm>
          <a:prstGeom prst="rect">
            <a:avLst/>
          </a:prstGeom>
        </p:spPr>
        <p:txBody>
          <a:bodyPr vert="horz" wrap="square" lIns="0" tIns="12700" rIns="0" bIns="0" rtlCol="0">
            <a:spAutoFit/>
          </a:bodyPr>
          <a:lstStyle/>
          <a:p>
            <a:pPr marL="354965" indent="-342265">
              <a:lnSpc>
                <a:spcPct val="100000"/>
              </a:lnSpc>
              <a:spcBef>
                <a:spcPts val="100"/>
              </a:spcBef>
              <a:buFont typeface="Microsoft Sans Serif"/>
              <a:buChar char="•"/>
              <a:tabLst>
                <a:tab pos="354965" algn="l"/>
              </a:tabLst>
            </a:pPr>
            <a:r>
              <a:rPr sz="1500" spc="-10" dirty="0">
                <a:latin typeface="Calibri"/>
                <a:cs typeface="Calibri"/>
              </a:rPr>
              <a:t>Example:</a:t>
            </a:r>
            <a:endParaRPr sz="1500">
              <a:latin typeface="Calibri"/>
              <a:cs typeface="Calibri"/>
            </a:endParaRPr>
          </a:p>
          <a:p>
            <a:pPr marL="12700">
              <a:lnSpc>
                <a:spcPct val="100000"/>
              </a:lnSpc>
            </a:pPr>
            <a:r>
              <a:rPr sz="1500" dirty="0">
                <a:latin typeface="Calibri"/>
                <a:cs typeface="Calibri"/>
              </a:rPr>
              <a:t>#</a:t>
            </a:r>
            <a:r>
              <a:rPr sz="1500" spc="-15" dirty="0">
                <a:latin typeface="Times New Roman"/>
                <a:cs typeface="Times New Roman"/>
              </a:rPr>
              <a:t> </a:t>
            </a:r>
            <a:r>
              <a:rPr sz="1500" spc="-10" dirty="0">
                <a:latin typeface="Calibri"/>
                <a:cs typeface="Calibri"/>
              </a:rPr>
              <a:t>Importing</a:t>
            </a:r>
            <a:r>
              <a:rPr sz="1500" spc="-45" dirty="0">
                <a:latin typeface="Times New Roman"/>
                <a:cs typeface="Times New Roman"/>
              </a:rPr>
              <a:t> </a:t>
            </a:r>
            <a:r>
              <a:rPr sz="1500" spc="-10" dirty="0">
                <a:latin typeface="Calibri"/>
                <a:cs typeface="Calibri"/>
              </a:rPr>
              <a:t>tkinter</a:t>
            </a:r>
            <a:r>
              <a:rPr sz="1500" spc="-25" dirty="0">
                <a:latin typeface="Times New Roman"/>
                <a:cs typeface="Times New Roman"/>
              </a:rPr>
              <a:t> </a:t>
            </a:r>
            <a:r>
              <a:rPr sz="1500" spc="-10" dirty="0">
                <a:latin typeface="Calibri"/>
                <a:cs typeface="Calibri"/>
              </a:rPr>
              <a:t>module</a:t>
            </a:r>
            <a:endParaRPr sz="1500">
              <a:latin typeface="Calibri"/>
              <a:cs typeface="Calibri"/>
            </a:endParaRPr>
          </a:p>
          <a:p>
            <a:pPr marL="12700">
              <a:lnSpc>
                <a:spcPct val="100000"/>
              </a:lnSpc>
            </a:pPr>
            <a:r>
              <a:rPr sz="1500" dirty="0">
                <a:latin typeface="Calibri"/>
                <a:cs typeface="Calibri"/>
              </a:rPr>
              <a:t>from</a:t>
            </a:r>
            <a:r>
              <a:rPr sz="1500" spc="-50" dirty="0">
                <a:latin typeface="Times New Roman"/>
                <a:cs typeface="Times New Roman"/>
              </a:rPr>
              <a:t> </a:t>
            </a:r>
            <a:r>
              <a:rPr sz="1500" spc="-10" dirty="0">
                <a:latin typeface="Calibri"/>
                <a:cs typeface="Calibri"/>
              </a:rPr>
              <a:t>tkinter</a:t>
            </a:r>
            <a:r>
              <a:rPr sz="1500" spc="-60" dirty="0">
                <a:latin typeface="Times New Roman"/>
                <a:cs typeface="Times New Roman"/>
              </a:rPr>
              <a:t> </a:t>
            </a:r>
            <a:r>
              <a:rPr sz="1500" dirty="0">
                <a:latin typeface="Calibri"/>
                <a:cs typeface="Calibri"/>
              </a:rPr>
              <a:t>import</a:t>
            </a:r>
            <a:r>
              <a:rPr sz="1500" spc="-60" dirty="0">
                <a:latin typeface="Times New Roman"/>
                <a:cs typeface="Times New Roman"/>
              </a:rPr>
              <a:t> </a:t>
            </a:r>
            <a:r>
              <a:rPr sz="1500" dirty="0">
                <a:latin typeface="Calibri"/>
                <a:cs typeface="Calibri"/>
              </a:rPr>
              <a:t>*</a:t>
            </a:r>
            <a:r>
              <a:rPr sz="1500" spc="-45" dirty="0">
                <a:latin typeface="Times New Roman"/>
                <a:cs typeface="Times New Roman"/>
              </a:rPr>
              <a:t> </a:t>
            </a:r>
            <a:r>
              <a:rPr sz="1500" dirty="0">
                <a:latin typeface="Calibri"/>
                <a:cs typeface="Calibri"/>
              </a:rPr>
              <a:t>from</a:t>
            </a:r>
            <a:r>
              <a:rPr sz="1500" spc="-50" dirty="0">
                <a:latin typeface="Times New Roman"/>
                <a:cs typeface="Times New Roman"/>
              </a:rPr>
              <a:t> </a:t>
            </a:r>
            <a:r>
              <a:rPr sz="1500" spc="-30" dirty="0">
                <a:latin typeface="Calibri"/>
                <a:cs typeface="Calibri"/>
              </a:rPr>
              <a:t>tkinter.ttk</a:t>
            </a:r>
            <a:r>
              <a:rPr sz="1500" spc="-55" dirty="0">
                <a:latin typeface="Times New Roman"/>
                <a:cs typeface="Times New Roman"/>
              </a:rPr>
              <a:t> </a:t>
            </a:r>
            <a:r>
              <a:rPr sz="1500" dirty="0">
                <a:latin typeface="Calibri"/>
                <a:cs typeface="Calibri"/>
              </a:rPr>
              <a:t>import</a:t>
            </a:r>
            <a:r>
              <a:rPr sz="1500" spc="-60" dirty="0">
                <a:latin typeface="Times New Roman"/>
                <a:cs typeface="Times New Roman"/>
              </a:rPr>
              <a:t> </a:t>
            </a:r>
            <a:r>
              <a:rPr sz="1500" spc="-50" dirty="0">
                <a:latin typeface="Calibri"/>
                <a:cs typeface="Calibri"/>
              </a:rPr>
              <a:t>*</a:t>
            </a:r>
            <a:endParaRPr sz="1500">
              <a:latin typeface="Calibri"/>
              <a:cs typeface="Calibri"/>
            </a:endParaRPr>
          </a:p>
        </p:txBody>
      </p:sp>
      <p:sp>
        <p:nvSpPr>
          <p:cNvPr id="5" name="object 5"/>
          <p:cNvSpPr txBox="1"/>
          <p:nvPr/>
        </p:nvSpPr>
        <p:spPr>
          <a:xfrm>
            <a:off x="4727832" y="1046729"/>
            <a:ext cx="3721100" cy="5056505"/>
          </a:xfrm>
          <a:prstGeom prst="rect">
            <a:avLst/>
          </a:prstGeom>
        </p:spPr>
        <p:txBody>
          <a:bodyPr vert="horz" wrap="square" lIns="0" tIns="12700" rIns="0" bIns="0" rtlCol="0">
            <a:spAutoFit/>
          </a:bodyPr>
          <a:lstStyle/>
          <a:p>
            <a:pPr marL="12700" marR="2054225">
              <a:lnSpc>
                <a:spcPct val="100000"/>
              </a:lnSpc>
              <a:spcBef>
                <a:spcPts val="100"/>
              </a:spcBef>
            </a:pPr>
            <a:r>
              <a:rPr sz="1500" dirty="0">
                <a:latin typeface="Calibri"/>
                <a:cs typeface="Calibri"/>
              </a:rPr>
              <a:t>#</a:t>
            </a:r>
            <a:r>
              <a:rPr sz="1500" spc="-35" dirty="0">
                <a:latin typeface="Times New Roman"/>
                <a:cs typeface="Times New Roman"/>
              </a:rPr>
              <a:t> </a:t>
            </a:r>
            <a:r>
              <a:rPr sz="1500" spc="-10" dirty="0">
                <a:latin typeface="Calibri"/>
                <a:cs typeface="Calibri"/>
              </a:rPr>
              <a:t>creating</a:t>
            </a:r>
            <a:r>
              <a:rPr sz="1500" spc="-55" dirty="0">
                <a:latin typeface="Times New Roman"/>
                <a:cs typeface="Times New Roman"/>
              </a:rPr>
              <a:t> </a:t>
            </a:r>
            <a:r>
              <a:rPr sz="1500" dirty="0">
                <a:latin typeface="Calibri"/>
                <a:cs typeface="Calibri"/>
              </a:rPr>
              <a:t>Tk</a:t>
            </a:r>
            <a:r>
              <a:rPr sz="1500" spc="-35" dirty="0">
                <a:latin typeface="Times New Roman"/>
                <a:cs typeface="Times New Roman"/>
              </a:rPr>
              <a:t> </a:t>
            </a:r>
            <a:r>
              <a:rPr sz="1500" spc="-10" dirty="0">
                <a:latin typeface="Calibri"/>
                <a:cs typeface="Calibri"/>
              </a:rPr>
              <a:t>window</a:t>
            </a:r>
            <a:r>
              <a:rPr sz="1500" spc="-10" dirty="0">
                <a:latin typeface="Times New Roman"/>
                <a:cs typeface="Times New Roman"/>
              </a:rPr>
              <a:t> </a:t>
            </a:r>
            <a:r>
              <a:rPr sz="1500" spc="-10" dirty="0">
                <a:latin typeface="Calibri"/>
                <a:cs typeface="Calibri"/>
              </a:rPr>
              <a:t>master</a:t>
            </a:r>
            <a:r>
              <a:rPr sz="1500" spc="-50" dirty="0">
                <a:latin typeface="Times New Roman"/>
                <a:cs typeface="Times New Roman"/>
              </a:rPr>
              <a:t> </a:t>
            </a:r>
            <a:r>
              <a:rPr sz="1500" dirty="0">
                <a:latin typeface="Calibri"/>
                <a:cs typeface="Calibri"/>
              </a:rPr>
              <a:t>=</a:t>
            </a:r>
            <a:r>
              <a:rPr sz="1500" spc="-45" dirty="0">
                <a:latin typeface="Times New Roman"/>
                <a:cs typeface="Times New Roman"/>
              </a:rPr>
              <a:t> </a:t>
            </a:r>
            <a:r>
              <a:rPr sz="1500" spc="-20" dirty="0">
                <a:latin typeface="Calibri"/>
                <a:cs typeface="Calibri"/>
              </a:rPr>
              <a:t>Tk()</a:t>
            </a:r>
            <a:endParaRPr sz="1500">
              <a:latin typeface="Calibri"/>
              <a:cs typeface="Calibri"/>
            </a:endParaRPr>
          </a:p>
          <a:p>
            <a:pPr marL="12700" marR="1191260">
              <a:lnSpc>
                <a:spcPct val="100000"/>
              </a:lnSpc>
              <a:spcBef>
                <a:spcPts val="1800"/>
              </a:spcBef>
            </a:pPr>
            <a:r>
              <a:rPr sz="1500" dirty="0">
                <a:latin typeface="Calibri"/>
                <a:cs typeface="Calibri"/>
              </a:rPr>
              <a:t>#</a:t>
            </a:r>
            <a:r>
              <a:rPr sz="1500" spc="-40" dirty="0">
                <a:latin typeface="Times New Roman"/>
                <a:cs typeface="Times New Roman"/>
              </a:rPr>
              <a:t> </a:t>
            </a:r>
            <a:r>
              <a:rPr sz="1500" spc="-10" dirty="0">
                <a:latin typeface="Calibri"/>
                <a:cs typeface="Calibri"/>
              </a:rPr>
              <a:t>setting</a:t>
            </a:r>
            <a:r>
              <a:rPr sz="1500" spc="-50" dirty="0">
                <a:latin typeface="Times New Roman"/>
                <a:cs typeface="Times New Roman"/>
              </a:rPr>
              <a:t> </a:t>
            </a:r>
            <a:r>
              <a:rPr sz="1500" spc="-10" dirty="0">
                <a:latin typeface="Calibri"/>
                <a:cs typeface="Calibri"/>
              </a:rPr>
              <a:t>geometry</a:t>
            </a:r>
            <a:r>
              <a:rPr sz="1500" spc="-50" dirty="0">
                <a:latin typeface="Times New Roman"/>
                <a:cs typeface="Times New Roman"/>
              </a:rPr>
              <a:t> </a:t>
            </a:r>
            <a:r>
              <a:rPr sz="1500" dirty="0">
                <a:latin typeface="Calibri"/>
                <a:cs typeface="Calibri"/>
              </a:rPr>
              <a:t>of</a:t>
            </a:r>
            <a:r>
              <a:rPr sz="1500" spc="-35" dirty="0">
                <a:latin typeface="Times New Roman"/>
                <a:cs typeface="Times New Roman"/>
              </a:rPr>
              <a:t> </a:t>
            </a:r>
            <a:r>
              <a:rPr sz="1500" dirty="0">
                <a:latin typeface="Calibri"/>
                <a:cs typeface="Calibri"/>
              </a:rPr>
              <a:t>tk</a:t>
            </a:r>
            <a:r>
              <a:rPr sz="1500" spc="-40" dirty="0">
                <a:latin typeface="Times New Roman"/>
                <a:cs typeface="Times New Roman"/>
              </a:rPr>
              <a:t> </a:t>
            </a:r>
            <a:r>
              <a:rPr sz="1500" spc="-10" dirty="0">
                <a:latin typeface="Calibri"/>
                <a:cs typeface="Calibri"/>
              </a:rPr>
              <a:t>window</a:t>
            </a:r>
            <a:r>
              <a:rPr sz="1500" spc="-10" dirty="0">
                <a:latin typeface="Times New Roman"/>
                <a:cs typeface="Times New Roman"/>
              </a:rPr>
              <a:t> </a:t>
            </a:r>
            <a:r>
              <a:rPr sz="1500" spc="-10" dirty="0">
                <a:latin typeface="Calibri"/>
                <a:cs typeface="Calibri"/>
              </a:rPr>
              <a:t>master.geometry("200x200")</a:t>
            </a:r>
            <a:endParaRPr sz="1500">
              <a:latin typeface="Calibri"/>
              <a:cs typeface="Calibri"/>
            </a:endParaRPr>
          </a:p>
          <a:p>
            <a:pPr marL="12700">
              <a:lnSpc>
                <a:spcPct val="100000"/>
              </a:lnSpc>
              <a:spcBef>
                <a:spcPts val="1800"/>
              </a:spcBef>
            </a:pPr>
            <a:r>
              <a:rPr sz="1500" dirty="0">
                <a:latin typeface="Calibri"/>
                <a:cs typeface="Calibri"/>
              </a:rPr>
              <a:t>#</a:t>
            </a:r>
            <a:r>
              <a:rPr sz="1500" spc="-35" dirty="0">
                <a:latin typeface="Times New Roman"/>
                <a:cs typeface="Times New Roman"/>
              </a:rPr>
              <a:t> </a:t>
            </a:r>
            <a:r>
              <a:rPr sz="1500" spc="-10" dirty="0">
                <a:latin typeface="Calibri"/>
                <a:cs typeface="Calibri"/>
              </a:rPr>
              <a:t>button</a:t>
            </a:r>
            <a:r>
              <a:rPr sz="1500" spc="-55" dirty="0">
                <a:latin typeface="Times New Roman"/>
                <a:cs typeface="Times New Roman"/>
              </a:rPr>
              <a:t> </a:t>
            </a:r>
            <a:r>
              <a:rPr sz="1500" spc="-10" dirty="0">
                <a:latin typeface="Calibri"/>
                <a:cs typeface="Calibri"/>
              </a:rPr>
              <a:t>widget</a:t>
            </a:r>
            <a:endParaRPr sz="1500">
              <a:latin typeface="Calibri"/>
              <a:cs typeface="Calibri"/>
            </a:endParaRPr>
          </a:p>
          <a:p>
            <a:pPr marL="12700" marR="421005">
              <a:lnSpc>
                <a:spcPct val="100000"/>
              </a:lnSpc>
            </a:pPr>
            <a:r>
              <a:rPr sz="1500" dirty="0">
                <a:latin typeface="Calibri"/>
                <a:cs typeface="Calibri"/>
              </a:rPr>
              <a:t>b1</a:t>
            </a:r>
            <a:r>
              <a:rPr sz="1500" spc="-55" dirty="0">
                <a:latin typeface="Times New Roman"/>
                <a:cs typeface="Times New Roman"/>
              </a:rPr>
              <a:t> </a:t>
            </a:r>
            <a:r>
              <a:rPr sz="1500" dirty="0">
                <a:latin typeface="Calibri"/>
                <a:cs typeface="Calibri"/>
              </a:rPr>
              <a:t>=</a:t>
            </a:r>
            <a:r>
              <a:rPr sz="1500" spc="-40" dirty="0">
                <a:latin typeface="Times New Roman"/>
                <a:cs typeface="Times New Roman"/>
              </a:rPr>
              <a:t> </a:t>
            </a:r>
            <a:r>
              <a:rPr sz="1500" spc="-25" dirty="0">
                <a:latin typeface="Calibri"/>
                <a:cs typeface="Calibri"/>
              </a:rPr>
              <a:t>Button(master,</a:t>
            </a:r>
            <a:r>
              <a:rPr sz="1500" spc="-70" dirty="0">
                <a:latin typeface="Times New Roman"/>
                <a:cs typeface="Times New Roman"/>
              </a:rPr>
              <a:t> </a:t>
            </a:r>
            <a:r>
              <a:rPr sz="1500" dirty="0">
                <a:latin typeface="Calibri"/>
                <a:cs typeface="Calibri"/>
              </a:rPr>
              <a:t>text</a:t>
            </a:r>
            <a:r>
              <a:rPr sz="1500" spc="-45" dirty="0">
                <a:latin typeface="Times New Roman"/>
                <a:cs typeface="Times New Roman"/>
              </a:rPr>
              <a:t> </a:t>
            </a:r>
            <a:r>
              <a:rPr sz="1500" dirty="0">
                <a:latin typeface="Calibri"/>
                <a:cs typeface="Calibri"/>
              </a:rPr>
              <a:t>=</a:t>
            </a:r>
            <a:r>
              <a:rPr sz="1500" spc="-50" dirty="0">
                <a:latin typeface="Times New Roman"/>
                <a:cs typeface="Times New Roman"/>
              </a:rPr>
              <a:t> </a:t>
            </a:r>
            <a:r>
              <a:rPr sz="1500" dirty="0">
                <a:latin typeface="Calibri"/>
                <a:cs typeface="Calibri"/>
              </a:rPr>
              <a:t>"Click</a:t>
            </a:r>
            <a:r>
              <a:rPr sz="1500" spc="-30" dirty="0">
                <a:latin typeface="Times New Roman"/>
                <a:cs typeface="Times New Roman"/>
              </a:rPr>
              <a:t> </a:t>
            </a:r>
            <a:r>
              <a:rPr sz="1500" dirty="0">
                <a:latin typeface="Calibri"/>
                <a:cs typeface="Calibri"/>
              </a:rPr>
              <a:t>me</a:t>
            </a:r>
            <a:r>
              <a:rPr sz="1500" spc="-30" dirty="0">
                <a:latin typeface="Times New Roman"/>
                <a:cs typeface="Times New Roman"/>
              </a:rPr>
              <a:t> </a:t>
            </a:r>
            <a:r>
              <a:rPr sz="1500" spc="-25" dirty="0">
                <a:latin typeface="Calibri"/>
                <a:cs typeface="Calibri"/>
              </a:rPr>
              <a:t>!")</a:t>
            </a:r>
            <a:r>
              <a:rPr sz="1500" spc="-25" dirty="0">
                <a:latin typeface="Times New Roman"/>
                <a:cs typeface="Times New Roman"/>
              </a:rPr>
              <a:t> </a:t>
            </a:r>
            <a:r>
              <a:rPr sz="1500" spc="-10" dirty="0">
                <a:latin typeface="Calibri"/>
                <a:cs typeface="Calibri"/>
              </a:rPr>
              <a:t>b1.place(relx</a:t>
            </a:r>
            <a:r>
              <a:rPr sz="1500" spc="-55" dirty="0">
                <a:latin typeface="Times New Roman"/>
                <a:cs typeface="Times New Roman"/>
              </a:rPr>
              <a:t> </a:t>
            </a:r>
            <a:r>
              <a:rPr sz="1500" dirty="0">
                <a:latin typeface="Calibri"/>
                <a:cs typeface="Calibri"/>
              </a:rPr>
              <a:t>=</a:t>
            </a:r>
            <a:r>
              <a:rPr sz="1500" spc="-50" dirty="0">
                <a:latin typeface="Times New Roman"/>
                <a:cs typeface="Times New Roman"/>
              </a:rPr>
              <a:t> </a:t>
            </a:r>
            <a:r>
              <a:rPr sz="1500" dirty="0">
                <a:latin typeface="Calibri"/>
                <a:cs typeface="Calibri"/>
              </a:rPr>
              <a:t>1,</a:t>
            </a:r>
            <a:r>
              <a:rPr sz="1500" spc="-40" dirty="0">
                <a:latin typeface="Times New Roman"/>
                <a:cs typeface="Times New Roman"/>
              </a:rPr>
              <a:t> </a:t>
            </a:r>
            <a:r>
              <a:rPr sz="1500" dirty="0">
                <a:latin typeface="Calibri"/>
                <a:cs typeface="Calibri"/>
              </a:rPr>
              <a:t>x</a:t>
            </a:r>
            <a:r>
              <a:rPr sz="1500" spc="-40" dirty="0">
                <a:latin typeface="Times New Roman"/>
                <a:cs typeface="Times New Roman"/>
              </a:rPr>
              <a:t> </a:t>
            </a:r>
            <a:r>
              <a:rPr sz="1500" spc="-10" dirty="0">
                <a:latin typeface="Calibri"/>
                <a:cs typeface="Calibri"/>
              </a:rPr>
              <a:t>=-</a:t>
            </a:r>
            <a:r>
              <a:rPr sz="1500" dirty="0">
                <a:latin typeface="Calibri"/>
                <a:cs typeface="Calibri"/>
              </a:rPr>
              <a:t>2,</a:t>
            </a:r>
            <a:r>
              <a:rPr sz="1500" spc="-30" dirty="0">
                <a:latin typeface="Times New Roman"/>
                <a:cs typeface="Times New Roman"/>
              </a:rPr>
              <a:t> </a:t>
            </a:r>
            <a:r>
              <a:rPr sz="1500" dirty="0">
                <a:latin typeface="Calibri"/>
                <a:cs typeface="Calibri"/>
              </a:rPr>
              <a:t>y</a:t>
            </a:r>
            <a:r>
              <a:rPr sz="1500" spc="-55" dirty="0">
                <a:latin typeface="Times New Roman"/>
                <a:cs typeface="Times New Roman"/>
              </a:rPr>
              <a:t> </a:t>
            </a:r>
            <a:r>
              <a:rPr sz="1500" dirty="0">
                <a:latin typeface="Calibri"/>
                <a:cs typeface="Calibri"/>
              </a:rPr>
              <a:t>=</a:t>
            </a:r>
            <a:r>
              <a:rPr sz="1500" spc="-40" dirty="0">
                <a:latin typeface="Times New Roman"/>
                <a:cs typeface="Times New Roman"/>
              </a:rPr>
              <a:t> </a:t>
            </a:r>
            <a:r>
              <a:rPr sz="1500" dirty="0">
                <a:latin typeface="Calibri"/>
                <a:cs typeface="Calibri"/>
              </a:rPr>
              <a:t>2,</a:t>
            </a:r>
            <a:r>
              <a:rPr sz="1500" spc="-50" dirty="0">
                <a:latin typeface="Times New Roman"/>
                <a:cs typeface="Times New Roman"/>
              </a:rPr>
              <a:t> </a:t>
            </a:r>
            <a:r>
              <a:rPr sz="1500" dirty="0">
                <a:latin typeface="Calibri"/>
                <a:cs typeface="Calibri"/>
              </a:rPr>
              <a:t>anchor</a:t>
            </a:r>
            <a:r>
              <a:rPr sz="1500" spc="-55" dirty="0">
                <a:latin typeface="Times New Roman"/>
                <a:cs typeface="Times New Roman"/>
              </a:rPr>
              <a:t> </a:t>
            </a:r>
            <a:r>
              <a:rPr sz="1500" dirty="0">
                <a:latin typeface="Calibri"/>
                <a:cs typeface="Calibri"/>
              </a:rPr>
              <a:t>=</a:t>
            </a:r>
            <a:r>
              <a:rPr sz="1500" spc="-55" dirty="0">
                <a:latin typeface="Times New Roman"/>
                <a:cs typeface="Times New Roman"/>
              </a:rPr>
              <a:t> </a:t>
            </a:r>
            <a:r>
              <a:rPr sz="1500" spc="-25" dirty="0">
                <a:latin typeface="Calibri"/>
                <a:cs typeface="Calibri"/>
              </a:rPr>
              <a:t>NE)</a:t>
            </a:r>
            <a:endParaRPr sz="1500">
              <a:latin typeface="Calibri"/>
              <a:cs typeface="Calibri"/>
            </a:endParaRPr>
          </a:p>
          <a:p>
            <a:pPr marL="12700">
              <a:lnSpc>
                <a:spcPct val="100000"/>
              </a:lnSpc>
              <a:spcBef>
                <a:spcPts val="1805"/>
              </a:spcBef>
            </a:pPr>
            <a:r>
              <a:rPr sz="1500" dirty="0">
                <a:latin typeface="Calibri"/>
                <a:cs typeface="Calibri"/>
              </a:rPr>
              <a:t>#</a:t>
            </a:r>
            <a:r>
              <a:rPr sz="1500" spc="-55" dirty="0">
                <a:latin typeface="Times New Roman"/>
                <a:cs typeface="Times New Roman"/>
              </a:rPr>
              <a:t> </a:t>
            </a:r>
            <a:r>
              <a:rPr sz="1500" dirty="0">
                <a:latin typeface="Calibri"/>
                <a:cs typeface="Calibri"/>
              </a:rPr>
              <a:t>label</a:t>
            </a:r>
            <a:r>
              <a:rPr sz="1500" spc="-55" dirty="0">
                <a:latin typeface="Times New Roman"/>
                <a:cs typeface="Times New Roman"/>
              </a:rPr>
              <a:t> </a:t>
            </a:r>
            <a:r>
              <a:rPr sz="1500" spc="-10" dirty="0">
                <a:latin typeface="Calibri"/>
                <a:cs typeface="Calibri"/>
              </a:rPr>
              <a:t>widget</a:t>
            </a:r>
            <a:endParaRPr sz="1500">
              <a:latin typeface="Calibri"/>
              <a:cs typeface="Calibri"/>
            </a:endParaRPr>
          </a:p>
          <a:p>
            <a:pPr marL="12700" marR="876935">
              <a:lnSpc>
                <a:spcPct val="100000"/>
              </a:lnSpc>
            </a:pPr>
            <a:r>
              <a:rPr sz="1500" dirty="0">
                <a:latin typeface="Calibri"/>
                <a:cs typeface="Calibri"/>
              </a:rPr>
              <a:t>l</a:t>
            </a:r>
            <a:r>
              <a:rPr sz="1500" spc="-50" dirty="0">
                <a:latin typeface="Times New Roman"/>
                <a:cs typeface="Times New Roman"/>
              </a:rPr>
              <a:t> </a:t>
            </a:r>
            <a:r>
              <a:rPr sz="1500" dirty="0">
                <a:latin typeface="Calibri"/>
                <a:cs typeface="Calibri"/>
              </a:rPr>
              <a:t>=</a:t>
            </a:r>
            <a:r>
              <a:rPr sz="1500" spc="-40" dirty="0">
                <a:latin typeface="Times New Roman"/>
                <a:cs typeface="Times New Roman"/>
              </a:rPr>
              <a:t> </a:t>
            </a:r>
            <a:r>
              <a:rPr sz="1500" spc="-20" dirty="0">
                <a:latin typeface="Calibri"/>
                <a:cs typeface="Calibri"/>
              </a:rPr>
              <a:t>Label(master,</a:t>
            </a:r>
            <a:r>
              <a:rPr sz="1500" spc="-75" dirty="0">
                <a:latin typeface="Times New Roman"/>
                <a:cs typeface="Times New Roman"/>
              </a:rPr>
              <a:t> </a:t>
            </a:r>
            <a:r>
              <a:rPr sz="1500" dirty="0">
                <a:latin typeface="Calibri"/>
                <a:cs typeface="Calibri"/>
              </a:rPr>
              <a:t>text</a:t>
            </a:r>
            <a:r>
              <a:rPr sz="1500" spc="-35" dirty="0">
                <a:latin typeface="Times New Roman"/>
                <a:cs typeface="Times New Roman"/>
              </a:rPr>
              <a:t> </a:t>
            </a:r>
            <a:r>
              <a:rPr sz="1500" dirty="0">
                <a:latin typeface="Calibri"/>
                <a:cs typeface="Calibri"/>
              </a:rPr>
              <a:t>=</a:t>
            </a:r>
            <a:r>
              <a:rPr sz="1500" spc="-50" dirty="0">
                <a:latin typeface="Times New Roman"/>
                <a:cs typeface="Times New Roman"/>
              </a:rPr>
              <a:t> </a:t>
            </a:r>
            <a:r>
              <a:rPr sz="1500" dirty="0">
                <a:latin typeface="Calibri"/>
                <a:cs typeface="Calibri"/>
              </a:rPr>
              <a:t>"I'm</a:t>
            </a:r>
            <a:r>
              <a:rPr sz="1500" spc="-55" dirty="0">
                <a:latin typeface="Times New Roman"/>
                <a:cs typeface="Times New Roman"/>
              </a:rPr>
              <a:t> </a:t>
            </a:r>
            <a:r>
              <a:rPr sz="1500" dirty="0">
                <a:latin typeface="Calibri"/>
                <a:cs typeface="Calibri"/>
              </a:rPr>
              <a:t>a</a:t>
            </a:r>
            <a:r>
              <a:rPr sz="1500" spc="-55" dirty="0">
                <a:latin typeface="Times New Roman"/>
                <a:cs typeface="Times New Roman"/>
              </a:rPr>
              <a:t> </a:t>
            </a:r>
            <a:r>
              <a:rPr sz="1500" spc="-10" dirty="0">
                <a:latin typeface="Calibri"/>
                <a:cs typeface="Calibri"/>
              </a:rPr>
              <a:t>Label")</a:t>
            </a:r>
            <a:r>
              <a:rPr sz="1500" spc="-10" dirty="0">
                <a:latin typeface="Times New Roman"/>
                <a:cs typeface="Times New Roman"/>
              </a:rPr>
              <a:t> </a:t>
            </a:r>
            <a:r>
              <a:rPr sz="1500" spc="-10" dirty="0">
                <a:latin typeface="Calibri"/>
                <a:cs typeface="Calibri"/>
              </a:rPr>
              <a:t>l.place(anchor</a:t>
            </a:r>
            <a:r>
              <a:rPr sz="1500" spc="-30" dirty="0">
                <a:latin typeface="Times New Roman"/>
                <a:cs typeface="Times New Roman"/>
              </a:rPr>
              <a:t> </a:t>
            </a:r>
            <a:r>
              <a:rPr sz="1500" dirty="0">
                <a:latin typeface="Calibri"/>
                <a:cs typeface="Calibri"/>
              </a:rPr>
              <a:t>=</a:t>
            </a:r>
            <a:r>
              <a:rPr sz="1500" spc="10" dirty="0">
                <a:latin typeface="Times New Roman"/>
                <a:cs typeface="Times New Roman"/>
              </a:rPr>
              <a:t> </a:t>
            </a:r>
            <a:r>
              <a:rPr sz="1500" spc="-25" dirty="0">
                <a:latin typeface="Calibri"/>
                <a:cs typeface="Calibri"/>
              </a:rPr>
              <a:t>NW)</a:t>
            </a:r>
            <a:endParaRPr sz="1500">
              <a:latin typeface="Calibri"/>
              <a:cs typeface="Calibri"/>
            </a:endParaRPr>
          </a:p>
          <a:p>
            <a:pPr marL="12700">
              <a:lnSpc>
                <a:spcPct val="100000"/>
              </a:lnSpc>
              <a:spcBef>
                <a:spcPts val="1800"/>
              </a:spcBef>
            </a:pPr>
            <a:r>
              <a:rPr sz="1500" dirty="0">
                <a:latin typeface="Calibri"/>
                <a:cs typeface="Calibri"/>
              </a:rPr>
              <a:t>#</a:t>
            </a:r>
            <a:r>
              <a:rPr sz="1500" spc="-35" dirty="0">
                <a:latin typeface="Times New Roman"/>
                <a:cs typeface="Times New Roman"/>
              </a:rPr>
              <a:t> </a:t>
            </a:r>
            <a:r>
              <a:rPr sz="1500" spc="-10" dirty="0">
                <a:latin typeface="Calibri"/>
                <a:cs typeface="Calibri"/>
              </a:rPr>
              <a:t>button</a:t>
            </a:r>
            <a:r>
              <a:rPr sz="1500" spc="-55" dirty="0">
                <a:latin typeface="Times New Roman"/>
                <a:cs typeface="Times New Roman"/>
              </a:rPr>
              <a:t> </a:t>
            </a:r>
            <a:r>
              <a:rPr sz="1500" spc="-10" dirty="0">
                <a:latin typeface="Calibri"/>
                <a:cs typeface="Calibri"/>
              </a:rPr>
              <a:t>widget</a:t>
            </a:r>
            <a:endParaRPr sz="1500">
              <a:latin typeface="Calibri"/>
              <a:cs typeface="Calibri"/>
            </a:endParaRPr>
          </a:p>
          <a:p>
            <a:pPr marL="12700">
              <a:lnSpc>
                <a:spcPct val="100000"/>
              </a:lnSpc>
            </a:pPr>
            <a:r>
              <a:rPr sz="1500" dirty="0">
                <a:latin typeface="Calibri"/>
                <a:cs typeface="Calibri"/>
              </a:rPr>
              <a:t>b2</a:t>
            </a:r>
            <a:r>
              <a:rPr sz="1500" spc="-35" dirty="0">
                <a:latin typeface="Times New Roman"/>
                <a:cs typeface="Times New Roman"/>
              </a:rPr>
              <a:t> </a:t>
            </a:r>
            <a:r>
              <a:rPr sz="1500" dirty="0">
                <a:latin typeface="Calibri"/>
                <a:cs typeface="Calibri"/>
              </a:rPr>
              <a:t>=</a:t>
            </a:r>
            <a:r>
              <a:rPr sz="1500" spc="-25" dirty="0">
                <a:latin typeface="Times New Roman"/>
                <a:cs typeface="Times New Roman"/>
              </a:rPr>
              <a:t> </a:t>
            </a:r>
            <a:r>
              <a:rPr sz="1500" spc="-25" dirty="0">
                <a:latin typeface="Calibri"/>
                <a:cs typeface="Calibri"/>
              </a:rPr>
              <a:t>Button(master,</a:t>
            </a:r>
            <a:r>
              <a:rPr sz="1500" spc="-60" dirty="0">
                <a:latin typeface="Times New Roman"/>
                <a:cs typeface="Times New Roman"/>
              </a:rPr>
              <a:t> </a:t>
            </a:r>
            <a:r>
              <a:rPr sz="1500" spc="-10" dirty="0">
                <a:latin typeface="Calibri"/>
                <a:cs typeface="Calibri"/>
              </a:rPr>
              <a:t>text</a:t>
            </a:r>
            <a:r>
              <a:rPr sz="1500" spc="-30" dirty="0">
                <a:latin typeface="Times New Roman"/>
                <a:cs typeface="Times New Roman"/>
              </a:rPr>
              <a:t> </a:t>
            </a:r>
            <a:r>
              <a:rPr sz="1500" dirty="0">
                <a:latin typeface="Calibri"/>
                <a:cs typeface="Calibri"/>
              </a:rPr>
              <a:t>=</a:t>
            </a:r>
            <a:r>
              <a:rPr sz="1500" spc="-30" dirty="0">
                <a:latin typeface="Times New Roman"/>
                <a:cs typeface="Times New Roman"/>
              </a:rPr>
              <a:t> </a:t>
            </a:r>
            <a:r>
              <a:rPr sz="1500" spc="-10" dirty="0">
                <a:latin typeface="Calibri"/>
                <a:cs typeface="Calibri"/>
              </a:rPr>
              <a:t>"GFG")</a:t>
            </a:r>
            <a:endParaRPr sz="1500">
              <a:latin typeface="Calibri"/>
              <a:cs typeface="Calibri"/>
            </a:endParaRPr>
          </a:p>
          <a:p>
            <a:pPr marL="12700">
              <a:lnSpc>
                <a:spcPct val="100000"/>
              </a:lnSpc>
            </a:pPr>
            <a:r>
              <a:rPr sz="1500" spc="-10" dirty="0">
                <a:latin typeface="Calibri"/>
                <a:cs typeface="Calibri"/>
              </a:rPr>
              <a:t>b2.place(relx</a:t>
            </a:r>
            <a:r>
              <a:rPr sz="1500" spc="-60" dirty="0">
                <a:latin typeface="Times New Roman"/>
                <a:cs typeface="Times New Roman"/>
              </a:rPr>
              <a:t> </a:t>
            </a:r>
            <a:r>
              <a:rPr sz="1500" dirty="0">
                <a:latin typeface="Calibri"/>
                <a:cs typeface="Calibri"/>
              </a:rPr>
              <a:t>=</a:t>
            </a:r>
            <a:r>
              <a:rPr sz="1500" spc="-60" dirty="0">
                <a:latin typeface="Times New Roman"/>
                <a:cs typeface="Times New Roman"/>
              </a:rPr>
              <a:t> </a:t>
            </a:r>
            <a:r>
              <a:rPr sz="1500" dirty="0">
                <a:latin typeface="Calibri"/>
                <a:cs typeface="Calibri"/>
              </a:rPr>
              <a:t>0.5,</a:t>
            </a:r>
            <a:r>
              <a:rPr sz="1500" spc="-50" dirty="0">
                <a:latin typeface="Times New Roman"/>
                <a:cs typeface="Times New Roman"/>
              </a:rPr>
              <a:t> </a:t>
            </a:r>
            <a:r>
              <a:rPr sz="1500" dirty="0">
                <a:latin typeface="Calibri"/>
                <a:cs typeface="Calibri"/>
              </a:rPr>
              <a:t>rely</a:t>
            </a:r>
            <a:r>
              <a:rPr sz="1500" spc="-45" dirty="0">
                <a:latin typeface="Times New Roman"/>
                <a:cs typeface="Times New Roman"/>
              </a:rPr>
              <a:t> </a:t>
            </a:r>
            <a:r>
              <a:rPr sz="1500" dirty="0">
                <a:latin typeface="Calibri"/>
                <a:cs typeface="Calibri"/>
              </a:rPr>
              <a:t>=</a:t>
            </a:r>
            <a:r>
              <a:rPr sz="1500" spc="-50" dirty="0">
                <a:latin typeface="Times New Roman"/>
                <a:cs typeface="Times New Roman"/>
              </a:rPr>
              <a:t> </a:t>
            </a:r>
            <a:r>
              <a:rPr sz="1500" dirty="0">
                <a:latin typeface="Calibri"/>
                <a:cs typeface="Calibri"/>
              </a:rPr>
              <a:t>0.5,</a:t>
            </a:r>
            <a:r>
              <a:rPr sz="1500" spc="-50" dirty="0">
                <a:latin typeface="Times New Roman"/>
                <a:cs typeface="Times New Roman"/>
              </a:rPr>
              <a:t> </a:t>
            </a:r>
            <a:r>
              <a:rPr sz="1500" dirty="0">
                <a:latin typeface="Calibri"/>
                <a:cs typeface="Calibri"/>
              </a:rPr>
              <a:t>anchor</a:t>
            </a:r>
            <a:r>
              <a:rPr sz="1500" spc="-70" dirty="0">
                <a:latin typeface="Times New Roman"/>
                <a:cs typeface="Times New Roman"/>
              </a:rPr>
              <a:t> </a:t>
            </a:r>
            <a:r>
              <a:rPr sz="1500" dirty="0">
                <a:latin typeface="Calibri"/>
                <a:cs typeface="Calibri"/>
              </a:rPr>
              <a:t>=</a:t>
            </a:r>
            <a:r>
              <a:rPr sz="1500" spc="-60" dirty="0">
                <a:latin typeface="Times New Roman"/>
                <a:cs typeface="Times New Roman"/>
              </a:rPr>
              <a:t> </a:t>
            </a:r>
            <a:r>
              <a:rPr sz="1500" spc="-10" dirty="0">
                <a:latin typeface="Calibri"/>
                <a:cs typeface="Calibri"/>
              </a:rPr>
              <a:t>CENTER)</a:t>
            </a:r>
            <a:endParaRPr sz="1500">
              <a:latin typeface="Calibri"/>
              <a:cs typeface="Calibri"/>
            </a:endParaRPr>
          </a:p>
          <a:p>
            <a:pPr marL="12700" marR="1050925">
              <a:lnSpc>
                <a:spcPct val="100000"/>
              </a:lnSpc>
              <a:spcBef>
                <a:spcPts val="1800"/>
              </a:spcBef>
            </a:pPr>
            <a:r>
              <a:rPr sz="1500" dirty="0">
                <a:latin typeface="Calibri"/>
                <a:cs typeface="Calibri"/>
              </a:rPr>
              <a:t>#</a:t>
            </a:r>
            <a:r>
              <a:rPr sz="1500" spc="-55" dirty="0">
                <a:latin typeface="Times New Roman"/>
                <a:cs typeface="Times New Roman"/>
              </a:rPr>
              <a:t> </a:t>
            </a:r>
            <a:r>
              <a:rPr sz="1500" spc="-10" dirty="0">
                <a:latin typeface="Calibri"/>
                <a:cs typeface="Calibri"/>
              </a:rPr>
              <a:t>infinite</a:t>
            </a:r>
            <a:r>
              <a:rPr sz="1500" spc="-60" dirty="0">
                <a:latin typeface="Times New Roman"/>
                <a:cs typeface="Times New Roman"/>
              </a:rPr>
              <a:t> </a:t>
            </a:r>
            <a:r>
              <a:rPr sz="1500" dirty="0">
                <a:latin typeface="Calibri"/>
                <a:cs typeface="Calibri"/>
              </a:rPr>
              <a:t>loop</a:t>
            </a:r>
            <a:r>
              <a:rPr sz="1500" spc="-65" dirty="0">
                <a:latin typeface="Times New Roman"/>
                <a:cs typeface="Times New Roman"/>
              </a:rPr>
              <a:t> </a:t>
            </a:r>
            <a:r>
              <a:rPr sz="1500" dirty="0">
                <a:latin typeface="Calibri"/>
                <a:cs typeface="Calibri"/>
              </a:rPr>
              <a:t>which</a:t>
            </a:r>
            <a:r>
              <a:rPr sz="1500" spc="-40" dirty="0">
                <a:latin typeface="Times New Roman"/>
                <a:cs typeface="Times New Roman"/>
              </a:rPr>
              <a:t> </a:t>
            </a:r>
            <a:r>
              <a:rPr sz="1500" dirty="0">
                <a:latin typeface="Calibri"/>
                <a:cs typeface="Calibri"/>
              </a:rPr>
              <a:t>is</a:t>
            </a:r>
            <a:r>
              <a:rPr sz="1500" spc="-50" dirty="0">
                <a:latin typeface="Times New Roman"/>
                <a:cs typeface="Times New Roman"/>
              </a:rPr>
              <a:t> </a:t>
            </a:r>
            <a:r>
              <a:rPr sz="1500" spc="-10" dirty="0">
                <a:latin typeface="Calibri"/>
                <a:cs typeface="Calibri"/>
              </a:rPr>
              <a:t>required</a:t>
            </a:r>
            <a:r>
              <a:rPr sz="1500" spc="-55" dirty="0">
                <a:latin typeface="Times New Roman"/>
                <a:cs typeface="Times New Roman"/>
              </a:rPr>
              <a:t> </a:t>
            </a:r>
            <a:r>
              <a:rPr sz="1500" spc="-25" dirty="0">
                <a:latin typeface="Calibri"/>
                <a:cs typeface="Calibri"/>
              </a:rPr>
              <a:t>to</a:t>
            </a:r>
            <a:r>
              <a:rPr sz="1500" spc="-25" dirty="0">
                <a:latin typeface="Times New Roman"/>
                <a:cs typeface="Times New Roman"/>
              </a:rPr>
              <a:t> </a:t>
            </a:r>
            <a:r>
              <a:rPr sz="1500" dirty="0">
                <a:latin typeface="Calibri"/>
                <a:cs typeface="Calibri"/>
              </a:rPr>
              <a:t>#</a:t>
            </a:r>
            <a:r>
              <a:rPr sz="1500" spc="-35" dirty="0">
                <a:latin typeface="Times New Roman"/>
                <a:cs typeface="Times New Roman"/>
              </a:rPr>
              <a:t> </a:t>
            </a:r>
            <a:r>
              <a:rPr sz="1500" dirty="0">
                <a:latin typeface="Calibri"/>
                <a:cs typeface="Calibri"/>
              </a:rPr>
              <a:t>run</a:t>
            </a:r>
            <a:r>
              <a:rPr sz="1500" spc="-45" dirty="0">
                <a:latin typeface="Times New Roman"/>
                <a:cs typeface="Times New Roman"/>
              </a:rPr>
              <a:t> </a:t>
            </a:r>
            <a:r>
              <a:rPr sz="1500" spc="-10" dirty="0">
                <a:latin typeface="Calibri"/>
                <a:cs typeface="Calibri"/>
              </a:rPr>
              <a:t>tkinter</a:t>
            </a:r>
            <a:r>
              <a:rPr sz="1500" spc="-50" dirty="0">
                <a:latin typeface="Times New Roman"/>
                <a:cs typeface="Times New Roman"/>
              </a:rPr>
              <a:t> </a:t>
            </a:r>
            <a:r>
              <a:rPr sz="1500" spc="-10" dirty="0">
                <a:latin typeface="Calibri"/>
                <a:cs typeface="Calibri"/>
              </a:rPr>
              <a:t>program</a:t>
            </a:r>
            <a:r>
              <a:rPr sz="1500" spc="-55" dirty="0">
                <a:latin typeface="Times New Roman"/>
                <a:cs typeface="Times New Roman"/>
              </a:rPr>
              <a:t> </a:t>
            </a:r>
            <a:r>
              <a:rPr sz="1500" spc="-10" dirty="0">
                <a:latin typeface="Calibri"/>
                <a:cs typeface="Calibri"/>
              </a:rPr>
              <a:t>infinitely</a:t>
            </a:r>
            <a:endParaRPr sz="1500">
              <a:latin typeface="Calibri"/>
              <a:cs typeface="Calibri"/>
            </a:endParaRPr>
          </a:p>
          <a:p>
            <a:pPr marL="12700">
              <a:lnSpc>
                <a:spcPct val="100000"/>
              </a:lnSpc>
            </a:pPr>
            <a:r>
              <a:rPr sz="1500" dirty="0">
                <a:latin typeface="Calibri"/>
                <a:cs typeface="Calibri"/>
              </a:rPr>
              <a:t>#</a:t>
            </a:r>
            <a:r>
              <a:rPr sz="1500" spc="-35" dirty="0">
                <a:latin typeface="Times New Roman"/>
                <a:cs typeface="Times New Roman"/>
              </a:rPr>
              <a:t> </a:t>
            </a:r>
            <a:r>
              <a:rPr sz="1500" dirty="0">
                <a:latin typeface="Calibri"/>
                <a:cs typeface="Calibri"/>
              </a:rPr>
              <a:t>until</a:t>
            </a:r>
            <a:r>
              <a:rPr sz="1500" spc="-50" dirty="0">
                <a:latin typeface="Times New Roman"/>
                <a:cs typeface="Times New Roman"/>
              </a:rPr>
              <a:t> </a:t>
            </a:r>
            <a:r>
              <a:rPr sz="1500" dirty="0">
                <a:latin typeface="Calibri"/>
                <a:cs typeface="Calibri"/>
              </a:rPr>
              <a:t>an</a:t>
            </a:r>
            <a:r>
              <a:rPr sz="1500" spc="-50" dirty="0">
                <a:latin typeface="Times New Roman"/>
                <a:cs typeface="Times New Roman"/>
              </a:rPr>
              <a:t> </a:t>
            </a:r>
            <a:r>
              <a:rPr sz="1500" spc="-10" dirty="0">
                <a:latin typeface="Calibri"/>
                <a:cs typeface="Calibri"/>
              </a:rPr>
              <a:t>interrupt</a:t>
            </a:r>
            <a:r>
              <a:rPr sz="1500" spc="-65" dirty="0">
                <a:latin typeface="Times New Roman"/>
                <a:cs typeface="Times New Roman"/>
              </a:rPr>
              <a:t> </a:t>
            </a:r>
            <a:r>
              <a:rPr sz="1500" spc="-10" dirty="0">
                <a:latin typeface="Calibri"/>
                <a:cs typeface="Calibri"/>
              </a:rPr>
              <a:t>occurs</a:t>
            </a:r>
            <a:endParaRPr sz="1500">
              <a:latin typeface="Calibri"/>
              <a:cs typeface="Calibri"/>
            </a:endParaRPr>
          </a:p>
          <a:p>
            <a:pPr marL="12700">
              <a:lnSpc>
                <a:spcPct val="100000"/>
              </a:lnSpc>
              <a:spcBef>
                <a:spcPts val="5"/>
              </a:spcBef>
            </a:pPr>
            <a:r>
              <a:rPr sz="1500" spc="-10" dirty="0">
                <a:latin typeface="Calibri"/>
                <a:cs typeface="Calibri"/>
              </a:rPr>
              <a:t>mainloop()</a:t>
            </a:r>
            <a:endParaRPr sz="1500">
              <a:latin typeface="Calibri"/>
              <a:cs typeface="Calibri"/>
            </a:endParaRPr>
          </a:p>
        </p:txBody>
      </p:sp>
      <p:pic>
        <p:nvPicPr>
          <p:cNvPr id="6" name="object 6"/>
          <p:cNvPicPr/>
          <p:nvPr/>
        </p:nvPicPr>
        <p:blipFill>
          <a:blip r:embed="rId2" cstate="print"/>
          <a:stretch>
            <a:fillRect/>
          </a:stretch>
        </p:blipFill>
        <p:spPr>
          <a:xfrm>
            <a:off x="1981200" y="4191000"/>
            <a:ext cx="2000250" cy="2305050"/>
          </a:xfrm>
          <a:prstGeom prst="rect">
            <a:avLst/>
          </a:prstGeom>
        </p:spPr>
      </p:pic>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8844" y="461589"/>
            <a:ext cx="1766570"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SQLite3</a:t>
            </a:r>
            <a:endParaRPr sz="4400">
              <a:latin typeface="Calibri"/>
              <a:cs typeface="Calibri"/>
            </a:endParaRPr>
          </a:p>
        </p:txBody>
      </p:sp>
      <p:sp>
        <p:nvSpPr>
          <p:cNvPr id="3" name="object 3"/>
          <p:cNvSpPr txBox="1"/>
          <p:nvPr/>
        </p:nvSpPr>
        <p:spPr>
          <a:xfrm>
            <a:off x="535940" y="1607637"/>
            <a:ext cx="7902575" cy="3684904"/>
          </a:xfrm>
          <a:prstGeom prst="rect">
            <a:avLst/>
          </a:prstGeom>
        </p:spPr>
        <p:txBody>
          <a:bodyPr vert="horz" wrap="square" lIns="0" tIns="13335" rIns="0" bIns="0" rtlCol="0">
            <a:spAutoFit/>
          </a:bodyPr>
          <a:lstStyle/>
          <a:p>
            <a:pPr marL="355600" marR="371475" indent="-343535">
              <a:lnSpc>
                <a:spcPct val="100000"/>
              </a:lnSpc>
              <a:spcBef>
                <a:spcPts val="105"/>
              </a:spcBef>
              <a:buFont typeface="Microsoft Sans Serif"/>
              <a:buChar char="•"/>
              <a:tabLst>
                <a:tab pos="355600" algn="l"/>
              </a:tabLst>
            </a:pPr>
            <a:r>
              <a:rPr sz="3200" spc="-25" dirty="0">
                <a:latin typeface="Calibri"/>
                <a:cs typeface="Calibri"/>
              </a:rPr>
              <a:t>Light-</a:t>
            </a:r>
            <a:r>
              <a:rPr sz="3200" dirty="0">
                <a:latin typeface="Calibri"/>
                <a:cs typeface="Calibri"/>
              </a:rPr>
              <a:t>weight</a:t>
            </a:r>
            <a:r>
              <a:rPr sz="3200" spc="-140" dirty="0">
                <a:latin typeface="Times New Roman"/>
                <a:cs typeface="Times New Roman"/>
              </a:rPr>
              <a:t> </a:t>
            </a:r>
            <a:r>
              <a:rPr sz="3200" spc="-10" dirty="0">
                <a:latin typeface="Calibri"/>
                <a:cs typeface="Calibri"/>
              </a:rPr>
              <a:t>implementation</a:t>
            </a:r>
            <a:r>
              <a:rPr sz="3200" spc="-114" dirty="0">
                <a:latin typeface="Times New Roman"/>
                <a:cs typeface="Times New Roman"/>
              </a:rPr>
              <a:t> </a:t>
            </a:r>
            <a:r>
              <a:rPr sz="3200" dirty="0">
                <a:latin typeface="Calibri"/>
                <a:cs typeface="Calibri"/>
              </a:rPr>
              <a:t>of</a:t>
            </a:r>
            <a:r>
              <a:rPr sz="3200" spc="-135" dirty="0">
                <a:latin typeface="Times New Roman"/>
                <a:cs typeface="Times New Roman"/>
              </a:rPr>
              <a:t> </a:t>
            </a:r>
            <a:r>
              <a:rPr sz="3200" dirty="0">
                <a:latin typeface="Calibri"/>
                <a:cs typeface="Calibri"/>
              </a:rPr>
              <a:t>a</a:t>
            </a:r>
            <a:r>
              <a:rPr sz="3200" spc="-135" dirty="0">
                <a:latin typeface="Times New Roman"/>
                <a:cs typeface="Times New Roman"/>
              </a:rPr>
              <a:t> </a:t>
            </a:r>
            <a:r>
              <a:rPr sz="3200" spc="-10" dirty="0">
                <a:latin typeface="Calibri"/>
                <a:cs typeface="Calibri"/>
              </a:rPr>
              <a:t>relational</a:t>
            </a:r>
            <a:r>
              <a:rPr sz="3200" spc="-10" dirty="0">
                <a:latin typeface="Times New Roman"/>
                <a:cs typeface="Times New Roman"/>
              </a:rPr>
              <a:t> </a:t>
            </a:r>
            <a:r>
              <a:rPr sz="3200" dirty="0">
                <a:latin typeface="Calibri"/>
                <a:cs typeface="Calibri"/>
              </a:rPr>
              <a:t>DBMS</a:t>
            </a:r>
            <a:r>
              <a:rPr sz="3200" spc="-95" dirty="0">
                <a:latin typeface="Times New Roman"/>
                <a:cs typeface="Times New Roman"/>
              </a:rPr>
              <a:t> </a:t>
            </a:r>
            <a:r>
              <a:rPr sz="3200" spc="-10" dirty="0">
                <a:latin typeface="Calibri"/>
                <a:cs typeface="Calibri"/>
              </a:rPr>
              <a:t>(~340Kb)</a:t>
            </a:r>
            <a:endParaRPr sz="3200">
              <a:latin typeface="Calibri"/>
              <a:cs typeface="Calibri"/>
            </a:endParaRPr>
          </a:p>
          <a:p>
            <a:pPr marL="756920" lvl="1" indent="-287020">
              <a:lnSpc>
                <a:spcPct val="100000"/>
              </a:lnSpc>
              <a:spcBef>
                <a:spcPts val="690"/>
              </a:spcBef>
              <a:buFont typeface="Microsoft Sans Serif"/>
              <a:buChar char="–"/>
              <a:tabLst>
                <a:tab pos="756920" algn="l"/>
              </a:tabLst>
            </a:pPr>
            <a:r>
              <a:rPr sz="2800" dirty="0">
                <a:latin typeface="Calibri"/>
                <a:cs typeface="Calibri"/>
              </a:rPr>
              <a:t>Includes</a:t>
            </a:r>
            <a:r>
              <a:rPr sz="2800" spc="-90" dirty="0">
                <a:latin typeface="Times New Roman"/>
                <a:cs typeface="Times New Roman"/>
              </a:rPr>
              <a:t> </a:t>
            </a:r>
            <a:r>
              <a:rPr sz="2800" dirty="0">
                <a:latin typeface="Calibri"/>
                <a:cs typeface="Calibri"/>
              </a:rPr>
              <a:t>most</a:t>
            </a:r>
            <a:r>
              <a:rPr sz="2800" spc="-110" dirty="0">
                <a:latin typeface="Times New Roman"/>
                <a:cs typeface="Times New Roman"/>
              </a:rPr>
              <a:t> </a:t>
            </a:r>
            <a:r>
              <a:rPr sz="2800" dirty="0">
                <a:latin typeface="Calibri"/>
                <a:cs typeface="Calibri"/>
              </a:rPr>
              <a:t>of</a:t>
            </a:r>
            <a:r>
              <a:rPr sz="2800" spc="-125" dirty="0">
                <a:latin typeface="Times New Roman"/>
                <a:cs typeface="Times New Roman"/>
              </a:rPr>
              <a:t> </a:t>
            </a:r>
            <a:r>
              <a:rPr sz="2800" dirty="0">
                <a:latin typeface="Calibri"/>
                <a:cs typeface="Calibri"/>
              </a:rPr>
              <a:t>the</a:t>
            </a:r>
            <a:r>
              <a:rPr sz="2800" spc="-105" dirty="0">
                <a:latin typeface="Times New Roman"/>
                <a:cs typeface="Times New Roman"/>
              </a:rPr>
              <a:t> </a:t>
            </a:r>
            <a:r>
              <a:rPr sz="2800" spc="-20" dirty="0">
                <a:latin typeface="Calibri"/>
                <a:cs typeface="Calibri"/>
              </a:rPr>
              <a:t>features</a:t>
            </a:r>
            <a:r>
              <a:rPr sz="2800" spc="-114" dirty="0">
                <a:latin typeface="Times New Roman"/>
                <a:cs typeface="Times New Roman"/>
              </a:rPr>
              <a:t> </a:t>
            </a:r>
            <a:r>
              <a:rPr sz="2800" dirty="0">
                <a:latin typeface="Calibri"/>
                <a:cs typeface="Calibri"/>
              </a:rPr>
              <a:t>of</a:t>
            </a:r>
            <a:r>
              <a:rPr sz="2800" spc="-120" dirty="0">
                <a:latin typeface="Times New Roman"/>
                <a:cs typeface="Times New Roman"/>
              </a:rPr>
              <a:t> </a:t>
            </a:r>
            <a:r>
              <a:rPr sz="2800" dirty="0">
                <a:latin typeface="Calibri"/>
                <a:cs typeface="Calibri"/>
              </a:rPr>
              <a:t>full</a:t>
            </a:r>
            <a:r>
              <a:rPr sz="2800" spc="-114" dirty="0">
                <a:latin typeface="Times New Roman"/>
                <a:cs typeface="Times New Roman"/>
              </a:rPr>
              <a:t> </a:t>
            </a:r>
            <a:r>
              <a:rPr sz="2800" spc="-20" dirty="0">
                <a:latin typeface="Calibri"/>
                <a:cs typeface="Calibri"/>
              </a:rPr>
              <a:t>DBMS</a:t>
            </a:r>
            <a:endParaRPr sz="2800">
              <a:latin typeface="Calibri"/>
              <a:cs typeface="Calibri"/>
            </a:endParaRPr>
          </a:p>
          <a:p>
            <a:pPr marL="756920" lvl="1" indent="-287020">
              <a:lnSpc>
                <a:spcPct val="100000"/>
              </a:lnSpc>
              <a:spcBef>
                <a:spcPts val="670"/>
              </a:spcBef>
              <a:buFont typeface="Microsoft Sans Serif"/>
              <a:buChar char="–"/>
              <a:tabLst>
                <a:tab pos="756920" algn="l"/>
              </a:tabLst>
            </a:pPr>
            <a:r>
              <a:rPr sz="2800" spc="-10" dirty="0">
                <a:latin typeface="Calibri"/>
                <a:cs typeface="Calibri"/>
              </a:rPr>
              <a:t>Intended</a:t>
            </a:r>
            <a:r>
              <a:rPr sz="2800" spc="-110" dirty="0">
                <a:latin typeface="Times New Roman"/>
                <a:cs typeface="Times New Roman"/>
              </a:rPr>
              <a:t> </a:t>
            </a:r>
            <a:r>
              <a:rPr sz="2800" dirty="0">
                <a:latin typeface="Calibri"/>
                <a:cs typeface="Calibri"/>
              </a:rPr>
              <a:t>to</a:t>
            </a:r>
            <a:r>
              <a:rPr sz="2800" spc="-120" dirty="0">
                <a:latin typeface="Times New Roman"/>
                <a:cs typeface="Times New Roman"/>
              </a:rPr>
              <a:t> </a:t>
            </a:r>
            <a:r>
              <a:rPr sz="2800" dirty="0">
                <a:latin typeface="Calibri"/>
                <a:cs typeface="Calibri"/>
              </a:rPr>
              <a:t>be</a:t>
            </a:r>
            <a:r>
              <a:rPr sz="2800" spc="-120" dirty="0">
                <a:latin typeface="Times New Roman"/>
                <a:cs typeface="Times New Roman"/>
              </a:rPr>
              <a:t> </a:t>
            </a:r>
            <a:r>
              <a:rPr sz="2800" dirty="0">
                <a:latin typeface="Calibri"/>
                <a:cs typeface="Calibri"/>
              </a:rPr>
              <a:t>imbedded</a:t>
            </a:r>
            <a:r>
              <a:rPr sz="2800" spc="-85" dirty="0">
                <a:latin typeface="Times New Roman"/>
                <a:cs typeface="Times New Roman"/>
              </a:rPr>
              <a:t> </a:t>
            </a:r>
            <a:r>
              <a:rPr sz="2800" dirty="0">
                <a:latin typeface="Calibri"/>
                <a:cs typeface="Calibri"/>
              </a:rPr>
              <a:t>in</a:t>
            </a:r>
            <a:r>
              <a:rPr sz="2800" spc="-120" dirty="0">
                <a:latin typeface="Times New Roman"/>
                <a:cs typeface="Times New Roman"/>
              </a:rPr>
              <a:t> </a:t>
            </a:r>
            <a:r>
              <a:rPr sz="2800" spc="-10" dirty="0">
                <a:latin typeface="Calibri"/>
                <a:cs typeface="Calibri"/>
              </a:rPr>
              <a:t>programs</a:t>
            </a:r>
            <a:endParaRPr sz="2800">
              <a:latin typeface="Calibri"/>
              <a:cs typeface="Calibri"/>
            </a:endParaRPr>
          </a:p>
          <a:p>
            <a:pPr marL="355600" marR="5080" indent="-343535">
              <a:lnSpc>
                <a:spcPct val="100000"/>
              </a:lnSpc>
              <a:spcBef>
                <a:spcPts val="755"/>
              </a:spcBef>
              <a:buFont typeface="Microsoft Sans Serif"/>
              <a:buChar char="•"/>
              <a:tabLst>
                <a:tab pos="355600" algn="l"/>
              </a:tabLst>
            </a:pPr>
            <a:r>
              <a:rPr sz="3200" dirty="0">
                <a:latin typeface="Calibri"/>
                <a:cs typeface="Calibri"/>
              </a:rPr>
              <a:t>Used</a:t>
            </a:r>
            <a:r>
              <a:rPr sz="3200" spc="-125" dirty="0">
                <a:latin typeface="Times New Roman"/>
                <a:cs typeface="Times New Roman"/>
              </a:rPr>
              <a:t> </a:t>
            </a:r>
            <a:r>
              <a:rPr sz="3200" dirty="0">
                <a:latin typeface="Calibri"/>
                <a:cs typeface="Calibri"/>
              </a:rPr>
              <a:t>as</a:t>
            </a:r>
            <a:r>
              <a:rPr sz="3200" spc="-120" dirty="0">
                <a:latin typeface="Times New Roman"/>
                <a:cs typeface="Times New Roman"/>
              </a:rPr>
              <a:t> </a:t>
            </a:r>
            <a:r>
              <a:rPr sz="3200" dirty="0">
                <a:latin typeface="Calibri"/>
                <a:cs typeface="Calibri"/>
              </a:rPr>
              <a:t>the</a:t>
            </a:r>
            <a:r>
              <a:rPr sz="3200" spc="-114" dirty="0">
                <a:latin typeface="Times New Roman"/>
                <a:cs typeface="Times New Roman"/>
              </a:rPr>
              <a:t> </a:t>
            </a:r>
            <a:r>
              <a:rPr sz="3200" spc="-10" dirty="0">
                <a:latin typeface="Calibri"/>
                <a:cs typeface="Calibri"/>
              </a:rPr>
              <a:t>data</a:t>
            </a:r>
            <a:r>
              <a:rPr sz="3200" spc="-125" dirty="0">
                <a:latin typeface="Times New Roman"/>
                <a:cs typeface="Times New Roman"/>
              </a:rPr>
              <a:t> </a:t>
            </a:r>
            <a:r>
              <a:rPr sz="3200" dirty="0">
                <a:latin typeface="Calibri"/>
                <a:cs typeface="Calibri"/>
              </a:rPr>
              <a:t>manager</a:t>
            </a:r>
            <a:r>
              <a:rPr sz="3200" spc="-114" dirty="0">
                <a:latin typeface="Times New Roman"/>
                <a:cs typeface="Times New Roman"/>
              </a:rPr>
              <a:t> </a:t>
            </a:r>
            <a:r>
              <a:rPr sz="3200" dirty="0">
                <a:latin typeface="Calibri"/>
                <a:cs typeface="Calibri"/>
              </a:rPr>
              <a:t>in</a:t>
            </a:r>
            <a:r>
              <a:rPr sz="3200" spc="-110" dirty="0">
                <a:latin typeface="Times New Roman"/>
                <a:cs typeface="Times New Roman"/>
              </a:rPr>
              <a:t> </a:t>
            </a:r>
            <a:r>
              <a:rPr sz="3200" dirty="0">
                <a:latin typeface="Calibri"/>
                <a:cs typeface="Calibri"/>
              </a:rPr>
              <a:t>iPhone</a:t>
            </a:r>
            <a:r>
              <a:rPr sz="3200" spc="-114" dirty="0">
                <a:latin typeface="Times New Roman"/>
                <a:cs typeface="Times New Roman"/>
              </a:rPr>
              <a:t> </a:t>
            </a:r>
            <a:r>
              <a:rPr sz="3200" dirty="0">
                <a:latin typeface="Calibri"/>
                <a:cs typeface="Calibri"/>
              </a:rPr>
              <a:t>apps</a:t>
            </a:r>
            <a:r>
              <a:rPr sz="3200" spc="-105" dirty="0">
                <a:latin typeface="Times New Roman"/>
                <a:cs typeface="Times New Roman"/>
              </a:rPr>
              <a:t> </a:t>
            </a:r>
            <a:r>
              <a:rPr sz="3200" spc="-25" dirty="0">
                <a:latin typeface="Calibri"/>
                <a:cs typeface="Calibri"/>
              </a:rPr>
              <a:t>and</a:t>
            </a:r>
            <a:r>
              <a:rPr sz="3200" spc="-25" dirty="0">
                <a:latin typeface="Times New Roman"/>
                <a:cs typeface="Times New Roman"/>
              </a:rPr>
              <a:t> </a:t>
            </a:r>
            <a:r>
              <a:rPr sz="3200" spc="-25" dirty="0">
                <a:latin typeface="Calibri"/>
                <a:cs typeface="Calibri"/>
              </a:rPr>
              <a:t>Firefox</a:t>
            </a:r>
            <a:r>
              <a:rPr sz="3200" spc="-175" dirty="0">
                <a:latin typeface="Times New Roman"/>
                <a:cs typeface="Times New Roman"/>
              </a:rPr>
              <a:t> </a:t>
            </a:r>
            <a:r>
              <a:rPr sz="3200" dirty="0">
                <a:latin typeface="Calibri"/>
                <a:cs typeface="Calibri"/>
              </a:rPr>
              <a:t>(among</a:t>
            </a:r>
            <a:r>
              <a:rPr sz="3200" spc="-180" dirty="0">
                <a:latin typeface="Times New Roman"/>
                <a:cs typeface="Times New Roman"/>
              </a:rPr>
              <a:t> </a:t>
            </a:r>
            <a:r>
              <a:rPr sz="3200" dirty="0">
                <a:latin typeface="Calibri"/>
                <a:cs typeface="Calibri"/>
              </a:rPr>
              <a:t>many</a:t>
            </a:r>
            <a:r>
              <a:rPr sz="3200" spc="-155" dirty="0">
                <a:latin typeface="Times New Roman"/>
                <a:cs typeface="Times New Roman"/>
              </a:rPr>
              <a:t> </a:t>
            </a:r>
            <a:r>
              <a:rPr sz="3200" spc="-10" dirty="0">
                <a:latin typeface="Calibri"/>
                <a:cs typeface="Calibri"/>
              </a:rPr>
              <a:t>others)</a:t>
            </a:r>
            <a:endParaRPr sz="3200">
              <a:latin typeface="Calibri"/>
              <a:cs typeface="Calibri"/>
            </a:endParaRPr>
          </a:p>
          <a:p>
            <a:pPr marL="355600" indent="-342900">
              <a:lnSpc>
                <a:spcPct val="100000"/>
              </a:lnSpc>
              <a:spcBef>
                <a:spcPts val="770"/>
              </a:spcBef>
              <a:buFont typeface="Microsoft Sans Serif"/>
              <a:buChar char="•"/>
              <a:tabLst>
                <a:tab pos="355600" algn="l"/>
              </a:tabLst>
            </a:pPr>
            <a:r>
              <a:rPr sz="3200" spc="-10" dirty="0">
                <a:latin typeface="Calibri"/>
                <a:cs typeface="Calibri"/>
              </a:rPr>
              <a:t>Databases</a:t>
            </a:r>
            <a:r>
              <a:rPr sz="3200" spc="-105" dirty="0">
                <a:latin typeface="Times New Roman"/>
                <a:cs typeface="Times New Roman"/>
              </a:rPr>
              <a:t> </a:t>
            </a:r>
            <a:r>
              <a:rPr sz="3200" dirty="0">
                <a:latin typeface="Calibri"/>
                <a:cs typeface="Calibri"/>
              </a:rPr>
              <a:t>are</a:t>
            </a:r>
            <a:r>
              <a:rPr sz="3200" spc="-130" dirty="0">
                <a:latin typeface="Times New Roman"/>
                <a:cs typeface="Times New Roman"/>
              </a:rPr>
              <a:t> </a:t>
            </a:r>
            <a:r>
              <a:rPr sz="3200" spc="-10" dirty="0">
                <a:latin typeface="Calibri"/>
                <a:cs typeface="Calibri"/>
              </a:rPr>
              <a:t>stored</a:t>
            </a:r>
            <a:r>
              <a:rPr sz="3200" spc="-114" dirty="0">
                <a:latin typeface="Times New Roman"/>
                <a:cs typeface="Times New Roman"/>
              </a:rPr>
              <a:t> </a:t>
            </a:r>
            <a:r>
              <a:rPr sz="3200" dirty="0">
                <a:latin typeface="Calibri"/>
                <a:cs typeface="Calibri"/>
              </a:rPr>
              <a:t>as</a:t>
            </a:r>
            <a:r>
              <a:rPr sz="3200" spc="-114" dirty="0">
                <a:latin typeface="Times New Roman"/>
                <a:cs typeface="Times New Roman"/>
              </a:rPr>
              <a:t> </a:t>
            </a:r>
            <a:r>
              <a:rPr sz="3200" dirty="0">
                <a:latin typeface="Calibri"/>
                <a:cs typeface="Calibri"/>
              </a:rPr>
              <a:t>files</a:t>
            </a:r>
            <a:r>
              <a:rPr sz="3200" spc="-110" dirty="0">
                <a:latin typeface="Times New Roman"/>
                <a:cs typeface="Times New Roman"/>
              </a:rPr>
              <a:t> </a:t>
            </a:r>
            <a:r>
              <a:rPr sz="3200" dirty="0">
                <a:latin typeface="Calibri"/>
                <a:cs typeface="Calibri"/>
              </a:rPr>
              <a:t>in</a:t>
            </a:r>
            <a:r>
              <a:rPr sz="3200" spc="-114" dirty="0">
                <a:latin typeface="Times New Roman"/>
                <a:cs typeface="Times New Roman"/>
              </a:rPr>
              <a:t> </a:t>
            </a:r>
            <a:r>
              <a:rPr sz="3200" dirty="0">
                <a:latin typeface="Calibri"/>
                <a:cs typeface="Calibri"/>
              </a:rPr>
              <a:t>the</a:t>
            </a:r>
            <a:r>
              <a:rPr sz="3200" spc="-110" dirty="0">
                <a:latin typeface="Times New Roman"/>
                <a:cs typeface="Times New Roman"/>
              </a:rPr>
              <a:t> </a:t>
            </a:r>
            <a:r>
              <a:rPr sz="3200" spc="-25" dirty="0">
                <a:latin typeface="Calibri"/>
                <a:cs typeface="Calibri"/>
              </a:rPr>
              <a:t>OS</a:t>
            </a:r>
            <a:endParaRPr sz="3200">
              <a:latin typeface="Calibri"/>
              <a:cs typeface="Calibri"/>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7827" y="461589"/>
            <a:ext cx="4306570"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SQLite3</a:t>
            </a:r>
            <a:r>
              <a:rPr sz="4400" b="0" spc="-225" dirty="0">
                <a:latin typeface="Times New Roman"/>
                <a:cs typeface="Times New Roman"/>
              </a:rPr>
              <a:t> </a:t>
            </a:r>
            <a:r>
              <a:rPr sz="4400" b="0" dirty="0">
                <a:latin typeface="Calibri"/>
                <a:cs typeface="Calibri"/>
              </a:rPr>
              <a:t>Data</a:t>
            </a:r>
            <a:r>
              <a:rPr sz="4400" b="0" spc="-220" dirty="0">
                <a:latin typeface="Times New Roman"/>
                <a:cs typeface="Times New Roman"/>
              </a:rPr>
              <a:t> </a:t>
            </a:r>
            <a:r>
              <a:rPr sz="4400" b="0" spc="-10" dirty="0">
                <a:latin typeface="Calibri"/>
                <a:cs typeface="Calibri"/>
              </a:rPr>
              <a:t>types</a:t>
            </a:r>
            <a:endParaRPr sz="4400">
              <a:latin typeface="Calibri"/>
              <a:cs typeface="Calibri"/>
            </a:endParaRPr>
          </a:p>
        </p:txBody>
      </p:sp>
      <p:sp>
        <p:nvSpPr>
          <p:cNvPr id="3" name="object 3"/>
          <p:cNvSpPr txBox="1"/>
          <p:nvPr/>
        </p:nvSpPr>
        <p:spPr>
          <a:xfrm>
            <a:off x="535940" y="1609162"/>
            <a:ext cx="7969884" cy="4290060"/>
          </a:xfrm>
          <a:prstGeom prst="rect">
            <a:avLst/>
          </a:prstGeom>
        </p:spPr>
        <p:txBody>
          <a:bodyPr vert="horz" wrap="square" lIns="0" tIns="12700" rIns="0" bIns="0" rtlCol="0">
            <a:spAutoFit/>
          </a:bodyPr>
          <a:lstStyle/>
          <a:p>
            <a:pPr marL="355600" marR="5080" indent="-343535">
              <a:lnSpc>
                <a:spcPct val="100000"/>
              </a:lnSpc>
              <a:spcBef>
                <a:spcPts val="100"/>
              </a:spcBef>
              <a:buFont typeface="Microsoft Sans Serif"/>
              <a:buChar char="•"/>
              <a:tabLst>
                <a:tab pos="355600" algn="l"/>
              </a:tabLst>
            </a:pPr>
            <a:r>
              <a:rPr sz="3000" dirty="0">
                <a:latin typeface="Calibri"/>
                <a:cs typeface="Calibri"/>
              </a:rPr>
              <a:t>SQLite</a:t>
            </a:r>
            <a:r>
              <a:rPr sz="3000" spc="-130" dirty="0">
                <a:latin typeface="Times New Roman"/>
                <a:cs typeface="Times New Roman"/>
              </a:rPr>
              <a:t> </a:t>
            </a:r>
            <a:r>
              <a:rPr sz="3000" dirty="0">
                <a:latin typeface="Calibri"/>
                <a:cs typeface="Calibri"/>
              </a:rPr>
              <a:t>uses</a:t>
            </a:r>
            <a:r>
              <a:rPr sz="3000" spc="-110" dirty="0">
                <a:latin typeface="Times New Roman"/>
                <a:cs typeface="Times New Roman"/>
              </a:rPr>
              <a:t> </a:t>
            </a:r>
            <a:r>
              <a:rPr sz="3000" dirty="0">
                <a:latin typeface="Calibri"/>
                <a:cs typeface="Calibri"/>
              </a:rPr>
              <a:t>a</a:t>
            </a:r>
            <a:r>
              <a:rPr sz="3000" spc="-120" dirty="0">
                <a:latin typeface="Times New Roman"/>
                <a:cs typeface="Times New Roman"/>
              </a:rPr>
              <a:t> </a:t>
            </a:r>
            <a:r>
              <a:rPr sz="3000" dirty="0">
                <a:latin typeface="Calibri"/>
                <a:cs typeface="Calibri"/>
              </a:rPr>
              <a:t>more</a:t>
            </a:r>
            <a:r>
              <a:rPr sz="3000" spc="-114" dirty="0">
                <a:latin typeface="Times New Roman"/>
                <a:cs typeface="Times New Roman"/>
              </a:rPr>
              <a:t> </a:t>
            </a:r>
            <a:r>
              <a:rPr sz="3000" spc="-10" dirty="0">
                <a:latin typeface="Calibri"/>
                <a:cs typeface="Calibri"/>
              </a:rPr>
              <a:t>general</a:t>
            </a:r>
            <a:r>
              <a:rPr sz="3000" spc="-120" dirty="0">
                <a:latin typeface="Times New Roman"/>
                <a:cs typeface="Times New Roman"/>
              </a:rPr>
              <a:t> </a:t>
            </a:r>
            <a:r>
              <a:rPr sz="3000" dirty="0">
                <a:latin typeface="Calibri"/>
                <a:cs typeface="Calibri"/>
              </a:rPr>
              <a:t>dynamic</a:t>
            </a:r>
            <a:r>
              <a:rPr sz="3000" spc="-114" dirty="0">
                <a:latin typeface="Times New Roman"/>
                <a:cs typeface="Times New Roman"/>
              </a:rPr>
              <a:t> </a:t>
            </a:r>
            <a:r>
              <a:rPr sz="3000" dirty="0">
                <a:latin typeface="Calibri"/>
                <a:cs typeface="Calibri"/>
              </a:rPr>
              <a:t>type</a:t>
            </a:r>
            <a:r>
              <a:rPr sz="3000" spc="-125" dirty="0">
                <a:latin typeface="Times New Roman"/>
                <a:cs typeface="Times New Roman"/>
              </a:rPr>
              <a:t> </a:t>
            </a:r>
            <a:r>
              <a:rPr sz="3000" spc="-10" dirty="0">
                <a:latin typeface="Calibri"/>
                <a:cs typeface="Calibri"/>
              </a:rPr>
              <a:t>system.</a:t>
            </a:r>
            <a:r>
              <a:rPr sz="3000" spc="-10" dirty="0">
                <a:latin typeface="Times New Roman"/>
                <a:cs typeface="Times New Roman"/>
              </a:rPr>
              <a:t> </a:t>
            </a:r>
            <a:r>
              <a:rPr sz="3000" dirty="0">
                <a:latin typeface="Calibri"/>
                <a:cs typeface="Calibri"/>
              </a:rPr>
              <a:t>In</a:t>
            </a:r>
            <a:r>
              <a:rPr sz="3000" spc="-114" dirty="0">
                <a:latin typeface="Times New Roman"/>
                <a:cs typeface="Times New Roman"/>
              </a:rPr>
              <a:t> </a:t>
            </a:r>
            <a:r>
              <a:rPr sz="3000" dirty="0">
                <a:latin typeface="Calibri"/>
                <a:cs typeface="Calibri"/>
              </a:rPr>
              <a:t>SQLite,</a:t>
            </a:r>
            <a:r>
              <a:rPr sz="3000" spc="-110" dirty="0">
                <a:latin typeface="Times New Roman"/>
                <a:cs typeface="Times New Roman"/>
              </a:rPr>
              <a:t> </a:t>
            </a:r>
            <a:r>
              <a:rPr sz="3000" dirty="0">
                <a:latin typeface="Calibri"/>
                <a:cs typeface="Calibri"/>
              </a:rPr>
              <a:t>the</a:t>
            </a:r>
            <a:r>
              <a:rPr sz="3000" spc="-105" dirty="0">
                <a:latin typeface="Times New Roman"/>
                <a:cs typeface="Times New Roman"/>
              </a:rPr>
              <a:t> </a:t>
            </a:r>
            <a:r>
              <a:rPr sz="3000" spc="-10" dirty="0">
                <a:latin typeface="Calibri"/>
                <a:cs typeface="Calibri"/>
              </a:rPr>
              <a:t>datatype</a:t>
            </a:r>
            <a:r>
              <a:rPr sz="3000" spc="-130" dirty="0">
                <a:latin typeface="Times New Roman"/>
                <a:cs typeface="Times New Roman"/>
              </a:rPr>
              <a:t> </a:t>
            </a:r>
            <a:r>
              <a:rPr sz="3000" dirty="0">
                <a:latin typeface="Calibri"/>
                <a:cs typeface="Calibri"/>
              </a:rPr>
              <a:t>of</a:t>
            </a:r>
            <a:r>
              <a:rPr sz="3000" spc="-100" dirty="0">
                <a:latin typeface="Times New Roman"/>
                <a:cs typeface="Times New Roman"/>
              </a:rPr>
              <a:t> </a:t>
            </a:r>
            <a:r>
              <a:rPr sz="3000" dirty="0">
                <a:latin typeface="Calibri"/>
                <a:cs typeface="Calibri"/>
              </a:rPr>
              <a:t>a</a:t>
            </a:r>
            <a:r>
              <a:rPr sz="3000" spc="-100" dirty="0">
                <a:latin typeface="Times New Roman"/>
                <a:cs typeface="Times New Roman"/>
              </a:rPr>
              <a:t> </a:t>
            </a:r>
            <a:r>
              <a:rPr sz="3000" dirty="0">
                <a:latin typeface="Calibri"/>
                <a:cs typeface="Calibri"/>
              </a:rPr>
              <a:t>value</a:t>
            </a:r>
            <a:r>
              <a:rPr sz="3000" spc="-114" dirty="0">
                <a:latin typeface="Times New Roman"/>
                <a:cs typeface="Times New Roman"/>
              </a:rPr>
              <a:t> </a:t>
            </a:r>
            <a:r>
              <a:rPr sz="3000" dirty="0">
                <a:latin typeface="Calibri"/>
                <a:cs typeface="Calibri"/>
              </a:rPr>
              <a:t>is</a:t>
            </a:r>
            <a:r>
              <a:rPr sz="3000" spc="-100" dirty="0">
                <a:latin typeface="Times New Roman"/>
                <a:cs typeface="Times New Roman"/>
              </a:rPr>
              <a:t> </a:t>
            </a:r>
            <a:r>
              <a:rPr sz="3000" spc="-10" dirty="0">
                <a:latin typeface="Calibri"/>
                <a:cs typeface="Calibri"/>
              </a:rPr>
              <a:t>associated</a:t>
            </a:r>
            <a:r>
              <a:rPr sz="3000" spc="-10" dirty="0">
                <a:latin typeface="Times New Roman"/>
                <a:cs typeface="Times New Roman"/>
              </a:rPr>
              <a:t> </a:t>
            </a:r>
            <a:r>
              <a:rPr sz="3000" dirty="0">
                <a:latin typeface="Calibri"/>
                <a:cs typeface="Calibri"/>
              </a:rPr>
              <a:t>with</a:t>
            </a:r>
            <a:r>
              <a:rPr sz="3000" spc="-105" dirty="0">
                <a:latin typeface="Times New Roman"/>
                <a:cs typeface="Times New Roman"/>
              </a:rPr>
              <a:t> </a:t>
            </a:r>
            <a:r>
              <a:rPr sz="3000" dirty="0">
                <a:latin typeface="Calibri"/>
                <a:cs typeface="Calibri"/>
              </a:rPr>
              <a:t>the</a:t>
            </a:r>
            <a:r>
              <a:rPr sz="3000" spc="-114" dirty="0">
                <a:latin typeface="Times New Roman"/>
                <a:cs typeface="Times New Roman"/>
              </a:rPr>
              <a:t> </a:t>
            </a:r>
            <a:r>
              <a:rPr sz="3000" dirty="0">
                <a:latin typeface="Calibri"/>
                <a:cs typeface="Calibri"/>
              </a:rPr>
              <a:t>value</a:t>
            </a:r>
            <a:r>
              <a:rPr sz="3000" spc="-110" dirty="0">
                <a:latin typeface="Times New Roman"/>
                <a:cs typeface="Times New Roman"/>
              </a:rPr>
              <a:t> </a:t>
            </a:r>
            <a:r>
              <a:rPr sz="3000" spc="-25" dirty="0">
                <a:latin typeface="Calibri"/>
                <a:cs typeface="Calibri"/>
              </a:rPr>
              <a:t>itself,</a:t>
            </a:r>
            <a:r>
              <a:rPr sz="3000" spc="-105" dirty="0">
                <a:latin typeface="Times New Roman"/>
                <a:cs typeface="Times New Roman"/>
              </a:rPr>
              <a:t> </a:t>
            </a:r>
            <a:r>
              <a:rPr sz="3000" dirty="0">
                <a:latin typeface="Calibri"/>
                <a:cs typeface="Calibri"/>
              </a:rPr>
              <a:t>not</a:t>
            </a:r>
            <a:r>
              <a:rPr sz="3000" spc="-100" dirty="0">
                <a:latin typeface="Times New Roman"/>
                <a:cs typeface="Times New Roman"/>
              </a:rPr>
              <a:t> </a:t>
            </a:r>
            <a:r>
              <a:rPr sz="3000" dirty="0">
                <a:latin typeface="Calibri"/>
                <a:cs typeface="Calibri"/>
              </a:rPr>
              <a:t>with</a:t>
            </a:r>
            <a:r>
              <a:rPr sz="3000" spc="-114" dirty="0">
                <a:latin typeface="Times New Roman"/>
                <a:cs typeface="Times New Roman"/>
              </a:rPr>
              <a:t> </a:t>
            </a:r>
            <a:r>
              <a:rPr sz="3000" dirty="0">
                <a:latin typeface="Calibri"/>
                <a:cs typeface="Calibri"/>
              </a:rPr>
              <a:t>its</a:t>
            </a:r>
            <a:r>
              <a:rPr sz="3000" spc="-100" dirty="0">
                <a:latin typeface="Times New Roman"/>
                <a:cs typeface="Times New Roman"/>
              </a:rPr>
              <a:t> </a:t>
            </a:r>
            <a:r>
              <a:rPr sz="3000" spc="-10" dirty="0">
                <a:latin typeface="Calibri"/>
                <a:cs typeface="Calibri"/>
              </a:rPr>
              <a:t>container</a:t>
            </a:r>
            <a:endParaRPr sz="3000">
              <a:latin typeface="Calibri"/>
              <a:cs typeface="Calibri"/>
            </a:endParaRPr>
          </a:p>
          <a:p>
            <a:pPr marL="355600" indent="-342900">
              <a:lnSpc>
                <a:spcPct val="100000"/>
              </a:lnSpc>
              <a:spcBef>
                <a:spcPts val="725"/>
              </a:spcBef>
              <a:buFont typeface="Microsoft Sans Serif"/>
              <a:buChar char="•"/>
              <a:tabLst>
                <a:tab pos="355600" algn="l"/>
              </a:tabLst>
            </a:pPr>
            <a:r>
              <a:rPr sz="3000" spc="-20" dirty="0">
                <a:latin typeface="Calibri"/>
                <a:cs typeface="Calibri"/>
              </a:rPr>
              <a:t>Types</a:t>
            </a:r>
            <a:r>
              <a:rPr sz="3000" spc="-155" dirty="0">
                <a:latin typeface="Times New Roman"/>
                <a:cs typeface="Times New Roman"/>
              </a:rPr>
              <a:t> </a:t>
            </a:r>
            <a:r>
              <a:rPr sz="3000" spc="-20" dirty="0">
                <a:latin typeface="Calibri"/>
                <a:cs typeface="Calibri"/>
              </a:rPr>
              <a:t>are:</a:t>
            </a:r>
            <a:endParaRPr sz="3000">
              <a:latin typeface="Calibri"/>
              <a:cs typeface="Calibri"/>
            </a:endParaRPr>
          </a:p>
          <a:p>
            <a:pPr marL="756285" lvl="1" indent="-286385">
              <a:lnSpc>
                <a:spcPct val="100000"/>
              </a:lnSpc>
              <a:spcBef>
                <a:spcPts val="495"/>
              </a:spcBef>
              <a:buFont typeface="Microsoft Sans Serif"/>
              <a:buChar char="–"/>
              <a:tabLst>
                <a:tab pos="756285" algn="l"/>
              </a:tabLst>
            </a:pPr>
            <a:r>
              <a:rPr sz="1700" b="1" dirty="0">
                <a:latin typeface="Calibri"/>
                <a:cs typeface="Calibri"/>
              </a:rPr>
              <a:t>NULL</a:t>
            </a:r>
            <a:r>
              <a:rPr sz="1700" dirty="0">
                <a:latin typeface="Calibri"/>
                <a:cs typeface="Calibri"/>
              </a:rPr>
              <a:t>:</a:t>
            </a:r>
            <a:r>
              <a:rPr sz="1700" spc="-45" dirty="0">
                <a:latin typeface="Times New Roman"/>
                <a:cs typeface="Times New Roman"/>
              </a:rPr>
              <a:t> </a:t>
            </a:r>
            <a:r>
              <a:rPr sz="1700" dirty="0">
                <a:latin typeface="Calibri"/>
                <a:cs typeface="Calibri"/>
              </a:rPr>
              <a:t>The</a:t>
            </a:r>
            <a:r>
              <a:rPr sz="1700" spc="-55" dirty="0">
                <a:latin typeface="Times New Roman"/>
                <a:cs typeface="Times New Roman"/>
              </a:rPr>
              <a:t> </a:t>
            </a:r>
            <a:r>
              <a:rPr sz="1700" spc="-10" dirty="0">
                <a:latin typeface="Calibri"/>
                <a:cs typeface="Calibri"/>
              </a:rPr>
              <a:t>value</a:t>
            </a:r>
            <a:r>
              <a:rPr sz="1700" spc="-80" dirty="0">
                <a:latin typeface="Times New Roman"/>
                <a:cs typeface="Times New Roman"/>
              </a:rPr>
              <a:t> </a:t>
            </a:r>
            <a:r>
              <a:rPr sz="1700" dirty="0">
                <a:latin typeface="Calibri"/>
                <a:cs typeface="Calibri"/>
              </a:rPr>
              <a:t>is</a:t>
            </a:r>
            <a:r>
              <a:rPr sz="1700" spc="-55" dirty="0">
                <a:latin typeface="Times New Roman"/>
                <a:cs typeface="Times New Roman"/>
              </a:rPr>
              <a:t> </a:t>
            </a:r>
            <a:r>
              <a:rPr sz="1700" dirty="0">
                <a:latin typeface="Calibri"/>
                <a:cs typeface="Calibri"/>
              </a:rPr>
              <a:t>a</a:t>
            </a:r>
            <a:r>
              <a:rPr sz="1700" spc="-45" dirty="0">
                <a:latin typeface="Times New Roman"/>
                <a:cs typeface="Times New Roman"/>
              </a:rPr>
              <a:t> </a:t>
            </a:r>
            <a:r>
              <a:rPr sz="1700" dirty="0">
                <a:latin typeface="Calibri"/>
                <a:cs typeface="Calibri"/>
              </a:rPr>
              <a:t>NULL</a:t>
            </a:r>
            <a:r>
              <a:rPr sz="1700" spc="-55" dirty="0">
                <a:latin typeface="Times New Roman"/>
                <a:cs typeface="Times New Roman"/>
              </a:rPr>
              <a:t> </a:t>
            </a:r>
            <a:r>
              <a:rPr sz="1700" spc="-10" dirty="0">
                <a:latin typeface="Calibri"/>
                <a:cs typeface="Calibri"/>
              </a:rPr>
              <a:t>value.</a:t>
            </a:r>
            <a:endParaRPr sz="1700">
              <a:latin typeface="Calibri"/>
              <a:cs typeface="Calibri"/>
            </a:endParaRPr>
          </a:p>
          <a:p>
            <a:pPr marL="756285" marR="41275" lvl="1" indent="-287020">
              <a:lnSpc>
                <a:spcPct val="100000"/>
              </a:lnSpc>
              <a:spcBef>
                <a:spcPts val="405"/>
              </a:spcBef>
              <a:buFont typeface="Microsoft Sans Serif"/>
              <a:buChar char="–"/>
              <a:tabLst>
                <a:tab pos="756285" algn="l"/>
              </a:tabLst>
            </a:pPr>
            <a:r>
              <a:rPr sz="1700" b="1" spc="-10" dirty="0">
                <a:latin typeface="Calibri"/>
                <a:cs typeface="Calibri"/>
              </a:rPr>
              <a:t>INTEGER</a:t>
            </a:r>
            <a:r>
              <a:rPr sz="1700" spc="-10" dirty="0">
                <a:latin typeface="Calibri"/>
                <a:cs typeface="Calibri"/>
              </a:rPr>
              <a:t>:</a:t>
            </a:r>
            <a:r>
              <a:rPr sz="1700" spc="-55" dirty="0">
                <a:latin typeface="Times New Roman"/>
                <a:cs typeface="Times New Roman"/>
              </a:rPr>
              <a:t> </a:t>
            </a:r>
            <a:r>
              <a:rPr sz="1700" dirty="0">
                <a:latin typeface="Calibri"/>
                <a:cs typeface="Calibri"/>
              </a:rPr>
              <a:t>The</a:t>
            </a:r>
            <a:r>
              <a:rPr sz="1700" spc="-50" dirty="0">
                <a:latin typeface="Times New Roman"/>
                <a:cs typeface="Times New Roman"/>
              </a:rPr>
              <a:t> </a:t>
            </a:r>
            <a:r>
              <a:rPr sz="1700" spc="-10" dirty="0">
                <a:latin typeface="Calibri"/>
                <a:cs typeface="Calibri"/>
              </a:rPr>
              <a:t>value</a:t>
            </a:r>
            <a:r>
              <a:rPr sz="1700" spc="-70" dirty="0">
                <a:latin typeface="Times New Roman"/>
                <a:cs typeface="Times New Roman"/>
              </a:rPr>
              <a:t> </a:t>
            </a:r>
            <a:r>
              <a:rPr sz="1700" dirty="0">
                <a:latin typeface="Calibri"/>
                <a:cs typeface="Calibri"/>
              </a:rPr>
              <a:t>is</a:t>
            </a:r>
            <a:r>
              <a:rPr sz="1700" spc="-50" dirty="0">
                <a:latin typeface="Times New Roman"/>
                <a:cs typeface="Times New Roman"/>
              </a:rPr>
              <a:t> </a:t>
            </a:r>
            <a:r>
              <a:rPr sz="1700" dirty="0">
                <a:latin typeface="Calibri"/>
                <a:cs typeface="Calibri"/>
              </a:rPr>
              <a:t>a</a:t>
            </a:r>
            <a:r>
              <a:rPr sz="1700" spc="-35" dirty="0">
                <a:latin typeface="Times New Roman"/>
                <a:cs typeface="Times New Roman"/>
              </a:rPr>
              <a:t> </a:t>
            </a:r>
            <a:r>
              <a:rPr sz="1700" dirty="0">
                <a:latin typeface="Calibri"/>
                <a:cs typeface="Calibri"/>
              </a:rPr>
              <a:t>signed</a:t>
            </a:r>
            <a:r>
              <a:rPr sz="1700" spc="-85" dirty="0">
                <a:latin typeface="Times New Roman"/>
                <a:cs typeface="Times New Roman"/>
              </a:rPr>
              <a:t> </a:t>
            </a:r>
            <a:r>
              <a:rPr sz="1700" spc="-30" dirty="0">
                <a:latin typeface="Calibri"/>
                <a:cs typeface="Calibri"/>
              </a:rPr>
              <a:t>integer,</a:t>
            </a:r>
            <a:r>
              <a:rPr sz="1700" spc="-80" dirty="0">
                <a:latin typeface="Times New Roman"/>
                <a:cs typeface="Times New Roman"/>
              </a:rPr>
              <a:t> </a:t>
            </a:r>
            <a:r>
              <a:rPr sz="1700" spc="-10" dirty="0">
                <a:latin typeface="Calibri"/>
                <a:cs typeface="Calibri"/>
              </a:rPr>
              <a:t>stored</a:t>
            </a:r>
            <a:r>
              <a:rPr sz="1700" spc="-60" dirty="0">
                <a:latin typeface="Times New Roman"/>
                <a:cs typeface="Times New Roman"/>
              </a:rPr>
              <a:t> </a:t>
            </a:r>
            <a:r>
              <a:rPr sz="1700" dirty="0">
                <a:latin typeface="Calibri"/>
                <a:cs typeface="Calibri"/>
              </a:rPr>
              <a:t>in</a:t>
            </a:r>
            <a:r>
              <a:rPr sz="1700" spc="-55" dirty="0">
                <a:latin typeface="Times New Roman"/>
                <a:cs typeface="Times New Roman"/>
              </a:rPr>
              <a:t> </a:t>
            </a:r>
            <a:r>
              <a:rPr sz="1700" dirty="0">
                <a:latin typeface="Calibri"/>
                <a:cs typeface="Calibri"/>
              </a:rPr>
              <a:t>1,</a:t>
            </a:r>
            <a:r>
              <a:rPr sz="1700" spc="-40" dirty="0">
                <a:latin typeface="Times New Roman"/>
                <a:cs typeface="Times New Roman"/>
              </a:rPr>
              <a:t> </a:t>
            </a:r>
            <a:r>
              <a:rPr sz="1700" dirty="0">
                <a:latin typeface="Calibri"/>
                <a:cs typeface="Calibri"/>
              </a:rPr>
              <a:t>2,</a:t>
            </a:r>
            <a:r>
              <a:rPr sz="1700" spc="-40" dirty="0">
                <a:latin typeface="Times New Roman"/>
                <a:cs typeface="Times New Roman"/>
              </a:rPr>
              <a:t> </a:t>
            </a:r>
            <a:r>
              <a:rPr sz="1700" dirty="0">
                <a:latin typeface="Calibri"/>
                <a:cs typeface="Calibri"/>
              </a:rPr>
              <a:t>3,</a:t>
            </a:r>
            <a:r>
              <a:rPr sz="1700" spc="-40" dirty="0">
                <a:latin typeface="Times New Roman"/>
                <a:cs typeface="Times New Roman"/>
              </a:rPr>
              <a:t> </a:t>
            </a:r>
            <a:r>
              <a:rPr sz="1700" dirty="0">
                <a:latin typeface="Calibri"/>
                <a:cs typeface="Calibri"/>
              </a:rPr>
              <a:t>4,</a:t>
            </a:r>
            <a:r>
              <a:rPr sz="1700" spc="-35" dirty="0">
                <a:latin typeface="Times New Roman"/>
                <a:cs typeface="Times New Roman"/>
              </a:rPr>
              <a:t> </a:t>
            </a:r>
            <a:r>
              <a:rPr sz="1700" dirty="0">
                <a:latin typeface="Calibri"/>
                <a:cs typeface="Calibri"/>
              </a:rPr>
              <a:t>6,</a:t>
            </a:r>
            <a:r>
              <a:rPr sz="1700" spc="-45" dirty="0">
                <a:latin typeface="Times New Roman"/>
                <a:cs typeface="Times New Roman"/>
              </a:rPr>
              <a:t> </a:t>
            </a:r>
            <a:r>
              <a:rPr sz="1700" dirty="0">
                <a:latin typeface="Calibri"/>
                <a:cs typeface="Calibri"/>
              </a:rPr>
              <a:t>or</a:t>
            </a:r>
            <a:r>
              <a:rPr sz="1700" spc="-45" dirty="0">
                <a:latin typeface="Times New Roman"/>
                <a:cs typeface="Times New Roman"/>
              </a:rPr>
              <a:t> </a:t>
            </a:r>
            <a:r>
              <a:rPr sz="1700" dirty="0">
                <a:latin typeface="Calibri"/>
                <a:cs typeface="Calibri"/>
              </a:rPr>
              <a:t>8</a:t>
            </a:r>
            <a:r>
              <a:rPr sz="1700" spc="-35" dirty="0">
                <a:latin typeface="Times New Roman"/>
                <a:cs typeface="Times New Roman"/>
              </a:rPr>
              <a:t> </a:t>
            </a:r>
            <a:r>
              <a:rPr sz="1700" dirty="0">
                <a:latin typeface="Calibri"/>
                <a:cs typeface="Calibri"/>
              </a:rPr>
              <a:t>bytes</a:t>
            </a:r>
            <a:r>
              <a:rPr sz="1700" spc="-45" dirty="0">
                <a:latin typeface="Times New Roman"/>
                <a:cs typeface="Times New Roman"/>
              </a:rPr>
              <a:t> </a:t>
            </a:r>
            <a:r>
              <a:rPr sz="1700" spc="-10" dirty="0">
                <a:latin typeface="Calibri"/>
                <a:cs typeface="Calibri"/>
              </a:rPr>
              <a:t>depending</a:t>
            </a:r>
            <a:r>
              <a:rPr sz="1700" spc="-10" dirty="0">
                <a:latin typeface="Times New Roman"/>
                <a:cs typeface="Times New Roman"/>
              </a:rPr>
              <a:t> </a:t>
            </a:r>
            <a:r>
              <a:rPr sz="1700" dirty="0">
                <a:latin typeface="Calibri"/>
                <a:cs typeface="Calibri"/>
              </a:rPr>
              <a:t>on</a:t>
            </a:r>
            <a:r>
              <a:rPr sz="1700" spc="-55" dirty="0">
                <a:latin typeface="Times New Roman"/>
                <a:cs typeface="Times New Roman"/>
              </a:rPr>
              <a:t> </a:t>
            </a:r>
            <a:r>
              <a:rPr sz="1700" dirty="0">
                <a:latin typeface="Calibri"/>
                <a:cs typeface="Calibri"/>
              </a:rPr>
              <a:t>the</a:t>
            </a:r>
            <a:r>
              <a:rPr sz="1700" spc="-50" dirty="0">
                <a:latin typeface="Times New Roman"/>
                <a:cs typeface="Times New Roman"/>
              </a:rPr>
              <a:t> </a:t>
            </a:r>
            <a:r>
              <a:rPr sz="1700" spc="-10" dirty="0">
                <a:latin typeface="Calibri"/>
                <a:cs typeface="Calibri"/>
              </a:rPr>
              <a:t>magnitude</a:t>
            </a:r>
            <a:r>
              <a:rPr sz="1700" spc="-80" dirty="0">
                <a:latin typeface="Times New Roman"/>
                <a:cs typeface="Times New Roman"/>
              </a:rPr>
              <a:t> </a:t>
            </a:r>
            <a:r>
              <a:rPr sz="1700" dirty="0">
                <a:latin typeface="Calibri"/>
                <a:cs typeface="Calibri"/>
              </a:rPr>
              <a:t>of</a:t>
            </a:r>
            <a:r>
              <a:rPr sz="1700" spc="-35" dirty="0">
                <a:latin typeface="Times New Roman"/>
                <a:cs typeface="Times New Roman"/>
              </a:rPr>
              <a:t> </a:t>
            </a:r>
            <a:r>
              <a:rPr sz="1700" dirty="0">
                <a:latin typeface="Calibri"/>
                <a:cs typeface="Calibri"/>
              </a:rPr>
              <a:t>the</a:t>
            </a:r>
            <a:r>
              <a:rPr sz="1700" spc="-55" dirty="0">
                <a:latin typeface="Times New Roman"/>
                <a:cs typeface="Times New Roman"/>
              </a:rPr>
              <a:t> </a:t>
            </a:r>
            <a:r>
              <a:rPr sz="1700" spc="-20" dirty="0">
                <a:latin typeface="Calibri"/>
                <a:cs typeface="Calibri"/>
              </a:rPr>
              <a:t>value</a:t>
            </a:r>
            <a:endParaRPr sz="1700">
              <a:latin typeface="Calibri"/>
              <a:cs typeface="Calibri"/>
            </a:endParaRPr>
          </a:p>
          <a:p>
            <a:pPr marL="756285" lvl="1" indent="-286385">
              <a:lnSpc>
                <a:spcPct val="100000"/>
              </a:lnSpc>
              <a:spcBef>
                <a:spcPts val="414"/>
              </a:spcBef>
              <a:buFont typeface="Microsoft Sans Serif"/>
              <a:buChar char="–"/>
              <a:tabLst>
                <a:tab pos="756285" algn="l"/>
              </a:tabLst>
            </a:pPr>
            <a:r>
              <a:rPr sz="1700" b="1" dirty="0">
                <a:latin typeface="Calibri"/>
                <a:cs typeface="Calibri"/>
              </a:rPr>
              <a:t>REAL</a:t>
            </a:r>
            <a:r>
              <a:rPr sz="1700" dirty="0">
                <a:latin typeface="Calibri"/>
                <a:cs typeface="Calibri"/>
              </a:rPr>
              <a:t>:</a:t>
            </a:r>
            <a:r>
              <a:rPr sz="1700" spc="-60" dirty="0">
                <a:latin typeface="Times New Roman"/>
                <a:cs typeface="Times New Roman"/>
              </a:rPr>
              <a:t> </a:t>
            </a:r>
            <a:r>
              <a:rPr sz="1700" dirty="0">
                <a:latin typeface="Calibri"/>
                <a:cs typeface="Calibri"/>
              </a:rPr>
              <a:t>The</a:t>
            </a:r>
            <a:r>
              <a:rPr sz="1700" spc="-65" dirty="0">
                <a:latin typeface="Times New Roman"/>
                <a:cs typeface="Times New Roman"/>
              </a:rPr>
              <a:t> </a:t>
            </a:r>
            <a:r>
              <a:rPr sz="1700" dirty="0">
                <a:latin typeface="Calibri"/>
                <a:cs typeface="Calibri"/>
              </a:rPr>
              <a:t>value</a:t>
            </a:r>
            <a:r>
              <a:rPr sz="1700" spc="-90" dirty="0">
                <a:latin typeface="Times New Roman"/>
                <a:cs typeface="Times New Roman"/>
              </a:rPr>
              <a:t> </a:t>
            </a:r>
            <a:r>
              <a:rPr sz="1700" dirty="0">
                <a:latin typeface="Calibri"/>
                <a:cs typeface="Calibri"/>
              </a:rPr>
              <a:t>is</a:t>
            </a:r>
            <a:r>
              <a:rPr sz="1700" spc="-65" dirty="0">
                <a:latin typeface="Times New Roman"/>
                <a:cs typeface="Times New Roman"/>
              </a:rPr>
              <a:t> </a:t>
            </a:r>
            <a:r>
              <a:rPr sz="1700" dirty="0">
                <a:latin typeface="Calibri"/>
                <a:cs typeface="Calibri"/>
              </a:rPr>
              <a:t>a</a:t>
            </a:r>
            <a:r>
              <a:rPr sz="1700" spc="-55" dirty="0">
                <a:latin typeface="Times New Roman"/>
                <a:cs typeface="Times New Roman"/>
              </a:rPr>
              <a:t> </a:t>
            </a:r>
            <a:r>
              <a:rPr sz="1700" dirty="0">
                <a:latin typeface="Calibri"/>
                <a:cs typeface="Calibri"/>
              </a:rPr>
              <a:t>floating</a:t>
            </a:r>
            <a:r>
              <a:rPr sz="1700" spc="-75" dirty="0">
                <a:latin typeface="Times New Roman"/>
                <a:cs typeface="Times New Roman"/>
              </a:rPr>
              <a:t> </a:t>
            </a:r>
            <a:r>
              <a:rPr sz="1700" dirty="0">
                <a:latin typeface="Calibri"/>
                <a:cs typeface="Calibri"/>
              </a:rPr>
              <a:t>point</a:t>
            </a:r>
            <a:r>
              <a:rPr sz="1700" spc="-75" dirty="0">
                <a:latin typeface="Times New Roman"/>
                <a:cs typeface="Times New Roman"/>
              </a:rPr>
              <a:t> </a:t>
            </a:r>
            <a:r>
              <a:rPr sz="1700" dirty="0">
                <a:latin typeface="Calibri"/>
                <a:cs typeface="Calibri"/>
              </a:rPr>
              <a:t>value,</a:t>
            </a:r>
            <a:r>
              <a:rPr sz="1700" spc="-85" dirty="0">
                <a:latin typeface="Times New Roman"/>
                <a:cs typeface="Times New Roman"/>
              </a:rPr>
              <a:t> </a:t>
            </a:r>
            <a:r>
              <a:rPr sz="1700" spc="-10" dirty="0">
                <a:latin typeface="Calibri"/>
                <a:cs typeface="Calibri"/>
              </a:rPr>
              <a:t>stored</a:t>
            </a:r>
            <a:r>
              <a:rPr sz="1700" spc="-85" dirty="0">
                <a:latin typeface="Times New Roman"/>
                <a:cs typeface="Times New Roman"/>
              </a:rPr>
              <a:t> </a:t>
            </a:r>
            <a:r>
              <a:rPr sz="1700" dirty="0">
                <a:latin typeface="Calibri"/>
                <a:cs typeface="Calibri"/>
              </a:rPr>
              <a:t>as</a:t>
            </a:r>
            <a:r>
              <a:rPr sz="1700" spc="-70" dirty="0">
                <a:latin typeface="Times New Roman"/>
                <a:cs typeface="Times New Roman"/>
              </a:rPr>
              <a:t> </a:t>
            </a:r>
            <a:r>
              <a:rPr sz="1700" dirty="0">
                <a:latin typeface="Calibri"/>
                <a:cs typeface="Calibri"/>
              </a:rPr>
              <a:t>an</a:t>
            </a:r>
            <a:r>
              <a:rPr sz="1700" spc="-70" dirty="0">
                <a:latin typeface="Times New Roman"/>
                <a:cs typeface="Times New Roman"/>
              </a:rPr>
              <a:t> </a:t>
            </a:r>
            <a:r>
              <a:rPr sz="1700" spc="-10" dirty="0">
                <a:latin typeface="Calibri"/>
                <a:cs typeface="Calibri"/>
              </a:rPr>
              <a:t>8-</a:t>
            </a:r>
            <a:r>
              <a:rPr sz="1700" dirty="0">
                <a:latin typeface="Calibri"/>
                <a:cs typeface="Calibri"/>
              </a:rPr>
              <a:t>byte</a:t>
            </a:r>
            <a:r>
              <a:rPr sz="1700" spc="-45" dirty="0">
                <a:latin typeface="Times New Roman"/>
                <a:cs typeface="Times New Roman"/>
              </a:rPr>
              <a:t> </a:t>
            </a:r>
            <a:r>
              <a:rPr sz="1700" dirty="0">
                <a:latin typeface="Calibri"/>
                <a:cs typeface="Calibri"/>
              </a:rPr>
              <a:t>IEEE</a:t>
            </a:r>
            <a:r>
              <a:rPr sz="1700" spc="-75" dirty="0">
                <a:latin typeface="Times New Roman"/>
                <a:cs typeface="Times New Roman"/>
              </a:rPr>
              <a:t> </a:t>
            </a:r>
            <a:r>
              <a:rPr sz="1700" dirty="0">
                <a:latin typeface="Calibri"/>
                <a:cs typeface="Calibri"/>
              </a:rPr>
              <a:t>floating</a:t>
            </a:r>
            <a:r>
              <a:rPr sz="1700" spc="-90" dirty="0">
                <a:latin typeface="Times New Roman"/>
                <a:cs typeface="Times New Roman"/>
              </a:rPr>
              <a:t> </a:t>
            </a:r>
            <a:r>
              <a:rPr sz="1700" spc="-10" dirty="0">
                <a:latin typeface="Calibri"/>
                <a:cs typeface="Calibri"/>
              </a:rPr>
              <a:t>point</a:t>
            </a:r>
            <a:endParaRPr sz="1700">
              <a:latin typeface="Calibri"/>
              <a:cs typeface="Calibri"/>
            </a:endParaRPr>
          </a:p>
          <a:p>
            <a:pPr marL="756285">
              <a:lnSpc>
                <a:spcPct val="100000"/>
              </a:lnSpc>
            </a:pPr>
            <a:r>
              <a:rPr sz="1700" spc="-10" dirty="0">
                <a:latin typeface="Calibri"/>
                <a:cs typeface="Calibri"/>
              </a:rPr>
              <a:t>number.</a:t>
            </a:r>
            <a:endParaRPr sz="1700">
              <a:latin typeface="Calibri"/>
              <a:cs typeface="Calibri"/>
            </a:endParaRPr>
          </a:p>
          <a:p>
            <a:pPr marL="756285" marR="196850" lvl="1" indent="-287020">
              <a:lnSpc>
                <a:spcPct val="100000"/>
              </a:lnSpc>
              <a:spcBef>
                <a:spcPts val="405"/>
              </a:spcBef>
              <a:buFont typeface="Microsoft Sans Serif"/>
              <a:buChar char="–"/>
              <a:tabLst>
                <a:tab pos="756285" algn="l"/>
              </a:tabLst>
            </a:pPr>
            <a:r>
              <a:rPr sz="1700" b="1" dirty="0">
                <a:latin typeface="Calibri"/>
                <a:cs typeface="Calibri"/>
              </a:rPr>
              <a:t>TEXT</a:t>
            </a:r>
            <a:r>
              <a:rPr sz="1700" dirty="0">
                <a:latin typeface="Calibri"/>
                <a:cs typeface="Calibri"/>
              </a:rPr>
              <a:t>.</a:t>
            </a:r>
            <a:r>
              <a:rPr sz="1700" spc="-60" dirty="0">
                <a:latin typeface="Times New Roman"/>
                <a:cs typeface="Times New Roman"/>
              </a:rPr>
              <a:t> </a:t>
            </a:r>
            <a:r>
              <a:rPr sz="1700" dirty="0">
                <a:latin typeface="Calibri"/>
                <a:cs typeface="Calibri"/>
              </a:rPr>
              <a:t>The</a:t>
            </a:r>
            <a:r>
              <a:rPr sz="1700" spc="-55" dirty="0">
                <a:latin typeface="Times New Roman"/>
                <a:cs typeface="Times New Roman"/>
              </a:rPr>
              <a:t> </a:t>
            </a:r>
            <a:r>
              <a:rPr sz="1700" dirty="0">
                <a:latin typeface="Calibri"/>
                <a:cs typeface="Calibri"/>
              </a:rPr>
              <a:t>value</a:t>
            </a:r>
            <a:r>
              <a:rPr sz="1700" spc="-70" dirty="0">
                <a:latin typeface="Times New Roman"/>
                <a:cs typeface="Times New Roman"/>
              </a:rPr>
              <a:t> </a:t>
            </a:r>
            <a:r>
              <a:rPr sz="1700" dirty="0">
                <a:latin typeface="Calibri"/>
                <a:cs typeface="Calibri"/>
              </a:rPr>
              <a:t>is</a:t>
            </a:r>
            <a:r>
              <a:rPr sz="1700" spc="-65" dirty="0">
                <a:latin typeface="Times New Roman"/>
                <a:cs typeface="Times New Roman"/>
              </a:rPr>
              <a:t> </a:t>
            </a:r>
            <a:r>
              <a:rPr sz="1700" dirty="0">
                <a:latin typeface="Calibri"/>
                <a:cs typeface="Calibri"/>
              </a:rPr>
              <a:t>a</a:t>
            </a:r>
            <a:r>
              <a:rPr sz="1700" spc="-45" dirty="0">
                <a:latin typeface="Times New Roman"/>
                <a:cs typeface="Times New Roman"/>
              </a:rPr>
              <a:t> </a:t>
            </a:r>
            <a:r>
              <a:rPr sz="1700" dirty="0">
                <a:latin typeface="Calibri"/>
                <a:cs typeface="Calibri"/>
              </a:rPr>
              <a:t>text</a:t>
            </a:r>
            <a:r>
              <a:rPr sz="1700" spc="-35" dirty="0">
                <a:latin typeface="Times New Roman"/>
                <a:cs typeface="Times New Roman"/>
              </a:rPr>
              <a:t> </a:t>
            </a:r>
            <a:r>
              <a:rPr sz="1700" dirty="0">
                <a:latin typeface="Calibri"/>
                <a:cs typeface="Calibri"/>
              </a:rPr>
              <a:t>string,</a:t>
            </a:r>
            <a:r>
              <a:rPr sz="1700" spc="-90" dirty="0">
                <a:latin typeface="Times New Roman"/>
                <a:cs typeface="Times New Roman"/>
              </a:rPr>
              <a:t> </a:t>
            </a:r>
            <a:r>
              <a:rPr sz="1700" spc="-10" dirty="0">
                <a:latin typeface="Calibri"/>
                <a:cs typeface="Calibri"/>
              </a:rPr>
              <a:t>stored</a:t>
            </a:r>
            <a:r>
              <a:rPr sz="1700" spc="-60" dirty="0">
                <a:latin typeface="Times New Roman"/>
                <a:cs typeface="Times New Roman"/>
              </a:rPr>
              <a:t> </a:t>
            </a:r>
            <a:r>
              <a:rPr sz="1700" dirty="0">
                <a:latin typeface="Calibri"/>
                <a:cs typeface="Calibri"/>
              </a:rPr>
              <a:t>using</a:t>
            </a:r>
            <a:r>
              <a:rPr sz="1700" spc="-85" dirty="0">
                <a:latin typeface="Times New Roman"/>
                <a:cs typeface="Times New Roman"/>
              </a:rPr>
              <a:t> </a:t>
            </a:r>
            <a:r>
              <a:rPr sz="1700" dirty="0">
                <a:latin typeface="Calibri"/>
                <a:cs typeface="Calibri"/>
              </a:rPr>
              <a:t>the</a:t>
            </a:r>
            <a:r>
              <a:rPr sz="1700" spc="-55" dirty="0">
                <a:latin typeface="Times New Roman"/>
                <a:cs typeface="Times New Roman"/>
              </a:rPr>
              <a:t> </a:t>
            </a:r>
            <a:r>
              <a:rPr sz="1700" spc="-10" dirty="0">
                <a:latin typeface="Calibri"/>
                <a:cs typeface="Calibri"/>
              </a:rPr>
              <a:t>database</a:t>
            </a:r>
            <a:r>
              <a:rPr sz="1700" spc="-80" dirty="0">
                <a:latin typeface="Times New Roman"/>
                <a:cs typeface="Times New Roman"/>
              </a:rPr>
              <a:t> </a:t>
            </a:r>
            <a:r>
              <a:rPr sz="1700" spc="-10" dirty="0">
                <a:latin typeface="Calibri"/>
                <a:cs typeface="Calibri"/>
              </a:rPr>
              <a:t>encoding</a:t>
            </a:r>
            <a:r>
              <a:rPr sz="1700" spc="-85" dirty="0">
                <a:latin typeface="Times New Roman"/>
                <a:cs typeface="Times New Roman"/>
              </a:rPr>
              <a:t> </a:t>
            </a:r>
            <a:r>
              <a:rPr sz="1700" dirty="0">
                <a:latin typeface="Calibri"/>
                <a:cs typeface="Calibri"/>
              </a:rPr>
              <a:t>(UTF-8,</a:t>
            </a:r>
            <a:r>
              <a:rPr sz="1700" spc="-50" dirty="0">
                <a:latin typeface="Times New Roman"/>
                <a:cs typeface="Times New Roman"/>
              </a:rPr>
              <a:t> </a:t>
            </a:r>
            <a:r>
              <a:rPr sz="1700" spc="-20" dirty="0">
                <a:latin typeface="Calibri"/>
                <a:cs typeface="Calibri"/>
              </a:rPr>
              <a:t>UTF-</a:t>
            </a:r>
            <a:r>
              <a:rPr sz="1700" spc="-20" dirty="0">
                <a:latin typeface="Times New Roman"/>
                <a:cs typeface="Times New Roman"/>
              </a:rPr>
              <a:t> </a:t>
            </a:r>
            <a:r>
              <a:rPr sz="1700" dirty="0">
                <a:latin typeface="Calibri"/>
                <a:cs typeface="Calibri"/>
              </a:rPr>
              <a:t>16BE</a:t>
            </a:r>
            <a:r>
              <a:rPr sz="1700" spc="-65" dirty="0">
                <a:latin typeface="Times New Roman"/>
                <a:cs typeface="Times New Roman"/>
              </a:rPr>
              <a:t> </a:t>
            </a:r>
            <a:r>
              <a:rPr sz="1700" dirty="0">
                <a:latin typeface="Calibri"/>
                <a:cs typeface="Calibri"/>
              </a:rPr>
              <a:t>or</a:t>
            </a:r>
            <a:r>
              <a:rPr sz="1700" spc="-60" dirty="0">
                <a:latin typeface="Times New Roman"/>
                <a:cs typeface="Times New Roman"/>
              </a:rPr>
              <a:t> </a:t>
            </a:r>
            <a:r>
              <a:rPr sz="1700" spc="-10" dirty="0">
                <a:latin typeface="Calibri"/>
                <a:cs typeface="Calibri"/>
              </a:rPr>
              <a:t>UTF-</a:t>
            </a:r>
            <a:r>
              <a:rPr sz="1700" dirty="0">
                <a:latin typeface="Calibri"/>
                <a:cs typeface="Calibri"/>
              </a:rPr>
              <a:t>16LE).</a:t>
            </a:r>
            <a:r>
              <a:rPr sz="1700" spc="-75" dirty="0">
                <a:latin typeface="Times New Roman"/>
                <a:cs typeface="Times New Roman"/>
              </a:rPr>
              <a:t> </a:t>
            </a:r>
            <a:r>
              <a:rPr sz="1700" spc="-10" dirty="0">
                <a:latin typeface="Calibri"/>
                <a:cs typeface="Calibri"/>
              </a:rPr>
              <a:t>(default</a:t>
            </a:r>
            <a:r>
              <a:rPr sz="1700" spc="-75" dirty="0">
                <a:latin typeface="Times New Roman"/>
                <a:cs typeface="Times New Roman"/>
              </a:rPr>
              <a:t> </a:t>
            </a:r>
            <a:r>
              <a:rPr sz="1700" dirty="0">
                <a:latin typeface="Calibri"/>
                <a:cs typeface="Calibri"/>
              </a:rPr>
              <a:t>max</a:t>
            </a:r>
            <a:r>
              <a:rPr sz="1700" spc="-60" dirty="0">
                <a:latin typeface="Times New Roman"/>
                <a:cs typeface="Times New Roman"/>
              </a:rPr>
              <a:t> </a:t>
            </a:r>
            <a:r>
              <a:rPr sz="1700" dirty="0">
                <a:latin typeface="Calibri"/>
                <a:cs typeface="Calibri"/>
              </a:rPr>
              <a:t>1,000,000,000</a:t>
            </a:r>
            <a:r>
              <a:rPr sz="1700" spc="-40" dirty="0">
                <a:latin typeface="Times New Roman"/>
                <a:cs typeface="Times New Roman"/>
              </a:rPr>
              <a:t> </a:t>
            </a:r>
            <a:r>
              <a:rPr sz="1700" spc="-10" dirty="0">
                <a:latin typeface="Calibri"/>
                <a:cs typeface="Calibri"/>
              </a:rPr>
              <a:t>chars)</a:t>
            </a:r>
            <a:endParaRPr sz="1700">
              <a:latin typeface="Calibri"/>
              <a:cs typeface="Calibri"/>
            </a:endParaRPr>
          </a:p>
          <a:p>
            <a:pPr marL="756285" lvl="1" indent="-286385">
              <a:lnSpc>
                <a:spcPct val="100000"/>
              </a:lnSpc>
              <a:spcBef>
                <a:spcPts val="409"/>
              </a:spcBef>
              <a:buFont typeface="Microsoft Sans Serif"/>
              <a:buChar char="–"/>
              <a:tabLst>
                <a:tab pos="756285" algn="l"/>
              </a:tabLst>
            </a:pPr>
            <a:r>
              <a:rPr sz="1700" b="1" dirty="0">
                <a:latin typeface="Calibri"/>
                <a:cs typeface="Calibri"/>
              </a:rPr>
              <a:t>BLOB</a:t>
            </a:r>
            <a:r>
              <a:rPr sz="1700" dirty="0">
                <a:latin typeface="Calibri"/>
                <a:cs typeface="Calibri"/>
              </a:rPr>
              <a:t>.</a:t>
            </a:r>
            <a:r>
              <a:rPr sz="1700" spc="-75" dirty="0">
                <a:latin typeface="Times New Roman"/>
                <a:cs typeface="Times New Roman"/>
              </a:rPr>
              <a:t> </a:t>
            </a:r>
            <a:r>
              <a:rPr sz="1700" dirty="0">
                <a:latin typeface="Calibri"/>
                <a:cs typeface="Calibri"/>
              </a:rPr>
              <a:t>The</a:t>
            </a:r>
            <a:r>
              <a:rPr sz="1700" spc="-55" dirty="0">
                <a:latin typeface="Times New Roman"/>
                <a:cs typeface="Times New Roman"/>
              </a:rPr>
              <a:t> </a:t>
            </a:r>
            <a:r>
              <a:rPr sz="1700" spc="-10" dirty="0">
                <a:latin typeface="Calibri"/>
                <a:cs typeface="Calibri"/>
              </a:rPr>
              <a:t>value</a:t>
            </a:r>
            <a:r>
              <a:rPr sz="1700" spc="-85" dirty="0">
                <a:latin typeface="Times New Roman"/>
                <a:cs typeface="Times New Roman"/>
              </a:rPr>
              <a:t> </a:t>
            </a:r>
            <a:r>
              <a:rPr sz="1700" dirty="0">
                <a:latin typeface="Calibri"/>
                <a:cs typeface="Calibri"/>
              </a:rPr>
              <a:t>is</a:t>
            </a:r>
            <a:r>
              <a:rPr sz="1700" spc="-55" dirty="0">
                <a:latin typeface="Times New Roman"/>
                <a:cs typeface="Times New Roman"/>
              </a:rPr>
              <a:t> </a:t>
            </a:r>
            <a:r>
              <a:rPr sz="1700" dirty="0">
                <a:latin typeface="Calibri"/>
                <a:cs typeface="Calibri"/>
              </a:rPr>
              <a:t>a</a:t>
            </a:r>
            <a:r>
              <a:rPr sz="1700" spc="-50" dirty="0">
                <a:latin typeface="Times New Roman"/>
                <a:cs typeface="Times New Roman"/>
              </a:rPr>
              <a:t> </a:t>
            </a:r>
            <a:r>
              <a:rPr sz="1700" dirty="0">
                <a:latin typeface="Calibri"/>
                <a:cs typeface="Calibri"/>
              </a:rPr>
              <a:t>blob</a:t>
            </a:r>
            <a:r>
              <a:rPr sz="1700" spc="-80" dirty="0">
                <a:latin typeface="Times New Roman"/>
                <a:cs typeface="Times New Roman"/>
              </a:rPr>
              <a:t> </a:t>
            </a:r>
            <a:r>
              <a:rPr sz="1700" dirty="0">
                <a:latin typeface="Calibri"/>
                <a:cs typeface="Calibri"/>
              </a:rPr>
              <a:t>of</a:t>
            </a:r>
            <a:r>
              <a:rPr sz="1700" spc="-35" dirty="0">
                <a:latin typeface="Times New Roman"/>
                <a:cs typeface="Times New Roman"/>
              </a:rPr>
              <a:t> </a:t>
            </a:r>
            <a:r>
              <a:rPr sz="1700" spc="-10" dirty="0">
                <a:latin typeface="Calibri"/>
                <a:cs typeface="Calibri"/>
              </a:rPr>
              <a:t>data,</a:t>
            </a:r>
            <a:r>
              <a:rPr sz="1700" spc="-80" dirty="0">
                <a:latin typeface="Times New Roman"/>
                <a:cs typeface="Times New Roman"/>
              </a:rPr>
              <a:t> </a:t>
            </a:r>
            <a:r>
              <a:rPr sz="1700" spc="-10" dirty="0">
                <a:latin typeface="Calibri"/>
                <a:cs typeface="Calibri"/>
              </a:rPr>
              <a:t>stored</a:t>
            </a:r>
            <a:r>
              <a:rPr sz="1700" spc="-70" dirty="0">
                <a:latin typeface="Times New Roman"/>
                <a:cs typeface="Times New Roman"/>
              </a:rPr>
              <a:t> </a:t>
            </a:r>
            <a:r>
              <a:rPr sz="1700" spc="-10" dirty="0">
                <a:latin typeface="Calibri"/>
                <a:cs typeface="Calibri"/>
              </a:rPr>
              <a:t>exactly</a:t>
            </a:r>
            <a:r>
              <a:rPr sz="1700" spc="-45" dirty="0">
                <a:latin typeface="Times New Roman"/>
                <a:cs typeface="Times New Roman"/>
              </a:rPr>
              <a:t> </a:t>
            </a:r>
            <a:r>
              <a:rPr sz="1700" dirty="0">
                <a:latin typeface="Calibri"/>
                <a:cs typeface="Calibri"/>
              </a:rPr>
              <a:t>as</a:t>
            </a:r>
            <a:r>
              <a:rPr sz="1700" spc="-65" dirty="0">
                <a:latin typeface="Times New Roman"/>
                <a:cs typeface="Times New Roman"/>
              </a:rPr>
              <a:t> </a:t>
            </a:r>
            <a:r>
              <a:rPr sz="1700" dirty="0">
                <a:latin typeface="Calibri"/>
                <a:cs typeface="Calibri"/>
              </a:rPr>
              <a:t>it</a:t>
            </a:r>
            <a:r>
              <a:rPr sz="1700" spc="-55" dirty="0">
                <a:latin typeface="Times New Roman"/>
                <a:cs typeface="Times New Roman"/>
              </a:rPr>
              <a:t> </a:t>
            </a:r>
            <a:r>
              <a:rPr sz="1700" dirty="0">
                <a:latin typeface="Calibri"/>
                <a:cs typeface="Calibri"/>
              </a:rPr>
              <a:t>was</a:t>
            </a:r>
            <a:r>
              <a:rPr sz="1700" spc="-65" dirty="0">
                <a:latin typeface="Times New Roman"/>
                <a:cs typeface="Times New Roman"/>
              </a:rPr>
              <a:t> </a:t>
            </a:r>
            <a:r>
              <a:rPr sz="1700" spc="-10" dirty="0">
                <a:latin typeface="Calibri"/>
                <a:cs typeface="Calibri"/>
              </a:rPr>
              <a:t>input.</a:t>
            </a:r>
            <a:endParaRPr sz="1700">
              <a:latin typeface="Calibri"/>
              <a:cs typeface="Calibri"/>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7886" y="-3866"/>
            <a:ext cx="4739640"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SQLite3</a:t>
            </a:r>
            <a:r>
              <a:rPr sz="4400" b="0" spc="-180" dirty="0">
                <a:latin typeface="Times New Roman"/>
                <a:cs typeface="Times New Roman"/>
              </a:rPr>
              <a:t> </a:t>
            </a:r>
            <a:r>
              <a:rPr sz="4400" b="0" dirty="0">
                <a:latin typeface="Calibri"/>
                <a:cs typeface="Calibri"/>
              </a:rPr>
              <a:t>from</a:t>
            </a:r>
            <a:r>
              <a:rPr sz="4400" b="0" spc="-170" dirty="0">
                <a:latin typeface="Times New Roman"/>
                <a:cs typeface="Times New Roman"/>
              </a:rPr>
              <a:t> </a:t>
            </a:r>
            <a:r>
              <a:rPr sz="4400" b="0" spc="-10" dirty="0">
                <a:latin typeface="Calibri"/>
                <a:cs typeface="Calibri"/>
              </a:rPr>
              <a:t>Python</a:t>
            </a:r>
            <a:endParaRPr sz="4400">
              <a:latin typeface="Calibri"/>
              <a:cs typeface="Calibri"/>
            </a:endParaRPr>
          </a:p>
        </p:txBody>
      </p:sp>
      <p:sp>
        <p:nvSpPr>
          <p:cNvPr id="3" name="object 3"/>
          <p:cNvSpPr txBox="1"/>
          <p:nvPr/>
        </p:nvSpPr>
        <p:spPr>
          <a:xfrm>
            <a:off x="459740" y="759122"/>
            <a:ext cx="8161655" cy="6003925"/>
          </a:xfrm>
          <a:prstGeom prst="rect">
            <a:avLst/>
          </a:prstGeom>
        </p:spPr>
        <p:txBody>
          <a:bodyPr vert="horz" wrap="square" lIns="0" tIns="101600" rIns="0" bIns="0" rtlCol="0">
            <a:spAutoFit/>
          </a:bodyPr>
          <a:lstStyle/>
          <a:p>
            <a:pPr marL="431800" indent="-342900">
              <a:lnSpc>
                <a:spcPct val="100000"/>
              </a:lnSpc>
              <a:spcBef>
                <a:spcPts val="800"/>
              </a:spcBef>
              <a:buFont typeface="Microsoft Sans Serif"/>
              <a:buChar char="•"/>
              <a:tabLst>
                <a:tab pos="431800" algn="l"/>
              </a:tabLst>
            </a:pPr>
            <a:r>
              <a:rPr sz="2800" dirty="0">
                <a:latin typeface="Calibri"/>
                <a:cs typeface="Calibri"/>
              </a:rPr>
              <a:t>SQLite</a:t>
            </a:r>
            <a:r>
              <a:rPr sz="2800" spc="-130" dirty="0">
                <a:latin typeface="Times New Roman"/>
                <a:cs typeface="Times New Roman"/>
              </a:rPr>
              <a:t> </a:t>
            </a:r>
            <a:r>
              <a:rPr sz="2800" dirty="0">
                <a:latin typeface="Calibri"/>
                <a:cs typeface="Calibri"/>
              </a:rPr>
              <a:t>is</a:t>
            </a:r>
            <a:r>
              <a:rPr sz="2800" spc="-130" dirty="0">
                <a:latin typeface="Times New Roman"/>
                <a:cs typeface="Times New Roman"/>
              </a:rPr>
              <a:t> </a:t>
            </a:r>
            <a:r>
              <a:rPr sz="2800" spc="-10" dirty="0">
                <a:latin typeface="Calibri"/>
                <a:cs typeface="Calibri"/>
              </a:rPr>
              <a:t>available</a:t>
            </a:r>
            <a:r>
              <a:rPr sz="2800" spc="-145" dirty="0">
                <a:latin typeface="Times New Roman"/>
                <a:cs typeface="Times New Roman"/>
              </a:rPr>
              <a:t> </a:t>
            </a:r>
            <a:r>
              <a:rPr sz="2800" dirty="0">
                <a:latin typeface="Calibri"/>
                <a:cs typeface="Calibri"/>
              </a:rPr>
              <a:t>as</a:t>
            </a:r>
            <a:r>
              <a:rPr sz="2800" spc="-114" dirty="0">
                <a:latin typeface="Times New Roman"/>
                <a:cs typeface="Times New Roman"/>
              </a:rPr>
              <a:t> </a:t>
            </a:r>
            <a:r>
              <a:rPr sz="2800" dirty="0">
                <a:latin typeface="Calibri"/>
                <a:cs typeface="Calibri"/>
              </a:rPr>
              <a:t>a</a:t>
            </a:r>
            <a:r>
              <a:rPr sz="2800" spc="-130" dirty="0">
                <a:latin typeface="Times New Roman"/>
                <a:cs typeface="Times New Roman"/>
              </a:rPr>
              <a:t> </a:t>
            </a:r>
            <a:r>
              <a:rPr sz="2800" dirty="0">
                <a:latin typeface="Calibri"/>
                <a:cs typeface="Calibri"/>
              </a:rPr>
              <a:t>loadable</a:t>
            </a:r>
            <a:r>
              <a:rPr sz="2800" spc="-120" dirty="0">
                <a:latin typeface="Times New Roman"/>
                <a:cs typeface="Times New Roman"/>
              </a:rPr>
              <a:t> </a:t>
            </a:r>
            <a:r>
              <a:rPr sz="2800" dirty="0">
                <a:latin typeface="Calibri"/>
                <a:cs typeface="Calibri"/>
              </a:rPr>
              <a:t>python</a:t>
            </a:r>
            <a:r>
              <a:rPr sz="2800" spc="-100" dirty="0">
                <a:latin typeface="Times New Roman"/>
                <a:cs typeface="Times New Roman"/>
              </a:rPr>
              <a:t> </a:t>
            </a:r>
            <a:r>
              <a:rPr sz="2800" spc="-10" dirty="0">
                <a:latin typeface="Calibri"/>
                <a:cs typeface="Calibri"/>
              </a:rPr>
              <a:t>library</a:t>
            </a:r>
            <a:endParaRPr sz="2800">
              <a:latin typeface="Calibri"/>
              <a:cs typeface="Calibri"/>
            </a:endParaRPr>
          </a:p>
          <a:p>
            <a:pPr marL="832485" marR="921385" indent="-287020">
              <a:lnSpc>
                <a:spcPct val="100000"/>
              </a:lnSpc>
              <a:spcBef>
                <a:spcPts val="605"/>
              </a:spcBef>
            </a:pPr>
            <a:r>
              <a:rPr sz="2400" spc="630" dirty="0">
                <a:latin typeface="Microsoft Sans Serif"/>
                <a:cs typeface="Microsoft Sans Serif"/>
              </a:rPr>
              <a:t>–</a:t>
            </a:r>
            <a:r>
              <a:rPr sz="2400" spc="210" dirty="0">
                <a:latin typeface="Microsoft Sans Serif"/>
                <a:cs typeface="Microsoft Sans Serif"/>
              </a:rPr>
              <a:t> </a:t>
            </a:r>
            <a:r>
              <a:rPr sz="2400" spc="-65" dirty="0">
                <a:latin typeface="Calibri"/>
                <a:cs typeface="Calibri"/>
              </a:rPr>
              <a:t>You</a:t>
            </a:r>
            <a:r>
              <a:rPr sz="2400" spc="-85" dirty="0">
                <a:latin typeface="Times New Roman"/>
                <a:cs typeface="Times New Roman"/>
              </a:rPr>
              <a:t> </a:t>
            </a:r>
            <a:r>
              <a:rPr sz="2400" dirty="0">
                <a:latin typeface="Calibri"/>
                <a:cs typeface="Calibri"/>
              </a:rPr>
              <a:t>can</a:t>
            </a:r>
            <a:r>
              <a:rPr sz="2400" spc="-95" dirty="0">
                <a:latin typeface="Times New Roman"/>
                <a:cs typeface="Times New Roman"/>
              </a:rPr>
              <a:t> </a:t>
            </a:r>
            <a:r>
              <a:rPr sz="2400" dirty="0">
                <a:latin typeface="Calibri"/>
                <a:cs typeface="Calibri"/>
              </a:rPr>
              <a:t>use</a:t>
            </a:r>
            <a:r>
              <a:rPr sz="2400" spc="-95" dirty="0">
                <a:latin typeface="Times New Roman"/>
                <a:cs typeface="Times New Roman"/>
              </a:rPr>
              <a:t> </a:t>
            </a:r>
            <a:r>
              <a:rPr sz="2400" dirty="0">
                <a:latin typeface="Calibri"/>
                <a:cs typeface="Calibri"/>
              </a:rPr>
              <a:t>any</a:t>
            </a:r>
            <a:r>
              <a:rPr sz="2400" spc="-95" dirty="0">
                <a:latin typeface="Times New Roman"/>
                <a:cs typeface="Times New Roman"/>
              </a:rPr>
              <a:t> </a:t>
            </a:r>
            <a:r>
              <a:rPr sz="2400" dirty="0">
                <a:latin typeface="Calibri"/>
                <a:cs typeface="Calibri"/>
              </a:rPr>
              <a:t>SQL</a:t>
            </a:r>
            <a:r>
              <a:rPr sz="2400" spc="-110" dirty="0">
                <a:latin typeface="Times New Roman"/>
                <a:cs typeface="Times New Roman"/>
              </a:rPr>
              <a:t> </a:t>
            </a:r>
            <a:r>
              <a:rPr sz="2400" dirty="0">
                <a:latin typeface="Calibri"/>
                <a:cs typeface="Calibri"/>
              </a:rPr>
              <a:t>commands</a:t>
            </a:r>
            <a:r>
              <a:rPr sz="2400" spc="-105" dirty="0">
                <a:latin typeface="Times New Roman"/>
                <a:cs typeface="Times New Roman"/>
              </a:rPr>
              <a:t> </a:t>
            </a:r>
            <a:r>
              <a:rPr sz="2400" dirty="0">
                <a:latin typeface="Calibri"/>
                <a:cs typeface="Calibri"/>
              </a:rPr>
              <a:t>to</a:t>
            </a:r>
            <a:r>
              <a:rPr sz="2400" spc="-114" dirty="0">
                <a:latin typeface="Times New Roman"/>
                <a:cs typeface="Times New Roman"/>
              </a:rPr>
              <a:t> </a:t>
            </a:r>
            <a:r>
              <a:rPr sz="2400" spc="-10" dirty="0">
                <a:latin typeface="Calibri"/>
                <a:cs typeface="Calibri"/>
              </a:rPr>
              <a:t>create,</a:t>
            </a:r>
            <a:r>
              <a:rPr sz="2400" spc="-105" dirty="0">
                <a:latin typeface="Times New Roman"/>
                <a:cs typeface="Times New Roman"/>
              </a:rPr>
              <a:t> </a:t>
            </a:r>
            <a:r>
              <a:rPr sz="2400" dirty="0">
                <a:latin typeface="Calibri"/>
                <a:cs typeface="Calibri"/>
              </a:rPr>
              <a:t>add</a:t>
            </a:r>
            <a:r>
              <a:rPr sz="2400" spc="-95" dirty="0">
                <a:latin typeface="Times New Roman"/>
                <a:cs typeface="Times New Roman"/>
              </a:rPr>
              <a:t> </a:t>
            </a:r>
            <a:r>
              <a:rPr sz="2400" spc="-10" dirty="0">
                <a:latin typeface="Calibri"/>
                <a:cs typeface="Calibri"/>
              </a:rPr>
              <a:t>data,</a:t>
            </a:r>
            <a:r>
              <a:rPr sz="2400" spc="-10" dirty="0">
                <a:latin typeface="Times New Roman"/>
                <a:cs typeface="Times New Roman"/>
              </a:rPr>
              <a:t> </a:t>
            </a:r>
            <a:r>
              <a:rPr sz="2400" dirty="0">
                <a:latin typeface="Calibri"/>
                <a:cs typeface="Calibri"/>
              </a:rPr>
              <a:t>search,</a:t>
            </a:r>
            <a:r>
              <a:rPr sz="2400" spc="-125" dirty="0">
                <a:latin typeface="Times New Roman"/>
                <a:cs typeface="Times New Roman"/>
              </a:rPr>
              <a:t> </a:t>
            </a:r>
            <a:r>
              <a:rPr sz="2400" dirty="0">
                <a:latin typeface="Calibri"/>
                <a:cs typeface="Calibri"/>
              </a:rPr>
              <a:t>update</a:t>
            </a:r>
            <a:r>
              <a:rPr sz="2400" spc="-110" dirty="0">
                <a:latin typeface="Times New Roman"/>
                <a:cs typeface="Times New Roman"/>
              </a:rPr>
              <a:t> </a:t>
            </a:r>
            <a:r>
              <a:rPr sz="2400" dirty="0">
                <a:latin typeface="Calibri"/>
                <a:cs typeface="Calibri"/>
              </a:rPr>
              <a:t>and</a:t>
            </a:r>
            <a:r>
              <a:rPr sz="2400" spc="-110" dirty="0">
                <a:latin typeface="Times New Roman"/>
                <a:cs typeface="Times New Roman"/>
              </a:rPr>
              <a:t> </a:t>
            </a:r>
            <a:r>
              <a:rPr sz="2400" spc="-10" dirty="0">
                <a:latin typeface="Calibri"/>
                <a:cs typeface="Calibri"/>
              </a:rPr>
              <a:t>delete.</a:t>
            </a:r>
            <a:endParaRPr sz="2400">
              <a:latin typeface="Calibri"/>
              <a:cs typeface="Calibri"/>
            </a:endParaRPr>
          </a:p>
          <a:p>
            <a:pPr marL="12700">
              <a:lnSpc>
                <a:spcPct val="100000"/>
              </a:lnSpc>
              <a:spcBef>
                <a:spcPts val="2080"/>
              </a:spcBef>
            </a:pPr>
            <a:r>
              <a:rPr sz="2400" b="1" dirty="0">
                <a:latin typeface="Calibri"/>
                <a:cs typeface="Calibri"/>
              </a:rPr>
              <a:t>Python</a:t>
            </a:r>
            <a:r>
              <a:rPr sz="2400" spc="-75" dirty="0">
                <a:latin typeface="Times New Roman"/>
                <a:cs typeface="Times New Roman"/>
              </a:rPr>
              <a:t> </a:t>
            </a:r>
            <a:r>
              <a:rPr sz="2400" b="1" spc="-10" dirty="0">
                <a:latin typeface="Calibri"/>
                <a:cs typeface="Calibri"/>
              </a:rPr>
              <a:t>SQLite3</a:t>
            </a:r>
            <a:r>
              <a:rPr sz="2400" spc="-80" dirty="0">
                <a:latin typeface="Times New Roman"/>
                <a:cs typeface="Times New Roman"/>
              </a:rPr>
              <a:t> </a:t>
            </a:r>
            <a:r>
              <a:rPr sz="2400" b="1" spc="-10" dirty="0">
                <a:latin typeface="Calibri"/>
                <a:cs typeface="Calibri"/>
              </a:rPr>
              <a:t>module</a:t>
            </a:r>
            <a:endParaRPr sz="2400">
              <a:latin typeface="Calibri"/>
              <a:cs typeface="Calibri"/>
            </a:endParaRPr>
          </a:p>
          <a:p>
            <a:pPr marL="12700" marR="107950" indent="-8255">
              <a:lnSpc>
                <a:spcPct val="100000"/>
              </a:lnSpc>
              <a:buSzPct val="95833"/>
              <a:buFont typeface="Microsoft Sans Serif"/>
              <a:buChar char="•"/>
              <a:tabLst>
                <a:tab pos="118745" algn="l"/>
              </a:tabLst>
            </a:pPr>
            <a:r>
              <a:rPr sz="2400" b="1" dirty="0">
                <a:latin typeface="Calibri"/>
                <a:cs typeface="Calibri"/>
              </a:rPr>
              <a:t>	Python</a:t>
            </a:r>
            <a:r>
              <a:rPr sz="2400" spc="-85" dirty="0">
                <a:latin typeface="Times New Roman"/>
                <a:cs typeface="Times New Roman"/>
              </a:rPr>
              <a:t> </a:t>
            </a:r>
            <a:r>
              <a:rPr sz="2400" b="1" spc="-10" dirty="0">
                <a:latin typeface="Calibri"/>
                <a:cs typeface="Calibri"/>
              </a:rPr>
              <a:t>SQLite3</a:t>
            </a:r>
            <a:r>
              <a:rPr sz="2400" spc="-85" dirty="0">
                <a:latin typeface="Times New Roman"/>
                <a:cs typeface="Times New Roman"/>
              </a:rPr>
              <a:t> </a:t>
            </a:r>
            <a:r>
              <a:rPr sz="2400" dirty="0">
                <a:latin typeface="Calibri"/>
                <a:cs typeface="Calibri"/>
              </a:rPr>
              <a:t>module</a:t>
            </a:r>
            <a:r>
              <a:rPr sz="2400" spc="-100" dirty="0">
                <a:latin typeface="Times New Roman"/>
                <a:cs typeface="Times New Roman"/>
              </a:rPr>
              <a:t> </a:t>
            </a:r>
            <a:r>
              <a:rPr sz="2400" dirty="0">
                <a:latin typeface="Calibri"/>
                <a:cs typeface="Calibri"/>
              </a:rPr>
              <a:t>is</a:t>
            </a:r>
            <a:r>
              <a:rPr sz="2400" spc="-90" dirty="0">
                <a:latin typeface="Times New Roman"/>
                <a:cs typeface="Times New Roman"/>
              </a:rPr>
              <a:t> </a:t>
            </a:r>
            <a:r>
              <a:rPr sz="2400" dirty="0">
                <a:latin typeface="Calibri"/>
                <a:cs typeface="Calibri"/>
              </a:rPr>
              <a:t>used</a:t>
            </a:r>
            <a:r>
              <a:rPr sz="2400" spc="-95" dirty="0">
                <a:latin typeface="Times New Roman"/>
                <a:cs typeface="Times New Roman"/>
              </a:rPr>
              <a:t> </a:t>
            </a:r>
            <a:r>
              <a:rPr sz="2400" dirty="0">
                <a:latin typeface="Calibri"/>
                <a:cs typeface="Calibri"/>
              </a:rPr>
              <a:t>to</a:t>
            </a:r>
            <a:r>
              <a:rPr sz="2400" spc="-100" dirty="0">
                <a:latin typeface="Times New Roman"/>
                <a:cs typeface="Times New Roman"/>
              </a:rPr>
              <a:t> </a:t>
            </a:r>
            <a:r>
              <a:rPr sz="2400" spc="-20" dirty="0">
                <a:latin typeface="Calibri"/>
                <a:cs typeface="Calibri"/>
              </a:rPr>
              <a:t>integrate</a:t>
            </a:r>
            <a:r>
              <a:rPr sz="2400" spc="-105" dirty="0">
                <a:latin typeface="Times New Roman"/>
                <a:cs typeface="Times New Roman"/>
              </a:rPr>
              <a:t> </a:t>
            </a:r>
            <a:r>
              <a:rPr sz="2400" dirty="0">
                <a:latin typeface="Calibri"/>
                <a:cs typeface="Calibri"/>
              </a:rPr>
              <a:t>the</a:t>
            </a:r>
            <a:r>
              <a:rPr sz="2400" spc="-95" dirty="0">
                <a:latin typeface="Times New Roman"/>
                <a:cs typeface="Times New Roman"/>
              </a:rPr>
              <a:t> </a:t>
            </a:r>
            <a:r>
              <a:rPr sz="2400" dirty="0">
                <a:latin typeface="Calibri"/>
                <a:cs typeface="Calibri"/>
              </a:rPr>
              <a:t>SQLite</a:t>
            </a:r>
            <a:r>
              <a:rPr sz="2400" spc="-95" dirty="0">
                <a:latin typeface="Times New Roman"/>
                <a:cs typeface="Times New Roman"/>
              </a:rPr>
              <a:t> </a:t>
            </a:r>
            <a:r>
              <a:rPr sz="2400" spc="-10" dirty="0">
                <a:latin typeface="Calibri"/>
                <a:cs typeface="Calibri"/>
              </a:rPr>
              <a:t>database</a:t>
            </a:r>
            <a:r>
              <a:rPr sz="2400" spc="-10" dirty="0">
                <a:latin typeface="Times New Roman"/>
                <a:cs typeface="Times New Roman"/>
              </a:rPr>
              <a:t> </a:t>
            </a:r>
            <a:r>
              <a:rPr sz="2400" dirty="0">
                <a:latin typeface="Calibri"/>
                <a:cs typeface="Calibri"/>
              </a:rPr>
              <a:t>with</a:t>
            </a:r>
            <a:r>
              <a:rPr sz="2400" spc="-85" dirty="0">
                <a:latin typeface="Times New Roman"/>
                <a:cs typeface="Times New Roman"/>
              </a:rPr>
              <a:t> </a:t>
            </a:r>
            <a:r>
              <a:rPr sz="2400" spc="-10" dirty="0">
                <a:latin typeface="Calibri"/>
                <a:cs typeface="Calibri"/>
              </a:rPr>
              <a:t>Python.</a:t>
            </a:r>
            <a:endParaRPr sz="2400">
              <a:latin typeface="Calibri"/>
              <a:cs typeface="Calibri"/>
            </a:endParaRPr>
          </a:p>
          <a:p>
            <a:pPr marL="12700" marR="326390" indent="-8255">
              <a:lnSpc>
                <a:spcPct val="100000"/>
              </a:lnSpc>
              <a:buSzPct val="95833"/>
              <a:buFont typeface="Microsoft Sans Serif"/>
              <a:buChar char="•"/>
              <a:tabLst>
                <a:tab pos="118745" algn="l"/>
              </a:tabLst>
            </a:pPr>
            <a:r>
              <a:rPr sz="2400" dirty="0">
                <a:latin typeface="Calibri"/>
                <a:cs typeface="Calibri"/>
              </a:rPr>
              <a:t>	It</a:t>
            </a:r>
            <a:r>
              <a:rPr sz="2400" spc="-95" dirty="0">
                <a:latin typeface="Times New Roman"/>
                <a:cs typeface="Times New Roman"/>
              </a:rPr>
              <a:t> </a:t>
            </a:r>
            <a:r>
              <a:rPr sz="2400" dirty="0">
                <a:latin typeface="Calibri"/>
                <a:cs typeface="Calibri"/>
              </a:rPr>
              <a:t>is</a:t>
            </a:r>
            <a:r>
              <a:rPr sz="2400" spc="-80" dirty="0">
                <a:latin typeface="Times New Roman"/>
                <a:cs typeface="Times New Roman"/>
              </a:rPr>
              <a:t> </a:t>
            </a:r>
            <a:r>
              <a:rPr sz="2400" dirty="0">
                <a:latin typeface="Calibri"/>
                <a:cs typeface="Calibri"/>
              </a:rPr>
              <a:t>a</a:t>
            </a:r>
            <a:r>
              <a:rPr sz="2400" spc="-75" dirty="0">
                <a:latin typeface="Times New Roman"/>
                <a:cs typeface="Times New Roman"/>
              </a:rPr>
              <a:t> </a:t>
            </a:r>
            <a:r>
              <a:rPr sz="2400" spc="-20" dirty="0">
                <a:latin typeface="Calibri"/>
                <a:cs typeface="Calibri"/>
              </a:rPr>
              <a:t>standardized</a:t>
            </a:r>
            <a:r>
              <a:rPr sz="2400" spc="-85" dirty="0">
                <a:latin typeface="Times New Roman"/>
                <a:cs typeface="Times New Roman"/>
              </a:rPr>
              <a:t> </a:t>
            </a:r>
            <a:r>
              <a:rPr sz="2400" dirty="0">
                <a:latin typeface="Calibri"/>
                <a:cs typeface="Calibri"/>
              </a:rPr>
              <a:t>Python</a:t>
            </a:r>
            <a:r>
              <a:rPr sz="2400" spc="-85" dirty="0">
                <a:latin typeface="Times New Roman"/>
                <a:cs typeface="Times New Roman"/>
              </a:rPr>
              <a:t> </a:t>
            </a:r>
            <a:r>
              <a:rPr sz="2400" dirty="0">
                <a:latin typeface="Calibri"/>
                <a:cs typeface="Calibri"/>
              </a:rPr>
              <a:t>DBI</a:t>
            </a:r>
            <a:r>
              <a:rPr sz="2400" spc="-90" dirty="0">
                <a:latin typeface="Times New Roman"/>
                <a:cs typeface="Times New Roman"/>
              </a:rPr>
              <a:t> </a:t>
            </a:r>
            <a:r>
              <a:rPr sz="2400" dirty="0">
                <a:latin typeface="Calibri"/>
                <a:cs typeface="Calibri"/>
              </a:rPr>
              <a:t>API</a:t>
            </a:r>
            <a:r>
              <a:rPr sz="2400" spc="-95" dirty="0">
                <a:latin typeface="Times New Roman"/>
                <a:cs typeface="Times New Roman"/>
              </a:rPr>
              <a:t> </a:t>
            </a:r>
            <a:r>
              <a:rPr sz="2400" dirty="0">
                <a:latin typeface="Calibri"/>
                <a:cs typeface="Calibri"/>
              </a:rPr>
              <a:t>2.0</a:t>
            </a:r>
            <a:r>
              <a:rPr sz="2400" spc="-80" dirty="0">
                <a:latin typeface="Times New Roman"/>
                <a:cs typeface="Times New Roman"/>
              </a:rPr>
              <a:t> </a:t>
            </a:r>
            <a:r>
              <a:rPr sz="2400" dirty="0">
                <a:latin typeface="Calibri"/>
                <a:cs typeface="Calibri"/>
              </a:rPr>
              <a:t>and</a:t>
            </a:r>
            <a:r>
              <a:rPr sz="2400" spc="-75" dirty="0">
                <a:latin typeface="Times New Roman"/>
                <a:cs typeface="Times New Roman"/>
              </a:rPr>
              <a:t> </a:t>
            </a:r>
            <a:r>
              <a:rPr sz="2400" spc="-10" dirty="0">
                <a:latin typeface="Calibri"/>
                <a:cs typeface="Calibri"/>
              </a:rPr>
              <a:t>provides</a:t>
            </a:r>
            <a:r>
              <a:rPr sz="2400" spc="-75" dirty="0">
                <a:latin typeface="Times New Roman"/>
                <a:cs typeface="Times New Roman"/>
              </a:rPr>
              <a:t> </a:t>
            </a:r>
            <a:r>
              <a:rPr sz="2400" spc="-50" dirty="0">
                <a:latin typeface="Calibri"/>
                <a:cs typeface="Calibri"/>
              </a:rPr>
              <a:t>a</a:t>
            </a:r>
            <a:r>
              <a:rPr sz="2400" spc="-50" dirty="0">
                <a:latin typeface="Times New Roman"/>
                <a:cs typeface="Times New Roman"/>
              </a:rPr>
              <a:t> </a:t>
            </a:r>
            <a:r>
              <a:rPr sz="2400" spc="-20" dirty="0">
                <a:latin typeface="Calibri"/>
                <a:cs typeface="Calibri"/>
              </a:rPr>
              <a:t>straightforward</a:t>
            </a:r>
            <a:r>
              <a:rPr sz="2400" spc="-100" dirty="0">
                <a:latin typeface="Times New Roman"/>
                <a:cs typeface="Times New Roman"/>
              </a:rPr>
              <a:t> </a:t>
            </a:r>
            <a:r>
              <a:rPr sz="2400" dirty="0">
                <a:latin typeface="Calibri"/>
                <a:cs typeface="Calibri"/>
              </a:rPr>
              <a:t>and</a:t>
            </a:r>
            <a:r>
              <a:rPr sz="2400" spc="-65" dirty="0">
                <a:latin typeface="Times New Roman"/>
                <a:cs typeface="Times New Roman"/>
              </a:rPr>
              <a:t> </a:t>
            </a:r>
            <a:r>
              <a:rPr sz="2400" spc="-10" dirty="0">
                <a:latin typeface="Calibri"/>
                <a:cs typeface="Calibri"/>
              </a:rPr>
              <a:t>simple-</a:t>
            </a:r>
            <a:r>
              <a:rPr sz="2400" spc="-25" dirty="0">
                <a:latin typeface="Calibri"/>
                <a:cs typeface="Calibri"/>
              </a:rPr>
              <a:t>to-</a:t>
            </a:r>
            <a:r>
              <a:rPr sz="2400" dirty="0">
                <a:latin typeface="Calibri"/>
                <a:cs typeface="Calibri"/>
              </a:rPr>
              <a:t>use</a:t>
            </a:r>
            <a:r>
              <a:rPr sz="2400" spc="-60" dirty="0">
                <a:latin typeface="Times New Roman"/>
                <a:cs typeface="Times New Roman"/>
              </a:rPr>
              <a:t> </a:t>
            </a:r>
            <a:r>
              <a:rPr sz="2400" spc="-20" dirty="0">
                <a:latin typeface="Calibri"/>
                <a:cs typeface="Calibri"/>
              </a:rPr>
              <a:t>interface</a:t>
            </a:r>
            <a:r>
              <a:rPr sz="2400" spc="-75" dirty="0">
                <a:latin typeface="Times New Roman"/>
                <a:cs typeface="Times New Roman"/>
              </a:rPr>
              <a:t> </a:t>
            </a:r>
            <a:r>
              <a:rPr sz="2400" dirty="0">
                <a:latin typeface="Calibri"/>
                <a:cs typeface="Calibri"/>
              </a:rPr>
              <a:t>for</a:t>
            </a:r>
            <a:r>
              <a:rPr sz="2400" spc="-70" dirty="0">
                <a:latin typeface="Times New Roman"/>
                <a:cs typeface="Times New Roman"/>
              </a:rPr>
              <a:t> </a:t>
            </a:r>
            <a:r>
              <a:rPr sz="2400" spc="-10" dirty="0">
                <a:latin typeface="Calibri"/>
                <a:cs typeface="Calibri"/>
              </a:rPr>
              <a:t>interacting</a:t>
            </a:r>
            <a:r>
              <a:rPr sz="2400" spc="-95" dirty="0">
                <a:latin typeface="Times New Roman"/>
                <a:cs typeface="Times New Roman"/>
              </a:rPr>
              <a:t> </a:t>
            </a:r>
            <a:r>
              <a:rPr sz="2400" spc="-20" dirty="0">
                <a:latin typeface="Calibri"/>
                <a:cs typeface="Calibri"/>
              </a:rPr>
              <a:t>with</a:t>
            </a:r>
            <a:r>
              <a:rPr sz="2400" spc="-20" dirty="0">
                <a:latin typeface="Times New Roman"/>
                <a:cs typeface="Times New Roman"/>
              </a:rPr>
              <a:t> </a:t>
            </a:r>
            <a:r>
              <a:rPr sz="2400" dirty="0">
                <a:latin typeface="Calibri"/>
                <a:cs typeface="Calibri"/>
              </a:rPr>
              <a:t>SQLite</a:t>
            </a:r>
            <a:r>
              <a:rPr sz="2400" spc="-120" dirty="0">
                <a:latin typeface="Times New Roman"/>
                <a:cs typeface="Times New Roman"/>
              </a:rPr>
              <a:t> </a:t>
            </a:r>
            <a:r>
              <a:rPr sz="2400" spc="-10" dirty="0">
                <a:latin typeface="Calibri"/>
                <a:cs typeface="Calibri"/>
              </a:rPr>
              <a:t>databases.</a:t>
            </a:r>
            <a:endParaRPr sz="2400">
              <a:latin typeface="Calibri"/>
              <a:cs typeface="Calibri"/>
            </a:endParaRPr>
          </a:p>
          <a:p>
            <a:pPr marL="12700" marR="528320" indent="-8255">
              <a:lnSpc>
                <a:spcPct val="100000"/>
              </a:lnSpc>
              <a:spcBef>
                <a:spcPts val="5"/>
              </a:spcBef>
              <a:buSzPct val="95833"/>
              <a:buFont typeface="Microsoft Sans Serif"/>
              <a:buChar char="•"/>
              <a:tabLst>
                <a:tab pos="118745" algn="l"/>
              </a:tabLst>
            </a:pPr>
            <a:r>
              <a:rPr sz="2400" dirty="0">
                <a:latin typeface="Calibri"/>
                <a:cs typeface="Calibri"/>
              </a:rPr>
              <a:t>	There</a:t>
            </a:r>
            <a:r>
              <a:rPr sz="2400" spc="-70" dirty="0">
                <a:latin typeface="Times New Roman"/>
                <a:cs typeface="Times New Roman"/>
              </a:rPr>
              <a:t> </a:t>
            </a:r>
            <a:r>
              <a:rPr sz="2400" dirty="0">
                <a:latin typeface="Calibri"/>
                <a:cs typeface="Calibri"/>
              </a:rPr>
              <a:t>is</a:t>
            </a:r>
            <a:r>
              <a:rPr sz="2400" spc="-80" dirty="0">
                <a:latin typeface="Times New Roman"/>
                <a:cs typeface="Times New Roman"/>
              </a:rPr>
              <a:t> </a:t>
            </a:r>
            <a:r>
              <a:rPr sz="2400" dirty="0">
                <a:latin typeface="Calibri"/>
                <a:cs typeface="Calibri"/>
              </a:rPr>
              <a:t>no</a:t>
            </a:r>
            <a:r>
              <a:rPr sz="2400" spc="-90" dirty="0">
                <a:latin typeface="Times New Roman"/>
                <a:cs typeface="Times New Roman"/>
              </a:rPr>
              <a:t> </a:t>
            </a:r>
            <a:r>
              <a:rPr sz="2400" dirty="0">
                <a:latin typeface="Calibri"/>
                <a:cs typeface="Calibri"/>
              </a:rPr>
              <a:t>need</a:t>
            </a:r>
            <a:r>
              <a:rPr sz="2400" spc="-80" dirty="0">
                <a:latin typeface="Times New Roman"/>
                <a:cs typeface="Times New Roman"/>
              </a:rPr>
              <a:t> </a:t>
            </a:r>
            <a:r>
              <a:rPr sz="2400" dirty="0">
                <a:latin typeface="Calibri"/>
                <a:cs typeface="Calibri"/>
              </a:rPr>
              <a:t>to</a:t>
            </a:r>
            <a:r>
              <a:rPr sz="2400" spc="-90" dirty="0">
                <a:latin typeface="Times New Roman"/>
                <a:cs typeface="Times New Roman"/>
              </a:rPr>
              <a:t> </a:t>
            </a:r>
            <a:r>
              <a:rPr sz="2400" spc="-10" dirty="0">
                <a:latin typeface="Calibri"/>
                <a:cs typeface="Calibri"/>
              </a:rPr>
              <a:t>install</a:t>
            </a:r>
            <a:r>
              <a:rPr sz="2400" spc="-105" dirty="0">
                <a:latin typeface="Times New Roman"/>
                <a:cs typeface="Times New Roman"/>
              </a:rPr>
              <a:t> </a:t>
            </a:r>
            <a:r>
              <a:rPr sz="2400" dirty="0">
                <a:latin typeface="Calibri"/>
                <a:cs typeface="Calibri"/>
              </a:rPr>
              <a:t>this</a:t>
            </a:r>
            <a:r>
              <a:rPr sz="2400" spc="-85" dirty="0">
                <a:latin typeface="Times New Roman"/>
                <a:cs typeface="Times New Roman"/>
              </a:rPr>
              <a:t> </a:t>
            </a:r>
            <a:r>
              <a:rPr sz="2400" dirty="0">
                <a:latin typeface="Calibri"/>
                <a:cs typeface="Calibri"/>
              </a:rPr>
              <a:t>module</a:t>
            </a:r>
            <a:r>
              <a:rPr sz="2400" spc="-80" dirty="0">
                <a:latin typeface="Times New Roman"/>
                <a:cs typeface="Times New Roman"/>
              </a:rPr>
              <a:t> </a:t>
            </a:r>
            <a:r>
              <a:rPr sz="2400" spc="-20" dirty="0">
                <a:latin typeface="Calibri"/>
                <a:cs typeface="Calibri"/>
              </a:rPr>
              <a:t>separately</a:t>
            </a:r>
            <a:r>
              <a:rPr sz="2400" spc="-100" dirty="0">
                <a:latin typeface="Times New Roman"/>
                <a:cs typeface="Times New Roman"/>
              </a:rPr>
              <a:t> </a:t>
            </a:r>
            <a:r>
              <a:rPr sz="2400" dirty="0">
                <a:latin typeface="Calibri"/>
                <a:cs typeface="Calibri"/>
              </a:rPr>
              <a:t>as</a:t>
            </a:r>
            <a:r>
              <a:rPr sz="2400" spc="-80" dirty="0">
                <a:latin typeface="Times New Roman"/>
                <a:cs typeface="Times New Roman"/>
              </a:rPr>
              <a:t> </a:t>
            </a:r>
            <a:r>
              <a:rPr sz="2400" dirty="0">
                <a:latin typeface="Calibri"/>
                <a:cs typeface="Calibri"/>
              </a:rPr>
              <a:t>it</a:t>
            </a:r>
            <a:r>
              <a:rPr sz="2400" spc="-95" dirty="0">
                <a:latin typeface="Times New Roman"/>
                <a:cs typeface="Times New Roman"/>
              </a:rPr>
              <a:t> </a:t>
            </a:r>
            <a:r>
              <a:rPr sz="2400" spc="-10" dirty="0">
                <a:latin typeface="Calibri"/>
                <a:cs typeface="Calibri"/>
              </a:rPr>
              <a:t>comes</a:t>
            </a:r>
            <a:r>
              <a:rPr sz="2400" spc="-10" dirty="0">
                <a:latin typeface="Times New Roman"/>
                <a:cs typeface="Times New Roman"/>
              </a:rPr>
              <a:t> </a:t>
            </a:r>
            <a:r>
              <a:rPr sz="2400" dirty="0">
                <a:latin typeface="Calibri"/>
                <a:cs typeface="Calibri"/>
              </a:rPr>
              <a:t>along</a:t>
            </a:r>
            <a:r>
              <a:rPr sz="2400" spc="-85" dirty="0">
                <a:latin typeface="Times New Roman"/>
                <a:cs typeface="Times New Roman"/>
              </a:rPr>
              <a:t> </a:t>
            </a:r>
            <a:r>
              <a:rPr sz="2400" dirty="0">
                <a:latin typeface="Calibri"/>
                <a:cs typeface="Calibri"/>
              </a:rPr>
              <a:t>with</a:t>
            </a:r>
            <a:r>
              <a:rPr sz="2400" spc="-90" dirty="0">
                <a:latin typeface="Times New Roman"/>
                <a:cs typeface="Times New Roman"/>
              </a:rPr>
              <a:t> </a:t>
            </a:r>
            <a:r>
              <a:rPr sz="2400" dirty="0">
                <a:latin typeface="Calibri"/>
                <a:cs typeface="Calibri"/>
              </a:rPr>
              <a:t>Python</a:t>
            </a:r>
            <a:r>
              <a:rPr sz="2400" spc="-85" dirty="0">
                <a:latin typeface="Times New Roman"/>
                <a:cs typeface="Times New Roman"/>
              </a:rPr>
              <a:t> </a:t>
            </a:r>
            <a:r>
              <a:rPr sz="2400" spc="-10" dirty="0">
                <a:latin typeface="Calibri"/>
                <a:cs typeface="Calibri"/>
              </a:rPr>
              <a:t>after</a:t>
            </a:r>
            <a:r>
              <a:rPr sz="2400" spc="-85" dirty="0">
                <a:latin typeface="Times New Roman"/>
                <a:cs typeface="Times New Roman"/>
              </a:rPr>
              <a:t> </a:t>
            </a:r>
            <a:r>
              <a:rPr sz="2400" dirty="0">
                <a:latin typeface="Calibri"/>
                <a:cs typeface="Calibri"/>
              </a:rPr>
              <a:t>the</a:t>
            </a:r>
            <a:r>
              <a:rPr sz="2400" spc="-75" dirty="0">
                <a:latin typeface="Times New Roman"/>
                <a:cs typeface="Times New Roman"/>
              </a:rPr>
              <a:t> </a:t>
            </a:r>
            <a:r>
              <a:rPr sz="2400" dirty="0">
                <a:latin typeface="Calibri"/>
                <a:cs typeface="Calibri"/>
              </a:rPr>
              <a:t>2.5x</a:t>
            </a:r>
            <a:r>
              <a:rPr sz="2400" spc="-90" dirty="0">
                <a:latin typeface="Times New Roman"/>
                <a:cs typeface="Times New Roman"/>
              </a:rPr>
              <a:t> </a:t>
            </a:r>
            <a:r>
              <a:rPr sz="2400" spc="-10" dirty="0">
                <a:latin typeface="Calibri"/>
                <a:cs typeface="Calibri"/>
              </a:rPr>
              <a:t>version.</a:t>
            </a:r>
            <a:endParaRPr sz="2400">
              <a:latin typeface="Calibri"/>
              <a:cs typeface="Calibri"/>
            </a:endParaRPr>
          </a:p>
          <a:p>
            <a:pPr marL="12700" marR="5080" indent="-8255">
              <a:lnSpc>
                <a:spcPct val="100000"/>
              </a:lnSpc>
              <a:buSzPct val="95833"/>
              <a:buFont typeface="Microsoft Sans Serif"/>
              <a:buChar char="•"/>
              <a:tabLst>
                <a:tab pos="118745" algn="l"/>
              </a:tabLst>
            </a:pPr>
            <a:r>
              <a:rPr sz="2400" spc="-125" dirty="0">
                <a:latin typeface="Calibri"/>
                <a:cs typeface="Calibri"/>
              </a:rPr>
              <a:t>	To</a:t>
            </a:r>
            <a:r>
              <a:rPr sz="2400" spc="-60" dirty="0">
                <a:latin typeface="Times New Roman"/>
                <a:cs typeface="Times New Roman"/>
              </a:rPr>
              <a:t> </a:t>
            </a:r>
            <a:r>
              <a:rPr sz="2400" dirty="0">
                <a:latin typeface="Calibri"/>
                <a:cs typeface="Calibri"/>
              </a:rPr>
              <a:t>use</a:t>
            </a:r>
            <a:r>
              <a:rPr sz="2400" spc="-130" dirty="0">
                <a:latin typeface="Times New Roman"/>
                <a:cs typeface="Times New Roman"/>
              </a:rPr>
              <a:t> </a:t>
            </a:r>
            <a:r>
              <a:rPr sz="2400" dirty="0">
                <a:latin typeface="Calibri"/>
                <a:cs typeface="Calibri"/>
              </a:rPr>
              <a:t>sqlite3</a:t>
            </a:r>
            <a:r>
              <a:rPr sz="2400" spc="-95" dirty="0">
                <a:latin typeface="Times New Roman"/>
                <a:cs typeface="Times New Roman"/>
              </a:rPr>
              <a:t> </a:t>
            </a:r>
            <a:r>
              <a:rPr sz="2400" dirty="0">
                <a:latin typeface="Calibri"/>
                <a:cs typeface="Calibri"/>
              </a:rPr>
              <a:t>module,</a:t>
            </a:r>
            <a:r>
              <a:rPr sz="2400" spc="-110" dirty="0">
                <a:latin typeface="Times New Roman"/>
                <a:cs typeface="Times New Roman"/>
              </a:rPr>
              <a:t> </a:t>
            </a:r>
            <a:r>
              <a:rPr sz="2400" dirty="0">
                <a:latin typeface="Calibri"/>
                <a:cs typeface="Calibri"/>
              </a:rPr>
              <a:t>you</a:t>
            </a:r>
            <a:r>
              <a:rPr sz="2400" spc="-105" dirty="0">
                <a:latin typeface="Times New Roman"/>
                <a:cs typeface="Times New Roman"/>
              </a:rPr>
              <a:t> </a:t>
            </a:r>
            <a:r>
              <a:rPr sz="2400" dirty="0">
                <a:latin typeface="Calibri"/>
                <a:cs typeface="Calibri"/>
              </a:rPr>
              <a:t>must</a:t>
            </a:r>
            <a:r>
              <a:rPr sz="2400" spc="-110" dirty="0">
                <a:latin typeface="Times New Roman"/>
                <a:cs typeface="Times New Roman"/>
              </a:rPr>
              <a:t> </a:t>
            </a:r>
            <a:r>
              <a:rPr sz="2400" spc="-10" dirty="0">
                <a:latin typeface="Calibri"/>
                <a:cs typeface="Calibri"/>
              </a:rPr>
              <a:t>first</a:t>
            </a:r>
            <a:r>
              <a:rPr sz="2400" spc="-105" dirty="0">
                <a:latin typeface="Times New Roman"/>
                <a:cs typeface="Times New Roman"/>
              </a:rPr>
              <a:t> </a:t>
            </a:r>
            <a:r>
              <a:rPr sz="2400" spc="-10" dirty="0">
                <a:latin typeface="Calibri"/>
                <a:cs typeface="Calibri"/>
              </a:rPr>
              <a:t>create</a:t>
            </a:r>
            <a:r>
              <a:rPr sz="2400" spc="-114" dirty="0">
                <a:latin typeface="Times New Roman"/>
                <a:cs typeface="Times New Roman"/>
              </a:rPr>
              <a:t> </a:t>
            </a:r>
            <a:r>
              <a:rPr sz="2400" dirty="0">
                <a:latin typeface="Calibri"/>
                <a:cs typeface="Calibri"/>
              </a:rPr>
              <a:t>a</a:t>
            </a:r>
            <a:r>
              <a:rPr sz="2400" spc="-95" dirty="0">
                <a:latin typeface="Times New Roman"/>
                <a:cs typeface="Times New Roman"/>
              </a:rPr>
              <a:t> </a:t>
            </a:r>
            <a:r>
              <a:rPr sz="2400" dirty="0">
                <a:latin typeface="Calibri"/>
                <a:cs typeface="Calibri"/>
              </a:rPr>
              <a:t>connection</a:t>
            </a:r>
            <a:r>
              <a:rPr sz="2400" spc="-110" dirty="0">
                <a:latin typeface="Times New Roman"/>
                <a:cs typeface="Times New Roman"/>
              </a:rPr>
              <a:t> </a:t>
            </a:r>
            <a:r>
              <a:rPr sz="2400" spc="-10" dirty="0">
                <a:latin typeface="Calibri"/>
                <a:cs typeface="Calibri"/>
              </a:rPr>
              <a:t>object</a:t>
            </a:r>
            <a:r>
              <a:rPr sz="2400" spc="-10" dirty="0">
                <a:latin typeface="Times New Roman"/>
                <a:cs typeface="Times New Roman"/>
              </a:rPr>
              <a:t> </a:t>
            </a:r>
            <a:r>
              <a:rPr sz="2400" dirty="0">
                <a:latin typeface="Calibri"/>
                <a:cs typeface="Calibri"/>
              </a:rPr>
              <a:t>that</a:t>
            </a:r>
            <a:r>
              <a:rPr sz="2400" spc="-125" dirty="0">
                <a:latin typeface="Times New Roman"/>
                <a:cs typeface="Times New Roman"/>
              </a:rPr>
              <a:t> </a:t>
            </a:r>
            <a:r>
              <a:rPr sz="2400" spc="-10" dirty="0">
                <a:latin typeface="Calibri"/>
                <a:cs typeface="Calibri"/>
              </a:rPr>
              <a:t>represents</a:t>
            </a:r>
            <a:r>
              <a:rPr sz="2400" spc="-105" dirty="0">
                <a:latin typeface="Times New Roman"/>
                <a:cs typeface="Times New Roman"/>
              </a:rPr>
              <a:t> </a:t>
            </a:r>
            <a:r>
              <a:rPr sz="2400" dirty="0">
                <a:latin typeface="Calibri"/>
                <a:cs typeface="Calibri"/>
              </a:rPr>
              <a:t>the</a:t>
            </a:r>
            <a:r>
              <a:rPr sz="2400" spc="-105" dirty="0">
                <a:latin typeface="Times New Roman"/>
                <a:cs typeface="Times New Roman"/>
              </a:rPr>
              <a:t> </a:t>
            </a:r>
            <a:r>
              <a:rPr sz="2400" spc="-10" dirty="0">
                <a:latin typeface="Calibri"/>
                <a:cs typeface="Calibri"/>
              </a:rPr>
              <a:t>database</a:t>
            </a:r>
            <a:r>
              <a:rPr sz="2400" spc="-120" dirty="0">
                <a:latin typeface="Times New Roman"/>
                <a:cs typeface="Times New Roman"/>
              </a:rPr>
              <a:t> </a:t>
            </a:r>
            <a:r>
              <a:rPr sz="2400" dirty="0">
                <a:latin typeface="Calibri"/>
                <a:cs typeface="Calibri"/>
              </a:rPr>
              <a:t>and</a:t>
            </a:r>
            <a:r>
              <a:rPr sz="2400" spc="-110" dirty="0">
                <a:latin typeface="Times New Roman"/>
                <a:cs typeface="Times New Roman"/>
              </a:rPr>
              <a:t> </a:t>
            </a:r>
            <a:r>
              <a:rPr sz="2400" dirty="0">
                <a:latin typeface="Calibri"/>
                <a:cs typeface="Calibri"/>
              </a:rPr>
              <a:t>then</a:t>
            </a:r>
            <a:r>
              <a:rPr sz="2400" spc="-105" dirty="0">
                <a:latin typeface="Times New Roman"/>
                <a:cs typeface="Times New Roman"/>
              </a:rPr>
              <a:t> </a:t>
            </a:r>
            <a:r>
              <a:rPr sz="2400" dirty="0">
                <a:latin typeface="Calibri"/>
                <a:cs typeface="Calibri"/>
              </a:rPr>
              <a:t>optionally</a:t>
            </a:r>
            <a:r>
              <a:rPr sz="2400" spc="-120" dirty="0">
                <a:latin typeface="Times New Roman"/>
                <a:cs typeface="Times New Roman"/>
              </a:rPr>
              <a:t> </a:t>
            </a:r>
            <a:r>
              <a:rPr sz="2400" dirty="0">
                <a:latin typeface="Calibri"/>
                <a:cs typeface="Calibri"/>
              </a:rPr>
              <a:t>you</a:t>
            </a:r>
            <a:r>
              <a:rPr sz="2400" spc="-114" dirty="0">
                <a:latin typeface="Times New Roman"/>
                <a:cs typeface="Times New Roman"/>
              </a:rPr>
              <a:t> </a:t>
            </a:r>
            <a:r>
              <a:rPr sz="2400" dirty="0">
                <a:latin typeface="Calibri"/>
                <a:cs typeface="Calibri"/>
              </a:rPr>
              <a:t>can</a:t>
            </a:r>
            <a:r>
              <a:rPr sz="2400" spc="-125" dirty="0">
                <a:latin typeface="Times New Roman"/>
                <a:cs typeface="Times New Roman"/>
              </a:rPr>
              <a:t> </a:t>
            </a:r>
            <a:r>
              <a:rPr sz="2400" spc="-10" dirty="0">
                <a:latin typeface="Calibri"/>
                <a:cs typeface="Calibri"/>
              </a:rPr>
              <a:t>create</a:t>
            </a:r>
            <a:r>
              <a:rPr sz="2400" spc="-114" dirty="0">
                <a:latin typeface="Times New Roman"/>
                <a:cs typeface="Times New Roman"/>
              </a:rPr>
              <a:t> </a:t>
            </a:r>
            <a:r>
              <a:rPr sz="2400" spc="-50" dirty="0">
                <a:latin typeface="Calibri"/>
                <a:cs typeface="Calibri"/>
              </a:rPr>
              <a:t>a</a:t>
            </a:r>
            <a:r>
              <a:rPr sz="2400" spc="-50" dirty="0">
                <a:latin typeface="Times New Roman"/>
                <a:cs typeface="Times New Roman"/>
              </a:rPr>
              <a:t> </a:t>
            </a:r>
            <a:r>
              <a:rPr sz="2400" dirty="0">
                <a:latin typeface="Calibri"/>
                <a:cs typeface="Calibri"/>
              </a:rPr>
              <a:t>cursor</a:t>
            </a:r>
            <a:r>
              <a:rPr sz="2400" spc="-100" dirty="0">
                <a:latin typeface="Times New Roman"/>
                <a:cs typeface="Times New Roman"/>
              </a:rPr>
              <a:t> </a:t>
            </a:r>
            <a:r>
              <a:rPr sz="2400" dirty="0">
                <a:latin typeface="Calibri"/>
                <a:cs typeface="Calibri"/>
              </a:rPr>
              <a:t>object,</a:t>
            </a:r>
            <a:r>
              <a:rPr sz="2400" spc="-90" dirty="0">
                <a:latin typeface="Times New Roman"/>
                <a:cs typeface="Times New Roman"/>
              </a:rPr>
              <a:t> </a:t>
            </a:r>
            <a:r>
              <a:rPr sz="2400" dirty="0">
                <a:latin typeface="Calibri"/>
                <a:cs typeface="Calibri"/>
              </a:rPr>
              <a:t>which</a:t>
            </a:r>
            <a:r>
              <a:rPr sz="2400" spc="-95" dirty="0">
                <a:latin typeface="Times New Roman"/>
                <a:cs typeface="Times New Roman"/>
              </a:rPr>
              <a:t> </a:t>
            </a:r>
            <a:r>
              <a:rPr sz="2400" dirty="0">
                <a:latin typeface="Calibri"/>
                <a:cs typeface="Calibri"/>
              </a:rPr>
              <a:t>will</a:t>
            </a:r>
            <a:r>
              <a:rPr sz="2400" spc="-100" dirty="0">
                <a:latin typeface="Times New Roman"/>
                <a:cs typeface="Times New Roman"/>
              </a:rPr>
              <a:t> </a:t>
            </a:r>
            <a:r>
              <a:rPr sz="2400" dirty="0">
                <a:latin typeface="Calibri"/>
                <a:cs typeface="Calibri"/>
              </a:rPr>
              <a:t>help</a:t>
            </a:r>
            <a:r>
              <a:rPr sz="2400" spc="-85" dirty="0">
                <a:latin typeface="Times New Roman"/>
                <a:cs typeface="Times New Roman"/>
              </a:rPr>
              <a:t> </a:t>
            </a:r>
            <a:r>
              <a:rPr sz="2400" dirty="0">
                <a:latin typeface="Calibri"/>
                <a:cs typeface="Calibri"/>
              </a:rPr>
              <a:t>you</a:t>
            </a:r>
            <a:r>
              <a:rPr sz="2400" spc="-95" dirty="0">
                <a:latin typeface="Times New Roman"/>
                <a:cs typeface="Times New Roman"/>
              </a:rPr>
              <a:t> </a:t>
            </a:r>
            <a:r>
              <a:rPr sz="2400" dirty="0">
                <a:latin typeface="Calibri"/>
                <a:cs typeface="Calibri"/>
              </a:rPr>
              <a:t>in</a:t>
            </a:r>
            <a:r>
              <a:rPr sz="2400" spc="-90" dirty="0">
                <a:latin typeface="Times New Roman"/>
                <a:cs typeface="Times New Roman"/>
              </a:rPr>
              <a:t> </a:t>
            </a:r>
            <a:r>
              <a:rPr sz="2400" spc="-10" dirty="0">
                <a:latin typeface="Calibri"/>
                <a:cs typeface="Calibri"/>
              </a:rPr>
              <a:t>executing</a:t>
            </a:r>
            <a:r>
              <a:rPr sz="2400" spc="-114" dirty="0">
                <a:latin typeface="Times New Roman"/>
                <a:cs typeface="Times New Roman"/>
              </a:rPr>
              <a:t> </a:t>
            </a:r>
            <a:r>
              <a:rPr sz="2400" dirty="0">
                <a:latin typeface="Calibri"/>
                <a:cs typeface="Calibri"/>
              </a:rPr>
              <a:t>all</a:t>
            </a:r>
            <a:r>
              <a:rPr sz="2400" spc="-95" dirty="0">
                <a:latin typeface="Times New Roman"/>
                <a:cs typeface="Times New Roman"/>
              </a:rPr>
              <a:t> </a:t>
            </a:r>
            <a:r>
              <a:rPr sz="2400" dirty="0">
                <a:latin typeface="Calibri"/>
                <a:cs typeface="Calibri"/>
              </a:rPr>
              <a:t>the</a:t>
            </a:r>
            <a:r>
              <a:rPr sz="2400" spc="-95" dirty="0">
                <a:latin typeface="Times New Roman"/>
                <a:cs typeface="Times New Roman"/>
              </a:rPr>
              <a:t> </a:t>
            </a:r>
            <a:r>
              <a:rPr sz="2400" spc="-25" dirty="0">
                <a:latin typeface="Calibri"/>
                <a:cs typeface="Calibri"/>
              </a:rPr>
              <a:t>SQL</a:t>
            </a:r>
            <a:r>
              <a:rPr sz="2400" spc="-25" dirty="0">
                <a:latin typeface="Times New Roman"/>
                <a:cs typeface="Times New Roman"/>
              </a:rPr>
              <a:t> </a:t>
            </a:r>
            <a:r>
              <a:rPr sz="2400" spc="-10" dirty="0">
                <a:latin typeface="Calibri"/>
                <a:cs typeface="Calibri"/>
              </a:rPr>
              <a:t>statements.</a:t>
            </a:r>
            <a:endParaRPr sz="2400">
              <a:latin typeface="Calibri"/>
              <a:cs typeface="Calibri"/>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5488" y="461589"/>
            <a:ext cx="3652520"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SQLite</a:t>
            </a:r>
            <a:r>
              <a:rPr sz="4400" b="0" spc="-170" dirty="0">
                <a:latin typeface="Times New Roman"/>
                <a:cs typeface="Times New Roman"/>
              </a:rPr>
              <a:t> </a:t>
            </a:r>
            <a:r>
              <a:rPr sz="4400" b="0" spc="-10" dirty="0">
                <a:latin typeface="Calibri"/>
                <a:cs typeface="Calibri"/>
              </a:rPr>
              <a:t>Methods</a:t>
            </a:r>
            <a:endParaRPr sz="4400">
              <a:latin typeface="Calibri"/>
              <a:cs typeface="Calibri"/>
            </a:endParaRPr>
          </a:p>
        </p:txBody>
      </p:sp>
      <p:sp>
        <p:nvSpPr>
          <p:cNvPr id="3" name="object 3"/>
          <p:cNvSpPr txBox="1"/>
          <p:nvPr/>
        </p:nvSpPr>
        <p:spPr>
          <a:xfrm>
            <a:off x="535940" y="1544773"/>
            <a:ext cx="3875404" cy="4598670"/>
          </a:xfrm>
          <a:prstGeom prst="rect">
            <a:avLst/>
          </a:prstGeom>
        </p:spPr>
        <p:txBody>
          <a:bodyPr vert="horz" wrap="square" lIns="0" tIns="12065" rIns="0" bIns="0" rtlCol="0">
            <a:spAutoFit/>
          </a:bodyPr>
          <a:lstStyle/>
          <a:p>
            <a:pPr marL="12700">
              <a:lnSpc>
                <a:spcPct val="100000"/>
              </a:lnSpc>
              <a:spcBef>
                <a:spcPts val="95"/>
              </a:spcBef>
              <a:tabLst>
                <a:tab pos="527685" algn="l"/>
              </a:tabLst>
            </a:pPr>
            <a:r>
              <a:rPr sz="2500" b="1" spc="-25" dirty="0">
                <a:latin typeface="Calibri"/>
                <a:cs typeface="Calibri"/>
              </a:rPr>
              <a:t>1.</a:t>
            </a:r>
            <a:r>
              <a:rPr sz="2500" dirty="0">
                <a:latin typeface="Times New Roman"/>
                <a:cs typeface="Times New Roman"/>
              </a:rPr>
              <a:t>	</a:t>
            </a:r>
            <a:r>
              <a:rPr sz="2500" b="1" spc="-10" dirty="0">
                <a:latin typeface="Calibri"/>
                <a:cs typeface="Calibri"/>
              </a:rPr>
              <a:t>Connect</a:t>
            </a:r>
            <a:endParaRPr sz="2500">
              <a:latin typeface="Calibri"/>
              <a:cs typeface="Calibri"/>
            </a:endParaRPr>
          </a:p>
          <a:p>
            <a:pPr marL="527685" marR="5080" indent="-515620">
              <a:lnSpc>
                <a:spcPct val="80000"/>
              </a:lnSpc>
              <a:spcBef>
                <a:spcPts val="605"/>
              </a:spcBef>
            </a:pPr>
            <a:r>
              <a:rPr sz="2500" dirty="0">
                <a:latin typeface="Calibri"/>
                <a:cs typeface="Calibri"/>
              </a:rPr>
              <a:t>When</a:t>
            </a:r>
            <a:r>
              <a:rPr sz="2500" spc="-120" dirty="0">
                <a:latin typeface="Times New Roman"/>
                <a:cs typeface="Times New Roman"/>
              </a:rPr>
              <a:t> </a:t>
            </a:r>
            <a:r>
              <a:rPr sz="2500" dirty="0">
                <a:latin typeface="Calibri"/>
                <a:cs typeface="Calibri"/>
              </a:rPr>
              <a:t>we</a:t>
            </a:r>
            <a:r>
              <a:rPr sz="2500" spc="-114" dirty="0">
                <a:latin typeface="Times New Roman"/>
                <a:cs typeface="Times New Roman"/>
              </a:rPr>
              <a:t> </a:t>
            </a:r>
            <a:r>
              <a:rPr sz="2500" dirty="0">
                <a:latin typeface="Calibri"/>
                <a:cs typeface="Calibri"/>
              </a:rPr>
              <a:t>connect</a:t>
            </a:r>
            <a:r>
              <a:rPr sz="2500" spc="-95" dirty="0">
                <a:latin typeface="Times New Roman"/>
                <a:cs typeface="Times New Roman"/>
              </a:rPr>
              <a:t> </a:t>
            </a:r>
            <a:r>
              <a:rPr sz="2500" dirty="0">
                <a:latin typeface="Calibri"/>
                <a:cs typeface="Calibri"/>
              </a:rPr>
              <a:t>to</a:t>
            </a:r>
            <a:r>
              <a:rPr sz="2500" spc="-125" dirty="0">
                <a:latin typeface="Times New Roman"/>
                <a:cs typeface="Times New Roman"/>
              </a:rPr>
              <a:t> </a:t>
            </a:r>
            <a:r>
              <a:rPr sz="2500" dirty="0">
                <a:latin typeface="Calibri"/>
                <a:cs typeface="Calibri"/>
              </a:rPr>
              <a:t>a</a:t>
            </a:r>
            <a:r>
              <a:rPr sz="2500" spc="-110" dirty="0">
                <a:latin typeface="Times New Roman"/>
                <a:cs typeface="Times New Roman"/>
              </a:rPr>
              <a:t> </a:t>
            </a:r>
            <a:r>
              <a:rPr sz="2500" spc="-10" dirty="0">
                <a:latin typeface="Calibri"/>
                <a:cs typeface="Calibri"/>
              </a:rPr>
              <a:t>SQLite</a:t>
            </a:r>
            <a:r>
              <a:rPr sz="2500" spc="-10" dirty="0">
                <a:latin typeface="Times New Roman"/>
                <a:cs typeface="Times New Roman"/>
              </a:rPr>
              <a:t> </a:t>
            </a:r>
            <a:r>
              <a:rPr sz="2500" spc="-10" dirty="0">
                <a:latin typeface="Calibri"/>
                <a:cs typeface="Calibri"/>
              </a:rPr>
              <a:t>database,</a:t>
            </a:r>
            <a:r>
              <a:rPr sz="2500" spc="-110" dirty="0">
                <a:latin typeface="Times New Roman"/>
                <a:cs typeface="Times New Roman"/>
              </a:rPr>
              <a:t> </a:t>
            </a:r>
            <a:r>
              <a:rPr sz="2500" dirty="0">
                <a:latin typeface="Calibri"/>
                <a:cs typeface="Calibri"/>
              </a:rPr>
              <a:t>we</a:t>
            </a:r>
            <a:r>
              <a:rPr sz="2500" spc="-100" dirty="0">
                <a:latin typeface="Times New Roman"/>
                <a:cs typeface="Times New Roman"/>
              </a:rPr>
              <a:t> </a:t>
            </a:r>
            <a:r>
              <a:rPr sz="2500" spc="-25" dirty="0">
                <a:latin typeface="Calibri"/>
                <a:cs typeface="Calibri"/>
              </a:rPr>
              <a:t>are</a:t>
            </a:r>
            <a:r>
              <a:rPr sz="2500" spc="-25" dirty="0">
                <a:latin typeface="Times New Roman"/>
                <a:cs typeface="Times New Roman"/>
              </a:rPr>
              <a:t> </a:t>
            </a:r>
            <a:r>
              <a:rPr sz="2500" dirty="0">
                <a:latin typeface="Calibri"/>
                <a:cs typeface="Calibri"/>
              </a:rPr>
              <a:t>accessing</a:t>
            </a:r>
            <a:r>
              <a:rPr sz="2500" spc="-120" dirty="0">
                <a:latin typeface="Times New Roman"/>
                <a:cs typeface="Times New Roman"/>
              </a:rPr>
              <a:t> </a:t>
            </a:r>
            <a:r>
              <a:rPr sz="2500" spc="-10" dirty="0">
                <a:latin typeface="Calibri"/>
                <a:cs typeface="Calibri"/>
              </a:rPr>
              <a:t>data</a:t>
            </a:r>
            <a:r>
              <a:rPr sz="2500" spc="-140" dirty="0">
                <a:latin typeface="Times New Roman"/>
                <a:cs typeface="Times New Roman"/>
              </a:rPr>
              <a:t> </a:t>
            </a:r>
            <a:r>
              <a:rPr sz="2500" spc="-20" dirty="0">
                <a:latin typeface="Calibri"/>
                <a:cs typeface="Calibri"/>
              </a:rPr>
              <a:t>that</a:t>
            </a:r>
            <a:r>
              <a:rPr sz="2500" spc="-20" dirty="0">
                <a:latin typeface="Times New Roman"/>
                <a:cs typeface="Times New Roman"/>
              </a:rPr>
              <a:t> </a:t>
            </a:r>
            <a:r>
              <a:rPr sz="2500" spc="-10" dirty="0">
                <a:latin typeface="Calibri"/>
                <a:cs typeface="Calibri"/>
              </a:rPr>
              <a:t>ultimately</a:t>
            </a:r>
            <a:r>
              <a:rPr sz="2500" spc="-90" dirty="0">
                <a:latin typeface="Times New Roman"/>
                <a:cs typeface="Times New Roman"/>
              </a:rPr>
              <a:t> </a:t>
            </a:r>
            <a:r>
              <a:rPr sz="2500" spc="-10" dirty="0">
                <a:latin typeface="Calibri"/>
                <a:cs typeface="Calibri"/>
              </a:rPr>
              <a:t>resides</a:t>
            </a:r>
            <a:r>
              <a:rPr sz="2500" spc="-90" dirty="0">
                <a:latin typeface="Times New Roman"/>
                <a:cs typeface="Times New Roman"/>
              </a:rPr>
              <a:t> </a:t>
            </a:r>
            <a:r>
              <a:rPr sz="2500" dirty="0">
                <a:latin typeface="Calibri"/>
                <a:cs typeface="Calibri"/>
              </a:rPr>
              <a:t>in</a:t>
            </a:r>
            <a:r>
              <a:rPr sz="2500" spc="-100" dirty="0">
                <a:latin typeface="Times New Roman"/>
                <a:cs typeface="Times New Roman"/>
              </a:rPr>
              <a:t> </a:t>
            </a:r>
            <a:r>
              <a:rPr sz="2500" dirty="0">
                <a:latin typeface="Calibri"/>
                <a:cs typeface="Calibri"/>
              </a:rPr>
              <a:t>a</a:t>
            </a:r>
            <a:r>
              <a:rPr sz="2500" spc="-100" dirty="0">
                <a:latin typeface="Times New Roman"/>
                <a:cs typeface="Times New Roman"/>
              </a:rPr>
              <a:t> </a:t>
            </a:r>
            <a:r>
              <a:rPr sz="2500" spc="-20" dirty="0">
                <a:latin typeface="Calibri"/>
                <a:cs typeface="Calibri"/>
              </a:rPr>
              <a:t>file</a:t>
            </a:r>
            <a:r>
              <a:rPr sz="2500" spc="-20" dirty="0">
                <a:latin typeface="Times New Roman"/>
                <a:cs typeface="Times New Roman"/>
              </a:rPr>
              <a:t> </a:t>
            </a:r>
            <a:r>
              <a:rPr sz="2500" dirty="0">
                <a:latin typeface="Calibri"/>
                <a:cs typeface="Calibri"/>
              </a:rPr>
              <a:t>on</a:t>
            </a:r>
            <a:r>
              <a:rPr sz="2500" spc="-80" dirty="0">
                <a:latin typeface="Times New Roman"/>
                <a:cs typeface="Times New Roman"/>
              </a:rPr>
              <a:t> </a:t>
            </a:r>
            <a:r>
              <a:rPr sz="2500" dirty="0">
                <a:latin typeface="Calibri"/>
                <a:cs typeface="Calibri"/>
              </a:rPr>
              <a:t>our</a:t>
            </a:r>
            <a:r>
              <a:rPr sz="2500" spc="-85" dirty="0">
                <a:latin typeface="Times New Roman"/>
                <a:cs typeface="Times New Roman"/>
              </a:rPr>
              <a:t> </a:t>
            </a:r>
            <a:r>
              <a:rPr sz="2500" spc="-35" dirty="0">
                <a:latin typeface="Calibri"/>
                <a:cs typeface="Calibri"/>
              </a:rPr>
              <a:t>computer.</a:t>
            </a:r>
            <a:r>
              <a:rPr sz="2500" spc="-75" dirty="0">
                <a:latin typeface="Times New Roman"/>
                <a:cs typeface="Times New Roman"/>
              </a:rPr>
              <a:t> </a:t>
            </a:r>
            <a:r>
              <a:rPr sz="2500" spc="-10" dirty="0">
                <a:latin typeface="Calibri"/>
                <a:cs typeface="Calibri"/>
              </a:rPr>
              <a:t>SQLite</a:t>
            </a:r>
            <a:r>
              <a:rPr sz="2500" spc="-10" dirty="0">
                <a:latin typeface="Times New Roman"/>
                <a:cs typeface="Times New Roman"/>
              </a:rPr>
              <a:t> </a:t>
            </a:r>
            <a:r>
              <a:rPr sz="2500" spc="-10" dirty="0">
                <a:latin typeface="Calibri"/>
                <a:cs typeface="Calibri"/>
              </a:rPr>
              <a:t>databases</a:t>
            </a:r>
            <a:r>
              <a:rPr sz="2500" spc="-110" dirty="0">
                <a:latin typeface="Times New Roman"/>
                <a:cs typeface="Times New Roman"/>
              </a:rPr>
              <a:t> </a:t>
            </a:r>
            <a:r>
              <a:rPr sz="2500" dirty="0">
                <a:latin typeface="Calibri"/>
                <a:cs typeface="Calibri"/>
              </a:rPr>
              <a:t>are</a:t>
            </a:r>
            <a:r>
              <a:rPr sz="2500" spc="-120" dirty="0">
                <a:latin typeface="Times New Roman"/>
                <a:cs typeface="Times New Roman"/>
              </a:rPr>
              <a:t> </a:t>
            </a:r>
            <a:r>
              <a:rPr sz="2500" spc="-20" dirty="0">
                <a:latin typeface="Calibri"/>
                <a:cs typeface="Calibri"/>
              </a:rPr>
              <a:t>fully</a:t>
            </a:r>
            <a:r>
              <a:rPr sz="2500" spc="-20" dirty="0">
                <a:latin typeface="Times New Roman"/>
                <a:cs typeface="Times New Roman"/>
              </a:rPr>
              <a:t> </a:t>
            </a:r>
            <a:r>
              <a:rPr sz="2500" spc="-20" dirty="0">
                <a:latin typeface="Calibri"/>
                <a:cs typeface="Calibri"/>
              </a:rPr>
              <a:t>featured</a:t>
            </a:r>
            <a:r>
              <a:rPr sz="2500" spc="-110" dirty="0">
                <a:latin typeface="Times New Roman"/>
                <a:cs typeface="Times New Roman"/>
              </a:rPr>
              <a:t> </a:t>
            </a:r>
            <a:r>
              <a:rPr sz="2500" dirty="0">
                <a:latin typeface="Calibri"/>
                <a:cs typeface="Calibri"/>
              </a:rPr>
              <a:t>SQL</a:t>
            </a:r>
            <a:r>
              <a:rPr sz="2500" spc="-110" dirty="0">
                <a:latin typeface="Times New Roman"/>
                <a:cs typeface="Times New Roman"/>
              </a:rPr>
              <a:t> </a:t>
            </a:r>
            <a:r>
              <a:rPr sz="2500" dirty="0">
                <a:latin typeface="Calibri"/>
                <a:cs typeface="Calibri"/>
              </a:rPr>
              <a:t>engines</a:t>
            </a:r>
            <a:r>
              <a:rPr sz="2500" spc="-120" dirty="0">
                <a:latin typeface="Times New Roman"/>
                <a:cs typeface="Times New Roman"/>
              </a:rPr>
              <a:t> </a:t>
            </a:r>
            <a:r>
              <a:rPr sz="2500" spc="-20" dirty="0">
                <a:latin typeface="Calibri"/>
                <a:cs typeface="Calibri"/>
              </a:rPr>
              <a:t>that</a:t>
            </a:r>
            <a:r>
              <a:rPr sz="2500" spc="-20" dirty="0">
                <a:latin typeface="Times New Roman"/>
                <a:cs typeface="Times New Roman"/>
              </a:rPr>
              <a:t> </a:t>
            </a:r>
            <a:r>
              <a:rPr sz="2500" dirty="0">
                <a:latin typeface="Calibri"/>
                <a:cs typeface="Calibri"/>
              </a:rPr>
              <a:t>can</a:t>
            </a:r>
            <a:r>
              <a:rPr sz="2500" spc="-114" dirty="0">
                <a:latin typeface="Times New Roman"/>
                <a:cs typeface="Times New Roman"/>
              </a:rPr>
              <a:t> </a:t>
            </a:r>
            <a:r>
              <a:rPr sz="2500" dirty="0">
                <a:latin typeface="Calibri"/>
                <a:cs typeface="Calibri"/>
              </a:rPr>
              <a:t>be</a:t>
            </a:r>
            <a:r>
              <a:rPr sz="2500" spc="-114" dirty="0">
                <a:latin typeface="Times New Roman"/>
                <a:cs typeface="Times New Roman"/>
              </a:rPr>
              <a:t> </a:t>
            </a:r>
            <a:r>
              <a:rPr sz="2500" dirty="0">
                <a:latin typeface="Calibri"/>
                <a:cs typeface="Calibri"/>
              </a:rPr>
              <a:t>used</a:t>
            </a:r>
            <a:r>
              <a:rPr sz="2500" spc="-110" dirty="0">
                <a:latin typeface="Times New Roman"/>
                <a:cs typeface="Times New Roman"/>
              </a:rPr>
              <a:t> </a:t>
            </a:r>
            <a:r>
              <a:rPr sz="2500" dirty="0">
                <a:latin typeface="Calibri"/>
                <a:cs typeface="Calibri"/>
              </a:rPr>
              <a:t>for</a:t>
            </a:r>
            <a:r>
              <a:rPr sz="2500" spc="-120" dirty="0">
                <a:latin typeface="Times New Roman"/>
                <a:cs typeface="Times New Roman"/>
              </a:rPr>
              <a:t> </a:t>
            </a:r>
            <a:r>
              <a:rPr sz="2500" spc="-20" dirty="0">
                <a:latin typeface="Calibri"/>
                <a:cs typeface="Calibri"/>
              </a:rPr>
              <a:t>many</a:t>
            </a:r>
            <a:r>
              <a:rPr sz="2500" spc="-20" dirty="0">
                <a:latin typeface="Times New Roman"/>
                <a:cs typeface="Times New Roman"/>
              </a:rPr>
              <a:t> </a:t>
            </a:r>
            <a:r>
              <a:rPr sz="2500" spc="-10" dirty="0">
                <a:latin typeface="Calibri"/>
                <a:cs typeface="Calibri"/>
              </a:rPr>
              <a:t>purposes.</a:t>
            </a:r>
            <a:endParaRPr sz="2500">
              <a:latin typeface="Calibri"/>
              <a:cs typeface="Calibri"/>
            </a:endParaRPr>
          </a:p>
          <a:p>
            <a:pPr marL="12700">
              <a:lnSpc>
                <a:spcPct val="100000"/>
              </a:lnSpc>
            </a:pPr>
            <a:r>
              <a:rPr sz="2500" b="1" spc="-10" dirty="0">
                <a:latin typeface="Calibri"/>
                <a:cs typeface="Calibri"/>
              </a:rPr>
              <a:t>Syntax:</a:t>
            </a:r>
            <a:endParaRPr sz="2500">
              <a:latin typeface="Calibri"/>
              <a:cs typeface="Calibri"/>
            </a:endParaRPr>
          </a:p>
          <a:p>
            <a:pPr marL="355600" marR="307975" indent="-343535">
              <a:lnSpc>
                <a:spcPct val="80000"/>
              </a:lnSpc>
              <a:spcBef>
                <a:spcPts val="600"/>
              </a:spcBef>
            </a:pPr>
            <a:r>
              <a:rPr sz="2500" spc="-10" dirty="0">
                <a:latin typeface="Calibri"/>
                <a:cs typeface="Calibri"/>
              </a:rPr>
              <a:t>sqlite3.connect(database</a:t>
            </a:r>
            <a:r>
              <a:rPr sz="2500" spc="-10" dirty="0">
                <a:latin typeface="Times New Roman"/>
                <a:cs typeface="Times New Roman"/>
              </a:rPr>
              <a:t> </a:t>
            </a:r>
            <a:r>
              <a:rPr sz="2500" spc="-10" dirty="0">
                <a:latin typeface="Calibri"/>
                <a:cs typeface="Calibri"/>
              </a:rPr>
              <a:t>[,timeout</a:t>
            </a:r>
            <a:r>
              <a:rPr sz="2500" spc="-100" dirty="0">
                <a:latin typeface="Times New Roman"/>
                <a:cs typeface="Times New Roman"/>
              </a:rPr>
              <a:t> </a:t>
            </a:r>
            <a:r>
              <a:rPr sz="2500" dirty="0">
                <a:latin typeface="Calibri"/>
                <a:cs typeface="Calibri"/>
              </a:rPr>
              <a:t>,other</a:t>
            </a:r>
            <a:r>
              <a:rPr sz="2500" spc="-90" dirty="0">
                <a:latin typeface="Times New Roman"/>
                <a:cs typeface="Times New Roman"/>
              </a:rPr>
              <a:t> </a:t>
            </a:r>
            <a:r>
              <a:rPr sz="2500" spc="-10" dirty="0">
                <a:latin typeface="Calibri"/>
                <a:cs typeface="Calibri"/>
              </a:rPr>
              <a:t>optional</a:t>
            </a:r>
            <a:r>
              <a:rPr sz="2500" spc="-10" dirty="0">
                <a:latin typeface="Times New Roman"/>
                <a:cs typeface="Times New Roman"/>
              </a:rPr>
              <a:t> </a:t>
            </a:r>
            <a:r>
              <a:rPr sz="2500" spc="-10" dirty="0">
                <a:latin typeface="Calibri"/>
                <a:cs typeface="Calibri"/>
              </a:rPr>
              <a:t>arguments])</a:t>
            </a:r>
            <a:endParaRPr sz="2500">
              <a:latin typeface="Calibri"/>
              <a:cs typeface="Calibri"/>
            </a:endParaRPr>
          </a:p>
        </p:txBody>
      </p:sp>
      <p:sp>
        <p:nvSpPr>
          <p:cNvPr id="4" name="object 4"/>
          <p:cNvSpPr txBox="1"/>
          <p:nvPr/>
        </p:nvSpPr>
        <p:spPr>
          <a:xfrm>
            <a:off x="4727832" y="1561845"/>
            <a:ext cx="991869" cy="330835"/>
          </a:xfrm>
          <a:prstGeom prst="rect">
            <a:avLst/>
          </a:prstGeom>
        </p:spPr>
        <p:txBody>
          <a:bodyPr vert="horz" wrap="square" lIns="0" tIns="13335" rIns="0" bIns="0" rtlCol="0">
            <a:spAutoFit/>
          </a:bodyPr>
          <a:lstStyle/>
          <a:p>
            <a:pPr marL="12700">
              <a:lnSpc>
                <a:spcPct val="100000"/>
              </a:lnSpc>
              <a:spcBef>
                <a:spcPts val="105"/>
              </a:spcBef>
            </a:pPr>
            <a:r>
              <a:rPr sz="2000" b="1" spc="-10" dirty="0">
                <a:latin typeface="Calibri"/>
                <a:cs typeface="Calibri"/>
              </a:rPr>
              <a:t>Example:</a:t>
            </a:r>
            <a:endParaRPr sz="2000">
              <a:latin typeface="Calibri"/>
              <a:cs typeface="Calibri"/>
            </a:endParaRPr>
          </a:p>
        </p:txBody>
      </p:sp>
      <p:sp>
        <p:nvSpPr>
          <p:cNvPr id="5" name="object 5"/>
          <p:cNvSpPr txBox="1"/>
          <p:nvPr/>
        </p:nvSpPr>
        <p:spPr>
          <a:xfrm>
            <a:off x="4727832" y="1866718"/>
            <a:ext cx="4331335" cy="4294505"/>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import</a:t>
            </a:r>
            <a:r>
              <a:rPr sz="2000" spc="-70" dirty="0">
                <a:latin typeface="Times New Roman"/>
                <a:cs typeface="Times New Roman"/>
              </a:rPr>
              <a:t> </a:t>
            </a:r>
            <a:r>
              <a:rPr sz="2000" spc="-10" dirty="0">
                <a:latin typeface="Calibri"/>
                <a:cs typeface="Calibri"/>
              </a:rPr>
              <a:t>sqlite3</a:t>
            </a:r>
            <a:endParaRPr sz="2000">
              <a:latin typeface="Calibri"/>
              <a:cs typeface="Calibri"/>
            </a:endParaRPr>
          </a:p>
          <a:p>
            <a:pPr marL="355600" marR="700405" indent="-342900">
              <a:lnSpc>
                <a:spcPts val="1920"/>
              </a:lnSpc>
              <a:spcBef>
                <a:spcPts val="465"/>
              </a:spcBef>
            </a:pPr>
            <a:r>
              <a:rPr sz="2000" spc="-10" dirty="0">
                <a:latin typeface="Calibri"/>
                <a:cs typeface="Calibri"/>
              </a:rPr>
              <a:t>connection</a:t>
            </a:r>
            <a:r>
              <a:rPr sz="2000" spc="-55" dirty="0">
                <a:latin typeface="Times New Roman"/>
                <a:cs typeface="Times New Roman"/>
              </a:rPr>
              <a:t> </a:t>
            </a:r>
            <a:r>
              <a:rPr sz="2000" spc="-50" dirty="0">
                <a:latin typeface="Calibri"/>
                <a:cs typeface="Calibri"/>
              </a:rPr>
              <a:t>=</a:t>
            </a:r>
            <a:r>
              <a:rPr sz="2000" spc="-50" dirty="0">
                <a:latin typeface="Times New Roman"/>
                <a:cs typeface="Times New Roman"/>
              </a:rPr>
              <a:t> </a:t>
            </a:r>
            <a:r>
              <a:rPr sz="2000" spc="-10" dirty="0">
                <a:latin typeface="Calibri"/>
                <a:cs typeface="Calibri"/>
              </a:rPr>
              <a:t>sqlite3.connect("aquarium.db")</a:t>
            </a:r>
            <a:endParaRPr sz="2000">
              <a:latin typeface="Calibri"/>
              <a:cs typeface="Calibri"/>
            </a:endParaRPr>
          </a:p>
          <a:p>
            <a:pPr marL="12700">
              <a:lnSpc>
                <a:spcPct val="100000"/>
              </a:lnSpc>
              <a:spcBef>
                <a:spcPts val="15"/>
              </a:spcBef>
            </a:pPr>
            <a:r>
              <a:rPr sz="2000" spc="-10" dirty="0">
                <a:latin typeface="Calibri"/>
                <a:cs typeface="Calibri"/>
              </a:rPr>
              <a:t>print(connection.total_changes)</a:t>
            </a:r>
            <a:endParaRPr sz="2000">
              <a:latin typeface="Calibri"/>
              <a:cs typeface="Calibri"/>
            </a:endParaRPr>
          </a:p>
          <a:p>
            <a:pPr marL="12700">
              <a:lnSpc>
                <a:spcPct val="100000"/>
              </a:lnSpc>
              <a:spcBef>
                <a:spcPts val="2400"/>
              </a:spcBef>
            </a:pPr>
            <a:r>
              <a:rPr sz="2000" b="1" spc="-10" dirty="0">
                <a:latin typeface="Calibri"/>
                <a:cs typeface="Calibri"/>
              </a:rPr>
              <a:t>Explain:</a:t>
            </a:r>
            <a:endParaRPr sz="2000">
              <a:latin typeface="Calibri"/>
              <a:cs typeface="Calibri"/>
            </a:endParaRPr>
          </a:p>
          <a:p>
            <a:pPr marL="355600" marR="5080" indent="-342900">
              <a:lnSpc>
                <a:spcPct val="80000"/>
              </a:lnSpc>
              <a:spcBef>
                <a:spcPts val="480"/>
              </a:spcBef>
            </a:pPr>
            <a:r>
              <a:rPr sz="2000" dirty="0">
                <a:latin typeface="Calibri"/>
                <a:cs typeface="Calibri"/>
              </a:rPr>
              <a:t>import</a:t>
            </a:r>
            <a:r>
              <a:rPr sz="2000" spc="-85" dirty="0">
                <a:latin typeface="Times New Roman"/>
                <a:cs typeface="Times New Roman"/>
              </a:rPr>
              <a:t> </a:t>
            </a:r>
            <a:r>
              <a:rPr sz="2000" dirty="0">
                <a:latin typeface="Calibri"/>
                <a:cs typeface="Calibri"/>
              </a:rPr>
              <a:t>sqlite3</a:t>
            </a:r>
            <a:r>
              <a:rPr sz="2000" spc="-65" dirty="0">
                <a:latin typeface="Times New Roman"/>
                <a:cs typeface="Times New Roman"/>
              </a:rPr>
              <a:t> </a:t>
            </a:r>
            <a:r>
              <a:rPr sz="2000" dirty="0">
                <a:latin typeface="Calibri"/>
                <a:cs typeface="Calibri"/>
              </a:rPr>
              <a:t>gives</a:t>
            </a:r>
            <a:r>
              <a:rPr sz="2000" spc="-85" dirty="0">
                <a:latin typeface="Times New Roman"/>
                <a:cs typeface="Times New Roman"/>
              </a:rPr>
              <a:t> </a:t>
            </a:r>
            <a:r>
              <a:rPr sz="2000" dirty="0">
                <a:latin typeface="Calibri"/>
                <a:cs typeface="Calibri"/>
              </a:rPr>
              <a:t>our</a:t>
            </a:r>
            <a:r>
              <a:rPr sz="2000" spc="-90" dirty="0">
                <a:latin typeface="Times New Roman"/>
                <a:cs typeface="Times New Roman"/>
              </a:rPr>
              <a:t> </a:t>
            </a:r>
            <a:r>
              <a:rPr sz="2000" dirty="0">
                <a:latin typeface="Calibri"/>
                <a:cs typeface="Calibri"/>
              </a:rPr>
              <a:t>Python</a:t>
            </a:r>
            <a:r>
              <a:rPr sz="2000" spc="-95" dirty="0">
                <a:latin typeface="Times New Roman"/>
                <a:cs typeface="Times New Roman"/>
              </a:rPr>
              <a:t> </a:t>
            </a:r>
            <a:r>
              <a:rPr sz="2000" spc="-10" dirty="0">
                <a:latin typeface="Calibri"/>
                <a:cs typeface="Calibri"/>
              </a:rPr>
              <a:t>program</a:t>
            </a:r>
            <a:r>
              <a:rPr sz="2000" spc="-10" dirty="0">
                <a:latin typeface="Times New Roman"/>
                <a:cs typeface="Times New Roman"/>
              </a:rPr>
              <a:t> </a:t>
            </a:r>
            <a:r>
              <a:rPr sz="2000" dirty="0">
                <a:latin typeface="Calibri"/>
                <a:cs typeface="Calibri"/>
              </a:rPr>
              <a:t>access</a:t>
            </a:r>
            <a:r>
              <a:rPr sz="2000" spc="-90" dirty="0">
                <a:latin typeface="Times New Roman"/>
                <a:cs typeface="Times New Roman"/>
              </a:rPr>
              <a:t> </a:t>
            </a:r>
            <a:r>
              <a:rPr sz="2000" dirty="0">
                <a:latin typeface="Calibri"/>
                <a:cs typeface="Calibri"/>
              </a:rPr>
              <a:t>to</a:t>
            </a:r>
            <a:r>
              <a:rPr sz="2000" spc="-95" dirty="0">
                <a:latin typeface="Times New Roman"/>
                <a:cs typeface="Times New Roman"/>
              </a:rPr>
              <a:t> </a:t>
            </a:r>
            <a:r>
              <a:rPr sz="2000" dirty="0">
                <a:latin typeface="Calibri"/>
                <a:cs typeface="Calibri"/>
              </a:rPr>
              <a:t>the</a:t>
            </a:r>
            <a:r>
              <a:rPr sz="2000" spc="-105" dirty="0">
                <a:latin typeface="Times New Roman"/>
                <a:cs typeface="Times New Roman"/>
              </a:rPr>
              <a:t> </a:t>
            </a:r>
            <a:r>
              <a:rPr sz="2000" dirty="0">
                <a:latin typeface="Calibri"/>
                <a:cs typeface="Calibri"/>
              </a:rPr>
              <a:t>sqlite3</a:t>
            </a:r>
            <a:r>
              <a:rPr sz="2000" spc="-80" dirty="0">
                <a:latin typeface="Times New Roman"/>
                <a:cs typeface="Times New Roman"/>
              </a:rPr>
              <a:t> </a:t>
            </a:r>
            <a:r>
              <a:rPr sz="2000" dirty="0">
                <a:latin typeface="Calibri"/>
                <a:cs typeface="Calibri"/>
              </a:rPr>
              <a:t>module.</a:t>
            </a:r>
            <a:r>
              <a:rPr sz="2000" spc="-110" dirty="0">
                <a:latin typeface="Times New Roman"/>
                <a:cs typeface="Times New Roman"/>
              </a:rPr>
              <a:t> </a:t>
            </a:r>
            <a:r>
              <a:rPr sz="2000" spc="-25" dirty="0">
                <a:latin typeface="Calibri"/>
                <a:cs typeface="Calibri"/>
              </a:rPr>
              <a:t>The</a:t>
            </a:r>
            <a:r>
              <a:rPr sz="2000" spc="-25" dirty="0">
                <a:latin typeface="Times New Roman"/>
                <a:cs typeface="Times New Roman"/>
              </a:rPr>
              <a:t> </a:t>
            </a:r>
            <a:r>
              <a:rPr sz="2000" spc="-10" dirty="0">
                <a:latin typeface="Calibri"/>
                <a:cs typeface="Calibri"/>
              </a:rPr>
              <a:t>sqlite3.connect()</a:t>
            </a:r>
            <a:r>
              <a:rPr sz="2000" spc="-65" dirty="0">
                <a:latin typeface="Times New Roman"/>
                <a:cs typeface="Times New Roman"/>
              </a:rPr>
              <a:t> </a:t>
            </a:r>
            <a:r>
              <a:rPr sz="2000" dirty="0">
                <a:latin typeface="Calibri"/>
                <a:cs typeface="Calibri"/>
              </a:rPr>
              <a:t>function</a:t>
            </a:r>
            <a:r>
              <a:rPr sz="2000" spc="-85" dirty="0">
                <a:latin typeface="Times New Roman"/>
                <a:cs typeface="Times New Roman"/>
              </a:rPr>
              <a:t> </a:t>
            </a:r>
            <a:r>
              <a:rPr sz="2000" spc="-10" dirty="0">
                <a:latin typeface="Calibri"/>
                <a:cs typeface="Calibri"/>
              </a:rPr>
              <a:t>returns</a:t>
            </a:r>
            <a:r>
              <a:rPr sz="2000" spc="-65" dirty="0">
                <a:latin typeface="Times New Roman"/>
                <a:cs typeface="Times New Roman"/>
              </a:rPr>
              <a:t> </a:t>
            </a:r>
            <a:r>
              <a:rPr sz="2000" spc="-50" dirty="0">
                <a:latin typeface="Calibri"/>
                <a:cs typeface="Calibri"/>
              </a:rPr>
              <a:t>a</a:t>
            </a:r>
            <a:r>
              <a:rPr sz="2000" spc="-50" dirty="0">
                <a:latin typeface="Times New Roman"/>
                <a:cs typeface="Times New Roman"/>
              </a:rPr>
              <a:t> </a:t>
            </a:r>
            <a:r>
              <a:rPr sz="2000" dirty="0">
                <a:latin typeface="Calibri"/>
                <a:cs typeface="Calibri"/>
              </a:rPr>
              <a:t>Connection</a:t>
            </a:r>
            <a:r>
              <a:rPr sz="2000" spc="-114" dirty="0">
                <a:latin typeface="Times New Roman"/>
                <a:cs typeface="Times New Roman"/>
              </a:rPr>
              <a:t> </a:t>
            </a:r>
            <a:r>
              <a:rPr sz="2000" dirty="0">
                <a:latin typeface="Calibri"/>
                <a:cs typeface="Calibri"/>
              </a:rPr>
              <a:t>object</a:t>
            </a:r>
            <a:r>
              <a:rPr sz="2000" spc="-80" dirty="0">
                <a:latin typeface="Times New Roman"/>
                <a:cs typeface="Times New Roman"/>
              </a:rPr>
              <a:t> </a:t>
            </a:r>
            <a:r>
              <a:rPr sz="2000" dirty="0">
                <a:latin typeface="Calibri"/>
                <a:cs typeface="Calibri"/>
              </a:rPr>
              <a:t>that</a:t>
            </a:r>
            <a:r>
              <a:rPr sz="2000" spc="-80" dirty="0">
                <a:latin typeface="Times New Roman"/>
                <a:cs typeface="Times New Roman"/>
              </a:rPr>
              <a:t> </a:t>
            </a:r>
            <a:r>
              <a:rPr sz="2000" dirty="0">
                <a:latin typeface="Calibri"/>
                <a:cs typeface="Calibri"/>
              </a:rPr>
              <a:t>we</a:t>
            </a:r>
            <a:r>
              <a:rPr sz="2000" spc="-85" dirty="0">
                <a:latin typeface="Times New Roman"/>
                <a:cs typeface="Times New Roman"/>
              </a:rPr>
              <a:t> </a:t>
            </a:r>
            <a:r>
              <a:rPr sz="2000" dirty="0">
                <a:latin typeface="Calibri"/>
                <a:cs typeface="Calibri"/>
              </a:rPr>
              <a:t>will</a:t>
            </a:r>
            <a:r>
              <a:rPr sz="2000" spc="-70" dirty="0">
                <a:latin typeface="Times New Roman"/>
                <a:cs typeface="Times New Roman"/>
              </a:rPr>
              <a:t> </a:t>
            </a:r>
            <a:r>
              <a:rPr sz="2000" dirty="0">
                <a:latin typeface="Calibri"/>
                <a:cs typeface="Calibri"/>
              </a:rPr>
              <a:t>use</a:t>
            </a:r>
            <a:r>
              <a:rPr sz="2000" spc="-75" dirty="0">
                <a:latin typeface="Times New Roman"/>
                <a:cs typeface="Times New Roman"/>
              </a:rPr>
              <a:t> </a:t>
            </a:r>
            <a:r>
              <a:rPr sz="2000" spc="-25" dirty="0">
                <a:latin typeface="Calibri"/>
                <a:cs typeface="Calibri"/>
              </a:rPr>
              <a:t>to</a:t>
            </a:r>
            <a:r>
              <a:rPr sz="2000" spc="-25" dirty="0">
                <a:latin typeface="Times New Roman"/>
                <a:cs typeface="Times New Roman"/>
              </a:rPr>
              <a:t> </a:t>
            </a:r>
            <a:r>
              <a:rPr sz="2000" spc="-10" dirty="0">
                <a:latin typeface="Calibri"/>
                <a:cs typeface="Calibri"/>
              </a:rPr>
              <a:t>interact</a:t>
            </a:r>
            <a:r>
              <a:rPr sz="2000" spc="-70" dirty="0">
                <a:latin typeface="Times New Roman"/>
                <a:cs typeface="Times New Roman"/>
              </a:rPr>
              <a:t> </a:t>
            </a:r>
            <a:r>
              <a:rPr sz="2000" dirty="0">
                <a:latin typeface="Calibri"/>
                <a:cs typeface="Calibri"/>
              </a:rPr>
              <a:t>with</a:t>
            </a:r>
            <a:r>
              <a:rPr sz="2000" spc="-85" dirty="0">
                <a:latin typeface="Times New Roman"/>
                <a:cs typeface="Times New Roman"/>
              </a:rPr>
              <a:t> </a:t>
            </a:r>
            <a:r>
              <a:rPr sz="2000" dirty="0">
                <a:latin typeface="Calibri"/>
                <a:cs typeface="Calibri"/>
              </a:rPr>
              <a:t>the</a:t>
            </a:r>
            <a:r>
              <a:rPr sz="2000" spc="-85" dirty="0">
                <a:latin typeface="Times New Roman"/>
                <a:cs typeface="Times New Roman"/>
              </a:rPr>
              <a:t> </a:t>
            </a:r>
            <a:r>
              <a:rPr sz="2000" spc="-10" dirty="0">
                <a:latin typeface="Calibri"/>
                <a:cs typeface="Calibri"/>
              </a:rPr>
              <a:t>SQLite</a:t>
            </a:r>
            <a:r>
              <a:rPr sz="2000" spc="-75" dirty="0">
                <a:latin typeface="Times New Roman"/>
                <a:cs typeface="Times New Roman"/>
              </a:rPr>
              <a:t> </a:t>
            </a:r>
            <a:r>
              <a:rPr sz="2000" spc="-10" dirty="0">
                <a:latin typeface="Calibri"/>
                <a:cs typeface="Calibri"/>
              </a:rPr>
              <a:t>database</a:t>
            </a:r>
            <a:r>
              <a:rPr sz="2000" spc="-70" dirty="0">
                <a:latin typeface="Times New Roman"/>
                <a:cs typeface="Times New Roman"/>
              </a:rPr>
              <a:t> </a:t>
            </a:r>
            <a:r>
              <a:rPr sz="2000" spc="-20" dirty="0">
                <a:latin typeface="Calibri"/>
                <a:cs typeface="Calibri"/>
              </a:rPr>
              <a:t>held</a:t>
            </a:r>
            <a:r>
              <a:rPr sz="2000" spc="-20" dirty="0">
                <a:latin typeface="Times New Roman"/>
                <a:cs typeface="Times New Roman"/>
              </a:rPr>
              <a:t> </a:t>
            </a:r>
            <a:r>
              <a:rPr sz="2000" dirty="0">
                <a:latin typeface="Calibri"/>
                <a:cs typeface="Calibri"/>
              </a:rPr>
              <a:t>in</a:t>
            </a:r>
            <a:r>
              <a:rPr sz="2000" spc="-55" dirty="0">
                <a:latin typeface="Times New Roman"/>
                <a:cs typeface="Times New Roman"/>
              </a:rPr>
              <a:t> </a:t>
            </a:r>
            <a:r>
              <a:rPr sz="2000" dirty="0">
                <a:latin typeface="Calibri"/>
                <a:cs typeface="Calibri"/>
              </a:rPr>
              <a:t>the</a:t>
            </a:r>
            <a:r>
              <a:rPr sz="2000" spc="-65" dirty="0">
                <a:latin typeface="Times New Roman"/>
                <a:cs typeface="Times New Roman"/>
              </a:rPr>
              <a:t> </a:t>
            </a:r>
            <a:r>
              <a:rPr sz="2000" dirty="0">
                <a:latin typeface="Calibri"/>
                <a:cs typeface="Calibri"/>
              </a:rPr>
              <a:t>file</a:t>
            </a:r>
            <a:r>
              <a:rPr sz="2000" spc="-35" dirty="0">
                <a:latin typeface="Times New Roman"/>
                <a:cs typeface="Times New Roman"/>
              </a:rPr>
              <a:t> </a:t>
            </a:r>
            <a:r>
              <a:rPr sz="2000" spc="-10" dirty="0">
                <a:latin typeface="Calibri"/>
                <a:cs typeface="Calibri"/>
              </a:rPr>
              <a:t>aquarium.db.</a:t>
            </a:r>
            <a:r>
              <a:rPr sz="2000" spc="-70" dirty="0">
                <a:latin typeface="Times New Roman"/>
                <a:cs typeface="Times New Roman"/>
              </a:rPr>
              <a:t> </a:t>
            </a:r>
            <a:r>
              <a:rPr sz="2000" spc="-25" dirty="0">
                <a:latin typeface="Calibri"/>
                <a:cs typeface="Calibri"/>
              </a:rPr>
              <a:t>The</a:t>
            </a:r>
            <a:r>
              <a:rPr sz="2000" spc="-25" dirty="0">
                <a:latin typeface="Times New Roman"/>
                <a:cs typeface="Times New Roman"/>
              </a:rPr>
              <a:t> </a:t>
            </a:r>
            <a:r>
              <a:rPr sz="2000" spc="-10" dirty="0">
                <a:latin typeface="Calibri"/>
                <a:cs typeface="Calibri"/>
              </a:rPr>
              <a:t>aquarium.db</a:t>
            </a:r>
            <a:r>
              <a:rPr sz="2000" spc="-65" dirty="0">
                <a:latin typeface="Times New Roman"/>
                <a:cs typeface="Times New Roman"/>
              </a:rPr>
              <a:t> </a:t>
            </a:r>
            <a:r>
              <a:rPr sz="2000" dirty="0">
                <a:latin typeface="Calibri"/>
                <a:cs typeface="Calibri"/>
              </a:rPr>
              <a:t>file</a:t>
            </a:r>
            <a:r>
              <a:rPr sz="2000" spc="-40" dirty="0">
                <a:latin typeface="Times New Roman"/>
                <a:cs typeface="Times New Roman"/>
              </a:rPr>
              <a:t> </a:t>
            </a:r>
            <a:r>
              <a:rPr sz="2000" dirty="0">
                <a:latin typeface="Calibri"/>
                <a:cs typeface="Calibri"/>
              </a:rPr>
              <a:t>is</a:t>
            </a:r>
            <a:r>
              <a:rPr sz="2000" spc="-45" dirty="0">
                <a:latin typeface="Times New Roman"/>
                <a:cs typeface="Times New Roman"/>
              </a:rPr>
              <a:t> </a:t>
            </a:r>
            <a:r>
              <a:rPr sz="2000" spc="-10" dirty="0">
                <a:latin typeface="Calibri"/>
                <a:cs typeface="Calibri"/>
              </a:rPr>
              <a:t>created</a:t>
            </a:r>
            <a:r>
              <a:rPr sz="2000" spc="-10" dirty="0">
                <a:latin typeface="Times New Roman"/>
                <a:cs typeface="Times New Roman"/>
              </a:rPr>
              <a:t> </a:t>
            </a:r>
            <a:r>
              <a:rPr sz="2000" spc="-10" dirty="0">
                <a:latin typeface="Calibri"/>
                <a:cs typeface="Calibri"/>
              </a:rPr>
              <a:t>automatically</a:t>
            </a:r>
            <a:r>
              <a:rPr sz="2000" spc="-35" dirty="0">
                <a:latin typeface="Times New Roman"/>
                <a:cs typeface="Times New Roman"/>
              </a:rPr>
              <a:t> </a:t>
            </a:r>
            <a:r>
              <a:rPr sz="2000" dirty="0">
                <a:latin typeface="Calibri"/>
                <a:cs typeface="Calibri"/>
              </a:rPr>
              <a:t>by</a:t>
            </a:r>
            <a:r>
              <a:rPr sz="2000" spc="-65" dirty="0">
                <a:latin typeface="Times New Roman"/>
                <a:cs typeface="Times New Roman"/>
              </a:rPr>
              <a:t> </a:t>
            </a:r>
            <a:r>
              <a:rPr sz="2000" spc="-10" dirty="0">
                <a:latin typeface="Calibri"/>
                <a:cs typeface="Calibri"/>
              </a:rPr>
              <a:t>sqlite3.connect()</a:t>
            </a:r>
            <a:r>
              <a:rPr sz="2000" spc="-55" dirty="0">
                <a:latin typeface="Times New Roman"/>
                <a:cs typeface="Times New Roman"/>
              </a:rPr>
              <a:t> </a:t>
            </a:r>
            <a:r>
              <a:rPr sz="2000" spc="-25" dirty="0">
                <a:latin typeface="Calibri"/>
                <a:cs typeface="Calibri"/>
              </a:rPr>
              <a:t>if</a:t>
            </a:r>
            <a:r>
              <a:rPr sz="2000" spc="-25" dirty="0">
                <a:latin typeface="Times New Roman"/>
                <a:cs typeface="Times New Roman"/>
              </a:rPr>
              <a:t> </a:t>
            </a:r>
            <a:r>
              <a:rPr sz="2000" spc="-10" dirty="0">
                <a:latin typeface="Calibri"/>
                <a:cs typeface="Calibri"/>
              </a:rPr>
              <a:t>aquarium.db</a:t>
            </a:r>
            <a:r>
              <a:rPr sz="2000" spc="-80" dirty="0">
                <a:latin typeface="Times New Roman"/>
                <a:cs typeface="Times New Roman"/>
              </a:rPr>
              <a:t> </a:t>
            </a:r>
            <a:r>
              <a:rPr sz="2000" dirty="0">
                <a:latin typeface="Calibri"/>
                <a:cs typeface="Calibri"/>
              </a:rPr>
              <a:t>does</a:t>
            </a:r>
            <a:r>
              <a:rPr sz="2000" spc="-70" dirty="0">
                <a:latin typeface="Times New Roman"/>
                <a:cs typeface="Times New Roman"/>
              </a:rPr>
              <a:t> </a:t>
            </a:r>
            <a:r>
              <a:rPr sz="2000" dirty="0">
                <a:latin typeface="Calibri"/>
                <a:cs typeface="Calibri"/>
              </a:rPr>
              <a:t>not</a:t>
            </a:r>
            <a:r>
              <a:rPr sz="2000" spc="-70" dirty="0">
                <a:latin typeface="Times New Roman"/>
                <a:cs typeface="Times New Roman"/>
              </a:rPr>
              <a:t> </a:t>
            </a:r>
            <a:r>
              <a:rPr sz="2000" dirty="0">
                <a:latin typeface="Calibri"/>
                <a:cs typeface="Calibri"/>
              </a:rPr>
              <a:t>already</a:t>
            </a:r>
            <a:r>
              <a:rPr sz="2000" spc="-75" dirty="0">
                <a:latin typeface="Times New Roman"/>
                <a:cs typeface="Times New Roman"/>
              </a:rPr>
              <a:t> </a:t>
            </a:r>
            <a:r>
              <a:rPr sz="2000" spc="-10" dirty="0">
                <a:latin typeface="Calibri"/>
                <a:cs typeface="Calibri"/>
              </a:rPr>
              <a:t>exist</a:t>
            </a:r>
            <a:r>
              <a:rPr sz="2000" spc="-45" dirty="0">
                <a:latin typeface="Times New Roman"/>
                <a:cs typeface="Times New Roman"/>
              </a:rPr>
              <a:t> </a:t>
            </a:r>
            <a:r>
              <a:rPr sz="2000" spc="-25" dirty="0">
                <a:latin typeface="Calibri"/>
                <a:cs typeface="Calibri"/>
              </a:rPr>
              <a:t>on</a:t>
            </a:r>
            <a:r>
              <a:rPr sz="2000" spc="-25" dirty="0">
                <a:latin typeface="Times New Roman"/>
                <a:cs typeface="Times New Roman"/>
              </a:rPr>
              <a:t> </a:t>
            </a:r>
            <a:r>
              <a:rPr sz="2000" dirty="0">
                <a:latin typeface="Calibri"/>
                <a:cs typeface="Calibri"/>
              </a:rPr>
              <a:t>our</a:t>
            </a:r>
            <a:r>
              <a:rPr sz="2000" spc="-60" dirty="0">
                <a:latin typeface="Times New Roman"/>
                <a:cs typeface="Times New Roman"/>
              </a:rPr>
              <a:t> </a:t>
            </a:r>
            <a:r>
              <a:rPr sz="2000" spc="-10" dirty="0">
                <a:latin typeface="Calibri"/>
                <a:cs typeface="Calibri"/>
              </a:rPr>
              <a:t>computer.</a:t>
            </a:r>
            <a:endParaRPr sz="2000">
              <a:latin typeface="Calibri"/>
              <a:cs typeface="Calibri"/>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168650"/>
            <a:ext cx="1249045" cy="422275"/>
          </a:xfrm>
          <a:prstGeom prst="rect">
            <a:avLst/>
          </a:prstGeom>
        </p:spPr>
        <p:txBody>
          <a:bodyPr vert="horz" wrap="square" lIns="0" tIns="13335" rIns="0" bIns="0" rtlCol="0">
            <a:spAutoFit/>
          </a:bodyPr>
          <a:lstStyle/>
          <a:p>
            <a:pPr marL="12700">
              <a:lnSpc>
                <a:spcPct val="100000"/>
              </a:lnSpc>
              <a:spcBef>
                <a:spcPts val="105"/>
              </a:spcBef>
            </a:pPr>
            <a:r>
              <a:rPr sz="2600" b="1" dirty="0">
                <a:latin typeface="Calibri"/>
                <a:cs typeface="Calibri"/>
              </a:rPr>
              <a:t>2.</a:t>
            </a:r>
            <a:r>
              <a:rPr sz="2600" spc="-70" dirty="0">
                <a:latin typeface="Times New Roman"/>
                <a:cs typeface="Times New Roman"/>
              </a:rPr>
              <a:t> </a:t>
            </a:r>
            <a:r>
              <a:rPr sz="2600" b="1" spc="-10" dirty="0">
                <a:latin typeface="Calibri"/>
                <a:cs typeface="Calibri"/>
              </a:rPr>
              <a:t>Cursor</a:t>
            </a:r>
            <a:endParaRPr sz="2600">
              <a:latin typeface="Calibri"/>
              <a:cs typeface="Calibri"/>
            </a:endParaRPr>
          </a:p>
        </p:txBody>
      </p:sp>
      <p:sp>
        <p:nvSpPr>
          <p:cNvPr id="3" name="object 3"/>
          <p:cNvSpPr txBox="1"/>
          <p:nvPr/>
        </p:nvSpPr>
        <p:spPr>
          <a:xfrm>
            <a:off x="231140" y="564839"/>
            <a:ext cx="4132579" cy="5734050"/>
          </a:xfrm>
          <a:prstGeom prst="rect">
            <a:avLst/>
          </a:prstGeom>
        </p:spPr>
        <p:txBody>
          <a:bodyPr vert="horz" wrap="square" lIns="0" tIns="92710" rIns="0" bIns="0" rtlCol="0">
            <a:spAutoFit/>
          </a:bodyPr>
          <a:lstStyle/>
          <a:p>
            <a:pPr marL="355600" marR="76835" indent="-342900">
              <a:lnSpc>
                <a:spcPct val="80000"/>
              </a:lnSpc>
              <a:spcBef>
                <a:spcPts val="730"/>
              </a:spcBef>
              <a:buFont typeface="Microsoft Sans Serif"/>
              <a:buChar char="•"/>
              <a:tabLst>
                <a:tab pos="355600" algn="l"/>
              </a:tabLst>
            </a:pPr>
            <a:r>
              <a:rPr sz="2600" spc="-10" dirty="0">
                <a:latin typeface="Calibri"/>
                <a:cs typeface="Calibri"/>
              </a:rPr>
              <a:t>Cursors</a:t>
            </a:r>
            <a:r>
              <a:rPr sz="2600" spc="-100" dirty="0">
                <a:latin typeface="Times New Roman"/>
                <a:cs typeface="Times New Roman"/>
              </a:rPr>
              <a:t> </a:t>
            </a:r>
            <a:r>
              <a:rPr sz="2600" dirty="0">
                <a:latin typeface="Calibri"/>
                <a:cs typeface="Calibri"/>
              </a:rPr>
              <a:t>are</a:t>
            </a:r>
            <a:r>
              <a:rPr sz="2600" spc="-80" dirty="0">
                <a:latin typeface="Times New Roman"/>
                <a:cs typeface="Times New Roman"/>
              </a:rPr>
              <a:t> </a:t>
            </a:r>
            <a:r>
              <a:rPr sz="2600" spc="-20" dirty="0">
                <a:latin typeface="Calibri"/>
                <a:cs typeface="Calibri"/>
              </a:rPr>
              <a:t>created</a:t>
            </a:r>
            <a:r>
              <a:rPr sz="2600" spc="-120" dirty="0">
                <a:latin typeface="Times New Roman"/>
                <a:cs typeface="Times New Roman"/>
              </a:rPr>
              <a:t> </a:t>
            </a:r>
            <a:r>
              <a:rPr sz="2600" dirty="0">
                <a:latin typeface="Calibri"/>
                <a:cs typeface="Calibri"/>
              </a:rPr>
              <a:t>by</a:t>
            </a:r>
            <a:r>
              <a:rPr sz="2600" spc="-85" dirty="0">
                <a:latin typeface="Times New Roman"/>
                <a:cs typeface="Times New Roman"/>
              </a:rPr>
              <a:t> </a:t>
            </a:r>
            <a:r>
              <a:rPr sz="2600" spc="-25" dirty="0">
                <a:latin typeface="Calibri"/>
                <a:cs typeface="Calibri"/>
              </a:rPr>
              <a:t>the</a:t>
            </a:r>
            <a:r>
              <a:rPr sz="2600" spc="-25" dirty="0">
                <a:latin typeface="Times New Roman"/>
                <a:cs typeface="Times New Roman"/>
              </a:rPr>
              <a:t> </a:t>
            </a:r>
            <a:r>
              <a:rPr sz="2600" spc="-10" dirty="0">
                <a:latin typeface="Calibri"/>
                <a:cs typeface="Calibri"/>
              </a:rPr>
              <a:t>connection.cursor()</a:t>
            </a:r>
            <a:r>
              <a:rPr sz="2600" spc="-10" dirty="0">
                <a:latin typeface="Times New Roman"/>
                <a:cs typeface="Times New Roman"/>
              </a:rPr>
              <a:t> </a:t>
            </a:r>
            <a:r>
              <a:rPr sz="2600" dirty="0">
                <a:latin typeface="Calibri"/>
                <a:cs typeface="Calibri"/>
              </a:rPr>
              <a:t>method:</a:t>
            </a:r>
            <a:r>
              <a:rPr sz="2600" spc="-105" dirty="0">
                <a:latin typeface="Times New Roman"/>
                <a:cs typeface="Times New Roman"/>
              </a:rPr>
              <a:t> </a:t>
            </a:r>
            <a:r>
              <a:rPr sz="2600" dirty="0">
                <a:latin typeface="Calibri"/>
                <a:cs typeface="Calibri"/>
              </a:rPr>
              <a:t>they</a:t>
            </a:r>
            <a:r>
              <a:rPr sz="2600" spc="-114" dirty="0">
                <a:latin typeface="Times New Roman"/>
                <a:cs typeface="Times New Roman"/>
              </a:rPr>
              <a:t> </a:t>
            </a:r>
            <a:r>
              <a:rPr sz="2600" dirty="0">
                <a:latin typeface="Calibri"/>
                <a:cs typeface="Calibri"/>
              </a:rPr>
              <a:t>are</a:t>
            </a:r>
            <a:r>
              <a:rPr sz="2600" spc="-95" dirty="0">
                <a:latin typeface="Times New Roman"/>
                <a:cs typeface="Times New Roman"/>
              </a:rPr>
              <a:t> </a:t>
            </a:r>
            <a:r>
              <a:rPr sz="2600" dirty="0">
                <a:latin typeface="Calibri"/>
                <a:cs typeface="Calibri"/>
              </a:rPr>
              <a:t>bound</a:t>
            </a:r>
            <a:r>
              <a:rPr sz="2600" spc="-114" dirty="0">
                <a:latin typeface="Times New Roman"/>
                <a:cs typeface="Times New Roman"/>
              </a:rPr>
              <a:t> </a:t>
            </a:r>
            <a:r>
              <a:rPr sz="2600" spc="-25" dirty="0">
                <a:latin typeface="Calibri"/>
                <a:cs typeface="Calibri"/>
              </a:rPr>
              <a:t>to</a:t>
            </a:r>
            <a:r>
              <a:rPr sz="2600" spc="-25" dirty="0">
                <a:latin typeface="Times New Roman"/>
                <a:cs typeface="Times New Roman"/>
              </a:rPr>
              <a:t> </a:t>
            </a:r>
            <a:r>
              <a:rPr sz="2600" dirty="0">
                <a:latin typeface="Calibri"/>
                <a:cs typeface="Calibri"/>
              </a:rPr>
              <a:t>the</a:t>
            </a:r>
            <a:r>
              <a:rPr sz="2600" spc="-120" dirty="0">
                <a:latin typeface="Times New Roman"/>
                <a:cs typeface="Times New Roman"/>
              </a:rPr>
              <a:t> </a:t>
            </a:r>
            <a:r>
              <a:rPr sz="2600" dirty="0">
                <a:latin typeface="Calibri"/>
                <a:cs typeface="Calibri"/>
              </a:rPr>
              <a:t>connection</a:t>
            </a:r>
            <a:r>
              <a:rPr sz="2600" spc="-140" dirty="0">
                <a:latin typeface="Times New Roman"/>
                <a:cs typeface="Times New Roman"/>
              </a:rPr>
              <a:t> </a:t>
            </a:r>
            <a:r>
              <a:rPr sz="2600" dirty="0">
                <a:latin typeface="Calibri"/>
                <a:cs typeface="Calibri"/>
              </a:rPr>
              <a:t>for</a:t>
            </a:r>
            <a:r>
              <a:rPr sz="2600" spc="-105" dirty="0">
                <a:latin typeface="Times New Roman"/>
                <a:cs typeface="Times New Roman"/>
              </a:rPr>
              <a:t> </a:t>
            </a:r>
            <a:r>
              <a:rPr sz="2600" spc="-25" dirty="0">
                <a:latin typeface="Calibri"/>
                <a:cs typeface="Calibri"/>
              </a:rPr>
              <a:t>the</a:t>
            </a:r>
            <a:r>
              <a:rPr sz="2600" spc="-25" dirty="0">
                <a:latin typeface="Times New Roman"/>
                <a:cs typeface="Times New Roman"/>
              </a:rPr>
              <a:t> </a:t>
            </a:r>
            <a:r>
              <a:rPr sz="2600" spc="-10" dirty="0">
                <a:latin typeface="Calibri"/>
                <a:cs typeface="Calibri"/>
              </a:rPr>
              <a:t>entire</a:t>
            </a:r>
            <a:r>
              <a:rPr sz="2600" spc="-120" dirty="0">
                <a:latin typeface="Times New Roman"/>
                <a:cs typeface="Times New Roman"/>
              </a:rPr>
              <a:t> </a:t>
            </a:r>
            <a:r>
              <a:rPr sz="2600" spc="-10" dirty="0">
                <a:latin typeface="Calibri"/>
                <a:cs typeface="Calibri"/>
              </a:rPr>
              <a:t>lifetime</a:t>
            </a:r>
            <a:r>
              <a:rPr sz="2600" spc="-114" dirty="0">
                <a:latin typeface="Times New Roman"/>
                <a:cs typeface="Times New Roman"/>
              </a:rPr>
              <a:t> </a:t>
            </a:r>
            <a:r>
              <a:rPr sz="2600" dirty="0">
                <a:latin typeface="Calibri"/>
                <a:cs typeface="Calibri"/>
              </a:rPr>
              <a:t>and</a:t>
            </a:r>
            <a:r>
              <a:rPr sz="2600" spc="-105" dirty="0">
                <a:latin typeface="Times New Roman"/>
                <a:cs typeface="Times New Roman"/>
              </a:rPr>
              <a:t> </a:t>
            </a:r>
            <a:r>
              <a:rPr sz="2600" dirty="0">
                <a:latin typeface="Calibri"/>
                <a:cs typeface="Calibri"/>
              </a:rPr>
              <a:t>all</a:t>
            </a:r>
            <a:r>
              <a:rPr sz="2600" spc="-85" dirty="0">
                <a:latin typeface="Times New Roman"/>
                <a:cs typeface="Times New Roman"/>
              </a:rPr>
              <a:t> </a:t>
            </a:r>
            <a:r>
              <a:rPr sz="2600" spc="-25" dirty="0">
                <a:latin typeface="Calibri"/>
                <a:cs typeface="Calibri"/>
              </a:rPr>
              <a:t>the</a:t>
            </a:r>
            <a:r>
              <a:rPr sz="2600" spc="-25" dirty="0">
                <a:latin typeface="Times New Roman"/>
                <a:cs typeface="Times New Roman"/>
              </a:rPr>
              <a:t> </a:t>
            </a:r>
            <a:r>
              <a:rPr sz="2600" dirty="0">
                <a:latin typeface="Calibri"/>
                <a:cs typeface="Calibri"/>
              </a:rPr>
              <a:t>commands</a:t>
            </a:r>
            <a:r>
              <a:rPr sz="2600" spc="-110" dirty="0">
                <a:latin typeface="Times New Roman"/>
                <a:cs typeface="Times New Roman"/>
              </a:rPr>
              <a:t> </a:t>
            </a:r>
            <a:r>
              <a:rPr sz="2600" dirty="0">
                <a:latin typeface="Calibri"/>
                <a:cs typeface="Calibri"/>
              </a:rPr>
              <a:t>are</a:t>
            </a:r>
            <a:r>
              <a:rPr sz="2600" spc="-105" dirty="0">
                <a:latin typeface="Times New Roman"/>
                <a:cs typeface="Times New Roman"/>
              </a:rPr>
              <a:t> </a:t>
            </a:r>
            <a:r>
              <a:rPr sz="2600" spc="-20" dirty="0">
                <a:latin typeface="Calibri"/>
                <a:cs typeface="Calibri"/>
              </a:rPr>
              <a:t>executed</a:t>
            </a:r>
            <a:r>
              <a:rPr sz="2600" spc="-145" dirty="0">
                <a:latin typeface="Times New Roman"/>
                <a:cs typeface="Times New Roman"/>
              </a:rPr>
              <a:t> </a:t>
            </a:r>
            <a:r>
              <a:rPr sz="2600" spc="-25" dirty="0">
                <a:latin typeface="Calibri"/>
                <a:cs typeface="Calibri"/>
              </a:rPr>
              <a:t>in</a:t>
            </a:r>
            <a:r>
              <a:rPr sz="2600" spc="-25" dirty="0">
                <a:latin typeface="Times New Roman"/>
                <a:cs typeface="Times New Roman"/>
              </a:rPr>
              <a:t> </a:t>
            </a:r>
            <a:r>
              <a:rPr sz="2600" dirty="0">
                <a:latin typeface="Calibri"/>
                <a:cs typeface="Calibri"/>
              </a:rPr>
              <a:t>the</a:t>
            </a:r>
            <a:r>
              <a:rPr sz="2600" spc="-90" dirty="0">
                <a:latin typeface="Times New Roman"/>
                <a:cs typeface="Times New Roman"/>
              </a:rPr>
              <a:t> </a:t>
            </a:r>
            <a:r>
              <a:rPr sz="2600" spc="-10" dirty="0">
                <a:latin typeface="Calibri"/>
                <a:cs typeface="Calibri"/>
              </a:rPr>
              <a:t>context</a:t>
            </a:r>
            <a:r>
              <a:rPr sz="2600" spc="-100" dirty="0">
                <a:latin typeface="Times New Roman"/>
                <a:cs typeface="Times New Roman"/>
              </a:rPr>
              <a:t> </a:t>
            </a:r>
            <a:r>
              <a:rPr sz="2600" dirty="0">
                <a:latin typeface="Calibri"/>
                <a:cs typeface="Calibri"/>
              </a:rPr>
              <a:t>of</a:t>
            </a:r>
            <a:r>
              <a:rPr sz="2600" spc="-85" dirty="0">
                <a:latin typeface="Times New Roman"/>
                <a:cs typeface="Times New Roman"/>
              </a:rPr>
              <a:t> </a:t>
            </a:r>
            <a:r>
              <a:rPr sz="2600" dirty="0">
                <a:latin typeface="Calibri"/>
                <a:cs typeface="Calibri"/>
              </a:rPr>
              <a:t>the</a:t>
            </a:r>
            <a:r>
              <a:rPr sz="2600" spc="-105" dirty="0">
                <a:latin typeface="Times New Roman"/>
                <a:cs typeface="Times New Roman"/>
              </a:rPr>
              <a:t> </a:t>
            </a:r>
            <a:r>
              <a:rPr sz="2600" spc="-10" dirty="0">
                <a:latin typeface="Calibri"/>
                <a:cs typeface="Calibri"/>
              </a:rPr>
              <a:t>database</a:t>
            </a:r>
            <a:r>
              <a:rPr sz="2600" spc="-10" dirty="0">
                <a:latin typeface="Times New Roman"/>
                <a:cs typeface="Times New Roman"/>
              </a:rPr>
              <a:t> </a:t>
            </a:r>
            <a:r>
              <a:rPr sz="2600" dirty="0">
                <a:latin typeface="Calibri"/>
                <a:cs typeface="Calibri"/>
              </a:rPr>
              <a:t>session</a:t>
            </a:r>
            <a:r>
              <a:rPr sz="2600" spc="-125" dirty="0">
                <a:latin typeface="Times New Roman"/>
                <a:cs typeface="Times New Roman"/>
              </a:rPr>
              <a:t> </a:t>
            </a:r>
            <a:r>
              <a:rPr sz="2600" spc="-10" dirty="0">
                <a:latin typeface="Calibri"/>
                <a:cs typeface="Calibri"/>
              </a:rPr>
              <a:t>wrapped</a:t>
            </a:r>
            <a:r>
              <a:rPr sz="2600" spc="-105" dirty="0">
                <a:latin typeface="Times New Roman"/>
                <a:cs typeface="Times New Roman"/>
              </a:rPr>
              <a:t> </a:t>
            </a:r>
            <a:r>
              <a:rPr sz="2600" dirty="0">
                <a:latin typeface="Calibri"/>
                <a:cs typeface="Calibri"/>
              </a:rPr>
              <a:t>by</a:t>
            </a:r>
            <a:r>
              <a:rPr sz="2600" spc="-90" dirty="0">
                <a:latin typeface="Times New Roman"/>
                <a:cs typeface="Times New Roman"/>
              </a:rPr>
              <a:t> </a:t>
            </a:r>
            <a:r>
              <a:rPr sz="2600" spc="-25" dirty="0">
                <a:latin typeface="Calibri"/>
                <a:cs typeface="Calibri"/>
              </a:rPr>
              <a:t>the</a:t>
            </a:r>
            <a:r>
              <a:rPr sz="2600" spc="-25" dirty="0">
                <a:latin typeface="Times New Roman"/>
                <a:cs typeface="Times New Roman"/>
              </a:rPr>
              <a:t> </a:t>
            </a:r>
            <a:r>
              <a:rPr sz="2600" spc="-10" dirty="0">
                <a:latin typeface="Calibri"/>
                <a:cs typeface="Calibri"/>
              </a:rPr>
              <a:t>connection.</a:t>
            </a:r>
            <a:endParaRPr sz="2600">
              <a:latin typeface="Calibri"/>
              <a:cs typeface="Calibri"/>
            </a:endParaRPr>
          </a:p>
          <a:p>
            <a:pPr marL="355600" marR="5080" indent="-342900">
              <a:lnSpc>
                <a:spcPct val="80000"/>
              </a:lnSpc>
              <a:spcBef>
                <a:spcPts val="625"/>
              </a:spcBef>
              <a:buFont typeface="Microsoft Sans Serif"/>
              <a:buChar char="•"/>
              <a:tabLst>
                <a:tab pos="355600" algn="l"/>
              </a:tabLst>
            </a:pPr>
            <a:r>
              <a:rPr sz="2600" spc="-10" dirty="0">
                <a:latin typeface="Calibri"/>
                <a:cs typeface="Calibri"/>
              </a:rPr>
              <a:t>Cursors</a:t>
            </a:r>
            <a:r>
              <a:rPr sz="2600" spc="-130" dirty="0">
                <a:latin typeface="Times New Roman"/>
                <a:cs typeface="Times New Roman"/>
              </a:rPr>
              <a:t> </a:t>
            </a:r>
            <a:r>
              <a:rPr sz="2600" spc="-10" dirty="0">
                <a:latin typeface="Calibri"/>
                <a:cs typeface="Calibri"/>
              </a:rPr>
              <a:t>created</a:t>
            </a:r>
            <a:r>
              <a:rPr sz="2600" spc="-140" dirty="0">
                <a:latin typeface="Times New Roman"/>
                <a:cs typeface="Times New Roman"/>
              </a:rPr>
              <a:t> </a:t>
            </a:r>
            <a:r>
              <a:rPr sz="2600" spc="-20" dirty="0">
                <a:latin typeface="Calibri"/>
                <a:cs typeface="Calibri"/>
              </a:rPr>
              <a:t>from</a:t>
            </a:r>
            <a:r>
              <a:rPr sz="2600" spc="-20" dirty="0">
                <a:latin typeface="Times New Roman"/>
                <a:cs typeface="Times New Roman"/>
              </a:rPr>
              <a:t> </a:t>
            </a:r>
            <a:r>
              <a:rPr sz="2600" spc="-20" dirty="0">
                <a:latin typeface="Calibri"/>
                <a:cs typeface="Calibri"/>
              </a:rPr>
              <a:t>different</a:t>
            </a:r>
            <a:r>
              <a:rPr sz="2600" spc="-140" dirty="0">
                <a:latin typeface="Times New Roman"/>
                <a:cs typeface="Times New Roman"/>
              </a:rPr>
              <a:t> </a:t>
            </a:r>
            <a:r>
              <a:rPr sz="2600" dirty="0">
                <a:latin typeface="Calibri"/>
                <a:cs typeface="Calibri"/>
              </a:rPr>
              <a:t>connections</a:t>
            </a:r>
            <a:r>
              <a:rPr sz="2600" spc="-110" dirty="0">
                <a:latin typeface="Times New Roman"/>
                <a:cs typeface="Times New Roman"/>
              </a:rPr>
              <a:t> </a:t>
            </a:r>
            <a:r>
              <a:rPr sz="2600" dirty="0">
                <a:latin typeface="Calibri"/>
                <a:cs typeface="Calibri"/>
              </a:rPr>
              <a:t>can</a:t>
            </a:r>
            <a:r>
              <a:rPr sz="2600" spc="-95" dirty="0">
                <a:latin typeface="Times New Roman"/>
                <a:cs typeface="Times New Roman"/>
              </a:rPr>
              <a:t> </a:t>
            </a:r>
            <a:r>
              <a:rPr sz="2600" spc="-25" dirty="0">
                <a:latin typeface="Calibri"/>
                <a:cs typeface="Calibri"/>
              </a:rPr>
              <a:t>or</a:t>
            </a:r>
            <a:r>
              <a:rPr sz="2600" spc="-25" dirty="0">
                <a:latin typeface="Times New Roman"/>
                <a:cs typeface="Times New Roman"/>
              </a:rPr>
              <a:t> </a:t>
            </a:r>
            <a:r>
              <a:rPr sz="2600" dirty="0">
                <a:latin typeface="Calibri"/>
                <a:cs typeface="Calibri"/>
              </a:rPr>
              <a:t>can</a:t>
            </a:r>
            <a:r>
              <a:rPr sz="2600" spc="-80" dirty="0">
                <a:latin typeface="Times New Roman"/>
                <a:cs typeface="Times New Roman"/>
              </a:rPr>
              <a:t> </a:t>
            </a:r>
            <a:r>
              <a:rPr sz="2600" dirty="0">
                <a:latin typeface="Calibri"/>
                <a:cs typeface="Calibri"/>
              </a:rPr>
              <a:t>not</a:t>
            </a:r>
            <a:r>
              <a:rPr sz="2600" spc="-75" dirty="0">
                <a:latin typeface="Times New Roman"/>
                <a:cs typeface="Times New Roman"/>
              </a:rPr>
              <a:t> </a:t>
            </a:r>
            <a:r>
              <a:rPr sz="2600" dirty="0">
                <a:latin typeface="Calibri"/>
                <a:cs typeface="Calibri"/>
              </a:rPr>
              <a:t>be</a:t>
            </a:r>
            <a:r>
              <a:rPr sz="2600" spc="-90" dirty="0">
                <a:latin typeface="Times New Roman"/>
                <a:cs typeface="Times New Roman"/>
              </a:rPr>
              <a:t> </a:t>
            </a:r>
            <a:r>
              <a:rPr sz="2600" spc="-10" dirty="0">
                <a:latin typeface="Calibri"/>
                <a:cs typeface="Calibri"/>
              </a:rPr>
              <a:t>isolated,</a:t>
            </a:r>
            <a:r>
              <a:rPr sz="2600" spc="-10" dirty="0">
                <a:latin typeface="Times New Roman"/>
                <a:cs typeface="Times New Roman"/>
              </a:rPr>
              <a:t> </a:t>
            </a:r>
            <a:r>
              <a:rPr sz="2600" dirty="0">
                <a:latin typeface="Calibri"/>
                <a:cs typeface="Calibri"/>
              </a:rPr>
              <a:t>depending</a:t>
            </a:r>
            <a:r>
              <a:rPr sz="2600" spc="-135" dirty="0">
                <a:latin typeface="Times New Roman"/>
                <a:cs typeface="Times New Roman"/>
              </a:rPr>
              <a:t> </a:t>
            </a:r>
            <a:r>
              <a:rPr sz="2600" dirty="0">
                <a:latin typeface="Calibri"/>
                <a:cs typeface="Calibri"/>
              </a:rPr>
              <a:t>on</a:t>
            </a:r>
            <a:r>
              <a:rPr sz="2600" spc="-90" dirty="0">
                <a:latin typeface="Times New Roman"/>
                <a:cs typeface="Times New Roman"/>
              </a:rPr>
              <a:t> </a:t>
            </a:r>
            <a:r>
              <a:rPr sz="2600" spc="-25" dirty="0">
                <a:latin typeface="Calibri"/>
                <a:cs typeface="Calibri"/>
              </a:rPr>
              <a:t>the</a:t>
            </a:r>
            <a:r>
              <a:rPr sz="2600" spc="-25" dirty="0">
                <a:latin typeface="Times New Roman"/>
                <a:cs typeface="Times New Roman"/>
              </a:rPr>
              <a:t> </a:t>
            </a:r>
            <a:r>
              <a:rPr sz="2600" dirty="0">
                <a:latin typeface="Calibri"/>
                <a:cs typeface="Calibri"/>
              </a:rPr>
              <a:t>connections’</a:t>
            </a:r>
            <a:r>
              <a:rPr sz="2600" spc="-95" dirty="0">
                <a:latin typeface="Calibri"/>
                <a:cs typeface="Calibri"/>
              </a:rPr>
              <a:t> </a:t>
            </a:r>
            <a:r>
              <a:rPr sz="2600" dirty="0">
                <a:latin typeface="Calibri"/>
                <a:cs typeface="Calibri"/>
              </a:rPr>
              <a:t>isolation</a:t>
            </a:r>
            <a:r>
              <a:rPr sz="2600" spc="-70" dirty="0">
                <a:latin typeface="Calibri"/>
                <a:cs typeface="Calibri"/>
              </a:rPr>
              <a:t> </a:t>
            </a:r>
            <a:r>
              <a:rPr sz="2600" spc="-10" dirty="0">
                <a:latin typeface="Calibri"/>
                <a:cs typeface="Calibri"/>
              </a:rPr>
              <a:t>level.</a:t>
            </a:r>
            <a:endParaRPr sz="2600">
              <a:latin typeface="Calibri"/>
              <a:cs typeface="Calibri"/>
            </a:endParaRPr>
          </a:p>
          <a:p>
            <a:pPr marL="354965" indent="-342265">
              <a:lnSpc>
                <a:spcPct val="100000"/>
              </a:lnSpc>
              <a:buFont typeface="Microsoft Sans Serif"/>
              <a:buChar char="•"/>
              <a:tabLst>
                <a:tab pos="354965" algn="l"/>
              </a:tabLst>
            </a:pPr>
            <a:r>
              <a:rPr sz="2600" b="1" spc="-10" dirty="0">
                <a:latin typeface="Calibri"/>
                <a:cs typeface="Calibri"/>
              </a:rPr>
              <a:t>Syntax:</a:t>
            </a:r>
            <a:endParaRPr sz="2600">
              <a:latin typeface="Calibri"/>
              <a:cs typeface="Calibri"/>
            </a:endParaRPr>
          </a:p>
          <a:p>
            <a:pPr marL="355600" marR="46355" indent="-342900">
              <a:lnSpc>
                <a:spcPts val="2500"/>
              </a:lnSpc>
              <a:spcBef>
                <a:spcPts val="595"/>
              </a:spcBef>
              <a:buFont typeface="Microsoft Sans Serif"/>
              <a:buChar char="•"/>
              <a:tabLst>
                <a:tab pos="355600" algn="l"/>
              </a:tabLst>
            </a:pPr>
            <a:r>
              <a:rPr sz="2600" spc="-10" dirty="0">
                <a:latin typeface="Calibri"/>
                <a:cs typeface="Calibri"/>
              </a:rPr>
              <a:t>connection.cursor([cursorCl</a:t>
            </a:r>
            <a:r>
              <a:rPr sz="2600" spc="-10" dirty="0">
                <a:latin typeface="Times New Roman"/>
                <a:cs typeface="Times New Roman"/>
              </a:rPr>
              <a:t> </a:t>
            </a:r>
            <a:r>
              <a:rPr sz="2600" spc="-10" dirty="0">
                <a:latin typeface="Calibri"/>
                <a:cs typeface="Calibri"/>
              </a:rPr>
              <a:t>ass])</a:t>
            </a:r>
            <a:endParaRPr sz="2600">
              <a:latin typeface="Calibri"/>
              <a:cs typeface="Calibri"/>
            </a:endParaRPr>
          </a:p>
        </p:txBody>
      </p:sp>
      <p:sp>
        <p:nvSpPr>
          <p:cNvPr id="4" name="object 4"/>
          <p:cNvSpPr txBox="1"/>
          <p:nvPr/>
        </p:nvSpPr>
        <p:spPr>
          <a:xfrm>
            <a:off x="4727832" y="168650"/>
            <a:ext cx="4014470" cy="2087245"/>
          </a:xfrm>
          <a:prstGeom prst="rect">
            <a:avLst/>
          </a:prstGeom>
        </p:spPr>
        <p:txBody>
          <a:bodyPr vert="horz" wrap="square" lIns="0" tIns="13335" rIns="0" bIns="0" rtlCol="0">
            <a:spAutoFit/>
          </a:bodyPr>
          <a:lstStyle/>
          <a:p>
            <a:pPr marL="12700">
              <a:lnSpc>
                <a:spcPct val="100000"/>
              </a:lnSpc>
              <a:spcBef>
                <a:spcPts val="105"/>
              </a:spcBef>
            </a:pPr>
            <a:r>
              <a:rPr sz="2600" b="1" spc="-10" dirty="0">
                <a:latin typeface="Calibri"/>
                <a:cs typeface="Calibri"/>
              </a:rPr>
              <a:t>Example:</a:t>
            </a:r>
            <a:endParaRPr sz="2600">
              <a:latin typeface="Calibri"/>
              <a:cs typeface="Calibri"/>
            </a:endParaRPr>
          </a:p>
          <a:p>
            <a:pPr marL="355600" marR="5080" indent="-342900">
              <a:lnSpc>
                <a:spcPct val="80000"/>
              </a:lnSpc>
              <a:spcBef>
                <a:spcPts val="625"/>
              </a:spcBef>
            </a:pPr>
            <a:r>
              <a:rPr sz="2600" dirty="0">
                <a:latin typeface="Calibri"/>
                <a:cs typeface="Calibri"/>
              </a:rPr>
              <a:t>cursor</a:t>
            </a:r>
            <a:r>
              <a:rPr sz="2600" spc="-110" dirty="0">
                <a:latin typeface="Times New Roman"/>
                <a:cs typeface="Times New Roman"/>
              </a:rPr>
              <a:t> </a:t>
            </a:r>
            <a:r>
              <a:rPr sz="2600" dirty="0">
                <a:latin typeface="Calibri"/>
                <a:cs typeface="Calibri"/>
              </a:rPr>
              <a:t>=</a:t>
            </a:r>
            <a:r>
              <a:rPr sz="2600" spc="-85" dirty="0">
                <a:latin typeface="Times New Roman"/>
                <a:cs typeface="Times New Roman"/>
              </a:rPr>
              <a:t> </a:t>
            </a:r>
            <a:r>
              <a:rPr sz="2600" spc="-10" dirty="0">
                <a:latin typeface="Calibri"/>
                <a:cs typeface="Calibri"/>
              </a:rPr>
              <a:t>connection.cursor()</a:t>
            </a:r>
            <a:r>
              <a:rPr sz="2600" spc="-10" dirty="0">
                <a:latin typeface="Times New Roman"/>
                <a:cs typeface="Times New Roman"/>
              </a:rPr>
              <a:t> </a:t>
            </a:r>
            <a:r>
              <a:rPr sz="2600" spc="-10" dirty="0">
                <a:latin typeface="Calibri"/>
                <a:cs typeface="Calibri"/>
              </a:rPr>
              <a:t>cursor.execute("CREATE</a:t>
            </a:r>
            <a:r>
              <a:rPr sz="2600" spc="-10" dirty="0">
                <a:latin typeface="Times New Roman"/>
                <a:cs typeface="Times New Roman"/>
              </a:rPr>
              <a:t> </a:t>
            </a:r>
            <a:r>
              <a:rPr sz="2600" spc="-45" dirty="0">
                <a:latin typeface="Calibri"/>
                <a:cs typeface="Calibri"/>
              </a:rPr>
              <a:t>TABLE</a:t>
            </a:r>
            <a:r>
              <a:rPr sz="2600" spc="-90" dirty="0">
                <a:latin typeface="Times New Roman"/>
                <a:cs typeface="Times New Roman"/>
              </a:rPr>
              <a:t> </a:t>
            </a:r>
            <a:r>
              <a:rPr sz="2600" dirty="0">
                <a:latin typeface="Calibri"/>
                <a:cs typeface="Calibri"/>
              </a:rPr>
              <a:t>fish</a:t>
            </a:r>
            <a:r>
              <a:rPr sz="2600" spc="-90" dirty="0">
                <a:latin typeface="Times New Roman"/>
                <a:cs typeface="Times New Roman"/>
              </a:rPr>
              <a:t> </a:t>
            </a:r>
            <a:r>
              <a:rPr sz="2600" dirty="0">
                <a:latin typeface="Calibri"/>
                <a:cs typeface="Calibri"/>
              </a:rPr>
              <a:t>(name</a:t>
            </a:r>
            <a:r>
              <a:rPr sz="2600" spc="-75" dirty="0">
                <a:latin typeface="Times New Roman"/>
                <a:cs typeface="Times New Roman"/>
              </a:rPr>
              <a:t> </a:t>
            </a:r>
            <a:r>
              <a:rPr sz="2600" spc="-10" dirty="0">
                <a:latin typeface="Calibri"/>
                <a:cs typeface="Calibri"/>
              </a:rPr>
              <a:t>TEXT,</a:t>
            </a:r>
            <a:r>
              <a:rPr sz="2600" spc="-10" dirty="0">
                <a:latin typeface="Times New Roman"/>
                <a:cs typeface="Times New Roman"/>
              </a:rPr>
              <a:t> </a:t>
            </a:r>
            <a:r>
              <a:rPr sz="2600" dirty="0">
                <a:latin typeface="Calibri"/>
                <a:cs typeface="Calibri"/>
              </a:rPr>
              <a:t>species</a:t>
            </a:r>
            <a:r>
              <a:rPr sz="2600" spc="-120" dirty="0">
                <a:latin typeface="Times New Roman"/>
                <a:cs typeface="Times New Roman"/>
              </a:rPr>
              <a:t> </a:t>
            </a:r>
            <a:r>
              <a:rPr sz="2600" spc="-55" dirty="0">
                <a:latin typeface="Calibri"/>
                <a:cs typeface="Calibri"/>
              </a:rPr>
              <a:t>TEXT,</a:t>
            </a:r>
            <a:r>
              <a:rPr sz="2600" spc="-90" dirty="0">
                <a:latin typeface="Times New Roman"/>
                <a:cs typeface="Times New Roman"/>
              </a:rPr>
              <a:t> </a:t>
            </a:r>
            <a:r>
              <a:rPr sz="2600" spc="-10" dirty="0">
                <a:latin typeface="Calibri"/>
                <a:cs typeface="Calibri"/>
              </a:rPr>
              <a:t>tank_number</a:t>
            </a:r>
            <a:r>
              <a:rPr sz="2600" spc="-10" dirty="0">
                <a:latin typeface="Times New Roman"/>
                <a:cs typeface="Times New Roman"/>
              </a:rPr>
              <a:t> </a:t>
            </a:r>
            <a:r>
              <a:rPr sz="2600" spc="-10" dirty="0">
                <a:latin typeface="Calibri"/>
                <a:cs typeface="Calibri"/>
              </a:rPr>
              <a:t>INTEGER)")</a:t>
            </a:r>
            <a:endParaRPr sz="2600">
              <a:latin typeface="Calibri"/>
              <a:cs typeface="Calibri"/>
            </a:endParaRPr>
          </a:p>
        </p:txBody>
      </p:sp>
      <p:sp>
        <p:nvSpPr>
          <p:cNvPr id="5" name="object 5"/>
          <p:cNvSpPr txBox="1"/>
          <p:nvPr/>
        </p:nvSpPr>
        <p:spPr>
          <a:xfrm>
            <a:off x="4727832" y="2625975"/>
            <a:ext cx="3978275" cy="2404110"/>
          </a:xfrm>
          <a:prstGeom prst="rect">
            <a:avLst/>
          </a:prstGeom>
        </p:spPr>
        <p:txBody>
          <a:bodyPr vert="horz" wrap="square" lIns="0" tIns="13335" rIns="0" bIns="0" rtlCol="0">
            <a:spAutoFit/>
          </a:bodyPr>
          <a:lstStyle/>
          <a:p>
            <a:pPr marL="12700">
              <a:lnSpc>
                <a:spcPct val="100000"/>
              </a:lnSpc>
              <a:spcBef>
                <a:spcPts val="105"/>
              </a:spcBef>
            </a:pPr>
            <a:r>
              <a:rPr sz="2600" b="1" spc="-10" dirty="0">
                <a:latin typeface="Calibri"/>
                <a:cs typeface="Calibri"/>
              </a:rPr>
              <a:t>Explain:</a:t>
            </a:r>
            <a:endParaRPr sz="2600">
              <a:latin typeface="Calibri"/>
              <a:cs typeface="Calibri"/>
            </a:endParaRPr>
          </a:p>
          <a:p>
            <a:pPr marL="355600" marR="5080" indent="-342900">
              <a:lnSpc>
                <a:spcPct val="80000"/>
              </a:lnSpc>
              <a:spcBef>
                <a:spcPts val="625"/>
              </a:spcBef>
            </a:pPr>
            <a:r>
              <a:rPr sz="2600" spc="-10" dirty="0">
                <a:latin typeface="Calibri"/>
                <a:cs typeface="Calibri"/>
              </a:rPr>
              <a:t>connection.cursor()</a:t>
            </a:r>
            <a:r>
              <a:rPr sz="2600" spc="-55" dirty="0">
                <a:latin typeface="Times New Roman"/>
                <a:cs typeface="Times New Roman"/>
              </a:rPr>
              <a:t> </a:t>
            </a:r>
            <a:r>
              <a:rPr sz="2600" spc="-10" dirty="0">
                <a:latin typeface="Calibri"/>
                <a:cs typeface="Calibri"/>
              </a:rPr>
              <a:t>returns</a:t>
            </a:r>
            <a:r>
              <a:rPr sz="2600" spc="-65" dirty="0">
                <a:latin typeface="Times New Roman"/>
                <a:cs typeface="Times New Roman"/>
              </a:rPr>
              <a:t> </a:t>
            </a:r>
            <a:r>
              <a:rPr sz="2600" spc="-50" dirty="0">
                <a:latin typeface="Calibri"/>
                <a:cs typeface="Calibri"/>
              </a:rPr>
              <a:t>a</a:t>
            </a:r>
            <a:r>
              <a:rPr sz="2600" spc="-50" dirty="0">
                <a:latin typeface="Times New Roman"/>
                <a:cs typeface="Times New Roman"/>
              </a:rPr>
              <a:t> </a:t>
            </a:r>
            <a:r>
              <a:rPr sz="2600" dirty="0">
                <a:latin typeface="Calibri"/>
                <a:cs typeface="Calibri"/>
              </a:rPr>
              <a:t>Cursor</a:t>
            </a:r>
            <a:r>
              <a:rPr sz="2600" spc="-130" dirty="0">
                <a:latin typeface="Times New Roman"/>
                <a:cs typeface="Times New Roman"/>
              </a:rPr>
              <a:t> </a:t>
            </a:r>
            <a:r>
              <a:rPr sz="2600" dirty="0">
                <a:latin typeface="Calibri"/>
                <a:cs typeface="Calibri"/>
              </a:rPr>
              <a:t>object.</a:t>
            </a:r>
            <a:r>
              <a:rPr sz="2600" spc="-114" dirty="0">
                <a:latin typeface="Times New Roman"/>
                <a:cs typeface="Times New Roman"/>
              </a:rPr>
              <a:t> </a:t>
            </a:r>
            <a:r>
              <a:rPr sz="2600" spc="-10" dirty="0">
                <a:latin typeface="Calibri"/>
                <a:cs typeface="Calibri"/>
              </a:rPr>
              <a:t>Cursor</a:t>
            </a:r>
            <a:r>
              <a:rPr sz="2600" spc="-10" dirty="0">
                <a:latin typeface="Times New Roman"/>
                <a:cs typeface="Times New Roman"/>
              </a:rPr>
              <a:t> </a:t>
            </a:r>
            <a:r>
              <a:rPr sz="2600" dirty="0">
                <a:latin typeface="Calibri"/>
                <a:cs typeface="Calibri"/>
              </a:rPr>
              <a:t>objects</a:t>
            </a:r>
            <a:r>
              <a:rPr sz="2600" spc="-120" dirty="0">
                <a:latin typeface="Times New Roman"/>
                <a:cs typeface="Times New Roman"/>
              </a:rPr>
              <a:t> </a:t>
            </a:r>
            <a:r>
              <a:rPr sz="2600" dirty="0">
                <a:latin typeface="Calibri"/>
                <a:cs typeface="Calibri"/>
              </a:rPr>
              <a:t>allow</a:t>
            </a:r>
            <a:r>
              <a:rPr sz="2600" spc="-90" dirty="0">
                <a:latin typeface="Times New Roman"/>
                <a:cs typeface="Times New Roman"/>
              </a:rPr>
              <a:t> </a:t>
            </a:r>
            <a:r>
              <a:rPr sz="2600" dirty="0">
                <a:latin typeface="Calibri"/>
                <a:cs typeface="Calibri"/>
              </a:rPr>
              <a:t>us</a:t>
            </a:r>
            <a:r>
              <a:rPr sz="2600" spc="-120" dirty="0">
                <a:latin typeface="Times New Roman"/>
                <a:cs typeface="Times New Roman"/>
              </a:rPr>
              <a:t> </a:t>
            </a:r>
            <a:r>
              <a:rPr sz="2600" dirty="0">
                <a:latin typeface="Calibri"/>
                <a:cs typeface="Calibri"/>
              </a:rPr>
              <a:t>to</a:t>
            </a:r>
            <a:r>
              <a:rPr sz="2600" spc="-105" dirty="0">
                <a:latin typeface="Times New Roman"/>
                <a:cs typeface="Times New Roman"/>
              </a:rPr>
              <a:t> </a:t>
            </a:r>
            <a:r>
              <a:rPr sz="2600" spc="-20" dirty="0">
                <a:latin typeface="Calibri"/>
                <a:cs typeface="Calibri"/>
              </a:rPr>
              <a:t>send</a:t>
            </a:r>
            <a:r>
              <a:rPr sz="2600" spc="-20" dirty="0">
                <a:latin typeface="Times New Roman"/>
                <a:cs typeface="Times New Roman"/>
              </a:rPr>
              <a:t> </a:t>
            </a:r>
            <a:r>
              <a:rPr sz="2600" dirty="0">
                <a:latin typeface="Calibri"/>
                <a:cs typeface="Calibri"/>
              </a:rPr>
              <a:t>SQL</a:t>
            </a:r>
            <a:r>
              <a:rPr sz="2600" spc="-100" dirty="0">
                <a:latin typeface="Times New Roman"/>
                <a:cs typeface="Times New Roman"/>
              </a:rPr>
              <a:t> </a:t>
            </a:r>
            <a:r>
              <a:rPr sz="2600" spc="-20" dirty="0">
                <a:latin typeface="Calibri"/>
                <a:cs typeface="Calibri"/>
              </a:rPr>
              <a:t>statements</a:t>
            </a:r>
            <a:r>
              <a:rPr sz="2600" spc="-110" dirty="0">
                <a:latin typeface="Times New Roman"/>
                <a:cs typeface="Times New Roman"/>
              </a:rPr>
              <a:t> </a:t>
            </a:r>
            <a:r>
              <a:rPr sz="2600" dirty="0">
                <a:latin typeface="Calibri"/>
                <a:cs typeface="Calibri"/>
              </a:rPr>
              <a:t>to</a:t>
            </a:r>
            <a:r>
              <a:rPr sz="2600" spc="-80" dirty="0">
                <a:latin typeface="Times New Roman"/>
                <a:cs typeface="Times New Roman"/>
              </a:rPr>
              <a:t> </a:t>
            </a:r>
            <a:r>
              <a:rPr sz="2600" dirty="0">
                <a:latin typeface="Calibri"/>
                <a:cs typeface="Calibri"/>
              </a:rPr>
              <a:t>a</a:t>
            </a:r>
            <a:r>
              <a:rPr sz="2600" spc="-75" dirty="0">
                <a:latin typeface="Times New Roman"/>
                <a:cs typeface="Times New Roman"/>
              </a:rPr>
              <a:t> </a:t>
            </a:r>
            <a:r>
              <a:rPr sz="2600" spc="-10" dirty="0">
                <a:latin typeface="Calibri"/>
                <a:cs typeface="Calibri"/>
              </a:rPr>
              <a:t>SQLite</a:t>
            </a:r>
            <a:r>
              <a:rPr sz="2600" spc="-10" dirty="0">
                <a:latin typeface="Times New Roman"/>
                <a:cs typeface="Times New Roman"/>
              </a:rPr>
              <a:t> </a:t>
            </a:r>
            <a:r>
              <a:rPr sz="2600" spc="-10" dirty="0">
                <a:latin typeface="Calibri"/>
                <a:cs typeface="Calibri"/>
              </a:rPr>
              <a:t>database</a:t>
            </a:r>
            <a:r>
              <a:rPr sz="2600" spc="-85" dirty="0">
                <a:latin typeface="Times New Roman"/>
                <a:cs typeface="Times New Roman"/>
              </a:rPr>
              <a:t> </a:t>
            </a:r>
            <a:r>
              <a:rPr sz="2600" spc="-20" dirty="0">
                <a:latin typeface="Calibri"/>
                <a:cs typeface="Calibri"/>
              </a:rPr>
              <a:t>using</a:t>
            </a:r>
            <a:r>
              <a:rPr sz="2600" spc="-20" dirty="0">
                <a:latin typeface="Times New Roman"/>
                <a:cs typeface="Times New Roman"/>
              </a:rPr>
              <a:t> </a:t>
            </a:r>
            <a:r>
              <a:rPr sz="2600" spc="-10" dirty="0">
                <a:latin typeface="Calibri"/>
                <a:cs typeface="Calibri"/>
              </a:rPr>
              <a:t>cursor.execute().</a:t>
            </a:r>
            <a:endParaRPr sz="2600">
              <a:latin typeface="Calibri"/>
              <a:cs typeface="Calibri"/>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40" y="152551"/>
            <a:ext cx="4321175" cy="4636135"/>
          </a:xfrm>
          <a:prstGeom prst="rect">
            <a:avLst/>
          </a:prstGeom>
        </p:spPr>
        <p:txBody>
          <a:bodyPr vert="horz" wrap="square" lIns="0" tIns="98425" rIns="0" bIns="0" rtlCol="0">
            <a:spAutoFit/>
          </a:bodyPr>
          <a:lstStyle/>
          <a:p>
            <a:pPr marL="12700">
              <a:lnSpc>
                <a:spcPct val="100000"/>
              </a:lnSpc>
              <a:spcBef>
                <a:spcPts val="775"/>
              </a:spcBef>
            </a:pPr>
            <a:r>
              <a:rPr sz="2800" b="1" dirty="0">
                <a:latin typeface="Calibri"/>
                <a:cs typeface="Calibri"/>
              </a:rPr>
              <a:t>3.</a:t>
            </a:r>
            <a:r>
              <a:rPr sz="2800" spc="-90" dirty="0">
                <a:latin typeface="Times New Roman"/>
                <a:cs typeface="Times New Roman"/>
              </a:rPr>
              <a:t> </a:t>
            </a:r>
            <a:r>
              <a:rPr sz="2800" b="1" spc="-10" dirty="0">
                <a:latin typeface="Calibri"/>
                <a:cs typeface="Calibri"/>
              </a:rPr>
              <a:t>Execute</a:t>
            </a:r>
            <a:endParaRPr sz="2800">
              <a:latin typeface="Calibri"/>
              <a:cs typeface="Calibri"/>
            </a:endParaRPr>
          </a:p>
          <a:p>
            <a:pPr marL="355600" marR="103505" indent="-342900">
              <a:lnSpc>
                <a:spcPct val="100000"/>
              </a:lnSpc>
              <a:spcBef>
                <a:spcPts val="670"/>
              </a:spcBef>
            </a:pPr>
            <a:r>
              <a:rPr sz="2800" dirty="0">
                <a:latin typeface="Calibri"/>
                <a:cs typeface="Calibri"/>
              </a:rPr>
              <a:t>A</a:t>
            </a:r>
            <a:r>
              <a:rPr sz="2800" spc="-105" dirty="0">
                <a:latin typeface="Times New Roman"/>
                <a:cs typeface="Times New Roman"/>
              </a:rPr>
              <a:t> </a:t>
            </a:r>
            <a:r>
              <a:rPr sz="2800" dirty="0">
                <a:latin typeface="Calibri"/>
                <a:cs typeface="Calibri"/>
              </a:rPr>
              <a:t>cursor</a:t>
            </a:r>
            <a:r>
              <a:rPr sz="2800" spc="-90" dirty="0">
                <a:latin typeface="Times New Roman"/>
                <a:cs typeface="Times New Roman"/>
              </a:rPr>
              <a:t> </a:t>
            </a:r>
            <a:r>
              <a:rPr sz="2800" dirty="0">
                <a:latin typeface="Calibri"/>
                <a:cs typeface="Calibri"/>
              </a:rPr>
              <a:t>is</a:t>
            </a:r>
            <a:r>
              <a:rPr sz="2800" spc="-114" dirty="0">
                <a:latin typeface="Times New Roman"/>
                <a:cs typeface="Times New Roman"/>
              </a:rPr>
              <a:t> </a:t>
            </a:r>
            <a:r>
              <a:rPr sz="2800" dirty="0">
                <a:latin typeface="Calibri"/>
                <a:cs typeface="Calibri"/>
              </a:rPr>
              <a:t>an</a:t>
            </a:r>
            <a:r>
              <a:rPr sz="2800" spc="-114" dirty="0">
                <a:latin typeface="Times New Roman"/>
                <a:cs typeface="Times New Roman"/>
              </a:rPr>
              <a:t> </a:t>
            </a:r>
            <a:r>
              <a:rPr sz="2800" dirty="0">
                <a:latin typeface="Calibri"/>
                <a:cs typeface="Calibri"/>
              </a:rPr>
              <a:t>object</a:t>
            </a:r>
            <a:r>
              <a:rPr sz="2800" spc="-100" dirty="0">
                <a:latin typeface="Times New Roman"/>
                <a:cs typeface="Times New Roman"/>
              </a:rPr>
              <a:t> </a:t>
            </a:r>
            <a:r>
              <a:rPr sz="2800" spc="-10" dirty="0">
                <a:latin typeface="Calibri"/>
                <a:cs typeface="Calibri"/>
              </a:rPr>
              <a:t>which</a:t>
            </a:r>
            <a:r>
              <a:rPr sz="2800" spc="-10" dirty="0">
                <a:latin typeface="Times New Roman"/>
                <a:cs typeface="Times New Roman"/>
              </a:rPr>
              <a:t> </a:t>
            </a:r>
            <a:r>
              <a:rPr sz="2800" dirty="0">
                <a:latin typeface="Calibri"/>
                <a:cs typeface="Calibri"/>
              </a:rPr>
              <a:t>helps</a:t>
            </a:r>
            <a:r>
              <a:rPr sz="2800" spc="-105" dirty="0">
                <a:latin typeface="Times New Roman"/>
                <a:cs typeface="Times New Roman"/>
              </a:rPr>
              <a:t> </a:t>
            </a:r>
            <a:r>
              <a:rPr sz="2800" dirty="0">
                <a:latin typeface="Calibri"/>
                <a:cs typeface="Calibri"/>
              </a:rPr>
              <a:t>to</a:t>
            </a:r>
            <a:r>
              <a:rPr sz="2800" spc="-125" dirty="0">
                <a:latin typeface="Times New Roman"/>
                <a:cs typeface="Times New Roman"/>
              </a:rPr>
              <a:t> </a:t>
            </a:r>
            <a:r>
              <a:rPr sz="2800" spc="-20" dirty="0">
                <a:latin typeface="Calibri"/>
                <a:cs typeface="Calibri"/>
              </a:rPr>
              <a:t>execute</a:t>
            </a:r>
            <a:r>
              <a:rPr sz="2800" spc="-120" dirty="0">
                <a:latin typeface="Times New Roman"/>
                <a:cs typeface="Times New Roman"/>
              </a:rPr>
              <a:t> </a:t>
            </a:r>
            <a:r>
              <a:rPr sz="2800" dirty="0">
                <a:latin typeface="Calibri"/>
                <a:cs typeface="Calibri"/>
              </a:rPr>
              <a:t>the</a:t>
            </a:r>
            <a:r>
              <a:rPr sz="2800" spc="-114" dirty="0">
                <a:latin typeface="Times New Roman"/>
                <a:cs typeface="Times New Roman"/>
              </a:rPr>
              <a:t> </a:t>
            </a:r>
            <a:r>
              <a:rPr sz="2800" spc="-10" dirty="0">
                <a:latin typeface="Calibri"/>
                <a:cs typeface="Calibri"/>
              </a:rPr>
              <a:t>query</a:t>
            </a:r>
            <a:r>
              <a:rPr sz="2800" spc="-10" dirty="0">
                <a:latin typeface="Times New Roman"/>
                <a:cs typeface="Times New Roman"/>
              </a:rPr>
              <a:t> </a:t>
            </a:r>
            <a:r>
              <a:rPr sz="2800" dirty="0">
                <a:latin typeface="Calibri"/>
                <a:cs typeface="Calibri"/>
              </a:rPr>
              <a:t>and</a:t>
            </a:r>
            <a:r>
              <a:rPr sz="2800" spc="-114" dirty="0">
                <a:latin typeface="Times New Roman"/>
                <a:cs typeface="Times New Roman"/>
              </a:rPr>
              <a:t> </a:t>
            </a:r>
            <a:r>
              <a:rPr sz="2800" spc="-20" dirty="0">
                <a:latin typeface="Calibri"/>
                <a:cs typeface="Calibri"/>
              </a:rPr>
              <a:t>fetch</a:t>
            </a:r>
            <a:r>
              <a:rPr sz="2800" spc="-105" dirty="0">
                <a:latin typeface="Times New Roman"/>
                <a:cs typeface="Times New Roman"/>
              </a:rPr>
              <a:t> </a:t>
            </a:r>
            <a:r>
              <a:rPr sz="2800" dirty="0">
                <a:latin typeface="Calibri"/>
                <a:cs typeface="Calibri"/>
              </a:rPr>
              <a:t>the</a:t>
            </a:r>
            <a:r>
              <a:rPr sz="2800" spc="-114" dirty="0">
                <a:latin typeface="Times New Roman"/>
                <a:cs typeface="Times New Roman"/>
              </a:rPr>
              <a:t> </a:t>
            </a:r>
            <a:r>
              <a:rPr sz="2800" spc="-10" dirty="0">
                <a:latin typeface="Calibri"/>
                <a:cs typeface="Calibri"/>
              </a:rPr>
              <a:t>records</a:t>
            </a:r>
            <a:r>
              <a:rPr sz="2800" spc="-114" dirty="0">
                <a:latin typeface="Times New Roman"/>
                <a:cs typeface="Times New Roman"/>
              </a:rPr>
              <a:t> </a:t>
            </a:r>
            <a:r>
              <a:rPr sz="2800" spc="-20" dirty="0">
                <a:latin typeface="Calibri"/>
                <a:cs typeface="Calibri"/>
              </a:rPr>
              <a:t>from</a:t>
            </a:r>
            <a:r>
              <a:rPr sz="2800" spc="-20" dirty="0">
                <a:latin typeface="Times New Roman"/>
                <a:cs typeface="Times New Roman"/>
              </a:rPr>
              <a:t> </a:t>
            </a:r>
            <a:r>
              <a:rPr sz="2800" dirty="0">
                <a:latin typeface="Calibri"/>
                <a:cs typeface="Calibri"/>
              </a:rPr>
              <a:t>the</a:t>
            </a:r>
            <a:r>
              <a:rPr sz="2800" spc="-125" dirty="0">
                <a:latin typeface="Times New Roman"/>
                <a:cs typeface="Times New Roman"/>
              </a:rPr>
              <a:t> </a:t>
            </a:r>
            <a:r>
              <a:rPr sz="2800" spc="-10" dirty="0">
                <a:latin typeface="Calibri"/>
                <a:cs typeface="Calibri"/>
              </a:rPr>
              <a:t>database.</a:t>
            </a:r>
            <a:r>
              <a:rPr sz="2800" spc="-114" dirty="0">
                <a:latin typeface="Times New Roman"/>
                <a:cs typeface="Times New Roman"/>
              </a:rPr>
              <a:t> </a:t>
            </a:r>
            <a:r>
              <a:rPr sz="2800" dirty="0">
                <a:latin typeface="Calibri"/>
                <a:cs typeface="Calibri"/>
              </a:rPr>
              <a:t>The</a:t>
            </a:r>
            <a:r>
              <a:rPr sz="2800" spc="-135" dirty="0">
                <a:latin typeface="Times New Roman"/>
                <a:cs typeface="Times New Roman"/>
              </a:rPr>
              <a:t> </a:t>
            </a:r>
            <a:r>
              <a:rPr sz="2800" spc="-10" dirty="0">
                <a:latin typeface="Calibri"/>
                <a:cs typeface="Calibri"/>
              </a:rPr>
              <a:t>cursor</a:t>
            </a:r>
            <a:r>
              <a:rPr sz="2800" spc="-10" dirty="0">
                <a:latin typeface="Times New Roman"/>
                <a:cs typeface="Times New Roman"/>
              </a:rPr>
              <a:t> </a:t>
            </a:r>
            <a:r>
              <a:rPr sz="2800" spc="-10" dirty="0">
                <a:latin typeface="Calibri"/>
                <a:cs typeface="Calibri"/>
              </a:rPr>
              <a:t>plays</a:t>
            </a:r>
            <a:r>
              <a:rPr sz="2800" spc="-114" dirty="0">
                <a:latin typeface="Times New Roman"/>
                <a:cs typeface="Times New Roman"/>
              </a:rPr>
              <a:t> </a:t>
            </a:r>
            <a:r>
              <a:rPr sz="2800" dirty="0">
                <a:latin typeface="Calibri"/>
                <a:cs typeface="Calibri"/>
              </a:rPr>
              <a:t>a</a:t>
            </a:r>
            <a:r>
              <a:rPr sz="2800" spc="-110" dirty="0">
                <a:latin typeface="Times New Roman"/>
                <a:cs typeface="Times New Roman"/>
              </a:rPr>
              <a:t> </a:t>
            </a:r>
            <a:r>
              <a:rPr sz="2800" dirty="0">
                <a:latin typeface="Calibri"/>
                <a:cs typeface="Calibri"/>
              </a:rPr>
              <a:t>very</a:t>
            </a:r>
            <a:r>
              <a:rPr sz="2800" spc="-120" dirty="0">
                <a:latin typeface="Times New Roman"/>
                <a:cs typeface="Times New Roman"/>
              </a:rPr>
              <a:t> </a:t>
            </a:r>
            <a:r>
              <a:rPr sz="2800" spc="-10" dirty="0">
                <a:latin typeface="Calibri"/>
                <a:cs typeface="Calibri"/>
              </a:rPr>
              <a:t>important</a:t>
            </a:r>
            <a:r>
              <a:rPr sz="2800" spc="-100" dirty="0">
                <a:latin typeface="Times New Roman"/>
                <a:cs typeface="Times New Roman"/>
              </a:rPr>
              <a:t> </a:t>
            </a:r>
            <a:r>
              <a:rPr sz="2800" spc="-20" dirty="0">
                <a:latin typeface="Calibri"/>
                <a:cs typeface="Calibri"/>
              </a:rPr>
              <a:t>role</a:t>
            </a:r>
            <a:r>
              <a:rPr sz="2800" spc="-20" dirty="0">
                <a:latin typeface="Times New Roman"/>
                <a:cs typeface="Times New Roman"/>
              </a:rPr>
              <a:t> </a:t>
            </a:r>
            <a:r>
              <a:rPr sz="2800" dirty="0">
                <a:latin typeface="Calibri"/>
                <a:cs typeface="Calibri"/>
              </a:rPr>
              <a:t>in</a:t>
            </a:r>
            <a:r>
              <a:rPr sz="2800" spc="-110" dirty="0">
                <a:latin typeface="Times New Roman"/>
                <a:cs typeface="Times New Roman"/>
              </a:rPr>
              <a:t> </a:t>
            </a:r>
            <a:r>
              <a:rPr sz="2800" spc="-20" dirty="0">
                <a:latin typeface="Calibri"/>
                <a:cs typeface="Calibri"/>
              </a:rPr>
              <a:t>executing</a:t>
            </a:r>
            <a:r>
              <a:rPr sz="2800" spc="-95" dirty="0">
                <a:latin typeface="Times New Roman"/>
                <a:cs typeface="Times New Roman"/>
              </a:rPr>
              <a:t> </a:t>
            </a:r>
            <a:r>
              <a:rPr sz="2800" dirty="0">
                <a:latin typeface="Calibri"/>
                <a:cs typeface="Calibri"/>
              </a:rPr>
              <a:t>the</a:t>
            </a:r>
            <a:r>
              <a:rPr sz="2800" spc="-100" dirty="0">
                <a:latin typeface="Times New Roman"/>
                <a:cs typeface="Times New Roman"/>
              </a:rPr>
              <a:t> </a:t>
            </a:r>
            <a:r>
              <a:rPr sz="2800" spc="-10" dirty="0">
                <a:latin typeface="Calibri"/>
                <a:cs typeface="Calibri"/>
              </a:rPr>
              <a:t>query.</a:t>
            </a:r>
            <a:endParaRPr sz="2800">
              <a:latin typeface="Calibri"/>
              <a:cs typeface="Calibri"/>
            </a:endParaRPr>
          </a:p>
          <a:p>
            <a:pPr marL="12700">
              <a:lnSpc>
                <a:spcPct val="100000"/>
              </a:lnSpc>
              <a:spcBef>
                <a:spcPts val="680"/>
              </a:spcBef>
            </a:pPr>
            <a:r>
              <a:rPr sz="2800" b="1" spc="-10" dirty="0">
                <a:latin typeface="Calibri"/>
                <a:cs typeface="Calibri"/>
              </a:rPr>
              <a:t>Syntax:</a:t>
            </a:r>
            <a:endParaRPr sz="2800">
              <a:latin typeface="Calibri"/>
              <a:cs typeface="Calibri"/>
            </a:endParaRPr>
          </a:p>
          <a:p>
            <a:pPr marL="355600" marR="5080" indent="-342900">
              <a:lnSpc>
                <a:spcPct val="100000"/>
              </a:lnSpc>
              <a:spcBef>
                <a:spcPts val="670"/>
              </a:spcBef>
            </a:pPr>
            <a:r>
              <a:rPr sz="2800" spc="-10" dirty="0">
                <a:latin typeface="Calibri"/>
                <a:cs typeface="Calibri"/>
              </a:rPr>
              <a:t>cursor.execute(operation,</a:t>
            </a:r>
            <a:r>
              <a:rPr sz="2800" spc="-10" dirty="0">
                <a:latin typeface="Times New Roman"/>
                <a:cs typeface="Times New Roman"/>
              </a:rPr>
              <a:t> </a:t>
            </a:r>
            <a:r>
              <a:rPr sz="2800" spc="-20" dirty="0">
                <a:latin typeface="Calibri"/>
                <a:cs typeface="Calibri"/>
              </a:rPr>
              <a:t>params=None,</a:t>
            </a:r>
            <a:r>
              <a:rPr sz="2800" spc="-50" dirty="0">
                <a:latin typeface="Times New Roman"/>
                <a:cs typeface="Times New Roman"/>
              </a:rPr>
              <a:t> </a:t>
            </a:r>
            <a:r>
              <a:rPr sz="2800" spc="-10" dirty="0">
                <a:latin typeface="Calibri"/>
                <a:cs typeface="Calibri"/>
              </a:rPr>
              <a:t>multi=False)</a:t>
            </a:r>
            <a:endParaRPr sz="2800">
              <a:latin typeface="Calibri"/>
              <a:cs typeface="Calibri"/>
            </a:endParaRPr>
          </a:p>
        </p:txBody>
      </p:sp>
      <p:sp>
        <p:nvSpPr>
          <p:cNvPr id="3" name="object 3"/>
          <p:cNvSpPr txBox="1"/>
          <p:nvPr/>
        </p:nvSpPr>
        <p:spPr>
          <a:xfrm>
            <a:off x="4727832" y="152554"/>
            <a:ext cx="3718560" cy="3269615"/>
          </a:xfrm>
          <a:prstGeom prst="rect">
            <a:avLst/>
          </a:prstGeom>
        </p:spPr>
        <p:txBody>
          <a:bodyPr vert="horz" wrap="square" lIns="0" tIns="98425" rIns="0" bIns="0" rtlCol="0">
            <a:spAutoFit/>
          </a:bodyPr>
          <a:lstStyle/>
          <a:p>
            <a:pPr marL="12700">
              <a:lnSpc>
                <a:spcPct val="100000"/>
              </a:lnSpc>
              <a:spcBef>
                <a:spcPts val="775"/>
              </a:spcBef>
            </a:pPr>
            <a:r>
              <a:rPr sz="2800" b="1" spc="-10" dirty="0">
                <a:latin typeface="Calibri"/>
                <a:cs typeface="Calibri"/>
              </a:rPr>
              <a:t>Example:</a:t>
            </a:r>
            <a:endParaRPr sz="2800">
              <a:latin typeface="Calibri"/>
              <a:cs typeface="Calibri"/>
            </a:endParaRPr>
          </a:p>
          <a:p>
            <a:pPr marL="12700">
              <a:lnSpc>
                <a:spcPct val="100000"/>
              </a:lnSpc>
              <a:spcBef>
                <a:spcPts val="670"/>
              </a:spcBef>
            </a:pPr>
            <a:r>
              <a:rPr sz="2800" spc="-10" dirty="0">
                <a:latin typeface="Calibri"/>
                <a:cs typeface="Calibri"/>
              </a:rPr>
              <a:t>rows</a:t>
            </a:r>
            <a:r>
              <a:rPr sz="2800" spc="-165" dirty="0">
                <a:latin typeface="Times New Roman"/>
                <a:cs typeface="Times New Roman"/>
              </a:rPr>
              <a:t> </a:t>
            </a:r>
            <a:r>
              <a:rPr sz="2800" spc="-50" dirty="0">
                <a:latin typeface="Calibri"/>
                <a:cs typeface="Calibri"/>
              </a:rPr>
              <a:t>=</a:t>
            </a:r>
            <a:endParaRPr sz="2800">
              <a:latin typeface="Calibri"/>
              <a:cs typeface="Calibri"/>
            </a:endParaRPr>
          </a:p>
          <a:p>
            <a:pPr marL="355600" marR="5080">
              <a:lnSpc>
                <a:spcPct val="100000"/>
              </a:lnSpc>
            </a:pPr>
            <a:r>
              <a:rPr sz="2800" spc="-30" dirty="0">
                <a:latin typeface="Calibri"/>
                <a:cs typeface="Calibri"/>
              </a:rPr>
              <a:t>cursor.execute("SELECT</a:t>
            </a:r>
            <a:r>
              <a:rPr sz="2800" spc="-30" dirty="0">
                <a:latin typeface="Times New Roman"/>
                <a:cs typeface="Times New Roman"/>
              </a:rPr>
              <a:t> </a:t>
            </a:r>
            <a:r>
              <a:rPr sz="2800" dirty="0">
                <a:latin typeface="Calibri"/>
                <a:cs typeface="Calibri"/>
              </a:rPr>
              <a:t>name,</a:t>
            </a:r>
            <a:r>
              <a:rPr sz="2800" spc="-140" dirty="0">
                <a:latin typeface="Times New Roman"/>
                <a:cs typeface="Times New Roman"/>
              </a:rPr>
              <a:t> </a:t>
            </a:r>
            <a:r>
              <a:rPr sz="2800" spc="-10" dirty="0">
                <a:latin typeface="Calibri"/>
                <a:cs typeface="Calibri"/>
              </a:rPr>
              <a:t>species,</a:t>
            </a:r>
            <a:r>
              <a:rPr sz="2800" spc="-10" dirty="0">
                <a:latin typeface="Times New Roman"/>
                <a:cs typeface="Times New Roman"/>
              </a:rPr>
              <a:t> </a:t>
            </a:r>
            <a:r>
              <a:rPr sz="2800" spc="-10" dirty="0">
                <a:latin typeface="Calibri"/>
                <a:cs typeface="Calibri"/>
              </a:rPr>
              <a:t>tank_number</a:t>
            </a:r>
            <a:r>
              <a:rPr sz="2800" spc="-105" dirty="0">
                <a:latin typeface="Times New Roman"/>
                <a:cs typeface="Times New Roman"/>
              </a:rPr>
              <a:t> </a:t>
            </a:r>
            <a:r>
              <a:rPr sz="2800" spc="-20" dirty="0">
                <a:latin typeface="Calibri"/>
                <a:cs typeface="Calibri"/>
              </a:rPr>
              <a:t>FROM</a:t>
            </a:r>
            <a:r>
              <a:rPr sz="2800" spc="-20" dirty="0">
                <a:latin typeface="Times New Roman"/>
                <a:cs typeface="Times New Roman"/>
              </a:rPr>
              <a:t> </a:t>
            </a:r>
            <a:r>
              <a:rPr sz="2800" spc="-10" dirty="0">
                <a:latin typeface="Calibri"/>
                <a:cs typeface="Calibri"/>
              </a:rPr>
              <a:t>fish").fetchall()</a:t>
            </a:r>
            <a:endParaRPr sz="2800">
              <a:latin typeface="Calibri"/>
              <a:cs typeface="Calibri"/>
            </a:endParaRPr>
          </a:p>
          <a:p>
            <a:pPr marL="12700">
              <a:lnSpc>
                <a:spcPct val="100000"/>
              </a:lnSpc>
              <a:spcBef>
                <a:spcPts val="680"/>
              </a:spcBef>
            </a:pPr>
            <a:r>
              <a:rPr sz="2800" spc="-10" dirty="0">
                <a:latin typeface="Calibri"/>
                <a:cs typeface="Calibri"/>
              </a:rPr>
              <a:t>print(rows)</a:t>
            </a:r>
            <a:endParaRPr sz="2800">
              <a:latin typeface="Calibri"/>
              <a:cs typeface="Calibri"/>
            </a:endParaRPr>
          </a:p>
        </p:txBody>
      </p:sp>
      <p:sp>
        <p:nvSpPr>
          <p:cNvPr id="4" name="object 4"/>
          <p:cNvSpPr txBox="1"/>
          <p:nvPr/>
        </p:nvSpPr>
        <p:spPr>
          <a:xfrm>
            <a:off x="4727832" y="3908834"/>
            <a:ext cx="3689985" cy="1477010"/>
          </a:xfrm>
          <a:prstGeom prst="rect">
            <a:avLst/>
          </a:prstGeom>
        </p:spPr>
        <p:txBody>
          <a:bodyPr vert="horz" wrap="square" lIns="0" tIns="97790" rIns="0" bIns="0" rtlCol="0">
            <a:spAutoFit/>
          </a:bodyPr>
          <a:lstStyle/>
          <a:p>
            <a:pPr marL="12700">
              <a:lnSpc>
                <a:spcPct val="100000"/>
              </a:lnSpc>
              <a:spcBef>
                <a:spcPts val="770"/>
              </a:spcBef>
            </a:pPr>
            <a:r>
              <a:rPr sz="2800" b="1" spc="-10" dirty="0">
                <a:latin typeface="Calibri"/>
                <a:cs typeface="Calibri"/>
              </a:rPr>
              <a:t>Output:</a:t>
            </a:r>
            <a:endParaRPr sz="2800">
              <a:latin typeface="Calibri"/>
              <a:cs typeface="Calibri"/>
            </a:endParaRPr>
          </a:p>
          <a:p>
            <a:pPr marL="12700">
              <a:lnSpc>
                <a:spcPct val="100000"/>
              </a:lnSpc>
              <a:spcBef>
                <a:spcPts val="675"/>
              </a:spcBef>
            </a:pPr>
            <a:r>
              <a:rPr sz="2800" spc="-10" dirty="0">
                <a:latin typeface="Calibri"/>
                <a:cs typeface="Calibri"/>
              </a:rPr>
              <a:t>[('Sammy',</a:t>
            </a:r>
            <a:r>
              <a:rPr sz="2800" spc="-110" dirty="0">
                <a:latin typeface="Times New Roman"/>
                <a:cs typeface="Times New Roman"/>
              </a:rPr>
              <a:t> </a:t>
            </a:r>
            <a:r>
              <a:rPr sz="2800" dirty="0">
                <a:latin typeface="Calibri"/>
                <a:cs typeface="Calibri"/>
              </a:rPr>
              <a:t>'shark',</a:t>
            </a:r>
            <a:r>
              <a:rPr sz="2800" spc="-114" dirty="0">
                <a:latin typeface="Times New Roman"/>
                <a:cs typeface="Times New Roman"/>
              </a:rPr>
              <a:t> </a:t>
            </a:r>
            <a:r>
              <a:rPr sz="2800" spc="-25" dirty="0">
                <a:latin typeface="Calibri"/>
                <a:cs typeface="Calibri"/>
              </a:rPr>
              <a:t>1),</a:t>
            </a:r>
            <a:endParaRPr sz="2800">
              <a:latin typeface="Calibri"/>
              <a:cs typeface="Calibri"/>
            </a:endParaRPr>
          </a:p>
          <a:p>
            <a:pPr marL="355600">
              <a:lnSpc>
                <a:spcPct val="100000"/>
              </a:lnSpc>
            </a:pPr>
            <a:r>
              <a:rPr sz="2800" dirty="0">
                <a:latin typeface="Calibri"/>
                <a:cs typeface="Calibri"/>
              </a:rPr>
              <a:t>('Jamie',</a:t>
            </a:r>
            <a:r>
              <a:rPr sz="2800" spc="-120" dirty="0">
                <a:latin typeface="Times New Roman"/>
                <a:cs typeface="Times New Roman"/>
              </a:rPr>
              <a:t> </a:t>
            </a:r>
            <a:r>
              <a:rPr sz="2800" spc="-10" dirty="0">
                <a:latin typeface="Calibri"/>
                <a:cs typeface="Calibri"/>
              </a:rPr>
              <a:t>'cuttlefish',</a:t>
            </a:r>
            <a:r>
              <a:rPr sz="2800" spc="-80" dirty="0">
                <a:latin typeface="Times New Roman"/>
                <a:cs typeface="Times New Roman"/>
              </a:rPr>
              <a:t> </a:t>
            </a:r>
            <a:r>
              <a:rPr sz="2800" spc="-25" dirty="0">
                <a:latin typeface="Calibri"/>
                <a:cs typeface="Calibri"/>
              </a:rPr>
              <a:t>7)]</a:t>
            </a:r>
            <a:endParaRPr sz="28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5699759"/>
            <a:ext cx="0" cy="1158240"/>
          </a:xfrm>
          <a:custGeom>
            <a:avLst/>
            <a:gdLst/>
            <a:ahLst/>
            <a:cxnLst/>
            <a:rect l="l" t="t" r="r" b="b"/>
            <a:pathLst>
              <a:path h="1158240">
                <a:moveTo>
                  <a:pt x="0" y="0"/>
                </a:moveTo>
                <a:lnTo>
                  <a:pt x="0" y="1158239"/>
                </a:lnTo>
              </a:path>
            </a:pathLst>
          </a:custGeom>
          <a:ln w="38099">
            <a:solidFill>
              <a:srgbClr val="FEC3AD"/>
            </a:solidFill>
          </a:ln>
        </p:spPr>
        <p:txBody>
          <a:bodyPr wrap="square" lIns="0" tIns="0" rIns="0" bIns="0" rtlCol="0"/>
          <a:lstStyle/>
          <a:p>
            <a:endParaRPr/>
          </a:p>
        </p:txBody>
      </p:sp>
      <p:sp>
        <p:nvSpPr>
          <p:cNvPr id="3" name="object 3"/>
          <p:cNvSpPr/>
          <p:nvPr/>
        </p:nvSpPr>
        <p:spPr>
          <a:xfrm>
            <a:off x="8763000" y="0"/>
            <a:ext cx="0" cy="3048000"/>
          </a:xfrm>
          <a:custGeom>
            <a:avLst/>
            <a:gdLst/>
            <a:ahLst/>
            <a:cxnLst/>
            <a:rect l="l" t="t" r="r" b="b"/>
            <a:pathLst>
              <a:path h="3048000">
                <a:moveTo>
                  <a:pt x="0" y="0"/>
                </a:moveTo>
                <a:lnTo>
                  <a:pt x="0" y="3047999"/>
                </a:lnTo>
              </a:path>
            </a:pathLst>
          </a:custGeom>
          <a:ln w="38099">
            <a:solidFill>
              <a:srgbClr val="FEC3AD"/>
            </a:solidFill>
          </a:ln>
        </p:spPr>
        <p:txBody>
          <a:bodyPr wrap="square" lIns="0" tIns="0" rIns="0" bIns="0" rtlCol="0"/>
          <a:lstStyle/>
          <a:p>
            <a:endParaRPr/>
          </a:p>
        </p:txBody>
      </p:sp>
      <p:sp>
        <p:nvSpPr>
          <p:cNvPr id="4" name="object 4"/>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sp>
        <p:nvSpPr>
          <p:cNvPr id="5" name="object 5"/>
          <p:cNvSpPr/>
          <p:nvPr/>
        </p:nvSpPr>
        <p:spPr>
          <a:xfrm>
            <a:off x="8839200" y="5699759"/>
            <a:ext cx="304800" cy="1158240"/>
          </a:xfrm>
          <a:custGeom>
            <a:avLst/>
            <a:gdLst/>
            <a:ahLst/>
            <a:cxnLst/>
            <a:rect l="l" t="t" r="r" b="b"/>
            <a:pathLst>
              <a:path w="304800" h="1158240">
                <a:moveTo>
                  <a:pt x="0" y="1158239"/>
                </a:moveTo>
                <a:lnTo>
                  <a:pt x="304799" y="1158239"/>
                </a:lnTo>
                <a:lnTo>
                  <a:pt x="304799" y="0"/>
                </a:lnTo>
                <a:lnTo>
                  <a:pt x="0" y="0"/>
                </a:lnTo>
                <a:lnTo>
                  <a:pt x="0" y="1158239"/>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839200" y="0"/>
            <a:ext cx="304800" cy="3048000"/>
          </a:xfrm>
          <a:custGeom>
            <a:avLst/>
            <a:gdLst/>
            <a:ahLst/>
            <a:cxnLst/>
            <a:rect l="l" t="t" r="r" b="b"/>
            <a:pathLst>
              <a:path w="304800" h="3048000">
                <a:moveTo>
                  <a:pt x="0" y="3047999"/>
                </a:moveTo>
                <a:lnTo>
                  <a:pt x="304799" y="3047999"/>
                </a:lnTo>
                <a:lnTo>
                  <a:pt x="304799" y="0"/>
                </a:lnTo>
                <a:lnTo>
                  <a:pt x="0" y="0"/>
                </a:lnTo>
                <a:lnTo>
                  <a:pt x="0" y="3047999"/>
                </a:lnTo>
                <a:close/>
              </a:path>
            </a:pathLst>
          </a:custGeom>
          <a:solidFill>
            <a:srgbClr val="FEC3AD">
              <a:alpha val="87057"/>
            </a:srgbClr>
          </a:solidFill>
        </p:spPr>
        <p:txBody>
          <a:bodyPr wrap="square" lIns="0" tIns="0" rIns="0" bIns="0" rtlCol="0"/>
          <a:lstStyle/>
          <a:p>
            <a:endParaRPr/>
          </a:p>
        </p:txBody>
      </p:sp>
      <p:sp>
        <p:nvSpPr>
          <p:cNvPr id="7" name="object 7"/>
          <p:cNvSpPr/>
          <p:nvPr/>
        </p:nvSpPr>
        <p:spPr>
          <a:xfrm>
            <a:off x="8915400" y="5699759"/>
            <a:ext cx="0" cy="1158240"/>
          </a:xfrm>
          <a:custGeom>
            <a:avLst/>
            <a:gdLst/>
            <a:ahLst/>
            <a:cxnLst/>
            <a:rect l="l" t="t" r="r" b="b"/>
            <a:pathLst>
              <a:path h="1158240">
                <a:moveTo>
                  <a:pt x="0" y="0"/>
                </a:moveTo>
                <a:lnTo>
                  <a:pt x="0" y="1158239"/>
                </a:lnTo>
              </a:path>
            </a:pathLst>
          </a:custGeom>
          <a:ln w="9524">
            <a:solidFill>
              <a:srgbClr val="FE8537"/>
            </a:solidFill>
          </a:ln>
        </p:spPr>
        <p:txBody>
          <a:bodyPr wrap="square" lIns="0" tIns="0" rIns="0" bIns="0" rtlCol="0"/>
          <a:lstStyle/>
          <a:p>
            <a:endParaRPr/>
          </a:p>
        </p:txBody>
      </p:sp>
      <p:sp>
        <p:nvSpPr>
          <p:cNvPr id="8" name="object 8"/>
          <p:cNvSpPr/>
          <p:nvPr/>
        </p:nvSpPr>
        <p:spPr>
          <a:xfrm>
            <a:off x="8915400" y="0"/>
            <a:ext cx="0" cy="3048000"/>
          </a:xfrm>
          <a:custGeom>
            <a:avLst/>
            <a:gdLst/>
            <a:ahLst/>
            <a:cxnLst/>
            <a:rect l="l" t="t" r="r" b="b"/>
            <a:pathLst>
              <a:path h="3048000">
                <a:moveTo>
                  <a:pt x="0" y="0"/>
                </a:moveTo>
                <a:lnTo>
                  <a:pt x="0" y="3047999"/>
                </a:lnTo>
              </a:path>
            </a:pathLst>
          </a:custGeom>
          <a:ln w="9524">
            <a:solidFill>
              <a:srgbClr val="FE8537"/>
            </a:solidFill>
          </a:ln>
        </p:spPr>
        <p:txBody>
          <a:bodyPr wrap="square" lIns="0" tIns="0" rIns="0" bIns="0" rtlCol="0"/>
          <a:lstStyle/>
          <a:p>
            <a:endParaRPr/>
          </a:p>
        </p:txBody>
      </p:sp>
      <p:grpSp>
        <p:nvGrpSpPr>
          <p:cNvPr id="9" name="object 9"/>
          <p:cNvGrpSpPr/>
          <p:nvPr/>
        </p:nvGrpSpPr>
        <p:grpSpPr>
          <a:xfrm>
            <a:off x="254579" y="3041650"/>
            <a:ext cx="8896350" cy="3572510"/>
            <a:chOff x="254579" y="3041650"/>
            <a:chExt cx="8896350" cy="3572510"/>
          </a:xfrm>
        </p:grpSpPr>
        <p:sp>
          <p:nvSpPr>
            <p:cNvPr id="10" name="object 10"/>
            <p:cNvSpPr/>
            <p:nvPr/>
          </p:nvSpPr>
          <p:spPr>
            <a:xfrm>
              <a:off x="8156448"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11" name="object 11"/>
            <p:cNvSpPr/>
            <p:nvPr/>
          </p:nvSpPr>
          <p:spPr>
            <a:xfrm>
              <a:off x="260934" y="3047999"/>
              <a:ext cx="8883650" cy="3566160"/>
            </a:xfrm>
            <a:custGeom>
              <a:avLst/>
              <a:gdLst/>
              <a:ahLst/>
              <a:cxnLst/>
              <a:rect l="l" t="t" r="r" b="b"/>
              <a:pathLst>
                <a:path w="8883650" h="3566159">
                  <a:moveTo>
                    <a:pt x="8883078" y="365760"/>
                  </a:moveTo>
                  <a:lnTo>
                    <a:pt x="8883028" y="0"/>
                  </a:lnTo>
                  <a:lnTo>
                    <a:pt x="0" y="0"/>
                  </a:lnTo>
                  <a:lnTo>
                    <a:pt x="0" y="3566160"/>
                  </a:lnTo>
                  <a:lnTo>
                    <a:pt x="1776603" y="3566160"/>
                  </a:lnTo>
                  <a:lnTo>
                    <a:pt x="1776603" y="365760"/>
                  </a:lnTo>
                  <a:lnTo>
                    <a:pt x="1776653" y="365760"/>
                  </a:lnTo>
                  <a:lnTo>
                    <a:pt x="1776653" y="3566160"/>
                  </a:lnTo>
                  <a:lnTo>
                    <a:pt x="3553256" y="3566160"/>
                  </a:lnTo>
                  <a:lnTo>
                    <a:pt x="3553256" y="365760"/>
                  </a:lnTo>
                  <a:lnTo>
                    <a:pt x="3553269" y="365760"/>
                  </a:lnTo>
                  <a:lnTo>
                    <a:pt x="3553269" y="3566160"/>
                  </a:lnTo>
                  <a:lnTo>
                    <a:pt x="5329860" y="3566160"/>
                  </a:lnTo>
                  <a:lnTo>
                    <a:pt x="7106463" y="3566160"/>
                  </a:lnTo>
                  <a:lnTo>
                    <a:pt x="7106463" y="3108960"/>
                  </a:lnTo>
                  <a:lnTo>
                    <a:pt x="7106463" y="365760"/>
                  </a:lnTo>
                  <a:lnTo>
                    <a:pt x="7106475" y="365760"/>
                  </a:lnTo>
                  <a:lnTo>
                    <a:pt x="7106475" y="3566160"/>
                  </a:lnTo>
                  <a:lnTo>
                    <a:pt x="8883078" y="3566160"/>
                  </a:lnTo>
                  <a:lnTo>
                    <a:pt x="8883078" y="822960"/>
                  </a:lnTo>
                  <a:lnTo>
                    <a:pt x="8883078" y="365760"/>
                  </a:lnTo>
                  <a:close/>
                </a:path>
              </a:pathLst>
            </a:custGeom>
            <a:solidFill>
              <a:srgbClr val="F8FAFF"/>
            </a:solidFill>
          </p:spPr>
          <p:txBody>
            <a:bodyPr wrap="square" lIns="0" tIns="0" rIns="0" bIns="0" rtlCol="0"/>
            <a:lstStyle/>
            <a:p>
              <a:endParaRPr/>
            </a:p>
          </p:txBody>
        </p:sp>
        <p:sp>
          <p:nvSpPr>
            <p:cNvPr id="12" name="object 12"/>
            <p:cNvSpPr/>
            <p:nvPr/>
          </p:nvSpPr>
          <p:spPr>
            <a:xfrm>
              <a:off x="254579" y="3407410"/>
              <a:ext cx="1783080" cy="12700"/>
            </a:xfrm>
            <a:custGeom>
              <a:avLst/>
              <a:gdLst/>
              <a:ahLst/>
              <a:cxnLst/>
              <a:rect l="l" t="t" r="r" b="b"/>
              <a:pathLst>
                <a:path w="1783080" h="12700">
                  <a:moveTo>
                    <a:pt x="0" y="12700"/>
                  </a:moveTo>
                  <a:lnTo>
                    <a:pt x="1783008" y="12700"/>
                  </a:lnTo>
                  <a:lnTo>
                    <a:pt x="1783008" y="0"/>
                  </a:lnTo>
                  <a:lnTo>
                    <a:pt x="0" y="0"/>
                  </a:lnTo>
                  <a:lnTo>
                    <a:pt x="0" y="12700"/>
                  </a:lnTo>
                  <a:close/>
                </a:path>
              </a:pathLst>
            </a:custGeom>
            <a:solidFill>
              <a:srgbClr val="000000"/>
            </a:solidFill>
          </p:spPr>
          <p:txBody>
            <a:bodyPr wrap="square" lIns="0" tIns="0" rIns="0" bIns="0" rtlCol="0"/>
            <a:lstStyle/>
            <a:p>
              <a:endParaRPr/>
            </a:p>
          </p:txBody>
        </p:sp>
        <p:sp>
          <p:nvSpPr>
            <p:cNvPr id="13" name="object 13"/>
            <p:cNvSpPr/>
            <p:nvPr/>
          </p:nvSpPr>
          <p:spPr>
            <a:xfrm>
              <a:off x="260937" y="3041660"/>
              <a:ext cx="8883650" cy="378460"/>
            </a:xfrm>
            <a:custGeom>
              <a:avLst/>
              <a:gdLst/>
              <a:ahLst/>
              <a:cxnLst/>
              <a:rect l="l" t="t" r="r" b="b"/>
              <a:pathLst>
                <a:path w="8883650" h="378460">
                  <a:moveTo>
                    <a:pt x="0" y="0"/>
                  </a:moveTo>
                  <a:lnTo>
                    <a:pt x="0" y="378439"/>
                  </a:lnTo>
                </a:path>
                <a:path w="8883650" h="378460">
                  <a:moveTo>
                    <a:pt x="8883062" y="0"/>
                  </a:moveTo>
                  <a:lnTo>
                    <a:pt x="8883062" y="372099"/>
                  </a:lnTo>
                </a:path>
              </a:pathLst>
            </a:custGeom>
            <a:ln w="12700">
              <a:solidFill>
                <a:srgbClr val="000000"/>
              </a:solidFill>
            </a:ln>
          </p:spPr>
          <p:txBody>
            <a:bodyPr wrap="square" lIns="0" tIns="0" rIns="0" bIns="0" rtlCol="0"/>
            <a:lstStyle/>
            <a:p>
              <a:endParaRPr/>
            </a:p>
          </p:txBody>
        </p:sp>
        <p:sp>
          <p:nvSpPr>
            <p:cNvPr id="14" name="object 14"/>
            <p:cNvSpPr/>
            <p:nvPr/>
          </p:nvSpPr>
          <p:spPr>
            <a:xfrm>
              <a:off x="254579" y="3041650"/>
              <a:ext cx="8890000" cy="12700"/>
            </a:xfrm>
            <a:custGeom>
              <a:avLst/>
              <a:gdLst/>
              <a:ahLst/>
              <a:cxnLst/>
              <a:rect l="l" t="t" r="r" b="b"/>
              <a:pathLst>
                <a:path w="8890000" h="12700">
                  <a:moveTo>
                    <a:pt x="8889420" y="0"/>
                  </a:moveTo>
                  <a:lnTo>
                    <a:pt x="0" y="0"/>
                  </a:lnTo>
                  <a:lnTo>
                    <a:pt x="0" y="12700"/>
                  </a:lnTo>
                  <a:lnTo>
                    <a:pt x="8889420" y="12700"/>
                  </a:lnTo>
                  <a:lnTo>
                    <a:pt x="8889420" y="0"/>
                  </a:lnTo>
                  <a:close/>
                </a:path>
              </a:pathLst>
            </a:custGeom>
            <a:solidFill>
              <a:srgbClr val="000000"/>
            </a:solidFill>
          </p:spPr>
          <p:txBody>
            <a:bodyPr wrap="square" lIns="0" tIns="0" rIns="0" bIns="0" rtlCol="0"/>
            <a:lstStyle/>
            <a:p>
              <a:endParaRPr/>
            </a:p>
          </p:txBody>
        </p:sp>
      </p:grpSp>
      <p:sp>
        <p:nvSpPr>
          <p:cNvPr id="15" name="object 15"/>
          <p:cNvSpPr txBox="1">
            <a:spLocks noGrp="1"/>
          </p:cNvSpPr>
          <p:nvPr>
            <p:ph type="title"/>
          </p:nvPr>
        </p:nvSpPr>
        <p:spPr>
          <a:xfrm>
            <a:off x="535940" y="267151"/>
            <a:ext cx="3712845" cy="483234"/>
          </a:xfrm>
          <a:prstGeom prst="rect">
            <a:avLst/>
          </a:prstGeom>
        </p:spPr>
        <p:txBody>
          <a:bodyPr vert="horz" wrap="square" lIns="0" tIns="12700" rIns="0" bIns="0" rtlCol="0">
            <a:spAutoFit/>
          </a:bodyPr>
          <a:lstStyle/>
          <a:p>
            <a:pPr marL="12700">
              <a:lnSpc>
                <a:spcPct val="100000"/>
              </a:lnSpc>
              <a:spcBef>
                <a:spcPts val="100"/>
              </a:spcBef>
            </a:pPr>
            <a:r>
              <a:rPr sz="3000" cap="small" dirty="0">
                <a:solidFill>
                  <a:srgbClr val="24255E"/>
                </a:solidFill>
                <a:latin typeface="Arial"/>
                <a:cs typeface="Arial"/>
              </a:rPr>
              <a:t>Keywords</a:t>
            </a:r>
            <a:r>
              <a:rPr sz="2400" b="0" spc="204" dirty="0">
                <a:solidFill>
                  <a:srgbClr val="24255E"/>
                </a:solidFill>
                <a:latin typeface="Times New Roman"/>
                <a:cs typeface="Times New Roman"/>
              </a:rPr>
              <a:t> </a:t>
            </a:r>
            <a:r>
              <a:rPr sz="3000" cap="small" dirty="0">
                <a:solidFill>
                  <a:srgbClr val="24255E"/>
                </a:solidFill>
                <a:latin typeface="Arial"/>
                <a:cs typeface="Arial"/>
              </a:rPr>
              <a:t>in</a:t>
            </a:r>
            <a:r>
              <a:rPr sz="2400" b="0" spc="210" dirty="0">
                <a:solidFill>
                  <a:srgbClr val="24255E"/>
                </a:solidFill>
                <a:latin typeface="Times New Roman"/>
                <a:cs typeface="Times New Roman"/>
              </a:rPr>
              <a:t> </a:t>
            </a:r>
            <a:r>
              <a:rPr sz="3000" cap="small" spc="-75" dirty="0">
                <a:solidFill>
                  <a:srgbClr val="24255E"/>
                </a:solidFill>
                <a:latin typeface="Arial"/>
                <a:cs typeface="Arial"/>
              </a:rPr>
              <a:t>Python</a:t>
            </a:r>
            <a:endParaRPr sz="3000">
              <a:latin typeface="Arial"/>
              <a:cs typeface="Arial"/>
            </a:endParaRPr>
          </a:p>
        </p:txBody>
      </p:sp>
      <p:sp>
        <p:nvSpPr>
          <p:cNvPr id="16" name="object 16"/>
          <p:cNvSpPr txBox="1"/>
          <p:nvPr/>
        </p:nvSpPr>
        <p:spPr>
          <a:xfrm>
            <a:off x="339654" y="1168649"/>
            <a:ext cx="8140065" cy="2210435"/>
          </a:xfrm>
          <a:prstGeom prst="rect">
            <a:avLst/>
          </a:prstGeom>
        </p:spPr>
        <p:txBody>
          <a:bodyPr vert="horz" wrap="square" lIns="0" tIns="12700" rIns="0" bIns="0" rtlCol="0">
            <a:spAutoFit/>
          </a:bodyPr>
          <a:lstStyle/>
          <a:p>
            <a:pPr marL="483234" marR="5080" indent="-274955">
              <a:lnSpc>
                <a:spcPct val="100000"/>
              </a:lnSpc>
              <a:spcBef>
                <a:spcPts val="100"/>
              </a:spcBef>
              <a:buClr>
                <a:srgbClr val="FE8537"/>
              </a:buClr>
              <a:buSzPct val="68750"/>
              <a:buFont typeface="Wingdings"/>
              <a:buChar char=""/>
              <a:tabLst>
                <a:tab pos="483234" algn="l"/>
              </a:tabLst>
            </a:pPr>
            <a:r>
              <a:rPr sz="2400" dirty="0">
                <a:latin typeface="Microsoft Sans Serif"/>
                <a:cs typeface="Microsoft Sans Serif"/>
              </a:rPr>
              <a:t>Keywords</a:t>
            </a:r>
            <a:r>
              <a:rPr sz="2400" spc="10" dirty="0">
                <a:latin typeface="Times New Roman"/>
                <a:cs typeface="Times New Roman"/>
              </a:rPr>
              <a:t> </a:t>
            </a:r>
            <a:r>
              <a:rPr sz="2400" dirty="0">
                <a:latin typeface="Microsoft Sans Serif"/>
                <a:cs typeface="Microsoft Sans Serif"/>
              </a:rPr>
              <a:t>are</a:t>
            </a:r>
            <a:r>
              <a:rPr sz="2400" spc="5" dirty="0">
                <a:latin typeface="Times New Roman"/>
                <a:cs typeface="Times New Roman"/>
              </a:rPr>
              <a:t> </a:t>
            </a:r>
            <a:r>
              <a:rPr sz="2400" dirty="0">
                <a:latin typeface="Microsoft Sans Serif"/>
                <a:cs typeface="Microsoft Sans Serif"/>
              </a:rPr>
              <a:t>the</a:t>
            </a:r>
            <a:r>
              <a:rPr sz="2400" spc="5" dirty="0">
                <a:latin typeface="Times New Roman"/>
                <a:cs typeface="Times New Roman"/>
              </a:rPr>
              <a:t> </a:t>
            </a:r>
            <a:r>
              <a:rPr sz="2400" dirty="0">
                <a:latin typeface="Microsoft Sans Serif"/>
                <a:cs typeface="Microsoft Sans Serif"/>
              </a:rPr>
              <a:t>reserved</a:t>
            </a:r>
            <a:r>
              <a:rPr sz="2400" spc="5" dirty="0">
                <a:latin typeface="Times New Roman"/>
                <a:cs typeface="Times New Roman"/>
              </a:rPr>
              <a:t> </a:t>
            </a:r>
            <a:r>
              <a:rPr sz="2400" dirty="0">
                <a:latin typeface="Microsoft Sans Serif"/>
                <a:cs typeface="Microsoft Sans Serif"/>
              </a:rPr>
              <a:t>words</a:t>
            </a:r>
            <a:r>
              <a:rPr sz="2400" spc="5" dirty="0">
                <a:latin typeface="Times New Roman"/>
                <a:cs typeface="Times New Roman"/>
              </a:rPr>
              <a:t> </a:t>
            </a:r>
            <a:r>
              <a:rPr sz="2400" dirty="0">
                <a:latin typeface="Microsoft Sans Serif"/>
                <a:cs typeface="Microsoft Sans Serif"/>
              </a:rPr>
              <a:t>in</a:t>
            </a:r>
            <a:r>
              <a:rPr sz="2400" spc="10" dirty="0">
                <a:latin typeface="Times New Roman"/>
                <a:cs typeface="Times New Roman"/>
              </a:rPr>
              <a:t> </a:t>
            </a:r>
            <a:r>
              <a:rPr sz="2400" dirty="0">
                <a:latin typeface="Microsoft Sans Serif"/>
                <a:cs typeface="Microsoft Sans Serif"/>
              </a:rPr>
              <a:t>Python.</a:t>
            </a:r>
            <a:r>
              <a:rPr sz="2400" spc="-5" dirty="0">
                <a:latin typeface="Times New Roman"/>
                <a:cs typeface="Times New Roman"/>
              </a:rPr>
              <a:t> </a:t>
            </a:r>
            <a:r>
              <a:rPr sz="2400" dirty="0">
                <a:latin typeface="Microsoft Sans Serif"/>
                <a:cs typeface="Microsoft Sans Serif"/>
              </a:rPr>
              <a:t>We</a:t>
            </a:r>
            <a:r>
              <a:rPr sz="2400" spc="5" dirty="0">
                <a:latin typeface="Times New Roman"/>
                <a:cs typeface="Times New Roman"/>
              </a:rPr>
              <a:t> </a:t>
            </a:r>
            <a:r>
              <a:rPr sz="2400" spc="-10" dirty="0">
                <a:latin typeface="Microsoft Sans Serif"/>
                <a:cs typeface="Microsoft Sans Serif"/>
              </a:rPr>
              <a:t>cannot</a:t>
            </a:r>
            <a:r>
              <a:rPr sz="2400" spc="-10" dirty="0">
                <a:latin typeface="Times New Roman"/>
                <a:cs typeface="Times New Roman"/>
              </a:rPr>
              <a:t> </a:t>
            </a:r>
            <a:r>
              <a:rPr sz="2400" dirty="0">
                <a:latin typeface="Microsoft Sans Serif"/>
                <a:cs typeface="Microsoft Sans Serif"/>
              </a:rPr>
              <a:t>use</a:t>
            </a:r>
            <a:r>
              <a:rPr sz="2400" dirty="0">
                <a:latin typeface="Times New Roman"/>
                <a:cs typeface="Times New Roman"/>
              </a:rPr>
              <a:t> </a:t>
            </a:r>
            <a:r>
              <a:rPr sz="2400" dirty="0">
                <a:latin typeface="Microsoft Sans Serif"/>
                <a:cs typeface="Microsoft Sans Serif"/>
              </a:rPr>
              <a:t>a</a:t>
            </a:r>
            <a:r>
              <a:rPr sz="2400" dirty="0">
                <a:latin typeface="Times New Roman"/>
                <a:cs typeface="Times New Roman"/>
              </a:rPr>
              <a:t> </a:t>
            </a:r>
            <a:r>
              <a:rPr sz="2400" dirty="0">
                <a:latin typeface="Microsoft Sans Serif"/>
                <a:cs typeface="Microsoft Sans Serif"/>
              </a:rPr>
              <a:t>keyword</a:t>
            </a:r>
            <a:r>
              <a:rPr sz="2400" spc="15" dirty="0">
                <a:latin typeface="Times New Roman"/>
                <a:cs typeface="Times New Roman"/>
              </a:rPr>
              <a:t> </a:t>
            </a:r>
            <a:r>
              <a:rPr sz="2400" dirty="0">
                <a:latin typeface="Microsoft Sans Serif"/>
                <a:cs typeface="Microsoft Sans Serif"/>
              </a:rPr>
              <a:t>as</a:t>
            </a:r>
            <a:r>
              <a:rPr sz="2400" dirty="0">
                <a:latin typeface="Times New Roman"/>
                <a:cs typeface="Times New Roman"/>
              </a:rPr>
              <a:t> </a:t>
            </a:r>
            <a:r>
              <a:rPr sz="2400" dirty="0">
                <a:latin typeface="Microsoft Sans Serif"/>
                <a:cs typeface="Microsoft Sans Serif"/>
              </a:rPr>
              <a:t>a</a:t>
            </a:r>
            <a:r>
              <a:rPr sz="2400" spc="5" dirty="0">
                <a:latin typeface="Times New Roman"/>
                <a:cs typeface="Times New Roman"/>
              </a:rPr>
              <a:t> </a:t>
            </a:r>
            <a:r>
              <a:rPr sz="2400" dirty="0">
                <a:latin typeface="Microsoft Sans Serif"/>
                <a:cs typeface="Microsoft Sans Serif"/>
              </a:rPr>
              <a:t>variable</a:t>
            </a:r>
            <a:r>
              <a:rPr sz="2400" spc="20" dirty="0">
                <a:latin typeface="Times New Roman"/>
                <a:cs typeface="Times New Roman"/>
              </a:rPr>
              <a:t> </a:t>
            </a:r>
            <a:r>
              <a:rPr sz="2400" dirty="0">
                <a:latin typeface="Microsoft Sans Serif"/>
                <a:cs typeface="Microsoft Sans Serif"/>
              </a:rPr>
              <a:t>name,</a:t>
            </a:r>
            <a:r>
              <a:rPr sz="2400" spc="10" dirty="0">
                <a:latin typeface="Times New Roman"/>
                <a:cs typeface="Times New Roman"/>
              </a:rPr>
              <a:t> </a:t>
            </a:r>
            <a:r>
              <a:rPr sz="2400" dirty="0">
                <a:latin typeface="Microsoft Sans Serif"/>
                <a:cs typeface="Microsoft Sans Serif"/>
              </a:rPr>
              <a:t>function</a:t>
            </a:r>
            <a:r>
              <a:rPr sz="2400" dirty="0">
                <a:latin typeface="Times New Roman"/>
                <a:cs typeface="Times New Roman"/>
              </a:rPr>
              <a:t> </a:t>
            </a:r>
            <a:r>
              <a:rPr sz="2400" dirty="0">
                <a:latin typeface="Microsoft Sans Serif"/>
                <a:cs typeface="Microsoft Sans Serif"/>
              </a:rPr>
              <a:t>name</a:t>
            </a:r>
            <a:r>
              <a:rPr sz="2400" spc="5" dirty="0">
                <a:latin typeface="Times New Roman"/>
                <a:cs typeface="Times New Roman"/>
              </a:rPr>
              <a:t> </a:t>
            </a:r>
            <a:r>
              <a:rPr sz="2400" dirty="0">
                <a:latin typeface="Microsoft Sans Serif"/>
                <a:cs typeface="Microsoft Sans Serif"/>
              </a:rPr>
              <a:t>or</a:t>
            </a:r>
            <a:r>
              <a:rPr sz="2400" spc="5" dirty="0">
                <a:latin typeface="Times New Roman"/>
                <a:cs typeface="Times New Roman"/>
              </a:rPr>
              <a:t> </a:t>
            </a:r>
            <a:r>
              <a:rPr sz="2400" spc="-25" dirty="0">
                <a:latin typeface="Microsoft Sans Serif"/>
                <a:cs typeface="Microsoft Sans Serif"/>
              </a:rPr>
              <a:t>any</a:t>
            </a:r>
            <a:r>
              <a:rPr sz="2400" spc="-25" dirty="0">
                <a:latin typeface="Times New Roman"/>
                <a:cs typeface="Times New Roman"/>
              </a:rPr>
              <a:t> </a:t>
            </a:r>
            <a:r>
              <a:rPr sz="2400" dirty="0">
                <a:latin typeface="Microsoft Sans Serif"/>
                <a:cs typeface="Microsoft Sans Serif"/>
              </a:rPr>
              <a:t>other</a:t>
            </a:r>
            <a:r>
              <a:rPr sz="2400" spc="55" dirty="0">
                <a:latin typeface="Times New Roman"/>
                <a:cs typeface="Times New Roman"/>
              </a:rPr>
              <a:t> </a:t>
            </a:r>
            <a:r>
              <a:rPr sz="2400" spc="-10" dirty="0">
                <a:latin typeface="Microsoft Sans Serif"/>
                <a:cs typeface="Microsoft Sans Serif"/>
              </a:rPr>
              <a:t>identifier.</a:t>
            </a:r>
            <a:endParaRPr sz="2400">
              <a:latin typeface="Microsoft Sans Serif"/>
              <a:cs typeface="Microsoft Sans Serif"/>
            </a:endParaRPr>
          </a:p>
          <a:p>
            <a:pPr marL="483234" indent="-274320">
              <a:lnSpc>
                <a:spcPct val="100000"/>
              </a:lnSpc>
              <a:spcBef>
                <a:spcPts val="600"/>
              </a:spcBef>
              <a:buClr>
                <a:srgbClr val="FE8537"/>
              </a:buClr>
              <a:buSzPct val="68750"/>
              <a:buFont typeface="Wingdings"/>
              <a:buChar char=""/>
              <a:tabLst>
                <a:tab pos="483234" algn="l"/>
              </a:tabLst>
            </a:pPr>
            <a:r>
              <a:rPr sz="2400" dirty="0">
                <a:latin typeface="Microsoft Sans Serif"/>
                <a:cs typeface="Microsoft Sans Serif"/>
              </a:rPr>
              <a:t>Here's</a:t>
            </a:r>
            <a:r>
              <a:rPr sz="2400" spc="15" dirty="0">
                <a:latin typeface="Times New Roman"/>
                <a:cs typeface="Times New Roman"/>
              </a:rPr>
              <a:t> </a:t>
            </a:r>
            <a:r>
              <a:rPr sz="2400" dirty="0">
                <a:latin typeface="Microsoft Sans Serif"/>
                <a:cs typeface="Microsoft Sans Serif"/>
              </a:rPr>
              <a:t>a</a:t>
            </a:r>
            <a:r>
              <a:rPr sz="2400" spc="10" dirty="0">
                <a:latin typeface="Times New Roman"/>
                <a:cs typeface="Times New Roman"/>
              </a:rPr>
              <a:t> </a:t>
            </a:r>
            <a:r>
              <a:rPr sz="2400" dirty="0">
                <a:latin typeface="Microsoft Sans Serif"/>
                <a:cs typeface="Microsoft Sans Serif"/>
              </a:rPr>
              <a:t>list</a:t>
            </a:r>
            <a:r>
              <a:rPr sz="2400" spc="5" dirty="0">
                <a:latin typeface="Times New Roman"/>
                <a:cs typeface="Times New Roman"/>
              </a:rPr>
              <a:t> </a:t>
            </a:r>
            <a:r>
              <a:rPr sz="2400" dirty="0">
                <a:latin typeface="Microsoft Sans Serif"/>
                <a:cs typeface="Microsoft Sans Serif"/>
              </a:rPr>
              <a:t>of</a:t>
            </a:r>
            <a:r>
              <a:rPr sz="2400" spc="5" dirty="0">
                <a:latin typeface="Times New Roman"/>
                <a:cs typeface="Times New Roman"/>
              </a:rPr>
              <a:t> </a:t>
            </a:r>
            <a:r>
              <a:rPr sz="2400" dirty="0">
                <a:latin typeface="Microsoft Sans Serif"/>
                <a:cs typeface="Microsoft Sans Serif"/>
              </a:rPr>
              <a:t>all</a:t>
            </a:r>
            <a:r>
              <a:rPr sz="2400" spc="15" dirty="0">
                <a:latin typeface="Times New Roman"/>
                <a:cs typeface="Times New Roman"/>
              </a:rPr>
              <a:t> </a:t>
            </a:r>
            <a:r>
              <a:rPr sz="2400" dirty="0">
                <a:latin typeface="Microsoft Sans Serif"/>
                <a:cs typeface="Microsoft Sans Serif"/>
              </a:rPr>
              <a:t>keywords</a:t>
            </a:r>
            <a:r>
              <a:rPr sz="2400" spc="20" dirty="0">
                <a:latin typeface="Times New Roman"/>
                <a:cs typeface="Times New Roman"/>
              </a:rPr>
              <a:t> </a:t>
            </a:r>
            <a:r>
              <a:rPr sz="2400" dirty="0">
                <a:latin typeface="Microsoft Sans Serif"/>
                <a:cs typeface="Microsoft Sans Serif"/>
              </a:rPr>
              <a:t>in</a:t>
            </a:r>
            <a:r>
              <a:rPr sz="2400" spc="-5" dirty="0">
                <a:latin typeface="Times New Roman"/>
                <a:cs typeface="Times New Roman"/>
              </a:rPr>
              <a:t> </a:t>
            </a:r>
            <a:r>
              <a:rPr sz="2400" dirty="0">
                <a:latin typeface="Microsoft Sans Serif"/>
                <a:cs typeface="Microsoft Sans Serif"/>
              </a:rPr>
              <a:t>Python</a:t>
            </a:r>
            <a:r>
              <a:rPr sz="2400" spc="15" dirty="0">
                <a:latin typeface="Times New Roman"/>
                <a:cs typeface="Times New Roman"/>
              </a:rPr>
              <a:t> </a:t>
            </a:r>
            <a:r>
              <a:rPr sz="2400" spc="-10" dirty="0">
                <a:latin typeface="Microsoft Sans Serif"/>
                <a:cs typeface="Microsoft Sans Serif"/>
              </a:rPr>
              <a:t>Programming</a:t>
            </a:r>
            <a:endParaRPr sz="2400">
              <a:latin typeface="Microsoft Sans Serif"/>
              <a:cs typeface="Microsoft Sans Serif"/>
            </a:endParaRPr>
          </a:p>
          <a:p>
            <a:pPr>
              <a:lnSpc>
                <a:spcPct val="100000"/>
              </a:lnSpc>
              <a:spcBef>
                <a:spcPts val="200"/>
              </a:spcBef>
            </a:pPr>
            <a:endParaRPr sz="2400">
              <a:latin typeface="Microsoft Sans Serif"/>
              <a:cs typeface="Microsoft Sans Serif"/>
            </a:endParaRPr>
          </a:p>
          <a:p>
            <a:pPr marL="12700">
              <a:lnSpc>
                <a:spcPct val="100000"/>
              </a:lnSpc>
              <a:spcBef>
                <a:spcPts val="5"/>
              </a:spcBef>
            </a:pPr>
            <a:r>
              <a:rPr sz="1800" spc="50" dirty="0">
                <a:latin typeface="Cambria"/>
                <a:cs typeface="Cambria"/>
              </a:rPr>
              <a:t>Keywords</a:t>
            </a:r>
            <a:r>
              <a:rPr sz="1800" spc="50" dirty="0">
                <a:latin typeface="Times New Roman"/>
                <a:cs typeface="Times New Roman"/>
              </a:rPr>
              <a:t> </a:t>
            </a:r>
            <a:r>
              <a:rPr sz="1800" spc="80" dirty="0">
                <a:latin typeface="Cambria"/>
                <a:cs typeface="Cambria"/>
              </a:rPr>
              <a:t>in</a:t>
            </a:r>
            <a:r>
              <a:rPr sz="1800" spc="60" dirty="0">
                <a:latin typeface="Times New Roman"/>
                <a:cs typeface="Times New Roman"/>
              </a:rPr>
              <a:t> </a:t>
            </a:r>
            <a:r>
              <a:rPr sz="1800" spc="70" dirty="0">
                <a:latin typeface="Cambria"/>
                <a:cs typeface="Cambria"/>
              </a:rPr>
              <a:t>Python</a:t>
            </a:r>
            <a:r>
              <a:rPr sz="1800" spc="60" dirty="0">
                <a:latin typeface="Times New Roman"/>
                <a:cs typeface="Times New Roman"/>
              </a:rPr>
              <a:t> </a:t>
            </a:r>
            <a:r>
              <a:rPr sz="1800" spc="55" dirty="0">
                <a:latin typeface="Cambria"/>
                <a:cs typeface="Cambria"/>
              </a:rPr>
              <a:t>programming</a:t>
            </a:r>
            <a:r>
              <a:rPr sz="1800" spc="50" dirty="0">
                <a:latin typeface="Times New Roman"/>
                <a:cs typeface="Times New Roman"/>
              </a:rPr>
              <a:t> </a:t>
            </a:r>
            <a:r>
              <a:rPr sz="1800" spc="75" dirty="0">
                <a:latin typeface="Cambria"/>
                <a:cs typeface="Cambria"/>
              </a:rPr>
              <a:t>language</a:t>
            </a:r>
            <a:endParaRPr sz="1800">
              <a:latin typeface="Cambria"/>
              <a:cs typeface="Cambria"/>
            </a:endParaRPr>
          </a:p>
        </p:txBody>
      </p:sp>
      <p:sp>
        <p:nvSpPr>
          <p:cNvPr id="17" name="object 17"/>
          <p:cNvSpPr txBox="1"/>
          <p:nvPr/>
        </p:nvSpPr>
        <p:spPr>
          <a:xfrm>
            <a:off x="431094" y="3490338"/>
            <a:ext cx="667385" cy="3043555"/>
          </a:xfrm>
          <a:prstGeom prst="rect">
            <a:avLst/>
          </a:prstGeom>
        </p:spPr>
        <p:txBody>
          <a:bodyPr vert="horz" wrap="square" lIns="0" tIns="12700" rIns="0" bIns="0" rtlCol="0">
            <a:spAutoFit/>
          </a:bodyPr>
          <a:lstStyle/>
          <a:p>
            <a:pPr marL="12700">
              <a:lnSpc>
                <a:spcPct val="100000"/>
              </a:lnSpc>
              <a:spcBef>
                <a:spcPts val="100"/>
              </a:spcBef>
            </a:pPr>
            <a:r>
              <a:rPr sz="1800" u="sng" spc="80" dirty="0">
                <a:solidFill>
                  <a:srgbClr val="D2601C"/>
                </a:solidFill>
                <a:uFill>
                  <a:solidFill>
                    <a:srgbClr val="D2601C"/>
                  </a:solidFill>
                </a:uFill>
                <a:latin typeface="Cambria"/>
                <a:cs typeface="Cambria"/>
                <a:hlinkClick r:id="rId2"/>
              </a:rPr>
              <a:t>False</a:t>
            </a:r>
            <a:endParaRPr sz="1800">
              <a:latin typeface="Cambria"/>
              <a:cs typeface="Cambria"/>
            </a:endParaRPr>
          </a:p>
          <a:p>
            <a:pPr marL="12700" marR="5080">
              <a:lnSpc>
                <a:spcPct val="166700"/>
              </a:lnSpc>
            </a:pPr>
            <a:r>
              <a:rPr sz="1800" u="sng" spc="50" dirty="0">
                <a:solidFill>
                  <a:srgbClr val="D2601C"/>
                </a:solidFill>
                <a:uFill>
                  <a:solidFill>
                    <a:srgbClr val="D2601C"/>
                  </a:solidFill>
                </a:uFill>
                <a:latin typeface="Cambria"/>
                <a:cs typeface="Cambria"/>
                <a:hlinkClick r:id="rId2"/>
              </a:rPr>
              <a:t>None</a:t>
            </a:r>
            <a:r>
              <a:rPr sz="1800" spc="50" dirty="0">
                <a:solidFill>
                  <a:srgbClr val="D2601C"/>
                </a:solidFill>
                <a:latin typeface="Times New Roman"/>
                <a:cs typeface="Times New Roman"/>
              </a:rPr>
              <a:t> </a:t>
            </a:r>
            <a:r>
              <a:rPr sz="1800" u="sng" spc="50" dirty="0">
                <a:solidFill>
                  <a:srgbClr val="D2601C"/>
                </a:solidFill>
                <a:uFill>
                  <a:solidFill>
                    <a:srgbClr val="D2601C"/>
                  </a:solidFill>
                </a:uFill>
                <a:latin typeface="Cambria"/>
                <a:cs typeface="Cambria"/>
                <a:hlinkClick r:id="rId2"/>
              </a:rPr>
              <a:t>True</a:t>
            </a:r>
            <a:r>
              <a:rPr sz="1800" spc="50" dirty="0">
                <a:solidFill>
                  <a:srgbClr val="D2601C"/>
                </a:solidFill>
                <a:latin typeface="Times New Roman"/>
                <a:cs typeface="Times New Roman"/>
              </a:rPr>
              <a:t> </a:t>
            </a:r>
            <a:r>
              <a:rPr sz="1800" u="sng" spc="55" dirty="0">
                <a:solidFill>
                  <a:srgbClr val="D2601C"/>
                </a:solidFill>
                <a:uFill>
                  <a:solidFill>
                    <a:srgbClr val="D2601C"/>
                  </a:solidFill>
                </a:uFill>
                <a:latin typeface="Cambria"/>
                <a:cs typeface="Cambria"/>
                <a:hlinkClick r:id="rId2"/>
              </a:rPr>
              <a:t>and</a:t>
            </a:r>
            <a:r>
              <a:rPr sz="1800" spc="55" dirty="0">
                <a:solidFill>
                  <a:srgbClr val="D2601C"/>
                </a:solidFill>
                <a:latin typeface="Times New Roman"/>
                <a:cs typeface="Times New Roman"/>
              </a:rPr>
              <a:t> </a:t>
            </a:r>
            <a:r>
              <a:rPr sz="1800" u="sng" spc="60" dirty="0">
                <a:solidFill>
                  <a:srgbClr val="D2601C"/>
                </a:solidFill>
                <a:uFill>
                  <a:solidFill>
                    <a:srgbClr val="D2601C"/>
                  </a:solidFill>
                </a:uFill>
                <a:latin typeface="Cambria"/>
                <a:cs typeface="Cambria"/>
                <a:hlinkClick r:id="rId2"/>
              </a:rPr>
              <a:t>as</a:t>
            </a:r>
            <a:r>
              <a:rPr sz="1800" spc="60" dirty="0">
                <a:solidFill>
                  <a:srgbClr val="D2601C"/>
                </a:solidFill>
                <a:latin typeface="Times New Roman"/>
                <a:cs typeface="Times New Roman"/>
              </a:rPr>
              <a:t> </a:t>
            </a:r>
            <a:r>
              <a:rPr sz="1800" u="sng" spc="45" dirty="0">
                <a:solidFill>
                  <a:srgbClr val="D2601C"/>
                </a:solidFill>
                <a:uFill>
                  <a:solidFill>
                    <a:srgbClr val="D2601C"/>
                  </a:solidFill>
                </a:uFill>
                <a:latin typeface="Cambria"/>
                <a:cs typeface="Cambria"/>
                <a:hlinkClick r:id="rId2"/>
              </a:rPr>
              <a:t>assert</a:t>
            </a:r>
            <a:r>
              <a:rPr sz="1800" spc="45" dirty="0">
                <a:solidFill>
                  <a:srgbClr val="D2601C"/>
                </a:solidFill>
                <a:latin typeface="Times New Roman"/>
                <a:cs typeface="Times New Roman"/>
              </a:rPr>
              <a:t> </a:t>
            </a:r>
            <a:r>
              <a:rPr sz="1800" u="sng" spc="50" dirty="0">
                <a:solidFill>
                  <a:srgbClr val="D2601C"/>
                </a:solidFill>
                <a:uFill>
                  <a:solidFill>
                    <a:srgbClr val="D2601C"/>
                  </a:solidFill>
                </a:uFill>
                <a:latin typeface="Cambria"/>
                <a:cs typeface="Cambria"/>
                <a:hlinkClick r:id="rId2"/>
              </a:rPr>
              <a:t>async</a:t>
            </a:r>
            <a:endParaRPr sz="1800">
              <a:latin typeface="Cambria"/>
              <a:cs typeface="Cambria"/>
            </a:endParaRPr>
          </a:p>
        </p:txBody>
      </p:sp>
      <p:sp>
        <p:nvSpPr>
          <p:cNvPr id="18" name="object 18"/>
          <p:cNvSpPr txBox="1"/>
          <p:nvPr/>
        </p:nvSpPr>
        <p:spPr>
          <a:xfrm>
            <a:off x="2208023" y="3490338"/>
            <a:ext cx="936625" cy="3043555"/>
          </a:xfrm>
          <a:prstGeom prst="rect">
            <a:avLst/>
          </a:prstGeom>
        </p:spPr>
        <p:txBody>
          <a:bodyPr vert="horz" wrap="square" lIns="0" tIns="12700" rIns="0" bIns="0" rtlCol="0">
            <a:spAutoFit/>
          </a:bodyPr>
          <a:lstStyle/>
          <a:p>
            <a:pPr marL="12700">
              <a:lnSpc>
                <a:spcPct val="100000"/>
              </a:lnSpc>
              <a:spcBef>
                <a:spcPts val="100"/>
              </a:spcBef>
            </a:pPr>
            <a:r>
              <a:rPr sz="1800" u="sng" spc="50" dirty="0">
                <a:solidFill>
                  <a:srgbClr val="D2601C"/>
                </a:solidFill>
                <a:uFill>
                  <a:solidFill>
                    <a:srgbClr val="D2601C"/>
                  </a:solidFill>
                </a:uFill>
                <a:latin typeface="Cambria"/>
                <a:cs typeface="Cambria"/>
                <a:hlinkClick r:id="rId2"/>
              </a:rPr>
              <a:t>await</a:t>
            </a:r>
            <a:endParaRPr sz="1800">
              <a:latin typeface="Cambria"/>
              <a:cs typeface="Cambria"/>
            </a:endParaRPr>
          </a:p>
          <a:p>
            <a:pPr marL="12700" marR="5080">
              <a:lnSpc>
                <a:spcPct val="166700"/>
              </a:lnSpc>
            </a:pPr>
            <a:r>
              <a:rPr sz="1800" u="sng" spc="50" dirty="0">
                <a:solidFill>
                  <a:srgbClr val="D2601C"/>
                </a:solidFill>
                <a:uFill>
                  <a:solidFill>
                    <a:srgbClr val="D2601C"/>
                  </a:solidFill>
                </a:uFill>
                <a:latin typeface="Cambria"/>
                <a:cs typeface="Cambria"/>
                <a:hlinkClick r:id="rId2"/>
              </a:rPr>
              <a:t>break</a:t>
            </a:r>
            <a:r>
              <a:rPr sz="1800" spc="50" dirty="0">
                <a:solidFill>
                  <a:srgbClr val="D2601C"/>
                </a:solidFill>
                <a:latin typeface="Times New Roman"/>
                <a:cs typeface="Times New Roman"/>
              </a:rPr>
              <a:t> </a:t>
            </a:r>
            <a:r>
              <a:rPr sz="1800" u="sng" spc="45" dirty="0">
                <a:solidFill>
                  <a:srgbClr val="D2601C"/>
                </a:solidFill>
                <a:uFill>
                  <a:solidFill>
                    <a:srgbClr val="D2601C"/>
                  </a:solidFill>
                </a:uFill>
                <a:latin typeface="Cambria"/>
                <a:cs typeface="Cambria"/>
                <a:hlinkClick r:id="rId2"/>
              </a:rPr>
              <a:t>class</a:t>
            </a:r>
            <a:r>
              <a:rPr sz="1800" spc="45" dirty="0">
                <a:solidFill>
                  <a:srgbClr val="D2601C"/>
                </a:solidFill>
                <a:latin typeface="Times New Roman"/>
                <a:cs typeface="Times New Roman"/>
              </a:rPr>
              <a:t> </a:t>
            </a:r>
            <a:r>
              <a:rPr sz="1800" u="sng" spc="35" dirty="0">
                <a:solidFill>
                  <a:srgbClr val="D2601C"/>
                </a:solidFill>
                <a:uFill>
                  <a:solidFill>
                    <a:srgbClr val="D2601C"/>
                  </a:solidFill>
                </a:uFill>
                <a:latin typeface="Cambria"/>
                <a:cs typeface="Cambria"/>
                <a:hlinkClick r:id="rId2"/>
              </a:rPr>
              <a:t>continue</a:t>
            </a:r>
            <a:r>
              <a:rPr sz="1800" spc="35" dirty="0">
                <a:solidFill>
                  <a:srgbClr val="D2601C"/>
                </a:solidFill>
                <a:latin typeface="Times New Roman"/>
                <a:cs typeface="Times New Roman"/>
              </a:rPr>
              <a:t> </a:t>
            </a:r>
            <a:r>
              <a:rPr sz="1800" u="sng" spc="-25" dirty="0">
                <a:solidFill>
                  <a:srgbClr val="D2601C"/>
                </a:solidFill>
                <a:uFill>
                  <a:solidFill>
                    <a:srgbClr val="D2601C"/>
                  </a:solidFill>
                </a:uFill>
                <a:latin typeface="Cambria"/>
                <a:cs typeface="Cambria"/>
                <a:hlinkClick r:id="rId2"/>
              </a:rPr>
              <a:t>def</a:t>
            </a:r>
            <a:endParaRPr sz="1800">
              <a:latin typeface="Cambria"/>
              <a:cs typeface="Cambria"/>
            </a:endParaRPr>
          </a:p>
          <a:p>
            <a:pPr marL="12700">
              <a:lnSpc>
                <a:spcPct val="100000"/>
              </a:lnSpc>
              <a:spcBef>
                <a:spcPts val="1440"/>
              </a:spcBef>
            </a:pPr>
            <a:r>
              <a:rPr sz="1800" u="sng" spc="-25" dirty="0">
                <a:solidFill>
                  <a:srgbClr val="D2601C"/>
                </a:solidFill>
                <a:uFill>
                  <a:solidFill>
                    <a:srgbClr val="D2601C"/>
                  </a:solidFill>
                </a:uFill>
                <a:latin typeface="Cambria"/>
                <a:cs typeface="Cambria"/>
                <a:hlinkClick r:id="rId2"/>
              </a:rPr>
              <a:t>del</a:t>
            </a:r>
            <a:endParaRPr sz="1800">
              <a:latin typeface="Cambria"/>
              <a:cs typeface="Cambria"/>
            </a:endParaRPr>
          </a:p>
          <a:p>
            <a:pPr marL="12700">
              <a:lnSpc>
                <a:spcPct val="100000"/>
              </a:lnSpc>
              <a:spcBef>
                <a:spcPts val="1440"/>
              </a:spcBef>
            </a:pPr>
            <a:r>
              <a:rPr sz="1800" u="sng" spc="30" dirty="0">
                <a:solidFill>
                  <a:srgbClr val="D2601C"/>
                </a:solidFill>
                <a:uFill>
                  <a:solidFill>
                    <a:srgbClr val="D2601C"/>
                  </a:solidFill>
                </a:uFill>
                <a:latin typeface="Cambria"/>
                <a:cs typeface="Cambria"/>
                <a:hlinkClick r:id="rId2"/>
              </a:rPr>
              <a:t>elif</a:t>
            </a:r>
            <a:endParaRPr sz="1800">
              <a:latin typeface="Cambria"/>
              <a:cs typeface="Cambria"/>
            </a:endParaRPr>
          </a:p>
        </p:txBody>
      </p:sp>
      <p:sp>
        <p:nvSpPr>
          <p:cNvPr id="19" name="object 19"/>
          <p:cNvSpPr txBox="1"/>
          <p:nvPr/>
        </p:nvSpPr>
        <p:spPr>
          <a:xfrm>
            <a:off x="3985009" y="3490338"/>
            <a:ext cx="706120" cy="3043555"/>
          </a:xfrm>
          <a:prstGeom prst="rect">
            <a:avLst/>
          </a:prstGeom>
        </p:spPr>
        <p:txBody>
          <a:bodyPr vert="horz" wrap="square" lIns="0" tIns="12700" rIns="0" bIns="0" rtlCol="0">
            <a:spAutoFit/>
          </a:bodyPr>
          <a:lstStyle/>
          <a:p>
            <a:pPr marL="12700">
              <a:lnSpc>
                <a:spcPct val="100000"/>
              </a:lnSpc>
              <a:spcBef>
                <a:spcPts val="100"/>
              </a:spcBef>
            </a:pPr>
            <a:r>
              <a:rPr sz="1800" u="sng" spc="-20" dirty="0">
                <a:solidFill>
                  <a:srgbClr val="D2601C"/>
                </a:solidFill>
                <a:uFill>
                  <a:solidFill>
                    <a:srgbClr val="D2601C"/>
                  </a:solidFill>
                </a:uFill>
                <a:latin typeface="Cambria"/>
                <a:cs typeface="Cambria"/>
                <a:hlinkClick r:id="rId2"/>
              </a:rPr>
              <a:t>else</a:t>
            </a:r>
            <a:endParaRPr sz="1800">
              <a:latin typeface="Cambria"/>
              <a:cs typeface="Cambria"/>
            </a:endParaRPr>
          </a:p>
          <a:p>
            <a:pPr marL="12700" marR="5080">
              <a:lnSpc>
                <a:spcPct val="166700"/>
              </a:lnSpc>
            </a:pPr>
            <a:r>
              <a:rPr sz="1800" u="sng" spc="-10" dirty="0">
                <a:solidFill>
                  <a:srgbClr val="D2601C"/>
                </a:solidFill>
                <a:uFill>
                  <a:solidFill>
                    <a:srgbClr val="D2601C"/>
                  </a:solidFill>
                </a:uFill>
                <a:latin typeface="Cambria"/>
                <a:cs typeface="Cambria"/>
                <a:hlinkClick r:id="rId2"/>
              </a:rPr>
              <a:t>except</a:t>
            </a:r>
            <a:r>
              <a:rPr sz="1800" spc="-10" dirty="0">
                <a:solidFill>
                  <a:srgbClr val="D2601C"/>
                </a:solidFill>
                <a:latin typeface="Times New Roman"/>
                <a:cs typeface="Times New Roman"/>
              </a:rPr>
              <a:t> </a:t>
            </a:r>
            <a:r>
              <a:rPr sz="1800" u="sng" spc="60" dirty="0">
                <a:solidFill>
                  <a:srgbClr val="D2601C"/>
                </a:solidFill>
                <a:uFill>
                  <a:solidFill>
                    <a:srgbClr val="D2601C"/>
                  </a:solidFill>
                </a:uFill>
                <a:latin typeface="Cambria"/>
                <a:cs typeface="Cambria"/>
                <a:hlinkClick r:id="rId2"/>
              </a:rPr>
              <a:t>finally</a:t>
            </a:r>
            <a:r>
              <a:rPr sz="1800" spc="60" dirty="0">
                <a:solidFill>
                  <a:srgbClr val="D2601C"/>
                </a:solidFill>
                <a:latin typeface="Times New Roman"/>
                <a:cs typeface="Times New Roman"/>
              </a:rPr>
              <a:t> </a:t>
            </a:r>
            <a:r>
              <a:rPr sz="1800" u="sng" spc="-25" dirty="0">
                <a:solidFill>
                  <a:srgbClr val="D2601C"/>
                </a:solidFill>
                <a:uFill>
                  <a:solidFill>
                    <a:srgbClr val="D2601C"/>
                  </a:solidFill>
                </a:uFill>
                <a:latin typeface="Cambria"/>
                <a:cs typeface="Cambria"/>
                <a:hlinkClick r:id="rId2"/>
              </a:rPr>
              <a:t>for</a:t>
            </a:r>
            <a:r>
              <a:rPr sz="1800" spc="-25" dirty="0">
                <a:solidFill>
                  <a:srgbClr val="D2601C"/>
                </a:solidFill>
                <a:latin typeface="Times New Roman"/>
                <a:cs typeface="Times New Roman"/>
              </a:rPr>
              <a:t> </a:t>
            </a:r>
            <a:r>
              <a:rPr sz="1800" u="sng" spc="-20" dirty="0">
                <a:solidFill>
                  <a:srgbClr val="D2601C"/>
                </a:solidFill>
                <a:uFill>
                  <a:solidFill>
                    <a:srgbClr val="D2601C"/>
                  </a:solidFill>
                </a:uFill>
                <a:latin typeface="Cambria"/>
                <a:cs typeface="Cambria"/>
                <a:hlinkClick r:id="rId2"/>
              </a:rPr>
              <a:t>from</a:t>
            </a:r>
            <a:r>
              <a:rPr sz="1800" spc="-20" dirty="0">
                <a:solidFill>
                  <a:srgbClr val="D2601C"/>
                </a:solidFill>
                <a:latin typeface="Times New Roman"/>
                <a:cs typeface="Times New Roman"/>
              </a:rPr>
              <a:t> </a:t>
            </a:r>
            <a:r>
              <a:rPr sz="1800" u="sng" spc="-10" dirty="0">
                <a:solidFill>
                  <a:srgbClr val="D2601C"/>
                </a:solidFill>
                <a:uFill>
                  <a:solidFill>
                    <a:srgbClr val="D2601C"/>
                  </a:solidFill>
                </a:uFill>
                <a:latin typeface="Cambria"/>
                <a:cs typeface="Cambria"/>
                <a:hlinkClick r:id="rId2"/>
              </a:rPr>
              <a:t>global</a:t>
            </a:r>
            <a:r>
              <a:rPr sz="1800" spc="-10" dirty="0">
                <a:solidFill>
                  <a:srgbClr val="D2601C"/>
                </a:solidFill>
                <a:latin typeface="Times New Roman"/>
                <a:cs typeface="Times New Roman"/>
              </a:rPr>
              <a:t> </a:t>
            </a:r>
            <a:r>
              <a:rPr sz="1800" u="sng" spc="25" dirty="0">
                <a:solidFill>
                  <a:srgbClr val="D2601C"/>
                </a:solidFill>
                <a:uFill>
                  <a:solidFill>
                    <a:srgbClr val="D2601C"/>
                  </a:solidFill>
                </a:uFill>
                <a:latin typeface="Cambria"/>
                <a:cs typeface="Cambria"/>
                <a:hlinkClick r:id="rId2"/>
              </a:rPr>
              <a:t>if</a:t>
            </a:r>
            <a:endParaRPr sz="1800">
              <a:latin typeface="Cambria"/>
              <a:cs typeface="Cambria"/>
            </a:endParaRPr>
          </a:p>
        </p:txBody>
      </p:sp>
      <p:sp>
        <p:nvSpPr>
          <p:cNvPr id="20" name="object 20"/>
          <p:cNvSpPr txBox="1"/>
          <p:nvPr/>
        </p:nvSpPr>
        <p:spPr>
          <a:xfrm>
            <a:off x="5761994" y="3490338"/>
            <a:ext cx="907415" cy="3043555"/>
          </a:xfrm>
          <a:prstGeom prst="rect">
            <a:avLst/>
          </a:prstGeom>
        </p:spPr>
        <p:txBody>
          <a:bodyPr vert="horz" wrap="square" lIns="0" tIns="12700" rIns="0" bIns="0" rtlCol="0">
            <a:spAutoFit/>
          </a:bodyPr>
          <a:lstStyle/>
          <a:p>
            <a:pPr marL="12700">
              <a:lnSpc>
                <a:spcPct val="100000"/>
              </a:lnSpc>
              <a:spcBef>
                <a:spcPts val="100"/>
              </a:spcBef>
            </a:pPr>
            <a:r>
              <a:rPr sz="1800" u="sng" spc="-10" dirty="0">
                <a:solidFill>
                  <a:srgbClr val="D2601C"/>
                </a:solidFill>
                <a:uFill>
                  <a:solidFill>
                    <a:srgbClr val="D2601C"/>
                  </a:solidFill>
                </a:uFill>
                <a:latin typeface="Cambria"/>
                <a:cs typeface="Cambria"/>
                <a:hlinkClick r:id="rId2"/>
              </a:rPr>
              <a:t>import</a:t>
            </a:r>
            <a:endParaRPr sz="1800">
              <a:latin typeface="Cambria"/>
              <a:cs typeface="Cambria"/>
            </a:endParaRPr>
          </a:p>
          <a:p>
            <a:pPr marL="12700">
              <a:lnSpc>
                <a:spcPct val="100000"/>
              </a:lnSpc>
              <a:spcBef>
                <a:spcPts val="1440"/>
              </a:spcBef>
            </a:pPr>
            <a:r>
              <a:rPr sz="1800" u="sng" spc="50" dirty="0">
                <a:solidFill>
                  <a:srgbClr val="D2601C"/>
                </a:solidFill>
                <a:uFill>
                  <a:solidFill>
                    <a:srgbClr val="D2601C"/>
                  </a:solidFill>
                </a:uFill>
                <a:latin typeface="Cambria"/>
                <a:cs typeface="Cambria"/>
                <a:hlinkClick r:id="rId2"/>
              </a:rPr>
              <a:t>in</a:t>
            </a:r>
            <a:endParaRPr sz="1800">
              <a:latin typeface="Cambria"/>
              <a:cs typeface="Cambria"/>
            </a:endParaRPr>
          </a:p>
          <a:p>
            <a:pPr marL="12700" marR="5080">
              <a:lnSpc>
                <a:spcPct val="166700"/>
              </a:lnSpc>
            </a:pPr>
            <a:r>
              <a:rPr sz="1800" u="sng" spc="25" dirty="0">
                <a:solidFill>
                  <a:srgbClr val="D2601C"/>
                </a:solidFill>
                <a:uFill>
                  <a:solidFill>
                    <a:srgbClr val="D2601C"/>
                  </a:solidFill>
                </a:uFill>
                <a:latin typeface="Cambria"/>
                <a:cs typeface="Cambria"/>
                <a:hlinkClick r:id="rId2"/>
              </a:rPr>
              <a:t>is</a:t>
            </a:r>
            <a:r>
              <a:rPr sz="1800" spc="25" dirty="0">
                <a:solidFill>
                  <a:srgbClr val="D2601C"/>
                </a:solidFill>
                <a:latin typeface="Times New Roman"/>
                <a:cs typeface="Times New Roman"/>
              </a:rPr>
              <a:t> </a:t>
            </a:r>
            <a:r>
              <a:rPr sz="1800" u="sng" spc="55" dirty="0">
                <a:solidFill>
                  <a:srgbClr val="D2601C"/>
                </a:solidFill>
                <a:uFill>
                  <a:solidFill>
                    <a:srgbClr val="D2601C"/>
                  </a:solidFill>
                </a:uFill>
                <a:latin typeface="Cambria"/>
                <a:cs typeface="Cambria"/>
                <a:hlinkClick r:id="rId2"/>
              </a:rPr>
              <a:t>lambda</a:t>
            </a:r>
            <a:r>
              <a:rPr sz="1800" spc="55" dirty="0">
                <a:solidFill>
                  <a:srgbClr val="D2601C"/>
                </a:solidFill>
                <a:latin typeface="Times New Roman"/>
                <a:cs typeface="Times New Roman"/>
              </a:rPr>
              <a:t> </a:t>
            </a:r>
            <a:r>
              <a:rPr sz="1800" u="sng" spc="-10" dirty="0">
                <a:solidFill>
                  <a:srgbClr val="D2601C"/>
                </a:solidFill>
                <a:uFill>
                  <a:solidFill>
                    <a:srgbClr val="D2601C"/>
                  </a:solidFill>
                </a:uFill>
                <a:latin typeface="Cambria"/>
                <a:cs typeface="Cambria"/>
                <a:hlinkClick r:id="rId2"/>
              </a:rPr>
              <a:t>nonlocal</a:t>
            </a:r>
            <a:r>
              <a:rPr sz="1800" spc="-10" dirty="0">
                <a:solidFill>
                  <a:srgbClr val="D2601C"/>
                </a:solidFill>
                <a:latin typeface="Times New Roman"/>
                <a:cs typeface="Times New Roman"/>
              </a:rPr>
              <a:t> </a:t>
            </a:r>
            <a:r>
              <a:rPr sz="1800" u="sng" spc="-25" dirty="0">
                <a:solidFill>
                  <a:srgbClr val="D2601C"/>
                </a:solidFill>
                <a:uFill>
                  <a:solidFill>
                    <a:srgbClr val="D2601C"/>
                  </a:solidFill>
                </a:uFill>
                <a:latin typeface="Cambria"/>
                <a:cs typeface="Cambria"/>
                <a:hlinkClick r:id="rId2"/>
              </a:rPr>
              <a:t>not</a:t>
            </a:r>
            <a:endParaRPr sz="1800">
              <a:latin typeface="Cambria"/>
              <a:cs typeface="Cambria"/>
            </a:endParaRPr>
          </a:p>
          <a:p>
            <a:pPr marL="12700">
              <a:lnSpc>
                <a:spcPct val="100000"/>
              </a:lnSpc>
              <a:spcBef>
                <a:spcPts val="1440"/>
              </a:spcBef>
            </a:pPr>
            <a:r>
              <a:rPr sz="1800" u="sng" spc="-25" dirty="0">
                <a:solidFill>
                  <a:srgbClr val="D2601C"/>
                </a:solidFill>
                <a:uFill>
                  <a:solidFill>
                    <a:srgbClr val="D2601C"/>
                  </a:solidFill>
                </a:uFill>
                <a:latin typeface="Cambria"/>
                <a:cs typeface="Cambria"/>
                <a:hlinkClick r:id="rId2"/>
              </a:rPr>
              <a:t>or</a:t>
            </a:r>
            <a:endParaRPr sz="1800">
              <a:latin typeface="Cambria"/>
              <a:cs typeface="Cambria"/>
            </a:endParaRPr>
          </a:p>
        </p:txBody>
      </p:sp>
      <p:sp>
        <p:nvSpPr>
          <p:cNvPr id="21" name="object 21"/>
          <p:cNvSpPr txBox="1"/>
          <p:nvPr/>
        </p:nvSpPr>
        <p:spPr>
          <a:xfrm>
            <a:off x="7538980" y="3490338"/>
            <a:ext cx="712470" cy="3043555"/>
          </a:xfrm>
          <a:prstGeom prst="rect">
            <a:avLst/>
          </a:prstGeom>
        </p:spPr>
        <p:txBody>
          <a:bodyPr vert="horz" wrap="square" lIns="0" tIns="12700" rIns="0" bIns="0" rtlCol="0">
            <a:spAutoFit/>
          </a:bodyPr>
          <a:lstStyle/>
          <a:p>
            <a:pPr marL="12700">
              <a:lnSpc>
                <a:spcPct val="100000"/>
              </a:lnSpc>
              <a:spcBef>
                <a:spcPts val="100"/>
              </a:spcBef>
            </a:pPr>
            <a:r>
              <a:rPr sz="1800" u="sng" spc="35" dirty="0">
                <a:solidFill>
                  <a:srgbClr val="D2601C"/>
                </a:solidFill>
                <a:uFill>
                  <a:solidFill>
                    <a:srgbClr val="D2601C"/>
                  </a:solidFill>
                </a:uFill>
                <a:latin typeface="Cambria"/>
                <a:cs typeface="Cambria"/>
                <a:hlinkClick r:id="rId2"/>
              </a:rPr>
              <a:t>pass</a:t>
            </a:r>
            <a:endParaRPr sz="1800">
              <a:latin typeface="Cambria"/>
              <a:cs typeface="Cambria"/>
            </a:endParaRPr>
          </a:p>
          <a:p>
            <a:pPr marL="12700" marR="5080">
              <a:lnSpc>
                <a:spcPct val="166700"/>
              </a:lnSpc>
            </a:pPr>
            <a:r>
              <a:rPr sz="1800" u="sng" spc="45" dirty="0">
                <a:solidFill>
                  <a:srgbClr val="D2601C"/>
                </a:solidFill>
                <a:uFill>
                  <a:solidFill>
                    <a:srgbClr val="D2601C"/>
                  </a:solidFill>
                </a:uFill>
                <a:latin typeface="Cambria"/>
                <a:cs typeface="Cambria"/>
                <a:hlinkClick r:id="rId2"/>
              </a:rPr>
              <a:t>raise</a:t>
            </a:r>
            <a:r>
              <a:rPr sz="1800" spc="45" dirty="0">
                <a:solidFill>
                  <a:srgbClr val="D2601C"/>
                </a:solidFill>
                <a:latin typeface="Times New Roman"/>
                <a:cs typeface="Times New Roman"/>
              </a:rPr>
              <a:t> </a:t>
            </a:r>
            <a:r>
              <a:rPr sz="1800" u="sng" spc="55" dirty="0">
                <a:solidFill>
                  <a:srgbClr val="D2601C"/>
                </a:solidFill>
                <a:uFill>
                  <a:solidFill>
                    <a:srgbClr val="D2601C"/>
                  </a:solidFill>
                </a:uFill>
                <a:latin typeface="Cambria"/>
                <a:cs typeface="Cambria"/>
                <a:hlinkClick r:id="rId2"/>
              </a:rPr>
              <a:t>return</a:t>
            </a:r>
            <a:r>
              <a:rPr sz="1800" spc="55" dirty="0">
                <a:solidFill>
                  <a:srgbClr val="D2601C"/>
                </a:solidFill>
                <a:latin typeface="Times New Roman"/>
                <a:cs typeface="Times New Roman"/>
              </a:rPr>
              <a:t> </a:t>
            </a:r>
            <a:r>
              <a:rPr sz="1800" u="sng" spc="30" dirty="0">
                <a:solidFill>
                  <a:srgbClr val="D2601C"/>
                </a:solidFill>
                <a:uFill>
                  <a:solidFill>
                    <a:srgbClr val="D2601C"/>
                  </a:solidFill>
                </a:uFill>
                <a:latin typeface="Cambria"/>
                <a:cs typeface="Cambria"/>
                <a:hlinkClick r:id="rId2"/>
              </a:rPr>
              <a:t>try</a:t>
            </a:r>
            <a:r>
              <a:rPr sz="1800" spc="30" dirty="0">
                <a:solidFill>
                  <a:srgbClr val="D2601C"/>
                </a:solidFill>
                <a:latin typeface="Times New Roman"/>
                <a:cs typeface="Times New Roman"/>
              </a:rPr>
              <a:t> </a:t>
            </a:r>
            <a:r>
              <a:rPr sz="1800" u="sng" spc="-10" dirty="0">
                <a:solidFill>
                  <a:srgbClr val="D2601C"/>
                </a:solidFill>
                <a:uFill>
                  <a:solidFill>
                    <a:srgbClr val="D2601C"/>
                  </a:solidFill>
                </a:uFill>
                <a:latin typeface="Cambria"/>
                <a:cs typeface="Cambria"/>
                <a:hlinkClick r:id="rId2"/>
              </a:rPr>
              <a:t>while</a:t>
            </a:r>
            <a:r>
              <a:rPr sz="1800" spc="-10" dirty="0">
                <a:solidFill>
                  <a:srgbClr val="D2601C"/>
                </a:solidFill>
                <a:latin typeface="Times New Roman"/>
                <a:cs typeface="Times New Roman"/>
              </a:rPr>
              <a:t> </a:t>
            </a:r>
            <a:r>
              <a:rPr sz="1800" u="sng" spc="35" dirty="0">
                <a:solidFill>
                  <a:srgbClr val="D2601C"/>
                </a:solidFill>
                <a:uFill>
                  <a:solidFill>
                    <a:srgbClr val="D2601C"/>
                  </a:solidFill>
                </a:uFill>
                <a:latin typeface="Cambria"/>
                <a:cs typeface="Cambria"/>
                <a:hlinkClick r:id="rId2"/>
              </a:rPr>
              <a:t>with</a:t>
            </a:r>
            <a:r>
              <a:rPr sz="1800" spc="35" dirty="0">
                <a:solidFill>
                  <a:srgbClr val="D2601C"/>
                </a:solidFill>
                <a:latin typeface="Times New Roman"/>
                <a:cs typeface="Times New Roman"/>
              </a:rPr>
              <a:t> </a:t>
            </a:r>
            <a:r>
              <a:rPr sz="1800" u="sng" spc="-10" dirty="0">
                <a:solidFill>
                  <a:srgbClr val="D2601C"/>
                </a:solidFill>
                <a:uFill>
                  <a:solidFill>
                    <a:srgbClr val="D2601C"/>
                  </a:solidFill>
                </a:uFill>
                <a:latin typeface="Cambria"/>
                <a:cs typeface="Cambria"/>
                <a:hlinkClick r:id="rId2"/>
              </a:rPr>
              <a:t>yield</a:t>
            </a:r>
            <a:endParaRPr sz="1800">
              <a:latin typeface="Cambria"/>
              <a:cs typeface="Cambria"/>
            </a:endParaRP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152551"/>
            <a:ext cx="3874770" cy="5915660"/>
          </a:xfrm>
          <a:prstGeom prst="rect">
            <a:avLst/>
          </a:prstGeom>
        </p:spPr>
        <p:txBody>
          <a:bodyPr vert="horz" wrap="square" lIns="0" tIns="98425" rIns="0" bIns="0" rtlCol="0">
            <a:spAutoFit/>
          </a:bodyPr>
          <a:lstStyle/>
          <a:p>
            <a:pPr marL="12700">
              <a:lnSpc>
                <a:spcPct val="100000"/>
              </a:lnSpc>
              <a:spcBef>
                <a:spcPts val="775"/>
              </a:spcBef>
              <a:tabLst>
                <a:tab pos="527685" algn="l"/>
              </a:tabLst>
            </a:pPr>
            <a:r>
              <a:rPr sz="2800" b="1" spc="-25" dirty="0">
                <a:latin typeface="Calibri"/>
                <a:cs typeface="Calibri"/>
              </a:rPr>
              <a:t>4.</a:t>
            </a:r>
            <a:r>
              <a:rPr sz="2800" dirty="0">
                <a:latin typeface="Times New Roman"/>
                <a:cs typeface="Times New Roman"/>
              </a:rPr>
              <a:t>	</a:t>
            </a:r>
            <a:r>
              <a:rPr sz="2800" b="1" spc="-10" dirty="0">
                <a:latin typeface="Calibri"/>
                <a:cs typeface="Calibri"/>
              </a:rPr>
              <a:t>Close</a:t>
            </a:r>
            <a:endParaRPr sz="2800">
              <a:latin typeface="Calibri"/>
              <a:cs typeface="Calibri"/>
            </a:endParaRPr>
          </a:p>
          <a:p>
            <a:pPr marL="527685" marR="5080" indent="-515620">
              <a:lnSpc>
                <a:spcPct val="100000"/>
              </a:lnSpc>
              <a:spcBef>
                <a:spcPts val="670"/>
              </a:spcBef>
            </a:pPr>
            <a:r>
              <a:rPr sz="2800" dirty="0">
                <a:latin typeface="Calibri"/>
                <a:cs typeface="Calibri"/>
              </a:rPr>
              <a:t>This</a:t>
            </a:r>
            <a:r>
              <a:rPr sz="2800" spc="-145" dirty="0">
                <a:latin typeface="Times New Roman"/>
                <a:cs typeface="Times New Roman"/>
              </a:rPr>
              <a:t> </a:t>
            </a:r>
            <a:r>
              <a:rPr sz="2800" dirty="0">
                <a:latin typeface="Calibri"/>
                <a:cs typeface="Calibri"/>
              </a:rPr>
              <a:t>method</a:t>
            </a:r>
            <a:r>
              <a:rPr sz="2800" spc="-125" dirty="0">
                <a:latin typeface="Times New Roman"/>
                <a:cs typeface="Times New Roman"/>
              </a:rPr>
              <a:t> </a:t>
            </a:r>
            <a:r>
              <a:rPr sz="2800" dirty="0">
                <a:latin typeface="Calibri"/>
                <a:cs typeface="Calibri"/>
              </a:rPr>
              <a:t>closes</a:t>
            </a:r>
            <a:r>
              <a:rPr sz="2800" spc="-135" dirty="0">
                <a:latin typeface="Times New Roman"/>
                <a:cs typeface="Times New Roman"/>
              </a:rPr>
              <a:t> </a:t>
            </a:r>
            <a:r>
              <a:rPr sz="2800" spc="-25" dirty="0">
                <a:latin typeface="Calibri"/>
                <a:cs typeface="Calibri"/>
              </a:rPr>
              <a:t>the</a:t>
            </a:r>
            <a:r>
              <a:rPr sz="2800" spc="-25" dirty="0">
                <a:latin typeface="Times New Roman"/>
                <a:cs typeface="Times New Roman"/>
              </a:rPr>
              <a:t> </a:t>
            </a:r>
            <a:r>
              <a:rPr sz="2800" spc="-10" dirty="0">
                <a:latin typeface="Calibri"/>
                <a:cs typeface="Calibri"/>
              </a:rPr>
              <a:t>database</a:t>
            </a:r>
            <a:r>
              <a:rPr sz="2800" spc="-145" dirty="0">
                <a:latin typeface="Times New Roman"/>
                <a:cs typeface="Times New Roman"/>
              </a:rPr>
              <a:t> </a:t>
            </a:r>
            <a:r>
              <a:rPr sz="2800" spc="-10" dirty="0">
                <a:latin typeface="Calibri"/>
                <a:cs typeface="Calibri"/>
              </a:rPr>
              <a:t>connection.</a:t>
            </a:r>
            <a:r>
              <a:rPr sz="2800" spc="-10" dirty="0">
                <a:latin typeface="Times New Roman"/>
                <a:cs typeface="Times New Roman"/>
              </a:rPr>
              <a:t> </a:t>
            </a:r>
            <a:r>
              <a:rPr sz="2800" dirty="0">
                <a:latin typeface="Calibri"/>
                <a:cs typeface="Calibri"/>
              </a:rPr>
              <a:t>Note</a:t>
            </a:r>
            <a:r>
              <a:rPr sz="2800" spc="-135" dirty="0">
                <a:latin typeface="Times New Roman"/>
                <a:cs typeface="Times New Roman"/>
              </a:rPr>
              <a:t> </a:t>
            </a:r>
            <a:r>
              <a:rPr sz="2800" dirty="0">
                <a:latin typeface="Calibri"/>
                <a:cs typeface="Calibri"/>
              </a:rPr>
              <a:t>that</a:t>
            </a:r>
            <a:r>
              <a:rPr sz="2800" spc="-125" dirty="0">
                <a:latin typeface="Times New Roman"/>
                <a:cs typeface="Times New Roman"/>
              </a:rPr>
              <a:t> </a:t>
            </a:r>
            <a:r>
              <a:rPr sz="2800" dirty="0">
                <a:latin typeface="Calibri"/>
                <a:cs typeface="Calibri"/>
              </a:rPr>
              <a:t>this</a:t>
            </a:r>
            <a:r>
              <a:rPr sz="2800" spc="-120" dirty="0">
                <a:latin typeface="Times New Roman"/>
                <a:cs typeface="Times New Roman"/>
              </a:rPr>
              <a:t> </a:t>
            </a:r>
            <a:r>
              <a:rPr sz="2800" dirty="0">
                <a:latin typeface="Calibri"/>
                <a:cs typeface="Calibri"/>
              </a:rPr>
              <a:t>does</a:t>
            </a:r>
            <a:r>
              <a:rPr sz="2800" spc="-130" dirty="0">
                <a:latin typeface="Times New Roman"/>
                <a:cs typeface="Times New Roman"/>
              </a:rPr>
              <a:t> </a:t>
            </a:r>
            <a:r>
              <a:rPr sz="2800" spc="-25" dirty="0">
                <a:latin typeface="Calibri"/>
                <a:cs typeface="Calibri"/>
              </a:rPr>
              <a:t>not</a:t>
            </a:r>
            <a:r>
              <a:rPr sz="2800" spc="-25" dirty="0">
                <a:latin typeface="Times New Roman"/>
                <a:cs typeface="Times New Roman"/>
              </a:rPr>
              <a:t> </a:t>
            </a:r>
            <a:r>
              <a:rPr sz="2800" spc="-10" dirty="0">
                <a:latin typeface="Calibri"/>
                <a:cs typeface="Calibri"/>
              </a:rPr>
              <a:t>automatically</a:t>
            </a:r>
            <a:r>
              <a:rPr sz="2800" spc="-130" dirty="0">
                <a:latin typeface="Times New Roman"/>
                <a:cs typeface="Times New Roman"/>
              </a:rPr>
              <a:t> </a:t>
            </a:r>
            <a:r>
              <a:rPr sz="2800" spc="-20" dirty="0">
                <a:latin typeface="Calibri"/>
                <a:cs typeface="Calibri"/>
              </a:rPr>
              <a:t>call</a:t>
            </a:r>
            <a:r>
              <a:rPr sz="2800" spc="-20" dirty="0">
                <a:latin typeface="Times New Roman"/>
                <a:cs typeface="Times New Roman"/>
              </a:rPr>
              <a:t> </a:t>
            </a:r>
            <a:r>
              <a:rPr sz="2800" spc="-10" dirty="0">
                <a:latin typeface="Calibri"/>
                <a:cs typeface="Calibri"/>
              </a:rPr>
              <a:t>commit().</a:t>
            </a:r>
            <a:r>
              <a:rPr sz="2800" spc="-110" dirty="0">
                <a:latin typeface="Times New Roman"/>
                <a:cs typeface="Times New Roman"/>
              </a:rPr>
              <a:t> </a:t>
            </a:r>
            <a:r>
              <a:rPr sz="2800" dirty="0">
                <a:latin typeface="Calibri"/>
                <a:cs typeface="Calibri"/>
              </a:rPr>
              <a:t>If</a:t>
            </a:r>
            <a:r>
              <a:rPr sz="2800" spc="-120" dirty="0">
                <a:latin typeface="Times New Roman"/>
                <a:cs typeface="Times New Roman"/>
              </a:rPr>
              <a:t> </a:t>
            </a:r>
            <a:r>
              <a:rPr sz="2800" dirty="0">
                <a:latin typeface="Calibri"/>
                <a:cs typeface="Calibri"/>
              </a:rPr>
              <a:t>you</a:t>
            </a:r>
            <a:r>
              <a:rPr sz="2800" spc="-110" dirty="0">
                <a:latin typeface="Times New Roman"/>
                <a:cs typeface="Times New Roman"/>
              </a:rPr>
              <a:t> </a:t>
            </a:r>
            <a:r>
              <a:rPr sz="2800" spc="-20" dirty="0">
                <a:latin typeface="Calibri"/>
                <a:cs typeface="Calibri"/>
              </a:rPr>
              <a:t>just</a:t>
            </a:r>
            <a:r>
              <a:rPr sz="2800" spc="-20" dirty="0">
                <a:latin typeface="Times New Roman"/>
                <a:cs typeface="Times New Roman"/>
              </a:rPr>
              <a:t> </a:t>
            </a:r>
            <a:r>
              <a:rPr sz="2800" dirty="0">
                <a:latin typeface="Calibri"/>
                <a:cs typeface="Calibri"/>
              </a:rPr>
              <a:t>close</a:t>
            </a:r>
            <a:r>
              <a:rPr sz="2800" spc="-140" dirty="0">
                <a:latin typeface="Times New Roman"/>
                <a:cs typeface="Times New Roman"/>
              </a:rPr>
              <a:t> </a:t>
            </a:r>
            <a:r>
              <a:rPr sz="2800" dirty="0">
                <a:latin typeface="Calibri"/>
                <a:cs typeface="Calibri"/>
              </a:rPr>
              <a:t>your</a:t>
            </a:r>
            <a:r>
              <a:rPr sz="2800" spc="-125" dirty="0">
                <a:latin typeface="Times New Roman"/>
                <a:cs typeface="Times New Roman"/>
              </a:rPr>
              <a:t> </a:t>
            </a:r>
            <a:r>
              <a:rPr sz="2800" spc="-10" dirty="0">
                <a:latin typeface="Calibri"/>
                <a:cs typeface="Calibri"/>
              </a:rPr>
              <a:t>database</a:t>
            </a:r>
            <a:r>
              <a:rPr sz="2800" spc="-10" dirty="0">
                <a:latin typeface="Times New Roman"/>
                <a:cs typeface="Times New Roman"/>
              </a:rPr>
              <a:t> </a:t>
            </a:r>
            <a:r>
              <a:rPr sz="2800" spc="-10" dirty="0">
                <a:latin typeface="Calibri"/>
                <a:cs typeface="Calibri"/>
              </a:rPr>
              <a:t>connection</a:t>
            </a:r>
            <a:r>
              <a:rPr sz="2800" spc="-130" dirty="0">
                <a:latin typeface="Times New Roman"/>
                <a:cs typeface="Times New Roman"/>
              </a:rPr>
              <a:t> </a:t>
            </a:r>
            <a:r>
              <a:rPr sz="2800" spc="-10" dirty="0">
                <a:latin typeface="Calibri"/>
                <a:cs typeface="Calibri"/>
              </a:rPr>
              <a:t>without</a:t>
            </a:r>
            <a:r>
              <a:rPr sz="2800" spc="-10" dirty="0">
                <a:latin typeface="Times New Roman"/>
                <a:cs typeface="Times New Roman"/>
              </a:rPr>
              <a:t> </a:t>
            </a:r>
            <a:r>
              <a:rPr sz="2800" dirty="0">
                <a:latin typeface="Calibri"/>
                <a:cs typeface="Calibri"/>
              </a:rPr>
              <a:t>calling</a:t>
            </a:r>
            <a:r>
              <a:rPr sz="2800" spc="-145" dirty="0">
                <a:latin typeface="Times New Roman"/>
                <a:cs typeface="Times New Roman"/>
              </a:rPr>
              <a:t> </a:t>
            </a:r>
            <a:r>
              <a:rPr sz="2800" spc="-10" dirty="0">
                <a:latin typeface="Calibri"/>
                <a:cs typeface="Calibri"/>
              </a:rPr>
              <a:t>commit()</a:t>
            </a:r>
            <a:r>
              <a:rPr sz="2800" spc="-130" dirty="0">
                <a:latin typeface="Times New Roman"/>
                <a:cs typeface="Times New Roman"/>
              </a:rPr>
              <a:t> </a:t>
            </a:r>
            <a:r>
              <a:rPr sz="2800" spc="-10" dirty="0">
                <a:latin typeface="Calibri"/>
                <a:cs typeface="Calibri"/>
              </a:rPr>
              <a:t>first,</a:t>
            </a:r>
            <a:r>
              <a:rPr sz="2800" spc="-10" dirty="0">
                <a:latin typeface="Times New Roman"/>
                <a:cs typeface="Times New Roman"/>
              </a:rPr>
              <a:t> </a:t>
            </a:r>
            <a:r>
              <a:rPr sz="2800" dirty="0">
                <a:latin typeface="Calibri"/>
                <a:cs typeface="Calibri"/>
              </a:rPr>
              <a:t>your</a:t>
            </a:r>
            <a:r>
              <a:rPr sz="2800" spc="-100" dirty="0">
                <a:latin typeface="Times New Roman"/>
                <a:cs typeface="Times New Roman"/>
              </a:rPr>
              <a:t> </a:t>
            </a:r>
            <a:r>
              <a:rPr sz="2800" spc="-10" dirty="0">
                <a:latin typeface="Calibri"/>
                <a:cs typeface="Calibri"/>
              </a:rPr>
              <a:t>changes</a:t>
            </a:r>
            <a:r>
              <a:rPr sz="2800" spc="-110" dirty="0">
                <a:latin typeface="Times New Roman"/>
                <a:cs typeface="Times New Roman"/>
              </a:rPr>
              <a:t> </a:t>
            </a:r>
            <a:r>
              <a:rPr sz="2800" dirty="0">
                <a:latin typeface="Calibri"/>
                <a:cs typeface="Calibri"/>
              </a:rPr>
              <a:t>will</a:t>
            </a:r>
            <a:r>
              <a:rPr sz="2800" spc="-120" dirty="0">
                <a:latin typeface="Times New Roman"/>
                <a:cs typeface="Times New Roman"/>
              </a:rPr>
              <a:t> </a:t>
            </a:r>
            <a:r>
              <a:rPr sz="2800" spc="-25" dirty="0">
                <a:latin typeface="Calibri"/>
                <a:cs typeface="Calibri"/>
              </a:rPr>
              <a:t>be</a:t>
            </a:r>
            <a:r>
              <a:rPr sz="2800" spc="-25" dirty="0">
                <a:latin typeface="Times New Roman"/>
                <a:cs typeface="Times New Roman"/>
              </a:rPr>
              <a:t> </a:t>
            </a:r>
            <a:r>
              <a:rPr sz="2800" spc="-10" dirty="0">
                <a:latin typeface="Calibri"/>
                <a:cs typeface="Calibri"/>
              </a:rPr>
              <a:t>lost!</a:t>
            </a:r>
            <a:endParaRPr sz="2800">
              <a:latin typeface="Calibri"/>
              <a:cs typeface="Calibri"/>
            </a:endParaRPr>
          </a:p>
          <a:p>
            <a:pPr marL="12700" marR="1151255">
              <a:lnSpc>
                <a:spcPct val="120000"/>
              </a:lnSpc>
              <a:spcBef>
                <a:spcPts val="10"/>
              </a:spcBef>
            </a:pPr>
            <a:r>
              <a:rPr sz="2800" b="1" spc="-10" dirty="0">
                <a:latin typeface="Calibri"/>
                <a:cs typeface="Calibri"/>
              </a:rPr>
              <a:t>Syntax:</a:t>
            </a:r>
            <a:r>
              <a:rPr sz="2800" spc="-10" dirty="0">
                <a:latin typeface="Times New Roman"/>
                <a:cs typeface="Times New Roman"/>
              </a:rPr>
              <a:t> </a:t>
            </a:r>
            <a:r>
              <a:rPr sz="2800" b="1" spc="-10" dirty="0">
                <a:latin typeface="Calibri"/>
                <a:cs typeface="Calibri"/>
              </a:rPr>
              <a:t>connection.close()</a:t>
            </a:r>
            <a:endParaRPr sz="2800">
              <a:latin typeface="Calibri"/>
              <a:cs typeface="Calibri"/>
            </a:endParaRPr>
          </a:p>
        </p:txBody>
      </p:sp>
      <p:sp>
        <p:nvSpPr>
          <p:cNvPr id="3" name="object 3"/>
          <p:cNvSpPr txBox="1"/>
          <p:nvPr/>
        </p:nvSpPr>
        <p:spPr>
          <a:xfrm>
            <a:off x="4727845" y="228932"/>
            <a:ext cx="4090670" cy="3440429"/>
          </a:xfrm>
          <a:prstGeom prst="rect">
            <a:avLst/>
          </a:prstGeom>
        </p:spPr>
        <p:txBody>
          <a:bodyPr vert="horz" wrap="square" lIns="0" tIns="98425" rIns="0" bIns="0" rtlCol="0">
            <a:spAutoFit/>
          </a:bodyPr>
          <a:lstStyle/>
          <a:p>
            <a:pPr marL="12700">
              <a:lnSpc>
                <a:spcPct val="100000"/>
              </a:lnSpc>
              <a:spcBef>
                <a:spcPts val="775"/>
              </a:spcBef>
            </a:pPr>
            <a:r>
              <a:rPr sz="2800" b="1" spc="-10" dirty="0">
                <a:latin typeface="Calibri"/>
                <a:cs typeface="Calibri"/>
              </a:rPr>
              <a:t>Example:</a:t>
            </a:r>
            <a:endParaRPr sz="2800">
              <a:latin typeface="Calibri"/>
              <a:cs typeface="Calibri"/>
            </a:endParaRPr>
          </a:p>
          <a:p>
            <a:pPr marL="12700" marR="2047239">
              <a:lnSpc>
                <a:spcPct val="120000"/>
              </a:lnSpc>
            </a:pPr>
            <a:r>
              <a:rPr sz="2800" dirty="0">
                <a:latin typeface="Calibri"/>
                <a:cs typeface="Calibri"/>
              </a:rPr>
              <a:t>import</a:t>
            </a:r>
            <a:r>
              <a:rPr sz="2800" spc="-135" dirty="0">
                <a:latin typeface="Times New Roman"/>
                <a:cs typeface="Times New Roman"/>
              </a:rPr>
              <a:t> </a:t>
            </a:r>
            <a:r>
              <a:rPr sz="2800" spc="-10" dirty="0">
                <a:latin typeface="Calibri"/>
                <a:cs typeface="Calibri"/>
              </a:rPr>
              <a:t>sqlite3</a:t>
            </a:r>
            <a:r>
              <a:rPr sz="2800" spc="-10" dirty="0">
                <a:latin typeface="Times New Roman"/>
                <a:cs typeface="Times New Roman"/>
              </a:rPr>
              <a:t> </a:t>
            </a:r>
            <a:r>
              <a:rPr sz="2800" spc="-10" dirty="0">
                <a:latin typeface="Calibri"/>
                <a:cs typeface="Calibri"/>
              </a:rPr>
              <a:t>connection</a:t>
            </a:r>
            <a:r>
              <a:rPr sz="2800" spc="-130" dirty="0">
                <a:latin typeface="Times New Roman"/>
                <a:cs typeface="Times New Roman"/>
              </a:rPr>
              <a:t> </a:t>
            </a:r>
            <a:r>
              <a:rPr sz="2800" spc="-50" dirty="0">
                <a:latin typeface="Calibri"/>
                <a:cs typeface="Calibri"/>
              </a:rPr>
              <a:t>=</a:t>
            </a:r>
            <a:endParaRPr sz="2800">
              <a:latin typeface="Calibri"/>
              <a:cs typeface="Calibri"/>
            </a:endParaRPr>
          </a:p>
          <a:p>
            <a:pPr marL="355600" marR="169545">
              <a:lnSpc>
                <a:spcPct val="100000"/>
              </a:lnSpc>
            </a:pPr>
            <a:r>
              <a:rPr sz="2800" spc="-10" dirty="0">
                <a:latin typeface="Calibri"/>
                <a:cs typeface="Calibri"/>
              </a:rPr>
              <a:t>sqlite3.connect("aquariu</a:t>
            </a:r>
            <a:r>
              <a:rPr sz="2800" spc="-10" dirty="0">
                <a:latin typeface="Times New Roman"/>
                <a:cs typeface="Times New Roman"/>
              </a:rPr>
              <a:t> </a:t>
            </a:r>
            <a:r>
              <a:rPr sz="2800" spc="-10" dirty="0">
                <a:latin typeface="Calibri"/>
                <a:cs typeface="Calibri"/>
              </a:rPr>
              <a:t>m.db")</a:t>
            </a:r>
            <a:endParaRPr sz="2800">
              <a:latin typeface="Calibri"/>
              <a:cs typeface="Calibri"/>
            </a:endParaRPr>
          </a:p>
          <a:p>
            <a:pPr marL="12700" marR="5080">
              <a:lnSpc>
                <a:spcPts val="4029"/>
              </a:lnSpc>
              <a:spcBef>
                <a:spcPts val="110"/>
              </a:spcBef>
            </a:pPr>
            <a:r>
              <a:rPr sz="2800" dirty="0">
                <a:latin typeface="Calibri"/>
                <a:cs typeface="Calibri"/>
              </a:rPr>
              <a:t>cursor</a:t>
            </a:r>
            <a:r>
              <a:rPr sz="2800" spc="-114" dirty="0">
                <a:latin typeface="Times New Roman"/>
                <a:cs typeface="Times New Roman"/>
              </a:rPr>
              <a:t> </a:t>
            </a:r>
            <a:r>
              <a:rPr sz="2800" dirty="0">
                <a:latin typeface="Calibri"/>
                <a:cs typeface="Calibri"/>
              </a:rPr>
              <a:t>=</a:t>
            </a:r>
            <a:r>
              <a:rPr sz="2800" spc="-120" dirty="0">
                <a:latin typeface="Times New Roman"/>
                <a:cs typeface="Times New Roman"/>
              </a:rPr>
              <a:t> </a:t>
            </a:r>
            <a:r>
              <a:rPr sz="2800" spc="-10" dirty="0">
                <a:latin typeface="Calibri"/>
                <a:cs typeface="Calibri"/>
              </a:rPr>
              <a:t>connection.cursor()</a:t>
            </a:r>
            <a:r>
              <a:rPr sz="2800" spc="-10" dirty="0">
                <a:latin typeface="Times New Roman"/>
                <a:cs typeface="Times New Roman"/>
              </a:rPr>
              <a:t> </a:t>
            </a:r>
            <a:r>
              <a:rPr sz="2800" spc="-10" dirty="0">
                <a:latin typeface="Calibri"/>
                <a:cs typeface="Calibri"/>
              </a:rPr>
              <a:t>cursor.close()</a:t>
            </a:r>
            <a:endParaRPr sz="2800">
              <a:latin typeface="Calibri"/>
              <a:cs typeface="Calibri"/>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91205"/>
            <a:ext cx="3335020" cy="483234"/>
          </a:xfrm>
          <a:prstGeom prst="rect">
            <a:avLst/>
          </a:prstGeom>
        </p:spPr>
        <p:txBody>
          <a:bodyPr vert="horz" wrap="square" lIns="0" tIns="12700" rIns="0" bIns="0" rtlCol="0">
            <a:spAutoFit/>
          </a:bodyPr>
          <a:lstStyle/>
          <a:p>
            <a:pPr marL="12700">
              <a:lnSpc>
                <a:spcPct val="100000"/>
              </a:lnSpc>
              <a:spcBef>
                <a:spcPts val="100"/>
              </a:spcBef>
            </a:pPr>
            <a:r>
              <a:rPr sz="3000" dirty="0"/>
              <a:t>Connect</a:t>
            </a:r>
            <a:r>
              <a:rPr sz="3000" b="0" spc="-75" dirty="0">
                <a:latin typeface="Times New Roman"/>
                <a:cs typeface="Times New Roman"/>
              </a:rPr>
              <a:t> </a:t>
            </a:r>
            <a:r>
              <a:rPr sz="3000" spc="-150" dirty="0"/>
              <a:t>To</a:t>
            </a:r>
            <a:r>
              <a:rPr sz="3000" b="0" spc="-75" dirty="0">
                <a:latin typeface="Times New Roman"/>
                <a:cs typeface="Times New Roman"/>
              </a:rPr>
              <a:t> </a:t>
            </a:r>
            <a:r>
              <a:rPr sz="3000" spc="-10" dirty="0"/>
              <a:t>Database</a:t>
            </a:r>
            <a:endParaRPr sz="3000">
              <a:latin typeface="Times New Roman"/>
              <a:cs typeface="Times New Roman"/>
            </a:endParaRPr>
          </a:p>
        </p:txBody>
      </p:sp>
      <p:sp>
        <p:nvSpPr>
          <p:cNvPr id="3" name="object 3"/>
          <p:cNvSpPr txBox="1"/>
          <p:nvPr/>
        </p:nvSpPr>
        <p:spPr>
          <a:xfrm>
            <a:off x="307340" y="1092445"/>
            <a:ext cx="4065270" cy="4379595"/>
          </a:xfrm>
          <a:prstGeom prst="rect">
            <a:avLst/>
          </a:prstGeom>
        </p:spPr>
        <p:txBody>
          <a:bodyPr vert="horz" wrap="square" lIns="0" tIns="48895" rIns="0" bIns="0" rtlCol="0">
            <a:spAutoFit/>
          </a:bodyPr>
          <a:lstStyle/>
          <a:p>
            <a:pPr marL="355600" marR="5080" indent="-342900">
              <a:lnSpc>
                <a:spcPct val="90000"/>
              </a:lnSpc>
              <a:spcBef>
                <a:spcPts val="385"/>
              </a:spcBef>
            </a:pPr>
            <a:r>
              <a:rPr sz="2400" dirty="0">
                <a:latin typeface="Calibri"/>
                <a:cs typeface="Calibri"/>
              </a:rPr>
              <a:t>Following</a:t>
            </a:r>
            <a:r>
              <a:rPr sz="2400" spc="-120" dirty="0">
                <a:latin typeface="Times New Roman"/>
                <a:cs typeface="Times New Roman"/>
              </a:rPr>
              <a:t> </a:t>
            </a:r>
            <a:r>
              <a:rPr sz="2400" dirty="0">
                <a:latin typeface="Calibri"/>
                <a:cs typeface="Calibri"/>
              </a:rPr>
              <a:t>Python</a:t>
            </a:r>
            <a:r>
              <a:rPr sz="2400" spc="-110" dirty="0">
                <a:latin typeface="Times New Roman"/>
                <a:cs typeface="Times New Roman"/>
              </a:rPr>
              <a:t> </a:t>
            </a:r>
            <a:r>
              <a:rPr sz="2400" dirty="0">
                <a:latin typeface="Calibri"/>
                <a:cs typeface="Calibri"/>
              </a:rPr>
              <a:t>code</a:t>
            </a:r>
            <a:r>
              <a:rPr sz="2400" spc="-100" dirty="0">
                <a:latin typeface="Times New Roman"/>
                <a:cs typeface="Times New Roman"/>
              </a:rPr>
              <a:t> </a:t>
            </a:r>
            <a:r>
              <a:rPr sz="2400" spc="-10" dirty="0">
                <a:latin typeface="Calibri"/>
                <a:cs typeface="Calibri"/>
              </a:rPr>
              <a:t>shows</a:t>
            </a:r>
            <a:r>
              <a:rPr sz="2400" spc="-10" dirty="0">
                <a:latin typeface="Times New Roman"/>
                <a:cs typeface="Times New Roman"/>
              </a:rPr>
              <a:t> </a:t>
            </a:r>
            <a:r>
              <a:rPr sz="2400" dirty="0">
                <a:latin typeface="Calibri"/>
                <a:cs typeface="Calibri"/>
              </a:rPr>
              <a:t>how</a:t>
            </a:r>
            <a:r>
              <a:rPr sz="2400" spc="-90" dirty="0">
                <a:latin typeface="Times New Roman"/>
                <a:cs typeface="Times New Roman"/>
              </a:rPr>
              <a:t> </a:t>
            </a:r>
            <a:r>
              <a:rPr sz="2400" dirty="0">
                <a:latin typeface="Calibri"/>
                <a:cs typeface="Calibri"/>
              </a:rPr>
              <a:t>to</a:t>
            </a:r>
            <a:r>
              <a:rPr sz="2400" spc="-95" dirty="0">
                <a:latin typeface="Times New Roman"/>
                <a:cs typeface="Times New Roman"/>
              </a:rPr>
              <a:t> </a:t>
            </a:r>
            <a:r>
              <a:rPr sz="2400" dirty="0">
                <a:latin typeface="Calibri"/>
                <a:cs typeface="Calibri"/>
              </a:rPr>
              <a:t>connect</a:t>
            </a:r>
            <a:r>
              <a:rPr sz="2400" spc="-95" dirty="0">
                <a:latin typeface="Times New Roman"/>
                <a:cs typeface="Times New Roman"/>
              </a:rPr>
              <a:t> </a:t>
            </a:r>
            <a:r>
              <a:rPr sz="2400" dirty="0">
                <a:latin typeface="Calibri"/>
                <a:cs typeface="Calibri"/>
              </a:rPr>
              <a:t>to</a:t>
            </a:r>
            <a:r>
              <a:rPr sz="2400" spc="-95" dirty="0">
                <a:latin typeface="Times New Roman"/>
                <a:cs typeface="Times New Roman"/>
              </a:rPr>
              <a:t> </a:t>
            </a:r>
            <a:r>
              <a:rPr sz="2400" dirty="0">
                <a:latin typeface="Calibri"/>
                <a:cs typeface="Calibri"/>
              </a:rPr>
              <a:t>an</a:t>
            </a:r>
            <a:r>
              <a:rPr sz="2400" spc="-85" dirty="0">
                <a:latin typeface="Times New Roman"/>
                <a:cs typeface="Times New Roman"/>
              </a:rPr>
              <a:t> </a:t>
            </a:r>
            <a:r>
              <a:rPr sz="2400" spc="-10" dirty="0">
                <a:latin typeface="Calibri"/>
                <a:cs typeface="Calibri"/>
              </a:rPr>
              <a:t>existing</a:t>
            </a:r>
            <a:r>
              <a:rPr sz="2400" spc="-10" dirty="0">
                <a:latin typeface="Times New Roman"/>
                <a:cs typeface="Times New Roman"/>
              </a:rPr>
              <a:t> </a:t>
            </a:r>
            <a:r>
              <a:rPr sz="2400" spc="-10" dirty="0">
                <a:latin typeface="Calibri"/>
                <a:cs typeface="Calibri"/>
              </a:rPr>
              <a:t>database.</a:t>
            </a:r>
            <a:r>
              <a:rPr sz="2400" spc="-80" dirty="0">
                <a:latin typeface="Times New Roman"/>
                <a:cs typeface="Times New Roman"/>
              </a:rPr>
              <a:t> </a:t>
            </a:r>
            <a:r>
              <a:rPr sz="2400" dirty="0">
                <a:latin typeface="Calibri"/>
                <a:cs typeface="Calibri"/>
              </a:rPr>
              <a:t>If</a:t>
            </a:r>
            <a:r>
              <a:rPr sz="2400" spc="-65" dirty="0">
                <a:latin typeface="Times New Roman"/>
                <a:cs typeface="Times New Roman"/>
              </a:rPr>
              <a:t> </a:t>
            </a:r>
            <a:r>
              <a:rPr sz="2400" dirty="0">
                <a:latin typeface="Calibri"/>
                <a:cs typeface="Calibri"/>
              </a:rPr>
              <a:t>the</a:t>
            </a:r>
            <a:r>
              <a:rPr sz="2400" spc="-55" dirty="0">
                <a:latin typeface="Times New Roman"/>
                <a:cs typeface="Times New Roman"/>
              </a:rPr>
              <a:t> </a:t>
            </a:r>
            <a:r>
              <a:rPr sz="2400" spc="-10" dirty="0">
                <a:latin typeface="Calibri"/>
                <a:cs typeface="Calibri"/>
              </a:rPr>
              <a:t>database</a:t>
            </a:r>
            <a:r>
              <a:rPr sz="2400" spc="-10" dirty="0">
                <a:latin typeface="Times New Roman"/>
                <a:cs typeface="Times New Roman"/>
              </a:rPr>
              <a:t> </a:t>
            </a:r>
            <a:r>
              <a:rPr sz="2400" dirty="0">
                <a:latin typeface="Calibri"/>
                <a:cs typeface="Calibri"/>
              </a:rPr>
              <a:t>does</a:t>
            </a:r>
            <a:r>
              <a:rPr sz="2400" spc="-90" dirty="0">
                <a:latin typeface="Times New Roman"/>
                <a:cs typeface="Times New Roman"/>
              </a:rPr>
              <a:t> </a:t>
            </a:r>
            <a:r>
              <a:rPr sz="2400" dirty="0">
                <a:latin typeface="Calibri"/>
                <a:cs typeface="Calibri"/>
              </a:rPr>
              <a:t>not</a:t>
            </a:r>
            <a:r>
              <a:rPr sz="2400" spc="-90" dirty="0">
                <a:latin typeface="Times New Roman"/>
                <a:cs typeface="Times New Roman"/>
              </a:rPr>
              <a:t> </a:t>
            </a:r>
            <a:r>
              <a:rPr sz="2400" spc="-10" dirty="0">
                <a:latin typeface="Calibri"/>
                <a:cs typeface="Calibri"/>
              </a:rPr>
              <a:t>exist,</a:t>
            </a:r>
            <a:r>
              <a:rPr sz="2400" spc="-100" dirty="0">
                <a:latin typeface="Times New Roman"/>
                <a:cs typeface="Times New Roman"/>
              </a:rPr>
              <a:t> </a:t>
            </a:r>
            <a:r>
              <a:rPr sz="2400" dirty="0">
                <a:latin typeface="Calibri"/>
                <a:cs typeface="Calibri"/>
              </a:rPr>
              <a:t>then</a:t>
            </a:r>
            <a:r>
              <a:rPr sz="2400" spc="-85" dirty="0">
                <a:latin typeface="Times New Roman"/>
                <a:cs typeface="Times New Roman"/>
              </a:rPr>
              <a:t> </a:t>
            </a:r>
            <a:r>
              <a:rPr sz="2400" dirty="0">
                <a:latin typeface="Calibri"/>
                <a:cs typeface="Calibri"/>
              </a:rPr>
              <a:t>it</a:t>
            </a:r>
            <a:r>
              <a:rPr sz="2400" spc="-100" dirty="0">
                <a:latin typeface="Times New Roman"/>
                <a:cs typeface="Times New Roman"/>
              </a:rPr>
              <a:t> </a:t>
            </a:r>
            <a:r>
              <a:rPr sz="2400" dirty="0">
                <a:latin typeface="Calibri"/>
                <a:cs typeface="Calibri"/>
              </a:rPr>
              <a:t>will</a:t>
            </a:r>
            <a:r>
              <a:rPr sz="2400" spc="-100" dirty="0">
                <a:latin typeface="Times New Roman"/>
                <a:cs typeface="Times New Roman"/>
              </a:rPr>
              <a:t> </a:t>
            </a:r>
            <a:r>
              <a:rPr sz="2400" spc="-25" dirty="0">
                <a:latin typeface="Calibri"/>
                <a:cs typeface="Calibri"/>
              </a:rPr>
              <a:t>be</a:t>
            </a:r>
            <a:r>
              <a:rPr sz="2400" spc="-25" dirty="0">
                <a:latin typeface="Times New Roman"/>
                <a:cs typeface="Times New Roman"/>
              </a:rPr>
              <a:t> </a:t>
            </a:r>
            <a:r>
              <a:rPr sz="2400" spc="-10" dirty="0">
                <a:latin typeface="Calibri"/>
                <a:cs typeface="Calibri"/>
              </a:rPr>
              <a:t>created</a:t>
            </a:r>
            <a:r>
              <a:rPr sz="2400" spc="-120" dirty="0">
                <a:latin typeface="Times New Roman"/>
                <a:cs typeface="Times New Roman"/>
              </a:rPr>
              <a:t> </a:t>
            </a:r>
            <a:r>
              <a:rPr sz="2400" dirty="0">
                <a:latin typeface="Calibri"/>
                <a:cs typeface="Calibri"/>
              </a:rPr>
              <a:t>and</a:t>
            </a:r>
            <a:r>
              <a:rPr sz="2400" spc="-105" dirty="0">
                <a:latin typeface="Times New Roman"/>
                <a:cs typeface="Times New Roman"/>
              </a:rPr>
              <a:t> </a:t>
            </a:r>
            <a:r>
              <a:rPr sz="2400" dirty="0">
                <a:latin typeface="Calibri"/>
                <a:cs typeface="Calibri"/>
              </a:rPr>
              <a:t>finally</a:t>
            </a:r>
            <a:r>
              <a:rPr sz="2400" spc="-110" dirty="0">
                <a:latin typeface="Times New Roman"/>
                <a:cs typeface="Times New Roman"/>
              </a:rPr>
              <a:t> </a:t>
            </a:r>
            <a:r>
              <a:rPr sz="2400" dirty="0">
                <a:latin typeface="Calibri"/>
                <a:cs typeface="Calibri"/>
              </a:rPr>
              <a:t>a</a:t>
            </a:r>
            <a:r>
              <a:rPr sz="2400" spc="-105" dirty="0">
                <a:latin typeface="Times New Roman"/>
                <a:cs typeface="Times New Roman"/>
              </a:rPr>
              <a:t> </a:t>
            </a:r>
            <a:r>
              <a:rPr sz="2400" spc="-10" dirty="0">
                <a:latin typeface="Calibri"/>
                <a:cs typeface="Calibri"/>
              </a:rPr>
              <a:t>database</a:t>
            </a:r>
            <a:r>
              <a:rPr sz="2400" spc="-10" dirty="0">
                <a:latin typeface="Times New Roman"/>
                <a:cs typeface="Times New Roman"/>
              </a:rPr>
              <a:t> </a:t>
            </a:r>
            <a:r>
              <a:rPr sz="2400" dirty="0">
                <a:latin typeface="Calibri"/>
                <a:cs typeface="Calibri"/>
              </a:rPr>
              <a:t>object</a:t>
            </a:r>
            <a:r>
              <a:rPr sz="2400" spc="-75" dirty="0">
                <a:latin typeface="Times New Roman"/>
                <a:cs typeface="Times New Roman"/>
              </a:rPr>
              <a:t> </a:t>
            </a:r>
            <a:r>
              <a:rPr sz="2400" dirty="0">
                <a:latin typeface="Calibri"/>
                <a:cs typeface="Calibri"/>
              </a:rPr>
              <a:t>will</a:t>
            </a:r>
            <a:r>
              <a:rPr sz="2400" spc="-85" dirty="0">
                <a:latin typeface="Times New Roman"/>
                <a:cs typeface="Times New Roman"/>
              </a:rPr>
              <a:t> </a:t>
            </a:r>
            <a:r>
              <a:rPr sz="2400" dirty="0">
                <a:latin typeface="Calibri"/>
                <a:cs typeface="Calibri"/>
              </a:rPr>
              <a:t>be</a:t>
            </a:r>
            <a:r>
              <a:rPr sz="2400" spc="-70" dirty="0">
                <a:latin typeface="Times New Roman"/>
                <a:cs typeface="Times New Roman"/>
              </a:rPr>
              <a:t> </a:t>
            </a:r>
            <a:r>
              <a:rPr sz="2400" spc="-10" dirty="0">
                <a:latin typeface="Calibri"/>
                <a:cs typeface="Calibri"/>
              </a:rPr>
              <a:t>returned.</a:t>
            </a:r>
            <a:endParaRPr sz="2400">
              <a:latin typeface="Calibri"/>
              <a:cs typeface="Calibri"/>
            </a:endParaRPr>
          </a:p>
          <a:p>
            <a:pPr marL="12700" marR="1783080">
              <a:lnSpc>
                <a:spcPct val="110000"/>
              </a:lnSpc>
              <a:spcBef>
                <a:spcPts val="5"/>
              </a:spcBef>
            </a:pPr>
            <a:r>
              <a:rPr sz="2400" b="1" spc="-10" dirty="0">
                <a:latin typeface="Calibri"/>
                <a:cs typeface="Calibri"/>
              </a:rPr>
              <a:t>Code:</a:t>
            </a:r>
            <a:r>
              <a:rPr sz="2400" spc="-10" dirty="0">
                <a:latin typeface="Times New Roman"/>
                <a:cs typeface="Times New Roman"/>
              </a:rPr>
              <a:t> </a:t>
            </a:r>
            <a:r>
              <a:rPr sz="2400" spc="-10" dirty="0">
                <a:latin typeface="Calibri"/>
                <a:cs typeface="Calibri"/>
              </a:rPr>
              <a:t>#!/usr/bin/python</a:t>
            </a:r>
            <a:r>
              <a:rPr sz="2400" spc="-10" dirty="0">
                <a:latin typeface="Times New Roman"/>
                <a:cs typeface="Times New Roman"/>
              </a:rPr>
              <a:t> </a:t>
            </a:r>
            <a:r>
              <a:rPr sz="2400" dirty="0">
                <a:latin typeface="Calibri"/>
                <a:cs typeface="Calibri"/>
              </a:rPr>
              <a:t>import</a:t>
            </a:r>
            <a:r>
              <a:rPr sz="2400" spc="-75" dirty="0">
                <a:latin typeface="Times New Roman"/>
                <a:cs typeface="Times New Roman"/>
              </a:rPr>
              <a:t> </a:t>
            </a:r>
            <a:r>
              <a:rPr sz="2400" spc="-10" dirty="0">
                <a:latin typeface="Calibri"/>
                <a:cs typeface="Calibri"/>
              </a:rPr>
              <a:t>sqlite3</a:t>
            </a:r>
            <a:endParaRPr sz="2400">
              <a:latin typeface="Calibri"/>
              <a:cs typeface="Calibri"/>
            </a:endParaRPr>
          </a:p>
          <a:p>
            <a:pPr marL="12700">
              <a:lnSpc>
                <a:spcPct val="100000"/>
              </a:lnSpc>
              <a:spcBef>
                <a:spcPts val="290"/>
              </a:spcBef>
            </a:pPr>
            <a:r>
              <a:rPr sz="2400" dirty="0">
                <a:latin typeface="Calibri"/>
                <a:cs typeface="Calibri"/>
              </a:rPr>
              <a:t>conn</a:t>
            </a:r>
            <a:r>
              <a:rPr sz="2400" spc="-95" dirty="0">
                <a:latin typeface="Times New Roman"/>
                <a:cs typeface="Times New Roman"/>
              </a:rPr>
              <a:t> </a:t>
            </a:r>
            <a:r>
              <a:rPr sz="2400" dirty="0">
                <a:latin typeface="Calibri"/>
                <a:cs typeface="Calibri"/>
              </a:rPr>
              <a:t>=</a:t>
            </a:r>
            <a:r>
              <a:rPr sz="2400" spc="-90" dirty="0">
                <a:latin typeface="Times New Roman"/>
                <a:cs typeface="Times New Roman"/>
              </a:rPr>
              <a:t> </a:t>
            </a:r>
            <a:r>
              <a:rPr sz="2400" spc="-10" dirty="0">
                <a:latin typeface="Calibri"/>
                <a:cs typeface="Calibri"/>
              </a:rPr>
              <a:t>sqlite3.connect('test.db')</a:t>
            </a:r>
            <a:endParaRPr sz="2400">
              <a:latin typeface="Calibri"/>
              <a:cs typeface="Calibri"/>
            </a:endParaRPr>
          </a:p>
          <a:p>
            <a:pPr marL="355600" marR="1075690" indent="-342900">
              <a:lnSpc>
                <a:spcPts val="2590"/>
              </a:lnSpc>
              <a:spcBef>
                <a:spcPts val="615"/>
              </a:spcBef>
            </a:pPr>
            <a:r>
              <a:rPr sz="2400" dirty="0">
                <a:latin typeface="Calibri"/>
                <a:cs typeface="Calibri"/>
              </a:rPr>
              <a:t>print</a:t>
            </a:r>
            <a:r>
              <a:rPr sz="2400" spc="-135" dirty="0">
                <a:latin typeface="Times New Roman"/>
                <a:cs typeface="Times New Roman"/>
              </a:rPr>
              <a:t> </a:t>
            </a:r>
            <a:r>
              <a:rPr sz="2400" dirty="0">
                <a:latin typeface="Calibri"/>
                <a:cs typeface="Calibri"/>
              </a:rPr>
              <a:t>"Opened</a:t>
            </a:r>
            <a:r>
              <a:rPr sz="2400" spc="-130" dirty="0">
                <a:latin typeface="Times New Roman"/>
                <a:cs typeface="Times New Roman"/>
              </a:rPr>
              <a:t> </a:t>
            </a:r>
            <a:r>
              <a:rPr sz="2400" spc="-10" dirty="0">
                <a:latin typeface="Calibri"/>
                <a:cs typeface="Calibri"/>
              </a:rPr>
              <a:t>database</a:t>
            </a:r>
            <a:r>
              <a:rPr sz="2400" spc="-10" dirty="0">
                <a:latin typeface="Times New Roman"/>
                <a:cs typeface="Times New Roman"/>
              </a:rPr>
              <a:t> </a:t>
            </a:r>
            <a:r>
              <a:rPr sz="2400" spc="-10" dirty="0">
                <a:latin typeface="Calibri"/>
                <a:cs typeface="Calibri"/>
              </a:rPr>
              <a:t>successfully";</a:t>
            </a:r>
            <a:endParaRPr sz="2400">
              <a:latin typeface="Calibri"/>
              <a:cs typeface="Calibri"/>
            </a:endParaRPr>
          </a:p>
        </p:txBody>
      </p:sp>
      <p:sp>
        <p:nvSpPr>
          <p:cNvPr id="4" name="object 4"/>
          <p:cNvSpPr txBox="1"/>
          <p:nvPr/>
        </p:nvSpPr>
        <p:spPr>
          <a:xfrm>
            <a:off x="4727840" y="205230"/>
            <a:ext cx="109474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explain</a:t>
            </a:r>
            <a:r>
              <a:rPr sz="2400" spc="-120" dirty="0">
                <a:latin typeface="Times New Roman"/>
                <a:cs typeface="Times New Roman"/>
              </a:rPr>
              <a:t> </a:t>
            </a:r>
            <a:r>
              <a:rPr sz="2400" b="1" spc="-50" dirty="0">
                <a:latin typeface="Calibri"/>
                <a:cs typeface="Calibri"/>
              </a:rPr>
              <a:t>:</a:t>
            </a:r>
            <a:endParaRPr sz="2400">
              <a:latin typeface="Calibri"/>
              <a:cs typeface="Calibri"/>
            </a:endParaRPr>
          </a:p>
        </p:txBody>
      </p:sp>
      <p:sp>
        <p:nvSpPr>
          <p:cNvPr id="5" name="object 5"/>
          <p:cNvSpPr txBox="1"/>
          <p:nvPr/>
        </p:nvSpPr>
        <p:spPr>
          <a:xfrm>
            <a:off x="4727840" y="607512"/>
            <a:ext cx="4098290" cy="5842635"/>
          </a:xfrm>
          <a:prstGeom prst="rect">
            <a:avLst/>
          </a:prstGeom>
        </p:spPr>
        <p:txBody>
          <a:bodyPr vert="horz" wrap="square" lIns="0" tIns="54610" rIns="0" bIns="0" rtlCol="0">
            <a:spAutoFit/>
          </a:bodyPr>
          <a:lstStyle/>
          <a:p>
            <a:pPr marL="355600" marR="5080" indent="-342900">
              <a:lnSpc>
                <a:spcPts val="2590"/>
              </a:lnSpc>
              <a:spcBef>
                <a:spcPts val="430"/>
              </a:spcBef>
              <a:buFont typeface="Microsoft Sans Serif"/>
              <a:buChar char="•"/>
              <a:tabLst>
                <a:tab pos="355600" algn="l"/>
              </a:tabLst>
            </a:pPr>
            <a:r>
              <a:rPr sz="2400" dirty="0">
                <a:latin typeface="Calibri"/>
                <a:cs typeface="Calibri"/>
              </a:rPr>
              <a:t>let's</a:t>
            </a:r>
            <a:r>
              <a:rPr sz="2400" spc="-120" dirty="0">
                <a:latin typeface="Times New Roman"/>
                <a:cs typeface="Times New Roman"/>
              </a:rPr>
              <a:t> </a:t>
            </a:r>
            <a:r>
              <a:rPr sz="2400" dirty="0">
                <a:latin typeface="Calibri"/>
                <a:cs typeface="Calibri"/>
              </a:rPr>
              <a:t>run</a:t>
            </a:r>
            <a:r>
              <a:rPr sz="2400" spc="-105" dirty="0">
                <a:latin typeface="Times New Roman"/>
                <a:cs typeface="Times New Roman"/>
              </a:rPr>
              <a:t> </a:t>
            </a:r>
            <a:r>
              <a:rPr sz="2400" dirty="0">
                <a:latin typeface="Calibri"/>
                <a:cs typeface="Calibri"/>
              </a:rPr>
              <a:t>the</a:t>
            </a:r>
            <a:r>
              <a:rPr sz="2400" spc="-100" dirty="0">
                <a:latin typeface="Times New Roman"/>
                <a:cs typeface="Times New Roman"/>
              </a:rPr>
              <a:t> </a:t>
            </a:r>
            <a:r>
              <a:rPr sz="2400" dirty="0">
                <a:latin typeface="Calibri"/>
                <a:cs typeface="Calibri"/>
              </a:rPr>
              <a:t>above</a:t>
            </a:r>
            <a:r>
              <a:rPr sz="2400" spc="-90" dirty="0">
                <a:latin typeface="Times New Roman"/>
                <a:cs typeface="Times New Roman"/>
              </a:rPr>
              <a:t> </a:t>
            </a:r>
            <a:r>
              <a:rPr sz="2400" spc="-10" dirty="0">
                <a:latin typeface="Calibri"/>
                <a:cs typeface="Calibri"/>
              </a:rPr>
              <a:t>program</a:t>
            </a:r>
            <a:r>
              <a:rPr sz="2400" spc="600" dirty="0">
                <a:latin typeface="Times New Roman"/>
                <a:cs typeface="Times New Roman"/>
              </a:rPr>
              <a:t> </a:t>
            </a:r>
            <a:r>
              <a:rPr sz="2400" dirty="0">
                <a:latin typeface="Calibri"/>
                <a:cs typeface="Calibri"/>
              </a:rPr>
              <a:t>to</a:t>
            </a:r>
            <a:r>
              <a:rPr sz="2400" spc="-105" dirty="0">
                <a:latin typeface="Times New Roman"/>
                <a:cs typeface="Times New Roman"/>
              </a:rPr>
              <a:t> </a:t>
            </a:r>
            <a:r>
              <a:rPr sz="2400" spc="-10" dirty="0">
                <a:latin typeface="Calibri"/>
                <a:cs typeface="Calibri"/>
              </a:rPr>
              <a:t>create</a:t>
            </a:r>
            <a:r>
              <a:rPr sz="2400" spc="-110" dirty="0">
                <a:latin typeface="Times New Roman"/>
                <a:cs typeface="Times New Roman"/>
              </a:rPr>
              <a:t> </a:t>
            </a:r>
            <a:r>
              <a:rPr sz="2400" dirty="0">
                <a:latin typeface="Calibri"/>
                <a:cs typeface="Calibri"/>
              </a:rPr>
              <a:t>our</a:t>
            </a:r>
            <a:r>
              <a:rPr sz="2400" spc="-85" dirty="0">
                <a:latin typeface="Times New Roman"/>
                <a:cs typeface="Times New Roman"/>
              </a:rPr>
              <a:t> </a:t>
            </a:r>
            <a:r>
              <a:rPr sz="2400" spc="-10" dirty="0">
                <a:latin typeface="Calibri"/>
                <a:cs typeface="Calibri"/>
              </a:rPr>
              <a:t>database</a:t>
            </a:r>
            <a:r>
              <a:rPr sz="2400" spc="-95" dirty="0">
                <a:latin typeface="Times New Roman"/>
                <a:cs typeface="Times New Roman"/>
              </a:rPr>
              <a:t> </a:t>
            </a:r>
            <a:r>
              <a:rPr sz="2400" spc="-10" dirty="0">
                <a:latin typeface="Calibri"/>
                <a:cs typeface="Calibri"/>
              </a:rPr>
              <a:t>test.db</a:t>
            </a:r>
            <a:r>
              <a:rPr sz="2400" spc="-10" dirty="0">
                <a:latin typeface="Times New Roman"/>
                <a:cs typeface="Times New Roman"/>
              </a:rPr>
              <a:t> </a:t>
            </a:r>
            <a:r>
              <a:rPr sz="2400" dirty="0">
                <a:latin typeface="Calibri"/>
                <a:cs typeface="Calibri"/>
              </a:rPr>
              <a:t>in</a:t>
            </a:r>
            <a:r>
              <a:rPr sz="2400" spc="-85" dirty="0">
                <a:latin typeface="Times New Roman"/>
                <a:cs typeface="Times New Roman"/>
              </a:rPr>
              <a:t> </a:t>
            </a:r>
            <a:r>
              <a:rPr sz="2400" dirty="0">
                <a:latin typeface="Calibri"/>
                <a:cs typeface="Calibri"/>
              </a:rPr>
              <a:t>the</a:t>
            </a:r>
            <a:r>
              <a:rPr sz="2400" spc="-95" dirty="0">
                <a:latin typeface="Times New Roman"/>
                <a:cs typeface="Times New Roman"/>
              </a:rPr>
              <a:t> </a:t>
            </a:r>
            <a:r>
              <a:rPr sz="2400" spc="-10" dirty="0">
                <a:latin typeface="Calibri"/>
                <a:cs typeface="Calibri"/>
              </a:rPr>
              <a:t>current</a:t>
            </a:r>
            <a:r>
              <a:rPr sz="2400" spc="-80" dirty="0">
                <a:latin typeface="Times New Roman"/>
                <a:cs typeface="Times New Roman"/>
              </a:rPr>
              <a:t> </a:t>
            </a:r>
            <a:r>
              <a:rPr sz="2400" spc="-10" dirty="0">
                <a:latin typeface="Calibri"/>
                <a:cs typeface="Calibri"/>
              </a:rPr>
              <a:t>directory.</a:t>
            </a:r>
            <a:endParaRPr sz="2400">
              <a:latin typeface="Calibri"/>
              <a:cs typeface="Calibri"/>
            </a:endParaRPr>
          </a:p>
          <a:p>
            <a:pPr marL="355600" marR="233679" indent="-342900">
              <a:lnSpc>
                <a:spcPts val="2590"/>
              </a:lnSpc>
              <a:spcBef>
                <a:spcPts val="585"/>
              </a:spcBef>
              <a:buFont typeface="Microsoft Sans Serif"/>
              <a:buChar char="•"/>
              <a:tabLst>
                <a:tab pos="355600" algn="l"/>
              </a:tabLst>
            </a:pPr>
            <a:r>
              <a:rPr sz="2400" spc="-65" dirty="0">
                <a:latin typeface="Calibri"/>
                <a:cs typeface="Calibri"/>
              </a:rPr>
              <a:t>You</a:t>
            </a:r>
            <a:r>
              <a:rPr sz="2400" spc="-85" dirty="0">
                <a:latin typeface="Times New Roman"/>
                <a:cs typeface="Times New Roman"/>
              </a:rPr>
              <a:t> </a:t>
            </a:r>
            <a:r>
              <a:rPr sz="2400" dirty="0">
                <a:latin typeface="Calibri"/>
                <a:cs typeface="Calibri"/>
              </a:rPr>
              <a:t>can</a:t>
            </a:r>
            <a:r>
              <a:rPr sz="2400" spc="-105" dirty="0">
                <a:latin typeface="Times New Roman"/>
                <a:cs typeface="Times New Roman"/>
              </a:rPr>
              <a:t> </a:t>
            </a:r>
            <a:r>
              <a:rPr sz="2400" dirty="0">
                <a:latin typeface="Calibri"/>
                <a:cs typeface="Calibri"/>
              </a:rPr>
              <a:t>change</a:t>
            </a:r>
            <a:r>
              <a:rPr sz="2400" spc="-100" dirty="0">
                <a:latin typeface="Times New Roman"/>
                <a:cs typeface="Times New Roman"/>
              </a:rPr>
              <a:t> </a:t>
            </a:r>
            <a:r>
              <a:rPr sz="2400" dirty="0">
                <a:latin typeface="Calibri"/>
                <a:cs typeface="Calibri"/>
              </a:rPr>
              <a:t>your</a:t>
            </a:r>
            <a:r>
              <a:rPr sz="2400" spc="-90" dirty="0">
                <a:latin typeface="Times New Roman"/>
                <a:cs typeface="Times New Roman"/>
              </a:rPr>
              <a:t> </a:t>
            </a:r>
            <a:r>
              <a:rPr sz="2400" dirty="0">
                <a:latin typeface="Calibri"/>
                <a:cs typeface="Calibri"/>
              </a:rPr>
              <a:t>path</a:t>
            </a:r>
            <a:r>
              <a:rPr sz="2400" spc="-110" dirty="0">
                <a:latin typeface="Times New Roman"/>
                <a:cs typeface="Times New Roman"/>
              </a:rPr>
              <a:t> </a:t>
            </a:r>
            <a:r>
              <a:rPr sz="2400" spc="-25" dirty="0">
                <a:latin typeface="Calibri"/>
                <a:cs typeface="Calibri"/>
              </a:rPr>
              <a:t>as</a:t>
            </a:r>
            <a:r>
              <a:rPr sz="2400" spc="-25" dirty="0">
                <a:latin typeface="Times New Roman"/>
                <a:cs typeface="Times New Roman"/>
              </a:rPr>
              <a:t> </a:t>
            </a:r>
            <a:r>
              <a:rPr sz="2400" dirty="0">
                <a:latin typeface="Calibri"/>
                <a:cs typeface="Calibri"/>
              </a:rPr>
              <a:t>per</a:t>
            </a:r>
            <a:r>
              <a:rPr sz="2400" spc="-70" dirty="0">
                <a:latin typeface="Times New Roman"/>
                <a:cs typeface="Times New Roman"/>
              </a:rPr>
              <a:t> </a:t>
            </a:r>
            <a:r>
              <a:rPr sz="2400" dirty="0">
                <a:latin typeface="Calibri"/>
                <a:cs typeface="Calibri"/>
              </a:rPr>
              <a:t>your</a:t>
            </a:r>
            <a:r>
              <a:rPr sz="2400" spc="-90" dirty="0">
                <a:latin typeface="Times New Roman"/>
                <a:cs typeface="Times New Roman"/>
              </a:rPr>
              <a:t> </a:t>
            </a:r>
            <a:r>
              <a:rPr sz="2400" spc="-20" dirty="0">
                <a:latin typeface="Calibri"/>
                <a:cs typeface="Calibri"/>
              </a:rPr>
              <a:t>requirement.</a:t>
            </a:r>
            <a:r>
              <a:rPr sz="2400" spc="-75" dirty="0">
                <a:latin typeface="Times New Roman"/>
                <a:cs typeface="Times New Roman"/>
              </a:rPr>
              <a:t> </a:t>
            </a:r>
            <a:r>
              <a:rPr sz="2400" spc="-20" dirty="0">
                <a:latin typeface="Calibri"/>
                <a:cs typeface="Calibri"/>
              </a:rPr>
              <a:t>Keep</a:t>
            </a:r>
            <a:r>
              <a:rPr sz="2400" spc="-20" dirty="0">
                <a:latin typeface="Times New Roman"/>
                <a:cs typeface="Times New Roman"/>
              </a:rPr>
              <a:t> </a:t>
            </a:r>
            <a:r>
              <a:rPr sz="2400" dirty="0">
                <a:latin typeface="Calibri"/>
                <a:cs typeface="Calibri"/>
              </a:rPr>
              <a:t>the</a:t>
            </a:r>
            <a:r>
              <a:rPr sz="2400" spc="-110" dirty="0">
                <a:latin typeface="Times New Roman"/>
                <a:cs typeface="Times New Roman"/>
              </a:rPr>
              <a:t> </a:t>
            </a:r>
            <a:r>
              <a:rPr sz="2400" dirty="0">
                <a:latin typeface="Calibri"/>
                <a:cs typeface="Calibri"/>
              </a:rPr>
              <a:t>above</a:t>
            </a:r>
            <a:r>
              <a:rPr sz="2400" spc="-105" dirty="0">
                <a:latin typeface="Times New Roman"/>
                <a:cs typeface="Times New Roman"/>
              </a:rPr>
              <a:t> </a:t>
            </a:r>
            <a:r>
              <a:rPr sz="2400" dirty="0">
                <a:latin typeface="Calibri"/>
                <a:cs typeface="Calibri"/>
              </a:rPr>
              <a:t>code</a:t>
            </a:r>
            <a:r>
              <a:rPr sz="2400" spc="-105" dirty="0">
                <a:latin typeface="Times New Roman"/>
                <a:cs typeface="Times New Roman"/>
              </a:rPr>
              <a:t> </a:t>
            </a:r>
            <a:r>
              <a:rPr sz="2400" dirty="0">
                <a:latin typeface="Calibri"/>
                <a:cs typeface="Calibri"/>
              </a:rPr>
              <a:t>in</a:t>
            </a:r>
            <a:r>
              <a:rPr sz="2400" spc="-105" dirty="0">
                <a:latin typeface="Times New Roman"/>
                <a:cs typeface="Times New Roman"/>
              </a:rPr>
              <a:t> </a:t>
            </a:r>
            <a:r>
              <a:rPr sz="2400" spc="-10" dirty="0">
                <a:latin typeface="Calibri"/>
                <a:cs typeface="Calibri"/>
              </a:rPr>
              <a:t>sqlite.py</a:t>
            </a:r>
            <a:r>
              <a:rPr sz="2400" spc="-10" dirty="0">
                <a:latin typeface="Times New Roman"/>
                <a:cs typeface="Times New Roman"/>
              </a:rPr>
              <a:t> </a:t>
            </a:r>
            <a:r>
              <a:rPr sz="2400" dirty="0">
                <a:latin typeface="Calibri"/>
                <a:cs typeface="Calibri"/>
              </a:rPr>
              <a:t>file</a:t>
            </a:r>
            <a:r>
              <a:rPr sz="2400" spc="-80" dirty="0">
                <a:latin typeface="Times New Roman"/>
                <a:cs typeface="Times New Roman"/>
              </a:rPr>
              <a:t> </a:t>
            </a:r>
            <a:r>
              <a:rPr sz="2400" dirty="0">
                <a:latin typeface="Calibri"/>
                <a:cs typeface="Calibri"/>
              </a:rPr>
              <a:t>and</a:t>
            </a:r>
            <a:r>
              <a:rPr sz="2400" spc="-80" dirty="0">
                <a:latin typeface="Times New Roman"/>
                <a:cs typeface="Times New Roman"/>
              </a:rPr>
              <a:t> </a:t>
            </a:r>
            <a:r>
              <a:rPr sz="2400" spc="-20" dirty="0">
                <a:latin typeface="Calibri"/>
                <a:cs typeface="Calibri"/>
              </a:rPr>
              <a:t>execute</a:t>
            </a:r>
            <a:r>
              <a:rPr sz="2400" spc="-100" dirty="0">
                <a:latin typeface="Times New Roman"/>
                <a:cs typeface="Times New Roman"/>
              </a:rPr>
              <a:t> </a:t>
            </a:r>
            <a:r>
              <a:rPr sz="2400" dirty="0">
                <a:latin typeface="Calibri"/>
                <a:cs typeface="Calibri"/>
              </a:rPr>
              <a:t>it</a:t>
            </a:r>
            <a:r>
              <a:rPr sz="2400" spc="-95" dirty="0">
                <a:latin typeface="Times New Roman"/>
                <a:cs typeface="Times New Roman"/>
              </a:rPr>
              <a:t> </a:t>
            </a:r>
            <a:r>
              <a:rPr sz="2400" dirty="0">
                <a:latin typeface="Calibri"/>
                <a:cs typeface="Calibri"/>
              </a:rPr>
              <a:t>as</a:t>
            </a:r>
            <a:r>
              <a:rPr sz="2400" spc="-80" dirty="0">
                <a:latin typeface="Times New Roman"/>
                <a:cs typeface="Times New Roman"/>
              </a:rPr>
              <a:t> </a:t>
            </a:r>
            <a:r>
              <a:rPr sz="2400" spc="-20" dirty="0">
                <a:latin typeface="Calibri"/>
                <a:cs typeface="Calibri"/>
              </a:rPr>
              <a:t>shown</a:t>
            </a:r>
            <a:r>
              <a:rPr sz="2400" spc="-20" dirty="0">
                <a:latin typeface="Times New Roman"/>
                <a:cs typeface="Times New Roman"/>
              </a:rPr>
              <a:t> </a:t>
            </a:r>
            <a:r>
              <a:rPr sz="2400" spc="-10" dirty="0">
                <a:latin typeface="Calibri"/>
                <a:cs typeface="Calibri"/>
              </a:rPr>
              <a:t>below.</a:t>
            </a:r>
            <a:endParaRPr sz="2400">
              <a:latin typeface="Calibri"/>
              <a:cs typeface="Calibri"/>
            </a:endParaRPr>
          </a:p>
          <a:p>
            <a:pPr marL="355600" marR="106045" indent="-342900">
              <a:lnSpc>
                <a:spcPts val="2590"/>
              </a:lnSpc>
              <a:spcBef>
                <a:spcPts val="585"/>
              </a:spcBef>
              <a:buFont typeface="Microsoft Sans Serif"/>
              <a:buChar char="•"/>
              <a:tabLst>
                <a:tab pos="355600" algn="l"/>
              </a:tabLst>
            </a:pPr>
            <a:r>
              <a:rPr sz="2400" dirty="0">
                <a:latin typeface="Calibri"/>
                <a:cs typeface="Calibri"/>
              </a:rPr>
              <a:t>If</a:t>
            </a:r>
            <a:r>
              <a:rPr sz="2400" spc="-95" dirty="0">
                <a:latin typeface="Times New Roman"/>
                <a:cs typeface="Times New Roman"/>
              </a:rPr>
              <a:t> </a:t>
            </a:r>
            <a:r>
              <a:rPr sz="2400" dirty="0">
                <a:latin typeface="Calibri"/>
                <a:cs typeface="Calibri"/>
              </a:rPr>
              <a:t>the</a:t>
            </a:r>
            <a:r>
              <a:rPr sz="2400" spc="-85" dirty="0">
                <a:latin typeface="Times New Roman"/>
                <a:cs typeface="Times New Roman"/>
              </a:rPr>
              <a:t> </a:t>
            </a:r>
            <a:r>
              <a:rPr sz="2400" spc="-10" dirty="0">
                <a:latin typeface="Calibri"/>
                <a:cs typeface="Calibri"/>
              </a:rPr>
              <a:t>database</a:t>
            </a:r>
            <a:r>
              <a:rPr sz="2400" spc="-95" dirty="0">
                <a:latin typeface="Times New Roman"/>
                <a:cs typeface="Times New Roman"/>
              </a:rPr>
              <a:t> </a:t>
            </a:r>
            <a:r>
              <a:rPr sz="2400" dirty="0">
                <a:latin typeface="Calibri"/>
                <a:cs typeface="Calibri"/>
              </a:rPr>
              <a:t>is</a:t>
            </a:r>
            <a:r>
              <a:rPr sz="2400" spc="-85" dirty="0">
                <a:latin typeface="Times New Roman"/>
                <a:cs typeface="Times New Roman"/>
              </a:rPr>
              <a:t> </a:t>
            </a:r>
            <a:r>
              <a:rPr sz="2400" spc="-10" dirty="0">
                <a:latin typeface="Calibri"/>
                <a:cs typeface="Calibri"/>
              </a:rPr>
              <a:t>successfully</a:t>
            </a:r>
            <a:r>
              <a:rPr sz="2400" spc="-10" dirty="0">
                <a:latin typeface="Times New Roman"/>
                <a:cs typeface="Times New Roman"/>
              </a:rPr>
              <a:t> </a:t>
            </a:r>
            <a:r>
              <a:rPr sz="2400" spc="-10" dirty="0">
                <a:latin typeface="Calibri"/>
                <a:cs typeface="Calibri"/>
              </a:rPr>
              <a:t>created,</a:t>
            </a:r>
            <a:r>
              <a:rPr sz="2400" spc="-100" dirty="0">
                <a:latin typeface="Times New Roman"/>
                <a:cs typeface="Times New Roman"/>
              </a:rPr>
              <a:t> </a:t>
            </a:r>
            <a:r>
              <a:rPr sz="2400" dirty="0">
                <a:latin typeface="Calibri"/>
                <a:cs typeface="Calibri"/>
              </a:rPr>
              <a:t>then</a:t>
            </a:r>
            <a:r>
              <a:rPr sz="2400" spc="-90" dirty="0">
                <a:latin typeface="Times New Roman"/>
                <a:cs typeface="Times New Roman"/>
              </a:rPr>
              <a:t> </a:t>
            </a:r>
            <a:r>
              <a:rPr sz="2400" dirty="0">
                <a:latin typeface="Calibri"/>
                <a:cs typeface="Calibri"/>
              </a:rPr>
              <a:t>it</a:t>
            </a:r>
            <a:r>
              <a:rPr sz="2400" spc="-100" dirty="0">
                <a:latin typeface="Times New Roman"/>
                <a:cs typeface="Times New Roman"/>
              </a:rPr>
              <a:t> </a:t>
            </a:r>
            <a:r>
              <a:rPr sz="2400" dirty="0">
                <a:latin typeface="Calibri"/>
                <a:cs typeface="Calibri"/>
              </a:rPr>
              <a:t>will</a:t>
            </a:r>
            <a:r>
              <a:rPr sz="2400" spc="-100" dirty="0">
                <a:latin typeface="Times New Roman"/>
                <a:cs typeface="Times New Roman"/>
              </a:rPr>
              <a:t> </a:t>
            </a:r>
            <a:r>
              <a:rPr sz="2400" spc="-10" dirty="0">
                <a:latin typeface="Calibri"/>
                <a:cs typeface="Calibri"/>
              </a:rPr>
              <a:t>display</a:t>
            </a:r>
            <a:r>
              <a:rPr sz="2400" spc="-10" dirty="0">
                <a:latin typeface="Times New Roman"/>
                <a:cs typeface="Times New Roman"/>
              </a:rPr>
              <a:t> </a:t>
            </a:r>
            <a:r>
              <a:rPr sz="2400" dirty="0">
                <a:latin typeface="Calibri"/>
                <a:cs typeface="Calibri"/>
              </a:rPr>
              <a:t>the</a:t>
            </a:r>
            <a:r>
              <a:rPr sz="2400" spc="-80" dirty="0">
                <a:latin typeface="Times New Roman"/>
                <a:cs typeface="Times New Roman"/>
              </a:rPr>
              <a:t> </a:t>
            </a:r>
            <a:r>
              <a:rPr sz="2400" spc="-10" dirty="0">
                <a:latin typeface="Calibri"/>
                <a:cs typeface="Calibri"/>
              </a:rPr>
              <a:t>following</a:t>
            </a:r>
            <a:r>
              <a:rPr sz="2400" spc="-75" dirty="0">
                <a:latin typeface="Times New Roman"/>
                <a:cs typeface="Times New Roman"/>
              </a:rPr>
              <a:t> </a:t>
            </a:r>
            <a:r>
              <a:rPr sz="2400" spc="-10" dirty="0">
                <a:latin typeface="Calibri"/>
                <a:cs typeface="Calibri"/>
              </a:rPr>
              <a:t>message.</a:t>
            </a:r>
            <a:endParaRPr sz="2400">
              <a:latin typeface="Calibri"/>
              <a:cs typeface="Calibri"/>
            </a:endParaRPr>
          </a:p>
          <a:p>
            <a:pPr>
              <a:lnSpc>
                <a:spcPct val="100000"/>
              </a:lnSpc>
              <a:spcBef>
                <a:spcPts val="495"/>
              </a:spcBef>
            </a:pPr>
            <a:endParaRPr sz="2400">
              <a:latin typeface="Calibri"/>
              <a:cs typeface="Calibri"/>
            </a:endParaRPr>
          </a:p>
          <a:p>
            <a:pPr marL="12700">
              <a:lnSpc>
                <a:spcPct val="100000"/>
              </a:lnSpc>
            </a:pPr>
            <a:r>
              <a:rPr sz="2400" b="1" spc="-10" dirty="0">
                <a:latin typeface="Calibri"/>
                <a:cs typeface="Calibri"/>
              </a:rPr>
              <a:t>output:</a:t>
            </a:r>
            <a:endParaRPr sz="2400">
              <a:latin typeface="Calibri"/>
              <a:cs typeface="Calibri"/>
            </a:endParaRPr>
          </a:p>
          <a:p>
            <a:pPr marL="12700">
              <a:lnSpc>
                <a:spcPct val="100000"/>
              </a:lnSpc>
              <a:spcBef>
                <a:spcPts val="290"/>
              </a:spcBef>
            </a:pPr>
            <a:r>
              <a:rPr sz="2400" dirty="0">
                <a:latin typeface="Calibri"/>
                <a:cs typeface="Calibri"/>
              </a:rPr>
              <a:t>$chmod</a:t>
            </a:r>
            <a:r>
              <a:rPr sz="2400" spc="-100" dirty="0">
                <a:latin typeface="Times New Roman"/>
                <a:cs typeface="Times New Roman"/>
              </a:rPr>
              <a:t> </a:t>
            </a:r>
            <a:r>
              <a:rPr sz="2400" dirty="0">
                <a:latin typeface="Calibri"/>
                <a:cs typeface="Calibri"/>
              </a:rPr>
              <a:t>+x</a:t>
            </a:r>
            <a:r>
              <a:rPr sz="2400" spc="-85" dirty="0">
                <a:latin typeface="Times New Roman"/>
                <a:cs typeface="Times New Roman"/>
              </a:rPr>
              <a:t> </a:t>
            </a:r>
            <a:r>
              <a:rPr sz="2400" spc="-10" dirty="0">
                <a:latin typeface="Calibri"/>
                <a:cs typeface="Calibri"/>
              </a:rPr>
              <a:t>sqlite.py</a:t>
            </a:r>
            <a:endParaRPr sz="2400">
              <a:latin typeface="Calibri"/>
              <a:cs typeface="Calibri"/>
            </a:endParaRPr>
          </a:p>
          <a:p>
            <a:pPr marL="12700">
              <a:lnSpc>
                <a:spcPct val="100000"/>
              </a:lnSpc>
              <a:spcBef>
                <a:spcPts val="290"/>
              </a:spcBef>
            </a:pPr>
            <a:r>
              <a:rPr sz="2400" spc="-10" dirty="0">
                <a:latin typeface="Calibri"/>
                <a:cs typeface="Calibri"/>
              </a:rPr>
              <a:t>$./sqlite.py</a:t>
            </a:r>
            <a:endParaRPr sz="2400">
              <a:latin typeface="Calibri"/>
              <a:cs typeface="Calibri"/>
            </a:endParaRPr>
          </a:p>
          <a:p>
            <a:pPr marL="12700">
              <a:lnSpc>
                <a:spcPct val="100000"/>
              </a:lnSpc>
              <a:spcBef>
                <a:spcPts val="290"/>
              </a:spcBef>
            </a:pPr>
            <a:r>
              <a:rPr sz="2400" dirty="0">
                <a:latin typeface="Calibri"/>
                <a:cs typeface="Calibri"/>
              </a:rPr>
              <a:t>Open</a:t>
            </a:r>
            <a:r>
              <a:rPr sz="2400" spc="-120" dirty="0">
                <a:latin typeface="Times New Roman"/>
                <a:cs typeface="Times New Roman"/>
              </a:rPr>
              <a:t> </a:t>
            </a:r>
            <a:r>
              <a:rPr sz="2400" spc="-10" dirty="0">
                <a:latin typeface="Calibri"/>
                <a:cs typeface="Calibri"/>
              </a:rPr>
              <a:t>database</a:t>
            </a:r>
            <a:r>
              <a:rPr sz="2400" spc="-114" dirty="0">
                <a:latin typeface="Times New Roman"/>
                <a:cs typeface="Times New Roman"/>
              </a:rPr>
              <a:t> </a:t>
            </a:r>
            <a:r>
              <a:rPr sz="2400" spc="-10" dirty="0">
                <a:latin typeface="Calibri"/>
                <a:cs typeface="Calibri"/>
              </a:rPr>
              <a:t>successfully</a:t>
            </a:r>
            <a:endParaRPr sz="2400">
              <a:latin typeface="Calibri"/>
              <a:cs typeface="Calibri"/>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03322" y="284672"/>
            <a:ext cx="5277055" cy="3513141"/>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Create</a:t>
            </a:r>
            <a:r>
              <a:rPr sz="2200" spc="-75" dirty="0">
                <a:latin typeface="Times New Roman"/>
                <a:cs typeface="Times New Roman"/>
              </a:rPr>
              <a:t> </a:t>
            </a:r>
            <a:r>
              <a:rPr sz="2200" b="1" dirty="0">
                <a:latin typeface="Calibri"/>
                <a:cs typeface="Calibri"/>
              </a:rPr>
              <a:t>a</a:t>
            </a:r>
            <a:r>
              <a:rPr sz="2200" spc="-105" dirty="0">
                <a:latin typeface="Times New Roman"/>
                <a:cs typeface="Times New Roman"/>
              </a:rPr>
              <a:t> </a:t>
            </a:r>
            <a:r>
              <a:rPr sz="2200" b="1" spc="-20" dirty="0">
                <a:latin typeface="Calibri"/>
                <a:cs typeface="Calibri"/>
              </a:rPr>
              <a:t>Table</a:t>
            </a:r>
            <a:endParaRPr sz="2200" dirty="0">
              <a:latin typeface="Calibri"/>
              <a:cs typeface="Calibri"/>
            </a:endParaRPr>
          </a:p>
          <a:p>
            <a:pPr marL="355600" marR="5080" indent="-342900">
              <a:lnSpc>
                <a:spcPts val="2110"/>
              </a:lnSpc>
              <a:spcBef>
                <a:spcPts val="515"/>
              </a:spcBef>
            </a:pPr>
            <a:r>
              <a:rPr sz="2200" spc="-10" dirty="0">
                <a:latin typeface="Calibri"/>
                <a:cs typeface="Calibri"/>
              </a:rPr>
              <a:t>Following</a:t>
            </a:r>
            <a:r>
              <a:rPr sz="2200" spc="-85" dirty="0">
                <a:latin typeface="Times New Roman"/>
                <a:cs typeface="Times New Roman"/>
              </a:rPr>
              <a:t> </a:t>
            </a:r>
            <a:r>
              <a:rPr sz="2200" dirty="0">
                <a:latin typeface="Calibri"/>
                <a:cs typeface="Calibri"/>
              </a:rPr>
              <a:t>Python</a:t>
            </a:r>
            <a:r>
              <a:rPr sz="2200" spc="-65" dirty="0">
                <a:latin typeface="Times New Roman"/>
                <a:cs typeface="Times New Roman"/>
              </a:rPr>
              <a:t> </a:t>
            </a:r>
            <a:r>
              <a:rPr sz="2200" spc="-20" dirty="0">
                <a:latin typeface="Calibri"/>
                <a:cs typeface="Calibri"/>
              </a:rPr>
              <a:t>program</a:t>
            </a:r>
            <a:r>
              <a:rPr sz="2200" spc="-70" dirty="0">
                <a:latin typeface="Times New Roman"/>
                <a:cs typeface="Times New Roman"/>
              </a:rPr>
              <a:t> </a:t>
            </a:r>
            <a:r>
              <a:rPr sz="2200" dirty="0">
                <a:latin typeface="Calibri"/>
                <a:cs typeface="Calibri"/>
              </a:rPr>
              <a:t>will</a:t>
            </a:r>
            <a:r>
              <a:rPr sz="2200" spc="-80" dirty="0">
                <a:latin typeface="Times New Roman"/>
                <a:cs typeface="Times New Roman"/>
              </a:rPr>
              <a:t> </a:t>
            </a:r>
            <a:r>
              <a:rPr sz="2200" spc="-25" dirty="0">
                <a:latin typeface="Calibri"/>
                <a:cs typeface="Calibri"/>
              </a:rPr>
              <a:t>be</a:t>
            </a:r>
            <a:r>
              <a:rPr sz="2200" spc="-25" dirty="0">
                <a:latin typeface="Times New Roman"/>
                <a:cs typeface="Times New Roman"/>
              </a:rPr>
              <a:t> </a:t>
            </a:r>
            <a:r>
              <a:rPr sz="2200" dirty="0">
                <a:latin typeface="Calibri"/>
                <a:cs typeface="Calibri"/>
              </a:rPr>
              <a:t>used</a:t>
            </a:r>
            <a:r>
              <a:rPr sz="2200" spc="-90" dirty="0">
                <a:latin typeface="Times New Roman"/>
                <a:cs typeface="Times New Roman"/>
              </a:rPr>
              <a:t> </a:t>
            </a:r>
            <a:r>
              <a:rPr sz="2200" dirty="0">
                <a:latin typeface="Calibri"/>
                <a:cs typeface="Calibri"/>
              </a:rPr>
              <a:t>to</a:t>
            </a:r>
            <a:r>
              <a:rPr sz="2200" spc="-85" dirty="0">
                <a:latin typeface="Times New Roman"/>
                <a:cs typeface="Times New Roman"/>
              </a:rPr>
              <a:t> </a:t>
            </a:r>
            <a:r>
              <a:rPr sz="2200" spc="-10" dirty="0">
                <a:latin typeface="Calibri"/>
                <a:cs typeface="Calibri"/>
              </a:rPr>
              <a:t>create</a:t>
            </a:r>
            <a:r>
              <a:rPr sz="2200" spc="-80" dirty="0">
                <a:latin typeface="Times New Roman"/>
                <a:cs typeface="Times New Roman"/>
              </a:rPr>
              <a:t> </a:t>
            </a:r>
            <a:r>
              <a:rPr sz="2200" dirty="0">
                <a:latin typeface="Calibri"/>
                <a:cs typeface="Calibri"/>
              </a:rPr>
              <a:t>a</a:t>
            </a:r>
            <a:r>
              <a:rPr sz="2200" spc="-90" dirty="0">
                <a:latin typeface="Times New Roman"/>
                <a:cs typeface="Times New Roman"/>
              </a:rPr>
              <a:t> </a:t>
            </a:r>
            <a:r>
              <a:rPr sz="2200" dirty="0">
                <a:latin typeface="Calibri"/>
                <a:cs typeface="Calibri"/>
              </a:rPr>
              <a:t>table</a:t>
            </a:r>
            <a:r>
              <a:rPr sz="2200" spc="-95" dirty="0">
                <a:latin typeface="Times New Roman"/>
                <a:cs typeface="Times New Roman"/>
              </a:rPr>
              <a:t> </a:t>
            </a:r>
            <a:r>
              <a:rPr sz="2200" dirty="0">
                <a:latin typeface="Calibri"/>
                <a:cs typeface="Calibri"/>
              </a:rPr>
              <a:t>in</a:t>
            </a:r>
            <a:r>
              <a:rPr sz="2200" spc="-105" dirty="0">
                <a:latin typeface="Times New Roman"/>
                <a:cs typeface="Times New Roman"/>
              </a:rPr>
              <a:t> </a:t>
            </a:r>
            <a:r>
              <a:rPr sz="2200" spc="-25" dirty="0">
                <a:latin typeface="Calibri"/>
                <a:cs typeface="Calibri"/>
              </a:rPr>
              <a:t>the</a:t>
            </a:r>
            <a:r>
              <a:rPr sz="2200" spc="-25" dirty="0">
                <a:latin typeface="Times New Roman"/>
                <a:cs typeface="Times New Roman"/>
              </a:rPr>
              <a:t> </a:t>
            </a:r>
            <a:r>
              <a:rPr sz="2200" spc="-10" dirty="0">
                <a:latin typeface="Calibri"/>
                <a:cs typeface="Calibri"/>
              </a:rPr>
              <a:t>previously</a:t>
            </a:r>
            <a:r>
              <a:rPr sz="2200" spc="-95" dirty="0">
                <a:latin typeface="Times New Roman"/>
                <a:cs typeface="Times New Roman"/>
              </a:rPr>
              <a:t> </a:t>
            </a:r>
            <a:r>
              <a:rPr sz="2200" spc="-10" dirty="0">
                <a:latin typeface="Calibri"/>
                <a:cs typeface="Calibri"/>
              </a:rPr>
              <a:t>created</a:t>
            </a:r>
            <a:r>
              <a:rPr sz="2200" spc="-80" dirty="0">
                <a:latin typeface="Times New Roman"/>
                <a:cs typeface="Times New Roman"/>
              </a:rPr>
              <a:t> </a:t>
            </a:r>
            <a:r>
              <a:rPr sz="2200" spc="-10" dirty="0">
                <a:latin typeface="Calibri"/>
                <a:cs typeface="Calibri"/>
              </a:rPr>
              <a:t>database.</a:t>
            </a:r>
            <a:endParaRPr sz="2200" dirty="0">
              <a:latin typeface="Calibri"/>
              <a:cs typeface="Calibri"/>
            </a:endParaRPr>
          </a:p>
          <a:p>
            <a:pPr marL="12700" marR="1724025">
              <a:lnSpc>
                <a:spcPct val="100000"/>
              </a:lnSpc>
              <a:spcBef>
                <a:spcPts val="20"/>
              </a:spcBef>
            </a:pPr>
            <a:r>
              <a:rPr sz="2200" b="1" spc="-10" dirty="0">
                <a:latin typeface="Calibri"/>
                <a:cs typeface="Calibri"/>
              </a:rPr>
              <a:t>Code:</a:t>
            </a:r>
            <a:r>
              <a:rPr sz="2200" spc="-10" dirty="0">
                <a:latin typeface="Times New Roman"/>
                <a:cs typeface="Times New Roman"/>
              </a:rPr>
              <a:t> </a:t>
            </a:r>
            <a:r>
              <a:rPr sz="2200" spc="-10" dirty="0">
                <a:latin typeface="Calibri"/>
                <a:cs typeface="Calibri"/>
              </a:rPr>
              <a:t>#!/usr/bin/python</a:t>
            </a:r>
            <a:r>
              <a:rPr sz="2200" spc="-10" dirty="0">
                <a:latin typeface="Times New Roman"/>
                <a:cs typeface="Times New Roman"/>
              </a:rPr>
              <a:t> </a:t>
            </a:r>
            <a:r>
              <a:rPr sz="2200" dirty="0">
                <a:latin typeface="Calibri"/>
                <a:cs typeface="Calibri"/>
              </a:rPr>
              <a:t>import</a:t>
            </a:r>
            <a:r>
              <a:rPr sz="2200" spc="-110" dirty="0">
                <a:latin typeface="Times New Roman"/>
                <a:cs typeface="Times New Roman"/>
              </a:rPr>
              <a:t> </a:t>
            </a:r>
            <a:r>
              <a:rPr sz="2200" spc="-10" dirty="0">
                <a:latin typeface="Calibri"/>
                <a:cs typeface="Calibri"/>
              </a:rPr>
              <a:t>sqlite3</a:t>
            </a:r>
            <a:endParaRPr sz="2200" dirty="0">
              <a:latin typeface="Calibri"/>
              <a:cs typeface="Calibri"/>
            </a:endParaRPr>
          </a:p>
          <a:p>
            <a:pPr marL="12700" marR="163830">
              <a:lnSpc>
                <a:spcPct val="100000"/>
              </a:lnSpc>
              <a:spcBef>
                <a:spcPts val="5"/>
              </a:spcBef>
            </a:pPr>
            <a:r>
              <a:rPr sz="2200" dirty="0">
                <a:latin typeface="Calibri"/>
                <a:cs typeface="Calibri"/>
              </a:rPr>
              <a:t>conn</a:t>
            </a:r>
            <a:r>
              <a:rPr sz="2200" spc="-75" dirty="0">
                <a:latin typeface="Times New Roman"/>
                <a:cs typeface="Times New Roman"/>
              </a:rPr>
              <a:t> </a:t>
            </a:r>
            <a:r>
              <a:rPr sz="2200" dirty="0">
                <a:latin typeface="Calibri"/>
                <a:cs typeface="Calibri"/>
              </a:rPr>
              <a:t>=</a:t>
            </a:r>
            <a:r>
              <a:rPr sz="2200" spc="-85" dirty="0">
                <a:latin typeface="Times New Roman"/>
                <a:cs typeface="Times New Roman"/>
              </a:rPr>
              <a:t> </a:t>
            </a:r>
            <a:r>
              <a:rPr sz="2200" spc="-10" dirty="0">
                <a:latin typeface="Calibri"/>
                <a:cs typeface="Calibri"/>
              </a:rPr>
              <a:t>sqlite3.connect('test.db')</a:t>
            </a:r>
            <a:r>
              <a:rPr sz="2200" spc="-10" dirty="0">
                <a:latin typeface="Times New Roman"/>
                <a:cs typeface="Times New Roman"/>
              </a:rPr>
              <a:t> </a:t>
            </a:r>
            <a:r>
              <a:rPr sz="2200" dirty="0">
                <a:latin typeface="Calibri"/>
                <a:cs typeface="Calibri"/>
              </a:rPr>
              <a:t>print</a:t>
            </a:r>
            <a:r>
              <a:rPr sz="2200" spc="-140" dirty="0">
                <a:latin typeface="Times New Roman"/>
                <a:cs typeface="Times New Roman"/>
              </a:rPr>
              <a:t> </a:t>
            </a:r>
            <a:r>
              <a:rPr sz="2200" dirty="0">
                <a:latin typeface="Calibri"/>
                <a:cs typeface="Calibri"/>
              </a:rPr>
              <a:t>"Opened</a:t>
            </a:r>
            <a:r>
              <a:rPr sz="2200" spc="-110" dirty="0">
                <a:latin typeface="Times New Roman"/>
                <a:cs typeface="Times New Roman"/>
              </a:rPr>
              <a:t> </a:t>
            </a:r>
            <a:r>
              <a:rPr sz="2200" spc="-10" dirty="0">
                <a:latin typeface="Calibri"/>
                <a:cs typeface="Calibri"/>
              </a:rPr>
              <a:t>database</a:t>
            </a:r>
            <a:endParaRPr sz="2200" dirty="0">
              <a:latin typeface="Calibri"/>
              <a:cs typeface="Calibri"/>
            </a:endParaRPr>
          </a:p>
          <a:p>
            <a:pPr marL="355600">
              <a:lnSpc>
                <a:spcPts val="2110"/>
              </a:lnSpc>
            </a:pPr>
            <a:r>
              <a:rPr sz="2200" spc="-10" dirty="0">
                <a:latin typeface="Calibri"/>
                <a:cs typeface="Calibri"/>
              </a:rPr>
              <a:t>successfully";</a:t>
            </a:r>
            <a:endParaRPr sz="2200" dirty="0">
              <a:latin typeface="Calibri"/>
              <a:cs typeface="Calibri"/>
            </a:endParaRPr>
          </a:p>
          <a:p>
            <a:pPr marL="355600" marR="426084" indent="-342900">
              <a:lnSpc>
                <a:spcPts val="2110"/>
              </a:lnSpc>
              <a:spcBef>
                <a:spcPts val="515"/>
              </a:spcBef>
            </a:pPr>
            <a:r>
              <a:rPr sz="2200" spc="-25" dirty="0">
                <a:latin typeface="Calibri"/>
                <a:cs typeface="Calibri"/>
              </a:rPr>
              <a:t>conn.execute('''CREATE</a:t>
            </a:r>
            <a:r>
              <a:rPr sz="2200" dirty="0">
                <a:latin typeface="Times New Roman"/>
                <a:cs typeface="Times New Roman"/>
              </a:rPr>
              <a:t> </a:t>
            </a:r>
            <a:r>
              <a:rPr sz="2200" spc="-20" dirty="0">
                <a:latin typeface="Calibri"/>
                <a:cs typeface="Calibri"/>
              </a:rPr>
              <a:t>TABLE</a:t>
            </a:r>
            <a:r>
              <a:rPr sz="2200" spc="-20" dirty="0">
                <a:latin typeface="Times New Roman"/>
                <a:cs typeface="Times New Roman"/>
              </a:rPr>
              <a:t> </a:t>
            </a:r>
            <a:r>
              <a:rPr sz="2200" spc="-10" dirty="0">
                <a:latin typeface="Calibri"/>
                <a:cs typeface="Calibri"/>
              </a:rPr>
              <a:t>COMPANY</a:t>
            </a:r>
            <a:endParaRPr sz="2200" dirty="0">
              <a:latin typeface="Calibri"/>
              <a:cs typeface="Calibri"/>
            </a:endParaRPr>
          </a:p>
          <a:p>
            <a:pPr marL="355600" marR="42545" indent="228600">
              <a:lnSpc>
                <a:spcPts val="2110"/>
              </a:lnSpc>
              <a:spcBef>
                <a:spcPts val="530"/>
              </a:spcBef>
              <a:tabLst>
                <a:tab pos="3271520" algn="l"/>
              </a:tabLst>
            </a:pPr>
            <a:r>
              <a:rPr sz="2200" dirty="0">
                <a:latin typeface="Calibri"/>
                <a:cs typeface="Calibri"/>
              </a:rPr>
              <a:t>(ID</a:t>
            </a:r>
            <a:r>
              <a:rPr sz="2200" spc="-95" dirty="0">
                <a:latin typeface="Times New Roman"/>
                <a:cs typeface="Times New Roman"/>
              </a:rPr>
              <a:t> </a:t>
            </a:r>
            <a:r>
              <a:rPr sz="2200" dirty="0">
                <a:latin typeface="Calibri"/>
                <a:cs typeface="Calibri"/>
              </a:rPr>
              <a:t>INT</a:t>
            </a:r>
            <a:r>
              <a:rPr sz="2200" spc="-80" dirty="0">
                <a:latin typeface="Times New Roman"/>
                <a:cs typeface="Times New Roman"/>
              </a:rPr>
              <a:t> </a:t>
            </a:r>
            <a:r>
              <a:rPr sz="2200" spc="-10" dirty="0">
                <a:latin typeface="Calibri"/>
                <a:cs typeface="Calibri"/>
              </a:rPr>
              <a:t>PRIMARY</a:t>
            </a:r>
            <a:r>
              <a:rPr sz="2200" spc="-55" dirty="0">
                <a:latin typeface="Times New Roman"/>
                <a:cs typeface="Times New Roman"/>
              </a:rPr>
              <a:t> </a:t>
            </a:r>
            <a:r>
              <a:rPr sz="2200" spc="-25" dirty="0">
                <a:latin typeface="Calibri"/>
                <a:cs typeface="Calibri"/>
              </a:rPr>
              <a:t>KEY</a:t>
            </a:r>
            <a:r>
              <a:rPr sz="2200" dirty="0">
                <a:latin typeface="Times New Roman"/>
                <a:cs typeface="Times New Roman"/>
              </a:rPr>
              <a:t>	</a:t>
            </a:r>
            <a:r>
              <a:rPr sz="2200" spc="-45" dirty="0">
                <a:latin typeface="Calibri"/>
                <a:cs typeface="Calibri"/>
              </a:rPr>
              <a:t>NOT</a:t>
            </a:r>
            <a:r>
              <a:rPr sz="2200" spc="-45" dirty="0">
                <a:latin typeface="Times New Roman"/>
                <a:cs typeface="Times New Roman"/>
              </a:rPr>
              <a:t> </a:t>
            </a:r>
            <a:r>
              <a:rPr sz="2200" spc="-10" dirty="0">
                <a:latin typeface="Calibri"/>
                <a:cs typeface="Calibri"/>
              </a:rPr>
              <a:t>NULL,</a:t>
            </a:r>
            <a:endParaRPr sz="2200" dirty="0">
              <a:latin typeface="Calibri"/>
              <a:cs typeface="Calibri"/>
            </a:endParaRPr>
          </a:p>
        </p:txBody>
      </p:sp>
      <p:sp>
        <p:nvSpPr>
          <p:cNvPr id="3" name="object 3"/>
          <p:cNvSpPr txBox="1"/>
          <p:nvPr/>
        </p:nvSpPr>
        <p:spPr>
          <a:xfrm>
            <a:off x="2514600" y="4583745"/>
            <a:ext cx="1070610" cy="1366520"/>
          </a:xfrm>
          <a:prstGeom prst="rect">
            <a:avLst/>
          </a:prstGeom>
        </p:spPr>
        <p:txBody>
          <a:bodyPr vert="horz" wrap="square" lIns="0" tIns="12065" rIns="0" bIns="0" rtlCol="0">
            <a:spAutoFit/>
          </a:bodyPr>
          <a:lstStyle/>
          <a:p>
            <a:pPr marL="12700" marR="5080">
              <a:lnSpc>
                <a:spcPct val="100000"/>
              </a:lnSpc>
              <a:spcBef>
                <a:spcPts val="95"/>
              </a:spcBef>
            </a:pPr>
            <a:r>
              <a:rPr sz="2200" spc="-20" dirty="0">
                <a:latin typeface="Calibri"/>
                <a:cs typeface="Calibri"/>
              </a:rPr>
              <a:t>NAME</a:t>
            </a:r>
            <a:r>
              <a:rPr sz="2200" spc="-20" dirty="0">
                <a:latin typeface="Times New Roman"/>
                <a:cs typeface="Times New Roman"/>
              </a:rPr>
              <a:t> </a:t>
            </a:r>
            <a:r>
              <a:rPr sz="2200" spc="-25" dirty="0">
                <a:latin typeface="Calibri"/>
                <a:cs typeface="Calibri"/>
              </a:rPr>
              <a:t>AGE</a:t>
            </a:r>
            <a:r>
              <a:rPr sz="2200" spc="-25" dirty="0">
                <a:latin typeface="Times New Roman"/>
                <a:cs typeface="Times New Roman"/>
              </a:rPr>
              <a:t> </a:t>
            </a:r>
            <a:r>
              <a:rPr sz="2200" spc="-20" dirty="0">
                <a:latin typeface="Calibri"/>
                <a:cs typeface="Calibri"/>
              </a:rPr>
              <a:t>ADDRESS</a:t>
            </a:r>
            <a:r>
              <a:rPr sz="2200" spc="-20" dirty="0">
                <a:latin typeface="Times New Roman"/>
                <a:cs typeface="Times New Roman"/>
              </a:rPr>
              <a:t> </a:t>
            </a:r>
            <a:r>
              <a:rPr sz="2200" spc="-10" dirty="0">
                <a:latin typeface="Calibri"/>
                <a:cs typeface="Calibri"/>
              </a:rPr>
              <a:t>SALARY</a:t>
            </a:r>
            <a:endParaRPr sz="2200" dirty="0">
              <a:latin typeface="Calibri"/>
              <a:cs typeface="Calibri"/>
            </a:endParaRPr>
          </a:p>
        </p:txBody>
      </p:sp>
      <p:sp>
        <p:nvSpPr>
          <p:cNvPr id="4" name="object 4"/>
          <p:cNvSpPr txBox="1"/>
          <p:nvPr/>
        </p:nvSpPr>
        <p:spPr>
          <a:xfrm>
            <a:off x="3810000" y="4518354"/>
            <a:ext cx="2237740" cy="1366520"/>
          </a:xfrm>
          <a:prstGeom prst="rect">
            <a:avLst/>
          </a:prstGeom>
        </p:spPr>
        <p:txBody>
          <a:bodyPr vert="horz" wrap="square" lIns="0" tIns="12065" rIns="0" bIns="0" rtlCol="0">
            <a:spAutoFit/>
          </a:bodyPr>
          <a:lstStyle/>
          <a:p>
            <a:pPr marL="193675">
              <a:lnSpc>
                <a:spcPct val="100000"/>
              </a:lnSpc>
              <a:spcBef>
                <a:spcPts val="95"/>
              </a:spcBef>
              <a:tabLst>
                <a:tab pos="1000760" algn="l"/>
              </a:tabLst>
            </a:pPr>
            <a:r>
              <a:rPr sz="2200" spc="-20" dirty="0">
                <a:latin typeface="Calibri"/>
                <a:cs typeface="Calibri"/>
              </a:rPr>
              <a:t>TEXT</a:t>
            </a:r>
            <a:r>
              <a:rPr sz="2200" dirty="0">
                <a:latin typeface="Times New Roman"/>
                <a:cs typeface="Times New Roman"/>
              </a:rPr>
              <a:t>	</a:t>
            </a:r>
            <a:r>
              <a:rPr sz="2200" spc="-10" dirty="0">
                <a:latin typeface="Calibri"/>
                <a:cs typeface="Calibri"/>
              </a:rPr>
              <a:t>NOT</a:t>
            </a:r>
            <a:r>
              <a:rPr sz="2200" spc="-114" dirty="0">
                <a:latin typeface="Times New Roman"/>
                <a:cs typeface="Times New Roman"/>
              </a:rPr>
              <a:t> </a:t>
            </a:r>
            <a:r>
              <a:rPr sz="2200" spc="-20" dirty="0">
                <a:latin typeface="Calibri"/>
                <a:cs typeface="Calibri"/>
              </a:rPr>
              <a:t>NULL,</a:t>
            </a:r>
            <a:endParaRPr sz="2200" dirty="0">
              <a:latin typeface="Calibri"/>
              <a:cs typeface="Calibri"/>
            </a:endParaRPr>
          </a:p>
          <a:p>
            <a:pPr marL="203200" marR="287655" indent="-191135">
              <a:lnSpc>
                <a:spcPct val="100000"/>
              </a:lnSpc>
              <a:tabLst>
                <a:tab pos="717550" algn="l"/>
              </a:tabLst>
            </a:pPr>
            <a:r>
              <a:rPr sz="2200" spc="-25" dirty="0">
                <a:latin typeface="Calibri"/>
                <a:cs typeface="Calibri"/>
              </a:rPr>
              <a:t>INT</a:t>
            </a:r>
            <a:r>
              <a:rPr sz="2200" dirty="0">
                <a:latin typeface="Times New Roman"/>
                <a:cs typeface="Times New Roman"/>
              </a:rPr>
              <a:t>	</a:t>
            </a:r>
            <a:r>
              <a:rPr sz="2200" spc="-10" dirty="0">
                <a:latin typeface="Calibri"/>
                <a:cs typeface="Calibri"/>
              </a:rPr>
              <a:t>NOT</a:t>
            </a:r>
            <a:r>
              <a:rPr sz="2200" spc="-110" dirty="0">
                <a:latin typeface="Times New Roman"/>
                <a:cs typeface="Times New Roman"/>
              </a:rPr>
              <a:t> </a:t>
            </a:r>
            <a:r>
              <a:rPr sz="2200" spc="-10" dirty="0">
                <a:latin typeface="Calibri"/>
                <a:cs typeface="Calibri"/>
              </a:rPr>
              <a:t>NULL,</a:t>
            </a:r>
            <a:r>
              <a:rPr sz="2200" spc="-10" dirty="0">
                <a:latin typeface="Times New Roman"/>
                <a:cs typeface="Times New Roman"/>
              </a:rPr>
              <a:t> </a:t>
            </a:r>
            <a:r>
              <a:rPr sz="2200" spc="-10" dirty="0">
                <a:latin typeface="Calibri"/>
                <a:cs typeface="Calibri"/>
              </a:rPr>
              <a:t>CHAR(50),</a:t>
            </a:r>
            <a:r>
              <a:rPr sz="2200" spc="-10" dirty="0">
                <a:latin typeface="Times New Roman"/>
                <a:cs typeface="Times New Roman"/>
              </a:rPr>
              <a:t> </a:t>
            </a:r>
            <a:r>
              <a:rPr sz="2200" spc="-10" dirty="0">
                <a:latin typeface="Calibri"/>
                <a:cs typeface="Calibri"/>
              </a:rPr>
              <a:t>REAL);''')</a:t>
            </a:r>
            <a:endParaRPr sz="2200" dirty="0">
              <a:latin typeface="Calibri"/>
              <a:cs typeface="Calibri"/>
            </a:endParaRPr>
          </a:p>
        </p:txBody>
      </p:sp>
      <p:sp>
        <p:nvSpPr>
          <p:cNvPr id="5" name="object 5"/>
          <p:cNvSpPr txBox="1"/>
          <p:nvPr/>
        </p:nvSpPr>
        <p:spPr>
          <a:xfrm>
            <a:off x="2536723" y="5884874"/>
            <a:ext cx="3843654" cy="695960"/>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print</a:t>
            </a:r>
            <a:r>
              <a:rPr sz="2200" spc="-120" dirty="0">
                <a:latin typeface="Times New Roman"/>
                <a:cs typeface="Times New Roman"/>
              </a:rPr>
              <a:t> </a:t>
            </a:r>
            <a:r>
              <a:rPr sz="2200" spc="-30" dirty="0">
                <a:latin typeface="Calibri"/>
                <a:cs typeface="Calibri"/>
              </a:rPr>
              <a:t>"Table</a:t>
            </a:r>
            <a:r>
              <a:rPr sz="2200" spc="-95" dirty="0">
                <a:latin typeface="Times New Roman"/>
                <a:cs typeface="Times New Roman"/>
              </a:rPr>
              <a:t> </a:t>
            </a:r>
            <a:r>
              <a:rPr sz="2200" spc="-10" dirty="0">
                <a:latin typeface="Calibri"/>
                <a:cs typeface="Calibri"/>
              </a:rPr>
              <a:t>created</a:t>
            </a:r>
            <a:r>
              <a:rPr sz="2200" spc="-110" dirty="0">
                <a:latin typeface="Times New Roman"/>
                <a:cs typeface="Times New Roman"/>
              </a:rPr>
              <a:t> </a:t>
            </a:r>
            <a:r>
              <a:rPr sz="2200" spc="-10" dirty="0">
                <a:latin typeface="Calibri"/>
                <a:cs typeface="Calibri"/>
              </a:rPr>
              <a:t>successfully";</a:t>
            </a:r>
            <a:endParaRPr sz="2200" dirty="0">
              <a:latin typeface="Calibri"/>
              <a:cs typeface="Calibri"/>
            </a:endParaRPr>
          </a:p>
          <a:p>
            <a:pPr marL="12700">
              <a:lnSpc>
                <a:spcPct val="100000"/>
              </a:lnSpc>
            </a:pPr>
            <a:r>
              <a:rPr sz="2200" spc="-10" dirty="0">
                <a:latin typeface="Calibri"/>
                <a:cs typeface="Calibri"/>
              </a:rPr>
              <a:t>conn.close()</a:t>
            </a:r>
            <a:endParaRPr sz="2200" dirty="0">
              <a:latin typeface="Calibri"/>
              <a:cs typeface="Calibri"/>
            </a:endParaRPr>
          </a:p>
        </p:txBody>
      </p:sp>
      <p:sp>
        <p:nvSpPr>
          <p:cNvPr id="6" name="object 6"/>
          <p:cNvSpPr txBox="1"/>
          <p:nvPr/>
        </p:nvSpPr>
        <p:spPr>
          <a:xfrm>
            <a:off x="6629400" y="435327"/>
            <a:ext cx="3885565" cy="1769110"/>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explain:</a:t>
            </a:r>
            <a:endParaRPr sz="2200" dirty="0">
              <a:latin typeface="Calibri"/>
              <a:cs typeface="Calibri"/>
            </a:endParaRPr>
          </a:p>
          <a:p>
            <a:pPr marL="355600" marR="5080" indent="-342900">
              <a:lnSpc>
                <a:spcPts val="2110"/>
              </a:lnSpc>
              <a:spcBef>
                <a:spcPts val="515"/>
              </a:spcBef>
            </a:pPr>
            <a:r>
              <a:rPr sz="2200" dirty="0">
                <a:latin typeface="Calibri"/>
                <a:cs typeface="Calibri"/>
              </a:rPr>
              <a:t>When</a:t>
            </a:r>
            <a:r>
              <a:rPr sz="2200" spc="-90" dirty="0">
                <a:latin typeface="Times New Roman"/>
                <a:cs typeface="Times New Roman"/>
              </a:rPr>
              <a:t> </a:t>
            </a:r>
            <a:r>
              <a:rPr sz="2200" dirty="0">
                <a:latin typeface="Calibri"/>
                <a:cs typeface="Calibri"/>
              </a:rPr>
              <a:t>the</a:t>
            </a:r>
            <a:r>
              <a:rPr sz="2200" spc="-95" dirty="0">
                <a:latin typeface="Times New Roman"/>
                <a:cs typeface="Times New Roman"/>
              </a:rPr>
              <a:t> </a:t>
            </a:r>
            <a:r>
              <a:rPr sz="2200" dirty="0">
                <a:latin typeface="Calibri"/>
                <a:cs typeface="Calibri"/>
              </a:rPr>
              <a:t>above</a:t>
            </a:r>
            <a:r>
              <a:rPr sz="2200" spc="-95" dirty="0">
                <a:latin typeface="Times New Roman"/>
                <a:cs typeface="Times New Roman"/>
              </a:rPr>
              <a:t> </a:t>
            </a:r>
            <a:r>
              <a:rPr sz="2200" spc="-20" dirty="0">
                <a:latin typeface="Calibri"/>
                <a:cs typeface="Calibri"/>
              </a:rPr>
              <a:t>program</a:t>
            </a:r>
            <a:r>
              <a:rPr sz="2200" spc="-95" dirty="0">
                <a:latin typeface="Times New Roman"/>
                <a:cs typeface="Times New Roman"/>
              </a:rPr>
              <a:t> </a:t>
            </a:r>
            <a:r>
              <a:rPr sz="2200" spc="-25" dirty="0">
                <a:latin typeface="Calibri"/>
                <a:cs typeface="Calibri"/>
              </a:rPr>
              <a:t>is</a:t>
            </a:r>
            <a:r>
              <a:rPr sz="2200" spc="-25" dirty="0">
                <a:latin typeface="Times New Roman"/>
                <a:cs typeface="Times New Roman"/>
              </a:rPr>
              <a:t> </a:t>
            </a:r>
            <a:r>
              <a:rPr sz="2200" spc="-20" dirty="0">
                <a:latin typeface="Calibri"/>
                <a:cs typeface="Calibri"/>
              </a:rPr>
              <a:t>executed,</a:t>
            </a:r>
            <a:r>
              <a:rPr sz="2200" spc="-70" dirty="0">
                <a:latin typeface="Times New Roman"/>
                <a:cs typeface="Times New Roman"/>
              </a:rPr>
              <a:t> </a:t>
            </a:r>
            <a:r>
              <a:rPr sz="2200" dirty="0">
                <a:latin typeface="Calibri"/>
                <a:cs typeface="Calibri"/>
              </a:rPr>
              <a:t>it</a:t>
            </a:r>
            <a:r>
              <a:rPr sz="2200" spc="-90" dirty="0">
                <a:latin typeface="Times New Roman"/>
                <a:cs typeface="Times New Roman"/>
              </a:rPr>
              <a:t> </a:t>
            </a:r>
            <a:r>
              <a:rPr sz="2200" dirty="0">
                <a:latin typeface="Calibri"/>
                <a:cs typeface="Calibri"/>
              </a:rPr>
              <a:t>will</a:t>
            </a:r>
            <a:r>
              <a:rPr sz="2200" spc="-95" dirty="0">
                <a:latin typeface="Times New Roman"/>
                <a:cs typeface="Times New Roman"/>
              </a:rPr>
              <a:t> </a:t>
            </a:r>
            <a:r>
              <a:rPr sz="2200" spc="-10" dirty="0">
                <a:latin typeface="Calibri"/>
                <a:cs typeface="Calibri"/>
              </a:rPr>
              <a:t>create</a:t>
            </a:r>
            <a:r>
              <a:rPr sz="2200" spc="-80" dirty="0">
                <a:latin typeface="Times New Roman"/>
                <a:cs typeface="Times New Roman"/>
              </a:rPr>
              <a:t> </a:t>
            </a:r>
            <a:r>
              <a:rPr sz="2200" spc="-25" dirty="0">
                <a:latin typeface="Calibri"/>
                <a:cs typeface="Calibri"/>
              </a:rPr>
              <a:t>the</a:t>
            </a:r>
            <a:r>
              <a:rPr sz="2200" spc="-25" dirty="0">
                <a:latin typeface="Times New Roman"/>
                <a:cs typeface="Times New Roman"/>
              </a:rPr>
              <a:t> </a:t>
            </a:r>
            <a:r>
              <a:rPr sz="2200" spc="-35" dirty="0">
                <a:latin typeface="Calibri"/>
                <a:cs typeface="Calibri"/>
              </a:rPr>
              <a:t>COMPANY</a:t>
            </a:r>
            <a:r>
              <a:rPr sz="2200" spc="-70" dirty="0">
                <a:latin typeface="Times New Roman"/>
                <a:cs typeface="Times New Roman"/>
              </a:rPr>
              <a:t> </a:t>
            </a:r>
            <a:r>
              <a:rPr sz="2200" dirty="0">
                <a:latin typeface="Calibri"/>
                <a:cs typeface="Calibri"/>
              </a:rPr>
              <a:t>table</a:t>
            </a:r>
            <a:r>
              <a:rPr sz="2200" spc="-90" dirty="0">
                <a:latin typeface="Times New Roman"/>
                <a:cs typeface="Times New Roman"/>
              </a:rPr>
              <a:t> </a:t>
            </a:r>
            <a:r>
              <a:rPr sz="2200" dirty="0">
                <a:latin typeface="Calibri"/>
                <a:cs typeface="Calibri"/>
              </a:rPr>
              <a:t>in</a:t>
            </a:r>
            <a:r>
              <a:rPr sz="2200" spc="-95" dirty="0">
                <a:latin typeface="Times New Roman"/>
                <a:cs typeface="Times New Roman"/>
              </a:rPr>
              <a:t> </a:t>
            </a:r>
            <a:r>
              <a:rPr sz="2200" dirty="0">
                <a:latin typeface="Calibri"/>
                <a:cs typeface="Calibri"/>
              </a:rPr>
              <a:t>your</a:t>
            </a:r>
            <a:r>
              <a:rPr sz="2200" spc="-85" dirty="0">
                <a:latin typeface="Times New Roman"/>
                <a:cs typeface="Times New Roman"/>
              </a:rPr>
              <a:t> </a:t>
            </a:r>
            <a:r>
              <a:rPr sz="2200" spc="-10" dirty="0">
                <a:latin typeface="Calibri"/>
                <a:cs typeface="Calibri"/>
              </a:rPr>
              <a:t>test.db</a:t>
            </a:r>
            <a:r>
              <a:rPr sz="2200" spc="-10" dirty="0">
                <a:latin typeface="Times New Roman"/>
                <a:cs typeface="Times New Roman"/>
              </a:rPr>
              <a:t> </a:t>
            </a:r>
            <a:r>
              <a:rPr sz="2200" dirty="0">
                <a:latin typeface="Calibri"/>
                <a:cs typeface="Calibri"/>
              </a:rPr>
              <a:t>and</a:t>
            </a:r>
            <a:r>
              <a:rPr sz="2200" spc="-85" dirty="0">
                <a:latin typeface="Times New Roman"/>
                <a:cs typeface="Times New Roman"/>
              </a:rPr>
              <a:t> </a:t>
            </a:r>
            <a:r>
              <a:rPr sz="2200" dirty="0">
                <a:latin typeface="Calibri"/>
                <a:cs typeface="Calibri"/>
              </a:rPr>
              <a:t>it</a:t>
            </a:r>
            <a:r>
              <a:rPr sz="2200" spc="-85" dirty="0">
                <a:latin typeface="Times New Roman"/>
                <a:cs typeface="Times New Roman"/>
              </a:rPr>
              <a:t> </a:t>
            </a:r>
            <a:r>
              <a:rPr sz="2200" dirty="0">
                <a:latin typeface="Calibri"/>
                <a:cs typeface="Calibri"/>
              </a:rPr>
              <a:t>will</a:t>
            </a:r>
            <a:r>
              <a:rPr sz="2200" spc="-80" dirty="0">
                <a:latin typeface="Times New Roman"/>
                <a:cs typeface="Times New Roman"/>
              </a:rPr>
              <a:t> </a:t>
            </a:r>
            <a:r>
              <a:rPr sz="2200" dirty="0">
                <a:latin typeface="Calibri"/>
                <a:cs typeface="Calibri"/>
              </a:rPr>
              <a:t>display</a:t>
            </a:r>
            <a:r>
              <a:rPr sz="2200" spc="-100" dirty="0">
                <a:latin typeface="Times New Roman"/>
                <a:cs typeface="Times New Roman"/>
              </a:rPr>
              <a:t> </a:t>
            </a:r>
            <a:r>
              <a:rPr sz="2200" dirty="0">
                <a:latin typeface="Calibri"/>
                <a:cs typeface="Calibri"/>
              </a:rPr>
              <a:t>the</a:t>
            </a:r>
            <a:r>
              <a:rPr sz="2200" spc="-80" dirty="0">
                <a:latin typeface="Times New Roman"/>
                <a:cs typeface="Times New Roman"/>
              </a:rPr>
              <a:t> </a:t>
            </a:r>
            <a:r>
              <a:rPr sz="2200" spc="-10" dirty="0">
                <a:latin typeface="Calibri"/>
                <a:cs typeface="Calibri"/>
              </a:rPr>
              <a:t>following</a:t>
            </a:r>
            <a:r>
              <a:rPr sz="2200" spc="-10" dirty="0">
                <a:latin typeface="Times New Roman"/>
                <a:cs typeface="Times New Roman"/>
              </a:rPr>
              <a:t> </a:t>
            </a:r>
            <a:r>
              <a:rPr sz="2200" dirty="0">
                <a:latin typeface="Calibri"/>
                <a:cs typeface="Calibri"/>
              </a:rPr>
              <a:t>messages</a:t>
            </a:r>
            <a:r>
              <a:rPr sz="2200" spc="-90" dirty="0">
                <a:latin typeface="Calibri"/>
                <a:cs typeface="Calibri"/>
              </a:rPr>
              <a:t> </a:t>
            </a:r>
            <a:r>
              <a:rPr sz="2200" spc="-50" dirty="0">
                <a:latin typeface="Calibri"/>
                <a:cs typeface="Calibri"/>
              </a:rPr>
              <a:t>−</a:t>
            </a:r>
            <a:endParaRPr sz="2200" dirty="0">
              <a:latin typeface="Calibri"/>
              <a:cs typeface="Calibri"/>
            </a:endParaRPr>
          </a:p>
        </p:txBody>
      </p:sp>
      <p:sp>
        <p:nvSpPr>
          <p:cNvPr id="7" name="object 7"/>
          <p:cNvSpPr txBox="1"/>
          <p:nvPr/>
        </p:nvSpPr>
        <p:spPr>
          <a:xfrm>
            <a:off x="7162800" y="2204437"/>
            <a:ext cx="3417570" cy="1031240"/>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output:</a:t>
            </a:r>
            <a:endParaRPr sz="2200" dirty="0">
              <a:latin typeface="Calibri"/>
              <a:cs typeface="Calibri"/>
            </a:endParaRPr>
          </a:p>
          <a:p>
            <a:pPr marL="12700" marR="5080">
              <a:lnSpc>
                <a:spcPct val="100000"/>
              </a:lnSpc>
            </a:pPr>
            <a:r>
              <a:rPr sz="2200" dirty="0">
                <a:latin typeface="Calibri"/>
                <a:cs typeface="Calibri"/>
              </a:rPr>
              <a:t>Opened</a:t>
            </a:r>
            <a:r>
              <a:rPr sz="2200" spc="-114" dirty="0">
                <a:latin typeface="Times New Roman"/>
                <a:cs typeface="Times New Roman"/>
              </a:rPr>
              <a:t> </a:t>
            </a:r>
            <a:r>
              <a:rPr sz="2200" dirty="0">
                <a:latin typeface="Calibri"/>
                <a:cs typeface="Calibri"/>
              </a:rPr>
              <a:t>database</a:t>
            </a:r>
            <a:r>
              <a:rPr sz="2200" spc="-130" dirty="0">
                <a:latin typeface="Times New Roman"/>
                <a:cs typeface="Times New Roman"/>
              </a:rPr>
              <a:t> </a:t>
            </a:r>
            <a:r>
              <a:rPr sz="2200" spc="-10" dirty="0">
                <a:latin typeface="Calibri"/>
                <a:cs typeface="Calibri"/>
              </a:rPr>
              <a:t>successfully</a:t>
            </a:r>
            <a:r>
              <a:rPr sz="2200" spc="-10" dirty="0">
                <a:latin typeface="Times New Roman"/>
                <a:cs typeface="Times New Roman"/>
              </a:rPr>
              <a:t> </a:t>
            </a:r>
            <a:r>
              <a:rPr sz="2200" spc="-30" dirty="0">
                <a:latin typeface="Calibri"/>
                <a:cs typeface="Calibri"/>
              </a:rPr>
              <a:t>Table</a:t>
            </a:r>
            <a:r>
              <a:rPr sz="2200" spc="-110" dirty="0">
                <a:latin typeface="Times New Roman"/>
                <a:cs typeface="Times New Roman"/>
              </a:rPr>
              <a:t> </a:t>
            </a:r>
            <a:r>
              <a:rPr sz="2200" spc="-10" dirty="0">
                <a:latin typeface="Calibri"/>
                <a:cs typeface="Calibri"/>
              </a:rPr>
              <a:t>created</a:t>
            </a:r>
            <a:r>
              <a:rPr sz="2200" spc="-120" dirty="0">
                <a:latin typeface="Times New Roman"/>
                <a:cs typeface="Times New Roman"/>
              </a:rPr>
              <a:t> </a:t>
            </a:r>
            <a:r>
              <a:rPr sz="2200" spc="-10" dirty="0">
                <a:latin typeface="Calibri"/>
                <a:cs typeface="Calibri"/>
              </a:rPr>
              <a:t>successfully</a:t>
            </a:r>
            <a:endParaRPr sz="2200" dirty="0">
              <a:latin typeface="Calibri"/>
              <a:cs typeface="Calibri"/>
            </a:endParaRP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2082" y="-308361"/>
            <a:ext cx="4799330" cy="696595"/>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Operations</a:t>
            </a:r>
            <a:r>
              <a:rPr sz="4400" b="0" spc="-215" dirty="0">
                <a:latin typeface="Times New Roman"/>
                <a:cs typeface="Times New Roman"/>
              </a:rPr>
              <a:t> </a:t>
            </a:r>
            <a:r>
              <a:rPr sz="4400" b="0" dirty="0">
                <a:latin typeface="Calibri"/>
                <a:cs typeface="Calibri"/>
              </a:rPr>
              <a:t>on</a:t>
            </a:r>
            <a:r>
              <a:rPr sz="4400" b="0" spc="-195" dirty="0">
                <a:latin typeface="Times New Roman"/>
                <a:cs typeface="Times New Roman"/>
              </a:rPr>
              <a:t> </a:t>
            </a:r>
            <a:r>
              <a:rPr sz="4400" b="0" spc="-25" dirty="0">
                <a:latin typeface="Calibri"/>
                <a:cs typeface="Calibri"/>
              </a:rPr>
              <a:t>Tables</a:t>
            </a:r>
            <a:endParaRPr sz="4400">
              <a:latin typeface="Calibri"/>
              <a:cs typeface="Calibri"/>
            </a:endParaRPr>
          </a:p>
        </p:txBody>
      </p:sp>
      <p:sp>
        <p:nvSpPr>
          <p:cNvPr id="3" name="object 3"/>
          <p:cNvSpPr txBox="1"/>
          <p:nvPr/>
        </p:nvSpPr>
        <p:spPr>
          <a:xfrm>
            <a:off x="2362200" y="457244"/>
            <a:ext cx="8652510" cy="6376035"/>
          </a:xfrm>
          <a:prstGeom prst="rect">
            <a:avLst/>
          </a:prstGeom>
        </p:spPr>
        <p:txBody>
          <a:bodyPr vert="horz" wrap="square" lIns="0" tIns="12700" rIns="0" bIns="0" rtlCol="0">
            <a:spAutoFit/>
          </a:bodyPr>
          <a:lstStyle/>
          <a:p>
            <a:pPr marL="384810" indent="-372110">
              <a:lnSpc>
                <a:spcPct val="100000"/>
              </a:lnSpc>
              <a:spcBef>
                <a:spcPts val="100"/>
              </a:spcBef>
              <a:buAutoNum type="arabicPeriod"/>
              <a:tabLst>
                <a:tab pos="384810" algn="l"/>
              </a:tabLst>
            </a:pPr>
            <a:r>
              <a:rPr sz="2400" b="1" dirty="0">
                <a:latin typeface="Calibri"/>
                <a:cs typeface="Calibri"/>
              </a:rPr>
              <a:t>INSERT</a:t>
            </a:r>
            <a:r>
              <a:rPr sz="2400" spc="-125" dirty="0">
                <a:latin typeface="Times New Roman"/>
                <a:cs typeface="Times New Roman"/>
              </a:rPr>
              <a:t> </a:t>
            </a:r>
            <a:r>
              <a:rPr sz="2400" b="1" spc="-10" dirty="0">
                <a:latin typeface="Calibri"/>
                <a:cs typeface="Calibri"/>
              </a:rPr>
              <a:t>Operation</a:t>
            </a:r>
            <a:endParaRPr sz="2400" dirty="0">
              <a:latin typeface="Calibri"/>
              <a:cs typeface="Calibri"/>
            </a:endParaRPr>
          </a:p>
          <a:p>
            <a:pPr marL="355600" marR="5080" indent="-342900">
              <a:lnSpc>
                <a:spcPts val="1730"/>
              </a:lnSpc>
              <a:spcBef>
                <a:spcPts val="440"/>
              </a:spcBef>
            </a:pPr>
            <a:r>
              <a:rPr sz="1800" spc="-10" dirty="0">
                <a:latin typeface="Calibri"/>
                <a:cs typeface="Calibri"/>
              </a:rPr>
              <a:t>Following</a:t>
            </a:r>
            <a:r>
              <a:rPr sz="1800" spc="-55" dirty="0">
                <a:latin typeface="Times New Roman"/>
                <a:cs typeface="Times New Roman"/>
              </a:rPr>
              <a:t> </a:t>
            </a:r>
            <a:r>
              <a:rPr sz="1800" dirty="0">
                <a:latin typeface="Calibri"/>
                <a:cs typeface="Calibri"/>
              </a:rPr>
              <a:t>Python</a:t>
            </a:r>
            <a:r>
              <a:rPr sz="1800" spc="-65" dirty="0">
                <a:latin typeface="Times New Roman"/>
                <a:cs typeface="Times New Roman"/>
              </a:rPr>
              <a:t> </a:t>
            </a:r>
            <a:r>
              <a:rPr sz="1800" spc="-10" dirty="0">
                <a:latin typeface="Calibri"/>
                <a:cs typeface="Calibri"/>
              </a:rPr>
              <a:t>program</a:t>
            </a:r>
            <a:r>
              <a:rPr sz="1800" spc="-85" dirty="0">
                <a:latin typeface="Times New Roman"/>
                <a:cs typeface="Times New Roman"/>
              </a:rPr>
              <a:t> </a:t>
            </a:r>
            <a:r>
              <a:rPr sz="1800" spc="-10" dirty="0">
                <a:latin typeface="Calibri"/>
                <a:cs typeface="Calibri"/>
              </a:rPr>
              <a:t>shows</a:t>
            </a:r>
            <a:r>
              <a:rPr sz="1800" spc="-75" dirty="0">
                <a:latin typeface="Times New Roman"/>
                <a:cs typeface="Times New Roman"/>
              </a:rPr>
              <a:t> </a:t>
            </a:r>
            <a:r>
              <a:rPr sz="1800" dirty="0">
                <a:latin typeface="Calibri"/>
                <a:cs typeface="Calibri"/>
              </a:rPr>
              <a:t>how</a:t>
            </a:r>
            <a:r>
              <a:rPr sz="1800" spc="-60" dirty="0">
                <a:latin typeface="Times New Roman"/>
                <a:cs typeface="Times New Roman"/>
              </a:rPr>
              <a:t> </a:t>
            </a:r>
            <a:r>
              <a:rPr sz="1800" dirty="0">
                <a:latin typeface="Calibri"/>
                <a:cs typeface="Calibri"/>
              </a:rPr>
              <a:t>to</a:t>
            </a:r>
            <a:r>
              <a:rPr sz="1800" spc="-80" dirty="0">
                <a:latin typeface="Times New Roman"/>
                <a:cs typeface="Times New Roman"/>
              </a:rPr>
              <a:t> </a:t>
            </a:r>
            <a:r>
              <a:rPr sz="1800" spc="-10" dirty="0">
                <a:latin typeface="Calibri"/>
                <a:cs typeface="Calibri"/>
              </a:rPr>
              <a:t>create</a:t>
            </a:r>
            <a:r>
              <a:rPr sz="1800" spc="-65" dirty="0">
                <a:latin typeface="Times New Roman"/>
                <a:cs typeface="Times New Roman"/>
              </a:rPr>
              <a:t> </a:t>
            </a:r>
            <a:r>
              <a:rPr sz="1800" spc="-10" dirty="0">
                <a:latin typeface="Calibri"/>
                <a:cs typeface="Calibri"/>
              </a:rPr>
              <a:t>records</a:t>
            </a:r>
            <a:r>
              <a:rPr sz="1800" spc="-70" dirty="0">
                <a:latin typeface="Times New Roman"/>
                <a:cs typeface="Times New Roman"/>
              </a:rPr>
              <a:t> </a:t>
            </a:r>
            <a:r>
              <a:rPr sz="1800" dirty="0">
                <a:latin typeface="Calibri"/>
                <a:cs typeface="Calibri"/>
              </a:rPr>
              <a:t>in</a:t>
            </a:r>
            <a:r>
              <a:rPr sz="1800" spc="-70" dirty="0">
                <a:latin typeface="Times New Roman"/>
                <a:cs typeface="Times New Roman"/>
              </a:rPr>
              <a:t> </a:t>
            </a:r>
            <a:r>
              <a:rPr sz="1800" dirty="0">
                <a:latin typeface="Calibri"/>
                <a:cs typeface="Calibri"/>
              </a:rPr>
              <a:t>the</a:t>
            </a:r>
            <a:r>
              <a:rPr sz="1800" spc="-65" dirty="0">
                <a:latin typeface="Times New Roman"/>
                <a:cs typeface="Times New Roman"/>
              </a:rPr>
              <a:t> </a:t>
            </a:r>
            <a:r>
              <a:rPr sz="1800" spc="-25" dirty="0">
                <a:latin typeface="Calibri"/>
                <a:cs typeface="Calibri"/>
              </a:rPr>
              <a:t>COMPANY</a:t>
            </a:r>
            <a:r>
              <a:rPr sz="1800" spc="-90" dirty="0">
                <a:latin typeface="Times New Roman"/>
                <a:cs typeface="Times New Roman"/>
              </a:rPr>
              <a:t> </a:t>
            </a:r>
            <a:r>
              <a:rPr sz="1800" dirty="0">
                <a:latin typeface="Calibri"/>
                <a:cs typeface="Calibri"/>
              </a:rPr>
              <a:t>table</a:t>
            </a:r>
            <a:r>
              <a:rPr sz="1800" spc="-65" dirty="0">
                <a:latin typeface="Times New Roman"/>
                <a:cs typeface="Times New Roman"/>
              </a:rPr>
              <a:t> </a:t>
            </a:r>
            <a:r>
              <a:rPr sz="1800" spc="-10" dirty="0">
                <a:latin typeface="Calibri"/>
                <a:cs typeface="Calibri"/>
              </a:rPr>
              <a:t>created</a:t>
            </a:r>
            <a:r>
              <a:rPr sz="1800" spc="-65" dirty="0">
                <a:latin typeface="Times New Roman"/>
                <a:cs typeface="Times New Roman"/>
              </a:rPr>
              <a:t> </a:t>
            </a:r>
            <a:r>
              <a:rPr sz="1800" dirty="0">
                <a:latin typeface="Calibri"/>
                <a:cs typeface="Calibri"/>
              </a:rPr>
              <a:t>in</a:t>
            </a:r>
            <a:r>
              <a:rPr sz="1800" spc="-65" dirty="0">
                <a:latin typeface="Times New Roman"/>
                <a:cs typeface="Times New Roman"/>
              </a:rPr>
              <a:t> </a:t>
            </a:r>
            <a:r>
              <a:rPr sz="1800" spc="-25" dirty="0">
                <a:latin typeface="Calibri"/>
                <a:cs typeface="Calibri"/>
              </a:rPr>
              <a:t>the</a:t>
            </a:r>
            <a:r>
              <a:rPr sz="1800" spc="-25" dirty="0">
                <a:latin typeface="Times New Roman"/>
                <a:cs typeface="Times New Roman"/>
              </a:rPr>
              <a:t> </a:t>
            </a:r>
            <a:r>
              <a:rPr sz="1800" dirty="0">
                <a:latin typeface="Calibri"/>
                <a:cs typeface="Calibri"/>
              </a:rPr>
              <a:t>above</a:t>
            </a:r>
            <a:r>
              <a:rPr sz="1800" spc="-114" dirty="0">
                <a:latin typeface="Times New Roman"/>
                <a:cs typeface="Times New Roman"/>
              </a:rPr>
              <a:t> </a:t>
            </a:r>
            <a:r>
              <a:rPr sz="1800" spc="-10" dirty="0">
                <a:latin typeface="Calibri"/>
                <a:cs typeface="Calibri"/>
              </a:rPr>
              <a:t>example.</a:t>
            </a:r>
            <a:endParaRPr sz="1800" dirty="0">
              <a:latin typeface="Calibri"/>
              <a:cs typeface="Calibri"/>
            </a:endParaRPr>
          </a:p>
          <a:p>
            <a:pPr marL="12700">
              <a:lnSpc>
                <a:spcPct val="100000"/>
              </a:lnSpc>
              <a:spcBef>
                <a:spcPts val="15"/>
              </a:spcBef>
            </a:pPr>
            <a:r>
              <a:rPr sz="1800" spc="-10" dirty="0">
                <a:latin typeface="Calibri"/>
                <a:cs typeface="Calibri"/>
              </a:rPr>
              <a:t>Code:</a:t>
            </a:r>
            <a:endParaRPr sz="1800" dirty="0">
              <a:latin typeface="Calibri"/>
              <a:cs typeface="Calibri"/>
            </a:endParaRPr>
          </a:p>
          <a:p>
            <a:pPr marL="12700" lvl="1">
              <a:lnSpc>
                <a:spcPct val="100000"/>
              </a:lnSpc>
              <a:tabLst>
                <a:tab pos="354965" algn="l"/>
              </a:tabLst>
            </a:pPr>
            <a:r>
              <a:rPr sz="1800" spc="-10" dirty="0">
                <a:latin typeface="Calibri"/>
                <a:cs typeface="Calibri"/>
              </a:rPr>
              <a:t>#!/usr/bin/python</a:t>
            </a:r>
            <a:endParaRPr sz="1800" dirty="0">
              <a:latin typeface="Calibri"/>
              <a:cs typeface="Calibri"/>
            </a:endParaRPr>
          </a:p>
          <a:p>
            <a:pPr marL="12700" lvl="1">
              <a:lnSpc>
                <a:spcPct val="100000"/>
              </a:lnSpc>
              <a:tabLst>
                <a:tab pos="354965" algn="l"/>
              </a:tabLst>
            </a:pPr>
            <a:r>
              <a:rPr sz="1800" dirty="0">
                <a:latin typeface="Calibri"/>
                <a:cs typeface="Calibri"/>
              </a:rPr>
              <a:t>import</a:t>
            </a:r>
            <a:r>
              <a:rPr sz="1800" spc="-55" dirty="0">
                <a:latin typeface="Times New Roman"/>
                <a:cs typeface="Times New Roman"/>
              </a:rPr>
              <a:t> </a:t>
            </a:r>
            <a:r>
              <a:rPr sz="1800" spc="-10" dirty="0">
                <a:latin typeface="Calibri"/>
                <a:cs typeface="Calibri"/>
              </a:rPr>
              <a:t>sqlite3</a:t>
            </a:r>
            <a:endParaRPr sz="1800" dirty="0">
              <a:latin typeface="Calibri"/>
              <a:cs typeface="Calibri"/>
            </a:endParaRPr>
          </a:p>
          <a:p>
            <a:pPr marL="12700" lvl="1">
              <a:lnSpc>
                <a:spcPct val="100000"/>
              </a:lnSpc>
              <a:tabLst>
                <a:tab pos="354965" algn="l"/>
              </a:tabLst>
            </a:pPr>
            <a:r>
              <a:rPr sz="1800" dirty="0">
                <a:latin typeface="Calibri"/>
                <a:cs typeface="Calibri"/>
              </a:rPr>
              <a:t>conn</a:t>
            </a:r>
            <a:r>
              <a:rPr sz="1800" spc="-65" dirty="0">
                <a:latin typeface="Times New Roman"/>
                <a:cs typeface="Times New Roman"/>
              </a:rPr>
              <a:t> </a:t>
            </a:r>
            <a:r>
              <a:rPr sz="1800" dirty="0">
                <a:latin typeface="Calibri"/>
                <a:cs typeface="Calibri"/>
              </a:rPr>
              <a:t>=</a:t>
            </a:r>
            <a:r>
              <a:rPr sz="1800" spc="-70" dirty="0">
                <a:latin typeface="Times New Roman"/>
                <a:cs typeface="Times New Roman"/>
              </a:rPr>
              <a:t> </a:t>
            </a:r>
            <a:r>
              <a:rPr sz="1800" spc="-10" dirty="0">
                <a:latin typeface="Calibri"/>
                <a:cs typeface="Calibri"/>
              </a:rPr>
              <a:t>sqlite3.connect('test.db')</a:t>
            </a:r>
            <a:endParaRPr sz="1800" dirty="0">
              <a:latin typeface="Calibri"/>
              <a:cs typeface="Calibri"/>
            </a:endParaRPr>
          </a:p>
          <a:p>
            <a:pPr marL="12700" lvl="1">
              <a:lnSpc>
                <a:spcPct val="100000"/>
              </a:lnSpc>
              <a:tabLst>
                <a:tab pos="354965" algn="l"/>
              </a:tabLst>
            </a:pPr>
            <a:r>
              <a:rPr sz="1800" dirty="0">
                <a:latin typeface="Calibri"/>
                <a:cs typeface="Calibri"/>
              </a:rPr>
              <a:t>print</a:t>
            </a:r>
            <a:r>
              <a:rPr sz="1800" spc="-85" dirty="0">
                <a:latin typeface="Times New Roman"/>
                <a:cs typeface="Times New Roman"/>
              </a:rPr>
              <a:t> </a:t>
            </a:r>
            <a:r>
              <a:rPr sz="1800" dirty="0">
                <a:latin typeface="Calibri"/>
                <a:cs typeface="Calibri"/>
              </a:rPr>
              <a:t>"Opened</a:t>
            </a:r>
            <a:r>
              <a:rPr sz="1800" spc="-75" dirty="0">
                <a:latin typeface="Times New Roman"/>
                <a:cs typeface="Times New Roman"/>
              </a:rPr>
              <a:t> </a:t>
            </a:r>
            <a:r>
              <a:rPr sz="1800" spc="-10" dirty="0">
                <a:latin typeface="Calibri"/>
                <a:cs typeface="Calibri"/>
              </a:rPr>
              <a:t>database</a:t>
            </a:r>
            <a:r>
              <a:rPr sz="1800" spc="-85" dirty="0">
                <a:latin typeface="Times New Roman"/>
                <a:cs typeface="Times New Roman"/>
              </a:rPr>
              <a:t> </a:t>
            </a:r>
            <a:r>
              <a:rPr sz="1800" spc="-10" dirty="0">
                <a:latin typeface="Calibri"/>
                <a:cs typeface="Calibri"/>
              </a:rPr>
              <a:t>successfully";</a:t>
            </a:r>
            <a:endParaRPr sz="1800" dirty="0">
              <a:latin typeface="Calibri"/>
              <a:cs typeface="Calibri"/>
            </a:endParaRPr>
          </a:p>
          <a:p>
            <a:pPr marL="12065" marR="1432560" lvl="1">
              <a:lnSpc>
                <a:spcPct val="100000"/>
              </a:lnSpc>
              <a:tabLst>
                <a:tab pos="326390" algn="l"/>
                <a:tab pos="354965" algn="l"/>
              </a:tabLst>
            </a:pPr>
            <a:r>
              <a:rPr sz="1800" dirty="0">
                <a:latin typeface="Microsoft Sans Serif"/>
                <a:cs typeface="Microsoft Sans Serif"/>
              </a:rPr>
              <a:t>	</a:t>
            </a:r>
            <a:r>
              <a:rPr sz="1800" spc="-10" dirty="0">
                <a:latin typeface="Calibri"/>
                <a:cs typeface="Calibri"/>
              </a:rPr>
              <a:t>conn.execute("INSERT</a:t>
            </a:r>
            <a:r>
              <a:rPr sz="1800" spc="-60" dirty="0">
                <a:latin typeface="Times New Roman"/>
                <a:cs typeface="Times New Roman"/>
              </a:rPr>
              <a:t> </a:t>
            </a:r>
            <a:r>
              <a:rPr sz="1800" dirty="0">
                <a:latin typeface="Calibri"/>
                <a:cs typeface="Calibri"/>
              </a:rPr>
              <a:t>INTO</a:t>
            </a:r>
            <a:r>
              <a:rPr sz="1800" spc="-70" dirty="0">
                <a:latin typeface="Times New Roman"/>
                <a:cs typeface="Times New Roman"/>
              </a:rPr>
              <a:t> </a:t>
            </a:r>
            <a:r>
              <a:rPr sz="1800" spc="-25" dirty="0">
                <a:latin typeface="Calibri"/>
                <a:cs typeface="Calibri"/>
              </a:rPr>
              <a:t>COMPANY</a:t>
            </a:r>
            <a:r>
              <a:rPr sz="1800" spc="-80" dirty="0">
                <a:latin typeface="Times New Roman"/>
                <a:cs typeface="Times New Roman"/>
              </a:rPr>
              <a:t> </a:t>
            </a:r>
            <a:r>
              <a:rPr sz="1800" spc="-10" dirty="0">
                <a:latin typeface="Calibri"/>
                <a:cs typeface="Calibri"/>
              </a:rPr>
              <a:t>(ID,NAME,AGE,ADDRESS,SALARY)</a:t>
            </a:r>
            <a:r>
              <a:rPr sz="1800" spc="-40" dirty="0">
                <a:latin typeface="Times New Roman"/>
                <a:cs typeface="Times New Roman"/>
              </a:rPr>
              <a:t> </a:t>
            </a:r>
            <a:r>
              <a:rPr sz="1800" spc="-50" dirty="0">
                <a:latin typeface="Calibri"/>
                <a:cs typeface="Calibri"/>
              </a:rPr>
              <a:t>\</a:t>
            </a:r>
            <a:r>
              <a:rPr sz="1800" spc="-50" dirty="0">
                <a:latin typeface="Times New Roman"/>
                <a:cs typeface="Times New Roman"/>
              </a:rPr>
              <a:t> </a:t>
            </a:r>
            <a:r>
              <a:rPr sz="1800" spc="-25" dirty="0">
                <a:latin typeface="Calibri"/>
                <a:cs typeface="Calibri"/>
              </a:rPr>
              <a:t>VALUES</a:t>
            </a:r>
            <a:r>
              <a:rPr sz="1800" spc="-70" dirty="0">
                <a:latin typeface="Times New Roman"/>
                <a:cs typeface="Times New Roman"/>
              </a:rPr>
              <a:t> </a:t>
            </a:r>
            <a:r>
              <a:rPr sz="1800" dirty="0">
                <a:latin typeface="Calibri"/>
                <a:cs typeface="Calibri"/>
              </a:rPr>
              <a:t>(1,</a:t>
            </a:r>
            <a:r>
              <a:rPr sz="1800" spc="-50" dirty="0">
                <a:latin typeface="Times New Roman"/>
                <a:cs typeface="Times New Roman"/>
              </a:rPr>
              <a:t> </a:t>
            </a:r>
            <a:r>
              <a:rPr sz="1800" spc="-10" dirty="0">
                <a:latin typeface="Calibri"/>
                <a:cs typeface="Calibri"/>
              </a:rPr>
              <a:t>'Paul',</a:t>
            </a:r>
            <a:r>
              <a:rPr sz="1800" spc="-65" dirty="0">
                <a:latin typeface="Times New Roman"/>
                <a:cs typeface="Times New Roman"/>
              </a:rPr>
              <a:t> </a:t>
            </a:r>
            <a:r>
              <a:rPr sz="1800" dirty="0">
                <a:latin typeface="Calibri"/>
                <a:cs typeface="Calibri"/>
              </a:rPr>
              <a:t>32,</a:t>
            </a:r>
            <a:r>
              <a:rPr sz="1800" spc="-60" dirty="0">
                <a:latin typeface="Times New Roman"/>
                <a:cs typeface="Times New Roman"/>
              </a:rPr>
              <a:t> </a:t>
            </a:r>
            <a:r>
              <a:rPr sz="1800" spc="-10" dirty="0">
                <a:latin typeface="Calibri"/>
                <a:cs typeface="Calibri"/>
              </a:rPr>
              <a:t>'California',</a:t>
            </a:r>
            <a:r>
              <a:rPr sz="1800" spc="-35" dirty="0">
                <a:latin typeface="Times New Roman"/>
                <a:cs typeface="Times New Roman"/>
              </a:rPr>
              <a:t> </a:t>
            </a:r>
            <a:r>
              <a:rPr sz="1800" dirty="0">
                <a:latin typeface="Calibri"/>
                <a:cs typeface="Calibri"/>
              </a:rPr>
              <a:t>20000.00</a:t>
            </a:r>
            <a:r>
              <a:rPr sz="1800" spc="-65" dirty="0">
                <a:latin typeface="Times New Roman"/>
                <a:cs typeface="Times New Roman"/>
              </a:rPr>
              <a:t> </a:t>
            </a:r>
            <a:r>
              <a:rPr sz="1800" spc="-20" dirty="0">
                <a:latin typeface="Calibri"/>
                <a:cs typeface="Calibri"/>
              </a:rPr>
              <a:t>)");</a:t>
            </a:r>
            <a:endParaRPr sz="1800" dirty="0">
              <a:latin typeface="Calibri"/>
              <a:cs typeface="Calibri"/>
            </a:endParaRPr>
          </a:p>
          <a:p>
            <a:pPr marL="12700" lvl="1">
              <a:lnSpc>
                <a:spcPct val="100000"/>
              </a:lnSpc>
              <a:spcBef>
                <a:spcPts val="5"/>
              </a:spcBef>
              <a:tabLst>
                <a:tab pos="354965" algn="l"/>
              </a:tabLst>
            </a:pPr>
            <a:r>
              <a:rPr sz="1800" spc="-10" dirty="0">
                <a:latin typeface="Calibri"/>
                <a:cs typeface="Calibri"/>
              </a:rPr>
              <a:t>conn.execute("INSERT</a:t>
            </a:r>
            <a:r>
              <a:rPr sz="1800" spc="-55" dirty="0">
                <a:latin typeface="Times New Roman"/>
                <a:cs typeface="Times New Roman"/>
              </a:rPr>
              <a:t> </a:t>
            </a:r>
            <a:r>
              <a:rPr sz="1800" dirty="0">
                <a:latin typeface="Calibri"/>
                <a:cs typeface="Calibri"/>
              </a:rPr>
              <a:t>INTO</a:t>
            </a:r>
            <a:r>
              <a:rPr sz="1800" spc="-55" dirty="0">
                <a:latin typeface="Times New Roman"/>
                <a:cs typeface="Times New Roman"/>
              </a:rPr>
              <a:t> </a:t>
            </a:r>
            <a:r>
              <a:rPr sz="1800" spc="-30" dirty="0">
                <a:latin typeface="Calibri"/>
                <a:cs typeface="Calibri"/>
              </a:rPr>
              <a:t>COMPANY</a:t>
            </a:r>
            <a:r>
              <a:rPr sz="1800" spc="-75" dirty="0">
                <a:latin typeface="Times New Roman"/>
                <a:cs typeface="Times New Roman"/>
              </a:rPr>
              <a:t> </a:t>
            </a:r>
            <a:r>
              <a:rPr sz="1800" spc="-10" dirty="0">
                <a:latin typeface="Calibri"/>
                <a:cs typeface="Calibri"/>
              </a:rPr>
              <a:t>(ID,NAME,AGE,ADDRESS,SALARY)</a:t>
            </a:r>
            <a:r>
              <a:rPr sz="1800" spc="-35" dirty="0">
                <a:latin typeface="Times New Roman"/>
                <a:cs typeface="Times New Roman"/>
              </a:rPr>
              <a:t> </a:t>
            </a:r>
            <a:r>
              <a:rPr sz="1800" spc="-50" dirty="0">
                <a:latin typeface="Calibri"/>
                <a:cs typeface="Calibri"/>
              </a:rPr>
              <a:t>\</a:t>
            </a:r>
            <a:endParaRPr sz="1800" dirty="0">
              <a:latin typeface="Calibri"/>
              <a:cs typeface="Calibri"/>
            </a:endParaRPr>
          </a:p>
          <a:p>
            <a:pPr marL="274320">
              <a:lnSpc>
                <a:spcPct val="100000"/>
              </a:lnSpc>
            </a:pPr>
            <a:r>
              <a:rPr sz="1800" spc="-30" dirty="0">
                <a:latin typeface="Calibri"/>
                <a:cs typeface="Calibri"/>
              </a:rPr>
              <a:t>VALUES</a:t>
            </a:r>
            <a:r>
              <a:rPr sz="1800" spc="-75" dirty="0">
                <a:latin typeface="Times New Roman"/>
                <a:cs typeface="Times New Roman"/>
              </a:rPr>
              <a:t> </a:t>
            </a:r>
            <a:r>
              <a:rPr sz="1800" dirty="0">
                <a:latin typeface="Calibri"/>
                <a:cs typeface="Calibri"/>
              </a:rPr>
              <a:t>(2,</a:t>
            </a:r>
            <a:r>
              <a:rPr sz="1800" spc="-45" dirty="0">
                <a:latin typeface="Times New Roman"/>
                <a:cs typeface="Times New Roman"/>
              </a:rPr>
              <a:t> </a:t>
            </a:r>
            <a:r>
              <a:rPr sz="1800" dirty="0">
                <a:latin typeface="Calibri"/>
                <a:cs typeface="Calibri"/>
              </a:rPr>
              <a:t>'Allen',</a:t>
            </a:r>
            <a:r>
              <a:rPr sz="1800" spc="-50" dirty="0">
                <a:latin typeface="Times New Roman"/>
                <a:cs typeface="Times New Roman"/>
              </a:rPr>
              <a:t> </a:t>
            </a:r>
            <a:r>
              <a:rPr sz="1800" dirty="0">
                <a:latin typeface="Calibri"/>
                <a:cs typeface="Calibri"/>
              </a:rPr>
              <a:t>25,</a:t>
            </a:r>
            <a:r>
              <a:rPr sz="1800" spc="-60" dirty="0">
                <a:latin typeface="Times New Roman"/>
                <a:cs typeface="Times New Roman"/>
              </a:rPr>
              <a:t> </a:t>
            </a:r>
            <a:r>
              <a:rPr sz="1800" spc="-30" dirty="0">
                <a:latin typeface="Calibri"/>
                <a:cs typeface="Calibri"/>
              </a:rPr>
              <a:t>'Texas',</a:t>
            </a:r>
            <a:r>
              <a:rPr sz="1800" spc="-70" dirty="0">
                <a:latin typeface="Times New Roman"/>
                <a:cs typeface="Times New Roman"/>
              </a:rPr>
              <a:t> </a:t>
            </a:r>
            <a:r>
              <a:rPr sz="1800" dirty="0">
                <a:latin typeface="Calibri"/>
                <a:cs typeface="Calibri"/>
              </a:rPr>
              <a:t>15000.00</a:t>
            </a:r>
            <a:r>
              <a:rPr sz="1800" spc="-65" dirty="0">
                <a:latin typeface="Times New Roman"/>
                <a:cs typeface="Times New Roman"/>
              </a:rPr>
              <a:t> </a:t>
            </a:r>
            <a:r>
              <a:rPr sz="1800" spc="-20" dirty="0">
                <a:latin typeface="Calibri"/>
                <a:cs typeface="Calibri"/>
              </a:rPr>
              <a:t>)");</a:t>
            </a:r>
            <a:endParaRPr sz="1800" dirty="0">
              <a:latin typeface="Calibri"/>
              <a:cs typeface="Calibri"/>
            </a:endParaRPr>
          </a:p>
          <a:p>
            <a:pPr marL="12065" marR="1432560" lvl="1">
              <a:lnSpc>
                <a:spcPct val="100000"/>
              </a:lnSpc>
              <a:tabLst>
                <a:tab pos="326390" algn="l"/>
                <a:tab pos="354965" algn="l"/>
              </a:tabLst>
            </a:pPr>
            <a:r>
              <a:rPr sz="1800" dirty="0">
                <a:latin typeface="Microsoft Sans Serif"/>
                <a:cs typeface="Microsoft Sans Serif"/>
              </a:rPr>
              <a:t>	</a:t>
            </a:r>
            <a:r>
              <a:rPr sz="1800" spc="-10" dirty="0">
                <a:latin typeface="Calibri"/>
                <a:cs typeface="Calibri"/>
              </a:rPr>
              <a:t>conn.execute("INSERT</a:t>
            </a:r>
            <a:r>
              <a:rPr sz="1800" spc="-60" dirty="0">
                <a:latin typeface="Times New Roman"/>
                <a:cs typeface="Times New Roman"/>
              </a:rPr>
              <a:t> </a:t>
            </a:r>
            <a:r>
              <a:rPr sz="1800" dirty="0">
                <a:latin typeface="Calibri"/>
                <a:cs typeface="Calibri"/>
              </a:rPr>
              <a:t>INTO</a:t>
            </a:r>
            <a:r>
              <a:rPr sz="1800" spc="-70" dirty="0">
                <a:latin typeface="Times New Roman"/>
                <a:cs typeface="Times New Roman"/>
              </a:rPr>
              <a:t> </a:t>
            </a:r>
            <a:r>
              <a:rPr sz="1800" spc="-25" dirty="0">
                <a:latin typeface="Calibri"/>
                <a:cs typeface="Calibri"/>
              </a:rPr>
              <a:t>COMPANY</a:t>
            </a:r>
            <a:r>
              <a:rPr sz="1800" spc="-80" dirty="0">
                <a:latin typeface="Times New Roman"/>
                <a:cs typeface="Times New Roman"/>
              </a:rPr>
              <a:t> </a:t>
            </a:r>
            <a:r>
              <a:rPr sz="1800" spc="-10" dirty="0">
                <a:latin typeface="Calibri"/>
                <a:cs typeface="Calibri"/>
              </a:rPr>
              <a:t>(ID,NAME,AGE,ADDRESS,SALARY)</a:t>
            </a:r>
            <a:r>
              <a:rPr sz="1800" spc="-40" dirty="0">
                <a:latin typeface="Times New Roman"/>
                <a:cs typeface="Times New Roman"/>
              </a:rPr>
              <a:t> </a:t>
            </a:r>
            <a:r>
              <a:rPr sz="1800" spc="-50" dirty="0">
                <a:latin typeface="Calibri"/>
                <a:cs typeface="Calibri"/>
              </a:rPr>
              <a:t>\</a:t>
            </a:r>
            <a:r>
              <a:rPr sz="1800" spc="-50" dirty="0">
                <a:latin typeface="Times New Roman"/>
                <a:cs typeface="Times New Roman"/>
              </a:rPr>
              <a:t> </a:t>
            </a:r>
            <a:r>
              <a:rPr sz="1800" spc="-25" dirty="0">
                <a:latin typeface="Calibri"/>
                <a:cs typeface="Calibri"/>
              </a:rPr>
              <a:t>VALUES</a:t>
            </a:r>
            <a:r>
              <a:rPr sz="1800" spc="-70" dirty="0">
                <a:latin typeface="Times New Roman"/>
                <a:cs typeface="Times New Roman"/>
              </a:rPr>
              <a:t> </a:t>
            </a:r>
            <a:r>
              <a:rPr sz="1800" dirty="0">
                <a:latin typeface="Calibri"/>
                <a:cs typeface="Calibri"/>
              </a:rPr>
              <a:t>(3,</a:t>
            </a:r>
            <a:r>
              <a:rPr sz="1800" spc="-50" dirty="0">
                <a:latin typeface="Times New Roman"/>
                <a:cs typeface="Times New Roman"/>
              </a:rPr>
              <a:t> </a:t>
            </a:r>
            <a:r>
              <a:rPr sz="1800" spc="-25" dirty="0">
                <a:latin typeface="Calibri"/>
                <a:cs typeface="Calibri"/>
              </a:rPr>
              <a:t>'Teddy',</a:t>
            </a:r>
            <a:r>
              <a:rPr sz="1800" spc="-65" dirty="0">
                <a:latin typeface="Times New Roman"/>
                <a:cs typeface="Times New Roman"/>
              </a:rPr>
              <a:t> </a:t>
            </a:r>
            <a:r>
              <a:rPr sz="1800" dirty="0">
                <a:latin typeface="Calibri"/>
                <a:cs typeface="Calibri"/>
              </a:rPr>
              <a:t>23,</a:t>
            </a:r>
            <a:r>
              <a:rPr sz="1800" spc="-60" dirty="0">
                <a:latin typeface="Times New Roman"/>
                <a:cs typeface="Times New Roman"/>
              </a:rPr>
              <a:t> </a:t>
            </a:r>
            <a:r>
              <a:rPr sz="1800" spc="-10" dirty="0">
                <a:latin typeface="Calibri"/>
                <a:cs typeface="Calibri"/>
              </a:rPr>
              <a:t>'Norway',</a:t>
            </a:r>
            <a:r>
              <a:rPr sz="1800" spc="-55" dirty="0">
                <a:latin typeface="Times New Roman"/>
                <a:cs typeface="Times New Roman"/>
              </a:rPr>
              <a:t> </a:t>
            </a:r>
            <a:r>
              <a:rPr sz="1800" dirty="0">
                <a:latin typeface="Calibri"/>
                <a:cs typeface="Calibri"/>
              </a:rPr>
              <a:t>20000.00</a:t>
            </a:r>
            <a:r>
              <a:rPr sz="1800" spc="-65" dirty="0">
                <a:latin typeface="Times New Roman"/>
                <a:cs typeface="Times New Roman"/>
              </a:rPr>
              <a:t> </a:t>
            </a:r>
            <a:r>
              <a:rPr sz="1800" spc="-20" dirty="0">
                <a:latin typeface="Calibri"/>
                <a:cs typeface="Calibri"/>
              </a:rPr>
              <a:t>)");</a:t>
            </a:r>
            <a:endParaRPr sz="1800" dirty="0">
              <a:latin typeface="Calibri"/>
              <a:cs typeface="Calibri"/>
            </a:endParaRPr>
          </a:p>
          <a:p>
            <a:pPr marL="12700" lvl="1">
              <a:lnSpc>
                <a:spcPct val="100000"/>
              </a:lnSpc>
              <a:tabLst>
                <a:tab pos="354965" algn="l"/>
              </a:tabLst>
            </a:pPr>
            <a:r>
              <a:rPr sz="1800" spc="-10" dirty="0">
                <a:latin typeface="Calibri"/>
                <a:cs typeface="Calibri"/>
              </a:rPr>
              <a:t>conn.execute("INSERT</a:t>
            </a:r>
            <a:r>
              <a:rPr sz="1800" spc="-60" dirty="0">
                <a:latin typeface="Times New Roman"/>
                <a:cs typeface="Times New Roman"/>
              </a:rPr>
              <a:t> </a:t>
            </a:r>
            <a:r>
              <a:rPr sz="1800" dirty="0">
                <a:latin typeface="Calibri"/>
                <a:cs typeface="Calibri"/>
              </a:rPr>
              <a:t>INTO</a:t>
            </a:r>
            <a:r>
              <a:rPr sz="1800" spc="-70" dirty="0">
                <a:latin typeface="Times New Roman"/>
                <a:cs typeface="Times New Roman"/>
              </a:rPr>
              <a:t> </a:t>
            </a:r>
            <a:r>
              <a:rPr sz="1800" spc="-25" dirty="0">
                <a:latin typeface="Calibri"/>
                <a:cs typeface="Calibri"/>
              </a:rPr>
              <a:t>COMPANY</a:t>
            </a:r>
            <a:r>
              <a:rPr sz="1800" spc="-80" dirty="0">
                <a:latin typeface="Times New Roman"/>
                <a:cs typeface="Times New Roman"/>
              </a:rPr>
              <a:t> </a:t>
            </a:r>
            <a:r>
              <a:rPr sz="1800" spc="-10" dirty="0">
                <a:latin typeface="Calibri"/>
                <a:cs typeface="Calibri"/>
              </a:rPr>
              <a:t>(ID,NAME,AGE,ADDRESS,SALARY)</a:t>
            </a:r>
            <a:r>
              <a:rPr sz="1800" spc="-40" dirty="0">
                <a:latin typeface="Times New Roman"/>
                <a:cs typeface="Times New Roman"/>
              </a:rPr>
              <a:t> </a:t>
            </a:r>
            <a:r>
              <a:rPr sz="1800" spc="-50" dirty="0">
                <a:latin typeface="Calibri"/>
                <a:cs typeface="Calibri"/>
              </a:rPr>
              <a:t>\</a:t>
            </a:r>
            <a:endParaRPr sz="1800" dirty="0">
              <a:latin typeface="Calibri"/>
              <a:cs typeface="Calibri"/>
            </a:endParaRPr>
          </a:p>
          <a:p>
            <a:pPr marL="326390">
              <a:lnSpc>
                <a:spcPct val="100000"/>
              </a:lnSpc>
            </a:pPr>
            <a:r>
              <a:rPr sz="1800" spc="-25" dirty="0">
                <a:latin typeface="Calibri"/>
                <a:cs typeface="Calibri"/>
              </a:rPr>
              <a:t>VALUES</a:t>
            </a:r>
            <a:r>
              <a:rPr sz="1800" spc="-65" dirty="0">
                <a:latin typeface="Times New Roman"/>
                <a:cs typeface="Times New Roman"/>
              </a:rPr>
              <a:t> </a:t>
            </a:r>
            <a:r>
              <a:rPr sz="1800" dirty="0">
                <a:latin typeface="Calibri"/>
                <a:cs typeface="Calibri"/>
              </a:rPr>
              <a:t>(4,</a:t>
            </a:r>
            <a:r>
              <a:rPr sz="1800" spc="-45" dirty="0">
                <a:latin typeface="Times New Roman"/>
                <a:cs typeface="Times New Roman"/>
              </a:rPr>
              <a:t> </a:t>
            </a:r>
            <a:r>
              <a:rPr sz="1800" dirty="0">
                <a:latin typeface="Calibri"/>
                <a:cs typeface="Calibri"/>
              </a:rPr>
              <a:t>'Mark',</a:t>
            </a:r>
            <a:r>
              <a:rPr sz="1800" spc="-60" dirty="0">
                <a:latin typeface="Times New Roman"/>
                <a:cs typeface="Times New Roman"/>
              </a:rPr>
              <a:t> </a:t>
            </a:r>
            <a:r>
              <a:rPr sz="1800" dirty="0">
                <a:latin typeface="Calibri"/>
                <a:cs typeface="Calibri"/>
              </a:rPr>
              <a:t>25,</a:t>
            </a:r>
            <a:r>
              <a:rPr sz="1800" spc="-60" dirty="0">
                <a:latin typeface="Times New Roman"/>
                <a:cs typeface="Times New Roman"/>
              </a:rPr>
              <a:t> </a:t>
            </a:r>
            <a:r>
              <a:rPr sz="1800" spc="-10" dirty="0">
                <a:latin typeface="Calibri"/>
                <a:cs typeface="Calibri"/>
              </a:rPr>
              <a:t>'Rich-</a:t>
            </a:r>
            <a:r>
              <a:rPr sz="1800" dirty="0">
                <a:latin typeface="Calibri"/>
                <a:cs typeface="Calibri"/>
              </a:rPr>
              <a:t>Mond</a:t>
            </a:r>
            <a:r>
              <a:rPr sz="1800" spc="-30" dirty="0">
                <a:latin typeface="Times New Roman"/>
                <a:cs typeface="Times New Roman"/>
              </a:rPr>
              <a:t> </a:t>
            </a:r>
            <a:r>
              <a:rPr sz="1800" dirty="0">
                <a:latin typeface="Calibri"/>
                <a:cs typeface="Calibri"/>
              </a:rPr>
              <a:t>',</a:t>
            </a:r>
            <a:r>
              <a:rPr sz="1800" spc="-50" dirty="0">
                <a:latin typeface="Times New Roman"/>
                <a:cs typeface="Times New Roman"/>
              </a:rPr>
              <a:t> </a:t>
            </a:r>
            <a:r>
              <a:rPr sz="1800" dirty="0">
                <a:latin typeface="Calibri"/>
                <a:cs typeface="Calibri"/>
              </a:rPr>
              <a:t>65000.00</a:t>
            </a:r>
            <a:r>
              <a:rPr sz="1800" spc="-65" dirty="0">
                <a:latin typeface="Times New Roman"/>
                <a:cs typeface="Times New Roman"/>
              </a:rPr>
              <a:t> </a:t>
            </a:r>
            <a:r>
              <a:rPr sz="1800" spc="-20" dirty="0">
                <a:latin typeface="Calibri"/>
                <a:cs typeface="Calibri"/>
              </a:rPr>
              <a:t>)");</a:t>
            </a:r>
            <a:endParaRPr sz="1800" dirty="0">
              <a:latin typeface="Calibri"/>
              <a:cs typeface="Calibri"/>
            </a:endParaRPr>
          </a:p>
          <a:p>
            <a:pPr marL="12700" lvl="1">
              <a:lnSpc>
                <a:spcPct val="100000"/>
              </a:lnSpc>
              <a:tabLst>
                <a:tab pos="354965" algn="l"/>
              </a:tabLst>
            </a:pPr>
            <a:r>
              <a:rPr sz="1800" spc="-10" dirty="0">
                <a:latin typeface="Calibri"/>
                <a:cs typeface="Calibri"/>
              </a:rPr>
              <a:t>conn.commit()</a:t>
            </a:r>
            <a:endParaRPr sz="1800" dirty="0">
              <a:latin typeface="Calibri"/>
              <a:cs typeface="Calibri"/>
            </a:endParaRPr>
          </a:p>
          <a:p>
            <a:pPr marL="12700" lvl="1">
              <a:lnSpc>
                <a:spcPct val="100000"/>
              </a:lnSpc>
              <a:tabLst>
                <a:tab pos="354965" algn="l"/>
              </a:tabLst>
            </a:pPr>
            <a:r>
              <a:rPr sz="1800" dirty="0">
                <a:latin typeface="Calibri"/>
                <a:cs typeface="Calibri"/>
              </a:rPr>
              <a:t>print</a:t>
            </a:r>
            <a:r>
              <a:rPr sz="1800" spc="-100" dirty="0">
                <a:latin typeface="Times New Roman"/>
                <a:cs typeface="Times New Roman"/>
              </a:rPr>
              <a:t> </a:t>
            </a:r>
            <a:r>
              <a:rPr sz="1800" spc="-10" dirty="0">
                <a:latin typeface="Calibri"/>
                <a:cs typeface="Calibri"/>
              </a:rPr>
              <a:t>"Records</a:t>
            </a:r>
            <a:r>
              <a:rPr sz="1800" spc="-90" dirty="0">
                <a:latin typeface="Times New Roman"/>
                <a:cs typeface="Times New Roman"/>
              </a:rPr>
              <a:t> </a:t>
            </a:r>
            <a:r>
              <a:rPr sz="1800" spc="-10" dirty="0">
                <a:latin typeface="Calibri"/>
                <a:cs typeface="Calibri"/>
              </a:rPr>
              <a:t>created</a:t>
            </a:r>
            <a:r>
              <a:rPr sz="1800" spc="-90" dirty="0">
                <a:latin typeface="Times New Roman"/>
                <a:cs typeface="Times New Roman"/>
              </a:rPr>
              <a:t> </a:t>
            </a:r>
            <a:r>
              <a:rPr sz="1800" spc="-10" dirty="0">
                <a:latin typeface="Calibri"/>
                <a:cs typeface="Calibri"/>
              </a:rPr>
              <a:t>successfully";</a:t>
            </a:r>
            <a:endParaRPr sz="1800" dirty="0">
              <a:latin typeface="Calibri"/>
              <a:cs typeface="Calibri"/>
            </a:endParaRPr>
          </a:p>
          <a:p>
            <a:pPr marL="12700" lvl="1">
              <a:lnSpc>
                <a:spcPct val="100000"/>
              </a:lnSpc>
              <a:tabLst>
                <a:tab pos="354965" algn="l"/>
              </a:tabLst>
            </a:pPr>
            <a:r>
              <a:rPr sz="1800" spc="-10" dirty="0">
                <a:latin typeface="Calibri"/>
                <a:cs typeface="Calibri"/>
              </a:rPr>
              <a:t>conn.close()</a:t>
            </a:r>
            <a:endParaRPr sz="1800" dirty="0">
              <a:latin typeface="Calibri"/>
              <a:cs typeface="Calibri"/>
            </a:endParaRPr>
          </a:p>
          <a:p>
            <a:pPr marL="12700">
              <a:lnSpc>
                <a:spcPct val="100000"/>
              </a:lnSpc>
              <a:spcBef>
                <a:spcPts val="2165"/>
              </a:spcBef>
            </a:pPr>
            <a:r>
              <a:rPr sz="1800" b="1" spc="-10" dirty="0">
                <a:latin typeface="Calibri"/>
                <a:cs typeface="Calibri"/>
              </a:rPr>
              <a:t>Output:</a:t>
            </a:r>
            <a:endParaRPr sz="1800" dirty="0">
              <a:latin typeface="Calibri"/>
              <a:cs typeface="Calibri"/>
            </a:endParaRPr>
          </a:p>
          <a:p>
            <a:pPr marL="12700" marR="5850890">
              <a:lnSpc>
                <a:spcPct val="100000"/>
              </a:lnSpc>
            </a:pPr>
            <a:r>
              <a:rPr sz="1800" dirty="0">
                <a:latin typeface="Calibri"/>
                <a:cs typeface="Calibri"/>
              </a:rPr>
              <a:t>Opened</a:t>
            </a:r>
            <a:r>
              <a:rPr sz="1800" spc="-80" dirty="0">
                <a:latin typeface="Times New Roman"/>
                <a:cs typeface="Times New Roman"/>
              </a:rPr>
              <a:t> </a:t>
            </a:r>
            <a:r>
              <a:rPr sz="1800" spc="-10" dirty="0">
                <a:latin typeface="Calibri"/>
                <a:cs typeface="Calibri"/>
              </a:rPr>
              <a:t>database</a:t>
            </a:r>
            <a:r>
              <a:rPr sz="1800" spc="-95" dirty="0">
                <a:latin typeface="Times New Roman"/>
                <a:cs typeface="Times New Roman"/>
              </a:rPr>
              <a:t> </a:t>
            </a:r>
            <a:r>
              <a:rPr sz="1800" spc="-10" dirty="0">
                <a:latin typeface="Calibri"/>
                <a:cs typeface="Calibri"/>
              </a:rPr>
              <a:t>successfully</a:t>
            </a:r>
            <a:r>
              <a:rPr sz="1800" spc="-10" dirty="0">
                <a:latin typeface="Times New Roman"/>
                <a:cs typeface="Times New Roman"/>
              </a:rPr>
              <a:t> </a:t>
            </a:r>
            <a:r>
              <a:rPr sz="1800" spc="-10" dirty="0">
                <a:latin typeface="Calibri"/>
                <a:cs typeface="Calibri"/>
              </a:rPr>
              <a:t>Records</a:t>
            </a:r>
            <a:r>
              <a:rPr sz="1800" spc="-90" dirty="0">
                <a:latin typeface="Times New Roman"/>
                <a:cs typeface="Times New Roman"/>
              </a:rPr>
              <a:t> </a:t>
            </a:r>
            <a:r>
              <a:rPr sz="1800" spc="-10" dirty="0">
                <a:latin typeface="Calibri"/>
                <a:cs typeface="Calibri"/>
              </a:rPr>
              <a:t>created</a:t>
            </a:r>
            <a:r>
              <a:rPr sz="1800" spc="-90" dirty="0">
                <a:latin typeface="Times New Roman"/>
                <a:cs typeface="Times New Roman"/>
              </a:rPr>
              <a:t> </a:t>
            </a:r>
            <a:r>
              <a:rPr sz="1800" spc="-10" dirty="0">
                <a:latin typeface="Calibri"/>
                <a:cs typeface="Calibri"/>
              </a:rPr>
              <a:t>successfully</a:t>
            </a:r>
            <a:endParaRPr sz="1800" dirty="0">
              <a:latin typeface="Calibri"/>
              <a:cs typeface="Calibri"/>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140" y="86354"/>
            <a:ext cx="2981960" cy="452120"/>
          </a:xfrm>
          <a:prstGeom prst="rect">
            <a:avLst/>
          </a:prstGeom>
        </p:spPr>
        <p:txBody>
          <a:bodyPr vert="horz" wrap="square" lIns="0" tIns="12065" rIns="0" bIns="0" rtlCol="0">
            <a:spAutoFit/>
          </a:bodyPr>
          <a:lstStyle/>
          <a:p>
            <a:pPr marL="12700">
              <a:lnSpc>
                <a:spcPct val="100000"/>
              </a:lnSpc>
              <a:spcBef>
                <a:spcPts val="95"/>
              </a:spcBef>
            </a:pPr>
            <a:r>
              <a:rPr sz="2800" dirty="0"/>
              <a:t>2.</a:t>
            </a:r>
            <a:r>
              <a:rPr sz="2800" b="0" spc="-130" dirty="0">
                <a:latin typeface="Times New Roman"/>
                <a:cs typeface="Times New Roman"/>
              </a:rPr>
              <a:t> </a:t>
            </a:r>
            <a:r>
              <a:rPr sz="2800" dirty="0"/>
              <a:t>SELECT</a:t>
            </a:r>
            <a:r>
              <a:rPr sz="2800" b="0" spc="-125" dirty="0">
                <a:latin typeface="Times New Roman"/>
                <a:cs typeface="Times New Roman"/>
              </a:rPr>
              <a:t> </a:t>
            </a:r>
            <a:r>
              <a:rPr sz="2800" spc="-10" dirty="0"/>
              <a:t>Operation</a:t>
            </a:r>
            <a:endParaRPr sz="2800">
              <a:latin typeface="Times New Roman"/>
              <a:cs typeface="Times New Roman"/>
            </a:endParaRPr>
          </a:p>
        </p:txBody>
      </p:sp>
      <p:sp>
        <p:nvSpPr>
          <p:cNvPr id="3" name="object 3"/>
          <p:cNvSpPr txBox="1"/>
          <p:nvPr/>
        </p:nvSpPr>
        <p:spPr>
          <a:xfrm>
            <a:off x="2209800" y="685800"/>
            <a:ext cx="8575040" cy="5323840"/>
          </a:xfrm>
          <a:prstGeom prst="rect">
            <a:avLst/>
          </a:prstGeom>
        </p:spPr>
        <p:txBody>
          <a:bodyPr vert="horz" wrap="square" lIns="0" tIns="12065" rIns="0" bIns="0" rtlCol="0">
            <a:spAutoFit/>
          </a:bodyPr>
          <a:lstStyle/>
          <a:p>
            <a:pPr marL="12700">
              <a:lnSpc>
                <a:spcPts val="2375"/>
              </a:lnSpc>
              <a:spcBef>
                <a:spcPts val="95"/>
              </a:spcBef>
            </a:pPr>
            <a:r>
              <a:rPr sz="2200" spc="-10" dirty="0">
                <a:latin typeface="Calibri"/>
                <a:cs typeface="Calibri"/>
              </a:rPr>
              <a:t>Following</a:t>
            </a:r>
            <a:r>
              <a:rPr sz="2200" spc="-105" dirty="0">
                <a:latin typeface="Times New Roman"/>
                <a:cs typeface="Times New Roman"/>
              </a:rPr>
              <a:t> </a:t>
            </a:r>
            <a:r>
              <a:rPr sz="2200" dirty="0">
                <a:latin typeface="Calibri"/>
                <a:cs typeface="Calibri"/>
              </a:rPr>
              <a:t>Python</a:t>
            </a:r>
            <a:r>
              <a:rPr sz="2200" spc="-85" dirty="0">
                <a:latin typeface="Times New Roman"/>
                <a:cs typeface="Times New Roman"/>
              </a:rPr>
              <a:t> </a:t>
            </a:r>
            <a:r>
              <a:rPr sz="2200" spc="-20" dirty="0">
                <a:latin typeface="Calibri"/>
                <a:cs typeface="Calibri"/>
              </a:rPr>
              <a:t>program</a:t>
            </a:r>
            <a:r>
              <a:rPr sz="2200" spc="-95" dirty="0">
                <a:latin typeface="Times New Roman"/>
                <a:cs typeface="Times New Roman"/>
              </a:rPr>
              <a:t> </a:t>
            </a:r>
            <a:r>
              <a:rPr sz="2200" spc="-10" dirty="0">
                <a:latin typeface="Calibri"/>
                <a:cs typeface="Calibri"/>
              </a:rPr>
              <a:t>shows</a:t>
            </a:r>
            <a:r>
              <a:rPr sz="2200" spc="-75" dirty="0">
                <a:latin typeface="Times New Roman"/>
                <a:cs typeface="Times New Roman"/>
              </a:rPr>
              <a:t> </a:t>
            </a:r>
            <a:r>
              <a:rPr sz="2200" dirty="0">
                <a:latin typeface="Calibri"/>
                <a:cs typeface="Calibri"/>
              </a:rPr>
              <a:t>how</a:t>
            </a:r>
            <a:r>
              <a:rPr sz="2200" spc="-90" dirty="0">
                <a:latin typeface="Times New Roman"/>
                <a:cs typeface="Times New Roman"/>
              </a:rPr>
              <a:t> </a:t>
            </a:r>
            <a:r>
              <a:rPr sz="2200" dirty="0">
                <a:latin typeface="Calibri"/>
                <a:cs typeface="Calibri"/>
              </a:rPr>
              <a:t>to</a:t>
            </a:r>
            <a:r>
              <a:rPr sz="2200" spc="-75" dirty="0">
                <a:latin typeface="Times New Roman"/>
                <a:cs typeface="Times New Roman"/>
              </a:rPr>
              <a:t> </a:t>
            </a:r>
            <a:r>
              <a:rPr sz="2200" spc="-20" dirty="0">
                <a:latin typeface="Calibri"/>
                <a:cs typeface="Calibri"/>
              </a:rPr>
              <a:t>fetch</a:t>
            </a:r>
            <a:r>
              <a:rPr sz="2200" spc="-85" dirty="0">
                <a:latin typeface="Times New Roman"/>
                <a:cs typeface="Times New Roman"/>
              </a:rPr>
              <a:t> </a:t>
            </a:r>
            <a:r>
              <a:rPr sz="2200" dirty="0">
                <a:latin typeface="Calibri"/>
                <a:cs typeface="Calibri"/>
              </a:rPr>
              <a:t>and</a:t>
            </a:r>
            <a:r>
              <a:rPr sz="2200" spc="-95" dirty="0">
                <a:latin typeface="Times New Roman"/>
                <a:cs typeface="Times New Roman"/>
              </a:rPr>
              <a:t> </a:t>
            </a:r>
            <a:r>
              <a:rPr sz="2200" dirty="0">
                <a:latin typeface="Calibri"/>
                <a:cs typeface="Calibri"/>
              </a:rPr>
              <a:t>display</a:t>
            </a:r>
            <a:r>
              <a:rPr sz="2200" spc="-105" dirty="0">
                <a:latin typeface="Times New Roman"/>
                <a:cs typeface="Times New Roman"/>
              </a:rPr>
              <a:t> </a:t>
            </a:r>
            <a:r>
              <a:rPr sz="2200" spc="-10" dirty="0">
                <a:latin typeface="Calibri"/>
                <a:cs typeface="Calibri"/>
              </a:rPr>
              <a:t>records</a:t>
            </a:r>
            <a:r>
              <a:rPr sz="2200" spc="-105" dirty="0">
                <a:latin typeface="Times New Roman"/>
                <a:cs typeface="Times New Roman"/>
              </a:rPr>
              <a:t> </a:t>
            </a:r>
            <a:r>
              <a:rPr sz="2200" dirty="0">
                <a:latin typeface="Calibri"/>
                <a:cs typeface="Calibri"/>
              </a:rPr>
              <a:t>from</a:t>
            </a:r>
            <a:r>
              <a:rPr sz="2200" spc="-90" dirty="0">
                <a:latin typeface="Times New Roman"/>
                <a:cs typeface="Times New Roman"/>
              </a:rPr>
              <a:t> </a:t>
            </a:r>
            <a:r>
              <a:rPr sz="2200" spc="-25" dirty="0">
                <a:latin typeface="Calibri"/>
                <a:cs typeface="Calibri"/>
              </a:rPr>
              <a:t>the</a:t>
            </a:r>
            <a:endParaRPr sz="2200" dirty="0">
              <a:latin typeface="Calibri"/>
              <a:cs typeface="Calibri"/>
            </a:endParaRPr>
          </a:p>
          <a:p>
            <a:pPr marL="355600">
              <a:lnSpc>
                <a:spcPts val="2375"/>
              </a:lnSpc>
            </a:pPr>
            <a:r>
              <a:rPr sz="2200" spc="-35" dirty="0">
                <a:latin typeface="Calibri"/>
                <a:cs typeface="Calibri"/>
              </a:rPr>
              <a:t>COMPANY</a:t>
            </a:r>
            <a:r>
              <a:rPr sz="2200" spc="-75" dirty="0">
                <a:latin typeface="Times New Roman"/>
                <a:cs typeface="Times New Roman"/>
              </a:rPr>
              <a:t> </a:t>
            </a:r>
            <a:r>
              <a:rPr sz="2200" dirty="0">
                <a:latin typeface="Calibri"/>
                <a:cs typeface="Calibri"/>
              </a:rPr>
              <a:t>table</a:t>
            </a:r>
            <a:r>
              <a:rPr sz="2200" spc="-90" dirty="0">
                <a:latin typeface="Times New Roman"/>
                <a:cs typeface="Times New Roman"/>
              </a:rPr>
              <a:t> </a:t>
            </a:r>
            <a:r>
              <a:rPr sz="2200" spc="-10" dirty="0">
                <a:latin typeface="Calibri"/>
                <a:cs typeface="Calibri"/>
              </a:rPr>
              <a:t>created</a:t>
            </a:r>
            <a:r>
              <a:rPr sz="2200" spc="-95" dirty="0">
                <a:latin typeface="Times New Roman"/>
                <a:cs typeface="Times New Roman"/>
              </a:rPr>
              <a:t> </a:t>
            </a:r>
            <a:r>
              <a:rPr sz="2200" dirty="0">
                <a:latin typeface="Calibri"/>
                <a:cs typeface="Calibri"/>
              </a:rPr>
              <a:t>in</a:t>
            </a:r>
            <a:r>
              <a:rPr sz="2200" spc="-95" dirty="0">
                <a:latin typeface="Times New Roman"/>
                <a:cs typeface="Times New Roman"/>
              </a:rPr>
              <a:t> </a:t>
            </a:r>
            <a:r>
              <a:rPr sz="2200" dirty="0">
                <a:latin typeface="Calibri"/>
                <a:cs typeface="Calibri"/>
              </a:rPr>
              <a:t>the</a:t>
            </a:r>
            <a:r>
              <a:rPr sz="2200" spc="-85" dirty="0">
                <a:latin typeface="Times New Roman"/>
                <a:cs typeface="Times New Roman"/>
              </a:rPr>
              <a:t> </a:t>
            </a:r>
            <a:r>
              <a:rPr sz="2200" dirty="0">
                <a:latin typeface="Calibri"/>
                <a:cs typeface="Calibri"/>
              </a:rPr>
              <a:t>above</a:t>
            </a:r>
            <a:r>
              <a:rPr sz="2200" spc="-90" dirty="0">
                <a:latin typeface="Times New Roman"/>
                <a:cs typeface="Times New Roman"/>
              </a:rPr>
              <a:t> </a:t>
            </a:r>
            <a:r>
              <a:rPr sz="2200" spc="-10" dirty="0">
                <a:latin typeface="Calibri"/>
                <a:cs typeface="Calibri"/>
              </a:rPr>
              <a:t>example.</a:t>
            </a:r>
            <a:endParaRPr sz="2200" dirty="0">
              <a:latin typeface="Calibri"/>
              <a:cs typeface="Calibri"/>
            </a:endParaRPr>
          </a:p>
          <a:p>
            <a:pPr marL="12700">
              <a:lnSpc>
                <a:spcPct val="100000"/>
              </a:lnSpc>
              <a:spcBef>
                <a:spcPts val="2640"/>
              </a:spcBef>
            </a:pPr>
            <a:r>
              <a:rPr sz="2200" spc="-10" dirty="0">
                <a:latin typeface="Calibri"/>
                <a:cs typeface="Calibri"/>
              </a:rPr>
              <a:t>#!/usr/bin/python</a:t>
            </a:r>
            <a:endParaRPr sz="2200" dirty="0">
              <a:latin typeface="Calibri"/>
              <a:cs typeface="Calibri"/>
            </a:endParaRPr>
          </a:p>
          <a:p>
            <a:pPr marL="12700">
              <a:lnSpc>
                <a:spcPct val="100000"/>
              </a:lnSpc>
              <a:spcBef>
                <a:spcPts val="5"/>
              </a:spcBef>
            </a:pPr>
            <a:r>
              <a:rPr sz="2200" dirty="0">
                <a:latin typeface="Calibri"/>
                <a:cs typeface="Calibri"/>
              </a:rPr>
              <a:t>import</a:t>
            </a:r>
            <a:r>
              <a:rPr sz="2200" spc="-125" dirty="0">
                <a:latin typeface="Times New Roman"/>
                <a:cs typeface="Times New Roman"/>
              </a:rPr>
              <a:t> </a:t>
            </a:r>
            <a:r>
              <a:rPr sz="2200" spc="-10" dirty="0">
                <a:latin typeface="Calibri"/>
                <a:cs typeface="Calibri"/>
              </a:rPr>
              <a:t>sqlite3</a:t>
            </a:r>
            <a:endParaRPr sz="2200" dirty="0">
              <a:latin typeface="Calibri"/>
              <a:cs typeface="Calibri"/>
            </a:endParaRPr>
          </a:p>
          <a:p>
            <a:pPr marL="12700">
              <a:lnSpc>
                <a:spcPct val="100000"/>
              </a:lnSpc>
            </a:pPr>
            <a:r>
              <a:rPr sz="2200" dirty="0">
                <a:latin typeface="Calibri"/>
                <a:cs typeface="Calibri"/>
              </a:rPr>
              <a:t>conn</a:t>
            </a:r>
            <a:r>
              <a:rPr sz="2200" spc="-75" dirty="0">
                <a:latin typeface="Times New Roman"/>
                <a:cs typeface="Times New Roman"/>
              </a:rPr>
              <a:t> </a:t>
            </a:r>
            <a:r>
              <a:rPr sz="2200" dirty="0">
                <a:latin typeface="Calibri"/>
                <a:cs typeface="Calibri"/>
              </a:rPr>
              <a:t>=</a:t>
            </a:r>
            <a:r>
              <a:rPr sz="2200" spc="-85" dirty="0">
                <a:latin typeface="Times New Roman"/>
                <a:cs typeface="Times New Roman"/>
              </a:rPr>
              <a:t> </a:t>
            </a:r>
            <a:r>
              <a:rPr sz="2200" spc="-10" dirty="0">
                <a:latin typeface="Calibri"/>
                <a:cs typeface="Calibri"/>
              </a:rPr>
              <a:t>sqlite3.connect('test.db')</a:t>
            </a:r>
            <a:endParaRPr sz="2200" dirty="0">
              <a:latin typeface="Calibri"/>
              <a:cs typeface="Calibri"/>
            </a:endParaRPr>
          </a:p>
          <a:p>
            <a:pPr marL="12700">
              <a:lnSpc>
                <a:spcPct val="100000"/>
              </a:lnSpc>
            </a:pPr>
            <a:r>
              <a:rPr sz="2200" dirty="0">
                <a:latin typeface="Calibri"/>
                <a:cs typeface="Calibri"/>
              </a:rPr>
              <a:t>print</a:t>
            </a:r>
            <a:r>
              <a:rPr sz="2200" spc="-140" dirty="0">
                <a:latin typeface="Times New Roman"/>
                <a:cs typeface="Times New Roman"/>
              </a:rPr>
              <a:t> </a:t>
            </a:r>
            <a:r>
              <a:rPr sz="2200" dirty="0">
                <a:latin typeface="Calibri"/>
                <a:cs typeface="Calibri"/>
              </a:rPr>
              <a:t>"Opened</a:t>
            </a:r>
            <a:r>
              <a:rPr sz="2200" spc="-110" dirty="0">
                <a:latin typeface="Times New Roman"/>
                <a:cs typeface="Times New Roman"/>
              </a:rPr>
              <a:t> </a:t>
            </a:r>
            <a:r>
              <a:rPr sz="2200" dirty="0">
                <a:latin typeface="Calibri"/>
                <a:cs typeface="Calibri"/>
              </a:rPr>
              <a:t>database</a:t>
            </a:r>
            <a:r>
              <a:rPr sz="2200" spc="-130" dirty="0">
                <a:latin typeface="Times New Roman"/>
                <a:cs typeface="Times New Roman"/>
              </a:rPr>
              <a:t> </a:t>
            </a:r>
            <a:r>
              <a:rPr sz="2200" spc="-10" dirty="0">
                <a:latin typeface="Calibri"/>
                <a:cs typeface="Calibri"/>
              </a:rPr>
              <a:t>successfully";</a:t>
            </a:r>
            <a:endParaRPr sz="2200" dirty="0">
              <a:latin typeface="Calibri"/>
              <a:cs typeface="Calibri"/>
            </a:endParaRPr>
          </a:p>
          <a:p>
            <a:pPr marL="12700">
              <a:lnSpc>
                <a:spcPct val="100000"/>
              </a:lnSpc>
            </a:pPr>
            <a:r>
              <a:rPr sz="2200" dirty="0">
                <a:latin typeface="Calibri"/>
                <a:cs typeface="Calibri"/>
              </a:rPr>
              <a:t>cursor</a:t>
            </a:r>
            <a:r>
              <a:rPr sz="2200" spc="-100" dirty="0">
                <a:latin typeface="Times New Roman"/>
                <a:cs typeface="Times New Roman"/>
              </a:rPr>
              <a:t> </a:t>
            </a:r>
            <a:r>
              <a:rPr sz="2200" dirty="0">
                <a:latin typeface="Calibri"/>
                <a:cs typeface="Calibri"/>
              </a:rPr>
              <a:t>=</a:t>
            </a:r>
            <a:r>
              <a:rPr sz="2200" spc="-60" dirty="0">
                <a:latin typeface="Times New Roman"/>
                <a:cs typeface="Times New Roman"/>
              </a:rPr>
              <a:t> </a:t>
            </a:r>
            <a:r>
              <a:rPr sz="2200" spc="-20" dirty="0">
                <a:latin typeface="Calibri"/>
                <a:cs typeface="Calibri"/>
              </a:rPr>
              <a:t>conn.execute("SELECT</a:t>
            </a:r>
            <a:r>
              <a:rPr sz="2200" spc="-40" dirty="0">
                <a:latin typeface="Times New Roman"/>
                <a:cs typeface="Times New Roman"/>
              </a:rPr>
              <a:t> </a:t>
            </a:r>
            <a:r>
              <a:rPr sz="2200" dirty="0">
                <a:latin typeface="Calibri"/>
                <a:cs typeface="Calibri"/>
              </a:rPr>
              <a:t>id,</a:t>
            </a:r>
            <a:r>
              <a:rPr sz="2200" spc="-80" dirty="0">
                <a:latin typeface="Times New Roman"/>
                <a:cs typeface="Times New Roman"/>
              </a:rPr>
              <a:t> </a:t>
            </a:r>
            <a:r>
              <a:rPr sz="2200" dirty="0">
                <a:latin typeface="Calibri"/>
                <a:cs typeface="Calibri"/>
              </a:rPr>
              <a:t>name,</a:t>
            </a:r>
            <a:r>
              <a:rPr sz="2200" spc="-70" dirty="0">
                <a:latin typeface="Times New Roman"/>
                <a:cs typeface="Times New Roman"/>
              </a:rPr>
              <a:t> </a:t>
            </a:r>
            <a:r>
              <a:rPr sz="2200" dirty="0">
                <a:latin typeface="Calibri"/>
                <a:cs typeface="Calibri"/>
              </a:rPr>
              <a:t>address,</a:t>
            </a:r>
            <a:r>
              <a:rPr sz="2200" spc="-100" dirty="0">
                <a:latin typeface="Times New Roman"/>
                <a:cs typeface="Times New Roman"/>
              </a:rPr>
              <a:t> </a:t>
            </a:r>
            <a:r>
              <a:rPr sz="2200" dirty="0">
                <a:latin typeface="Calibri"/>
                <a:cs typeface="Calibri"/>
              </a:rPr>
              <a:t>salary</a:t>
            </a:r>
            <a:r>
              <a:rPr sz="2200" spc="-100" dirty="0">
                <a:latin typeface="Times New Roman"/>
                <a:cs typeface="Times New Roman"/>
              </a:rPr>
              <a:t> </a:t>
            </a:r>
            <a:r>
              <a:rPr sz="2200" dirty="0">
                <a:latin typeface="Calibri"/>
                <a:cs typeface="Calibri"/>
              </a:rPr>
              <a:t>from</a:t>
            </a:r>
            <a:r>
              <a:rPr sz="2200" spc="-80" dirty="0">
                <a:latin typeface="Times New Roman"/>
                <a:cs typeface="Times New Roman"/>
              </a:rPr>
              <a:t> </a:t>
            </a:r>
            <a:r>
              <a:rPr sz="2200" spc="-10" dirty="0">
                <a:latin typeface="Calibri"/>
                <a:cs typeface="Calibri"/>
              </a:rPr>
              <a:t>COMPANY")</a:t>
            </a:r>
            <a:endParaRPr sz="2200" dirty="0">
              <a:latin typeface="Calibri"/>
              <a:cs typeface="Calibri"/>
            </a:endParaRPr>
          </a:p>
          <a:p>
            <a:pPr marL="12700">
              <a:lnSpc>
                <a:spcPct val="100000"/>
              </a:lnSpc>
            </a:pPr>
            <a:r>
              <a:rPr sz="2200" dirty="0">
                <a:latin typeface="Calibri"/>
                <a:cs typeface="Calibri"/>
              </a:rPr>
              <a:t>for</a:t>
            </a:r>
            <a:r>
              <a:rPr sz="2200" spc="-95" dirty="0">
                <a:latin typeface="Times New Roman"/>
                <a:cs typeface="Times New Roman"/>
              </a:rPr>
              <a:t> </a:t>
            </a:r>
            <a:r>
              <a:rPr sz="2200" dirty="0">
                <a:latin typeface="Calibri"/>
                <a:cs typeface="Calibri"/>
              </a:rPr>
              <a:t>row</a:t>
            </a:r>
            <a:r>
              <a:rPr sz="2200" spc="-95" dirty="0">
                <a:latin typeface="Times New Roman"/>
                <a:cs typeface="Times New Roman"/>
              </a:rPr>
              <a:t> </a:t>
            </a:r>
            <a:r>
              <a:rPr sz="2200" dirty="0">
                <a:latin typeface="Calibri"/>
                <a:cs typeface="Calibri"/>
              </a:rPr>
              <a:t>in</a:t>
            </a:r>
            <a:r>
              <a:rPr sz="2200" spc="-105" dirty="0">
                <a:latin typeface="Times New Roman"/>
                <a:cs typeface="Times New Roman"/>
              </a:rPr>
              <a:t> </a:t>
            </a:r>
            <a:r>
              <a:rPr sz="2200" spc="-10" dirty="0">
                <a:latin typeface="Calibri"/>
                <a:cs typeface="Calibri"/>
              </a:rPr>
              <a:t>cursor:</a:t>
            </a:r>
            <a:endParaRPr sz="2200" dirty="0">
              <a:latin typeface="Calibri"/>
              <a:cs typeface="Calibri"/>
            </a:endParaRPr>
          </a:p>
          <a:p>
            <a:pPr marL="203200" marR="5661660">
              <a:lnSpc>
                <a:spcPct val="100000"/>
              </a:lnSpc>
            </a:pPr>
            <a:r>
              <a:rPr sz="2200" dirty="0">
                <a:latin typeface="Calibri"/>
                <a:cs typeface="Calibri"/>
              </a:rPr>
              <a:t>print</a:t>
            </a:r>
            <a:r>
              <a:rPr sz="2200" spc="-95" dirty="0">
                <a:latin typeface="Times New Roman"/>
                <a:cs typeface="Times New Roman"/>
              </a:rPr>
              <a:t> </a:t>
            </a:r>
            <a:r>
              <a:rPr sz="2200" dirty="0">
                <a:latin typeface="Calibri"/>
                <a:cs typeface="Calibri"/>
              </a:rPr>
              <a:t>"ID</a:t>
            </a:r>
            <a:r>
              <a:rPr sz="2200" spc="-75" dirty="0">
                <a:latin typeface="Times New Roman"/>
                <a:cs typeface="Times New Roman"/>
              </a:rPr>
              <a:t> </a:t>
            </a:r>
            <a:r>
              <a:rPr sz="2200" dirty="0">
                <a:latin typeface="Calibri"/>
                <a:cs typeface="Calibri"/>
              </a:rPr>
              <a:t>=</a:t>
            </a:r>
            <a:r>
              <a:rPr sz="2200" spc="-70" dirty="0">
                <a:latin typeface="Times New Roman"/>
                <a:cs typeface="Times New Roman"/>
              </a:rPr>
              <a:t> </a:t>
            </a:r>
            <a:r>
              <a:rPr sz="2200" dirty="0">
                <a:latin typeface="Calibri"/>
                <a:cs typeface="Calibri"/>
              </a:rPr>
              <a:t>",</a:t>
            </a:r>
            <a:r>
              <a:rPr sz="2200" spc="-85" dirty="0">
                <a:latin typeface="Times New Roman"/>
                <a:cs typeface="Times New Roman"/>
              </a:rPr>
              <a:t> </a:t>
            </a:r>
            <a:r>
              <a:rPr sz="2200" spc="-10" dirty="0">
                <a:latin typeface="Calibri"/>
                <a:cs typeface="Calibri"/>
              </a:rPr>
              <a:t>row[0]</a:t>
            </a:r>
            <a:r>
              <a:rPr sz="2200" spc="-10" dirty="0">
                <a:latin typeface="Times New Roman"/>
                <a:cs typeface="Times New Roman"/>
              </a:rPr>
              <a:t> </a:t>
            </a:r>
            <a:r>
              <a:rPr sz="2200" dirty="0">
                <a:latin typeface="Calibri"/>
                <a:cs typeface="Calibri"/>
              </a:rPr>
              <a:t>print</a:t>
            </a:r>
            <a:r>
              <a:rPr sz="2200" spc="-105" dirty="0">
                <a:latin typeface="Times New Roman"/>
                <a:cs typeface="Times New Roman"/>
              </a:rPr>
              <a:t> </a:t>
            </a:r>
            <a:r>
              <a:rPr sz="2200" dirty="0">
                <a:latin typeface="Calibri"/>
                <a:cs typeface="Calibri"/>
              </a:rPr>
              <a:t>"NAME</a:t>
            </a:r>
            <a:r>
              <a:rPr sz="2200" spc="-65" dirty="0">
                <a:latin typeface="Times New Roman"/>
                <a:cs typeface="Times New Roman"/>
              </a:rPr>
              <a:t> </a:t>
            </a:r>
            <a:r>
              <a:rPr sz="2200" dirty="0">
                <a:latin typeface="Calibri"/>
                <a:cs typeface="Calibri"/>
              </a:rPr>
              <a:t>=</a:t>
            </a:r>
            <a:r>
              <a:rPr sz="2200" spc="-95" dirty="0">
                <a:latin typeface="Times New Roman"/>
                <a:cs typeface="Times New Roman"/>
              </a:rPr>
              <a:t> </a:t>
            </a:r>
            <a:r>
              <a:rPr sz="2200" dirty="0">
                <a:latin typeface="Calibri"/>
                <a:cs typeface="Calibri"/>
              </a:rPr>
              <a:t>",</a:t>
            </a:r>
            <a:r>
              <a:rPr sz="2200" spc="-75" dirty="0">
                <a:latin typeface="Times New Roman"/>
                <a:cs typeface="Times New Roman"/>
              </a:rPr>
              <a:t> </a:t>
            </a:r>
            <a:r>
              <a:rPr sz="2200" spc="-10" dirty="0">
                <a:latin typeface="Calibri"/>
                <a:cs typeface="Calibri"/>
              </a:rPr>
              <a:t>row[1]</a:t>
            </a:r>
            <a:endParaRPr sz="2200" dirty="0">
              <a:latin typeface="Calibri"/>
              <a:cs typeface="Calibri"/>
            </a:endParaRPr>
          </a:p>
          <a:p>
            <a:pPr marL="203200">
              <a:lnSpc>
                <a:spcPct val="100000"/>
              </a:lnSpc>
            </a:pPr>
            <a:r>
              <a:rPr sz="2200" dirty="0">
                <a:latin typeface="Calibri"/>
                <a:cs typeface="Calibri"/>
              </a:rPr>
              <a:t>print</a:t>
            </a:r>
            <a:r>
              <a:rPr sz="2200" spc="-100" dirty="0">
                <a:latin typeface="Times New Roman"/>
                <a:cs typeface="Times New Roman"/>
              </a:rPr>
              <a:t> </a:t>
            </a:r>
            <a:r>
              <a:rPr sz="2200" spc="-10" dirty="0">
                <a:latin typeface="Calibri"/>
                <a:cs typeface="Calibri"/>
              </a:rPr>
              <a:t>"ADDRESS</a:t>
            </a:r>
            <a:r>
              <a:rPr sz="2200" spc="-55" dirty="0">
                <a:latin typeface="Times New Roman"/>
                <a:cs typeface="Times New Roman"/>
              </a:rPr>
              <a:t> </a:t>
            </a:r>
            <a:r>
              <a:rPr sz="2200" dirty="0">
                <a:latin typeface="Calibri"/>
                <a:cs typeface="Calibri"/>
              </a:rPr>
              <a:t>=</a:t>
            </a:r>
            <a:r>
              <a:rPr sz="2200" spc="-90" dirty="0">
                <a:latin typeface="Times New Roman"/>
                <a:cs typeface="Times New Roman"/>
              </a:rPr>
              <a:t> </a:t>
            </a:r>
            <a:r>
              <a:rPr sz="2200" dirty="0">
                <a:latin typeface="Calibri"/>
                <a:cs typeface="Calibri"/>
              </a:rPr>
              <a:t>",</a:t>
            </a:r>
            <a:r>
              <a:rPr sz="2200" spc="-70" dirty="0">
                <a:latin typeface="Times New Roman"/>
                <a:cs typeface="Times New Roman"/>
              </a:rPr>
              <a:t> </a:t>
            </a:r>
            <a:r>
              <a:rPr sz="2200" spc="-10" dirty="0">
                <a:latin typeface="Calibri"/>
                <a:cs typeface="Calibri"/>
              </a:rPr>
              <a:t>row[2]</a:t>
            </a:r>
            <a:endParaRPr sz="2200" dirty="0">
              <a:latin typeface="Calibri"/>
              <a:cs typeface="Calibri"/>
            </a:endParaRPr>
          </a:p>
          <a:p>
            <a:pPr marL="203200">
              <a:lnSpc>
                <a:spcPct val="100000"/>
              </a:lnSpc>
              <a:spcBef>
                <a:spcPts val="5"/>
              </a:spcBef>
            </a:pPr>
            <a:r>
              <a:rPr sz="2200" dirty="0">
                <a:latin typeface="Calibri"/>
                <a:cs typeface="Calibri"/>
              </a:rPr>
              <a:t>print</a:t>
            </a:r>
            <a:r>
              <a:rPr sz="2200" spc="-100" dirty="0">
                <a:latin typeface="Times New Roman"/>
                <a:cs typeface="Times New Roman"/>
              </a:rPr>
              <a:t> </a:t>
            </a:r>
            <a:r>
              <a:rPr sz="2200" spc="-10" dirty="0">
                <a:latin typeface="Calibri"/>
                <a:cs typeface="Calibri"/>
              </a:rPr>
              <a:t>"SALARY</a:t>
            </a:r>
            <a:r>
              <a:rPr sz="2200" spc="-60" dirty="0">
                <a:latin typeface="Times New Roman"/>
                <a:cs typeface="Times New Roman"/>
              </a:rPr>
              <a:t> </a:t>
            </a:r>
            <a:r>
              <a:rPr sz="2200" dirty="0">
                <a:latin typeface="Calibri"/>
                <a:cs typeface="Calibri"/>
              </a:rPr>
              <a:t>=</a:t>
            </a:r>
            <a:r>
              <a:rPr sz="2200" spc="-80" dirty="0">
                <a:latin typeface="Times New Roman"/>
                <a:cs typeface="Times New Roman"/>
              </a:rPr>
              <a:t> </a:t>
            </a:r>
            <a:r>
              <a:rPr sz="2200" dirty="0">
                <a:latin typeface="Calibri"/>
                <a:cs typeface="Calibri"/>
              </a:rPr>
              <a:t>",</a:t>
            </a:r>
            <a:r>
              <a:rPr sz="2200" spc="-90" dirty="0">
                <a:latin typeface="Times New Roman"/>
                <a:cs typeface="Times New Roman"/>
              </a:rPr>
              <a:t> </a:t>
            </a:r>
            <a:r>
              <a:rPr sz="2200" spc="-10" dirty="0">
                <a:latin typeface="Calibri"/>
                <a:cs typeface="Calibri"/>
              </a:rPr>
              <a:t>row[3],</a:t>
            </a:r>
            <a:r>
              <a:rPr sz="2200" spc="-85" dirty="0">
                <a:latin typeface="Times New Roman"/>
                <a:cs typeface="Times New Roman"/>
              </a:rPr>
              <a:t> </a:t>
            </a:r>
            <a:r>
              <a:rPr sz="2200" spc="-20" dirty="0">
                <a:latin typeface="Calibri"/>
                <a:cs typeface="Calibri"/>
              </a:rPr>
              <a:t>"\n"</a:t>
            </a:r>
            <a:endParaRPr sz="2200" dirty="0">
              <a:latin typeface="Calibri"/>
              <a:cs typeface="Calibri"/>
            </a:endParaRPr>
          </a:p>
          <a:p>
            <a:pPr marL="12700" marR="4464685">
              <a:lnSpc>
                <a:spcPct val="100000"/>
              </a:lnSpc>
              <a:spcBef>
                <a:spcPts val="2640"/>
              </a:spcBef>
            </a:pPr>
            <a:r>
              <a:rPr sz="2200" dirty="0">
                <a:latin typeface="Calibri"/>
                <a:cs typeface="Calibri"/>
              </a:rPr>
              <a:t>print</a:t>
            </a:r>
            <a:r>
              <a:rPr sz="2200" spc="-120" dirty="0">
                <a:latin typeface="Times New Roman"/>
                <a:cs typeface="Times New Roman"/>
              </a:rPr>
              <a:t> </a:t>
            </a:r>
            <a:r>
              <a:rPr sz="2200" spc="-10" dirty="0">
                <a:latin typeface="Calibri"/>
                <a:cs typeface="Calibri"/>
              </a:rPr>
              <a:t>"Operation</a:t>
            </a:r>
            <a:r>
              <a:rPr sz="2200" spc="-85" dirty="0">
                <a:latin typeface="Times New Roman"/>
                <a:cs typeface="Times New Roman"/>
              </a:rPr>
              <a:t> </a:t>
            </a:r>
            <a:r>
              <a:rPr sz="2200" dirty="0">
                <a:latin typeface="Calibri"/>
                <a:cs typeface="Calibri"/>
              </a:rPr>
              <a:t>done</a:t>
            </a:r>
            <a:r>
              <a:rPr sz="2200" spc="-100" dirty="0">
                <a:latin typeface="Times New Roman"/>
                <a:cs typeface="Times New Roman"/>
              </a:rPr>
              <a:t> </a:t>
            </a:r>
            <a:r>
              <a:rPr sz="2200" spc="-10" dirty="0">
                <a:latin typeface="Calibri"/>
                <a:cs typeface="Calibri"/>
              </a:rPr>
              <a:t>successfully";</a:t>
            </a:r>
            <a:r>
              <a:rPr sz="2200" spc="-10" dirty="0">
                <a:latin typeface="Times New Roman"/>
                <a:cs typeface="Times New Roman"/>
              </a:rPr>
              <a:t> </a:t>
            </a:r>
            <a:r>
              <a:rPr sz="2200" spc="-10" dirty="0">
                <a:latin typeface="Calibri"/>
                <a:cs typeface="Calibri"/>
              </a:rPr>
              <a:t>conn.close()</a:t>
            </a:r>
            <a:endParaRPr sz="2200" dirty="0">
              <a:latin typeface="Calibri"/>
              <a:cs typeface="Calibri"/>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2165"/>
            <a:ext cx="1015365" cy="391795"/>
          </a:xfrm>
          <a:prstGeom prst="rect">
            <a:avLst/>
          </a:prstGeom>
        </p:spPr>
        <p:txBody>
          <a:bodyPr vert="horz" wrap="square" lIns="0" tIns="12700" rIns="0" bIns="0" rtlCol="0">
            <a:spAutoFit/>
          </a:bodyPr>
          <a:lstStyle/>
          <a:p>
            <a:pPr marL="12700">
              <a:lnSpc>
                <a:spcPct val="100000"/>
              </a:lnSpc>
              <a:spcBef>
                <a:spcPts val="100"/>
              </a:spcBef>
            </a:pPr>
            <a:r>
              <a:rPr sz="2400" spc="-10" dirty="0"/>
              <a:t>Output:</a:t>
            </a:r>
            <a:endParaRPr sz="2400"/>
          </a:p>
        </p:txBody>
      </p:sp>
      <p:sp>
        <p:nvSpPr>
          <p:cNvPr id="3" name="object 3"/>
          <p:cNvSpPr txBox="1"/>
          <p:nvPr/>
        </p:nvSpPr>
        <p:spPr>
          <a:xfrm>
            <a:off x="4495800" y="762000"/>
            <a:ext cx="2338070" cy="5055870"/>
          </a:xfrm>
          <a:prstGeom prst="rect">
            <a:avLst/>
          </a:prstGeom>
        </p:spPr>
        <p:txBody>
          <a:bodyPr vert="horz" wrap="square" lIns="0" tIns="12700" rIns="0" bIns="0" rtlCol="0">
            <a:spAutoFit/>
          </a:bodyPr>
          <a:lstStyle/>
          <a:p>
            <a:pPr marL="12700" marR="5080">
              <a:lnSpc>
                <a:spcPct val="100000"/>
              </a:lnSpc>
              <a:spcBef>
                <a:spcPts val="100"/>
              </a:spcBef>
            </a:pPr>
            <a:r>
              <a:rPr sz="1500" spc="-10" dirty="0">
                <a:latin typeface="Calibri"/>
                <a:cs typeface="Calibri"/>
              </a:rPr>
              <a:t>Opened</a:t>
            </a:r>
            <a:r>
              <a:rPr sz="1500" spc="-25" dirty="0">
                <a:latin typeface="Times New Roman"/>
                <a:cs typeface="Times New Roman"/>
              </a:rPr>
              <a:t> </a:t>
            </a:r>
            <a:r>
              <a:rPr sz="1500" spc="-10" dirty="0">
                <a:latin typeface="Calibri"/>
                <a:cs typeface="Calibri"/>
              </a:rPr>
              <a:t>database</a:t>
            </a:r>
            <a:r>
              <a:rPr sz="1500" spc="-45" dirty="0">
                <a:latin typeface="Times New Roman"/>
                <a:cs typeface="Times New Roman"/>
              </a:rPr>
              <a:t> </a:t>
            </a:r>
            <a:r>
              <a:rPr sz="1500" spc="-10" dirty="0">
                <a:latin typeface="Calibri"/>
                <a:cs typeface="Calibri"/>
              </a:rPr>
              <a:t>successfully</a:t>
            </a:r>
            <a:r>
              <a:rPr sz="1500" spc="-10" dirty="0">
                <a:latin typeface="Times New Roman"/>
                <a:cs typeface="Times New Roman"/>
              </a:rPr>
              <a:t> </a:t>
            </a:r>
            <a:r>
              <a:rPr sz="1500" dirty="0">
                <a:latin typeface="Calibri"/>
                <a:cs typeface="Calibri"/>
              </a:rPr>
              <a:t>ID</a:t>
            </a:r>
            <a:r>
              <a:rPr sz="1500" spc="-60" dirty="0">
                <a:latin typeface="Times New Roman"/>
                <a:cs typeface="Times New Roman"/>
              </a:rPr>
              <a:t> </a:t>
            </a:r>
            <a:r>
              <a:rPr sz="1500" dirty="0">
                <a:latin typeface="Calibri"/>
                <a:cs typeface="Calibri"/>
              </a:rPr>
              <a:t>=</a:t>
            </a:r>
            <a:r>
              <a:rPr sz="1500" spc="-45" dirty="0">
                <a:latin typeface="Times New Roman"/>
                <a:cs typeface="Times New Roman"/>
              </a:rPr>
              <a:t> </a:t>
            </a:r>
            <a:r>
              <a:rPr sz="1500" spc="-60" dirty="0">
                <a:latin typeface="Calibri"/>
                <a:cs typeface="Calibri"/>
              </a:rPr>
              <a:t>1</a:t>
            </a:r>
            <a:endParaRPr sz="1500" dirty="0">
              <a:latin typeface="Calibri"/>
              <a:cs typeface="Calibri"/>
            </a:endParaRPr>
          </a:p>
          <a:p>
            <a:pPr marL="12700" marR="685165">
              <a:lnSpc>
                <a:spcPct val="100000"/>
              </a:lnSpc>
            </a:pPr>
            <a:r>
              <a:rPr sz="1500" dirty="0">
                <a:latin typeface="Calibri"/>
                <a:cs typeface="Calibri"/>
              </a:rPr>
              <a:t>NAME</a:t>
            </a:r>
            <a:r>
              <a:rPr sz="1500" spc="-55" dirty="0">
                <a:latin typeface="Times New Roman"/>
                <a:cs typeface="Times New Roman"/>
              </a:rPr>
              <a:t> </a:t>
            </a:r>
            <a:r>
              <a:rPr sz="1500" dirty="0">
                <a:latin typeface="Calibri"/>
                <a:cs typeface="Calibri"/>
              </a:rPr>
              <a:t>=</a:t>
            </a:r>
            <a:r>
              <a:rPr sz="1500" spc="-45" dirty="0">
                <a:latin typeface="Times New Roman"/>
                <a:cs typeface="Times New Roman"/>
              </a:rPr>
              <a:t> </a:t>
            </a:r>
            <a:r>
              <a:rPr sz="1500" spc="-20" dirty="0">
                <a:latin typeface="Calibri"/>
                <a:cs typeface="Calibri"/>
              </a:rPr>
              <a:t>Paul</a:t>
            </a:r>
            <a:r>
              <a:rPr sz="1500" spc="-20" dirty="0">
                <a:latin typeface="Times New Roman"/>
                <a:cs typeface="Times New Roman"/>
              </a:rPr>
              <a:t> </a:t>
            </a:r>
            <a:r>
              <a:rPr sz="1500" spc="-10" dirty="0">
                <a:latin typeface="Calibri"/>
                <a:cs typeface="Calibri"/>
              </a:rPr>
              <a:t>ADDRESS</a:t>
            </a:r>
            <a:r>
              <a:rPr sz="1500" spc="-40" dirty="0">
                <a:latin typeface="Times New Roman"/>
                <a:cs typeface="Times New Roman"/>
              </a:rPr>
              <a:t> </a:t>
            </a:r>
            <a:r>
              <a:rPr sz="1500" dirty="0">
                <a:latin typeface="Calibri"/>
                <a:cs typeface="Calibri"/>
              </a:rPr>
              <a:t>=</a:t>
            </a:r>
            <a:r>
              <a:rPr sz="1500" spc="-45" dirty="0">
                <a:latin typeface="Times New Roman"/>
                <a:cs typeface="Times New Roman"/>
              </a:rPr>
              <a:t> </a:t>
            </a:r>
            <a:r>
              <a:rPr sz="1500" spc="-10" dirty="0">
                <a:latin typeface="Calibri"/>
                <a:cs typeface="Calibri"/>
              </a:rPr>
              <a:t>California</a:t>
            </a:r>
            <a:r>
              <a:rPr sz="1500" spc="-10" dirty="0">
                <a:latin typeface="Times New Roman"/>
                <a:cs typeface="Times New Roman"/>
              </a:rPr>
              <a:t> </a:t>
            </a:r>
            <a:r>
              <a:rPr sz="1500" spc="-10" dirty="0">
                <a:latin typeface="Calibri"/>
                <a:cs typeface="Calibri"/>
              </a:rPr>
              <a:t>SALARY</a:t>
            </a:r>
            <a:r>
              <a:rPr sz="1500" spc="-55" dirty="0">
                <a:latin typeface="Times New Roman"/>
                <a:cs typeface="Times New Roman"/>
              </a:rPr>
              <a:t> </a:t>
            </a:r>
            <a:r>
              <a:rPr sz="1500" dirty="0">
                <a:latin typeface="Calibri"/>
                <a:cs typeface="Calibri"/>
              </a:rPr>
              <a:t>=</a:t>
            </a:r>
            <a:r>
              <a:rPr sz="1500" spc="-45" dirty="0">
                <a:latin typeface="Times New Roman"/>
                <a:cs typeface="Times New Roman"/>
              </a:rPr>
              <a:t> </a:t>
            </a:r>
            <a:r>
              <a:rPr sz="1500" spc="-10" dirty="0">
                <a:latin typeface="Calibri"/>
                <a:cs typeface="Calibri"/>
              </a:rPr>
              <a:t>20000.0</a:t>
            </a:r>
            <a:endParaRPr sz="1500" dirty="0">
              <a:latin typeface="Calibri"/>
              <a:cs typeface="Calibri"/>
            </a:endParaRPr>
          </a:p>
          <a:p>
            <a:pPr marL="12700">
              <a:lnSpc>
                <a:spcPct val="100000"/>
              </a:lnSpc>
              <a:spcBef>
                <a:spcPts val="1800"/>
              </a:spcBef>
            </a:pPr>
            <a:r>
              <a:rPr sz="1500" dirty="0">
                <a:latin typeface="Calibri"/>
                <a:cs typeface="Calibri"/>
              </a:rPr>
              <a:t>ID</a:t>
            </a:r>
            <a:r>
              <a:rPr sz="1500" spc="-60" dirty="0">
                <a:latin typeface="Times New Roman"/>
                <a:cs typeface="Times New Roman"/>
              </a:rPr>
              <a:t> </a:t>
            </a:r>
            <a:r>
              <a:rPr sz="1500" dirty="0">
                <a:latin typeface="Calibri"/>
                <a:cs typeface="Calibri"/>
              </a:rPr>
              <a:t>=</a:t>
            </a:r>
            <a:r>
              <a:rPr sz="1500" spc="-45" dirty="0">
                <a:latin typeface="Times New Roman"/>
                <a:cs typeface="Times New Roman"/>
              </a:rPr>
              <a:t> </a:t>
            </a:r>
            <a:r>
              <a:rPr sz="1500" spc="-60" dirty="0">
                <a:latin typeface="Calibri"/>
                <a:cs typeface="Calibri"/>
              </a:rPr>
              <a:t>2</a:t>
            </a:r>
            <a:endParaRPr sz="1500" dirty="0">
              <a:latin typeface="Calibri"/>
              <a:cs typeface="Calibri"/>
            </a:endParaRPr>
          </a:p>
          <a:p>
            <a:pPr marL="12700" marR="934719">
              <a:lnSpc>
                <a:spcPct val="100000"/>
              </a:lnSpc>
            </a:pPr>
            <a:r>
              <a:rPr sz="1500" dirty="0">
                <a:latin typeface="Calibri"/>
                <a:cs typeface="Calibri"/>
              </a:rPr>
              <a:t>NAME</a:t>
            </a:r>
            <a:r>
              <a:rPr sz="1500" spc="-55" dirty="0">
                <a:latin typeface="Times New Roman"/>
                <a:cs typeface="Times New Roman"/>
              </a:rPr>
              <a:t> </a:t>
            </a:r>
            <a:r>
              <a:rPr sz="1500" dirty="0">
                <a:latin typeface="Calibri"/>
                <a:cs typeface="Calibri"/>
              </a:rPr>
              <a:t>=</a:t>
            </a:r>
            <a:r>
              <a:rPr sz="1500" spc="-45" dirty="0">
                <a:latin typeface="Times New Roman"/>
                <a:cs typeface="Times New Roman"/>
              </a:rPr>
              <a:t> </a:t>
            </a:r>
            <a:r>
              <a:rPr sz="1500" spc="-10" dirty="0">
                <a:latin typeface="Calibri"/>
                <a:cs typeface="Calibri"/>
              </a:rPr>
              <a:t>Allen</a:t>
            </a:r>
            <a:r>
              <a:rPr sz="1500" spc="-10" dirty="0">
                <a:latin typeface="Times New Roman"/>
                <a:cs typeface="Times New Roman"/>
              </a:rPr>
              <a:t> </a:t>
            </a:r>
            <a:r>
              <a:rPr sz="1500" spc="-10" dirty="0">
                <a:latin typeface="Calibri"/>
                <a:cs typeface="Calibri"/>
              </a:rPr>
              <a:t>ADDRESS</a:t>
            </a:r>
            <a:r>
              <a:rPr sz="1500" spc="-40" dirty="0">
                <a:latin typeface="Times New Roman"/>
                <a:cs typeface="Times New Roman"/>
              </a:rPr>
              <a:t> </a:t>
            </a:r>
            <a:r>
              <a:rPr sz="1500" dirty="0">
                <a:latin typeface="Calibri"/>
                <a:cs typeface="Calibri"/>
              </a:rPr>
              <a:t>=</a:t>
            </a:r>
            <a:r>
              <a:rPr sz="1500" spc="-45" dirty="0">
                <a:latin typeface="Times New Roman"/>
                <a:cs typeface="Times New Roman"/>
              </a:rPr>
              <a:t> </a:t>
            </a:r>
            <a:r>
              <a:rPr sz="1500" spc="-20" dirty="0">
                <a:latin typeface="Calibri"/>
                <a:cs typeface="Calibri"/>
              </a:rPr>
              <a:t>Texas</a:t>
            </a:r>
            <a:r>
              <a:rPr sz="1500" spc="-20" dirty="0">
                <a:latin typeface="Times New Roman"/>
                <a:cs typeface="Times New Roman"/>
              </a:rPr>
              <a:t> </a:t>
            </a:r>
            <a:r>
              <a:rPr sz="1500" spc="-10" dirty="0">
                <a:latin typeface="Calibri"/>
                <a:cs typeface="Calibri"/>
              </a:rPr>
              <a:t>SALARY</a:t>
            </a:r>
            <a:r>
              <a:rPr sz="1500" spc="-55" dirty="0">
                <a:latin typeface="Times New Roman"/>
                <a:cs typeface="Times New Roman"/>
              </a:rPr>
              <a:t> </a:t>
            </a:r>
            <a:r>
              <a:rPr sz="1500" dirty="0">
                <a:latin typeface="Calibri"/>
                <a:cs typeface="Calibri"/>
              </a:rPr>
              <a:t>=</a:t>
            </a:r>
            <a:r>
              <a:rPr sz="1500" spc="-45" dirty="0">
                <a:latin typeface="Times New Roman"/>
                <a:cs typeface="Times New Roman"/>
              </a:rPr>
              <a:t> </a:t>
            </a:r>
            <a:r>
              <a:rPr sz="1500" spc="-10" dirty="0">
                <a:latin typeface="Calibri"/>
                <a:cs typeface="Calibri"/>
              </a:rPr>
              <a:t>15000.0</a:t>
            </a:r>
            <a:endParaRPr sz="1500" dirty="0">
              <a:latin typeface="Calibri"/>
              <a:cs typeface="Calibri"/>
            </a:endParaRPr>
          </a:p>
          <a:p>
            <a:pPr marL="12700">
              <a:lnSpc>
                <a:spcPct val="100000"/>
              </a:lnSpc>
              <a:spcBef>
                <a:spcPts val="1805"/>
              </a:spcBef>
            </a:pPr>
            <a:r>
              <a:rPr sz="1500" dirty="0">
                <a:latin typeface="Calibri"/>
                <a:cs typeface="Calibri"/>
              </a:rPr>
              <a:t>ID</a:t>
            </a:r>
            <a:r>
              <a:rPr sz="1500" spc="-65" dirty="0">
                <a:latin typeface="Times New Roman"/>
                <a:cs typeface="Times New Roman"/>
              </a:rPr>
              <a:t> </a:t>
            </a:r>
            <a:r>
              <a:rPr sz="1500" dirty="0">
                <a:latin typeface="Calibri"/>
                <a:cs typeface="Calibri"/>
              </a:rPr>
              <a:t>=</a:t>
            </a:r>
            <a:r>
              <a:rPr sz="1500" spc="-50" dirty="0">
                <a:latin typeface="Times New Roman"/>
                <a:cs typeface="Times New Roman"/>
              </a:rPr>
              <a:t> </a:t>
            </a:r>
            <a:r>
              <a:rPr sz="1500" spc="-50" dirty="0">
                <a:latin typeface="Calibri"/>
                <a:cs typeface="Calibri"/>
              </a:rPr>
              <a:t>3</a:t>
            </a:r>
            <a:endParaRPr sz="1500" dirty="0">
              <a:latin typeface="Calibri"/>
              <a:cs typeface="Calibri"/>
            </a:endParaRPr>
          </a:p>
          <a:p>
            <a:pPr marL="12700" marR="821690">
              <a:lnSpc>
                <a:spcPct val="100000"/>
              </a:lnSpc>
            </a:pPr>
            <a:r>
              <a:rPr sz="1500" dirty="0">
                <a:latin typeface="Calibri"/>
                <a:cs typeface="Calibri"/>
              </a:rPr>
              <a:t>NAME</a:t>
            </a:r>
            <a:r>
              <a:rPr sz="1500" spc="-55" dirty="0">
                <a:latin typeface="Times New Roman"/>
                <a:cs typeface="Times New Roman"/>
              </a:rPr>
              <a:t> </a:t>
            </a:r>
            <a:r>
              <a:rPr sz="1500" dirty="0">
                <a:latin typeface="Calibri"/>
                <a:cs typeface="Calibri"/>
              </a:rPr>
              <a:t>=</a:t>
            </a:r>
            <a:r>
              <a:rPr sz="1500" spc="-45" dirty="0">
                <a:latin typeface="Times New Roman"/>
                <a:cs typeface="Times New Roman"/>
              </a:rPr>
              <a:t> </a:t>
            </a:r>
            <a:r>
              <a:rPr sz="1500" spc="-10" dirty="0">
                <a:latin typeface="Calibri"/>
                <a:cs typeface="Calibri"/>
              </a:rPr>
              <a:t>Teddy</a:t>
            </a:r>
            <a:r>
              <a:rPr sz="1500" spc="-10" dirty="0">
                <a:latin typeface="Times New Roman"/>
                <a:cs typeface="Times New Roman"/>
              </a:rPr>
              <a:t> </a:t>
            </a:r>
            <a:r>
              <a:rPr sz="1500" spc="-10" dirty="0">
                <a:latin typeface="Calibri"/>
                <a:cs typeface="Calibri"/>
              </a:rPr>
              <a:t>ADDRESS</a:t>
            </a:r>
            <a:r>
              <a:rPr sz="1500" spc="-40" dirty="0">
                <a:latin typeface="Times New Roman"/>
                <a:cs typeface="Times New Roman"/>
              </a:rPr>
              <a:t> </a:t>
            </a:r>
            <a:r>
              <a:rPr sz="1500" dirty="0">
                <a:latin typeface="Calibri"/>
                <a:cs typeface="Calibri"/>
              </a:rPr>
              <a:t>=</a:t>
            </a:r>
            <a:r>
              <a:rPr sz="1500" spc="-45" dirty="0">
                <a:latin typeface="Times New Roman"/>
                <a:cs typeface="Times New Roman"/>
              </a:rPr>
              <a:t> </a:t>
            </a:r>
            <a:r>
              <a:rPr sz="1500" spc="-10" dirty="0">
                <a:latin typeface="Calibri"/>
                <a:cs typeface="Calibri"/>
              </a:rPr>
              <a:t>Norway</a:t>
            </a:r>
            <a:r>
              <a:rPr sz="1500" spc="-10" dirty="0">
                <a:latin typeface="Times New Roman"/>
                <a:cs typeface="Times New Roman"/>
              </a:rPr>
              <a:t> </a:t>
            </a:r>
            <a:r>
              <a:rPr sz="1500" spc="-10" dirty="0">
                <a:latin typeface="Calibri"/>
                <a:cs typeface="Calibri"/>
              </a:rPr>
              <a:t>SALARY</a:t>
            </a:r>
            <a:r>
              <a:rPr sz="1500" spc="-55" dirty="0">
                <a:latin typeface="Times New Roman"/>
                <a:cs typeface="Times New Roman"/>
              </a:rPr>
              <a:t> </a:t>
            </a:r>
            <a:r>
              <a:rPr sz="1500" dirty="0">
                <a:latin typeface="Calibri"/>
                <a:cs typeface="Calibri"/>
              </a:rPr>
              <a:t>=</a:t>
            </a:r>
            <a:r>
              <a:rPr sz="1500" spc="-45" dirty="0">
                <a:latin typeface="Times New Roman"/>
                <a:cs typeface="Times New Roman"/>
              </a:rPr>
              <a:t> </a:t>
            </a:r>
            <a:r>
              <a:rPr sz="1500" spc="-10" dirty="0">
                <a:latin typeface="Calibri"/>
                <a:cs typeface="Calibri"/>
              </a:rPr>
              <a:t>20000.0</a:t>
            </a:r>
            <a:endParaRPr sz="1500" dirty="0">
              <a:latin typeface="Calibri"/>
              <a:cs typeface="Calibri"/>
            </a:endParaRPr>
          </a:p>
          <a:p>
            <a:pPr marL="12700">
              <a:lnSpc>
                <a:spcPct val="100000"/>
              </a:lnSpc>
              <a:spcBef>
                <a:spcPts val="1800"/>
              </a:spcBef>
            </a:pPr>
            <a:r>
              <a:rPr sz="1500" dirty="0">
                <a:latin typeface="Calibri"/>
                <a:cs typeface="Calibri"/>
              </a:rPr>
              <a:t>ID</a:t>
            </a:r>
            <a:r>
              <a:rPr sz="1500" spc="-60" dirty="0">
                <a:latin typeface="Times New Roman"/>
                <a:cs typeface="Times New Roman"/>
              </a:rPr>
              <a:t> </a:t>
            </a:r>
            <a:r>
              <a:rPr sz="1500" dirty="0">
                <a:latin typeface="Calibri"/>
                <a:cs typeface="Calibri"/>
              </a:rPr>
              <a:t>=</a:t>
            </a:r>
            <a:r>
              <a:rPr sz="1500" spc="-45" dirty="0">
                <a:latin typeface="Times New Roman"/>
                <a:cs typeface="Times New Roman"/>
              </a:rPr>
              <a:t> </a:t>
            </a:r>
            <a:r>
              <a:rPr sz="1500" spc="-60" dirty="0">
                <a:latin typeface="Calibri"/>
                <a:cs typeface="Calibri"/>
              </a:rPr>
              <a:t>4</a:t>
            </a:r>
            <a:endParaRPr sz="1500" dirty="0">
              <a:latin typeface="Calibri"/>
              <a:cs typeface="Calibri"/>
            </a:endParaRPr>
          </a:p>
          <a:p>
            <a:pPr marL="12700" marR="570865">
              <a:lnSpc>
                <a:spcPct val="100000"/>
              </a:lnSpc>
            </a:pPr>
            <a:r>
              <a:rPr sz="1500" dirty="0">
                <a:latin typeface="Calibri"/>
                <a:cs typeface="Calibri"/>
              </a:rPr>
              <a:t>NAME</a:t>
            </a:r>
            <a:r>
              <a:rPr sz="1500" spc="-55" dirty="0">
                <a:latin typeface="Times New Roman"/>
                <a:cs typeface="Times New Roman"/>
              </a:rPr>
              <a:t> </a:t>
            </a:r>
            <a:r>
              <a:rPr sz="1500" dirty="0">
                <a:latin typeface="Calibri"/>
                <a:cs typeface="Calibri"/>
              </a:rPr>
              <a:t>=</a:t>
            </a:r>
            <a:r>
              <a:rPr sz="1500" spc="-50" dirty="0">
                <a:latin typeface="Times New Roman"/>
                <a:cs typeface="Times New Roman"/>
              </a:rPr>
              <a:t> </a:t>
            </a:r>
            <a:r>
              <a:rPr sz="1500" spc="-20" dirty="0">
                <a:latin typeface="Calibri"/>
                <a:cs typeface="Calibri"/>
              </a:rPr>
              <a:t>Mark</a:t>
            </a:r>
            <a:r>
              <a:rPr sz="1500" spc="-20" dirty="0">
                <a:latin typeface="Times New Roman"/>
                <a:cs typeface="Times New Roman"/>
              </a:rPr>
              <a:t> </a:t>
            </a:r>
            <a:r>
              <a:rPr sz="1500" spc="-10" dirty="0">
                <a:latin typeface="Calibri"/>
                <a:cs typeface="Calibri"/>
              </a:rPr>
              <a:t>ADDRESS</a:t>
            </a:r>
            <a:r>
              <a:rPr sz="1500" spc="-25" dirty="0">
                <a:latin typeface="Times New Roman"/>
                <a:cs typeface="Times New Roman"/>
              </a:rPr>
              <a:t> </a:t>
            </a:r>
            <a:r>
              <a:rPr sz="1500" dirty="0">
                <a:latin typeface="Calibri"/>
                <a:cs typeface="Calibri"/>
              </a:rPr>
              <a:t>=</a:t>
            </a:r>
            <a:r>
              <a:rPr sz="1500" spc="-30" dirty="0">
                <a:latin typeface="Times New Roman"/>
                <a:cs typeface="Times New Roman"/>
              </a:rPr>
              <a:t> </a:t>
            </a:r>
            <a:r>
              <a:rPr sz="1500" spc="-10" dirty="0">
                <a:latin typeface="Calibri"/>
                <a:cs typeface="Calibri"/>
              </a:rPr>
              <a:t>Rich-</a:t>
            </a:r>
            <a:r>
              <a:rPr sz="1500" spc="-20" dirty="0">
                <a:latin typeface="Calibri"/>
                <a:cs typeface="Calibri"/>
              </a:rPr>
              <a:t>Mond</a:t>
            </a:r>
            <a:r>
              <a:rPr sz="1500" spc="-20" dirty="0">
                <a:latin typeface="Times New Roman"/>
                <a:cs typeface="Times New Roman"/>
              </a:rPr>
              <a:t> </a:t>
            </a:r>
            <a:r>
              <a:rPr sz="1500" spc="-10" dirty="0">
                <a:latin typeface="Calibri"/>
                <a:cs typeface="Calibri"/>
              </a:rPr>
              <a:t>SALARY</a:t>
            </a:r>
            <a:r>
              <a:rPr sz="1500" spc="-55" dirty="0">
                <a:latin typeface="Times New Roman"/>
                <a:cs typeface="Times New Roman"/>
              </a:rPr>
              <a:t> </a:t>
            </a:r>
            <a:r>
              <a:rPr sz="1500" dirty="0">
                <a:latin typeface="Calibri"/>
                <a:cs typeface="Calibri"/>
              </a:rPr>
              <a:t>=</a:t>
            </a:r>
            <a:r>
              <a:rPr sz="1500" spc="-45" dirty="0">
                <a:latin typeface="Times New Roman"/>
                <a:cs typeface="Times New Roman"/>
              </a:rPr>
              <a:t> </a:t>
            </a:r>
            <a:r>
              <a:rPr sz="1500" spc="-10" dirty="0">
                <a:latin typeface="Calibri"/>
                <a:cs typeface="Calibri"/>
              </a:rPr>
              <a:t>65000.0</a:t>
            </a:r>
            <a:endParaRPr sz="1500" dirty="0">
              <a:latin typeface="Calibri"/>
              <a:cs typeface="Calibri"/>
            </a:endParaRPr>
          </a:p>
          <a:p>
            <a:pPr marL="12700">
              <a:lnSpc>
                <a:spcPct val="100000"/>
              </a:lnSpc>
              <a:spcBef>
                <a:spcPts val="1800"/>
              </a:spcBef>
            </a:pPr>
            <a:r>
              <a:rPr sz="1500" spc="-10" dirty="0">
                <a:latin typeface="Calibri"/>
                <a:cs typeface="Calibri"/>
              </a:rPr>
              <a:t>Operation</a:t>
            </a:r>
            <a:r>
              <a:rPr sz="1500" spc="-65" dirty="0">
                <a:latin typeface="Times New Roman"/>
                <a:cs typeface="Times New Roman"/>
              </a:rPr>
              <a:t> </a:t>
            </a:r>
            <a:r>
              <a:rPr sz="1500" dirty="0">
                <a:latin typeface="Calibri"/>
                <a:cs typeface="Calibri"/>
              </a:rPr>
              <a:t>done</a:t>
            </a:r>
            <a:r>
              <a:rPr sz="1500" spc="-55" dirty="0">
                <a:latin typeface="Times New Roman"/>
                <a:cs typeface="Times New Roman"/>
              </a:rPr>
              <a:t> </a:t>
            </a:r>
            <a:r>
              <a:rPr sz="1500" spc="-10" dirty="0">
                <a:latin typeface="Calibri"/>
                <a:cs typeface="Calibri"/>
              </a:rPr>
              <a:t>successfully</a:t>
            </a:r>
            <a:endParaRPr sz="1500" dirty="0">
              <a:latin typeface="Calibri"/>
              <a:cs typeface="Calibri"/>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62554"/>
            <a:ext cx="3129915" cy="452120"/>
          </a:xfrm>
          <a:prstGeom prst="rect">
            <a:avLst/>
          </a:prstGeom>
        </p:spPr>
        <p:txBody>
          <a:bodyPr vert="horz" wrap="square" lIns="0" tIns="12065" rIns="0" bIns="0" rtlCol="0">
            <a:spAutoFit/>
          </a:bodyPr>
          <a:lstStyle/>
          <a:p>
            <a:pPr marL="12700">
              <a:lnSpc>
                <a:spcPct val="100000"/>
              </a:lnSpc>
              <a:spcBef>
                <a:spcPts val="95"/>
              </a:spcBef>
            </a:pPr>
            <a:r>
              <a:rPr sz="2800" dirty="0"/>
              <a:t>3.</a:t>
            </a:r>
            <a:r>
              <a:rPr sz="2800" b="0" spc="-85" dirty="0">
                <a:latin typeface="Times New Roman"/>
                <a:cs typeface="Times New Roman"/>
              </a:rPr>
              <a:t> </a:t>
            </a:r>
            <a:r>
              <a:rPr sz="2800" spc="-50" dirty="0"/>
              <a:t>UPDATE</a:t>
            </a:r>
            <a:r>
              <a:rPr sz="2800" b="0" spc="-80" dirty="0">
                <a:latin typeface="Times New Roman"/>
                <a:cs typeface="Times New Roman"/>
              </a:rPr>
              <a:t> </a:t>
            </a:r>
            <a:r>
              <a:rPr sz="2800" spc="-10" dirty="0"/>
              <a:t>Operation</a:t>
            </a:r>
            <a:endParaRPr sz="2800">
              <a:latin typeface="Times New Roman"/>
              <a:cs typeface="Times New Roman"/>
            </a:endParaRPr>
          </a:p>
        </p:txBody>
      </p:sp>
      <p:sp>
        <p:nvSpPr>
          <p:cNvPr id="3" name="object 3"/>
          <p:cNvSpPr txBox="1"/>
          <p:nvPr/>
        </p:nvSpPr>
        <p:spPr>
          <a:xfrm>
            <a:off x="1981200" y="659077"/>
            <a:ext cx="8028940" cy="5459095"/>
          </a:xfrm>
          <a:prstGeom prst="rect">
            <a:avLst/>
          </a:prstGeom>
        </p:spPr>
        <p:txBody>
          <a:bodyPr vert="horz" wrap="square" lIns="0" tIns="12700" rIns="0" bIns="0" rtlCol="0">
            <a:spAutoFit/>
          </a:bodyPr>
          <a:lstStyle/>
          <a:p>
            <a:pPr marL="12700">
              <a:lnSpc>
                <a:spcPts val="1945"/>
              </a:lnSpc>
              <a:spcBef>
                <a:spcPts val="100"/>
              </a:spcBef>
            </a:pPr>
            <a:r>
              <a:rPr sz="1800" spc="-10" dirty="0">
                <a:latin typeface="Calibri"/>
                <a:cs typeface="Calibri"/>
              </a:rPr>
              <a:t>Following</a:t>
            </a:r>
            <a:r>
              <a:rPr sz="1800" spc="-55" dirty="0">
                <a:latin typeface="Times New Roman"/>
                <a:cs typeface="Times New Roman"/>
              </a:rPr>
              <a:t> </a:t>
            </a:r>
            <a:r>
              <a:rPr sz="1800" dirty="0">
                <a:latin typeface="Calibri"/>
                <a:cs typeface="Calibri"/>
              </a:rPr>
              <a:t>Python</a:t>
            </a:r>
            <a:r>
              <a:rPr sz="1800" spc="-65" dirty="0">
                <a:latin typeface="Times New Roman"/>
                <a:cs typeface="Times New Roman"/>
              </a:rPr>
              <a:t> </a:t>
            </a:r>
            <a:r>
              <a:rPr sz="1800" dirty="0">
                <a:latin typeface="Calibri"/>
                <a:cs typeface="Calibri"/>
              </a:rPr>
              <a:t>code</a:t>
            </a:r>
            <a:r>
              <a:rPr sz="1800" spc="-60" dirty="0">
                <a:latin typeface="Times New Roman"/>
                <a:cs typeface="Times New Roman"/>
              </a:rPr>
              <a:t> </a:t>
            </a:r>
            <a:r>
              <a:rPr sz="1800" dirty="0">
                <a:latin typeface="Calibri"/>
                <a:cs typeface="Calibri"/>
              </a:rPr>
              <a:t>shows</a:t>
            </a:r>
            <a:r>
              <a:rPr sz="1800" spc="-85" dirty="0">
                <a:latin typeface="Times New Roman"/>
                <a:cs typeface="Times New Roman"/>
              </a:rPr>
              <a:t> </a:t>
            </a:r>
            <a:r>
              <a:rPr sz="1800" dirty="0">
                <a:latin typeface="Calibri"/>
                <a:cs typeface="Calibri"/>
              </a:rPr>
              <a:t>how</a:t>
            </a:r>
            <a:r>
              <a:rPr sz="1800" spc="-55" dirty="0">
                <a:latin typeface="Times New Roman"/>
                <a:cs typeface="Times New Roman"/>
              </a:rPr>
              <a:t> </a:t>
            </a:r>
            <a:r>
              <a:rPr sz="1800" dirty="0">
                <a:latin typeface="Calibri"/>
                <a:cs typeface="Calibri"/>
              </a:rPr>
              <a:t>to</a:t>
            </a:r>
            <a:r>
              <a:rPr sz="1800" spc="-75" dirty="0">
                <a:latin typeface="Times New Roman"/>
                <a:cs typeface="Times New Roman"/>
              </a:rPr>
              <a:t> </a:t>
            </a:r>
            <a:r>
              <a:rPr sz="1800" dirty="0">
                <a:latin typeface="Calibri"/>
                <a:cs typeface="Calibri"/>
              </a:rPr>
              <a:t>use</a:t>
            </a:r>
            <a:r>
              <a:rPr sz="1800" spc="-70" dirty="0">
                <a:latin typeface="Times New Roman"/>
                <a:cs typeface="Times New Roman"/>
              </a:rPr>
              <a:t> </a:t>
            </a:r>
            <a:r>
              <a:rPr sz="1800" spc="-30" dirty="0">
                <a:latin typeface="Calibri"/>
                <a:cs typeface="Calibri"/>
              </a:rPr>
              <a:t>UPDATE</a:t>
            </a:r>
            <a:r>
              <a:rPr sz="1800" spc="-75" dirty="0">
                <a:latin typeface="Times New Roman"/>
                <a:cs typeface="Times New Roman"/>
              </a:rPr>
              <a:t> </a:t>
            </a:r>
            <a:r>
              <a:rPr sz="1800" spc="-20" dirty="0">
                <a:latin typeface="Calibri"/>
                <a:cs typeface="Calibri"/>
              </a:rPr>
              <a:t>statement</a:t>
            </a:r>
            <a:r>
              <a:rPr sz="1800" spc="-75" dirty="0">
                <a:latin typeface="Times New Roman"/>
                <a:cs typeface="Times New Roman"/>
              </a:rPr>
              <a:t> </a:t>
            </a:r>
            <a:r>
              <a:rPr sz="1800" dirty="0">
                <a:latin typeface="Calibri"/>
                <a:cs typeface="Calibri"/>
              </a:rPr>
              <a:t>to</a:t>
            </a:r>
            <a:r>
              <a:rPr sz="1800" spc="-75" dirty="0">
                <a:latin typeface="Times New Roman"/>
                <a:cs typeface="Times New Roman"/>
              </a:rPr>
              <a:t> </a:t>
            </a:r>
            <a:r>
              <a:rPr sz="1800" spc="-10" dirty="0">
                <a:latin typeface="Calibri"/>
                <a:cs typeface="Calibri"/>
              </a:rPr>
              <a:t>update</a:t>
            </a:r>
            <a:r>
              <a:rPr sz="1800" spc="-60" dirty="0">
                <a:latin typeface="Times New Roman"/>
                <a:cs typeface="Times New Roman"/>
              </a:rPr>
              <a:t> </a:t>
            </a:r>
            <a:r>
              <a:rPr sz="1800" dirty="0">
                <a:latin typeface="Calibri"/>
                <a:cs typeface="Calibri"/>
              </a:rPr>
              <a:t>any</a:t>
            </a:r>
            <a:r>
              <a:rPr sz="1800" spc="-75" dirty="0">
                <a:latin typeface="Times New Roman"/>
                <a:cs typeface="Times New Roman"/>
              </a:rPr>
              <a:t> </a:t>
            </a:r>
            <a:r>
              <a:rPr sz="1800" spc="-10" dirty="0">
                <a:latin typeface="Calibri"/>
                <a:cs typeface="Calibri"/>
              </a:rPr>
              <a:t>record</a:t>
            </a:r>
            <a:r>
              <a:rPr sz="1800" spc="-65" dirty="0">
                <a:latin typeface="Times New Roman"/>
                <a:cs typeface="Times New Roman"/>
              </a:rPr>
              <a:t> </a:t>
            </a:r>
            <a:r>
              <a:rPr sz="1800" spc="-25" dirty="0">
                <a:latin typeface="Calibri"/>
                <a:cs typeface="Calibri"/>
              </a:rPr>
              <a:t>and</a:t>
            </a:r>
            <a:endParaRPr sz="1800" dirty="0">
              <a:latin typeface="Calibri"/>
              <a:cs typeface="Calibri"/>
            </a:endParaRPr>
          </a:p>
          <a:p>
            <a:pPr marL="355600">
              <a:lnSpc>
                <a:spcPts val="1945"/>
              </a:lnSpc>
            </a:pPr>
            <a:r>
              <a:rPr sz="1800" dirty="0">
                <a:latin typeface="Calibri"/>
                <a:cs typeface="Calibri"/>
              </a:rPr>
              <a:t>then</a:t>
            </a:r>
            <a:r>
              <a:rPr sz="1800" spc="-65" dirty="0">
                <a:latin typeface="Times New Roman"/>
                <a:cs typeface="Times New Roman"/>
              </a:rPr>
              <a:t> </a:t>
            </a:r>
            <a:r>
              <a:rPr sz="1800" spc="-20" dirty="0">
                <a:latin typeface="Calibri"/>
                <a:cs typeface="Calibri"/>
              </a:rPr>
              <a:t>fetch</a:t>
            </a:r>
            <a:r>
              <a:rPr sz="1800" spc="-60" dirty="0">
                <a:latin typeface="Times New Roman"/>
                <a:cs typeface="Times New Roman"/>
              </a:rPr>
              <a:t> </a:t>
            </a:r>
            <a:r>
              <a:rPr sz="1800" dirty="0">
                <a:latin typeface="Calibri"/>
                <a:cs typeface="Calibri"/>
              </a:rPr>
              <a:t>and</a:t>
            </a:r>
            <a:r>
              <a:rPr sz="1800" spc="-60" dirty="0">
                <a:latin typeface="Times New Roman"/>
                <a:cs typeface="Times New Roman"/>
              </a:rPr>
              <a:t> </a:t>
            </a:r>
            <a:r>
              <a:rPr sz="1800" spc="-10" dirty="0">
                <a:latin typeface="Calibri"/>
                <a:cs typeface="Calibri"/>
              </a:rPr>
              <a:t>display</a:t>
            </a:r>
            <a:r>
              <a:rPr sz="1800" spc="-80" dirty="0">
                <a:latin typeface="Times New Roman"/>
                <a:cs typeface="Times New Roman"/>
              </a:rPr>
              <a:t> </a:t>
            </a:r>
            <a:r>
              <a:rPr sz="1800" dirty="0">
                <a:latin typeface="Calibri"/>
                <a:cs typeface="Calibri"/>
              </a:rPr>
              <a:t>the</a:t>
            </a:r>
            <a:r>
              <a:rPr sz="1800" spc="-60" dirty="0">
                <a:latin typeface="Times New Roman"/>
                <a:cs typeface="Times New Roman"/>
              </a:rPr>
              <a:t> </a:t>
            </a:r>
            <a:r>
              <a:rPr sz="1800" spc="-10" dirty="0">
                <a:latin typeface="Calibri"/>
                <a:cs typeface="Calibri"/>
              </a:rPr>
              <a:t>updated</a:t>
            </a:r>
            <a:r>
              <a:rPr sz="1800" spc="-60" dirty="0">
                <a:latin typeface="Times New Roman"/>
                <a:cs typeface="Times New Roman"/>
              </a:rPr>
              <a:t> </a:t>
            </a:r>
            <a:r>
              <a:rPr sz="1800" spc="-10" dirty="0">
                <a:latin typeface="Calibri"/>
                <a:cs typeface="Calibri"/>
              </a:rPr>
              <a:t>records</a:t>
            </a:r>
            <a:r>
              <a:rPr sz="1800" spc="-70" dirty="0">
                <a:latin typeface="Times New Roman"/>
                <a:cs typeface="Times New Roman"/>
              </a:rPr>
              <a:t> </a:t>
            </a:r>
            <a:r>
              <a:rPr sz="1800" dirty="0">
                <a:latin typeface="Calibri"/>
                <a:cs typeface="Calibri"/>
              </a:rPr>
              <a:t>from</a:t>
            </a:r>
            <a:r>
              <a:rPr sz="1800" spc="-80" dirty="0">
                <a:latin typeface="Times New Roman"/>
                <a:cs typeface="Times New Roman"/>
              </a:rPr>
              <a:t> </a:t>
            </a:r>
            <a:r>
              <a:rPr sz="1800" dirty="0">
                <a:latin typeface="Calibri"/>
                <a:cs typeface="Calibri"/>
              </a:rPr>
              <a:t>the</a:t>
            </a:r>
            <a:r>
              <a:rPr sz="1800" spc="-60" dirty="0">
                <a:latin typeface="Times New Roman"/>
                <a:cs typeface="Times New Roman"/>
              </a:rPr>
              <a:t> </a:t>
            </a:r>
            <a:r>
              <a:rPr sz="1800" spc="-25" dirty="0">
                <a:latin typeface="Calibri"/>
                <a:cs typeface="Calibri"/>
              </a:rPr>
              <a:t>COMPANY</a:t>
            </a:r>
            <a:r>
              <a:rPr sz="1800" spc="-85" dirty="0">
                <a:latin typeface="Times New Roman"/>
                <a:cs typeface="Times New Roman"/>
              </a:rPr>
              <a:t> </a:t>
            </a:r>
            <a:r>
              <a:rPr sz="1800" spc="-10" dirty="0">
                <a:latin typeface="Calibri"/>
                <a:cs typeface="Calibri"/>
              </a:rPr>
              <a:t>table.</a:t>
            </a:r>
            <a:endParaRPr sz="1800" dirty="0">
              <a:latin typeface="Calibri"/>
              <a:cs typeface="Calibri"/>
            </a:endParaRPr>
          </a:p>
          <a:p>
            <a:pPr marL="12700">
              <a:lnSpc>
                <a:spcPct val="100000"/>
              </a:lnSpc>
              <a:spcBef>
                <a:spcPts val="2160"/>
              </a:spcBef>
            </a:pPr>
            <a:r>
              <a:rPr sz="1800" spc="-10" dirty="0">
                <a:latin typeface="Calibri"/>
                <a:cs typeface="Calibri"/>
              </a:rPr>
              <a:t>#!/usr/bin/python</a:t>
            </a:r>
            <a:endParaRPr sz="1800" dirty="0">
              <a:latin typeface="Calibri"/>
              <a:cs typeface="Calibri"/>
            </a:endParaRPr>
          </a:p>
          <a:p>
            <a:pPr marL="12700">
              <a:lnSpc>
                <a:spcPct val="100000"/>
              </a:lnSpc>
              <a:spcBef>
                <a:spcPts val="2165"/>
              </a:spcBef>
            </a:pPr>
            <a:r>
              <a:rPr sz="1800" dirty="0">
                <a:latin typeface="Calibri"/>
                <a:cs typeface="Calibri"/>
              </a:rPr>
              <a:t>import</a:t>
            </a:r>
            <a:r>
              <a:rPr sz="1800" spc="-55" dirty="0">
                <a:latin typeface="Times New Roman"/>
                <a:cs typeface="Times New Roman"/>
              </a:rPr>
              <a:t> </a:t>
            </a:r>
            <a:r>
              <a:rPr sz="1800" spc="-10" dirty="0">
                <a:latin typeface="Calibri"/>
                <a:cs typeface="Calibri"/>
              </a:rPr>
              <a:t>sqlite3</a:t>
            </a:r>
            <a:endParaRPr sz="1800" dirty="0">
              <a:latin typeface="Calibri"/>
              <a:cs typeface="Calibri"/>
            </a:endParaRPr>
          </a:p>
          <a:p>
            <a:pPr marL="12700">
              <a:lnSpc>
                <a:spcPct val="100000"/>
              </a:lnSpc>
            </a:pPr>
            <a:r>
              <a:rPr sz="1800" dirty="0">
                <a:latin typeface="Calibri"/>
                <a:cs typeface="Calibri"/>
              </a:rPr>
              <a:t>conn</a:t>
            </a:r>
            <a:r>
              <a:rPr sz="1800" spc="-65" dirty="0">
                <a:latin typeface="Times New Roman"/>
                <a:cs typeface="Times New Roman"/>
              </a:rPr>
              <a:t> </a:t>
            </a:r>
            <a:r>
              <a:rPr sz="1800" dirty="0">
                <a:latin typeface="Calibri"/>
                <a:cs typeface="Calibri"/>
              </a:rPr>
              <a:t>=</a:t>
            </a:r>
            <a:r>
              <a:rPr sz="1800" spc="-70" dirty="0">
                <a:latin typeface="Times New Roman"/>
                <a:cs typeface="Times New Roman"/>
              </a:rPr>
              <a:t> </a:t>
            </a:r>
            <a:r>
              <a:rPr sz="1800" spc="-10" dirty="0">
                <a:latin typeface="Calibri"/>
                <a:cs typeface="Calibri"/>
              </a:rPr>
              <a:t>sqlite3.connect('test.db')</a:t>
            </a:r>
            <a:endParaRPr sz="1800" dirty="0">
              <a:latin typeface="Calibri"/>
              <a:cs typeface="Calibri"/>
            </a:endParaRPr>
          </a:p>
          <a:p>
            <a:pPr marL="12700">
              <a:lnSpc>
                <a:spcPct val="100000"/>
              </a:lnSpc>
            </a:pPr>
            <a:r>
              <a:rPr sz="1800" dirty="0">
                <a:latin typeface="Calibri"/>
                <a:cs typeface="Calibri"/>
              </a:rPr>
              <a:t>print</a:t>
            </a:r>
            <a:r>
              <a:rPr sz="1800" spc="-85" dirty="0">
                <a:latin typeface="Times New Roman"/>
                <a:cs typeface="Times New Roman"/>
              </a:rPr>
              <a:t> </a:t>
            </a:r>
            <a:r>
              <a:rPr sz="1800" dirty="0">
                <a:latin typeface="Calibri"/>
                <a:cs typeface="Calibri"/>
              </a:rPr>
              <a:t>"Opened</a:t>
            </a:r>
            <a:r>
              <a:rPr sz="1800" spc="-75" dirty="0">
                <a:latin typeface="Times New Roman"/>
                <a:cs typeface="Times New Roman"/>
              </a:rPr>
              <a:t> </a:t>
            </a:r>
            <a:r>
              <a:rPr sz="1800" spc="-10" dirty="0">
                <a:latin typeface="Calibri"/>
                <a:cs typeface="Calibri"/>
              </a:rPr>
              <a:t>database</a:t>
            </a:r>
            <a:r>
              <a:rPr sz="1800" spc="-85" dirty="0">
                <a:latin typeface="Times New Roman"/>
                <a:cs typeface="Times New Roman"/>
              </a:rPr>
              <a:t> </a:t>
            </a:r>
            <a:r>
              <a:rPr sz="1800" spc="-10" dirty="0">
                <a:latin typeface="Calibri"/>
                <a:cs typeface="Calibri"/>
              </a:rPr>
              <a:t>successfully";</a:t>
            </a:r>
            <a:endParaRPr sz="1800" dirty="0">
              <a:latin typeface="Calibri"/>
              <a:cs typeface="Calibri"/>
            </a:endParaRPr>
          </a:p>
          <a:p>
            <a:pPr marL="12700" marR="1308735">
              <a:lnSpc>
                <a:spcPct val="100000"/>
              </a:lnSpc>
            </a:pPr>
            <a:r>
              <a:rPr sz="1800" spc="-25" dirty="0">
                <a:latin typeface="Calibri"/>
                <a:cs typeface="Calibri"/>
              </a:rPr>
              <a:t>conn.execute("UPDATE</a:t>
            </a:r>
            <a:r>
              <a:rPr sz="1800" spc="-40" dirty="0">
                <a:latin typeface="Times New Roman"/>
                <a:cs typeface="Times New Roman"/>
              </a:rPr>
              <a:t> </a:t>
            </a:r>
            <a:r>
              <a:rPr sz="1800" spc="-25" dirty="0">
                <a:latin typeface="Calibri"/>
                <a:cs typeface="Calibri"/>
              </a:rPr>
              <a:t>COMPANY</a:t>
            </a:r>
            <a:r>
              <a:rPr sz="1800" spc="-60" dirty="0">
                <a:latin typeface="Times New Roman"/>
                <a:cs typeface="Times New Roman"/>
              </a:rPr>
              <a:t> </a:t>
            </a:r>
            <a:r>
              <a:rPr sz="1800" dirty="0">
                <a:latin typeface="Calibri"/>
                <a:cs typeface="Calibri"/>
              </a:rPr>
              <a:t>set</a:t>
            </a:r>
            <a:r>
              <a:rPr sz="1800" spc="-60" dirty="0">
                <a:latin typeface="Times New Roman"/>
                <a:cs typeface="Times New Roman"/>
              </a:rPr>
              <a:t> </a:t>
            </a:r>
            <a:r>
              <a:rPr sz="1800" dirty="0">
                <a:latin typeface="Calibri"/>
                <a:cs typeface="Calibri"/>
              </a:rPr>
              <a:t>SALARY</a:t>
            </a:r>
            <a:r>
              <a:rPr sz="1800" spc="-65" dirty="0">
                <a:latin typeface="Times New Roman"/>
                <a:cs typeface="Times New Roman"/>
              </a:rPr>
              <a:t> </a:t>
            </a:r>
            <a:r>
              <a:rPr sz="1800" dirty="0">
                <a:latin typeface="Calibri"/>
                <a:cs typeface="Calibri"/>
              </a:rPr>
              <a:t>=</a:t>
            </a:r>
            <a:r>
              <a:rPr sz="1800" spc="-45" dirty="0">
                <a:latin typeface="Times New Roman"/>
                <a:cs typeface="Times New Roman"/>
              </a:rPr>
              <a:t> </a:t>
            </a:r>
            <a:r>
              <a:rPr sz="1800" dirty="0">
                <a:latin typeface="Calibri"/>
                <a:cs typeface="Calibri"/>
              </a:rPr>
              <a:t>25000.00</a:t>
            </a:r>
            <a:r>
              <a:rPr sz="1800" spc="-60" dirty="0">
                <a:latin typeface="Times New Roman"/>
                <a:cs typeface="Times New Roman"/>
              </a:rPr>
              <a:t> </a:t>
            </a:r>
            <a:r>
              <a:rPr sz="1800" dirty="0">
                <a:latin typeface="Calibri"/>
                <a:cs typeface="Calibri"/>
              </a:rPr>
              <a:t>where</a:t>
            </a:r>
            <a:r>
              <a:rPr sz="1800" spc="-45" dirty="0">
                <a:latin typeface="Times New Roman"/>
                <a:cs typeface="Times New Roman"/>
              </a:rPr>
              <a:t> </a:t>
            </a:r>
            <a:r>
              <a:rPr sz="1800" dirty="0">
                <a:latin typeface="Calibri"/>
                <a:cs typeface="Calibri"/>
              </a:rPr>
              <a:t>ID</a:t>
            </a:r>
            <a:r>
              <a:rPr sz="1800" spc="-55" dirty="0">
                <a:latin typeface="Times New Roman"/>
                <a:cs typeface="Times New Roman"/>
              </a:rPr>
              <a:t> </a:t>
            </a:r>
            <a:r>
              <a:rPr sz="1800" dirty="0">
                <a:latin typeface="Calibri"/>
                <a:cs typeface="Calibri"/>
              </a:rPr>
              <a:t>=</a:t>
            </a:r>
            <a:r>
              <a:rPr sz="1800" spc="-45" dirty="0">
                <a:latin typeface="Times New Roman"/>
                <a:cs typeface="Times New Roman"/>
              </a:rPr>
              <a:t> </a:t>
            </a:r>
            <a:r>
              <a:rPr sz="1800" spc="-25" dirty="0">
                <a:latin typeface="Calibri"/>
                <a:cs typeface="Calibri"/>
              </a:rPr>
              <a:t>1")</a:t>
            </a:r>
            <a:r>
              <a:rPr sz="1800" spc="-25" dirty="0">
                <a:latin typeface="Times New Roman"/>
                <a:cs typeface="Times New Roman"/>
              </a:rPr>
              <a:t> </a:t>
            </a:r>
            <a:r>
              <a:rPr sz="1800" spc="-10" dirty="0">
                <a:latin typeface="Calibri"/>
                <a:cs typeface="Calibri"/>
              </a:rPr>
              <a:t>conn.commit()</a:t>
            </a:r>
            <a:endParaRPr sz="1800" dirty="0">
              <a:latin typeface="Calibri"/>
              <a:cs typeface="Calibri"/>
            </a:endParaRPr>
          </a:p>
          <a:p>
            <a:pPr marL="12700">
              <a:lnSpc>
                <a:spcPct val="100000"/>
              </a:lnSpc>
            </a:pPr>
            <a:r>
              <a:rPr sz="1800" dirty="0">
                <a:latin typeface="Calibri"/>
                <a:cs typeface="Calibri"/>
              </a:rPr>
              <a:t>print</a:t>
            </a:r>
            <a:r>
              <a:rPr sz="1800" spc="-80" dirty="0">
                <a:latin typeface="Times New Roman"/>
                <a:cs typeface="Times New Roman"/>
              </a:rPr>
              <a:t> </a:t>
            </a:r>
            <a:r>
              <a:rPr sz="1800" spc="-30" dirty="0">
                <a:latin typeface="Calibri"/>
                <a:cs typeface="Calibri"/>
              </a:rPr>
              <a:t>"Total</a:t>
            </a:r>
            <a:r>
              <a:rPr sz="1800" spc="-75" dirty="0">
                <a:latin typeface="Times New Roman"/>
                <a:cs typeface="Times New Roman"/>
              </a:rPr>
              <a:t> </a:t>
            </a:r>
            <a:r>
              <a:rPr sz="1800" dirty="0">
                <a:latin typeface="Calibri"/>
                <a:cs typeface="Calibri"/>
              </a:rPr>
              <a:t>number</a:t>
            </a:r>
            <a:r>
              <a:rPr sz="1800" spc="-75" dirty="0">
                <a:latin typeface="Times New Roman"/>
                <a:cs typeface="Times New Roman"/>
              </a:rPr>
              <a:t> </a:t>
            </a:r>
            <a:r>
              <a:rPr sz="1800" dirty="0">
                <a:latin typeface="Calibri"/>
                <a:cs typeface="Calibri"/>
              </a:rPr>
              <a:t>of</a:t>
            </a:r>
            <a:r>
              <a:rPr sz="1800" spc="-80" dirty="0">
                <a:latin typeface="Times New Roman"/>
                <a:cs typeface="Times New Roman"/>
              </a:rPr>
              <a:t> </a:t>
            </a:r>
            <a:r>
              <a:rPr sz="1800" dirty="0">
                <a:latin typeface="Calibri"/>
                <a:cs typeface="Calibri"/>
              </a:rPr>
              <a:t>rows</a:t>
            </a:r>
            <a:r>
              <a:rPr sz="1800" spc="-80" dirty="0">
                <a:latin typeface="Times New Roman"/>
                <a:cs typeface="Times New Roman"/>
              </a:rPr>
              <a:t> </a:t>
            </a:r>
            <a:r>
              <a:rPr sz="1800" spc="-10" dirty="0">
                <a:latin typeface="Calibri"/>
                <a:cs typeface="Calibri"/>
              </a:rPr>
              <a:t>updated</a:t>
            </a:r>
            <a:r>
              <a:rPr sz="1800" spc="-65" dirty="0">
                <a:latin typeface="Times New Roman"/>
                <a:cs typeface="Times New Roman"/>
              </a:rPr>
              <a:t> </a:t>
            </a:r>
            <a:r>
              <a:rPr sz="1800" dirty="0">
                <a:latin typeface="Calibri"/>
                <a:cs typeface="Calibri"/>
              </a:rPr>
              <a:t>:",</a:t>
            </a:r>
            <a:r>
              <a:rPr sz="1800" spc="-50" dirty="0">
                <a:latin typeface="Times New Roman"/>
                <a:cs typeface="Times New Roman"/>
              </a:rPr>
              <a:t> </a:t>
            </a:r>
            <a:r>
              <a:rPr sz="1800" spc="-10" dirty="0">
                <a:latin typeface="Calibri"/>
                <a:cs typeface="Calibri"/>
              </a:rPr>
              <a:t>conn.total_changes</a:t>
            </a:r>
            <a:endParaRPr sz="1800" dirty="0">
              <a:latin typeface="Calibri"/>
              <a:cs typeface="Calibri"/>
            </a:endParaRPr>
          </a:p>
          <a:p>
            <a:pPr marL="12700" marR="1136015">
              <a:lnSpc>
                <a:spcPct val="100000"/>
              </a:lnSpc>
            </a:pPr>
            <a:r>
              <a:rPr sz="1800" dirty="0">
                <a:latin typeface="Calibri"/>
                <a:cs typeface="Calibri"/>
              </a:rPr>
              <a:t>cursor</a:t>
            </a:r>
            <a:r>
              <a:rPr sz="1800" spc="-50" dirty="0">
                <a:latin typeface="Times New Roman"/>
                <a:cs typeface="Times New Roman"/>
              </a:rPr>
              <a:t> </a:t>
            </a:r>
            <a:r>
              <a:rPr sz="1800" dirty="0">
                <a:latin typeface="Calibri"/>
                <a:cs typeface="Calibri"/>
              </a:rPr>
              <a:t>=</a:t>
            </a:r>
            <a:r>
              <a:rPr sz="1800" spc="-35" dirty="0">
                <a:latin typeface="Times New Roman"/>
                <a:cs typeface="Times New Roman"/>
              </a:rPr>
              <a:t> </a:t>
            </a:r>
            <a:r>
              <a:rPr sz="1800" spc="-20" dirty="0">
                <a:latin typeface="Calibri"/>
                <a:cs typeface="Calibri"/>
              </a:rPr>
              <a:t>conn.execute("SELECT</a:t>
            </a:r>
            <a:r>
              <a:rPr sz="1800" spc="-35" dirty="0">
                <a:latin typeface="Times New Roman"/>
                <a:cs typeface="Times New Roman"/>
              </a:rPr>
              <a:t> </a:t>
            </a:r>
            <a:r>
              <a:rPr sz="1800" dirty="0">
                <a:latin typeface="Calibri"/>
                <a:cs typeface="Calibri"/>
              </a:rPr>
              <a:t>id,</a:t>
            </a:r>
            <a:r>
              <a:rPr sz="1800" spc="-35" dirty="0">
                <a:latin typeface="Times New Roman"/>
                <a:cs typeface="Times New Roman"/>
              </a:rPr>
              <a:t> </a:t>
            </a:r>
            <a:r>
              <a:rPr sz="1800" dirty="0">
                <a:latin typeface="Calibri"/>
                <a:cs typeface="Calibri"/>
              </a:rPr>
              <a:t>name,</a:t>
            </a:r>
            <a:r>
              <a:rPr sz="1800" spc="-55" dirty="0">
                <a:latin typeface="Times New Roman"/>
                <a:cs typeface="Times New Roman"/>
              </a:rPr>
              <a:t> </a:t>
            </a:r>
            <a:r>
              <a:rPr sz="1800" spc="-10" dirty="0">
                <a:latin typeface="Calibri"/>
                <a:cs typeface="Calibri"/>
              </a:rPr>
              <a:t>address,</a:t>
            </a:r>
            <a:r>
              <a:rPr sz="1800" spc="-55" dirty="0">
                <a:latin typeface="Times New Roman"/>
                <a:cs typeface="Times New Roman"/>
              </a:rPr>
              <a:t> </a:t>
            </a:r>
            <a:r>
              <a:rPr sz="1800" dirty="0">
                <a:latin typeface="Calibri"/>
                <a:cs typeface="Calibri"/>
              </a:rPr>
              <a:t>salary</a:t>
            </a:r>
            <a:r>
              <a:rPr sz="1800" spc="-55" dirty="0">
                <a:latin typeface="Times New Roman"/>
                <a:cs typeface="Times New Roman"/>
              </a:rPr>
              <a:t> </a:t>
            </a:r>
            <a:r>
              <a:rPr sz="1800" dirty="0">
                <a:latin typeface="Calibri"/>
                <a:cs typeface="Calibri"/>
              </a:rPr>
              <a:t>from</a:t>
            </a:r>
            <a:r>
              <a:rPr sz="1800" spc="-65" dirty="0">
                <a:latin typeface="Times New Roman"/>
                <a:cs typeface="Times New Roman"/>
              </a:rPr>
              <a:t> </a:t>
            </a:r>
            <a:r>
              <a:rPr sz="1800" spc="-10" dirty="0">
                <a:latin typeface="Calibri"/>
                <a:cs typeface="Calibri"/>
              </a:rPr>
              <a:t>COMPANY")</a:t>
            </a:r>
            <a:r>
              <a:rPr sz="1800" spc="-10" dirty="0">
                <a:latin typeface="Times New Roman"/>
                <a:cs typeface="Times New Roman"/>
              </a:rPr>
              <a:t> </a:t>
            </a:r>
            <a:r>
              <a:rPr sz="1800" dirty="0">
                <a:latin typeface="Calibri"/>
                <a:cs typeface="Calibri"/>
              </a:rPr>
              <a:t>for</a:t>
            </a:r>
            <a:r>
              <a:rPr sz="1800" spc="-90" dirty="0">
                <a:latin typeface="Times New Roman"/>
                <a:cs typeface="Times New Roman"/>
              </a:rPr>
              <a:t> </a:t>
            </a:r>
            <a:r>
              <a:rPr sz="1800" dirty="0">
                <a:latin typeface="Calibri"/>
                <a:cs typeface="Calibri"/>
              </a:rPr>
              <a:t>row</a:t>
            </a:r>
            <a:r>
              <a:rPr sz="1800" spc="-75" dirty="0">
                <a:latin typeface="Times New Roman"/>
                <a:cs typeface="Times New Roman"/>
              </a:rPr>
              <a:t> </a:t>
            </a:r>
            <a:r>
              <a:rPr sz="1800" dirty="0">
                <a:latin typeface="Calibri"/>
                <a:cs typeface="Calibri"/>
              </a:rPr>
              <a:t>in</a:t>
            </a:r>
            <a:r>
              <a:rPr sz="1800" spc="-75" dirty="0">
                <a:latin typeface="Times New Roman"/>
                <a:cs typeface="Times New Roman"/>
              </a:rPr>
              <a:t> </a:t>
            </a:r>
            <a:r>
              <a:rPr sz="1800" spc="-10" dirty="0">
                <a:latin typeface="Calibri"/>
                <a:cs typeface="Calibri"/>
              </a:rPr>
              <a:t>cursor:</a:t>
            </a:r>
            <a:endParaRPr sz="1800" dirty="0">
              <a:latin typeface="Calibri"/>
              <a:cs typeface="Calibri"/>
            </a:endParaRPr>
          </a:p>
          <a:p>
            <a:pPr marL="169545" marR="5638165">
              <a:lnSpc>
                <a:spcPct val="100000"/>
              </a:lnSpc>
            </a:pPr>
            <a:r>
              <a:rPr sz="1800" dirty="0">
                <a:latin typeface="Calibri"/>
                <a:cs typeface="Calibri"/>
              </a:rPr>
              <a:t>print</a:t>
            </a:r>
            <a:r>
              <a:rPr sz="1800" spc="-65" dirty="0">
                <a:latin typeface="Times New Roman"/>
                <a:cs typeface="Times New Roman"/>
              </a:rPr>
              <a:t> </a:t>
            </a:r>
            <a:r>
              <a:rPr sz="1800" dirty="0">
                <a:latin typeface="Calibri"/>
                <a:cs typeface="Calibri"/>
              </a:rPr>
              <a:t>"ID</a:t>
            </a:r>
            <a:r>
              <a:rPr sz="1800" spc="-65" dirty="0">
                <a:latin typeface="Times New Roman"/>
                <a:cs typeface="Times New Roman"/>
              </a:rPr>
              <a:t> </a:t>
            </a:r>
            <a:r>
              <a:rPr sz="1800" dirty="0">
                <a:latin typeface="Calibri"/>
                <a:cs typeface="Calibri"/>
              </a:rPr>
              <a:t>=</a:t>
            </a:r>
            <a:r>
              <a:rPr sz="1800" spc="-70" dirty="0">
                <a:latin typeface="Times New Roman"/>
                <a:cs typeface="Times New Roman"/>
              </a:rPr>
              <a:t> </a:t>
            </a:r>
            <a:r>
              <a:rPr sz="1800" dirty="0">
                <a:latin typeface="Calibri"/>
                <a:cs typeface="Calibri"/>
              </a:rPr>
              <a:t>",</a:t>
            </a:r>
            <a:r>
              <a:rPr sz="1800" spc="-55" dirty="0">
                <a:latin typeface="Times New Roman"/>
                <a:cs typeface="Times New Roman"/>
              </a:rPr>
              <a:t> </a:t>
            </a:r>
            <a:r>
              <a:rPr sz="1800" spc="-10" dirty="0">
                <a:latin typeface="Calibri"/>
                <a:cs typeface="Calibri"/>
              </a:rPr>
              <a:t>row[0]</a:t>
            </a:r>
            <a:r>
              <a:rPr sz="1800" spc="-10" dirty="0">
                <a:latin typeface="Times New Roman"/>
                <a:cs typeface="Times New Roman"/>
              </a:rPr>
              <a:t> </a:t>
            </a:r>
            <a:r>
              <a:rPr sz="1800" dirty="0">
                <a:latin typeface="Calibri"/>
                <a:cs typeface="Calibri"/>
              </a:rPr>
              <a:t>print</a:t>
            </a:r>
            <a:r>
              <a:rPr sz="1800" spc="-65" dirty="0">
                <a:latin typeface="Times New Roman"/>
                <a:cs typeface="Times New Roman"/>
              </a:rPr>
              <a:t> </a:t>
            </a:r>
            <a:r>
              <a:rPr sz="1800" dirty="0">
                <a:latin typeface="Calibri"/>
                <a:cs typeface="Calibri"/>
              </a:rPr>
              <a:t>"NAME</a:t>
            </a:r>
            <a:r>
              <a:rPr sz="1800" spc="-65" dirty="0">
                <a:latin typeface="Times New Roman"/>
                <a:cs typeface="Times New Roman"/>
              </a:rPr>
              <a:t> </a:t>
            </a:r>
            <a:r>
              <a:rPr sz="1800" dirty="0">
                <a:latin typeface="Calibri"/>
                <a:cs typeface="Calibri"/>
              </a:rPr>
              <a:t>=</a:t>
            </a:r>
            <a:r>
              <a:rPr sz="1800" spc="-70" dirty="0">
                <a:latin typeface="Times New Roman"/>
                <a:cs typeface="Times New Roman"/>
              </a:rPr>
              <a:t> </a:t>
            </a:r>
            <a:r>
              <a:rPr sz="1800" dirty="0">
                <a:latin typeface="Calibri"/>
                <a:cs typeface="Calibri"/>
              </a:rPr>
              <a:t>",</a:t>
            </a:r>
            <a:r>
              <a:rPr sz="1800" spc="-55" dirty="0">
                <a:latin typeface="Times New Roman"/>
                <a:cs typeface="Times New Roman"/>
              </a:rPr>
              <a:t> </a:t>
            </a:r>
            <a:r>
              <a:rPr sz="1800" spc="-10" dirty="0">
                <a:latin typeface="Calibri"/>
                <a:cs typeface="Calibri"/>
              </a:rPr>
              <a:t>row[1]</a:t>
            </a:r>
            <a:endParaRPr sz="1800" dirty="0">
              <a:latin typeface="Calibri"/>
              <a:cs typeface="Calibri"/>
            </a:endParaRPr>
          </a:p>
          <a:p>
            <a:pPr marL="169545" marR="5025390">
              <a:lnSpc>
                <a:spcPct val="100000"/>
              </a:lnSpc>
              <a:spcBef>
                <a:spcPts val="5"/>
              </a:spcBef>
            </a:pPr>
            <a:r>
              <a:rPr sz="1800" dirty="0">
                <a:latin typeface="Calibri"/>
                <a:cs typeface="Calibri"/>
              </a:rPr>
              <a:t>print</a:t>
            </a:r>
            <a:r>
              <a:rPr sz="1800" spc="-75" dirty="0">
                <a:latin typeface="Times New Roman"/>
                <a:cs typeface="Times New Roman"/>
              </a:rPr>
              <a:t> </a:t>
            </a:r>
            <a:r>
              <a:rPr sz="1800" spc="-10" dirty="0">
                <a:latin typeface="Calibri"/>
                <a:cs typeface="Calibri"/>
              </a:rPr>
              <a:t>"ADDRESS</a:t>
            </a:r>
            <a:r>
              <a:rPr sz="1800" spc="-55" dirty="0">
                <a:latin typeface="Times New Roman"/>
                <a:cs typeface="Times New Roman"/>
              </a:rPr>
              <a:t> </a:t>
            </a:r>
            <a:r>
              <a:rPr sz="1800" dirty="0">
                <a:latin typeface="Calibri"/>
                <a:cs typeface="Calibri"/>
              </a:rPr>
              <a:t>=</a:t>
            </a:r>
            <a:r>
              <a:rPr sz="1800" spc="-65" dirty="0">
                <a:latin typeface="Times New Roman"/>
                <a:cs typeface="Times New Roman"/>
              </a:rPr>
              <a:t> </a:t>
            </a:r>
            <a:r>
              <a:rPr sz="1800" dirty="0">
                <a:latin typeface="Calibri"/>
                <a:cs typeface="Calibri"/>
              </a:rPr>
              <a:t>",</a:t>
            </a:r>
            <a:r>
              <a:rPr sz="1800" spc="-60" dirty="0">
                <a:latin typeface="Times New Roman"/>
                <a:cs typeface="Times New Roman"/>
              </a:rPr>
              <a:t> </a:t>
            </a:r>
            <a:r>
              <a:rPr sz="1800" spc="-10" dirty="0">
                <a:latin typeface="Calibri"/>
                <a:cs typeface="Calibri"/>
              </a:rPr>
              <a:t>row[2]</a:t>
            </a:r>
            <a:r>
              <a:rPr sz="1800" spc="-10" dirty="0">
                <a:latin typeface="Times New Roman"/>
                <a:cs typeface="Times New Roman"/>
              </a:rPr>
              <a:t> </a:t>
            </a:r>
            <a:r>
              <a:rPr sz="1800" dirty="0">
                <a:latin typeface="Calibri"/>
                <a:cs typeface="Calibri"/>
              </a:rPr>
              <a:t>print</a:t>
            </a:r>
            <a:r>
              <a:rPr sz="1800" spc="-80" dirty="0">
                <a:latin typeface="Times New Roman"/>
                <a:cs typeface="Times New Roman"/>
              </a:rPr>
              <a:t> </a:t>
            </a:r>
            <a:r>
              <a:rPr sz="1800" dirty="0">
                <a:latin typeface="Calibri"/>
                <a:cs typeface="Calibri"/>
              </a:rPr>
              <a:t>"SALARY</a:t>
            </a:r>
            <a:r>
              <a:rPr sz="1800" spc="-80" dirty="0">
                <a:latin typeface="Times New Roman"/>
                <a:cs typeface="Times New Roman"/>
              </a:rPr>
              <a:t> </a:t>
            </a:r>
            <a:r>
              <a:rPr sz="1800" dirty="0">
                <a:latin typeface="Calibri"/>
                <a:cs typeface="Calibri"/>
              </a:rPr>
              <a:t>=</a:t>
            </a:r>
            <a:r>
              <a:rPr sz="1800" spc="-80" dirty="0">
                <a:latin typeface="Times New Roman"/>
                <a:cs typeface="Times New Roman"/>
              </a:rPr>
              <a:t> </a:t>
            </a:r>
            <a:r>
              <a:rPr sz="1800" dirty="0">
                <a:latin typeface="Calibri"/>
                <a:cs typeface="Calibri"/>
              </a:rPr>
              <a:t>",</a:t>
            </a:r>
            <a:r>
              <a:rPr sz="1800" spc="-80" dirty="0">
                <a:latin typeface="Times New Roman"/>
                <a:cs typeface="Times New Roman"/>
              </a:rPr>
              <a:t> </a:t>
            </a:r>
            <a:r>
              <a:rPr sz="1800" dirty="0">
                <a:latin typeface="Calibri"/>
                <a:cs typeface="Calibri"/>
              </a:rPr>
              <a:t>row[3],</a:t>
            </a:r>
            <a:r>
              <a:rPr sz="1800" spc="-75" dirty="0">
                <a:latin typeface="Times New Roman"/>
                <a:cs typeface="Times New Roman"/>
              </a:rPr>
              <a:t> </a:t>
            </a:r>
            <a:r>
              <a:rPr sz="1800" spc="-20" dirty="0">
                <a:latin typeface="Calibri"/>
                <a:cs typeface="Calibri"/>
              </a:rPr>
              <a:t>"\n"</a:t>
            </a:r>
            <a:endParaRPr sz="1800" dirty="0">
              <a:latin typeface="Calibri"/>
              <a:cs typeface="Calibri"/>
            </a:endParaRPr>
          </a:p>
          <a:p>
            <a:pPr marL="12700">
              <a:lnSpc>
                <a:spcPct val="100000"/>
              </a:lnSpc>
              <a:spcBef>
                <a:spcPts val="2160"/>
              </a:spcBef>
            </a:pPr>
            <a:r>
              <a:rPr sz="1800" dirty="0">
                <a:latin typeface="Calibri"/>
                <a:cs typeface="Calibri"/>
              </a:rPr>
              <a:t>print</a:t>
            </a:r>
            <a:r>
              <a:rPr sz="1800" spc="-85" dirty="0">
                <a:latin typeface="Times New Roman"/>
                <a:cs typeface="Times New Roman"/>
              </a:rPr>
              <a:t> </a:t>
            </a:r>
            <a:r>
              <a:rPr sz="1800" spc="-10" dirty="0">
                <a:latin typeface="Calibri"/>
                <a:cs typeface="Calibri"/>
              </a:rPr>
              <a:t>"Operation</a:t>
            </a:r>
            <a:r>
              <a:rPr sz="1800" spc="-75" dirty="0">
                <a:latin typeface="Times New Roman"/>
                <a:cs typeface="Times New Roman"/>
              </a:rPr>
              <a:t> </a:t>
            </a:r>
            <a:r>
              <a:rPr sz="1800" dirty="0">
                <a:latin typeface="Calibri"/>
                <a:cs typeface="Calibri"/>
              </a:rPr>
              <a:t>done</a:t>
            </a:r>
            <a:r>
              <a:rPr sz="1800" spc="-75" dirty="0">
                <a:latin typeface="Times New Roman"/>
                <a:cs typeface="Times New Roman"/>
              </a:rPr>
              <a:t> </a:t>
            </a:r>
            <a:r>
              <a:rPr sz="1800" spc="-10" dirty="0">
                <a:latin typeface="Calibri"/>
                <a:cs typeface="Calibri"/>
              </a:rPr>
              <a:t>successfully";</a:t>
            </a:r>
            <a:endParaRPr sz="1800" dirty="0">
              <a:latin typeface="Calibri"/>
              <a:cs typeface="Calibri"/>
            </a:endParaRPr>
          </a:p>
          <a:p>
            <a:pPr marL="12700">
              <a:lnSpc>
                <a:spcPct val="100000"/>
              </a:lnSpc>
            </a:pPr>
            <a:r>
              <a:rPr sz="1800" spc="-10" dirty="0">
                <a:latin typeface="Calibri"/>
                <a:cs typeface="Calibri"/>
              </a:rPr>
              <a:t>conn.close()</a:t>
            </a:r>
            <a:endParaRPr sz="1800" dirty="0">
              <a:latin typeface="Calibri"/>
              <a:cs typeface="Calibri"/>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165602"/>
            <a:ext cx="1165860" cy="391160"/>
          </a:xfrm>
          <a:prstGeom prst="rect">
            <a:avLst/>
          </a:prstGeom>
        </p:spPr>
        <p:txBody>
          <a:bodyPr vert="horz" wrap="square" lIns="0" tIns="12700" rIns="0" bIns="0" rtlCol="0">
            <a:spAutoFit/>
          </a:bodyPr>
          <a:lstStyle/>
          <a:p>
            <a:pPr marL="12700">
              <a:lnSpc>
                <a:spcPct val="100000"/>
              </a:lnSpc>
              <a:spcBef>
                <a:spcPts val="100"/>
              </a:spcBef>
            </a:pPr>
            <a:r>
              <a:rPr sz="2400" spc="-10" dirty="0"/>
              <a:t>OUTPUT:</a:t>
            </a:r>
            <a:endParaRPr sz="2400"/>
          </a:p>
        </p:txBody>
      </p:sp>
      <p:sp>
        <p:nvSpPr>
          <p:cNvPr id="3" name="object 3"/>
          <p:cNvSpPr txBox="1"/>
          <p:nvPr/>
        </p:nvSpPr>
        <p:spPr>
          <a:xfrm>
            <a:off x="3505200" y="685800"/>
            <a:ext cx="2765425" cy="5586730"/>
          </a:xfrm>
          <a:prstGeom prst="rect">
            <a:avLst/>
          </a:prstGeom>
        </p:spPr>
        <p:txBody>
          <a:bodyPr vert="horz" wrap="square" lIns="0" tIns="12700" rIns="0" bIns="0" rtlCol="0">
            <a:spAutoFit/>
          </a:bodyPr>
          <a:lstStyle/>
          <a:p>
            <a:pPr marL="12700" marR="5080">
              <a:lnSpc>
                <a:spcPct val="120000"/>
              </a:lnSpc>
              <a:spcBef>
                <a:spcPts val="100"/>
              </a:spcBef>
            </a:pPr>
            <a:r>
              <a:rPr sz="1600" spc="-10" dirty="0">
                <a:latin typeface="Calibri"/>
                <a:cs typeface="Calibri"/>
              </a:rPr>
              <a:t>Opened</a:t>
            </a:r>
            <a:r>
              <a:rPr sz="1600" spc="-70" dirty="0">
                <a:latin typeface="Times New Roman"/>
                <a:cs typeface="Times New Roman"/>
              </a:rPr>
              <a:t> </a:t>
            </a:r>
            <a:r>
              <a:rPr sz="1600" dirty="0">
                <a:latin typeface="Calibri"/>
                <a:cs typeface="Calibri"/>
              </a:rPr>
              <a:t>database</a:t>
            </a:r>
            <a:r>
              <a:rPr sz="1600" spc="-75" dirty="0">
                <a:latin typeface="Times New Roman"/>
                <a:cs typeface="Times New Roman"/>
              </a:rPr>
              <a:t> </a:t>
            </a:r>
            <a:r>
              <a:rPr sz="1600" spc="-10" dirty="0">
                <a:latin typeface="Calibri"/>
                <a:cs typeface="Calibri"/>
              </a:rPr>
              <a:t>successfully</a:t>
            </a:r>
            <a:r>
              <a:rPr sz="1600" spc="-10" dirty="0">
                <a:latin typeface="Times New Roman"/>
                <a:cs typeface="Times New Roman"/>
              </a:rPr>
              <a:t> </a:t>
            </a:r>
            <a:r>
              <a:rPr sz="1600" spc="-30" dirty="0">
                <a:latin typeface="Calibri"/>
                <a:cs typeface="Calibri"/>
              </a:rPr>
              <a:t>Total</a:t>
            </a:r>
            <a:r>
              <a:rPr sz="1600" spc="-65" dirty="0">
                <a:latin typeface="Times New Roman"/>
                <a:cs typeface="Times New Roman"/>
              </a:rPr>
              <a:t> </a:t>
            </a:r>
            <a:r>
              <a:rPr sz="1600" dirty="0">
                <a:latin typeface="Calibri"/>
                <a:cs typeface="Calibri"/>
              </a:rPr>
              <a:t>number</a:t>
            </a:r>
            <a:r>
              <a:rPr sz="1600" spc="-60" dirty="0">
                <a:latin typeface="Times New Roman"/>
                <a:cs typeface="Times New Roman"/>
              </a:rPr>
              <a:t> </a:t>
            </a:r>
            <a:r>
              <a:rPr sz="1600" dirty="0">
                <a:latin typeface="Calibri"/>
                <a:cs typeface="Calibri"/>
              </a:rPr>
              <a:t>of</a:t>
            </a:r>
            <a:r>
              <a:rPr sz="1600" spc="-55" dirty="0">
                <a:latin typeface="Times New Roman"/>
                <a:cs typeface="Times New Roman"/>
              </a:rPr>
              <a:t> </a:t>
            </a:r>
            <a:r>
              <a:rPr sz="1600" spc="-10" dirty="0">
                <a:latin typeface="Calibri"/>
                <a:cs typeface="Calibri"/>
              </a:rPr>
              <a:t>rows</a:t>
            </a:r>
            <a:r>
              <a:rPr sz="1600" spc="-35" dirty="0">
                <a:latin typeface="Times New Roman"/>
                <a:cs typeface="Times New Roman"/>
              </a:rPr>
              <a:t> </a:t>
            </a:r>
            <a:r>
              <a:rPr sz="1600" spc="-10" dirty="0">
                <a:latin typeface="Calibri"/>
                <a:cs typeface="Calibri"/>
              </a:rPr>
              <a:t>updated</a:t>
            </a:r>
            <a:r>
              <a:rPr sz="1600" spc="-90" dirty="0">
                <a:latin typeface="Times New Roman"/>
                <a:cs typeface="Times New Roman"/>
              </a:rPr>
              <a:t> </a:t>
            </a:r>
            <a:r>
              <a:rPr sz="1600" dirty="0">
                <a:latin typeface="Calibri"/>
                <a:cs typeface="Calibri"/>
              </a:rPr>
              <a:t>:</a:t>
            </a:r>
            <a:r>
              <a:rPr sz="1600" spc="-65" dirty="0">
                <a:latin typeface="Times New Roman"/>
                <a:cs typeface="Times New Roman"/>
              </a:rPr>
              <a:t> </a:t>
            </a:r>
            <a:r>
              <a:rPr sz="1600" spc="-50" dirty="0">
                <a:latin typeface="Calibri"/>
                <a:cs typeface="Calibri"/>
              </a:rPr>
              <a:t>1</a:t>
            </a:r>
            <a:r>
              <a:rPr sz="1600" spc="-50" dirty="0">
                <a:latin typeface="Times New Roman"/>
                <a:cs typeface="Times New Roman"/>
              </a:rPr>
              <a:t> </a:t>
            </a:r>
            <a:r>
              <a:rPr sz="1600" dirty="0">
                <a:latin typeface="Calibri"/>
                <a:cs typeface="Calibri"/>
              </a:rPr>
              <a:t>ID</a:t>
            </a:r>
            <a:r>
              <a:rPr sz="1600" spc="-50" dirty="0">
                <a:latin typeface="Times New Roman"/>
                <a:cs typeface="Times New Roman"/>
              </a:rPr>
              <a:t> </a:t>
            </a:r>
            <a:r>
              <a:rPr sz="1600" dirty="0">
                <a:latin typeface="Calibri"/>
                <a:cs typeface="Calibri"/>
              </a:rPr>
              <a:t>=</a:t>
            </a:r>
            <a:r>
              <a:rPr sz="1600" spc="-45" dirty="0">
                <a:latin typeface="Times New Roman"/>
                <a:cs typeface="Times New Roman"/>
              </a:rPr>
              <a:t> </a:t>
            </a:r>
            <a:r>
              <a:rPr sz="1600" spc="-50" dirty="0">
                <a:latin typeface="Calibri"/>
                <a:cs typeface="Calibri"/>
              </a:rPr>
              <a:t>1</a:t>
            </a:r>
            <a:endParaRPr sz="1600" dirty="0">
              <a:latin typeface="Calibri"/>
              <a:cs typeface="Calibri"/>
            </a:endParaRPr>
          </a:p>
          <a:p>
            <a:pPr marL="12700">
              <a:lnSpc>
                <a:spcPct val="100000"/>
              </a:lnSpc>
              <a:spcBef>
                <a:spcPts val="385"/>
              </a:spcBef>
            </a:pPr>
            <a:r>
              <a:rPr sz="1600" dirty="0">
                <a:latin typeface="Calibri"/>
                <a:cs typeface="Calibri"/>
              </a:rPr>
              <a:t>NAME</a:t>
            </a:r>
            <a:r>
              <a:rPr sz="1600" spc="-65" dirty="0">
                <a:latin typeface="Times New Roman"/>
                <a:cs typeface="Times New Roman"/>
              </a:rPr>
              <a:t> </a:t>
            </a:r>
            <a:r>
              <a:rPr sz="1600" dirty="0">
                <a:latin typeface="Calibri"/>
                <a:cs typeface="Calibri"/>
              </a:rPr>
              <a:t>=</a:t>
            </a:r>
            <a:r>
              <a:rPr sz="1600" spc="-65" dirty="0">
                <a:latin typeface="Times New Roman"/>
                <a:cs typeface="Times New Roman"/>
              </a:rPr>
              <a:t> </a:t>
            </a:r>
            <a:r>
              <a:rPr sz="1600" spc="-20" dirty="0">
                <a:latin typeface="Calibri"/>
                <a:cs typeface="Calibri"/>
              </a:rPr>
              <a:t>Paul</a:t>
            </a:r>
            <a:endParaRPr sz="1600" dirty="0">
              <a:latin typeface="Calibri"/>
              <a:cs typeface="Calibri"/>
            </a:endParaRPr>
          </a:p>
          <a:p>
            <a:pPr marL="12700" marR="1002030">
              <a:lnSpc>
                <a:spcPct val="120000"/>
              </a:lnSpc>
              <a:spcBef>
                <a:spcPts val="5"/>
              </a:spcBef>
            </a:pPr>
            <a:r>
              <a:rPr sz="1600" spc="-10" dirty="0">
                <a:latin typeface="Calibri"/>
                <a:cs typeface="Calibri"/>
              </a:rPr>
              <a:t>ADDRESS</a:t>
            </a:r>
            <a:r>
              <a:rPr sz="1600" spc="-30" dirty="0">
                <a:latin typeface="Times New Roman"/>
                <a:cs typeface="Times New Roman"/>
              </a:rPr>
              <a:t> </a:t>
            </a:r>
            <a:r>
              <a:rPr sz="1600" dirty="0">
                <a:latin typeface="Calibri"/>
                <a:cs typeface="Calibri"/>
              </a:rPr>
              <a:t>=</a:t>
            </a:r>
            <a:r>
              <a:rPr sz="1600" spc="-50" dirty="0">
                <a:latin typeface="Times New Roman"/>
                <a:cs typeface="Times New Roman"/>
              </a:rPr>
              <a:t> </a:t>
            </a:r>
            <a:r>
              <a:rPr sz="1600" spc="-10" dirty="0">
                <a:latin typeface="Calibri"/>
                <a:cs typeface="Calibri"/>
              </a:rPr>
              <a:t>California</a:t>
            </a:r>
            <a:r>
              <a:rPr sz="1600" spc="-10" dirty="0">
                <a:latin typeface="Times New Roman"/>
                <a:cs typeface="Times New Roman"/>
              </a:rPr>
              <a:t> </a:t>
            </a:r>
            <a:r>
              <a:rPr sz="1600" spc="-10" dirty="0">
                <a:latin typeface="Calibri"/>
                <a:cs typeface="Calibri"/>
              </a:rPr>
              <a:t>SALARY</a:t>
            </a:r>
            <a:r>
              <a:rPr sz="1600" spc="-40" dirty="0">
                <a:latin typeface="Times New Roman"/>
                <a:cs typeface="Times New Roman"/>
              </a:rPr>
              <a:t> </a:t>
            </a:r>
            <a:r>
              <a:rPr sz="1600" dirty="0">
                <a:latin typeface="Calibri"/>
                <a:cs typeface="Calibri"/>
              </a:rPr>
              <a:t>=</a:t>
            </a:r>
            <a:r>
              <a:rPr sz="1600" spc="-50" dirty="0">
                <a:latin typeface="Times New Roman"/>
                <a:cs typeface="Times New Roman"/>
              </a:rPr>
              <a:t> </a:t>
            </a:r>
            <a:r>
              <a:rPr sz="1600" spc="-10" dirty="0">
                <a:latin typeface="Calibri"/>
                <a:cs typeface="Calibri"/>
              </a:rPr>
              <a:t>25000.0</a:t>
            </a:r>
            <a:endParaRPr sz="1600" dirty="0">
              <a:latin typeface="Calibri"/>
              <a:cs typeface="Calibri"/>
            </a:endParaRPr>
          </a:p>
          <a:p>
            <a:pPr marL="12700">
              <a:lnSpc>
                <a:spcPct val="100000"/>
              </a:lnSpc>
              <a:spcBef>
                <a:spcPts val="384"/>
              </a:spcBef>
            </a:pPr>
            <a:r>
              <a:rPr sz="1600" dirty="0">
                <a:latin typeface="Calibri"/>
                <a:cs typeface="Calibri"/>
              </a:rPr>
              <a:t>ID</a:t>
            </a:r>
            <a:r>
              <a:rPr sz="1600" spc="-50" dirty="0">
                <a:latin typeface="Times New Roman"/>
                <a:cs typeface="Times New Roman"/>
              </a:rPr>
              <a:t> </a:t>
            </a:r>
            <a:r>
              <a:rPr sz="1600" dirty="0">
                <a:latin typeface="Calibri"/>
                <a:cs typeface="Calibri"/>
              </a:rPr>
              <a:t>=</a:t>
            </a:r>
            <a:r>
              <a:rPr sz="1600" spc="-45" dirty="0">
                <a:latin typeface="Times New Roman"/>
                <a:cs typeface="Times New Roman"/>
              </a:rPr>
              <a:t> </a:t>
            </a:r>
            <a:r>
              <a:rPr sz="1600" spc="-50" dirty="0">
                <a:latin typeface="Calibri"/>
                <a:cs typeface="Calibri"/>
              </a:rPr>
              <a:t>2</a:t>
            </a:r>
            <a:endParaRPr sz="1600" dirty="0">
              <a:latin typeface="Calibri"/>
              <a:cs typeface="Calibri"/>
            </a:endParaRPr>
          </a:p>
          <a:p>
            <a:pPr marL="12700" marR="1266825">
              <a:lnSpc>
                <a:spcPts val="2310"/>
              </a:lnSpc>
              <a:spcBef>
                <a:spcPts val="135"/>
              </a:spcBef>
            </a:pPr>
            <a:r>
              <a:rPr sz="1600" dirty="0">
                <a:latin typeface="Calibri"/>
                <a:cs typeface="Calibri"/>
              </a:rPr>
              <a:t>NAME</a:t>
            </a:r>
            <a:r>
              <a:rPr sz="1600" spc="-65" dirty="0">
                <a:latin typeface="Times New Roman"/>
                <a:cs typeface="Times New Roman"/>
              </a:rPr>
              <a:t> </a:t>
            </a:r>
            <a:r>
              <a:rPr sz="1600" dirty="0">
                <a:latin typeface="Calibri"/>
                <a:cs typeface="Calibri"/>
              </a:rPr>
              <a:t>=</a:t>
            </a:r>
            <a:r>
              <a:rPr sz="1600" spc="-65" dirty="0">
                <a:latin typeface="Times New Roman"/>
                <a:cs typeface="Times New Roman"/>
              </a:rPr>
              <a:t> </a:t>
            </a:r>
            <a:r>
              <a:rPr sz="1600" spc="-10" dirty="0">
                <a:latin typeface="Calibri"/>
                <a:cs typeface="Calibri"/>
              </a:rPr>
              <a:t>Allen</a:t>
            </a:r>
            <a:r>
              <a:rPr sz="1600" spc="-10" dirty="0">
                <a:latin typeface="Times New Roman"/>
                <a:cs typeface="Times New Roman"/>
              </a:rPr>
              <a:t> </a:t>
            </a:r>
            <a:r>
              <a:rPr sz="1600" spc="-10" dirty="0">
                <a:latin typeface="Calibri"/>
                <a:cs typeface="Calibri"/>
              </a:rPr>
              <a:t>ADDRESS</a:t>
            </a:r>
            <a:r>
              <a:rPr sz="1600" spc="-30" dirty="0">
                <a:latin typeface="Times New Roman"/>
                <a:cs typeface="Times New Roman"/>
              </a:rPr>
              <a:t> </a:t>
            </a:r>
            <a:r>
              <a:rPr sz="1600" dirty="0">
                <a:latin typeface="Calibri"/>
                <a:cs typeface="Calibri"/>
              </a:rPr>
              <a:t>=</a:t>
            </a:r>
            <a:r>
              <a:rPr sz="1600" spc="-50" dirty="0">
                <a:latin typeface="Times New Roman"/>
                <a:cs typeface="Times New Roman"/>
              </a:rPr>
              <a:t> </a:t>
            </a:r>
            <a:r>
              <a:rPr sz="1600" spc="-20" dirty="0">
                <a:latin typeface="Calibri"/>
                <a:cs typeface="Calibri"/>
              </a:rPr>
              <a:t>Texas</a:t>
            </a:r>
            <a:r>
              <a:rPr sz="1600" spc="-20" dirty="0">
                <a:latin typeface="Times New Roman"/>
                <a:cs typeface="Times New Roman"/>
              </a:rPr>
              <a:t> </a:t>
            </a:r>
            <a:r>
              <a:rPr sz="1600" spc="-10" dirty="0">
                <a:latin typeface="Calibri"/>
                <a:cs typeface="Calibri"/>
              </a:rPr>
              <a:t>SALARY</a:t>
            </a:r>
            <a:r>
              <a:rPr sz="1600" spc="-45" dirty="0">
                <a:latin typeface="Times New Roman"/>
                <a:cs typeface="Times New Roman"/>
              </a:rPr>
              <a:t> </a:t>
            </a:r>
            <a:r>
              <a:rPr sz="1600" dirty="0">
                <a:latin typeface="Calibri"/>
                <a:cs typeface="Calibri"/>
              </a:rPr>
              <a:t>=</a:t>
            </a:r>
            <a:r>
              <a:rPr sz="1600" spc="-55" dirty="0">
                <a:latin typeface="Times New Roman"/>
                <a:cs typeface="Times New Roman"/>
              </a:rPr>
              <a:t> </a:t>
            </a:r>
            <a:r>
              <a:rPr sz="1600" spc="-10" dirty="0">
                <a:latin typeface="Calibri"/>
                <a:cs typeface="Calibri"/>
              </a:rPr>
              <a:t>15000.0</a:t>
            </a:r>
            <a:endParaRPr sz="1600" dirty="0">
              <a:latin typeface="Calibri"/>
              <a:cs typeface="Calibri"/>
            </a:endParaRPr>
          </a:p>
          <a:p>
            <a:pPr marL="12700">
              <a:lnSpc>
                <a:spcPct val="100000"/>
              </a:lnSpc>
              <a:spcBef>
                <a:spcPts val="229"/>
              </a:spcBef>
            </a:pPr>
            <a:r>
              <a:rPr sz="1600" dirty="0">
                <a:latin typeface="Calibri"/>
                <a:cs typeface="Calibri"/>
              </a:rPr>
              <a:t>ID</a:t>
            </a:r>
            <a:r>
              <a:rPr sz="1600" spc="-50" dirty="0">
                <a:latin typeface="Times New Roman"/>
                <a:cs typeface="Times New Roman"/>
              </a:rPr>
              <a:t> </a:t>
            </a:r>
            <a:r>
              <a:rPr sz="1600" dirty="0">
                <a:latin typeface="Calibri"/>
                <a:cs typeface="Calibri"/>
              </a:rPr>
              <a:t>=</a:t>
            </a:r>
            <a:r>
              <a:rPr sz="1600" spc="-45" dirty="0">
                <a:latin typeface="Times New Roman"/>
                <a:cs typeface="Times New Roman"/>
              </a:rPr>
              <a:t> </a:t>
            </a:r>
            <a:r>
              <a:rPr sz="1600" spc="-50" dirty="0">
                <a:latin typeface="Calibri"/>
                <a:cs typeface="Calibri"/>
              </a:rPr>
              <a:t>3</a:t>
            </a:r>
            <a:endParaRPr sz="1600" dirty="0">
              <a:latin typeface="Calibri"/>
              <a:cs typeface="Calibri"/>
            </a:endParaRPr>
          </a:p>
          <a:p>
            <a:pPr marL="12700" marR="1148080">
              <a:lnSpc>
                <a:spcPct val="120000"/>
              </a:lnSpc>
            </a:pPr>
            <a:r>
              <a:rPr sz="1600" dirty="0">
                <a:latin typeface="Calibri"/>
                <a:cs typeface="Calibri"/>
              </a:rPr>
              <a:t>NAME</a:t>
            </a:r>
            <a:r>
              <a:rPr sz="1600" spc="-65" dirty="0">
                <a:latin typeface="Times New Roman"/>
                <a:cs typeface="Times New Roman"/>
              </a:rPr>
              <a:t> </a:t>
            </a:r>
            <a:r>
              <a:rPr sz="1600" dirty="0">
                <a:latin typeface="Calibri"/>
                <a:cs typeface="Calibri"/>
              </a:rPr>
              <a:t>=</a:t>
            </a:r>
            <a:r>
              <a:rPr sz="1600" spc="-65" dirty="0">
                <a:latin typeface="Times New Roman"/>
                <a:cs typeface="Times New Roman"/>
              </a:rPr>
              <a:t> </a:t>
            </a:r>
            <a:r>
              <a:rPr sz="1600" spc="-10" dirty="0">
                <a:latin typeface="Calibri"/>
                <a:cs typeface="Calibri"/>
              </a:rPr>
              <a:t>Teddy</a:t>
            </a:r>
            <a:r>
              <a:rPr sz="1600" spc="-10" dirty="0">
                <a:latin typeface="Times New Roman"/>
                <a:cs typeface="Times New Roman"/>
              </a:rPr>
              <a:t> </a:t>
            </a:r>
            <a:r>
              <a:rPr sz="1600" spc="-10" dirty="0">
                <a:latin typeface="Calibri"/>
                <a:cs typeface="Calibri"/>
              </a:rPr>
              <a:t>ADDRESS</a:t>
            </a:r>
            <a:r>
              <a:rPr sz="1600" spc="-30" dirty="0">
                <a:latin typeface="Times New Roman"/>
                <a:cs typeface="Times New Roman"/>
              </a:rPr>
              <a:t> </a:t>
            </a:r>
            <a:r>
              <a:rPr sz="1600" dirty="0">
                <a:latin typeface="Calibri"/>
                <a:cs typeface="Calibri"/>
              </a:rPr>
              <a:t>=</a:t>
            </a:r>
            <a:r>
              <a:rPr sz="1600" spc="-50" dirty="0">
                <a:latin typeface="Times New Roman"/>
                <a:cs typeface="Times New Roman"/>
              </a:rPr>
              <a:t> </a:t>
            </a:r>
            <a:r>
              <a:rPr sz="1600" spc="-10" dirty="0">
                <a:latin typeface="Calibri"/>
                <a:cs typeface="Calibri"/>
              </a:rPr>
              <a:t>Norway</a:t>
            </a:r>
            <a:r>
              <a:rPr sz="1600" spc="-10" dirty="0">
                <a:latin typeface="Times New Roman"/>
                <a:cs typeface="Times New Roman"/>
              </a:rPr>
              <a:t> </a:t>
            </a:r>
            <a:r>
              <a:rPr sz="1600" spc="-10" dirty="0">
                <a:latin typeface="Calibri"/>
                <a:cs typeface="Calibri"/>
              </a:rPr>
              <a:t>SALARY</a:t>
            </a:r>
            <a:r>
              <a:rPr sz="1600" spc="-40" dirty="0">
                <a:latin typeface="Times New Roman"/>
                <a:cs typeface="Times New Roman"/>
              </a:rPr>
              <a:t> </a:t>
            </a:r>
            <a:r>
              <a:rPr sz="1600" dirty="0">
                <a:latin typeface="Calibri"/>
                <a:cs typeface="Calibri"/>
              </a:rPr>
              <a:t>=</a:t>
            </a:r>
            <a:r>
              <a:rPr sz="1600" spc="-50" dirty="0">
                <a:latin typeface="Times New Roman"/>
                <a:cs typeface="Times New Roman"/>
              </a:rPr>
              <a:t> </a:t>
            </a:r>
            <a:r>
              <a:rPr sz="1600" spc="-10" dirty="0">
                <a:latin typeface="Calibri"/>
                <a:cs typeface="Calibri"/>
              </a:rPr>
              <a:t>20000.0</a:t>
            </a:r>
            <a:endParaRPr sz="1600" dirty="0">
              <a:latin typeface="Calibri"/>
              <a:cs typeface="Calibri"/>
            </a:endParaRPr>
          </a:p>
          <a:p>
            <a:pPr marL="12700">
              <a:lnSpc>
                <a:spcPct val="100000"/>
              </a:lnSpc>
              <a:spcBef>
                <a:spcPts val="390"/>
              </a:spcBef>
            </a:pPr>
            <a:r>
              <a:rPr sz="1600" dirty="0">
                <a:latin typeface="Calibri"/>
                <a:cs typeface="Calibri"/>
              </a:rPr>
              <a:t>ID</a:t>
            </a:r>
            <a:r>
              <a:rPr sz="1600" spc="-50" dirty="0">
                <a:latin typeface="Times New Roman"/>
                <a:cs typeface="Times New Roman"/>
              </a:rPr>
              <a:t> </a:t>
            </a:r>
            <a:r>
              <a:rPr sz="1600" dirty="0">
                <a:latin typeface="Calibri"/>
                <a:cs typeface="Calibri"/>
              </a:rPr>
              <a:t>=</a:t>
            </a:r>
            <a:r>
              <a:rPr sz="1600" spc="-45" dirty="0">
                <a:latin typeface="Times New Roman"/>
                <a:cs typeface="Times New Roman"/>
              </a:rPr>
              <a:t> </a:t>
            </a:r>
            <a:r>
              <a:rPr sz="1600" spc="-50" dirty="0">
                <a:latin typeface="Calibri"/>
                <a:cs typeface="Calibri"/>
              </a:rPr>
              <a:t>4</a:t>
            </a:r>
            <a:endParaRPr sz="1600" dirty="0">
              <a:latin typeface="Calibri"/>
              <a:cs typeface="Calibri"/>
            </a:endParaRPr>
          </a:p>
          <a:p>
            <a:pPr marL="12700" marR="882015">
              <a:lnSpc>
                <a:spcPct val="120000"/>
              </a:lnSpc>
            </a:pPr>
            <a:r>
              <a:rPr sz="1600" dirty="0">
                <a:latin typeface="Calibri"/>
                <a:cs typeface="Calibri"/>
              </a:rPr>
              <a:t>NAME</a:t>
            </a:r>
            <a:r>
              <a:rPr sz="1600" spc="-65" dirty="0">
                <a:latin typeface="Times New Roman"/>
                <a:cs typeface="Times New Roman"/>
              </a:rPr>
              <a:t> </a:t>
            </a:r>
            <a:r>
              <a:rPr sz="1600" dirty="0">
                <a:latin typeface="Calibri"/>
                <a:cs typeface="Calibri"/>
              </a:rPr>
              <a:t>=</a:t>
            </a:r>
            <a:r>
              <a:rPr sz="1600" spc="-65" dirty="0">
                <a:latin typeface="Times New Roman"/>
                <a:cs typeface="Times New Roman"/>
              </a:rPr>
              <a:t> </a:t>
            </a:r>
            <a:r>
              <a:rPr sz="1600" spc="-20" dirty="0">
                <a:latin typeface="Calibri"/>
                <a:cs typeface="Calibri"/>
              </a:rPr>
              <a:t>Mark</a:t>
            </a:r>
            <a:r>
              <a:rPr sz="1600" spc="-20" dirty="0">
                <a:latin typeface="Times New Roman"/>
                <a:cs typeface="Times New Roman"/>
              </a:rPr>
              <a:t> </a:t>
            </a:r>
            <a:r>
              <a:rPr sz="1600" spc="-10" dirty="0">
                <a:latin typeface="Calibri"/>
                <a:cs typeface="Calibri"/>
              </a:rPr>
              <a:t>ADDRESS</a:t>
            </a:r>
            <a:r>
              <a:rPr sz="1600" spc="-15" dirty="0">
                <a:latin typeface="Times New Roman"/>
                <a:cs typeface="Times New Roman"/>
              </a:rPr>
              <a:t> </a:t>
            </a:r>
            <a:r>
              <a:rPr sz="1600" dirty="0">
                <a:latin typeface="Calibri"/>
                <a:cs typeface="Calibri"/>
              </a:rPr>
              <a:t>=</a:t>
            </a:r>
            <a:r>
              <a:rPr sz="1600" spc="-35" dirty="0">
                <a:latin typeface="Times New Roman"/>
                <a:cs typeface="Times New Roman"/>
              </a:rPr>
              <a:t> </a:t>
            </a:r>
            <a:r>
              <a:rPr sz="1600" spc="-10" dirty="0">
                <a:latin typeface="Calibri"/>
                <a:cs typeface="Calibri"/>
              </a:rPr>
              <a:t>Rich-</a:t>
            </a:r>
            <a:r>
              <a:rPr sz="1600" spc="-20" dirty="0">
                <a:latin typeface="Calibri"/>
                <a:cs typeface="Calibri"/>
              </a:rPr>
              <a:t>Mond</a:t>
            </a:r>
            <a:r>
              <a:rPr sz="1600" spc="-20" dirty="0">
                <a:latin typeface="Times New Roman"/>
                <a:cs typeface="Times New Roman"/>
              </a:rPr>
              <a:t> </a:t>
            </a:r>
            <a:r>
              <a:rPr sz="1600" spc="-10" dirty="0">
                <a:latin typeface="Calibri"/>
                <a:cs typeface="Calibri"/>
              </a:rPr>
              <a:t>SALARY</a:t>
            </a:r>
            <a:r>
              <a:rPr sz="1600" spc="-40" dirty="0">
                <a:latin typeface="Times New Roman"/>
                <a:cs typeface="Times New Roman"/>
              </a:rPr>
              <a:t> </a:t>
            </a:r>
            <a:r>
              <a:rPr sz="1600" dirty="0">
                <a:latin typeface="Calibri"/>
                <a:cs typeface="Calibri"/>
              </a:rPr>
              <a:t>=</a:t>
            </a:r>
            <a:r>
              <a:rPr sz="1600" spc="-50" dirty="0">
                <a:latin typeface="Times New Roman"/>
                <a:cs typeface="Times New Roman"/>
              </a:rPr>
              <a:t> </a:t>
            </a:r>
            <a:r>
              <a:rPr sz="1600" spc="-10" dirty="0">
                <a:latin typeface="Calibri"/>
                <a:cs typeface="Calibri"/>
              </a:rPr>
              <a:t>65000.0</a:t>
            </a:r>
            <a:endParaRPr sz="1600" dirty="0">
              <a:latin typeface="Calibri"/>
              <a:cs typeface="Calibri"/>
            </a:endParaRPr>
          </a:p>
          <a:p>
            <a:pPr marL="12700">
              <a:lnSpc>
                <a:spcPct val="100000"/>
              </a:lnSpc>
              <a:spcBef>
                <a:spcPts val="385"/>
              </a:spcBef>
            </a:pPr>
            <a:r>
              <a:rPr sz="1600" spc="-10" dirty="0">
                <a:latin typeface="Calibri"/>
                <a:cs typeface="Calibri"/>
              </a:rPr>
              <a:t>Operation</a:t>
            </a:r>
            <a:r>
              <a:rPr sz="1600" spc="-60" dirty="0">
                <a:latin typeface="Times New Roman"/>
                <a:cs typeface="Times New Roman"/>
              </a:rPr>
              <a:t> </a:t>
            </a:r>
            <a:r>
              <a:rPr sz="1600" dirty="0">
                <a:latin typeface="Calibri"/>
                <a:cs typeface="Calibri"/>
              </a:rPr>
              <a:t>done</a:t>
            </a:r>
            <a:r>
              <a:rPr sz="1600" spc="-45" dirty="0">
                <a:latin typeface="Times New Roman"/>
                <a:cs typeface="Times New Roman"/>
              </a:rPr>
              <a:t> </a:t>
            </a:r>
            <a:r>
              <a:rPr sz="1600" spc="-10" dirty="0">
                <a:latin typeface="Calibri"/>
                <a:cs typeface="Calibri"/>
              </a:rPr>
              <a:t>successfully</a:t>
            </a:r>
            <a:endParaRPr sz="1600" dirty="0">
              <a:latin typeface="Calibri"/>
              <a:cs typeface="Calibri"/>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252165"/>
            <a:ext cx="8386445" cy="889000"/>
          </a:xfrm>
          <a:prstGeom prst="rect">
            <a:avLst/>
          </a:prstGeom>
        </p:spPr>
        <p:txBody>
          <a:bodyPr vert="horz" wrap="square" lIns="0" tIns="12700" rIns="0" bIns="0" rtlCol="0">
            <a:spAutoFit/>
          </a:bodyPr>
          <a:lstStyle/>
          <a:p>
            <a:pPr marL="12700">
              <a:lnSpc>
                <a:spcPct val="100000"/>
              </a:lnSpc>
              <a:spcBef>
                <a:spcPts val="100"/>
              </a:spcBef>
            </a:pPr>
            <a:r>
              <a:rPr sz="2400" dirty="0"/>
              <a:t>4.</a:t>
            </a:r>
            <a:r>
              <a:rPr sz="2400" b="0" spc="-110" dirty="0">
                <a:latin typeface="Times New Roman"/>
                <a:cs typeface="Times New Roman"/>
              </a:rPr>
              <a:t> </a:t>
            </a:r>
            <a:r>
              <a:rPr sz="2400" dirty="0"/>
              <a:t>DELETE</a:t>
            </a:r>
            <a:r>
              <a:rPr sz="2400" b="0" spc="-105" dirty="0">
                <a:latin typeface="Times New Roman"/>
                <a:cs typeface="Times New Roman"/>
              </a:rPr>
              <a:t> </a:t>
            </a:r>
            <a:r>
              <a:rPr sz="2400" spc="-10" dirty="0"/>
              <a:t>Operation</a:t>
            </a:r>
            <a:endParaRPr sz="2400">
              <a:latin typeface="Times New Roman"/>
              <a:cs typeface="Times New Roman"/>
            </a:endParaRPr>
          </a:p>
          <a:p>
            <a:pPr marL="355600" marR="5080" indent="-342900">
              <a:lnSpc>
                <a:spcPct val="80000"/>
              </a:lnSpc>
              <a:spcBef>
                <a:spcPts val="459"/>
              </a:spcBef>
            </a:pPr>
            <a:r>
              <a:rPr sz="1800" b="0" spc="-10" dirty="0">
                <a:latin typeface="Calibri"/>
                <a:cs typeface="Calibri"/>
              </a:rPr>
              <a:t>Following</a:t>
            </a:r>
            <a:r>
              <a:rPr sz="1800" b="0" spc="-55" dirty="0">
                <a:latin typeface="Times New Roman"/>
                <a:cs typeface="Times New Roman"/>
              </a:rPr>
              <a:t> </a:t>
            </a:r>
            <a:r>
              <a:rPr sz="1800" b="0" dirty="0">
                <a:latin typeface="Calibri"/>
                <a:cs typeface="Calibri"/>
              </a:rPr>
              <a:t>Python</a:t>
            </a:r>
            <a:r>
              <a:rPr sz="1800" b="0" spc="-65" dirty="0">
                <a:latin typeface="Times New Roman"/>
                <a:cs typeface="Times New Roman"/>
              </a:rPr>
              <a:t> </a:t>
            </a:r>
            <a:r>
              <a:rPr sz="1800" b="0" dirty="0">
                <a:latin typeface="Calibri"/>
                <a:cs typeface="Calibri"/>
              </a:rPr>
              <a:t>code</a:t>
            </a:r>
            <a:r>
              <a:rPr sz="1800" b="0" spc="-65" dirty="0">
                <a:latin typeface="Times New Roman"/>
                <a:cs typeface="Times New Roman"/>
              </a:rPr>
              <a:t> </a:t>
            </a:r>
            <a:r>
              <a:rPr sz="1800" b="0" spc="-10" dirty="0">
                <a:latin typeface="Calibri"/>
                <a:cs typeface="Calibri"/>
              </a:rPr>
              <a:t>shows</a:t>
            </a:r>
            <a:r>
              <a:rPr sz="1800" b="0" spc="-90" dirty="0">
                <a:latin typeface="Times New Roman"/>
                <a:cs typeface="Times New Roman"/>
              </a:rPr>
              <a:t> </a:t>
            </a:r>
            <a:r>
              <a:rPr sz="1800" b="0" dirty="0">
                <a:latin typeface="Calibri"/>
                <a:cs typeface="Calibri"/>
              </a:rPr>
              <a:t>how</a:t>
            </a:r>
            <a:r>
              <a:rPr sz="1800" b="0" spc="-60" dirty="0">
                <a:latin typeface="Times New Roman"/>
                <a:cs typeface="Times New Roman"/>
              </a:rPr>
              <a:t> </a:t>
            </a:r>
            <a:r>
              <a:rPr sz="1800" b="0" dirty="0">
                <a:latin typeface="Calibri"/>
                <a:cs typeface="Calibri"/>
              </a:rPr>
              <a:t>to</a:t>
            </a:r>
            <a:r>
              <a:rPr sz="1800" b="0" spc="-80" dirty="0">
                <a:latin typeface="Times New Roman"/>
                <a:cs typeface="Times New Roman"/>
              </a:rPr>
              <a:t> </a:t>
            </a:r>
            <a:r>
              <a:rPr sz="1800" b="0" dirty="0">
                <a:latin typeface="Calibri"/>
                <a:cs typeface="Calibri"/>
              </a:rPr>
              <a:t>use</a:t>
            </a:r>
            <a:r>
              <a:rPr sz="1800" b="0" spc="-80" dirty="0">
                <a:latin typeface="Times New Roman"/>
                <a:cs typeface="Times New Roman"/>
              </a:rPr>
              <a:t> </a:t>
            </a:r>
            <a:r>
              <a:rPr sz="1800" b="0" dirty="0">
                <a:latin typeface="Calibri"/>
                <a:cs typeface="Calibri"/>
              </a:rPr>
              <a:t>DELETE</a:t>
            </a:r>
            <a:r>
              <a:rPr sz="1800" b="0" spc="-75" dirty="0">
                <a:latin typeface="Times New Roman"/>
                <a:cs typeface="Times New Roman"/>
              </a:rPr>
              <a:t> </a:t>
            </a:r>
            <a:r>
              <a:rPr sz="1800" b="0" spc="-20" dirty="0">
                <a:latin typeface="Calibri"/>
                <a:cs typeface="Calibri"/>
              </a:rPr>
              <a:t>statement</a:t>
            </a:r>
            <a:r>
              <a:rPr sz="1800" b="0" spc="-80" dirty="0">
                <a:latin typeface="Times New Roman"/>
                <a:cs typeface="Times New Roman"/>
              </a:rPr>
              <a:t> </a:t>
            </a:r>
            <a:r>
              <a:rPr sz="1800" b="0" dirty="0">
                <a:latin typeface="Calibri"/>
                <a:cs typeface="Calibri"/>
              </a:rPr>
              <a:t>to</a:t>
            </a:r>
            <a:r>
              <a:rPr sz="1800" b="0" spc="-80" dirty="0">
                <a:latin typeface="Times New Roman"/>
                <a:cs typeface="Times New Roman"/>
              </a:rPr>
              <a:t> </a:t>
            </a:r>
            <a:r>
              <a:rPr sz="1800" b="0" dirty="0">
                <a:latin typeface="Calibri"/>
                <a:cs typeface="Calibri"/>
              </a:rPr>
              <a:t>delete</a:t>
            </a:r>
            <a:r>
              <a:rPr sz="1800" b="0" spc="-65" dirty="0">
                <a:latin typeface="Times New Roman"/>
                <a:cs typeface="Times New Roman"/>
              </a:rPr>
              <a:t> </a:t>
            </a:r>
            <a:r>
              <a:rPr sz="1800" b="0" dirty="0">
                <a:latin typeface="Calibri"/>
                <a:cs typeface="Calibri"/>
              </a:rPr>
              <a:t>any</a:t>
            </a:r>
            <a:r>
              <a:rPr sz="1800" b="0" spc="-65" dirty="0">
                <a:latin typeface="Times New Roman"/>
                <a:cs typeface="Times New Roman"/>
              </a:rPr>
              <a:t> </a:t>
            </a:r>
            <a:r>
              <a:rPr sz="1800" b="0" spc="-10" dirty="0">
                <a:latin typeface="Calibri"/>
                <a:cs typeface="Calibri"/>
              </a:rPr>
              <a:t>record</a:t>
            </a:r>
            <a:r>
              <a:rPr sz="1800" b="0" spc="-65" dirty="0">
                <a:latin typeface="Times New Roman"/>
                <a:cs typeface="Times New Roman"/>
              </a:rPr>
              <a:t> </a:t>
            </a:r>
            <a:r>
              <a:rPr sz="1800" b="0" dirty="0">
                <a:latin typeface="Calibri"/>
                <a:cs typeface="Calibri"/>
              </a:rPr>
              <a:t>and</a:t>
            </a:r>
            <a:r>
              <a:rPr sz="1800" b="0" spc="-75" dirty="0">
                <a:latin typeface="Times New Roman"/>
                <a:cs typeface="Times New Roman"/>
              </a:rPr>
              <a:t> </a:t>
            </a:r>
            <a:r>
              <a:rPr sz="1800" b="0" spc="-20" dirty="0">
                <a:latin typeface="Calibri"/>
                <a:cs typeface="Calibri"/>
              </a:rPr>
              <a:t>then</a:t>
            </a:r>
            <a:r>
              <a:rPr sz="1800" b="0" spc="-20" dirty="0">
                <a:latin typeface="Times New Roman"/>
                <a:cs typeface="Times New Roman"/>
              </a:rPr>
              <a:t> </a:t>
            </a:r>
            <a:r>
              <a:rPr sz="1800" b="0" spc="-10" dirty="0">
                <a:latin typeface="Calibri"/>
                <a:cs typeface="Calibri"/>
              </a:rPr>
              <a:t>fetch</a:t>
            </a:r>
            <a:r>
              <a:rPr sz="1800" b="0" spc="-55" dirty="0">
                <a:latin typeface="Times New Roman"/>
                <a:cs typeface="Times New Roman"/>
              </a:rPr>
              <a:t> </a:t>
            </a:r>
            <a:r>
              <a:rPr sz="1800" b="0" dirty="0">
                <a:latin typeface="Calibri"/>
                <a:cs typeface="Calibri"/>
              </a:rPr>
              <a:t>and</a:t>
            </a:r>
            <a:r>
              <a:rPr sz="1800" b="0" spc="-75" dirty="0">
                <a:latin typeface="Times New Roman"/>
                <a:cs typeface="Times New Roman"/>
              </a:rPr>
              <a:t> </a:t>
            </a:r>
            <a:r>
              <a:rPr sz="1800" b="0" spc="-10" dirty="0">
                <a:latin typeface="Calibri"/>
                <a:cs typeface="Calibri"/>
              </a:rPr>
              <a:t>display</a:t>
            </a:r>
            <a:r>
              <a:rPr sz="1800" b="0" spc="-60" dirty="0">
                <a:latin typeface="Times New Roman"/>
                <a:cs typeface="Times New Roman"/>
              </a:rPr>
              <a:t> </a:t>
            </a:r>
            <a:r>
              <a:rPr sz="1800" b="0" dirty="0">
                <a:latin typeface="Calibri"/>
                <a:cs typeface="Calibri"/>
              </a:rPr>
              <a:t>the</a:t>
            </a:r>
            <a:r>
              <a:rPr sz="1800" b="0" spc="-80" dirty="0">
                <a:latin typeface="Times New Roman"/>
                <a:cs typeface="Times New Roman"/>
              </a:rPr>
              <a:t> </a:t>
            </a:r>
            <a:r>
              <a:rPr sz="1800" b="0" spc="-10" dirty="0">
                <a:latin typeface="Calibri"/>
                <a:cs typeface="Calibri"/>
              </a:rPr>
              <a:t>remaining</a:t>
            </a:r>
            <a:r>
              <a:rPr sz="1800" b="0" spc="-60" dirty="0">
                <a:latin typeface="Times New Roman"/>
                <a:cs typeface="Times New Roman"/>
              </a:rPr>
              <a:t> </a:t>
            </a:r>
            <a:r>
              <a:rPr sz="1800" b="0" spc="-10" dirty="0">
                <a:latin typeface="Calibri"/>
                <a:cs typeface="Calibri"/>
              </a:rPr>
              <a:t>records</a:t>
            </a:r>
            <a:r>
              <a:rPr sz="1800" b="0" spc="-65" dirty="0">
                <a:latin typeface="Times New Roman"/>
                <a:cs typeface="Times New Roman"/>
              </a:rPr>
              <a:t> </a:t>
            </a:r>
            <a:r>
              <a:rPr sz="1800" b="0" dirty="0">
                <a:latin typeface="Calibri"/>
                <a:cs typeface="Calibri"/>
              </a:rPr>
              <a:t>from</a:t>
            </a:r>
            <a:r>
              <a:rPr sz="1800" b="0" spc="-75" dirty="0">
                <a:latin typeface="Times New Roman"/>
                <a:cs typeface="Times New Roman"/>
              </a:rPr>
              <a:t> </a:t>
            </a:r>
            <a:r>
              <a:rPr sz="1800" b="0" dirty="0">
                <a:latin typeface="Calibri"/>
                <a:cs typeface="Calibri"/>
              </a:rPr>
              <a:t>the</a:t>
            </a:r>
            <a:r>
              <a:rPr sz="1800" b="0" spc="-75" dirty="0">
                <a:latin typeface="Times New Roman"/>
                <a:cs typeface="Times New Roman"/>
              </a:rPr>
              <a:t> </a:t>
            </a:r>
            <a:r>
              <a:rPr sz="1800" b="0" spc="-25" dirty="0">
                <a:latin typeface="Calibri"/>
                <a:cs typeface="Calibri"/>
              </a:rPr>
              <a:t>COMPANY</a:t>
            </a:r>
            <a:r>
              <a:rPr sz="1800" b="0" spc="-75" dirty="0">
                <a:latin typeface="Times New Roman"/>
                <a:cs typeface="Times New Roman"/>
              </a:rPr>
              <a:t> </a:t>
            </a:r>
            <a:r>
              <a:rPr sz="1800" b="0" spc="-10" dirty="0">
                <a:latin typeface="Calibri"/>
                <a:cs typeface="Calibri"/>
              </a:rPr>
              <a:t>table.</a:t>
            </a:r>
            <a:endParaRPr sz="1800">
              <a:latin typeface="Calibri"/>
              <a:cs typeface="Calibri"/>
            </a:endParaRPr>
          </a:p>
        </p:txBody>
      </p:sp>
      <p:sp>
        <p:nvSpPr>
          <p:cNvPr id="3" name="object 3"/>
          <p:cNvSpPr txBox="1"/>
          <p:nvPr/>
        </p:nvSpPr>
        <p:spPr>
          <a:xfrm>
            <a:off x="2819400" y="1371600"/>
            <a:ext cx="6897370" cy="469074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#!/usr/bin/python</a:t>
            </a:r>
            <a:endParaRPr sz="1800" dirty="0">
              <a:latin typeface="Calibri"/>
              <a:cs typeface="Calibri"/>
            </a:endParaRPr>
          </a:p>
          <a:p>
            <a:pPr marL="12700">
              <a:lnSpc>
                <a:spcPct val="100000"/>
              </a:lnSpc>
              <a:spcBef>
                <a:spcPts val="2160"/>
              </a:spcBef>
            </a:pPr>
            <a:r>
              <a:rPr sz="1800" dirty="0">
                <a:latin typeface="Calibri"/>
                <a:cs typeface="Calibri"/>
              </a:rPr>
              <a:t>import</a:t>
            </a:r>
            <a:r>
              <a:rPr sz="1800" spc="-55" dirty="0">
                <a:latin typeface="Times New Roman"/>
                <a:cs typeface="Times New Roman"/>
              </a:rPr>
              <a:t> </a:t>
            </a:r>
            <a:r>
              <a:rPr sz="1800" spc="-10" dirty="0">
                <a:latin typeface="Calibri"/>
                <a:cs typeface="Calibri"/>
              </a:rPr>
              <a:t>sqlite3</a:t>
            </a:r>
            <a:endParaRPr sz="1800" dirty="0">
              <a:latin typeface="Calibri"/>
              <a:cs typeface="Calibri"/>
            </a:endParaRPr>
          </a:p>
          <a:p>
            <a:pPr marL="12700">
              <a:lnSpc>
                <a:spcPct val="100000"/>
              </a:lnSpc>
            </a:pPr>
            <a:r>
              <a:rPr sz="1800" dirty="0">
                <a:latin typeface="Calibri"/>
                <a:cs typeface="Calibri"/>
              </a:rPr>
              <a:t>conn</a:t>
            </a:r>
            <a:r>
              <a:rPr sz="1800" spc="-65" dirty="0">
                <a:latin typeface="Times New Roman"/>
                <a:cs typeface="Times New Roman"/>
              </a:rPr>
              <a:t> </a:t>
            </a:r>
            <a:r>
              <a:rPr sz="1800" dirty="0">
                <a:latin typeface="Calibri"/>
                <a:cs typeface="Calibri"/>
              </a:rPr>
              <a:t>=</a:t>
            </a:r>
            <a:r>
              <a:rPr sz="1800" spc="-70" dirty="0">
                <a:latin typeface="Times New Roman"/>
                <a:cs typeface="Times New Roman"/>
              </a:rPr>
              <a:t> </a:t>
            </a:r>
            <a:r>
              <a:rPr sz="1800" spc="-10" dirty="0">
                <a:latin typeface="Calibri"/>
                <a:cs typeface="Calibri"/>
              </a:rPr>
              <a:t>sqlite3.connect('test.db')</a:t>
            </a:r>
            <a:endParaRPr sz="1800" dirty="0">
              <a:latin typeface="Calibri"/>
              <a:cs typeface="Calibri"/>
            </a:endParaRPr>
          </a:p>
          <a:p>
            <a:pPr marL="12700" marR="1834514">
              <a:lnSpc>
                <a:spcPct val="100000"/>
              </a:lnSpc>
            </a:pPr>
            <a:r>
              <a:rPr sz="1800" dirty="0">
                <a:latin typeface="Calibri"/>
                <a:cs typeface="Calibri"/>
              </a:rPr>
              <a:t>print</a:t>
            </a:r>
            <a:r>
              <a:rPr sz="1800" spc="-85" dirty="0">
                <a:latin typeface="Times New Roman"/>
                <a:cs typeface="Times New Roman"/>
              </a:rPr>
              <a:t> </a:t>
            </a:r>
            <a:r>
              <a:rPr sz="1800" dirty="0">
                <a:latin typeface="Calibri"/>
                <a:cs typeface="Calibri"/>
              </a:rPr>
              <a:t>"Opened</a:t>
            </a:r>
            <a:r>
              <a:rPr sz="1800" spc="-75" dirty="0">
                <a:latin typeface="Times New Roman"/>
                <a:cs typeface="Times New Roman"/>
              </a:rPr>
              <a:t> </a:t>
            </a:r>
            <a:r>
              <a:rPr sz="1800" spc="-10" dirty="0">
                <a:latin typeface="Calibri"/>
                <a:cs typeface="Calibri"/>
              </a:rPr>
              <a:t>database</a:t>
            </a:r>
            <a:r>
              <a:rPr sz="1800" spc="-85" dirty="0">
                <a:latin typeface="Times New Roman"/>
                <a:cs typeface="Times New Roman"/>
              </a:rPr>
              <a:t> </a:t>
            </a:r>
            <a:r>
              <a:rPr sz="1800" spc="-10" dirty="0">
                <a:latin typeface="Calibri"/>
                <a:cs typeface="Calibri"/>
              </a:rPr>
              <a:t>successfully";</a:t>
            </a:r>
            <a:r>
              <a:rPr sz="1800" spc="-10" dirty="0">
                <a:latin typeface="Times New Roman"/>
                <a:cs typeface="Times New Roman"/>
              </a:rPr>
              <a:t> </a:t>
            </a:r>
            <a:r>
              <a:rPr sz="1800" spc="-20" dirty="0">
                <a:latin typeface="Calibri"/>
                <a:cs typeface="Calibri"/>
              </a:rPr>
              <a:t>conn.execute("DELETE</a:t>
            </a:r>
            <a:r>
              <a:rPr sz="1800" spc="-25" dirty="0">
                <a:latin typeface="Times New Roman"/>
                <a:cs typeface="Times New Roman"/>
              </a:rPr>
              <a:t> </a:t>
            </a:r>
            <a:r>
              <a:rPr sz="1800" dirty="0">
                <a:latin typeface="Calibri"/>
                <a:cs typeface="Calibri"/>
              </a:rPr>
              <a:t>from</a:t>
            </a:r>
            <a:r>
              <a:rPr sz="1800" spc="-50" dirty="0">
                <a:latin typeface="Times New Roman"/>
                <a:cs typeface="Times New Roman"/>
              </a:rPr>
              <a:t> </a:t>
            </a:r>
            <a:r>
              <a:rPr sz="1800" spc="-25" dirty="0">
                <a:latin typeface="Calibri"/>
                <a:cs typeface="Calibri"/>
              </a:rPr>
              <a:t>COMPANY</a:t>
            </a:r>
            <a:r>
              <a:rPr sz="1800" spc="-55" dirty="0">
                <a:latin typeface="Times New Roman"/>
                <a:cs typeface="Times New Roman"/>
              </a:rPr>
              <a:t> </a:t>
            </a:r>
            <a:r>
              <a:rPr sz="1800" dirty="0">
                <a:latin typeface="Calibri"/>
                <a:cs typeface="Calibri"/>
              </a:rPr>
              <a:t>where</a:t>
            </a:r>
            <a:r>
              <a:rPr sz="1800" spc="-35" dirty="0">
                <a:latin typeface="Times New Roman"/>
                <a:cs typeface="Times New Roman"/>
              </a:rPr>
              <a:t> </a:t>
            </a:r>
            <a:r>
              <a:rPr sz="1800" dirty="0">
                <a:latin typeface="Calibri"/>
                <a:cs typeface="Calibri"/>
              </a:rPr>
              <a:t>ID</a:t>
            </a:r>
            <a:r>
              <a:rPr sz="1800" spc="-50" dirty="0">
                <a:latin typeface="Times New Roman"/>
                <a:cs typeface="Times New Roman"/>
              </a:rPr>
              <a:t> </a:t>
            </a:r>
            <a:r>
              <a:rPr sz="1800" dirty="0">
                <a:latin typeface="Calibri"/>
                <a:cs typeface="Calibri"/>
              </a:rPr>
              <a:t>=</a:t>
            </a:r>
            <a:r>
              <a:rPr sz="1800" spc="-40" dirty="0">
                <a:latin typeface="Times New Roman"/>
                <a:cs typeface="Times New Roman"/>
              </a:rPr>
              <a:t> </a:t>
            </a:r>
            <a:r>
              <a:rPr sz="1800" spc="-20" dirty="0">
                <a:latin typeface="Calibri"/>
                <a:cs typeface="Calibri"/>
              </a:rPr>
              <a:t>2;")</a:t>
            </a:r>
            <a:r>
              <a:rPr sz="1800" spc="-20" dirty="0">
                <a:latin typeface="Times New Roman"/>
                <a:cs typeface="Times New Roman"/>
              </a:rPr>
              <a:t> </a:t>
            </a:r>
            <a:r>
              <a:rPr sz="1800" spc="-10" dirty="0">
                <a:latin typeface="Calibri"/>
                <a:cs typeface="Calibri"/>
              </a:rPr>
              <a:t>conn.commit()</a:t>
            </a:r>
            <a:endParaRPr sz="1800" dirty="0">
              <a:latin typeface="Calibri"/>
              <a:cs typeface="Calibri"/>
            </a:endParaRPr>
          </a:p>
          <a:p>
            <a:pPr marL="12700">
              <a:lnSpc>
                <a:spcPct val="100000"/>
              </a:lnSpc>
              <a:spcBef>
                <a:spcPts val="5"/>
              </a:spcBef>
            </a:pPr>
            <a:r>
              <a:rPr sz="1800" dirty="0">
                <a:latin typeface="Calibri"/>
                <a:cs typeface="Calibri"/>
              </a:rPr>
              <a:t>print</a:t>
            </a:r>
            <a:r>
              <a:rPr sz="1800" spc="-70" dirty="0">
                <a:latin typeface="Times New Roman"/>
                <a:cs typeface="Times New Roman"/>
              </a:rPr>
              <a:t> </a:t>
            </a:r>
            <a:r>
              <a:rPr sz="1800" spc="-30" dirty="0">
                <a:latin typeface="Calibri"/>
                <a:cs typeface="Calibri"/>
              </a:rPr>
              <a:t>"Total</a:t>
            </a:r>
            <a:r>
              <a:rPr sz="1800" spc="-75" dirty="0">
                <a:latin typeface="Times New Roman"/>
                <a:cs typeface="Times New Roman"/>
              </a:rPr>
              <a:t> </a:t>
            </a:r>
            <a:r>
              <a:rPr sz="1800" dirty="0">
                <a:latin typeface="Calibri"/>
                <a:cs typeface="Calibri"/>
              </a:rPr>
              <a:t>number</a:t>
            </a:r>
            <a:r>
              <a:rPr sz="1800" spc="-75" dirty="0">
                <a:latin typeface="Times New Roman"/>
                <a:cs typeface="Times New Roman"/>
              </a:rPr>
              <a:t> </a:t>
            </a:r>
            <a:r>
              <a:rPr sz="1800" dirty="0">
                <a:latin typeface="Calibri"/>
                <a:cs typeface="Calibri"/>
              </a:rPr>
              <a:t>of</a:t>
            </a:r>
            <a:r>
              <a:rPr sz="1800" spc="-80" dirty="0">
                <a:latin typeface="Times New Roman"/>
                <a:cs typeface="Times New Roman"/>
              </a:rPr>
              <a:t> </a:t>
            </a:r>
            <a:r>
              <a:rPr sz="1800" spc="-10" dirty="0">
                <a:latin typeface="Calibri"/>
                <a:cs typeface="Calibri"/>
              </a:rPr>
              <a:t>rows</a:t>
            </a:r>
            <a:r>
              <a:rPr sz="1800" spc="-75" dirty="0">
                <a:latin typeface="Times New Roman"/>
                <a:cs typeface="Times New Roman"/>
              </a:rPr>
              <a:t> </a:t>
            </a:r>
            <a:r>
              <a:rPr sz="1800" spc="-10" dirty="0">
                <a:latin typeface="Calibri"/>
                <a:cs typeface="Calibri"/>
              </a:rPr>
              <a:t>deleted</a:t>
            </a:r>
            <a:r>
              <a:rPr sz="1800" spc="-65" dirty="0">
                <a:latin typeface="Times New Roman"/>
                <a:cs typeface="Times New Roman"/>
              </a:rPr>
              <a:t> </a:t>
            </a:r>
            <a:r>
              <a:rPr sz="1800" dirty="0">
                <a:latin typeface="Calibri"/>
                <a:cs typeface="Calibri"/>
              </a:rPr>
              <a:t>:",</a:t>
            </a:r>
            <a:r>
              <a:rPr sz="1800" spc="-45" dirty="0">
                <a:latin typeface="Times New Roman"/>
                <a:cs typeface="Times New Roman"/>
              </a:rPr>
              <a:t> </a:t>
            </a:r>
            <a:r>
              <a:rPr sz="1800" spc="-10" dirty="0">
                <a:latin typeface="Calibri"/>
                <a:cs typeface="Calibri"/>
              </a:rPr>
              <a:t>conn.total_changes</a:t>
            </a:r>
            <a:endParaRPr sz="1800" dirty="0">
              <a:latin typeface="Calibri"/>
              <a:cs typeface="Calibri"/>
            </a:endParaRPr>
          </a:p>
          <a:p>
            <a:pPr marL="12700" marR="5080">
              <a:lnSpc>
                <a:spcPct val="100000"/>
              </a:lnSpc>
            </a:pPr>
            <a:r>
              <a:rPr sz="1800" dirty="0">
                <a:latin typeface="Calibri"/>
                <a:cs typeface="Calibri"/>
              </a:rPr>
              <a:t>cursor</a:t>
            </a:r>
            <a:r>
              <a:rPr sz="1800" spc="-50" dirty="0">
                <a:latin typeface="Times New Roman"/>
                <a:cs typeface="Times New Roman"/>
              </a:rPr>
              <a:t> </a:t>
            </a:r>
            <a:r>
              <a:rPr sz="1800" dirty="0">
                <a:latin typeface="Calibri"/>
                <a:cs typeface="Calibri"/>
              </a:rPr>
              <a:t>=</a:t>
            </a:r>
            <a:r>
              <a:rPr sz="1800" spc="-35" dirty="0">
                <a:latin typeface="Times New Roman"/>
                <a:cs typeface="Times New Roman"/>
              </a:rPr>
              <a:t> </a:t>
            </a:r>
            <a:r>
              <a:rPr sz="1800" spc="-20" dirty="0">
                <a:latin typeface="Calibri"/>
                <a:cs typeface="Calibri"/>
              </a:rPr>
              <a:t>conn.execute("SELECT</a:t>
            </a:r>
            <a:r>
              <a:rPr sz="1800" spc="-35" dirty="0">
                <a:latin typeface="Times New Roman"/>
                <a:cs typeface="Times New Roman"/>
              </a:rPr>
              <a:t> </a:t>
            </a:r>
            <a:r>
              <a:rPr sz="1800" dirty="0">
                <a:latin typeface="Calibri"/>
                <a:cs typeface="Calibri"/>
              </a:rPr>
              <a:t>id,</a:t>
            </a:r>
            <a:r>
              <a:rPr sz="1800" spc="-35" dirty="0">
                <a:latin typeface="Times New Roman"/>
                <a:cs typeface="Times New Roman"/>
              </a:rPr>
              <a:t> </a:t>
            </a:r>
            <a:r>
              <a:rPr sz="1800" dirty="0">
                <a:latin typeface="Calibri"/>
                <a:cs typeface="Calibri"/>
              </a:rPr>
              <a:t>name,</a:t>
            </a:r>
            <a:r>
              <a:rPr sz="1800" spc="-55" dirty="0">
                <a:latin typeface="Times New Roman"/>
                <a:cs typeface="Times New Roman"/>
              </a:rPr>
              <a:t> </a:t>
            </a:r>
            <a:r>
              <a:rPr sz="1800" spc="-10" dirty="0">
                <a:latin typeface="Calibri"/>
                <a:cs typeface="Calibri"/>
              </a:rPr>
              <a:t>address,</a:t>
            </a:r>
            <a:r>
              <a:rPr sz="1800" spc="-55" dirty="0">
                <a:latin typeface="Times New Roman"/>
                <a:cs typeface="Times New Roman"/>
              </a:rPr>
              <a:t> </a:t>
            </a:r>
            <a:r>
              <a:rPr sz="1800" dirty="0">
                <a:latin typeface="Calibri"/>
                <a:cs typeface="Calibri"/>
              </a:rPr>
              <a:t>salary</a:t>
            </a:r>
            <a:r>
              <a:rPr sz="1800" spc="-55" dirty="0">
                <a:latin typeface="Times New Roman"/>
                <a:cs typeface="Times New Roman"/>
              </a:rPr>
              <a:t> </a:t>
            </a:r>
            <a:r>
              <a:rPr sz="1800" dirty="0">
                <a:latin typeface="Calibri"/>
                <a:cs typeface="Calibri"/>
              </a:rPr>
              <a:t>from</a:t>
            </a:r>
            <a:r>
              <a:rPr sz="1800" spc="-65" dirty="0">
                <a:latin typeface="Times New Roman"/>
                <a:cs typeface="Times New Roman"/>
              </a:rPr>
              <a:t> </a:t>
            </a:r>
            <a:r>
              <a:rPr sz="1800" spc="-10" dirty="0">
                <a:latin typeface="Calibri"/>
                <a:cs typeface="Calibri"/>
              </a:rPr>
              <a:t>COMPANY")</a:t>
            </a:r>
            <a:r>
              <a:rPr sz="1800" spc="-10" dirty="0">
                <a:latin typeface="Times New Roman"/>
                <a:cs typeface="Times New Roman"/>
              </a:rPr>
              <a:t> </a:t>
            </a:r>
            <a:r>
              <a:rPr sz="1800" dirty="0">
                <a:latin typeface="Calibri"/>
                <a:cs typeface="Calibri"/>
              </a:rPr>
              <a:t>for</a:t>
            </a:r>
            <a:r>
              <a:rPr sz="1800" spc="-90" dirty="0">
                <a:latin typeface="Times New Roman"/>
                <a:cs typeface="Times New Roman"/>
              </a:rPr>
              <a:t> </a:t>
            </a:r>
            <a:r>
              <a:rPr sz="1800" dirty="0">
                <a:latin typeface="Calibri"/>
                <a:cs typeface="Calibri"/>
              </a:rPr>
              <a:t>row</a:t>
            </a:r>
            <a:r>
              <a:rPr sz="1800" spc="-75" dirty="0">
                <a:latin typeface="Times New Roman"/>
                <a:cs typeface="Times New Roman"/>
              </a:rPr>
              <a:t> </a:t>
            </a:r>
            <a:r>
              <a:rPr sz="1800" dirty="0">
                <a:latin typeface="Calibri"/>
                <a:cs typeface="Calibri"/>
              </a:rPr>
              <a:t>in</a:t>
            </a:r>
            <a:r>
              <a:rPr sz="1800" spc="-75" dirty="0">
                <a:latin typeface="Times New Roman"/>
                <a:cs typeface="Times New Roman"/>
              </a:rPr>
              <a:t> </a:t>
            </a:r>
            <a:r>
              <a:rPr sz="1800" spc="-10" dirty="0">
                <a:latin typeface="Calibri"/>
                <a:cs typeface="Calibri"/>
              </a:rPr>
              <a:t>cursor:</a:t>
            </a:r>
            <a:endParaRPr sz="1800" dirty="0">
              <a:latin typeface="Calibri"/>
              <a:cs typeface="Calibri"/>
            </a:endParaRPr>
          </a:p>
          <a:p>
            <a:pPr marL="169545">
              <a:lnSpc>
                <a:spcPct val="100000"/>
              </a:lnSpc>
            </a:pPr>
            <a:r>
              <a:rPr sz="1800" dirty="0">
                <a:latin typeface="Calibri"/>
                <a:cs typeface="Calibri"/>
              </a:rPr>
              <a:t>print</a:t>
            </a:r>
            <a:r>
              <a:rPr sz="1800" spc="-65" dirty="0">
                <a:latin typeface="Times New Roman"/>
                <a:cs typeface="Times New Roman"/>
              </a:rPr>
              <a:t> </a:t>
            </a:r>
            <a:r>
              <a:rPr sz="1800" dirty="0">
                <a:latin typeface="Calibri"/>
                <a:cs typeface="Calibri"/>
              </a:rPr>
              <a:t>"ID</a:t>
            </a:r>
            <a:r>
              <a:rPr sz="1800" spc="-65" dirty="0">
                <a:latin typeface="Times New Roman"/>
                <a:cs typeface="Times New Roman"/>
              </a:rPr>
              <a:t> </a:t>
            </a:r>
            <a:r>
              <a:rPr sz="1800" dirty="0">
                <a:latin typeface="Calibri"/>
                <a:cs typeface="Calibri"/>
              </a:rPr>
              <a:t>=</a:t>
            </a:r>
            <a:r>
              <a:rPr sz="1800" spc="-70" dirty="0">
                <a:latin typeface="Times New Roman"/>
                <a:cs typeface="Times New Roman"/>
              </a:rPr>
              <a:t> </a:t>
            </a:r>
            <a:r>
              <a:rPr sz="1800" dirty="0">
                <a:latin typeface="Calibri"/>
                <a:cs typeface="Calibri"/>
              </a:rPr>
              <a:t>",</a:t>
            </a:r>
            <a:r>
              <a:rPr sz="1800" spc="-55" dirty="0">
                <a:latin typeface="Times New Roman"/>
                <a:cs typeface="Times New Roman"/>
              </a:rPr>
              <a:t> </a:t>
            </a:r>
            <a:r>
              <a:rPr sz="1800" spc="-10" dirty="0">
                <a:latin typeface="Calibri"/>
                <a:cs typeface="Calibri"/>
              </a:rPr>
              <a:t>row[0]</a:t>
            </a:r>
            <a:endParaRPr sz="1800" dirty="0">
              <a:latin typeface="Calibri"/>
              <a:cs typeface="Calibri"/>
            </a:endParaRPr>
          </a:p>
          <a:p>
            <a:pPr marL="169545">
              <a:lnSpc>
                <a:spcPct val="100000"/>
              </a:lnSpc>
            </a:pPr>
            <a:r>
              <a:rPr sz="1800" dirty="0">
                <a:latin typeface="Calibri"/>
                <a:cs typeface="Calibri"/>
              </a:rPr>
              <a:t>print</a:t>
            </a:r>
            <a:r>
              <a:rPr sz="1800" spc="-60" dirty="0">
                <a:latin typeface="Times New Roman"/>
                <a:cs typeface="Times New Roman"/>
              </a:rPr>
              <a:t> </a:t>
            </a:r>
            <a:r>
              <a:rPr sz="1800" dirty="0">
                <a:latin typeface="Calibri"/>
                <a:cs typeface="Calibri"/>
              </a:rPr>
              <a:t>"NAME</a:t>
            </a:r>
            <a:r>
              <a:rPr sz="1800" spc="-65" dirty="0">
                <a:latin typeface="Times New Roman"/>
                <a:cs typeface="Times New Roman"/>
              </a:rPr>
              <a:t> </a:t>
            </a:r>
            <a:r>
              <a:rPr sz="1800" dirty="0">
                <a:latin typeface="Calibri"/>
                <a:cs typeface="Calibri"/>
              </a:rPr>
              <a:t>=</a:t>
            </a:r>
            <a:r>
              <a:rPr sz="1800" spc="-65" dirty="0">
                <a:latin typeface="Times New Roman"/>
                <a:cs typeface="Times New Roman"/>
              </a:rPr>
              <a:t> </a:t>
            </a:r>
            <a:r>
              <a:rPr sz="1800" dirty="0">
                <a:latin typeface="Calibri"/>
                <a:cs typeface="Calibri"/>
              </a:rPr>
              <a:t>",</a:t>
            </a:r>
            <a:r>
              <a:rPr sz="1800" spc="-50" dirty="0">
                <a:latin typeface="Times New Roman"/>
                <a:cs typeface="Times New Roman"/>
              </a:rPr>
              <a:t> </a:t>
            </a:r>
            <a:r>
              <a:rPr sz="1800" spc="-10" dirty="0">
                <a:latin typeface="Calibri"/>
                <a:cs typeface="Calibri"/>
              </a:rPr>
              <a:t>row[1]</a:t>
            </a:r>
            <a:endParaRPr sz="1800" dirty="0">
              <a:latin typeface="Calibri"/>
              <a:cs typeface="Calibri"/>
            </a:endParaRPr>
          </a:p>
          <a:p>
            <a:pPr marL="169545" marR="3894454">
              <a:lnSpc>
                <a:spcPct val="100000"/>
              </a:lnSpc>
            </a:pPr>
            <a:r>
              <a:rPr sz="1800" dirty="0">
                <a:latin typeface="Calibri"/>
                <a:cs typeface="Calibri"/>
              </a:rPr>
              <a:t>print</a:t>
            </a:r>
            <a:r>
              <a:rPr sz="1800" spc="-75" dirty="0">
                <a:latin typeface="Times New Roman"/>
                <a:cs typeface="Times New Roman"/>
              </a:rPr>
              <a:t> </a:t>
            </a:r>
            <a:r>
              <a:rPr sz="1800" spc="-10" dirty="0">
                <a:latin typeface="Calibri"/>
                <a:cs typeface="Calibri"/>
              </a:rPr>
              <a:t>"ADDRESS</a:t>
            </a:r>
            <a:r>
              <a:rPr sz="1800" spc="-55" dirty="0">
                <a:latin typeface="Times New Roman"/>
                <a:cs typeface="Times New Roman"/>
              </a:rPr>
              <a:t> </a:t>
            </a:r>
            <a:r>
              <a:rPr sz="1800" dirty="0">
                <a:latin typeface="Calibri"/>
                <a:cs typeface="Calibri"/>
              </a:rPr>
              <a:t>=</a:t>
            </a:r>
            <a:r>
              <a:rPr sz="1800" spc="-65" dirty="0">
                <a:latin typeface="Times New Roman"/>
                <a:cs typeface="Times New Roman"/>
              </a:rPr>
              <a:t> </a:t>
            </a:r>
            <a:r>
              <a:rPr sz="1800" dirty="0">
                <a:latin typeface="Calibri"/>
                <a:cs typeface="Calibri"/>
              </a:rPr>
              <a:t>",</a:t>
            </a:r>
            <a:r>
              <a:rPr sz="1800" spc="-60" dirty="0">
                <a:latin typeface="Times New Roman"/>
                <a:cs typeface="Times New Roman"/>
              </a:rPr>
              <a:t> </a:t>
            </a:r>
            <a:r>
              <a:rPr sz="1800" spc="-10" dirty="0">
                <a:latin typeface="Calibri"/>
                <a:cs typeface="Calibri"/>
              </a:rPr>
              <a:t>row[2]</a:t>
            </a:r>
            <a:r>
              <a:rPr sz="1800" spc="-10" dirty="0">
                <a:latin typeface="Times New Roman"/>
                <a:cs typeface="Times New Roman"/>
              </a:rPr>
              <a:t> </a:t>
            </a:r>
            <a:r>
              <a:rPr sz="1800" dirty="0">
                <a:latin typeface="Calibri"/>
                <a:cs typeface="Calibri"/>
              </a:rPr>
              <a:t>print</a:t>
            </a:r>
            <a:r>
              <a:rPr sz="1800" spc="-80" dirty="0">
                <a:latin typeface="Times New Roman"/>
                <a:cs typeface="Times New Roman"/>
              </a:rPr>
              <a:t> </a:t>
            </a:r>
            <a:r>
              <a:rPr sz="1800" dirty="0">
                <a:latin typeface="Calibri"/>
                <a:cs typeface="Calibri"/>
              </a:rPr>
              <a:t>"SALARY</a:t>
            </a:r>
            <a:r>
              <a:rPr sz="1800" spc="-80" dirty="0">
                <a:latin typeface="Times New Roman"/>
                <a:cs typeface="Times New Roman"/>
              </a:rPr>
              <a:t> </a:t>
            </a:r>
            <a:r>
              <a:rPr sz="1800" dirty="0">
                <a:latin typeface="Calibri"/>
                <a:cs typeface="Calibri"/>
              </a:rPr>
              <a:t>=</a:t>
            </a:r>
            <a:r>
              <a:rPr sz="1800" spc="-80" dirty="0">
                <a:latin typeface="Times New Roman"/>
                <a:cs typeface="Times New Roman"/>
              </a:rPr>
              <a:t> </a:t>
            </a:r>
            <a:r>
              <a:rPr sz="1800" dirty="0">
                <a:latin typeface="Calibri"/>
                <a:cs typeface="Calibri"/>
              </a:rPr>
              <a:t>",</a:t>
            </a:r>
            <a:r>
              <a:rPr sz="1800" spc="-80" dirty="0">
                <a:latin typeface="Times New Roman"/>
                <a:cs typeface="Times New Roman"/>
              </a:rPr>
              <a:t> </a:t>
            </a:r>
            <a:r>
              <a:rPr sz="1800" dirty="0">
                <a:latin typeface="Calibri"/>
                <a:cs typeface="Calibri"/>
              </a:rPr>
              <a:t>row[3],</a:t>
            </a:r>
            <a:r>
              <a:rPr sz="1800" spc="-75" dirty="0">
                <a:latin typeface="Times New Roman"/>
                <a:cs typeface="Times New Roman"/>
              </a:rPr>
              <a:t> </a:t>
            </a:r>
            <a:r>
              <a:rPr sz="1800" spc="-20" dirty="0">
                <a:latin typeface="Calibri"/>
                <a:cs typeface="Calibri"/>
              </a:rPr>
              <a:t>"\n"</a:t>
            </a:r>
            <a:endParaRPr sz="1800" dirty="0">
              <a:latin typeface="Calibri"/>
              <a:cs typeface="Calibri"/>
            </a:endParaRPr>
          </a:p>
          <a:p>
            <a:pPr marL="12700">
              <a:lnSpc>
                <a:spcPct val="100000"/>
              </a:lnSpc>
              <a:spcBef>
                <a:spcPts val="2160"/>
              </a:spcBef>
            </a:pPr>
            <a:r>
              <a:rPr sz="1800" dirty="0">
                <a:latin typeface="Calibri"/>
                <a:cs typeface="Calibri"/>
              </a:rPr>
              <a:t>print</a:t>
            </a:r>
            <a:r>
              <a:rPr sz="1800" spc="-85" dirty="0">
                <a:latin typeface="Times New Roman"/>
                <a:cs typeface="Times New Roman"/>
              </a:rPr>
              <a:t> </a:t>
            </a:r>
            <a:r>
              <a:rPr sz="1800" spc="-10" dirty="0">
                <a:latin typeface="Calibri"/>
                <a:cs typeface="Calibri"/>
              </a:rPr>
              <a:t>"Operation</a:t>
            </a:r>
            <a:r>
              <a:rPr sz="1800" spc="-75" dirty="0">
                <a:latin typeface="Times New Roman"/>
                <a:cs typeface="Times New Roman"/>
              </a:rPr>
              <a:t> </a:t>
            </a:r>
            <a:r>
              <a:rPr sz="1800" dirty="0">
                <a:latin typeface="Calibri"/>
                <a:cs typeface="Calibri"/>
              </a:rPr>
              <a:t>done</a:t>
            </a:r>
            <a:r>
              <a:rPr sz="1800" spc="-75" dirty="0">
                <a:latin typeface="Times New Roman"/>
                <a:cs typeface="Times New Roman"/>
              </a:rPr>
              <a:t> </a:t>
            </a:r>
            <a:r>
              <a:rPr sz="1800" spc="-10" dirty="0">
                <a:latin typeface="Calibri"/>
                <a:cs typeface="Calibri"/>
              </a:rPr>
              <a:t>successfully";</a:t>
            </a:r>
            <a:endParaRPr sz="1800" dirty="0">
              <a:latin typeface="Calibri"/>
              <a:cs typeface="Calibri"/>
            </a:endParaRPr>
          </a:p>
          <a:p>
            <a:pPr marL="12700">
              <a:lnSpc>
                <a:spcPct val="100000"/>
              </a:lnSpc>
              <a:spcBef>
                <a:spcPts val="5"/>
              </a:spcBef>
            </a:pPr>
            <a:r>
              <a:rPr sz="1800" spc="-10" dirty="0">
                <a:latin typeface="Calibri"/>
                <a:cs typeface="Calibri"/>
              </a:rPr>
              <a:t>conn.close()</a:t>
            </a:r>
            <a:endParaRPr sz="1800" dirty="0">
              <a:latin typeface="Calibri"/>
              <a:cs typeface="Calibri"/>
            </a:endParaRP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62400" y="304800"/>
            <a:ext cx="3377565" cy="581850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libri"/>
                <a:cs typeface="Calibri"/>
              </a:rPr>
              <a:t>Output:</a:t>
            </a:r>
            <a:endParaRPr sz="2000" dirty="0">
              <a:latin typeface="Calibri"/>
              <a:cs typeface="Calibri"/>
            </a:endParaRPr>
          </a:p>
          <a:p>
            <a:pPr marL="12700" marR="5080">
              <a:lnSpc>
                <a:spcPct val="100000"/>
              </a:lnSpc>
            </a:pPr>
            <a:r>
              <a:rPr sz="2000" dirty="0">
                <a:latin typeface="Calibri"/>
                <a:cs typeface="Calibri"/>
              </a:rPr>
              <a:t>Opened</a:t>
            </a:r>
            <a:r>
              <a:rPr sz="2000" spc="-95" dirty="0">
                <a:latin typeface="Times New Roman"/>
                <a:cs typeface="Times New Roman"/>
              </a:rPr>
              <a:t> </a:t>
            </a:r>
            <a:r>
              <a:rPr sz="2000" spc="-10" dirty="0">
                <a:latin typeface="Calibri"/>
                <a:cs typeface="Calibri"/>
              </a:rPr>
              <a:t>database</a:t>
            </a:r>
            <a:r>
              <a:rPr sz="2000" spc="-65" dirty="0">
                <a:latin typeface="Times New Roman"/>
                <a:cs typeface="Times New Roman"/>
              </a:rPr>
              <a:t> </a:t>
            </a:r>
            <a:r>
              <a:rPr sz="2000" spc="-10" dirty="0">
                <a:latin typeface="Calibri"/>
                <a:cs typeface="Calibri"/>
              </a:rPr>
              <a:t>successfully</a:t>
            </a:r>
            <a:r>
              <a:rPr sz="2000" spc="-10" dirty="0">
                <a:latin typeface="Times New Roman"/>
                <a:cs typeface="Times New Roman"/>
              </a:rPr>
              <a:t> </a:t>
            </a:r>
            <a:r>
              <a:rPr sz="2000" spc="-50" dirty="0">
                <a:latin typeface="Calibri"/>
                <a:cs typeface="Calibri"/>
              </a:rPr>
              <a:t>Total</a:t>
            </a:r>
            <a:r>
              <a:rPr sz="2000" spc="-75" dirty="0">
                <a:latin typeface="Times New Roman"/>
                <a:cs typeface="Times New Roman"/>
              </a:rPr>
              <a:t> </a:t>
            </a:r>
            <a:r>
              <a:rPr sz="2000" dirty="0">
                <a:latin typeface="Calibri"/>
                <a:cs typeface="Calibri"/>
              </a:rPr>
              <a:t>number</a:t>
            </a:r>
            <a:r>
              <a:rPr sz="2000" spc="-85" dirty="0">
                <a:latin typeface="Times New Roman"/>
                <a:cs typeface="Times New Roman"/>
              </a:rPr>
              <a:t> </a:t>
            </a:r>
            <a:r>
              <a:rPr sz="2000" dirty="0">
                <a:latin typeface="Calibri"/>
                <a:cs typeface="Calibri"/>
              </a:rPr>
              <a:t>of</a:t>
            </a:r>
            <a:r>
              <a:rPr sz="2000" spc="-80" dirty="0">
                <a:latin typeface="Times New Roman"/>
                <a:cs typeface="Times New Roman"/>
              </a:rPr>
              <a:t> </a:t>
            </a:r>
            <a:r>
              <a:rPr sz="2000" spc="-10" dirty="0">
                <a:latin typeface="Calibri"/>
                <a:cs typeface="Calibri"/>
              </a:rPr>
              <a:t>rows</a:t>
            </a:r>
            <a:r>
              <a:rPr sz="2000" spc="-70" dirty="0">
                <a:latin typeface="Times New Roman"/>
                <a:cs typeface="Times New Roman"/>
              </a:rPr>
              <a:t> </a:t>
            </a:r>
            <a:r>
              <a:rPr sz="2000" spc="-10" dirty="0">
                <a:latin typeface="Calibri"/>
                <a:cs typeface="Calibri"/>
              </a:rPr>
              <a:t>deleted</a:t>
            </a:r>
            <a:r>
              <a:rPr sz="2000" spc="-60" dirty="0">
                <a:latin typeface="Times New Roman"/>
                <a:cs typeface="Times New Roman"/>
              </a:rPr>
              <a:t> </a:t>
            </a:r>
            <a:r>
              <a:rPr sz="2000" dirty="0">
                <a:latin typeface="Calibri"/>
                <a:cs typeface="Calibri"/>
              </a:rPr>
              <a:t>:</a:t>
            </a:r>
            <a:r>
              <a:rPr sz="2000" spc="-70" dirty="0">
                <a:latin typeface="Times New Roman"/>
                <a:cs typeface="Times New Roman"/>
              </a:rPr>
              <a:t> </a:t>
            </a:r>
            <a:r>
              <a:rPr sz="2000" spc="-50" dirty="0">
                <a:latin typeface="Calibri"/>
                <a:cs typeface="Calibri"/>
              </a:rPr>
              <a:t>1</a:t>
            </a:r>
            <a:r>
              <a:rPr sz="2000" spc="-50" dirty="0">
                <a:latin typeface="Times New Roman"/>
                <a:cs typeface="Times New Roman"/>
              </a:rPr>
              <a:t> </a:t>
            </a:r>
            <a:r>
              <a:rPr sz="2000" dirty="0">
                <a:latin typeface="Calibri"/>
                <a:cs typeface="Calibri"/>
              </a:rPr>
              <a:t>ID</a:t>
            </a:r>
            <a:r>
              <a:rPr sz="2000" spc="-80" dirty="0">
                <a:latin typeface="Times New Roman"/>
                <a:cs typeface="Times New Roman"/>
              </a:rPr>
              <a:t> </a:t>
            </a:r>
            <a:r>
              <a:rPr sz="2000" dirty="0">
                <a:latin typeface="Calibri"/>
                <a:cs typeface="Calibri"/>
              </a:rPr>
              <a:t>=</a:t>
            </a:r>
            <a:r>
              <a:rPr sz="2000" spc="-55" dirty="0">
                <a:latin typeface="Times New Roman"/>
                <a:cs typeface="Times New Roman"/>
              </a:rPr>
              <a:t> </a:t>
            </a:r>
            <a:r>
              <a:rPr sz="2000" spc="-50" dirty="0">
                <a:latin typeface="Calibri"/>
                <a:cs typeface="Calibri"/>
              </a:rPr>
              <a:t>1</a:t>
            </a:r>
            <a:endParaRPr sz="2000" dirty="0">
              <a:latin typeface="Calibri"/>
              <a:cs typeface="Calibri"/>
            </a:endParaRPr>
          </a:p>
          <a:p>
            <a:pPr marL="12700" marR="1180465">
              <a:lnSpc>
                <a:spcPct val="100000"/>
              </a:lnSpc>
            </a:pPr>
            <a:r>
              <a:rPr sz="2000" dirty="0">
                <a:latin typeface="Calibri"/>
                <a:cs typeface="Calibri"/>
              </a:rPr>
              <a:t>NAME</a:t>
            </a:r>
            <a:r>
              <a:rPr sz="2000" spc="-70" dirty="0">
                <a:latin typeface="Times New Roman"/>
                <a:cs typeface="Times New Roman"/>
              </a:rPr>
              <a:t> </a:t>
            </a:r>
            <a:r>
              <a:rPr sz="2000" dirty="0">
                <a:latin typeface="Calibri"/>
                <a:cs typeface="Calibri"/>
              </a:rPr>
              <a:t>=</a:t>
            </a:r>
            <a:r>
              <a:rPr sz="2000" spc="-60" dirty="0">
                <a:latin typeface="Times New Roman"/>
                <a:cs typeface="Times New Roman"/>
              </a:rPr>
              <a:t> </a:t>
            </a:r>
            <a:r>
              <a:rPr sz="2000" spc="-20" dirty="0">
                <a:latin typeface="Calibri"/>
                <a:cs typeface="Calibri"/>
              </a:rPr>
              <a:t>Paul</a:t>
            </a:r>
            <a:r>
              <a:rPr sz="2000" spc="-20" dirty="0">
                <a:latin typeface="Times New Roman"/>
                <a:cs typeface="Times New Roman"/>
              </a:rPr>
              <a:t> </a:t>
            </a:r>
            <a:r>
              <a:rPr sz="2000" spc="-10" dirty="0">
                <a:latin typeface="Calibri"/>
                <a:cs typeface="Calibri"/>
              </a:rPr>
              <a:t>ADDRESS</a:t>
            </a:r>
            <a:r>
              <a:rPr sz="2000" spc="-80" dirty="0">
                <a:latin typeface="Times New Roman"/>
                <a:cs typeface="Times New Roman"/>
              </a:rPr>
              <a:t> </a:t>
            </a:r>
            <a:r>
              <a:rPr sz="2000" dirty="0">
                <a:latin typeface="Calibri"/>
                <a:cs typeface="Calibri"/>
              </a:rPr>
              <a:t>=</a:t>
            </a:r>
            <a:r>
              <a:rPr sz="2000" spc="-50" dirty="0">
                <a:latin typeface="Times New Roman"/>
                <a:cs typeface="Times New Roman"/>
              </a:rPr>
              <a:t> </a:t>
            </a:r>
            <a:r>
              <a:rPr sz="2000" spc="-10" dirty="0">
                <a:latin typeface="Calibri"/>
                <a:cs typeface="Calibri"/>
              </a:rPr>
              <a:t>California</a:t>
            </a:r>
            <a:r>
              <a:rPr sz="2000" spc="-10" dirty="0">
                <a:latin typeface="Times New Roman"/>
                <a:cs typeface="Times New Roman"/>
              </a:rPr>
              <a:t> </a:t>
            </a:r>
            <a:r>
              <a:rPr sz="2000" spc="-10" dirty="0">
                <a:latin typeface="Calibri"/>
                <a:cs typeface="Calibri"/>
              </a:rPr>
              <a:t>SALARY</a:t>
            </a:r>
            <a:r>
              <a:rPr sz="2000" spc="-90" dirty="0">
                <a:latin typeface="Times New Roman"/>
                <a:cs typeface="Times New Roman"/>
              </a:rPr>
              <a:t> </a:t>
            </a:r>
            <a:r>
              <a:rPr sz="2000" dirty="0">
                <a:latin typeface="Calibri"/>
                <a:cs typeface="Calibri"/>
              </a:rPr>
              <a:t>=</a:t>
            </a:r>
            <a:r>
              <a:rPr sz="2000" spc="-65" dirty="0">
                <a:latin typeface="Times New Roman"/>
                <a:cs typeface="Times New Roman"/>
              </a:rPr>
              <a:t> </a:t>
            </a:r>
            <a:r>
              <a:rPr sz="2000" spc="-10" dirty="0">
                <a:latin typeface="Calibri"/>
                <a:cs typeface="Calibri"/>
              </a:rPr>
              <a:t>20000.0</a:t>
            </a:r>
            <a:endParaRPr sz="2000" dirty="0">
              <a:latin typeface="Calibri"/>
              <a:cs typeface="Calibri"/>
            </a:endParaRPr>
          </a:p>
          <a:p>
            <a:pPr marL="12700">
              <a:lnSpc>
                <a:spcPct val="100000"/>
              </a:lnSpc>
              <a:spcBef>
                <a:spcPts val="2405"/>
              </a:spcBef>
            </a:pPr>
            <a:r>
              <a:rPr sz="2000" dirty="0">
                <a:latin typeface="Calibri"/>
                <a:cs typeface="Calibri"/>
              </a:rPr>
              <a:t>ID</a:t>
            </a:r>
            <a:r>
              <a:rPr sz="2000" spc="-80" dirty="0">
                <a:latin typeface="Times New Roman"/>
                <a:cs typeface="Times New Roman"/>
              </a:rPr>
              <a:t> </a:t>
            </a:r>
            <a:r>
              <a:rPr sz="2000" dirty="0">
                <a:latin typeface="Calibri"/>
                <a:cs typeface="Calibri"/>
              </a:rPr>
              <a:t>=</a:t>
            </a:r>
            <a:r>
              <a:rPr sz="2000" spc="-55" dirty="0">
                <a:latin typeface="Times New Roman"/>
                <a:cs typeface="Times New Roman"/>
              </a:rPr>
              <a:t> </a:t>
            </a:r>
            <a:r>
              <a:rPr sz="2000" spc="-50" dirty="0">
                <a:latin typeface="Calibri"/>
                <a:cs typeface="Calibri"/>
              </a:rPr>
              <a:t>3</a:t>
            </a:r>
            <a:endParaRPr sz="2000" dirty="0">
              <a:latin typeface="Calibri"/>
              <a:cs typeface="Calibri"/>
            </a:endParaRPr>
          </a:p>
          <a:p>
            <a:pPr marL="12700" marR="1363345">
              <a:lnSpc>
                <a:spcPct val="100000"/>
              </a:lnSpc>
            </a:pPr>
            <a:r>
              <a:rPr sz="2000" dirty="0">
                <a:latin typeface="Calibri"/>
                <a:cs typeface="Calibri"/>
              </a:rPr>
              <a:t>NAME</a:t>
            </a:r>
            <a:r>
              <a:rPr sz="2000" spc="-70" dirty="0">
                <a:latin typeface="Times New Roman"/>
                <a:cs typeface="Times New Roman"/>
              </a:rPr>
              <a:t> </a:t>
            </a:r>
            <a:r>
              <a:rPr sz="2000" dirty="0">
                <a:latin typeface="Calibri"/>
                <a:cs typeface="Calibri"/>
              </a:rPr>
              <a:t>=</a:t>
            </a:r>
            <a:r>
              <a:rPr sz="2000" spc="-60" dirty="0">
                <a:latin typeface="Times New Roman"/>
                <a:cs typeface="Times New Roman"/>
              </a:rPr>
              <a:t> </a:t>
            </a:r>
            <a:r>
              <a:rPr sz="2000" spc="-20" dirty="0">
                <a:latin typeface="Calibri"/>
                <a:cs typeface="Calibri"/>
              </a:rPr>
              <a:t>Teddy</a:t>
            </a:r>
            <a:r>
              <a:rPr sz="2000" spc="-20" dirty="0">
                <a:latin typeface="Times New Roman"/>
                <a:cs typeface="Times New Roman"/>
              </a:rPr>
              <a:t> </a:t>
            </a:r>
            <a:r>
              <a:rPr sz="2000" spc="-10" dirty="0">
                <a:latin typeface="Calibri"/>
                <a:cs typeface="Calibri"/>
              </a:rPr>
              <a:t>ADDRESS</a:t>
            </a:r>
            <a:r>
              <a:rPr sz="2000" spc="-80" dirty="0">
                <a:latin typeface="Times New Roman"/>
                <a:cs typeface="Times New Roman"/>
              </a:rPr>
              <a:t> </a:t>
            </a:r>
            <a:r>
              <a:rPr sz="2000" dirty="0">
                <a:latin typeface="Calibri"/>
                <a:cs typeface="Calibri"/>
              </a:rPr>
              <a:t>=</a:t>
            </a:r>
            <a:r>
              <a:rPr sz="2000" spc="-50" dirty="0">
                <a:latin typeface="Times New Roman"/>
                <a:cs typeface="Times New Roman"/>
              </a:rPr>
              <a:t> </a:t>
            </a:r>
            <a:r>
              <a:rPr sz="2000" spc="-10" dirty="0">
                <a:latin typeface="Calibri"/>
                <a:cs typeface="Calibri"/>
              </a:rPr>
              <a:t>Norway</a:t>
            </a:r>
            <a:r>
              <a:rPr sz="2000" spc="-10" dirty="0">
                <a:latin typeface="Times New Roman"/>
                <a:cs typeface="Times New Roman"/>
              </a:rPr>
              <a:t> </a:t>
            </a:r>
            <a:r>
              <a:rPr sz="2000" spc="-10" dirty="0">
                <a:latin typeface="Calibri"/>
                <a:cs typeface="Calibri"/>
              </a:rPr>
              <a:t>SALARY</a:t>
            </a:r>
            <a:r>
              <a:rPr sz="2000" spc="-90" dirty="0">
                <a:latin typeface="Times New Roman"/>
                <a:cs typeface="Times New Roman"/>
              </a:rPr>
              <a:t> </a:t>
            </a:r>
            <a:r>
              <a:rPr sz="2000" dirty="0">
                <a:latin typeface="Calibri"/>
                <a:cs typeface="Calibri"/>
              </a:rPr>
              <a:t>=</a:t>
            </a:r>
            <a:r>
              <a:rPr sz="2000" spc="-65" dirty="0">
                <a:latin typeface="Times New Roman"/>
                <a:cs typeface="Times New Roman"/>
              </a:rPr>
              <a:t> </a:t>
            </a:r>
            <a:r>
              <a:rPr sz="2000" spc="-10" dirty="0">
                <a:latin typeface="Calibri"/>
                <a:cs typeface="Calibri"/>
              </a:rPr>
              <a:t>20000.0</a:t>
            </a:r>
            <a:endParaRPr sz="2000" dirty="0">
              <a:latin typeface="Calibri"/>
              <a:cs typeface="Calibri"/>
            </a:endParaRPr>
          </a:p>
          <a:p>
            <a:pPr marL="12700">
              <a:lnSpc>
                <a:spcPct val="100000"/>
              </a:lnSpc>
              <a:spcBef>
                <a:spcPts val="2400"/>
              </a:spcBef>
            </a:pPr>
            <a:r>
              <a:rPr sz="2000" dirty="0">
                <a:latin typeface="Calibri"/>
                <a:cs typeface="Calibri"/>
              </a:rPr>
              <a:t>ID</a:t>
            </a:r>
            <a:r>
              <a:rPr sz="2000" spc="-80" dirty="0">
                <a:latin typeface="Times New Roman"/>
                <a:cs typeface="Times New Roman"/>
              </a:rPr>
              <a:t> </a:t>
            </a:r>
            <a:r>
              <a:rPr sz="2000" dirty="0">
                <a:latin typeface="Calibri"/>
                <a:cs typeface="Calibri"/>
              </a:rPr>
              <a:t>=</a:t>
            </a:r>
            <a:r>
              <a:rPr sz="2000" spc="-55" dirty="0">
                <a:latin typeface="Times New Roman"/>
                <a:cs typeface="Times New Roman"/>
              </a:rPr>
              <a:t> </a:t>
            </a:r>
            <a:r>
              <a:rPr sz="2000" spc="-50" dirty="0">
                <a:latin typeface="Calibri"/>
                <a:cs typeface="Calibri"/>
              </a:rPr>
              <a:t>4</a:t>
            </a:r>
            <a:endParaRPr sz="2000" dirty="0">
              <a:latin typeface="Calibri"/>
              <a:cs typeface="Calibri"/>
            </a:endParaRPr>
          </a:p>
          <a:p>
            <a:pPr marL="12700" marR="1026160">
              <a:lnSpc>
                <a:spcPct val="100000"/>
              </a:lnSpc>
              <a:spcBef>
                <a:spcPts val="5"/>
              </a:spcBef>
            </a:pPr>
            <a:r>
              <a:rPr sz="2000" dirty="0">
                <a:latin typeface="Calibri"/>
                <a:cs typeface="Calibri"/>
              </a:rPr>
              <a:t>NAME</a:t>
            </a:r>
            <a:r>
              <a:rPr sz="2000" spc="-80" dirty="0">
                <a:latin typeface="Times New Roman"/>
                <a:cs typeface="Times New Roman"/>
              </a:rPr>
              <a:t> </a:t>
            </a:r>
            <a:r>
              <a:rPr sz="2000" dirty="0">
                <a:latin typeface="Calibri"/>
                <a:cs typeface="Calibri"/>
              </a:rPr>
              <a:t>=</a:t>
            </a:r>
            <a:r>
              <a:rPr sz="2000" spc="-70" dirty="0">
                <a:latin typeface="Times New Roman"/>
                <a:cs typeface="Times New Roman"/>
              </a:rPr>
              <a:t> </a:t>
            </a:r>
            <a:r>
              <a:rPr sz="2000" spc="-20" dirty="0">
                <a:latin typeface="Calibri"/>
                <a:cs typeface="Calibri"/>
              </a:rPr>
              <a:t>Mark</a:t>
            </a:r>
            <a:r>
              <a:rPr sz="2000" spc="-20" dirty="0">
                <a:latin typeface="Times New Roman"/>
                <a:cs typeface="Times New Roman"/>
              </a:rPr>
              <a:t> </a:t>
            </a:r>
            <a:r>
              <a:rPr sz="2000" dirty="0">
                <a:latin typeface="Calibri"/>
                <a:cs typeface="Calibri"/>
              </a:rPr>
              <a:t>ADDRESS</a:t>
            </a:r>
            <a:r>
              <a:rPr sz="2000" spc="-85" dirty="0">
                <a:latin typeface="Times New Roman"/>
                <a:cs typeface="Times New Roman"/>
              </a:rPr>
              <a:t> </a:t>
            </a:r>
            <a:r>
              <a:rPr sz="2000" dirty="0">
                <a:latin typeface="Calibri"/>
                <a:cs typeface="Calibri"/>
              </a:rPr>
              <a:t>=</a:t>
            </a:r>
            <a:r>
              <a:rPr sz="2000" spc="-60" dirty="0">
                <a:latin typeface="Times New Roman"/>
                <a:cs typeface="Times New Roman"/>
              </a:rPr>
              <a:t> </a:t>
            </a:r>
            <a:r>
              <a:rPr sz="2000" spc="-10" dirty="0">
                <a:latin typeface="Calibri"/>
                <a:cs typeface="Calibri"/>
              </a:rPr>
              <a:t>Rich-</a:t>
            </a:r>
            <a:r>
              <a:rPr sz="2000" spc="-20" dirty="0">
                <a:latin typeface="Calibri"/>
                <a:cs typeface="Calibri"/>
              </a:rPr>
              <a:t>Mond</a:t>
            </a:r>
            <a:r>
              <a:rPr sz="2000" spc="-20" dirty="0">
                <a:latin typeface="Times New Roman"/>
                <a:cs typeface="Times New Roman"/>
              </a:rPr>
              <a:t> </a:t>
            </a:r>
            <a:r>
              <a:rPr sz="2000" spc="-10" dirty="0">
                <a:latin typeface="Calibri"/>
                <a:cs typeface="Calibri"/>
              </a:rPr>
              <a:t>SALARY</a:t>
            </a:r>
            <a:r>
              <a:rPr sz="2000" spc="-90" dirty="0">
                <a:latin typeface="Times New Roman"/>
                <a:cs typeface="Times New Roman"/>
              </a:rPr>
              <a:t> </a:t>
            </a:r>
            <a:r>
              <a:rPr sz="2000" dirty="0">
                <a:latin typeface="Calibri"/>
                <a:cs typeface="Calibri"/>
              </a:rPr>
              <a:t>=</a:t>
            </a:r>
            <a:r>
              <a:rPr sz="2000" spc="-65" dirty="0">
                <a:latin typeface="Times New Roman"/>
                <a:cs typeface="Times New Roman"/>
              </a:rPr>
              <a:t> </a:t>
            </a:r>
            <a:r>
              <a:rPr sz="2000" spc="-10" dirty="0">
                <a:latin typeface="Calibri"/>
                <a:cs typeface="Calibri"/>
              </a:rPr>
              <a:t>65000.0</a:t>
            </a:r>
            <a:endParaRPr sz="2000" dirty="0">
              <a:latin typeface="Calibri"/>
              <a:cs typeface="Calibri"/>
            </a:endParaRPr>
          </a:p>
          <a:p>
            <a:pPr marL="12700">
              <a:lnSpc>
                <a:spcPct val="100000"/>
              </a:lnSpc>
              <a:spcBef>
                <a:spcPts val="2395"/>
              </a:spcBef>
            </a:pPr>
            <a:r>
              <a:rPr sz="2000" spc="-10" dirty="0">
                <a:latin typeface="Calibri"/>
                <a:cs typeface="Calibri"/>
              </a:rPr>
              <a:t>Operation</a:t>
            </a:r>
            <a:r>
              <a:rPr sz="2000" spc="-85" dirty="0">
                <a:latin typeface="Times New Roman"/>
                <a:cs typeface="Times New Roman"/>
              </a:rPr>
              <a:t> </a:t>
            </a:r>
            <a:r>
              <a:rPr sz="2000" dirty="0">
                <a:latin typeface="Calibri"/>
                <a:cs typeface="Calibri"/>
              </a:rPr>
              <a:t>done</a:t>
            </a:r>
            <a:r>
              <a:rPr sz="2000" spc="-90" dirty="0">
                <a:latin typeface="Times New Roman"/>
                <a:cs typeface="Times New Roman"/>
              </a:rPr>
              <a:t> </a:t>
            </a:r>
            <a:r>
              <a:rPr sz="2000" spc="-10" dirty="0">
                <a:latin typeface="Calibri"/>
                <a:cs typeface="Calibri"/>
              </a:rPr>
              <a:t>successfully</a:t>
            </a:r>
            <a:endParaRPr sz="2000" dirty="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896234"/>
            <a:ext cx="4261485" cy="482600"/>
          </a:xfrm>
          <a:prstGeom prst="rect">
            <a:avLst/>
          </a:prstGeom>
        </p:spPr>
        <p:txBody>
          <a:bodyPr vert="horz" wrap="square" lIns="0" tIns="12700" rIns="0" bIns="0" rtlCol="0">
            <a:spAutoFit/>
          </a:bodyPr>
          <a:lstStyle/>
          <a:p>
            <a:pPr marL="12700">
              <a:lnSpc>
                <a:spcPct val="100000"/>
              </a:lnSpc>
              <a:spcBef>
                <a:spcPts val="100"/>
              </a:spcBef>
            </a:pPr>
            <a:r>
              <a:rPr sz="3000" b="0" cap="small" spc="270" dirty="0">
                <a:solidFill>
                  <a:srgbClr val="565F6C"/>
                </a:solidFill>
                <a:latin typeface="Cambria"/>
                <a:cs typeface="Cambria"/>
              </a:rPr>
              <a:t>Statements</a:t>
            </a:r>
            <a:r>
              <a:rPr sz="2400" b="0" spc="275" dirty="0">
                <a:solidFill>
                  <a:srgbClr val="565F6C"/>
                </a:solidFill>
                <a:latin typeface="Times New Roman"/>
                <a:cs typeface="Times New Roman"/>
              </a:rPr>
              <a:t> </a:t>
            </a:r>
            <a:r>
              <a:rPr sz="3000" b="0" cap="small" spc="250" dirty="0">
                <a:solidFill>
                  <a:srgbClr val="565F6C"/>
                </a:solidFill>
                <a:latin typeface="Cambria"/>
                <a:cs typeface="Cambria"/>
              </a:rPr>
              <a:t>in</a:t>
            </a:r>
            <a:r>
              <a:rPr sz="2400" b="0" spc="235" dirty="0">
                <a:solidFill>
                  <a:srgbClr val="565F6C"/>
                </a:solidFill>
                <a:latin typeface="Times New Roman"/>
                <a:cs typeface="Times New Roman"/>
              </a:rPr>
              <a:t> </a:t>
            </a:r>
            <a:r>
              <a:rPr sz="3000" b="0" cap="small" spc="229" dirty="0">
                <a:solidFill>
                  <a:srgbClr val="565F6C"/>
                </a:solidFill>
                <a:latin typeface="Cambria"/>
                <a:cs typeface="Cambria"/>
              </a:rPr>
              <a:t>Python</a:t>
            </a:r>
            <a:endParaRPr sz="3000">
              <a:latin typeface="Cambria"/>
              <a:cs typeface="Cambria"/>
            </a:endParaRPr>
          </a:p>
        </p:txBody>
      </p:sp>
      <p:sp>
        <p:nvSpPr>
          <p:cNvPr id="9" name="object 9"/>
          <p:cNvSpPr txBox="1"/>
          <p:nvPr/>
        </p:nvSpPr>
        <p:spPr>
          <a:xfrm>
            <a:off x="535940" y="1590492"/>
            <a:ext cx="7153909" cy="5360035"/>
          </a:xfrm>
          <a:prstGeom prst="rect">
            <a:avLst/>
          </a:prstGeom>
        </p:spPr>
        <p:txBody>
          <a:bodyPr vert="horz" wrap="square" lIns="0" tIns="48894" rIns="0" bIns="0" rtlCol="0">
            <a:spAutoFit/>
          </a:bodyPr>
          <a:lstStyle/>
          <a:p>
            <a:pPr marL="287020" marR="13970">
              <a:lnSpc>
                <a:spcPct val="90200"/>
              </a:lnSpc>
              <a:spcBef>
                <a:spcPts val="384"/>
              </a:spcBef>
            </a:pPr>
            <a:r>
              <a:rPr sz="2400" spc="225" dirty="0">
                <a:solidFill>
                  <a:srgbClr val="212121"/>
                </a:solidFill>
                <a:latin typeface="Cambria"/>
                <a:cs typeface="Cambria"/>
              </a:rPr>
              <a:t>A</a:t>
            </a:r>
            <a:r>
              <a:rPr sz="2400" spc="75" dirty="0">
                <a:solidFill>
                  <a:srgbClr val="212121"/>
                </a:solidFill>
                <a:latin typeface="Times New Roman"/>
                <a:cs typeface="Times New Roman"/>
              </a:rPr>
              <a:t> </a:t>
            </a:r>
            <a:r>
              <a:rPr sz="2400" b="1" spc="140" dirty="0">
                <a:solidFill>
                  <a:srgbClr val="212121"/>
                </a:solidFill>
                <a:latin typeface="Cambria"/>
                <a:cs typeface="Cambria"/>
              </a:rPr>
              <a:t>statement</a:t>
            </a:r>
            <a:r>
              <a:rPr sz="2400" spc="100" dirty="0">
                <a:solidFill>
                  <a:srgbClr val="212121"/>
                </a:solidFill>
                <a:latin typeface="Times New Roman"/>
                <a:cs typeface="Times New Roman"/>
              </a:rPr>
              <a:t> </a:t>
            </a:r>
            <a:r>
              <a:rPr sz="2400" b="1" spc="110" dirty="0">
                <a:solidFill>
                  <a:srgbClr val="212121"/>
                </a:solidFill>
                <a:latin typeface="Cambria"/>
                <a:cs typeface="Cambria"/>
              </a:rPr>
              <a:t>is</a:t>
            </a:r>
            <a:r>
              <a:rPr sz="2400" spc="95" dirty="0">
                <a:solidFill>
                  <a:srgbClr val="212121"/>
                </a:solidFill>
                <a:latin typeface="Times New Roman"/>
                <a:cs typeface="Times New Roman"/>
              </a:rPr>
              <a:t> </a:t>
            </a:r>
            <a:r>
              <a:rPr sz="2400" b="1" spc="175" dirty="0">
                <a:solidFill>
                  <a:srgbClr val="212121"/>
                </a:solidFill>
                <a:latin typeface="Cambria"/>
                <a:cs typeface="Cambria"/>
              </a:rPr>
              <a:t>an</a:t>
            </a:r>
            <a:r>
              <a:rPr sz="2400" spc="90" dirty="0">
                <a:solidFill>
                  <a:srgbClr val="212121"/>
                </a:solidFill>
                <a:latin typeface="Times New Roman"/>
                <a:cs typeface="Times New Roman"/>
              </a:rPr>
              <a:t> </a:t>
            </a:r>
            <a:r>
              <a:rPr sz="2400" b="1" spc="145" dirty="0">
                <a:solidFill>
                  <a:srgbClr val="212121"/>
                </a:solidFill>
                <a:latin typeface="Cambria"/>
                <a:cs typeface="Cambria"/>
              </a:rPr>
              <a:t>instruction</a:t>
            </a:r>
            <a:r>
              <a:rPr sz="2400" spc="120" dirty="0">
                <a:solidFill>
                  <a:srgbClr val="212121"/>
                </a:solidFill>
                <a:latin typeface="Times New Roman"/>
                <a:cs typeface="Times New Roman"/>
              </a:rPr>
              <a:t> </a:t>
            </a:r>
            <a:r>
              <a:rPr sz="2400" b="1" spc="155" dirty="0">
                <a:solidFill>
                  <a:srgbClr val="212121"/>
                </a:solidFill>
                <a:latin typeface="Cambria"/>
                <a:cs typeface="Cambria"/>
              </a:rPr>
              <a:t>that</a:t>
            </a:r>
            <a:r>
              <a:rPr sz="2400" spc="100" dirty="0">
                <a:solidFill>
                  <a:srgbClr val="212121"/>
                </a:solidFill>
                <a:latin typeface="Times New Roman"/>
                <a:cs typeface="Times New Roman"/>
              </a:rPr>
              <a:t> </a:t>
            </a:r>
            <a:r>
              <a:rPr sz="2400" b="1" spc="165" dirty="0">
                <a:solidFill>
                  <a:srgbClr val="212121"/>
                </a:solidFill>
                <a:latin typeface="Cambria"/>
                <a:cs typeface="Cambria"/>
              </a:rPr>
              <a:t>a</a:t>
            </a:r>
            <a:r>
              <a:rPr sz="2400" spc="100" dirty="0">
                <a:solidFill>
                  <a:srgbClr val="212121"/>
                </a:solidFill>
                <a:latin typeface="Times New Roman"/>
                <a:cs typeface="Times New Roman"/>
              </a:rPr>
              <a:t> </a:t>
            </a:r>
            <a:r>
              <a:rPr sz="2400" b="1" spc="175" dirty="0">
                <a:solidFill>
                  <a:srgbClr val="212121"/>
                </a:solidFill>
                <a:latin typeface="Cambria"/>
                <a:cs typeface="Cambria"/>
              </a:rPr>
              <a:t>Python</a:t>
            </a:r>
            <a:r>
              <a:rPr sz="2400" spc="175" dirty="0">
                <a:solidFill>
                  <a:srgbClr val="212121"/>
                </a:solidFill>
                <a:latin typeface="Times New Roman"/>
                <a:cs typeface="Times New Roman"/>
              </a:rPr>
              <a:t> </a:t>
            </a:r>
            <a:r>
              <a:rPr sz="2400" b="1" spc="120" dirty="0">
                <a:solidFill>
                  <a:srgbClr val="212121"/>
                </a:solidFill>
                <a:latin typeface="Cambria"/>
                <a:cs typeface="Cambria"/>
              </a:rPr>
              <a:t>interpreter</a:t>
            </a:r>
            <a:r>
              <a:rPr sz="2400" spc="105" dirty="0">
                <a:solidFill>
                  <a:srgbClr val="212121"/>
                </a:solidFill>
                <a:latin typeface="Times New Roman"/>
                <a:cs typeface="Times New Roman"/>
              </a:rPr>
              <a:t> </a:t>
            </a:r>
            <a:r>
              <a:rPr sz="2400" b="1" spc="185" dirty="0">
                <a:solidFill>
                  <a:srgbClr val="212121"/>
                </a:solidFill>
                <a:latin typeface="Cambria"/>
                <a:cs typeface="Cambria"/>
              </a:rPr>
              <a:t>can</a:t>
            </a:r>
            <a:r>
              <a:rPr sz="2400" spc="100" dirty="0">
                <a:solidFill>
                  <a:srgbClr val="212121"/>
                </a:solidFill>
                <a:latin typeface="Times New Roman"/>
                <a:cs typeface="Times New Roman"/>
              </a:rPr>
              <a:t> </a:t>
            </a:r>
            <a:r>
              <a:rPr sz="2400" b="1" spc="145" dirty="0">
                <a:solidFill>
                  <a:srgbClr val="212121"/>
                </a:solidFill>
                <a:latin typeface="Cambria"/>
                <a:cs typeface="Cambria"/>
              </a:rPr>
              <a:t>execute</a:t>
            </a:r>
            <a:r>
              <a:rPr sz="2400" spc="145" dirty="0">
                <a:solidFill>
                  <a:srgbClr val="212121"/>
                </a:solidFill>
                <a:latin typeface="Cambria"/>
                <a:cs typeface="Cambria"/>
              </a:rPr>
              <a:t>.</a:t>
            </a:r>
            <a:r>
              <a:rPr sz="2400" spc="80" dirty="0">
                <a:solidFill>
                  <a:srgbClr val="212121"/>
                </a:solidFill>
                <a:latin typeface="Times New Roman"/>
                <a:cs typeface="Times New Roman"/>
              </a:rPr>
              <a:t> </a:t>
            </a:r>
            <a:r>
              <a:rPr sz="2400" spc="135" dirty="0">
                <a:solidFill>
                  <a:srgbClr val="212121"/>
                </a:solidFill>
                <a:latin typeface="Cambria"/>
                <a:cs typeface="Cambria"/>
              </a:rPr>
              <a:t>So,</a:t>
            </a:r>
            <a:r>
              <a:rPr sz="2400" spc="60" dirty="0">
                <a:solidFill>
                  <a:srgbClr val="212121"/>
                </a:solidFill>
                <a:latin typeface="Times New Roman"/>
                <a:cs typeface="Times New Roman"/>
              </a:rPr>
              <a:t> </a:t>
            </a:r>
            <a:r>
              <a:rPr sz="2400" spc="110" dirty="0">
                <a:solidFill>
                  <a:srgbClr val="212121"/>
                </a:solidFill>
                <a:latin typeface="Cambria"/>
                <a:cs typeface="Cambria"/>
              </a:rPr>
              <a:t>in</a:t>
            </a:r>
            <a:r>
              <a:rPr sz="2400" spc="70" dirty="0">
                <a:solidFill>
                  <a:srgbClr val="212121"/>
                </a:solidFill>
                <a:latin typeface="Times New Roman"/>
                <a:cs typeface="Times New Roman"/>
              </a:rPr>
              <a:t> </a:t>
            </a:r>
            <a:r>
              <a:rPr sz="2400" spc="70" dirty="0">
                <a:solidFill>
                  <a:srgbClr val="212121"/>
                </a:solidFill>
                <a:latin typeface="Cambria"/>
                <a:cs typeface="Cambria"/>
              </a:rPr>
              <a:t>simple</a:t>
            </a:r>
            <a:r>
              <a:rPr sz="2400" spc="50" dirty="0">
                <a:solidFill>
                  <a:srgbClr val="212121"/>
                </a:solidFill>
                <a:latin typeface="Times New Roman"/>
                <a:cs typeface="Times New Roman"/>
              </a:rPr>
              <a:t> </a:t>
            </a:r>
            <a:r>
              <a:rPr sz="2400" spc="-10" dirty="0">
                <a:solidFill>
                  <a:srgbClr val="212121"/>
                </a:solidFill>
                <a:latin typeface="Cambria"/>
                <a:cs typeface="Cambria"/>
              </a:rPr>
              <a:t>words,</a:t>
            </a:r>
            <a:r>
              <a:rPr sz="2400" spc="-10" dirty="0">
                <a:solidFill>
                  <a:srgbClr val="212121"/>
                </a:solidFill>
                <a:latin typeface="Times New Roman"/>
                <a:cs typeface="Times New Roman"/>
              </a:rPr>
              <a:t> </a:t>
            </a:r>
            <a:r>
              <a:rPr sz="2400" dirty="0">
                <a:solidFill>
                  <a:srgbClr val="212121"/>
                </a:solidFill>
                <a:latin typeface="Cambria"/>
                <a:cs typeface="Cambria"/>
              </a:rPr>
              <a:t>we</a:t>
            </a:r>
            <a:r>
              <a:rPr sz="2400" spc="50" dirty="0">
                <a:solidFill>
                  <a:srgbClr val="212121"/>
                </a:solidFill>
                <a:latin typeface="Times New Roman"/>
                <a:cs typeface="Times New Roman"/>
              </a:rPr>
              <a:t> </a:t>
            </a:r>
            <a:r>
              <a:rPr sz="2400" spc="95" dirty="0">
                <a:solidFill>
                  <a:srgbClr val="212121"/>
                </a:solidFill>
                <a:latin typeface="Cambria"/>
                <a:cs typeface="Cambria"/>
              </a:rPr>
              <a:t>can</a:t>
            </a:r>
            <a:r>
              <a:rPr sz="2400" spc="60" dirty="0">
                <a:solidFill>
                  <a:srgbClr val="212121"/>
                </a:solidFill>
                <a:latin typeface="Times New Roman"/>
                <a:cs typeface="Times New Roman"/>
              </a:rPr>
              <a:t> </a:t>
            </a:r>
            <a:r>
              <a:rPr sz="2400" spc="95" dirty="0">
                <a:solidFill>
                  <a:srgbClr val="212121"/>
                </a:solidFill>
                <a:latin typeface="Cambria"/>
                <a:cs typeface="Cambria"/>
              </a:rPr>
              <a:t>say</a:t>
            </a:r>
            <a:r>
              <a:rPr sz="2400" spc="70" dirty="0">
                <a:solidFill>
                  <a:srgbClr val="212121"/>
                </a:solidFill>
                <a:latin typeface="Times New Roman"/>
                <a:cs typeface="Times New Roman"/>
              </a:rPr>
              <a:t> </a:t>
            </a:r>
            <a:r>
              <a:rPr sz="2400" spc="110" dirty="0">
                <a:solidFill>
                  <a:srgbClr val="212121"/>
                </a:solidFill>
                <a:latin typeface="Cambria"/>
                <a:cs typeface="Cambria"/>
              </a:rPr>
              <a:t>anything</a:t>
            </a:r>
            <a:r>
              <a:rPr sz="2400" spc="60" dirty="0">
                <a:solidFill>
                  <a:srgbClr val="212121"/>
                </a:solidFill>
                <a:latin typeface="Times New Roman"/>
                <a:cs typeface="Times New Roman"/>
              </a:rPr>
              <a:t> </a:t>
            </a:r>
            <a:r>
              <a:rPr sz="2400" spc="75" dirty="0">
                <a:solidFill>
                  <a:srgbClr val="212121"/>
                </a:solidFill>
                <a:latin typeface="Cambria"/>
                <a:cs typeface="Cambria"/>
              </a:rPr>
              <a:t>written</a:t>
            </a:r>
            <a:r>
              <a:rPr sz="2400" spc="35" dirty="0">
                <a:solidFill>
                  <a:srgbClr val="212121"/>
                </a:solidFill>
                <a:latin typeface="Times New Roman"/>
                <a:cs typeface="Times New Roman"/>
              </a:rPr>
              <a:t> </a:t>
            </a:r>
            <a:r>
              <a:rPr sz="2400" spc="110" dirty="0">
                <a:solidFill>
                  <a:srgbClr val="212121"/>
                </a:solidFill>
                <a:latin typeface="Cambria"/>
                <a:cs typeface="Cambria"/>
              </a:rPr>
              <a:t>in</a:t>
            </a:r>
            <a:r>
              <a:rPr sz="2400" spc="60" dirty="0">
                <a:solidFill>
                  <a:srgbClr val="212121"/>
                </a:solidFill>
                <a:latin typeface="Times New Roman"/>
                <a:cs typeface="Times New Roman"/>
              </a:rPr>
              <a:t> </a:t>
            </a:r>
            <a:r>
              <a:rPr sz="2400" spc="95" dirty="0">
                <a:solidFill>
                  <a:srgbClr val="212121"/>
                </a:solidFill>
                <a:latin typeface="Cambria"/>
                <a:cs typeface="Cambria"/>
              </a:rPr>
              <a:t>Python</a:t>
            </a:r>
            <a:r>
              <a:rPr sz="2400" spc="70" dirty="0">
                <a:solidFill>
                  <a:srgbClr val="212121"/>
                </a:solidFill>
                <a:latin typeface="Times New Roman"/>
                <a:cs typeface="Times New Roman"/>
              </a:rPr>
              <a:t> </a:t>
            </a:r>
            <a:r>
              <a:rPr sz="2400" spc="75" dirty="0">
                <a:solidFill>
                  <a:srgbClr val="212121"/>
                </a:solidFill>
                <a:latin typeface="Cambria"/>
                <a:cs typeface="Cambria"/>
              </a:rPr>
              <a:t>is</a:t>
            </a:r>
            <a:r>
              <a:rPr sz="2400" spc="55" dirty="0">
                <a:solidFill>
                  <a:srgbClr val="212121"/>
                </a:solidFill>
                <a:latin typeface="Times New Roman"/>
                <a:cs typeface="Times New Roman"/>
              </a:rPr>
              <a:t> </a:t>
            </a:r>
            <a:r>
              <a:rPr sz="2400" spc="100" dirty="0">
                <a:solidFill>
                  <a:srgbClr val="212121"/>
                </a:solidFill>
                <a:latin typeface="Cambria"/>
                <a:cs typeface="Cambria"/>
              </a:rPr>
              <a:t>a</a:t>
            </a:r>
            <a:r>
              <a:rPr sz="2400" spc="100" dirty="0">
                <a:solidFill>
                  <a:srgbClr val="212121"/>
                </a:solidFill>
                <a:latin typeface="Times New Roman"/>
                <a:cs typeface="Times New Roman"/>
              </a:rPr>
              <a:t> </a:t>
            </a:r>
            <a:r>
              <a:rPr sz="2400" spc="85" dirty="0">
                <a:solidFill>
                  <a:srgbClr val="212121"/>
                </a:solidFill>
                <a:latin typeface="Cambria"/>
                <a:cs typeface="Cambria"/>
              </a:rPr>
              <a:t>statement.</a:t>
            </a:r>
            <a:endParaRPr sz="2400">
              <a:latin typeface="Cambria"/>
              <a:cs typeface="Cambria"/>
            </a:endParaRPr>
          </a:p>
          <a:p>
            <a:pPr marL="287020" marR="5080">
              <a:lnSpc>
                <a:spcPts val="3190"/>
              </a:lnSpc>
              <a:spcBef>
                <a:spcPts val="160"/>
              </a:spcBef>
            </a:pPr>
            <a:r>
              <a:rPr sz="2400" spc="90" dirty="0">
                <a:latin typeface="Cambria"/>
                <a:cs typeface="Cambria"/>
              </a:rPr>
              <a:t>For</a:t>
            </a:r>
            <a:r>
              <a:rPr sz="2400" spc="60" dirty="0">
                <a:latin typeface="Times New Roman"/>
                <a:cs typeface="Times New Roman"/>
              </a:rPr>
              <a:t> </a:t>
            </a:r>
            <a:r>
              <a:rPr sz="2400" spc="85" dirty="0">
                <a:latin typeface="Cambria"/>
                <a:cs typeface="Cambria"/>
              </a:rPr>
              <a:t>example,</a:t>
            </a:r>
            <a:r>
              <a:rPr sz="2400" spc="65" dirty="0">
                <a:latin typeface="Times New Roman"/>
                <a:cs typeface="Times New Roman"/>
              </a:rPr>
              <a:t> </a:t>
            </a:r>
            <a:r>
              <a:rPr sz="2400" spc="150" dirty="0">
                <a:latin typeface="Cambria"/>
                <a:cs typeface="Cambria"/>
              </a:rPr>
              <a:t>a</a:t>
            </a:r>
            <a:r>
              <a:rPr sz="2400" spc="75" dirty="0">
                <a:latin typeface="Times New Roman"/>
                <a:cs typeface="Times New Roman"/>
              </a:rPr>
              <a:t> </a:t>
            </a:r>
            <a:r>
              <a:rPr sz="2400" spc="114" dirty="0">
                <a:latin typeface="Cambria"/>
                <a:cs typeface="Cambria"/>
              </a:rPr>
              <a:t>=</a:t>
            </a:r>
            <a:r>
              <a:rPr sz="2400" spc="65" dirty="0">
                <a:latin typeface="Times New Roman"/>
                <a:cs typeface="Times New Roman"/>
              </a:rPr>
              <a:t> </a:t>
            </a:r>
            <a:r>
              <a:rPr sz="2400" dirty="0">
                <a:latin typeface="Cambria"/>
                <a:cs typeface="Cambria"/>
              </a:rPr>
              <a:t>10</a:t>
            </a:r>
            <a:r>
              <a:rPr sz="2400" spc="75" dirty="0">
                <a:latin typeface="Times New Roman"/>
                <a:cs typeface="Times New Roman"/>
              </a:rPr>
              <a:t> </a:t>
            </a:r>
            <a:r>
              <a:rPr sz="2400" spc="75" dirty="0">
                <a:latin typeface="Cambria"/>
                <a:cs typeface="Cambria"/>
              </a:rPr>
              <a:t>is</a:t>
            </a:r>
            <a:r>
              <a:rPr sz="2400" spc="75" dirty="0">
                <a:latin typeface="Times New Roman"/>
                <a:cs typeface="Times New Roman"/>
              </a:rPr>
              <a:t> </a:t>
            </a:r>
            <a:r>
              <a:rPr sz="2400" spc="135" dirty="0">
                <a:latin typeface="Cambria"/>
                <a:cs typeface="Cambria"/>
              </a:rPr>
              <a:t>an</a:t>
            </a:r>
            <a:r>
              <a:rPr sz="2400" spc="65" dirty="0">
                <a:latin typeface="Times New Roman"/>
                <a:cs typeface="Times New Roman"/>
              </a:rPr>
              <a:t> </a:t>
            </a:r>
            <a:r>
              <a:rPr sz="2400" spc="95" dirty="0">
                <a:latin typeface="Cambria"/>
                <a:cs typeface="Cambria"/>
              </a:rPr>
              <a:t>assignment</a:t>
            </a:r>
            <a:r>
              <a:rPr sz="2400" spc="75" dirty="0">
                <a:latin typeface="Times New Roman"/>
                <a:cs typeface="Times New Roman"/>
              </a:rPr>
              <a:t> </a:t>
            </a:r>
            <a:r>
              <a:rPr sz="2400" spc="90" dirty="0">
                <a:latin typeface="Cambria"/>
                <a:cs typeface="Cambria"/>
              </a:rPr>
              <a:t>statement.</a:t>
            </a:r>
            <a:r>
              <a:rPr sz="2400" spc="90" dirty="0">
                <a:latin typeface="Times New Roman"/>
                <a:cs typeface="Times New Roman"/>
              </a:rPr>
              <a:t> </a:t>
            </a:r>
            <a:r>
              <a:rPr sz="2400" spc="50" dirty="0">
                <a:latin typeface="Cambria"/>
                <a:cs typeface="Cambria"/>
              </a:rPr>
              <a:t>where</a:t>
            </a:r>
            <a:r>
              <a:rPr sz="2400" spc="55" dirty="0">
                <a:latin typeface="Times New Roman"/>
                <a:cs typeface="Times New Roman"/>
              </a:rPr>
              <a:t> </a:t>
            </a:r>
            <a:r>
              <a:rPr sz="2400" spc="150" dirty="0">
                <a:latin typeface="Cambria"/>
                <a:cs typeface="Cambria"/>
              </a:rPr>
              <a:t>a</a:t>
            </a:r>
            <a:r>
              <a:rPr sz="2400" spc="65" dirty="0">
                <a:latin typeface="Times New Roman"/>
                <a:cs typeface="Times New Roman"/>
              </a:rPr>
              <a:t> </a:t>
            </a:r>
            <a:r>
              <a:rPr sz="2400" spc="75" dirty="0">
                <a:latin typeface="Cambria"/>
                <a:cs typeface="Cambria"/>
              </a:rPr>
              <a:t>is</a:t>
            </a:r>
            <a:r>
              <a:rPr sz="2400" spc="75" dirty="0">
                <a:latin typeface="Times New Roman"/>
                <a:cs typeface="Times New Roman"/>
              </a:rPr>
              <a:t> </a:t>
            </a:r>
            <a:r>
              <a:rPr sz="2400" spc="150" dirty="0">
                <a:latin typeface="Cambria"/>
                <a:cs typeface="Cambria"/>
              </a:rPr>
              <a:t>a</a:t>
            </a:r>
            <a:r>
              <a:rPr sz="2400" spc="75" dirty="0">
                <a:latin typeface="Times New Roman"/>
                <a:cs typeface="Times New Roman"/>
              </a:rPr>
              <a:t> </a:t>
            </a:r>
            <a:r>
              <a:rPr sz="2400" spc="80" dirty="0">
                <a:latin typeface="Cambria"/>
                <a:cs typeface="Cambria"/>
              </a:rPr>
              <a:t>variable</a:t>
            </a:r>
            <a:r>
              <a:rPr sz="2400" spc="65" dirty="0">
                <a:latin typeface="Times New Roman"/>
                <a:cs typeface="Times New Roman"/>
              </a:rPr>
              <a:t> </a:t>
            </a:r>
            <a:r>
              <a:rPr sz="2400" spc="95" dirty="0">
                <a:latin typeface="Cambria"/>
                <a:cs typeface="Cambria"/>
              </a:rPr>
              <a:t>name</a:t>
            </a:r>
            <a:r>
              <a:rPr sz="2400" spc="75" dirty="0">
                <a:latin typeface="Times New Roman"/>
                <a:cs typeface="Times New Roman"/>
              </a:rPr>
              <a:t> </a:t>
            </a:r>
            <a:r>
              <a:rPr sz="2400" spc="95" dirty="0">
                <a:latin typeface="Cambria"/>
                <a:cs typeface="Cambria"/>
              </a:rPr>
              <a:t>and</a:t>
            </a:r>
            <a:r>
              <a:rPr sz="2400" spc="70" dirty="0">
                <a:latin typeface="Times New Roman"/>
                <a:cs typeface="Times New Roman"/>
              </a:rPr>
              <a:t> </a:t>
            </a:r>
            <a:r>
              <a:rPr sz="2400" dirty="0">
                <a:latin typeface="Cambria"/>
                <a:cs typeface="Cambria"/>
              </a:rPr>
              <a:t>10</a:t>
            </a:r>
            <a:r>
              <a:rPr sz="2400" spc="65" dirty="0">
                <a:latin typeface="Times New Roman"/>
                <a:cs typeface="Times New Roman"/>
              </a:rPr>
              <a:t> </a:t>
            </a:r>
            <a:r>
              <a:rPr sz="2400" spc="75" dirty="0">
                <a:latin typeface="Cambria"/>
                <a:cs typeface="Cambria"/>
              </a:rPr>
              <a:t>is</a:t>
            </a:r>
            <a:r>
              <a:rPr sz="2400" spc="65" dirty="0">
                <a:latin typeface="Times New Roman"/>
                <a:cs typeface="Times New Roman"/>
              </a:rPr>
              <a:t> </a:t>
            </a:r>
            <a:r>
              <a:rPr sz="2400" spc="90" dirty="0">
                <a:latin typeface="Cambria"/>
                <a:cs typeface="Cambria"/>
              </a:rPr>
              <a:t>its</a:t>
            </a:r>
            <a:r>
              <a:rPr sz="2400" spc="75" dirty="0">
                <a:latin typeface="Times New Roman"/>
                <a:cs typeface="Times New Roman"/>
              </a:rPr>
              <a:t> </a:t>
            </a:r>
            <a:r>
              <a:rPr sz="2400" spc="95" dirty="0">
                <a:latin typeface="Cambria"/>
                <a:cs typeface="Cambria"/>
              </a:rPr>
              <a:t>value.</a:t>
            </a:r>
            <a:endParaRPr sz="2400">
              <a:latin typeface="Cambria"/>
              <a:cs typeface="Cambria"/>
            </a:endParaRPr>
          </a:p>
          <a:p>
            <a:pPr>
              <a:lnSpc>
                <a:spcPct val="100000"/>
              </a:lnSpc>
              <a:spcBef>
                <a:spcPts val="855"/>
              </a:spcBef>
            </a:pPr>
            <a:endParaRPr sz="2400">
              <a:latin typeface="Cambria"/>
              <a:cs typeface="Cambria"/>
            </a:endParaRPr>
          </a:p>
          <a:p>
            <a:pPr marL="287020" marR="567690">
              <a:lnSpc>
                <a:spcPts val="2600"/>
              </a:lnSpc>
            </a:pPr>
            <a:r>
              <a:rPr sz="2400" spc="85" dirty="0">
                <a:latin typeface="Cambria"/>
                <a:cs typeface="Cambria"/>
              </a:rPr>
              <a:t>There</a:t>
            </a:r>
            <a:r>
              <a:rPr sz="2400" spc="55" dirty="0">
                <a:latin typeface="Times New Roman"/>
                <a:cs typeface="Times New Roman"/>
              </a:rPr>
              <a:t> </a:t>
            </a:r>
            <a:r>
              <a:rPr sz="2400" spc="75" dirty="0">
                <a:latin typeface="Cambria"/>
                <a:cs typeface="Cambria"/>
              </a:rPr>
              <a:t>are</a:t>
            </a:r>
            <a:r>
              <a:rPr sz="2400" spc="65" dirty="0">
                <a:latin typeface="Times New Roman"/>
                <a:cs typeface="Times New Roman"/>
              </a:rPr>
              <a:t> </a:t>
            </a:r>
            <a:r>
              <a:rPr sz="2400" spc="100" dirty="0">
                <a:latin typeface="Cambria"/>
                <a:cs typeface="Cambria"/>
              </a:rPr>
              <a:t>mainly</a:t>
            </a:r>
            <a:r>
              <a:rPr sz="2400" spc="60" dirty="0">
                <a:latin typeface="Times New Roman"/>
                <a:cs typeface="Times New Roman"/>
              </a:rPr>
              <a:t> </a:t>
            </a:r>
            <a:r>
              <a:rPr sz="2400" spc="50" dirty="0">
                <a:latin typeface="Cambria"/>
                <a:cs typeface="Cambria"/>
              </a:rPr>
              <a:t>four</a:t>
            </a:r>
            <a:r>
              <a:rPr sz="2400" spc="55" dirty="0">
                <a:latin typeface="Times New Roman"/>
                <a:cs typeface="Times New Roman"/>
              </a:rPr>
              <a:t> </a:t>
            </a:r>
            <a:r>
              <a:rPr sz="2400" spc="65" dirty="0">
                <a:latin typeface="Cambria"/>
                <a:cs typeface="Cambria"/>
              </a:rPr>
              <a:t>types</a:t>
            </a:r>
            <a:r>
              <a:rPr sz="2400" spc="70" dirty="0">
                <a:latin typeface="Times New Roman"/>
                <a:cs typeface="Times New Roman"/>
              </a:rPr>
              <a:t> </a:t>
            </a:r>
            <a:r>
              <a:rPr sz="2400" dirty="0">
                <a:latin typeface="Cambria"/>
                <a:cs typeface="Cambria"/>
              </a:rPr>
              <a:t>of</a:t>
            </a:r>
            <a:r>
              <a:rPr sz="2400" spc="70" dirty="0">
                <a:latin typeface="Times New Roman"/>
                <a:cs typeface="Times New Roman"/>
              </a:rPr>
              <a:t> </a:t>
            </a:r>
            <a:r>
              <a:rPr sz="2400" spc="90" dirty="0">
                <a:latin typeface="Cambria"/>
                <a:cs typeface="Cambria"/>
              </a:rPr>
              <a:t>statements</a:t>
            </a:r>
            <a:r>
              <a:rPr sz="2400" spc="80" dirty="0">
                <a:latin typeface="Times New Roman"/>
                <a:cs typeface="Times New Roman"/>
              </a:rPr>
              <a:t> </a:t>
            </a:r>
            <a:r>
              <a:rPr sz="2400" spc="85" dirty="0">
                <a:latin typeface="Cambria"/>
                <a:cs typeface="Cambria"/>
              </a:rPr>
              <a:t>in</a:t>
            </a:r>
            <a:r>
              <a:rPr sz="2400" spc="85" dirty="0">
                <a:latin typeface="Times New Roman"/>
                <a:cs typeface="Times New Roman"/>
              </a:rPr>
              <a:t> </a:t>
            </a:r>
            <a:r>
              <a:rPr sz="2400" spc="85" dirty="0">
                <a:latin typeface="Cambria"/>
                <a:cs typeface="Cambria"/>
              </a:rPr>
              <a:t>Python</a:t>
            </a:r>
            <a:endParaRPr sz="2400">
              <a:latin typeface="Cambria"/>
              <a:cs typeface="Cambria"/>
            </a:endParaRPr>
          </a:p>
          <a:p>
            <a:pPr marL="286385" indent="-273685">
              <a:lnSpc>
                <a:spcPct val="100000"/>
              </a:lnSpc>
              <a:spcBef>
                <a:spcPts val="265"/>
              </a:spcBef>
              <a:buClr>
                <a:srgbClr val="FE8537"/>
              </a:buClr>
              <a:buSzPct val="68750"/>
              <a:buFont typeface="Wingdings"/>
              <a:buChar char=""/>
              <a:tabLst>
                <a:tab pos="286385" algn="l"/>
              </a:tabLst>
            </a:pPr>
            <a:r>
              <a:rPr sz="2400" spc="114" dirty="0">
                <a:latin typeface="Cambria"/>
                <a:cs typeface="Cambria"/>
              </a:rPr>
              <a:t>Print</a:t>
            </a:r>
            <a:r>
              <a:rPr sz="2400" spc="75" dirty="0">
                <a:latin typeface="Times New Roman"/>
                <a:cs typeface="Times New Roman"/>
              </a:rPr>
              <a:t> </a:t>
            </a:r>
            <a:r>
              <a:rPr sz="2400" spc="90" dirty="0">
                <a:latin typeface="Cambria"/>
                <a:cs typeface="Cambria"/>
              </a:rPr>
              <a:t>statements,</a:t>
            </a:r>
            <a:endParaRPr sz="2400">
              <a:latin typeface="Cambria"/>
              <a:cs typeface="Cambria"/>
            </a:endParaRPr>
          </a:p>
          <a:p>
            <a:pPr marL="286385" indent="-273685">
              <a:lnSpc>
                <a:spcPct val="100000"/>
              </a:lnSpc>
              <a:spcBef>
                <a:spcPts val="315"/>
              </a:spcBef>
              <a:buClr>
                <a:srgbClr val="FE8537"/>
              </a:buClr>
              <a:buSzPct val="68750"/>
              <a:buFont typeface="Wingdings"/>
              <a:buChar char=""/>
              <a:tabLst>
                <a:tab pos="286385" algn="l"/>
              </a:tabLst>
            </a:pPr>
            <a:r>
              <a:rPr sz="2400" spc="100" dirty="0">
                <a:latin typeface="Cambria"/>
                <a:cs typeface="Cambria"/>
              </a:rPr>
              <a:t>Assignment</a:t>
            </a:r>
            <a:r>
              <a:rPr sz="2400" spc="105" dirty="0">
                <a:latin typeface="Times New Roman"/>
                <a:cs typeface="Times New Roman"/>
              </a:rPr>
              <a:t> </a:t>
            </a:r>
            <a:r>
              <a:rPr sz="2400" spc="85" dirty="0">
                <a:latin typeface="Cambria"/>
                <a:cs typeface="Cambria"/>
              </a:rPr>
              <a:t>statements,</a:t>
            </a:r>
            <a:endParaRPr sz="2400">
              <a:latin typeface="Cambria"/>
              <a:cs typeface="Cambria"/>
            </a:endParaRPr>
          </a:p>
          <a:p>
            <a:pPr marL="286385" indent="-273685">
              <a:lnSpc>
                <a:spcPct val="100000"/>
              </a:lnSpc>
              <a:spcBef>
                <a:spcPts val="310"/>
              </a:spcBef>
              <a:buClr>
                <a:srgbClr val="FE8537"/>
              </a:buClr>
              <a:buSzPct val="68750"/>
              <a:buFont typeface="Wingdings"/>
              <a:buChar char=""/>
              <a:tabLst>
                <a:tab pos="286385" algn="l"/>
              </a:tabLst>
            </a:pPr>
            <a:r>
              <a:rPr sz="2400" spc="90" dirty="0">
                <a:latin typeface="Cambria"/>
                <a:cs typeface="Cambria"/>
              </a:rPr>
              <a:t>Conditional</a:t>
            </a:r>
            <a:r>
              <a:rPr sz="2400" spc="90" dirty="0">
                <a:latin typeface="Times New Roman"/>
                <a:cs typeface="Times New Roman"/>
              </a:rPr>
              <a:t> </a:t>
            </a:r>
            <a:r>
              <a:rPr sz="2400" spc="85" dirty="0">
                <a:latin typeface="Cambria"/>
                <a:cs typeface="Cambria"/>
              </a:rPr>
              <a:t>statements,</a:t>
            </a:r>
            <a:endParaRPr sz="2400">
              <a:latin typeface="Cambria"/>
              <a:cs typeface="Cambria"/>
            </a:endParaRPr>
          </a:p>
          <a:p>
            <a:pPr marL="286385" indent="-273685">
              <a:lnSpc>
                <a:spcPct val="100000"/>
              </a:lnSpc>
              <a:spcBef>
                <a:spcPts val="315"/>
              </a:spcBef>
              <a:buClr>
                <a:srgbClr val="FE8537"/>
              </a:buClr>
              <a:buSzPct val="68750"/>
              <a:buFont typeface="Wingdings"/>
              <a:buChar char=""/>
              <a:tabLst>
                <a:tab pos="286385" algn="l"/>
              </a:tabLst>
            </a:pPr>
            <a:r>
              <a:rPr sz="2400" spc="65" dirty="0">
                <a:latin typeface="Cambria"/>
                <a:cs typeface="Cambria"/>
              </a:rPr>
              <a:t>Looping</a:t>
            </a:r>
            <a:r>
              <a:rPr sz="2400" spc="70" dirty="0">
                <a:latin typeface="Times New Roman"/>
                <a:cs typeface="Times New Roman"/>
              </a:rPr>
              <a:t> </a:t>
            </a:r>
            <a:r>
              <a:rPr sz="2400" spc="85" dirty="0">
                <a:latin typeface="Cambria"/>
                <a:cs typeface="Cambria"/>
              </a:rPr>
              <a:t>statements,</a:t>
            </a:r>
            <a:endParaRPr sz="2400">
              <a:latin typeface="Cambria"/>
              <a:cs typeface="Cambria"/>
            </a:endParaRPr>
          </a:p>
          <a:p>
            <a:pPr marL="286385" indent="-273685">
              <a:lnSpc>
                <a:spcPct val="100000"/>
              </a:lnSpc>
              <a:spcBef>
                <a:spcPts val="310"/>
              </a:spcBef>
              <a:buClr>
                <a:srgbClr val="FE8537"/>
              </a:buClr>
              <a:buSzPct val="68750"/>
              <a:buFont typeface="Wingdings"/>
              <a:buChar char=""/>
              <a:tabLst>
                <a:tab pos="286385" algn="l"/>
              </a:tabLst>
            </a:pPr>
            <a:r>
              <a:rPr sz="2400" spc="114" dirty="0">
                <a:latin typeface="Cambria"/>
                <a:cs typeface="Cambria"/>
              </a:rPr>
              <a:t>Return</a:t>
            </a:r>
            <a:r>
              <a:rPr sz="2400" spc="75" dirty="0">
                <a:latin typeface="Times New Roman"/>
                <a:cs typeface="Times New Roman"/>
              </a:rPr>
              <a:t> </a:t>
            </a:r>
            <a:r>
              <a:rPr sz="2400" spc="90" dirty="0">
                <a:latin typeface="Cambria"/>
                <a:cs typeface="Cambria"/>
              </a:rPr>
              <a:t>statements,</a:t>
            </a:r>
            <a:endParaRPr sz="2400">
              <a:latin typeface="Cambria"/>
              <a:cs typeface="Cambria"/>
            </a:endParaRPr>
          </a:p>
        </p:txBody>
      </p:sp>
      <p:sp>
        <p:nvSpPr>
          <p:cNvPr id="10" name="object 10"/>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447800" y="228600"/>
            <a:ext cx="9144000" cy="238760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Unit</a:t>
            </a:r>
            <a:r>
              <a:rPr sz="4400" b="0" spc="-114" dirty="0">
                <a:latin typeface="Times New Roman"/>
                <a:cs typeface="Times New Roman"/>
              </a:rPr>
              <a:t> </a:t>
            </a:r>
            <a:r>
              <a:rPr sz="4400" b="0" spc="-50" dirty="0">
                <a:latin typeface="Calibri"/>
                <a:cs typeface="Calibri"/>
              </a:rPr>
              <a:t>5</a:t>
            </a:r>
            <a:endParaRPr sz="4400" dirty="0">
              <a:latin typeface="Calibri"/>
              <a:cs typeface="Calibri"/>
            </a:endParaRPr>
          </a:p>
        </p:txBody>
      </p:sp>
      <p:sp>
        <p:nvSpPr>
          <p:cNvPr id="3" name="object 3"/>
          <p:cNvSpPr txBox="1"/>
          <p:nvPr/>
        </p:nvSpPr>
        <p:spPr>
          <a:xfrm>
            <a:off x="4343400" y="3352800"/>
            <a:ext cx="4234815"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888888"/>
                </a:solidFill>
                <a:latin typeface="Calibri"/>
                <a:cs typeface="Calibri"/>
              </a:rPr>
              <a:t>Python</a:t>
            </a:r>
            <a:r>
              <a:rPr sz="3200" spc="-170" dirty="0">
                <a:solidFill>
                  <a:srgbClr val="888888"/>
                </a:solidFill>
                <a:latin typeface="Times New Roman"/>
                <a:cs typeface="Times New Roman"/>
              </a:rPr>
              <a:t> </a:t>
            </a:r>
            <a:r>
              <a:rPr sz="3200" dirty="0">
                <a:solidFill>
                  <a:srgbClr val="888888"/>
                </a:solidFill>
                <a:latin typeface="Calibri"/>
                <a:cs typeface="Calibri"/>
              </a:rPr>
              <a:t>Data</a:t>
            </a:r>
            <a:r>
              <a:rPr sz="3200" spc="-150" dirty="0">
                <a:solidFill>
                  <a:srgbClr val="888888"/>
                </a:solidFill>
                <a:latin typeface="Times New Roman"/>
                <a:cs typeface="Times New Roman"/>
              </a:rPr>
              <a:t> </a:t>
            </a:r>
            <a:r>
              <a:rPr sz="3200" spc="-10" dirty="0">
                <a:solidFill>
                  <a:srgbClr val="888888"/>
                </a:solidFill>
                <a:latin typeface="Calibri"/>
                <a:cs typeface="Calibri"/>
              </a:rPr>
              <a:t>Visualization</a:t>
            </a:r>
            <a:endParaRPr sz="3200" dirty="0">
              <a:latin typeface="Calibri"/>
              <a:cs typeface="Calibri"/>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71600" y="228600"/>
            <a:ext cx="8032115" cy="2663190"/>
          </a:xfrm>
          <a:prstGeom prst="rect">
            <a:avLst/>
          </a:prstGeom>
        </p:spPr>
        <p:txBody>
          <a:bodyPr vert="horz" wrap="square" lIns="0" tIns="101600" rIns="0" bIns="0" rtlCol="0">
            <a:spAutoFit/>
          </a:bodyPr>
          <a:lstStyle/>
          <a:p>
            <a:pPr marL="12700">
              <a:lnSpc>
                <a:spcPct val="100000"/>
              </a:lnSpc>
              <a:spcBef>
                <a:spcPts val="800"/>
              </a:spcBef>
            </a:pPr>
            <a:r>
              <a:rPr sz="2800" b="1" spc="-10" dirty="0">
                <a:latin typeface="Calibri"/>
                <a:cs typeface="Calibri"/>
              </a:rPr>
              <a:t>Visualization</a:t>
            </a:r>
            <a:r>
              <a:rPr sz="2800" spc="-105" dirty="0">
                <a:latin typeface="Times New Roman"/>
                <a:cs typeface="Times New Roman"/>
              </a:rPr>
              <a:t> </a:t>
            </a:r>
            <a:r>
              <a:rPr sz="2800" b="1" dirty="0">
                <a:latin typeface="Calibri"/>
                <a:cs typeface="Calibri"/>
              </a:rPr>
              <a:t>of</a:t>
            </a:r>
            <a:r>
              <a:rPr sz="2800" spc="-120" dirty="0">
                <a:latin typeface="Times New Roman"/>
                <a:cs typeface="Times New Roman"/>
              </a:rPr>
              <a:t> </a:t>
            </a:r>
            <a:r>
              <a:rPr sz="2800" b="1" spc="-20" dirty="0">
                <a:latin typeface="Calibri"/>
                <a:cs typeface="Calibri"/>
              </a:rPr>
              <a:t>Data</a:t>
            </a:r>
            <a:endParaRPr sz="2800" dirty="0">
              <a:latin typeface="Calibri"/>
              <a:cs typeface="Calibri"/>
            </a:endParaRPr>
          </a:p>
          <a:p>
            <a:pPr marL="355600" marR="5080" indent="-342900">
              <a:lnSpc>
                <a:spcPct val="100000"/>
              </a:lnSpc>
              <a:spcBef>
                <a:spcPts val="605"/>
              </a:spcBef>
            </a:pPr>
            <a:r>
              <a:rPr sz="2400" dirty="0">
                <a:latin typeface="Calibri"/>
                <a:cs typeface="Calibri"/>
              </a:rPr>
              <a:t>The</a:t>
            </a:r>
            <a:r>
              <a:rPr sz="2400" spc="-90" dirty="0">
                <a:latin typeface="Times New Roman"/>
                <a:cs typeface="Times New Roman"/>
              </a:rPr>
              <a:t> </a:t>
            </a:r>
            <a:r>
              <a:rPr sz="2400" dirty="0">
                <a:latin typeface="Calibri"/>
                <a:cs typeface="Calibri"/>
              </a:rPr>
              <a:t>field</a:t>
            </a:r>
            <a:r>
              <a:rPr sz="2400" spc="-100" dirty="0">
                <a:latin typeface="Times New Roman"/>
                <a:cs typeface="Times New Roman"/>
              </a:rPr>
              <a:t> </a:t>
            </a:r>
            <a:r>
              <a:rPr sz="2400" dirty="0">
                <a:latin typeface="Calibri"/>
                <a:cs typeface="Calibri"/>
              </a:rPr>
              <a:t>of</a:t>
            </a:r>
            <a:r>
              <a:rPr sz="2400" spc="-100" dirty="0">
                <a:latin typeface="Times New Roman"/>
                <a:cs typeface="Times New Roman"/>
              </a:rPr>
              <a:t> </a:t>
            </a:r>
            <a:r>
              <a:rPr sz="2400" dirty="0">
                <a:latin typeface="Calibri"/>
                <a:cs typeface="Calibri"/>
              </a:rPr>
              <a:t>data</a:t>
            </a:r>
            <a:r>
              <a:rPr sz="2400" spc="-95" dirty="0">
                <a:latin typeface="Times New Roman"/>
                <a:cs typeface="Times New Roman"/>
              </a:rPr>
              <a:t> </a:t>
            </a:r>
            <a:r>
              <a:rPr sz="2400" dirty="0">
                <a:latin typeface="Calibri"/>
                <a:cs typeface="Calibri"/>
              </a:rPr>
              <a:t>analysis</a:t>
            </a:r>
            <a:r>
              <a:rPr sz="2400" spc="-120" dirty="0">
                <a:latin typeface="Times New Roman"/>
                <a:cs typeface="Times New Roman"/>
              </a:rPr>
              <a:t> </a:t>
            </a:r>
            <a:r>
              <a:rPr sz="2400" dirty="0">
                <a:latin typeface="Calibri"/>
                <a:cs typeface="Calibri"/>
              </a:rPr>
              <a:t>that</a:t>
            </a:r>
            <a:r>
              <a:rPr sz="2400" spc="-110" dirty="0">
                <a:latin typeface="Times New Roman"/>
                <a:cs typeface="Times New Roman"/>
              </a:rPr>
              <a:t> </a:t>
            </a:r>
            <a:r>
              <a:rPr sz="2400" spc="-10" dirty="0">
                <a:latin typeface="Calibri"/>
                <a:cs typeface="Calibri"/>
              </a:rPr>
              <a:t>focuses</a:t>
            </a:r>
            <a:r>
              <a:rPr sz="2400" spc="-105" dirty="0">
                <a:latin typeface="Times New Roman"/>
                <a:cs typeface="Times New Roman"/>
              </a:rPr>
              <a:t> </a:t>
            </a:r>
            <a:r>
              <a:rPr sz="2400" dirty="0">
                <a:latin typeface="Calibri"/>
                <a:cs typeface="Calibri"/>
              </a:rPr>
              <a:t>on</a:t>
            </a:r>
            <a:r>
              <a:rPr sz="2400" spc="-110" dirty="0">
                <a:latin typeface="Times New Roman"/>
                <a:cs typeface="Times New Roman"/>
              </a:rPr>
              <a:t> </a:t>
            </a:r>
            <a:r>
              <a:rPr sz="2400" dirty="0">
                <a:latin typeface="Calibri"/>
                <a:cs typeface="Calibri"/>
              </a:rPr>
              <a:t>visualizing</a:t>
            </a:r>
            <a:r>
              <a:rPr sz="2400" spc="-100" dirty="0">
                <a:latin typeface="Times New Roman"/>
                <a:cs typeface="Times New Roman"/>
              </a:rPr>
              <a:t> </a:t>
            </a:r>
            <a:r>
              <a:rPr sz="2400" dirty="0">
                <a:latin typeface="Calibri"/>
                <a:cs typeface="Calibri"/>
              </a:rPr>
              <a:t>data</a:t>
            </a:r>
            <a:r>
              <a:rPr sz="2400" spc="-110" dirty="0">
                <a:latin typeface="Times New Roman"/>
                <a:cs typeface="Times New Roman"/>
              </a:rPr>
              <a:t> </a:t>
            </a:r>
            <a:r>
              <a:rPr sz="2400" dirty="0">
                <a:latin typeface="Calibri"/>
                <a:cs typeface="Calibri"/>
              </a:rPr>
              <a:t>is</a:t>
            </a:r>
            <a:r>
              <a:rPr sz="2400" spc="-100" dirty="0">
                <a:latin typeface="Times New Roman"/>
                <a:cs typeface="Times New Roman"/>
              </a:rPr>
              <a:t> </a:t>
            </a:r>
            <a:r>
              <a:rPr sz="2400" spc="-10" dirty="0">
                <a:latin typeface="Calibri"/>
                <a:cs typeface="Calibri"/>
              </a:rPr>
              <a:t>called</a:t>
            </a:r>
            <a:r>
              <a:rPr sz="2400" spc="-10" dirty="0">
                <a:latin typeface="Times New Roman"/>
                <a:cs typeface="Times New Roman"/>
              </a:rPr>
              <a:t> </a:t>
            </a:r>
            <a:r>
              <a:rPr sz="2400" spc="-10" dirty="0">
                <a:latin typeface="Calibri"/>
                <a:cs typeface="Calibri"/>
              </a:rPr>
              <a:t>data</a:t>
            </a:r>
            <a:r>
              <a:rPr sz="2400" spc="-95" dirty="0">
                <a:latin typeface="Times New Roman"/>
                <a:cs typeface="Times New Roman"/>
              </a:rPr>
              <a:t> </a:t>
            </a:r>
            <a:r>
              <a:rPr sz="2400" spc="-10" dirty="0">
                <a:latin typeface="Calibri"/>
                <a:cs typeface="Calibri"/>
              </a:rPr>
              <a:t>visualization.</a:t>
            </a:r>
            <a:r>
              <a:rPr sz="2400" spc="-95" dirty="0">
                <a:latin typeface="Times New Roman"/>
                <a:cs typeface="Times New Roman"/>
              </a:rPr>
              <a:t> </a:t>
            </a:r>
            <a:r>
              <a:rPr sz="2400" dirty="0">
                <a:latin typeface="Calibri"/>
                <a:cs typeface="Calibri"/>
              </a:rPr>
              <a:t>It</a:t>
            </a:r>
            <a:r>
              <a:rPr sz="2400" spc="-100" dirty="0">
                <a:latin typeface="Times New Roman"/>
                <a:cs typeface="Times New Roman"/>
              </a:rPr>
              <a:t> </a:t>
            </a:r>
            <a:r>
              <a:rPr sz="2400" dirty="0">
                <a:latin typeface="Calibri"/>
                <a:cs typeface="Calibri"/>
              </a:rPr>
              <a:t>is</a:t>
            </a:r>
            <a:r>
              <a:rPr sz="2400" spc="-85" dirty="0">
                <a:latin typeface="Times New Roman"/>
                <a:cs typeface="Times New Roman"/>
              </a:rPr>
              <a:t> </a:t>
            </a:r>
            <a:r>
              <a:rPr sz="2400" dirty="0">
                <a:latin typeface="Calibri"/>
                <a:cs typeface="Calibri"/>
              </a:rPr>
              <a:t>an</a:t>
            </a:r>
            <a:r>
              <a:rPr sz="2400" spc="-85" dirty="0">
                <a:latin typeface="Times New Roman"/>
                <a:cs typeface="Times New Roman"/>
              </a:rPr>
              <a:t> </a:t>
            </a:r>
            <a:r>
              <a:rPr sz="2400" spc="-20" dirty="0">
                <a:latin typeface="Calibri"/>
                <a:cs typeface="Calibri"/>
              </a:rPr>
              <a:t>effective</a:t>
            </a:r>
            <a:r>
              <a:rPr sz="2400" spc="-85" dirty="0">
                <a:latin typeface="Times New Roman"/>
                <a:cs typeface="Times New Roman"/>
              </a:rPr>
              <a:t> </a:t>
            </a:r>
            <a:r>
              <a:rPr sz="2400" dirty="0">
                <a:latin typeface="Calibri"/>
                <a:cs typeface="Calibri"/>
              </a:rPr>
              <a:t>method</a:t>
            </a:r>
            <a:r>
              <a:rPr sz="2400" spc="-90" dirty="0">
                <a:latin typeface="Times New Roman"/>
                <a:cs typeface="Times New Roman"/>
              </a:rPr>
              <a:t> </a:t>
            </a:r>
            <a:r>
              <a:rPr sz="2400" dirty="0">
                <a:latin typeface="Calibri"/>
                <a:cs typeface="Calibri"/>
              </a:rPr>
              <a:t>of</a:t>
            </a:r>
            <a:r>
              <a:rPr sz="2400" spc="-95" dirty="0">
                <a:latin typeface="Times New Roman"/>
                <a:cs typeface="Times New Roman"/>
              </a:rPr>
              <a:t> </a:t>
            </a:r>
            <a:r>
              <a:rPr sz="2400" spc="-10" dirty="0">
                <a:latin typeface="Calibri"/>
                <a:cs typeface="Calibri"/>
              </a:rPr>
              <a:t>communicating</a:t>
            </a:r>
            <a:r>
              <a:rPr sz="2400" spc="-10" dirty="0">
                <a:latin typeface="Times New Roman"/>
                <a:cs typeface="Times New Roman"/>
              </a:rPr>
              <a:t> </a:t>
            </a:r>
            <a:r>
              <a:rPr sz="2400" spc="-10" dirty="0">
                <a:latin typeface="Calibri"/>
                <a:cs typeface="Calibri"/>
              </a:rPr>
              <a:t>data</a:t>
            </a:r>
            <a:r>
              <a:rPr sz="2400" spc="-130" dirty="0">
                <a:latin typeface="Times New Roman"/>
                <a:cs typeface="Times New Roman"/>
              </a:rPr>
              <a:t> </a:t>
            </a:r>
            <a:r>
              <a:rPr sz="2400" dirty="0">
                <a:latin typeface="Calibri"/>
                <a:cs typeface="Calibri"/>
              </a:rPr>
              <a:t>insights</a:t>
            </a:r>
            <a:r>
              <a:rPr sz="2400" spc="-110" dirty="0">
                <a:latin typeface="Times New Roman"/>
                <a:cs typeface="Times New Roman"/>
              </a:rPr>
              <a:t> </a:t>
            </a:r>
            <a:r>
              <a:rPr sz="2400" dirty="0">
                <a:latin typeface="Calibri"/>
                <a:cs typeface="Calibri"/>
              </a:rPr>
              <a:t>and</a:t>
            </a:r>
            <a:r>
              <a:rPr sz="2400" spc="-110" dirty="0">
                <a:latin typeface="Times New Roman"/>
                <a:cs typeface="Times New Roman"/>
              </a:rPr>
              <a:t> </a:t>
            </a:r>
            <a:r>
              <a:rPr sz="2400" spc="-10" dirty="0">
                <a:latin typeface="Calibri"/>
                <a:cs typeface="Calibri"/>
              </a:rPr>
              <a:t>presents</a:t>
            </a:r>
            <a:r>
              <a:rPr sz="2400" spc="-110" dirty="0">
                <a:latin typeface="Times New Roman"/>
                <a:cs typeface="Times New Roman"/>
              </a:rPr>
              <a:t> </a:t>
            </a:r>
            <a:r>
              <a:rPr sz="2400" spc="-10" dirty="0">
                <a:latin typeface="Calibri"/>
                <a:cs typeface="Calibri"/>
              </a:rPr>
              <a:t>data</a:t>
            </a:r>
            <a:r>
              <a:rPr sz="2400" spc="-114" dirty="0">
                <a:latin typeface="Times New Roman"/>
                <a:cs typeface="Times New Roman"/>
              </a:rPr>
              <a:t> </a:t>
            </a:r>
            <a:r>
              <a:rPr sz="2400" spc="-10" dirty="0">
                <a:latin typeface="Calibri"/>
                <a:cs typeface="Calibri"/>
              </a:rPr>
              <a:t>graphically.</a:t>
            </a:r>
            <a:endParaRPr sz="2400" dirty="0">
              <a:latin typeface="Calibri"/>
              <a:cs typeface="Calibri"/>
            </a:endParaRPr>
          </a:p>
          <a:p>
            <a:pPr>
              <a:lnSpc>
                <a:spcPct val="100000"/>
              </a:lnSpc>
              <a:spcBef>
                <a:spcPts val="1170"/>
              </a:spcBef>
            </a:pPr>
            <a:endParaRPr sz="2400" dirty="0">
              <a:latin typeface="Calibri"/>
              <a:cs typeface="Calibri"/>
            </a:endParaRPr>
          </a:p>
          <a:p>
            <a:pPr marL="12700">
              <a:lnSpc>
                <a:spcPct val="100000"/>
              </a:lnSpc>
            </a:pPr>
            <a:r>
              <a:rPr sz="2800" b="1" dirty="0">
                <a:latin typeface="Calibri"/>
                <a:cs typeface="Calibri"/>
              </a:rPr>
              <a:t>Python</a:t>
            </a:r>
            <a:r>
              <a:rPr sz="2800" spc="-120" dirty="0">
                <a:latin typeface="Times New Roman"/>
                <a:cs typeface="Times New Roman"/>
              </a:rPr>
              <a:t> </a:t>
            </a:r>
            <a:r>
              <a:rPr sz="2800" b="1" dirty="0">
                <a:latin typeface="Calibri"/>
                <a:cs typeface="Calibri"/>
              </a:rPr>
              <a:t>Data</a:t>
            </a:r>
            <a:r>
              <a:rPr sz="2800" spc="-110" dirty="0">
                <a:latin typeface="Times New Roman"/>
                <a:cs typeface="Times New Roman"/>
              </a:rPr>
              <a:t> </a:t>
            </a:r>
            <a:r>
              <a:rPr sz="2800" b="1" spc="-10" dirty="0">
                <a:latin typeface="Calibri"/>
                <a:cs typeface="Calibri"/>
              </a:rPr>
              <a:t>Visualization</a:t>
            </a:r>
            <a:endParaRPr sz="2800" dirty="0">
              <a:latin typeface="Calibri"/>
              <a:cs typeface="Calibri"/>
            </a:endParaRPr>
          </a:p>
        </p:txBody>
      </p:sp>
      <p:pic>
        <p:nvPicPr>
          <p:cNvPr id="3" name="object 3"/>
          <p:cNvPicPr/>
          <p:nvPr/>
        </p:nvPicPr>
        <p:blipFill>
          <a:blip r:embed="rId2" cstate="print"/>
          <a:stretch>
            <a:fillRect/>
          </a:stretch>
        </p:blipFill>
        <p:spPr>
          <a:xfrm>
            <a:off x="1219200" y="3276600"/>
            <a:ext cx="8413440" cy="2310770"/>
          </a:xfrm>
          <a:prstGeom prst="rect">
            <a:avLst/>
          </a:prstGeom>
        </p:spPr>
      </p:pic>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99602" y="485848"/>
            <a:ext cx="8195515" cy="5714243"/>
          </a:xfrm>
          <a:prstGeom prst="rect">
            <a:avLst/>
          </a:prstGeom>
        </p:spPr>
      </p:pic>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24975" y="239593"/>
            <a:ext cx="7845509" cy="5773987"/>
          </a:xfrm>
          <a:prstGeom prst="rect">
            <a:avLst/>
          </a:prstGeom>
        </p:spPr>
      </p:pic>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70466" y="348092"/>
            <a:ext cx="6231466" cy="5931044"/>
          </a:xfrm>
          <a:prstGeom prst="rect">
            <a:avLst/>
          </a:prstGeom>
        </p:spPr>
      </p:pic>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183890"/>
            <a:ext cx="1362710" cy="360680"/>
          </a:xfrm>
          <a:prstGeom prst="rect">
            <a:avLst/>
          </a:prstGeom>
        </p:spPr>
        <p:txBody>
          <a:bodyPr vert="horz" wrap="square" lIns="0" tIns="12065" rIns="0" bIns="0" rtlCol="0">
            <a:spAutoFit/>
          </a:bodyPr>
          <a:lstStyle/>
          <a:p>
            <a:pPr marL="12700">
              <a:lnSpc>
                <a:spcPct val="100000"/>
              </a:lnSpc>
              <a:spcBef>
                <a:spcPts val="95"/>
              </a:spcBef>
            </a:pPr>
            <a:r>
              <a:rPr sz="2200" b="1" spc="-20" dirty="0">
                <a:latin typeface="Calibri"/>
                <a:cs typeface="Calibri"/>
              </a:rPr>
              <a:t>Scatter</a:t>
            </a:r>
            <a:r>
              <a:rPr sz="2200" spc="-60" dirty="0">
                <a:latin typeface="Times New Roman"/>
                <a:cs typeface="Times New Roman"/>
              </a:rPr>
              <a:t> </a:t>
            </a:r>
            <a:r>
              <a:rPr sz="2200" b="1" spc="-20" dirty="0">
                <a:latin typeface="Calibri"/>
                <a:cs typeface="Calibri"/>
              </a:rPr>
              <a:t>Plot</a:t>
            </a:r>
            <a:endParaRPr sz="2200">
              <a:latin typeface="Calibri"/>
              <a:cs typeface="Calibri"/>
            </a:endParaRPr>
          </a:p>
        </p:txBody>
      </p:sp>
      <p:sp>
        <p:nvSpPr>
          <p:cNvPr id="3" name="object 3"/>
          <p:cNvSpPr txBox="1"/>
          <p:nvPr/>
        </p:nvSpPr>
        <p:spPr>
          <a:xfrm>
            <a:off x="307340" y="519120"/>
            <a:ext cx="4102100" cy="2037714"/>
          </a:xfrm>
          <a:prstGeom prst="rect">
            <a:avLst/>
          </a:prstGeom>
        </p:spPr>
        <p:txBody>
          <a:bodyPr vert="horz" wrap="square" lIns="0" tIns="77470" rIns="0" bIns="0" rtlCol="0">
            <a:spAutoFit/>
          </a:bodyPr>
          <a:lstStyle/>
          <a:p>
            <a:pPr marL="355600" marR="20320" indent="-342900">
              <a:lnSpc>
                <a:spcPts val="2110"/>
              </a:lnSpc>
              <a:spcBef>
                <a:spcPts val="610"/>
              </a:spcBef>
              <a:buFont typeface="Microsoft Sans Serif"/>
              <a:buChar char="•"/>
              <a:tabLst>
                <a:tab pos="355600" algn="l"/>
              </a:tabLst>
            </a:pPr>
            <a:r>
              <a:rPr sz="2200" spc="-10" dirty="0">
                <a:latin typeface="Calibri"/>
                <a:cs typeface="Calibri"/>
              </a:rPr>
              <a:t>Scatter</a:t>
            </a:r>
            <a:r>
              <a:rPr sz="2200" spc="-80" dirty="0">
                <a:latin typeface="Times New Roman"/>
                <a:cs typeface="Times New Roman"/>
              </a:rPr>
              <a:t> </a:t>
            </a:r>
            <a:r>
              <a:rPr sz="2200" dirty="0">
                <a:latin typeface="Calibri"/>
                <a:cs typeface="Calibri"/>
              </a:rPr>
              <a:t>plots</a:t>
            </a:r>
            <a:r>
              <a:rPr sz="2200" spc="-100" dirty="0">
                <a:latin typeface="Times New Roman"/>
                <a:cs typeface="Times New Roman"/>
              </a:rPr>
              <a:t> </a:t>
            </a:r>
            <a:r>
              <a:rPr sz="2200" dirty="0">
                <a:latin typeface="Calibri"/>
                <a:cs typeface="Calibri"/>
              </a:rPr>
              <a:t>are</a:t>
            </a:r>
            <a:r>
              <a:rPr sz="2200" spc="-105" dirty="0">
                <a:latin typeface="Times New Roman"/>
                <a:cs typeface="Times New Roman"/>
              </a:rPr>
              <a:t> </a:t>
            </a:r>
            <a:r>
              <a:rPr sz="2200" dirty="0">
                <a:latin typeface="Calibri"/>
                <a:cs typeface="Calibri"/>
              </a:rPr>
              <a:t>used</a:t>
            </a:r>
            <a:r>
              <a:rPr sz="2200" spc="-100" dirty="0">
                <a:latin typeface="Times New Roman"/>
                <a:cs typeface="Times New Roman"/>
              </a:rPr>
              <a:t> </a:t>
            </a:r>
            <a:r>
              <a:rPr sz="2200" dirty="0">
                <a:latin typeface="Calibri"/>
                <a:cs typeface="Calibri"/>
              </a:rPr>
              <a:t>to</a:t>
            </a:r>
            <a:r>
              <a:rPr sz="2200" spc="-95" dirty="0">
                <a:latin typeface="Times New Roman"/>
                <a:cs typeface="Times New Roman"/>
              </a:rPr>
              <a:t> </a:t>
            </a:r>
            <a:r>
              <a:rPr sz="2200" spc="-10" dirty="0">
                <a:latin typeface="Calibri"/>
                <a:cs typeface="Calibri"/>
              </a:rPr>
              <a:t>observe</a:t>
            </a:r>
            <a:r>
              <a:rPr sz="2200" spc="-10" dirty="0">
                <a:latin typeface="Times New Roman"/>
                <a:cs typeface="Times New Roman"/>
              </a:rPr>
              <a:t> </a:t>
            </a:r>
            <a:r>
              <a:rPr sz="2200" spc="-10" dirty="0">
                <a:latin typeface="Calibri"/>
                <a:cs typeface="Calibri"/>
              </a:rPr>
              <a:t>relationships</a:t>
            </a:r>
            <a:r>
              <a:rPr sz="2200" spc="-90" dirty="0">
                <a:latin typeface="Times New Roman"/>
                <a:cs typeface="Times New Roman"/>
              </a:rPr>
              <a:t> </a:t>
            </a:r>
            <a:r>
              <a:rPr sz="2200" spc="-10" dirty="0">
                <a:latin typeface="Calibri"/>
                <a:cs typeface="Calibri"/>
              </a:rPr>
              <a:t>between</a:t>
            </a:r>
            <a:r>
              <a:rPr sz="2200" spc="-55" dirty="0">
                <a:latin typeface="Times New Roman"/>
                <a:cs typeface="Times New Roman"/>
              </a:rPr>
              <a:t> </a:t>
            </a:r>
            <a:r>
              <a:rPr sz="2200" spc="-10" dirty="0">
                <a:latin typeface="Calibri"/>
                <a:cs typeface="Calibri"/>
              </a:rPr>
              <a:t>variables</a:t>
            </a:r>
            <a:r>
              <a:rPr sz="2200" spc="-10" dirty="0">
                <a:latin typeface="Times New Roman"/>
                <a:cs typeface="Times New Roman"/>
              </a:rPr>
              <a:t> </a:t>
            </a:r>
            <a:r>
              <a:rPr sz="2200" dirty="0">
                <a:latin typeface="Calibri"/>
                <a:cs typeface="Calibri"/>
              </a:rPr>
              <a:t>and</a:t>
            </a:r>
            <a:r>
              <a:rPr sz="2200" spc="-90" dirty="0">
                <a:latin typeface="Times New Roman"/>
                <a:cs typeface="Times New Roman"/>
              </a:rPr>
              <a:t> </a:t>
            </a:r>
            <a:r>
              <a:rPr sz="2200" dirty="0">
                <a:latin typeface="Calibri"/>
                <a:cs typeface="Calibri"/>
              </a:rPr>
              <a:t>uses</a:t>
            </a:r>
            <a:r>
              <a:rPr sz="2200" spc="-75" dirty="0">
                <a:latin typeface="Times New Roman"/>
                <a:cs typeface="Times New Roman"/>
              </a:rPr>
              <a:t> </a:t>
            </a:r>
            <a:r>
              <a:rPr sz="2200" dirty="0">
                <a:latin typeface="Calibri"/>
                <a:cs typeface="Calibri"/>
              </a:rPr>
              <a:t>dots</a:t>
            </a:r>
            <a:r>
              <a:rPr sz="2200" spc="-85" dirty="0">
                <a:latin typeface="Times New Roman"/>
                <a:cs typeface="Times New Roman"/>
              </a:rPr>
              <a:t> </a:t>
            </a:r>
            <a:r>
              <a:rPr sz="2200" dirty="0">
                <a:latin typeface="Calibri"/>
                <a:cs typeface="Calibri"/>
              </a:rPr>
              <a:t>to</a:t>
            </a:r>
            <a:r>
              <a:rPr sz="2200" spc="-70" dirty="0">
                <a:latin typeface="Times New Roman"/>
                <a:cs typeface="Times New Roman"/>
              </a:rPr>
              <a:t> </a:t>
            </a:r>
            <a:r>
              <a:rPr sz="2200" spc="-20" dirty="0">
                <a:latin typeface="Calibri"/>
                <a:cs typeface="Calibri"/>
              </a:rPr>
              <a:t>represent</a:t>
            </a:r>
            <a:r>
              <a:rPr sz="2200" spc="-85" dirty="0">
                <a:latin typeface="Times New Roman"/>
                <a:cs typeface="Times New Roman"/>
              </a:rPr>
              <a:t> </a:t>
            </a:r>
            <a:r>
              <a:rPr sz="2200" spc="-25" dirty="0">
                <a:latin typeface="Calibri"/>
                <a:cs typeface="Calibri"/>
              </a:rPr>
              <a:t>the</a:t>
            </a:r>
            <a:r>
              <a:rPr sz="2200" spc="-25" dirty="0">
                <a:latin typeface="Times New Roman"/>
                <a:cs typeface="Times New Roman"/>
              </a:rPr>
              <a:t> </a:t>
            </a:r>
            <a:r>
              <a:rPr sz="2200" spc="-10" dirty="0">
                <a:latin typeface="Calibri"/>
                <a:cs typeface="Calibri"/>
              </a:rPr>
              <a:t>relationship</a:t>
            </a:r>
            <a:r>
              <a:rPr sz="2200" spc="-90" dirty="0">
                <a:latin typeface="Times New Roman"/>
                <a:cs typeface="Times New Roman"/>
              </a:rPr>
              <a:t> </a:t>
            </a:r>
            <a:r>
              <a:rPr sz="2200" spc="-10" dirty="0">
                <a:latin typeface="Calibri"/>
                <a:cs typeface="Calibri"/>
              </a:rPr>
              <a:t>between</a:t>
            </a:r>
            <a:r>
              <a:rPr sz="2200" spc="-55" dirty="0">
                <a:latin typeface="Times New Roman"/>
                <a:cs typeface="Times New Roman"/>
              </a:rPr>
              <a:t> </a:t>
            </a:r>
            <a:r>
              <a:rPr sz="2200" spc="-20" dirty="0">
                <a:latin typeface="Calibri"/>
                <a:cs typeface="Calibri"/>
              </a:rPr>
              <a:t>them.</a:t>
            </a:r>
            <a:endParaRPr sz="2200">
              <a:latin typeface="Calibri"/>
              <a:cs typeface="Calibri"/>
            </a:endParaRPr>
          </a:p>
          <a:p>
            <a:pPr marL="355600" marR="5080" indent="-342900">
              <a:lnSpc>
                <a:spcPct val="80100"/>
              </a:lnSpc>
              <a:spcBef>
                <a:spcPts val="550"/>
              </a:spcBef>
              <a:buFont typeface="Microsoft Sans Serif"/>
              <a:buChar char="•"/>
              <a:tabLst>
                <a:tab pos="355600" algn="l"/>
              </a:tabLst>
            </a:pPr>
            <a:r>
              <a:rPr sz="2200" dirty="0">
                <a:latin typeface="Calibri"/>
                <a:cs typeface="Calibri"/>
              </a:rPr>
              <a:t>The</a:t>
            </a:r>
            <a:r>
              <a:rPr sz="2200" spc="-80" dirty="0">
                <a:latin typeface="Times New Roman"/>
                <a:cs typeface="Times New Roman"/>
              </a:rPr>
              <a:t> </a:t>
            </a:r>
            <a:r>
              <a:rPr sz="2200" spc="-10" dirty="0">
                <a:latin typeface="Calibri"/>
                <a:cs typeface="Calibri"/>
              </a:rPr>
              <a:t>scatter()</a:t>
            </a:r>
            <a:r>
              <a:rPr sz="2200" spc="-75" dirty="0">
                <a:latin typeface="Times New Roman"/>
                <a:cs typeface="Times New Roman"/>
              </a:rPr>
              <a:t> </a:t>
            </a:r>
            <a:r>
              <a:rPr sz="2200" dirty="0">
                <a:latin typeface="Calibri"/>
                <a:cs typeface="Calibri"/>
              </a:rPr>
              <a:t>method</a:t>
            </a:r>
            <a:r>
              <a:rPr sz="2200" spc="-75" dirty="0">
                <a:latin typeface="Times New Roman"/>
                <a:cs typeface="Times New Roman"/>
              </a:rPr>
              <a:t> </a:t>
            </a:r>
            <a:r>
              <a:rPr sz="2200" dirty="0">
                <a:latin typeface="Calibri"/>
                <a:cs typeface="Calibri"/>
              </a:rPr>
              <a:t>in</a:t>
            </a:r>
            <a:r>
              <a:rPr sz="2200" spc="-90" dirty="0">
                <a:latin typeface="Times New Roman"/>
                <a:cs typeface="Times New Roman"/>
              </a:rPr>
              <a:t> </a:t>
            </a:r>
            <a:r>
              <a:rPr sz="2200" spc="-25" dirty="0">
                <a:latin typeface="Calibri"/>
                <a:cs typeface="Calibri"/>
              </a:rPr>
              <a:t>the</a:t>
            </a:r>
            <a:r>
              <a:rPr sz="2200" spc="-25" dirty="0">
                <a:latin typeface="Times New Roman"/>
                <a:cs typeface="Times New Roman"/>
              </a:rPr>
              <a:t> </a:t>
            </a:r>
            <a:r>
              <a:rPr sz="2200" spc="-10" dirty="0">
                <a:latin typeface="Calibri"/>
                <a:cs typeface="Calibri"/>
              </a:rPr>
              <a:t>matplotlib</a:t>
            </a:r>
            <a:r>
              <a:rPr sz="2200" spc="-90" dirty="0">
                <a:latin typeface="Times New Roman"/>
                <a:cs typeface="Times New Roman"/>
              </a:rPr>
              <a:t> </a:t>
            </a:r>
            <a:r>
              <a:rPr sz="2200" dirty="0">
                <a:latin typeface="Calibri"/>
                <a:cs typeface="Calibri"/>
              </a:rPr>
              <a:t>library</a:t>
            </a:r>
            <a:r>
              <a:rPr sz="2200" spc="-100" dirty="0">
                <a:latin typeface="Times New Roman"/>
                <a:cs typeface="Times New Roman"/>
              </a:rPr>
              <a:t> </a:t>
            </a:r>
            <a:r>
              <a:rPr sz="2200" dirty="0">
                <a:latin typeface="Calibri"/>
                <a:cs typeface="Calibri"/>
              </a:rPr>
              <a:t>is</a:t>
            </a:r>
            <a:r>
              <a:rPr sz="2200" spc="-85" dirty="0">
                <a:latin typeface="Times New Roman"/>
                <a:cs typeface="Times New Roman"/>
              </a:rPr>
              <a:t> </a:t>
            </a:r>
            <a:r>
              <a:rPr sz="2200" dirty="0">
                <a:latin typeface="Calibri"/>
                <a:cs typeface="Calibri"/>
              </a:rPr>
              <a:t>used</a:t>
            </a:r>
            <a:r>
              <a:rPr sz="2200" spc="-85" dirty="0">
                <a:latin typeface="Times New Roman"/>
                <a:cs typeface="Times New Roman"/>
              </a:rPr>
              <a:t> </a:t>
            </a:r>
            <a:r>
              <a:rPr sz="2200" dirty="0">
                <a:latin typeface="Calibri"/>
                <a:cs typeface="Calibri"/>
              </a:rPr>
              <a:t>to</a:t>
            </a:r>
            <a:r>
              <a:rPr sz="2200" spc="-75" dirty="0">
                <a:latin typeface="Times New Roman"/>
                <a:cs typeface="Times New Roman"/>
              </a:rPr>
              <a:t> </a:t>
            </a:r>
            <a:r>
              <a:rPr sz="2200" spc="-20" dirty="0">
                <a:latin typeface="Calibri"/>
                <a:cs typeface="Calibri"/>
              </a:rPr>
              <a:t>draw</a:t>
            </a:r>
            <a:r>
              <a:rPr sz="2200" spc="-20" dirty="0">
                <a:latin typeface="Times New Roman"/>
                <a:cs typeface="Times New Roman"/>
              </a:rPr>
              <a:t> </a:t>
            </a:r>
            <a:r>
              <a:rPr sz="2200" dirty="0">
                <a:latin typeface="Calibri"/>
                <a:cs typeface="Calibri"/>
              </a:rPr>
              <a:t>a</a:t>
            </a:r>
            <a:r>
              <a:rPr sz="2200" spc="-95" dirty="0">
                <a:latin typeface="Times New Roman"/>
                <a:cs typeface="Times New Roman"/>
              </a:rPr>
              <a:t> </a:t>
            </a:r>
            <a:r>
              <a:rPr sz="2200" spc="-10" dirty="0">
                <a:latin typeface="Calibri"/>
                <a:cs typeface="Calibri"/>
              </a:rPr>
              <a:t>scatter</a:t>
            </a:r>
            <a:r>
              <a:rPr sz="2200" spc="-65" dirty="0">
                <a:latin typeface="Times New Roman"/>
                <a:cs typeface="Times New Roman"/>
              </a:rPr>
              <a:t> </a:t>
            </a:r>
            <a:r>
              <a:rPr sz="2200" spc="-20" dirty="0">
                <a:latin typeface="Calibri"/>
                <a:cs typeface="Calibri"/>
              </a:rPr>
              <a:t>plot.</a:t>
            </a:r>
            <a:endParaRPr sz="2200">
              <a:latin typeface="Calibri"/>
              <a:cs typeface="Calibri"/>
            </a:endParaRPr>
          </a:p>
        </p:txBody>
      </p:sp>
      <p:sp>
        <p:nvSpPr>
          <p:cNvPr id="4" name="object 4"/>
          <p:cNvSpPr txBox="1"/>
          <p:nvPr/>
        </p:nvSpPr>
        <p:spPr>
          <a:xfrm>
            <a:off x="307340" y="2866767"/>
            <a:ext cx="3500120" cy="1031240"/>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Exapmle:</a:t>
            </a:r>
            <a:endParaRPr sz="2200">
              <a:latin typeface="Calibri"/>
              <a:cs typeface="Calibri"/>
            </a:endParaRPr>
          </a:p>
          <a:p>
            <a:pPr marL="12700">
              <a:lnSpc>
                <a:spcPct val="100000"/>
              </a:lnSpc>
            </a:pPr>
            <a:r>
              <a:rPr sz="2200" dirty="0">
                <a:latin typeface="Calibri"/>
                <a:cs typeface="Calibri"/>
              </a:rPr>
              <a:t>import</a:t>
            </a:r>
            <a:r>
              <a:rPr sz="2200" spc="-85" dirty="0">
                <a:latin typeface="Times New Roman"/>
                <a:cs typeface="Times New Roman"/>
              </a:rPr>
              <a:t> </a:t>
            </a:r>
            <a:r>
              <a:rPr sz="2200" dirty="0">
                <a:latin typeface="Calibri"/>
                <a:cs typeface="Calibri"/>
              </a:rPr>
              <a:t>pandas</a:t>
            </a:r>
            <a:r>
              <a:rPr sz="2200" spc="-105" dirty="0">
                <a:latin typeface="Times New Roman"/>
                <a:cs typeface="Times New Roman"/>
              </a:rPr>
              <a:t> </a:t>
            </a:r>
            <a:r>
              <a:rPr sz="2200" dirty="0">
                <a:latin typeface="Calibri"/>
                <a:cs typeface="Calibri"/>
              </a:rPr>
              <a:t>as</a:t>
            </a:r>
            <a:r>
              <a:rPr sz="2200" spc="-85" dirty="0">
                <a:latin typeface="Times New Roman"/>
                <a:cs typeface="Times New Roman"/>
              </a:rPr>
              <a:t> </a:t>
            </a:r>
            <a:r>
              <a:rPr sz="2200" spc="-25" dirty="0">
                <a:latin typeface="Calibri"/>
                <a:cs typeface="Calibri"/>
              </a:rPr>
              <a:t>pd</a:t>
            </a:r>
            <a:endParaRPr sz="2200">
              <a:latin typeface="Calibri"/>
              <a:cs typeface="Calibri"/>
            </a:endParaRPr>
          </a:p>
          <a:p>
            <a:pPr marL="12700">
              <a:lnSpc>
                <a:spcPct val="100000"/>
              </a:lnSpc>
            </a:pPr>
            <a:r>
              <a:rPr sz="2200" dirty="0">
                <a:latin typeface="Calibri"/>
                <a:cs typeface="Calibri"/>
              </a:rPr>
              <a:t>import</a:t>
            </a:r>
            <a:r>
              <a:rPr sz="2200" spc="-70" dirty="0">
                <a:latin typeface="Times New Roman"/>
                <a:cs typeface="Times New Roman"/>
              </a:rPr>
              <a:t> </a:t>
            </a:r>
            <a:r>
              <a:rPr sz="2200" spc="-10" dirty="0">
                <a:latin typeface="Calibri"/>
                <a:cs typeface="Calibri"/>
              </a:rPr>
              <a:t>matplotlib.pyplot</a:t>
            </a:r>
            <a:r>
              <a:rPr sz="2200" spc="-65" dirty="0">
                <a:latin typeface="Times New Roman"/>
                <a:cs typeface="Times New Roman"/>
              </a:rPr>
              <a:t> </a:t>
            </a:r>
            <a:r>
              <a:rPr sz="2200" dirty="0">
                <a:latin typeface="Calibri"/>
                <a:cs typeface="Calibri"/>
              </a:rPr>
              <a:t>as</a:t>
            </a:r>
            <a:r>
              <a:rPr sz="2200" spc="-70" dirty="0">
                <a:latin typeface="Times New Roman"/>
                <a:cs typeface="Times New Roman"/>
              </a:rPr>
              <a:t> </a:t>
            </a:r>
            <a:r>
              <a:rPr sz="2200" spc="-25" dirty="0">
                <a:latin typeface="Calibri"/>
                <a:cs typeface="Calibri"/>
              </a:rPr>
              <a:t>plt</a:t>
            </a:r>
            <a:endParaRPr sz="2200">
              <a:latin typeface="Calibri"/>
              <a:cs typeface="Calibri"/>
            </a:endParaRPr>
          </a:p>
        </p:txBody>
      </p:sp>
      <p:sp>
        <p:nvSpPr>
          <p:cNvPr id="5" name="object 5"/>
          <p:cNvSpPr txBox="1"/>
          <p:nvPr/>
        </p:nvSpPr>
        <p:spPr>
          <a:xfrm>
            <a:off x="307340" y="4208142"/>
            <a:ext cx="3799204" cy="1701800"/>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a:t>
            </a:r>
            <a:r>
              <a:rPr sz="2200" spc="-85" dirty="0">
                <a:latin typeface="Times New Roman"/>
                <a:cs typeface="Times New Roman"/>
              </a:rPr>
              <a:t> </a:t>
            </a:r>
            <a:r>
              <a:rPr sz="2200" dirty="0">
                <a:latin typeface="Calibri"/>
                <a:cs typeface="Calibri"/>
              </a:rPr>
              <a:t>reading</a:t>
            </a:r>
            <a:r>
              <a:rPr sz="2200" spc="-100" dirty="0">
                <a:latin typeface="Times New Roman"/>
                <a:cs typeface="Times New Roman"/>
              </a:rPr>
              <a:t> </a:t>
            </a:r>
            <a:r>
              <a:rPr sz="2200" dirty="0">
                <a:latin typeface="Calibri"/>
                <a:cs typeface="Calibri"/>
              </a:rPr>
              <a:t>the</a:t>
            </a:r>
            <a:r>
              <a:rPr sz="2200" spc="-75" dirty="0">
                <a:latin typeface="Times New Roman"/>
                <a:cs typeface="Times New Roman"/>
              </a:rPr>
              <a:t> </a:t>
            </a:r>
            <a:r>
              <a:rPr sz="2200" spc="-10" dirty="0">
                <a:latin typeface="Calibri"/>
                <a:cs typeface="Calibri"/>
              </a:rPr>
              <a:t>database</a:t>
            </a:r>
            <a:endParaRPr sz="2200" dirty="0">
              <a:latin typeface="Calibri"/>
              <a:cs typeface="Calibri"/>
            </a:endParaRPr>
          </a:p>
          <a:p>
            <a:pPr marL="12700">
              <a:lnSpc>
                <a:spcPct val="100000"/>
              </a:lnSpc>
              <a:spcBef>
                <a:spcPts val="5"/>
              </a:spcBef>
            </a:pPr>
            <a:r>
              <a:rPr sz="2200" dirty="0">
                <a:latin typeface="Calibri"/>
                <a:cs typeface="Calibri"/>
              </a:rPr>
              <a:t>data</a:t>
            </a:r>
            <a:r>
              <a:rPr sz="2200" spc="-95" dirty="0">
                <a:latin typeface="Times New Roman"/>
                <a:cs typeface="Times New Roman"/>
              </a:rPr>
              <a:t> </a:t>
            </a:r>
            <a:r>
              <a:rPr sz="2200" dirty="0">
                <a:latin typeface="Calibri"/>
                <a:cs typeface="Calibri"/>
              </a:rPr>
              <a:t>=</a:t>
            </a:r>
            <a:r>
              <a:rPr sz="2200" spc="-85" dirty="0">
                <a:latin typeface="Times New Roman"/>
                <a:cs typeface="Times New Roman"/>
              </a:rPr>
              <a:t> </a:t>
            </a:r>
            <a:r>
              <a:rPr sz="2200" spc="-10" dirty="0" err="1" smtClean="0">
                <a:latin typeface="Calibri"/>
                <a:cs typeface="Calibri"/>
              </a:rPr>
              <a:t>pd.read_</a:t>
            </a:r>
            <a:r>
              <a:rPr lang="en-US" sz="2200" spc="-10" dirty="0" err="1" smtClean="0">
                <a:latin typeface="Calibri"/>
                <a:cs typeface="Calibri"/>
              </a:rPr>
              <a:t>CSE</a:t>
            </a:r>
            <a:r>
              <a:rPr sz="2200" spc="-10" dirty="0" err="1" smtClean="0">
                <a:latin typeface="Calibri"/>
                <a:cs typeface="Calibri"/>
              </a:rPr>
              <a:t>v</a:t>
            </a:r>
            <a:r>
              <a:rPr sz="2200" spc="-10" dirty="0">
                <a:latin typeface="Calibri"/>
                <a:cs typeface="Calibri"/>
              </a:rPr>
              <a:t>("</a:t>
            </a:r>
            <a:r>
              <a:rPr sz="2200" spc="-10" dirty="0" err="1" smtClean="0">
                <a:latin typeface="Calibri"/>
                <a:cs typeface="Calibri"/>
              </a:rPr>
              <a:t>tips.</a:t>
            </a:r>
            <a:r>
              <a:rPr lang="en-US" sz="2200" spc="-10" dirty="0" err="1" smtClean="0">
                <a:latin typeface="Calibri"/>
                <a:cs typeface="Calibri"/>
              </a:rPr>
              <a:t>CSE</a:t>
            </a:r>
            <a:r>
              <a:rPr sz="2200" spc="-10" dirty="0" err="1" smtClean="0">
                <a:latin typeface="Calibri"/>
                <a:cs typeface="Calibri"/>
              </a:rPr>
              <a:t>v</a:t>
            </a:r>
            <a:r>
              <a:rPr sz="2200" spc="-10" dirty="0">
                <a:latin typeface="Calibri"/>
                <a:cs typeface="Calibri"/>
              </a:rPr>
              <a:t>")</a:t>
            </a:r>
            <a:endParaRPr sz="2200" dirty="0">
              <a:latin typeface="Calibri"/>
              <a:cs typeface="Calibri"/>
            </a:endParaRPr>
          </a:p>
          <a:p>
            <a:pPr marL="12700" marR="5080">
              <a:lnSpc>
                <a:spcPct val="100000"/>
              </a:lnSpc>
              <a:spcBef>
                <a:spcPts val="2640"/>
              </a:spcBef>
            </a:pPr>
            <a:r>
              <a:rPr sz="2200" dirty="0">
                <a:latin typeface="Calibri"/>
                <a:cs typeface="Calibri"/>
              </a:rPr>
              <a:t>#</a:t>
            </a:r>
            <a:r>
              <a:rPr sz="2200" spc="-95" dirty="0">
                <a:latin typeface="Times New Roman"/>
                <a:cs typeface="Times New Roman"/>
              </a:rPr>
              <a:t> </a:t>
            </a:r>
            <a:r>
              <a:rPr sz="2200" spc="-10" dirty="0">
                <a:latin typeface="Calibri"/>
                <a:cs typeface="Calibri"/>
              </a:rPr>
              <a:t>Scatter</a:t>
            </a:r>
            <a:r>
              <a:rPr sz="2200" spc="-60" dirty="0">
                <a:latin typeface="Times New Roman"/>
                <a:cs typeface="Times New Roman"/>
              </a:rPr>
              <a:t> </a:t>
            </a:r>
            <a:r>
              <a:rPr sz="2200" dirty="0">
                <a:latin typeface="Calibri"/>
                <a:cs typeface="Calibri"/>
              </a:rPr>
              <a:t>plot</a:t>
            </a:r>
            <a:r>
              <a:rPr sz="2200" spc="-85" dirty="0">
                <a:latin typeface="Times New Roman"/>
                <a:cs typeface="Times New Roman"/>
              </a:rPr>
              <a:t> </a:t>
            </a:r>
            <a:r>
              <a:rPr sz="2200" dirty="0">
                <a:latin typeface="Calibri"/>
                <a:cs typeface="Calibri"/>
              </a:rPr>
              <a:t>with</a:t>
            </a:r>
            <a:r>
              <a:rPr sz="2200" spc="-90" dirty="0">
                <a:latin typeface="Times New Roman"/>
                <a:cs typeface="Times New Roman"/>
              </a:rPr>
              <a:t> </a:t>
            </a:r>
            <a:r>
              <a:rPr sz="2200" dirty="0">
                <a:latin typeface="Calibri"/>
                <a:cs typeface="Calibri"/>
              </a:rPr>
              <a:t>day</a:t>
            </a:r>
            <a:r>
              <a:rPr sz="2200" spc="-90" dirty="0">
                <a:latin typeface="Times New Roman"/>
                <a:cs typeface="Times New Roman"/>
              </a:rPr>
              <a:t> </a:t>
            </a:r>
            <a:r>
              <a:rPr sz="2200" spc="-10" dirty="0">
                <a:latin typeface="Calibri"/>
                <a:cs typeface="Calibri"/>
              </a:rPr>
              <a:t>against</a:t>
            </a:r>
            <a:r>
              <a:rPr sz="2200" spc="-110" dirty="0">
                <a:latin typeface="Times New Roman"/>
                <a:cs typeface="Times New Roman"/>
              </a:rPr>
              <a:t> </a:t>
            </a:r>
            <a:r>
              <a:rPr sz="2200" spc="-25" dirty="0">
                <a:latin typeface="Calibri"/>
                <a:cs typeface="Calibri"/>
              </a:rPr>
              <a:t>tip</a:t>
            </a:r>
            <a:r>
              <a:rPr sz="2200" spc="-25" dirty="0">
                <a:latin typeface="Times New Roman"/>
                <a:cs typeface="Times New Roman"/>
              </a:rPr>
              <a:t> </a:t>
            </a:r>
            <a:r>
              <a:rPr sz="2200" spc="-10" dirty="0">
                <a:latin typeface="Calibri"/>
                <a:cs typeface="Calibri"/>
              </a:rPr>
              <a:t>plt.scatter(data['day'],</a:t>
            </a:r>
            <a:r>
              <a:rPr sz="2200" spc="-114" dirty="0">
                <a:latin typeface="Times New Roman"/>
                <a:cs typeface="Times New Roman"/>
              </a:rPr>
              <a:t> </a:t>
            </a:r>
            <a:r>
              <a:rPr sz="2200" spc="-10" dirty="0">
                <a:latin typeface="Calibri"/>
                <a:cs typeface="Calibri"/>
              </a:rPr>
              <a:t>data['tip'])</a:t>
            </a:r>
            <a:endParaRPr sz="2200" dirty="0">
              <a:latin typeface="Calibri"/>
              <a:cs typeface="Calibri"/>
            </a:endParaRPr>
          </a:p>
        </p:txBody>
      </p:sp>
      <p:sp>
        <p:nvSpPr>
          <p:cNvPr id="6" name="object 6"/>
          <p:cNvSpPr txBox="1"/>
          <p:nvPr/>
        </p:nvSpPr>
        <p:spPr>
          <a:xfrm>
            <a:off x="4804032" y="183890"/>
            <a:ext cx="2840990" cy="695960"/>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a:t>
            </a:r>
            <a:r>
              <a:rPr sz="2200" spc="-90" dirty="0">
                <a:latin typeface="Times New Roman"/>
                <a:cs typeface="Times New Roman"/>
              </a:rPr>
              <a:t> </a:t>
            </a:r>
            <a:r>
              <a:rPr sz="2200" dirty="0">
                <a:latin typeface="Calibri"/>
                <a:cs typeface="Calibri"/>
              </a:rPr>
              <a:t>Adding</a:t>
            </a:r>
            <a:r>
              <a:rPr sz="2200" spc="-95" dirty="0">
                <a:latin typeface="Times New Roman"/>
                <a:cs typeface="Times New Roman"/>
              </a:rPr>
              <a:t> </a:t>
            </a:r>
            <a:r>
              <a:rPr sz="2200" dirty="0">
                <a:latin typeface="Calibri"/>
                <a:cs typeface="Calibri"/>
              </a:rPr>
              <a:t>Title</a:t>
            </a:r>
            <a:r>
              <a:rPr sz="2200" spc="-80" dirty="0">
                <a:latin typeface="Times New Roman"/>
                <a:cs typeface="Times New Roman"/>
              </a:rPr>
              <a:t> </a:t>
            </a:r>
            <a:r>
              <a:rPr sz="2200" dirty="0">
                <a:latin typeface="Calibri"/>
                <a:cs typeface="Calibri"/>
              </a:rPr>
              <a:t>to</a:t>
            </a:r>
            <a:r>
              <a:rPr sz="2200" spc="-75" dirty="0">
                <a:latin typeface="Times New Roman"/>
                <a:cs typeface="Times New Roman"/>
              </a:rPr>
              <a:t> </a:t>
            </a:r>
            <a:r>
              <a:rPr sz="2200" dirty="0">
                <a:latin typeface="Calibri"/>
                <a:cs typeface="Calibri"/>
              </a:rPr>
              <a:t>the</a:t>
            </a:r>
            <a:r>
              <a:rPr sz="2200" spc="-90" dirty="0">
                <a:latin typeface="Times New Roman"/>
                <a:cs typeface="Times New Roman"/>
              </a:rPr>
              <a:t> </a:t>
            </a:r>
            <a:r>
              <a:rPr sz="2200" spc="-20" dirty="0">
                <a:latin typeface="Calibri"/>
                <a:cs typeface="Calibri"/>
              </a:rPr>
              <a:t>Plot</a:t>
            </a:r>
            <a:endParaRPr sz="2200">
              <a:latin typeface="Calibri"/>
              <a:cs typeface="Calibri"/>
            </a:endParaRPr>
          </a:p>
          <a:p>
            <a:pPr marL="12700">
              <a:lnSpc>
                <a:spcPct val="100000"/>
              </a:lnSpc>
            </a:pPr>
            <a:r>
              <a:rPr sz="2200" spc="-20" dirty="0">
                <a:latin typeface="Calibri"/>
                <a:cs typeface="Calibri"/>
              </a:rPr>
              <a:t>plt.title("Scatter</a:t>
            </a:r>
            <a:r>
              <a:rPr sz="2200" spc="40" dirty="0">
                <a:latin typeface="Times New Roman"/>
                <a:cs typeface="Times New Roman"/>
              </a:rPr>
              <a:t> </a:t>
            </a:r>
            <a:r>
              <a:rPr sz="2200" spc="-10" dirty="0">
                <a:latin typeface="Calibri"/>
                <a:cs typeface="Calibri"/>
              </a:rPr>
              <a:t>Plot")</a:t>
            </a:r>
            <a:endParaRPr sz="2200">
              <a:latin typeface="Calibri"/>
              <a:cs typeface="Calibri"/>
            </a:endParaRPr>
          </a:p>
        </p:txBody>
      </p:sp>
      <p:sp>
        <p:nvSpPr>
          <p:cNvPr id="7" name="object 7"/>
          <p:cNvSpPr txBox="1"/>
          <p:nvPr/>
        </p:nvSpPr>
        <p:spPr>
          <a:xfrm>
            <a:off x="4804032" y="1189985"/>
            <a:ext cx="3079750" cy="1366520"/>
          </a:xfrm>
          <a:prstGeom prst="rect">
            <a:avLst/>
          </a:prstGeom>
        </p:spPr>
        <p:txBody>
          <a:bodyPr vert="horz" wrap="square" lIns="0" tIns="12065" rIns="0" bIns="0" rtlCol="0">
            <a:spAutoFit/>
          </a:bodyPr>
          <a:lstStyle/>
          <a:p>
            <a:pPr marL="12700" marR="5080">
              <a:lnSpc>
                <a:spcPct val="100000"/>
              </a:lnSpc>
              <a:spcBef>
                <a:spcPts val="95"/>
              </a:spcBef>
            </a:pPr>
            <a:r>
              <a:rPr sz="2200" dirty="0">
                <a:latin typeface="Calibri"/>
                <a:cs typeface="Calibri"/>
              </a:rPr>
              <a:t>#</a:t>
            </a:r>
            <a:r>
              <a:rPr sz="2200" spc="-75" dirty="0">
                <a:latin typeface="Times New Roman"/>
                <a:cs typeface="Times New Roman"/>
              </a:rPr>
              <a:t> </a:t>
            </a:r>
            <a:r>
              <a:rPr sz="2200" spc="-10" dirty="0">
                <a:latin typeface="Calibri"/>
                <a:cs typeface="Calibri"/>
              </a:rPr>
              <a:t>Setting</a:t>
            </a:r>
            <a:r>
              <a:rPr sz="2200" spc="-60" dirty="0">
                <a:latin typeface="Times New Roman"/>
                <a:cs typeface="Times New Roman"/>
              </a:rPr>
              <a:t> </a:t>
            </a:r>
            <a:r>
              <a:rPr sz="2200" dirty="0">
                <a:latin typeface="Calibri"/>
                <a:cs typeface="Calibri"/>
              </a:rPr>
              <a:t>the</a:t>
            </a:r>
            <a:r>
              <a:rPr sz="2200" spc="-60" dirty="0">
                <a:latin typeface="Times New Roman"/>
                <a:cs typeface="Times New Roman"/>
              </a:rPr>
              <a:t> </a:t>
            </a:r>
            <a:r>
              <a:rPr sz="2200" dirty="0">
                <a:latin typeface="Calibri"/>
                <a:cs typeface="Calibri"/>
              </a:rPr>
              <a:t>X</a:t>
            </a:r>
            <a:r>
              <a:rPr sz="2200" spc="-70" dirty="0">
                <a:latin typeface="Times New Roman"/>
                <a:cs typeface="Times New Roman"/>
              </a:rPr>
              <a:t> </a:t>
            </a:r>
            <a:r>
              <a:rPr sz="2200" dirty="0">
                <a:latin typeface="Calibri"/>
                <a:cs typeface="Calibri"/>
              </a:rPr>
              <a:t>and</a:t>
            </a:r>
            <a:r>
              <a:rPr sz="2200" spc="-70" dirty="0">
                <a:latin typeface="Times New Roman"/>
                <a:cs typeface="Times New Roman"/>
              </a:rPr>
              <a:t> </a:t>
            </a:r>
            <a:r>
              <a:rPr sz="2200" dirty="0">
                <a:latin typeface="Calibri"/>
                <a:cs typeface="Calibri"/>
              </a:rPr>
              <a:t>Y</a:t>
            </a:r>
            <a:r>
              <a:rPr sz="2200" spc="-60" dirty="0">
                <a:latin typeface="Times New Roman"/>
                <a:cs typeface="Times New Roman"/>
              </a:rPr>
              <a:t> </a:t>
            </a:r>
            <a:r>
              <a:rPr sz="2200" spc="-10" dirty="0">
                <a:latin typeface="Calibri"/>
                <a:cs typeface="Calibri"/>
              </a:rPr>
              <a:t>labels</a:t>
            </a:r>
            <a:r>
              <a:rPr sz="2200" spc="-10" dirty="0">
                <a:latin typeface="Times New Roman"/>
                <a:cs typeface="Times New Roman"/>
              </a:rPr>
              <a:t> </a:t>
            </a:r>
            <a:r>
              <a:rPr sz="2200" spc="-10" dirty="0">
                <a:latin typeface="Calibri"/>
                <a:cs typeface="Calibri"/>
              </a:rPr>
              <a:t>plt.xlabel('Day')</a:t>
            </a:r>
            <a:r>
              <a:rPr sz="2200" spc="-10" dirty="0">
                <a:latin typeface="Times New Roman"/>
                <a:cs typeface="Times New Roman"/>
              </a:rPr>
              <a:t> </a:t>
            </a:r>
            <a:r>
              <a:rPr sz="2200" spc="-10" dirty="0">
                <a:latin typeface="Calibri"/>
                <a:cs typeface="Calibri"/>
              </a:rPr>
              <a:t>plt.ylabel('Tip')</a:t>
            </a:r>
            <a:endParaRPr sz="2200">
              <a:latin typeface="Calibri"/>
              <a:cs typeface="Calibri"/>
            </a:endParaRPr>
          </a:p>
          <a:p>
            <a:pPr marL="12700">
              <a:lnSpc>
                <a:spcPct val="100000"/>
              </a:lnSpc>
              <a:spcBef>
                <a:spcPts val="5"/>
              </a:spcBef>
            </a:pPr>
            <a:r>
              <a:rPr sz="2200" spc="-10" dirty="0">
                <a:latin typeface="Calibri"/>
                <a:cs typeface="Calibri"/>
              </a:rPr>
              <a:t>plt.show()</a:t>
            </a:r>
            <a:endParaRPr sz="2200">
              <a:latin typeface="Calibri"/>
              <a:cs typeface="Calibri"/>
            </a:endParaRPr>
          </a:p>
        </p:txBody>
      </p:sp>
      <p:sp>
        <p:nvSpPr>
          <p:cNvPr id="8" name="object 8"/>
          <p:cNvSpPr txBox="1"/>
          <p:nvPr/>
        </p:nvSpPr>
        <p:spPr>
          <a:xfrm>
            <a:off x="4804032" y="2866767"/>
            <a:ext cx="932180" cy="360680"/>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Output:</a:t>
            </a:r>
            <a:endParaRPr sz="2200">
              <a:latin typeface="Calibri"/>
              <a:cs typeface="Calibri"/>
            </a:endParaRPr>
          </a:p>
        </p:txBody>
      </p:sp>
      <p:pic>
        <p:nvPicPr>
          <p:cNvPr id="9" name="object 9"/>
          <p:cNvPicPr/>
          <p:nvPr/>
        </p:nvPicPr>
        <p:blipFill>
          <a:blip r:embed="rId2" cstate="print"/>
          <a:stretch>
            <a:fillRect/>
          </a:stretch>
        </p:blipFill>
        <p:spPr>
          <a:xfrm>
            <a:off x="4600575" y="3371850"/>
            <a:ext cx="3533788" cy="2524125"/>
          </a:xfrm>
          <a:prstGeom prst="rect">
            <a:avLst/>
          </a:prstGeom>
        </p:spPr>
      </p:pic>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183890"/>
            <a:ext cx="4057015" cy="1769110"/>
          </a:xfrm>
          <a:prstGeom prst="rect">
            <a:avLst/>
          </a:prstGeom>
        </p:spPr>
        <p:txBody>
          <a:bodyPr vert="horz" wrap="square" lIns="0" tIns="12065" rIns="0" bIns="0" rtlCol="0">
            <a:spAutoFit/>
          </a:bodyPr>
          <a:lstStyle/>
          <a:p>
            <a:pPr marL="12700">
              <a:lnSpc>
                <a:spcPct val="100000"/>
              </a:lnSpc>
              <a:spcBef>
                <a:spcPts val="95"/>
              </a:spcBef>
            </a:pPr>
            <a:r>
              <a:rPr sz="2200" b="1" dirty="0">
                <a:latin typeface="Calibri"/>
                <a:cs typeface="Calibri"/>
              </a:rPr>
              <a:t>Line</a:t>
            </a:r>
            <a:r>
              <a:rPr sz="2200" spc="-80" dirty="0">
                <a:latin typeface="Times New Roman"/>
                <a:cs typeface="Times New Roman"/>
              </a:rPr>
              <a:t> </a:t>
            </a:r>
            <a:r>
              <a:rPr sz="2200" b="1" spc="-10" dirty="0">
                <a:latin typeface="Calibri"/>
                <a:cs typeface="Calibri"/>
              </a:rPr>
              <a:t>Chart</a:t>
            </a:r>
            <a:endParaRPr sz="2200">
              <a:latin typeface="Calibri"/>
              <a:cs typeface="Calibri"/>
            </a:endParaRPr>
          </a:p>
          <a:p>
            <a:pPr marL="355600" marR="5080" indent="-342900">
              <a:lnSpc>
                <a:spcPts val="2110"/>
              </a:lnSpc>
              <a:spcBef>
                <a:spcPts val="515"/>
              </a:spcBef>
            </a:pPr>
            <a:r>
              <a:rPr sz="2200" dirty="0">
                <a:latin typeface="Calibri"/>
                <a:cs typeface="Calibri"/>
              </a:rPr>
              <a:t>Line</a:t>
            </a:r>
            <a:r>
              <a:rPr sz="2200" spc="-85" dirty="0">
                <a:latin typeface="Times New Roman"/>
                <a:cs typeface="Times New Roman"/>
              </a:rPr>
              <a:t> </a:t>
            </a:r>
            <a:r>
              <a:rPr sz="2200" dirty="0">
                <a:latin typeface="Calibri"/>
                <a:cs typeface="Calibri"/>
              </a:rPr>
              <a:t>Chart</a:t>
            </a:r>
            <a:r>
              <a:rPr sz="2200" spc="-90" dirty="0">
                <a:latin typeface="Times New Roman"/>
                <a:cs typeface="Times New Roman"/>
              </a:rPr>
              <a:t> </a:t>
            </a:r>
            <a:r>
              <a:rPr sz="2200" dirty="0">
                <a:latin typeface="Calibri"/>
                <a:cs typeface="Calibri"/>
              </a:rPr>
              <a:t>is</a:t>
            </a:r>
            <a:r>
              <a:rPr sz="2200" spc="-85" dirty="0">
                <a:latin typeface="Times New Roman"/>
                <a:cs typeface="Times New Roman"/>
              </a:rPr>
              <a:t> </a:t>
            </a:r>
            <a:r>
              <a:rPr sz="2200" dirty="0">
                <a:latin typeface="Calibri"/>
                <a:cs typeface="Calibri"/>
              </a:rPr>
              <a:t>used</a:t>
            </a:r>
            <a:r>
              <a:rPr sz="2200" spc="-80" dirty="0">
                <a:latin typeface="Times New Roman"/>
                <a:cs typeface="Times New Roman"/>
              </a:rPr>
              <a:t> </a:t>
            </a:r>
            <a:r>
              <a:rPr sz="2200" dirty="0">
                <a:latin typeface="Calibri"/>
                <a:cs typeface="Calibri"/>
              </a:rPr>
              <a:t>to</a:t>
            </a:r>
            <a:r>
              <a:rPr sz="2200" spc="-70" dirty="0">
                <a:latin typeface="Times New Roman"/>
                <a:cs typeface="Times New Roman"/>
              </a:rPr>
              <a:t> </a:t>
            </a:r>
            <a:r>
              <a:rPr sz="2200" spc="-10" dirty="0">
                <a:latin typeface="Calibri"/>
                <a:cs typeface="Calibri"/>
              </a:rPr>
              <a:t>represent</a:t>
            </a:r>
            <a:r>
              <a:rPr sz="2200" spc="-85" dirty="0">
                <a:latin typeface="Times New Roman"/>
                <a:cs typeface="Times New Roman"/>
              </a:rPr>
              <a:t> </a:t>
            </a:r>
            <a:r>
              <a:rPr sz="2200" spc="-50" dirty="0">
                <a:latin typeface="Calibri"/>
                <a:cs typeface="Calibri"/>
              </a:rPr>
              <a:t>a</a:t>
            </a:r>
            <a:r>
              <a:rPr sz="2200" spc="-50" dirty="0">
                <a:latin typeface="Times New Roman"/>
                <a:cs typeface="Times New Roman"/>
              </a:rPr>
              <a:t> </a:t>
            </a:r>
            <a:r>
              <a:rPr sz="2200" spc="-10" dirty="0">
                <a:latin typeface="Calibri"/>
                <a:cs typeface="Calibri"/>
              </a:rPr>
              <a:t>relationship</a:t>
            </a:r>
            <a:r>
              <a:rPr sz="2200" spc="-110" dirty="0">
                <a:latin typeface="Times New Roman"/>
                <a:cs typeface="Times New Roman"/>
              </a:rPr>
              <a:t> </a:t>
            </a:r>
            <a:r>
              <a:rPr sz="2200" spc="-10" dirty="0">
                <a:latin typeface="Calibri"/>
                <a:cs typeface="Calibri"/>
              </a:rPr>
              <a:t>between</a:t>
            </a:r>
            <a:r>
              <a:rPr sz="2200" spc="-75" dirty="0">
                <a:latin typeface="Times New Roman"/>
                <a:cs typeface="Times New Roman"/>
              </a:rPr>
              <a:t> </a:t>
            </a:r>
            <a:r>
              <a:rPr sz="2200" dirty="0">
                <a:latin typeface="Calibri"/>
                <a:cs typeface="Calibri"/>
              </a:rPr>
              <a:t>two</a:t>
            </a:r>
            <a:r>
              <a:rPr sz="2200" spc="-75" dirty="0">
                <a:latin typeface="Times New Roman"/>
                <a:cs typeface="Times New Roman"/>
              </a:rPr>
              <a:t> </a:t>
            </a:r>
            <a:r>
              <a:rPr sz="2200" dirty="0">
                <a:latin typeface="Calibri"/>
                <a:cs typeface="Calibri"/>
              </a:rPr>
              <a:t>data</a:t>
            </a:r>
            <a:r>
              <a:rPr sz="2200" spc="-95" dirty="0">
                <a:latin typeface="Times New Roman"/>
                <a:cs typeface="Times New Roman"/>
              </a:rPr>
              <a:t> </a:t>
            </a:r>
            <a:r>
              <a:rPr sz="2200" spc="-50" dirty="0">
                <a:latin typeface="Calibri"/>
                <a:cs typeface="Calibri"/>
              </a:rPr>
              <a:t>X</a:t>
            </a:r>
            <a:r>
              <a:rPr sz="2200" spc="-50" dirty="0">
                <a:latin typeface="Times New Roman"/>
                <a:cs typeface="Times New Roman"/>
              </a:rPr>
              <a:t> </a:t>
            </a:r>
            <a:r>
              <a:rPr sz="2200" dirty="0">
                <a:latin typeface="Calibri"/>
                <a:cs typeface="Calibri"/>
              </a:rPr>
              <a:t>and</a:t>
            </a:r>
            <a:r>
              <a:rPr sz="2200" spc="-70" dirty="0">
                <a:latin typeface="Times New Roman"/>
                <a:cs typeface="Times New Roman"/>
              </a:rPr>
              <a:t> </a:t>
            </a:r>
            <a:r>
              <a:rPr sz="2200" dirty="0">
                <a:latin typeface="Calibri"/>
                <a:cs typeface="Calibri"/>
              </a:rPr>
              <a:t>Y</a:t>
            </a:r>
            <a:r>
              <a:rPr sz="2200" spc="-70" dirty="0">
                <a:latin typeface="Times New Roman"/>
                <a:cs typeface="Times New Roman"/>
              </a:rPr>
              <a:t> </a:t>
            </a:r>
            <a:r>
              <a:rPr sz="2200" dirty="0">
                <a:latin typeface="Calibri"/>
                <a:cs typeface="Calibri"/>
              </a:rPr>
              <a:t>on</a:t>
            </a:r>
            <a:r>
              <a:rPr sz="2200" spc="-65" dirty="0">
                <a:latin typeface="Times New Roman"/>
                <a:cs typeface="Times New Roman"/>
              </a:rPr>
              <a:t> </a:t>
            </a:r>
            <a:r>
              <a:rPr sz="2200" dirty="0">
                <a:latin typeface="Calibri"/>
                <a:cs typeface="Calibri"/>
              </a:rPr>
              <a:t>a</a:t>
            </a:r>
            <a:r>
              <a:rPr sz="2200" spc="-65" dirty="0">
                <a:latin typeface="Times New Roman"/>
                <a:cs typeface="Times New Roman"/>
              </a:rPr>
              <a:t> </a:t>
            </a:r>
            <a:r>
              <a:rPr sz="2200" spc="-20" dirty="0">
                <a:latin typeface="Calibri"/>
                <a:cs typeface="Calibri"/>
              </a:rPr>
              <a:t>different</a:t>
            </a:r>
            <a:r>
              <a:rPr sz="2200" spc="-55" dirty="0">
                <a:latin typeface="Times New Roman"/>
                <a:cs typeface="Times New Roman"/>
              </a:rPr>
              <a:t> </a:t>
            </a:r>
            <a:r>
              <a:rPr sz="2200" dirty="0">
                <a:latin typeface="Calibri"/>
                <a:cs typeface="Calibri"/>
              </a:rPr>
              <a:t>axis.</a:t>
            </a:r>
            <a:r>
              <a:rPr sz="2200" spc="-70" dirty="0">
                <a:latin typeface="Times New Roman"/>
                <a:cs typeface="Times New Roman"/>
              </a:rPr>
              <a:t> </a:t>
            </a:r>
            <a:r>
              <a:rPr sz="2200" dirty="0">
                <a:latin typeface="Calibri"/>
                <a:cs typeface="Calibri"/>
              </a:rPr>
              <a:t>It</a:t>
            </a:r>
            <a:r>
              <a:rPr sz="2200" spc="-70" dirty="0">
                <a:latin typeface="Times New Roman"/>
                <a:cs typeface="Times New Roman"/>
              </a:rPr>
              <a:t> </a:t>
            </a:r>
            <a:r>
              <a:rPr sz="2200" spc="-25" dirty="0">
                <a:latin typeface="Calibri"/>
                <a:cs typeface="Calibri"/>
              </a:rPr>
              <a:t>is</a:t>
            </a:r>
            <a:r>
              <a:rPr sz="2200" spc="-25" dirty="0">
                <a:latin typeface="Times New Roman"/>
                <a:cs typeface="Times New Roman"/>
              </a:rPr>
              <a:t> </a:t>
            </a:r>
            <a:r>
              <a:rPr sz="2200" spc="-10" dirty="0">
                <a:latin typeface="Calibri"/>
                <a:cs typeface="Calibri"/>
              </a:rPr>
              <a:t>plotted</a:t>
            </a:r>
            <a:r>
              <a:rPr sz="2200" spc="-80" dirty="0">
                <a:latin typeface="Times New Roman"/>
                <a:cs typeface="Times New Roman"/>
              </a:rPr>
              <a:t> </a:t>
            </a:r>
            <a:r>
              <a:rPr sz="2200" dirty="0">
                <a:latin typeface="Calibri"/>
                <a:cs typeface="Calibri"/>
              </a:rPr>
              <a:t>using</a:t>
            </a:r>
            <a:r>
              <a:rPr sz="2200" spc="-100" dirty="0">
                <a:latin typeface="Times New Roman"/>
                <a:cs typeface="Times New Roman"/>
              </a:rPr>
              <a:t> </a:t>
            </a:r>
            <a:r>
              <a:rPr sz="2200" dirty="0">
                <a:latin typeface="Calibri"/>
                <a:cs typeface="Calibri"/>
              </a:rPr>
              <a:t>the</a:t>
            </a:r>
            <a:r>
              <a:rPr sz="2200" spc="-75" dirty="0">
                <a:latin typeface="Times New Roman"/>
                <a:cs typeface="Times New Roman"/>
              </a:rPr>
              <a:t> </a:t>
            </a:r>
            <a:r>
              <a:rPr sz="2200" dirty="0">
                <a:latin typeface="Calibri"/>
                <a:cs typeface="Calibri"/>
              </a:rPr>
              <a:t>plot()</a:t>
            </a:r>
            <a:r>
              <a:rPr sz="2200" spc="-95" dirty="0">
                <a:latin typeface="Times New Roman"/>
                <a:cs typeface="Times New Roman"/>
              </a:rPr>
              <a:t> </a:t>
            </a:r>
            <a:r>
              <a:rPr sz="2200" spc="-10" dirty="0">
                <a:latin typeface="Calibri"/>
                <a:cs typeface="Calibri"/>
              </a:rPr>
              <a:t>function.</a:t>
            </a:r>
            <a:r>
              <a:rPr sz="2200" spc="-10" dirty="0">
                <a:latin typeface="Times New Roman"/>
                <a:cs typeface="Times New Roman"/>
              </a:rPr>
              <a:t> </a:t>
            </a:r>
            <a:r>
              <a:rPr sz="2200" dirty="0">
                <a:latin typeface="Calibri"/>
                <a:cs typeface="Calibri"/>
              </a:rPr>
              <a:t>Let’s</a:t>
            </a:r>
            <a:r>
              <a:rPr sz="2200" spc="-40" dirty="0">
                <a:latin typeface="Calibri"/>
                <a:cs typeface="Calibri"/>
              </a:rPr>
              <a:t> </a:t>
            </a:r>
            <a:r>
              <a:rPr sz="2200" dirty="0">
                <a:latin typeface="Calibri"/>
                <a:cs typeface="Calibri"/>
              </a:rPr>
              <a:t>see</a:t>
            </a:r>
            <a:r>
              <a:rPr sz="2200" spc="-40" dirty="0">
                <a:latin typeface="Calibri"/>
                <a:cs typeface="Calibri"/>
              </a:rPr>
              <a:t> </a:t>
            </a:r>
            <a:r>
              <a:rPr sz="2200" dirty="0">
                <a:latin typeface="Calibri"/>
                <a:cs typeface="Calibri"/>
              </a:rPr>
              <a:t>the</a:t>
            </a:r>
            <a:r>
              <a:rPr sz="2200" spc="-60" dirty="0">
                <a:latin typeface="Calibri"/>
                <a:cs typeface="Calibri"/>
              </a:rPr>
              <a:t> </a:t>
            </a:r>
            <a:r>
              <a:rPr sz="2200" dirty="0">
                <a:latin typeface="Calibri"/>
                <a:cs typeface="Calibri"/>
              </a:rPr>
              <a:t>below</a:t>
            </a:r>
            <a:r>
              <a:rPr sz="2200" spc="-40" dirty="0">
                <a:latin typeface="Calibri"/>
                <a:cs typeface="Calibri"/>
              </a:rPr>
              <a:t> </a:t>
            </a:r>
            <a:r>
              <a:rPr sz="2200" spc="-10" dirty="0">
                <a:latin typeface="Calibri"/>
                <a:cs typeface="Calibri"/>
              </a:rPr>
              <a:t>example.</a:t>
            </a:r>
            <a:endParaRPr sz="2200">
              <a:latin typeface="Calibri"/>
              <a:cs typeface="Calibri"/>
            </a:endParaRPr>
          </a:p>
        </p:txBody>
      </p:sp>
      <p:sp>
        <p:nvSpPr>
          <p:cNvPr id="3" name="object 3"/>
          <p:cNvSpPr txBox="1"/>
          <p:nvPr/>
        </p:nvSpPr>
        <p:spPr>
          <a:xfrm>
            <a:off x="307340" y="2263263"/>
            <a:ext cx="1084580" cy="360680"/>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Example:</a:t>
            </a:r>
            <a:endParaRPr sz="2200">
              <a:latin typeface="Calibri"/>
              <a:cs typeface="Calibri"/>
            </a:endParaRPr>
          </a:p>
        </p:txBody>
      </p:sp>
      <p:sp>
        <p:nvSpPr>
          <p:cNvPr id="4" name="object 4"/>
          <p:cNvSpPr txBox="1"/>
          <p:nvPr/>
        </p:nvSpPr>
        <p:spPr>
          <a:xfrm>
            <a:off x="307340" y="2933823"/>
            <a:ext cx="3500120" cy="695960"/>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import</a:t>
            </a:r>
            <a:r>
              <a:rPr sz="2200" spc="-90" dirty="0">
                <a:latin typeface="Times New Roman"/>
                <a:cs typeface="Times New Roman"/>
              </a:rPr>
              <a:t> </a:t>
            </a:r>
            <a:r>
              <a:rPr sz="2200" dirty="0">
                <a:latin typeface="Calibri"/>
                <a:cs typeface="Calibri"/>
              </a:rPr>
              <a:t>pandas</a:t>
            </a:r>
            <a:r>
              <a:rPr sz="2200" spc="-95" dirty="0">
                <a:latin typeface="Times New Roman"/>
                <a:cs typeface="Times New Roman"/>
              </a:rPr>
              <a:t> </a:t>
            </a:r>
            <a:r>
              <a:rPr sz="2200" dirty="0">
                <a:latin typeface="Calibri"/>
                <a:cs typeface="Calibri"/>
              </a:rPr>
              <a:t>as</a:t>
            </a:r>
            <a:r>
              <a:rPr sz="2200" spc="-85" dirty="0">
                <a:latin typeface="Times New Roman"/>
                <a:cs typeface="Times New Roman"/>
              </a:rPr>
              <a:t> </a:t>
            </a:r>
            <a:r>
              <a:rPr sz="2200" spc="-25" dirty="0">
                <a:latin typeface="Calibri"/>
                <a:cs typeface="Calibri"/>
              </a:rPr>
              <a:t>pd</a:t>
            </a:r>
            <a:endParaRPr sz="2200">
              <a:latin typeface="Calibri"/>
              <a:cs typeface="Calibri"/>
            </a:endParaRPr>
          </a:p>
          <a:p>
            <a:pPr marL="12700">
              <a:lnSpc>
                <a:spcPct val="100000"/>
              </a:lnSpc>
            </a:pPr>
            <a:r>
              <a:rPr sz="2200" dirty="0">
                <a:latin typeface="Calibri"/>
                <a:cs typeface="Calibri"/>
              </a:rPr>
              <a:t>import</a:t>
            </a:r>
            <a:r>
              <a:rPr sz="2200" spc="-65" dirty="0">
                <a:latin typeface="Times New Roman"/>
                <a:cs typeface="Times New Roman"/>
              </a:rPr>
              <a:t> </a:t>
            </a:r>
            <a:r>
              <a:rPr sz="2200" spc="-10" dirty="0">
                <a:latin typeface="Calibri"/>
                <a:cs typeface="Calibri"/>
              </a:rPr>
              <a:t>matplotlib.pyplot</a:t>
            </a:r>
            <a:r>
              <a:rPr sz="2200" spc="-65" dirty="0">
                <a:latin typeface="Times New Roman"/>
                <a:cs typeface="Times New Roman"/>
              </a:rPr>
              <a:t> </a:t>
            </a:r>
            <a:r>
              <a:rPr sz="2200" dirty="0">
                <a:latin typeface="Calibri"/>
                <a:cs typeface="Calibri"/>
              </a:rPr>
              <a:t>as</a:t>
            </a:r>
            <a:r>
              <a:rPr sz="2200" spc="-65" dirty="0">
                <a:latin typeface="Times New Roman"/>
                <a:cs typeface="Times New Roman"/>
              </a:rPr>
              <a:t> </a:t>
            </a:r>
            <a:r>
              <a:rPr sz="2200" spc="-25" dirty="0">
                <a:latin typeface="Calibri"/>
                <a:cs typeface="Calibri"/>
              </a:rPr>
              <a:t>plt</a:t>
            </a:r>
            <a:endParaRPr sz="2200">
              <a:latin typeface="Calibri"/>
              <a:cs typeface="Calibri"/>
            </a:endParaRPr>
          </a:p>
        </p:txBody>
      </p:sp>
      <p:sp>
        <p:nvSpPr>
          <p:cNvPr id="5" name="object 5"/>
          <p:cNvSpPr txBox="1"/>
          <p:nvPr/>
        </p:nvSpPr>
        <p:spPr>
          <a:xfrm>
            <a:off x="307340" y="3939918"/>
            <a:ext cx="3799204" cy="2037080"/>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a:t>
            </a:r>
            <a:r>
              <a:rPr sz="2200" spc="-85" dirty="0">
                <a:latin typeface="Times New Roman"/>
                <a:cs typeface="Times New Roman"/>
              </a:rPr>
              <a:t> </a:t>
            </a:r>
            <a:r>
              <a:rPr sz="2200" dirty="0">
                <a:latin typeface="Calibri"/>
                <a:cs typeface="Calibri"/>
              </a:rPr>
              <a:t>reading</a:t>
            </a:r>
            <a:r>
              <a:rPr sz="2200" spc="-100" dirty="0">
                <a:latin typeface="Times New Roman"/>
                <a:cs typeface="Times New Roman"/>
              </a:rPr>
              <a:t> </a:t>
            </a:r>
            <a:r>
              <a:rPr sz="2200" dirty="0">
                <a:latin typeface="Calibri"/>
                <a:cs typeface="Calibri"/>
              </a:rPr>
              <a:t>the</a:t>
            </a:r>
            <a:r>
              <a:rPr sz="2200" spc="-75" dirty="0">
                <a:latin typeface="Times New Roman"/>
                <a:cs typeface="Times New Roman"/>
              </a:rPr>
              <a:t> </a:t>
            </a:r>
            <a:r>
              <a:rPr sz="2200" spc="-10" dirty="0">
                <a:latin typeface="Calibri"/>
                <a:cs typeface="Calibri"/>
              </a:rPr>
              <a:t>database</a:t>
            </a:r>
            <a:endParaRPr sz="2200" dirty="0">
              <a:latin typeface="Calibri"/>
              <a:cs typeface="Calibri"/>
            </a:endParaRPr>
          </a:p>
          <a:p>
            <a:pPr marL="12700">
              <a:lnSpc>
                <a:spcPct val="100000"/>
              </a:lnSpc>
            </a:pPr>
            <a:r>
              <a:rPr sz="2200" dirty="0">
                <a:latin typeface="Calibri"/>
                <a:cs typeface="Calibri"/>
              </a:rPr>
              <a:t>data</a:t>
            </a:r>
            <a:r>
              <a:rPr sz="2200" spc="-90" dirty="0">
                <a:latin typeface="Times New Roman"/>
                <a:cs typeface="Times New Roman"/>
              </a:rPr>
              <a:t> </a:t>
            </a:r>
            <a:r>
              <a:rPr sz="2200" dirty="0">
                <a:latin typeface="Calibri"/>
                <a:cs typeface="Calibri"/>
              </a:rPr>
              <a:t>=</a:t>
            </a:r>
            <a:r>
              <a:rPr sz="2200" spc="-85" dirty="0">
                <a:latin typeface="Times New Roman"/>
                <a:cs typeface="Times New Roman"/>
              </a:rPr>
              <a:t> </a:t>
            </a:r>
            <a:r>
              <a:rPr sz="2200" spc="-10" dirty="0" err="1" smtClean="0">
                <a:latin typeface="Calibri"/>
                <a:cs typeface="Calibri"/>
              </a:rPr>
              <a:t>pd.read_</a:t>
            </a:r>
            <a:r>
              <a:rPr lang="en-US" sz="2200" spc="-10" dirty="0" err="1" smtClean="0">
                <a:latin typeface="Calibri"/>
                <a:cs typeface="Calibri"/>
              </a:rPr>
              <a:t>CSE</a:t>
            </a:r>
            <a:r>
              <a:rPr sz="2200" spc="-10" dirty="0" err="1" smtClean="0">
                <a:latin typeface="Calibri"/>
                <a:cs typeface="Calibri"/>
              </a:rPr>
              <a:t>v</a:t>
            </a:r>
            <a:r>
              <a:rPr sz="2200" spc="-10" dirty="0">
                <a:latin typeface="Calibri"/>
                <a:cs typeface="Calibri"/>
              </a:rPr>
              <a:t>("</a:t>
            </a:r>
            <a:r>
              <a:rPr sz="2200" spc="-10" dirty="0" err="1" smtClean="0">
                <a:latin typeface="Calibri"/>
                <a:cs typeface="Calibri"/>
              </a:rPr>
              <a:t>tips.</a:t>
            </a:r>
            <a:r>
              <a:rPr lang="en-US" sz="2200" spc="-10" dirty="0" err="1" smtClean="0">
                <a:latin typeface="Calibri"/>
                <a:cs typeface="Calibri"/>
              </a:rPr>
              <a:t>CSE</a:t>
            </a:r>
            <a:r>
              <a:rPr sz="2200" spc="-10" dirty="0" err="1" smtClean="0">
                <a:latin typeface="Calibri"/>
                <a:cs typeface="Calibri"/>
              </a:rPr>
              <a:t>v</a:t>
            </a:r>
            <a:r>
              <a:rPr sz="2200" spc="-10" dirty="0">
                <a:latin typeface="Calibri"/>
                <a:cs typeface="Calibri"/>
              </a:rPr>
              <a:t>")</a:t>
            </a:r>
            <a:endParaRPr sz="2200" dirty="0">
              <a:latin typeface="Calibri"/>
              <a:cs typeface="Calibri"/>
            </a:endParaRPr>
          </a:p>
          <a:p>
            <a:pPr marL="12700" marR="5080">
              <a:lnSpc>
                <a:spcPct val="100000"/>
              </a:lnSpc>
              <a:spcBef>
                <a:spcPts val="2645"/>
              </a:spcBef>
            </a:pPr>
            <a:r>
              <a:rPr sz="2200" dirty="0">
                <a:latin typeface="Calibri"/>
                <a:cs typeface="Calibri"/>
              </a:rPr>
              <a:t>#</a:t>
            </a:r>
            <a:r>
              <a:rPr sz="2200" spc="-95" dirty="0">
                <a:latin typeface="Times New Roman"/>
                <a:cs typeface="Times New Roman"/>
              </a:rPr>
              <a:t> </a:t>
            </a:r>
            <a:r>
              <a:rPr sz="2200" spc="-10" dirty="0">
                <a:latin typeface="Calibri"/>
                <a:cs typeface="Calibri"/>
              </a:rPr>
              <a:t>Scatter</a:t>
            </a:r>
            <a:r>
              <a:rPr sz="2200" spc="-60" dirty="0">
                <a:latin typeface="Times New Roman"/>
                <a:cs typeface="Times New Roman"/>
              </a:rPr>
              <a:t> </a:t>
            </a:r>
            <a:r>
              <a:rPr sz="2200" dirty="0">
                <a:latin typeface="Calibri"/>
                <a:cs typeface="Calibri"/>
              </a:rPr>
              <a:t>plot</a:t>
            </a:r>
            <a:r>
              <a:rPr sz="2200" spc="-85" dirty="0">
                <a:latin typeface="Times New Roman"/>
                <a:cs typeface="Times New Roman"/>
              </a:rPr>
              <a:t> </a:t>
            </a:r>
            <a:r>
              <a:rPr sz="2200" dirty="0">
                <a:latin typeface="Calibri"/>
                <a:cs typeface="Calibri"/>
              </a:rPr>
              <a:t>with</a:t>
            </a:r>
            <a:r>
              <a:rPr sz="2200" spc="-90" dirty="0">
                <a:latin typeface="Times New Roman"/>
                <a:cs typeface="Times New Roman"/>
              </a:rPr>
              <a:t> </a:t>
            </a:r>
            <a:r>
              <a:rPr sz="2200" dirty="0">
                <a:latin typeface="Calibri"/>
                <a:cs typeface="Calibri"/>
              </a:rPr>
              <a:t>day</a:t>
            </a:r>
            <a:r>
              <a:rPr sz="2200" spc="-90" dirty="0">
                <a:latin typeface="Times New Roman"/>
                <a:cs typeface="Times New Roman"/>
              </a:rPr>
              <a:t> </a:t>
            </a:r>
            <a:r>
              <a:rPr sz="2200" spc="-10" dirty="0">
                <a:latin typeface="Calibri"/>
                <a:cs typeface="Calibri"/>
              </a:rPr>
              <a:t>against</a:t>
            </a:r>
            <a:r>
              <a:rPr sz="2200" spc="-110" dirty="0">
                <a:latin typeface="Times New Roman"/>
                <a:cs typeface="Times New Roman"/>
              </a:rPr>
              <a:t> </a:t>
            </a:r>
            <a:r>
              <a:rPr sz="2200" spc="-25" dirty="0">
                <a:latin typeface="Calibri"/>
                <a:cs typeface="Calibri"/>
              </a:rPr>
              <a:t>tip</a:t>
            </a:r>
            <a:r>
              <a:rPr sz="2200" spc="-25" dirty="0">
                <a:latin typeface="Times New Roman"/>
                <a:cs typeface="Times New Roman"/>
              </a:rPr>
              <a:t> </a:t>
            </a:r>
            <a:r>
              <a:rPr sz="2200" spc="-10" dirty="0">
                <a:latin typeface="Calibri"/>
                <a:cs typeface="Calibri"/>
              </a:rPr>
              <a:t>plt.plot(data['tip'])</a:t>
            </a:r>
            <a:endParaRPr sz="2200" dirty="0">
              <a:latin typeface="Calibri"/>
              <a:cs typeface="Calibri"/>
            </a:endParaRPr>
          </a:p>
          <a:p>
            <a:pPr marL="12700">
              <a:lnSpc>
                <a:spcPct val="100000"/>
              </a:lnSpc>
            </a:pPr>
            <a:r>
              <a:rPr sz="2200" spc="-10" dirty="0">
                <a:latin typeface="Calibri"/>
                <a:cs typeface="Calibri"/>
              </a:rPr>
              <a:t>plt.plot(data['size'])</a:t>
            </a:r>
            <a:endParaRPr sz="2200" dirty="0">
              <a:latin typeface="Calibri"/>
              <a:cs typeface="Calibri"/>
            </a:endParaRPr>
          </a:p>
        </p:txBody>
      </p:sp>
      <p:sp>
        <p:nvSpPr>
          <p:cNvPr id="6" name="object 6"/>
          <p:cNvSpPr txBox="1"/>
          <p:nvPr/>
        </p:nvSpPr>
        <p:spPr>
          <a:xfrm>
            <a:off x="4727832" y="183881"/>
            <a:ext cx="2840990" cy="695960"/>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a:t>
            </a:r>
            <a:r>
              <a:rPr sz="2200" spc="-90" dirty="0">
                <a:latin typeface="Times New Roman"/>
                <a:cs typeface="Times New Roman"/>
              </a:rPr>
              <a:t> </a:t>
            </a:r>
            <a:r>
              <a:rPr sz="2200" dirty="0">
                <a:latin typeface="Calibri"/>
                <a:cs typeface="Calibri"/>
              </a:rPr>
              <a:t>Adding</a:t>
            </a:r>
            <a:r>
              <a:rPr sz="2200" spc="-95" dirty="0">
                <a:latin typeface="Times New Roman"/>
                <a:cs typeface="Times New Roman"/>
              </a:rPr>
              <a:t> </a:t>
            </a:r>
            <a:r>
              <a:rPr sz="2200" dirty="0">
                <a:latin typeface="Calibri"/>
                <a:cs typeface="Calibri"/>
              </a:rPr>
              <a:t>Title</a:t>
            </a:r>
            <a:r>
              <a:rPr sz="2200" spc="-80" dirty="0">
                <a:latin typeface="Times New Roman"/>
                <a:cs typeface="Times New Roman"/>
              </a:rPr>
              <a:t> </a:t>
            </a:r>
            <a:r>
              <a:rPr sz="2200" dirty="0">
                <a:latin typeface="Calibri"/>
                <a:cs typeface="Calibri"/>
              </a:rPr>
              <a:t>to</a:t>
            </a:r>
            <a:r>
              <a:rPr sz="2200" spc="-75" dirty="0">
                <a:latin typeface="Times New Roman"/>
                <a:cs typeface="Times New Roman"/>
              </a:rPr>
              <a:t> </a:t>
            </a:r>
            <a:r>
              <a:rPr sz="2200" dirty="0">
                <a:latin typeface="Calibri"/>
                <a:cs typeface="Calibri"/>
              </a:rPr>
              <a:t>the</a:t>
            </a:r>
            <a:r>
              <a:rPr sz="2200" spc="-90" dirty="0">
                <a:latin typeface="Times New Roman"/>
                <a:cs typeface="Times New Roman"/>
              </a:rPr>
              <a:t> </a:t>
            </a:r>
            <a:r>
              <a:rPr sz="2200" spc="-20" dirty="0">
                <a:latin typeface="Calibri"/>
                <a:cs typeface="Calibri"/>
              </a:rPr>
              <a:t>Plot</a:t>
            </a:r>
            <a:endParaRPr sz="2200">
              <a:latin typeface="Calibri"/>
              <a:cs typeface="Calibri"/>
            </a:endParaRPr>
          </a:p>
          <a:p>
            <a:pPr marL="12700">
              <a:lnSpc>
                <a:spcPct val="100000"/>
              </a:lnSpc>
            </a:pPr>
            <a:r>
              <a:rPr sz="2200" spc="-20" dirty="0">
                <a:latin typeface="Calibri"/>
                <a:cs typeface="Calibri"/>
              </a:rPr>
              <a:t>plt.title("Scatter</a:t>
            </a:r>
            <a:r>
              <a:rPr sz="2200" spc="40" dirty="0">
                <a:latin typeface="Times New Roman"/>
                <a:cs typeface="Times New Roman"/>
              </a:rPr>
              <a:t> </a:t>
            </a:r>
            <a:r>
              <a:rPr sz="2200" spc="-10" dirty="0">
                <a:latin typeface="Calibri"/>
                <a:cs typeface="Calibri"/>
              </a:rPr>
              <a:t>Plot")</a:t>
            </a:r>
            <a:endParaRPr sz="2200">
              <a:latin typeface="Calibri"/>
              <a:cs typeface="Calibri"/>
            </a:endParaRPr>
          </a:p>
        </p:txBody>
      </p:sp>
      <p:sp>
        <p:nvSpPr>
          <p:cNvPr id="7" name="object 7"/>
          <p:cNvSpPr txBox="1"/>
          <p:nvPr/>
        </p:nvSpPr>
        <p:spPr>
          <a:xfrm>
            <a:off x="4727832" y="1189985"/>
            <a:ext cx="3079750" cy="1366520"/>
          </a:xfrm>
          <a:prstGeom prst="rect">
            <a:avLst/>
          </a:prstGeom>
        </p:spPr>
        <p:txBody>
          <a:bodyPr vert="horz" wrap="square" lIns="0" tIns="12065" rIns="0" bIns="0" rtlCol="0">
            <a:spAutoFit/>
          </a:bodyPr>
          <a:lstStyle/>
          <a:p>
            <a:pPr marL="12700" marR="5080">
              <a:lnSpc>
                <a:spcPct val="100000"/>
              </a:lnSpc>
              <a:spcBef>
                <a:spcPts val="95"/>
              </a:spcBef>
            </a:pPr>
            <a:r>
              <a:rPr sz="2200" dirty="0">
                <a:latin typeface="Calibri"/>
                <a:cs typeface="Calibri"/>
              </a:rPr>
              <a:t>#</a:t>
            </a:r>
            <a:r>
              <a:rPr sz="2200" spc="-75" dirty="0">
                <a:latin typeface="Times New Roman"/>
                <a:cs typeface="Times New Roman"/>
              </a:rPr>
              <a:t> </a:t>
            </a:r>
            <a:r>
              <a:rPr sz="2200" spc="-10" dirty="0">
                <a:latin typeface="Calibri"/>
                <a:cs typeface="Calibri"/>
              </a:rPr>
              <a:t>Setting</a:t>
            </a:r>
            <a:r>
              <a:rPr sz="2200" spc="-60" dirty="0">
                <a:latin typeface="Times New Roman"/>
                <a:cs typeface="Times New Roman"/>
              </a:rPr>
              <a:t> </a:t>
            </a:r>
            <a:r>
              <a:rPr sz="2200" dirty="0">
                <a:latin typeface="Calibri"/>
                <a:cs typeface="Calibri"/>
              </a:rPr>
              <a:t>the</a:t>
            </a:r>
            <a:r>
              <a:rPr sz="2200" spc="-60" dirty="0">
                <a:latin typeface="Times New Roman"/>
                <a:cs typeface="Times New Roman"/>
              </a:rPr>
              <a:t> </a:t>
            </a:r>
            <a:r>
              <a:rPr sz="2200" dirty="0">
                <a:latin typeface="Calibri"/>
                <a:cs typeface="Calibri"/>
              </a:rPr>
              <a:t>X</a:t>
            </a:r>
            <a:r>
              <a:rPr sz="2200" spc="-70" dirty="0">
                <a:latin typeface="Times New Roman"/>
                <a:cs typeface="Times New Roman"/>
              </a:rPr>
              <a:t> </a:t>
            </a:r>
            <a:r>
              <a:rPr sz="2200" dirty="0">
                <a:latin typeface="Calibri"/>
                <a:cs typeface="Calibri"/>
              </a:rPr>
              <a:t>and</a:t>
            </a:r>
            <a:r>
              <a:rPr sz="2200" spc="-70" dirty="0">
                <a:latin typeface="Times New Roman"/>
                <a:cs typeface="Times New Roman"/>
              </a:rPr>
              <a:t> </a:t>
            </a:r>
            <a:r>
              <a:rPr sz="2200" dirty="0">
                <a:latin typeface="Calibri"/>
                <a:cs typeface="Calibri"/>
              </a:rPr>
              <a:t>Y</a:t>
            </a:r>
            <a:r>
              <a:rPr sz="2200" spc="-60" dirty="0">
                <a:latin typeface="Times New Roman"/>
                <a:cs typeface="Times New Roman"/>
              </a:rPr>
              <a:t> </a:t>
            </a:r>
            <a:r>
              <a:rPr sz="2200" spc="-10" dirty="0">
                <a:latin typeface="Calibri"/>
                <a:cs typeface="Calibri"/>
              </a:rPr>
              <a:t>labels</a:t>
            </a:r>
            <a:r>
              <a:rPr sz="2200" spc="-10" dirty="0">
                <a:latin typeface="Times New Roman"/>
                <a:cs typeface="Times New Roman"/>
              </a:rPr>
              <a:t> </a:t>
            </a:r>
            <a:r>
              <a:rPr sz="2200" spc="-10" dirty="0">
                <a:latin typeface="Calibri"/>
                <a:cs typeface="Calibri"/>
              </a:rPr>
              <a:t>plt.xlabel('Day')</a:t>
            </a:r>
            <a:r>
              <a:rPr sz="2200" spc="-10" dirty="0">
                <a:latin typeface="Times New Roman"/>
                <a:cs typeface="Times New Roman"/>
              </a:rPr>
              <a:t> </a:t>
            </a:r>
            <a:r>
              <a:rPr sz="2200" spc="-10" dirty="0">
                <a:latin typeface="Calibri"/>
                <a:cs typeface="Calibri"/>
              </a:rPr>
              <a:t>plt.ylabel('Tip')</a:t>
            </a:r>
            <a:endParaRPr sz="2200">
              <a:latin typeface="Calibri"/>
              <a:cs typeface="Calibri"/>
            </a:endParaRPr>
          </a:p>
          <a:p>
            <a:pPr marL="12700">
              <a:lnSpc>
                <a:spcPct val="100000"/>
              </a:lnSpc>
              <a:spcBef>
                <a:spcPts val="5"/>
              </a:spcBef>
            </a:pPr>
            <a:r>
              <a:rPr sz="2200" spc="-10" dirty="0">
                <a:latin typeface="Calibri"/>
                <a:cs typeface="Calibri"/>
              </a:rPr>
              <a:t>plt.show()</a:t>
            </a:r>
            <a:endParaRPr sz="2200">
              <a:latin typeface="Calibri"/>
              <a:cs typeface="Calibri"/>
            </a:endParaRPr>
          </a:p>
        </p:txBody>
      </p:sp>
      <p:sp>
        <p:nvSpPr>
          <p:cNvPr id="8" name="object 8"/>
          <p:cNvSpPr txBox="1"/>
          <p:nvPr/>
        </p:nvSpPr>
        <p:spPr>
          <a:xfrm>
            <a:off x="4727832" y="2866767"/>
            <a:ext cx="932180" cy="360680"/>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Output:</a:t>
            </a:r>
            <a:endParaRPr sz="2200">
              <a:latin typeface="Calibri"/>
              <a:cs typeface="Calibri"/>
            </a:endParaRPr>
          </a:p>
        </p:txBody>
      </p:sp>
      <p:pic>
        <p:nvPicPr>
          <p:cNvPr id="9" name="object 9"/>
          <p:cNvPicPr/>
          <p:nvPr/>
        </p:nvPicPr>
        <p:blipFill>
          <a:blip r:embed="rId2" cstate="print"/>
          <a:stretch>
            <a:fillRect/>
          </a:stretch>
        </p:blipFill>
        <p:spPr>
          <a:xfrm>
            <a:off x="4800600" y="3352800"/>
            <a:ext cx="3581414" cy="2590800"/>
          </a:xfrm>
          <a:prstGeom prst="rect">
            <a:avLst/>
          </a:prstGeom>
        </p:spPr>
      </p:pic>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1140" y="-44709"/>
            <a:ext cx="4059554" cy="2305685"/>
          </a:xfrm>
          <a:prstGeom prst="rect">
            <a:avLst/>
          </a:prstGeom>
        </p:spPr>
        <p:txBody>
          <a:bodyPr vert="horz" wrap="square" lIns="0" tIns="12065" rIns="0" bIns="0" rtlCol="0">
            <a:spAutoFit/>
          </a:bodyPr>
          <a:lstStyle/>
          <a:p>
            <a:pPr marL="12700">
              <a:lnSpc>
                <a:spcPct val="100000"/>
              </a:lnSpc>
              <a:spcBef>
                <a:spcPts val="95"/>
              </a:spcBef>
            </a:pPr>
            <a:r>
              <a:rPr sz="2200" b="1" dirty="0">
                <a:latin typeface="Calibri"/>
                <a:cs typeface="Calibri"/>
              </a:rPr>
              <a:t>Bar</a:t>
            </a:r>
            <a:r>
              <a:rPr sz="2200" spc="-85" dirty="0">
                <a:latin typeface="Times New Roman"/>
                <a:cs typeface="Times New Roman"/>
              </a:rPr>
              <a:t> </a:t>
            </a:r>
            <a:r>
              <a:rPr sz="2200" b="1" spc="-10" dirty="0">
                <a:latin typeface="Calibri"/>
                <a:cs typeface="Calibri"/>
              </a:rPr>
              <a:t>Chart</a:t>
            </a:r>
            <a:endParaRPr sz="2200">
              <a:latin typeface="Calibri"/>
              <a:cs typeface="Calibri"/>
            </a:endParaRPr>
          </a:p>
          <a:p>
            <a:pPr marL="355600" marR="5080" indent="-342900">
              <a:lnSpc>
                <a:spcPct val="80000"/>
              </a:lnSpc>
              <a:spcBef>
                <a:spcPts val="530"/>
              </a:spcBef>
            </a:pPr>
            <a:r>
              <a:rPr sz="2200" dirty="0">
                <a:latin typeface="Calibri"/>
                <a:cs typeface="Calibri"/>
              </a:rPr>
              <a:t>A</a:t>
            </a:r>
            <a:r>
              <a:rPr sz="2200" spc="-60" dirty="0">
                <a:latin typeface="Times New Roman"/>
                <a:cs typeface="Times New Roman"/>
              </a:rPr>
              <a:t> </a:t>
            </a:r>
            <a:r>
              <a:rPr sz="2200" dirty="0">
                <a:latin typeface="Calibri"/>
                <a:cs typeface="Calibri"/>
              </a:rPr>
              <a:t>bar</a:t>
            </a:r>
            <a:r>
              <a:rPr sz="2200" spc="-75" dirty="0">
                <a:latin typeface="Times New Roman"/>
                <a:cs typeface="Times New Roman"/>
              </a:rPr>
              <a:t> </a:t>
            </a:r>
            <a:r>
              <a:rPr sz="2200" dirty="0">
                <a:latin typeface="Calibri"/>
                <a:cs typeface="Calibri"/>
              </a:rPr>
              <a:t>plot</a:t>
            </a:r>
            <a:r>
              <a:rPr sz="2200" spc="-60" dirty="0">
                <a:latin typeface="Times New Roman"/>
                <a:cs typeface="Times New Roman"/>
              </a:rPr>
              <a:t> </a:t>
            </a:r>
            <a:r>
              <a:rPr sz="2200" dirty="0">
                <a:latin typeface="Calibri"/>
                <a:cs typeface="Calibri"/>
              </a:rPr>
              <a:t>or</a:t>
            </a:r>
            <a:r>
              <a:rPr sz="2200" spc="-60" dirty="0">
                <a:latin typeface="Times New Roman"/>
                <a:cs typeface="Times New Roman"/>
              </a:rPr>
              <a:t> </a:t>
            </a:r>
            <a:r>
              <a:rPr sz="2200" dirty="0">
                <a:latin typeface="Calibri"/>
                <a:cs typeface="Calibri"/>
              </a:rPr>
              <a:t>bar</a:t>
            </a:r>
            <a:r>
              <a:rPr sz="2200" spc="-65" dirty="0">
                <a:latin typeface="Times New Roman"/>
                <a:cs typeface="Times New Roman"/>
              </a:rPr>
              <a:t> </a:t>
            </a:r>
            <a:r>
              <a:rPr sz="2200" dirty="0">
                <a:latin typeface="Calibri"/>
                <a:cs typeface="Calibri"/>
              </a:rPr>
              <a:t>chart</a:t>
            </a:r>
            <a:r>
              <a:rPr sz="2200" spc="-65" dirty="0">
                <a:latin typeface="Times New Roman"/>
                <a:cs typeface="Times New Roman"/>
              </a:rPr>
              <a:t> </a:t>
            </a:r>
            <a:r>
              <a:rPr sz="2200" dirty="0">
                <a:latin typeface="Calibri"/>
                <a:cs typeface="Calibri"/>
              </a:rPr>
              <a:t>is</a:t>
            </a:r>
            <a:r>
              <a:rPr sz="2200" spc="-60" dirty="0">
                <a:latin typeface="Times New Roman"/>
                <a:cs typeface="Times New Roman"/>
              </a:rPr>
              <a:t> </a:t>
            </a:r>
            <a:r>
              <a:rPr sz="2200" dirty="0">
                <a:latin typeface="Calibri"/>
                <a:cs typeface="Calibri"/>
              </a:rPr>
              <a:t>a</a:t>
            </a:r>
            <a:r>
              <a:rPr sz="2200" spc="-65" dirty="0">
                <a:latin typeface="Times New Roman"/>
                <a:cs typeface="Times New Roman"/>
              </a:rPr>
              <a:t> </a:t>
            </a:r>
            <a:r>
              <a:rPr sz="2200" spc="-20" dirty="0">
                <a:latin typeface="Calibri"/>
                <a:cs typeface="Calibri"/>
              </a:rPr>
              <a:t>graph</a:t>
            </a:r>
            <a:r>
              <a:rPr sz="2200" spc="-20" dirty="0">
                <a:latin typeface="Times New Roman"/>
                <a:cs typeface="Times New Roman"/>
              </a:rPr>
              <a:t> </a:t>
            </a:r>
            <a:r>
              <a:rPr sz="2200" dirty="0">
                <a:latin typeface="Calibri"/>
                <a:cs typeface="Calibri"/>
              </a:rPr>
              <a:t>that</a:t>
            </a:r>
            <a:r>
              <a:rPr sz="2200" spc="-80" dirty="0">
                <a:latin typeface="Times New Roman"/>
                <a:cs typeface="Times New Roman"/>
              </a:rPr>
              <a:t> </a:t>
            </a:r>
            <a:r>
              <a:rPr sz="2200" spc="-20" dirty="0">
                <a:latin typeface="Calibri"/>
                <a:cs typeface="Calibri"/>
              </a:rPr>
              <a:t>represents</a:t>
            </a:r>
            <a:r>
              <a:rPr sz="2200" spc="-75" dirty="0">
                <a:latin typeface="Times New Roman"/>
                <a:cs typeface="Times New Roman"/>
              </a:rPr>
              <a:t> </a:t>
            </a:r>
            <a:r>
              <a:rPr sz="2200" dirty="0">
                <a:latin typeface="Calibri"/>
                <a:cs typeface="Calibri"/>
              </a:rPr>
              <a:t>the</a:t>
            </a:r>
            <a:r>
              <a:rPr sz="2200" spc="-70" dirty="0">
                <a:latin typeface="Times New Roman"/>
                <a:cs typeface="Times New Roman"/>
              </a:rPr>
              <a:t> </a:t>
            </a:r>
            <a:r>
              <a:rPr sz="2200" spc="-10" dirty="0">
                <a:latin typeface="Calibri"/>
                <a:cs typeface="Calibri"/>
              </a:rPr>
              <a:t>category</a:t>
            </a:r>
            <a:r>
              <a:rPr sz="2200" spc="-60" dirty="0">
                <a:latin typeface="Times New Roman"/>
                <a:cs typeface="Times New Roman"/>
              </a:rPr>
              <a:t> </a:t>
            </a:r>
            <a:r>
              <a:rPr sz="2200" spc="-25" dirty="0">
                <a:latin typeface="Calibri"/>
                <a:cs typeface="Calibri"/>
              </a:rPr>
              <a:t>of</a:t>
            </a:r>
            <a:r>
              <a:rPr sz="2200" spc="-25" dirty="0">
                <a:latin typeface="Times New Roman"/>
                <a:cs typeface="Times New Roman"/>
              </a:rPr>
              <a:t> </a:t>
            </a:r>
            <a:r>
              <a:rPr sz="2200" dirty="0">
                <a:latin typeface="Calibri"/>
                <a:cs typeface="Calibri"/>
              </a:rPr>
              <a:t>data</a:t>
            </a:r>
            <a:r>
              <a:rPr sz="2200" spc="-90" dirty="0">
                <a:latin typeface="Times New Roman"/>
                <a:cs typeface="Times New Roman"/>
              </a:rPr>
              <a:t> </a:t>
            </a:r>
            <a:r>
              <a:rPr sz="2200" dirty="0">
                <a:latin typeface="Calibri"/>
                <a:cs typeface="Calibri"/>
              </a:rPr>
              <a:t>with</a:t>
            </a:r>
            <a:r>
              <a:rPr sz="2200" spc="-85" dirty="0">
                <a:latin typeface="Times New Roman"/>
                <a:cs typeface="Times New Roman"/>
              </a:rPr>
              <a:t> </a:t>
            </a:r>
            <a:r>
              <a:rPr sz="2200" spc="-10" dirty="0">
                <a:latin typeface="Calibri"/>
                <a:cs typeface="Calibri"/>
              </a:rPr>
              <a:t>rectangular</a:t>
            </a:r>
            <a:r>
              <a:rPr sz="2200" spc="-90" dirty="0">
                <a:latin typeface="Times New Roman"/>
                <a:cs typeface="Times New Roman"/>
              </a:rPr>
              <a:t> </a:t>
            </a:r>
            <a:r>
              <a:rPr sz="2200" dirty="0">
                <a:latin typeface="Calibri"/>
                <a:cs typeface="Calibri"/>
              </a:rPr>
              <a:t>bars</a:t>
            </a:r>
            <a:r>
              <a:rPr sz="2200" spc="-95" dirty="0">
                <a:latin typeface="Times New Roman"/>
                <a:cs typeface="Times New Roman"/>
              </a:rPr>
              <a:t> </a:t>
            </a:r>
            <a:r>
              <a:rPr sz="2200" spc="-20" dirty="0">
                <a:latin typeface="Calibri"/>
                <a:cs typeface="Calibri"/>
              </a:rPr>
              <a:t>with</a:t>
            </a:r>
            <a:r>
              <a:rPr sz="2200" spc="-20" dirty="0">
                <a:latin typeface="Times New Roman"/>
                <a:cs typeface="Times New Roman"/>
              </a:rPr>
              <a:t> </a:t>
            </a:r>
            <a:r>
              <a:rPr sz="2200" spc="-10" dirty="0">
                <a:latin typeface="Calibri"/>
                <a:cs typeface="Calibri"/>
              </a:rPr>
              <a:t>lengths</a:t>
            </a:r>
            <a:r>
              <a:rPr sz="2200" spc="-90" dirty="0">
                <a:latin typeface="Times New Roman"/>
                <a:cs typeface="Times New Roman"/>
              </a:rPr>
              <a:t> </a:t>
            </a:r>
            <a:r>
              <a:rPr sz="2200" dirty="0">
                <a:latin typeface="Calibri"/>
                <a:cs typeface="Calibri"/>
              </a:rPr>
              <a:t>and</a:t>
            </a:r>
            <a:r>
              <a:rPr sz="2200" spc="-110" dirty="0">
                <a:latin typeface="Times New Roman"/>
                <a:cs typeface="Times New Roman"/>
              </a:rPr>
              <a:t> </a:t>
            </a:r>
            <a:r>
              <a:rPr sz="2200" dirty="0">
                <a:latin typeface="Calibri"/>
                <a:cs typeface="Calibri"/>
              </a:rPr>
              <a:t>heights</a:t>
            </a:r>
            <a:r>
              <a:rPr sz="2200" spc="-85" dirty="0">
                <a:latin typeface="Times New Roman"/>
                <a:cs typeface="Times New Roman"/>
              </a:rPr>
              <a:t> </a:t>
            </a:r>
            <a:r>
              <a:rPr sz="2200" dirty="0">
                <a:latin typeface="Calibri"/>
                <a:cs typeface="Calibri"/>
              </a:rPr>
              <a:t>that</a:t>
            </a:r>
            <a:r>
              <a:rPr sz="2200" spc="-100" dirty="0">
                <a:latin typeface="Times New Roman"/>
                <a:cs typeface="Times New Roman"/>
              </a:rPr>
              <a:t> </a:t>
            </a:r>
            <a:r>
              <a:rPr sz="2200" spc="-25" dirty="0">
                <a:latin typeface="Calibri"/>
                <a:cs typeface="Calibri"/>
              </a:rPr>
              <a:t>is</a:t>
            </a:r>
            <a:r>
              <a:rPr sz="2200" spc="-25" dirty="0">
                <a:latin typeface="Times New Roman"/>
                <a:cs typeface="Times New Roman"/>
              </a:rPr>
              <a:t> </a:t>
            </a:r>
            <a:r>
              <a:rPr sz="2200" spc="-10" dirty="0">
                <a:latin typeface="Calibri"/>
                <a:cs typeface="Calibri"/>
              </a:rPr>
              <a:t>proportional</a:t>
            </a:r>
            <a:r>
              <a:rPr sz="2200" spc="-105" dirty="0">
                <a:latin typeface="Times New Roman"/>
                <a:cs typeface="Times New Roman"/>
              </a:rPr>
              <a:t> </a:t>
            </a:r>
            <a:r>
              <a:rPr sz="2200" dirty="0">
                <a:latin typeface="Calibri"/>
                <a:cs typeface="Calibri"/>
              </a:rPr>
              <a:t>to</a:t>
            </a:r>
            <a:r>
              <a:rPr sz="2200" spc="-75" dirty="0">
                <a:latin typeface="Times New Roman"/>
                <a:cs typeface="Times New Roman"/>
              </a:rPr>
              <a:t> </a:t>
            </a:r>
            <a:r>
              <a:rPr sz="2200" dirty="0">
                <a:latin typeface="Calibri"/>
                <a:cs typeface="Calibri"/>
              </a:rPr>
              <a:t>the</a:t>
            </a:r>
            <a:r>
              <a:rPr sz="2200" spc="-70" dirty="0">
                <a:latin typeface="Times New Roman"/>
                <a:cs typeface="Times New Roman"/>
              </a:rPr>
              <a:t> </a:t>
            </a:r>
            <a:r>
              <a:rPr sz="2200" dirty="0">
                <a:latin typeface="Calibri"/>
                <a:cs typeface="Calibri"/>
              </a:rPr>
              <a:t>values</a:t>
            </a:r>
            <a:r>
              <a:rPr sz="2200" spc="-80" dirty="0">
                <a:latin typeface="Times New Roman"/>
                <a:cs typeface="Times New Roman"/>
              </a:rPr>
              <a:t> </a:t>
            </a:r>
            <a:r>
              <a:rPr sz="2200" spc="-10" dirty="0">
                <a:latin typeface="Calibri"/>
                <a:cs typeface="Calibri"/>
              </a:rPr>
              <a:t>which</a:t>
            </a:r>
            <a:r>
              <a:rPr sz="2200" spc="-10" dirty="0">
                <a:latin typeface="Times New Roman"/>
                <a:cs typeface="Times New Roman"/>
              </a:rPr>
              <a:t> </a:t>
            </a:r>
            <a:r>
              <a:rPr sz="2200" dirty="0">
                <a:latin typeface="Calibri"/>
                <a:cs typeface="Calibri"/>
              </a:rPr>
              <a:t>they</a:t>
            </a:r>
            <a:r>
              <a:rPr sz="2200" spc="-75" dirty="0">
                <a:latin typeface="Times New Roman"/>
                <a:cs typeface="Times New Roman"/>
              </a:rPr>
              <a:t> </a:t>
            </a:r>
            <a:r>
              <a:rPr sz="2200" spc="-10" dirty="0">
                <a:latin typeface="Calibri"/>
                <a:cs typeface="Calibri"/>
              </a:rPr>
              <a:t>represent.</a:t>
            </a:r>
            <a:r>
              <a:rPr sz="2200" spc="-90" dirty="0">
                <a:latin typeface="Times New Roman"/>
                <a:cs typeface="Times New Roman"/>
              </a:rPr>
              <a:t> </a:t>
            </a:r>
            <a:r>
              <a:rPr sz="2200" dirty="0">
                <a:latin typeface="Calibri"/>
                <a:cs typeface="Calibri"/>
              </a:rPr>
              <a:t>It</a:t>
            </a:r>
            <a:r>
              <a:rPr sz="2200" spc="-90" dirty="0">
                <a:latin typeface="Times New Roman"/>
                <a:cs typeface="Times New Roman"/>
              </a:rPr>
              <a:t> </a:t>
            </a:r>
            <a:r>
              <a:rPr sz="2200" dirty="0">
                <a:latin typeface="Calibri"/>
                <a:cs typeface="Calibri"/>
              </a:rPr>
              <a:t>can</a:t>
            </a:r>
            <a:r>
              <a:rPr sz="2200" spc="-90" dirty="0">
                <a:latin typeface="Times New Roman"/>
                <a:cs typeface="Times New Roman"/>
              </a:rPr>
              <a:t> </a:t>
            </a:r>
            <a:r>
              <a:rPr sz="2200" dirty="0">
                <a:latin typeface="Calibri"/>
                <a:cs typeface="Calibri"/>
              </a:rPr>
              <a:t>be</a:t>
            </a:r>
            <a:r>
              <a:rPr sz="2200" spc="-75" dirty="0">
                <a:latin typeface="Times New Roman"/>
                <a:cs typeface="Times New Roman"/>
              </a:rPr>
              <a:t> </a:t>
            </a:r>
            <a:r>
              <a:rPr sz="2200" spc="-10" dirty="0">
                <a:latin typeface="Calibri"/>
                <a:cs typeface="Calibri"/>
              </a:rPr>
              <a:t>created</a:t>
            </a:r>
            <a:r>
              <a:rPr sz="2200" spc="-10" dirty="0">
                <a:latin typeface="Times New Roman"/>
                <a:cs typeface="Times New Roman"/>
              </a:rPr>
              <a:t> </a:t>
            </a:r>
            <a:r>
              <a:rPr sz="2200" dirty="0">
                <a:latin typeface="Calibri"/>
                <a:cs typeface="Calibri"/>
              </a:rPr>
              <a:t>using</a:t>
            </a:r>
            <a:r>
              <a:rPr sz="2200" spc="-95" dirty="0">
                <a:latin typeface="Times New Roman"/>
                <a:cs typeface="Times New Roman"/>
              </a:rPr>
              <a:t> </a:t>
            </a:r>
            <a:r>
              <a:rPr sz="2200" dirty="0">
                <a:latin typeface="Calibri"/>
                <a:cs typeface="Calibri"/>
              </a:rPr>
              <a:t>the</a:t>
            </a:r>
            <a:r>
              <a:rPr sz="2200" spc="-70" dirty="0">
                <a:latin typeface="Times New Roman"/>
                <a:cs typeface="Times New Roman"/>
              </a:rPr>
              <a:t> </a:t>
            </a:r>
            <a:r>
              <a:rPr sz="2200" dirty="0">
                <a:latin typeface="Calibri"/>
                <a:cs typeface="Calibri"/>
              </a:rPr>
              <a:t>bar()</a:t>
            </a:r>
            <a:r>
              <a:rPr sz="2200" spc="-100" dirty="0">
                <a:latin typeface="Times New Roman"/>
                <a:cs typeface="Times New Roman"/>
              </a:rPr>
              <a:t> </a:t>
            </a:r>
            <a:r>
              <a:rPr sz="2200" spc="-10" dirty="0">
                <a:latin typeface="Calibri"/>
                <a:cs typeface="Calibri"/>
              </a:rPr>
              <a:t>method.</a:t>
            </a:r>
            <a:endParaRPr sz="2200">
              <a:latin typeface="Calibri"/>
              <a:cs typeface="Calibri"/>
            </a:endParaRPr>
          </a:p>
        </p:txBody>
      </p:sp>
      <p:sp>
        <p:nvSpPr>
          <p:cNvPr id="3" name="object 3"/>
          <p:cNvSpPr txBox="1"/>
          <p:nvPr/>
        </p:nvSpPr>
        <p:spPr>
          <a:xfrm>
            <a:off x="231140" y="2571107"/>
            <a:ext cx="1084580" cy="360680"/>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Example:</a:t>
            </a:r>
            <a:endParaRPr sz="2200">
              <a:latin typeface="Calibri"/>
              <a:cs typeface="Calibri"/>
            </a:endParaRPr>
          </a:p>
        </p:txBody>
      </p:sp>
      <p:sp>
        <p:nvSpPr>
          <p:cNvPr id="4" name="object 4"/>
          <p:cNvSpPr txBox="1"/>
          <p:nvPr/>
        </p:nvSpPr>
        <p:spPr>
          <a:xfrm>
            <a:off x="231140" y="3241621"/>
            <a:ext cx="3500120" cy="695960"/>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import</a:t>
            </a:r>
            <a:r>
              <a:rPr sz="2200" spc="-85" dirty="0">
                <a:latin typeface="Times New Roman"/>
                <a:cs typeface="Times New Roman"/>
              </a:rPr>
              <a:t> </a:t>
            </a:r>
            <a:r>
              <a:rPr sz="2200" dirty="0">
                <a:latin typeface="Calibri"/>
                <a:cs typeface="Calibri"/>
              </a:rPr>
              <a:t>pandas</a:t>
            </a:r>
            <a:r>
              <a:rPr sz="2200" spc="-105" dirty="0">
                <a:latin typeface="Times New Roman"/>
                <a:cs typeface="Times New Roman"/>
              </a:rPr>
              <a:t> </a:t>
            </a:r>
            <a:r>
              <a:rPr sz="2200" dirty="0">
                <a:latin typeface="Calibri"/>
                <a:cs typeface="Calibri"/>
              </a:rPr>
              <a:t>as</a:t>
            </a:r>
            <a:r>
              <a:rPr sz="2200" spc="-85" dirty="0">
                <a:latin typeface="Times New Roman"/>
                <a:cs typeface="Times New Roman"/>
              </a:rPr>
              <a:t> </a:t>
            </a:r>
            <a:r>
              <a:rPr sz="2200" spc="-25" dirty="0">
                <a:latin typeface="Calibri"/>
                <a:cs typeface="Calibri"/>
              </a:rPr>
              <a:t>pd</a:t>
            </a:r>
            <a:endParaRPr sz="2200">
              <a:latin typeface="Calibri"/>
              <a:cs typeface="Calibri"/>
            </a:endParaRPr>
          </a:p>
          <a:p>
            <a:pPr marL="12700">
              <a:lnSpc>
                <a:spcPct val="100000"/>
              </a:lnSpc>
            </a:pPr>
            <a:r>
              <a:rPr sz="2200" dirty="0">
                <a:latin typeface="Calibri"/>
                <a:cs typeface="Calibri"/>
              </a:rPr>
              <a:t>import</a:t>
            </a:r>
            <a:r>
              <a:rPr sz="2200" spc="-70" dirty="0">
                <a:latin typeface="Times New Roman"/>
                <a:cs typeface="Times New Roman"/>
              </a:rPr>
              <a:t> </a:t>
            </a:r>
            <a:r>
              <a:rPr sz="2200" spc="-10" dirty="0">
                <a:latin typeface="Calibri"/>
                <a:cs typeface="Calibri"/>
              </a:rPr>
              <a:t>matplotlib.pyplot</a:t>
            </a:r>
            <a:r>
              <a:rPr sz="2200" spc="-65" dirty="0">
                <a:latin typeface="Times New Roman"/>
                <a:cs typeface="Times New Roman"/>
              </a:rPr>
              <a:t> </a:t>
            </a:r>
            <a:r>
              <a:rPr sz="2200" dirty="0">
                <a:latin typeface="Calibri"/>
                <a:cs typeface="Calibri"/>
              </a:rPr>
              <a:t>as</a:t>
            </a:r>
            <a:r>
              <a:rPr sz="2200" spc="-70" dirty="0">
                <a:latin typeface="Times New Roman"/>
                <a:cs typeface="Times New Roman"/>
              </a:rPr>
              <a:t> </a:t>
            </a:r>
            <a:r>
              <a:rPr sz="2200" spc="-25" dirty="0">
                <a:latin typeface="Calibri"/>
                <a:cs typeface="Calibri"/>
              </a:rPr>
              <a:t>plt</a:t>
            </a:r>
            <a:endParaRPr sz="2200">
              <a:latin typeface="Calibri"/>
              <a:cs typeface="Calibri"/>
            </a:endParaRPr>
          </a:p>
        </p:txBody>
      </p:sp>
      <p:sp>
        <p:nvSpPr>
          <p:cNvPr id="5" name="object 5"/>
          <p:cNvSpPr txBox="1"/>
          <p:nvPr/>
        </p:nvSpPr>
        <p:spPr>
          <a:xfrm>
            <a:off x="231140" y="4247767"/>
            <a:ext cx="3526790" cy="2038379"/>
          </a:xfrm>
          <a:prstGeom prst="rect">
            <a:avLst/>
          </a:prstGeom>
        </p:spPr>
        <p:txBody>
          <a:bodyPr vert="horz" wrap="square" lIns="0" tIns="12065" rIns="0" bIns="0" rtlCol="0">
            <a:spAutoFit/>
          </a:bodyPr>
          <a:lstStyle/>
          <a:p>
            <a:pPr marL="12700">
              <a:lnSpc>
                <a:spcPct val="100000"/>
              </a:lnSpc>
              <a:spcBef>
                <a:spcPts val="95"/>
              </a:spcBef>
            </a:pPr>
            <a:r>
              <a:rPr sz="2200" dirty="0">
                <a:latin typeface="Calibri"/>
                <a:cs typeface="Calibri"/>
              </a:rPr>
              <a:t>#</a:t>
            </a:r>
            <a:r>
              <a:rPr sz="2200" spc="-85" dirty="0">
                <a:latin typeface="Times New Roman"/>
                <a:cs typeface="Times New Roman"/>
              </a:rPr>
              <a:t> </a:t>
            </a:r>
            <a:r>
              <a:rPr sz="2200" dirty="0">
                <a:latin typeface="Calibri"/>
                <a:cs typeface="Calibri"/>
              </a:rPr>
              <a:t>reading</a:t>
            </a:r>
            <a:r>
              <a:rPr sz="2200" spc="-100" dirty="0">
                <a:latin typeface="Times New Roman"/>
                <a:cs typeface="Times New Roman"/>
              </a:rPr>
              <a:t> </a:t>
            </a:r>
            <a:r>
              <a:rPr sz="2200" dirty="0">
                <a:latin typeface="Calibri"/>
                <a:cs typeface="Calibri"/>
              </a:rPr>
              <a:t>the</a:t>
            </a:r>
            <a:r>
              <a:rPr sz="2200" spc="-75" dirty="0">
                <a:latin typeface="Times New Roman"/>
                <a:cs typeface="Times New Roman"/>
              </a:rPr>
              <a:t> </a:t>
            </a:r>
            <a:r>
              <a:rPr sz="2200" spc="-10" dirty="0">
                <a:latin typeface="Calibri"/>
                <a:cs typeface="Calibri"/>
              </a:rPr>
              <a:t>database</a:t>
            </a:r>
            <a:endParaRPr sz="2200" dirty="0">
              <a:latin typeface="Calibri"/>
              <a:cs typeface="Calibri"/>
            </a:endParaRPr>
          </a:p>
          <a:p>
            <a:pPr marL="12700">
              <a:lnSpc>
                <a:spcPct val="100000"/>
              </a:lnSpc>
              <a:spcBef>
                <a:spcPts val="5"/>
              </a:spcBef>
            </a:pPr>
            <a:r>
              <a:rPr sz="2200" dirty="0">
                <a:latin typeface="Calibri"/>
                <a:cs typeface="Calibri"/>
              </a:rPr>
              <a:t>data</a:t>
            </a:r>
            <a:r>
              <a:rPr sz="2200" spc="-95" dirty="0">
                <a:latin typeface="Times New Roman"/>
                <a:cs typeface="Times New Roman"/>
              </a:rPr>
              <a:t> </a:t>
            </a:r>
            <a:r>
              <a:rPr sz="2200" dirty="0">
                <a:latin typeface="Calibri"/>
                <a:cs typeface="Calibri"/>
              </a:rPr>
              <a:t>=</a:t>
            </a:r>
            <a:r>
              <a:rPr sz="2200" spc="-85" dirty="0">
                <a:latin typeface="Times New Roman"/>
                <a:cs typeface="Times New Roman"/>
              </a:rPr>
              <a:t> </a:t>
            </a:r>
            <a:r>
              <a:rPr sz="2200" spc="-10" dirty="0" err="1" smtClean="0">
                <a:latin typeface="Calibri"/>
                <a:cs typeface="Calibri"/>
              </a:rPr>
              <a:t>pd.read_</a:t>
            </a:r>
            <a:r>
              <a:rPr lang="en-US" sz="2200" spc="-10" dirty="0" err="1" smtClean="0">
                <a:latin typeface="Calibri"/>
                <a:cs typeface="Calibri"/>
              </a:rPr>
              <a:t>CSE</a:t>
            </a:r>
            <a:r>
              <a:rPr sz="2200" spc="-10" dirty="0" err="1" smtClean="0">
                <a:latin typeface="Calibri"/>
                <a:cs typeface="Calibri"/>
              </a:rPr>
              <a:t>v</a:t>
            </a:r>
            <a:r>
              <a:rPr sz="2200" spc="-10" dirty="0">
                <a:latin typeface="Calibri"/>
                <a:cs typeface="Calibri"/>
              </a:rPr>
              <a:t>("</a:t>
            </a:r>
            <a:r>
              <a:rPr sz="2200" spc="-10" dirty="0" err="1" smtClean="0">
                <a:latin typeface="Calibri"/>
                <a:cs typeface="Calibri"/>
              </a:rPr>
              <a:t>tips.</a:t>
            </a:r>
            <a:r>
              <a:rPr lang="en-US" sz="2200" spc="-10" dirty="0" err="1" smtClean="0">
                <a:latin typeface="Calibri"/>
                <a:cs typeface="Calibri"/>
              </a:rPr>
              <a:t>CSE</a:t>
            </a:r>
            <a:r>
              <a:rPr sz="2200" spc="-10" dirty="0" err="1" smtClean="0">
                <a:latin typeface="Calibri"/>
                <a:cs typeface="Calibri"/>
              </a:rPr>
              <a:t>v</a:t>
            </a:r>
            <a:r>
              <a:rPr sz="2200" spc="-10" dirty="0">
                <a:latin typeface="Calibri"/>
                <a:cs typeface="Calibri"/>
              </a:rPr>
              <a:t>")</a:t>
            </a:r>
            <a:endParaRPr sz="2200" dirty="0">
              <a:latin typeface="Calibri"/>
              <a:cs typeface="Calibri"/>
            </a:endParaRPr>
          </a:p>
          <a:p>
            <a:pPr marL="12700" marR="5080">
              <a:lnSpc>
                <a:spcPct val="100000"/>
              </a:lnSpc>
              <a:spcBef>
                <a:spcPts val="2640"/>
              </a:spcBef>
            </a:pPr>
            <a:r>
              <a:rPr sz="2200" dirty="0">
                <a:latin typeface="Calibri"/>
                <a:cs typeface="Calibri"/>
              </a:rPr>
              <a:t>#</a:t>
            </a:r>
            <a:r>
              <a:rPr sz="2200" spc="-75" dirty="0">
                <a:latin typeface="Times New Roman"/>
                <a:cs typeface="Times New Roman"/>
              </a:rPr>
              <a:t> </a:t>
            </a:r>
            <a:r>
              <a:rPr sz="2200" dirty="0">
                <a:latin typeface="Calibri"/>
                <a:cs typeface="Calibri"/>
              </a:rPr>
              <a:t>Bar</a:t>
            </a:r>
            <a:r>
              <a:rPr sz="2200" spc="-75" dirty="0">
                <a:latin typeface="Times New Roman"/>
                <a:cs typeface="Times New Roman"/>
              </a:rPr>
              <a:t> </a:t>
            </a:r>
            <a:r>
              <a:rPr sz="2200" dirty="0">
                <a:latin typeface="Calibri"/>
                <a:cs typeface="Calibri"/>
              </a:rPr>
              <a:t>chart</a:t>
            </a:r>
            <a:r>
              <a:rPr sz="2200" spc="-85" dirty="0">
                <a:latin typeface="Times New Roman"/>
                <a:cs typeface="Times New Roman"/>
              </a:rPr>
              <a:t> </a:t>
            </a:r>
            <a:r>
              <a:rPr sz="2200" dirty="0">
                <a:latin typeface="Calibri"/>
                <a:cs typeface="Calibri"/>
              </a:rPr>
              <a:t>with</a:t>
            </a:r>
            <a:r>
              <a:rPr sz="2200" spc="-75" dirty="0">
                <a:latin typeface="Times New Roman"/>
                <a:cs typeface="Times New Roman"/>
              </a:rPr>
              <a:t> </a:t>
            </a:r>
            <a:r>
              <a:rPr sz="2200" dirty="0">
                <a:latin typeface="Calibri"/>
                <a:cs typeface="Calibri"/>
              </a:rPr>
              <a:t>day</a:t>
            </a:r>
            <a:r>
              <a:rPr sz="2200" spc="-75" dirty="0">
                <a:latin typeface="Times New Roman"/>
                <a:cs typeface="Times New Roman"/>
              </a:rPr>
              <a:t> </a:t>
            </a:r>
            <a:r>
              <a:rPr sz="2200" spc="-10" dirty="0">
                <a:latin typeface="Calibri"/>
                <a:cs typeface="Calibri"/>
              </a:rPr>
              <a:t>against</a:t>
            </a:r>
            <a:r>
              <a:rPr sz="2200" spc="-95" dirty="0">
                <a:latin typeface="Times New Roman"/>
                <a:cs typeface="Times New Roman"/>
              </a:rPr>
              <a:t> </a:t>
            </a:r>
            <a:r>
              <a:rPr sz="2200" spc="-25" dirty="0">
                <a:latin typeface="Calibri"/>
                <a:cs typeface="Calibri"/>
              </a:rPr>
              <a:t>tip</a:t>
            </a:r>
            <a:r>
              <a:rPr sz="2200" spc="-25" dirty="0">
                <a:latin typeface="Times New Roman"/>
                <a:cs typeface="Times New Roman"/>
              </a:rPr>
              <a:t> </a:t>
            </a:r>
            <a:r>
              <a:rPr sz="2200" spc="-10" dirty="0">
                <a:latin typeface="Calibri"/>
                <a:cs typeface="Calibri"/>
              </a:rPr>
              <a:t>plt.bar(data['day'],</a:t>
            </a:r>
            <a:r>
              <a:rPr sz="2200" spc="-10" dirty="0">
                <a:latin typeface="Times New Roman"/>
                <a:cs typeface="Times New Roman"/>
              </a:rPr>
              <a:t> </a:t>
            </a:r>
            <a:r>
              <a:rPr sz="2200" spc="-10" dirty="0">
                <a:latin typeface="Calibri"/>
                <a:cs typeface="Calibri"/>
              </a:rPr>
              <a:t>data['tip'])</a:t>
            </a:r>
            <a:endParaRPr sz="2200" dirty="0">
              <a:latin typeface="Calibri"/>
              <a:cs typeface="Calibri"/>
            </a:endParaRPr>
          </a:p>
        </p:txBody>
      </p:sp>
      <p:sp>
        <p:nvSpPr>
          <p:cNvPr id="6" name="object 6"/>
          <p:cNvSpPr txBox="1"/>
          <p:nvPr/>
        </p:nvSpPr>
        <p:spPr>
          <a:xfrm>
            <a:off x="4727832" y="107681"/>
            <a:ext cx="2305050" cy="360680"/>
          </a:xfrm>
          <a:prstGeom prst="rect">
            <a:avLst/>
          </a:prstGeom>
        </p:spPr>
        <p:txBody>
          <a:bodyPr vert="horz" wrap="square" lIns="0" tIns="12065" rIns="0" bIns="0" rtlCol="0">
            <a:spAutoFit/>
          </a:bodyPr>
          <a:lstStyle/>
          <a:p>
            <a:pPr marL="12700">
              <a:lnSpc>
                <a:spcPct val="100000"/>
              </a:lnSpc>
              <a:spcBef>
                <a:spcPts val="95"/>
              </a:spcBef>
            </a:pPr>
            <a:r>
              <a:rPr sz="2200" spc="-10" dirty="0">
                <a:latin typeface="Calibri"/>
                <a:cs typeface="Calibri"/>
              </a:rPr>
              <a:t>plt.title("Bar</a:t>
            </a:r>
            <a:r>
              <a:rPr sz="2200" spc="-55" dirty="0">
                <a:latin typeface="Times New Roman"/>
                <a:cs typeface="Times New Roman"/>
              </a:rPr>
              <a:t> </a:t>
            </a:r>
            <a:r>
              <a:rPr sz="2200" spc="-10" dirty="0">
                <a:latin typeface="Calibri"/>
                <a:cs typeface="Calibri"/>
              </a:rPr>
              <a:t>Chart")</a:t>
            </a:r>
            <a:endParaRPr sz="2200">
              <a:latin typeface="Calibri"/>
              <a:cs typeface="Calibri"/>
            </a:endParaRPr>
          </a:p>
        </p:txBody>
      </p:sp>
      <p:sp>
        <p:nvSpPr>
          <p:cNvPr id="7" name="object 7"/>
          <p:cNvSpPr txBox="1"/>
          <p:nvPr/>
        </p:nvSpPr>
        <p:spPr>
          <a:xfrm>
            <a:off x="4727832" y="778505"/>
            <a:ext cx="3079750" cy="1031240"/>
          </a:xfrm>
          <a:prstGeom prst="rect">
            <a:avLst/>
          </a:prstGeom>
        </p:spPr>
        <p:txBody>
          <a:bodyPr vert="horz" wrap="square" lIns="0" tIns="12065" rIns="0" bIns="0" rtlCol="0">
            <a:spAutoFit/>
          </a:bodyPr>
          <a:lstStyle/>
          <a:p>
            <a:pPr marL="12700" marR="5080">
              <a:lnSpc>
                <a:spcPct val="100000"/>
              </a:lnSpc>
              <a:spcBef>
                <a:spcPts val="95"/>
              </a:spcBef>
            </a:pPr>
            <a:r>
              <a:rPr sz="2200" dirty="0">
                <a:latin typeface="Calibri"/>
                <a:cs typeface="Calibri"/>
              </a:rPr>
              <a:t>#</a:t>
            </a:r>
            <a:r>
              <a:rPr sz="2200" spc="-75" dirty="0">
                <a:latin typeface="Times New Roman"/>
                <a:cs typeface="Times New Roman"/>
              </a:rPr>
              <a:t> </a:t>
            </a:r>
            <a:r>
              <a:rPr sz="2200" spc="-10" dirty="0">
                <a:latin typeface="Calibri"/>
                <a:cs typeface="Calibri"/>
              </a:rPr>
              <a:t>Setting</a:t>
            </a:r>
            <a:r>
              <a:rPr sz="2200" spc="-60" dirty="0">
                <a:latin typeface="Times New Roman"/>
                <a:cs typeface="Times New Roman"/>
              </a:rPr>
              <a:t> </a:t>
            </a:r>
            <a:r>
              <a:rPr sz="2200" dirty="0">
                <a:latin typeface="Calibri"/>
                <a:cs typeface="Calibri"/>
              </a:rPr>
              <a:t>the</a:t>
            </a:r>
            <a:r>
              <a:rPr sz="2200" spc="-60" dirty="0">
                <a:latin typeface="Times New Roman"/>
                <a:cs typeface="Times New Roman"/>
              </a:rPr>
              <a:t> </a:t>
            </a:r>
            <a:r>
              <a:rPr sz="2200" dirty="0">
                <a:latin typeface="Calibri"/>
                <a:cs typeface="Calibri"/>
              </a:rPr>
              <a:t>X</a:t>
            </a:r>
            <a:r>
              <a:rPr sz="2200" spc="-70" dirty="0">
                <a:latin typeface="Times New Roman"/>
                <a:cs typeface="Times New Roman"/>
              </a:rPr>
              <a:t> </a:t>
            </a:r>
            <a:r>
              <a:rPr sz="2200" dirty="0">
                <a:latin typeface="Calibri"/>
                <a:cs typeface="Calibri"/>
              </a:rPr>
              <a:t>and</a:t>
            </a:r>
            <a:r>
              <a:rPr sz="2200" spc="-70" dirty="0">
                <a:latin typeface="Times New Roman"/>
                <a:cs typeface="Times New Roman"/>
              </a:rPr>
              <a:t> </a:t>
            </a:r>
            <a:r>
              <a:rPr sz="2200" dirty="0">
                <a:latin typeface="Calibri"/>
                <a:cs typeface="Calibri"/>
              </a:rPr>
              <a:t>Y</a:t>
            </a:r>
            <a:r>
              <a:rPr sz="2200" spc="-60" dirty="0">
                <a:latin typeface="Times New Roman"/>
                <a:cs typeface="Times New Roman"/>
              </a:rPr>
              <a:t> </a:t>
            </a:r>
            <a:r>
              <a:rPr sz="2200" spc="-10" dirty="0">
                <a:latin typeface="Calibri"/>
                <a:cs typeface="Calibri"/>
              </a:rPr>
              <a:t>labels</a:t>
            </a:r>
            <a:r>
              <a:rPr sz="2200" spc="-10" dirty="0">
                <a:latin typeface="Times New Roman"/>
                <a:cs typeface="Times New Roman"/>
              </a:rPr>
              <a:t> </a:t>
            </a:r>
            <a:r>
              <a:rPr sz="2200" spc="-10" dirty="0">
                <a:latin typeface="Calibri"/>
                <a:cs typeface="Calibri"/>
              </a:rPr>
              <a:t>plt.xlabel('Day')</a:t>
            </a:r>
            <a:r>
              <a:rPr sz="2200" spc="-10" dirty="0">
                <a:latin typeface="Times New Roman"/>
                <a:cs typeface="Times New Roman"/>
              </a:rPr>
              <a:t> </a:t>
            </a:r>
            <a:r>
              <a:rPr sz="2200" spc="-10" dirty="0">
                <a:latin typeface="Calibri"/>
                <a:cs typeface="Calibri"/>
              </a:rPr>
              <a:t>plt.ylabel('Tip')</a:t>
            </a:r>
            <a:endParaRPr sz="2200">
              <a:latin typeface="Calibri"/>
              <a:cs typeface="Calibri"/>
            </a:endParaRPr>
          </a:p>
        </p:txBody>
      </p:sp>
      <p:sp>
        <p:nvSpPr>
          <p:cNvPr id="8" name="object 8"/>
          <p:cNvSpPr txBox="1"/>
          <p:nvPr/>
        </p:nvSpPr>
        <p:spPr>
          <a:xfrm>
            <a:off x="4727832" y="2120007"/>
            <a:ext cx="2401570" cy="695960"/>
          </a:xfrm>
          <a:prstGeom prst="rect">
            <a:avLst/>
          </a:prstGeom>
        </p:spPr>
        <p:txBody>
          <a:bodyPr vert="horz" wrap="square" lIns="0" tIns="12065" rIns="0" bIns="0" rtlCol="0">
            <a:spAutoFit/>
          </a:bodyPr>
          <a:lstStyle/>
          <a:p>
            <a:pPr marL="12700" marR="5080">
              <a:lnSpc>
                <a:spcPct val="100000"/>
              </a:lnSpc>
              <a:spcBef>
                <a:spcPts val="95"/>
              </a:spcBef>
            </a:pPr>
            <a:r>
              <a:rPr sz="2200" dirty="0">
                <a:latin typeface="Calibri"/>
                <a:cs typeface="Calibri"/>
              </a:rPr>
              <a:t>#</a:t>
            </a:r>
            <a:r>
              <a:rPr sz="2200" spc="-85" dirty="0">
                <a:latin typeface="Times New Roman"/>
                <a:cs typeface="Times New Roman"/>
              </a:rPr>
              <a:t> </a:t>
            </a:r>
            <a:r>
              <a:rPr sz="2200" dirty="0">
                <a:latin typeface="Calibri"/>
                <a:cs typeface="Calibri"/>
              </a:rPr>
              <a:t>Adding</a:t>
            </a:r>
            <a:r>
              <a:rPr sz="2200" spc="-90" dirty="0">
                <a:latin typeface="Times New Roman"/>
                <a:cs typeface="Times New Roman"/>
              </a:rPr>
              <a:t> </a:t>
            </a:r>
            <a:r>
              <a:rPr sz="2200" dirty="0">
                <a:latin typeface="Calibri"/>
                <a:cs typeface="Calibri"/>
              </a:rPr>
              <a:t>the</a:t>
            </a:r>
            <a:r>
              <a:rPr sz="2200" spc="-80" dirty="0">
                <a:latin typeface="Times New Roman"/>
                <a:cs typeface="Times New Roman"/>
              </a:rPr>
              <a:t> </a:t>
            </a:r>
            <a:r>
              <a:rPr sz="2200" spc="-10" dirty="0">
                <a:latin typeface="Calibri"/>
                <a:cs typeface="Calibri"/>
              </a:rPr>
              <a:t>legends</a:t>
            </a:r>
            <a:r>
              <a:rPr sz="2200" spc="-10" dirty="0">
                <a:latin typeface="Times New Roman"/>
                <a:cs typeface="Times New Roman"/>
              </a:rPr>
              <a:t> </a:t>
            </a:r>
            <a:r>
              <a:rPr sz="2200" spc="-10" dirty="0">
                <a:latin typeface="Calibri"/>
                <a:cs typeface="Calibri"/>
              </a:rPr>
              <a:t>plt.show()</a:t>
            </a:r>
            <a:endParaRPr sz="2200">
              <a:latin typeface="Calibri"/>
              <a:cs typeface="Calibri"/>
            </a:endParaRPr>
          </a:p>
        </p:txBody>
      </p:sp>
      <p:sp>
        <p:nvSpPr>
          <p:cNvPr id="9" name="object 9"/>
          <p:cNvSpPr txBox="1"/>
          <p:nvPr/>
        </p:nvSpPr>
        <p:spPr>
          <a:xfrm>
            <a:off x="4727832" y="3125796"/>
            <a:ext cx="932180" cy="360680"/>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Output:</a:t>
            </a:r>
            <a:endParaRPr sz="2200">
              <a:latin typeface="Calibri"/>
              <a:cs typeface="Calibri"/>
            </a:endParaRPr>
          </a:p>
        </p:txBody>
      </p:sp>
      <p:pic>
        <p:nvPicPr>
          <p:cNvPr id="10" name="object 10"/>
          <p:cNvPicPr/>
          <p:nvPr/>
        </p:nvPicPr>
        <p:blipFill>
          <a:blip r:embed="rId2" cstate="print"/>
          <a:stretch>
            <a:fillRect/>
          </a:stretch>
        </p:blipFill>
        <p:spPr>
          <a:xfrm>
            <a:off x="4781550" y="3838575"/>
            <a:ext cx="3533775" cy="2524125"/>
          </a:xfrm>
          <a:prstGeom prst="rect">
            <a:avLst/>
          </a:prstGeom>
        </p:spPr>
      </p:pic>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189986"/>
            <a:ext cx="1105535" cy="330835"/>
          </a:xfrm>
          <a:prstGeom prst="rect">
            <a:avLst/>
          </a:prstGeom>
        </p:spPr>
        <p:txBody>
          <a:bodyPr vert="horz" wrap="square" lIns="0" tIns="13335" rIns="0" bIns="0" rtlCol="0">
            <a:spAutoFit/>
          </a:bodyPr>
          <a:lstStyle/>
          <a:p>
            <a:pPr marL="12700">
              <a:lnSpc>
                <a:spcPct val="100000"/>
              </a:lnSpc>
              <a:spcBef>
                <a:spcPts val="105"/>
              </a:spcBef>
            </a:pPr>
            <a:r>
              <a:rPr sz="2000" b="1" spc="-10" dirty="0">
                <a:latin typeface="Calibri"/>
                <a:cs typeface="Calibri"/>
              </a:rPr>
              <a:t>Histogram</a:t>
            </a:r>
            <a:endParaRPr sz="2000">
              <a:latin typeface="Calibri"/>
              <a:cs typeface="Calibri"/>
            </a:endParaRPr>
          </a:p>
        </p:txBody>
      </p:sp>
      <p:sp>
        <p:nvSpPr>
          <p:cNvPr id="3" name="object 3"/>
          <p:cNvSpPr txBox="1"/>
          <p:nvPr/>
        </p:nvSpPr>
        <p:spPr>
          <a:xfrm>
            <a:off x="307340" y="494736"/>
            <a:ext cx="4056379" cy="3380104"/>
          </a:xfrm>
          <a:prstGeom prst="rect">
            <a:avLst/>
          </a:prstGeom>
        </p:spPr>
        <p:txBody>
          <a:bodyPr vert="horz" wrap="square" lIns="0" tIns="72390" rIns="0" bIns="0" rtlCol="0">
            <a:spAutoFit/>
          </a:bodyPr>
          <a:lstStyle/>
          <a:p>
            <a:pPr marL="355600" marR="78105" indent="-342900">
              <a:lnSpc>
                <a:spcPts val="1920"/>
              </a:lnSpc>
              <a:spcBef>
                <a:spcPts val="570"/>
              </a:spcBef>
              <a:buFont typeface="Microsoft Sans Serif"/>
              <a:buChar char="•"/>
              <a:tabLst>
                <a:tab pos="355600" algn="l"/>
              </a:tabLst>
            </a:pPr>
            <a:r>
              <a:rPr sz="2000" dirty="0">
                <a:latin typeface="Calibri"/>
                <a:cs typeface="Calibri"/>
              </a:rPr>
              <a:t>A</a:t>
            </a:r>
            <a:r>
              <a:rPr sz="2000" spc="-75" dirty="0">
                <a:latin typeface="Times New Roman"/>
                <a:cs typeface="Times New Roman"/>
              </a:rPr>
              <a:t> </a:t>
            </a:r>
            <a:r>
              <a:rPr sz="2000" spc="-10" dirty="0">
                <a:latin typeface="Calibri"/>
                <a:cs typeface="Calibri"/>
              </a:rPr>
              <a:t>histogram</a:t>
            </a:r>
            <a:r>
              <a:rPr sz="2000" spc="-70" dirty="0">
                <a:latin typeface="Times New Roman"/>
                <a:cs typeface="Times New Roman"/>
              </a:rPr>
              <a:t> </a:t>
            </a:r>
            <a:r>
              <a:rPr sz="2000" dirty="0">
                <a:latin typeface="Calibri"/>
                <a:cs typeface="Calibri"/>
              </a:rPr>
              <a:t>is</a:t>
            </a:r>
            <a:r>
              <a:rPr sz="2000" spc="-65" dirty="0">
                <a:latin typeface="Times New Roman"/>
                <a:cs typeface="Times New Roman"/>
              </a:rPr>
              <a:t> </a:t>
            </a:r>
            <a:r>
              <a:rPr sz="2000" spc="-10" dirty="0">
                <a:latin typeface="Calibri"/>
                <a:cs typeface="Calibri"/>
              </a:rPr>
              <a:t>basically</a:t>
            </a:r>
            <a:r>
              <a:rPr sz="2000" spc="-65" dirty="0">
                <a:latin typeface="Times New Roman"/>
                <a:cs typeface="Times New Roman"/>
              </a:rPr>
              <a:t> </a:t>
            </a:r>
            <a:r>
              <a:rPr sz="2000" dirty="0">
                <a:latin typeface="Calibri"/>
                <a:cs typeface="Calibri"/>
              </a:rPr>
              <a:t>used</a:t>
            </a:r>
            <a:r>
              <a:rPr sz="2000" spc="-65" dirty="0">
                <a:latin typeface="Times New Roman"/>
                <a:cs typeface="Times New Roman"/>
              </a:rPr>
              <a:t> </a:t>
            </a:r>
            <a:r>
              <a:rPr sz="2000" spc="-25" dirty="0">
                <a:latin typeface="Calibri"/>
                <a:cs typeface="Calibri"/>
              </a:rPr>
              <a:t>to</a:t>
            </a:r>
            <a:r>
              <a:rPr sz="2000" spc="-25" dirty="0">
                <a:latin typeface="Times New Roman"/>
                <a:cs typeface="Times New Roman"/>
              </a:rPr>
              <a:t> </a:t>
            </a:r>
            <a:r>
              <a:rPr sz="2000" spc="-10" dirty="0">
                <a:latin typeface="Calibri"/>
                <a:cs typeface="Calibri"/>
              </a:rPr>
              <a:t>represent</a:t>
            </a:r>
            <a:r>
              <a:rPr sz="2000" spc="-75" dirty="0">
                <a:latin typeface="Times New Roman"/>
                <a:cs typeface="Times New Roman"/>
              </a:rPr>
              <a:t> </a:t>
            </a:r>
            <a:r>
              <a:rPr sz="2000" dirty="0">
                <a:latin typeface="Calibri"/>
                <a:cs typeface="Calibri"/>
              </a:rPr>
              <a:t>data</a:t>
            </a:r>
            <a:r>
              <a:rPr sz="2000" spc="-85" dirty="0">
                <a:latin typeface="Times New Roman"/>
                <a:cs typeface="Times New Roman"/>
              </a:rPr>
              <a:t> </a:t>
            </a:r>
            <a:r>
              <a:rPr sz="2000" dirty="0">
                <a:latin typeface="Calibri"/>
                <a:cs typeface="Calibri"/>
              </a:rPr>
              <a:t>in</a:t>
            </a:r>
            <a:r>
              <a:rPr sz="2000" spc="-90" dirty="0">
                <a:latin typeface="Times New Roman"/>
                <a:cs typeface="Times New Roman"/>
              </a:rPr>
              <a:t> </a:t>
            </a:r>
            <a:r>
              <a:rPr sz="2000" dirty="0">
                <a:latin typeface="Calibri"/>
                <a:cs typeface="Calibri"/>
              </a:rPr>
              <a:t>the</a:t>
            </a:r>
            <a:r>
              <a:rPr sz="2000" spc="-95" dirty="0">
                <a:latin typeface="Times New Roman"/>
                <a:cs typeface="Times New Roman"/>
              </a:rPr>
              <a:t> </a:t>
            </a:r>
            <a:r>
              <a:rPr sz="2000" dirty="0">
                <a:latin typeface="Calibri"/>
                <a:cs typeface="Calibri"/>
              </a:rPr>
              <a:t>form</a:t>
            </a:r>
            <a:r>
              <a:rPr sz="2000" spc="-90" dirty="0">
                <a:latin typeface="Times New Roman"/>
                <a:cs typeface="Times New Roman"/>
              </a:rPr>
              <a:t> </a:t>
            </a:r>
            <a:r>
              <a:rPr sz="2000" dirty="0">
                <a:latin typeface="Calibri"/>
                <a:cs typeface="Calibri"/>
              </a:rPr>
              <a:t>of</a:t>
            </a:r>
            <a:r>
              <a:rPr sz="2000" spc="-85" dirty="0">
                <a:latin typeface="Times New Roman"/>
                <a:cs typeface="Times New Roman"/>
              </a:rPr>
              <a:t> </a:t>
            </a:r>
            <a:r>
              <a:rPr sz="2000" spc="-20" dirty="0">
                <a:latin typeface="Calibri"/>
                <a:cs typeface="Calibri"/>
              </a:rPr>
              <a:t>some</a:t>
            </a:r>
            <a:r>
              <a:rPr sz="2000" spc="-20" dirty="0">
                <a:latin typeface="Times New Roman"/>
                <a:cs typeface="Times New Roman"/>
              </a:rPr>
              <a:t> </a:t>
            </a:r>
            <a:r>
              <a:rPr sz="2000" spc="-10" dirty="0">
                <a:latin typeface="Calibri"/>
                <a:cs typeface="Calibri"/>
              </a:rPr>
              <a:t>groups.</a:t>
            </a:r>
            <a:endParaRPr sz="2000">
              <a:latin typeface="Calibri"/>
              <a:cs typeface="Calibri"/>
            </a:endParaRPr>
          </a:p>
          <a:p>
            <a:pPr marL="355600" marR="5080" indent="-342900">
              <a:lnSpc>
                <a:spcPct val="80000"/>
              </a:lnSpc>
              <a:spcBef>
                <a:spcPts val="495"/>
              </a:spcBef>
              <a:buFont typeface="Microsoft Sans Serif"/>
              <a:buChar char="•"/>
              <a:tabLst>
                <a:tab pos="355600" algn="l"/>
              </a:tabLst>
            </a:pPr>
            <a:r>
              <a:rPr sz="2000" dirty="0">
                <a:latin typeface="Calibri"/>
                <a:cs typeface="Calibri"/>
              </a:rPr>
              <a:t>It</a:t>
            </a:r>
            <a:r>
              <a:rPr sz="2000" spc="-75" dirty="0">
                <a:latin typeface="Times New Roman"/>
                <a:cs typeface="Times New Roman"/>
              </a:rPr>
              <a:t> </a:t>
            </a:r>
            <a:r>
              <a:rPr sz="2000" dirty="0">
                <a:latin typeface="Calibri"/>
                <a:cs typeface="Calibri"/>
              </a:rPr>
              <a:t>is</a:t>
            </a:r>
            <a:r>
              <a:rPr sz="2000" spc="-60" dirty="0">
                <a:latin typeface="Times New Roman"/>
                <a:cs typeface="Times New Roman"/>
              </a:rPr>
              <a:t> </a:t>
            </a:r>
            <a:r>
              <a:rPr sz="2000" dirty="0">
                <a:latin typeface="Calibri"/>
                <a:cs typeface="Calibri"/>
              </a:rPr>
              <a:t>a</a:t>
            </a:r>
            <a:r>
              <a:rPr sz="2000" spc="-60" dirty="0">
                <a:latin typeface="Times New Roman"/>
                <a:cs typeface="Times New Roman"/>
              </a:rPr>
              <a:t> </a:t>
            </a:r>
            <a:r>
              <a:rPr sz="2000" dirty="0">
                <a:latin typeface="Calibri"/>
                <a:cs typeface="Calibri"/>
              </a:rPr>
              <a:t>type</a:t>
            </a:r>
            <a:r>
              <a:rPr sz="2000" spc="-80" dirty="0">
                <a:latin typeface="Times New Roman"/>
                <a:cs typeface="Times New Roman"/>
              </a:rPr>
              <a:t> </a:t>
            </a:r>
            <a:r>
              <a:rPr sz="2000" dirty="0">
                <a:latin typeface="Calibri"/>
                <a:cs typeface="Calibri"/>
              </a:rPr>
              <a:t>of</a:t>
            </a:r>
            <a:r>
              <a:rPr sz="2000" spc="-70" dirty="0">
                <a:latin typeface="Times New Roman"/>
                <a:cs typeface="Times New Roman"/>
              </a:rPr>
              <a:t> </a:t>
            </a:r>
            <a:r>
              <a:rPr sz="2000" dirty="0">
                <a:latin typeface="Calibri"/>
                <a:cs typeface="Calibri"/>
              </a:rPr>
              <a:t>bar</a:t>
            </a:r>
            <a:r>
              <a:rPr sz="2000" spc="-65" dirty="0">
                <a:latin typeface="Times New Roman"/>
                <a:cs typeface="Times New Roman"/>
              </a:rPr>
              <a:t> </a:t>
            </a:r>
            <a:r>
              <a:rPr sz="2000" dirty="0">
                <a:latin typeface="Calibri"/>
                <a:cs typeface="Calibri"/>
              </a:rPr>
              <a:t>plot</a:t>
            </a:r>
            <a:r>
              <a:rPr sz="2000" spc="-75" dirty="0">
                <a:latin typeface="Times New Roman"/>
                <a:cs typeface="Times New Roman"/>
              </a:rPr>
              <a:t> </a:t>
            </a:r>
            <a:r>
              <a:rPr sz="2000" dirty="0">
                <a:latin typeface="Calibri"/>
                <a:cs typeface="Calibri"/>
              </a:rPr>
              <a:t>where</a:t>
            </a:r>
            <a:r>
              <a:rPr sz="2000" spc="-65" dirty="0">
                <a:latin typeface="Times New Roman"/>
                <a:cs typeface="Times New Roman"/>
              </a:rPr>
              <a:t> </a:t>
            </a:r>
            <a:r>
              <a:rPr sz="2000" dirty="0">
                <a:latin typeface="Calibri"/>
                <a:cs typeface="Calibri"/>
              </a:rPr>
              <a:t>the</a:t>
            </a:r>
            <a:r>
              <a:rPr sz="2000" spc="-65" dirty="0">
                <a:latin typeface="Times New Roman"/>
                <a:cs typeface="Times New Roman"/>
              </a:rPr>
              <a:t> </a:t>
            </a:r>
            <a:r>
              <a:rPr sz="2000" spc="-25" dirty="0">
                <a:latin typeface="Calibri"/>
                <a:cs typeface="Calibri"/>
              </a:rPr>
              <a:t>X-</a:t>
            </a:r>
            <a:r>
              <a:rPr sz="2000" spc="-25" dirty="0">
                <a:latin typeface="Times New Roman"/>
                <a:cs typeface="Times New Roman"/>
              </a:rPr>
              <a:t> </a:t>
            </a:r>
            <a:r>
              <a:rPr sz="2000" dirty="0">
                <a:latin typeface="Calibri"/>
                <a:cs typeface="Calibri"/>
              </a:rPr>
              <a:t>axis</a:t>
            </a:r>
            <a:r>
              <a:rPr sz="2000" spc="-80" dirty="0">
                <a:latin typeface="Times New Roman"/>
                <a:cs typeface="Times New Roman"/>
              </a:rPr>
              <a:t> </a:t>
            </a:r>
            <a:r>
              <a:rPr sz="2000" spc="-10" dirty="0">
                <a:latin typeface="Calibri"/>
                <a:cs typeface="Calibri"/>
              </a:rPr>
              <a:t>represents</a:t>
            </a:r>
            <a:r>
              <a:rPr sz="2000" spc="-60" dirty="0">
                <a:latin typeface="Times New Roman"/>
                <a:cs typeface="Times New Roman"/>
              </a:rPr>
              <a:t> </a:t>
            </a:r>
            <a:r>
              <a:rPr sz="2000" dirty="0">
                <a:latin typeface="Calibri"/>
                <a:cs typeface="Calibri"/>
              </a:rPr>
              <a:t>the</a:t>
            </a:r>
            <a:r>
              <a:rPr sz="2000" spc="-85" dirty="0">
                <a:latin typeface="Times New Roman"/>
                <a:cs typeface="Times New Roman"/>
              </a:rPr>
              <a:t> </a:t>
            </a:r>
            <a:r>
              <a:rPr sz="2000" dirty="0">
                <a:latin typeface="Calibri"/>
                <a:cs typeface="Calibri"/>
              </a:rPr>
              <a:t>bin</a:t>
            </a:r>
            <a:r>
              <a:rPr sz="2000" spc="-90" dirty="0">
                <a:latin typeface="Times New Roman"/>
                <a:cs typeface="Times New Roman"/>
              </a:rPr>
              <a:t> </a:t>
            </a:r>
            <a:r>
              <a:rPr sz="2000" spc="-20" dirty="0">
                <a:latin typeface="Calibri"/>
                <a:cs typeface="Calibri"/>
              </a:rPr>
              <a:t>ranges</a:t>
            </a:r>
            <a:r>
              <a:rPr sz="2000" spc="-105" dirty="0">
                <a:latin typeface="Times New Roman"/>
                <a:cs typeface="Times New Roman"/>
              </a:rPr>
              <a:t> </a:t>
            </a:r>
            <a:r>
              <a:rPr sz="2000" spc="-10" dirty="0">
                <a:latin typeface="Calibri"/>
                <a:cs typeface="Calibri"/>
              </a:rPr>
              <a:t>while</a:t>
            </a:r>
            <a:r>
              <a:rPr sz="2000" spc="-10" dirty="0">
                <a:latin typeface="Times New Roman"/>
                <a:cs typeface="Times New Roman"/>
              </a:rPr>
              <a:t> </a:t>
            </a:r>
            <a:r>
              <a:rPr sz="2000" dirty="0">
                <a:latin typeface="Calibri"/>
                <a:cs typeface="Calibri"/>
              </a:rPr>
              <a:t>the</a:t>
            </a:r>
            <a:r>
              <a:rPr sz="2000" spc="-95" dirty="0">
                <a:latin typeface="Times New Roman"/>
                <a:cs typeface="Times New Roman"/>
              </a:rPr>
              <a:t> </a:t>
            </a:r>
            <a:r>
              <a:rPr sz="2000" spc="-10" dirty="0">
                <a:latin typeface="Calibri"/>
                <a:cs typeface="Calibri"/>
              </a:rPr>
              <a:t>Y-</a:t>
            </a:r>
            <a:r>
              <a:rPr sz="2000" dirty="0">
                <a:latin typeface="Calibri"/>
                <a:cs typeface="Calibri"/>
              </a:rPr>
              <a:t>axis</a:t>
            </a:r>
            <a:r>
              <a:rPr sz="2000" spc="-85" dirty="0">
                <a:latin typeface="Times New Roman"/>
                <a:cs typeface="Times New Roman"/>
              </a:rPr>
              <a:t> </a:t>
            </a:r>
            <a:r>
              <a:rPr sz="2000" dirty="0">
                <a:latin typeface="Calibri"/>
                <a:cs typeface="Calibri"/>
              </a:rPr>
              <a:t>gives</a:t>
            </a:r>
            <a:r>
              <a:rPr sz="2000" spc="-85" dirty="0">
                <a:latin typeface="Times New Roman"/>
                <a:cs typeface="Times New Roman"/>
              </a:rPr>
              <a:t> </a:t>
            </a:r>
            <a:r>
              <a:rPr sz="2000" spc="-10" dirty="0">
                <a:latin typeface="Calibri"/>
                <a:cs typeface="Calibri"/>
              </a:rPr>
              <a:t>information</a:t>
            </a:r>
            <a:r>
              <a:rPr sz="2000" spc="-95" dirty="0">
                <a:latin typeface="Times New Roman"/>
                <a:cs typeface="Times New Roman"/>
              </a:rPr>
              <a:t> </a:t>
            </a:r>
            <a:r>
              <a:rPr sz="2000" spc="-10" dirty="0">
                <a:latin typeface="Calibri"/>
                <a:cs typeface="Calibri"/>
              </a:rPr>
              <a:t>about</a:t>
            </a:r>
            <a:r>
              <a:rPr sz="2000" spc="-10" dirty="0">
                <a:latin typeface="Times New Roman"/>
                <a:cs typeface="Times New Roman"/>
              </a:rPr>
              <a:t> </a:t>
            </a:r>
            <a:r>
              <a:rPr sz="2000" spc="-10" dirty="0">
                <a:latin typeface="Calibri"/>
                <a:cs typeface="Calibri"/>
              </a:rPr>
              <a:t>frequency.</a:t>
            </a:r>
            <a:endParaRPr sz="2000">
              <a:latin typeface="Calibri"/>
              <a:cs typeface="Calibri"/>
            </a:endParaRPr>
          </a:p>
          <a:p>
            <a:pPr marL="355600" marR="8890" indent="-342900">
              <a:lnSpc>
                <a:spcPct val="80000"/>
              </a:lnSpc>
              <a:spcBef>
                <a:spcPts val="480"/>
              </a:spcBef>
              <a:buFont typeface="Microsoft Sans Serif"/>
              <a:buChar char="•"/>
              <a:tabLst>
                <a:tab pos="355600" algn="l"/>
              </a:tabLst>
            </a:pPr>
            <a:r>
              <a:rPr sz="2000" dirty="0">
                <a:latin typeface="Calibri"/>
                <a:cs typeface="Calibri"/>
              </a:rPr>
              <a:t>The</a:t>
            </a:r>
            <a:r>
              <a:rPr sz="2000" spc="-80" dirty="0">
                <a:latin typeface="Times New Roman"/>
                <a:cs typeface="Times New Roman"/>
              </a:rPr>
              <a:t> </a:t>
            </a:r>
            <a:r>
              <a:rPr sz="2000" dirty="0">
                <a:latin typeface="Calibri"/>
                <a:cs typeface="Calibri"/>
              </a:rPr>
              <a:t>hist()</a:t>
            </a:r>
            <a:r>
              <a:rPr sz="2000" spc="-70" dirty="0">
                <a:latin typeface="Times New Roman"/>
                <a:cs typeface="Times New Roman"/>
              </a:rPr>
              <a:t> </a:t>
            </a:r>
            <a:r>
              <a:rPr sz="2000" dirty="0">
                <a:latin typeface="Calibri"/>
                <a:cs typeface="Calibri"/>
              </a:rPr>
              <a:t>function</a:t>
            </a:r>
            <a:r>
              <a:rPr sz="2000" spc="-100" dirty="0">
                <a:latin typeface="Times New Roman"/>
                <a:cs typeface="Times New Roman"/>
              </a:rPr>
              <a:t> </a:t>
            </a:r>
            <a:r>
              <a:rPr sz="2000" dirty="0">
                <a:latin typeface="Calibri"/>
                <a:cs typeface="Calibri"/>
              </a:rPr>
              <a:t>is</a:t>
            </a:r>
            <a:r>
              <a:rPr sz="2000" spc="-75" dirty="0">
                <a:latin typeface="Times New Roman"/>
                <a:cs typeface="Times New Roman"/>
              </a:rPr>
              <a:t> </a:t>
            </a:r>
            <a:r>
              <a:rPr sz="2000" dirty="0">
                <a:latin typeface="Calibri"/>
                <a:cs typeface="Calibri"/>
              </a:rPr>
              <a:t>used</a:t>
            </a:r>
            <a:r>
              <a:rPr sz="2000" spc="-80" dirty="0">
                <a:latin typeface="Times New Roman"/>
                <a:cs typeface="Times New Roman"/>
              </a:rPr>
              <a:t> </a:t>
            </a:r>
            <a:r>
              <a:rPr sz="2000" spc="-25" dirty="0">
                <a:latin typeface="Calibri"/>
                <a:cs typeface="Calibri"/>
              </a:rPr>
              <a:t>to</a:t>
            </a:r>
            <a:r>
              <a:rPr sz="2000" spc="-25" dirty="0">
                <a:latin typeface="Times New Roman"/>
                <a:cs typeface="Times New Roman"/>
              </a:rPr>
              <a:t> </a:t>
            </a:r>
            <a:r>
              <a:rPr sz="2000" dirty="0">
                <a:latin typeface="Calibri"/>
                <a:cs typeface="Calibri"/>
              </a:rPr>
              <a:t>compute</a:t>
            </a:r>
            <a:r>
              <a:rPr sz="2000" spc="-95" dirty="0">
                <a:latin typeface="Times New Roman"/>
                <a:cs typeface="Times New Roman"/>
              </a:rPr>
              <a:t> </a:t>
            </a:r>
            <a:r>
              <a:rPr sz="2000" dirty="0">
                <a:latin typeface="Calibri"/>
                <a:cs typeface="Calibri"/>
              </a:rPr>
              <a:t>and</a:t>
            </a:r>
            <a:r>
              <a:rPr sz="2000" spc="-95" dirty="0">
                <a:latin typeface="Times New Roman"/>
                <a:cs typeface="Times New Roman"/>
              </a:rPr>
              <a:t> </a:t>
            </a:r>
            <a:r>
              <a:rPr sz="2000" spc="-10" dirty="0">
                <a:latin typeface="Calibri"/>
                <a:cs typeface="Calibri"/>
              </a:rPr>
              <a:t>create</a:t>
            </a:r>
            <a:r>
              <a:rPr sz="2000" spc="-60" dirty="0">
                <a:latin typeface="Times New Roman"/>
                <a:cs typeface="Times New Roman"/>
              </a:rPr>
              <a:t> </a:t>
            </a:r>
            <a:r>
              <a:rPr sz="2000" dirty="0">
                <a:latin typeface="Calibri"/>
                <a:cs typeface="Calibri"/>
              </a:rPr>
              <a:t>a</a:t>
            </a:r>
            <a:r>
              <a:rPr sz="2000" spc="-95" dirty="0">
                <a:latin typeface="Times New Roman"/>
                <a:cs typeface="Times New Roman"/>
              </a:rPr>
              <a:t> </a:t>
            </a:r>
            <a:r>
              <a:rPr sz="2000" spc="-10" dirty="0">
                <a:latin typeface="Calibri"/>
                <a:cs typeface="Calibri"/>
              </a:rPr>
              <a:t>histogram.</a:t>
            </a:r>
            <a:r>
              <a:rPr sz="2000" spc="-85" dirty="0">
                <a:latin typeface="Times New Roman"/>
                <a:cs typeface="Times New Roman"/>
              </a:rPr>
              <a:t> </a:t>
            </a:r>
            <a:r>
              <a:rPr sz="2000" spc="-25" dirty="0">
                <a:latin typeface="Calibri"/>
                <a:cs typeface="Calibri"/>
              </a:rPr>
              <a:t>In</a:t>
            </a:r>
            <a:r>
              <a:rPr sz="2000" spc="-25" dirty="0">
                <a:latin typeface="Times New Roman"/>
                <a:cs typeface="Times New Roman"/>
              </a:rPr>
              <a:t> </a:t>
            </a:r>
            <a:r>
              <a:rPr sz="2000" spc="-10" dirty="0">
                <a:latin typeface="Calibri"/>
                <a:cs typeface="Calibri"/>
              </a:rPr>
              <a:t>histogram,</a:t>
            </a:r>
            <a:r>
              <a:rPr sz="2000" spc="-85" dirty="0">
                <a:latin typeface="Times New Roman"/>
                <a:cs typeface="Times New Roman"/>
              </a:rPr>
              <a:t> </a:t>
            </a:r>
            <a:r>
              <a:rPr sz="2000" dirty="0">
                <a:latin typeface="Calibri"/>
                <a:cs typeface="Calibri"/>
              </a:rPr>
              <a:t>if</a:t>
            </a:r>
            <a:r>
              <a:rPr sz="2000" spc="-85" dirty="0">
                <a:latin typeface="Times New Roman"/>
                <a:cs typeface="Times New Roman"/>
              </a:rPr>
              <a:t> </a:t>
            </a:r>
            <a:r>
              <a:rPr sz="2000" dirty="0">
                <a:latin typeface="Calibri"/>
                <a:cs typeface="Calibri"/>
              </a:rPr>
              <a:t>we</a:t>
            </a:r>
            <a:r>
              <a:rPr sz="2000" spc="-95" dirty="0">
                <a:latin typeface="Times New Roman"/>
                <a:cs typeface="Times New Roman"/>
              </a:rPr>
              <a:t> </a:t>
            </a:r>
            <a:r>
              <a:rPr sz="2000" dirty="0">
                <a:latin typeface="Calibri"/>
                <a:cs typeface="Calibri"/>
              </a:rPr>
              <a:t>pass</a:t>
            </a:r>
            <a:r>
              <a:rPr sz="2000" spc="-85" dirty="0">
                <a:latin typeface="Times New Roman"/>
                <a:cs typeface="Times New Roman"/>
              </a:rPr>
              <a:t> </a:t>
            </a:r>
            <a:r>
              <a:rPr sz="2000" spc="-10" dirty="0">
                <a:latin typeface="Calibri"/>
                <a:cs typeface="Calibri"/>
              </a:rPr>
              <a:t>categorical</a:t>
            </a:r>
            <a:r>
              <a:rPr sz="2000" spc="-10" dirty="0">
                <a:latin typeface="Times New Roman"/>
                <a:cs typeface="Times New Roman"/>
              </a:rPr>
              <a:t> </a:t>
            </a:r>
            <a:r>
              <a:rPr sz="2000" dirty="0">
                <a:latin typeface="Calibri"/>
                <a:cs typeface="Calibri"/>
              </a:rPr>
              <a:t>data</a:t>
            </a:r>
            <a:r>
              <a:rPr sz="2000" spc="-85" dirty="0">
                <a:latin typeface="Times New Roman"/>
                <a:cs typeface="Times New Roman"/>
              </a:rPr>
              <a:t> </a:t>
            </a:r>
            <a:r>
              <a:rPr sz="2000" dirty="0">
                <a:latin typeface="Calibri"/>
                <a:cs typeface="Calibri"/>
              </a:rPr>
              <a:t>then</a:t>
            </a:r>
            <a:r>
              <a:rPr sz="2000" spc="-85" dirty="0">
                <a:latin typeface="Times New Roman"/>
                <a:cs typeface="Times New Roman"/>
              </a:rPr>
              <a:t> </a:t>
            </a:r>
            <a:r>
              <a:rPr sz="2000" dirty="0">
                <a:latin typeface="Calibri"/>
                <a:cs typeface="Calibri"/>
              </a:rPr>
              <a:t>it</a:t>
            </a:r>
            <a:r>
              <a:rPr sz="2000" spc="-80" dirty="0">
                <a:latin typeface="Times New Roman"/>
                <a:cs typeface="Times New Roman"/>
              </a:rPr>
              <a:t> </a:t>
            </a:r>
            <a:r>
              <a:rPr sz="2000" dirty="0">
                <a:latin typeface="Calibri"/>
                <a:cs typeface="Calibri"/>
              </a:rPr>
              <a:t>will</a:t>
            </a:r>
            <a:r>
              <a:rPr sz="2000" spc="-80" dirty="0">
                <a:latin typeface="Times New Roman"/>
                <a:cs typeface="Times New Roman"/>
              </a:rPr>
              <a:t> </a:t>
            </a:r>
            <a:r>
              <a:rPr sz="2000" spc="-10" dirty="0">
                <a:latin typeface="Calibri"/>
                <a:cs typeface="Calibri"/>
              </a:rPr>
              <a:t>automatically</a:t>
            </a:r>
            <a:r>
              <a:rPr sz="2000" spc="-10" dirty="0">
                <a:latin typeface="Times New Roman"/>
                <a:cs typeface="Times New Roman"/>
              </a:rPr>
              <a:t> </a:t>
            </a:r>
            <a:r>
              <a:rPr sz="2000" dirty="0">
                <a:latin typeface="Calibri"/>
                <a:cs typeface="Calibri"/>
              </a:rPr>
              <a:t>compute</a:t>
            </a:r>
            <a:r>
              <a:rPr sz="2000" spc="-100" dirty="0">
                <a:latin typeface="Times New Roman"/>
                <a:cs typeface="Times New Roman"/>
              </a:rPr>
              <a:t> </a:t>
            </a:r>
            <a:r>
              <a:rPr sz="2000" dirty="0">
                <a:latin typeface="Calibri"/>
                <a:cs typeface="Calibri"/>
              </a:rPr>
              <a:t>the</a:t>
            </a:r>
            <a:r>
              <a:rPr sz="2000" spc="-95" dirty="0">
                <a:latin typeface="Times New Roman"/>
                <a:cs typeface="Times New Roman"/>
              </a:rPr>
              <a:t> </a:t>
            </a:r>
            <a:r>
              <a:rPr sz="2000" dirty="0">
                <a:latin typeface="Calibri"/>
                <a:cs typeface="Calibri"/>
              </a:rPr>
              <a:t>frequency</a:t>
            </a:r>
            <a:r>
              <a:rPr sz="2000" spc="-100" dirty="0">
                <a:latin typeface="Times New Roman"/>
                <a:cs typeface="Times New Roman"/>
              </a:rPr>
              <a:t> </a:t>
            </a:r>
            <a:r>
              <a:rPr sz="2000" dirty="0">
                <a:latin typeface="Calibri"/>
                <a:cs typeface="Calibri"/>
              </a:rPr>
              <a:t>of</a:t>
            </a:r>
            <a:r>
              <a:rPr sz="2000" spc="-100" dirty="0">
                <a:latin typeface="Times New Roman"/>
                <a:cs typeface="Times New Roman"/>
              </a:rPr>
              <a:t> </a:t>
            </a:r>
            <a:r>
              <a:rPr sz="2000" dirty="0">
                <a:latin typeface="Calibri"/>
                <a:cs typeface="Calibri"/>
              </a:rPr>
              <a:t>that</a:t>
            </a:r>
            <a:r>
              <a:rPr sz="2000" spc="-90" dirty="0">
                <a:latin typeface="Times New Roman"/>
                <a:cs typeface="Times New Roman"/>
              </a:rPr>
              <a:t> </a:t>
            </a:r>
            <a:r>
              <a:rPr sz="2000" spc="-20" dirty="0">
                <a:latin typeface="Calibri"/>
                <a:cs typeface="Calibri"/>
              </a:rPr>
              <a:t>data</a:t>
            </a:r>
            <a:endParaRPr sz="2000">
              <a:latin typeface="Calibri"/>
              <a:cs typeface="Calibri"/>
            </a:endParaRPr>
          </a:p>
          <a:p>
            <a:pPr marL="355600">
              <a:lnSpc>
                <a:spcPts val="1920"/>
              </a:lnSpc>
            </a:pPr>
            <a:r>
              <a:rPr sz="2000" dirty="0">
                <a:latin typeface="Calibri"/>
                <a:cs typeface="Calibri"/>
              </a:rPr>
              <a:t>i.e.</a:t>
            </a:r>
            <a:r>
              <a:rPr sz="2000" spc="-80" dirty="0">
                <a:latin typeface="Times New Roman"/>
                <a:cs typeface="Times New Roman"/>
              </a:rPr>
              <a:t> </a:t>
            </a:r>
            <a:r>
              <a:rPr sz="2000" dirty="0">
                <a:latin typeface="Calibri"/>
                <a:cs typeface="Calibri"/>
              </a:rPr>
              <a:t>how</a:t>
            </a:r>
            <a:r>
              <a:rPr sz="2000" spc="-100" dirty="0">
                <a:latin typeface="Times New Roman"/>
                <a:cs typeface="Times New Roman"/>
              </a:rPr>
              <a:t> </a:t>
            </a:r>
            <a:r>
              <a:rPr sz="2000" dirty="0">
                <a:latin typeface="Calibri"/>
                <a:cs typeface="Calibri"/>
              </a:rPr>
              <a:t>often</a:t>
            </a:r>
            <a:r>
              <a:rPr sz="2000" spc="-75" dirty="0">
                <a:latin typeface="Times New Roman"/>
                <a:cs typeface="Times New Roman"/>
              </a:rPr>
              <a:t> </a:t>
            </a:r>
            <a:r>
              <a:rPr sz="2000" dirty="0">
                <a:latin typeface="Calibri"/>
                <a:cs typeface="Calibri"/>
              </a:rPr>
              <a:t>each</a:t>
            </a:r>
            <a:r>
              <a:rPr sz="2000" spc="-80" dirty="0">
                <a:latin typeface="Times New Roman"/>
                <a:cs typeface="Times New Roman"/>
              </a:rPr>
              <a:t> </a:t>
            </a:r>
            <a:r>
              <a:rPr sz="2000" dirty="0">
                <a:latin typeface="Calibri"/>
                <a:cs typeface="Calibri"/>
              </a:rPr>
              <a:t>value</a:t>
            </a:r>
            <a:r>
              <a:rPr sz="2000" spc="-75" dirty="0">
                <a:latin typeface="Times New Roman"/>
                <a:cs typeface="Times New Roman"/>
              </a:rPr>
              <a:t> </a:t>
            </a:r>
            <a:r>
              <a:rPr sz="2000" spc="-10" dirty="0">
                <a:latin typeface="Calibri"/>
                <a:cs typeface="Calibri"/>
              </a:rPr>
              <a:t>occurred.</a:t>
            </a:r>
            <a:endParaRPr sz="2000">
              <a:latin typeface="Calibri"/>
              <a:cs typeface="Calibri"/>
            </a:endParaRPr>
          </a:p>
        </p:txBody>
      </p:sp>
      <p:sp>
        <p:nvSpPr>
          <p:cNvPr id="4" name="object 4"/>
          <p:cNvSpPr txBox="1"/>
          <p:nvPr/>
        </p:nvSpPr>
        <p:spPr>
          <a:xfrm>
            <a:off x="307340" y="4153278"/>
            <a:ext cx="3192780" cy="2167901"/>
          </a:xfrm>
          <a:prstGeom prst="rect">
            <a:avLst/>
          </a:prstGeom>
        </p:spPr>
        <p:txBody>
          <a:bodyPr vert="horz" wrap="square" lIns="0" tIns="13335" rIns="0" bIns="0" rtlCol="0">
            <a:spAutoFit/>
          </a:bodyPr>
          <a:lstStyle/>
          <a:p>
            <a:pPr marL="12700">
              <a:lnSpc>
                <a:spcPct val="100000"/>
              </a:lnSpc>
              <a:spcBef>
                <a:spcPts val="105"/>
              </a:spcBef>
            </a:pPr>
            <a:r>
              <a:rPr sz="2000" b="1" spc="-10" dirty="0">
                <a:latin typeface="Calibri"/>
                <a:cs typeface="Calibri"/>
              </a:rPr>
              <a:t>Example:</a:t>
            </a:r>
            <a:endParaRPr sz="2000" dirty="0">
              <a:latin typeface="Calibri"/>
              <a:cs typeface="Calibri"/>
            </a:endParaRPr>
          </a:p>
          <a:p>
            <a:pPr marL="12700">
              <a:lnSpc>
                <a:spcPct val="100000"/>
              </a:lnSpc>
              <a:spcBef>
                <a:spcPts val="2400"/>
              </a:spcBef>
            </a:pPr>
            <a:r>
              <a:rPr sz="2000" dirty="0">
                <a:latin typeface="Calibri"/>
                <a:cs typeface="Calibri"/>
              </a:rPr>
              <a:t>import</a:t>
            </a:r>
            <a:r>
              <a:rPr sz="2000" spc="-70" dirty="0">
                <a:latin typeface="Times New Roman"/>
                <a:cs typeface="Times New Roman"/>
              </a:rPr>
              <a:t> </a:t>
            </a:r>
            <a:r>
              <a:rPr sz="2000" dirty="0">
                <a:latin typeface="Calibri"/>
                <a:cs typeface="Calibri"/>
              </a:rPr>
              <a:t>pandas</a:t>
            </a:r>
            <a:r>
              <a:rPr sz="2000" spc="-80" dirty="0">
                <a:latin typeface="Times New Roman"/>
                <a:cs typeface="Times New Roman"/>
              </a:rPr>
              <a:t> </a:t>
            </a:r>
            <a:r>
              <a:rPr sz="2000" dirty="0">
                <a:latin typeface="Calibri"/>
                <a:cs typeface="Calibri"/>
              </a:rPr>
              <a:t>as</a:t>
            </a:r>
            <a:r>
              <a:rPr sz="2000" spc="-70" dirty="0">
                <a:latin typeface="Times New Roman"/>
                <a:cs typeface="Times New Roman"/>
              </a:rPr>
              <a:t> </a:t>
            </a:r>
            <a:r>
              <a:rPr sz="2000" spc="-25" dirty="0">
                <a:latin typeface="Calibri"/>
                <a:cs typeface="Calibri"/>
              </a:rPr>
              <a:t>pd</a:t>
            </a:r>
            <a:endParaRPr sz="2000" dirty="0">
              <a:latin typeface="Calibri"/>
              <a:cs typeface="Calibri"/>
            </a:endParaRPr>
          </a:p>
          <a:p>
            <a:pPr marL="12700">
              <a:lnSpc>
                <a:spcPct val="100000"/>
              </a:lnSpc>
            </a:pPr>
            <a:r>
              <a:rPr sz="2000" dirty="0">
                <a:latin typeface="Calibri"/>
                <a:cs typeface="Calibri"/>
              </a:rPr>
              <a:t>import</a:t>
            </a:r>
            <a:r>
              <a:rPr sz="2000" spc="-50" dirty="0">
                <a:latin typeface="Times New Roman"/>
                <a:cs typeface="Times New Roman"/>
              </a:rPr>
              <a:t> </a:t>
            </a:r>
            <a:r>
              <a:rPr sz="2000" spc="-10" dirty="0">
                <a:latin typeface="Calibri"/>
                <a:cs typeface="Calibri"/>
              </a:rPr>
              <a:t>matplotlib.pyplot</a:t>
            </a:r>
            <a:r>
              <a:rPr sz="2000" spc="-60" dirty="0">
                <a:latin typeface="Times New Roman"/>
                <a:cs typeface="Times New Roman"/>
              </a:rPr>
              <a:t> </a:t>
            </a:r>
            <a:r>
              <a:rPr sz="2000" dirty="0">
                <a:latin typeface="Calibri"/>
                <a:cs typeface="Calibri"/>
              </a:rPr>
              <a:t>as</a:t>
            </a:r>
            <a:r>
              <a:rPr sz="2000" spc="-40" dirty="0">
                <a:latin typeface="Times New Roman"/>
                <a:cs typeface="Times New Roman"/>
              </a:rPr>
              <a:t> </a:t>
            </a:r>
            <a:r>
              <a:rPr sz="2000" spc="-25" dirty="0">
                <a:latin typeface="Calibri"/>
                <a:cs typeface="Calibri"/>
              </a:rPr>
              <a:t>plt</a:t>
            </a:r>
            <a:endParaRPr sz="2000" dirty="0">
              <a:latin typeface="Calibri"/>
              <a:cs typeface="Calibri"/>
            </a:endParaRPr>
          </a:p>
          <a:p>
            <a:pPr marL="12700">
              <a:lnSpc>
                <a:spcPct val="100000"/>
              </a:lnSpc>
              <a:spcBef>
                <a:spcPts val="2400"/>
              </a:spcBef>
            </a:pPr>
            <a:r>
              <a:rPr sz="2000" dirty="0">
                <a:latin typeface="Calibri"/>
                <a:cs typeface="Calibri"/>
              </a:rPr>
              <a:t>#</a:t>
            </a:r>
            <a:r>
              <a:rPr sz="2000" spc="-70" dirty="0">
                <a:latin typeface="Times New Roman"/>
                <a:cs typeface="Times New Roman"/>
              </a:rPr>
              <a:t> </a:t>
            </a:r>
            <a:r>
              <a:rPr sz="2000" spc="-10" dirty="0">
                <a:latin typeface="Calibri"/>
                <a:cs typeface="Calibri"/>
              </a:rPr>
              <a:t>reading</a:t>
            </a:r>
            <a:r>
              <a:rPr sz="2000" spc="-70" dirty="0">
                <a:latin typeface="Times New Roman"/>
                <a:cs typeface="Times New Roman"/>
              </a:rPr>
              <a:t> </a:t>
            </a:r>
            <a:r>
              <a:rPr sz="2000" dirty="0">
                <a:latin typeface="Calibri"/>
                <a:cs typeface="Calibri"/>
              </a:rPr>
              <a:t>the</a:t>
            </a:r>
            <a:r>
              <a:rPr sz="2000" spc="-75" dirty="0">
                <a:latin typeface="Times New Roman"/>
                <a:cs typeface="Times New Roman"/>
              </a:rPr>
              <a:t> </a:t>
            </a:r>
            <a:r>
              <a:rPr sz="2000" spc="-10" dirty="0">
                <a:latin typeface="Calibri"/>
                <a:cs typeface="Calibri"/>
              </a:rPr>
              <a:t>database</a:t>
            </a:r>
            <a:endParaRPr sz="2000" dirty="0">
              <a:latin typeface="Calibri"/>
              <a:cs typeface="Calibri"/>
            </a:endParaRPr>
          </a:p>
          <a:p>
            <a:pPr marL="12700">
              <a:lnSpc>
                <a:spcPct val="100000"/>
              </a:lnSpc>
              <a:spcBef>
                <a:spcPts val="5"/>
              </a:spcBef>
            </a:pPr>
            <a:r>
              <a:rPr sz="2000" dirty="0">
                <a:latin typeface="Calibri"/>
                <a:cs typeface="Calibri"/>
              </a:rPr>
              <a:t>data</a:t>
            </a:r>
            <a:r>
              <a:rPr sz="2000" spc="-90" dirty="0">
                <a:latin typeface="Times New Roman"/>
                <a:cs typeface="Times New Roman"/>
              </a:rPr>
              <a:t> </a:t>
            </a:r>
            <a:r>
              <a:rPr sz="2000" dirty="0">
                <a:latin typeface="Calibri"/>
                <a:cs typeface="Calibri"/>
              </a:rPr>
              <a:t>=</a:t>
            </a:r>
            <a:r>
              <a:rPr sz="2000" spc="-85" dirty="0">
                <a:latin typeface="Times New Roman"/>
                <a:cs typeface="Times New Roman"/>
              </a:rPr>
              <a:t> </a:t>
            </a:r>
            <a:r>
              <a:rPr sz="2000" spc="-10" dirty="0" err="1" smtClean="0">
                <a:latin typeface="Calibri"/>
                <a:cs typeface="Calibri"/>
              </a:rPr>
              <a:t>pd.read_</a:t>
            </a:r>
            <a:r>
              <a:rPr lang="en-US" sz="2000" spc="-10" dirty="0" err="1" smtClean="0">
                <a:latin typeface="Calibri"/>
                <a:cs typeface="Calibri"/>
              </a:rPr>
              <a:t>Cs</a:t>
            </a:r>
            <a:r>
              <a:rPr sz="2000" spc="-10" dirty="0" err="1" smtClean="0">
                <a:latin typeface="Calibri"/>
                <a:cs typeface="Calibri"/>
              </a:rPr>
              <a:t>v</a:t>
            </a:r>
            <a:r>
              <a:rPr sz="2000" spc="-10" dirty="0">
                <a:latin typeface="Calibri"/>
                <a:cs typeface="Calibri"/>
              </a:rPr>
              <a:t>("</a:t>
            </a:r>
            <a:r>
              <a:rPr sz="2000" spc="-10" dirty="0" err="1" smtClean="0">
                <a:latin typeface="Calibri"/>
                <a:cs typeface="Calibri"/>
              </a:rPr>
              <a:t>tips.</a:t>
            </a:r>
            <a:r>
              <a:rPr lang="en-US" sz="2000" spc="-10" dirty="0" err="1" smtClean="0">
                <a:latin typeface="Calibri"/>
                <a:cs typeface="Calibri"/>
              </a:rPr>
              <a:t>Cs</a:t>
            </a:r>
            <a:r>
              <a:rPr sz="2000" spc="-10" dirty="0" err="1" smtClean="0">
                <a:latin typeface="Calibri"/>
                <a:cs typeface="Calibri"/>
              </a:rPr>
              <a:t>v</a:t>
            </a:r>
            <a:r>
              <a:rPr sz="2000" spc="-10" dirty="0">
                <a:latin typeface="Calibri"/>
                <a:cs typeface="Calibri"/>
              </a:rPr>
              <a:t>")</a:t>
            </a:r>
            <a:endParaRPr sz="2000" dirty="0">
              <a:latin typeface="Calibri"/>
              <a:cs typeface="Calibri"/>
            </a:endParaRPr>
          </a:p>
        </p:txBody>
      </p:sp>
      <p:sp>
        <p:nvSpPr>
          <p:cNvPr id="5" name="object 5"/>
          <p:cNvSpPr txBox="1"/>
          <p:nvPr/>
        </p:nvSpPr>
        <p:spPr>
          <a:xfrm>
            <a:off x="4727832" y="189986"/>
            <a:ext cx="2582545" cy="636270"/>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a:t>
            </a:r>
            <a:r>
              <a:rPr sz="2000" spc="-75" dirty="0">
                <a:latin typeface="Times New Roman"/>
                <a:cs typeface="Times New Roman"/>
              </a:rPr>
              <a:t> </a:t>
            </a:r>
            <a:r>
              <a:rPr sz="2000" spc="-10" dirty="0">
                <a:latin typeface="Calibri"/>
                <a:cs typeface="Calibri"/>
              </a:rPr>
              <a:t>histogram</a:t>
            </a:r>
            <a:r>
              <a:rPr sz="2000" spc="-70" dirty="0">
                <a:latin typeface="Times New Roman"/>
                <a:cs typeface="Times New Roman"/>
              </a:rPr>
              <a:t> </a:t>
            </a:r>
            <a:r>
              <a:rPr sz="2000" dirty="0">
                <a:latin typeface="Calibri"/>
                <a:cs typeface="Calibri"/>
              </a:rPr>
              <a:t>of</a:t>
            </a:r>
            <a:r>
              <a:rPr sz="2000" spc="-80" dirty="0">
                <a:latin typeface="Times New Roman"/>
                <a:cs typeface="Times New Roman"/>
              </a:rPr>
              <a:t> </a:t>
            </a:r>
            <a:r>
              <a:rPr sz="2000" spc="-10" dirty="0">
                <a:latin typeface="Calibri"/>
                <a:cs typeface="Calibri"/>
              </a:rPr>
              <a:t>total_bills</a:t>
            </a:r>
            <a:endParaRPr sz="2000">
              <a:latin typeface="Calibri"/>
              <a:cs typeface="Calibri"/>
            </a:endParaRPr>
          </a:p>
          <a:p>
            <a:pPr marL="12700">
              <a:lnSpc>
                <a:spcPct val="100000"/>
              </a:lnSpc>
            </a:pPr>
            <a:r>
              <a:rPr sz="2000" spc="-10" dirty="0">
                <a:latin typeface="Calibri"/>
                <a:cs typeface="Calibri"/>
              </a:rPr>
              <a:t>plt.hist(data['total_bill'])</a:t>
            </a:r>
            <a:endParaRPr sz="2000">
              <a:latin typeface="Calibri"/>
              <a:cs typeface="Calibri"/>
            </a:endParaRPr>
          </a:p>
        </p:txBody>
      </p:sp>
      <p:sp>
        <p:nvSpPr>
          <p:cNvPr id="6" name="object 6"/>
          <p:cNvSpPr txBox="1"/>
          <p:nvPr/>
        </p:nvSpPr>
        <p:spPr>
          <a:xfrm>
            <a:off x="4727832" y="1104641"/>
            <a:ext cx="2190115"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libri"/>
                <a:cs typeface="Calibri"/>
              </a:rPr>
              <a:t>plt.title("Histogram")</a:t>
            </a:r>
            <a:endParaRPr sz="2000">
              <a:latin typeface="Calibri"/>
              <a:cs typeface="Calibri"/>
            </a:endParaRPr>
          </a:p>
        </p:txBody>
      </p:sp>
      <p:sp>
        <p:nvSpPr>
          <p:cNvPr id="7" name="object 7"/>
          <p:cNvSpPr txBox="1"/>
          <p:nvPr/>
        </p:nvSpPr>
        <p:spPr>
          <a:xfrm>
            <a:off x="4727832" y="1714318"/>
            <a:ext cx="2193290" cy="636270"/>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a:t>
            </a:r>
            <a:r>
              <a:rPr sz="2000" spc="-70" dirty="0">
                <a:latin typeface="Times New Roman"/>
                <a:cs typeface="Times New Roman"/>
              </a:rPr>
              <a:t> </a:t>
            </a:r>
            <a:r>
              <a:rPr sz="2000" dirty="0">
                <a:latin typeface="Calibri"/>
                <a:cs typeface="Calibri"/>
              </a:rPr>
              <a:t>Adding</a:t>
            </a:r>
            <a:r>
              <a:rPr sz="2000" spc="-100" dirty="0">
                <a:latin typeface="Times New Roman"/>
                <a:cs typeface="Times New Roman"/>
              </a:rPr>
              <a:t> </a:t>
            </a:r>
            <a:r>
              <a:rPr sz="2000" dirty="0">
                <a:latin typeface="Calibri"/>
                <a:cs typeface="Calibri"/>
              </a:rPr>
              <a:t>the</a:t>
            </a:r>
            <a:r>
              <a:rPr sz="2000" spc="-70" dirty="0">
                <a:latin typeface="Times New Roman"/>
                <a:cs typeface="Times New Roman"/>
              </a:rPr>
              <a:t> </a:t>
            </a:r>
            <a:r>
              <a:rPr sz="2000" spc="-10" dirty="0">
                <a:latin typeface="Calibri"/>
                <a:cs typeface="Calibri"/>
              </a:rPr>
              <a:t>legends</a:t>
            </a:r>
            <a:endParaRPr sz="2000">
              <a:latin typeface="Calibri"/>
              <a:cs typeface="Calibri"/>
            </a:endParaRPr>
          </a:p>
          <a:p>
            <a:pPr marL="12700">
              <a:lnSpc>
                <a:spcPct val="100000"/>
              </a:lnSpc>
            </a:pPr>
            <a:r>
              <a:rPr sz="2000" spc="-10" dirty="0">
                <a:latin typeface="Calibri"/>
                <a:cs typeface="Calibri"/>
              </a:rPr>
              <a:t>plt.show()</a:t>
            </a:r>
            <a:endParaRPr sz="2000">
              <a:latin typeface="Calibri"/>
              <a:cs typeface="Calibri"/>
            </a:endParaRPr>
          </a:p>
        </p:txBody>
      </p:sp>
      <p:sp>
        <p:nvSpPr>
          <p:cNvPr id="8" name="object 8"/>
          <p:cNvSpPr txBox="1"/>
          <p:nvPr/>
        </p:nvSpPr>
        <p:spPr>
          <a:xfrm>
            <a:off x="4727832" y="2629023"/>
            <a:ext cx="855980" cy="330835"/>
          </a:xfrm>
          <a:prstGeom prst="rect">
            <a:avLst/>
          </a:prstGeom>
        </p:spPr>
        <p:txBody>
          <a:bodyPr vert="horz" wrap="square" lIns="0" tIns="13335" rIns="0" bIns="0" rtlCol="0">
            <a:spAutoFit/>
          </a:bodyPr>
          <a:lstStyle/>
          <a:p>
            <a:pPr marL="12700">
              <a:lnSpc>
                <a:spcPct val="100000"/>
              </a:lnSpc>
              <a:spcBef>
                <a:spcPts val="105"/>
              </a:spcBef>
            </a:pPr>
            <a:r>
              <a:rPr sz="2000" b="1" spc="-10" dirty="0">
                <a:latin typeface="Calibri"/>
                <a:cs typeface="Calibri"/>
              </a:rPr>
              <a:t>Output:</a:t>
            </a:r>
            <a:endParaRPr sz="2000">
              <a:latin typeface="Calibri"/>
              <a:cs typeface="Calibri"/>
            </a:endParaRPr>
          </a:p>
        </p:txBody>
      </p:sp>
      <p:pic>
        <p:nvPicPr>
          <p:cNvPr id="9" name="object 9"/>
          <p:cNvPicPr/>
          <p:nvPr/>
        </p:nvPicPr>
        <p:blipFill>
          <a:blip r:embed="rId2" cstate="print"/>
          <a:stretch>
            <a:fillRect/>
          </a:stretch>
        </p:blipFill>
        <p:spPr>
          <a:xfrm>
            <a:off x="4724400" y="3048000"/>
            <a:ext cx="4014094" cy="2749251"/>
          </a:xfrm>
          <a:prstGeom prst="rect">
            <a:avLst/>
          </a:prstGeom>
        </p:spPr>
      </p:pic>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6771" y="431197"/>
            <a:ext cx="7473950" cy="5055235"/>
            <a:chOff x="456771" y="431197"/>
            <a:chExt cx="7473950" cy="5055235"/>
          </a:xfrm>
        </p:grpSpPr>
        <p:pic>
          <p:nvPicPr>
            <p:cNvPr id="3" name="object 3"/>
            <p:cNvPicPr/>
            <p:nvPr/>
          </p:nvPicPr>
          <p:blipFill>
            <a:blip r:embed="rId2" cstate="print"/>
            <a:stretch>
              <a:fillRect/>
            </a:stretch>
          </p:blipFill>
          <p:spPr>
            <a:xfrm>
              <a:off x="456771" y="431197"/>
              <a:ext cx="6534793" cy="4428192"/>
            </a:xfrm>
            <a:prstGeom prst="rect">
              <a:avLst/>
            </a:prstGeom>
          </p:spPr>
        </p:pic>
        <p:pic>
          <p:nvPicPr>
            <p:cNvPr id="4" name="object 4"/>
            <p:cNvPicPr/>
            <p:nvPr/>
          </p:nvPicPr>
          <p:blipFill>
            <a:blip r:embed="rId3" cstate="print"/>
            <a:stretch>
              <a:fillRect/>
            </a:stretch>
          </p:blipFill>
          <p:spPr>
            <a:xfrm>
              <a:off x="5257799" y="2590800"/>
              <a:ext cx="2672843" cy="2895600"/>
            </a:xfrm>
            <a:prstGeom prst="rect">
              <a:avLst/>
            </a:prstGeom>
          </p:spPr>
        </p:pic>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312674" rIns="0" bIns="0" rtlCol="0">
            <a:spAutoFit/>
          </a:bodyPr>
          <a:lstStyle/>
          <a:p>
            <a:pPr marL="12700">
              <a:lnSpc>
                <a:spcPct val="100000"/>
              </a:lnSpc>
              <a:spcBef>
                <a:spcPts val="100"/>
              </a:spcBef>
            </a:pPr>
            <a:r>
              <a:rPr sz="2700" cap="small" spc="235" dirty="0">
                <a:solidFill>
                  <a:srgbClr val="001F5F"/>
                </a:solidFill>
                <a:latin typeface="Cambria"/>
                <a:cs typeface="Cambria"/>
              </a:rPr>
              <a:t>Multi-</a:t>
            </a:r>
            <a:r>
              <a:rPr sz="2700" cap="small" spc="345" dirty="0">
                <a:solidFill>
                  <a:srgbClr val="001F5F"/>
                </a:solidFill>
                <a:latin typeface="Cambria"/>
                <a:cs typeface="Cambria"/>
              </a:rPr>
              <a:t>Line</a:t>
            </a:r>
            <a:r>
              <a:rPr sz="2150" b="0" spc="254" dirty="0">
                <a:solidFill>
                  <a:srgbClr val="001F5F"/>
                </a:solidFill>
                <a:latin typeface="Times New Roman"/>
                <a:cs typeface="Times New Roman"/>
              </a:rPr>
              <a:t> </a:t>
            </a:r>
            <a:r>
              <a:rPr sz="2700" cap="small" spc="254" dirty="0">
                <a:solidFill>
                  <a:srgbClr val="001F5F"/>
                </a:solidFill>
                <a:latin typeface="Cambria"/>
                <a:cs typeface="Cambria"/>
              </a:rPr>
              <a:t>Statements</a:t>
            </a:r>
            <a:endParaRPr sz="2700">
              <a:latin typeface="Cambria"/>
              <a:cs typeface="Cambria"/>
            </a:endParaRPr>
          </a:p>
        </p:txBody>
      </p:sp>
      <p:sp>
        <p:nvSpPr>
          <p:cNvPr id="9" name="object 9"/>
          <p:cNvSpPr txBox="1"/>
          <p:nvPr/>
        </p:nvSpPr>
        <p:spPr>
          <a:xfrm>
            <a:off x="535940" y="867811"/>
            <a:ext cx="8086725" cy="4711700"/>
          </a:xfrm>
          <a:prstGeom prst="rect">
            <a:avLst/>
          </a:prstGeom>
        </p:spPr>
        <p:txBody>
          <a:bodyPr vert="horz" wrap="square" lIns="0" tIns="31114" rIns="0" bIns="0" rtlCol="0">
            <a:spAutoFit/>
          </a:bodyPr>
          <a:lstStyle/>
          <a:p>
            <a:pPr marL="12700">
              <a:lnSpc>
                <a:spcPct val="100000"/>
              </a:lnSpc>
              <a:spcBef>
                <a:spcPts val="244"/>
              </a:spcBef>
            </a:pPr>
            <a:r>
              <a:rPr sz="1900" spc="70" dirty="0">
                <a:latin typeface="Cambria"/>
                <a:cs typeface="Cambria"/>
              </a:rPr>
              <a:t>Python</a:t>
            </a:r>
            <a:r>
              <a:rPr sz="1900" spc="80" dirty="0">
                <a:latin typeface="Times New Roman"/>
                <a:cs typeface="Times New Roman"/>
              </a:rPr>
              <a:t> </a:t>
            </a:r>
            <a:r>
              <a:rPr sz="1900" spc="70" dirty="0">
                <a:latin typeface="Cambria"/>
                <a:cs typeface="Cambria"/>
              </a:rPr>
              <a:t>statement</a:t>
            </a:r>
            <a:r>
              <a:rPr sz="1900" spc="80" dirty="0">
                <a:latin typeface="Times New Roman"/>
                <a:cs typeface="Times New Roman"/>
              </a:rPr>
              <a:t> </a:t>
            </a:r>
            <a:r>
              <a:rPr sz="1900" spc="50" dirty="0">
                <a:latin typeface="Cambria"/>
                <a:cs typeface="Cambria"/>
              </a:rPr>
              <a:t>ends</a:t>
            </a:r>
            <a:r>
              <a:rPr sz="1900" spc="60" dirty="0">
                <a:latin typeface="Times New Roman"/>
                <a:cs typeface="Times New Roman"/>
              </a:rPr>
              <a:t> </a:t>
            </a:r>
            <a:r>
              <a:rPr sz="1900" spc="60" dirty="0">
                <a:latin typeface="Cambria"/>
                <a:cs typeface="Cambria"/>
              </a:rPr>
              <a:t>with</a:t>
            </a:r>
            <a:r>
              <a:rPr sz="1900" spc="65" dirty="0">
                <a:latin typeface="Times New Roman"/>
                <a:cs typeface="Times New Roman"/>
              </a:rPr>
              <a:t> </a:t>
            </a:r>
            <a:r>
              <a:rPr sz="1900" spc="65" dirty="0">
                <a:latin typeface="Cambria"/>
                <a:cs typeface="Cambria"/>
              </a:rPr>
              <a:t>the</a:t>
            </a:r>
            <a:r>
              <a:rPr sz="1900" spc="60" dirty="0">
                <a:latin typeface="Times New Roman"/>
                <a:cs typeface="Times New Roman"/>
              </a:rPr>
              <a:t> </a:t>
            </a:r>
            <a:r>
              <a:rPr sz="1900" spc="55" dirty="0">
                <a:latin typeface="Cambria"/>
                <a:cs typeface="Cambria"/>
              </a:rPr>
              <a:t>token</a:t>
            </a:r>
            <a:r>
              <a:rPr sz="1900" spc="65" dirty="0">
                <a:latin typeface="Times New Roman"/>
                <a:cs typeface="Times New Roman"/>
              </a:rPr>
              <a:t> </a:t>
            </a:r>
            <a:r>
              <a:rPr sz="1900" spc="215" dirty="0">
                <a:latin typeface="Cambria"/>
                <a:cs typeface="Cambria"/>
              </a:rPr>
              <a:t>NEWLINE</a:t>
            </a:r>
            <a:r>
              <a:rPr sz="1900" spc="80" dirty="0">
                <a:latin typeface="Times New Roman"/>
                <a:cs typeface="Times New Roman"/>
              </a:rPr>
              <a:t> </a:t>
            </a:r>
            <a:r>
              <a:rPr sz="1900" spc="60" dirty="0">
                <a:latin typeface="Cambria"/>
                <a:cs typeface="Cambria"/>
              </a:rPr>
              <a:t>character.</a:t>
            </a:r>
            <a:endParaRPr sz="1900">
              <a:latin typeface="Cambria"/>
              <a:cs typeface="Cambria"/>
            </a:endParaRPr>
          </a:p>
          <a:p>
            <a:pPr marL="12700" marR="26670" indent="66675">
              <a:lnSpc>
                <a:spcPct val="79500"/>
              </a:lnSpc>
              <a:spcBef>
                <a:spcPts val="610"/>
              </a:spcBef>
            </a:pPr>
            <a:r>
              <a:rPr sz="1900" spc="125" dirty="0">
                <a:latin typeface="Cambria"/>
                <a:cs typeface="Cambria"/>
              </a:rPr>
              <a:t>But</a:t>
            </a:r>
            <a:r>
              <a:rPr sz="1900" spc="60" dirty="0">
                <a:latin typeface="Times New Roman"/>
                <a:cs typeface="Times New Roman"/>
              </a:rPr>
              <a:t> </a:t>
            </a:r>
            <a:r>
              <a:rPr sz="1900" dirty="0">
                <a:latin typeface="Cambria"/>
                <a:cs typeface="Cambria"/>
              </a:rPr>
              <a:t>we</a:t>
            </a:r>
            <a:r>
              <a:rPr sz="1900" spc="65" dirty="0">
                <a:latin typeface="Times New Roman"/>
                <a:cs typeface="Times New Roman"/>
              </a:rPr>
              <a:t> </a:t>
            </a:r>
            <a:r>
              <a:rPr sz="1900" spc="75" dirty="0">
                <a:latin typeface="Cambria"/>
                <a:cs typeface="Cambria"/>
              </a:rPr>
              <a:t>can</a:t>
            </a:r>
            <a:r>
              <a:rPr sz="1900" spc="65" dirty="0">
                <a:latin typeface="Times New Roman"/>
                <a:cs typeface="Times New Roman"/>
              </a:rPr>
              <a:t> </a:t>
            </a:r>
            <a:r>
              <a:rPr sz="1900" spc="60" dirty="0">
                <a:latin typeface="Cambria"/>
                <a:cs typeface="Cambria"/>
              </a:rPr>
              <a:t>extend</a:t>
            </a:r>
            <a:r>
              <a:rPr sz="1900" spc="80" dirty="0">
                <a:latin typeface="Times New Roman"/>
                <a:cs typeface="Times New Roman"/>
              </a:rPr>
              <a:t> </a:t>
            </a:r>
            <a:r>
              <a:rPr sz="1900" spc="65" dirty="0">
                <a:latin typeface="Cambria"/>
                <a:cs typeface="Cambria"/>
              </a:rPr>
              <a:t>the</a:t>
            </a:r>
            <a:r>
              <a:rPr sz="1900" spc="65" dirty="0">
                <a:latin typeface="Times New Roman"/>
                <a:cs typeface="Times New Roman"/>
              </a:rPr>
              <a:t> </a:t>
            </a:r>
            <a:r>
              <a:rPr sz="1900" spc="70" dirty="0">
                <a:latin typeface="Cambria"/>
                <a:cs typeface="Cambria"/>
              </a:rPr>
              <a:t>statement</a:t>
            </a:r>
            <a:r>
              <a:rPr sz="1900" spc="85" dirty="0">
                <a:latin typeface="Times New Roman"/>
                <a:cs typeface="Times New Roman"/>
              </a:rPr>
              <a:t> </a:t>
            </a:r>
            <a:r>
              <a:rPr sz="1900" dirty="0">
                <a:latin typeface="Cambria"/>
                <a:cs typeface="Cambria"/>
              </a:rPr>
              <a:t>over</a:t>
            </a:r>
            <a:r>
              <a:rPr sz="1900" spc="70" dirty="0">
                <a:latin typeface="Times New Roman"/>
                <a:cs typeface="Times New Roman"/>
              </a:rPr>
              <a:t> </a:t>
            </a:r>
            <a:r>
              <a:rPr sz="1900" spc="65" dirty="0">
                <a:latin typeface="Cambria"/>
                <a:cs typeface="Cambria"/>
              </a:rPr>
              <a:t>multiple</a:t>
            </a:r>
            <a:r>
              <a:rPr sz="1900" spc="65" dirty="0">
                <a:latin typeface="Times New Roman"/>
                <a:cs typeface="Times New Roman"/>
              </a:rPr>
              <a:t> </a:t>
            </a:r>
            <a:r>
              <a:rPr sz="1900" spc="60" dirty="0">
                <a:latin typeface="Cambria"/>
                <a:cs typeface="Cambria"/>
              </a:rPr>
              <a:t>lines</a:t>
            </a:r>
            <a:r>
              <a:rPr sz="1900" spc="60" dirty="0">
                <a:latin typeface="Times New Roman"/>
                <a:cs typeface="Times New Roman"/>
              </a:rPr>
              <a:t> </a:t>
            </a:r>
            <a:r>
              <a:rPr sz="1900" spc="80" dirty="0">
                <a:latin typeface="Cambria"/>
                <a:cs typeface="Cambria"/>
              </a:rPr>
              <a:t>using</a:t>
            </a:r>
            <a:r>
              <a:rPr sz="1900" spc="65" dirty="0">
                <a:latin typeface="Times New Roman"/>
                <a:cs typeface="Times New Roman"/>
              </a:rPr>
              <a:t> </a:t>
            </a:r>
            <a:r>
              <a:rPr sz="1900" spc="45" dirty="0">
                <a:latin typeface="Cambria"/>
                <a:cs typeface="Cambria"/>
              </a:rPr>
              <a:t>line</a:t>
            </a:r>
            <a:r>
              <a:rPr sz="1900" spc="45" dirty="0">
                <a:latin typeface="Times New Roman"/>
                <a:cs typeface="Times New Roman"/>
              </a:rPr>
              <a:t> </a:t>
            </a:r>
            <a:r>
              <a:rPr sz="1900" spc="55" dirty="0">
                <a:latin typeface="Cambria"/>
                <a:cs typeface="Cambria"/>
              </a:rPr>
              <a:t>continuation</a:t>
            </a:r>
            <a:r>
              <a:rPr sz="1900" spc="114" dirty="0">
                <a:latin typeface="Times New Roman"/>
                <a:cs typeface="Times New Roman"/>
              </a:rPr>
              <a:t> </a:t>
            </a:r>
            <a:r>
              <a:rPr sz="1900" spc="60" dirty="0">
                <a:latin typeface="Cambria"/>
                <a:cs typeface="Cambria"/>
              </a:rPr>
              <a:t>character</a:t>
            </a:r>
            <a:r>
              <a:rPr sz="1900" spc="100" dirty="0">
                <a:latin typeface="Times New Roman"/>
                <a:cs typeface="Times New Roman"/>
              </a:rPr>
              <a:t> </a:t>
            </a:r>
            <a:r>
              <a:rPr sz="1900" dirty="0">
                <a:latin typeface="Cambria"/>
                <a:cs typeface="Cambria"/>
              </a:rPr>
              <a:t>(\).</a:t>
            </a:r>
            <a:r>
              <a:rPr sz="1900" spc="105" dirty="0">
                <a:latin typeface="Times New Roman"/>
                <a:cs typeface="Times New Roman"/>
              </a:rPr>
              <a:t> </a:t>
            </a:r>
            <a:r>
              <a:rPr sz="1900" spc="85" dirty="0">
                <a:latin typeface="Cambria"/>
                <a:cs typeface="Cambria"/>
              </a:rPr>
              <a:t>This</a:t>
            </a:r>
            <a:r>
              <a:rPr sz="1900" spc="100" dirty="0">
                <a:latin typeface="Times New Roman"/>
                <a:cs typeface="Times New Roman"/>
              </a:rPr>
              <a:t> </a:t>
            </a:r>
            <a:r>
              <a:rPr sz="1900" spc="65" dirty="0">
                <a:latin typeface="Cambria"/>
                <a:cs typeface="Cambria"/>
              </a:rPr>
              <a:t>is</a:t>
            </a:r>
            <a:r>
              <a:rPr sz="1900" spc="90" dirty="0">
                <a:latin typeface="Times New Roman"/>
                <a:cs typeface="Times New Roman"/>
              </a:rPr>
              <a:t> </a:t>
            </a:r>
            <a:r>
              <a:rPr sz="1900" dirty="0">
                <a:latin typeface="Cambria"/>
                <a:cs typeface="Cambria"/>
              </a:rPr>
              <a:t>known</a:t>
            </a:r>
            <a:r>
              <a:rPr sz="1900" spc="110" dirty="0">
                <a:latin typeface="Times New Roman"/>
                <a:cs typeface="Times New Roman"/>
              </a:rPr>
              <a:t> </a:t>
            </a:r>
            <a:r>
              <a:rPr sz="1900" spc="95" dirty="0">
                <a:latin typeface="Cambria"/>
                <a:cs typeface="Cambria"/>
              </a:rPr>
              <a:t>as</a:t>
            </a:r>
            <a:r>
              <a:rPr sz="1900" spc="100" dirty="0">
                <a:latin typeface="Times New Roman"/>
                <a:cs typeface="Times New Roman"/>
              </a:rPr>
              <a:t> </a:t>
            </a:r>
            <a:r>
              <a:rPr sz="1900" spc="105" dirty="0">
                <a:latin typeface="Cambria"/>
                <a:cs typeface="Cambria"/>
              </a:rPr>
              <a:t>an</a:t>
            </a:r>
            <a:r>
              <a:rPr sz="1900" spc="114" dirty="0">
                <a:latin typeface="Times New Roman"/>
                <a:cs typeface="Times New Roman"/>
              </a:rPr>
              <a:t> </a:t>
            </a:r>
            <a:r>
              <a:rPr sz="1900" b="1" spc="105" dirty="0">
                <a:solidFill>
                  <a:srgbClr val="00AFF0"/>
                </a:solidFill>
                <a:latin typeface="Cambria"/>
                <a:cs typeface="Cambria"/>
              </a:rPr>
              <a:t>explicit</a:t>
            </a:r>
            <a:r>
              <a:rPr sz="1900" spc="150" dirty="0">
                <a:solidFill>
                  <a:srgbClr val="00AFF0"/>
                </a:solidFill>
                <a:latin typeface="Times New Roman"/>
                <a:cs typeface="Times New Roman"/>
              </a:rPr>
              <a:t> </a:t>
            </a:r>
            <a:r>
              <a:rPr sz="1900" b="1" spc="105" dirty="0">
                <a:solidFill>
                  <a:srgbClr val="00AFF0"/>
                </a:solidFill>
                <a:latin typeface="Cambria"/>
                <a:cs typeface="Cambria"/>
              </a:rPr>
              <a:t>continuation</a:t>
            </a:r>
            <a:r>
              <a:rPr sz="1900" spc="105" dirty="0">
                <a:latin typeface="Cambria"/>
                <a:cs typeface="Cambria"/>
              </a:rPr>
              <a:t>.</a:t>
            </a:r>
            <a:endParaRPr sz="1900">
              <a:latin typeface="Cambria"/>
              <a:cs typeface="Cambria"/>
            </a:endParaRPr>
          </a:p>
          <a:p>
            <a:pPr marL="287020" indent="-274320">
              <a:lnSpc>
                <a:spcPct val="100000"/>
              </a:lnSpc>
              <a:spcBef>
                <a:spcPts val="160"/>
              </a:spcBef>
              <a:buClr>
                <a:srgbClr val="FE8537"/>
              </a:buClr>
              <a:buSzPct val="68421"/>
              <a:buFont typeface="Wingdings"/>
              <a:buChar char=""/>
              <a:tabLst>
                <a:tab pos="287020" algn="l"/>
              </a:tabLst>
            </a:pPr>
            <a:r>
              <a:rPr sz="1900" spc="90" dirty="0">
                <a:latin typeface="Cambria"/>
                <a:cs typeface="Cambria"/>
              </a:rPr>
              <a:t>Example</a:t>
            </a:r>
            <a:endParaRPr sz="1900">
              <a:latin typeface="Cambria"/>
              <a:cs typeface="Cambria"/>
            </a:endParaRPr>
          </a:p>
          <a:p>
            <a:pPr marL="12700">
              <a:lnSpc>
                <a:spcPct val="100000"/>
              </a:lnSpc>
              <a:spcBef>
                <a:spcPts val="10"/>
              </a:spcBef>
              <a:tabLst>
                <a:tab pos="1705610" algn="l"/>
                <a:tab pos="2013585" algn="l"/>
                <a:tab pos="2475865" algn="l"/>
                <a:tab pos="2783840" algn="l"/>
                <a:tab pos="3245485" algn="l"/>
                <a:tab pos="3553460" algn="l"/>
              </a:tabLst>
            </a:pPr>
            <a:r>
              <a:rPr sz="2200" b="1" spc="-10" dirty="0">
                <a:solidFill>
                  <a:srgbClr val="001F5F"/>
                </a:solidFill>
                <a:latin typeface="Consolas"/>
                <a:cs typeface="Consolas"/>
              </a:rPr>
              <a:t>&gt;&gt;addition</a:t>
            </a:r>
            <a:r>
              <a:rPr sz="2200" dirty="0">
                <a:solidFill>
                  <a:srgbClr val="001F5F"/>
                </a:solidFill>
                <a:latin typeface="Times New Roman"/>
                <a:cs typeface="Times New Roman"/>
              </a:rPr>
              <a:t>	</a:t>
            </a:r>
            <a:r>
              <a:rPr sz="2200" spc="-50" dirty="0">
                <a:solidFill>
                  <a:srgbClr val="67CDCC"/>
                </a:solidFill>
                <a:latin typeface="Consolas"/>
                <a:cs typeface="Consolas"/>
              </a:rPr>
              <a:t>=</a:t>
            </a:r>
            <a:r>
              <a:rPr sz="2200" dirty="0">
                <a:solidFill>
                  <a:srgbClr val="67CDCC"/>
                </a:solidFill>
                <a:latin typeface="Times New Roman"/>
                <a:cs typeface="Times New Roman"/>
              </a:rPr>
              <a:t>	</a:t>
            </a:r>
            <a:r>
              <a:rPr sz="2200" spc="-25" dirty="0">
                <a:solidFill>
                  <a:srgbClr val="F08C48"/>
                </a:solidFill>
                <a:latin typeface="Consolas"/>
                <a:cs typeface="Consolas"/>
              </a:rPr>
              <a:t>10</a:t>
            </a:r>
            <a:r>
              <a:rPr sz="2200" dirty="0">
                <a:solidFill>
                  <a:srgbClr val="F08C48"/>
                </a:solidFill>
                <a:latin typeface="Times New Roman"/>
                <a:cs typeface="Times New Roman"/>
              </a:rPr>
              <a:t>	</a:t>
            </a:r>
            <a:r>
              <a:rPr sz="2200" spc="-50" dirty="0">
                <a:solidFill>
                  <a:srgbClr val="67CDCC"/>
                </a:solidFill>
                <a:latin typeface="Consolas"/>
                <a:cs typeface="Consolas"/>
              </a:rPr>
              <a:t>+</a:t>
            </a:r>
            <a:r>
              <a:rPr sz="2200" dirty="0">
                <a:solidFill>
                  <a:srgbClr val="67CDCC"/>
                </a:solidFill>
                <a:latin typeface="Times New Roman"/>
                <a:cs typeface="Times New Roman"/>
              </a:rPr>
              <a:t>	</a:t>
            </a:r>
            <a:r>
              <a:rPr sz="2200" spc="-25" dirty="0">
                <a:solidFill>
                  <a:srgbClr val="F08C48"/>
                </a:solidFill>
                <a:latin typeface="Consolas"/>
                <a:cs typeface="Consolas"/>
              </a:rPr>
              <a:t>20</a:t>
            </a:r>
            <a:r>
              <a:rPr sz="2200" dirty="0">
                <a:solidFill>
                  <a:srgbClr val="F08C48"/>
                </a:solidFill>
                <a:latin typeface="Times New Roman"/>
                <a:cs typeface="Times New Roman"/>
              </a:rPr>
              <a:t>	</a:t>
            </a:r>
            <a:r>
              <a:rPr sz="2200" spc="-50" dirty="0">
                <a:solidFill>
                  <a:srgbClr val="67CDCC"/>
                </a:solidFill>
                <a:latin typeface="Consolas"/>
                <a:cs typeface="Consolas"/>
              </a:rPr>
              <a:t>+</a:t>
            </a:r>
            <a:r>
              <a:rPr sz="2200" dirty="0">
                <a:solidFill>
                  <a:srgbClr val="67CDCC"/>
                </a:solidFill>
                <a:latin typeface="Times New Roman"/>
                <a:cs typeface="Times New Roman"/>
              </a:rPr>
              <a:t>	</a:t>
            </a:r>
            <a:r>
              <a:rPr sz="2200" b="1" spc="-50" dirty="0">
                <a:solidFill>
                  <a:srgbClr val="00AFF0"/>
                </a:solidFill>
                <a:latin typeface="Consolas"/>
                <a:cs typeface="Consolas"/>
              </a:rPr>
              <a:t>\</a:t>
            </a:r>
            <a:endParaRPr sz="2200">
              <a:latin typeface="Consolas"/>
              <a:cs typeface="Consolas"/>
            </a:endParaRPr>
          </a:p>
          <a:p>
            <a:pPr marL="1705610">
              <a:lnSpc>
                <a:spcPct val="100000"/>
              </a:lnSpc>
              <a:spcBef>
                <a:spcPts val="75"/>
              </a:spcBef>
              <a:tabLst>
                <a:tab pos="2167890" algn="l"/>
                <a:tab pos="2475865" algn="l"/>
                <a:tab pos="2937510" algn="l"/>
                <a:tab pos="3245485" algn="l"/>
              </a:tabLst>
            </a:pPr>
            <a:r>
              <a:rPr sz="2200" spc="-25" dirty="0">
                <a:solidFill>
                  <a:srgbClr val="F08C48"/>
                </a:solidFill>
                <a:latin typeface="Consolas"/>
                <a:cs typeface="Consolas"/>
              </a:rPr>
              <a:t>30</a:t>
            </a:r>
            <a:r>
              <a:rPr sz="2200" dirty="0">
                <a:solidFill>
                  <a:srgbClr val="F08C48"/>
                </a:solidFill>
                <a:latin typeface="Times New Roman"/>
                <a:cs typeface="Times New Roman"/>
              </a:rPr>
              <a:t>	</a:t>
            </a:r>
            <a:r>
              <a:rPr sz="2200" spc="-50" dirty="0">
                <a:solidFill>
                  <a:srgbClr val="67CDCC"/>
                </a:solidFill>
                <a:latin typeface="Consolas"/>
                <a:cs typeface="Consolas"/>
              </a:rPr>
              <a:t>+</a:t>
            </a:r>
            <a:r>
              <a:rPr sz="2200" dirty="0">
                <a:solidFill>
                  <a:srgbClr val="67CDCC"/>
                </a:solidFill>
                <a:latin typeface="Times New Roman"/>
                <a:cs typeface="Times New Roman"/>
              </a:rPr>
              <a:t>	</a:t>
            </a:r>
            <a:r>
              <a:rPr sz="2200" spc="-25" dirty="0">
                <a:solidFill>
                  <a:srgbClr val="F08C48"/>
                </a:solidFill>
                <a:latin typeface="Consolas"/>
                <a:cs typeface="Consolas"/>
              </a:rPr>
              <a:t>40</a:t>
            </a:r>
            <a:r>
              <a:rPr sz="2200" dirty="0">
                <a:solidFill>
                  <a:srgbClr val="F08C48"/>
                </a:solidFill>
                <a:latin typeface="Times New Roman"/>
                <a:cs typeface="Times New Roman"/>
              </a:rPr>
              <a:t>	</a:t>
            </a:r>
            <a:r>
              <a:rPr sz="2200" spc="-50" dirty="0">
                <a:solidFill>
                  <a:srgbClr val="67CDCC"/>
                </a:solidFill>
                <a:latin typeface="Consolas"/>
                <a:cs typeface="Consolas"/>
              </a:rPr>
              <a:t>+</a:t>
            </a:r>
            <a:r>
              <a:rPr sz="2200" dirty="0">
                <a:solidFill>
                  <a:srgbClr val="67CDCC"/>
                </a:solidFill>
                <a:latin typeface="Times New Roman"/>
                <a:cs typeface="Times New Roman"/>
              </a:rPr>
              <a:t>	</a:t>
            </a:r>
            <a:r>
              <a:rPr sz="2200" b="1" spc="-50" dirty="0">
                <a:solidFill>
                  <a:srgbClr val="00AFF0"/>
                </a:solidFill>
                <a:latin typeface="Consolas"/>
                <a:cs typeface="Consolas"/>
              </a:rPr>
              <a:t>\</a:t>
            </a:r>
            <a:endParaRPr sz="2200">
              <a:latin typeface="Consolas"/>
              <a:cs typeface="Consolas"/>
            </a:endParaRPr>
          </a:p>
          <a:p>
            <a:pPr marL="1705610">
              <a:lnSpc>
                <a:spcPct val="100000"/>
              </a:lnSpc>
              <a:spcBef>
                <a:spcPts val="70"/>
              </a:spcBef>
              <a:tabLst>
                <a:tab pos="2167890" algn="l"/>
                <a:tab pos="2475865" algn="l"/>
                <a:tab pos="2937510" algn="l"/>
                <a:tab pos="3245485" algn="l"/>
              </a:tabLst>
            </a:pPr>
            <a:r>
              <a:rPr sz="2200" spc="-25" dirty="0">
                <a:solidFill>
                  <a:srgbClr val="F08C48"/>
                </a:solidFill>
                <a:latin typeface="Consolas"/>
                <a:cs typeface="Consolas"/>
              </a:rPr>
              <a:t>50</a:t>
            </a:r>
            <a:r>
              <a:rPr sz="2200" dirty="0">
                <a:solidFill>
                  <a:srgbClr val="F08C48"/>
                </a:solidFill>
                <a:latin typeface="Times New Roman"/>
                <a:cs typeface="Times New Roman"/>
              </a:rPr>
              <a:t>	</a:t>
            </a:r>
            <a:r>
              <a:rPr sz="2200" spc="-50" dirty="0">
                <a:solidFill>
                  <a:srgbClr val="67CDCC"/>
                </a:solidFill>
                <a:latin typeface="Consolas"/>
                <a:cs typeface="Consolas"/>
              </a:rPr>
              <a:t>+</a:t>
            </a:r>
            <a:r>
              <a:rPr sz="2200" dirty="0">
                <a:solidFill>
                  <a:srgbClr val="67CDCC"/>
                </a:solidFill>
                <a:latin typeface="Times New Roman"/>
                <a:cs typeface="Times New Roman"/>
              </a:rPr>
              <a:t>	</a:t>
            </a:r>
            <a:r>
              <a:rPr sz="2200" spc="-25" dirty="0">
                <a:solidFill>
                  <a:srgbClr val="F08C48"/>
                </a:solidFill>
                <a:latin typeface="Consolas"/>
                <a:cs typeface="Consolas"/>
              </a:rPr>
              <a:t>60</a:t>
            </a:r>
            <a:r>
              <a:rPr sz="2200" dirty="0">
                <a:solidFill>
                  <a:srgbClr val="F08C48"/>
                </a:solidFill>
                <a:latin typeface="Times New Roman"/>
                <a:cs typeface="Times New Roman"/>
              </a:rPr>
              <a:t>	</a:t>
            </a:r>
            <a:r>
              <a:rPr sz="2200" spc="-50" dirty="0">
                <a:solidFill>
                  <a:srgbClr val="67CDCC"/>
                </a:solidFill>
                <a:latin typeface="Consolas"/>
                <a:cs typeface="Consolas"/>
              </a:rPr>
              <a:t>+</a:t>
            </a:r>
            <a:r>
              <a:rPr sz="2200" dirty="0">
                <a:solidFill>
                  <a:srgbClr val="67CDCC"/>
                </a:solidFill>
                <a:latin typeface="Times New Roman"/>
                <a:cs typeface="Times New Roman"/>
              </a:rPr>
              <a:t>	</a:t>
            </a:r>
            <a:r>
              <a:rPr sz="2200" spc="-25" dirty="0">
                <a:solidFill>
                  <a:srgbClr val="F08C48"/>
                </a:solidFill>
                <a:latin typeface="Consolas"/>
                <a:cs typeface="Consolas"/>
              </a:rPr>
              <a:t>70</a:t>
            </a:r>
            <a:endParaRPr sz="2200">
              <a:latin typeface="Consolas"/>
              <a:cs typeface="Consolas"/>
            </a:endParaRPr>
          </a:p>
          <a:p>
            <a:pPr marL="12700">
              <a:lnSpc>
                <a:spcPct val="100000"/>
              </a:lnSpc>
              <a:spcBef>
                <a:spcPts val="75"/>
              </a:spcBef>
            </a:pPr>
            <a:r>
              <a:rPr sz="2200" b="1" spc="-10" dirty="0">
                <a:solidFill>
                  <a:srgbClr val="C578DD"/>
                </a:solidFill>
                <a:latin typeface="Consolas"/>
                <a:cs typeface="Consolas"/>
              </a:rPr>
              <a:t>&gt;&gt;print</a:t>
            </a:r>
            <a:r>
              <a:rPr sz="2200" spc="-10" dirty="0">
                <a:solidFill>
                  <a:srgbClr val="001F5F"/>
                </a:solidFill>
                <a:latin typeface="Consolas"/>
                <a:cs typeface="Consolas"/>
              </a:rPr>
              <a:t>(addition)</a:t>
            </a:r>
            <a:endParaRPr sz="2200">
              <a:latin typeface="Consolas"/>
              <a:cs typeface="Consolas"/>
            </a:endParaRPr>
          </a:p>
          <a:p>
            <a:pPr marL="166370">
              <a:lnSpc>
                <a:spcPct val="100000"/>
              </a:lnSpc>
              <a:spcBef>
                <a:spcPts val="70"/>
              </a:spcBef>
              <a:tabLst>
                <a:tab pos="474345" algn="l"/>
                <a:tab pos="1705610" algn="l"/>
              </a:tabLst>
            </a:pPr>
            <a:r>
              <a:rPr sz="2200" spc="-50" dirty="0">
                <a:solidFill>
                  <a:srgbClr val="9D9D9D"/>
                </a:solidFill>
                <a:latin typeface="Consolas"/>
                <a:cs typeface="Consolas"/>
              </a:rPr>
              <a:t>#</a:t>
            </a:r>
            <a:r>
              <a:rPr sz="2200" dirty="0">
                <a:solidFill>
                  <a:srgbClr val="9D9D9D"/>
                </a:solidFill>
                <a:latin typeface="Times New Roman"/>
                <a:cs typeface="Times New Roman"/>
              </a:rPr>
              <a:t>	</a:t>
            </a:r>
            <a:r>
              <a:rPr sz="2200" spc="-10" dirty="0">
                <a:solidFill>
                  <a:srgbClr val="9D9D9D"/>
                </a:solidFill>
                <a:latin typeface="Consolas"/>
                <a:cs typeface="Consolas"/>
              </a:rPr>
              <a:t>Output:</a:t>
            </a:r>
            <a:r>
              <a:rPr sz="2200" dirty="0">
                <a:solidFill>
                  <a:srgbClr val="9D9D9D"/>
                </a:solidFill>
                <a:latin typeface="Times New Roman"/>
                <a:cs typeface="Times New Roman"/>
              </a:rPr>
              <a:t>	</a:t>
            </a:r>
            <a:r>
              <a:rPr sz="2200" spc="-25" dirty="0">
                <a:solidFill>
                  <a:srgbClr val="9D9D9D"/>
                </a:solidFill>
                <a:latin typeface="Consolas"/>
                <a:cs typeface="Consolas"/>
              </a:rPr>
              <a:t>280</a:t>
            </a:r>
            <a:endParaRPr sz="2200">
              <a:latin typeface="Consolas"/>
              <a:cs typeface="Consolas"/>
            </a:endParaRPr>
          </a:p>
          <a:p>
            <a:pPr>
              <a:lnSpc>
                <a:spcPct val="100000"/>
              </a:lnSpc>
              <a:spcBef>
                <a:spcPts val="330"/>
              </a:spcBef>
            </a:pPr>
            <a:endParaRPr sz="2200">
              <a:latin typeface="Consolas"/>
              <a:cs typeface="Consolas"/>
            </a:endParaRPr>
          </a:p>
          <a:p>
            <a:pPr marL="287020" indent="-274320">
              <a:lnSpc>
                <a:spcPct val="100000"/>
              </a:lnSpc>
              <a:buClr>
                <a:srgbClr val="FE8537"/>
              </a:buClr>
              <a:buSzPct val="68421"/>
              <a:buFont typeface="Wingdings"/>
              <a:buChar char=""/>
              <a:tabLst>
                <a:tab pos="287020" algn="l"/>
              </a:tabLst>
            </a:pPr>
            <a:r>
              <a:rPr sz="1900" b="1" spc="114" dirty="0">
                <a:solidFill>
                  <a:srgbClr val="00AFF0"/>
                </a:solidFill>
                <a:latin typeface="Cambria"/>
                <a:cs typeface="Cambria"/>
              </a:rPr>
              <a:t>Implicit</a:t>
            </a:r>
            <a:r>
              <a:rPr sz="1900" spc="114" dirty="0">
                <a:solidFill>
                  <a:srgbClr val="00AFF0"/>
                </a:solidFill>
                <a:latin typeface="Times New Roman"/>
                <a:cs typeface="Times New Roman"/>
              </a:rPr>
              <a:t> </a:t>
            </a:r>
            <a:r>
              <a:rPr sz="1900" b="1" spc="90" dirty="0">
                <a:solidFill>
                  <a:srgbClr val="00AFF0"/>
                </a:solidFill>
                <a:latin typeface="Cambria"/>
                <a:cs typeface="Cambria"/>
              </a:rPr>
              <a:t>continuation:</a:t>
            </a:r>
            <a:endParaRPr sz="1900">
              <a:latin typeface="Cambria"/>
              <a:cs typeface="Cambria"/>
            </a:endParaRPr>
          </a:p>
          <a:p>
            <a:pPr marL="12700">
              <a:lnSpc>
                <a:spcPct val="100000"/>
              </a:lnSpc>
              <a:spcBef>
                <a:spcPts val="160"/>
              </a:spcBef>
            </a:pPr>
            <a:r>
              <a:rPr sz="1900" spc="65" dirty="0">
                <a:latin typeface="Cambria"/>
                <a:cs typeface="Cambria"/>
              </a:rPr>
              <a:t>We</a:t>
            </a:r>
            <a:r>
              <a:rPr sz="1900" spc="65" dirty="0">
                <a:latin typeface="Times New Roman"/>
                <a:cs typeface="Times New Roman"/>
              </a:rPr>
              <a:t> </a:t>
            </a:r>
            <a:r>
              <a:rPr sz="1900" spc="65" dirty="0">
                <a:latin typeface="Cambria"/>
                <a:cs typeface="Cambria"/>
              </a:rPr>
              <a:t>can</a:t>
            </a:r>
            <a:r>
              <a:rPr sz="1900" spc="70" dirty="0">
                <a:latin typeface="Times New Roman"/>
                <a:cs typeface="Times New Roman"/>
              </a:rPr>
              <a:t> </a:t>
            </a:r>
            <a:r>
              <a:rPr sz="1900" spc="65" dirty="0">
                <a:latin typeface="Cambria"/>
                <a:cs typeface="Cambria"/>
              </a:rPr>
              <a:t>use</a:t>
            </a:r>
            <a:r>
              <a:rPr sz="1900" spc="70" dirty="0">
                <a:latin typeface="Times New Roman"/>
                <a:cs typeface="Times New Roman"/>
              </a:rPr>
              <a:t> </a:t>
            </a:r>
            <a:r>
              <a:rPr sz="1900" spc="60" dirty="0">
                <a:latin typeface="Cambria"/>
                <a:cs typeface="Cambria"/>
              </a:rPr>
              <a:t>parentheses</a:t>
            </a:r>
            <a:r>
              <a:rPr sz="1900" spc="65" dirty="0">
                <a:latin typeface="Times New Roman"/>
                <a:cs typeface="Times New Roman"/>
              </a:rPr>
              <a:t> </a:t>
            </a:r>
            <a:r>
              <a:rPr sz="1900" spc="-20" dirty="0">
                <a:latin typeface="Cambria"/>
                <a:cs typeface="Cambria"/>
              </a:rPr>
              <a:t>()</a:t>
            </a:r>
            <a:r>
              <a:rPr sz="1900" spc="70" dirty="0">
                <a:latin typeface="Times New Roman"/>
                <a:cs typeface="Times New Roman"/>
              </a:rPr>
              <a:t> </a:t>
            </a:r>
            <a:r>
              <a:rPr sz="1900" dirty="0">
                <a:latin typeface="Cambria"/>
                <a:cs typeface="Cambria"/>
              </a:rPr>
              <a:t>to</a:t>
            </a:r>
            <a:r>
              <a:rPr sz="1900" spc="70" dirty="0">
                <a:latin typeface="Times New Roman"/>
                <a:cs typeface="Times New Roman"/>
              </a:rPr>
              <a:t> </a:t>
            </a:r>
            <a:r>
              <a:rPr sz="1900" dirty="0">
                <a:latin typeface="Cambria"/>
                <a:cs typeface="Cambria"/>
              </a:rPr>
              <a:t>write</a:t>
            </a:r>
            <a:r>
              <a:rPr sz="1900" spc="75" dirty="0">
                <a:latin typeface="Times New Roman"/>
                <a:cs typeface="Times New Roman"/>
              </a:rPr>
              <a:t> </a:t>
            </a:r>
            <a:r>
              <a:rPr sz="1900" spc="125" dirty="0">
                <a:latin typeface="Cambria"/>
                <a:cs typeface="Cambria"/>
              </a:rPr>
              <a:t>a</a:t>
            </a:r>
            <a:r>
              <a:rPr sz="1900" spc="65" dirty="0">
                <a:latin typeface="Times New Roman"/>
                <a:cs typeface="Times New Roman"/>
              </a:rPr>
              <a:t> </a:t>
            </a:r>
            <a:r>
              <a:rPr sz="1900" spc="75" dirty="0">
                <a:latin typeface="Cambria"/>
                <a:cs typeface="Cambria"/>
              </a:rPr>
              <a:t>multi-</a:t>
            </a:r>
            <a:r>
              <a:rPr sz="1900" spc="65" dirty="0">
                <a:latin typeface="Cambria"/>
                <a:cs typeface="Cambria"/>
              </a:rPr>
              <a:t>line</a:t>
            </a:r>
            <a:r>
              <a:rPr sz="1900" spc="80" dirty="0">
                <a:latin typeface="Times New Roman"/>
                <a:cs typeface="Times New Roman"/>
              </a:rPr>
              <a:t> </a:t>
            </a:r>
            <a:r>
              <a:rPr sz="1900" spc="70" dirty="0">
                <a:latin typeface="Cambria"/>
                <a:cs typeface="Cambria"/>
              </a:rPr>
              <a:t>statement.</a:t>
            </a:r>
            <a:endParaRPr sz="1900">
              <a:latin typeface="Cambria"/>
              <a:cs typeface="Cambria"/>
            </a:endParaRPr>
          </a:p>
          <a:p>
            <a:pPr marL="12700">
              <a:lnSpc>
                <a:spcPct val="100000"/>
              </a:lnSpc>
              <a:spcBef>
                <a:spcPts val="140"/>
              </a:spcBef>
            </a:pPr>
            <a:r>
              <a:rPr sz="1900" spc="50" dirty="0">
                <a:latin typeface="Cambria"/>
                <a:cs typeface="Cambria"/>
              </a:rPr>
              <a:t>We</a:t>
            </a:r>
            <a:r>
              <a:rPr sz="1900" spc="55" dirty="0">
                <a:latin typeface="Times New Roman"/>
                <a:cs typeface="Times New Roman"/>
              </a:rPr>
              <a:t> </a:t>
            </a:r>
            <a:r>
              <a:rPr sz="1900" spc="75" dirty="0">
                <a:latin typeface="Cambria"/>
                <a:cs typeface="Cambria"/>
              </a:rPr>
              <a:t>can</a:t>
            </a:r>
            <a:r>
              <a:rPr sz="1900" spc="65" dirty="0">
                <a:latin typeface="Times New Roman"/>
                <a:cs typeface="Times New Roman"/>
              </a:rPr>
              <a:t> </a:t>
            </a:r>
            <a:r>
              <a:rPr sz="1900" spc="60" dirty="0">
                <a:latin typeface="Cambria"/>
                <a:cs typeface="Cambria"/>
              </a:rPr>
              <a:t>add</a:t>
            </a:r>
            <a:r>
              <a:rPr sz="1900" spc="60" dirty="0">
                <a:latin typeface="Times New Roman"/>
                <a:cs typeface="Times New Roman"/>
              </a:rPr>
              <a:t> </a:t>
            </a:r>
            <a:r>
              <a:rPr sz="1900" spc="120" dirty="0">
                <a:latin typeface="Cambria"/>
                <a:cs typeface="Cambria"/>
              </a:rPr>
              <a:t>a</a:t>
            </a:r>
            <a:r>
              <a:rPr sz="1900" spc="65" dirty="0">
                <a:latin typeface="Times New Roman"/>
                <a:cs typeface="Times New Roman"/>
              </a:rPr>
              <a:t> </a:t>
            </a:r>
            <a:r>
              <a:rPr sz="1900" spc="60" dirty="0">
                <a:latin typeface="Cambria"/>
                <a:cs typeface="Cambria"/>
              </a:rPr>
              <a:t>line</a:t>
            </a:r>
            <a:r>
              <a:rPr sz="1900" spc="65" dirty="0">
                <a:latin typeface="Times New Roman"/>
                <a:cs typeface="Times New Roman"/>
              </a:rPr>
              <a:t> </a:t>
            </a:r>
            <a:r>
              <a:rPr sz="1900" spc="55" dirty="0">
                <a:latin typeface="Cambria"/>
                <a:cs typeface="Cambria"/>
              </a:rPr>
              <a:t>continuation</a:t>
            </a:r>
            <a:r>
              <a:rPr sz="1900" spc="70" dirty="0">
                <a:latin typeface="Times New Roman"/>
                <a:cs typeface="Times New Roman"/>
              </a:rPr>
              <a:t> </a:t>
            </a:r>
            <a:r>
              <a:rPr sz="1900" spc="70" dirty="0">
                <a:latin typeface="Cambria"/>
                <a:cs typeface="Cambria"/>
              </a:rPr>
              <a:t>statement</a:t>
            </a:r>
            <a:r>
              <a:rPr sz="1900" spc="80" dirty="0">
                <a:latin typeface="Times New Roman"/>
                <a:cs typeface="Times New Roman"/>
              </a:rPr>
              <a:t> </a:t>
            </a:r>
            <a:r>
              <a:rPr sz="1900" spc="60" dirty="0">
                <a:latin typeface="Cambria"/>
                <a:cs typeface="Cambria"/>
              </a:rPr>
              <a:t>inside</a:t>
            </a:r>
            <a:r>
              <a:rPr sz="1900" spc="55" dirty="0">
                <a:latin typeface="Times New Roman"/>
                <a:cs typeface="Times New Roman"/>
              </a:rPr>
              <a:t> </a:t>
            </a:r>
            <a:r>
              <a:rPr sz="1900" spc="75" dirty="0">
                <a:latin typeface="Cambria"/>
                <a:cs typeface="Cambria"/>
              </a:rPr>
              <a:t>it.</a:t>
            </a:r>
            <a:endParaRPr sz="1900">
              <a:latin typeface="Cambria"/>
              <a:cs typeface="Cambria"/>
            </a:endParaRPr>
          </a:p>
          <a:p>
            <a:pPr marL="287020" marR="5080" indent="-274955">
              <a:lnSpc>
                <a:spcPts val="1820"/>
              </a:lnSpc>
              <a:spcBef>
                <a:spcPts val="590"/>
              </a:spcBef>
            </a:pPr>
            <a:r>
              <a:rPr sz="1900" spc="70" dirty="0">
                <a:latin typeface="Cambria"/>
                <a:cs typeface="Cambria"/>
              </a:rPr>
              <a:t>Whatever</a:t>
            </a:r>
            <a:r>
              <a:rPr sz="1900" spc="55" dirty="0">
                <a:latin typeface="Times New Roman"/>
                <a:cs typeface="Times New Roman"/>
              </a:rPr>
              <a:t> </a:t>
            </a:r>
            <a:r>
              <a:rPr sz="1900" dirty="0">
                <a:latin typeface="Cambria"/>
                <a:cs typeface="Cambria"/>
              </a:rPr>
              <a:t>we</a:t>
            </a:r>
            <a:r>
              <a:rPr sz="1900" spc="50" dirty="0">
                <a:latin typeface="Times New Roman"/>
                <a:cs typeface="Times New Roman"/>
              </a:rPr>
              <a:t> </a:t>
            </a:r>
            <a:r>
              <a:rPr sz="1900" spc="60" dirty="0">
                <a:latin typeface="Cambria"/>
                <a:cs typeface="Cambria"/>
              </a:rPr>
              <a:t>add</a:t>
            </a:r>
            <a:r>
              <a:rPr sz="1900" spc="50" dirty="0">
                <a:latin typeface="Times New Roman"/>
                <a:cs typeface="Times New Roman"/>
              </a:rPr>
              <a:t> </a:t>
            </a:r>
            <a:r>
              <a:rPr sz="1900" spc="55" dirty="0">
                <a:latin typeface="Cambria"/>
                <a:cs typeface="Cambria"/>
              </a:rPr>
              <a:t>inside</a:t>
            </a:r>
            <a:r>
              <a:rPr sz="1900" spc="40" dirty="0">
                <a:latin typeface="Times New Roman"/>
                <a:cs typeface="Times New Roman"/>
              </a:rPr>
              <a:t> </a:t>
            </a:r>
            <a:r>
              <a:rPr sz="1900" spc="120" dirty="0">
                <a:latin typeface="Cambria"/>
                <a:cs typeface="Cambria"/>
              </a:rPr>
              <a:t>a</a:t>
            </a:r>
            <a:r>
              <a:rPr sz="1900" spc="50" dirty="0">
                <a:latin typeface="Times New Roman"/>
                <a:cs typeface="Times New Roman"/>
              </a:rPr>
              <a:t> </a:t>
            </a:r>
            <a:r>
              <a:rPr sz="1900" spc="55" dirty="0">
                <a:latin typeface="Cambria"/>
                <a:cs typeface="Cambria"/>
              </a:rPr>
              <a:t>parentheses</a:t>
            </a:r>
            <a:r>
              <a:rPr sz="1900" spc="65" dirty="0">
                <a:latin typeface="Times New Roman"/>
                <a:cs typeface="Times New Roman"/>
              </a:rPr>
              <a:t> </a:t>
            </a:r>
            <a:r>
              <a:rPr sz="1900" spc="-20" dirty="0">
                <a:latin typeface="Cambria"/>
                <a:cs typeface="Cambria"/>
              </a:rPr>
              <a:t>()</a:t>
            </a:r>
            <a:r>
              <a:rPr sz="1900" spc="60" dirty="0">
                <a:latin typeface="Times New Roman"/>
                <a:cs typeface="Times New Roman"/>
              </a:rPr>
              <a:t> </a:t>
            </a:r>
            <a:r>
              <a:rPr sz="1900" spc="55" dirty="0">
                <a:latin typeface="Cambria"/>
                <a:cs typeface="Cambria"/>
              </a:rPr>
              <a:t>will</a:t>
            </a:r>
            <a:r>
              <a:rPr sz="1900" spc="40" dirty="0">
                <a:latin typeface="Times New Roman"/>
                <a:cs typeface="Times New Roman"/>
              </a:rPr>
              <a:t> </a:t>
            </a:r>
            <a:r>
              <a:rPr sz="1900" spc="70" dirty="0">
                <a:latin typeface="Cambria"/>
                <a:cs typeface="Cambria"/>
              </a:rPr>
              <a:t>treat</a:t>
            </a:r>
            <a:r>
              <a:rPr sz="1900" spc="55" dirty="0">
                <a:latin typeface="Times New Roman"/>
                <a:cs typeface="Times New Roman"/>
              </a:rPr>
              <a:t> </a:t>
            </a:r>
            <a:r>
              <a:rPr sz="1900" spc="95" dirty="0">
                <a:latin typeface="Cambria"/>
                <a:cs typeface="Cambria"/>
              </a:rPr>
              <a:t>as</a:t>
            </a:r>
            <a:r>
              <a:rPr sz="1900" spc="60" dirty="0">
                <a:latin typeface="Times New Roman"/>
                <a:cs typeface="Times New Roman"/>
              </a:rPr>
              <a:t> </a:t>
            </a:r>
            <a:r>
              <a:rPr sz="1900" spc="120" dirty="0">
                <a:latin typeface="Cambria"/>
                <a:cs typeface="Cambria"/>
              </a:rPr>
              <a:t>a</a:t>
            </a:r>
            <a:r>
              <a:rPr sz="1900" spc="50" dirty="0">
                <a:latin typeface="Times New Roman"/>
                <a:cs typeface="Times New Roman"/>
              </a:rPr>
              <a:t> </a:t>
            </a:r>
            <a:r>
              <a:rPr sz="1900" spc="60" dirty="0">
                <a:latin typeface="Cambria"/>
                <a:cs typeface="Cambria"/>
              </a:rPr>
              <a:t>single</a:t>
            </a:r>
            <a:r>
              <a:rPr sz="1900" spc="50" dirty="0">
                <a:latin typeface="Times New Roman"/>
                <a:cs typeface="Times New Roman"/>
              </a:rPr>
              <a:t> </a:t>
            </a:r>
            <a:r>
              <a:rPr sz="1900" spc="60" dirty="0">
                <a:latin typeface="Cambria"/>
                <a:cs typeface="Cambria"/>
              </a:rPr>
              <a:t>statement</a:t>
            </a:r>
            <a:r>
              <a:rPr sz="1900" spc="60" dirty="0">
                <a:latin typeface="Times New Roman"/>
                <a:cs typeface="Times New Roman"/>
              </a:rPr>
              <a:t> </a:t>
            </a:r>
            <a:r>
              <a:rPr sz="1900" dirty="0">
                <a:latin typeface="Cambria"/>
                <a:cs typeface="Cambria"/>
              </a:rPr>
              <a:t>even</a:t>
            </a:r>
            <a:r>
              <a:rPr sz="1900" spc="145" dirty="0">
                <a:latin typeface="Times New Roman"/>
                <a:cs typeface="Times New Roman"/>
              </a:rPr>
              <a:t> </a:t>
            </a:r>
            <a:r>
              <a:rPr sz="1900" spc="75" dirty="0">
                <a:latin typeface="Cambria"/>
                <a:cs typeface="Cambria"/>
              </a:rPr>
              <a:t>it</a:t>
            </a:r>
            <a:r>
              <a:rPr sz="1900" spc="150" dirty="0">
                <a:latin typeface="Times New Roman"/>
                <a:cs typeface="Times New Roman"/>
              </a:rPr>
              <a:t> </a:t>
            </a:r>
            <a:r>
              <a:rPr sz="1900" spc="65" dirty="0">
                <a:latin typeface="Cambria"/>
                <a:cs typeface="Cambria"/>
              </a:rPr>
              <a:t>is</a:t>
            </a:r>
            <a:r>
              <a:rPr sz="1900" spc="125" dirty="0">
                <a:latin typeface="Times New Roman"/>
                <a:cs typeface="Times New Roman"/>
              </a:rPr>
              <a:t> </a:t>
            </a:r>
            <a:r>
              <a:rPr sz="1900" dirty="0">
                <a:latin typeface="Cambria"/>
                <a:cs typeface="Cambria"/>
              </a:rPr>
              <a:t>placed</a:t>
            </a:r>
            <a:r>
              <a:rPr sz="1900" spc="140" dirty="0">
                <a:latin typeface="Times New Roman"/>
                <a:cs typeface="Times New Roman"/>
              </a:rPr>
              <a:t> </a:t>
            </a:r>
            <a:r>
              <a:rPr sz="1900" dirty="0">
                <a:latin typeface="Cambria"/>
                <a:cs typeface="Cambria"/>
              </a:rPr>
              <a:t>on</a:t>
            </a:r>
            <a:r>
              <a:rPr sz="1900" spc="155" dirty="0">
                <a:latin typeface="Times New Roman"/>
                <a:cs typeface="Times New Roman"/>
              </a:rPr>
              <a:t> </a:t>
            </a:r>
            <a:r>
              <a:rPr sz="1900" spc="65" dirty="0">
                <a:latin typeface="Cambria"/>
                <a:cs typeface="Cambria"/>
              </a:rPr>
              <a:t>multiple</a:t>
            </a:r>
            <a:r>
              <a:rPr sz="1900" spc="140" dirty="0">
                <a:latin typeface="Times New Roman"/>
                <a:cs typeface="Times New Roman"/>
              </a:rPr>
              <a:t> </a:t>
            </a:r>
            <a:r>
              <a:rPr sz="1900" spc="65" dirty="0">
                <a:latin typeface="Cambria"/>
                <a:cs typeface="Cambria"/>
              </a:rPr>
              <a:t>lines.</a:t>
            </a:r>
            <a:endParaRPr sz="1900">
              <a:latin typeface="Cambria"/>
              <a:cs typeface="Cambria"/>
            </a:endParaRPr>
          </a:p>
        </p:txBody>
      </p:sp>
      <p:sp>
        <p:nvSpPr>
          <p:cNvPr id="10" name="object 10"/>
          <p:cNvSpPr txBox="1"/>
          <p:nvPr/>
        </p:nvSpPr>
        <p:spPr>
          <a:xfrm>
            <a:off x="914400" y="5626882"/>
            <a:ext cx="5492750" cy="1231265"/>
          </a:xfrm>
          <a:prstGeom prst="rect">
            <a:avLst/>
          </a:prstGeom>
          <a:solidFill>
            <a:srgbClr val="383A3F"/>
          </a:solidFill>
        </p:spPr>
        <p:txBody>
          <a:bodyPr vert="horz" wrap="square" lIns="0" tIns="1905" rIns="0" bIns="0" rtlCol="0">
            <a:spAutoFit/>
          </a:bodyPr>
          <a:lstStyle/>
          <a:p>
            <a:pPr>
              <a:lnSpc>
                <a:spcPts val="1895"/>
              </a:lnSpc>
              <a:spcBef>
                <a:spcPts val="15"/>
              </a:spcBef>
            </a:pPr>
            <a:r>
              <a:rPr sz="1600" b="1" spc="-10" dirty="0">
                <a:solidFill>
                  <a:srgbClr val="FFFF00"/>
                </a:solidFill>
                <a:latin typeface="Arial"/>
                <a:cs typeface="Arial"/>
              </a:rPr>
              <a:t>Example</a:t>
            </a:r>
            <a:r>
              <a:rPr sz="1600" spc="-10" dirty="0">
                <a:solidFill>
                  <a:srgbClr val="FFFF00"/>
                </a:solidFill>
                <a:latin typeface="Microsoft Sans Serif"/>
                <a:cs typeface="Microsoft Sans Serif"/>
              </a:rPr>
              <a:t>:</a:t>
            </a:r>
            <a:endParaRPr sz="1600">
              <a:latin typeface="Microsoft Sans Serif"/>
              <a:cs typeface="Microsoft Sans Serif"/>
            </a:endParaRPr>
          </a:p>
          <a:p>
            <a:pPr>
              <a:lnSpc>
                <a:spcPts val="1895"/>
              </a:lnSpc>
            </a:pPr>
            <a:r>
              <a:rPr sz="1600" dirty="0">
                <a:solidFill>
                  <a:srgbClr val="E1E1E1"/>
                </a:solidFill>
                <a:latin typeface="Consolas"/>
                <a:cs typeface="Consolas"/>
              </a:rPr>
              <a:t>addition</a:t>
            </a:r>
            <a:r>
              <a:rPr sz="1600" spc="450" dirty="0">
                <a:solidFill>
                  <a:srgbClr val="E1E1E1"/>
                </a:solidFill>
                <a:latin typeface="Times New Roman"/>
                <a:cs typeface="Times New Roman"/>
              </a:rPr>
              <a:t> </a:t>
            </a:r>
            <a:r>
              <a:rPr sz="1600" dirty="0">
                <a:solidFill>
                  <a:srgbClr val="67CDCC"/>
                </a:solidFill>
                <a:latin typeface="Consolas"/>
                <a:cs typeface="Consolas"/>
              </a:rPr>
              <a:t>=</a:t>
            </a:r>
            <a:r>
              <a:rPr sz="1600" spc="459" dirty="0">
                <a:solidFill>
                  <a:srgbClr val="67CDCC"/>
                </a:solidFill>
                <a:latin typeface="Times New Roman"/>
                <a:cs typeface="Times New Roman"/>
              </a:rPr>
              <a:t> </a:t>
            </a:r>
            <a:r>
              <a:rPr sz="1600" dirty="0">
                <a:solidFill>
                  <a:srgbClr val="CCCCCC"/>
                </a:solidFill>
                <a:latin typeface="Consolas"/>
                <a:cs typeface="Consolas"/>
              </a:rPr>
              <a:t>(</a:t>
            </a:r>
            <a:r>
              <a:rPr sz="1600" dirty="0">
                <a:solidFill>
                  <a:srgbClr val="F08C48"/>
                </a:solidFill>
                <a:latin typeface="Consolas"/>
                <a:cs typeface="Consolas"/>
              </a:rPr>
              <a:t>10</a:t>
            </a:r>
            <a:r>
              <a:rPr sz="1600" spc="455" dirty="0">
                <a:solidFill>
                  <a:srgbClr val="F08C48"/>
                </a:solidFill>
                <a:latin typeface="Times New Roman"/>
                <a:cs typeface="Times New Roman"/>
              </a:rPr>
              <a:t> </a:t>
            </a:r>
            <a:r>
              <a:rPr sz="1600" dirty="0">
                <a:solidFill>
                  <a:srgbClr val="67CDCC"/>
                </a:solidFill>
                <a:latin typeface="Consolas"/>
                <a:cs typeface="Consolas"/>
              </a:rPr>
              <a:t>+</a:t>
            </a:r>
            <a:r>
              <a:rPr sz="1600" spc="465" dirty="0">
                <a:solidFill>
                  <a:srgbClr val="67CDCC"/>
                </a:solidFill>
                <a:latin typeface="Times New Roman"/>
                <a:cs typeface="Times New Roman"/>
              </a:rPr>
              <a:t> </a:t>
            </a:r>
            <a:r>
              <a:rPr sz="1600" dirty="0">
                <a:solidFill>
                  <a:srgbClr val="F08C48"/>
                </a:solidFill>
                <a:latin typeface="Consolas"/>
                <a:cs typeface="Consolas"/>
              </a:rPr>
              <a:t>20</a:t>
            </a:r>
            <a:r>
              <a:rPr sz="1600" spc="465" dirty="0">
                <a:solidFill>
                  <a:srgbClr val="F08C48"/>
                </a:solidFill>
                <a:latin typeface="Times New Roman"/>
                <a:cs typeface="Times New Roman"/>
              </a:rPr>
              <a:t> </a:t>
            </a:r>
            <a:r>
              <a:rPr sz="1600" dirty="0">
                <a:solidFill>
                  <a:srgbClr val="67CDCC"/>
                </a:solidFill>
                <a:latin typeface="Consolas"/>
                <a:cs typeface="Consolas"/>
              </a:rPr>
              <a:t>+</a:t>
            </a:r>
            <a:r>
              <a:rPr sz="1600" spc="459" dirty="0">
                <a:solidFill>
                  <a:srgbClr val="67CDCC"/>
                </a:solidFill>
                <a:latin typeface="Times New Roman"/>
                <a:cs typeface="Times New Roman"/>
              </a:rPr>
              <a:t> </a:t>
            </a:r>
            <a:r>
              <a:rPr sz="1600" dirty="0">
                <a:solidFill>
                  <a:srgbClr val="F08C48"/>
                </a:solidFill>
                <a:latin typeface="Consolas"/>
                <a:cs typeface="Consolas"/>
              </a:rPr>
              <a:t>30</a:t>
            </a:r>
            <a:r>
              <a:rPr sz="1600" spc="465" dirty="0">
                <a:solidFill>
                  <a:srgbClr val="F08C48"/>
                </a:solidFill>
                <a:latin typeface="Times New Roman"/>
                <a:cs typeface="Times New Roman"/>
              </a:rPr>
              <a:t> </a:t>
            </a:r>
            <a:r>
              <a:rPr sz="1600" dirty="0">
                <a:solidFill>
                  <a:srgbClr val="67CDCC"/>
                </a:solidFill>
                <a:latin typeface="Consolas"/>
                <a:cs typeface="Consolas"/>
              </a:rPr>
              <a:t>+</a:t>
            </a:r>
            <a:r>
              <a:rPr sz="1600" spc="459" dirty="0">
                <a:solidFill>
                  <a:srgbClr val="67CDCC"/>
                </a:solidFill>
                <a:latin typeface="Times New Roman"/>
                <a:cs typeface="Times New Roman"/>
              </a:rPr>
              <a:t> </a:t>
            </a:r>
            <a:r>
              <a:rPr sz="1600" dirty="0">
                <a:solidFill>
                  <a:srgbClr val="F08C48"/>
                </a:solidFill>
                <a:latin typeface="Consolas"/>
                <a:cs typeface="Consolas"/>
              </a:rPr>
              <a:t>40</a:t>
            </a:r>
            <a:r>
              <a:rPr sz="1600" spc="465" dirty="0">
                <a:solidFill>
                  <a:srgbClr val="F08C48"/>
                </a:solidFill>
                <a:latin typeface="Times New Roman"/>
                <a:cs typeface="Times New Roman"/>
              </a:rPr>
              <a:t> </a:t>
            </a:r>
            <a:r>
              <a:rPr sz="1600" spc="-50" dirty="0">
                <a:solidFill>
                  <a:srgbClr val="67CDCC"/>
                </a:solidFill>
                <a:latin typeface="Consolas"/>
                <a:cs typeface="Consolas"/>
              </a:rPr>
              <a:t>+</a:t>
            </a:r>
            <a:endParaRPr sz="1600">
              <a:latin typeface="Consolas"/>
              <a:cs typeface="Consolas"/>
            </a:endParaRPr>
          </a:p>
          <a:p>
            <a:pPr>
              <a:lnSpc>
                <a:spcPct val="100000"/>
              </a:lnSpc>
            </a:pPr>
            <a:r>
              <a:rPr sz="1600" dirty="0">
                <a:solidFill>
                  <a:srgbClr val="F08C48"/>
                </a:solidFill>
                <a:latin typeface="Consolas"/>
                <a:cs typeface="Consolas"/>
              </a:rPr>
              <a:t>50</a:t>
            </a:r>
            <a:r>
              <a:rPr sz="1600" spc="465" dirty="0">
                <a:solidFill>
                  <a:srgbClr val="F08C48"/>
                </a:solidFill>
                <a:latin typeface="Times New Roman"/>
                <a:cs typeface="Times New Roman"/>
              </a:rPr>
              <a:t> </a:t>
            </a:r>
            <a:r>
              <a:rPr sz="1600" dirty="0">
                <a:solidFill>
                  <a:srgbClr val="67CDCC"/>
                </a:solidFill>
                <a:latin typeface="Consolas"/>
                <a:cs typeface="Consolas"/>
              </a:rPr>
              <a:t>+</a:t>
            </a:r>
            <a:r>
              <a:rPr sz="1600" spc="470" dirty="0">
                <a:solidFill>
                  <a:srgbClr val="67CDCC"/>
                </a:solidFill>
                <a:latin typeface="Times New Roman"/>
                <a:cs typeface="Times New Roman"/>
              </a:rPr>
              <a:t> </a:t>
            </a:r>
            <a:r>
              <a:rPr sz="1600" dirty="0">
                <a:solidFill>
                  <a:srgbClr val="F08C48"/>
                </a:solidFill>
                <a:latin typeface="Consolas"/>
                <a:cs typeface="Consolas"/>
              </a:rPr>
              <a:t>60</a:t>
            </a:r>
            <a:r>
              <a:rPr sz="1600" spc="465" dirty="0">
                <a:solidFill>
                  <a:srgbClr val="F08C48"/>
                </a:solidFill>
                <a:latin typeface="Times New Roman"/>
                <a:cs typeface="Times New Roman"/>
              </a:rPr>
              <a:t> </a:t>
            </a:r>
            <a:r>
              <a:rPr sz="1600" dirty="0">
                <a:solidFill>
                  <a:srgbClr val="67CDCC"/>
                </a:solidFill>
                <a:latin typeface="Consolas"/>
                <a:cs typeface="Consolas"/>
              </a:rPr>
              <a:t>+</a:t>
            </a:r>
            <a:r>
              <a:rPr sz="1600" spc="470" dirty="0">
                <a:solidFill>
                  <a:srgbClr val="67CDCC"/>
                </a:solidFill>
                <a:latin typeface="Times New Roman"/>
                <a:cs typeface="Times New Roman"/>
              </a:rPr>
              <a:t> </a:t>
            </a:r>
            <a:r>
              <a:rPr sz="1600" spc="-25" dirty="0">
                <a:solidFill>
                  <a:srgbClr val="F08C48"/>
                </a:solidFill>
                <a:latin typeface="Consolas"/>
                <a:cs typeface="Consolas"/>
              </a:rPr>
              <a:t>70</a:t>
            </a:r>
            <a:r>
              <a:rPr sz="1600" spc="-25" dirty="0">
                <a:solidFill>
                  <a:srgbClr val="CCCCCC"/>
                </a:solidFill>
                <a:latin typeface="Consolas"/>
                <a:cs typeface="Consolas"/>
              </a:rPr>
              <a:t>)</a:t>
            </a:r>
            <a:endParaRPr sz="1600">
              <a:latin typeface="Consolas"/>
              <a:cs typeface="Consolas"/>
            </a:endParaRPr>
          </a:p>
          <a:p>
            <a:pPr marL="111125">
              <a:lnSpc>
                <a:spcPct val="100000"/>
              </a:lnSpc>
            </a:pPr>
            <a:r>
              <a:rPr sz="1600" b="1" spc="-10" dirty="0">
                <a:solidFill>
                  <a:srgbClr val="C578DD"/>
                </a:solidFill>
                <a:latin typeface="Consolas"/>
                <a:cs typeface="Consolas"/>
              </a:rPr>
              <a:t>print</a:t>
            </a:r>
            <a:r>
              <a:rPr sz="1600" spc="-10" dirty="0">
                <a:solidFill>
                  <a:srgbClr val="CCCCCC"/>
                </a:solidFill>
                <a:latin typeface="Consolas"/>
                <a:cs typeface="Consolas"/>
              </a:rPr>
              <a:t>(</a:t>
            </a:r>
            <a:r>
              <a:rPr sz="1600" spc="-10" dirty="0">
                <a:solidFill>
                  <a:srgbClr val="E1E1E1"/>
                </a:solidFill>
                <a:latin typeface="Consolas"/>
                <a:cs typeface="Consolas"/>
              </a:rPr>
              <a:t>addition</a:t>
            </a:r>
            <a:r>
              <a:rPr sz="1600" spc="-10" dirty="0">
                <a:solidFill>
                  <a:srgbClr val="CCCCCC"/>
                </a:solidFill>
                <a:latin typeface="Consolas"/>
                <a:cs typeface="Consolas"/>
              </a:rPr>
              <a:t>)</a:t>
            </a:r>
            <a:endParaRPr sz="1600">
              <a:latin typeface="Consolas"/>
              <a:cs typeface="Consolas"/>
            </a:endParaRPr>
          </a:p>
          <a:p>
            <a:pPr marL="111125">
              <a:lnSpc>
                <a:spcPct val="100000"/>
              </a:lnSpc>
              <a:spcBef>
                <a:spcPts val="15"/>
              </a:spcBef>
            </a:pPr>
            <a:r>
              <a:rPr sz="1600" dirty="0">
                <a:solidFill>
                  <a:srgbClr val="9D9D9D"/>
                </a:solidFill>
                <a:latin typeface="Consolas"/>
                <a:cs typeface="Consolas"/>
              </a:rPr>
              <a:t>#</a:t>
            </a:r>
            <a:r>
              <a:rPr sz="1600" spc="455" dirty="0">
                <a:solidFill>
                  <a:srgbClr val="9D9D9D"/>
                </a:solidFill>
                <a:latin typeface="Times New Roman"/>
                <a:cs typeface="Times New Roman"/>
              </a:rPr>
              <a:t> </a:t>
            </a:r>
            <a:r>
              <a:rPr sz="1600" dirty="0">
                <a:solidFill>
                  <a:srgbClr val="9D9D9D"/>
                </a:solidFill>
                <a:latin typeface="Consolas"/>
                <a:cs typeface="Consolas"/>
              </a:rPr>
              <a:t>Output:</a:t>
            </a:r>
            <a:r>
              <a:rPr sz="1600" spc="455" dirty="0">
                <a:solidFill>
                  <a:srgbClr val="9D9D9D"/>
                </a:solidFill>
                <a:latin typeface="Times New Roman"/>
                <a:cs typeface="Times New Roman"/>
              </a:rPr>
              <a:t> </a:t>
            </a:r>
            <a:r>
              <a:rPr sz="1600" spc="-25" dirty="0">
                <a:solidFill>
                  <a:srgbClr val="9D9D9D"/>
                </a:solidFill>
                <a:latin typeface="Consolas"/>
                <a:cs typeface="Consolas"/>
              </a:rPr>
              <a:t>280</a:t>
            </a:r>
            <a:endParaRPr sz="1600">
              <a:latin typeface="Consolas"/>
              <a:cs typeface="Consolas"/>
            </a:endParaRPr>
          </a:p>
        </p:txBody>
      </p:sp>
      <p:sp>
        <p:nvSpPr>
          <p:cNvPr id="11" name="object 11"/>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50114" y="286485"/>
            <a:ext cx="8603615" cy="5123815"/>
            <a:chOff x="350114" y="286485"/>
            <a:chExt cx="8603615" cy="5123815"/>
          </a:xfrm>
        </p:grpSpPr>
        <p:pic>
          <p:nvPicPr>
            <p:cNvPr id="3" name="object 3"/>
            <p:cNvPicPr/>
            <p:nvPr/>
          </p:nvPicPr>
          <p:blipFill>
            <a:blip r:embed="rId2" cstate="print"/>
            <a:stretch>
              <a:fillRect/>
            </a:stretch>
          </p:blipFill>
          <p:spPr>
            <a:xfrm>
              <a:off x="350114" y="286485"/>
              <a:ext cx="6735361" cy="4503486"/>
            </a:xfrm>
            <a:prstGeom prst="rect">
              <a:avLst/>
            </a:prstGeom>
          </p:spPr>
        </p:pic>
        <p:pic>
          <p:nvPicPr>
            <p:cNvPr id="4" name="object 4"/>
            <p:cNvPicPr/>
            <p:nvPr/>
          </p:nvPicPr>
          <p:blipFill>
            <a:blip r:embed="rId3" cstate="print"/>
            <a:stretch>
              <a:fillRect/>
            </a:stretch>
          </p:blipFill>
          <p:spPr>
            <a:xfrm>
              <a:off x="4952999" y="2438400"/>
              <a:ext cx="4000500" cy="2971800"/>
            </a:xfrm>
            <a:prstGeom prst="rect">
              <a:avLst/>
            </a:prstGeom>
          </p:spPr>
        </p:pic>
      </p:gr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17245" y="330036"/>
            <a:ext cx="8015605" cy="5033010"/>
            <a:chOff x="417245" y="330036"/>
            <a:chExt cx="8015605" cy="5033010"/>
          </a:xfrm>
        </p:grpSpPr>
        <p:pic>
          <p:nvPicPr>
            <p:cNvPr id="3" name="object 3"/>
            <p:cNvPicPr/>
            <p:nvPr/>
          </p:nvPicPr>
          <p:blipFill>
            <a:blip r:embed="rId2" cstate="print"/>
            <a:stretch>
              <a:fillRect/>
            </a:stretch>
          </p:blipFill>
          <p:spPr>
            <a:xfrm>
              <a:off x="417245" y="330036"/>
              <a:ext cx="6835264" cy="5032385"/>
            </a:xfrm>
            <a:prstGeom prst="rect">
              <a:avLst/>
            </a:prstGeom>
          </p:spPr>
        </p:pic>
        <p:pic>
          <p:nvPicPr>
            <p:cNvPr id="4" name="object 4"/>
            <p:cNvPicPr/>
            <p:nvPr/>
          </p:nvPicPr>
          <p:blipFill>
            <a:blip r:embed="rId3" cstate="print"/>
            <a:stretch>
              <a:fillRect/>
            </a:stretch>
          </p:blipFill>
          <p:spPr>
            <a:xfrm>
              <a:off x="4800599" y="2362200"/>
              <a:ext cx="3632210" cy="2971800"/>
            </a:xfrm>
            <a:prstGeom prst="rect">
              <a:avLst/>
            </a:prstGeom>
          </p:spPr>
        </p:pic>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434157"/>
            <a:ext cx="4182110" cy="483234"/>
          </a:xfrm>
          <a:prstGeom prst="rect">
            <a:avLst/>
          </a:prstGeom>
        </p:spPr>
        <p:txBody>
          <a:bodyPr vert="horz" wrap="square" lIns="0" tIns="12700" rIns="0" bIns="0" rtlCol="0">
            <a:spAutoFit/>
          </a:bodyPr>
          <a:lstStyle/>
          <a:p>
            <a:pPr marL="12700">
              <a:lnSpc>
                <a:spcPct val="100000"/>
              </a:lnSpc>
              <a:spcBef>
                <a:spcPts val="100"/>
              </a:spcBef>
            </a:pPr>
            <a:r>
              <a:rPr sz="3000" cap="small" dirty="0">
                <a:solidFill>
                  <a:srgbClr val="1C2B40"/>
                </a:solidFill>
                <a:latin typeface="Arial"/>
                <a:cs typeface="Arial"/>
              </a:rPr>
              <a:t>Expression</a:t>
            </a:r>
            <a:r>
              <a:rPr sz="2400" b="0" spc="165" dirty="0">
                <a:solidFill>
                  <a:srgbClr val="1C2B40"/>
                </a:solidFill>
                <a:latin typeface="Times New Roman"/>
                <a:cs typeface="Times New Roman"/>
              </a:rPr>
              <a:t> </a:t>
            </a:r>
            <a:r>
              <a:rPr sz="3000" cap="small" spc="-80" dirty="0">
                <a:solidFill>
                  <a:srgbClr val="1C2B40"/>
                </a:solidFill>
                <a:latin typeface="Arial"/>
                <a:cs typeface="Arial"/>
              </a:rPr>
              <a:t>statements</a:t>
            </a:r>
            <a:endParaRPr sz="3000">
              <a:latin typeface="Arial"/>
              <a:cs typeface="Arial"/>
            </a:endParaRPr>
          </a:p>
        </p:txBody>
      </p:sp>
      <p:sp>
        <p:nvSpPr>
          <p:cNvPr id="9" name="object 9"/>
          <p:cNvSpPr txBox="1"/>
          <p:nvPr/>
        </p:nvSpPr>
        <p:spPr>
          <a:xfrm>
            <a:off x="535940" y="1366769"/>
            <a:ext cx="7920355" cy="4556760"/>
          </a:xfrm>
          <a:prstGeom prst="rect">
            <a:avLst/>
          </a:prstGeom>
        </p:spPr>
        <p:txBody>
          <a:bodyPr vert="horz" wrap="square" lIns="0" tIns="43180" rIns="0" bIns="0" rtlCol="0">
            <a:spAutoFit/>
          </a:bodyPr>
          <a:lstStyle/>
          <a:p>
            <a:pPr marL="287020" marR="251460" indent="-274955" algn="just">
              <a:lnSpc>
                <a:spcPct val="90100"/>
              </a:lnSpc>
              <a:spcBef>
                <a:spcPts val="340"/>
              </a:spcBef>
              <a:buClr>
                <a:srgbClr val="FE8537"/>
              </a:buClr>
              <a:buSzPct val="70000"/>
              <a:buFont typeface="Wingdings"/>
              <a:buChar char=""/>
              <a:tabLst>
                <a:tab pos="287020" algn="l"/>
              </a:tabLst>
            </a:pPr>
            <a:r>
              <a:rPr sz="2000" dirty="0">
                <a:solidFill>
                  <a:srgbClr val="212121"/>
                </a:solidFill>
                <a:latin typeface="Microsoft Sans Serif"/>
                <a:cs typeface="Microsoft Sans Serif"/>
              </a:rPr>
              <a:t>Expression</a:t>
            </a:r>
            <a:r>
              <a:rPr sz="2000" spc="15" dirty="0">
                <a:solidFill>
                  <a:srgbClr val="212121"/>
                </a:solidFill>
                <a:latin typeface="Times New Roman"/>
                <a:cs typeface="Times New Roman"/>
              </a:rPr>
              <a:t> </a:t>
            </a:r>
            <a:r>
              <a:rPr sz="2000" dirty="0">
                <a:solidFill>
                  <a:srgbClr val="212121"/>
                </a:solidFill>
                <a:latin typeface="Microsoft Sans Serif"/>
                <a:cs typeface="Microsoft Sans Serif"/>
              </a:rPr>
              <a:t>statements</a:t>
            </a:r>
            <a:r>
              <a:rPr sz="2000" spc="-5" dirty="0">
                <a:solidFill>
                  <a:srgbClr val="212121"/>
                </a:solidFill>
                <a:latin typeface="Times New Roman"/>
                <a:cs typeface="Times New Roman"/>
              </a:rPr>
              <a:t> </a:t>
            </a:r>
            <a:r>
              <a:rPr sz="2000" dirty="0">
                <a:solidFill>
                  <a:srgbClr val="212121"/>
                </a:solidFill>
                <a:latin typeface="Microsoft Sans Serif"/>
                <a:cs typeface="Microsoft Sans Serif"/>
              </a:rPr>
              <a:t>are</a:t>
            </a:r>
            <a:r>
              <a:rPr sz="2000" spc="35" dirty="0">
                <a:solidFill>
                  <a:srgbClr val="212121"/>
                </a:solidFill>
                <a:latin typeface="Times New Roman"/>
                <a:cs typeface="Times New Roman"/>
              </a:rPr>
              <a:t> </a:t>
            </a:r>
            <a:r>
              <a:rPr sz="2000" dirty="0">
                <a:solidFill>
                  <a:srgbClr val="212121"/>
                </a:solidFill>
                <a:latin typeface="Microsoft Sans Serif"/>
                <a:cs typeface="Microsoft Sans Serif"/>
              </a:rPr>
              <a:t>used</a:t>
            </a:r>
            <a:r>
              <a:rPr sz="2000" spc="20" dirty="0">
                <a:solidFill>
                  <a:srgbClr val="212121"/>
                </a:solidFill>
                <a:latin typeface="Times New Roman"/>
                <a:cs typeface="Times New Roman"/>
              </a:rPr>
              <a:t> </a:t>
            </a:r>
            <a:r>
              <a:rPr sz="2000" dirty="0">
                <a:solidFill>
                  <a:srgbClr val="212121"/>
                </a:solidFill>
                <a:latin typeface="Microsoft Sans Serif"/>
                <a:cs typeface="Microsoft Sans Serif"/>
              </a:rPr>
              <a:t>to</a:t>
            </a:r>
            <a:r>
              <a:rPr sz="2000" spc="25" dirty="0">
                <a:solidFill>
                  <a:srgbClr val="212121"/>
                </a:solidFill>
                <a:latin typeface="Times New Roman"/>
                <a:cs typeface="Times New Roman"/>
              </a:rPr>
              <a:t> </a:t>
            </a:r>
            <a:r>
              <a:rPr sz="2000" dirty="0">
                <a:solidFill>
                  <a:srgbClr val="212121"/>
                </a:solidFill>
                <a:latin typeface="Microsoft Sans Serif"/>
                <a:cs typeface="Microsoft Sans Serif"/>
              </a:rPr>
              <a:t>compute</a:t>
            </a:r>
            <a:r>
              <a:rPr sz="2000" spc="20" dirty="0">
                <a:solidFill>
                  <a:srgbClr val="212121"/>
                </a:solidFill>
                <a:latin typeface="Times New Roman"/>
                <a:cs typeface="Times New Roman"/>
              </a:rPr>
              <a:t> </a:t>
            </a:r>
            <a:r>
              <a:rPr sz="2000" dirty="0">
                <a:solidFill>
                  <a:srgbClr val="212121"/>
                </a:solidFill>
                <a:latin typeface="Microsoft Sans Serif"/>
                <a:cs typeface="Microsoft Sans Serif"/>
              </a:rPr>
              <a:t>and</a:t>
            </a:r>
            <a:r>
              <a:rPr sz="2000" spc="30" dirty="0">
                <a:solidFill>
                  <a:srgbClr val="212121"/>
                </a:solidFill>
                <a:latin typeface="Times New Roman"/>
                <a:cs typeface="Times New Roman"/>
              </a:rPr>
              <a:t> </a:t>
            </a:r>
            <a:r>
              <a:rPr sz="2000" dirty="0">
                <a:solidFill>
                  <a:srgbClr val="212121"/>
                </a:solidFill>
                <a:latin typeface="Microsoft Sans Serif"/>
                <a:cs typeface="Microsoft Sans Serif"/>
              </a:rPr>
              <a:t>write</a:t>
            </a:r>
            <a:r>
              <a:rPr sz="2000" spc="20" dirty="0">
                <a:solidFill>
                  <a:srgbClr val="212121"/>
                </a:solidFill>
                <a:latin typeface="Times New Roman"/>
                <a:cs typeface="Times New Roman"/>
              </a:rPr>
              <a:t> </a:t>
            </a:r>
            <a:r>
              <a:rPr sz="2000" dirty="0">
                <a:solidFill>
                  <a:srgbClr val="212121"/>
                </a:solidFill>
                <a:latin typeface="Microsoft Sans Serif"/>
                <a:cs typeface="Microsoft Sans Serif"/>
              </a:rPr>
              <a:t>a</a:t>
            </a:r>
            <a:r>
              <a:rPr sz="2000" spc="35" dirty="0">
                <a:solidFill>
                  <a:srgbClr val="212121"/>
                </a:solidFill>
                <a:latin typeface="Times New Roman"/>
                <a:cs typeface="Times New Roman"/>
              </a:rPr>
              <a:t> </a:t>
            </a:r>
            <a:r>
              <a:rPr sz="2000" dirty="0">
                <a:solidFill>
                  <a:srgbClr val="212121"/>
                </a:solidFill>
                <a:latin typeface="Microsoft Sans Serif"/>
                <a:cs typeface="Microsoft Sans Serif"/>
              </a:rPr>
              <a:t>value.</a:t>
            </a:r>
            <a:r>
              <a:rPr sz="2000" spc="-75" dirty="0">
                <a:solidFill>
                  <a:srgbClr val="212121"/>
                </a:solidFill>
                <a:latin typeface="Times New Roman"/>
                <a:cs typeface="Times New Roman"/>
              </a:rPr>
              <a:t> </a:t>
            </a:r>
            <a:r>
              <a:rPr sz="2000" spc="-25" dirty="0">
                <a:solidFill>
                  <a:srgbClr val="212121"/>
                </a:solidFill>
                <a:latin typeface="Microsoft Sans Serif"/>
                <a:cs typeface="Microsoft Sans Serif"/>
              </a:rPr>
              <a:t>An</a:t>
            </a:r>
            <a:r>
              <a:rPr sz="2000" spc="-25" dirty="0">
                <a:solidFill>
                  <a:srgbClr val="212121"/>
                </a:solidFill>
                <a:latin typeface="Times New Roman"/>
                <a:cs typeface="Times New Roman"/>
              </a:rPr>
              <a:t> </a:t>
            </a:r>
            <a:r>
              <a:rPr sz="2000" dirty="0">
                <a:solidFill>
                  <a:srgbClr val="212121"/>
                </a:solidFill>
                <a:latin typeface="Microsoft Sans Serif"/>
                <a:cs typeface="Microsoft Sans Serif"/>
              </a:rPr>
              <a:t>expression</a:t>
            </a:r>
            <a:r>
              <a:rPr sz="2000" dirty="0">
                <a:solidFill>
                  <a:srgbClr val="212121"/>
                </a:solidFill>
                <a:latin typeface="Times New Roman"/>
                <a:cs typeface="Times New Roman"/>
              </a:rPr>
              <a:t> </a:t>
            </a:r>
            <a:r>
              <a:rPr sz="2000" dirty="0">
                <a:solidFill>
                  <a:srgbClr val="212121"/>
                </a:solidFill>
                <a:latin typeface="Microsoft Sans Serif"/>
                <a:cs typeface="Microsoft Sans Serif"/>
              </a:rPr>
              <a:t>statement</a:t>
            </a:r>
            <a:r>
              <a:rPr sz="2000" spc="-5" dirty="0">
                <a:solidFill>
                  <a:srgbClr val="212121"/>
                </a:solidFill>
                <a:latin typeface="Times New Roman"/>
                <a:cs typeface="Times New Roman"/>
              </a:rPr>
              <a:t> </a:t>
            </a:r>
            <a:r>
              <a:rPr sz="2000" dirty="0">
                <a:solidFill>
                  <a:srgbClr val="212121"/>
                </a:solidFill>
                <a:latin typeface="Microsoft Sans Serif"/>
                <a:cs typeface="Microsoft Sans Serif"/>
              </a:rPr>
              <a:t>evaluates</a:t>
            </a:r>
            <a:r>
              <a:rPr sz="2000" spc="25" dirty="0">
                <a:solidFill>
                  <a:srgbClr val="212121"/>
                </a:solidFill>
                <a:latin typeface="Times New Roman"/>
                <a:cs typeface="Times New Roman"/>
              </a:rPr>
              <a:t> </a:t>
            </a:r>
            <a:r>
              <a:rPr sz="2000" dirty="0">
                <a:solidFill>
                  <a:srgbClr val="212121"/>
                </a:solidFill>
                <a:latin typeface="Microsoft Sans Serif"/>
                <a:cs typeface="Microsoft Sans Serif"/>
              </a:rPr>
              <a:t>the</a:t>
            </a:r>
            <a:r>
              <a:rPr sz="2000" spc="20" dirty="0">
                <a:solidFill>
                  <a:srgbClr val="212121"/>
                </a:solidFill>
                <a:latin typeface="Times New Roman"/>
                <a:cs typeface="Times New Roman"/>
              </a:rPr>
              <a:t> </a:t>
            </a:r>
            <a:r>
              <a:rPr sz="2000" dirty="0">
                <a:solidFill>
                  <a:srgbClr val="212121"/>
                </a:solidFill>
                <a:latin typeface="Microsoft Sans Serif"/>
                <a:cs typeface="Microsoft Sans Serif"/>
              </a:rPr>
              <a:t>expression</a:t>
            </a:r>
            <a:r>
              <a:rPr sz="2000" dirty="0">
                <a:solidFill>
                  <a:srgbClr val="212121"/>
                </a:solidFill>
                <a:latin typeface="Times New Roman"/>
                <a:cs typeface="Times New Roman"/>
              </a:rPr>
              <a:t> </a:t>
            </a:r>
            <a:r>
              <a:rPr sz="2000" dirty="0">
                <a:solidFill>
                  <a:srgbClr val="212121"/>
                </a:solidFill>
                <a:latin typeface="Microsoft Sans Serif"/>
                <a:cs typeface="Microsoft Sans Serif"/>
              </a:rPr>
              <a:t>list</a:t>
            </a:r>
            <a:r>
              <a:rPr sz="2000" spc="35" dirty="0">
                <a:solidFill>
                  <a:srgbClr val="212121"/>
                </a:solidFill>
                <a:latin typeface="Times New Roman"/>
                <a:cs typeface="Times New Roman"/>
              </a:rPr>
              <a:t> </a:t>
            </a:r>
            <a:r>
              <a:rPr sz="2000" dirty="0">
                <a:solidFill>
                  <a:srgbClr val="212121"/>
                </a:solidFill>
                <a:latin typeface="Microsoft Sans Serif"/>
                <a:cs typeface="Microsoft Sans Serif"/>
              </a:rPr>
              <a:t>and</a:t>
            </a:r>
            <a:r>
              <a:rPr sz="2000" spc="20" dirty="0">
                <a:solidFill>
                  <a:srgbClr val="212121"/>
                </a:solidFill>
                <a:latin typeface="Times New Roman"/>
                <a:cs typeface="Times New Roman"/>
              </a:rPr>
              <a:t> </a:t>
            </a:r>
            <a:r>
              <a:rPr sz="2000" spc="-10" dirty="0">
                <a:solidFill>
                  <a:srgbClr val="212121"/>
                </a:solidFill>
                <a:latin typeface="Microsoft Sans Serif"/>
                <a:cs typeface="Microsoft Sans Serif"/>
              </a:rPr>
              <a:t>calculates</a:t>
            </a:r>
            <a:r>
              <a:rPr sz="2000" spc="-10" dirty="0">
                <a:solidFill>
                  <a:srgbClr val="212121"/>
                </a:solidFill>
                <a:latin typeface="Times New Roman"/>
                <a:cs typeface="Times New Roman"/>
              </a:rPr>
              <a:t> </a:t>
            </a:r>
            <a:r>
              <a:rPr sz="2000" dirty="0">
                <a:solidFill>
                  <a:srgbClr val="212121"/>
                </a:solidFill>
                <a:latin typeface="Microsoft Sans Serif"/>
                <a:cs typeface="Microsoft Sans Serif"/>
              </a:rPr>
              <a:t>the</a:t>
            </a:r>
            <a:r>
              <a:rPr sz="2000" spc="25" dirty="0">
                <a:solidFill>
                  <a:srgbClr val="212121"/>
                </a:solidFill>
                <a:latin typeface="Times New Roman"/>
                <a:cs typeface="Times New Roman"/>
              </a:rPr>
              <a:t> </a:t>
            </a:r>
            <a:r>
              <a:rPr sz="2000" spc="-10" dirty="0">
                <a:solidFill>
                  <a:srgbClr val="212121"/>
                </a:solidFill>
                <a:latin typeface="Microsoft Sans Serif"/>
                <a:cs typeface="Microsoft Sans Serif"/>
              </a:rPr>
              <a:t>value.</a:t>
            </a:r>
            <a:endParaRPr sz="2000">
              <a:latin typeface="Microsoft Sans Serif"/>
              <a:cs typeface="Microsoft Sans Serif"/>
            </a:endParaRPr>
          </a:p>
          <a:p>
            <a:pPr marL="287020" indent="-274320" algn="just">
              <a:lnSpc>
                <a:spcPct val="100000"/>
              </a:lnSpc>
              <a:spcBef>
                <a:spcPts val="360"/>
              </a:spcBef>
              <a:buClr>
                <a:srgbClr val="FE8537"/>
              </a:buClr>
              <a:buSzPct val="70000"/>
              <a:buFont typeface="Wingdings"/>
              <a:buChar char=""/>
              <a:tabLst>
                <a:tab pos="287020" algn="l"/>
              </a:tabLst>
            </a:pPr>
            <a:r>
              <a:rPr sz="2000" dirty="0">
                <a:solidFill>
                  <a:srgbClr val="212121"/>
                </a:solidFill>
                <a:latin typeface="Microsoft Sans Serif"/>
                <a:cs typeface="Microsoft Sans Serif"/>
              </a:rPr>
              <a:t>An</a:t>
            </a:r>
            <a:r>
              <a:rPr sz="2000" spc="35" dirty="0">
                <a:solidFill>
                  <a:srgbClr val="212121"/>
                </a:solidFill>
                <a:latin typeface="Times New Roman"/>
                <a:cs typeface="Times New Roman"/>
              </a:rPr>
              <a:t> </a:t>
            </a:r>
            <a:r>
              <a:rPr sz="2000" dirty="0">
                <a:solidFill>
                  <a:srgbClr val="212121"/>
                </a:solidFill>
                <a:latin typeface="Microsoft Sans Serif"/>
                <a:cs typeface="Microsoft Sans Serif"/>
              </a:rPr>
              <a:t>expression</a:t>
            </a:r>
            <a:r>
              <a:rPr sz="2000" spc="5" dirty="0">
                <a:solidFill>
                  <a:srgbClr val="212121"/>
                </a:solidFill>
                <a:latin typeface="Times New Roman"/>
                <a:cs typeface="Times New Roman"/>
              </a:rPr>
              <a:t> </a:t>
            </a:r>
            <a:r>
              <a:rPr sz="2000" dirty="0">
                <a:solidFill>
                  <a:srgbClr val="212121"/>
                </a:solidFill>
                <a:latin typeface="Microsoft Sans Serif"/>
                <a:cs typeface="Microsoft Sans Serif"/>
              </a:rPr>
              <a:t>is</a:t>
            </a:r>
            <a:r>
              <a:rPr sz="2000" spc="45" dirty="0">
                <a:solidFill>
                  <a:srgbClr val="212121"/>
                </a:solidFill>
                <a:latin typeface="Times New Roman"/>
                <a:cs typeface="Times New Roman"/>
              </a:rPr>
              <a:t> </a:t>
            </a:r>
            <a:r>
              <a:rPr sz="2000" dirty="0">
                <a:solidFill>
                  <a:srgbClr val="212121"/>
                </a:solidFill>
                <a:latin typeface="Microsoft Sans Serif"/>
                <a:cs typeface="Microsoft Sans Serif"/>
              </a:rPr>
              <a:t>a</a:t>
            </a:r>
            <a:r>
              <a:rPr sz="2000" spc="30" dirty="0">
                <a:solidFill>
                  <a:srgbClr val="212121"/>
                </a:solidFill>
                <a:latin typeface="Times New Roman"/>
                <a:cs typeface="Times New Roman"/>
              </a:rPr>
              <a:t> </a:t>
            </a:r>
            <a:r>
              <a:rPr sz="2000" dirty="0">
                <a:solidFill>
                  <a:srgbClr val="212121"/>
                </a:solidFill>
                <a:latin typeface="Microsoft Sans Serif"/>
                <a:cs typeface="Microsoft Sans Serif"/>
              </a:rPr>
              <a:t>combination</a:t>
            </a:r>
            <a:r>
              <a:rPr sz="2000" spc="15" dirty="0">
                <a:solidFill>
                  <a:srgbClr val="212121"/>
                </a:solidFill>
                <a:latin typeface="Times New Roman"/>
                <a:cs typeface="Times New Roman"/>
              </a:rPr>
              <a:t> </a:t>
            </a:r>
            <a:r>
              <a:rPr sz="2000" dirty="0">
                <a:solidFill>
                  <a:srgbClr val="212121"/>
                </a:solidFill>
                <a:latin typeface="Microsoft Sans Serif"/>
                <a:cs typeface="Microsoft Sans Serif"/>
              </a:rPr>
              <a:t>of</a:t>
            </a:r>
            <a:r>
              <a:rPr sz="2000" spc="25" dirty="0">
                <a:solidFill>
                  <a:srgbClr val="212121"/>
                </a:solidFill>
                <a:latin typeface="Times New Roman"/>
                <a:cs typeface="Times New Roman"/>
              </a:rPr>
              <a:t> </a:t>
            </a:r>
            <a:r>
              <a:rPr sz="2000" dirty="0">
                <a:solidFill>
                  <a:srgbClr val="212121"/>
                </a:solidFill>
                <a:latin typeface="Microsoft Sans Serif"/>
                <a:cs typeface="Microsoft Sans Serif"/>
              </a:rPr>
              <a:t>values,</a:t>
            </a:r>
            <a:r>
              <a:rPr sz="2000" spc="35" dirty="0">
                <a:solidFill>
                  <a:srgbClr val="212121"/>
                </a:solidFill>
                <a:latin typeface="Times New Roman"/>
                <a:cs typeface="Times New Roman"/>
              </a:rPr>
              <a:t> </a:t>
            </a:r>
            <a:r>
              <a:rPr sz="2000" u="sng" dirty="0">
                <a:solidFill>
                  <a:srgbClr val="D2601C"/>
                </a:solidFill>
                <a:uFill>
                  <a:solidFill>
                    <a:srgbClr val="D2601C"/>
                  </a:solidFill>
                </a:uFill>
                <a:latin typeface="Microsoft Sans Serif"/>
                <a:cs typeface="Microsoft Sans Serif"/>
                <a:hlinkClick r:id="rId2"/>
              </a:rPr>
              <a:t>variables</a:t>
            </a:r>
            <a:r>
              <a:rPr sz="2000" dirty="0">
                <a:solidFill>
                  <a:srgbClr val="212121"/>
                </a:solidFill>
                <a:latin typeface="Microsoft Sans Serif"/>
                <a:cs typeface="Microsoft Sans Serif"/>
              </a:rPr>
              <a:t>,</a:t>
            </a:r>
            <a:r>
              <a:rPr sz="2000" spc="25" dirty="0">
                <a:solidFill>
                  <a:srgbClr val="212121"/>
                </a:solidFill>
                <a:latin typeface="Times New Roman"/>
                <a:cs typeface="Times New Roman"/>
              </a:rPr>
              <a:t> </a:t>
            </a:r>
            <a:r>
              <a:rPr sz="2000" dirty="0">
                <a:solidFill>
                  <a:srgbClr val="212121"/>
                </a:solidFill>
                <a:latin typeface="Microsoft Sans Serif"/>
                <a:cs typeface="Microsoft Sans Serif"/>
              </a:rPr>
              <a:t>and</a:t>
            </a:r>
            <a:r>
              <a:rPr sz="2000" spc="35" dirty="0">
                <a:solidFill>
                  <a:srgbClr val="212121"/>
                </a:solidFill>
                <a:latin typeface="Times New Roman"/>
                <a:cs typeface="Times New Roman"/>
              </a:rPr>
              <a:t> </a:t>
            </a:r>
            <a:r>
              <a:rPr sz="2000" u="sng" spc="-10" dirty="0">
                <a:solidFill>
                  <a:srgbClr val="D2601C"/>
                </a:solidFill>
                <a:uFill>
                  <a:solidFill>
                    <a:srgbClr val="D2601C"/>
                  </a:solidFill>
                </a:uFill>
                <a:latin typeface="Microsoft Sans Serif"/>
                <a:cs typeface="Microsoft Sans Serif"/>
                <a:hlinkClick r:id="rId3"/>
              </a:rPr>
              <a:t>operators</a:t>
            </a:r>
            <a:r>
              <a:rPr sz="2000" spc="-10" dirty="0">
                <a:solidFill>
                  <a:srgbClr val="212121"/>
                </a:solidFill>
                <a:latin typeface="Microsoft Sans Serif"/>
                <a:cs typeface="Microsoft Sans Serif"/>
              </a:rPr>
              <a:t>.</a:t>
            </a:r>
            <a:endParaRPr sz="2000">
              <a:latin typeface="Microsoft Sans Serif"/>
              <a:cs typeface="Microsoft Sans Serif"/>
            </a:endParaRPr>
          </a:p>
          <a:p>
            <a:pPr marL="287020" marR="29209" indent="-274955">
              <a:lnSpc>
                <a:spcPts val="2160"/>
              </a:lnSpc>
              <a:spcBef>
                <a:spcPts val="655"/>
              </a:spcBef>
              <a:buClr>
                <a:srgbClr val="FE8537"/>
              </a:buClr>
              <a:buSzPct val="70000"/>
              <a:buFont typeface="Wingdings"/>
              <a:buChar char=""/>
              <a:tabLst>
                <a:tab pos="287020" algn="l"/>
              </a:tabLst>
            </a:pPr>
            <a:r>
              <a:rPr sz="2000" spc="185" dirty="0">
                <a:latin typeface="Cambria"/>
                <a:cs typeface="Cambria"/>
              </a:rPr>
              <a:t>A</a:t>
            </a:r>
            <a:r>
              <a:rPr sz="2000" spc="105" dirty="0">
                <a:latin typeface="Times New Roman"/>
                <a:cs typeface="Times New Roman"/>
              </a:rPr>
              <a:t> </a:t>
            </a:r>
            <a:r>
              <a:rPr sz="2000" spc="70" dirty="0">
                <a:latin typeface="Cambria"/>
                <a:cs typeface="Cambria"/>
              </a:rPr>
              <a:t>single</a:t>
            </a:r>
            <a:r>
              <a:rPr sz="2000" spc="70" dirty="0">
                <a:latin typeface="Times New Roman"/>
                <a:cs typeface="Times New Roman"/>
              </a:rPr>
              <a:t> </a:t>
            </a:r>
            <a:r>
              <a:rPr sz="2000" spc="85" dirty="0">
                <a:latin typeface="Cambria"/>
                <a:cs typeface="Cambria"/>
              </a:rPr>
              <a:t>value</a:t>
            </a:r>
            <a:r>
              <a:rPr sz="2000" spc="65" dirty="0">
                <a:latin typeface="Times New Roman"/>
                <a:cs typeface="Times New Roman"/>
              </a:rPr>
              <a:t> </a:t>
            </a:r>
            <a:r>
              <a:rPr sz="2000" spc="105" dirty="0">
                <a:latin typeface="Cambria"/>
                <a:cs typeface="Cambria"/>
              </a:rPr>
              <a:t>all</a:t>
            </a:r>
            <a:r>
              <a:rPr sz="2000" spc="80" dirty="0">
                <a:latin typeface="Times New Roman"/>
                <a:cs typeface="Times New Roman"/>
              </a:rPr>
              <a:t> </a:t>
            </a:r>
            <a:r>
              <a:rPr sz="2000" dirty="0">
                <a:latin typeface="Cambria"/>
                <a:cs typeface="Cambria"/>
              </a:rPr>
              <a:t>by</a:t>
            </a:r>
            <a:r>
              <a:rPr sz="2000" spc="90" dirty="0">
                <a:latin typeface="Times New Roman"/>
                <a:cs typeface="Times New Roman"/>
              </a:rPr>
              <a:t> </a:t>
            </a:r>
            <a:r>
              <a:rPr sz="2000" spc="70" dirty="0">
                <a:latin typeface="Cambria"/>
                <a:cs typeface="Cambria"/>
              </a:rPr>
              <a:t>itself</a:t>
            </a:r>
            <a:r>
              <a:rPr sz="2000" spc="60" dirty="0">
                <a:latin typeface="Times New Roman"/>
                <a:cs typeface="Times New Roman"/>
              </a:rPr>
              <a:t> </a:t>
            </a:r>
            <a:r>
              <a:rPr sz="2000" spc="70" dirty="0">
                <a:latin typeface="Cambria"/>
                <a:cs typeface="Cambria"/>
              </a:rPr>
              <a:t>is</a:t>
            </a:r>
            <a:r>
              <a:rPr sz="2000" spc="90" dirty="0">
                <a:latin typeface="Times New Roman"/>
                <a:cs typeface="Times New Roman"/>
              </a:rPr>
              <a:t> </a:t>
            </a:r>
            <a:r>
              <a:rPr sz="2000" dirty="0">
                <a:latin typeface="Cambria"/>
                <a:cs typeface="Cambria"/>
              </a:rPr>
              <a:t>considered</a:t>
            </a:r>
            <a:r>
              <a:rPr sz="2000" spc="60" dirty="0">
                <a:latin typeface="Times New Roman"/>
                <a:cs typeface="Times New Roman"/>
              </a:rPr>
              <a:t> </a:t>
            </a:r>
            <a:r>
              <a:rPr sz="2000" spc="125" dirty="0">
                <a:latin typeface="Cambria"/>
                <a:cs typeface="Cambria"/>
              </a:rPr>
              <a:t>an</a:t>
            </a:r>
            <a:r>
              <a:rPr sz="2000" spc="110" dirty="0">
                <a:latin typeface="Times New Roman"/>
                <a:cs typeface="Times New Roman"/>
              </a:rPr>
              <a:t> </a:t>
            </a:r>
            <a:r>
              <a:rPr sz="2000" spc="50" dirty="0">
                <a:latin typeface="Cambria"/>
                <a:cs typeface="Cambria"/>
              </a:rPr>
              <a:t>expression.</a:t>
            </a:r>
            <a:r>
              <a:rPr sz="2000" spc="50" dirty="0">
                <a:latin typeface="Times New Roman"/>
                <a:cs typeface="Times New Roman"/>
              </a:rPr>
              <a:t> </a:t>
            </a:r>
            <a:r>
              <a:rPr sz="2000" spc="50" dirty="0">
                <a:latin typeface="Cambria"/>
                <a:cs typeface="Cambria"/>
              </a:rPr>
              <a:t>Following</a:t>
            </a:r>
            <a:r>
              <a:rPr sz="2000" spc="50" dirty="0">
                <a:latin typeface="Times New Roman"/>
                <a:cs typeface="Times New Roman"/>
              </a:rPr>
              <a:t> </a:t>
            </a:r>
            <a:r>
              <a:rPr sz="2000" spc="70" dirty="0">
                <a:latin typeface="Cambria"/>
                <a:cs typeface="Cambria"/>
              </a:rPr>
              <a:t>are</a:t>
            </a:r>
            <a:r>
              <a:rPr sz="2000" spc="95" dirty="0">
                <a:latin typeface="Times New Roman"/>
                <a:cs typeface="Times New Roman"/>
              </a:rPr>
              <a:t> </a:t>
            </a:r>
            <a:r>
              <a:rPr sz="2000" spc="105" dirty="0">
                <a:latin typeface="Cambria"/>
                <a:cs typeface="Cambria"/>
              </a:rPr>
              <a:t>all</a:t>
            </a:r>
            <a:r>
              <a:rPr sz="2000" spc="80" dirty="0">
                <a:latin typeface="Times New Roman"/>
                <a:cs typeface="Times New Roman"/>
              </a:rPr>
              <a:t> </a:t>
            </a:r>
            <a:r>
              <a:rPr sz="2000" spc="80" dirty="0">
                <a:latin typeface="Cambria"/>
                <a:cs typeface="Cambria"/>
              </a:rPr>
              <a:t>legal</a:t>
            </a:r>
            <a:r>
              <a:rPr sz="2000" spc="65" dirty="0">
                <a:latin typeface="Times New Roman"/>
                <a:cs typeface="Times New Roman"/>
              </a:rPr>
              <a:t> </a:t>
            </a:r>
            <a:r>
              <a:rPr sz="2000" spc="10" dirty="0">
                <a:latin typeface="Cambria"/>
                <a:cs typeface="Cambria"/>
              </a:rPr>
              <a:t>expressions</a:t>
            </a:r>
            <a:r>
              <a:rPr sz="2000" spc="60" dirty="0">
                <a:latin typeface="Times New Roman"/>
                <a:cs typeface="Times New Roman"/>
              </a:rPr>
              <a:t> </a:t>
            </a:r>
            <a:r>
              <a:rPr sz="2000" spc="65" dirty="0">
                <a:latin typeface="Cambria"/>
                <a:cs typeface="Cambria"/>
              </a:rPr>
              <a:t>(assuming</a:t>
            </a:r>
            <a:r>
              <a:rPr sz="2000" spc="65" dirty="0">
                <a:latin typeface="Times New Roman"/>
                <a:cs typeface="Times New Roman"/>
              </a:rPr>
              <a:t> </a:t>
            </a:r>
            <a:r>
              <a:rPr sz="2000" spc="105" dirty="0">
                <a:latin typeface="Cambria"/>
                <a:cs typeface="Cambria"/>
              </a:rPr>
              <a:t>that</a:t>
            </a:r>
            <a:r>
              <a:rPr sz="2000" spc="95" dirty="0">
                <a:latin typeface="Times New Roman"/>
                <a:cs typeface="Times New Roman"/>
              </a:rPr>
              <a:t> </a:t>
            </a:r>
            <a:r>
              <a:rPr sz="2000" spc="80" dirty="0">
                <a:latin typeface="Cambria"/>
                <a:cs typeface="Cambria"/>
              </a:rPr>
              <a:t>the</a:t>
            </a:r>
            <a:r>
              <a:rPr sz="2000" spc="95" dirty="0">
                <a:latin typeface="Times New Roman"/>
                <a:cs typeface="Times New Roman"/>
              </a:rPr>
              <a:t> </a:t>
            </a:r>
            <a:r>
              <a:rPr sz="2000" spc="75" dirty="0">
                <a:latin typeface="Cambria"/>
                <a:cs typeface="Cambria"/>
              </a:rPr>
              <a:t>variable</a:t>
            </a:r>
            <a:r>
              <a:rPr sz="2000" spc="55" dirty="0">
                <a:latin typeface="Times New Roman"/>
                <a:cs typeface="Times New Roman"/>
              </a:rPr>
              <a:t> </a:t>
            </a:r>
            <a:r>
              <a:rPr sz="2000" spc="105" dirty="0">
                <a:latin typeface="Cambria"/>
                <a:cs typeface="Cambria"/>
              </a:rPr>
              <a:t>x</a:t>
            </a:r>
            <a:r>
              <a:rPr sz="2000" spc="110" dirty="0">
                <a:latin typeface="Times New Roman"/>
                <a:cs typeface="Times New Roman"/>
              </a:rPr>
              <a:t> </a:t>
            </a:r>
            <a:r>
              <a:rPr sz="2000" spc="105" dirty="0">
                <a:latin typeface="Cambria"/>
                <a:cs typeface="Cambria"/>
              </a:rPr>
              <a:t>has</a:t>
            </a:r>
            <a:r>
              <a:rPr sz="2000" spc="90" dirty="0">
                <a:latin typeface="Times New Roman"/>
                <a:cs typeface="Times New Roman"/>
              </a:rPr>
              <a:t> </a:t>
            </a:r>
            <a:r>
              <a:rPr sz="2000" spc="-20" dirty="0">
                <a:latin typeface="Cambria"/>
                <a:cs typeface="Cambria"/>
              </a:rPr>
              <a:t>been</a:t>
            </a:r>
            <a:r>
              <a:rPr sz="2000" spc="-20" dirty="0">
                <a:latin typeface="Times New Roman"/>
                <a:cs typeface="Times New Roman"/>
              </a:rPr>
              <a:t> </a:t>
            </a:r>
            <a:r>
              <a:rPr sz="2000" spc="70" dirty="0">
                <a:latin typeface="Cambria"/>
                <a:cs typeface="Cambria"/>
              </a:rPr>
              <a:t>assigned</a:t>
            </a:r>
            <a:r>
              <a:rPr sz="2000" spc="35" dirty="0">
                <a:latin typeface="Times New Roman"/>
                <a:cs typeface="Times New Roman"/>
              </a:rPr>
              <a:t> </a:t>
            </a:r>
            <a:r>
              <a:rPr sz="2000" spc="135" dirty="0">
                <a:latin typeface="Cambria"/>
                <a:cs typeface="Cambria"/>
              </a:rPr>
              <a:t>a</a:t>
            </a:r>
            <a:r>
              <a:rPr sz="2000" spc="45" dirty="0">
                <a:latin typeface="Times New Roman"/>
                <a:cs typeface="Times New Roman"/>
              </a:rPr>
              <a:t> </a:t>
            </a:r>
            <a:r>
              <a:rPr sz="2000" spc="40" dirty="0">
                <a:latin typeface="Cambria"/>
                <a:cs typeface="Cambria"/>
              </a:rPr>
              <a:t>value):</a:t>
            </a:r>
            <a:endParaRPr sz="2000">
              <a:latin typeface="Cambria"/>
              <a:cs typeface="Cambria"/>
            </a:endParaRPr>
          </a:p>
          <a:p>
            <a:pPr marL="287020" indent="-274320" algn="just">
              <a:lnSpc>
                <a:spcPct val="100000"/>
              </a:lnSpc>
              <a:spcBef>
                <a:spcPts val="245"/>
              </a:spcBef>
              <a:buClr>
                <a:srgbClr val="FE8537"/>
              </a:buClr>
              <a:buSzPct val="70000"/>
              <a:buFont typeface="Wingdings"/>
              <a:buChar char=""/>
              <a:tabLst>
                <a:tab pos="287020" algn="l"/>
              </a:tabLst>
            </a:pPr>
            <a:r>
              <a:rPr sz="2000" b="1" dirty="0">
                <a:solidFill>
                  <a:srgbClr val="FF0000"/>
                </a:solidFill>
                <a:latin typeface="Consolas"/>
                <a:cs typeface="Consolas"/>
              </a:rPr>
              <a:t>x</a:t>
            </a:r>
            <a:r>
              <a:rPr sz="2000" spc="50" dirty="0">
                <a:solidFill>
                  <a:srgbClr val="FF0000"/>
                </a:solidFill>
                <a:latin typeface="Times New Roman"/>
                <a:cs typeface="Times New Roman"/>
              </a:rPr>
              <a:t>  </a:t>
            </a:r>
            <a:r>
              <a:rPr sz="2000" b="1" dirty="0">
                <a:solidFill>
                  <a:srgbClr val="FF0000"/>
                </a:solidFill>
                <a:latin typeface="Consolas"/>
                <a:cs typeface="Consolas"/>
              </a:rPr>
              <a:t>+</a:t>
            </a:r>
            <a:r>
              <a:rPr sz="2000" spc="50" dirty="0">
                <a:solidFill>
                  <a:srgbClr val="FF0000"/>
                </a:solidFill>
                <a:latin typeface="Times New Roman"/>
                <a:cs typeface="Times New Roman"/>
              </a:rPr>
              <a:t>  </a:t>
            </a:r>
            <a:r>
              <a:rPr sz="2000" b="1" spc="-25" dirty="0">
                <a:solidFill>
                  <a:srgbClr val="FF0000"/>
                </a:solidFill>
                <a:latin typeface="Consolas"/>
                <a:cs typeface="Consolas"/>
              </a:rPr>
              <a:t>20</a:t>
            </a:r>
            <a:endParaRPr sz="2000">
              <a:latin typeface="Consolas"/>
              <a:cs typeface="Consolas"/>
            </a:endParaRPr>
          </a:p>
          <a:p>
            <a:pPr marL="287020" marR="200660" indent="-274955">
              <a:lnSpc>
                <a:spcPts val="2160"/>
              </a:lnSpc>
              <a:spcBef>
                <a:spcPts val="720"/>
              </a:spcBef>
              <a:buClr>
                <a:srgbClr val="FE8537"/>
              </a:buClr>
              <a:buSzPct val="70000"/>
              <a:buFont typeface="Wingdings"/>
              <a:buChar char=""/>
              <a:tabLst>
                <a:tab pos="287020" algn="l"/>
                <a:tab pos="1306830" algn="l"/>
              </a:tabLst>
            </a:pPr>
            <a:r>
              <a:rPr sz="2000" spc="100" dirty="0">
                <a:latin typeface="Cambria"/>
                <a:cs typeface="Cambria"/>
              </a:rPr>
              <a:t>So</a:t>
            </a:r>
            <a:r>
              <a:rPr sz="2000" spc="45" dirty="0">
                <a:latin typeface="Times New Roman"/>
                <a:cs typeface="Times New Roman"/>
              </a:rPr>
              <a:t> </a:t>
            </a:r>
            <a:r>
              <a:rPr sz="2000" spc="35" dirty="0">
                <a:latin typeface="Cambria"/>
                <a:cs typeface="Cambria"/>
              </a:rPr>
              <a:t>here</a:t>
            </a:r>
            <a:r>
              <a:rPr sz="2000" dirty="0">
                <a:latin typeface="Times New Roman"/>
                <a:cs typeface="Times New Roman"/>
              </a:rPr>
              <a:t>	</a:t>
            </a:r>
            <a:r>
              <a:rPr sz="2000" spc="105" dirty="0">
                <a:latin typeface="Cambria"/>
                <a:cs typeface="Cambria"/>
              </a:rPr>
              <a:t>x</a:t>
            </a:r>
            <a:r>
              <a:rPr sz="2000" spc="75" dirty="0">
                <a:latin typeface="Times New Roman"/>
                <a:cs typeface="Times New Roman"/>
              </a:rPr>
              <a:t> </a:t>
            </a:r>
            <a:r>
              <a:rPr sz="2000" spc="100" dirty="0">
                <a:latin typeface="Cambria"/>
                <a:cs typeface="Cambria"/>
              </a:rPr>
              <a:t>+</a:t>
            </a:r>
            <a:r>
              <a:rPr sz="2000" spc="90" dirty="0">
                <a:latin typeface="Times New Roman"/>
                <a:cs typeface="Times New Roman"/>
              </a:rPr>
              <a:t> </a:t>
            </a:r>
            <a:r>
              <a:rPr sz="2000" dirty="0">
                <a:latin typeface="Cambria"/>
                <a:cs typeface="Cambria"/>
              </a:rPr>
              <a:t>20</a:t>
            </a:r>
            <a:r>
              <a:rPr sz="2000" spc="85" dirty="0">
                <a:latin typeface="Times New Roman"/>
                <a:cs typeface="Times New Roman"/>
              </a:rPr>
              <a:t> </a:t>
            </a:r>
            <a:r>
              <a:rPr sz="2000" spc="70" dirty="0">
                <a:latin typeface="Cambria"/>
                <a:cs typeface="Cambria"/>
              </a:rPr>
              <a:t>is</a:t>
            </a:r>
            <a:r>
              <a:rPr sz="2000" spc="85" dirty="0">
                <a:latin typeface="Times New Roman"/>
                <a:cs typeface="Times New Roman"/>
              </a:rPr>
              <a:t> </a:t>
            </a:r>
            <a:r>
              <a:rPr sz="2000" spc="80" dirty="0">
                <a:latin typeface="Cambria"/>
                <a:cs typeface="Cambria"/>
              </a:rPr>
              <a:t>the</a:t>
            </a:r>
            <a:r>
              <a:rPr sz="2000" spc="90" dirty="0">
                <a:latin typeface="Times New Roman"/>
                <a:cs typeface="Times New Roman"/>
              </a:rPr>
              <a:t> </a:t>
            </a:r>
            <a:r>
              <a:rPr sz="2000" spc="50" dirty="0">
                <a:latin typeface="Cambria"/>
                <a:cs typeface="Cambria"/>
              </a:rPr>
              <a:t>expression</a:t>
            </a:r>
            <a:r>
              <a:rPr sz="2000" spc="55" dirty="0">
                <a:latin typeface="Times New Roman"/>
                <a:cs typeface="Times New Roman"/>
              </a:rPr>
              <a:t> </a:t>
            </a:r>
            <a:r>
              <a:rPr sz="2000" spc="80" dirty="0">
                <a:latin typeface="Cambria"/>
                <a:cs typeface="Cambria"/>
              </a:rPr>
              <a:t>statement</a:t>
            </a:r>
            <a:r>
              <a:rPr sz="2000" spc="60" dirty="0">
                <a:latin typeface="Times New Roman"/>
                <a:cs typeface="Times New Roman"/>
              </a:rPr>
              <a:t> </a:t>
            </a:r>
            <a:r>
              <a:rPr sz="2000" spc="60" dirty="0">
                <a:latin typeface="Cambria"/>
                <a:cs typeface="Cambria"/>
              </a:rPr>
              <a:t>which</a:t>
            </a:r>
            <a:r>
              <a:rPr sz="2000" spc="75" dirty="0">
                <a:latin typeface="Times New Roman"/>
                <a:cs typeface="Times New Roman"/>
              </a:rPr>
              <a:t> </a:t>
            </a:r>
            <a:r>
              <a:rPr sz="2000" dirty="0">
                <a:latin typeface="Cambria"/>
                <a:cs typeface="Cambria"/>
              </a:rPr>
              <a:t>computes</a:t>
            </a:r>
            <a:r>
              <a:rPr sz="2000" spc="70" dirty="0">
                <a:latin typeface="Times New Roman"/>
                <a:cs typeface="Times New Roman"/>
              </a:rPr>
              <a:t> </a:t>
            </a:r>
            <a:r>
              <a:rPr sz="2000" spc="55" dirty="0">
                <a:latin typeface="Cambria"/>
                <a:cs typeface="Cambria"/>
              </a:rPr>
              <a:t>the</a:t>
            </a:r>
            <a:r>
              <a:rPr sz="2000" spc="55" dirty="0">
                <a:latin typeface="Times New Roman"/>
                <a:cs typeface="Times New Roman"/>
              </a:rPr>
              <a:t> </a:t>
            </a:r>
            <a:r>
              <a:rPr sz="2000" spc="95" dirty="0">
                <a:latin typeface="Cambria"/>
                <a:cs typeface="Cambria"/>
              </a:rPr>
              <a:t>final</a:t>
            </a:r>
            <a:r>
              <a:rPr sz="2000" spc="35" dirty="0">
                <a:latin typeface="Times New Roman"/>
                <a:cs typeface="Times New Roman"/>
              </a:rPr>
              <a:t> </a:t>
            </a:r>
            <a:r>
              <a:rPr sz="2000" spc="85" dirty="0">
                <a:latin typeface="Cambria"/>
                <a:cs typeface="Cambria"/>
              </a:rPr>
              <a:t>value</a:t>
            </a:r>
            <a:r>
              <a:rPr sz="2000" spc="55" dirty="0">
                <a:latin typeface="Times New Roman"/>
                <a:cs typeface="Times New Roman"/>
              </a:rPr>
              <a:t> </a:t>
            </a:r>
            <a:r>
              <a:rPr sz="2000" spc="65" dirty="0">
                <a:latin typeface="Cambria"/>
                <a:cs typeface="Cambria"/>
              </a:rPr>
              <a:t>if</a:t>
            </a:r>
            <a:r>
              <a:rPr sz="2000" spc="55" dirty="0">
                <a:latin typeface="Times New Roman"/>
                <a:cs typeface="Times New Roman"/>
              </a:rPr>
              <a:t> </a:t>
            </a:r>
            <a:r>
              <a:rPr sz="2000" dirty="0">
                <a:latin typeface="Cambria"/>
                <a:cs typeface="Cambria"/>
              </a:rPr>
              <a:t>we</a:t>
            </a:r>
            <a:r>
              <a:rPr sz="2000" spc="55" dirty="0">
                <a:latin typeface="Times New Roman"/>
                <a:cs typeface="Times New Roman"/>
              </a:rPr>
              <a:t> </a:t>
            </a:r>
            <a:r>
              <a:rPr sz="2000" spc="80" dirty="0">
                <a:latin typeface="Cambria"/>
                <a:cs typeface="Cambria"/>
              </a:rPr>
              <a:t>assume</a:t>
            </a:r>
            <a:r>
              <a:rPr sz="2000" spc="65" dirty="0">
                <a:latin typeface="Times New Roman"/>
                <a:cs typeface="Times New Roman"/>
              </a:rPr>
              <a:t> </a:t>
            </a:r>
            <a:r>
              <a:rPr sz="2000" spc="75" dirty="0">
                <a:latin typeface="Cambria"/>
                <a:cs typeface="Cambria"/>
              </a:rPr>
              <a:t>variable</a:t>
            </a:r>
            <a:r>
              <a:rPr sz="2000" spc="25" dirty="0">
                <a:latin typeface="Times New Roman"/>
                <a:cs typeface="Times New Roman"/>
              </a:rPr>
              <a:t> </a:t>
            </a:r>
            <a:r>
              <a:rPr sz="2000" spc="105" dirty="0">
                <a:latin typeface="Cambria"/>
                <a:cs typeface="Cambria"/>
              </a:rPr>
              <a:t>x</a:t>
            </a:r>
            <a:r>
              <a:rPr sz="2000" spc="80" dirty="0">
                <a:latin typeface="Times New Roman"/>
                <a:cs typeface="Times New Roman"/>
              </a:rPr>
              <a:t> </a:t>
            </a:r>
            <a:r>
              <a:rPr sz="2000" spc="105" dirty="0">
                <a:latin typeface="Cambria"/>
                <a:cs typeface="Cambria"/>
              </a:rPr>
              <a:t>has</a:t>
            </a:r>
            <a:r>
              <a:rPr sz="2000" spc="60" dirty="0">
                <a:latin typeface="Times New Roman"/>
                <a:cs typeface="Times New Roman"/>
              </a:rPr>
              <a:t> </a:t>
            </a:r>
            <a:r>
              <a:rPr sz="2000" dirty="0">
                <a:latin typeface="Cambria"/>
                <a:cs typeface="Cambria"/>
              </a:rPr>
              <a:t>been</a:t>
            </a:r>
            <a:r>
              <a:rPr sz="2000" spc="70" dirty="0">
                <a:latin typeface="Times New Roman"/>
                <a:cs typeface="Times New Roman"/>
              </a:rPr>
              <a:t> </a:t>
            </a:r>
            <a:r>
              <a:rPr sz="2000" spc="75" dirty="0">
                <a:latin typeface="Cambria"/>
                <a:cs typeface="Cambria"/>
              </a:rPr>
              <a:t>assigned</a:t>
            </a:r>
            <a:r>
              <a:rPr sz="2000" spc="35" dirty="0">
                <a:latin typeface="Times New Roman"/>
                <a:cs typeface="Times New Roman"/>
              </a:rPr>
              <a:t> </a:t>
            </a:r>
            <a:r>
              <a:rPr sz="2000" spc="135" dirty="0">
                <a:latin typeface="Cambria"/>
                <a:cs typeface="Cambria"/>
              </a:rPr>
              <a:t>a</a:t>
            </a:r>
            <a:r>
              <a:rPr sz="2000" spc="80" dirty="0">
                <a:latin typeface="Times New Roman"/>
                <a:cs typeface="Times New Roman"/>
              </a:rPr>
              <a:t> </a:t>
            </a:r>
            <a:r>
              <a:rPr sz="2000" spc="75" dirty="0">
                <a:latin typeface="Cambria"/>
                <a:cs typeface="Cambria"/>
              </a:rPr>
              <a:t>value</a:t>
            </a:r>
            <a:endParaRPr sz="2000">
              <a:latin typeface="Cambria"/>
              <a:cs typeface="Cambria"/>
            </a:endParaRPr>
          </a:p>
          <a:p>
            <a:pPr marL="287020">
              <a:lnSpc>
                <a:spcPts val="2130"/>
              </a:lnSpc>
            </a:pPr>
            <a:r>
              <a:rPr sz="2000" dirty="0">
                <a:latin typeface="Cambria"/>
                <a:cs typeface="Cambria"/>
              </a:rPr>
              <a:t>(10).</a:t>
            </a:r>
            <a:r>
              <a:rPr sz="2000" spc="70" dirty="0">
                <a:latin typeface="Times New Roman"/>
                <a:cs typeface="Times New Roman"/>
              </a:rPr>
              <a:t> </a:t>
            </a:r>
            <a:r>
              <a:rPr sz="2000" spc="100" dirty="0">
                <a:latin typeface="Cambria"/>
                <a:cs typeface="Cambria"/>
              </a:rPr>
              <a:t>So</a:t>
            </a:r>
            <a:r>
              <a:rPr sz="2000" spc="125" dirty="0">
                <a:latin typeface="Times New Roman"/>
                <a:cs typeface="Times New Roman"/>
              </a:rPr>
              <a:t> </a:t>
            </a:r>
            <a:r>
              <a:rPr sz="2000" spc="95" dirty="0">
                <a:latin typeface="Cambria"/>
                <a:cs typeface="Cambria"/>
              </a:rPr>
              <a:t>final</a:t>
            </a:r>
            <a:r>
              <a:rPr sz="2000" spc="85" dirty="0">
                <a:latin typeface="Times New Roman"/>
                <a:cs typeface="Times New Roman"/>
              </a:rPr>
              <a:t> </a:t>
            </a:r>
            <a:r>
              <a:rPr sz="2000" spc="80" dirty="0">
                <a:latin typeface="Cambria"/>
                <a:cs typeface="Cambria"/>
              </a:rPr>
              <a:t>value</a:t>
            </a:r>
            <a:r>
              <a:rPr sz="2000" spc="95" dirty="0">
                <a:latin typeface="Times New Roman"/>
                <a:cs typeface="Times New Roman"/>
              </a:rPr>
              <a:t> </a:t>
            </a:r>
            <a:r>
              <a:rPr sz="2000" dirty="0">
                <a:latin typeface="Cambria"/>
                <a:cs typeface="Cambria"/>
              </a:rPr>
              <a:t>of</a:t>
            </a:r>
            <a:r>
              <a:rPr sz="2000" spc="95" dirty="0">
                <a:latin typeface="Times New Roman"/>
                <a:cs typeface="Times New Roman"/>
              </a:rPr>
              <a:t> </a:t>
            </a:r>
            <a:r>
              <a:rPr sz="2000" spc="80" dirty="0">
                <a:latin typeface="Cambria"/>
                <a:cs typeface="Cambria"/>
              </a:rPr>
              <a:t>the</a:t>
            </a:r>
            <a:r>
              <a:rPr sz="2000" spc="105" dirty="0">
                <a:latin typeface="Times New Roman"/>
                <a:cs typeface="Times New Roman"/>
              </a:rPr>
              <a:t> </a:t>
            </a:r>
            <a:r>
              <a:rPr sz="2000" dirty="0">
                <a:latin typeface="Cambria"/>
                <a:cs typeface="Cambria"/>
              </a:rPr>
              <a:t>expression</a:t>
            </a:r>
            <a:r>
              <a:rPr sz="2000" spc="75" dirty="0">
                <a:latin typeface="Times New Roman"/>
                <a:cs typeface="Times New Roman"/>
              </a:rPr>
              <a:t> </a:t>
            </a:r>
            <a:r>
              <a:rPr sz="2000" spc="65" dirty="0">
                <a:latin typeface="Cambria"/>
                <a:cs typeface="Cambria"/>
              </a:rPr>
              <a:t>will</a:t>
            </a:r>
            <a:r>
              <a:rPr sz="2000" spc="80" dirty="0">
                <a:latin typeface="Times New Roman"/>
                <a:cs typeface="Times New Roman"/>
              </a:rPr>
              <a:t> </a:t>
            </a:r>
            <a:r>
              <a:rPr sz="2000" dirty="0">
                <a:latin typeface="Cambria"/>
                <a:cs typeface="Cambria"/>
              </a:rPr>
              <a:t>become</a:t>
            </a:r>
            <a:r>
              <a:rPr sz="2000" spc="85" dirty="0">
                <a:latin typeface="Times New Roman"/>
                <a:cs typeface="Times New Roman"/>
              </a:rPr>
              <a:t> </a:t>
            </a:r>
            <a:r>
              <a:rPr sz="2000" spc="-25" dirty="0">
                <a:latin typeface="Cambria"/>
                <a:cs typeface="Cambria"/>
              </a:rPr>
              <a:t>30.</a:t>
            </a:r>
            <a:endParaRPr sz="2000">
              <a:latin typeface="Cambria"/>
              <a:cs typeface="Cambria"/>
            </a:endParaRPr>
          </a:p>
          <a:p>
            <a:pPr marL="287020" marR="5080" indent="-274955">
              <a:lnSpc>
                <a:spcPts val="2160"/>
              </a:lnSpc>
              <a:spcBef>
                <a:spcPts val="630"/>
              </a:spcBef>
              <a:buClr>
                <a:srgbClr val="FE8537"/>
              </a:buClr>
              <a:buSzPct val="70000"/>
              <a:buFont typeface="Wingdings"/>
              <a:buChar char=""/>
              <a:tabLst>
                <a:tab pos="287020" algn="l"/>
              </a:tabLst>
            </a:pPr>
            <a:r>
              <a:rPr sz="2000" b="1" spc="145" dirty="0">
                <a:solidFill>
                  <a:srgbClr val="C00000"/>
                </a:solidFill>
                <a:latin typeface="Cambria"/>
                <a:cs typeface="Cambria"/>
              </a:rPr>
              <a:t>Note</a:t>
            </a:r>
            <a:r>
              <a:rPr sz="2000" b="1" spc="125" dirty="0">
                <a:solidFill>
                  <a:srgbClr val="C00000"/>
                </a:solidFill>
                <a:latin typeface="Cambria"/>
                <a:cs typeface="Cambria"/>
              </a:rPr>
              <a:t> </a:t>
            </a:r>
            <a:r>
              <a:rPr sz="2000" b="1" dirty="0">
                <a:solidFill>
                  <a:srgbClr val="C00000"/>
                </a:solidFill>
                <a:latin typeface="Cambria"/>
                <a:cs typeface="Cambria"/>
              </a:rPr>
              <a:t>:</a:t>
            </a:r>
            <a:r>
              <a:rPr sz="2000" b="1" spc="140" dirty="0">
                <a:solidFill>
                  <a:srgbClr val="C00000"/>
                </a:solidFill>
                <a:latin typeface="Cambria"/>
                <a:cs typeface="Cambria"/>
              </a:rPr>
              <a:t> </a:t>
            </a:r>
            <a:r>
              <a:rPr sz="2000" b="1" spc="170" dirty="0">
                <a:solidFill>
                  <a:srgbClr val="C00000"/>
                </a:solidFill>
                <a:latin typeface="Cambria"/>
                <a:cs typeface="Cambria"/>
              </a:rPr>
              <a:t>“But</a:t>
            </a:r>
            <a:r>
              <a:rPr sz="2000" b="1" spc="140" dirty="0">
                <a:solidFill>
                  <a:srgbClr val="C00000"/>
                </a:solidFill>
                <a:latin typeface="Cambria"/>
                <a:cs typeface="Cambria"/>
              </a:rPr>
              <a:t> </a:t>
            </a:r>
            <a:r>
              <a:rPr sz="2000" b="1" spc="135" dirty="0">
                <a:solidFill>
                  <a:srgbClr val="C00000"/>
                </a:solidFill>
                <a:latin typeface="Cambria"/>
                <a:cs typeface="Cambria"/>
              </a:rPr>
              <a:t>in</a:t>
            </a:r>
            <a:r>
              <a:rPr sz="2000" b="1" spc="130" dirty="0">
                <a:solidFill>
                  <a:srgbClr val="C00000"/>
                </a:solidFill>
                <a:latin typeface="Cambria"/>
                <a:cs typeface="Cambria"/>
              </a:rPr>
              <a:t> </a:t>
            </a:r>
            <a:r>
              <a:rPr sz="2000" b="1" spc="135" dirty="0">
                <a:solidFill>
                  <a:srgbClr val="C00000"/>
                </a:solidFill>
                <a:latin typeface="Cambria"/>
                <a:cs typeface="Cambria"/>
              </a:rPr>
              <a:t>a</a:t>
            </a:r>
            <a:r>
              <a:rPr sz="2000" b="1" spc="145" dirty="0">
                <a:solidFill>
                  <a:srgbClr val="C00000"/>
                </a:solidFill>
                <a:latin typeface="Cambria"/>
                <a:cs typeface="Cambria"/>
              </a:rPr>
              <a:t> </a:t>
            </a:r>
            <a:r>
              <a:rPr sz="2000" b="1" spc="114" dirty="0">
                <a:solidFill>
                  <a:srgbClr val="C00000"/>
                </a:solidFill>
                <a:latin typeface="Cambria"/>
                <a:cs typeface="Cambria"/>
              </a:rPr>
              <a:t>script,</a:t>
            </a:r>
            <a:r>
              <a:rPr sz="2000" b="1" spc="110" dirty="0">
                <a:solidFill>
                  <a:srgbClr val="C00000"/>
                </a:solidFill>
                <a:latin typeface="Cambria"/>
                <a:cs typeface="Cambria"/>
              </a:rPr>
              <a:t> </a:t>
            </a:r>
            <a:r>
              <a:rPr sz="2000" b="1" spc="145" dirty="0">
                <a:solidFill>
                  <a:srgbClr val="C00000"/>
                </a:solidFill>
                <a:latin typeface="Cambria"/>
                <a:cs typeface="Cambria"/>
              </a:rPr>
              <a:t>an</a:t>
            </a:r>
            <a:r>
              <a:rPr sz="2000" b="1" spc="135" dirty="0">
                <a:solidFill>
                  <a:srgbClr val="C00000"/>
                </a:solidFill>
                <a:latin typeface="Cambria"/>
                <a:cs typeface="Cambria"/>
              </a:rPr>
              <a:t> </a:t>
            </a:r>
            <a:r>
              <a:rPr sz="2000" b="1" spc="110" dirty="0">
                <a:solidFill>
                  <a:srgbClr val="C00000"/>
                </a:solidFill>
                <a:latin typeface="Cambria"/>
                <a:cs typeface="Cambria"/>
              </a:rPr>
              <a:t>expression</a:t>
            </a:r>
            <a:r>
              <a:rPr sz="2000" b="1" spc="120" dirty="0">
                <a:solidFill>
                  <a:srgbClr val="C00000"/>
                </a:solidFill>
                <a:latin typeface="Cambria"/>
                <a:cs typeface="Cambria"/>
              </a:rPr>
              <a:t> </a:t>
            </a:r>
            <a:r>
              <a:rPr sz="2000" b="1" spc="100" dirty="0">
                <a:solidFill>
                  <a:srgbClr val="C00000"/>
                </a:solidFill>
                <a:latin typeface="Cambria"/>
                <a:cs typeface="Cambria"/>
              </a:rPr>
              <a:t>all</a:t>
            </a:r>
            <a:r>
              <a:rPr sz="2000" b="1" spc="120" dirty="0">
                <a:solidFill>
                  <a:srgbClr val="C00000"/>
                </a:solidFill>
                <a:latin typeface="Cambria"/>
                <a:cs typeface="Cambria"/>
              </a:rPr>
              <a:t> </a:t>
            </a:r>
            <a:r>
              <a:rPr sz="2000" b="1" spc="135" dirty="0">
                <a:solidFill>
                  <a:srgbClr val="C00000"/>
                </a:solidFill>
                <a:latin typeface="Cambria"/>
                <a:cs typeface="Cambria"/>
              </a:rPr>
              <a:t>by</a:t>
            </a:r>
            <a:r>
              <a:rPr sz="2000" b="1" spc="150" dirty="0">
                <a:solidFill>
                  <a:srgbClr val="C00000"/>
                </a:solidFill>
                <a:latin typeface="Cambria"/>
                <a:cs typeface="Cambria"/>
              </a:rPr>
              <a:t> </a:t>
            </a:r>
            <a:r>
              <a:rPr sz="2000" b="1" spc="100" dirty="0">
                <a:solidFill>
                  <a:srgbClr val="C00000"/>
                </a:solidFill>
                <a:latin typeface="Cambria"/>
                <a:cs typeface="Cambria"/>
              </a:rPr>
              <a:t>itself</a:t>
            </a:r>
            <a:r>
              <a:rPr sz="2000" b="1" spc="105" dirty="0">
                <a:solidFill>
                  <a:srgbClr val="C00000"/>
                </a:solidFill>
                <a:latin typeface="Cambria"/>
                <a:cs typeface="Cambria"/>
              </a:rPr>
              <a:t> </a:t>
            </a:r>
            <a:r>
              <a:rPr sz="2000" b="1" spc="85" dirty="0">
                <a:solidFill>
                  <a:srgbClr val="C00000"/>
                </a:solidFill>
                <a:latin typeface="Cambria"/>
                <a:cs typeface="Cambria"/>
              </a:rPr>
              <a:t>doesn’t </a:t>
            </a:r>
            <a:r>
              <a:rPr sz="2000" b="1" spc="105" dirty="0">
                <a:solidFill>
                  <a:srgbClr val="C00000"/>
                </a:solidFill>
                <a:latin typeface="Cambria"/>
                <a:cs typeface="Cambria"/>
              </a:rPr>
              <a:t>do</a:t>
            </a:r>
            <a:r>
              <a:rPr sz="2000" spc="85" dirty="0">
                <a:solidFill>
                  <a:srgbClr val="C00000"/>
                </a:solidFill>
                <a:latin typeface="Times New Roman"/>
                <a:cs typeface="Times New Roman"/>
              </a:rPr>
              <a:t> </a:t>
            </a:r>
            <a:r>
              <a:rPr sz="2000" b="1" spc="114" dirty="0">
                <a:solidFill>
                  <a:srgbClr val="C00000"/>
                </a:solidFill>
                <a:latin typeface="Cambria"/>
                <a:cs typeface="Cambria"/>
              </a:rPr>
              <a:t>anything!</a:t>
            </a:r>
            <a:r>
              <a:rPr sz="2000" spc="95" dirty="0">
                <a:solidFill>
                  <a:srgbClr val="C00000"/>
                </a:solidFill>
                <a:latin typeface="Times New Roman"/>
                <a:cs typeface="Times New Roman"/>
              </a:rPr>
              <a:t> </a:t>
            </a:r>
            <a:r>
              <a:rPr sz="2000" b="1" spc="190" dirty="0">
                <a:solidFill>
                  <a:srgbClr val="C00000"/>
                </a:solidFill>
                <a:latin typeface="Cambria"/>
                <a:cs typeface="Cambria"/>
              </a:rPr>
              <a:t>So</a:t>
            </a:r>
            <a:r>
              <a:rPr sz="2000" spc="90" dirty="0">
                <a:solidFill>
                  <a:srgbClr val="C00000"/>
                </a:solidFill>
                <a:latin typeface="Times New Roman"/>
                <a:cs typeface="Times New Roman"/>
              </a:rPr>
              <a:t> </a:t>
            </a:r>
            <a:r>
              <a:rPr sz="2000" b="1" spc="120" dirty="0">
                <a:solidFill>
                  <a:srgbClr val="C00000"/>
                </a:solidFill>
                <a:latin typeface="Cambria"/>
                <a:cs typeface="Cambria"/>
              </a:rPr>
              <a:t>we</a:t>
            </a:r>
            <a:r>
              <a:rPr sz="2000" spc="80" dirty="0">
                <a:solidFill>
                  <a:srgbClr val="C00000"/>
                </a:solidFill>
                <a:latin typeface="Times New Roman"/>
                <a:cs typeface="Times New Roman"/>
              </a:rPr>
              <a:t> </a:t>
            </a:r>
            <a:r>
              <a:rPr sz="2000" b="1" spc="110" dirty="0">
                <a:solidFill>
                  <a:srgbClr val="C00000"/>
                </a:solidFill>
                <a:latin typeface="Cambria"/>
                <a:cs typeface="Cambria"/>
              </a:rPr>
              <a:t>mostly</a:t>
            </a:r>
            <a:r>
              <a:rPr sz="2000" spc="60" dirty="0">
                <a:solidFill>
                  <a:srgbClr val="C00000"/>
                </a:solidFill>
                <a:latin typeface="Times New Roman"/>
                <a:cs typeface="Times New Roman"/>
              </a:rPr>
              <a:t> </a:t>
            </a:r>
            <a:r>
              <a:rPr sz="2000" b="1" spc="125" dirty="0">
                <a:solidFill>
                  <a:srgbClr val="C00000"/>
                </a:solidFill>
                <a:latin typeface="Cambria"/>
                <a:cs typeface="Cambria"/>
              </a:rPr>
              <a:t>assign</a:t>
            </a:r>
            <a:r>
              <a:rPr sz="2000" spc="70" dirty="0">
                <a:solidFill>
                  <a:srgbClr val="C00000"/>
                </a:solidFill>
                <a:latin typeface="Times New Roman"/>
                <a:cs typeface="Times New Roman"/>
              </a:rPr>
              <a:t> </a:t>
            </a:r>
            <a:r>
              <a:rPr sz="2000" b="1" spc="145" dirty="0">
                <a:solidFill>
                  <a:srgbClr val="C00000"/>
                </a:solidFill>
                <a:latin typeface="Cambria"/>
                <a:cs typeface="Cambria"/>
              </a:rPr>
              <a:t>an</a:t>
            </a:r>
            <a:r>
              <a:rPr sz="2000" spc="90" dirty="0">
                <a:solidFill>
                  <a:srgbClr val="C00000"/>
                </a:solidFill>
                <a:latin typeface="Times New Roman"/>
                <a:cs typeface="Times New Roman"/>
              </a:rPr>
              <a:t> </a:t>
            </a:r>
            <a:r>
              <a:rPr sz="2000" b="1" spc="110" dirty="0">
                <a:solidFill>
                  <a:srgbClr val="C00000"/>
                </a:solidFill>
                <a:latin typeface="Cambria"/>
                <a:cs typeface="Cambria"/>
              </a:rPr>
              <a:t>expression</a:t>
            </a:r>
            <a:r>
              <a:rPr sz="2000" spc="65" dirty="0">
                <a:solidFill>
                  <a:srgbClr val="C00000"/>
                </a:solidFill>
                <a:latin typeface="Times New Roman"/>
                <a:cs typeface="Times New Roman"/>
              </a:rPr>
              <a:t> </a:t>
            </a:r>
            <a:r>
              <a:rPr sz="2000" b="1" spc="100" dirty="0">
                <a:solidFill>
                  <a:srgbClr val="C00000"/>
                </a:solidFill>
                <a:latin typeface="Cambria"/>
                <a:cs typeface="Cambria"/>
              </a:rPr>
              <a:t>to</a:t>
            </a:r>
            <a:r>
              <a:rPr sz="2000" spc="70" dirty="0">
                <a:solidFill>
                  <a:srgbClr val="C00000"/>
                </a:solidFill>
                <a:latin typeface="Times New Roman"/>
                <a:cs typeface="Times New Roman"/>
              </a:rPr>
              <a:t> </a:t>
            </a:r>
            <a:r>
              <a:rPr sz="2000" b="1" spc="85" dirty="0">
                <a:solidFill>
                  <a:srgbClr val="C00000"/>
                </a:solidFill>
                <a:latin typeface="Cambria"/>
                <a:cs typeface="Cambria"/>
              </a:rPr>
              <a:t>a</a:t>
            </a:r>
            <a:r>
              <a:rPr sz="2000" spc="85" dirty="0">
                <a:solidFill>
                  <a:srgbClr val="C00000"/>
                </a:solidFill>
                <a:latin typeface="Times New Roman"/>
                <a:cs typeface="Times New Roman"/>
              </a:rPr>
              <a:t> </a:t>
            </a:r>
            <a:r>
              <a:rPr sz="2000" b="1" spc="105" dirty="0">
                <a:solidFill>
                  <a:srgbClr val="C00000"/>
                </a:solidFill>
                <a:latin typeface="Cambria"/>
                <a:cs typeface="Cambria"/>
              </a:rPr>
              <a:t>variable,</a:t>
            </a:r>
            <a:r>
              <a:rPr sz="2000" spc="50" dirty="0">
                <a:solidFill>
                  <a:srgbClr val="C00000"/>
                </a:solidFill>
                <a:latin typeface="Times New Roman"/>
                <a:cs typeface="Times New Roman"/>
              </a:rPr>
              <a:t> </a:t>
            </a:r>
            <a:r>
              <a:rPr sz="2000" b="1" spc="160" dirty="0">
                <a:solidFill>
                  <a:srgbClr val="C00000"/>
                </a:solidFill>
                <a:latin typeface="Cambria"/>
                <a:cs typeface="Cambria"/>
              </a:rPr>
              <a:t>which</a:t>
            </a:r>
            <a:r>
              <a:rPr sz="2000" spc="100" dirty="0">
                <a:solidFill>
                  <a:srgbClr val="C00000"/>
                </a:solidFill>
                <a:latin typeface="Times New Roman"/>
                <a:cs typeface="Times New Roman"/>
              </a:rPr>
              <a:t> </a:t>
            </a:r>
            <a:r>
              <a:rPr sz="2000" b="1" spc="100" dirty="0">
                <a:solidFill>
                  <a:srgbClr val="C00000"/>
                </a:solidFill>
                <a:latin typeface="Cambria"/>
                <a:cs typeface="Cambria"/>
              </a:rPr>
              <a:t>becomes</a:t>
            </a:r>
            <a:r>
              <a:rPr sz="2000" spc="65" dirty="0">
                <a:solidFill>
                  <a:srgbClr val="C00000"/>
                </a:solidFill>
                <a:latin typeface="Times New Roman"/>
                <a:cs typeface="Times New Roman"/>
              </a:rPr>
              <a:t> </a:t>
            </a:r>
            <a:r>
              <a:rPr sz="2000" b="1" spc="135" dirty="0">
                <a:solidFill>
                  <a:srgbClr val="C00000"/>
                </a:solidFill>
                <a:latin typeface="Cambria"/>
                <a:cs typeface="Cambria"/>
              </a:rPr>
              <a:t>a</a:t>
            </a:r>
            <a:r>
              <a:rPr sz="2000" spc="85" dirty="0">
                <a:solidFill>
                  <a:srgbClr val="C00000"/>
                </a:solidFill>
                <a:latin typeface="Times New Roman"/>
                <a:cs typeface="Times New Roman"/>
              </a:rPr>
              <a:t> </a:t>
            </a:r>
            <a:r>
              <a:rPr sz="2000" b="1" spc="120" dirty="0">
                <a:solidFill>
                  <a:srgbClr val="C00000"/>
                </a:solidFill>
                <a:latin typeface="Cambria"/>
                <a:cs typeface="Cambria"/>
              </a:rPr>
              <a:t>statement</a:t>
            </a:r>
            <a:r>
              <a:rPr sz="2000" spc="65" dirty="0">
                <a:solidFill>
                  <a:srgbClr val="C00000"/>
                </a:solidFill>
                <a:latin typeface="Times New Roman"/>
                <a:cs typeface="Times New Roman"/>
              </a:rPr>
              <a:t> </a:t>
            </a:r>
            <a:r>
              <a:rPr sz="2000" b="1" spc="105" dirty="0">
                <a:solidFill>
                  <a:srgbClr val="C00000"/>
                </a:solidFill>
                <a:latin typeface="Cambria"/>
                <a:cs typeface="Cambria"/>
              </a:rPr>
              <a:t>for</a:t>
            </a:r>
            <a:r>
              <a:rPr sz="2000" spc="75" dirty="0">
                <a:solidFill>
                  <a:srgbClr val="C00000"/>
                </a:solidFill>
                <a:latin typeface="Times New Roman"/>
                <a:cs typeface="Times New Roman"/>
              </a:rPr>
              <a:t> </a:t>
            </a:r>
            <a:r>
              <a:rPr sz="2000" b="1" spc="145" dirty="0">
                <a:solidFill>
                  <a:srgbClr val="C00000"/>
                </a:solidFill>
                <a:latin typeface="Cambria"/>
                <a:cs typeface="Cambria"/>
              </a:rPr>
              <a:t>an</a:t>
            </a:r>
            <a:r>
              <a:rPr sz="2000" spc="85" dirty="0">
                <a:solidFill>
                  <a:srgbClr val="C00000"/>
                </a:solidFill>
                <a:latin typeface="Times New Roman"/>
                <a:cs typeface="Times New Roman"/>
              </a:rPr>
              <a:t> </a:t>
            </a:r>
            <a:r>
              <a:rPr sz="2000" b="1" spc="105" dirty="0">
                <a:solidFill>
                  <a:srgbClr val="C00000"/>
                </a:solidFill>
                <a:latin typeface="Cambria"/>
                <a:cs typeface="Cambria"/>
              </a:rPr>
              <a:t>interpreter</a:t>
            </a:r>
            <a:r>
              <a:rPr sz="2000" spc="65" dirty="0">
                <a:solidFill>
                  <a:srgbClr val="C00000"/>
                </a:solidFill>
                <a:latin typeface="Times New Roman"/>
                <a:cs typeface="Times New Roman"/>
              </a:rPr>
              <a:t> </a:t>
            </a:r>
            <a:r>
              <a:rPr sz="2000" b="1" spc="75" dirty="0">
                <a:solidFill>
                  <a:srgbClr val="C00000"/>
                </a:solidFill>
                <a:latin typeface="Cambria"/>
                <a:cs typeface="Cambria"/>
              </a:rPr>
              <a:t>to</a:t>
            </a:r>
            <a:r>
              <a:rPr sz="2000" spc="75" dirty="0">
                <a:solidFill>
                  <a:srgbClr val="C00000"/>
                </a:solidFill>
                <a:latin typeface="Times New Roman"/>
                <a:cs typeface="Times New Roman"/>
              </a:rPr>
              <a:t> </a:t>
            </a:r>
            <a:r>
              <a:rPr sz="2000" b="1" spc="120" dirty="0">
                <a:solidFill>
                  <a:srgbClr val="C00000"/>
                </a:solidFill>
                <a:latin typeface="Cambria"/>
                <a:cs typeface="Cambria"/>
              </a:rPr>
              <a:t>execute”.</a:t>
            </a:r>
            <a:endParaRPr sz="2000">
              <a:latin typeface="Cambria"/>
              <a:cs typeface="Cambria"/>
            </a:endParaRPr>
          </a:p>
        </p:txBody>
      </p:sp>
      <p:sp>
        <p:nvSpPr>
          <p:cNvPr id="10" name="object 10"/>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236474" rIns="0" bIns="0" rtlCol="0">
            <a:spAutoFit/>
          </a:bodyPr>
          <a:lstStyle/>
          <a:p>
            <a:pPr marL="12700">
              <a:lnSpc>
                <a:spcPct val="100000"/>
              </a:lnSpc>
              <a:spcBef>
                <a:spcPts val="100"/>
              </a:spcBef>
            </a:pPr>
            <a:r>
              <a:rPr sz="2700" cap="small" spc="290" dirty="0">
                <a:solidFill>
                  <a:srgbClr val="FF0000"/>
                </a:solidFill>
                <a:latin typeface="Cambria"/>
                <a:cs typeface="Cambria"/>
              </a:rPr>
              <a:t>Python</a:t>
            </a:r>
            <a:r>
              <a:rPr sz="2150" b="0" spc="240" dirty="0">
                <a:solidFill>
                  <a:srgbClr val="FF0000"/>
                </a:solidFill>
                <a:latin typeface="Times New Roman"/>
                <a:cs typeface="Times New Roman"/>
              </a:rPr>
              <a:t> </a:t>
            </a:r>
            <a:r>
              <a:rPr sz="2700" cap="small" spc="250" dirty="0">
                <a:solidFill>
                  <a:srgbClr val="FF0000"/>
                </a:solidFill>
                <a:latin typeface="Cambria"/>
                <a:cs typeface="Cambria"/>
              </a:rPr>
              <a:t>variables</a:t>
            </a:r>
            <a:endParaRPr sz="2700">
              <a:latin typeface="Cambria"/>
              <a:cs typeface="Cambria"/>
            </a:endParaRPr>
          </a:p>
        </p:txBody>
      </p:sp>
      <p:sp>
        <p:nvSpPr>
          <p:cNvPr id="9" name="object 9"/>
          <p:cNvSpPr txBox="1"/>
          <p:nvPr/>
        </p:nvSpPr>
        <p:spPr>
          <a:xfrm>
            <a:off x="535940" y="799841"/>
            <a:ext cx="7312025" cy="4497705"/>
          </a:xfrm>
          <a:prstGeom prst="rect">
            <a:avLst/>
          </a:prstGeom>
        </p:spPr>
        <p:txBody>
          <a:bodyPr vert="horz" wrap="square" lIns="0" tIns="76835" rIns="0" bIns="0" rtlCol="0">
            <a:spAutoFit/>
          </a:bodyPr>
          <a:lstStyle/>
          <a:p>
            <a:pPr marL="285750" marR="5715" indent="-273685" algn="just">
              <a:lnSpc>
                <a:spcPts val="2110"/>
              </a:lnSpc>
              <a:spcBef>
                <a:spcPts val="605"/>
              </a:spcBef>
              <a:buClr>
                <a:srgbClr val="FE8537"/>
              </a:buClr>
              <a:buSzPct val="68181"/>
              <a:buFont typeface="Wingdings"/>
              <a:buChar char=""/>
              <a:tabLst>
                <a:tab pos="287020" algn="l"/>
              </a:tabLst>
            </a:pPr>
            <a:r>
              <a:rPr sz="2200" spc="90" dirty="0">
                <a:latin typeface="Cambria"/>
                <a:cs typeface="Cambria"/>
              </a:rPr>
              <a:t>Variables</a:t>
            </a:r>
            <a:r>
              <a:rPr sz="2200" spc="450" dirty="0">
                <a:latin typeface="Times New Roman"/>
                <a:cs typeface="Times New Roman"/>
              </a:rPr>
              <a:t>  </a:t>
            </a:r>
            <a:r>
              <a:rPr sz="2200" spc="70" dirty="0">
                <a:latin typeface="Cambria"/>
                <a:cs typeface="Cambria"/>
              </a:rPr>
              <a:t>are</a:t>
            </a:r>
            <a:r>
              <a:rPr sz="2200" spc="465" dirty="0">
                <a:latin typeface="Times New Roman"/>
                <a:cs typeface="Times New Roman"/>
              </a:rPr>
              <a:t>  </a:t>
            </a:r>
            <a:r>
              <a:rPr sz="2200" spc="60" dirty="0">
                <a:latin typeface="Cambria"/>
                <a:cs typeface="Cambria"/>
              </a:rPr>
              <a:t>identifiers</a:t>
            </a:r>
            <a:r>
              <a:rPr sz="2200" spc="459" dirty="0">
                <a:latin typeface="Times New Roman"/>
                <a:cs typeface="Times New Roman"/>
              </a:rPr>
              <a:t>  </a:t>
            </a:r>
            <a:r>
              <a:rPr sz="2200" dirty="0">
                <a:latin typeface="Cambria"/>
                <a:cs typeface="Cambria"/>
              </a:rPr>
              <a:t>of</a:t>
            </a:r>
            <a:r>
              <a:rPr sz="2200" spc="455" dirty="0">
                <a:latin typeface="Times New Roman"/>
                <a:cs typeface="Times New Roman"/>
              </a:rPr>
              <a:t>  </a:t>
            </a:r>
            <a:r>
              <a:rPr sz="2200" spc="135" dirty="0">
                <a:latin typeface="Cambria"/>
                <a:cs typeface="Cambria"/>
              </a:rPr>
              <a:t>a</a:t>
            </a:r>
            <a:r>
              <a:rPr sz="2200" spc="455" dirty="0">
                <a:latin typeface="Times New Roman"/>
                <a:cs typeface="Times New Roman"/>
              </a:rPr>
              <a:t>  </a:t>
            </a:r>
            <a:r>
              <a:rPr sz="2200" spc="65" dirty="0">
                <a:latin typeface="Cambria"/>
                <a:cs typeface="Cambria"/>
              </a:rPr>
              <a:t>physical</a:t>
            </a:r>
            <a:r>
              <a:rPr sz="2200" spc="459" dirty="0">
                <a:latin typeface="Times New Roman"/>
                <a:cs typeface="Times New Roman"/>
              </a:rPr>
              <a:t>  </a:t>
            </a:r>
            <a:r>
              <a:rPr sz="2200" spc="-10" dirty="0">
                <a:latin typeface="Cambria"/>
                <a:cs typeface="Cambria"/>
              </a:rPr>
              <a:t>memory</a:t>
            </a:r>
            <a:r>
              <a:rPr sz="2200" spc="-10" dirty="0">
                <a:latin typeface="Times New Roman"/>
                <a:cs typeface="Times New Roman"/>
              </a:rPr>
              <a:t> 	</a:t>
            </a:r>
            <a:r>
              <a:rPr sz="2200" spc="55" dirty="0">
                <a:latin typeface="Cambria"/>
                <a:cs typeface="Cambria"/>
              </a:rPr>
              <a:t>location,</a:t>
            </a:r>
            <a:r>
              <a:rPr sz="2200" spc="120" dirty="0">
                <a:latin typeface="Times New Roman"/>
                <a:cs typeface="Times New Roman"/>
              </a:rPr>
              <a:t>  </a:t>
            </a:r>
            <a:r>
              <a:rPr sz="2200" spc="60" dirty="0">
                <a:latin typeface="Cambria"/>
                <a:cs typeface="Cambria"/>
              </a:rPr>
              <a:t>which</a:t>
            </a:r>
            <a:r>
              <a:rPr sz="2200" spc="125" dirty="0">
                <a:latin typeface="Times New Roman"/>
                <a:cs typeface="Times New Roman"/>
              </a:rPr>
              <a:t>  </a:t>
            </a:r>
            <a:r>
              <a:rPr sz="2200" spc="70" dirty="0">
                <a:latin typeface="Cambria"/>
                <a:cs typeface="Cambria"/>
              </a:rPr>
              <a:t>is</a:t>
            </a:r>
            <a:r>
              <a:rPr sz="2200" spc="125" dirty="0">
                <a:latin typeface="Times New Roman"/>
                <a:cs typeface="Times New Roman"/>
              </a:rPr>
              <a:t>  </a:t>
            </a:r>
            <a:r>
              <a:rPr sz="2200" spc="55" dirty="0">
                <a:latin typeface="Cambria"/>
                <a:cs typeface="Cambria"/>
              </a:rPr>
              <a:t>used</a:t>
            </a:r>
            <a:r>
              <a:rPr sz="2200" spc="120" dirty="0">
                <a:latin typeface="Times New Roman"/>
                <a:cs typeface="Times New Roman"/>
              </a:rPr>
              <a:t>  </a:t>
            </a:r>
            <a:r>
              <a:rPr sz="2200" dirty="0">
                <a:latin typeface="Cambria"/>
                <a:cs typeface="Cambria"/>
              </a:rPr>
              <a:t>to</a:t>
            </a:r>
            <a:r>
              <a:rPr sz="2200" spc="125" dirty="0">
                <a:latin typeface="Times New Roman"/>
                <a:cs typeface="Times New Roman"/>
              </a:rPr>
              <a:t>  </a:t>
            </a:r>
            <a:r>
              <a:rPr sz="2200" dirty="0">
                <a:latin typeface="Cambria"/>
                <a:cs typeface="Cambria"/>
              </a:rPr>
              <a:t>hold</a:t>
            </a:r>
            <a:r>
              <a:rPr sz="2200" spc="130" dirty="0">
                <a:latin typeface="Times New Roman"/>
                <a:cs typeface="Times New Roman"/>
              </a:rPr>
              <a:t>  </a:t>
            </a:r>
            <a:r>
              <a:rPr sz="2200" spc="85" dirty="0">
                <a:latin typeface="Cambria"/>
                <a:cs typeface="Cambria"/>
              </a:rPr>
              <a:t>values</a:t>
            </a:r>
            <a:r>
              <a:rPr sz="2200" spc="125" dirty="0">
                <a:latin typeface="Times New Roman"/>
                <a:cs typeface="Times New Roman"/>
              </a:rPr>
              <a:t>  </a:t>
            </a:r>
            <a:r>
              <a:rPr sz="2200" spc="45" dirty="0">
                <a:latin typeface="Cambria"/>
                <a:cs typeface="Cambria"/>
              </a:rPr>
              <a:t>temporarily</a:t>
            </a:r>
            <a:r>
              <a:rPr sz="2200" spc="45" dirty="0">
                <a:latin typeface="Times New Roman"/>
                <a:cs typeface="Times New Roman"/>
              </a:rPr>
              <a:t> 	</a:t>
            </a:r>
            <a:r>
              <a:rPr sz="2200" spc="75" dirty="0">
                <a:latin typeface="Cambria"/>
                <a:cs typeface="Cambria"/>
              </a:rPr>
              <a:t>during</a:t>
            </a:r>
            <a:r>
              <a:rPr sz="2200" spc="110" dirty="0">
                <a:latin typeface="Times New Roman"/>
                <a:cs typeface="Times New Roman"/>
              </a:rPr>
              <a:t> </a:t>
            </a:r>
            <a:r>
              <a:rPr sz="2200" spc="50" dirty="0">
                <a:latin typeface="Cambria"/>
                <a:cs typeface="Cambria"/>
              </a:rPr>
              <a:t>program</a:t>
            </a:r>
            <a:r>
              <a:rPr sz="2200" spc="105" dirty="0">
                <a:latin typeface="Times New Roman"/>
                <a:cs typeface="Times New Roman"/>
              </a:rPr>
              <a:t> </a:t>
            </a:r>
            <a:r>
              <a:rPr sz="2200" spc="55" dirty="0">
                <a:latin typeface="Cambria"/>
                <a:cs typeface="Cambria"/>
              </a:rPr>
              <a:t>execution.</a:t>
            </a:r>
            <a:endParaRPr sz="2200">
              <a:latin typeface="Cambria"/>
              <a:cs typeface="Cambria"/>
            </a:endParaRPr>
          </a:p>
          <a:p>
            <a:pPr marL="285750" marR="5080" indent="-273685" algn="just">
              <a:lnSpc>
                <a:spcPct val="80000"/>
              </a:lnSpc>
              <a:spcBef>
                <a:spcPts val="625"/>
              </a:spcBef>
              <a:buClr>
                <a:srgbClr val="FE8537"/>
              </a:buClr>
              <a:buSzPct val="68181"/>
              <a:buFont typeface="Wingdings"/>
              <a:buChar char=""/>
              <a:tabLst>
                <a:tab pos="287020" algn="l"/>
              </a:tabLst>
            </a:pPr>
            <a:r>
              <a:rPr sz="2200" spc="85" dirty="0">
                <a:latin typeface="Cambria"/>
                <a:cs typeface="Cambria"/>
              </a:rPr>
              <a:t>Python</a:t>
            </a:r>
            <a:r>
              <a:rPr sz="2200" spc="155" dirty="0">
                <a:latin typeface="Times New Roman"/>
                <a:cs typeface="Times New Roman"/>
              </a:rPr>
              <a:t>  </a:t>
            </a:r>
            <a:r>
              <a:rPr sz="2200" spc="55" dirty="0">
                <a:latin typeface="Cambria"/>
                <a:cs typeface="Cambria"/>
              </a:rPr>
              <a:t>interpreter</a:t>
            </a:r>
            <a:r>
              <a:rPr sz="2200" spc="155" dirty="0">
                <a:latin typeface="Times New Roman"/>
                <a:cs typeface="Times New Roman"/>
              </a:rPr>
              <a:t>  </a:t>
            </a:r>
            <a:r>
              <a:rPr sz="2200" spc="60" dirty="0">
                <a:latin typeface="Cambria"/>
                <a:cs typeface="Cambria"/>
              </a:rPr>
              <a:t>allocates</a:t>
            </a:r>
            <a:r>
              <a:rPr sz="2200" spc="150" dirty="0">
                <a:latin typeface="Times New Roman"/>
                <a:cs typeface="Times New Roman"/>
              </a:rPr>
              <a:t>  </a:t>
            </a:r>
            <a:r>
              <a:rPr sz="2200" dirty="0">
                <a:latin typeface="Cambria"/>
                <a:cs typeface="Cambria"/>
              </a:rPr>
              <a:t>memory</a:t>
            </a:r>
            <a:r>
              <a:rPr sz="2200" spc="150" dirty="0">
                <a:latin typeface="Times New Roman"/>
                <a:cs typeface="Times New Roman"/>
              </a:rPr>
              <a:t>  </a:t>
            </a:r>
            <a:r>
              <a:rPr sz="2200" spc="50" dirty="0">
                <a:latin typeface="Cambria"/>
                <a:cs typeface="Cambria"/>
              </a:rPr>
              <a:t>based</a:t>
            </a:r>
            <a:r>
              <a:rPr sz="2200" spc="150" dirty="0">
                <a:latin typeface="Times New Roman"/>
                <a:cs typeface="Times New Roman"/>
              </a:rPr>
              <a:t>  </a:t>
            </a:r>
            <a:r>
              <a:rPr sz="2200" dirty="0">
                <a:latin typeface="Cambria"/>
                <a:cs typeface="Cambria"/>
              </a:rPr>
              <a:t>on</a:t>
            </a:r>
            <a:r>
              <a:rPr sz="2200" spc="155" dirty="0">
                <a:latin typeface="Times New Roman"/>
                <a:cs typeface="Times New Roman"/>
              </a:rPr>
              <a:t>  </a:t>
            </a:r>
            <a:r>
              <a:rPr sz="2200" spc="55" dirty="0">
                <a:latin typeface="Cambria"/>
                <a:cs typeface="Cambria"/>
              </a:rPr>
              <a:t>the</a:t>
            </a:r>
            <a:r>
              <a:rPr sz="2200" spc="55" dirty="0">
                <a:latin typeface="Times New Roman"/>
                <a:cs typeface="Times New Roman"/>
              </a:rPr>
              <a:t> 	</a:t>
            </a:r>
            <a:r>
              <a:rPr sz="2200" dirty="0">
                <a:latin typeface="Cambria"/>
                <a:cs typeface="Cambria"/>
              </a:rPr>
              <a:t>values(</a:t>
            </a:r>
            <a:r>
              <a:rPr sz="2200" dirty="0">
                <a:solidFill>
                  <a:srgbClr val="2C2C2C"/>
                </a:solidFill>
                <a:latin typeface="Microsoft Sans Serif"/>
                <a:cs typeface="Microsoft Sans Serif"/>
              </a:rPr>
              <a:t>letter</a:t>
            </a:r>
            <a:r>
              <a:rPr sz="2200" spc="325" dirty="0">
                <a:solidFill>
                  <a:srgbClr val="2C2C2C"/>
                </a:solidFill>
                <a:latin typeface="Times New Roman"/>
                <a:cs typeface="Times New Roman"/>
              </a:rPr>
              <a:t>  </a:t>
            </a:r>
            <a:r>
              <a:rPr sz="2200" dirty="0">
                <a:solidFill>
                  <a:srgbClr val="2C2C2C"/>
                </a:solidFill>
                <a:latin typeface="Microsoft Sans Serif"/>
                <a:cs typeface="Microsoft Sans Serif"/>
              </a:rPr>
              <a:t>or</a:t>
            </a:r>
            <a:r>
              <a:rPr sz="2200" spc="320" dirty="0">
                <a:solidFill>
                  <a:srgbClr val="2C2C2C"/>
                </a:solidFill>
                <a:latin typeface="Times New Roman"/>
                <a:cs typeface="Times New Roman"/>
              </a:rPr>
              <a:t>  </a:t>
            </a:r>
            <a:r>
              <a:rPr sz="2200" dirty="0">
                <a:solidFill>
                  <a:srgbClr val="2C2C2C"/>
                </a:solidFill>
                <a:latin typeface="Microsoft Sans Serif"/>
                <a:cs typeface="Microsoft Sans Serif"/>
              </a:rPr>
              <a:t>a</a:t>
            </a:r>
            <a:r>
              <a:rPr sz="2200" spc="315" dirty="0">
                <a:solidFill>
                  <a:srgbClr val="2C2C2C"/>
                </a:solidFill>
                <a:latin typeface="Times New Roman"/>
                <a:cs typeface="Times New Roman"/>
              </a:rPr>
              <a:t>  </a:t>
            </a:r>
            <a:r>
              <a:rPr sz="2200" dirty="0">
                <a:solidFill>
                  <a:srgbClr val="2C2C2C"/>
                </a:solidFill>
                <a:latin typeface="Microsoft Sans Serif"/>
                <a:cs typeface="Microsoft Sans Serif"/>
              </a:rPr>
              <a:t>number)</a:t>
            </a:r>
            <a:r>
              <a:rPr sz="2200" spc="325" dirty="0">
                <a:solidFill>
                  <a:srgbClr val="2C2C2C"/>
                </a:solidFill>
                <a:latin typeface="Times New Roman"/>
                <a:cs typeface="Times New Roman"/>
              </a:rPr>
              <a:t>  </a:t>
            </a:r>
            <a:r>
              <a:rPr sz="2200" spc="95" dirty="0">
                <a:latin typeface="Cambria"/>
                <a:cs typeface="Cambria"/>
              </a:rPr>
              <a:t>data</a:t>
            </a:r>
            <a:r>
              <a:rPr sz="2200" spc="325" dirty="0">
                <a:latin typeface="Times New Roman"/>
                <a:cs typeface="Times New Roman"/>
              </a:rPr>
              <a:t>  </a:t>
            </a:r>
            <a:r>
              <a:rPr sz="2200" spc="50" dirty="0">
                <a:latin typeface="Cambria"/>
                <a:cs typeface="Cambria"/>
              </a:rPr>
              <a:t>type</a:t>
            </a:r>
            <a:r>
              <a:rPr sz="2200" spc="315" dirty="0">
                <a:latin typeface="Times New Roman"/>
                <a:cs typeface="Times New Roman"/>
              </a:rPr>
              <a:t>  </a:t>
            </a:r>
            <a:r>
              <a:rPr sz="2200" dirty="0">
                <a:latin typeface="Cambria"/>
                <a:cs typeface="Cambria"/>
              </a:rPr>
              <a:t>of</a:t>
            </a:r>
            <a:r>
              <a:rPr sz="2200" spc="330" dirty="0">
                <a:latin typeface="Times New Roman"/>
                <a:cs typeface="Times New Roman"/>
              </a:rPr>
              <a:t>  </a:t>
            </a:r>
            <a:r>
              <a:rPr sz="2200" spc="65" dirty="0">
                <a:latin typeface="Cambria"/>
                <a:cs typeface="Cambria"/>
              </a:rPr>
              <a:t>variable,</a:t>
            </a:r>
            <a:r>
              <a:rPr sz="2200" spc="65" dirty="0">
                <a:latin typeface="Times New Roman"/>
                <a:cs typeface="Times New Roman"/>
              </a:rPr>
              <a:t> 	</a:t>
            </a:r>
            <a:r>
              <a:rPr sz="2200" spc="55" dirty="0">
                <a:latin typeface="Cambria"/>
                <a:cs typeface="Cambria"/>
              </a:rPr>
              <a:t>different</a:t>
            </a:r>
            <a:r>
              <a:rPr sz="2200" spc="405" dirty="0">
                <a:latin typeface="Times New Roman"/>
                <a:cs typeface="Times New Roman"/>
              </a:rPr>
              <a:t>   </a:t>
            </a:r>
            <a:r>
              <a:rPr sz="2200" spc="95" dirty="0">
                <a:latin typeface="Cambria"/>
                <a:cs typeface="Cambria"/>
              </a:rPr>
              <a:t>data</a:t>
            </a:r>
            <a:r>
              <a:rPr sz="2200" spc="405" dirty="0">
                <a:latin typeface="Times New Roman"/>
                <a:cs typeface="Times New Roman"/>
              </a:rPr>
              <a:t>   </a:t>
            </a:r>
            <a:r>
              <a:rPr sz="2200" spc="55" dirty="0">
                <a:latin typeface="Cambria"/>
                <a:cs typeface="Cambria"/>
              </a:rPr>
              <a:t>types</a:t>
            </a:r>
            <a:r>
              <a:rPr sz="2200" spc="409" dirty="0">
                <a:latin typeface="Times New Roman"/>
                <a:cs typeface="Times New Roman"/>
              </a:rPr>
              <a:t>   </a:t>
            </a:r>
            <a:r>
              <a:rPr sz="2200" spc="75" dirty="0">
                <a:latin typeface="Cambria"/>
                <a:cs typeface="Cambria"/>
              </a:rPr>
              <a:t>like</a:t>
            </a:r>
            <a:r>
              <a:rPr sz="2200" spc="405" dirty="0">
                <a:latin typeface="Times New Roman"/>
                <a:cs typeface="Times New Roman"/>
              </a:rPr>
              <a:t>   </a:t>
            </a:r>
            <a:r>
              <a:rPr sz="2200" spc="70" dirty="0">
                <a:latin typeface="Cambria"/>
                <a:cs typeface="Cambria"/>
              </a:rPr>
              <a:t>integers,</a:t>
            </a:r>
            <a:r>
              <a:rPr sz="2200" spc="405" dirty="0">
                <a:latin typeface="Times New Roman"/>
                <a:cs typeface="Times New Roman"/>
              </a:rPr>
              <a:t>   </a:t>
            </a:r>
            <a:r>
              <a:rPr sz="2200" spc="65" dirty="0">
                <a:latin typeface="Cambria"/>
                <a:cs typeface="Cambria"/>
              </a:rPr>
              <a:t>decimals,</a:t>
            </a:r>
            <a:r>
              <a:rPr sz="2200" spc="65" dirty="0">
                <a:latin typeface="Times New Roman"/>
                <a:cs typeface="Times New Roman"/>
              </a:rPr>
              <a:t> 	</a:t>
            </a:r>
            <a:r>
              <a:rPr sz="2200" spc="75" dirty="0">
                <a:latin typeface="Cambria"/>
                <a:cs typeface="Cambria"/>
              </a:rPr>
              <a:t>characters,</a:t>
            </a:r>
            <a:r>
              <a:rPr sz="2200" spc="110" dirty="0">
                <a:latin typeface="Times New Roman"/>
                <a:cs typeface="Times New Roman"/>
              </a:rPr>
              <a:t> </a:t>
            </a:r>
            <a:r>
              <a:rPr sz="2200" spc="65" dirty="0">
                <a:latin typeface="Cambria"/>
                <a:cs typeface="Cambria"/>
              </a:rPr>
              <a:t>etc.</a:t>
            </a:r>
            <a:r>
              <a:rPr sz="2200" spc="80" dirty="0">
                <a:latin typeface="Times New Roman"/>
                <a:cs typeface="Times New Roman"/>
              </a:rPr>
              <a:t> </a:t>
            </a:r>
            <a:r>
              <a:rPr sz="2200" spc="85" dirty="0">
                <a:latin typeface="Cambria"/>
                <a:cs typeface="Cambria"/>
              </a:rPr>
              <a:t>can</a:t>
            </a:r>
            <a:r>
              <a:rPr sz="2200" spc="105" dirty="0">
                <a:latin typeface="Times New Roman"/>
                <a:cs typeface="Times New Roman"/>
              </a:rPr>
              <a:t> </a:t>
            </a:r>
            <a:r>
              <a:rPr sz="2200" dirty="0">
                <a:latin typeface="Cambria"/>
                <a:cs typeface="Cambria"/>
              </a:rPr>
              <a:t>be</a:t>
            </a:r>
            <a:r>
              <a:rPr sz="2200" spc="100" dirty="0">
                <a:latin typeface="Times New Roman"/>
                <a:cs typeface="Times New Roman"/>
              </a:rPr>
              <a:t> </a:t>
            </a:r>
            <a:r>
              <a:rPr sz="2200" dirty="0">
                <a:latin typeface="Cambria"/>
                <a:cs typeface="Cambria"/>
              </a:rPr>
              <a:t>stored</a:t>
            </a:r>
            <a:r>
              <a:rPr sz="2200" spc="90" dirty="0">
                <a:latin typeface="Times New Roman"/>
                <a:cs typeface="Times New Roman"/>
              </a:rPr>
              <a:t> </a:t>
            </a:r>
            <a:r>
              <a:rPr sz="2200" spc="90" dirty="0">
                <a:latin typeface="Cambria"/>
                <a:cs typeface="Cambria"/>
              </a:rPr>
              <a:t>in</a:t>
            </a:r>
            <a:r>
              <a:rPr sz="2200" spc="95" dirty="0">
                <a:latin typeface="Times New Roman"/>
                <a:cs typeface="Times New Roman"/>
              </a:rPr>
              <a:t> </a:t>
            </a:r>
            <a:r>
              <a:rPr sz="2200" spc="65" dirty="0">
                <a:latin typeface="Cambria"/>
                <a:cs typeface="Cambria"/>
              </a:rPr>
              <a:t>these</a:t>
            </a:r>
            <a:r>
              <a:rPr sz="2200" spc="85" dirty="0">
                <a:latin typeface="Times New Roman"/>
                <a:cs typeface="Times New Roman"/>
              </a:rPr>
              <a:t> </a:t>
            </a:r>
            <a:r>
              <a:rPr sz="2200" spc="65" dirty="0">
                <a:latin typeface="Cambria"/>
                <a:cs typeface="Cambria"/>
              </a:rPr>
              <a:t>variables.</a:t>
            </a:r>
            <a:endParaRPr sz="2200">
              <a:latin typeface="Cambria"/>
              <a:cs typeface="Cambria"/>
            </a:endParaRPr>
          </a:p>
          <a:p>
            <a:pPr marL="12700" algn="just">
              <a:lnSpc>
                <a:spcPct val="100000"/>
              </a:lnSpc>
              <a:spcBef>
                <a:spcPts val="70"/>
              </a:spcBef>
            </a:pPr>
            <a:r>
              <a:rPr sz="2200" b="1" spc="175" dirty="0">
                <a:solidFill>
                  <a:srgbClr val="FF0000"/>
                </a:solidFill>
                <a:latin typeface="Cambria"/>
                <a:cs typeface="Cambria"/>
              </a:rPr>
              <a:t>Python</a:t>
            </a:r>
            <a:r>
              <a:rPr sz="2200" spc="130" dirty="0">
                <a:solidFill>
                  <a:srgbClr val="FF0000"/>
                </a:solidFill>
                <a:latin typeface="Times New Roman"/>
                <a:cs typeface="Times New Roman"/>
              </a:rPr>
              <a:t> </a:t>
            </a:r>
            <a:r>
              <a:rPr sz="2200" b="1" spc="140" dirty="0">
                <a:solidFill>
                  <a:srgbClr val="FF0000"/>
                </a:solidFill>
                <a:latin typeface="Cambria"/>
                <a:cs typeface="Cambria"/>
              </a:rPr>
              <a:t>Variable</a:t>
            </a:r>
            <a:r>
              <a:rPr sz="2200" spc="114" dirty="0">
                <a:solidFill>
                  <a:srgbClr val="FF0000"/>
                </a:solidFill>
                <a:latin typeface="Times New Roman"/>
                <a:cs typeface="Times New Roman"/>
              </a:rPr>
              <a:t> </a:t>
            </a:r>
            <a:r>
              <a:rPr sz="2200" b="1" spc="125" dirty="0">
                <a:solidFill>
                  <a:srgbClr val="FF0000"/>
                </a:solidFill>
                <a:latin typeface="Cambria"/>
                <a:cs typeface="Cambria"/>
              </a:rPr>
              <a:t>Declaration</a:t>
            </a:r>
            <a:endParaRPr sz="2200">
              <a:latin typeface="Cambria"/>
              <a:cs typeface="Cambria"/>
            </a:endParaRPr>
          </a:p>
          <a:p>
            <a:pPr marL="287020" indent="-274320" algn="just">
              <a:lnSpc>
                <a:spcPts val="2375"/>
              </a:lnSpc>
              <a:spcBef>
                <a:spcPts val="75"/>
              </a:spcBef>
              <a:buClr>
                <a:srgbClr val="FE8537"/>
              </a:buClr>
              <a:buSzPct val="68181"/>
              <a:buFont typeface="Wingdings"/>
              <a:buChar char=""/>
              <a:tabLst>
                <a:tab pos="287020" algn="l"/>
              </a:tabLst>
            </a:pPr>
            <a:r>
              <a:rPr sz="2200" spc="145" dirty="0">
                <a:latin typeface="Cambria"/>
                <a:cs typeface="Cambria"/>
              </a:rPr>
              <a:t>In</a:t>
            </a:r>
            <a:r>
              <a:rPr sz="2200" spc="400" dirty="0">
                <a:latin typeface="Times New Roman"/>
                <a:cs typeface="Times New Roman"/>
              </a:rPr>
              <a:t> </a:t>
            </a:r>
            <a:r>
              <a:rPr sz="2200" spc="95" dirty="0">
                <a:latin typeface="Cambria"/>
                <a:cs typeface="Cambria"/>
              </a:rPr>
              <a:t>Python,</a:t>
            </a:r>
            <a:r>
              <a:rPr sz="2200" spc="400" dirty="0">
                <a:latin typeface="Times New Roman"/>
                <a:cs typeface="Times New Roman"/>
              </a:rPr>
              <a:t> </a:t>
            </a:r>
            <a:r>
              <a:rPr sz="2200" spc="80" dirty="0">
                <a:latin typeface="Cambria"/>
                <a:cs typeface="Cambria"/>
              </a:rPr>
              <a:t>like</a:t>
            </a:r>
            <a:r>
              <a:rPr sz="2200" spc="395" dirty="0">
                <a:latin typeface="Times New Roman"/>
                <a:cs typeface="Times New Roman"/>
              </a:rPr>
              <a:t> </a:t>
            </a:r>
            <a:r>
              <a:rPr sz="2200" spc="100" dirty="0">
                <a:latin typeface="Cambria"/>
                <a:cs typeface="Cambria"/>
              </a:rPr>
              <a:t>many</a:t>
            </a:r>
            <a:r>
              <a:rPr sz="2200" spc="390" dirty="0">
                <a:latin typeface="Times New Roman"/>
                <a:cs typeface="Times New Roman"/>
              </a:rPr>
              <a:t> </a:t>
            </a:r>
            <a:r>
              <a:rPr sz="2200" dirty="0">
                <a:latin typeface="Cambria"/>
                <a:cs typeface="Cambria"/>
              </a:rPr>
              <a:t>other</a:t>
            </a:r>
            <a:r>
              <a:rPr sz="2200" spc="400" dirty="0">
                <a:latin typeface="Times New Roman"/>
                <a:cs typeface="Times New Roman"/>
              </a:rPr>
              <a:t> </a:t>
            </a:r>
            <a:r>
              <a:rPr sz="2200" spc="65" dirty="0">
                <a:latin typeface="Cambria"/>
                <a:cs typeface="Cambria"/>
              </a:rPr>
              <a:t>programming</a:t>
            </a:r>
            <a:r>
              <a:rPr sz="2200" spc="395" dirty="0">
                <a:latin typeface="Times New Roman"/>
                <a:cs typeface="Times New Roman"/>
              </a:rPr>
              <a:t> </a:t>
            </a:r>
            <a:r>
              <a:rPr sz="2200" spc="90" dirty="0">
                <a:latin typeface="Cambria"/>
                <a:cs typeface="Cambria"/>
              </a:rPr>
              <a:t>languages,</a:t>
            </a:r>
            <a:endParaRPr sz="2200">
              <a:latin typeface="Cambria"/>
              <a:cs typeface="Cambria"/>
            </a:endParaRPr>
          </a:p>
          <a:p>
            <a:pPr marL="287020" algn="just">
              <a:lnSpc>
                <a:spcPts val="2375"/>
              </a:lnSpc>
            </a:pPr>
            <a:r>
              <a:rPr sz="2200" spc="60" dirty="0">
                <a:latin typeface="Cambria"/>
                <a:cs typeface="Cambria"/>
              </a:rPr>
              <a:t>there</a:t>
            </a:r>
            <a:r>
              <a:rPr sz="2200" spc="110" dirty="0">
                <a:latin typeface="Times New Roman"/>
                <a:cs typeface="Times New Roman"/>
              </a:rPr>
              <a:t> </a:t>
            </a:r>
            <a:r>
              <a:rPr sz="2200" spc="70" dirty="0">
                <a:latin typeface="Cambria"/>
                <a:cs typeface="Cambria"/>
              </a:rPr>
              <a:t>is</a:t>
            </a:r>
            <a:r>
              <a:rPr sz="2200" spc="90" dirty="0">
                <a:latin typeface="Times New Roman"/>
                <a:cs typeface="Times New Roman"/>
              </a:rPr>
              <a:t> </a:t>
            </a:r>
            <a:r>
              <a:rPr sz="2200" dirty="0">
                <a:latin typeface="Cambria"/>
                <a:cs typeface="Cambria"/>
              </a:rPr>
              <a:t>no</a:t>
            </a:r>
            <a:r>
              <a:rPr sz="2200" spc="110" dirty="0">
                <a:latin typeface="Times New Roman"/>
                <a:cs typeface="Times New Roman"/>
              </a:rPr>
              <a:t> </a:t>
            </a:r>
            <a:r>
              <a:rPr sz="2200" dirty="0">
                <a:latin typeface="Cambria"/>
                <a:cs typeface="Cambria"/>
              </a:rPr>
              <a:t>need</a:t>
            </a:r>
            <a:r>
              <a:rPr sz="2200" spc="110" dirty="0">
                <a:latin typeface="Times New Roman"/>
                <a:cs typeface="Times New Roman"/>
              </a:rPr>
              <a:t> </a:t>
            </a:r>
            <a:r>
              <a:rPr sz="2200" dirty="0">
                <a:latin typeface="Cambria"/>
                <a:cs typeface="Cambria"/>
              </a:rPr>
              <a:t>to</a:t>
            </a:r>
            <a:r>
              <a:rPr sz="2200" spc="105" dirty="0">
                <a:latin typeface="Times New Roman"/>
                <a:cs typeface="Times New Roman"/>
              </a:rPr>
              <a:t> </a:t>
            </a:r>
            <a:r>
              <a:rPr sz="2200" spc="50" dirty="0">
                <a:latin typeface="Cambria"/>
                <a:cs typeface="Cambria"/>
              </a:rPr>
              <a:t>define</a:t>
            </a:r>
            <a:r>
              <a:rPr sz="2200" spc="100" dirty="0">
                <a:latin typeface="Times New Roman"/>
                <a:cs typeface="Times New Roman"/>
              </a:rPr>
              <a:t> </a:t>
            </a:r>
            <a:r>
              <a:rPr sz="2200" spc="65" dirty="0">
                <a:latin typeface="Cambria"/>
                <a:cs typeface="Cambria"/>
              </a:rPr>
              <a:t>variables</a:t>
            </a:r>
            <a:r>
              <a:rPr sz="2200" spc="100" dirty="0">
                <a:latin typeface="Times New Roman"/>
                <a:cs typeface="Times New Roman"/>
              </a:rPr>
              <a:t> </a:t>
            </a:r>
            <a:r>
              <a:rPr sz="2200" spc="90" dirty="0">
                <a:latin typeface="Cambria"/>
                <a:cs typeface="Cambria"/>
              </a:rPr>
              <a:t>in</a:t>
            </a:r>
            <a:r>
              <a:rPr sz="2200" spc="100" dirty="0">
                <a:latin typeface="Times New Roman"/>
                <a:cs typeface="Times New Roman"/>
              </a:rPr>
              <a:t> </a:t>
            </a:r>
            <a:r>
              <a:rPr sz="2200" spc="65" dirty="0">
                <a:latin typeface="Cambria"/>
                <a:cs typeface="Cambria"/>
              </a:rPr>
              <a:t>advance.</a:t>
            </a:r>
            <a:endParaRPr sz="2200">
              <a:latin typeface="Cambria"/>
              <a:cs typeface="Cambria"/>
            </a:endParaRPr>
          </a:p>
          <a:p>
            <a:pPr marL="285750" marR="5080" indent="-273685" algn="just">
              <a:lnSpc>
                <a:spcPts val="2110"/>
              </a:lnSpc>
              <a:spcBef>
                <a:spcPts val="585"/>
              </a:spcBef>
              <a:buClr>
                <a:srgbClr val="FE8537"/>
              </a:buClr>
              <a:buSzPct val="68181"/>
              <a:buFont typeface="Wingdings"/>
              <a:buChar char=""/>
              <a:tabLst>
                <a:tab pos="287020" algn="l"/>
              </a:tabLst>
            </a:pPr>
            <a:r>
              <a:rPr sz="2200" spc="125" dirty="0">
                <a:latin typeface="Cambria"/>
                <a:cs typeface="Cambria"/>
              </a:rPr>
              <a:t>As</a:t>
            </a:r>
            <a:r>
              <a:rPr sz="2200" spc="55" dirty="0">
                <a:latin typeface="Times New Roman"/>
                <a:cs typeface="Times New Roman"/>
              </a:rPr>
              <a:t>  </a:t>
            </a:r>
            <a:r>
              <a:rPr sz="2200" dirty="0">
                <a:latin typeface="Cambria"/>
                <a:cs typeface="Cambria"/>
              </a:rPr>
              <a:t>soon</a:t>
            </a:r>
            <a:r>
              <a:rPr sz="2200" spc="50" dirty="0">
                <a:latin typeface="Times New Roman"/>
                <a:cs typeface="Times New Roman"/>
              </a:rPr>
              <a:t>  </a:t>
            </a:r>
            <a:r>
              <a:rPr sz="2200" spc="100" dirty="0">
                <a:latin typeface="Cambria"/>
                <a:cs typeface="Cambria"/>
              </a:rPr>
              <a:t>as</a:t>
            </a:r>
            <a:r>
              <a:rPr sz="2200" spc="45" dirty="0">
                <a:latin typeface="Times New Roman"/>
                <a:cs typeface="Times New Roman"/>
              </a:rPr>
              <a:t>  </a:t>
            </a:r>
            <a:r>
              <a:rPr sz="2200" spc="135" dirty="0">
                <a:latin typeface="Cambria"/>
                <a:cs typeface="Cambria"/>
              </a:rPr>
              <a:t>a</a:t>
            </a:r>
            <a:r>
              <a:rPr sz="2200" spc="60" dirty="0">
                <a:latin typeface="Times New Roman"/>
                <a:cs typeface="Times New Roman"/>
              </a:rPr>
              <a:t>  </a:t>
            </a:r>
            <a:r>
              <a:rPr sz="2200" spc="90" dirty="0">
                <a:latin typeface="Cambria"/>
                <a:cs typeface="Cambria"/>
              </a:rPr>
              <a:t>value</a:t>
            </a:r>
            <a:r>
              <a:rPr sz="2200" spc="60" dirty="0">
                <a:latin typeface="Times New Roman"/>
                <a:cs typeface="Times New Roman"/>
              </a:rPr>
              <a:t>  </a:t>
            </a:r>
            <a:r>
              <a:rPr sz="2200" spc="70" dirty="0">
                <a:latin typeface="Cambria"/>
                <a:cs typeface="Cambria"/>
              </a:rPr>
              <a:t>is</a:t>
            </a:r>
            <a:r>
              <a:rPr sz="2200" spc="50" dirty="0">
                <a:latin typeface="Times New Roman"/>
                <a:cs typeface="Times New Roman"/>
              </a:rPr>
              <a:t>  </a:t>
            </a:r>
            <a:r>
              <a:rPr sz="2200" spc="70" dirty="0">
                <a:latin typeface="Cambria"/>
                <a:cs typeface="Cambria"/>
              </a:rPr>
              <a:t>assigned</a:t>
            </a:r>
            <a:r>
              <a:rPr sz="2200" spc="55" dirty="0">
                <a:latin typeface="Times New Roman"/>
                <a:cs typeface="Times New Roman"/>
              </a:rPr>
              <a:t>  </a:t>
            </a:r>
            <a:r>
              <a:rPr sz="2200" dirty="0">
                <a:latin typeface="Cambria"/>
                <a:cs typeface="Cambria"/>
              </a:rPr>
              <a:t>to</a:t>
            </a:r>
            <a:r>
              <a:rPr sz="2200" spc="50" dirty="0">
                <a:latin typeface="Times New Roman"/>
                <a:cs typeface="Times New Roman"/>
              </a:rPr>
              <a:t>  </a:t>
            </a:r>
            <a:r>
              <a:rPr sz="2200" spc="135" dirty="0">
                <a:latin typeface="Cambria"/>
                <a:cs typeface="Cambria"/>
              </a:rPr>
              <a:t>a</a:t>
            </a:r>
            <a:r>
              <a:rPr sz="2200" spc="55" dirty="0">
                <a:latin typeface="Times New Roman"/>
                <a:cs typeface="Times New Roman"/>
              </a:rPr>
              <a:t>  </a:t>
            </a:r>
            <a:r>
              <a:rPr sz="2200" spc="75" dirty="0">
                <a:latin typeface="Cambria"/>
                <a:cs typeface="Cambria"/>
              </a:rPr>
              <a:t>variable,</a:t>
            </a:r>
            <a:r>
              <a:rPr sz="2200" spc="55" dirty="0">
                <a:latin typeface="Times New Roman"/>
                <a:cs typeface="Times New Roman"/>
              </a:rPr>
              <a:t>  </a:t>
            </a:r>
            <a:r>
              <a:rPr sz="2200" spc="85" dirty="0">
                <a:latin typeface="Cambria"/>
                <a:cs typeface="Cambria"/>
              </a:rPr>
              <a:t>it</a:t>
            </a:r>
            <a:r>
              <a:rPr sz="2200" spc="50" dirty="0">
                <a:latin typeface="Times New Roman"/>
                <a:cs typeface="Times New Roman"/>
              </a:rPr>
              <a:t>  </a:t>
            </a:r>
            <a:r>
              <a:rPr sz="2200" spc="45" dirty="0">
                <a:latin typeface="Cambria"/>
                <a:cs typeface="Cambria"/>
              </a:rPr>
              <a:t>is</a:t>
            </a:r>
            <a:r>
              <a:rPr sz="2200" spc="45" dirty="0">
                <a:latin typeface="Times New Roman"/>
                <a:cs typeface="Times New Roman"/>
              </a:rPr>
              <a:t> 	</a:t>
            </a:r>
            <a:r>
              <a:rPr sz="2200" spc="80" dirty="0">
                <a:latin typeface="Cambria"/>
                <a:cs typeface="Cambria"/>
              </a:rPr>
              <a:t>automatically</a:t>
            </a:r>
            <a:r>
              <a:rPr sz="2200" spc="290" dirty="0">
                <a:latin typeface="Times New Roman"/>
                <a:cs typeface="Times New Roman"/>
              </a:rPr>
              <a:t>  </a:t>
            </a:r>
            <a:r>
              <a:rPr sz="2200" spc="55" dirty="0">
                <a:latin typeface="Cambria"/>
                <a:cs typeface="Cambria"/>
              </a:rPr>
              <a:t>declared.</a:t>
            </a:r>
            <a:r>
              <a:rPr sz="2200" spc="295" dirty="0">
                <a:latin typeface="Times New Roman"/>
                <a:cs typeface="Times New Roman"/>
              </a:rPr>
              <a:t>  </a:t>
            </a:r>
            <a:r>
              <a:rPr sz="2200" b="1" spc="140" dirty="0">
                <a:latin typeface="Cambria"/>
                <a:cs typeface="Cambria"/>
              </a:rPr>
              <a:t>This</a:t>
            </a:r>
            <a:r>
              <a:rPr sz="2200" spc="290" dirty="0">
                <a:latin typeface="Times New Roman"/>
                <a:cs typeface="Times New Roman"/>
              </a:rPr>
              <a:t>  </a:t>
            </a:r>
            <a:r>
              <a:rPr sz="2200" b="1" spc="100" dirty="0">
                <a:latin typeface="Cambria"/>
                <a:cs typeface="Cambria"/>
              </a:rPr>
              <a:t>is</a:t>
            </a:r>
            <a:r>
              <a:rPr sz="2200" spc="290" dirty="0">
                <a:latin typeface="Times New Roman"/>
                <a:cs typeface="Times New Roman"/>
              </a:rPr>
              <a:t>  </a:t>
            </a:r>
            <a:r>
              <a:rPr sz="2200" b="1" spc="180" dirty="0">
                <a:latin typeface="Cambria"/>
                <a:cs typeface="Cambria"/>
              </a:rPr>
              <a:t>why</a:t>
            </a:r>
            <a:r>
              <a:rPr sz="2200" spc="295" dirty="0">
                <a:latin typeface="Times New Roman"/>
                <a:cs typeface="Times New Roman"/>
              </a:rPr>
              <a:t>  </a:t>
            </a:r>
            <a:r>
              <a:rPr sz="2200" b="1" spc="180" dirty="0">
                <a:latin typeface="Cambria"/>
                <a:cs typeface="Cambria"/>
              </a:rPr>
              <a:t>Python</a:t>
            </a:r>
            <a:r>
              <a:rPr sz="2200" spc="290" dirty="0">
                <a:latin typeface="Times New Roman"/>
                <a:cs typeface="Times New Roman"/>
              </a:rPr>
              <a:t>  </a:t>
            </a:r>
            <a:r>
              <a:rPr sz="2200" b="1" spc="75" dirty="0">
                <a:latin typeface="Cambria"/>
                <a:cs typeface="Cambria"/>
              </a:rPr>
              <a:t>is</a:t>
            </a:r>
            <a:r>
              <a:rPr sz="2200" spc="75" dirty="0">
                <a:latin typeface="Times New Roman"/>
                <a:cs typeface="Times New Roman"/>
              </a:rPr>
              <a:t> 	</a:t>
            </a:r>
            <a:r>
              <a:rPr sz="2200" b="1" spc="130" dirty="0">
                <a:latin typeface="Cambria"/>
                <a:cs typeface="Cambria"/>
              </a:rPr>
              <a:t>called</a:t>
            </a:r>
            <a:r>
              <a:rPr sz="2200" spc="105" dirty="0">
                <a:latin typeface="Times New Roman"/>
                <a:cs typeface="Times New Roman"/>
              </a:rPr>
              <a:t> </a:t>
            </a:r>
            <a:r>
              <a:rPr sz="2200" b="1" spc="160" dirty="0">
                <a:latin typeface="Cambria"/>
                <a:cs typeface="Cambria"/>
              </a:rPr>
              <a:t>a</a:t>
            </a:r>
            <a:r>
              <a:rPr sz="2200" spc="110" dirty="0">
                <a:latin typeface="Times New Roman"/>
                <a:cs typeface="Times New Roman"/>
              </a:rPr>
              <a:t> </a:t>
            </a:r>
            <a:r>
              <a:rPr sz="2200" b="1" spc="145" dirty="0">
                <a:latin typeface="Cambria"/>
                <a:cs typeface="Cambria"/>
              </a:rPr>
              <a:t>dynamically</a:t>
            </a:r>
            <a:r>
              <a:rPr sz="2200" spc="145" dirty="0">
                <a:latin typeface="Times New Roman"/>
                <a:cs typeface="Times New Roman"/>
              </a:rPr>
              <a:t> </a:t>
            </a:r>
            <a:r>
              <a:rPr sz="2200" b="1" spc="135" dirty="0">
                <a:latin typeface="Cambria"/>
                <a:cs typeface="Cambria"/>
              </a:rPr>
              <a:t>typed</a:t>
            </a:r>
            <a:r>
              <a:rPr sz="2200" spc="90" dirty="0">
                <a:latin typeface="Times New Roman"/>
                <a:cs typeface="Times New Roman"/>
              </a:rPr>
              <a:t> </a:t>
            </a:r>
            <a:r>
              <a:rPr sz="2200" b="1" spc="130" dirty="0">
                <a:latin typeface="Cambria"/>
                <a:cs typeface="Cambria"/>
              </a:rPr>
              <a:t>language.</a:t>
            </a:r>
            <a:endParaRPr sz="2200">
              <a:latin typeface="Cambria"/>
              <a:cs typeface="Cambria"/>
            </a:endParaRPr>
          </a:p>
          <a:p>
            <a:pPr marL="287020" marR="8255" indent="-274955" algn="just">
              <a:lnSpc>
                <a:spcPts val="2110"/>
              </a:lnSpc>
              <a:spcBef>
                <a:spcPts val="610"/>
              </a:spcBef>
            </a:pPr>
            <a:r>
              <a:rPr sz="2200" b="1" spc="150" dirty="0">
                <a:solidFill>
                  <a:srgbClr val="FF0000"/>
                </a:solidFill>
                <a:latin typeface="Cambria"/>
                <a:cs typeface="Cambria"/>
              </a:rPr>
              <a:t>The</a:t>
            </a:r>
            <a:r>
              <a:rPr sz="2200" spc="120" dirty="0">
                <a:solidFill>
                  <a:srgbClr val="FF0000"/>
                </a:solidFill>
                <a:latin typeface="Times New Roman"/>
                <a:cs typeface="Times New Roman"/>
              </a:rPr>
              <a:t>  </a:t>
            </a:r>
            <a:r>
              <a:rPr sz="2200" b="1" spc="150" dirty="0">
                <a:solidFill>
                  <a:srgbClr val="FF0000"/>
                </a:solidFill>
                <a:latin typeface="Cambria"/>
                <a:cs typeface="Cambria"/>
              </a:rPr>
              <a:t>syntax</a:t>
            </a:r>
            <a:r>
              <a:rPr sz="2200" spc="120" dirty="0">
                <a:solidFill>
                  <a:srgbClr val="FF0000"/>
                </a:solidFill>
                <a:latin typeface="Times New Roman"/>
                <a:cs typeface="Times New Roman"/>
              </a:rPr>
              <a:t>  </a:t>
            </a:r>
            <a:r>
              <a:rPr sz="2200" b="1" spc="114" dirty="0">
                <a:solidFill>
                  <a:srgbClr val="FF0000"/>
                </a:solidFill>
                <a:latin typeface="Cambria"/>
                <a:cs typeface="Cambria"/>
              </a:rPr>
              <a:t>for</a:t>
            </a:r>
            <a:r>
              <a:rPr sz="2200" spc="125" dirty="0">
                <a:solidFill>
                  <a:srgbClr val="FF0000"/>
                </a:solidFill>
                <a:latin typeface="Times New Roman"/>
                <a:cs typeface="Times New Roman"/>
              </a:rPr>
              <a:t>  </a:t>
            </a:r>
            <a:r>
              <a:rPr sz="2200" b="1" spc="145" dirty="0">
                <a:solidFill>
                  <a:srgbClr val="FF0000"/>
                </a:solidFill>
                <a:latin typeface="Cambria"/>
                <a:cs typeface="Cambria"/>
              </a:rPr>
              <a:t>creating</a:t>
            </a:r>
            <a:r>
              <a:rPr sz="2200" spc="125" dirty="0">
                <a:solidFill>
                  <a:srgbClr val="FF0000"/>
                </a:solidFill>
                <a:latin typeface="Times New Roman"/>
                <a:cs typeface="Times New Roman"/>
              </a:rPr>
              <a:t>  </a:t>
            </a:r>
            <a:r>
              <a:rPr sz="2200" b="1" spc="125" dirty="0">
                <a:solidFill>
                  <a:srgbClr val="FF0000"/>
                </a:solidFill>
                <a:latin typeface="Cambria"/>
                <a:cs typeface="Cambria"/>
              </a:rPr>
              <a:t>variables</a:t>
            </a:r>
            <a:r>
              <a:rPr sz="2200" spc="120" dirty="0">
                <a:solidFill>
                  <a:srgbClr val="FF0000"/>
                </a:solidFill>
                <a:latin typeface="Times New Roman"/>
                <a:cs typeface="Times New Roman"/>
              </a:rPr>
              <a:t>  </a:t>
            </a:r>
            <a:r>
              <a:rPr sz="2200" b="1" spc="150" dirty="0">
                <a:solidFill>
                  <a:srgbClr val="FF0000"/>
                </a:solidFill>
                <a:latin typeface="Cambria"/>
                <a:cs typeface="Cambria"/>
              </a:rPr>
              <a:t>in</a:t>
            </a:r>
            <a:r>
              <a:rPr sz="2200" spc="125" dirty="0">
                <a:solidFill>
                  <a:srgbClr val="FF0000"/>
                </a:solidFill>
                <a:latin typeface="Times New Roman"/>
                <a:cs typeface="Times New Roman"/>
              </a:rPr>
              <a:t>  </a:t>
            </a:r>
            <a:r>
              <a:rPr sz="2200" b="1" spc="180" dirty="0">
                <a:solidFill>
                  <a:srgbClr val="FF0000"/>
                </a:solidFill>
                <a:latin typeface="Cambria"/>
                <a:cs typeface="Cambria"/>
              </a:rPr>
              <a:t>Python</a:t>
            </a:r>
            <a:r>
              <a:rPr sz="2200" spc="120" dirty="0">
                <a:solidFill>
                  <a:srgbClr val="FF0000"/>
                </a:solidFill>
                <a:latin typeface="Times New Roman"/>
                <a:cs typeface="Times New Roman"/>
              </a:rPr>
              <a:t>  </a:t>
            </a:r>
            <a:r>
              <a:rPr sz="2200" b="1" spc="75" dirty="0">
                <a:solidFill>
                  <a:srgbClr val="FF0000"/>
                </a:solidFill>
                <a:latin typeface="Cambria"/>
                <a:cs typeface="Cambria"/>
              </a:rPr>
              <a:t>is</a:t>
            </a:r>
            <a:r>
              <a:rPr sz="2200" spc="75" dirty="0">
                <a:solidFill>
                  <a:srgbClr val="FF0000"/>
                </a:solidFill>
                <a:latin typeface="Times New Roman"/>
                <a:cs typeface="Times New Roman"/>
              </a:rPr>
              <a:t> </a:t>
            </a:r>
            <a:r>
              <a:rPr sz="2200" b="1" spc="150" dirty="0">
                <a:solidFill>
                  <a:srgbClr val="FF0000"/>
                </a:solidFill>
                <a:latin typeface="Cambria"/>
                <a:cs typeface="Cambria"/>
              </a:rPr>
              <a:t>given</a:t>
            </a:r>
            <a:r>
              <a:rPr sz="2200" spc="105" dirty="0">
                <a:solidFill>
                  <a:srgbClr val="FF0000"/>
                </a:solidFill>
                <a:latin typeface="Times New Roman"/>
                <a:cs typeface="Times New Roman"/>
              </a:rPr>
              <a:t> </a:t>
            </a:r>
            <a:r>
              <a:rPr sz="2200" b="1" spc="75" dirty="0">
                <a:solidFill>
                  <a:srgbClr val="FF0000"/>
                </a:solidFill>
                <a:latin typeface="Cambria"/>
                <a:cs typeface="Cambria"/>
              </a:rPr>
              <a:t>below:</a:t>
            </a:r>
            <a:endParaRPr sz="2200">
              <a:latin typeface="Cambria"/>
              <a:cs typeface="Cambria"/>
            </a:endParaRPr>
          </a:p>
        </p:txBody>
      </p:sp>
      <p:sp>
        <p:nvSpPr>
          <p:cNvPr id="10" name="object 10"/>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grpSp>
        <p:nvGrpSpPr>
          <p:cNvPr id="11" name="object 11"/>
          <p:cNvGrpSpPr/>
          <p:nvPr/>
        </p:nvGrpSpPr>
        <p:grpSpPr>
          <a:xfrm>
            <a:off x="1206500" y="5626100"/>
            <a:ext cx="2834640" cy="685800"/>
            <a:chOff x="1206500" y="5626100"/>
            <a:chExt cx="2834640" cy="685800"/>
          </a:xfrm>
        </p:grpSpPr>
        <p:sp>
          <p:nvSpPr>
            <p:cNvPr id="12" name="object 12"/>
            <p:cNvSpPr/>
            <p:nvPr/>
          </p:nvSpPr>
          <p:spPr>
            <a:xfrm>
              <a:off x="1219199" y="5638799"/>
              <a:ext cx="2809240" cy="660400"/>
            </a:xfrm>
            <a:custGeom>
              <a:avLst/>
              <a:gdLst/>
              <a:ahLst/>
              <a:cxnLst/>
              <a:rect l="l" t="t" r="r" b="b"/>
              <a:pathLst>
                <a:path w="2809240" h="660400">
                  <a:moveTo>
                    <a:pt x="2698882" y="0"/>
                  </a:moveTo>
                  <a:lnTo>
                    <a:pt x="109977" y="0"/>
                  </a:lnTo>
                  <a:lnTo>
                    <a:pt x="67166" y="8641"/>
                  </a:lnTo>
                  <a:lnTo>
                    <a:pt x="32208" y="32208"/>
                  </a:lnTo>
                  <a:lnTo>
                    <a:pt x="8641" y="67166"/>
                  </a:lnTo>
                  <a:lnTo>
                    <a:pt x="0" y="109977"/>
                  </a:lnTo>
                  <a:lnTo>
                    <a:pt x="0" y="549901"/>
                  </a:lnTo>
                  <a:lnTo>
                    <a:pt x="8641" y="592708"/>
                  </a:lnTo>
                  <a:lnTo>
                    <a:pt x="32208" y="627666"/>
                  </a:lnTo>
                  <a:lnTo>
                    <a:pt x="67166" y="651236"/>
                  </a:lnTo>
                  <a:lnTo>
                    <a:pt x="109977" y="659879"/>
                  </a:lnTo>
                  <a:lnTo>
                    <a:pt x="2698882" y="659879"/>
                  </a:lnTo>
                  <a:lnTo>
                    <a:pt x="2741679" y="651236"/>
                  </a:lnTo>
                  <a:lnTo>
                    <a:pt x="2776636" y="627666"/>
                  </a:lnTo>
                  <a:lnTo>
                    <a:pt x="2800208" y="592708"/>
                  </a:lnTo>
                  <a:lnTo>
                    <a:pt x="2808853" y="549901"/>
                  </a:lnTo>
                  <a:lnTo>
                    <a:pt x="2808853" y="109977"/>
                  </a:lnTo>
                  <a:lnTo>
                    <a:pt x="2800208" y="67166"/>
                  </a:lnTo>
                  <a:lnTo>
                    <a:pt x="2776636" y="32208"/>
                  </a:lnTo>
                  <a:lnTo>
                    <a:pt x="2741679" y="8641"/>
                  </a:lnTo>
                  <a:lnTo>
                    <a:pt x="2698882" y="0"/>
                  </a:lnTo>
                  <a:close/>
                </a:path>
              </a:pathLst>
            </a:custGeom>
            <a:solidFill>
              <a:srgbClr val="FE8537"/>
            </a:solidFill>
          </p:spPr>
          <p:txBody>
            <a:bodyPr wrap="square" lIns="0" tIns="0" rIns="0" bIns="0" rtlCol="0"/>
            <a:lstStyle/>
            <a:p>
              <a:endParaRPr/>
            </a:p>
          </p:txBody>
        </p:sp>
        <p:sp>
          <p:nvSpPr>
            <p:cNvPr id="13" name="object 13"/>
            <p:cNvSpPr/>
            <p:nvPr/>
          </p:nvSpPr>
          <p:spPr>
            <a:xfrm>
              <a:off x="1219199" y="5638799"/>
              <a:ext cx="2809240" cy="660400"/>
            </a:xfrm>
            <a:custGeom>
              <a:avLst/>
              <a:gdLst/>
              <a:ahLst/>
              <a:cxnLst/>
              <a:rect l="l" t="t" r="r" b="b"/>
              <a:pathLst>
                <a:path w="2809240" h="660400">
                  <a:moveTo>
                    <a:pt x="0" y="109977"/>
                  </a:moveTo>
                  <a:lnTo>
                    <a:pt x="8641" y="67166"/>
                  </a:lnTo>
                  <a:lnTo>
                    <a:pt x="32208" y="32208"/>
                  </a:lnTo>
                  <a:lnTo>
                    <a:pt x="67166" y="8641"/>
                  </a:lnTo>
                  <a:lnTo>
                    <a:pt x="109977" y="0"/>
                  </a:lnTo>
                  <a:lnTo>
                    <a:pt x="2698882" y="0"/>
                  </a:lnTo>
                  <a:lnTo>
                    <a:pt x="2741679" y="8641"/>
                  </a:lnTo>
                  <a:lnTo>
                    <a:pt x="2776636" y="32208"/>
                  </a:lnTo>
                  <a:lnTo>
                    <a:pt x="2800208" y="67166"/>
                  </a:lnTo>
                  <a:lnTo>
                    <a:pt x="2808853" y="109977"/>
                  </a:lnTo>
                  <a:lnTo>
                    <a:pt x="2808853" y="549901"/>
                  </a:lnTo>
                  <a:lnTo>
                    <a:pt x="2800208" y="592708"/>
                  </a:lnTo>
                  <a:lnTo>
                    <a:pt x="2776636" y="627666"/>
                  </a:lnTo>
                  <a:lnTo>
                    <a:pt x="2741679" y="651236"/>
                  </a:lnTo>
                  <a:lnTo>
                    <a:pt x="2698882" y="659879"/>
                  </a:lnTo>
                  <a:lnTo>
                    <a:pt x="109977" y="659879"/>
                  </a:lnTo>
                  <a:lnTo>
                    <a:pt x="67166" y="651236"/>
                  </a:lnTo>
                  <a:lnTo>
                    <a:pt x="32208" y="627666"/>
                  </a:lnTo>
                  <a:lnTo>
                    <a:pt x="8641" y="592708"/>
                  </a:lnTo>
                  <a:lnTo>
                    <a:pt x="0" y="549901"/>
                  </a:lnTo>
                  <a:lnTo>
                    <a:pt x="0" y="109977"/>
                  </a:lnTo>
                  <a:close/>
                </a:path>
              </a:pathLst>
            </a:custGeom>
            <a:ln w="25399">
              <a:solidFill>
                <a:srgbClr val="BA6025"/>
              </a:solidFill>
            </a:ln>
          </p:spPr>
          <p:txBody>
            <a:bodyPr wrap="square" lIns="0" tIns="0" rIns="0" bIns="0" rtlCol="0"/>
            <a:lstStyle/>
            <a:p>
              <a:endParaRPr/>
            </a:p>
          </p:txBody>
        </p:sp>
      </p:grpSp>
      <p:sp>
        <p:nvSpPr>
          <p:cNvPr id="14" name="object 14"/>
          <p:cNvSpPr txBox="1"/>
          <p:nvPr/>
        </p:nvSpPr>
        <p:spPr>
          <a:xfrm>
            <a:off x="1516762" y="5678521"/>
            <a:ext cx="2213610" cy="574040"/>
          </a:xfrm>
          <a:prstGeom prst="rect">
            <a:avLst/>
          </a:prstGeom>
        </p:spPr>
        <p:txBody>
          <a:bodyPr vert="horz" wrap="square" lIns="0" tIns="12700" rIns="0" bIns="0" rtlCol="0">
            <a:spAutoFit/>
          </a:bodyPr>
          <a:lstStyle/>
          <a:p>
            <a:pPr algn="ctr">
              <a:lnSpc>
                <a:spcPct val="100000"/>
              </a:lnSpc>
              <a:spcBef>
                <a:spcPts val="100"/>
              </a:spcBef>
            </a:pPr>
            <a:r>
              <a:rPr sz="1800" b="1" spc="80" dirty="0">
                <a:solidFill>
                  <a:srgbClr val="FFFFFF"/>
                </a:solidFill>
                <a:latin typeface="Cambria"/>
                <a:cs typeface="Cambria"/>
              </a:rPr>
              <a:t>&lt;variable-</a:t>
            </a:r>
            <a:r>
              <a:rPr sz="1800" b="1" spc="95" dirty="0">
                <a:solidFill>
                  <a:srgbClr val="FFFFFF"/>
                </a:solidFill>
                <a:latin typeface="Cambria"/>
                <a:cs typeface="Cambria"/>
              </a:rPr>
              <a:t>name&gt;</a:t>
            </a:r>
            <a:r>
              <a:rPr sz="1800" spc="110" dirty="0">
                <a:solidFill>
                  <a:srgbClr val="FFFFFF"/>
                </a:solidFill>
                <a:latin typeface="Times New Roman"/>
                <a:cs typeface="Times New Roman"/>
              </a:rPr>
              <a:t> </a:t>
            </a:r>
            <a:r>
              <a:rPr sz="1800" b="1" spc="-50" dirty="0">
                <a:solidFill>
                  <a:srgbClr val="FFFFFF"/>
                </a:solidFill>
                <a:latin typeface="Cambria"/>
                <a:cs typeface="Cambria"/>
              </a:rPr>
              <a:t>=</a:t>
            </a:r>
            <a:endParaRPr sz="1800">
              <a:latin typeface="Cambria"/>
              <a:cs typeface="Cambria"/>
            </a:endParaRPr>
          </a:p>
          <a:p>
            <a:pPr algn="ctr">
              <a:lnSpc>
                <a:spcPct val="100000"/>
              </a:lnSpc>
            </a:pPr>
            <a:r>
              <a:rPr sz="1800" b="1" spc="75" dirty="0">
                <a:solidFill>
                  <a:srgbClr val="FFFFFF"/>
                </a:solidFill>
                <a:latin typeface="Cambria"/>
                <a:cs typeface="Cambria"/>
              </a:rPr>
              <a:t>&lt;value&gt;</a:t>
            </a:r>
            <a:endParaRPr sz="1800">
              <a:latin typeface="Cambria"/>
              <a:cs typeface="Cambri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7625" y="0"/>
            <a:ext cx="57150" cy="5143500"/>
          </a:xfrm>
          <a:custGeom>
            <a:avLst/>
            <a:gdLst/>
            <a:ahLst/>
            <a:cxnLst/>
            <a:rect l="l" t="t" r="r" b="b"/>
            <a:pathLst>
              <a:path w="57150" h="5143500">
                <a:moveTo>
                  <a:pt x="11430" y="0"/>
                </a:moveTo>
                <a:lnTo>
                  <a:pt x="0" y="0"/>
                </a:lnTo>
                <a:lnTo>
                  <a:pt x="0" y="5143500"/>
                </a:lnTo>
                <a:lnTo>
                  <a:pt x="11430" y="5143500"/>
                </a:lnTo>
                <a:lnTo>
                  <a:pt x="11430" y="0"/>
                </a:lnTo>
                <a:close/>
              </a:path>
              <a:path w="57150" h="5143500">
                <a:moveTo>
                  <a:pt x="57150" y="0"/>
                </a:moveTo>
                <a:lnTo>
                  <a:pt x="22860" y="0"/>
                </a:lnTo>
                <a:lnTo>
                  <a:pt x="22860" y="5143500"/>
                </a:lnTo>
                <a:lnTo>
                  <a:pt x="57150" y="5143500"/>
                </a:lnTo>
                <a:lnTo>
                  <a:pt x="57150" y="0"/>
                </a:lnTo>
                <a:close/>
              </a:path>
            </a:pathLst>
          </a:custGeom>
          <a:solidFill>
            <a:srgbClr val="FEC3AD"/>
          </a:solidFill>
        </p:spPr>
        <p:txBody>
          <a:bodyPr wrap="square" lIns="0" tIns="0" rIns="0" bIns="0" rtlCol="0"/>
          <a:lstStyle/>
          <a:p>
            <a:endParaRPr/>
          </a:p>
        </p:txBody>
      </p:sp>
      <p:sp>
        <p:nvSpPr>
          <p:cNvPr id="8" name="object 8"/>
          <p:cNvSpPr txBox="1"/>
          <p:nvPr/>
        </p:nvSpPr>
        <p:spPr>
          <a:xfrm>
            <a:off x="1524000" y="914400"/>
            <a:ext cx="9601200" cy="3888244"/>
          </a:xfrm>
          <a:prstGeom prst="rect">
            <a:avLst/>
          </a:prstGeom>
        </p:spPr>
        <p:txBody>
          <a:bodyPr vert="horz" wrap="square" lIns="0" tIns="48260" rIns="0" bIns="0" rtlCol="0">
            <a:spAutoFit/>
          </a:bodyPr>
          <a:lstStyle/>
          <a:p>
            <a:pPr marL="286385" indent="-273685">
              <a:lnSpc>
                <a:spcPct val="100000"/>
              </a:lnSpc>
              <a:spcBef>
                <a:spcPts val="380"/>
              </a:spcBef>
              <a:buClr>
                <a:srgbClr val="FE8537"/>
              </a:buClr>
              <a:buSzPct val="70000"/>
              <a:buFont typeface="Wingdings"/>
              <a:buChar char=""/>
              <a:tabLst>
                <a:tab pos="286385" algn="l"/>
              </a:tabLst>
            </a:pPr>
            <a:r>
              <a:rPr sz="1500" b="1" spc="85" dirty="0">
                <a:solidFill>
                  <a:srgbClr val="C00000"/>
                </a:solidFill>
                <a:latin typeface="Cambria"/>
                <a:cs typeface="Cambria"/>
              </a:rPr>
              <a:t>What</a:t>
            </a:r>
            <a:r>
              <a:rPr sz="1500" spc="45" dirty="0">
                <a:solidFill>
                  <a:srgbClr val="C00000"/>
                </a:solidFill>
                <a:latin typeface="Times New Roman"/>
                <a:cs typeface="Times New Roman"/>
              </a:rPr>
              <a:t> </a:t>
            </a:r>
            <a:r>
              <a:rPr sz="1500" b="1" spc="65" dirty="0">
                <a:solidFill>
                  <a:srgbClr val="C00000"/>
                </a:solidFill>
                <a:latin typeface="Cambria"/>
                <a:cs typeface="Cambria"/>
              </a:rPr>
              <a:t>is</a:t>
            </a:r>
            <a:r>
              <a:rPr sz="1500" spc="55" dirty="0">
                <a:solidFill>
                  <a:srgbClr val="C00000"/>
                </a:solidFill>
                <a:latin typeface="Times New Roman"/>
                <a:cs typeface="Times New Roman"/>
              </a:rPr>
              <a:t> </a:t>
            </a:r>
            <a:r>
              <a:rPr sz="1500" b="1" spc="100" dirty="0">
                <a:solidFill>
                  <a:srgbClr val="C00000"/>
                </a:solidFill>
                <a:latin typeface="Cambria"/>
                <a:cs typeface="Cambria"/>
              </a:rPr>
              <a:t>Python?</a:t>
            </a:r>
            <a:endParaRPr sz="1500" dirty="0">
              <a:latin typeface="Cambria"/>
              <a:cs typeface="Cambria"/>
            </a:endParaRPr>
          </a:p>
          <a:p>
            <a:pPr marL="286385" indent="-273685">
              <a:lnSpc>
                <a:spcPts val="1510"/>
              </a:lnSpc>
              <a:spcBef>
                <a:spcPts val="270"/>
              </a:spcBef>
              <a:buClr>
                <a:srgbClr val="FE8537"/>
              </a:buClr>
              <a:buSzPct val="67857"/>
              <a:buFont typeface="Wingdings"/>
              <a:buChar char=""/>
              <a:tabLst>
                <a:tab pos="286385" algn="l"/>
              </a:tabLst>
            </a:pPr>
            <a:r>
              <a:rPr sz="1400" spc="60" dirty="0">
                <a:latin typeface="Cambria"/>
                <a:cs typeface="Cambria"/>
              </a:rPr>
              <a:t>Python</a:t>
            </a:r>
            <a:r>
              <a:rPr sz="1400" spc="75" dirty="0">
                <a:latin typeface="Times New Roman"/>
                <a:cs typeface="Times New Roman"/>
              </a:rPr>
              <a:t> </a:t>
            </a:r>
            <a:r>
              <a:rPr sz="1400" spc="20" dirty="0">
                <a:latin typeface="Cambria"/>
                <a:cs typeface="Cambria"/>
              </a:rPr>
              <a:t>is</a:t>
            </a:r>
            <a:r>
              <a:rPr sz="1400" spc="95" dirty="0">
                <a:latin typeface="Times New Roman"/>
                <a:cs typeface="Times New Roman"/>
              </a:rPr>
              <a:t> </a:t>
            </a:r>
            <a:r>
              <a:rPr sz="1400" spc="85" dirty="0">
                <a:latin typeface="Cambria"/>
                <a:cs typeface="Cambria"/>
              </a:rPr>
              <a:t>a</a:t>
            </a:r>
            <a:r>
              <a:rPr sz="1400" spc="95" dirty="0">
                <a:latin typeface="Times New Roman"/>
                <a:cs typeface="Times New Roman"/>
              </a:rPr>
              <a:t> </a:t>
            </a:r>
            <a:r>
              <a:rPr sz="1400" spc="20" dirty="0">
                <a:latin typeface="Cambria"/>
                <a:cs typeface="Cambria"/>
              </a:rPr>
              <a:t>popular</a:t>
            </a:r>
            <a:r>
              <a:rPr sz="1400" spc="55" dirty="0">
                <a:latin typeface="Times New Roman"/>
                <a:cs typeface="Times New Roman"/>
              </a:rPr>
              <a:t> </a:t>
            </a:r>
            <a:r>
              <a:rPr sz="1400" spc="20" dirty="0">
                <a:latin typeface="Cambria"/>
                <a:cs typeface="Cambria"/>
              </a:rPr>
              <a:t>programming</a:t>
            </a:r>
            <a:r>
              <a:rPr sz="1400" spc="70" dirty="0">
                <a:latin typeface="Times New Roman"/>
                <a:cs typeface="Times New Roman"/>
              </a:rPr>
              <a:t> </a:t>
            </a:r>
            <a:r>
              <a:rPr sz="1400" spc="65" dirty="0">
                <a:latin typeface="Cambria"/>
                <a:cs typeface="Cambria"/>
              </a:rPr>
              <a:t>language.</a:t>
            </a:r>
            <a:r>
              <a:rPr sz="1400" spc="45" dirty="0">
                <a:latin typeface="Times New Roman"/>
                <a:cs typeface="Times New Roman"/>
              </a:rPr>
              <a:t> </a:t>
            </a:r>
            <a:r>
              <a:rPr sz="1400" spc="90" dirty="0">
                <a:latin typeface="Cambria"/>
                <a:cs typeface="Cambria"/>
              </a:rPr>
              <a:t>It</a:t>
            </a:r>
            <a:r>
              <a:rPr sz="1400" spc="110" dirty="0">
                <a:latin typeface="Times New Roman"/>
                <a:cs typeface="Times New Roman"/>
              </a:rPr>
              <a:t> </a:t>
            </a:r>
            <a:r>
              <a:rPr sz="1400" spc="20" dirty="0">
                <a:latin typeface="Cambria"/>
                <a:cs typeface="Cambria"/>
              </a:rPr>
              <a:t>was</a:t>
            </a:r>
            <a:r>
              <a:rPr sz="1400" spc="85" dirty="0">
                <a:latin typeface="Times New Roman"/>
                <a:cs typeface="Times New Roman"/>
              </a:rPr>
              <a:t> </a:t>
            </a:r>
            <a:r>
              <a:rPr sz="1400" spc="20" dirty="0">
                <a:latin typeface="Cambria"/>
                <a:cs typeface="Cambria"/>
              </a:rPr>
              <a:t>created</a:t>
            </a:r>
            <a:r>
              <a:rPr sz="1400" spc="65" dirty="0">
                <a:latin typeface="Times New Roman"/>
                <a:cs typeface="Times New Roman"/>
              </a:rPr>
              <a:t> </a:t>
            </a:r>
            <a:r>
              <a:rPr sz="1400" spc="20" dirty="0">
                <a:latin typeface="Cambria"/>
                <a:cs typeface="Cambria"/>
              </a:rPr>
              <a:t>by</a:t>
            </a:r>
            <a:r>
              <a:rPr sz="1400" spc="95" dirty="0">
                <a:latin typeface="Times New Roman"/>
                <a:cs typeface="Times New Roman"/>
              </a:rPr>
              <a:t> </a:t>
            </a:r>
            <a:r>
              <a:rPr sz="1400" spc="70" dirty="0">
                <a:latin typeface="Cambria"/>
                <a:cs typeface="Cambria"/>
              </a:rPr>
              <a:t>Guido</a:t>
            </a:r>
            <a:r>
              <a:rPr sz="1400" spc="75" dirty="0">
                <a:latin typeface="Times New Roman"/>
                <a:cs typeface="Times New Roman"/>
              </a:rPr>
              <a:t> </a:t>
            </a:r>
            <a:r>
              <a:rPr sz="1400" spc="70" dirty="0">
                <a:latin typeface="Cambria"/>
                <a:cs typeface="Cambria"/>
              </a:rPr>
              <a:t>van</a:t>
            </a:r>
            <a:r>
              <a:rPr sz="1400" spc="70" dirty="0">
                <a:latin typeface="Times New Roman"/>
                <a:cs typeface="Times New Roman"/>
              </a:rPr>
              <a:t> </a:t>
            </a:r>
            <a:r>
              <a:rPr sz="1400" spc="60" dirty="0">
                <a:latin typeface="Cambria"/>
                <a:cs typeface="Cambria"/>
              </a:rPr>
              <a:t>Rossum,</a:t>
            </a:r>
            <a:r>
              <a:rPr sz="1400" spc="100" dirty="0">
                <a:latin typeface="Times New Roman"/>
                <a:cs typeface="Times New Roman"/>
              </a:rPr>
              <a:t> </a:t>
            </a:r>
            <a:r>
              <a:rPr sz="1400" spc="35" dirty="0" smtClean="0">
                <a:latin typeface="Cambria"/>
                <a:cs typeface="Cambria"/>
              </a:rPr>
              <a:t>and</a:t>
            </a:r>
            <a:r>
              <a:rPr lang="en-US" sz="1400" spc="35" dirty="0" smtClean="0">
                <a:latin typeface="Cambria"/>
                <a:cs typeface="Cambria"/>
              </a:rPr>
              <a:t> </a:t>
            </a:r>
            <a:r>
              <a:rPr sz="1400" dirty="0" smtClean="0">
                <a:latin typeface="Cambria"/>
                <a:cs typeface="Cambria"/>
              </a:rPr>
              <a:t>released</a:t>
            </a:r>
            <a:r>
              <a:rPr sz="1400" spc="130" dirty="0" smtClean="0">
                <a:latin typeface="Times New Roman"/>
                <a:cs typeface="Times New Roman"/>
              </a:rPr>
              <a:t> </a:t>
            </a:r>
            <a:r>
              <a:rPr sz="1400" spc="55" dirty="0">
                <a:latin typeface="Cambria"/>
                <a:cs typeface="Cambria"/>
              </a:rPr>
              <a:t>in</a:t>
            </a:r>
            <a:r>
              <a:rPr sz="1400" spc="185" dirty="0">
                <a:latin typeface="Times New Roman"/>
                <a:cs typeface="Times New Roman"/>
              </a:rPr>
              <a:t> </a:t>
            </a:r>
            <a:r>
              <a:rPr sz="1400" spc="-10" dirty="0">
                <a:latin typeface="Cambria"/>
                <a:cs typeface="Cambria"/>
              </a:rPr>
              <a:t>1991</a:t>
            </a:r>
            <a:r>
              <a:rPr sz="1400" spc="-10" dirty="0" smtClean="0">
                <a:latin typeface="Cambria"/>
                <a:cs typeface="Cambria"/>
              </a:rPr>
              <a:t>.</a:t>
            </a:r>
            <a:endParaRPr sz="1400" dirty="0">
              <a:latin typeface="Cambria"/>
              <a:cs typeface="Cambria"/>
            </a:endParaRPr>
          </a:p>
          <a:p>
            <a:pPr marL="286385" indent="-273685" algn="just">
              <a:lnSpc>
                <a:spcPts val="1510"/>
              </a:lnSpc>
              <a:spcBef>
                <a:spcPts val="265"/>
              </a:spcBef>
              <a:buClr>
                <a:srgbClr val="FE8537"/>
              </a:buClr>
              <a:buSzPct val="67857"/>
              <a:buFont typeface="Wingdings"/>
              <a:buChar char=""/>
              <a:tabLst>
                <a:tab pos="286385" algn="l"/>
              </a:tabLst>
            </a:pPr>
            <a:r>
              <a:rPr sz="1400" spc="55" dirty="0">
                <a:solidFill>
                  <a:srgbClr val="0F0F0F"/>
                </a:solidFill>
                <a:latin typeface="Cambria"/>
                <a:cs typeface="Cambria"/>
              </a:rPr>
              <a:t>Python</a:t>
            </a:r>
            <a:r>
              <a:rPr sz="1400" spc="105" dirty="0">
                <a:solidFill>
                  <a:srgbClr val="0F0F0F"/>
                </a:solidFill>
                <a:latin typeface="Times New Roman"/>
                <a:cs typeface="Times New Roman"/>
              </a:rPr>
              <a:t> </a:t>
            </a:r>
            <a:r>
              <a:rPr sz="1400" spc="20" dirty="0">
                <a:solidFill>
                  <a:srgbClr val="0F0F0F"/>
                </a:solidFill>
                <a:latin typeface="Cambria"/>
                <a:cs typeface="Cambria"/>
              </a:rPr>
              <a:t>is</a:t>
            </a:r>
            <a:r>
              <a:rPr sz="1400" spc="130" dirty="0">
                <a:solidFill>
                  <a:srgbClr val="0F0F0F"/>
                </a:solidFill>
                <a:latin typeface="Times New Roman"/>
                <a:cs typeface="Times New Roman"/>
              </a:rPr>
              <a:t> </a:t>
            </a:r>
            <a:r>
              <a:rPr sz="1400" spc="80" dirty="0">
                <a:solidFill>
                  <a:srgbClr val="0F0F0F"/>
                </a:solidFill>
                <a:latin typeface="Cambria"/>
                <a:cs typeface="Cambria"/>
              </a:rPr>
              <a:t>an</a:t>
            </a:r>
            <a:r>
              <a:rPr sz="1400" spc="110" dirty="0">
                <a:solidFill>
                  <a:srgbClr val="0F0F0F"/>
                </a:solidFill>
                <a:latin typeface="Times New Roman"/>
                <a:cs typeface="Times New Roman"/>
              </a:rPr>
              <a:t> </a:t>
            </a:r>
            <a:r>
              <a:rPr sz="1400" spc="20" dirty="0">
                <a:solidFill>
                  <a:srgbClr val="0F0F0F"/>
                </a:solidFill>
                <a:latin typeface="Cambria"/>
                <a:cs typeface="Cambria"/>
              </a:rPr>
              <a:t>interpreted,</a:t>
            </a:r>
            <a:r>
              <a:rPr sz="1400" spc="80" dirty="0">
                <a:solidFill>
                  <a:srgbClr val="0F0F0F"/>
                </a:solidFill>
                <a:latin typeface="Times New Roman"/>
                <a:cs typeface="Times New Roman"/>
              </a:rPr>
              <a:t> </a:t>
            </a:r>
            <a:r>
              <a:rPr sz="1400" spc="10" dirty="0">
                <a:solidFill>
                  <a:srgbClr val="0F0F0F"/>
                </a:solidFill>
                <a:latin typeface="Cambria"/>
                <a:cs typeface="Cambria"/>
              </a:rPr>
              <a:t>object-</a:t>
            </a:r>
            <a:r>
              <a:rPr sz="1400" spc="20" dirty="0">
                <a:solidFill>
                  <a:srgbClr val="0F0F0F"/>
                </a:solidFill>
                <a:latin typeface="Cambria"/>
                <a:cs typeface="Cambria"/>
              </a:rPr>
              <a:t>oriented,</a:t>
            </a:r>
            <a:r>
              <a:rPr sz="1400" spc="90" dirty="0">
                <a:solidFill>
                  <a:srgbClr val="0F0F0F"/>
                </a:solidFill>
                <a:latin typeface="Times New Roman"/>
                <a:cs typeface="Times New Roman"/>
              </a:rPr>
              <a:t> </a:t>
            </a:r>
            <a:r>
              <a:rPr sz="1400" spc="55" dirty="0">
                <a:solidFill>
                  <a:srgbClr val="0F0F0F"/>
                </a:solidFill>
                <a:latin typeface="Cambria"/>
                <a:cs typeface="Cambria"/>
              </a:rPr>
              <a:t>high-</a:t>
            </a:r>
            <a:r>
              <a:rPr sz="1400" spc="20" dirty="0">
                <a:solidFill>
                  <a:srgbClr val="0F0F0F"/>
                </a:solidFill>
                <a:latin typeface="Cambria"/>
                <a:cs typeface="Cambria"/>
              </a:rPr>
              <a:t>level</a:t>
            </a:r>
            <a:r>
              <a:rPr sz="1400" spc="85" dirty="0">
                <a:solidFill>
                  <a:srgbClr val="0F0F0F"/>
                </a:solidFill>
                <a:latin typeface="Times New Roman"/>
                <a:cs typeface="Times New Roman"/>
              </a:rPr>
              <a:t> </a:t>
            </a:r>
            <a:r>
              <a:rPr sz="1400" spc="50" dirty="0">
                <a:solidFill>
                  <a:srgbClr val="0F0F0F"/>
                </a:solidFill>
                <a:latin typeface="Cambria"/>
                <a:cs typeface="Cambria"/>
              </a:rPr>
              <a:t>programming</a:t>
            </a:r>
            <a:r>
              <a:rPr sz="1400" spc="85" dirty="0">
                <a:solidFill>
                  <a:srgbClr val="0F0F0F"/>
                </a:solidFill>
                <a:latin typeface="Times New Roman"/>
                <a:cs typeface="Times New Roman"/>
              </a:rPr>
              <a:t> </a:t>
            </a:r>
            <a:r>
              <a:rPr sz="1400" spc="60" dirty="0">
                <a:solidFill>
                  <a:srgbClr val="0F0F0F"/>
                </a:solidFill>
                <a:latin typeface="Cambria"/>
                <a:cs typeface="Cambria"/>
              </a:rPr>
              <a:t>language</a:t>
            </a:r>
            <a:r>
              <a:rPr sz="1400" spc="95" dirty="0">
                <a:solidFill>
                  <a:srgbClr val="0F0F0F"/>
                </a:solidFill>
                <a:latin typeface="Times New Roman"/>
                <a:cs typeface="Times New Roman"/>
              </a:rPr>
              <a:t> </a:t>
            </a:r>
            <a:r>
              <a:rPr sz="1400" spc="20" dirty="0">
                <a:solidFill>
                  <a:srgbClr val="0F0F0F"/>
                </a:solidFill>
                <a:latin typeface="Cambria"/>
                <a:cs typeface="Cambria"/>
              </a:rPr>
              <a:t>with</a:t>
            </a:r>
            <a:r>
              <a:rPr sz="1400" spc="110" dirty="0">
                <a:solidFill>
                  <a:srgbClr val="0F0F0F"/>
                </a:solidFill>
                <a:latin typeface="Times New Roman"/>
                <a:cs typeface="Times New Roman"/>
              </a:rPr>
              <a:t> </a:t>
            </a:r>
            <a:r>
              <a:rPr sz="1400" spc="40" dirty="0">
                <a:solidFill>
                  <a:srgbClr val="0F0F0F"/>
                </a:solidFill>
                <a:latin typeface="Cambria"/>
                <a:cs typeface="Cambria"/>
              </a:rPr>
              <a:t>dynamic</a:t>
            </a:r>
            <a:endParaRPr sz="1400" dirty="0">
              <a:latin typeface="Cambria"/>
              <a:cs typeface="Cambria"/>
            </a:endParaRPr>
          </a:p>
          <a:p>
            <a:pPr marL="287020" algn="just">
              <a:lnSpc>
                <a:spcPts val="1510"/>
              </a:lnSpc>
            </a:pPr>
            <a:r>
              <a:rPr sz="1400" spc="50" dirty="0" err="1" smtClean="0">
                <a:solidFill>
                  <a:srgbClr val="0F0F0F"/>
                </a:solidFill>
                <a:latin typeface="Cambria"/>
                <a:cs typeface="Cambria"/>
              </a:rPr>
              <a:t>semanti</a:t>
            </a:r>
            <a:r>
              <a:rPr lang="en-US" sz="1400" spc="50" dirty="0" err="1" smtClean="0">
                <a:solidFill>
                  <a:srgbClr val="0F0F0F"/>
                </a:solidFill>
                <a:latin typeface="Cambria"/>
                <a:cs typeface="Cambria"/>
              </a:rPr>
              <a:t>CS</a:t>
            </a:r>
            <a:r>
              <a:rPr sz="1400" spc="85" dirty="0" smtClean="0">
                <a:solidFill>
                  <a:srgbClr val="0F0F0F"/>
                </a:solidFill>
                <a:latin typeface="Times New Roman"/>
                <a:cs typeface="Times New Roman"/>
              </a:rPr>
              <a:t> </a:t>
            </a:r>
            <a:r>
              <a:rPr sz="1400" dirty="0">
                <a:solidFill>
                  <a:srgbClr val="0F0F0F"/>
                </a:solidFill>
                <a:latin typeface="Cambria"/>
                <a:cs typeface="Cambria"/>
              </a:rPr>
              <a:t>developed</a:t>
            </a:r>
            <a:r>
              <a:rPr sz="1400" spc="50" dirty="0">
                <a:solidFill>
                  <a:srgbClr val="0F0F0F"/>
                </a:solidFill>
                <a:latin typeface="Times New Roman"/>
                <a:cs typeface="Times New Roman"/>
              </a:rPr>
              <a:t> </a:t>
            </a:r>
            <a:r>
              <a:rPr sz="1400" dirty="0">
                <a:solidFill>
                  <a:srgbClr val="0F0F0F"/>
                </a:solidFill>
                <a:latin typeface="Cambria"/>
                <a:cs typeface="Cambria"/>
              </a:rPr>
              <a:t>by</a:t>
            </a:r>
            <a:r>
              <a:rPr sz="1400" spc="85" dirty="0">
                <a:solidFill>
                  <a:srgbClr val="0F0F0F"/>
                </a:solidFill>
                <a:latin typeface="Times New Roman"/>
                <a:cs typeface="Times New Roman"/>
              </a:rPr>
              <a:t> </a:t>
            </a:r>
            <a:r>
              <a:rPr sz="1400" spc="70" dirty="0">
                <a:solidFill>
                  <a:srgbClr val="0F0F0F"/>
                </a:solidFill>
                <a:latin typeface="Cambria"/>
                <a:cs typeface="Cambria"/>
              </a:rPr>
              <a:t>Guido</a:t>
            </a:r>
            <a:r>
              <a:rPr sz="1400" spc="75" dirty="0">
                <a:solidFill>
                  <a:srgbClr val="0F0F0F"/>
                </a:solidFill>
                <a:latin typeface="Times New Roman"/>
                <a:cs typeface="Times New Roman"/>
              </a:rPr>
              <a:t> </a:t>
            </a:r>
            <a:r>
              <a:rPr sz="1400" spc="70" dirty="0">
                <a:solidFill>
                  <a:srgbClr val="0F0F0F"/>
                </a:solidFill>
                <a:latin typeface="Cambria"/>
                <a:cs typeface="Cambria"/>
              </a:rPr>
              <a:t>van</a:t>
            </a:r>
            <a:r>
              <a:rPr sz="1400" spc="75" dirty="0">
                <a:solidFill>
                  <a:srgbClr val="0F0F0F"/>
                </a:solidFill>
                <a:latin typeface="Times New Roman"/>
                <a:cs typeface="Times New Roman"/>
              </a:rPr>
              <a:t> </a:t>
            </a:r>
            <a:r>
              <a:rPr sz="1400" spc="50" dirty="0">
                <a:solidFill>
                  <a:srgbClr val="0F0F0F"/>
                </a:solidFill>
                <a:latin typeface="Cambria"/>
                <a:cs typeface="Cambria"/>
              </a:rPr>
              <a:t>Rossum.</a:t>
            </a:r>
            <a:endParaRPr sz="1400" dirty="0">
              <a:latin typeface="Cambria"/>
              <a:cs typeface="Cambria"/>
            </a:endParaRPr>
          </a:p>
          <a:p>
            <a:pPr marL="286385" indent="-273685" algn="just">
              <a:lnSpc>
                <a:spcPts val="1510"/>
              </a:lnSpc>
              <a:spcBef>
                <a:spcPts val="265"/>
              </a:spcBef>
              <a:buClr>
                <a:srgbClr val="FE8537"/>
              </a:buClr>
              <a:buSzPct val="67857"/>
              <a:buFont typeface="Wingdings"/>
              <a:buChar char=""/>
              <a:tabLst>
                <a:tab pos="286385" algn="l"/>
              </a:tabLst>
            </a:pPr>
            <a:r>
              <a:rPr sz="1400" spc="90" dirty="0">
                <a:solidFill>
                  <a:srgbClr val="0F0F0F"/>
                </a:solidFill>
                <a:latin typeface="Cambria"/>
                <a:cs typeface="Cambria"/>
              </a:rPr>
              <a:t>It</a:t>
            </a:r>
            <a:r>
              <a:rPr sz="1400" spc="105" dirty="0">
                <a:solidFill>
                  <a:srgbClr val="0F0F0F"/>
                </a:solidFill>
                <a:latin typeface="Times New Roman"/>
                <a:cs typeface="Times New Roman"/>
              </a:rPr>
              <a:t> </a:t>
            </a:r>
            <a:r>
              <a:rPr sz="1400" dirty="0">
                <a:solidFill>
                  <a:srgbClr val="0F0F0F"/>
                </a:solidFill>
                <a:latin typeface="Cambria"/>
                <a:cs typeface="Cambria"/>
              </a:rPr>
              <a:t>was</a:t>
            </a:r>
            <a:r>
              <a:rPr sz="1400" spc="90" dirty="0">
                <a:solidFill>
                  <a:srgbClr val="0F0F0F"/>
                </a:solidFill>
                <a:latin typeface="Times New Roman"/>
                <a:cs typeface="Times New Roman"/>
              </a:rPr>
              <a:t> </a:t>
            </a:r>
            <a:r>
              <a:rPr sz="1400" spc="45" dirty="0">
                <a:solidFill>
                  <a:srgbClr val="0F0F0F"/>
                </a:solidFill>
                <a:latin typeface="Cambria"/>
                <a:cs typeface="Cambria"/>
              </a:rPr>
              <a:t>originally</a:t>
            </a:r>
            <a:r>
              <a:rPr sz="1400" spc="60" dirty="0">
                <a:solidFill>
                  <a:srgbClr val="0F0F0F"/>
                </a:solidFill>
                <a:latin typeface="Times New Roman"/>
                <a:cs typeface="Times New Roman"/>
              </a:rPr>
              <a:t> </a:t>
            </a:r>
            <a:r>
              <a:rPr sz="1400" dirty="0">
                <a:solidFill>
                  <a:srgbClr val="0F0F0F"/>
                </a:solidFill>
                <a:latin typeface="Cambria"/>
                <a:cs typeface="Cambria"/>
              </a:rPr>
              <a:t>released</a:t>
            </a:r>
            <a:r>
              <a:rPr sz="1400" spc="50" dirty="0">
                <a:solidFill>
                  <a:srgbClr val="0F0F0F"/>
                </a:solidFill>
                <a:latin typeface="Times New Roman"/>
                <a:cs typeface="Times New Roman"/>
              </a:rPr>
              <a:t> </a:t>
            </a:r>
            <a:r>
              <a:rPr sz="1400" spc="55" dirty="0">
                <a:solidFill>
                  <a:srgbClr val="0F0F0F"/>
                </a:solidFill>
                <a:latin typeface="Cambria"/>
                <a:cs typeface="Cambria"/>
              </a:rPr>
              <a:t>in</a:t>
            </a:r>
            <a:r>
              <a:rPr sz="1400" spc="90" dirty="0">
                <a:solidFill>
                  <a:srgbClr val="0F0F0F"/>
                </a:solidFill>
                <a:latin typeface="Times New Roman"/>
                <a:cs typeface="Times New Roman"/>
              </a:rPr>
              <a:t> </a:t>
            </a:r>
            <a:r>
              <a:rPr sz="1400" dirty="0">
                <a:solidFill>
                  <a:srgbClr val="0F0F0F"/>
                </a:solidFill>
                <a:latin typeface="Cambria"/>
                <a:cs typeface="Cambria"/>
              </a:rPr>
              <a:t>1991.</a:t>
            </a:r>
            <a:r>
              <a:rPr sz="1400" spc="60" dirty="0">
                <a:solidFill>
                  <a:srgbClr val="0F0F0F"/>
                </a:solidFill>
                <a:latin typeface="Times New Roman"/>
                <a:cs typeface="Times New Roman"/>
              </a:rPr>
              <a:t> </a:t>
            </a:r>
            <a:r>
              <a:rPr sz="1400" spc="55" dirty="0">
                <a:solidFill>
                  <a:srgbClr val="0F0F0F"/>
                </a:solidFill>
                <a:latin typeface="Cambria"/>
                <a:cs typeface="Cambria"/>
              </a:rPr>
              <a:t>Designed</a:t>
            </a:r>
            <a:r>
              <a:rPr sz="1400" spc="65" dirty="0">
                <a:solidFill>
                  <a:srgbClr val="0F0F0F"/>
                </a:solidFill>
                <a:latin typeface="Times New Roman"/>
                <a:cs typeface="Times New Roman"/>
              </a:rPr>
              <a:t> </a:t>
            </a:r>
            <a:r>
              <a:rPr sz="1400" dirty="0">
                <a:solidFill>
                  <a:srgbClr val="0F0F0F"/>
                </a:solidFill>
                <a:latin typeface="Cambria"/>
                <a:cs typeface="Cambria"/>
              </a:rPr>
              <a:t>to</a:t>
            </a:r>
            <a:r>
              <a:rPr sz="1400" spc="90" dirty="0">
                <a:solidFill>
                  <a:srgbClr val="0F0F0F"/>
                </a:solidFill>
                <a:latin typeface="Times New Roman"/>
                <a:cs typeface="Times New Roman"/>
              </a:rPr>
              <a:t> </a:t>
            </a:r>
            <a:r>
              <a:rPr sz="1400" dirty="0">
                <a:solidFill>
                  <a:srgbClr val="0F0F0F"/>
                </a:solidFill>
                <a:latin typeface="Cambria"/>
                <a:cs typeface="Cambria"/>
              </a:rPr>
              <a:t>be</a:t>
            </a:r>
            <a:r>
              <a:rPr sz="1400" spc="90" dirty="0">
                <a:solidFill>
                  <a:srgbClr val="0F0F0F"/>
                </a:solidFill>
                <a:latin typeface="Times New Roman"/>
                <a:cs typeface="Times New Roman"/>
              </a:rPr>
              <a:t> </a:t>
            </a:r>
            <a:r>
              <a:rPr sz="1400" dirty="0">
                <a:solidFill>
                  <a:srgbClr val="0F0F0F"/>
                </a:solidFill>
                <a:latin typeface="Cambria"/>
                <a:cs typeface="Cambria"/>
              </a:rPr>
              <a:t>easy</a:t>
            </a:r>
            <a:r>
              <a:rPr sz="1400" spc="85" dirty="0">
                <a:solidFill>
                  <a:srgbClr val="0F0F0F"/>
                </a:solidFill>
                <a:latin typeface="Times New Roman"/>
                <a:cs typeface="Times New Roman"/>
              </a:rPr>
              <a:t> </a:t>
            </a:r>
            <a:r>
              <a:rPr sz="1400" spc="70" dirty="0">
                <a:solidFill>
                  <a:srgbClr val="0F0F0F"/>
                </a:solidFill>
                <a:latin typeface="Cambria"/>
                <a:cs typeface="Cambria"/>
              </a:rPr>
              <a:t>as</a:t>
            </a:r>
            <a:r>
              <a:rPr sz="1400" spc="90" dirty="0">
                <a:solidFill>
                  <a:srgbClr val="0F0F0F"/>
                </a:solidFill>
                <a:latin typeface="Times New Roman"/>
                <a:cs typeface="Times New Roman"/>
              </a:rPr>
              <a:t> </a:t>
            </a:r>
            <a:r>
              <a:rPr sz="1400" dirty="0">
                <a:solidFill>
                  <a:srgbClr val="0F0F0F"/>
                </a:solidFill>
                <a:latin typeface="Cambria"/>
                <a:cs typeface="Cambria"/>
              </a:rPr>
              <a:t>well</a:t>
            </a:r>
            <a:r>
              <a:rPr sz="1400" spc="70" dirty="0">
                <a:solidFill>
                  <a:srgbClr val="0F0F0F"/>
                </a:solidFill>
                <a:latin typeface="Times New Roman"/>
                <a:cs typeface="Times New Roman"/>
              </a:rPr>
              <a:t> </a:t>
            </a:r>
            <a:r>
              <a:rPr sz="1400" spc="70" dirty="0">
                <a:solidFill>
                  <a:srgbClr val="0F0F0F"/>
                </a:solidFill>
                <a:latin typeface="Cambria"/>
                <a:cs typeface="Cambria"/>
              </a:rPr>
              <a:t>as</a:t>
            </a:r>
            <a:r>
              <a:rPr sz="1400" spc="90" dirty="0">
                <a:solidFill>
                  <a:srgbClr val="0F0F0F"/>
                </a:solidFill>
                <a:latin typeface="Times New Roman"/>
                <a:cs typeface="Times New Roman"/>
              </a:rPr>
              <a:t> </a:t>
            </a:r>
            <a:r>
              <a:rPr sz="1400" spc="65" dirty="0">
                <a:solidFill>
                  <a:srgbClr val="0F0F0F"/>
                </a:solidFill>
                <a:latin typeface="Cambria"/>
                <a:cs typeface="Cambria"/>
              </a:rPr>
              <a:t>fun,</a:t>
            </a:r>
            <a:r>
              <a:rPr sz="1400" spc="90" dirty="0">
                <a:solidFill>
                  <a:srgbClr val="0F0F0F"/>
                </a:solidFill>
                <a:latin typeface="Times New Roman"/>
                <a:cs typeface="Times New Roman"/>
              </a:rPr>
              <a:t> </a:t>
            </a:r>
            <a:r>
              <a:rPr sz="1400" spc="50" dirty="0">
                <a:solidFill>
                  <a:srgbClr val="0F0F0F"/>
                </a:solidFill>
                <a:latin typeface="Cambria"/>
                <a:cs typeface="Cambria"/>
              </a:rPr>
              <a:t>the</a:t>
            </a:r>
            <a:r>
              <a:rPr sz="1400" spc="100" dirty="0">
                <a:solidFill>
                  <a:srgbClr val="0F0F0F"/>
                </a:solidFill>
                <a:latin typeface="Times New Roman"/>
                <a:cs typeface="Times New Roman"/>
              </a:rPr>
              <a:t> </a:t>
            </a:r>
            <a:r>
              <a:rPr sz="1400" spc="55" dirty="0">
                <a:solidFill>
                  <a:srgbClr val="0F0F0F"/>
                </a:solidFill>
                <a:latin typeface="Cambria"/>
                <a:cs typeface="Cambria"/>
              </a:rPr>
              <a:t>name</a:t>
            </a:r>
            <a:r>
              <a:rPr sz="1400" spc="90" dirty="0">
                <a:solidFill>
                  <a:srgbClr val="0F0F0F"/>
                </a:solidFill>
                <a:latin typeface="Times New Roman"/>
                <a:cs typeface="Times New Roman"/>
              </a:rPr>
              <a:t> </a:t>
            </a:r>
            <a:r>
              <a:rPr sz="1400" spc="45" dirty="0">
                <a:solidFill>
                  <a:srgbClr val="0F0F0F"/>
                </a:solidFill>
                <a:latin typeface="Cambria"/>
                <a:cs typeface="Cambria"/>
              </a:rPr>
              <a:t>"Python"</a:t>
            </a:r>
            <a:r>
              <a:rPr sz="1400" spc="75" dirty="0">
                <a:solidFill>
                  <a:srgbClr val="0F0F0F"/>
                </a:solidFill>
                <a:latin typeface="Times New Roman"/>
                <a:cs typeface="Times New Roman"/>
              </a:rPr>
              <a:t> </a:t>
            </a:r>
            <a:r>
              <a:rPr sz="1400" dirty="0">
                <a:solidFill>
                  <a:srgbClr val="0F0F0F"/>
                </a:solidFill>
                <a:latin typeface="Cambria"/>
                <a:cs typeface="Cambria"/>
              </a:rPr>
              <a:t>is</a:t>
            </a:r>
            <a:r>
              <a:rPr sz="1400" spc="90" dirty="0">
                <a:solidFill>
                  <a:srgbClr val="0F0F0F"/>
                </a:solidFill>
                <a:latin typeface="Times New Roman"/>
                <a:cs typeface="Times New Roman"/>
              </a:rPr>
              <a:t> </a:t>
            </a:r>
            <a:r>
              <a:rPr sz="1400" spc="35" dirty="0" smtClean="0">
                <a:solidFill>
                  <a:srgbClr val="0F0F0F"/>
                </a:solidFill>
                <a:latin typeface="Cambria"/>
                <a:cs typeface="Cambria"/>
              </a:rPr>
              <a:t>a</a:t>
            </a:r>
            <a:r>
              <a:rPr lang="en-US" sz="1400" spc="35" dirty="0" smtClean="0">
                <a:solidFill>
                  <a:srgbClr val="0F0F0F"/>
                </a:solidFill>
                <a:latin typeface="Cambria"/>
                <a:cs typeface="Cambria"/>
              </a:rPr>
              <a:t> </a:t>
            </a:r>
            <a:r>
              <a:rPr sz="1400" dirty="0" smtClean="0">
                <a:solidFill>
                  <a:srgbClr val="0F0F0F"/>
                </a:solidFill>
                <a:latin typeface="Cambria"/>
                <a:cs typeface="Cambria"/>
              </a:rPr>
              <a:t>nod</a:t>
            </a:r>
            <a:r>
              <a:rPr sz="1400" spc="75" dirty="0" smtClean="0">
                <a:solidFill>
                  <a:srgbClr val="0F0F0F"/>
                </a:solidFill>
                <a:latin typeface="Times New Roman"/>
                <a:cs typeface="Times New Roman"/>
              </a:rPr>
              <a:t> </a:t>
            </a:r>
            <a:r>
              <a:rPr sz="1400" dirty="0">
                <a:solidFill>
                  <a:srgbClr val="0F0F0F"/>
                </a:solidFill>
                <a:latin typeface="Cambria"/>
                <a:cs typeface="Cambria"/>
              </a:rPr>
              <a:t>to</a:t>
            </a:r>
            <a:r>
              <a:rPr sz="1400" spc="95" dirty="0">
                <a:solidFill>
                  <a:srgbClr val="0F0F0F"/>
                </a:solidFill>
                <a:latin typeface="Times New Roman"/>
                <a:cs typeface="Times New Roman"/>
              </a:rPr>
              <a:t> </a:t>
            </a:r>
            <a:r>
              <a:rPr sz="1400" spc="50" dirty="0">
                <a:solidFill>
                  <a:srgbClr val="0F0F0F"/>
                </a:solidFill>
                <a:latin typeface="Cambria"/>
                <a:cs typeface="Cambria"/>
              </a:rPr>
              <a:t>the</a:t>
            </a:r>
            <a:r>
              <a:rPr sz="1400" spc="80" dirty="0">
                <a:solidFill>
                  <a:srgbClr val="0F0F0F"/>
                </a:solidFill>
                <a:latin typeface="Times New Roman"/>
                <a:cs typeface="Times New Roman"/>
              </a:rPr>
              <a:t> </a:t>
            </a:r>
            <a:r>
              <a:rPr sz="1400" spc="70" dirty="0">
                <a:solidFill>
                  <a:srgbClr val="0F0F0F"/>
                </a:solidFill>
                <a:latin typeface="Cambria"/>
                <a:cs typeface="Cambria"/>
              </a:rPr>
              <a:t>British</a:t>
            </a:r>
            <a:r>
              <a:rPr sz="1400" spc="70" dirty="0">
                <a:solidFill>
                  <a:srgbClr val="0F0F0F"/>
                </a:solidFill>
                <a:latin typeface="Times New Roman"/>
                <a:cs typeface="Times New Roman"/>
              </a:rPr>
              <a:t> </a:t>
            </a:r>
            <a:r>
              <a:rPr sz="1400" dirty="0">
                <a:solidFill>
                  <a:srgbClr val="0F0F0F"/>
                </a:solidFill>
                <a:latin typeface="Cambria"/>
                <a:cs typeface="Cambria"/>
              </a:rPr>
              <a:t>comedy</a:t>
            </a:r>
            <a:r>
              <a:rPr sz="1400" spc="80" dirty="0">
                <a:solidFill>
                  <a:srgbClr val="0F0F0F"/>
                </a:solidFill>
                <a:latin typeface="Times New Roman"/>
                <a:cs typeface="Times New Roman"/>
              </a:rPr>
              <a:t> </a:t>
            </a:r>
            <a:r>
              <a:rPr sz="1400" dirty="0">
                <a:solidFill>
                  <a:srgbClr val="0F0F0F"/>
                </a:solidFill>
                <a:latin typeface="Cambria"/>
                <a:cs typeface="Cambria"/>
              </a:rPr>
              <a:t>group</a:t>
            </a:r>
            <a:r>
              <a:rPr sz="1400" spc="60" dirty="0">
                <a:solidFill>
                  <a:srgbClr val="0F0F0F"/>
                </a:solidFill>
                <a:latin typeface="Times New Roman"/>
                <a:cs typeface="Times New Roman"/>
              </a:rPr>
              <a:t> </a:t>
            </a:r>
            <a:r>
              <a:rPr sz="1400" spc="60" dirty="0">
                <a:solidFill>
                  <a:srgbClr val="0F0F0F"/>
                </a:solidFill>
                <a:latin typeface="Cambria"/>
                <a:cs typeface="Cambria"/>
              </a:rPr>
              <a:t>Monty</a:t>
            </a:r>
            <a:r>
              <a:rPr sz="1400" spc="95" dirty="0">
                <a:solidFill>
                  <a:srgbClr val="0F0F0F"/>
                </a:solidFill>
                <a:latin typeface="Times New Roman"/>
                <a:cs typeface="Times New Roman"/>
              </a:rPr>
              <a:t> </a:t>
            </a:r>
            <a:r>
              <a:rPr sz="1400" spc="50" dirty="0">
                <a:solidFill>
                  <a:srgbClr val="0F0F0F"/>
                </a:solidFill>
                <a:latin typeface="Cambria"/>
                <a:cs typeface="Cambria"/>
              </a:rPr>
              <a:t>Python.</a:t>
            </a:r>
            <a:endParaRPr sz="1400" dirty="0">
              <a:latin typeface="Cambria"/>
              <a:cs typeface="Cambria"/>
            </a:endParaRPr>
          </a:p>
          <a:p>
            <a:pPr marL="287020" marR="46990" indent="-274320" algn="just">
              <a:lnSpc>
                <a:spcPts val="1340"/>
              </a:lnSpc>
              <a:spcBef>
                <a:spcPts val="595"/>
              </a:spcBef>
              <a:buClr>
                <a:srgbClr val="FE8537"/>
              </a:buClr>
              <a:buSzPct val="67857"/>
              <a:buFont typeface="Wingdings"/>
              <a:buChar char=""/>
              <a:tabLst>
                <a:tab pos="287020" algn="l"/>
              </a:tabLst>
            </a:pPr>
            <a:r>
              <a:rPr sz="1400" spc="55" dirty="0">
                <a:solidFill>
                  <a:srgbClr val="0F0F0F"/>
                </a:solidFill>
                <a:latin typeface="Cambria"/>
                <a:cs typeface="Cambria"/>
              </a:rPr>
              <a:t>Python</a:t>
            </a:r>
            <a:r>
              <a:rPr sz="1400" spc="90" dirty="0">
                <a:solidFill>
                  <a:srgbClr val="0F0F0F"/>
                </a:solidFill>
                <a:latin typeface="Times New Roman"/>
                <a:cs typeface="Times New Roman"/>
              </a:rPr>
              <a:t> </a:t>
            </a:r>
            <a:r>
              <a:rPr sz="1400" spc="65" dirty="0">
                <a:solidFill>
                  <a:srgbClr val="0F0F0F"/>
                </a:solidFill>
                <a:latin typeface="Cambria"/>
                <a:cs typeface="Cambria"/>
              </a:rPr>
              <a:t>has</a:t>
            </a:r>
            <a:r>
              <a:rPr sz="1400" spc="110" dirty="0">
                <a:solidFill>
                  <a:srgbClr val="0F0F0F"/>
                </a:solidFill>
                <a:latin typeface="Times New Roman"/>
                <a:cs typeface="Times New Roman"/>
              </a:rPr>
              <a:t> </a:t>
            </a:r>
            <a:r>
              <a:rPr sz="1400" spc="85" dirty="0">
                <a:solidFill>
                  <a:srgbClr val="0F0F0F"/>
                </a:solidFill>
                <a:latin typeface="Cambria"/>
                <a:cs typeface="Cambria"/>
              </a:rPr>
              <a:t>a</a:t>
            </a:r>
            <a:r>
              <a:rPr sz="1400" spc="100" dirty="0">
                <a:solidFill>
                  <a:srgbClr val="0F0F0F"/>
                </a:solidFill>
                <a:latin typeface="Times New Roman"/>
                <a:cs typeface="Times New Roman"/>
              </a:rPr>
              <a:t> </a:t>
            </a:r>
            <a:r>
              <a:rPr sz="1400" spc="45" dirty="0">
                <a:solidFill>
                  <a:srgbClr val="0F0F0F"/>
                </a:solidFill>
                <a:latin typeface="Cambria"/>
                <a:cs typeface="Cambria"/>
              </a:rPr>
              <a:t>reputation</a:t>
            </a:r>
            <a:r>
              <a:rPr sz="1400" spc="70" dirty="0">
                <a:solidFill>
                  <a:srgbClr val="0F0F0F"/>
                </a:solidFill>
                <a:latin typeface="Times New Roman"/>
                <a:cs typeface="Times New Roman"/>
              </a:rPr>
              <a:t> </a:t>
            </a:r>
            <a:r>
              <a:rPr sz="1400" spc="70" dirty="0">
                <a:solidFill>
                  <a:srgbClr val="0F0F0F"/>
                </a:solidFill>
                <a:latin typeface="Cambria"/>
                <a:cs typeface="Cambria"/>
              </a:rPr>
              <a:t>as</a:t>
            </a:r>
            <a:r>
              <a:rPr sz="1400" spc="110" dirty="0">
                <a:solidFill>
                  <a:srgbClr val="0F0F0F"/>
                </a:solidFill>
                <a:latin typeface="Times New Roman"/>
                <a:cs typeface="Times New Roman"/>
              </a:rPr>
              <a:t> </a:t>
            </a:r>
            <a:r>
              <a:rPr sz="1400" spc="85" dirty="0">
                <a:solidFill>
                  <a:srgbClr val="0F0F0F"/>
                </a:solidFill>
                <a:latin typeface="Cambria"/>
                <a:cs typeface="Cambria"/>
              </a:rPr>
              <a:t>a</a:t>
            </a:r>
            <a:r>
              <a:rPr sz="1400" spc="110" dirty="0">
                <a:solidFill>
                  <a:srgbClr val="0F0F0F"/>
                </a:solidFill>
                <a:latin typeface="Times New Roman"/>
                <a:cs typeface="Times New Roman"/>
              </a:rPr>
              <a:t> </a:t>
            </a:r>
            <a:r>
              <a:rPr sz="1400" spc="10" dirty="0">
                <a:solidFill>
                  <a:srgbClr val="0F0F0F"/>
                </a:solidFill>
                <a:latin typeface="Cambria"/>
                <a:cs typeface="Cambria"/>
              </a:rPr>
              <a:t>beginner-friendly</a:t>
            </a:r>
            <a:r>
              <a:rPr sz="1400" spc="70" dirty="0">
                <a:solidFill>
                  <a:srgbClr val="0F0F0F"/>
                </a:solidFill>
                <a:latin typeface="Times New Roman"/>
                <a:cs typeface="Times New Roman"/>
              </a:rPr>
              <a:t> </a:t>
            </a:r>
            <a:r>
              <a:rPr sz="1400" spc="65" dirty="0">
                <a:solidFill>
                  <a:srgbClr val="0F0F0F"/>
                </a:solidFill>
                <a:latin typeface="Cambria"/>
                <a:cs typeface="Cambria"/>
              </a:rPr>
              <a:t>language,</a:t>
            </a:r>
            <a:r>
              <a:rPr sz="1400" spc="60" dirty="0">
                <a:solidFill>
                  <a:srgbClr val="0F0F0F"/>
                </a:solidFill>
                <a:latin typeface="Times New Roman"/>
                <a:cs typeface="Times New Roman"/>
              </a:rPr>
              <a:t> </a:t>
            </a:r>
            <a:r>
              <a:rPr sz="1400" spc="10" dirty="0">
                <a:solidFill>
                  <a:srgbClr val="0F0F0F"/>
                </a:solidFill>
                <a:latin typeface="Cambria"/>
                <a:cs typeface="Cambria"/>
              </a:rPr>
              <a:t>replacing</a:t>
            </a:r>
            <a:r>
              <a:rPr sz="1400" spc="90" dirty="0">
                <a:solidFill>
                  <a:srgbClr val="0F0F0F"/>
                </a:solidFill>
                <a:latin typeface="Times New Roman"/>
                <a:cs typeface="Times New Roman"/>
              </a:rPr>
              <a:t> </a:t>
            </a:r>
            <a:r>
              <a:rPr sz="1400" spc="140" dirty="0">
                <a:solidFill>
                  <a:srgbClr val="0F0F0F"/>
                </a:solidFill>
                <a:latin typeface="Cambria"/>
                <a:cs typeface="Cambria"/>
              </a:rPr>
              <a:t>Java</a:t>
            </a:r>
            <a:r>
              <a:rPr sz="1400" spc="85" dirty="0">
                <a:solidFill>
                  <a:srgbClr val="0F0F0F"/>
                </a:solidFill>
                <a:latin typeface="Times New Roman"/>
                <a:cs typeface="Times New Roman"/>
              </a:rPr>
              <a:t> </a:t>
            </a:r>
            <a:r>
              <a:rPr sz="1400" spc="70" dirty="0">
                <a:solidFill>
                  <a:srgbClr val="0F0F0F"/>
                </a:solidFill>
                <a:latin typeface="Cambria"/>
                <a:cs typeface="Cambria"/>
              </a:rPr>
              <a:t>as</a:t>
            </a:r>
            <a:r>
              <a:rPr sz="1400" spc="110" dirty="0">
                <a:solidFill>
                  <a:srgbClr val="0F0F0F"/>
                </a:solidFill>
                <a:latin typeface="Times New Roman"/>
                <a:cs typeface="Times New Roman"/>
              </a:rPr>
              <a:t> </a:t>
            </a:r>
            <a:r>
              <a:rPr sz="1400" spc="50" dirty="0">
                <a:solidFill>
                  <a:srgbClr val="0F0F0F"/>
                </a:solidFill>
                <a:latin typeface="Cambria"/>
                <a:cs typeface="Cambria"/>
              </a:rPr>
              <a:t>the</a:t>
            </a:r>
            <a:r>
              <a:rPr sz="1400" spc="114" dirty="0">
                <a:solidFill>
                  <a:srgbClr val="0F0F0F"/>
                </a:solidFill>
                <a:latin typeface="Times New Roman"/>
                <a:cs typeface="Times New Roman"/>
              </a:rPr>
              <a:t> </a:t>
            </a:r>
            <a:r>
              <a:rPr sz="1400" spc="10" dirty="0">
                <a:solidFill>
                  <a:srgbClr val="0F0F0F"/>
                </a:solidFill>
                <a:latin typeface="Cambria"/>
                <a:cs typeface="Cambria"/>
              </a:rPr>
              <a:t>most</a:t>
            </a:r>
            <a:r>
              <a:rPr sz="1400" spc="105" dirty="0">
                <a:solidFill>
                  <a:srgbClr val="0F0F0F"/>
                </a:solidFill>
                <a:latin typeface="Times New Roman"/>
                <a:cs typeface="Times New Roman"/>
              </a:rPr>
              <a:t> </a:t>
            </a:r>
            <a:r>
              <a:rPr sz="1400" spc="-10" dirty="0">
                <a:solidFill>
                  <a:srgbClr val="0F0F0F"/>
                </a:solidFill>
                <a:latin typeface="Cambria"/>
                <a:cs typeface="Cambria"/>
              </a:rPr>
              <a:t>widely</a:t>
            </a:r>
            <a:r>
              <a:rPr sz="1400" spc="-10" dirty="0">
                <a:solidFill>
                  <a:srgbClr val="0F0F0F"/>
                </a:solidFill>
                <a:latin typeface="Times New Roman"/>
                <a:cs typeface="Times New Roman"/>
              </a:rPr>
              <a:t> </a:t>
            </a:r>
            <a:r>
              <a:rPr sz="1400" spc="10" dirty="0">
                <a:solidFill>
                  <a:srgbClr val="0F0F0F"/>
                </a:solidFill>
                <a:latin typeface="Cambria"/>
                <a:cs typeface="Cambria"/>
              </a:rPr>
              <a:t>used</a:t>
            </a:r>
            <a:r>
              <a:rPr sz="1400" spc="95" dirty="0">
                <a:solidFill>
                  <a:srgbClr val="0F0F0F"/>
                </a:solidFill>
                <a:latin typeface="Times New Roman"/>
                <a:cs typeface="Times New Roman"/>
              </a:rPr>
              <a:t> </a:t>
            </a:r>
            <a:r>
              <a:rPr sz="1400" spc="10" dirty="0">
                <a:solidFill>
                  <a:srgbClr val="0F0F0F"/>
                </a:solidFill>
                <a:latin typeface="Cambria"/>
                <a:cs typeface="Cambria"/>
              </a:rPr>
              <a:t>introductory</a:t>
            </a:r>
            <a:r>
              <a:rPr sz="1400" spc="70" dirty="0">
                <a:solidFill>
                  <a:srgbClr val="0F0F0F"/>
                </a:solidFill>
                <a:latin typeface="Times New Roman"/>
                <a:cs typeface="Times New Roman"/>
              </a:rPr>
              <a:t> </a:t>
            </a:r>
            <a:r>
              <a:rPr sz="1400" spc="60" dirty="0">
                <a:solidFill>
                  <a:srgbClr val="0F0F0F"/>
                </a:solidFill>
                <a:latin typeface="Cambria"/>
                <a:cs typeface="Cambria"/>
              </a:rPr>
              <a:t>language</a:t>
            </a:r>
            <a:r>
              <a:rPr sz="1400" spc="80" dirty="0">
                <a:solidFill>
                  <a:srgbClr val="0F0F0F"/>
                </a:solidFill>
                <a:latin typeface="Times New Roman"/>
                <a:cs typeface="Times New Roman"/>
              </a:rPr>
              <a:t> </a:t>
            </a:r>
            <a:r>
              <a:rPr sz="1400" spc="10" dirty="0">
                <a:solidFill>
                  <a:srgbClr val="0F0F0F"/>
                </a:solidFill>
                <a:latin typeface="Cambria"/>
                <a:cs typeface="Cambria"/>
              </a:rPr>
              <a:t>because</a:t>
            </a:r>
            <a:r>
              <a:rPr sz="1400" spc="105" dirty="0">
                <a:solidFill>
                  <a:srgbClr val="0F0F0F"/>
                </a:solidFill>
                <a:latin typeface="Times New Roman"/>
                <a:cs typeface="Times New Roman"/>
              </a:rPr>
              <a:t> </a:t>
            </a:r>
            <a:r>
              <a:rPr sz="1400" spc="55" dirty="0">
                <a:solidFill>
                  <a:srgbClr val="0F0F0F"/>
                </a:solidFill>
                <a:latin typeface="Cambria"/>
                <a:cs typeface="Cambria"/>
              </a:rPr>
              <a:t>it</a:t>
            </a:r>
            <a:r>
              <a:rPr sz="1400" spc="105" dirty="0">
                <a:solidFill>
                  <a:srgbClr val="0F0F0F"/>
                </a:solidFill>
                <a:latin typeface="Times New Roman"/>
                <a:cs typeface="Times New Roman"/>
              </a:rPr>
              <a:t> </a:t>
            </a:r>
            <a:r>
              <a:rPr sz="1400" spc="50" dirty="0">
                <a:solidFill>
                  <a:srgbClr val="0F0F0F"/>
                </a:solidFill>
                <a:latin typeface="Cambria"/>
                <a:cs typeface="Cambria"/>
              </a:rPr>
              <a:t>handles</a:t>
            </a:r>
            <a:r>
              <a:rPr sz="1400" spc="75" dirty="0">
                <a:solidFill>
                  <a:srgbClr val="0F0F0F"/>
                </a:solidFill>
                <a:latin typeface="Times New Roman"/>
                <a:cs typeface="Times New Roman"/>
              </a:rPr>
              <a:t> </a:t>
            </a:r>
            <a:r>
              <a:rPr sz="1400" spc="55" dirty="0">
                <a:solidFill>
                  <a:srgbClr val="0F0F0F"/>
                </a:solidFill>
                <a:latin typeface="Cambria"/>
                <a:cs typeface="Cambria"/>
              </a:rPr>
              <a:t>much</a:t>
            </a:r>
            <a:r>
              <a:rPr sz="1400" spc="114" dirty="0">
                <a:solidFill>
                  <a:srgbClr val="0F0F0F"/>
                </a:solidFill>
                <a:latin typeface="Times New Roman"/>
                <a:cs typeface="Times New Roman"/>
              </a:rPr>
              <a:t> </a:t>
            </a:r>
            <a:r>
              <a:rPr sz="1400" spc="10" dirty="0">
                <a:solidFill>
                  <a:srgbClr val="0F0F0F"/>
                </a:solidFill>
                <a:latin typeface="Cambria"/>
                <a:cs typeface="Cambria"/>
              </a:rPr>
              <a:t>of</a:t>
            </a:r>
            <a:r>
              <a:rPr sz="1400" spc="100" dirty="0">
                <a:solidFill>
                  <a:srgbClr val="0F0F0F"/>
                </a:solidFill>
                <a:latin typeface="Times New Roman"/>
                <a:cs typeface="Times New Roman"/>
              </a:rPr>
              <a:t> </a:t>
            </a:r>
            <a:r>
              <a:rPr sz="1400" spc="50" dirty="0">
                <a:solidFill>
                  <a:srgbClr val="0F0F0F"/>
                </a:solidFill>
                <a:latin typeface="Cambria"/>
                <a:cs typeface="Cambria"/>
              </a:rPr>
              <a:t>the</a:t>
            </a:r>
            <a:r>
              <a:rPr sz="1400" spc="100" dirty="0">
                <a:solidFill>
                  <a:srgbClr val="0F0F0F"/>
                </a:solidFill>
                <a:latin typeface="Times New Roman"/>
                <a:cs typeface="Times New Roman"/>
              </a:rPr>
              <a:t> </a:t>
            </a:r>
            <a:r>
              <a:rPr sz="1400" spc="10" dirty="0">
                <a:solidFill>
                  <a:srgbClr val="0F0F0F"/>
                </a:solidFill>
                <a:latin typeface="Cambria"/>
                <a:cs typeface="Cambria"/>
              </a:rPr>
              <a:t>complexity</a:t>
            </a:r>
            <a:r>
              <a:rPr sz="1400" spc="70" dirty="0">
                <a:solidFill>
                  <a:srgbClr val="0F0F0F"/>
                </a:solidFill>
                <a:latin typeface="Times New Roman"/>
                <a:cs typeface="Times New Roman"/>
              </a:rPr>
              <a:t> </a:t>
            </a:r>
            <a:r>
              <a:rPr sz="1400" spc="10" dirty="0">
                <a:solidFill>
                  <a:srgbClr val="0F0F0F"/>
                </a:solidFill>
                <a:latin typeface="Cambria"/>
                <a:cs typeface="Cambria"/>
              </a:rPr>
              <a:t>for</a:t>
            </a:r>
            <a:r>
              <a:rPr sz="1400" spc="95" dirty="0">
                <a:solidFill>
                  <a:srgbClr val="0F0F0F"/>
                </a:solidFill>
                <a:latin typeface="Times New Roman"/>
                <a:cs typeface="Times New Roman"/>
              </a:rPr>
              <a:t> </a:t>
            </a:r>
            <a:r>
              <a:rPr sz="1400" spc="50" dirty="0">
                <a:solidFill>
                  <a:srgbClr val="0F0F0F"/>
                </a:solidFill>
                <a:latin typeface="Cambria"/>
                <a:cs typeface="Cambria"/>
              </a:rPr>
              <a:t>the</a:t>
            </a:r>
            <a:r>
              <a:rPr sz="1400" spc="105" dirty="0">
                <a:solidFill>
                  <a:srgbClr val="0F0F0F"/>
                </a:solidFill>
                <a:latin typeface="Times New Roman"/>
                <a:cs typeface="Times New Roman"/>
              </a:rPr>
              <a:t> </a:t>
            </a:r>
            <a:r>
              <a:rPr sz="1400" spc="55" dirty="0">
                <a:solidFill>
                  <a:srgbClr val="0F0F0F"/>
                </a:solidFill>
                <a:latin typeface="Cambria"/>
                <a:cs typeface="Cambria"/>
              </a:rPr>
              <a:t>user,</a:t>
            </a:r>
            <a:r>
              <a:rPr sz="1400" spc="100" dirty="0">
                <a:solidFill>
                  <a:srgbClr val="0F0F0F"/>
                </a:solidFill>
                <a:latin typeface="Times New Roman"/>
                <a:cs typeface="Times New Roman"/>
              </a:rPr>
              <a:t> </a:t>
            </a:r>
            <a:r>
              <a:rPr sz="1400" spc="-10" dirty="0">
                <a:solidFill>
                  <a:srgbClr val="0F0F0F"/>
                </a:solidFill>
                <a:latin typeface="Cambria"/>
                <a:cs typeface="Cambria"/>
              </a:rPr>
              <a:t>allowing</a:t>
            </a:r>
            <a:r>
              <a:rPr sz="1400" spc="-10" dirty="0">
                <a:solidFill>
                  <a:srgbClr val="0F0F0F"/>
                </a:solidFill>
                <a:latin typeface="Times New Roman"/>
                <a:cs typeface="Times New Roman"/>
              </a:rPr>
              <a:t> </a:t>
            </a:r>
            <a:r>
              <a:rPr sz="1400" spc="10" dirty="0">
                <a:solidFill>
                  <a:srgbClr val="0F0F0F"/>
                </a:solidFill>
                <a:latin typeface="Cambria"/>
                <a:cs typeface="Cambria"/>
              </a:rPr>
              <a:t>beginners</a:t>
            </a:r>
            <a:r>
              <a:rPr sz="1400" spc="45" dirty="0">
                <a:solidFill>
                  <a:srgbClr val="0F0F0F"/>
                </a:solidFill>
                <a:latin typeface="Times New Roman"/>
                <a:cs typeface="Times New Roman"/>
              </a:rPr>
              <a:t> </a:t>
            </a:r>
            <a:r>
              <a:rPr sz="1400" spc="10" dirty="0">
                <a:solidFill>
                  <a:srgbClr val="0F0F0F"/>
                </a:solidFill>
                <a:latin typeface="Cambria"/>
                <a:cs typeface="Cambria"/>
              </a:rPr>
              <a:t>to</a:t>
            </a:r>
            <a:r>
              <a:rPr sz="1400" spc="90" dirty="0">
                <a:solidFill>
                  <a:srgbClr val="0F0F0F"/>
                </a:solidFill>
                <a:latin typeface="Times New Roman"/>
                <a:cs typeface="Times New Roman"/>
              </a:rPr>
              <a:t> </a:t>
            </a:r>
            <a:r>
              <a:rPr sz="1400" spc="10" dirty="0">
                <a:solidFill>
                  <a:srgbClr val="0F0F0F"/>
                </a:solidFill>
                <a:latin typeface="Cambria"/>
                <a:cs typeface="Cambria"/>
              </a:rPr>
              <a:t>focus</a:t>
            </a:r>
            <a:r>
              <a:rPr sz="1400" spc="70" dirty="0">
                <a:solidFill>
                  <a:srgbClr val="0F0F0F"/>
                </a:solidFill>
                <a:latin typeface="Times New Roman"/>
                <a:cs typeface="Times New Roman"/>
              </a:rPr>
              <a:t> </a:t>
            </a:r>
            <a:r>
              <a:rPr sz="1400" spc="10" dirty="0">
                <a:solidFill>
                  <a:srgbClr val="0F0F0F"/>
                </a:solidFill>
                <a:latin typeface="Cambria"/>
                <a:cs typeface="Cambria"/>
              </a:rPr>
              <a:t>on</a:t>
            </a:r>
            <a:r>
              <a:rPr sz="1400" spc="80" dirty="0">
                <a:solidFill>
                  <a:srgbClr val="0F0F0F"/>
                </a:solidFill>
                <a:latin typeface="Times New Roman"/>
                <a:cs typeface="Times New Roman"/>
              </a:rPr>
              <a:t> </a:t>
            </a:r>
            <a:r>
              <a:rPr sz="1400" spc="50" dirty="0">
                <a:solidFill>
                  <a:srgbClr val="0F0F0F"/>
                </a:solidFill>
                <a:latin typeface="Cambria"/>
                <a:cs typeface="Cambria"/>
              </a:rPr>
              <a:t>fully</a:t>
            </a:r>
            <a:r>
              <a:rPr sz="1400" spc="65" dirty="0">
                <a:solidFill>
                  <a:srgbClr val="0F0F0F"/>
                </a:solidFill>
                <a:latin typeface="Times New Roman"/>
                <a:cs typeface="Times New Roman"/>
              </a:rPr>
              <a:t> </a:t>
            </a:r>
            <a:r>
              <a:rPr sz="1400" spc="55" dirty="0">
                <a:solidFill>
                  <a:srgbClr val="0F0F0F"/>
                </a:solidFill>
                <a:latin typeface="Cambria"/>
                <a:cs typeface="Cambria"/>
              </a:rPr>
              <a:t>grasping</a:t>
            </a:r>
            <a:r>
              <a:rPr sz="1400" spc="60" dirty="0">
                <a:solidFill>
                  <a:srgbClr val="0F0F0F"/>
                </a:solidFill>
                <a:latin typeface="Times New Roman"/>
                <a:cs typeface="Times New Roman"/>
              </a:rPr>
              <a:t> </a:t>
            </a:r>
            <a:r>
              <a:rPr sz="1400" spc="50" dirty="0">
                <a:solidFill>
                  <a:srgbClr val="0F0F0F"/>
                </a:solidFill>
                <a:latin typeface="Cambria"/>
                <a:cs typeface="Cambria"/>
              </a:rPr>
              <a:t>programming</a:t>
            </a:r>
            <a:r>
              <a:rPr sz="1400" spc="45" dirty="0">
                <a:solidFill>
                  <a:srgbClr val="0F0F0F"/>
                </a:solidFill>
                <a:latin typeface="Times New Roman"/>
                <a:cs typeface="Times New Roman"/>
              </a:rPr>
              <a:t> </a:t>
            </a:r>
            <a:r>
              <a:rPr sz="1400" spc="10" dirty="0">
                <a:solidFill>
                  <a:srgbClr val="0F0F0F"/>
                </a:solidFill>
                <a:latin typeface="Cambria"/>
                <a:cs typeface="Cambria"/>
              </a:rPr>
              <a:t>concepts</a:t>
            </a:r>
            <a:r>
              <a:rPr sz="1400" spc="75" dirty="0">
                <a:solidFill>
                  <a:srgbClr val="0F0F0F"/>
                </a:solidFill>
                <a:latin typeface="Times New Roman"/>
                <a:cs typeface="Times New Roman"/>
              </a:rPr>
              <a:t> </a:t>
            </a:r>
            <a:r>
              <a:rPr sz="1400" spc="50" dirty="0">
                <a:solidFill>
                  <a:srgbClr val="0F0F0F"/>
                </a:solidFill>
                <a:latin typeface="Cambria"/>
                <a:cs typeface="Cambria"/>
              </a:rPr>
              <a:t>rather</a:t>
            </a:r>
            <a:r>
              <a:rPr sz="1400" spc="75" dirty="0">
                <a:solidFill>
                  <a:srgbClr val="0F0F0F"/>
                </a:solidFill>
                <a:latin typeface="Times New Roman"/>
                <a:cs typeface="Times New Roman"/>
              </a:rPr>
              <a:t> </a:t>
            </a:r>
            <a:r>
              <a:rPr sz="1400" spc="75" dirty="0">
                <a:solidFill>
                  <a:srgbClr val="0F0F0F"/>
                </a:solidFill>
                <a:latin typeface="Cambria"/>
                <a:cs typeface="Cambria"/>
              </a:rPr>
              <a:t>than</a:t>
            </a:r>
            <a:r>
              <a:rPr sz="1400" spc="70" dirty="0">
                <a:solidFill>
                  <a:srgbClr val="0F0F0F"/>
                </a:solidFill>
                <a:latin typeface="Times New Roman"/>
                <a:cs typeface="Times New Roman"/>
              </a:rPr>
              <a:t> </a:t>
            </a:r>
            <a:r>
              <a:rPr sz="1400" spc="55" dirty="0">
                <a:solidFill>
                  <a:srgbClr val="0F0F0F"/>
                </a:solidFill>
                <a:latin typeface="Cambria"/>
                <a:cs typeface="Cambria"/>
              </a:rPr>
              <a:t>minute</a:t>
            </a:r>
            <a:r>
              <a:rPr sz="1400" spc="80" dirty="0">
                <a:solidFill>
                  <a:srgbClr val="0F0F0F"/>
                </a:solidFill>
                <a:latin typeface="Times New Roman"/>
                <a:cs typeface="Times New Roman"/>
              </a:rPr>
              <a:t> </a:t>
            </a:r>
            <a:r>
              <a:rPr sz="1400" spc="45" dirty="0">
                <a:solidFill>
                  <a:srgbClr val="0F0F0F"/>
                </a:solidFill>
                <a:latin typeface="Cambria"/>
                <a:cs typeface="Cambria"/>
              </a:rPr>
              <a:t>details.</a:t>
            </a:r>
            <a:endParaRPr sz="1400" dirty="0">
              <a:latin typeface="Cambria"/>
              <a:cs typeface="Cambria"/>
            </a:endParaRPr>
          </a:p>
          <a:p>
            <a:pPr marL="286385" indent="-273685">
              <a:lnSpc>
                <a:spcPct val="100000"/>
              </a:lnSpc>
              <a:spcBef>
                <a:spcPts val="254"/>
              </a:spcBef>
              <a:buClr>
                <a:srgbClr val="FE8537"/>
              </a:buClr>
              <a:buSzPct val="70000"/>
              <a:buFont typeface="Wingdings"/>
              <a:buChar char=""/>
              <a:tabLst>
                <a:tab pos="286385" algn="l"/>
              </a:tabLst>
            </a:pPr>
            <a:r>
              <a:rPr sz="1500" b="1" spc="70" dirty="0">
                <a:solidFill>
                  <a:srgbClr val="C00000"/>
                </a:solidFill>
                <a:latin typeface="Cambria"/>
                <a:cs typeface="Cambria"/>
              </a:rPr>
              <a:t>Where</a:t>
            </a:r>
            <a:r>
              <a:rPr sz="1500" spc="40" dirty="0">
                <a:solidFill>
                  <a:srgbClr val="C00000"/>
                </a:solidFill>
                <a:latin typeface="Times New Roman"/>
                <a:cs typeface="Times New Roman"/>
              </a:rPr>
              <a:t> </a:t>
            </a:r>
            <a:r>
              <a:rPr sz="1500" b="1" spc="105" dirty="0">
                <a:solidFill>
                  <a:srgbClr val="C00000"/>
                </a:solidFill>
                <a:latin typeface="Cambria"/>
                <a:cs typeface="Cambria"/>
              </a:rPr>
              <a:t>It</a:t>
            </a:r>
            <a:r>
              <a:rPr sz="1500" spc="60" dirty="0">
                <a:solidFill>
                  <a:srgbClr val="C00000"/>
                </a:solidFill>
                <a:latin typeface="Times New Roman"/>
                <a:cs typeface="Times New Roman"/>
              </a:rPr>
              <a:t> </a:t>
            </a:r>
            <a:r>
              <a:rPr sz="1500" b="1" spc="65" dirty="0">
                <a:solidFill>
                  <a:srgbClr val="C00000"/>
                </a:solidFill>
                <a:latin typeface="Cambria"/>
                <a:cs typeface="Cambria"/>
              </a:rPr>
              <a:t>is</a:t>
            </a:r>
            <a:r>
              <a:rPr sz="1500" spc="50" dirty="0">
                <a:solidFill>
                  <a:srgbClr val="C00000"/>
                </a:solidFill>
                <a:latin typeface="Times New Roman"/>
                <a:cs typeface="Times New Roman"/>
              </a:rPr>
              <a:t> </a:t>
            </a:r>
            <a:r>
              <a:rPr sz="1500" b="1" spc="85" dirty="0">
                <a:solidFill>
                  <a:srgbClr val="C00000"/>
                </a:solidFill>
                <a:latin typeface="Cambria"/>
                <a:cs typeface="Cambria"/>
              </a:rPr>
              <a:t>used</a:t>
            </a:r>
            <a:r>
              <a:rPr sz="1500" spc="35" dirty="0">
                <a:solidFill>
                  <a:srgbClr val="C00000"/>
                </a:solidFill>
                <a:latin typeface="Times New Roman"/>
                <a:cs typeface="Times New Roman"/>
              </a:rPr>
              <a:t> </a:t>
            </a:r>
            <a:r>
              <a:rPr sz="1500" b="1" spc="60" dirty="0">
                <a:solidFill>
                  <a:srgbClr val="C00000"/>
                </a:solidFill>
                <a:latin typeface="Cambria"/>
                <a:cs typeface="Cambria"/>
              </a:rPr>
              <a:t>for?</a:t>
            </a:r>
            <a:endParaRPr sz="1500" dirty="0">
              <a:latin typeface="Cambria"/>
              <a:cs typeface="Cambria"/>
            </a:endParaRPr>
          </a:p>
          <a:p>
            <a:pPr marL="286385" indent="-273685">
              <a:lnSpc>
                <a:spcPct val="100000"/>
              </a:lnSpc>
              <a:spcBef>
                <a:spcPts val="270"/>
              </a:spcBef>
              <a:buClr>
                <a:srgbClr val="FE8537"/>
              </a:buClr>
              <a:buSzPct val="67857"/>
              <a:buFont typeface="Microsoft Sans Serif"/>
              <a:buChar char="•"/>
              <a:tabLst>
                <a:tab pos="286385" algn="l"/>
              </a:tabLst>
            </a:pPr>
            <a:r>
              <a:rPr sz="1400" dirty="0">
                <a:latin typeface="Cambria"/>
                <a:cs typeface="Cambria"/>
              </a:rPr>
              <a:t>web</a:t>
            </a:r>
            <a:r>
              <a:rPr sz="1400" spc="280" dirty="0">
                <a:latin typeface="Times New Roman"/>
                <a:cs typeface="Times New Roman"/>
              </a:rPr>
              <a:t> </a:t>
            </a:r>
            <a:r>
              <a:rPr sz="1400" dirty="0">
                <a:latin typeface="Cambria"/>
                <a:cs typeface="Cambria"/>
              </a:rPr>
              <a:t>development</a:t>
            </a:r>
            <a:r>
              <a:rPr sz="1400" spc="260" dirty="0">
                <a:latin typeface="Times New Roman"/>
                <a:cs typeface="Times New Roman"/>
              </a:rPr>
              <a:t> </a:t>
            </a:r>
            <a:r>
              <a:rPr sz="1400" dirty="0">
                <a:latin typeface="Cambria"/>
                <a:cs typeface="Cambria"/>
              </a:rPr>
              <a:t>(server-</a:t>
            </a:r>
            <a:r>
              <a:rPr sz="1400" spc="-10" dirty="0">
                <a:latin typeface="Cambria"/>
                <a:cs typeface="Cambria"/>
              </a:rPr>
              <a:t>side),</a:t>
            </a:r>
            <a:endParaRPr sz="1400" dirty="0">
              <a:latin typeface="Cambria"/>
              <a:cs typeface="Cambria"/>
            </a:endParaRPr>
          </a:p>
          <a:p>
            <a:pPr marL="286385" indent="-273685">
              <a:lnSpc>
                <a:spcPct val="100000"/>
              </a:lnSpc>
              <a:spcBef>
                <a:spcPts val="265"/>
              </a:spcBef>
              <a:buClr>
                <a:srgbClr val="FE8537"/>
              </a:buClr>
              <a:buSzPct val="67857"/>
              <a:buFont typeface="Microsoft Sans Serif"/>
              <a:buChar char="•"/>
              <a:tabLst>
                <a:tab pos="286385" algn="l"/>
              </a:tabLst>
            </a:pPr>
            <a:r>
              <a:rPr sz="1400" dirty="0">
                <a:latin typeface="Cambria"/>
                <a:cs typeface="Cambria"/>
              </a:rPr>
              <a:t>software</a:t>
            </a:r>
            <a:r>
              <a:rPr sz="1400" spc="285" dirty="0">
                <a:latin typeface="Times New Roman"/>
                <a:cs typeface="Times New Roman"/>
              </a:rPr>
              <a:t> </a:t>
            </a:r>
            <a:r>
              <a:rPr sz="1400" spc="-10" dirty="0">
                <a:latin typeface="Cambria"/>
                <a:cs typeface="Cambria"/>
              </a:rPr>
              <a:t>development,</a:t>
            </a:r>
            <a:endParaRPr sz="1400" dirty="0">
              <a:latin typeface="Cambria"/>
              <a:cs typeface="Cambria"/>
            </a:endParaRPr>
          </a:p>
          <a:p>
            <a:pPr marL="286385" indent="-273685">
              <a:lnSpc>
                <a:spcPct val="100000"/>
              </a:lnSpc>
              <a:spcBef>
                <a:spcPts val="265"/>
              </a:spcBef>
              <a:buClr>
                <a:srgbClr val="FE8537"/>
              </a:buClr>
              <a:buSzPct val="67857"/>
              <a:buFont typeface="Microsoft Sans Serif"/>
              <a:buChar char="•"/>
              <a:tabLst>
                <a:tab pos="286385" algn="l"/>
              </a:tabLst>
            </a:pPr>
            <a:r>
              <a:rPr sz="1400" spc="50" dirty="0" err="1" smtClean="0">
                <a:latin typeface="Cambria"/>
                <a:cs typeface="Cambria"/>
              </a:rPr>
              <a:t>mathemati</a:t>
            </a:r>
            <a:r>
              <a:rPr lang="en-US" sz="1400" spc="50" dirty="0" err="1" smtClean="0">
                <a:latin typeface="Cambria"/>
                <a:cs typeface="Cambria"/>
              </a:rPr>
              <a:t>CS</a:t>
            </a:r>
            <a:r>
              <a:rPr sz="1400" spc="50" dirty="0" smtClean="0">
                <a:latin typeface="Cambria"/>
                <a:cs typeface="Cambria"/>
              </a:rPr>
              <a:t>,</a:t>
            </a:r>
            <a:endParaRPr sz="1400" dirty="0">
              <a:latin typeface="Cambria"/>
              <a:cs typeface="Cambria"/>
            </a:endParaRPr>
          </a:p>
          <a:p>
            <a:pPr marL="286385" indent="-273685">
              <a:lnSpc>
                <a:spcPct val="100000"/>
              </a:lnSpc>
              <a:spcBef>
                <a:spcPts val="265"/>
              </a:spcBef>
              <a:buClr>
                <a:srgbClr val="FE8537"/>
              </a:buClr>
              <a:buSzPct val="67857"/>
              <a:buFont typeface="Microsoft Sans Serif"/>
              <a:buChar char="•"/>
              <a:tabLst>
                <a:tab pos="286385" algn="l"/>
              </a:tabLst>
            </a:pPr>
            <a:r>
              <a:rPr sz="1400" spc="50" dirty="0">
                <a:latin typeface="Cambria"/>
                <a:cs typeface="Cambria"/>
              </a:rPr>
              <a:t>system</a:t>
            </a:r>
            <a:r>
              <a:rPr sz="1400" spc="20" dirty="0">
                <a:latin typeface="Times New Roman"/>
                <a:cs typeface="Times New Roman"/>
              </a:rPr>
              <a:t> </a:t>
            </a:r>
            <a:r>
              <a:rPr sz="1400" spc="35" dirty="0">
                <a:latin typeface="Cambria"/>
                <a:cs typeface="Cambria"/>
              </a:rPr>
              <a:t>scripting.</a:t>
            </a:r>
            <a:endParaRPr sz="1400" dirty="0">
              <a:latin typeface="Cambria"/>
              <a:cs typeface="Cambria"/>
            </a:endParaRPr>
          </a:p>
          <a:p>
            <a:pPr marL="286385" indent="-273685">
              <a:lnSpc>
                <a:spcPct val="100000"/>
              </a:lnSpc>
              <a:spcBef>
                <a:spcPts val="295"/>
              </a:spcBef>
              <a:buClr>
                <a:srgbClr val="FE8537"/>
              </a:buClr>
              <a:buSzPct val="70833"/>
              <a:buChar char="•"/>
              <a:tabLst>
                <a:tab pos="286385" algn="l"/>
              </a:tabLst>
            </a:pPr>
            <a:r>
              <a:rPr sz="1200" dirty="0">
                <a:solidFill>
                  <a:srgbClr val="0F0F0F"/>
                </a:solidFill>
                <a:latin typeface="Microsoft Sans Serif"/>
                <a:cs typeface="Microsoft Sans Serif"/>
              </a:rPr>
              <a:t>Processing</a:t>
            </a:r>
            <a:r>
              <a:rPr sz="1200" spc="-20" dirty="0">
                <a:solidFill>
                  <a:srgbClr val="0F0F0F"/>
                </a:solidFill>
                <a:latin typeface="Times New Roman"/>
                <a:cs typeface="Times New Roman"/>
              </a:rPr>
              <a:t> </a:t>
            </a:r>
            <a:r>
              <a:rPr sz="1200" u="sng" dirty="0">
                <a:solidFill>
                  <a:srgbClr val="D2601C"/>
                </a:solidFill>
                <a:uFill>
                  <a:solidFill>
                    <a:srgbClr val="D2601C"/>
                  </a:solidFill>
                </a:uFill>
                <a:latin typeface="Microsoft Sans Serif"/>
                <a:cs typeface="Microsoft Sans Serif"/>
                <a:hlinkClick r:id="rId2"/>
              </a:rPr>
              <a:t>big</a:t>
            </a:r>
            <a:r>
              <a:rPr sz="1200" u="sng" spc="-15" dirty="0">
                <a:solidFill>
                  <a:srgbClr val="D2601C"/>
                </a:solidFill>
                <a:uFill>
                  <a:solidFill>
                    <a:srgbClr val="D2601C"/>
                  </a:solidFill>
                </a:uFill>
                <a:latin typeface="Times New Roman"/>
                <a:cs typeface="Times New Roman"/>
                <a:hlinkClick r:id="rId2"/>
              </a:rPr>
              <a:t> </a:t>
            </a:r>
            <a:r>
              <a:rPr sz="1200" u="sng" spc="-20" dirty="0">
                <a:solidFill>
                  <a:srgbClr val="D2601C"/>
                </a:solidFill>
                <a:uFill>
                  <a:solidFill>
                    <a:srgbClr val="D2601C"/>
                  </a:solidFill>
                </a:uFill>
                <a:latin typeface="Microsoft Sans Serif"/>
                <a:cs typeface="Microsoft Sans Serif"/>
                <a:hlinkClick r:id="rId2"/>
              </a:rPr>
              <a:t>data</a:t>
            </a:r>
            <a:endParaRPr sz="1200" dirty="0">
              <a:latin typeface="Microsoft Sans Serif"/>
              <a:cs typeface="Microsoft Sans Serif"/>
            </a:endParaRPr>
          </a:p>
          <a:p>
            <a:pPr marL="286385" indent="-273685">
              <a:lnSpc>
                <a:spcPct val="100000"/>
              </a:lnSpc>
              <a:spcBef>
                <a:spcPts val="310"/>
              </a:spcBef>
              <a:buClr>
                <a:srgbClr val="FE8537"/>
              </a:buClr>
              <a:buSzPct val="70833"/>
              <a:buChar char="•"/>
              <a:tabLst>
                <a:tab pos="286385" algn="l"/>
              </a:tabLst>
            </a:pPr>
            <a:r>
              <a:rPr sz="1200" dirty="0">
                <a:solidFill>
                  <a:srgbClr val="0F0F0F"/>
                </a:solidFill>
                <a:latin typeface="Microsoft Sans Serif"/>
                <a:cs typeface="Microsoft Sans Serif"/>
              </a:rPr>
              <a:t>Fast</a:t>
            </a:r>
            <a:r>
              <a:rPr sz="1200" spc="20" dirty="0">
                <a:solidFill>
                  <a:srgbClr val="0F0F0F"/>
                </a:solidFill>
                <a:latin typeface="Times New Roman"/>
                <a:cs typeface="Times New Roman"/>
              </a:rPr>
              <a:t> </a:t>
            </a:r>
            <a:r>
              <a:rPr sz="1200" spc="-10" dirty="0">
                <a:solidFill>
                  <a:srgbClr val="0F0F0F"/>
                </a:solidFill>
                <a:latin typeface="Microsoft Sans Serif"/>
                <a:cs typeface="Microsoft Sans Serif"/>
              </a:rPr>
              <a:t>prototyping</a:t>
            </a:r>
            <a:endParaRPr sz="1200" dirty="0">
              <a:latin typeface="Microsoft Sans Serif"/>
              <a:cs typeface="Microsoft Sans Serif"/>
            </a:endParaRPr>
          </a:p>
          <a:p>
            <a:pPr marL="286385" indent="-273685">
              <a:lnSpc>
                <a:spcPct val="100000"/>
              </a:lnSpc>
              <a:spcBef>
                <a:spcPts val="315"/>
              </a:spcBef>
              <a:buClr>
                <a:srgbClr val="FE8537"/>
              </a:buClr>
              <a:buSzPct val="70833"/>
              <a:buChar char="•"/>
              <a:tabLst>
                <a:tab pos="286385" algn="l"/>
              </a:tabLst>
            </a:pPr>
            <a:r>
              <a:rPr sz="1200" dirty="0">
                <a:solidFill>
                  <a:srgbClr val="0F0F0F"/>
                </a:solidFill>
                <a:latin typeface="Microsoft Sans Serif"/>
                <a:cs typeface="Microsoft Sans Serif"/>
              </a:rPr>
              <a:t>Developing</a:t>
            </a:r>
            <a:r>
              <a:rPr sz="1200" spc="-5" dirty="0">
                <a:solidFill>
                  <a:srgbClr val="0F0F0F"/>
                </a:solidFill>
                <a:latin typeface="Times New Roman"/>
                <a:cs typeface="Times New Roman"/>
              </a:rPr>
              <a:t> </a:t>
            </a:r>
            <a:r>
              <a:rPr sz="1200" spc="-10" dirty="0">
                <a:solidFill>
                  <a:srgbClr val="0F0F0F"/>
                </a:solidFill>
                <a:latin typeface="Microsoft Sans Serif"/>
                <a:cs typeface="Microsoft Sans Serif"/>
              </a:rPr>
              <a:t>production-</a:t>
            </a:r>
            <a:r>
              <a:rPr sz="1200" dirty="0">
                <a:solidFill>
                  <a:srgbClr val="0F0F0F"/>
                </a:solidFill>
                <a:latin typeface="Microsoft Sans Serif"/>
                <a:cs typeface="Microsoft Sans Serif"/>
              </a:rPr>
              <a:t>ready</a:t>
            </a:r>
            <a:r>
              <a:rPr sz="1200" dirty="0">
                <a:solidFill>
                  <a:srgbClr val="0F0F0F"/>
                </a:solidFill>
                <a:latin typeface="Times New Roman"/>
                <a:cs typeface="Times New Roman"/>
              </a:rPr>
              <a:t> </a:t>
            </a:r>
            <a:r>
              <a:rPr sz="1200" spc="-10" dirty="0">
                <a:solidFill>
                  <a:srgbClr val="0F0F0F"/>
                </a:solidFill>
                <a:latin typeface="Microsoft Sans Serif"/>
                <a:cs typeface="Microsoft Sans Serif"/>
              </a:rPr>
              <a:t>software</a:t>
            </a:r>
            <a:endParaRPr sz="1200" dirty="0">
              <a:latin typeface="Microsoft Sans Serif"/>
              <a:cs typeface="Microsoft Sans Serif"/>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205104" rIns="0" bIns="0" rtlCol="0">
            <a:spAutoFit/>
          </a:bodyPr>
          <a:lstStyle/>
          <a:p>
            <a:pPr marL="12700">
              <a:lnSpc>
                <a:spcPct val="100000"/>
              </a:lnSpc>
              <a:spcBef>
                <a:spcPts val="105"/>
              </a:spcBef>
            </a:pPr>
            <a:r>
              <a:rPr sz="2900" cap="small" spc="335" dirty="0">
                <a:solidFill>
                  <a:srgbClr val="FF0000"/>
                </a:solidFill>
                <a:latin typeface="Cambria"/>
                <a:cs typeface="Cambria"/>
              </a:rPr>
              <a:t>Assigning</a:t>
            </a:r>
            <a:r>
              <a:rPr sz="2300" b="0" spc="280" dirty="0">
                <a:solidFill>
                  <a:srgbClr val="FF0000"/>
                </a:solidFill>
                <a:latin typeface="Times New Roman"/>
                <a:cs typeface="Times New Roman"/>
              </a:rPr>
              <a:t> </a:t>
            </a:r>
            <a:r>
              <a:rPr sz="2900" cap="small" spc="340" dirty="0">
                <a:solidFill>
                  <a:srgbClr val="FF0000"/>
                </a:solidFill>
                <a:latin typeface="Cambria"/>
                <a:cs typeface="Cambria"/>
              </a:rPr>
              <a:t>value</a:t>
            </a:r>
            <a:r>
              <a:rPr sz="2300" b="0" spc="310" dirty="0">
                <a:solidFill>
                  <a:srgbClr val="FF0000"/>
                </a:solidFill>
                <a:latin typeface="Times New Roman"/>
                <a:cs typeface="Times New Roman"/>
              </a:rPr>
              <a:t> </a:t>
            </a:r>
            <a:r>
              <a:rPr sz="2900" cap="small" spc="254" dirty="0">
                <a:solidFill>
                  <a:srgbClr val="FF0000"/>
                </a:solidFill>
                <a:latin typeface="Cambria"/>
                <a:cs typeface="Cambria"/>
              </a:rPr>
              <a:t>to</a:t>
            </a:r>
            <a:r>
              <a:rPr sz="2300" b="0" spc="275" dirty="0">
                <a:solidFill>
                  <a:srgbClr val="FF0000"/>
                </a:solidFill>
                <a:latin typeface="Times New Roman"/>
                <a:cs typeface="Times New Roman"/>
              </a:rPr>
              <a:t> </a:t>
            </a:r>
            <a:r>
              <a:rPr sz="2900" cap="small" spc="295" dirty="0">
                <a:solidFill>
                  <a:srgbClr val="FF0000"/>
                </a:solidFill>
                <a:latin typeface="Cambria"/>
                <a:cs typeface="Cambria"/>
              </a:rPr>
              <a:t>Variables</a:t>
            </a:r>
            <a:endParaRPr sz="2900">
              <a:latin typeface="Cambria"/>
              <a:cs typeface="Cambria"/>
            </a:endParaRPr>
          </a:p>
        </p:txBody>
      </p:sp>
      <p:sp>
        <p:nvSpPr>
          <p:cNvPr id="9" name="object 9"/>
          <p:cNvSpPr txBox="1"/>
          <p:nvPr/>
        </p:nvSpPr>
        <p:spPr>
          <a:xfrm>
            <a:off x="535940" y="729737"/>
            <a:ext cx="7240270" cy="2510790"/>
          </a:xfrm>
          <a:prstGeom prst="rect">
            <a:avLst/>
          </a:prstGeom>
        </p:spPr>
        <p:txBody>
          <a:bodyPr vert="horz" wrap="square" lIns="0" tIns="71755" rIns="0" bIns="0" rtlCol="0">
            <a:spAutoFit/>
          </a:bodyPr>
          <a:lstStyle/>
          <a:p>
            <a:pPr marL="287020" marR="5080" indent="-274955">
              <a:lnSpc>
                <a:spcPts val="1920"/>
              </a:lnSpc>
              <a:spcBef>
                <a:spcPts val="565"/>
              </a:spcBef>
              <a:buClr>
                <a:srgbClr val="FE8537"/>
              </a:buClr>
              <a:buSzPct val="70000"/>
              <a:buFont typeface="Wingdings"/>
              <a:buChar char=""/>
              <a:tabLst>
                <a:tab pos="287020" algn="l"/>
              </a:tabLst>
            </a:pPr>
            <a:r>
              <a:rPr sz="2000" spc="80" dirty="0">
                <a:solidFill>
                  <a:srgbClr val="2C2C2C"/>
                </a:solidFill>
                <a:latin typeface="Cambria"/>
                <a:cs typeface="Cambria"/>
              </a:rPr>
              <a:t>Python</a:t>
            </a:r>
            <a:r>
              <a:rPr sz="2000" spc="55" dirty="0">
                <a:solidFill>
                  <a:srgbClr val="2C2C2C"/>
                </a:solidFill>
                <a:latin typeface="Times New Roman"/>
                <a:cs typeface="Times New Roman"/>
              </a:rPr>
              <a:t> </a:t>
            </a:r>
            <a:r>
              <a:rPr sz="2000" spc="60" dirty="0">
                <a:solidFill>
                  <a:srgbClr val="2C2C2C"/>
                </a:solidFill>
                <a:latin typeface="Cambria"/>
                <a:cs typeface="Cambria"/>
              </a:rPr>
              <a:t>interpreter</a:t>
            </a:r>
            <a:r>
              <a:rPr sz="2000" spc="20" dirty="0">
                <a:solidFill>
                  <a:srgbClr val="2C2C2C"/>
                </a:solidFill>
                <a:latin typeface="Times New Roman"/>
                <a:cs typeface="Times New Roman"/>
              </a:rPr>
              <a:t> </a:t>
            </a:r>
            <a:r>
              <a:rPr sz="2000" spc="75" dirty="0">
                <a:solidFill>
                  <a:srgbClr val="2C2C2C"/>
                </a:solidFill>
                <a:latin typeface="Cambria"/>
                <a:cs typeface="Cambria"/>
              </a:rPr>
              <a:t>can</a:t>
            </a:r>
            <a:r>
              <a:rPr sz="2000" spc="45" dirty="0">
                <a:solidFill>
                  <a:srgbClr val="2C2C2C"/>
                </a:solidFill>
                <a:latin typeface="Times New Roman"/>
                <a:cs typeface="Times New Roman"/>
              </a:rPr>
              <a:t> </a:t>
            </a:r>
            <a:r>
              <a:rPr sz="2000" spc="60" dirty="0">
                <a:solidFill>
                  <a:srgbClr val="2C2C2C"/>
                </a:solidFill>
                <a:latin typeface="Cambria"/>
                <a:cs typeface="Cambria"/>
              </a:rPr>
              <a:t>determine</a:t>
            </a:r>
            <a:r>
              <a:rPr sz="2000" spc="30" dirty="0">
                <a:solidFill>
                  <a:srgbClr val="2C2C2C"/>
                </a:solidFill>
                <a:latin typeface="Times New Roman"/>
                <a:cs typeface="Times New Roman"/>
              </a:rPr>
              <a:t> </a:t>
            </a:r>
            <a:r>
              <a:rPr sz="2000" spc="80" dirty="0">
                <a:solidFill>
                  <a:srgbClr val="2C2C2C"/>
                </a:solidFill>
                <a:latin typeface="Cambria"/>
                <a:cs typeface="Cambria"/>
              </a:rPr>
              <a:t>what</a:t>
            </a:r>
            <a:r>
              <a:rPr sz="2000" spc="40" dirty="0">
                <a:solidFill>
                  <a:srgbClr val="2C2C2C"/>
                </a:solidFill>
                <a:latin typeface="Times New Roman"/>
                <a:cs typeface="Times New Roman"/>
              </a:rPr>
              <a:t> </a:t>
            </a:r>
            <a:r>
              <a:rPr sz="2000" spc="55" dirty="0">
                <a:solidFill>
                  <a:srgbClr val="2C2C2C"/>
                </a:solidFill>
                <a:latin typeface="Cambria"/>
                <a:cs typeface="Cambria"/>
              </a:rPr>
              <a:t>type</a:t>
            </a:r>
            <a:r>
              <a:rPr sz="2000" spc="45" dirty="0">
                <a:solidFill>
                  <a:srgbClr val="2C2C2C"/>
                </a:solidFill>
                <a:latin typeface="Times New Roman"/>
                <a:cs typeface="Times New Roman"/>
              </a:rPr>
              <a:t> </a:t>
            </a:r>
            <a:r>
              <a:rPr sz="2000" dirty="0">
                <a:solidFill>
                  <a:srgbClr val="2C2C2C"/>
                </a:solidFill>
                <a:latin typeface="Cambria"/>
                <a:cs typeface="Cambria"/>
              </a:rPr>
              <a:t>of</a:t>
            </a:r>
            <a:r>
              <a:rPr sz="2000" spc="55" dirty="0">
                <a:solidFill>
                  <a:srgbClr val="2C2C2C"/>
                </a:solidFill>
                <a:latin typeface="Times New Roman"/>
                <a:cs typeface="Times New Roman"/>
              </a:rPr>
              <a:t> </a:t>
            </a:r>
            <a:r>
              <a:rPr sz="2000" spc="95" dirty="0">
                <a:solidFill>
                  <a:srgbClr val="2C2C2C"/>
                </a:solidFill>
                <a:latin typeface="Cambria"/>
                <a:cs typeface="Cambria"/>
              </a:rPr>
              <a:t>data</a:t>
            </a:r>
            <a:r>
              <a:rPr sz="2000" spc="40" dirty="0">
                <a:solidFill>
                  <a:srgbClr val="2C2C2C"/>
                </a:solidFill>
                <a:latin typeface="Times New Roman"/>
                <a:cs typeface="Times New Roman"/>
              </a:rPr>
              <a:t> </a:t>
            </a:r>
            <a:r>
              <a:rPr sz="2000" spc="45" dirty="0">
                <a:solidFill>
                  <a:srgbClr val="2C2C2C"/>
                </a:solidFill>
                <a:latin typeface="Cambria"/>
                <a:cs typeface="Cambria"/>
              </a:rPr>
              <a:t>is</a:t>
            </a:r>
            <a:r>
              <a:rPr sz="2000" spc="45" dirty="0">
                <a:solidFill>
                  <a:srgbClr val="2C2C2C"/>
                </a:solidFill>
                <a:latin typeface="Times New Roman"/>
                <a:cs typeface="Times New Roman"/>
              </a:rPr>
              <a:t> </a:t>
            </a:r>
            <a:r>
              <a:rPr sz="2000" dirty="0">
                <a:solidFill>
                  <a:srgbClr val="2C2C2C"/>
                </a:solidFill>
                <a:latin typeface="Cambria"/>
                <a:cs typeface="Cambria"/>
              </a:rPr>
              <a:t>stored,</a:t>
            </a:r>
            <a:r>
              <a:rPr sz="2000" spc="105" dirty="0">
                <a:solidFill>
                  <a:srgbClr val="2C2C2C"/>
                </a:solidFill>
                <a:latin typeface="Times New Roman"/>
                <a:cs typeface="Times New Roman"/>
              </a:rPr>
              <a:t> </a:t>
            </a:r>
            <a:r>
              <a:rPr sz="2000" dirty="0">
                <a:solidFill>
                  <a:srgbClr val="2C2C2C"/>
                </a:solidFill>
                <a:latin typeface="Cambria"/>
                <a:cs typeface="Cambria"/>
              </a:rPr>
              <a:t>so</a:t>
            </a:r>
            <a:r>
              <a:rPr sz="2000" spc="125" dirty="0">
                <a:solidFill>
                  <a:srgbClr val="2C2C2C"/>
                </a:solidFill>
                <a:latin typeface="Times New Roman"/>
                <a:cs typeface="Times New Roman"/>
              </a:rPr>
              <a:t> </a:t>
            </a:r>
            <a:r>
              <a:rPr sz="2000" dirty="0">
                <a:solidFill>
                  <a:srgbClr val="2C2C2C"/>
                </a:solidFill>
                <a:latin typeface="Cambria"/>
                <a:cs typeface="Cambria"/>
              </a:rPr>
              <a:t>before</a:t>
            </a:r>
            <a:r>
              <a:rPr sz="2000" spc="105" dirty="0">
                <a:solidFill>
                  <a:srgbClr val="2C2C2C"/>
                </a:solidFill>
                <a:latin typeface="Times New Roman"/>
                <a:cs typeface="Times New Roman"/>
              </a:rPr>
              <a:t> </a:t>
            </a:r>
            <a:r>
              <a:rPr sz="2000" spc="85" dirty="0">
                <a:solidFill>
                  <a:srgbClr val="2C2C2C"/>
                </a:solidFill>
                <a:latin typeface="Cambria"/>
                <a:cs typeface="Cambria"/>
              </a:rPr>
              <a:t>assigning</a:t>
            </a:r>
            <a:r>
              <a:rPr sz="2000" spc="95" dirty="0">
                <a:solidFill>
                  <a:srgbClr val="2C2C2C"/>
                </a:solidFill>
                <a:latin typeface="Times New Roman"/>
                <a:cs typeface="Times New Roman"/>
              </a:rPr>
              <a:t> </a:t>
            </a:r>
            <a:r>
              <a:rPr sz="2000" spc="135" dirty="0">
                <a:solidFill>
                  <a:srgbClr val="2C2C2C"/>
                </a:solidFill>
                <a:latin typeface="Cambria"/>
                <a:cs typeface="Cambria"/>
              </a:rPr>
              <a:t>a</a:t>
            </a:r>
            <a:r>
              <a:rPr sz="2000" spc="145" dirty="0">
                <a:solidFill>
                  <a:srgbClr val="2C2C2C"/>
                </a:solidFill>
                <a:latin typeface="Times New Roman"/>
                <a:cs typeface="Times New Roman"/>
              </a:rPr>
              <a:t> </a:t>
            </a:r>
            <a:r>
              <a:rPr sz="2000" spc="90" dirty="0">
                <a:solidFill>
                  <a:srgbClr val="2C2C2C"/>
                </a:solidFill>
                <a:latin typeface="Cambria"/>
                <a:cs typeface="Cambria"/>
              </a:rPr>
              <a:t>value,</a:t>
            </a:r>
            <a:r>
              <a:rPr sz="2000" spc="95" dirty="0">
                <a:solidFill>
                  <a:srgbClr val="2C2C2C"/>
                </a:solidFill>
                <a:latin typeface="Times New Roman"/>
                <a:cs typeface="Times New Roman"/>
              </a:rPr>
              <a:t> </a:t>
            </a:r>
            <a:r>
              <a:rPr sz="2000" spc="70" dirty="0">
                <a:solidFill>
                  <a:srgbClr val="2C2C2C"/>
                </a:solidFill>
                <a:latin typeface="Cambria"/>
                <a:cs typeface="Cambria"/>
              </a:rPr>
              <a:t>variables</a:t>
            </a:r>
            <a:r>
              <a:rPr sz="2000" spc="85" dirty="0">
                <a:solidFill>
                  <a:srgbClr val="2C2C2C"/>
                </a:solidFill>
                <a:latin typeface="Times New Roman"/>
                <a:cs typeface="Times New Roman"/>
              </a:rPr>
              <a:t> </a:t>
            </a:r>
            <a:r>
              <a:rPr sz="2000" dirty="0">
                <a:solidFill>
                  <a:srgbClr val="2C2C2C"/>
                </a:solidFill>
                <a:latin typeface="Cambria"/>
                <a:cs typeface="Cambria"/>
              </a:rPr>
              <a:t>do</a:t>
            </a:r>
            <a:r>
              <a:rPr sz="2000" spc="135" dirty="0">
                <a:solidFill>
                  <a:srgbClr val="2C2C2C"/>
                </a:solidFill>
                <a:latin typeface="Times New Roman"/>
                <a:cs typeface="Times New Roman"/>
              </a:rPr>
              <a:t> </a:t>
            </a:r>
            <a:r>
              <a:rPr sz="2000" dirty="0">
                <a:solidFill>
                  <a:srgbClr val="2C2C2C"/>
                </a:solidFill>
                <a:latin typeface="Cambria"/>
                <a:cs typeface="Cambria"/>
              </a:rPr>
              <a:t>not</a:t>
            </a:r>
            <a:r>
              <a:rPr sz="2000" spc="125" dirty="0">
                <a:solidFill>
                  <a:srgbClr val="2C2C2C"/>
                </a:solidFill>
                <a:latin typeface="Times New Roman"/>
                <a:cs typeface="Times New Roman"/>
              </a:rPr>
              <a:t> </a:t>
            </a:r>
            <a:r>
              <a:rPr sz="2000" dirty="0">
                <a:solidFill>
                  <a:srgbClr val="2C2C2C"/>
                </a:solidFill>
                <a:latin typeface="Cambria"/>
                <a:cs typeface="Cambria"/>
              </a:rPr>
              <a:t>need</a:t>
            </a:r>
            <a:r>
              <a:rPr sz="2000" spc="110" dirty="0">
                <a:solidFill>
                  <a:srgbClr val="2C2C2C"/>
                </a:solidFill>
                <a:latin typeface="Times New Roman"/>
                <a:cs typeface="Times New Roman"/>
              </a:rPr>
              <a:t> </a:t>
            </a:r>
            <a:r>
              <a:rPr sz="2000" spc="-25" dirty="0">
                <a:solidFill>
                  <a:srgbClr val="2C2C2C"/>
                </a:solidFill>
                <a:latin typeface="Cambria"/>
                <a:cs typeface="Cambria"/>
              </a:rPr>
              <a:t>to</a:t>
            </a:r>
            <a:r>
              <a:rPr sz="2000" spc="-25" dirty="0">
                <a:solidFill>
                  <a:srgbClr val="2C2C2C"/>
                </a:solidFill>
                <a:latin typeface="Times New Roman"/>
                <a:cs typeface="Times New Roman"/>
              </a:rPr>
              <a:t> </a:t>
            </a:r>
            <a:r>
              <a:rPr sz="2000" dirty="0">
                <a:solidFill>
                  <a:srgbClr val="2C2C2C"/>
                </a:solidFill>
                <a:latin typeface="Cambria"/>
                <a:cs typeface="Cambria"/>
              </a:rPr>
              <a:t>be</a:t>
            </a:r>
            <a:r>
              <a:rPr sz="2000" spc="85" dirty="0">
                <a:solidFill>
                  <a:srgbClr val="2C2C2C"/>
                </a:solidFill>
                <a:latin typeface="Times New Roman"/>
                <a:cs typeface="Times New Roman"/>
              </a:rPr>
              <a:t> </a:t>
            </a:r>
            <a:r>
              <a:rPr sz="2000" spc="45" dirty="0">
                <a:solidFill>
                  <a:srgbClr val="2C2C2C"/>
                </a:solidFill>
                <a:latin typeface="Cambria"/>
                <a:cs typeface="Cambria"/>
              </a:rPr>
              <a:t>declared.</a:t>
            </a:r>
            <a:endParaRPr sz="2000">
              <a:latin typeface="Cambria"/>
              <a:cs typeface="Cambria"/>
            </a:endParaRPr>
          </a:p>
          <a:p>
            <a:pPr marL="287020" marR="89535" indent="-274955">
              <a:lnSpc>
                <a:spcPct val="80100"/>
              </a:lnSpc>
              <a:spcBef>
                <a:spcPts val="615"/>
              </a:spcBef>
              <a:buClr>
                <a:srgbClr val="FE8537"/>
              </a:buClr>
              <a:buSzPct val="70000"/>
              <a:buFont typeface="Wingdings"/>
              <a:buChar char=""/>
              <a:tabLst>
                <a:tab pos="287020" algn="l"/>
              </a:tabLst>
            </a:pPr>
            <a:r>
              <a:rPr sz="2000" spc="125" dirty="0">
                <a:solidFill>
                  <a:srgbClr val="2C2C2C"/>
                </a:solidFill>
                <a:latin typeface="Cambria"/>
                <a:cs typeface="Cambria"/>
              </a:rPr>
              <a:t>Usually,</a:t>
            </a:r>
            <a:r>
              <a:rPr sz="2000" spc="20" dirty="0">
                <a:solidFill>
                  <a:srgbClr val="2C2C2C"/>
                </a:solidFill>
                <a:latin typeface="Times New Roman"/>
                <a:cs typeface="Times New Roman"/>
              </a:rPr>
              <a:t> </a:t>
            </a:r>
            <a:r>
              <a:rPr sz="2000" spc="90" dirty="0">
                <a:solidFill>
                  <a:srgbClr val="2C2C2C"/>
                </a:solidFill>
                <a:latin typeface="Cambria"/>
                <a:cs typeface="Cambria"/>
              </a:rPr>
              <a:t>in</a:t>
            </a:r>
            <a:r>
              <a:rPr sz="2000" spc="60" dirty="0">
                <a:solidFill>
                  <a:srgbClr val="2C2C2C"/>
                </a:solidFill>
                <a:latin typeface="Times New Roman"/>
                <a:cs typeface="Times New Roman"/>
              </a:rPr>
              <a:t> </a:t>
            </a:r>
            <a:r>
              <a:rPr sz="2000" spc="105" dirty="0">
                <a:solidFill>
                  <a:srgbClr val="2C2C2C"/>
                </a:solidFill>
                <a:latin typeface="Cambria"/>
                <a:cs typeface="Cambria"/>
              </a:rPr>
              <a:t>all</a:t>
            </a:r>
            <a:r>
              <a:rPr sz="2000" spc="30" dirty="0">
                <a:solidFill>
                  <a:srgbClr val="2C2C2C"/>
                </a:solidFill>
                <a:latin typeface="Times New Roman"/>
                <a:cs typeface="Times New Roman"/>
              </a:rPr>
              <a:t> </a:t>
            </a:r>
            <a:r>
              <a:rPr sz="2000" spc="65" dirty="0">
                <a:solidFill>
                  <a:srgbClr val="2C2C2C"/>
                </a:solidFill>
                <a:latin typeface="Cambria"/>
                <a:cs typeface="Cambria"/>
              </a:rPr>
              <a:t>programming</a:t>
            </a:r>
            <a:r>
              <a:rPr sz="2000" spc="35" dirty="0">
                <a:solidFill>
                  <a:srgbClr val="2C2C2C"/>
                </a:solidFill>
                <a:latin typeface="Times New Roman"/>
                <a:cs typeface="Times New Roman"/>
              </a:rPr>
              <a:t> </a:t>
            </a:r>
            <a:r>
              <a:rPr sz="2000" spc="90" dirty="0">
                <a:solidFill>
                  <a:srgbClr val="2C2C2C"/>
                </a:solidFill>
                <a:latin typeface="Cambria"/>
                <a:cs typeface="Cambria"/>
              </a:rPr>
              <a:t>languages,</a:t>
            </a:r>
            <a:r>
              <a:rPr sz="2000" spc="25" dirty="0">
                <a:solidFill>
                  <a:srgbClr val="2C2C2C"/>
                </a:solidFill>
                <a:latin typeface="Times New Roman"/>
                <a:cs typeface="Times New Roman"/>
              </a:rPr>
              <a:t> </a:t>
            </a:r>
            <a:r>
              <a:rPr sz="2000" spc="75" dirty="0">
                <a:solidFill>
                  <a:srgbClr val="2C2C2C"/>
                </a:solidFill>
                <a:latin typeface="Cambria"/>
                <a:cs typeface="Cambria"/>
              </a:rPr>
              <a:t>equal</a:t>
            </a:r>
            <a:r>
              <a:rPr sz="2000" spc="40" dirty="0">
                <a:solidFill>
                  <a:srgbClr val="2C2C2C"/>
                </a:solidFill>
                <a:latin typeface="Times New Roman"/>
                <a:cs typeface="Times New Roman"/>
              </a:rPr>
              <a:t> </a:t>
            </a:r>
            <a:r>
              <a:rPr sz="2000" spc="75" dirty="0">
                <a:solidFill>
                  <a:srgbClr val="2C2C2C"/>
                </a:solidFill>
                <a:latin typeface="Cambria"/>
                <a:cs typeface="Cambria"/>
              </a:rPr>
              <a:t>sign</a:t>
            </a:r>
            <a:r>
              <a:rPr sz="2000" spc="85" dirty="0">
                <a:solidFill>
                  <a:srgbClr val="2C2C2C"/>
                </a:solidFill>
                <a:latin typeface="Times New Roman"/>
                <a:cs typeface="Times New Roman"/>
              </a:rPr>
              <a:t> </a:t>
            </a:r>
            <a:r>
              <a:rPr sz="2000" spc="100" dirty="0">
                <a:latin typeface="Cambria"/>
                <a:cs typeface="Cambria"/>
              </a:rPr>
              <a:t>=</a:t>
            </a:r>
            <a:r>
              <a:rPr sz="2000" spc="50" dirty="0">
                <a:latin typeface="Times New Roman"/>
                <a:cs typeface="Times New Roman"/>
              </a:rPr>
              <a:t> </a:t>
            </a:r>
            <a:r>
              <a:rPr sz="2000" spc="45" dirty="0">
                <a:solidFill>
                  <a:srgbClr val="2C2C2C"/>
                </a:solidFill>
                <a:latin typeface="Cambria"/>
                <a:cs typeface="Cambria"/>
              </a:rPr>
              <a:t>is</a:t>
            </a:r>
            <a:r>
              <a:rPr sz="2000" spc="45" dirty="0">
                <a:solidFill>
                  <a:srgbClr val="2C2C2C"/>
                </a:solidFill>
                <a:latin typeface="Times New Roman"/>
                <a:cs typeface="Times New Roman"/>
              </a:rPr>
              <a:t> </a:t>
            </a:r>
            <a:r>
              <a:rPr sz="2000" spc="55" dirty="0">
                <a:solidFill>
                  <a:srgbClr val="2C2C2C"/>
                </a:solidFill>
                <a:latin typeface="Cambria"/>
                <a:cs typeface="Cambria"/>
              </a:rPr>
              <a:t>used</a:t>
            </a:r>
            <a:r>
              <a:rPr sz="2000" spc="55" dirty="0">
                <a:solidFill>
                  <a:srgbClr val="2C2C2C"/>
                </a:solidFill>
                <a:latin typeface="Times New Roman"/>
                <a:cs typeface="Times New Roman"/>
              </a:rPr>
              <a:t> </a:t>
            </a:r>
            <a:r>
              <a:rPr sz="2000" dirty="0">
                <a:solidFill>
                  <a:srgbClr val="2C2C2C"/>
                </a:solidFill>
                <a:latin typeface="Cambria"/>
                <a:cs typeface="Cambria"/>
              </a:rPr>
              <a:t>to</a:t>
            </a:r>
            <a:r>
              <a:rPr sz="2000" spc="50" dirty="0">
                <a:solidFill>
                  <a:srgbClr val="2C2C2C"/>
                </a:solidFill>
                <a:latin typeface="Times New Roman"/>
                <a:cs typeface="Times New Roman"/>
              </a:rPr>
              <a:t> </a:t>
            </a:r>
            <a:r>
              <a:rPr sz="2000" spc="85" dirty="0">
                <a:solidFill>
                  <a:srgbClr val="2C2C2C"/>
                </a:solidFill>
                <a:latin typeface="Cambria"/>
                <a:cs typeface="Cambria"/>
              </a:rPr>
              <a:t>assign</a:t>
            </a:r>
            <a:r>
              <a:rPr sz="2000" spc="35" dirty="0">
                <a:solidFill>
                  <a:srgbClr val="2C2C2C"/>
                </a:solidFill>
                <a:latin typeface="Times New Roman"/>
                <a:cs typeface="Times New Roman"/>
              </a:rPr>
              <a:t> </a:t>
            </a:r>
            <a:r>
              <a:rPr sz="2000" spc="80" dirty="0">
                <a:solidFill>
                  <a:srgbClr val="2C2C2C"/>
                </a:solidFill>
                <a:latin typeface="Cambria"/>
                <a:cs typeface="Cambria"/>
              </a:rPr>
              <a:t>values</a:t>
            </a:r>
            <a:r>
              <a:rPr sz="2000" spc="40" dirty="0">
                <a:solidFill>
                  <a:srgbClr val="2C2C2C"/>
                </a:solidFill>
                <a:latin typeface="Times New Roman"/>
                <a:cs typeface="Times New Roman"/>
              </a:rPr>
              <a:t> </a:t>
            </a:r>
            <a:r>
              <a:rPr sz="2000" dirty="0">
                <a:solidFill>
                  <a:srgbClr val="2C2C2C"/>
                </a:solidFill>
                <a:latin typeface="Cambria"/>
                <a:cs typeface="Cambria"/>
              </a:rPr>
              <a:t>to</a:t>
            </a:r>
            <a:r>
              <a:rPr sz="2000" spc="50" dirty="0">
                <a:solidFill>
                  <a:srgbClr val="2C2C2C"/>
                </a:solidFill>
                <a:latin typeface="Times New Roman"/>
                <a:cs typeface="Times New Roman"/>
              </a:rPr>
              <a:t> </a:t>
            </a:r>
            <a:r>
              <a:rPr sz="2000" spc="135" dirty="0">
                <a:solidFill>
                  <a:srgbClr val="2C2C2C"/>
                </a:solidFill>
                <a:latin typeface="Cambria"/>
                <a:cs typeface="Cambria"/>
              </a:rPr>
              <a:t>a</a:t>
            </a:r>
            <a:r>
              <a:rPr sz="2000" spc="45" dirty="0">
                <a:solidFill>
                  <a:srgbClr val="2C2C2C"/>
                </a:solidFill>
                <a:latin typeface="Times New Roman"/>
                <a:cs typeface="Times New Roman"/>
              </a:rPr>
              <a:t> </a:t>
            </a:r>
            <a:r>
              <a:rPr sz="2000" spc="85" dirty="0">
                <a:solidFill>
                  <a:srgbClr val="2C2C2C"/>
                </a:solidFill>
                <a:latin typeface="Cambria"/>
                <a:cs typeface="Cambria"/>
              </a:rPr>
              <a:t>variable.</a:t>
            </a:r>
            <a:r>
              <a:rPr sz="2000" spc="15" dirty="0">
                <a:solidFill>
                  <a:srgbClr val="2C2C2C"/>
                </a:solidFill>
                <a:latin typeface="Times New Roman"/>
                <a:cs typeface="Times New Roman"/>
              </a:rPr>
              <a:t> </a:t>
            </a:r>
            <a:r>
              <a:rPr sz="2000" spc="130" dirty="0">
                <a:solidFill>
                  <a:srgbClr val="2C2C2C"/>
                </a:solidFill>
                <a:latin typeface="Cambria"/>
                <a:cs typeface="Cambria"/>
              </a:rPr>
              <a:t>It</a:t>
            </a:r>
            <a:r>
              <a:rPr sz="2000" spc="45" dirty="0">
                <a:solidFill>
                  <a:srgbClr val="2C2C2C"/>
                </a:solidFill>
                <a:latin typeface="Times New Roman"/>
                <a:cs typeface="Times New Roman"/>
              </a:rPr>
              <a:t> </a:t>
            </a:r>
            <a:r>
              <a:rPr sz="2000" spc="85" dirty="0">
                <a:solidFill>
                  <a:srgbClr val="2C2C2C"/>
                </a:solidFill>
                <a:latin typeface="Cambria"/>
                <a:cs typeface="Cambria"/>
              </a:rPr>
              <a:t>assigns</a:t>
            </a:r>
            <a:r>
              <a:rPr sz="2000" spc="40" dirty="0">
                <a:solidFill>
                  <a:srgbClr val="2C2C2C"/>
                </a:solidFill>
                <a:latin typeface="Times New Roman"/>
                <a:cs typeface="Times New Roman"/>
              </a:rPr>
              <a:t> </a:t>
            </a:r>
            <a:r>
              <a:rPr sz="2000" spc="80" dirty="0">
                <a:solidFill>
                  <a:srgbClr val="2C2C2C"/>
                </a:solidFill>
                <a:latin typeface="Cambria"/>
                <a:cs typeface="Cambria"/>
              </a:rPr>
              <a:t>the</a:t>
            </a:r>
            <a:r>
              <a:rPr sz="2000" spc="50" dirty="0">
                <a:solidFill>
                  <a:srgbClr val="2C2C2C"/>
                </a:solidFill>
                <a:latin typeface="Times New Roman"/>
                <a:cs typeface="Times New Roman"/>
              </a:rPr>
              <a:t> </a:t>
            </a:r>
            <a:r>
              <a:rPr sz="2000" spc="80" dirty="0">
                <a:solidFill>
                  <a:srgbClr val="2C2C2C"/>
                </a:solidFill>
                <a:latin typeface="Cambria"/>
                <a:cs typeface="Cambria"/>
              </a:rPr>
              <a:t>values</a:t>
            </a:r>
            <a:r>
              <a:rPr sz="2000" spc="25" dirty="0">
                <a:solidFill>
                  <a:srgbClr val="2C2C2C"/>
                </a:solidFill>
                <a:latin typeface="Times New Roman"/>
                <a:cs typeface="Times New Roman"/>
              </a:rPr>
              <a:t> </a:t>
            </a:r>
            <a:r>
              <a:rPr sz="2000" spc="-25" dirty="0">
                <a:solidFill>
                  <a:srgbClr val="2C2C2C"/>
                </a:solidFill>
                <a:latin typeface="Cambria"/>
                <a:cs typeface="Cambria"/>
              </a:rPr>
              <a:t>of</a:t>
            </a:r>
            <a:r>
              <a:rPr sz="2000" spc="-25" dirty="0">
                <a:solidFill>
                  <a:srgbClr val="2C2C2C"/>
                </a:solidFill>
                <a:latin typeface="Times New Roman"/>
                <a:cs typeface="Times New Roman"/>
              </a:rPr>
              <a:t> </a:t>
            </a:r>
            <a:r>
              <a:rPr sz="2000" spc="80" dirty="0">
                <a:solidFill>
                  <a:srgbClr val="2C2C2C"/>
                </a:solidFill>
                <a:latin typeface="Cambria"/>
                <a:cs typeface="Cambria"/>
              </a:rPr>
              <a:t>the</a:t>
            </a:r>
            <a:r>
              <a:rPr sz="2000" spc="90" dirty="0">
                <a:solidFill>
                  <a:srgbClr val="2C2C2C"/>
                </a:solidFill>
                <a:latin typeface="Times New Roman"/>
                <a:cs typeface="Times New Roman"/>
              </a:rPr>
              <a:t> </a:t>
            </a:r>
            <a:r>
              <a:rPr sz="2000" spc="80" dirty="0">
                <a:solidFill>
                  <a:srgbClr val="2C2C2C"/>
                </a:solidFill>
                <a:latin typeface="Cambria"/>
                <a:cs typeface="Cambria"/>
              </a:rPr>
              <a:t>right</a:t>
            </a:r>
            <a:r>
              <a:rPr sz="2000" spc="75" dirty="0">
                <a:solidFill>
                  <a:srgbClr val="2C2C2C"/>
                </a:solidFill>
                <a:latin typeface="Times New Roman"/>
                <a:cs typeface="Times New Roman"/>
              </a:rPr>
              <a:t> </a:t>
            </a:r>
            <a:r>
              <a:rPr sz="2000" spc="50" dirty="0">
                <a:solidFill>
                  <a:srgbClr val="2C2C2C"/>
                </a:solidFill>
                <a:latin typeface="Cambria"/>
                <a:cs typeface="Cambria"/>
              </a:rPr>
              <a:t>side</a:t>
            </a:r>
            <a:r>
              <a:rPr sz="2000" spc="75" dirty="0">
                <a:solidFill>
                  <a:srgbClr val="2C2C2C"/>
                </a:solidFill>
                <a:latin typeface="Times New Roman"/>
                <a:cs typeface="Times New Roman"/>
              </a:rPr>
              <a:t> </a:t>
            </a:r>
            <a:r>
              <a:rPr sz="2000" dirty="0">
                <a:solidFill>
                  <a:srgbClr val="2C2C2C"/>
                </a:solidFill>
                <a:latin typeface="Cambria"/>
                <a:cs typeface="Cambria"/>
              </a:rPr>
              <a:t>operand</a:t>
            </a:r>
            <a:r>
              <a:rPr sz="2000" spc="75" dirty="0">
                <a:solidFill>
                  <a:srgbClr val="2C2C2C"/>
                </a:solidFill>
                <a:latin typeface="Times New Roman"/>
                <a:cs typeface="Times New Roman"/>
              </a:rPr>
              <a:t> </a:t>
            </a:r>
            <a:r>
              <a:rPr sz="2000" dirty="0">
                <a:solidFill>
                  <a:srgbClr val="2C2C2C"/>
                </a:solidFill>
                <a:latin typeface="Cambria"/>
                <a:cs typeface="Cambria"/>
              </a:rPr>
              <a:t>to</a:t>
            </a:r>
            <a:r>
              <a:rPr sz="2000" spc="90" dirty="0">
                <a:solidFill>
                  <a:srgbClr val="2C2C2C"/>
                </a:solidFill>
                <a:latin typeface="Times New Roman"/>
                <a:cs typeface="Times New Roman"/>
              </a:rPr>
              <a:t> </a:t>
            </a:r>
            <a:r>
              <a:rPr sz="2000" spc="80" dirty="0">
                <a:solidFill>
                  <a:srgbClr val="2C2C2C"/>
                </a:solidFill>
                <a:latin typeface="Cambria"/>
                <a:cs typeface="Cambria"/>
              </a:rPr>
              <a:t>the</a:t>
            </a:r>
            <a:r>
              <a:rPr sz="2000" spc="95" dirty="0">
                <a:solidFill>
                  <a:srgbClr val="2C2C2C"/>
                </a:solidFill>
                <a:latin typeface="Times New Roman"/>
                <a:cs typeface="Times New Roman"/>
              </a:rPr>
              <a:t> </a:t>
            </a:r>
            <a:r>
              <a:rPr sz="2000" spc="65" dirty="0">
                <a:solidFill>
                  <a:srgbClr val="2C2C2C"/>
                </a:solidFill>
                <a:latin typeface="Cambria"/>
                <a:cs typeface="Cambria"/>
              </a:rPr>
              <a:t>left</a:t>
            </a:r>
            <a:r>
              <a:rPr sz="2000" spc="65" dirty="0">
                <a:solidFill>
                  <a:srgbClr val="2C2C2C"/>
                </a:solidFill>
                <a:latin typeface="Times New Roman"/>
                <a:cs typeface="Times New Roman"/>
              </a:rPr>
              <a:t> </a:t>
            </a:r>
            <a:r>
              <a:rPr sz="2000" spc="50" dirty="0">
                <a:solidFill>
                  <a:srgbClr val="2C2C2C"/>
                </a:solidFill>
                <a:latin typeface="Cambria"/>
                <a:cs typeface="Cambria"/>
              </a:rPr>
              <a:t>side</a:t>
            </a:r>
            <a:r>
              <a:rPr sz="2000" spc="75" dirty="0">
                <a:solidFill>
                  <a:srgbClr val="2C2C2C"/>
                </a:solidFill>
                <a:latin typeface="Times New Roman"/>
                <a:cs typeface="Times New Roman"/>
              </a:rPr>
              <a:t> </a:t>
            </a:r>
            <a:r>
              <a:rPr sz="2000" spc="40" dirty="0">
                <a:solidFill>
                  <a:srgbClr val="2C2C2C"/>
                </a:solidFill>
                <a:latin typeface="Cambria"/>
                <a:cs typeface="Cambria"/>
              </a:rPr>
              <a:t>operand.</a:t>
            </a:r>
            <a:endParaRPr sz="2000">
              <a:latin typeface="Cambria"/>
              <a:cs typeface="Cambria"/>
            </a:endParaRPr>
          </a:p>
          <a:p>
            <a:pPr marL="287020" marR="975994" indent="-274955">
              <a:lnSpc>
                <a:spcPts val="1920"/>
              </a:lnSpc>
              <a:spcBef>
                <a:spcPts val="585"/>
              </a:spcBef>
              <a:buClr>
                <a:srgbClr val="FE8537"/>
              </a:buClr>
              <a:buSzPct val="70000"/>
              <a:buFont typeface="Wingdings"/>
              <a:buChar char=""/>
              <a:tabLst>
                <a:tab pos="287020" algn="l"/>
              </a:tabLst>
            </a:pPr>
            <a:r>
              <a:rPr sz="2000" spc="95" dirty="0">
                <a:solidFill>
                  <a:srgbClr val="2C2C2C"/>
                </a:solidFill>
                <a:latin typeface="Cambria"/>
                <a:cs typeface="Cambria"/>
              </a:rPr>
              <a:t>The</a:t>
            </a:r>
            <a:r>
              <a:rPr sz="2000" spc="110" dirty="0">
                <a:solidFill>
                  <a:srgbClr val="2C2C2C"/>
                </a:solidFill>
                <a:latin typeface="Times New Roman"/>
                <a:cs typeface="Times New Roman"/>
              </a:rPr>
              <a:t> </a:t>
            </a:r>
            <a:r>
              <a:rPr sz="2000" spc="65" dirty="0">
                <a:solidFill>
                  <a:srgbClr val="2C2C2C"/>
                </a:solidFill>
                <a:latin typeface="Cambria"/>
                <a:cs typeface="Cambria"/>
              </a:rPr>
              <a:t>left</a:t>
            </a:r>
            <a:r>
              <a:rPr sz="2000" spc="70" dirty="0">
                <a:solidFill>
                  <a:srgbClr val="2C2C2C"/>
                </a:solidFill>
                <a:latin typeface="Times New Roman"/>
                <a:cs typeface="Times New Roman"/>
              </a:rPr>
              <a:t> </a:t>
            </a:r>
            <a:r>
              <a:rPr sz="2000" spc="50" dirty="0">
                <a:solidFill>
                  <a:srgbClr val="2C2C2C"/>
                </a:solidFill>
                <a:latin typeface="Cambria"/>
                <a:cs typeface="Cambria"/>
              </a:rPr>
              <a:t>side</a:t>
            </a:r>
            <a:r>
              <a:rPr sz="2000" spc="85" dirty="0">
                <a:solidFill>
                  <a:srgbClr val="2C2C2C"/>
                </a:solidFill>
                <a:latin typeface="Times New Roman"/>
                <a:cs typeface="Times New Roman"/>
              </a:rPr>
              <a:t> </a:t>
            </a:r>
            <a:r>
              <a:rPr sz="2000" dirty="0">
                <a:solidFill>
                  <a:srgbClr val="2C2C2C"/>
                </a:solidFill>
                <a:latin typeface="Cambria"/>
                <a:cs typeface="Cambria"/>
              </a:rPr>
              <a:t>operand</a:t>
            </a:r>
            <a:r>
              <a:rPr sz="2000" spc="80" dirty="0">
                <a:solidFill>
                  <a:srgbClr val="2C2C2C"/>
                </a:solidFill>
                <a:latin typeface="Times New Roman"/>
                <a:cs typeface="Times New Roman"/>
              </a:rPr>
              <a:t> </a:t>
            </a:r>
            <a:r>
              <a:rPr sz="2000" dirty="0">
                <a:solidFill>
                  <a:srgbClr val="2C2C2C"/>
                </a:solidFill>
                <a:latin typeface="Cambria"/>
                <a:cs typeface="Cambria"/>
              </a:rPr>
              <a:t>of</a:t>
            </a:r>
            <a:r>
              <a:rPr sz="2000" spc="90" dirty="0">
                <a:solidFill>
                  <a:srgbClr val="2C2C2C"/>
                </a:solidFill>
                <a:latin typeface="Times New Roman"/>
                <a:cs typeface="Times New Roman"/>
              </a:rPr>
              <a:t> </a:t>
            </a:r>
            <a:r>
              <a:rPr sz="2000" spc="100" dirty="0">
                <a:solidFill>
                  <a:srgbClr val="2C2C2C"/>
                </a:solidFill>
                <a:latin typeface="Cambria"/>
                <a:cs typeface="Cambria"/>
              </a:rPr>
              <a:t>=</a:t>
            </a:r>
            <a:r>
              <a:rPr sz="2000" spc="100" dirty="0">
                <a:solidFill>
                  <a:srgbClr val="2C2C2C"/>
                </a:solidFill>
                <a:latin typeface="Times New Roman"/>
                <a:cs typeface="Times New Roman"/>
              </a:rPr>
              <a:t> </a:t>
            </a:r>
            <a:r>
              <a:rPr sz="2000" dirty="0">
                <a:solidFill>
                  <a:srgbClr val="2C2C2C"/>
                </a:solidFill>
                <a:latin typeface="Cambria"/>
                <a:cs typeface="Cambria"/>
              </a:rPr>
              <a:t>operator</a:t>
            </a:r>
            <a:r>
              <a:rPr sz="2000" spc="70" dirty="0">
                <a:solidFill>
                  <a:srgbClr val="2C2C2C"/>
                </a:solidFill>
                <a:latin typeface="Times New Roman"/>
                <a:cs typeface="Times New Roman"/>
              </a:rPr>
              <a:t> </a:t>
            </a:r>
            <a:r>
              <a:rPr sz="2000" spc="70" dirty="0">
                <a:solidFill>
                  <a:srgbClr val="2C2C2C"/>
                </a:solidFill>
                <a:latin typeface="Cambria"/>
                <a:cs typeface="Cambria"/>
              </a:rPr>
              <a:t>is</a:t>
            </a:r>
            <a:r>
              <a:rPr sz="2000" spc="95" dirty="0">
                <a:solidFill>
                  <a:srgbClr val="2C2C2C"/>
                </a:solidFill>
                <a:latin typeface="Times New Roman"/>
                <a:cs typeface="Times New Roman"/>
              </a:rPr>
              <a:t> </a:t>
            </a:r>
            <a:r>
              <a:rPr sz="2000" spc="80" dirty="0">
                <a:solidFill>
                  <a:srgbClr val="2C2C2C"/>
                </a:solidFill>
                <a:latin typeface="Cambria"/>
                <a:cs typeface="Cambria"/>
              </a:rPr>
              <a:t>the</a:t>
            </a:r>
            <a:r>
              <a:rPr sz="2000" spc="100" dirty="0">
                <a:solidFill>
                  <a:srgbClr val="2C2C2C"/>
                </a:solidFill>
                <a:latin typeface="Times New Roman"/>
                <a:cs typeface="Times New Roman"/>
              </a:rPr>
              <a:t> </a:t>
            </a:r>
            <a:r>
              <a:rPr sz="2000" spc="90" dirty="0">
                <a:solidFill>
                  <a:srgbClr val="2C2C2C"/>
                </a:solidFill>
                <a:latin typeface="Cambria"/>
                <a:cs typeface="Cambria"/>
              </a:rPr>
              <a:t>name</a:t>
            </a:r>
            <a:r>
              <a:rPr sz="2000" spc="95" dirty="0">
                <a:solidFill>
                  <a:srgbClr val="2C2C2C"/>
                </a:solidFill>
                <a:latin typeface="Times New Roman"/>
                <a:cs typeface="Times New Roman"/>
              </a:rPr>
              <a:t> </a:t>
            </a:r>
            <a:r>
              <a:rPr sz="2000" dirty="0">
                <a:solidFill>
                  <a:srgbClr val="2C2C2C"/>
                </a:solidFill>
                <a:latin typeface="Cambria"/>
                <a:cs typeface="Cambria"/>
              </a:rPr>
              <a:t>of</a:t>
            </a:r>
            <a:r>
              <a:rPr sz="2000" spc="90" dirty="0">
                <a:solidFill>
                  <a:srgbClr val="2C2C2C"/>
                </a:solidFill>
                <a:latin typeface="Times New Roman"/>
                <a:cs typeface="Times New Roman"/>
              </a:rPr>
              <a:t> </a:t>
            </a:r>
            <a:r>
              <a:rPr sz="2000" spc="85" dirty="0">
                <a:solidFill>
                  <a:srgbClr val="2C2C2C"/>
                </a:solidFill>
                <a:latin typeface="Cambria"/>
                <a:cs typeface="Cambria"/>
              </a:rPr>
              <a:t>a</a:t>
            </a:r>
            <a:r>
              <a:rPr sz="2000" spc="85" dirty="0">
                <a:solidFill>
                  <a:srgbClr val="2C2C2C"/>
                </a:solidFill>
                <a:latin typeface="Times New Roman"/>
                <a:cs typeface="Times New Roman"/>
              </a:rPr>
              <a:t> </a:t>
            </a:r>
            <a:r>
              <a:rPr sz="2000" spc="80" dirty="0">
                <a:solidFill>
                  <a:srgbClr val="2C2C2C"/>
                </a:solidFill>
                <a:latin typeface="Cambria"/>
                <a:cs typeface="Cambria"/>
              </a:rPr>
              <a:t>variable,</a:t>
            </a:r>
            <a:r>
              <a:rPr sz="2000" spc="45" dirty="0">
                <a:solidFill>
                  <a:srgbClr val="2C2C2C"/>
                </a:solidFill>
                <a:latin typeface="Times New Roman"/>
                <a:cs typeface="Times New Roman"/>
              </a:rPr>
              <a:t> </a:t>
            </a:r>
            <a:r>
              <a:rPr sz="2000" spc="90" dirty="0">
                <a:solidFill>
                  <a:srgbClr val="2C2C2C"/>
                </a:solidFill>
                <a:latin typeface="Cambria"/>
                <a:cs typeface="Cambria"/>
              </a:rPr>
              <a:t>and</a:t>
            </a:r>
            <a:r>
              <a:rPr sz="2000" spc="90" dirty="0">
                <a:solidFill>
                  <a:srgbClr val="2C2C2C"/>
                </a:solidFill>
                <a:latin typeface="Times New Roman"/>
                <a:cs typeface="Times New Roman"/>
              </a:rPr>
              <a:t> </a:t>
            </a:r>
            <a:r>
              <a:rPr sz="2000" spc="80" dirty="0">
                <a:solidFill>
                  <a:srgbClr val="2C2C2C"/>
                </a:solidFill>
                <a:latin typeface="Cambria"/>
                <a:cs typeface="Cambria"/>
              </a:rPr>
              <a:t>the</a:t>
            </a:r>
            <a:r>
              <a:rPr sz="2000" spc="100" dirty="0">
                <a:solidFill>
                  <a:srgbClr val="2C2C2C"/>
                </a:solidFill>
                <a:latin typeface="Times New Roman"/>
                <a:cs typeface="Times New Roman"/>
              </a:rPr>
              <a:t> </a:t>
            </a:r>
            <a:r>
              <a:rPr sz="2000" spc="80" dirty="0">
                <a:solidFill>
                  <a:srgbClr val="2C2C2C"/>
                </a:solidFill>
                <a:latin typeface="Cambria"/>
                <a:cs typeface="Cambria"/>
              </a:rPr>
              <a:t>right</a:t>
            </a:r>
            <a:r>
              <a:rPr sz="2000" spc="75" dirty="0">
                <a:solidFill>
                  <a:srgbClr val="2C2C2C"/>
                </a:solidFill>
                <a:latin typeface="Times New Roman"/>
                <a:cs typeface="Times New Roman"/>
              </a:rPr>
              <a:t> </a:t>
            </a:r>
            <a:r>
              <a:rPr sz="2000" spc="50" dirty="0">
                <a:solidFill>
                  <a:srgbClr val="2C2C2C"/>
                </a:solidFill>
                <a:latin typeface="Cambria"/>
                <a:cs typeface="Cambria"/>
              </a:rPr>
              <a:t>side</a:t>
            </a:r>
            <a:r>
              <a:rPr sz="2000" spc="80" dirty="0">
                <a:solidFill>
                  <a:srgbClr val="2C2C2C"/>
                </a:solidFill>
                <a:latin typeface="Times New Roman"/>
                <a:cs typeface="Times New Roman"/>
              </a:rPr>
              <a:t> </a:t>
            </a:r>
            <a:r>
              <a:rPr sz="2000" dirty="0">
                <a:solidFill>
                  <a:srgbClr val="2C2C2C"/>
                </a:solidFill>
                <a:latin typeface="Cambria"/>
                <a:cs typeface="Cambria"/>
              </a:rPr>
              <a:t>operand</a:t>
            </a:r>
            <a:r>
              <a:rPr sz="2000" spc="80" dirty="0">
                <a:solidFill>
                  <a:srgbClr val="2C2C2C"/>
                </a:solidFill>
                <a:latin typeface="Times New Roman"/>
                <a:cs typeface="Times New Roman"/>
              </a:rPr>
              <a:t> </a:t>
            </a:r>
            <a:r>
              <a:rPr sz="2000" spc="70" dirty="0">
                <a:solidFill>
                  <a:srgbClr val="2C2C2C"/>
                </a:solidFill>
                <a:latin typeface="Cambria"/>
                <a:cs typeface="Cambria"/>
              </a:rPr>
              <a:t>is</a:t>
            </a:r>
            <a:r>
              <a:rPr sz="2000" spc="90" dirty="0">
                <a:solidFill>
                  <a:srgbClr val="2C2C2C"/>
                </a:solidFill>
                <a:latin typeface="Times New Roman"/>
                <a:cs typeface="Times New Roman"/>
              </a:rPr>
              <a:t> </a:t>
            </a:r>
            <a:r>
              <a:rPr sz="2000" spc="80" dirty="0">
                <a:solidFill>
                  <a:srgbClr val="2C2C2C"/>
                </a:solidFill>
                <a:latin typeface="Cambria"/>
                <a:cs typeface="Cambria"/>
              </a:rPr>
              <a:t>value.</a:t>
            </a:r>
            <a:endParaRPr sz="2000">
              <a:latin typeface="Cambria"/>
              <a:cs typeface="Cambria"/>
            </a:endParaRPr>
          </a:p>
          <a:p>
            <a:pPr marL="287020" indent="-274320">
              <a:lnSpc>
                <a:spcPct val="100000"/>
              </a:lnSpc>
              <a:spcBef>
                <a:spcPts val="135"/>
              </a:spcBef>
              <a:buClr>
                <a:srgbClr val="FE8537"/>
              </a:buClr>
              <a:buSzPct val="70000"/>
              <a:buFont typeface="Wingdings"/>
              <a:buChar char=""/>
              <a:tabLst>
                <a:tab pos="287020" algn="l"/>
              </a:tabLst>
            </a:pPr>
            <a:r>
              <a:rPr sz="2000" b="1" spc="125" dirty="0">
                <a:solidFill>
                  <a:srgbClr val="FF0000"/>
                </a:solidFill>
                <a:latin typeface="Cambria"/>
                <a:cs typeface="Cambria"/>
              </a:rPr>
              <a:t>Example:</a:t>
            </a:r>
            <a:endParaRPr sz="2000">
              <a:latin typeface="Cambria"/>
              <a:cs typeface="Cambria"/>
            </a:endParaRPr>
          </a:p>
        </p:txBody>
      </p:sp>
      <p:sp>
        <p:nvSpPr>
          <p:cNvPr id="10" name="object 10"/>
          <p:cNvSpPr txBox="1"/>
          <p:nvPr/>
        </p:nvSpPr>
        <p:spPr>
          <a:xfrm>
            <a:off x="535940" y="4830316"/>
            <a:ext cx="1448435" cy="1291590"/>
          </a:xfrm>
          <a:prstGeom prst="rect">
            <a:avLst/>
          </a:prstGeom>
        </p:spPr>
        <p:txBody>
          <a:bodyPr vert="horz" wrap="square" lIns="0" tIns="13335" rIns="0" bIns="0" rtlCol="0">
            <a:spAutoFit/>
          </a:bodyPr>
          <a:lstStyle/>
          <a:p>
            <a:pPr marL="12700">
              <a:lnSpc>
                <a:spcPct val="100000"/>
              </a:lnSpc>
              <a:spcBef>
                <a:spcPts val="105"/>
              </a:spcBef>
            </a:pPr>
            <a:r>
              <a:rPr sz="2000" b="1" spc="229" dirty="0">
                <a:solidFill>
                  <a:srgbClr val="FF0000"/>
                </a:solidFill>
                <a:latin typeface="Cambria"/>
                <a:cs typeface="Cambria"/>
              </a:rPr>
              <a:t>OUTPUT</a:t>
            </a:r>
            <a:endParaRPr sz="2000">
              <a:latin typeface="Cambria"/>
              <a:cs typeface="Cambria"/>
            </a:endParaRPr>
          </a:p>
          <a:p>
            <a:pPr marL="12700" marR="5080">
              <a:lnSpc>
                <a:spcPct val="105000"/>
              </a:lnSpc>
            </a:pPr>
            <a:r>
              <a:rPr sz="2000" spc="100" dirty="0">
                <a:solidFill>
                  <a:srgbClr val="2C2C2C"/>
                </a:solidFill>
                <a:latin typeface="Cambria"/>
                <a:cs typeface="Cambria"/>
              </a:rPr>
              <a:t>Packing</a:t>
            </a:r>
            <a:r>
              <a:rPr sz="2000" spc="45" dirty="0">
                <a:solidFill>
                  <a:srgbClr val="2C2C2C"/>
                </a:solidFill>
                <a:latin typeface="Times New Roman"/>
                <a:cs typeface="Times New Roman"/>
              </a:rPr>
              <a:t> </a:t>
            </a:r>
            <a:r>
              <a:rPr sz="2000" spc="-25" dirty="0">
                <a:solidFill>
                  <a:srgbClr val="2C2C2C"/>
                </a:solidFill>
                <a:latin typeface="Cambria"/>
                <a:cs typeface="Cambria"/>
              </a:rPr>
              <a:t>box</a:t>
            </a:r>
            <a:r>
              <a:rPr sz="2000" spc="-25" dirty="0">
                <a:solidFill>
                  <a:srgbClr val="2C2C2C"/>
                </a:solidFill>
                <a:latin typeface="Times New Roman"/>
                <a:cs typeface="Times New Roman"/>
              </a:rPr>
              <a:t> </a:t>
            </a:r>
            <a:r>
              <a:rPr sz="2000" spc="-25" dirty="0">
                <a:solidFill>
                  <a:srgbClr val="2C2C2C"/>
                </a:solidFill>
                <a:latin typeface="Cambria"/>
                <a:cs typeface="Cambria"/>
              </a:rPr>
              <a:t>10</a:t>
            </a:r>
            <a:endParaRPr sz="2000">
              <a:latin typeface="Cambria"/>
              <a:cs typeface="Cambria"/>
            </a:endParaRPr>
          </a:p>
          <a:p>
            <a:pPr marL="12700">
              <a:lnSpc>
                <a:spcPct val="100000"/>
              </a:lnSpc>
              <a:spcBef>
                <a:spcPts val="120"/>
              </a:spcBef>
            </a:pPr>
            <a:r>
              <a:rPr sz="2000" spc="-20" dirty="0">
                <a:solidFill>
                  <a:srgbClr val="2C2C2C"/>
                </a:solidFill>
                <a:latin typeface="Cambria"/>
                <a:cs typeface="Cambria"/>
              </a:rPr>
              <a:t>20.5</a:t>
            </a:r>
            <a:endParaRPr sz="2000">
              <a:latin typeface="Cambria"/>
              <a:cs typeface="Cambria"/>
            </a:endParaRPr>
          </a:p>
        </p:txBody>
      </p:sp>
      <p:sp>
        <p:nvSpPr>
          <p:cNvPr id="11" name="object 11"/>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
        <p:nvSpPr>
          <p:cNvPr id="12" name="object 12"/>
          <p:cNvSpPr txBox="1"/>
          <p:nvPr/>
        </p:nvSpPr>
        <p:spPr>
          <a:xfrm>
            <a:off x="762000" y="3276600"/>
            <a:ext cx="4326890" cy="1524000"/>
          </a:xfrm>
          <a:prstGeom prst="rect">
            <a:avLst/>
          </a:prstGeom>
          <a:solidFill>
            <a:srgbClr val="2C2C2C"/>
          </a:solidFill>
        </p:spPr>
        <p:txBody>
          <a:bodyPr vert="horz" wrap="square" lIns="0" tIns="3175" rIns="0" bIns="0" rtlCol="0">
            <a:spAutoFit/>
          </a:bodyPr>
          <a:lstStyle/>
          <a:p>
            <a:pPr marL="91440" marR="979169">
              <a:lnSpc>
                <a:spcPct val="100000"/>
              </a:lnSpc>
              <a:spcBef>
                <a:spcPts val="25"/>
              </a:spcBef>
            </a:pPr>
            <a:r>
              <a:rPr sz="1600" dirty="0">
                <a:solidFill>
                  <a:srgbClr val="CCCCCC"/>
                </a:solidFill>
                <a:latin typeface="Microsoft Sans Serif"/>
                <a:cs typeface="Microsoft Sans Serif"/>
              </a:rPr>
              <a:t>name</a:t>
            </a:r>
            <a:r>
              <a:rPr sz="1600" spc="40" dirty="0">
                <a:solidFill>
                  <a:srgbClr val="CCCCCC"/>
                </a:solidFill>
                <a:latin typeface="Times New Roman"/>
                <a:cs typeface="Times New Roman"/>
              </a:rPr>
              <a:t> </a:t>
            </a:r>
            <a:r>
              <a:rPr sz="1600" dirty="0">
                <a:solidFill>
                  <a:srgbClr val="67CDCC"/>
                </a:solidFill>
                <a:latin typeface="Microsoft Sans Serif"/>
                <a:cs typeface="Microsoft Sans Serif"/>
              </a:rPr>
              <a:t>=</a:t>
            </a:r>
            <a:r>
              <a:rPr sz="1600" spc="30" dirty="0">
                <a:solidFill>
                  <a:srgbClr val="67CDCC"/>
                </a:solidFill>
                <a:latin typeface="Times New Roman"/>
                <a:cs typeface="Times New Roman"/>
              </a:rPr>
              <a:t> </a:t>
            </a:r>
            <a:r>
              <a:rPr sz="1600" dirty="0">
                <a:solidFill>
                  <a:srgbClr val="7DC598"/>
                </a:solidFill>
                <a:latin typeface="Microsoft Sans Serif"/>
                <a:cs typeface="Microsoft Sans Serif"/>
              </a:rPr>
              <a:t>"Packing</a:t>
            </a:r>
            <a:r>
              <a:rPr sz="1600" spc="20" dirty="0">
                <a:solidFill>
                  <a:srgbClr val="7DC598"/>
                </a:solidFill>
                <a:latin typeface="Times New Roman"/>
                <a:cs typeface="Times New Roman"/>
              </a:rPr>
              <a:t> </a:t>
            </a:r>
            <a:r>
              <a:rPr sz="1600" dirty="0">
                <a:solidFill>
                  <a:srgbClr val="7DC598"/>
                </a:solidFill>
                <a:latin typeface="Microsoft Sans Serif"/>
                <a:cs typeface="Microsoft Sans Serif"/>
              </a:rPr>
              <a:t>box"</a:t>
            </a:r>
            <a:r>
              <a:rPr sz="1600" spc="35" dirty="0">
                <a:solidFill>
                  <a:srgbClr val="7DC598"/>
                </a:solidFill>
                <a:latin typeface="Times New Roman"/>
                <a:cs typeface="Times New Roman"/>
              </a:rPr>
              <a:t> </a:t>
            </a:r>
            <a:r>
              <a:rPr sz="1600" dirty="0">
                <a:solidFill>
                  <a:srgbClr val="989898"/>
                </a:solidFill>
                <a:latin typeface="Microsoft Sans Serif"/>
                <a:cs typeface="Microsoft Sans Serif"/>
              </a:rPr>
              <a:t>#</a:t>
            </a:r>
            <a:r>
              <a:rPr sz="1600" spc="-55" dirty="0">
                <a:solidFill>
                  <a:srgbClr val="989898"/>
                </a:solidFill>
                <a:latin typeface="Times New Roman"/>
                <a:cs typeface="Times New Roman"/>
              </a:rPr>
              <a:t> </a:t>
            </a:r>
            <a:r>
              <a:rPr sz="1600" dirty="0">
                <a:solidFill>
                  <a:srgbClr val="989898"/>
                </a:solidFill>
                <a:latin typeface="Microsoft Sans Serif"/>
                <a:cs typeface="Microsoft Sans Serif"/>
              </a:rPr>
              <a:t>A</a:t>
            </a:r>
            <a:r>
              <a:rPr sz="1600" spc="-60" dirty="0">
                <a:solidFill>
                  <a:srgbClr val="989898"/>
                </a:solidFill>
                <a:latin typeface="Times New Roman"/>
                <a:cs typeface="Times New Roman"/>
              </a:rPr>
              <a:t> </a:t>
            </a:r>
            <a:r>
              <a:rPr sz="1600" spc="-10" dirty="0">
                <a:solidFill>
                  <a:srgbClr val="989898"/>
                </a:solidFill>
                <a:latin typeface="Microsoft Sans Serif"/>
                <a:cs typeface="Microsoft Sans Serif"/>
              </a:rPr>
              <a:t>string</a:t>
            </a:r>
            <a:r>
              <a:rPr sz="1600" spc="-10" dirty="0">
                <a:solidFill>
                  <a:srgbClr val="989898"/>
                </a:solidFill>
                <a:latin typeface="Times New Roman"/>
                <a:cs typeface="Times New Roman"/>
              </a:rPr>
              <a:t> </a:t>
            </a:r>
            <a:r>
              <a:rPr sz="1600" dirty="0">
                <a:solidFill>
                  <a:srgbClr val="CCCCCC"/>
                </a:solidFill>
                <a:latin typeface="Microsoft Sans Serif"/>
                <a:cs typeface="Microsoft Sans Serif"/>
              </a:rPr>
              <a:t>height</a:t>
            </a:r>
            <a:r>
              <a:rPr sz="1600" spc="20" dirty="0">
                <a:solidFill>
                  <a:srgbClr val="CCCCCC"/>
                </a:solidFill>
                <a:latin typeface="Times New Roman"/>
                <a:cs typeface="Times New Roman"/>
              </a:rPr>
              <a:t> </a:t>
            </a:r>
            <a:r>
              <a:rPr sz="1600" dirty="0">
                <a:solidFill>
                  <a:srgbClr val="67CDCC"/>
                </a:solidFill>
                <a:latin typeface="Microsoft Sans Serif"/>
                <a:cs typeface="Microsoft Sans Serif"/>
              </a:rPr>
              <a:t>=</a:t>
            </a:r>
            <a:r>
              <a:rPr sz="1600" spc="40" dirty="0">
                <a:solidFill>
                  <a:srgbClr val="67CDCC"/>
                </a:solidFill>
                <a:latin typeface="Times New Roman"/>
                <a:cs typeface="Times New Roman"/>
              </a:rPr>
              <a:t> </a:t>
            </a:r>
            <a:r>
              <a:rPr sz="1600" dirty="0">
                <a:solidFill>
                  <a:srgbClr val="F08C48"/>
                </a:solidFill>
                <a:latin typeface="Microsoft Sans Serif"/>
                <a:cs typeface="Microsoft Sans Serif"/>
              </a:rPr>
              <a:t>10</a:t>
            </a:r>
            <a:r>
              <a:rPr sz="1600" spc="20" dirty="0">
                <a:solidFill>
                  <a:srgbClr val="F08C48"/>
                </a:solidFill>
                <a:latin typeface="Times New Roman"/>
                <a:cs typeface="Times New Roman"/>
              </a:rPr>
              <a:t> </a:t>
            </a:r>
            <a:r>
              <a:rPr sz="1600" dirty="0">
                <a:solidFill>
                  <a:srgbClr val="989898"/>
                </a:solidFill>
                <a:latin typeface="Microsoft Sans Serif"/>
                <a:cs typeface="Microsoft Sans Serif"/>
              </a:rPr>
              <a:t>#</a:t>
            </a:r>
            <a:r>
              <a:rPr sz="1600" spc="-55" dirty="0">
                <a:solidFill>
                  <a:srgbClr val="989898"/>
                </a:solidFill>
                <a:latin typeface="Times New Roman"/>
                <a:cs typeface="Times New Roman"/>
              </a:rPr>
              <a:t> </a:t>
            </a:r>
            <a:r>
              <a:rPr sz="1600" dirty="0">
                <a:solidFill>
                  <a:srgbClr val="989898"/>
                </a:solidFill>
                <a:latin typeface="Microsoft Sans Serif"/>
                <a:cs typeface="Microsoft Sans Serif"/>
              </a:rPr>
              <a:t>An</a:t>
            </a:r>
            <a:r>
              <a:rPr sz="1600" spc="20" dirty="0">
                <a:solidFill>
                  <a:srgbClr val="989898"/>
                </a:solidFill>
                <a:latin typeface="Times New Roman"/>
                <a:cs typeface="Times New Roman"/>
              </a:rPr>
              <a:t> </a:t>
            </a:r>
            <a:r>
              <a:rPr sz="1600" dirty="0">
                <a:solidFill>
                  <a:srgbClr val="989898"/>
                </a:solidFill>
                <a:latin typeface="Microsoft Sans Serif"/>
                <a:cs typeface="Microsoft Sans Serif"/>
              </a:rPr>
              <a:t>integer</a:t>
            </a:r>
            <a:r>
              <a:rPr sz="1600" spc="30" dirty="0">
                <a:solidFill>
                  <a:srgbClr val="989898"/>
                </a:solidFill>
                <a:latin typeface="Times New Roman"/>
                <a:cs typeface="Times New Roman"/>
              </a:rPr>
              <a:t> </a:t>
            </a:r>
            <a:r>
              <a:rPr sz="1600" spc="-10" dirty="0">
                <a:solidFill>
                  <a:srgbClr val="989898"/>
                </a:solidFill>
                <a:latin typeface="Microsoft Sans Serif"/>
                <a:cs typeface="Microsoft Sans Serif"/>
              </a:rPr>
              <a:t>assignment</a:t>
            </a:r>
            <a:r>
              <a:rPr sz="1600" spc="-10" dirty="0">
                <a:solidFill>
                  <a:srgbClr val="989898"/>
                </a:solidFill>
                <a:latin typeface="Times New Roman"/>
                <a:cs typeface="Times New Roman"/>
              </a:rPr>
              <a:t> </a:t>
            </a:r>
            <a:r>
              <a:rPr sz="1600" dirty="0">
                <a:solidFill>
                  <a:srgbClr val="CCCCCC"/>
                </a:solidFill>
                <a:latin typeface="Microsoft Sans Serif"/>
                <a:cs typeface="Microsoft Sans Serif"/>
              </a:rPr>
              <a:t>width</a:t>
            </a:r>
            <a:r>
              <a:rPr sz="1600" spc="25" dirty="0">
                <a:solidFill>
                  <a:srgbClr val="CCCCCC"/>
                </a:solidFill>
                <a:latin typeface="Times New Roman"/>
                <a:cs typeface="Times New Roman"/>
              </a:rPr>
              <a:t> </a:t>
            </a:r>
            <a:r>
              <a:rPr sz="1600" dirty="0">
                <a:solidFill>
                  <a:srgbClr val="67CDCC"/>
                </a:solidFill>
                <a:latin typeface="Microsoft Sans Serif"/>
                <a:cs typeface="Microsoft Sans Serif"/>
              </a:rPr>
              <a:t>=</a:t>
            </a:r>
            <a:r>
              <a:rPr sz="1600" spc="30" dirty="0">
                <a:solidFill>
                  <a:srgbClr val="67CDCC"/>
                </a:solidFill>
                <a:latin typeface="Times New Roman"/>
                <a:cs typeface="Times New Roman"/>
              </a:rPr>
              <a:t> </a:t>
            </a:r>
            <a:r>
              <a:rPr sz="1600" dirty="0">
                <a:solidFill>
                  <a:srgbClr val="F08C48"/>
                </a:solidFill>
                <a:latin typeface="Microsoft Sans Serif"/>
                <a:cs typeface="Microsoft Sans Serif"/>
              </a:rPr>
              <a:t>20.5</a:t>
            </a:r>
            <a:r>
              <a:rPr sz="1600" spc="10" dirty="0">
                <a:solidFill>
                  <a:srgbClr val="F08C48"/>
                </a:solidFill>
                <a:latin typeface="Times New Roman"/>
                <a:cs typeface="Times New Roman"/>
              </a:rPr>
              <a:t> </a:t>
            </a:r>
            <a:r>
              <a:rPr sz="1600" dirty="0">
                <a:solidFill>
                  <a:srgbClr val="989898"/>
                </a:solidFill>
                <a:latin typeface="Microsoft Sans Serif"/>
                <a:cs typeface="Microsoft Sans Serif"/>
              </a:rPr>
              <a:t>#</a:t>
            </a:r>
            <a:r>
              <a:rPr sz="1600" spc="-60" dirty="0">
                <a:solidFill>
                  <a:srgbClr val="989898"/>
                </a:solidFill>
                <a:latin typeface="Times New Roman"/>
                <a:cs typeface="Times New Roman"/>
              </a:rPr>
              <a:t> </a:t>
            </a:r>
            <a:r>
              <a:rPr sz="1600" dirty="0">
                <a:solidFill>
                  <a:srgbClr val="989898"/>
                </a:solidFill>
                <a:latin typeface="Microsoft Sans Serif"/>
                <a:cs typeface="Microsoft Sans Serif"/>
              </a:rPr>
              <a:t>A</a:t>
            </a:r>
            <a:r>
              <a:rPr sz="1600" spc="-65" dirty="0">
                <a:solidFill>
                  <a:srgbClr val="989898"/>
                </a:solidFill>
                <a:latin typeface="Times New Roman"/>
                <a:cs typeface="Times New Roman"/>
              </a:rPr>
              <a:t> </a:t>
            </a:r>
            <a:r>
              <a:rPr sz="1600" dirty="0">
                <a:solidFill>
                  <a:srgbClr val="989898"/>
                </a:solidFill>
                <a:latin typeface="Microsoft Sans Serif"/>
                <a:cs typeface="Microsoft Sans Serif"/>
              </a:rPr>
              <a:t>floating</a:t>
            </a:r>
            <a:r>
              <a:rPr sz="1600" spc="10" dirty="0">
                <a:solidFill>
                  <a:srgbClr val="989898"/>
                </a:solidFill>
                <a:latin typeface="Times New Roman"/>
                <a:cs typeface="Times New Roman"/>
              </a:rPr>
              <a:t> </a:t>
            </a:r>
            <a:r>
              <a:rPr sz="1600" spc="-20" dirty="0">
                <a:solidFill>
                  <a:srgbClr val="989898"/>
                </a:solidFill>
                <a:latin typeface="Microsoft Sans Serif"/>
                <a:cs typeface="Microsoft Sans Serif"/>
              </a:rPr>
              <a:t>point</a:t>
            </a:r>
            <a:endParaRPr sz="1600">
              <a:latin typeface="Microsoft Sans Serif"/>
              <a:cs typeface="Microsoft Sans Serif"/>
            </a:endParaRPr>
          </a:p>
          <a:p>
            <a:pPr marL="91440" marR="3086735" algn="just">
              <a:lnSpc>
                <a:spcPct val="100000"/>
              </a:lnSpc>
            </a:pPr>
            <a:r>
              <a:rPr sz="1600" dirty="0">
                <a:solidFill>
                  <a:srgbClr val="CC98CD"/>
                </a:solidFill>
                <a:latin typeface="Microsoft Sans Serif"/>
                <a:cs typeface="Microsoft Sans Serif"/>
              </a:rPr>
              <a:t>print</a:t>
            </a:r>
            <a:r>
              <a:rPr sz="1600" spc="20" dirty="0">
                <a:solidFill>
                  <a:srgbClr val="CC98CD"/>
                </a:solidFill>
                <a:latin typeface="Times New Roman"/>
                <a:cs typeface="Times New Roman"/>
              </a:rPr>
              <a:t> </a:t>
            </a:r>
            <a:r>
              <a:rPr sz="1600" spc="-10" dirty="0">
                <a:solidFill>
                  <a:srgbClr val="CCCCCC"/>
                </a:solidFill>
                <a:latin typeface="Microsoft Sans Serif"/>
                <a:cs typeface="Microsoft Sans Serif"/>
              </a:rPr>
              <a:t>(name)</a:t>
            </a:r>
            <a:r>
              <a:rPr sz="1600" spc="-10" dirty="0">
                <a:solidFill>
                  <a:srgbClr val="CCCCCC"/>
                </a:solidFill>
                <a:latin typeface="Times New Roman"/>
                <a:cs typeface="Times New Roman"/>
              </a:rPr>
              <a:t> </a:t>
            </a:r>
            <a:r>
              <a:rPr sz="1600" dirty="0">
                <a:solidFill>
                  <a:srgbClr val="CC98CD"/>
                </a:solidFill>
                <a:latin typeface="Microsoft Sans Serif"/>
                <a:cs typeface="Microsoft Sans Serif"/>
              </a:rPr>
              <a:t>print</a:t>
            </a:r>
            <a:r>
              <a:rPr sz="1600" spc="20" dirty="0">
                <a:solidFill>
                  <a:srgbClr val="CC98CD"/>
                </a:solidFill>
                <a:latin typeface="Times New Roman"/>
                <a:cs typeface="Times New Roman"/>
              </a:rPr>
              <a:t> </a:t>
            </a:r>
            <a:r>
              <a:rPr sz="1600" spc="-10" dirty="0">
                <a:solidFill>
                  <a:srgbClr val="CCCCCC"/>
                </a:solidFill>
                <a:latin typeface="Microsoft Sans Serif"/>
                <a:cs typeface="Microsoft Sans Serif"/>
              </a:rPr>
              <a:t>(height)</a:t>
            </a:r>
            <a:r>
              <a:rPr sz="1600" spc="-10" dirty="0">
                <a:solidFill>
                  <a:srgbClr val="CCCCCC"/>
                </a:solidFill>
                <a:latin typeface="Times New Roman"/>
                <a:cs typeface="Times New Roman"/>
              </a:rPr>
              <a:t> </a:t>
            </a:r>
            <a:r>
              <a:rPr sz="1600" dirty="0">
                <a:solidFill>
                  <a:srgbClr val="CC98CD"/>
                </a:solidFill>
                <a:latin typeface="Microsoft Sans Serif"/>
                <a:cs typeface="Microsoft Sans Serif"/>
              </a:rPr>
              <a:t>print</a:t>
            </a:r>
            <a:r>
              <a:rPr sz="1600" spc="20" dirty="0">
                <a:solidFill>
                  <a:srgbClr val="CC98CD"/>
                </a:solidFill>
                <a:latin typeface="Times New Roman"/>
                <a:cs typeface="Times New Roman"/>
              </a:rPr>
              <a:t> </a:t>
            </a:r>
            <a:r>
              <a:rPr sz="1600" spc="-10" dirty="0">
                <a:solidFill>
                  <a:srgbClr val="CCCCCC"/>
                </a:solidFill>
                <a:latin typeface="Microsoft Sans Serif"/>
                <a:cs typeface="Microsoft Sans Serif"/>
              </a:rPr>
              <a:t>(width)</a:t>
            </a:r>
            <a:endParaRPr sz="1600">
              <a:latin typeface="Microsoft Sans Serif"/>
              <a:cs typeface="Microsoft Sans Serif"/>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307340" y="-50677"/>
            <a:ext cx="7827009" cy="6796405"/>
          </a:xfrm>
          <a:prstGeom prst="rect">
            <a:avLst/>
          </a:prstGeom>
        </p:spPr>
        <p:txBody>
          <a:bodyPr vert="horz" wrap="square" lIns="0" tIns="90170" rIns="0" bIns="0" rtlCol="0">
            <a:spAutoFit/>
          </a:bodyPr>
          <a:lstStyle/>
          <a:p>
            <a:pPr marL="12700">
              <a:lnSpc>
                <a:spcPct val="100000"/>
              </a:lnSpc>
              <a:spcBef>
                <a:spcPts val="710"/>
              </a:spcBef>
            </a:pPr>
            <a:r>
              <a:rPr sz="2400" b="1" spc="195" dirty="0">
                <a:solidFill>
                  <a:srgbClr val="FF0000"/>
                </a:solidFill>
                <a:latin typeface="Cambria"/>
                <a:cs typeface="Cambria"/>
              </a:rPr>
              <a:t>Common</a:t>
            </a:r>
            <a:r>
              <a:rPr sz="2400" spc="80" dirty="0">
                <a:solidFill>
                  <a:srgbClr val="FF0000"/>
                </a:solidFill>
                <a:latin typeface="Times New Roman"/>
                <a:cs typeface="Times New Roman"/>
              </a:rPr>
              <a:t> </a:t>
            </a:r>
            <a:r>
              <a:rPr sz="2400" b="1" spc="170" dirty="0">
                <a:solidFill>
                  <a:srgbClr val="FF0000"/>
                </a:solidFill>
                <a:latin typeface="Cambria"/>
                <a:cs typeface="Cambria"/>
              </a:rPr>
              <a:t>Rules</a:t>
            </a:r>
            <a:r>
              <a:rPr sz="2400" spc="95" dirty="0">
                <a:solidFill>
                  <a:srgbClr val="FF0000"/>
                </a:solidFill>
                <a:latin typeface="Times New Roman"/>
                <a:cs typeface="Times New Roman"/>
              </a:rPr>
              <a:t> </a:t>
            </a:r>
            <a:r>
              <a:rPr sz="2400" b="1" spc="114" dirty="0">
                <a:solidFill>
                  <a:srgbClr val="FF0000"/>
                </a:solidFill>
                <a:latin typeface="Cambria"/>
                <a:cs typeface="Cambria"/>
              </a:rPr>
              <a:t>for</a:t>
            </a:r>
            <a:r>
              <a:rPr sz="2400" spc="95" dirty="0">
                <a:solidFill>
                  <a:srgbClr val="FF0000"/>
                </a:solidFill>
                <a:latin typeface="Times New Roman"/>
                <a:cs typeface="Times New Roman"/>
              </a:rPr>
              <a:t> </a:t>
            </a:r>
            <a:r>
              <a:rPr sz="2400" b="1" spc="195" dirty="0">
                <a:solidFill>
                  <a:srgbClr val="FF0000"/>
                </a:solidFill>
                <a:latin typeface="Cambria"/>
                <a:cs typeface="Cambria"/>
              </a:rPr>
              <a:t>Naming</a:t>
            </a:r>
            <a:r>
              <a:rPr sz="2400" spc="95" dirty="0">
                <a:solidFill>
                  <a:srgbClr val="FF0000"/>
                </a:solidFill>
                <a:latin typeface="Times New Roman"/>
                <a:cs typeface="Times New Roman"/>
              </a:rPr>
              <a:t> </a:t>
            </a:r>
            <a:r>
              <a:rPr sz="2400" b="1" spc="150" dirty="0">
                <a:solidFill>
                  <a:srgbClr val="FF0000"/>
                </a:solidFill>
                <a:latin typeface="Cambria"/>
                <a:cs typeface="Cambria"/>
              </a:rPr>
              <a:t>Variables</a:t>
            </a:r>
            <a:r>
              <a:rPr sz="2400" spc="90" dirty="0">
                <a:solidFill>
                  <a:srgbClr val="FF0000"/>
                </a:solidFill>
                <a:latin typeface="Times New Roman"/>
                <a:cs typeface="Times New Roman"/>
              </a:rPr>
              <a:t> </a:t>
            </a:r>
            <a:r>
              <a:rPr sz="2400" b="1" spc="160" dirty="0">
                <a:solidFill>
                  <a:srgbClr val="FF0000"/>
                </a:solidFill>
                <a:latin typeface="Cambria"/>
                <a:cs typeface="Cambria"/>
              </a:rPr>
              <a:t>in</a:t>
            </a:r>
            <a:r>
              <a:rPr sz="2400" spc="105" dirty="0">
                <a:solidFill>
                  <a:srgbClr val="FF0000"/>
                </a:solidFill>
                <a:latin typeface="Times New Roman"/>
                <a:cs typeface="Times New Roman"/>
              </a:rPr>
              <a:t> </a:t>
            </a:r>
            <a:r>
              <a:rPr sz="2400" b="1" spc="180" dirty="0">
                <a:solidFill>
                  <a:srgbClr val="FF0000"/>
                </a:solidFill>
                <a:latin typeface="Cambria"/>
                <a:cs typeface="Cambria"/>
              </a:rPr>
              <a:t>Python</a:t>
            </a:r>
            <a:endParaRPr sz="2400">
              <a:latin typeface="Cambria"/>
              <a:cs typeface="Cambria"/>
            </a:endParaRPr>
          </a:p>
          <a:p>
            <a:pPr marL="12700">
              <a:lnSpc>
                <a:spcPct val="100000"/>
              </a:lnSpc>
              <a:spcBef>
                <a:spcPts val="615"/>
              </a:spcBef>
            </a:pPr>
            <a:r>
              <a:rPr sz="2400" spc="95" dirty="0">
                <a:latin typeface="Cambria"/>
                <a:cs typeface="Cambria"/>
              </a:rPr>
              <a:t>Python</a:t>
            </a:r>
            <a:r>
              <a:rPr sz="2400" spc="85" dirty="0">
                <a:latin typeface="Times New Roman"/>
                <a:cs typeface="Times New Roman"/>
              </a:rPr>
              <a:t> </a:t>
            </a:r>
            <a:r>
              <a:rPr sz="2400" spc="114" dirty="0">
                <a:latin typeface="Cambria"/>
                <a:cs typeface="Cambria"/>
              </a:rPr>
              <a:t>has</a:t>
            </a:r>
            <a:r>
              <a:rPr sz="2400" spc="85" dirty="0">
                <a:latin typeface="Times New Roman"/>
                <a:cs typeface="Times New Roman"/>
              </a:rPr>
              <a:t> </a:t>
            </a:r>
            <a:r>
              <a:rPr sz="2400" dirty="0">
                <a:latin typeface="Cambria"/>
                <a:cs typeface="Cambria"/>
              </a:rPr>
              <a:t>some</a:t>
            </a:r>
            <a:r>
              <a:rPr sz="2400" spc="90" dirty="0">
                <a:latin typeface="Times New Roman"/>
                <a:cs typeface="Times New Roman"/>
              </a:rPr>
              <a:t> </a:t>
            </a:r>
            <a:r>
              <a:rPr sz="2400" spc="75" dirty="0">
                <a:latin typeface="Cambria"/>
                <a:cs typeface="Cambria"/>
              </a:rPr>
              <a:t>variable</a:t>
            </a:r>
            <a:r>
              <a:rPr sz="2400" spc="80" dirty="0">
                <a:latin typeface="Times New Roman"/>
                <a:cs typeface="Times New Roman"/>
              </a:rPr>
              <a:t> </a:t>
            </a:r>
            <a:r>
              <a:rPr sz="2400" spc="65" dirty="0">
                <a:latin typeface="Cambria"/>
                <a:cs typeface="Cambria"/>
              </a:rPr>
              <a:t>related</a:t>
            </a:r>
            <a:r>
              <a:rPr sz="2400" spc="85" dirty="0">
                <a:latin typeface="Times New Roman"/>
                <a:cs typeface="Times New Roman"/>
              </a:rPr>
              <a:t> </a:t>
            </a:r>
            <a:r>
              <a:rPr sz="2400" spc="80" dirty="0">
                <a:latin typeface="Cambria"/>
                <a:cs typeface="Cambria"/>
              </a:rPr>
              <a:t>rules</a:t>
            </a:r>
            <a:r>
              <a:rPr sz="2400" spc="70" dirty="0">
                <a:latin typeface="Times New Roman"/>
                <a:cs typeface="Times New Roman"/>
              </a:rPr>
              <a:t> </a:t>
            </a:r>
            <a:r>
              <a:rPr sz="2400" spc="130" dirty="0">
                <a:latin typeface="Cambria"/>
                <a:cs typeface="Cambria"/>
              </a:rPr>
              <a:t>that</a:t>
            </a:r>
            <a:r>
              <a:rPr sz="2400" spc="80" dirty="0">
                <a:latin typeface="Times New Roman"/>
                <a:cs typeface="Times New Roman"/>
              </a:rPr>
              <a:t> </a:t>
            </a:r>
            <a:r>
              <a:rPr sz="2400" spc="110" dirty="0">
                <a:latin typeface="Cambria"/>
                <a:cs typeface="Cambria"/>
              </a:rPr>
              <a:t>must</a:t>
            </a:r>
            <a:r>
              <a:rPr sz="2400" spc="90" dirty="0">
                <a:latin typeface="Times New Roman"/>
                <a:cs typeface="Times New Roman"/>
              </a:rPr>
              <a:t> </a:t>
            </a:r>
            <a:r>
              <a:rPr sz="2400" spc="-25" dirty="0">
                <a:latin typeface="Cambria"/>
                <a:cs typeface="Cambria"/>
              </a:rPr>
              <a:t>be</a:t>
            </a:r>
            <a:endParaRPr sz="2400">
              <a:latin typeface="Cambria"/>
              <a:cs typeface="Cambria"/>
            </a:endParaRPr>
          </a:p>
          <a:p>
            <a:pPr marL="287020">
              <a:lnSpc>
                <a:spcPct val="100000"/>
              </a:lnSpc>
            </a:pPr>
            <a:r>
              <a:rPr sz="2400" spc="-10" dirty="0">
                <a:latin typeface="Cambria"/>
                <a:cs typeface="Cambria"/>
              </a:rPr>
              <a:t>followed:</a:t>
            </a:r>
            <a:endParaRPr sz="2400">
              <a:latin typeface="Cambria"/>
              <a:cs typeface="Cambria"/>
            </a:endParaRPr>
          </a:p>
          <a:p>
            <a:pPr marL="286385" indent="-273685">
              <a:lnSpc>
                <a:spcPct val="100000"/>
              </a:lnSpc>
              <a:spcBef>
                <a:spcPts val="600"/>
              </a:spcBef>
              <a:buClr>
                <a:srgbClr val="FE8537"/>
              </a:buClr>
              <a:buSzPct val="68750"/>
              <a:buFont typeface="Wingdings"/>
              <a:buChar char=""/>
              <a:tabLst>
                <a:tab pos="286385" algn="l"/>
              </a:tabLst>
            </a:pPr>
            <a:r>
              <a:rPr sz="2400" spc="110" dirty="0">
                <a:latin typeface="Cambria"/>
                <a:cs typeface="Cambria"/>
              </a:rPr>
              <a:t>Variable</a:t>
            </a:r>
            <a:r>
              <a:rPr sz="2400" spc="150" dirty="0">
                <a:latin typeface="Times New Roman"/>
                <a:cs typeface="Times New Roman"/>
              </a:rPr>
              <a:t> </a:t>
            </a:r>
            <a:r>
              <a:rPr sz="2400" spc="90" dirty="0">
                <a:latin typeface="Cambria"/>
                <a:cs typeface="Cambria"/>
              </a:rPr>
              <a:t>names</a:t>
            </a:r>
            <a:r>
              <a:rPr sz="2400" spc="150" dirty="0">
                <a:latin typeface="Times New Roman"/>
                <a:cs typeface="Times New Roman"/>
              </a:rPr>
              <a:t> </a:t>
            </a:r>
            <a:r>
              <a:rPr sz="2400" spc="75" dirty="0">
                <a:latin typeface="Cambria"/>
                <a:cs typeface="Cambria"/>
              </a:rPr>
              <a:t>are</a:t>
            </a:r>
            <a:r>
              <a:rPr sz="2400" spc="150" dirty="0">
                <a:latin typeface="Times New Roman"/>
                <a:cs typeface="Times New Roman"/>
              </a:rPr>
              <a:t> </a:t>
            </a:r>
            <a:r>
              <a:rPr sz="2400" dirty="0">
                <a:latin typeface="Cambria"/>
                <a:cs typeface="Cambria"/>
              </a:rPr>
              <a:t>case-</a:t>
            </a:r>
            <a:r>
              <a:rPr sz="2400" spc="70" dirty="0">
                <a:latin typeface="Cambria"/>
                <a:cs typeface="Cambria"/>
              </a:rPr>
              <a:t>sensitive.</a:t>
            </a:r>
            <a:endParaRPr sz="2400">
              <a:latin typeface="Cambria"/>
              <a:cs typeface="Cambria"/>
            </a:endParaRPr>
          </a:p>
          <a:p>
            <a:pPr marL="286385" indent="-273685">
              <a:lnSpc>
                <a:spcPct val="100000"/>
              </a:lnSpc>
              <a:spcBef>
                <a:spcPts val="600"/>
              </a:spcBef>
              <a:buClr>
                <a:srgbClr val="FE8537"/>
              </a:buClr>
              <a:buSzPct val="68750"/>
              <a:buFont typeface="Wingdings"/>
              <a:buChar char=""/>
              <a:tabLst>
                <a:tab pos="286385" algn="l"/>
              </a:tabLst>
            </a:pPr>
            <a:r>
              <a:rPr sz="2400" spc="105" dirty="0">
                <a:latin typeface="Cambria"/>
                <a:cs typeface="Cambria"/>
              </a:rPr>
              <a:t>Variable</a:t>
            </a:r>
            <a:r>
              <a:rPr sz="2400" spc="75" dirty="0">
                <a:latin typeface="Times New Roman"/>
                <a:cs typeface="Times New Roman"/>
              </a:rPr>
              <a:t> </a:t>
            </a:r>
            <a:r>
              <a:rPr sz="2400" spc="90" dirty="0">
                <a:latin typeface="Cambria"/>
                <a:cs typeface="Cambria"/>
              </a:rPr>
              <a:t>names</a:t>
            </a:r>
            <a:r>
              <a:rPr sz="2400" spc="65" dirty="0">
                <a:latin typeface="Times New Roman"/>
                <a:cs typeface="Times New Roman"/>
              </a:rPr>
              <a:t> </a:t>
            </a:r>
            <a:r>
              <a:rPr sz="2400" spc="110" dirty="0">
                <a:latin typeface="Cambria"/>
                <a:cs typeface="Cambria"/>
              </a:rPr>
              <a:t>must</a:t>
            </a:r>
            <a:r>
              <a:rPr sz="2400" spc="75" dirty="0">
                <a:latin typeface="Times New Roman"/>
                <a:cs typeface="Times New Roman"/>
              </a:rPr>
              <a:t> </a:t>
            </a:r>
            <a:r>
              <a:rPr sz="2400" spc="65" dirty="0">
                <a:latin typeface="Cambria"/>
                <a:cs typeface="Cambria"/>
              </a:rPr>
              <a:t>begin</a:t>
            </a:r>
            <a:r>
              <a:rPr sz="2400" spc="80" dirty="0">
                <a:latin typeface="Times New Roman"/>
                <a:cs typeface="Times New Roman"/>
              </a:rPr>
              <a:t> </a:t>
            </a:r>
            <a:r>
              <a:rPr sz="2400" spc="80" dirty="0">
                <a:latin typeface="Cambria"/>
                <a:cs typeface="Cambria"/>
              </a:rPr>
              <a:t>with</a:t>
            </a:r>
            <a:r>
              <a:rPr sz="2400" spc="55" dirty="0">
                <a:latin typeface="Times New Roman"/>
                <a:cs typeface="Times New Roman"/>
              </a:rPr>
              <a:t> </a:t>
            </a:r>
            <a:r>
              <a:rPr sz="2400" spc="150" dirty="0">
                <a:latin typeface="Cambria"/>
                <a:cs typeface="Cambria"/>
              </a:rPr>
              <a:t>a</a:t>
            </a:r>
            <a:r>
              <a:rPr sz="2400" spc="65" dirty="0">
                <a:latin typeface="Times New Roman"/>
                <a:cs typeface="Times New Roman"/>
              </a:rPr>
              <a:t> </a:t>
            </a:r>
            <a:r>
              <a:rPr sz="2400" spc="70" dirty="0">
                <a:latin typeface="Cambria"/>
                <a:cs typeface="Cambria"/>
              </a:rPr>
              <a:t>letter</a:t>
            </a:r>
            <a:r>
              <a:rPr sz="2400" spc="80" dirty="0">
                <a:latin typeface="Times New Roman"/>
                <a:cs typeface="Times New Roman"/>
              </a:rPr>
              <a:t> </a:t>
            </a:r>
            <a:r>
              <a:rPr sz="2400" spc="-25" dirty="0">
                <a:latin typeface="Cambria"/>
                <a:cs typeface="Cambria"/>
              </a:rPr>
              <a:t>or</a:t>
            </a:r>
            <a:endParaRPr sz="2400">
              <a:latin typeface="Cambria"/>
              <a:cs typeface="Cambria"/>
            </a:endParaRPr>
          </a:p>
          <a:p>
            <a:pPr marL="287020">
              <a:lnSpc>
                <a:spcPct val="100000"/>
              </a:lnSpc>
            </a:pPr>
            <a:r>
              <a:rPr sz="2400" spc="45" dirty="0">
                <a:latin typeface="Cambria"/>
                <a:cs typeface="Cambria"/>
              </a:rPr>
              <a:t>underscore.</a:t>
            </a:r>
            <a:endParaRPr sz="2400">
              <a:latin typeface="Cambria"/>
              <a:cs typeface="Cambria"/>
            </a:endParaRPr>
          </a:p>
          <a:p>
            <a:pPr marL="287020" marR="5080" indent="-274320">
              <a:lnSpc>
                <a:spcPct val="100000"/>
              </a:lnSpc>
              <a:spcBef>
                <a:spcPts val="600"/>
              </a:spcBef>
              <a:buClr>
                <a:srgbClr val="FE8537"/>
              </a:buClr>
              <a:buSzPct val="68750"/>
              <a:buFont typeface="Wingdings"/>
              <a:buChar char=""/>
              <a:tabLst>
                <a:tab pos="287020" algn="l"/>
              </a:tabLst>
            </a:pPr>
            <a:r>
              <a:rPr sz="2400" spc="225" dirty="0">
                <a:latin typeface="Cambria"/>
                <a:cs typeface="Cambria"/>
              </a:rPr>
              <a:t>A</a:t>
            </a:r>
            <a:r>
              <a:rPr sz="2400" spc="75" dirty="0">
                <a:latin typeface="Times New Roman"/>
                <a:cs typeface="Times New Roman"/>
              </a:rPr>
              <a:t> </a:t>
            </a:r>
            <a:r>
              <a:rPr sz="2400" spc="80" dirty="0">
                <a:latin typeface="Cambria"/>
                <a:cs typeface="Cambria"/>
              </a:rPr>
              <a:t>variable</a:t>
            </a:r>
            <a:r>
              <a:rPr sz="2400" spc="70" dirty="0">
                <a:latin typeface="Times New Roman"/>
                <a:cs typeface="Times New Roman"/>
              </a:rPr>
              <a:t> </a:t>
            </a:r>
            <a:r>
              <a:rPr sz="2400" spc="95" dirty="0">
                <a:latin typeface="Cambria"/>
                <a:cs typeface="Cambria"/>
              </a:rPr>
              <a:t>name</a:t>
            </a:r>
            <a:r>
              <a:rPr sz="2400" spc="75" dirty="0">
                <a:latin typeface="Times New Roman"/>
                <a:cs typeface="Times New Roman"/>
              </a:rPr>
              <a:t> </a:t>
            </a:r>
            <a:r>
              <a:rPr sz="2400" spc="95" dirty="0">
                <a:latin typeface="Cambria"/>
                <a:cs typeface="Cambria"/>
              </a:rPr>
              <a:t>can</a:t>
            </a:r>
            <a:r>
              <a:rPr sz="2400" spc="75" dirty="0">
                <a:latin typeface="Times New Roman"/>
                <a:cs typeface="Times New Roman"/>
              </a:rPr>
              <a:t> </a:t>
            </a:r>
            <a:r>
              <a:rPr sz="2400" spc="50" dirty="0">
                <a:latin typeface="Cambria"/>
                <a:cs typeface="Cambria"/>
              </a:rPr>
              <a:t>only</a:t>
            </a:r>
            <a:r>
              <a:rPr sz="2400" spc="65" dirty="0">
                <a:latin typeface="Times New Roman"/>
                <a:cs typeface="Times New Roman"/>
              </a:rPr>
              <a:t> </a:t>
            </a:r>
            <a:r>
              <a:rPr sz="2400" spc="75" dirty="0">
                <a:latin typeface="Cambria"/>
                <a:cs typeface="Cambria"/>
              </a:rPr>
              <a:t>contain</a:t>
            </a:r>
            <a:r>
              <a:rPr sz="2400" spc="70" dirty="0">
                <a:latin typeface="Times New Roman"/>
                <a:cs typeface="Times New Roman"/>
              </a:rPr>
              <a:t> </a:t>
            </a:r>
            <a:r>
              <a:rPr sz="2400" spc="85" dirty="0">
                <a:latin typeface="Cambria"/>
                <a:cs typeface="Cambria"/>
              </a:rPr>
              <a:t>alphanumeric</a:t>
            </a:r>
            <a:r>
              <a:rPr sz="2400" spc="85" dirty="0">
                <a:latin typeface="Times New Roman"/>
                <a:cs typeface="Times New Roman"/>
              </a:rPr>
              <a:t> </a:t>
            </a:r>
            <a:r>
              <a:rPr sz="2400" spc="75" dirty="0">
                <a:latin typeface="Cambria"/>
                <a:cs typeface="Cambria"/>
              </a:rPr>
              <a:t>characters</a:t>
            </a:r>
            <a:r>
              <a:rPr sz="2400" spc="65" dirty="0">
                <a:latin typeface="Times New Roman"/>
                <a:cs typeface="Times New Roman"/>
              </a:rPr>
              <a:t> </a:t>
            </a:r>
            <a:r>
              <a:rPr sz="2400" spc="95" dirty="0">
                <a:latin typeface="Cambria"/>
                <a:cs typeface="Cambria"/>
              </a:rPr>
              <a:t>and</a:t>
            </a:r>
            <a:r>
              <a:rPr sz="2400" spc="70" dirty="0">
                <a:latin typeface="Times New Roman"/>
                <a:cs typeface="Times New Roman"/>
              </a:rPr>
              <a:t> </a:t>
            </a:r>
            <a:r>
              <a:rPr sz="2400" spc="55" dirty="0">
                <a:latin typeface="Cambria"/>
                <a:cs typeface="Cambria"/>
              </a:rPr>
              <a:t>underscore,</a:t>
            </a:r>
            <a:r>
              <a:rPr sz="2400" spc="40" dirty="0">
                <a:latin typeface="Times New Roman"/>
                <a:cs typeface="Times New Roman"/>
              </a:rPr>
              <a:t> </a:t>
            </a:r>
            <a:r>
              <a:rPr sz="2400" spc="80" dirty="0">
                <a:latin typeface="Cambria"/>
                <a:cs typeface="Cambria"/>
              </a:rPr>
              <a:t>such</a:t>
            </a:r>
            <a:r>
              <a:rPr sz="2400" spc="60" dirty="0">
                <a:latin typeface="Times New Roman"/>
                <a:cs typeface="Times New Roman"/>
              </a:rPr>
              <a:t> </a:t>
            </a:r>
            <a:r>
              <a:rPr sz="2400" spc="110" dirty="0">
                <a:latin typeface="Cambria"/>
                <a:cs typeface="Cambria"/>
              </a:rPr>
              <a:t>as</a:t>
            </a:r>
            <a:r>
              <a:rPr sz="2400" spc="80" dirty="0">
                <a:latin typeface="Times New Roman"/>
                <a:cs typeface="Times New Roman"/>
              </a:rPr>
              <a:t> </a:t>
            </a:r>
            <a:r>
              <a:rPr sz="2400" dirty="0">
                <a:latin typeface="Cambria"/>
                <a:cs typeface="Cambria"/>
              </a:rPr>
              <a:t>(a-</a:t>
            </a:r>
            <a:r>
              <a:rPr sz="2400" spc="114" dirty="0">
                <a:latin typeface="Cambria"/>
                <a:cs typeface="Cambria"/>
              </a:rPr>
              <a:t>z,</a:t>
            </a:r>
            <a:r>
              <a:rPr sz="2400" spc="65" dirty="0">
                <a:latin typeface="Times New Roman"/>
                <a:cs typeface="Times New Roman"/>
              </a:rPr>
              <a:t> </a:t>
            </a:r>
            <a:r>
              <a:rPr sz="2400" spc="105" dirty="0">
                <a:latin typeface="Cambria"/>
                <a:cs typeface="Cambria"/>
              </a:rPr>
              <a:t>A-</a:t>
            </a:r>
            <a:r>
              <a:rPr sz="2400" spc="175" dirty="0">
                <a:latin typeface="Cambria"/>
                <a:cs typeface="Cambria"/>
              </a:rPr>
              <a:t>Z,</a:t>
            </a:r>
            <a:r>
              <a:rPr sz="2400" spc="80" dirty="0">
                <a:latin typeface="Times New Roman"/>
                <a:cs typeface="Times New Roman"/>
              </a:rPr>
              <a:t> </a:t>
            </a:r>
            <a:r>
              <a:rPr sz="2400" spc="-10" dirty="0">
                <a:latin typeface="Cambria"/>
                <a:cs typeface="Cambria"/>
              </a:rPr>
              <a:t>0-</a:t>
            </a:r>
            <a:r>
              <a:rPr sz="2400" spc="90" dirty="0">
                <a:latin typeface="Cambria"/>
                <a:cs typeface="Cambria"/>
              </a:rPr>
              <a:t>9,</a:t>
            </a:r>
            <a:r>
              <a:rPr sz="2400" spc="80" dirty="0">
                <a:latin typeface="Times New Roman"/>
                <a:cs typeface="Times New Roman"/>
              </a:rPr>
              <a:t> </a:t>
            </a:r>
            <a:r>
              <a:rPr sz="2400" spc="70" dirty="0">
                <a:latin typeface="Cambria"/>
                <a:cs typeface="Cambria"/>
              </a:rPr>
              <a:t>and</a:t>
            </a:r>
            <a:endParaRPr sz="2400">
              <a:latin typeface="Cambria"/>
              <a:cs typeface="Cambria"/>
            </a:endParaRPr>
          </a:p>
          <a:p>
            <a:pPr marL="287020">
              <a:lnSpc>
                <a:spcPct val="100000"/>
              </a:lnSpc>
              <a:spcBef>
                <a:spcPts val="5"/>
              </a:spcBef>
            </a:pPr>
            <a:r>
              <a:rPr sz="2400" spc="310" dirty="0">
                <a:latin typeface="Cambria"/>
                <a:cs typeface="Cambria"/>
              </a:rPr>
              <a:t>_</a:t>
            </a:r>
            <a:r>
              <a:rPr sz="2400" spc="55" dirty="0">
                <a:latin typeface="Times New Roman"/>
                <a:cs typeface="Times New Roman"/>
              </a:rPr>
              <a:t> </a:t>
            </a:r>
            <a:r>
              <a:rPr sz="2400" spc="-25" dirty="0">
                <a:latin typeface="Cambria"/>
                <a:cs typeface="Cambria"/>
              </a:rPr>
              <a:t>).</a:t>
            </a:r>
            <a:endParaRPr sz="2400">
              <a:latin typeface="Cambria"/>
              <a:cs typeface="Cambria"/>
            </a:endParaRPr>
          </a:p>
          <a:p>
            <a:pPr marL="286385" indent="-273685">
              <a:lnSpc>
                <a:spcPct val="100000"/>
              </a:lnSpc>
              <a:spcBef>
                <a:spcPts val="600"/>
              </a:spcBef>
              <a:buClr>
                <a:srgbClr val="FE8537"/>
              </a:buClr>
              <a:buSzPct val="68750"/>
              <a:buFont typeface="Wingdings"/>
              <a:buChar char=""/>
              <a:tabLst>
                <a:tab pos="286385" algn="l"/>
              </a:tabLst>
            </a:pPr>
            <a:r>
              <a:rPr sz="2400" spc="225" dirty="0">
                <a:latin typeface="Cambria"/>
                <a:cs typeface="Cambria"/>
              </a:rPr>
              <a:t>A</a:t>
            </a:r>
            <a:r>
              <a:rPr sz="2400" spc="75" dirty="0">
                <a:latin typeface="Times New Roman"/>
                <a:cs typeface="Times New Roman"/>
              </a:rPr>
              <a:t> </a:t>
            </a:r>
            <a:r>
              <a:rPr sz="2400" spc="80" dirty="0">
                <a:latin typeface="Cambria"/>
                <a:cs typeface="Cambria"/>
              </a:rPr>
              <a:t>variable</a:t>
            </a:r>
            <a:r>
              <a:rPr sz="2400" spc="65" dirty="0">
                <a:latin typeface="Times New Roman"/>
                <a:cs typeface="Times New Roman"/>
              </a:rPr>
              <a:t> </a:t>
            </a:r>
            <a:r>
              <a:rPr sz="2400" spc="95" dirty="0">
                <a:latin typeface="Cambria"/>
                <a:cs typeface="Cambria"/>
              </a:rPr>
              <a:t>name</a:t>
            </a:r>
            <a:r>
              <a:rPr sz="2400" spc="75" dirty="0">
                <a:latin typeface="Times New Roman"/>
                <a:cs typeface="Times New Roman"/>
              </a:rPr>
              <a:t> </a:t>
            </a:r>
            <a:r>
              <a:rPr sz="2400" spc="95" dirty="0">
                <a:latin typeface="Cambria"/>
                <a:cs typeface="Cambria"/>
              </a:rPr>
              <a:t>can</a:t>
            </a:r>
            <a:r>
              <a:rPr sz="2400" spc="75" dirty="0">
                <a:latin typeface="Times New Roman"/>
                <a:cs typeface="Times New Roman"/>
              </a:rPr>
              <a:t> </a:t>
            </a:r>
            <a:r>
              <a:rPr sz="2400" spc="50" dirty="0">
                <a:latin typeface="Cambria"/>
                <a:cs typeface="Cambria"/>
              </a:rPr>
              <a:t>not</a:t>
            </a:r>
            <a:r>
              <a:rPr sz="2400" spc="65" dirty="0">
                <a:latin typeface="Times New Roman"/>
                <a:cs typeface="Times New Roman"/>
              </a:rPr>
              <a:t> </a:t>
            </a:r>
            <a:r>
              <a:rPr sz="2400" spc="55" dirty="0">
                <a:latin typeface="Cambria"/>
                <a:cs typeface="Cambria"/>
              </a:rPr>
              <a:t>contents</a:t>
            </a:r>
            <a:r>
              <a:rPr sz="2400" spc="75" dirty="0">
                <a:latin typeface="Times New Roman"/>
                <a:cs typeface="Times New Roman"/>
              </a:rPr>
              <a:t> </a:t>
            </a:r>
            <a:r>
              <a:rPr sz="2400" spc="60" dirty="0">
                <a:latin typeface="Cambria"/>
                <a:cs typeface="Cambria"/>
              </a:rPr>
              <a:t>space.</a:t>
            </a:r>
            <a:endParaRPr sz="2400">
              <a:latin typeface="Cambria"/>
              <a:cs typeface="Cambria"/>
            </a:endParaRPr>
          </a:p>
          <a:p>
            <a:pPr marL="286385" indent="-273685">
              <a:lnSpc>
                <a:spcPct val="100000"/>
              </a:lnSpc>
              <a:spcBef>
                <a:spcPts val="600"/>
              </a:spcBef>
              <a:buClr>
                <a:srgbClr val="FE8537"/>
              </a:buClr>
              <a:buSzPct val="68750"/>
              <a:buFont typeface="Wingdings"/>
              <a:buChar char=""/>
              <a:tabLst>
                <a:tab pos="286385" algn="l"/>
              </a:tabLst>
            </a:pPr>
            <a:r>
              <a:rPr sz="2400" spc="65" dirty="0">
                <a:latin typeface="Cambria"/>
                <a:cs typeface="Cambria"/>
              </a:rPr>
              <a:t>Reserved</a:t>
            </a:r>
            <a:r>
              <a:rPr sz="2400" spc="80" dirty="0">
                <a:latin typeface="Times New Roman"/>
                <a:cs typeface="Times New Roman"/>
              </a:rPr>
              <a:t> </a:t>
            </a:r>
            <a:r>
              <a:rPr sz="2400" dirty="0">
                <a:latin typeface="Cambria"/>
                <a:cs typeface="Cambria"/>
              </a:rPr>
              <a:t>words</a:t>
            </a:r>
            <a:r>
              <a:rPr sz="2400" spc="55" dirty="0">
                <a:latin typeface="Times New Roman"/>
                <a:cs typeface="Times New Roman"/>
              </a:rPr>
              <a:t> </a:t>
            </a:r>
            <a:r>
              <a:rPr sz="2400" spc="65" dirty="0">
                <a:latin typeface="Cambria"/>
                <a:cs typeface="Cambria"/>
              </a:rPr>
              <a:t>cannot</a:t>
            </a:r>
            <a:r>
              <a:rPr sz="2400" spc="70" dirty="0">
                <a:latin typeface="Times New Roman"/>
                <a:cs typeface="Times New Roman"/>
              </a:rPr>
              <a:t> </a:t>
            </a:r>
            <a:r>
              <a:rPr sz="2400" dirty="0">
                <a:latin typeface="Cambria"/>
                <a:cs typeface="Cambria"/>
              </a:rPr>
              <a:t>be</a:t>
            </a:r>
            <a:r>
              <a:rPr sz="2400" spc="85" dirty="0">
                <a:latin typeface="Times New Roman"/>
                <a:cs typeface="Times New Roman"/>
              </a:rPr>
              <a:t> </a:t>
            </a:r>
            <a:r>
              <a:rPr sz="2400" spc="55" dirty="0">
                <a:latin typeface="Cambria"/>
                <a:cs typeface="Cambria"/>
              </a:rPr>
              <a:t>used</a:t>
            </a:r>
            <a:r>
              <a:rPr sz="2400" spc="85" dirty="0">
                <a:latin typeface="Times New Roman"/>
                <a:cs typeface="Times New Roman"/>
              </a:rPr>
              <a:t> </a:t>
            </a:r>
            <a:r>
              <a:rPr sz="2400" spc="105" dirty="0">
                <a:latin typeface="Cambria"/>
                <a:cs typeface="Cambria"/>
              </a:rPr>
              <a:t>as</a:t>
            </a:r>
            <a:r>
              <a:rPr sz="2400" spc="80" dirty="0">
                <a:latin typeface="Times New Roman"/>
                <a:cs typeface="Times New Roman"/>
              </a:rPr>
              <a:t> </a:t>
            </a:r>
            <a:r>
              <a:rPr sz="2400" spc="150" dirty="0">
                <a:latin typeface="Cambria"/>
                <a:cs typeface="Cambria"/>
              </a:rPr>
              <a:t>a</a:t>
            </a:r>
            <a:r>
              <a:rPr sz="2400" spc="85" dirty="0">
                <a:latin typeface="Times New Roman"/>
                <a:cs typeface="Times New Roman"/>
              </a:rPr>
              <a:t> </a:t>
            </a:r>
            <a:r>
              <a:rPr sz="2400" spc="85" dirty="0">
                <a:latin typeface="Cambria"/>
                <a:cs typeface="Cambria"/>
              </a:rPr>
              <a:t>variable</a:t>
            </a:r>
            <a:r>
              <a:rPr sz="2400" spc="80" dirty="0">
                <a:latin typeface="Times New Roman"/>
                <a:cs typeface="Times New Roman"/>
              </a:rPr>
              <a:t> </a:t>
            </a:r>
            <a:r>
              <a:rPr sz="2400" spc="105" dirty="0">
                <a:latin typeface="Cambria"/>
                <a:cs typeface="Cambria"/>
              </a:rPr>
              <a:t>name.</a:t>
            </a:r>
            <a:endParaRPr sz="2400">
              <a:latin typeface="Cambria"/>
              <a:cs typeface="Cambria"/>
            </a:endParaRPr>
          </a:p>
          <a:p>
            <a:pPr marL="12700">
              <a:lnSpc>
                <a:spcPct val="100000"/>
              </a:lnSpc>
              <a:spcBef>
                <a:spcPts val="590"/>
              </a:spcBef>
            </a:pPr>
            <a:r>
              <a:rPr sz="2400" b="1" spc="175" dirty="0">
                <a:solidFill>
                  <a:srgbClr val="FF0000"/>
                </a:solidFill>
                <a:latin typeface="Cambria"/>
                <a:cs typeface="Cambria"/>
              </a:rPr>
              <a:t>Example</a:t>
            </a:r>
            <a:endParaRPr sz="2400">
              <a:latin typeface="Cambria"/>
              <a:cs typeface="Cambria"/>
            </a:endParaRPr>
          </a:p>
          <a:p>
            <a:pPr marL="12700" marR="3573145">
              <a:lnSpc>
                <a:spcPct val="120800"/>
              </a:lnSpc>
              <a:spcBef>
                <a:spcPts val="10"/>
              </a:spcBef>
            </a:pPr>
            <a:r>
              <a:rPr sz="2400" spc="110" dirty="0">
                <a:latin typeface="Cambria"/>
                <a:cs typeface="Cambria"/>
              </a:rPr>
              <a:t>This</a:t>
            </a:r>
            <a:r>
              <a:rPr sz="2400" spc="70" dirty="0">
                <a:latin typeface="Times New Roman"/>
                <a:cs typeface="Times New Roman"/>
              </a:rPr>
              <a:t> </a:t>
            </a:r>
            <a:r>
              <a:rPr sz="2400" spc="75" dirty="0">
                <a:latin typeface="Cambria"/>
                <a:cs typeface="Cambria"/>
              </a:rPr>
              <a:t>will</a:t>
            </a:r>
            <a:r>
              <a:rPr sz="2400" spc="60" dirty="0">
                <a:latin typeface="Times New Roman"/>
                <a:cs typeface="Times New Roman"/>
              </a:rPr>
              <a:t> </a:t>
            </a:r>
            <a:r>
              <a:rPr sz="2400" spc="60" dirty="0">
                <a:latin typeface="Cambria"/>
                <a:cs typeface="Cambria"/>
              </a:rPr>
              <a:t>create</a:t>
            </a:r>
            <a:r>
              <a:rPr sz="2400" spc="70" dirty="0">
                <a:latin typeface="Times New Roman"/>
                <a:cs typeface="Times New Roman"/>
              </a:rPr>
              <a:t> </a:t>
            </a:r>
            <a:r>
              <a:rPr sz="2400" dirty="0">
                <a:latin typeface="Cambria"/>
                <a:cs typeface="Cambria"/>
              </a:rPr>
              <a:t>two</a:t>
            </a:r>
            <a:r>
              <a:rPr sz="2400" spc="80" dirty="0">
                <a:latin typeface="Times New Roman"/>
                <a:cs typeface="Times New Roman"/>
              </a:rPr>
              <a:t> </a:t>
            </a:r>
            <a:r>
              <a:rPr sz="2400" spc="60" dirty="0">
                <a:latin typeface="Cambria"/>
                <a:cs typeface="Cambria"/>
              </a:rPr>
              <a:t>variables:</a:t>
            </a:r>
            <a:r>
              <a:rPr sz="2400" spc="60" dirty="0">
                <a:latin typeface="Times New Roman"/>
                <a:cs typeface="Times New Roman"/>
              </a:rPr>
              <a:t> </a:t>
            </a:r>
            <a:r>
              <a:rPr sz="2400" spc="150" dirty="0">
                <a:latin typeface="Cambria"/>
                <a:cs typeface="Cambria"/>
              </a:rPr>
              <a:t>a</a:t>
            </a:r>
            <a:r>
              <a:rPr sz="2400" spc="65" dirty="0">
                <a:latin typeface="Times New Roman"/>
                <a:cs typeface="Times New Roman"/>
              </a:rPr>
              <a:t> </a:t>
            </a:r>
            <a:r>
              <a:rPr sz="2400" spc="114" dirty="0">
                <a:latin typeface="Cambria"/>
                <a:cs typeface="Cambria"/>
              </a:rPr>
              <a:t>=</a:t>
            </a:r>
            <a:r>
              <a:rPr sz="2400" spc="65" dirty="0">
                <a:latin typeface="Times New Roman"/>
                <a:cs typeface="Times New Roman"/>
              </a:rPr>
              <a:t> </a:t>
            </a:r>
            <a:r>
              <a:rPr sz="2400" spc="-50" dirty="0">
                <a:latin typeface="Cambria"/>
                <a:cs typeface="Cambria"/>
              </a:rPr>
              <a:t>4</a:t>
            </a:r>
            <a:endParaRPr sz="2400">
              <a:latin typeface="Cambria"/>
              <a:cs typeface="Cambria"/>
            </a:endParaRPr>
          </a:p>
          <a:p>
            <a:pPr marL="12700">
              <a:lnSpc>
                <a:spcPct val="100000"/>
              </a:lnSpc>
              <a:spcBef>
                <a:spcPts val="605"/>
              </a:spcBef>
            </a:pPr>
            <a:r>
              <a:rPr sz="2400" spc="225" dirty="0">
                <a:latin typeface="Cambria"/>
                <a:cs typeface="Cambria"/>
              </a:rPr>
              <a:t>A</a:t>
            </a:r>
            <a:r>
              <a:rPr sz="2400" spc="65" dirty="0">
                <a:latin typeface="Times New Roman"/>
                <a:cs typeface="Times New Roman"/>
              </a:rPr>
              <a:t> </a:t>
            </a:r>
            <a:r>
              <a:rPr sz="2400" spc="114" dirty="0">
                <a:latin typeface="Cambria"/>
                <a:cs typeface="Cambria"/>
              </a:rPr>
              <a:t>=</a:t>
            </a:r>
            <a:r>
              <a:rPr sz="2400" spc="50" dirty="0">
                <a:latin typeface="Times New Roman"/>
                <a:cs typeface="Times New Roman"/>
              </a:rPr>
              <a:t> </a:t>
            </a:r>
            <a:r>
              <a:rPr sz="2400" spc="90" dirty="0">
                <a:latin typeface="Cambria"/>
                <a:cs typeface="Cambria"/>
              </a:rPr>
              <a:t>"Sally"</a:t>
            </a:r>
            <a:endParaRPr sz="2400">
              <a:latin typeface="Cambria"/>
              <a:cs typeface="Cambria"/>
            </a:endParaRPr>
          </a:p>
          <a:p>
            <a:pPr marL="12700">
              <a:lnSpc>
                <a:spcPct val="100000"/>
              </a:lnSpc>
              <a:spcBef>
                <a:spcPts val="600"/>
              </a:spcBef>
            </a:pPr>
            <a:r>
              <a:rPr sz="2400" dirty="0">
                <a:latin typeface="Cambria"/>
                <a:cs typeface="Cambria"/>
              </a:rPr>
              <a:t>#A</a:t>
            </a:r>
            <a:r>
              <a:rPr sz="2400" spc="165" dirty="0">
                <a:latin typeface="Times New Roman"/>
                <a:cs typeface="Times New Roman"/>
              </a:rPr>
              <a:t> </a:t>
            </a:r>
            <a:r>
              <a:rPr sz="2400" spc="70" dirty="0">
                <a:latin typeface="Cambria"/>
                <a:cs typeface="Cambria"/>
              </a:rPr>
              <a:t>will</a:t>
            </a:r>
            <a:r>
              <a:rPr sz="2400" spc="145" dirty="0">
                <a:latin typeface="Times New Roman"/>
                <a:cs typeface="Times New Roman"/>
              </a:rPr>
              <a:t> </a:t>
            </a:r>
            <a:r>
              <a:rPr sz="2400" spc="50" dirty="0">
                <a:latin typeface="Cambria"/>
                <a:cs typeface="Cambria"/>
              </a:rPr>
              <a:t>not</a:t>
            </a:r>
            <a:r>
              <a:rPr sz="2400" spc="180" dirty="0">
                <a:latin typeface="Times New Roman"/>
                <a:cs typeface="Times New Roman"/>
              </a:rPr>
              <a:t> </a:t>
            </a:r>
            <a:r>
              <a:rPr sz="2400" dirty="0">
                <a:latin typeface="Cambria"/>
                <a:cs typeface="Cambria"/>
              </a:rPr>
              <a:t>overwrite</a:t>
            </a:r>
            <a:r>
              <a:rPr sz="2400" spc="150" dirty="0">
                <a:latin typeface="Times New Roman"/>
                <a:cs typeface="Times New Roman"/>
              </a:rPr>
              <a:t> </a:t>
            </a:r>
            <a:r>
              <a:rPr sz="2400" spc="100" dirty="0">
                <a:latin typeface="Cambria"/>
                <a:cs typeface="Cambria"/>
              </a:rPr>
              <a:t>a</a:t>
            </a:r>
            <a:endParaRPr sz="2400">
              <a:latin typeface="Cambria"/>
              <a:cs typeface="Cambria"/>
            </a:endParaRPr>
          </a:p>
        </p:txBody>
      </p:sp>
      <p:sp>
        <p:nvSpPr>
          <p:cNvPr id="9" name="object 9"/>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896234"/>
            <a:ext cx="2156460" cy="482600"/>
          </a:xfrm>
          <a:prstGeom prst="rect">
            <a:avLst/>
          </a:prstGeom>
        </p:spPr>
        <p:txBody>
          <a:bodyPr vert="horz" wrap="square" lIns="0" tIns="12700" rIns="0" bIns="0" rtlCol="0">
            <a:spAutoFit/>
          </a:bodyPr>
          <a:lstStyle/>
          <a:p>
            <a:pPr marL="12700">
              <a:lnSpc>
                <a:spcPct val="100000"/>
              </a:lnSpc>
              <a:spcBef>
                <a:spcPts val="100"/>
              </a:spcBef>
            </a:pPr>
            <a:r>
              <a:rPr sz="3000" b="0" cap="small" spc="229" dirty="0">
                <a:solidFill>
                  <a:srgbClr val="565F6C"/>
                </a:solidFill>
                <a:latin typeface="Cambria"/>
                <a:cs typeface="Cambria"/>
              </a:rPr>
              <a:t>Data</a:t>
            </a:r>
            <a:r>
              <a:rPr sz="2400" b="0" spc="265" dirty="0">
                <a:solidFill>
                  <a:srgbClr val="565F6C"/>
                </a:solidFill>
                <a:latin typeface="Times New Roman"/>
                <a:cs typeface="Times New Roman"/>
              </a:rPr>
              <a:t> </a:t>
            </a:r>
            <a:r>
              <a:rPr sz="3000" b="0" cap="small" spc="204" dirty="0">
                <a:solidFill>
                  <a:srgbClr val="565F6C"/>
                </a:solidFill>
                <a:latin typeface="Cambria"/>
                <a:cs typeface="Cambria"/>
              </a:rPr>
              <a:t>Types</a:t>
            </a:r>
            <a:endParaRPr sz="3000">
              <a:latin typeface="Cambria"/>
              <a:cs typeface="Cambria"/>
            </a:endParaRPr>
          </a:p>
        </p:txBody>
      </p:sp>
      <p:sp>
        <p:nvSpPr>
          <p:cNvPr id="9" name="object 9"/>
          <p:cNvSpPr txBox="1"/>
          <p:nvPr/>
        </p:nvSpPr>
        <p:spPr>
          <a:xfrm>
            <a:off x="535940" y="1476497"/>
            <a:ext cx="7894320" cy="3042285"/>
          </a:xfrm>
          <a:prstGeom prst="rect">
            <a:avLst/>
          </a:prstGeom>
        </p:spPr>
        <p:txBody>
          <a:bodyPr vert="horz" wrap="square" lIns="0" tIns="12700" rIns="0" bIns="0" rtlCol="0">
            <a:spAutoFit/>
          </a:bodyPr>
          <a:lstStyle/>
          <a:p>
            <a:pPr marL="12700">
              <a:lnSpc>
                <a:spcPct val="100000"/>
              </a:lnSpc>
              <a:spcBef>
                <a:spcPts val="100"/>
              </a:spcBef>
            </a:pPr>
            <a:r>
              <a:rPr sz="2400" spc="95" dirty="0">
                <a:latin typeface="Cambria"/>
                <a:cs typeface="Cambria"/>
              </a:rPr>
              <a:t>Python</a:t>
            </a:r>
            <a:r>
              <a:rPr sz="2400" spc="165" dirty="0">
                <a:latin typeface="Times New Roman"/>
                <a:cs typeface="Times New Roman"/>
              </a:rPr>
              <a:t> </a:t>
            </a:r>
            <a:r>
              <a:rPr sz="2400" dirty="0">
                <a:latin typeface="Cambria"/>
                <a:cs typeface="Cambria"/>
              </a:rPr>
              <a:t>offers</a:t>
            </a:r>
            <a:r>
              <a:rPr sz="2400" spc="155" dirty="0">
                <a:latin typeface="Times New Roman"/>
                <a:cs typeface="Times New Roman"/>
              </a:rPr>
              <a:t> </a:t>
            </a:r>
            <a:r>
              <a:rPr sz="2400" dirty="0">
                <a:latin typeface="Cambria"/>
                <a:cs typeface="Cambria"/>
              </a:rPr>
              <a:t>following</a:t>
            </a:r>
            <a:r>
              <a:rPr sz="2400" spc="110" dirty="0">
                <a:latin typeface="Times New Roman"/>
                <a:cs typeface="Times New Roman"/>
              </a:rPr>
              <a:t> </a:t>
            </a:r>
            <a:r>
              <a:rPr sz="2400" spc="75" dirty="0">
                <a:latin typeface="Cambria"/>
                <a:cs typeface="Cambria"/>
              </a:rPr>
              <a:t>built-</a:t>
            </a:r>
            <a:r>
              <a:rPr sz="2400" spc="110" dirty="0">
                <a:latin typeface="Cambria"/>
                <a:cs typeface="Cambria"/>
              </a:rPr>
              <a:t>in</a:t>
            </a:r>
            <a:r>
              <a:rPr sz="2400" spc="145" dirty="0">
                <a:latin typeface="Times New Roman"/>
                <a:cs typeface="Times New Roman"/>
              </a:rPr>
              <a:t> </a:t>
            </a:r>
            <a:r>
              <a:rPr sz="2400" dirty="0">
                <a:latin typeface="Cambria"/>
                <a:cs typeface="Cambria"/>
              </a:rPr>
              <a:t>core</a:t>
            </a:r>
            <a:r>
              <a:rPr sz="2400" spc="155" dirty="0">
                <a:latin typeface="Times New Roman"/>
                <a:cs typeface="Times New Roman"/>
              </a:rPr>
              <a:t> </a:t>
            </a:r>
            <a:r>
              <a:rPr sz="2400" spc="105" dirty="0">
                <a:latin typeface="Cambria"/>
                <a:cs typeface="Cambria"/>
              </a:rPr>
              <a:t>data</a:t>
            </a:r>
            <a:r>
              <a:rPr sz="2400" spc="170" dirty="0">
                <a:latin typeface="Times New Roman"/>
                <a:cs typeface="Times New Roman"/>
              </a:rPr>
              <a:t> </a:t>
            </a:r>
            <a:r>
              <a:rPr sz="2400" spc="65" dirty="0">
                <a:latin typeface="Cambria"/>
                <a:cs typeface="Cambria"/>
              </a:rPr>
              <a:t>types</a:t>
            </a:r>
            <a:r>
              <a:rPr sz="2400" spc="175" dirty="0">
                <a:latin typeface="Times New Roman"/>
                <a:cs typeface="Times New Roman"/>
              </a:rPr>
              <a:t> </a:t>
            </a:r>
            <a:r>
              <a:rPr sz="2400" spc="-50" dirty="0">
                <a:latin typeface="Cambria"/>
                <a:cs typeface="Cambria"/>
              </a:rPr>
              <a:t>:</a:t>
            </a:r>
            <a:endParaRPr sz="2400">
              <a:latin typeface="Cambria"/>
              <a:cs typeface="Cambria"/>
            </a:endParaRPr>
          </a:p>
          <a:p>
            <a:pPr>
              <a:lnSpc>
                <a:spcPct val="100000"/>
              </a:lnSpc>
              <a:spcBef>
                <a:spcPts val="1255"/>
              </a:spcBef>
            </a:pPr>
            <a:endParaRPr sz="2400">
              <a:latin typeface="Cambria"/>
              <a:cs typeface="Cambria"/>
            </a:endParaRPr>
          </a:p>
          <a:p>
            <a:pPr marL="527685" indent="-514984">
              <a:lnSpc>
                <a:spcPct val="100000"/>
              </a:lnSpc>
              <a:buClr>
                <a:srgbClr val="FE8537"/>
              </a:buClr>
              <a:buSzPct val="68750"/>
              <a:buAutoNum type="arabicPeriod"/>
              <a:tabLst>
                <a:tab pos="527685" algn="l"/>
              </a:tabLst>
            </a:pPr>
            <a:r>
              <a:rPr sz="2400" b="1" spc="165" dirty="0">
                <a:latin typeface="Cambria"/>
                <a:cs typeface="Cambria"/>
              </a:rPr>
              <a:t>Numbers</a:t>
            </a:r>
            <a:r>
              <a:rPr sz="2400" spc="60" dirty="0">
                <a:latin typeface="Times New Roman"/>
                <a:cs typeface="Times New Roman"/>
              </a:rPr>
              <a:t> </a:t>
            </a:r>
            <a:r>
              <a:rPr sz="2400" dirty="0">
                <a:latin typeface="Cambria"/>
                <a:cs typeface="Cambria"/>
              </a:rPr>
              <a:t>-</a:t>
            </a:r>
            <a:r>
              <a:rPr sz="2400" spc="70" dirty="0">
                <a:latin typeface="Times New Roman"/>
                <a:cs typeface="Times New Roman"/>
              </a:rPr>
              <a:t> </a:t>
            </a:r>
            <a:r>
              <a:rPr sz="2400" spc="70" dirty="0">
                <a:latin typeface="Cambria"/>
                <a:cs typeface="Cambria"/>
              </a:rPr>
              <a:t>immutable(cannot</a:t>
            </a:r>
            <a:r>
              <a:rPr sz="2400" spc="60" dirty="0">
                <a:latin typeface="Times New Roman"/>
                <a:cs typeface="Times New Roman"/>
              </a:rPr>
              <a:t> </a:t>
            </a:r>
            <a:r>
              <a:rPr sz="2400" dirty="0">
                <a:latin typeface="Cambria"/>
                <a:cs typeface="Cambria"/>
              </a:rPr>
              <a:t>be</a:t>
            </a:r>
            <a:r>
              <a:rPr sz="2400" spc="65" dirty="0">
                <a:latin typeface="Times New Roman"/>
                <a:cs typeface="Times New Roman"/>
              </a:rPr>
              <a:t> </a:t>
            </a:r>
            <a:r>
              <a:rPr sz="2400" spc="-10" dirty="0">
                <a:latin typeface="Cambria"/>
                <a:cs typeface="Cambria"/>
              </a:rPr>
              <a:t>changed/modified)</a:t>
            </a:r>
            <a:endParaRPr sz="2400">
              <a:latin typeface="Cambria"/>
              <a:cs typeface="Cambria"/>
            </a:endParaRPr>
          </a:p>
          <a:p>
            <a:pPr marL="527685" indent="-514984">
              <a:lnSpc>
                <a:spcPct val="100000"/>
              </a:lnSpc>
              <a:spcBef>
                <a:spcPts val="600"/>
              </a:spcBef>
              <a:buClr>
                <a:srgbClr val="FE8537"/>
              </a:buClr>
              <a:buSzPct val="68750"/>
              <a:buAutoNum type="arabicPeriod"/>
              <a:tabLst>
                <a:tab pos="527685" algn="l"/>
              </a:tabLst>
            </a:pPr>
            <a:r>
              <a:rPr sz="2400" b="1" spc="185" dirty="0">
                <a:latin typeface="Cambria"/>
                <a:cs typeface="Cambria"/>
              </a:rPr>
              <a:t>String</a:t>
            </a:r>
            <a:r>
              <a:rPr sz="2400" spc="105" dirty="0">
                <a:latin typeface="Times New Roman"/>
                <a:cs typeface="Times New Roman"/>
              </a:rPr>
              <a:t> </a:t>
            </a:r>
            <a:r>
              <a:rPr sz="2400" b="1" dirty="0">
                <a:latin typeface="Cambria"/>
                <a:cs typeface="Cambria"/>
              </a:rPr>
              <a:t>-</a:t>
            </a:r>
            <a:r>
              <a:rPr sz="2400" spc="80" dirty="0">
                <a:latin typeface="Times New Roman"/>
                <a:cs typeface="Times New Roman"/>
              </a:rPr>
              <a:t> </a:t>
            </a:r>
            <a:r>
              <a:rPr sz="2400" spc="70" dirty="0">
                <a:latin typeface="Cambria"/>
                <a:cs typeface="Cambria"/>
              </a:rPr>
              <a:t>immutable(cannot</a:t>
            </a:r>
            <a:r>
              <a:rPr sz="2400" spc="65" dirty="0">
                <a:latin typeface="Times New Roman"/>
                <a:cs typeface="Times New Roman"/>
              </a:rPr>
              <a:t> </a:t>
            </a:r>
            <a:r>
              <a:rPr sz="2400" dirty="0">
                <a:latin typeface="Cambria"/>
                <a:cs typeface="Cambria"/>
              </a:rPr>
              <a:t>be</a:t>
            </a:r>
            <a:r>
              <a:rPr sz="2400" spc="75" dirty="0">
                <a:latin typeface="Times New Roman"/>
                <a:cs typeface="Times New Roman"/>
              </a:rPr>
              <a:t> </a:t>
            </a:r>
            <a:r>
              <a:rPr sz="2400" spc="-10" dirty="0">
                <a:latin typeface="Cambria"/>
                <a:cs typeface="Cambria"/>
              </a:rPr>
              <a:t>changed/modified)</a:t>
            </a:r>
            <a:endParaRPr sz="2400">
              <a:latin typeface="Cambria"/>
              <a:cs typeface="Cambria"/>
            </a:endParaRPr>
          </a:p>
          <a:p>
            <a:pPr marL="527685" indent="-514984">
              <a:lnSpc>
                <a:spcPct val="100000"/>
              </a:lnSpc>
              <a:spcBef>
                <a:spcPts val="605"/>
              </a:spcBef>
              <a:buClr>
                <a:srgbClr val="FE8537"/>
              </a:buClr>
              <a:buSzPct val="68750"/>
              <a:buAutoNum type="arabicPeriod"/>
              <a:tabLst>
                <a:tab pos="527685" algn="l"/>
                <a:tab pos="1312545" algn="l"/>
                <a:tab pos="1666239" algn="l"/>
              </a:tabLst>
            </a:pPr>
            <a:r>
              <a:rPr sz="2400" b="1" spc="170" dirty="0">
                <a:latin typeface="Cambria"/>
                <a:cs typeface="Cambria"/>
              </a:rPr>
              <a:t>List</a:t>
            </a:r>
            <a:r>
              <a:rPr sz="2400" dirty="0">
                <a:latin typeface="Times New Roman"/>
                <a:cs typeface="Times New Roman"/>
              </a:rPr>
              <a:t>	</a:t>
            </a:r>
            <a:r>
              <a:rPr sz="2400" spc="-50" dirty="0">
                <a:latin typeface="Cambria"/>
                <a:cs typeface="Cambria"/>
              </a:rPr>
              <a:t>-</a:t>
            </a:r>
            <a:r>
              <a:rPr sz="2400" dirty="0">
                <a:latin typeface="Times New Roman"/>
                <a:cs typeface="Times New Roman"/>
              </a:rPr>
              <a:t>	</a:t>
            </a:r>
            <a:r>
              <a:rPr sz="2400" spc="-10" dirty="0">
                <a:latin typeface="Cambria"/>
                <a:cs typeface="Cambria"/>
              </a:rPr>
              <a:t>mutable(changed/modified)</a:t>
            </a:r>
            <a:endParaRPr sz="2400">
              <a:latin typeface="Cambria"/>
              <a:cs typeface="Cambria"/>
            </a:endParaRPr>
          </a:p>
          <a:p>
            <a:pPr marL="527685" indent="-514984">
              <a:lnSpc>
                <a:spcPct val="100000"/>
              </a:lnSpc>
              <a:spcBef>
                <a:spcPts val="600"/>
              </a:spcBef>
              <a:buClr>
                <a:srgbClr val="FE8537"/>
              </a:buClr>
              <a:buSzPct val="68750"/>
              <a:buAutoNum type="arabicPeriod"/>
              <a:tabLst>
                <a:tab pos="527685" algn="l"/>
              </a:tabLst>
            </a:pPr>
            <a:r>
              <a:rPr sz="2400" b="1" spc="140" dirty="0">
                <a:latin typeface="Cambria"/>
                <a:cs typeface="Cambria"/>
              </a:rPr>
              <a:t>Tuple</a:t>
            </a:r>
            <a:r>
              <a:rPr sz="2400" spc="105" dirty="0">
                <a:latin typeface="Times New Roman"/>
                <a:cs typeface="Times New Roman"/>
              </a:rPr>
              <a:t> </a:t>
            </a:r>
            <a:r>
              <a:rPr sz="2400" b="1" dirty="0">
                <a:latin typeface="Cambria"/>
                <a:cs typeface="Cambria"/>
              </a:rPr>
              <a:t>-</a:t>
            </a:r>
            <a:r>
              <a:rPr sz="2400" spc="90" dirty="0">
                <a:latin typeface="Times New Roman"/>
                <a:cs typeface="Times New Roman"/>
              </a:rPr>
              <a:t> </a:t>
            </a:r>
            <a:r>
              <a:rPr sz="2400" spc="70" dirty="0">
                <a:latin typeface="Cambria"/>
                <a:cs typeface="Cambria"/>
              </a:rPr>
              <a:t>immutable(cannot</a:t>
            </a:r>
            <a:r>
              <a:rPr sz="2400" spc="65" dirty="0">
                <a:latin typeface="Times New Roman"/>
                <a:cs typeface="Times New Roman"/>
              </a:rPr>
              <a:t> </a:t>
            </a:r>
            <a:r>
              <a:rPr sz="2400" dirty="0">
                <a:latin typeface="Cambria"/>
                <a:cs typeface="Cambria"/>
              </a:rPr>
              <a:t>be</a:t>
            </a:r>
            <a:r>
              <a:rPr sz="2400" spc="70" dirty="0">
                <a:latin typeface="Times New Roman"/>
                <a:cs typeface="Times New Roman"/>
              </a:rPr>
              <a:t> </a:t>
            </a:r>
            <a:r>
              <a:rPr sz="2400" spc="-10" dirty="0">
                <a:latin typeface="Cambria"/>
                <a:cs typeface="Cambria"/>
              </a:rPr>
              <a:t>changed/modified</a:t>
            </a:r>
            <a:r>
              <a:rPr sz="2400" b="1" spc="-10" dirty="0">
                <a:latin typeface="Cambria"/>
                <a:cs typeface="Cambria"/>
              </a:rPr>
              <a:t>)</a:t>
            </a:r>
            <a:endParaRPr sz="2400">
              <a:latin typeface="Cambria"/>
              <a:cs typeface="Cambria"/>
            </a:endParaRPr>
          </a:p>
          <a:p>
            <a:pPr marL="527685" indent="-514984">
              <a:lnSpc>
                <a:spcPct val="100000"/>
              </a:lnSpc>
              <a:spcBef>
                <a:spcPts val="600"/>
              </a:spcBef>
              <a:buClr>
                <a:srgbClr val="FE8537"/>
              </a:buClr>
              <a:buSzPct val="68750"/>
              <a:buAutoNum type="arabicPeriod"/>
              <a:tabLst>
                <a:tab pos="527685" algn="l"/>
              </a:tabLst>
            </a:pPr>
            <a:r>
              <a:rPr sz="2400" b="1" spc="160" dirty="0">
                <a:latin typeface="Cambria"/>
                <a:cs typeface="Cambria"/>
              </a:rPr>
              <a:t>Dictionary</a:t>
            </a:r>
            <a:r>
              <a:rPr sz="2400" spc="220" dirty="0">
                <a:latin typeface="Times New Roman"/>
                <a:cs typeface="Times New Roman"/>
              </a:rPr>
              <a:t> </a:t>
            </a:r>
            <a:r>
              <a:rPr sz="2400" dirty="0">
                <a:latin typeface="Cambria"/>
                <a:cs typeface="Cambria"/>
              </a:rPr>
              <a:t>-</a:t>
            </a:r>
            <a:r>
              <a:rPr sz="2400" spc="210" dirty="0">
                <a:latin typeface="Times New Roman"/>
                <a:cs typeface="Times New Roman"/>
              </a:rPr>
              <a:t> </a:t>
            </a:r>
            <a:r>
              <a:rPr sz="2400" spc="-10" dirty="0">
                <a:latin typeface="Cambria"/>
                <a:cs typeface="Cambria"/>
              </a:rPr>
              <a:t>mutable(changed/modified)</a:t>
            </a:r>
            <a:endParaRPr sz="2400">
              <a:latin typeface="Cambria"/>
              <a:cs typeface="Cambria"/>
            </a:endParaRPr>
          </a:p>
        </p:txBody>
      </p:sp>
      <p:sp>
        <p:nvSpPr>
          <p:cNvPr id="10" name="object 10"/>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438728"/>
            <a:ext cx="2255520" cy="483234"/>
          </a:xfrm>
          <a:prstGeom prst="rect">
            <a:avLst/>
          </a:prstGeom>
        </p:spPr>
        <p:txBody>
          <a:bodyPr vert="horz" wrap="square" lIns="0" tIns="12700" rIns="0" bIns="0" rtlCol="0">
            <a:spAutoFit/>
          </a:bodyPr>
          <a:lstStyle/>
          <a:p>
            <a:pPr marL="12700">
              <a:lnSpc>
                <a:spcPct val="100000"/>
              </a:lnSpc>
              <a:spcBef>
                <a:spcPts val="100"/>
              </a:spcBef>
              <a:tabLst>
                <a:tab pos="542290" algn="l"/>
              </a:tabLst>
            </a:pPr>
            <a:r>
              <a:rPr sz="3000" b="0" cap="small" spc="85" dirty="0">
                <a:solidFill>
                  <a:srgbClr val="565F6C"/>
                </a:solidFill>
                <a:latin typeface="Cambria"/>
                <a:cs typeface="Cambria"/>
              </a:rPr>
              <a:t>1.</a:t>
            </a:r>
            <a:r>
              <a:rPr sz="3000" b="0" dirty="0">
                <a:solidFill>
                  <a:srgbClr val="565F6C"/>
                </a:solidFill>
                <a:latin typeface="Times New Roman"/>
                <a:cs typeface="Times New Roman"/>
              </a:rPr>
              <a:t>	</a:t>
            </a:r>
            <a:r>
              <a:rPr sz="3000" b="0" cap="small" spc="260" dirty="0">
                <a:solidFill>
                  <a:srgbClr val="565F6C"/>
                </a:solidFill>
                <a:latin typeface="Cambria"/>
                <a:cs typeface="Cambria"/>
              </a:rPr>
              <a:t>Numbers</a:t>
            </a:r>
            <a:endParaRPr sz="3000">
              <a:latin typeface="Cambria"/>
              <a:cs typeface="Cambria"/>
            </a:endParaRPr>
          </a:p>
        </p:txBody>
      </p:sp>
      <p:sp>
        <p:nvSpPr>
          <p:cNvPr id="9" name="object 9"/>
          <p:cNvSpPr txBox="1"/>
          <p:nvPr/>
        </p:nvSpPr>
        <p:spPr>
          <a:xfrm>
            <a:off x="78740" y="1034537"/>
            <a:ext cx="8390890" cy="5467985"/>
          </a:xfrm>
          <a:prstGeom prst="rect">
            <a:avLst/>
          </a:prstGeom>
        </p:spPr>
        <p:txBody>
          <a:bodyPr vert="horz" wrap="square" lIns="0" tIns="71755" rIns="0" bIns="0" rtlCol="0">
            <a:spAutoFit/>
          </a:bodyPr>
          <a:lstStyle/>
          <a:p>
            <a:pPr marL="287020" marR="5080">
              <a:lnSpc>
                <a:spcPts val="1920"/>
              </a:lnSpc>
              <a:spcBef>
                <a:spcPts val="565"/>
              </a:spcBef>
            </a:pPr>
            <a:r>
              <a:rPr sz="2000" spc="90" dirty="0">
                <a:latin typeface="Cambria"/>
                <a:cs typeface="Cambria"/>
              </a:rPr>
              <a:t>Numeric</a:t>
            </a:r>
            <a:r>
              <a:rPr sz="2000" spc="65" dirty="0">
                <a:latin typeface="Times New Roman"/>
                <a:cs typeface="Times New Roman"/>
              </a:rPr>
              <a:t> </a:t>
            </a:r>
            <a:r>
              <a:rPr sz="2000" spc="80" dirty="0">
                <a:latin typeface="Cambria"/>
                <a:cs typeface="Cambria"/>
              </a:rPr>
              <a:t>values</a:t>
            </a:r>
            <a:r>
              <a:rPr sz="2000" spc="60" dirty="0">
                <a:latin typeface="Times New Roman"/>
                <a:cs typeface="Times New Roman"/>
              </a:rPr>
              <a:t> </a:t>
            </a:r>
            <a:r>
              <a:rPr sz="2000" spc="70" dirty="0">
                <a:latin typeface="Cambria"/>
                <a:cs typeface="Cambria"/>
              </a:rPr>
              <a:t>are</a:t>
            </a:r>
            <a:r>
              <a:rPr sz="2000" spc="90" dirty="0">
                <a:latin typeface="Times New Roman"/>
                <a:cs typeface="Times New Roman"/>
              </a:rPr>
              <a:t> </a:t>
            </a:r>
            <a:r>
              <a:rPr sz="2000" dirty="0">
                <a:latin typeface="Cambria"/>
                <a:cs typeface="Cambria"/>
              </a:rPr>
              <a:t>stored</a:t>
            </a:r>
            <a:r>
              <a:rPr sz="2000" spc="70" dirty="0">
                <a:latin typeface="Times New Roman"/>
                <a:cs typeface="Times New Roman"/>
              </a:rPr>
              <a:t> </a:t>
            </a:r>
            <a:r>
              <a:rPr sz="2000" spc="90" dirty="0">
                <a:latin typeface="Cambria"/>
                <a:cs typeface="Cambria"/>
              </a:rPr>
              <a:t>in</a:t>
            </a:r>
            <a:r>
              <a:rPr sz="2000" spc="90" dirty="0">
                <a:latin typeface="Times New Roman"/>
                <a:cs typeface="Times New Roman"/>
              </a:rPr>
              <a:t> </a:t>
            </a:r>
            <a:r>
              <a:rPr sz="2000" spc="80" dirty="0">
                <a:latin typeface="Cambria"/>
                <a:cs typeface="Cambria"/>
              </a:rPr>
              <a:t>numbers.</a:t>
            </a:r>
            <a:r>
              <a:rPr sz="2000" spc="65" dirty="0">
                <a:latin typeface="Times New Roman"/>
                <a:cs typeface="Times New Roman"/>
              </a:rPr>
              <a:t> </a:t>
            </a:r>
            <a:r>
              <a:rPr sz="2000" spc="95" dirty="0">
                <a:latin typeface="Cambria"/>
                <a:cs typeface="Cambria"/>
              </a:rPr>
              <a:t>The</a:t>
            </a:r>
            <a:r>
              <a:rPr sz="2000" spc="105" dirty="0">
                <a:latin typeface="Times New Roman"/>
                <a:cs typeface="Times New Roman"/>
              </a:rPr>
              <a:t> </a:t>
            </a:r>
            <a:r>
              <a:rPr sz="2000" dirty="0">
                <a:latin typeface="Cambria"/>
                <a:cs typeface="Cambria"/>
              </a:rPr>
              <a:t>whole</a:t>
            </a:r>
            <a:r>
              <a:rPr sz="2000" spc="45" dirty="0">
                <a:latin typeface="Times New Roman"/>
                <a:cs typeface="Times New Roman"/>
              </a:rPr>
              <a:t> </a:t>
            </a:r>
            <a:r>
              <a:rPr sz="2000" spc="80" dirty="0">
                <a:latin typeface="Cambria"/>
                <a:cs typeface="Cambria"/>
              </a:rPr>
              <a:t>number,</a:t>
            </a:r>
            <a:r>
              <a:rPr sz="2000" spc="75" dirty="0">
                <a:latin typeface="Times New Roman"/>
                <a:cs typeface="Times New Roman"/>
              </a:rPr>
              <a:t> </a:t>
            </a:r>
            <a:r>
              <a:rPr sz="2000" spc="75" dirty="0">
                <a:latin typeface="Cambria"/>
                <a:cs typeface="Cambria"/>
              </a:rPr>
              <a:t>float,</a:t>
            </a:r>
            <a:r>
              <a:rPr sz="2000" spc="50" dirty="0">
                <a:latin typeface="Times New Roman"/>
                <a:cs typeface="Times New Roman"/>
              </a:rPr>
              <a:t> </a:t>
            </a:r>
            <a:r>
              <a:rPr sz="2000" spc="65" dirty="0">
                <a:latin typeface="Cambria"/>
                <a:cs typeface="Cambria"/>
              </a:rPr>
              <a:t>and</a:t>
            </a:r>
            <a:r>
              <a:rPr sz="2000" spc="65" dirty="0">
                <a:latin typeface="Times New Roman"/>
                <a:cs typeface="Times New Roman"/>
              </a:rPr>
              <a:t> </a:t>
            </a:r>
            <a:r>
              <a:rPr sz="2000" dirty="0">
                <a:latin typeface="Cambria"/>
                <a:cs typeface="Cambria"/>
              </a:rPr>
              <a:t>complex</a:t>
            </a:r>
            <a:r>
              <a:rPr sz="2000" spc="50" dirty="0">
                <a:latin typeface="Times New Roman"/>
                <a:cs typeface="Times New Roman"/>
              </a:rPr>
              <a:t> </a:t>
            </a:r>
            <a:r>
              <a:rPr sz="2000" spc="75" dirty="0">
                <a:latin typeface="Cambria"/>
                <a:cs typeface="Cambria"/>
              </a:rPr>
              <a:t>qualities</a:t>
            </a:r>
            <a:r>
              <a:rPr sz="2000" spc="45" dirty="0">
                <a:latin typeface="Times New Roman"/>
                <a:cs typeface="Times New Roman"/>
              </a:rPr>
              <a:t> </a:t>
            </a:r>
            <a:r>
              <a:rPr sz="2000" spc="80" dirty="0">
                <a:latin typeface="Cambria"/>
                <a:cs typeface="Cambria"/>
              </a:rPr>
              <a:t>have</a:t>
            </a:r>
            <a:r>
              <a:rPr sz="2000" spc="90" dirty="0">
                <a:latin typeface="Times New Roman"/>
                <a:cs typeface="Times New Roman"/>
              </a:rPr>
              <a:t> </a:t>
            </a:r>
            <a:r>
              <a:rPr sz="2000" spc="135" dirty="0">
                <a:latin typeface="Cambria"/>
                <a:cs typeface="Cambria"/>
              </a:rPr>
              <a:t>a</a:t>
            </a:r>
            <a:r>
              <a:rPr sz="2000" spc="95" dirty="0">
                <a:latin typeface="Times New Roman"/>
                <a:cs typeface="Times New Roman"/>
              </a:rPr>
              <a:t> </a:t>
            </a:r>
            <a:r>
              <a:rPr sz="2000" spc="50" dirty="0">
                <a:latin typeface="Cambria"/>
                <a:cs typeface="Cambria"/>
              </a:rPr>
              <a:t>place</a:t>
            </a:r>
            <a:r>
              <a:rPr sz="2000" spc="60" dirty="0">
                <a:latin typeface="Times New Roman"/>
                <a:cs typeface="Times New Roman"/>
              </a:rPr>
              <a:t> </a:t>
            </a:r>
            <a:r>
              <a:rPr sz="2000" spc="75" dirty="0">
                <a:latin typeface="Cambria"/>
                <a:cs typeface="Cambria"/>
              </a:rPr>
              <a:t>with</a:t>
            </a:r>
            <a:r>
              <a:rPr sz="2000" spc="65" dirty="0">
                <a:latin typeface="Times New Roman"/>
                <a:cs typeface="Times New Roman"/>
              </a:rPr>
              <a:t> </a:t>
            </a:r>
            <a:r>
              <a:rPr sz="2000" spc="135" dirty="0">
                <a:latin typeface="Cambria"/>
                <a:cs typeface="Cambria"/>
              </a:rPr>
              <a:t>a</a:t>
            </a:r>
            <a:r>
              <a:rPr sz="2000" spc="100" dirty="0">
                <a:latin typeface="Times New Roman"/>
                <a:cs typeface="Times New Roman"/>
              </a:rPr>
              <a:t> </a:t>
            </a:r>
            <a:r>
              <a:rPr sz="2000" spc="85" dirty="0">
                <a:latin typeface="Cambria"/>
                <a:cs typeface="Cambria"/>
              </a:rPr>
              <a:t>Python</a:t>
            </a:r>
            <a:r>
              <a:rPr sz="2000" spc="75" dirty="0">
                <a:latin typeface="Times New Roman"/>
                <a:cs typeface="Times New Roman"/>
              </a:rPr>
              <a:t> </a:t>
            </a:r>
            <a:r>
              <a:rPr sz="2000" spc="90" dirty="0">
                <a:latin typeface="Cambria"/>
                <a:cs typeface="Cambria"/>
              </a:rPr>
              <a:t>Numbers</a:t>
            </a:r>
            <a:r>
              <a:rPr sz="2000" spc="60" dirty="0">
                <a:latin typeface="Times New Roman"/>
                <a:cs typeface="Times New Roman"/>
              </a:rPr>
              <a:t> </a:t>
            </a:r>
            <a:r>
              <a:rPr sz="2000" spc="95" dirty="0">
                <a:latin typeface="Cambria"/>
                <a:cs typeface="Cambria"/>
              </a:rPr>
              <a:t>data</a:t>
            </a:r>
            <a:r>
              <a:rPr sz="2000" spc="80" dirty="0">
                <a:latin typeface="Times New Roman"/>
                <a:cs typeface="Times New Roman"/>
              </a:rPr>
              <a:t> </a:t>
            </a:r>
            <a:r>
              <a:rPr sz="2000" spc="65" dirty="0">
                <a:latin typeface="Cambria"/>
                <a:cs typeface="Cambria"/>
              </a:rPr>
              <a:t>type.</a:t>
            </a:r>
            <a:endParaRPr sz="2000">
              <a:latin typeface="Cambria"/>
              <a:cs typeface="Cambria"/>
            </a:endParaRPr>
          </a:p>
          <a:p>
            <a:pPr marL="287020" marR="76835">
              <a:lnSpc>
                <a:spcPct val="80100"/>
              </a:lnSpc>
              <a:spcBef>
                <a:spcPts val="15"/>
              </a:spcBef>
            </a:pPr>
            <a:r>
              <a:rPr sz="2000" spc="80" dirty="0">
                <a:latin typeface="Cambria"/>
                <a:cs typeface="Cambria"/>
              </a:rPr>
              <a:t>Python</a:t>
            </a:r>
            <a:r>
              <a:rPr sz="2000" spc="80" dirty="0">
                <a:latin typeface="Times New Roman"/>
                <a:cs typeface="Times New Roman"/>
              </a:rPr>
              <a:t> </a:t>
            </a:r>
            <a:r>
              <a:rPr sz="2000" dirty="0">
                <a:latin typeface="Cambria"/>
                <a:cs typeface="Cambria"/>
              </a:rPr>
              <a:t>offers</a:t>
            </a:r>
            <a:r>
              <a:rPr sz="2000" spc="45" dirty="0">
                <a:latin typeface="Times New Roman"/>
                <a:cs typeface="Times New Roman"/>
              </a:rPr>
              <a:t> </a:t>
            </a:r>
            <a:r>
              <a:rPr sz="2000" spc="80" dirty="0">
                <a:latin typeface="Cambria"/>
                <a:cs typeface="Cambria"/>
              </a:rPr>
              <a:t>the</a:t>
            </a:r>
            <a:r>
              <a:rPr sz="2000" spc="85" dirty="0">
                <a:latin typeface="Times New Roman"/>
                <a:cs typeface="Times New Roman"/>
              </a:rPr>
              <a:t> </a:t>
            </a:r>
            <a:r>
              <a:rPr sz="2000" dirty="0">
                <a:latin typeface="Cambria"/>
                <a:cs typeface="Cambria"/>
              </a:rPr>
              <a:t>type()</a:t>
            </a:r>
            <a:r>
              <a:rPr sz="2000" spc="45" dirty="0">
                <a:latin typeface="Times New Roman"/>
                <a:cs typeface="Times New Roman"/>
              </a:rPr>
              <a:t> </a:t>
            </a:r>
            <a:r>
              <a:rPr sz="2000" spc="60" dirty="0">
                <a:latin typeface="Cambria"/>
                <a:cs typeface="Cambria"/>
              </a:rPr>
              <a:t>function</a:t>
            </a:r>
            <a:r>
              <a:rPr sz="2000" spc="70" dirty="0">
                <a:latin typeface="Times New Roman"/>
                <a:cs typeface="Times New Roman"/>
              </a:rPr>
              <a:t> </a:t>
            </a:r>
            <a:r>
              <a:rPr sz="2000" dirty="0">
                <a:latin typeface="Cambria"/>
                <a:cs typeface="Cambria"/>
              </a:rPr>
              <a:t>to</a:t>
            </a:r>
            <a:r>
              <a:rPr sz="2000" spc="65" dirty="0">
                <a:latin typeface="Times New Roman"/>
                <a:cs typeface="Times New Roman"/>
              </a:rPr>
              <a:t> </a:t>
            </a:r>
            <a:r>
              <a:rPr sz="2000" spc="60" dirty="0">
                <a:latin typeface="Cambria"/>
                <a:cs typeface="Cambria"/>
              </a:rPr>
              <a:t>determine</a:t>
            </a:r>
            <a:r>
              <a:rPr sz="2000" spc="55" dirty="0">
                <a:latin typeface="Times New Roman"/>
                <a:cs typeface="Times New Roman"/>
              </a:rPr>
              <a:t> </a:t>
            </a:r>
            <a:r>
              <a:rPr sz="2000" spc="135" dirty="0">
                <a:latin typeface="Cambria"/>
                <a:cs typeface="Cambria"/>
              </a:rPr>
              <a:t>a</a:t>
            </a:r>
            <a:r>
              <a:rPr sz="2000" spc="80" dirty="0">
                <a:latin typeface="Times New Roman"/>
                <a:cs typeface="Times New Roman"/>
              </a:rPr>
              <a:t> </a:t>
            </a:r>
            <a:r>
              <a:rPr sz="2000" spc="55" dirty="0">
                <a:latin typeface="Cambria"/>
                <a:cs typeface="Cambria"/>
              </a:rPr>
              <a:t>variable's</a:t>
            </a:r>
            <a:r>
              <a:rPr sz="2000" spc="60" dirty="0">
                <a:latin typeface="Times New Roman"/>
                <a:cs typeface="Times New Roman"/>
              </a:rPr>
              <a:t> </a:t>
            </a:r>
            <a:r>
              <a:rPr sz="2000" spc="95" dirty="0">
                <a:latin typeface="Cambria"/>
                <a:cs typeface="Cambria"/>
              </a:rPr>
              <a:t>data</a:t>
            </a:r>
            <a:r>
              <a:rPr sz="2000" spc="70" dirty="0">
                <a:latin typeface="Times New Roman"/>
                <a:cs typeface="Times New Roman"/>
              </a:rPr>
              <a:t> </a:t>
            </a:r>
            <a:r>
              <a:rPr sz="2000" spc="65" dirty="0">
                <a:latin typeface="Cambria"/>
                <a:cs typeface="Cambria"/>
              </a:rPr>
              <a:t>type.</a:t>
            </a:r>
            <a:r>
              <a:rPr sz="2000" spc="65" dirty="0">
                <a:latin typeface="Times New Roman"/>
                <a:cs typeface="Times New Roman"/>
              </a:rPr>
              <a:t> </a:t>
            </a:r>
            <a:r>
              <a:rPr sz="2000" spc="90" dirty="0">
                <a:latin typeface="Cambria"/>
                <a:cs typeface="Cambria"/>
              </a:rPr>
              <a:t>The</a:t>
            </a:r>
            <a:r>
              <a:rPr sz="2000" spc="50" dirty="0">
                <a:latin typeface="Times New Roman"/>
                <a:cs typeface="Times New Roman"/>
              </a:rPr>
              <a:t> </a:t>
            </a:r>
            <a:r>
              <a:rPr sz="2000" spc="75" dirty="0">
                <a:latin typeface="Cambria"/>
                <a:cs typeface="Cambria"/>
              </a:rPr>
              <a:t>instance</a:t>
            </a:r>
            <a:r>
              <a:rPr sz="2000" spc="15" dirty="0">
                <a:latin typeface="Times New Roman"/>
                <a:cs typeface="Times New Roman"/>
              </a:rPr>
              <a:t> </a:t>
            </a:r>
            <a:r>
              <a:rPr sz="2000" spc="-30" dirty="0">
                <a:latin typeface="Cambria"/>
                <a:cs typeface="Cambria"/>
              </a:rPr>
              <a:t>()</a:t>
            </a:r>
            <a:r>
              <a:rPr sz="2000" spc="45" dirty="0">
                <a:latin typeface="Times New Roman"/>
                <a:cs typeface="Times New Roman"/>
              </a:rPr>
              <a:t> </a:t>
            </a:r>
            <a:r>
              <a:rPr sz="2000" spc="70" dirty="0">
                <a:latin typeface="Cambria"/>
                <a:cs typeface="Cambria"/>
              </a:rPr>
              <a:t>capability</a:t>
            </a:r>
            <a:r>
              <a:rPr sz="2000" spc="15" dirty="0">
                <a:latin typeface="Times New Roman"/>
                <a:cs typeface="Times New Roman"/>
              </a:rPr>
              <a:t> </a:t>
            </a:r>
            <a:r>
              <a:rPr sz="2000" spc="70" dirty="0">
                <a:latin typeface="Cambria"/>
                <a:cs typeface="Cambria"/>
              </a:rPr>
              <a:t>is</a:t>
            </a:r>
            <a:r>
              <a:rPr sz="2000" spc="35" dirty="0">
                <a:latin typeface="Times New Roman"/>
                <a:cs typeface="Times New Roman"/>
              </a:rPr>
              <a:t> </a:t>
            </a:r>
            <a:r>
              <a:rPr sz="2000" spc="70" dirty="0">
                <a:latin typeface="Cambria"/>
                <a:cs typeface="Cambria"/>
              </a:rPr>
              <a:t>utilized</a:t>
            </a:r>
            <a:r>
              <a:rPr sz="2000" spc="10" dirty="0">
                <a:latin typeface="Times New Roman"/>
                <a:cs typeface="Times New Roman"/>
              </a:rPr>
              <a:t> </a:t>
            </a:r>
            <a:r>
              <a:rPr sz="2000" dirty="0">
                <a:latin typeface="Cambria"/>
                <a:cs typeface="Cambria"/>
              </a:rPr>
              <a:t>to</a:t>
            </a:r>
            <a:r>
              <a:rPr sz="2000" spc="40" dirty="0">
                <a:latin typeface="Times New Roman"/>
                <a:cs typeface="Times New Roman"/>
              </a:rPr>
              <a:t> </a:t>
            </a:r>
            <a:r>
              <a:rPr sz="2000" spc="55" dirty="0">
                <a:latin typeface="Cambria"/>
                <a:cs typeface="Cambria"/>
              </a:rPr>
              <a:t>check</a:t>
            </a:r>
            <a:r>
              <a:rPr sz="2000" spc="35" dirty="0">
                <a:latin typeface="Times New Roman"/>
                <a:cs typeface="Times New Roman"/>
              </a:rPr>
              <a:t> </a:t>
            </a:r>
            <a:r>
              <a:rPr sz="2000" spc="60" dirty="0">
                <a:latin typeface="Cambria"/>
                <a:cs typeface="Cambria"/>
              </a:rPr>
              <a:t>whether</a:t>
            </a:r>
            <a:r>
              <a:rPr sz="2000" spc="15" dirty="0">
                <a:latin typeface="Times New Roman"/>
                <a:cs typeface="Times New Roman"/>
              </a:rPr>
              <a:t> </a:t>
            </a:r>
            <a:r>
              <a:rPr sz="2000" spc="125" dirty="0">
                <a:latin typeface="Cambria"/>
                <a:cs typeface="Cambria"/>
              </a:rPr>
              <a:t>an</a:t>
            </a:r>
            <a:r>
              <a:rPr sz="2000" spc="50" dirty="0">
                <a:latin typeface="Times New Roman"/>
                <a:cs typeface="Times New Roman"/>
              </a:rPr>
              <a:t> </a:t>
            </a:r>
            <a:r>
              <a:rPr sz="2000" spc="75" dirty="0">
                <a:latin typeface="Cambria"/>
                <a:cs typeface="Cambria"/>
              </a:rPr>
              <a:t>item</a:t>
            </a:r>
            <a:r>
              <a:rPr sz="2000" spc="15" dirty="0">
                <a:latin typeface="Times New Roman"/>
                <a:cs typeface="Times New Roman"/>
              </a:rPr>
              <a:t> </a:t>
            </a:r>
            <a:r>
              <a:rPr sz="2000" spc="105" dirty="0">
                <a:latin typeface="Cambria"/>
                <a:cs typeface="Cambria"/>
              </a:rPr>
              <a:t>has</a:t>
            </a:r>
            <a:r>
              <a:rPr sz="2000" spc="25" dirty="0">
                <a:latin typeface="Times New Roman"/>
                <a:cs typeface="Times New Roman"/>
              </a:rPr>
              <a:t> </a:t>
            </a:r>
            <a:r>
              <a:rPr sz="2000" spc="85" dirty="0">
                <a:latin typeface="Cambria"/>
                <a:cs typeface="Cambria"/>
              </a:rPr>
              <a:t>a</a:t>
            </a:r>
            <a:r>
              <a:rPr sz="2000" spc="85" dirty="0">
                <a:latin typeface="Times New Roman"/>
                <a:cs typeface="Times New Roman"/>
              </a:rPr>
              <a:t> </a:t>
            </a:r>
            <a:r>
              <a:rPr sz="2000" spc="50" dirty="0">
                <a:latin typeface="Cambria"/>
                <a:cs typeface="Cambria"/>
              </a:rPr>
              <a:t>place</a:t>
            </a:r>
            <a:r>
              <a:rPr sz="2000" spc="114" dirty="0">
                <a:latin typeface="Times New Roman"/>
                <a:cs typeface="Times New Roman"/>
              </a:rPr>
              <a:t> </a:t>
            </a:r>
            <a:r>
              <a:rPr sz="2000" spc="75" dirty="0">
                <a:latin typeface="Cambria"/>
                <a:cs typeface="Cambria"/>
              </a:rPr>
              <a:t>with</a:t>
            </a:r>
            <a:r>
              <a:rPr sz="2000" spc="100" dirty="0">
                <a:latin typeface="Times New Roman"/>
                <a:cs typeface="Times New Roman"/>
              </a:rPr>
              <a:t> </a:t>
            </a:r>
            <a:r>
              <a:rPr sz="2000" spc="135" dirty="0">
                <a:latin typeface="Cambria"/>
                <a:cs typeface="Cambria"/>
              </a:rPr>
              <a:t>a</a:t>
            </a:r>
            <a:r>
              <a:rPr sz="2000" spc="150" dirty="0">
                <a:latin typeface="Times New Roman"/>
                <a:cs typeface="Times New Roman"/>
              </a:rPr>
              <a:t> </a:t>
            </a:r>
            <a:r>
              <a:rPr sz="2000" dirty="0">
                <a:latin typeface="Cambria"/>
                <a:cs typeface="Cambria"/>
              </a:rPr>
              <a:t>specific</a:t>
            </a:r>
            <a:r>
              <a:rPr sz="2000" spc="90" dirty="0">
                <a:latin typeface="Times New Roman"/>
                <a:cs typeface="Times New Roman"/>
              </a:rPr>
              <a:t> </a:t>
            </a:r>
            <a:r>
              <a:rPr sz="2000" spc="70" dirty="0">
                <a:latin typeface="Cambria"/>
                <a:cs typeface="Cambria"/>
              </a:rPr>
              <a:t>class.</a:t>
            </a:r>
            <a:endParaRPr sz="2000">
              <a:latin typeface="Cambria"/>
              <a:cs typeface="Cambria"/>
            </a:endParaRPr>
          </a:p>
          <a:p>
            <a:pPr marL="12700" marR="7327265">
              <a:lnSpc>
                <a:spcPct val="105000"/>
              </a:lnSpc>
            </a:pPr>
            <a:r>
              <a:rPr sz="2000" spc="100" dirty="0">
                <a:latin typeface="Cambria"/>
                <a:cs typeface="Cambria"/>
              </a:rPr>
              <a:t>Example</a:t>
            </a:r>
            <a:r>
              <a:rPr sz="2000" spc="100" dirty="0">
                <a:latin typeface="Times New Roman"/>
                <a:cs typeface="Times New Roman"/>
              </a:rPr>
              <a:t> </a:t>
            </a:r>
            <a:r>
              <a:rPr sz="2000" spc="135" dirty="0">
                <a:latin typeface="Cambria"/>
                <a:cs typeface="Cambria"/>
              </a:rPr>
              <a:t>a</a:t>
            </a:r>
            <a:r>
              <a:rPr sz="2000" spc="50" dirty="0">
                <a:latin typeface="Times New Roman"/>
                <a:cs typeface="Times New Roman"/>
              </a:rPr>
              <a:t> </a:t>
            </a:r>
            <a:r>
              <a:rPr sz="2000" spc="100" dirty="0">
                <a:latin typeface="Cambria"/>
                <a:cs typeface="Cambria"/>
              </a:rPr>
              <a:t>=</a:t>
            </a:r>
            <a:r>
              <a:rPr sz="2000" spc="35" dirty="0">
                <a:latin typeface="Times New Roman"/>
                <a:cs typeface="Times New Roman"/>
              </a:rPr>
              <a:t> </a:t>
            </a:r>
            <a:r>
              <a:rPr sz="2000" spc="-50" dirty="0">
                <a:latin typeface="Cambria"/>
                <a:cs typeface="Cambria"/>
              </a:rPr>
              <a:t>5</a:t>
            </a:r>
            <a:endParaRPr sz="2000">
              <a:latin typeface="Cambria"/>
              <a:cs typeface="Cambria"/>
            </a:endParaRPr>
          </a:p>
          <a:p>
            <a:pPr marL="12700">
              <a:lnSpc>
                <a:spcPct val="100000"/>
              </a:lnSpc>
              <a:spcBef>
                <a:spcPts val="120"/>
              </a:spcBef>
            </a:pPr>
            <a:r>
              <a:rPr sz="2000" b="1" spc="80" dirty="0">
                <a:latin typeface="Cambria"/>
                <a:cs typeface="Cambria"/>
              </a:rPr>
              <a:t>print</a:t>
            </a:r>
            <a:r>
              <a:rPr sz="2000" spc="80" dirty="0">
                <a:latin typeface="Cambria"/>
                <a:cs typeface="Cambria"/>
              </a:rPr>
              <a:t>("The</a:t>
            </a:r>
            <a:r>
              <a:rPr sz="2000" spc="45" dirty="0">
                <a:latin typeface="Times New Roman"/>
                <a:cs typeface="Times New Roman"/>
              </a:rPr>
              <a:t> </a:t>
            </a:r>
            <a:r>
              <a:rPr sz="2000" spc="55" dirty="0">
                <a:latin typeface="Cambria"/>
                <a:cs typeface="Cambria"/>
              </a:rPr>
              <a:t>type</a:t>
            </a:r>
            <a:r>
              <a:rPr sz="2000" spc="50" dirty="0">
                <a:latin typeface="Times New Roman"/>
                <a:cs typeface="Times New Roman"/>
              </a:rPr>
              <a:t> </a:t>
            </a:r>
            <a:r>
              <a:rPr sz="2000" dirty="0">
                <a:latin typeface="Cambria"/>
                <a:cs typeface="Cambria"/>
              </a:rPr>
              <a:t>of</a:t>
            </a:r>
            <a:r>
              <a:rPr sz="2000" spc="55" dirty="0">
                <a:latin typeface="Times New Roman"/>
                <a:cs typeface="Times New Roman"/>
              </a:rPr>
              <a:t> </a:t>
            </a:r>
            <a:r>
              <a:rPr sz="2000" spc="85" dirty="0">
                <a:latin typeface="Cambria"/>
                <a:cs typeface="Cambria"/>
              </a:rPr>
              <a:t>a",</a:t>
            </a:r>
            <a:r>
              <a:rPr sz="2000" spc="55" dirty="0">
                <a:latin typeface="Times New Roman"/>
                <a:cs typeface="Times New Roman"/>
              </a:rPr>
              <a:t> </a:t>
            </a:r>
            <a:r>
              <a:rPr sz="2000" spc="-10" dirty="0">
                <a:latin typeface="Cambria"/>
                <a:cs typeface="Cambria"/>
              </a:rPr>
              <a:t>type(a))</a:t>
            </a:r>
            <a:endParaRPr sz="2000">
              <a:latin typeface="Cambria"/>
              <a:cs typeface="Cambria"/>
            </a:endParaRPr>
          </a:p>
          <a:p>
            <a:pPr marL="12700">
              <a:lnSpc>
                <a:spcPct val="100000"/>
              </a:lnSpc>
              <a:spcBef>
                <a:spcPts val="120"/>
              </a:spcBef>
            </a:pPr>
            <a:r>
              <a:rPr sz="2000" dirty="0">
                <a:latin typeface="Cambria"/>
                <a:cs typeface="Cambria"/>
              </a:rPr>
              <a:t>b</a:t>
            </a:r>
            <a:r>
              <a:rPr sz="2000" spc="55" dirty="0">
                <a:latin typeface="Times New Roman"/>
                <a:cs typeface="Times New Roman"/>
              </a:rPr>
              <a:t> </a:t>
            </a:r>
            <a:r>
              <a:rPr sz="2000" spc="100" dirty="0">
                <a:latin typeface="Cambria"/>
                <a:cs typeface="Cambria"/>
              </a:rPr>
              <a:t>=</a:t>
            </a:r>
            <a:r>
              <a:rPr sz="2000" spc="40" dirty="0">
                <a:latin typeface="Times New Roman"/>
                <a:cs typeface="Times New Roman"/>
              </a:rPr>
              <a:t> </a:t>
            </a:r>
            <a:r>
              <a:rPr sz="2000" spc="-20" dirty="0">
                <a:latin typeface="Cambria"/>
                <a:cs typeface="Cambria"/>
              </a:rPr>
              <a:t>40.5</a:t>
            </a:r>
            <a:endParaRPr sz="2000">
              <a:latin typeface="Cambria"/>
              <a:cs typeface="Cambria"/>
            </a:endParaRPr>
          </a:p>
          <a:p>
            <a:pPr marL="12700" marR="4841875">
              <a:lnSpc>
                <a:spcPct val="105000"/>
              </a:lnSpc>
            </a:pPr>
            <a:r>
              <a:rPr sz="2000" b="1" spc="80" dirty="0">
                <a:latin typeface="Cambria"/>
                <a:cs typeface="Cambria"/>
              </a:rPr>
              <a:t>print</a:t>
            </a:r>
            <a:r>
              <a:rPr sz="2000" spc="80" dirty="0">
                <a:latin typeface="Cambria"/>
                <a:cs typeface="Cambria"/>
              </a:rPr>
              <a:t>("The</a:t>
            </a:r>
            <a:r>
              <a:rPr sz="2000" spc="80" dirty="0">
                <a:latin typeface="Times New Roman"/>
                <a:cs typeface="Times New Roman"/>
              </a:rPr>
              <a:t> </a:t>
            </a:r>
            <a:r>
              <a:rPr sz="2000" spc="55" dirty="0">
                <a:latin typeface="Cambria"/>
                <a:cs typeface="Cambria"/>
              </a:rPr>
              <a:t>type</a:t>
            </a:r>
            <a:r>
              <a:rPr sz="2000" spc="80" dirty="0">
                <a:latin typeface="Times New Roman"/>
                <a:cs typeface="Times New Roman"/>
              </a:rPr>
              <a:t> </a:t>
            </a:r>
            <a:r>
              <a:rPr sz="2000" dirty="0">
                <a:latin typeface="Cambria"/>
                <a:cs typeface="Cambria"/>
              </a:rPr>
              <a:t>of</a:t>
            </a:r>
            <a:r>
              <a:rPr sz="2000" spc="90" dirty="0">
                <a:latin typeface="Times New Roman"/>
                <a:cs typeface="Times New Roman"/>
              </a:rPr>
              <a:t> </a:t>
            </a:r>
            <a:r>
              <a:rPr sz="2000" dirty="0">
                <a:latin typeface="Cambria"/>
                <a:cs typeface="Cambria"/>
              </a:rPr>
              <a:t>b",</a:t>
            </a:r>
            <a:r>
              <a:rPr sz="2000" spc="85" dirty="0">
                <a:latin typeface="Times New Roman"/>
                <a:cs typeface="Times New Roman"/>
              </a:rPr>
              <a:t> </a:t>
            </a:r>
            <a:r>
              <a:rPr sz="2000" spc="-10" dirty="0">
                <a:latin typeface="Cambria"/>
                <a:cs typeface="Cambria"/>
              </a:rPr>
              <a:t>type(b))</a:t>
            </a:r>
            <a:r>
              <a:rPr sz="2000" spc="-10" dirty="0">
                <a:latin typeface="Times New Roman"/>
                <a:cs typeface="Times New Roman"/>
              </a:rPr>
              <a:t> </a:t>
            </a:r>
            <a:r>
              <a:rPr sz="2000" dirty="0">
                <a:latin typeface="Cambria"/>
                <a:cs typeface="Cambria"/>
              </a:rPr>
              <a:t>c</a:t>
            </a:r>
            <a:r>
              <a:rPr sz="2000" spc="50" dirty="0">
                <a:latin typeface="Times New Roman"/>
                <a:cs typeface="Times New Roman"/>
              </a:rPr>
              <a:t> </a:t>
            </a:r>
            <a:r>
              <a:rPr sz="2000" spc="100" dirty="0">
                <a:latin typeface="Cambria"/>
                <a:cs typeface="Cambria"/>
              </a:rPr>
              <a:t>=</a:t>
            </a:r>
            <a:r>
              <a:rPr sz="2000" spc="45" dirty="0">
                <a:latin typeface="Times New Roman"/>
                <a:cs typeface="Times New Roman"/>
              </a:rPr>
              <a:t> </a:t>
            </a:r>
            <a:r>
              <a:rPr sz="2000" spc="-20" dirty="0">
                <a:latin typeface="Cambria"/>
                <a:cs typeface="Cambria"/>
              </a:rPr>
              <a:t>1+3j</a:t>
            </a:r>
            <a:endParaRPr sz="2000">
              <a:latin typeface="Cambria"/>
              <a:cs typeface="Cambria"/>
            </a:endParaRPr>
          </a:p>
          <a:p>
            <a:pPr marL="12700">
              <a:lnSpc>
                <a:spcPct val="100000"/>
              </a:lnSpc>
              <a:spcBef>
                <a:spcPts val="120"/>
              </a:spcBef>
            </a:pPr>
            <a:r>
              <a:rPr sz="2000" b="1" spc="80" dirty="0">
                <a:latin typeface="Cambria"/>
                <a:cs typeface="Cambria"/>
              </a:rPr>
              <a:t>print</a:t>
            </a:r>
            <a:r>
              <a:rPr sz="2000" spc="80" dirty="0">
                <a:latin typeface="Cambria"/>
                <a:cs typeface="Cambria"/>
              </a:rPr>
              <a:t>("The</a:t>
            </a:r>
            <a:r>
              <a:rPr sz="2000" spc="75" dirty="0">
                <a:latin typeface="Times New Roman"/>
                <a:cs typeface="Times New Roman"/>
              </a:rPr>
              <a:t> </a:t>
            </a:r>
            <a:r>
              <a:rPr sz="2000" spc="55" dirty="0">
                <a:latin typeface="Cambria"/>
                <a:cs typeface="Cambria"/>
              </a:rPr>
              <a:t>type</a:t>
            </a:r>
            <a:r>
              <a:rPr sz="2000" spc="80" dirty="0">
                <a:latin typeface="Times New Roman"/>
                <a:cs typeface="Times New Roman"/>
              </a:rPr>
              <a:t> </a:t>
            </a:r>
            <a:r>
              <a:rPr sz="2000" dirty="0">
                <a:latin typeface="Cambria"/>
                <a:cs typeface="Cambria"/>
              </a:rPr>
              <a:t>of</a:t>
            </a:r>
            <a:r>
              <a:rPr sz="2000" spc="85" dirty="0">
                <a:latin typeface="Times New Roman"/>
                <a:cs typeface="Times New Roman"/>
              </a:rPr>
              <a:t> </a:t>
            </a:r>
            <a:r>
              <a:rPr sz="2000" dirty="0">
                <a:latin typeface="Cambria"/>
                <a:cs typeface="Cambria"/>
              </a:rPr>
              <a:t>c",</a:t>
            </a:r>
            <a:r>
              <a:rPr sz="2000" spc="80" dirty="0">
                <a:latin typeface="Times New Roman"/>
                <a:cs typeface="Times New Roman"/>
              </a:rPr>
              <a:t> </a:t>
            </a:r>
            <a:r>
              <a:rPr sz="2000" spc="-10" dirty="0">
                <a:latin typeface="Cambria"/>
                <a:cs typeface="Cambria"/>
              </a:rPr>
              <a:t>type(c))</a:t>
            </a:r>
            <a:endParaRPr sz="2000">
              <a:latin typeface="Cambria"/>
              <a:cs typeface="Cambria"/>
            </a:endParaRPr>
          </a:p>
          <a:p>
            <a:pPr marL="12700">
              <a:lnSpc>
                <a:spcPct val="100000"/>
              </a:lnSpc>
              <a:spcBef>
                <a:spcPts val="125"/>
              </a:spcBef>
            </a:pPr>
            <a:r>
              <a:rPr sz="2000" b="1" spc="75" dirty="0">
                <a:latin typeface="Cambria"/>
                <a:cs typeface="Cambria"/>
              </a:rPr>
              <a:t>print</a:t>
            </a:r>
            <a:r>
              <a:rPr sz="2000" spc="75" dirty="0">
                <a:latin typeface="Cambria"/>
                <a:cs typeface="Cambria"/>
              </a:rPr>
              <a:t>("</a:t>
            </a:r>
            <a:r>
              <a:rPr sz="2000" spc="140" dirty="0">
                <a:latin typeface="Times New Roman"/>
                <a:cs typeface="Times New Roman"/>
              </a:rPr>
              <a:t> </a:t>
            </a:r>
            <a:r>
              <a:rPr sz="2000" dirty="0">
                <a:latin typeface="Cambria"/>
                <a:cs typeface="Cambria"/>
              </a:rPr>
              <a:t>c</a:t>
            </a:r>
            <a:r>
              <a:rPr sz="2000" spc="170" dirty="0">
                <a:latin typeface="Times New Roman"/>
                <a:cs typeface="Times New Roman"/>
              </a:rPr>
              <a:t> </a:t>
            </a:r>
            <a:r>
              <a:rPr sz="2000" spc="70" dirty="0">
                <a:latin typeface="Cambria"/>
                <a:cs typeface="Cambria"/>
              </a:rPr>
              <a:t>is</a:t>
            </a:r>
            <a:r>
              <a:rPr sz="2000" spc="150" dirty="0">
                <a:latin typeface="Times New Roman"/>
                <a:cs typeface="Times New Roman"/>
              </a:rPr>
              <a:t> </a:t>
            </a:r>
            <a:r>
              <a:rPr sz="2000" spc="135" dirty="0">
                <a:latin typeface="Cambria"/>
                <a:cs typeface="Cambria"/>
              </a:rPr>
              <a:t>a</a:t>
            </a:r>
            <a:r>
              <a:rPr sz="2000" spc="175" dirty="0">
                <a:latin typeface="Times New Roman"/>
                <a:cs typeface="Times New Roman"/>
              </a:rPr>
              <a:t> </a:t>
            </a:r>
            <a:r>
              <a:rPr sz="2000" dirty="0">
                <a:latin typeface="Cambria"/>
                <a:cs typeface="Cambria"/>
              </a:rPr>
              <a:t>complex</a:t>
            </a:r>
            <a:r>
              <a:rPr sz="2000" spc="140" dirty="0">
                <a:latin typeface="Times New Roman"/>
                <a:cs typeface="Times New Roman"/>
              </a:rPr>
              <a:t> </a:t>
            </a:r>
            <a:r>
              <a:rPr sz="2000" spc="70" dirty="0">
                <a:latin typeface="Cambria"/>
                <a:cs typeface="Cambria"/>
              </a:rPr>
              <a:t>number",</a:t>
            </a:r>
            <a:r>
              <a:rPr sz="2000" spc="145" dirty="0">
                <a:latin typeface="Times New Roman"/>
                <a:cs typeface="Times New Roman"/>
              </a:rPr>
              <a:t> </a:t>
            </a:r>
            <a:r>
              <a:rPr sz="2000" spc="-10" dirty="0">
                <a:latin typeface="Cambria"/>
                <a:cs typeface="Cambria"/>
              </a:rPr>
              <a:t>isinstance(1+3j,complex))</a:t>
            </a:r>
            <a:endParaRPr sz="2000">
              <a:latin typeface="Cambria"/>
              <a:cs typeface="Cambria"/>
            </a:endParaRPr>
          </a:p>
          <a:p>
            <a:pPr marL="12700">
              <a:lnSpc>
                <a:spcPct val="100000"/>
              </a:lnSpc>
              <a:spcBef>
                <a:spcPts val="120"/>
              </a:spcBef>
            </a:pPr>
            <a:r>
              <a:rPr sz="2000" b="1" spc="145" dirty="0">
                <a:latin typeface="Cambria"/>
                <a:cs typeface="Cambria"/>
              </a:rPr>
              <a:t>Output</a:t>
            </a:r>
            <a:endParaRPr sz="2000">
              <a:latin typeface="Cambria"/>
              <a:cs typeface="Cambria"/>
            </a:endParaRPr>
          </a:p>
          <a:p>
            <a:pPr marL="12700" marR="5193665">
              <a:lnSpc>
                <a:spcPct val="105000"/>
              </a:lnSpc>
            </a:pPr>
            <a:r>
              <a:rPr sz="2000" spc="95" dirty="0">
                <a:latin typeface="Cambria"/>
                <a:cs typeface="Cambria"/>
              </a:rPr>
              <a:t>The</a:t>
            </a:r>
            <a:r>
              <a:rPr sz="2000" spc="60" dirty="0">
                <a:latin typeface="Times New Roman"/>
                <a:cs typeface="Times New Roman"/>
              </a:rPr>
              <a:t> </a:t>
            </a:r>
            <a:r>
              <a:rPr sz="2000" spc="55" dirty="0">
                <a:latin typeface="Cambria"/>
                <a:cs typeface="Cambria"/>
              </a:rPr>
              <a:t>type</a:t>
            </a:r>
            <a:r>
              <a:rPr sz="2000" spc="35" dirty="0">
                <a:latin typeface="Times New Roman"/>
                <a:cs typeface="Times New Roman"/>
              </a:rPr>
              <a:t> </a:t>
            </a:r>
            <a:r>
              <a:rPr sz="2000" dirty="0">
                <a:latin typeface="Cambria"/>
                <a:cs typeface="Cambria"/>
              </a:rPr>
              <a:t>of</a:t>
            </a:r>
            <a:r>
              <a:rPr sz="2000" spc="40" dirty="0">
                <a:latin typeface="Times New Roman"/>
                <a:cs typeface="Times New Roman"/>
              </a:rPr>
              <a:t> </a:t>
            </a:r>
            <a:r>
              <a:rPr sz="2000" spc="135" dirty="0">
                <a:latin typeface="Cambria"/>
                <a:cs typeface="Cambria"/>
              </a:rPr>
              <a:t>a</a:t>
            </a:r>
            <a:r>
              <a:rPr sz="2000" spc="60" dirty="0">
                <a:latin typeface="Times New Roman"/>
                <a:cs typeface="Times New Roman"/>
              </a:rPr>
              <a:t> </a:t>
            </a:r>
            <a:r>
              <a:rPr sz="2000" spc="70" dirty="0">
                <a:latin typeface="Cambria"/>
                <a:cs typeface="Cambria"/>
              </a:rPr>
              <a:t>&lt;class</a:t>
            </a:r>
            <a:r>
              <a:rPr sz="2000" spc="35" dirty="0">
                <a:latin typeface="Times New Roman"/>
                <a:cs typeface="Times New Roman"/>
              </a:rPr>
              <a:t> </a:t>
            </a:r>
            <a:r>
              <a:rPr sz="2000" spc="-10" dirty="0">
                <a:latin typeface="Cambria"/>
                <a:cs typeface="Cambria"/>
              </a:rPr>
              <a:t>'int'&gt;</a:t>
            </a:r>
            <a:r>
              <a:rPr sz="2000" spc="-10" dirty="0">
                <a:latin typeface="Times New Roman"/>
                <a:cs typeface="Times New Roman"/>
              </a:rPr>
              <a:t> </a:t>
            </a:r>
            <a:r>
              <a:rPr sz="2000" spc="95" dirty="0">
                <a:latin typeface="Cambria"/>
                <a:cs typeface="Cambria"/>
              </a:rPr>
              <a:t>The</a:t>
            </a:r>
            <a:r>
              <a:rPr sz="2000" spc="60" dirty="0">
                <a:latin typeface="Times New Roman"/>
                <a:cs typeface="Times New Roman"/>
              </a:rPr>
              <a:t> </a:t>
            </a:r>
            <a:r>
              <a:rPr sz="2000" spc="55" dirty="0">
                <a:latin typeface="Cambria"/>
                <a:cs typeface="Cambria"/>
              </a:rPr>
              <a:t>type</a:t>
            </a:r>
            <a:r>
              <a:rPr sz="2000" spc="40" dirty="0">
                <a:latin typeface="Times New Roman"/>
                <a:cs typeface="Times New Roman"/>
              </a:rPr>
              <a:t> </a:t>
            </a:r>
            <a:r>
              <a:rPr sz="2000" dirty="0">
                <a:latin typeface="Cambria"/>
                <a:cs typeface="Cambria"/>
              </a:rPr>
              <a:t>of</a:t>
            </a:r>
            <a:r>
              <a:rPr sz="2000" spc="40" dirty="0">
                <a:latin typeface="Times New Roman"/>
                <a:cs typeface="Times New Roman"/>
              </a:rPr>
              <a:t> </a:t>
            </a:r>
            <a:r>
              <a:rPr sz="2000" dirty="0">
                <a:latin typeface="Cambria"/>
                <a:cs typeface="Cambria"/>
              </a:rPr>
              <a:t>b</a:t>
            </a:r>
            <a:r>
              <a:rPr sz="2000" spc="65" dirty="0">
                <a:latin typeface="Times New Roman"/>
                <a:cs typeface="Times New Roman"/>
              </a:rPr>
              <a:t> </a:t>
            </a:r>
            <a:r>
              <a:rPr sz="2000" spc="70" dirty="0">
                <a:latin typeface="Cambria"/>
                <a:cs typeface="Cambria"/>
              </a:rPr>
              <a:t>&lt;class</a:t>
            </a:r>
            <a:r>
              <a:rPr sz="2000" spc="35" dirty="0">
                <a:latin typeface="Times New Roman"/>
                <a:cs typeface="Times New Roman"/>
              </a:rPr>
              <a:t> </a:t>
            </a:r>
            <a:r>
              <a:rPr sz="2000" spc="-10" dirty="0">
                <a:latin typeface="Cambria"/>
                <a:cs typeface="Cambria"/>
              </a:rPr>
              <a:t>'float'&gt;</a:t>
            </a:r>
            <a:endParaRPr sz="2000">
              <a:latin typeface="Cambria"/>
              <a:cs typeface="Cambria"/>
            </a:endParaRPr>
          </a:p>
          <a:p>
            <a:pPr marL="12700">
              <a:lnSpc>
                <a:spcPct val="100000"/>
              </a:lnSpc>
              <a:spcBef>
                <a:spcPts val="125"/>
              </a:spcBef>
            </a:pPr>
            <a:r>
              <a:rPr sz="2000" spc="90" dirty="0">
                <a:latin typeface="Cambria"/>
                <a:cs typeface="Cambria"/>
              </a:rPr>
              <a:t>The</a:t>
            </a:r>
            <a:r>
              <a:rPr sz="2000" spc="60" dirty="0">
                <a:latin typeface="Times New Roman"/>
                <a:cs typeface="Times New Roman"/>
              </a:rPr>
              <a:t> </a:t>
            </a:r>
            <a:r>
              <a:rPr sz="2000" spc="55" dirty="0">
                <a:latin typeface="Cambria"/>
                <a:cs typeface="Cambria"/>
              </a:rPr>
              <a:t>type</a:t>
            </a:r>
            <a:r>
              <a:rPr sz="2000" spc="40" dirty="0">
                <a:latin typeface="Times New Roman"/>
                <a:cs typeface="Times New Roman"/>
              </a:rPr>
              <a:t> </a:t>
            </a:r>
            <a:r>
              <a:rPr sz="2000" dirty="0">
                <a:latin typeface="Cambria"/>
                <a:cs typeface="Cambria"/>
              </a:rPr>
              <a:t>of</a:t>
            </a:r>
            <a:r>
              <a:rPr sz="2000" spc="35" dirty="0">
                <a:latin typeface="Times New Roman"/>
                <a:cs typeface="Times New Roman"/>
              </a:rPr>
              <a:t> </a:t>
            </a:r>
            <a:r>
              <a:rPr sz="2000" dirty="0">
                <a:latin typeface="Cambria"/>
                <a:cs typeface="Cambria"/>
              </a:rPr>
              <a:t>c</a:t>
            </a:r>
            <a:r>
              <a:rPr sz="2000" spc="60" dirty="0">
                <a:latin typeface="Times New Roman"/>
                <a:cs typeface="Times New Roman"/>
              </a:rPr>
              <a:t> </a:t>
            </a:r>
            <a:r>
              <a:rPr sz="2000" spc="70" dirty="0">
                <a:latin typeface="Cambria"/>
                <a:cs typeface="Cambria"/>
              </a:rPr>
              <a:t>&lt;class</a:t>
            </a:r>
            <a:r>
              <a:rPr sz="2000" spc="40" dirty="0">
                <a:latin typeface="Times New Roman"/>
                <a:cs typeface="Times New Roman"/>
              </a:rPr>
              <a:t> </a:t>
            </a:r>
            <a:r>
              <a:rPr sz="2000" spc="-10" dirty="0">
                <a:latin typeface="Cambria"/>
                <a:cs typeface="Cambria"/>
              </a:rPr>
              <a:t>'complex'&gt;</a:t>
            </a:r>
            <a:endParaRPr sz="2000">
              <a:latin typeface="Cambria"/>
              <a:cs typeface="Cambria"/>
            </a:endParaRPr>
          </a:p>
          <a:p>
            <a:pPr marL="12700">
              <a:lnSpc>
                <a:spcPct val="100000"/>
              </a:lnSpc>
              <a:spcBef>
                <a:spcPts val="120"/>
              </a:spcBef>
            </a:pPr>
            <a:r>
              <a:rPr sz="2000" dirty="0">
                <a:latin typeface="Cambria"/>
                <a:cs typeface="Cambria"/>
              </a:rPr>
              <a:t>c</a:t>
            </a:r>
            <a:r>
              <a:rPr sz="2000" spc="130" dirty="0">
                <a:latin typeface="Times New Roman"/>
                <a:cs typeface="Times New Roman"/>
              </a:rPr>
              <a:t> </a:t>
            </a:r>
            <a:r>
              <a:rPr sz="2000" spc="70" dirty="0">
                <a:latin typeface="Cambria"/>
                <a:cs typeface="Cambria"/>
              </a:rPr>
              <a:t>is</a:t>
            </a:r>
            <a:r>
              <a:rPr sz="2000" spc="120" dirty="0">
                <a:latin typeface="Times New Roman"/>
                <a:cs typeface="Times New Roman"/>
              </a:rPr>
              <a:t> </a:t>
            </a:r>
            <a:r>
              <a:rPr sz="2000" dirty="0">
                <a:latin typeface="Cambria"/>
                <a:cs typeface="Cambria"/>
              </a:rPr>
              <a:t>complex</a:t>
            </a:r>
            <a:r>
              <a:rPr sz="2000" spc="95" dirty="0">
                <a:latin typeface="Times New Roman"/>
                <a:cs typeface="Times New Roman"/>
              </a:rPr>
              <a:t> </a:t>
            </a:r>
            <a:r>
              <a:rPr sz="2000" spc="65" dirty="0">
                <a:latin typeface="Cambria"/>
                <a:cs typeface="Cambria"/>
              </a:rPr>
              <a:t>number:</a:t>
            </a:r>
            <a:r>
              <a:rPr sz="2000" spc="95" dirty="0">
                <a:latin typeface="Times New Roman"/>
                <a:cs typeface="Times New Roman"/>
              </a:rPr>
              <a:t> </a:t>
            </a:r>
            <a:r>
              <a:rPr sz="2000" spc="60" dirty="0">
                <a:latin typeface="Cambria"/>
                <a:cs typeface="Cambria"/>
              </a:rPr>
              <a:t>True</a:t>
            </a:r>
            <a:endParaRPr sz="2000">
              <a:latin typeface="Cambria"/>
              <a:cs typeface="Cambria"/>
            </a:endParaRPr>
          </a:p>
        </p:txBody>
      </p:sp>
      <p:sp>
        <p:nvSpPr>
          <p:cNvPr id="10" name="object 10"/>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438728"/>
            <a:ext cx="6157595" cy="940435"/>
          </a:xfrm>
          <a:prstGeom prst="rect">
            <a:avLst/>
          </a:prstGeom>
        </p:spPr>
        <p:txBody>
          <a:bodyPr vert="horz" wrap="square" lIns="0" tIns="12700" rIns="0" bIns="0" rtlCol="0">
            <a:spAutoFit/>
          </a:bodyPr>
          <a:lstStyle/>
          <a:p>
            <a:pPr marL="12700">
              <a:lnSpc>
                <a:spcPct val="100000"/>
              </a:lnSpc>
              <a:spcBef>
                <a:spcPts val="100"/>
              </a:spcBef>
            </a:pPr>
            <a:r>
              <a:rPr sz="3000" b="0" cap="small" spc="290" dirty="0">
                <a:solidFill>
                  <a:srgbClr val="565F6C"/>
                </a:solidFill>
                <a:latin typeface="Cambria"/>
                <a:cs typeface="Cambria"/>
              </a:rPr>
              <a:t>Python</a:t>
            </a:r>
            <a:r>
              <a:rPr sz="2400" b="0" spc="235" dirty="0">
                <a:solidFill>
                  <a:srgbClr val="565F6C"/>
                </a:solidFill>
                <a:latin typeface="Times New Roman"/>
                <a:cs typeface="Times New Roman"/>
              </a:rPr>
              <a:t> </a:t>
            </a:r>
            <a:r>
              <a:rPr sz="3000" b="0" cap="small" spc="265" dirty="0">
                <a:solidFill>
                  <a:srgbClr val="565F6C"/>
                </a:solidFill>
                <a:latin typeface="Cambria"/>
                <a:cs typeface="Cambria"/>
              </a:rPr>
              <a:t>supports</a:t>
            </a:r>
            <a:r>
              <a:rPr sz="2400" b="0" spc="254" dirty="0">
                <a:solidFill>
                  <a:srgbClr val="565F6C"/>
                </a:solidFill>
                <a:latin typeface="Times New Roman"/>
                <a:cs typeface="Times New Roman"/>
              </a:rPr>
              <a:t> </a:t>
            </a:r>
            <a:r>
              <a:rPr sz="3000" b="0" cap="small" spc="290" dirty="0">
                <a:solidFill>
                  <a:srgbClr val="565F6C"/>
                </a:solidFill>
                <a:latin typeface="Cambria"/>
                <a:cs typeface="Cambria"/>
              </a:rPr>
              <a:t>three</a:t>
            </a:r>
            <a:r>
              <a:rPr sz="2400" b="0" spc="270" dirty="0">
                <a:solidFill>
                  <a:srgbClr val="565F6C"/>
                </a:solidFill>
                <a:latin typeface="Times New Roman"/>
                <a:cs typeface="Times New Roman"/>
              </a:rPr>
              <a:t> </a:t>
            </a:r>
            <a:r>
              <a:rPr sz="3000" b="0" cap="small" spc="290" dirty="0">
                <a:solidFill>
                  <a:srgbClr val="565F6C"/>
                </a:solidFill>
                <a:latin typeface="Cambria"/>
                <a:cs typeface="Cambria"/>
              </a:rPr>
              <a:t>kinds</a:t>
            </a:r>
            <a:r>
              <a:rPr sz="2400" b="0" spc="235" dirty="0">
                <a:solidFill>
                  <a:srgbClr val="565F6C"/>
                </a:solidFill>
                <a:latin typeface="Times New Roman"/>
                <a:cs typeface="Times New Roman"/>
              </a:rPr>
              <a:t> </a:t>
            </a:r>
            <a:r>
              <a:rPr sz="3000" b="0" cap="small" spc="165" dirty="0">
                <a:solidFill>
                  <a:srgbClr val="565F6C"/>
                </a:solidFill>
                <a:latin typeface="Cambria"/>
                <a:cs typeface="Cambria"/>
              </a:rPr>
              <a:t>of</a:t>
            </a:r>
            <a:endParaRPr sz="3000">
              <a:latin typeface="Cambria"/>
              <a:cs typeface="Cambria"/>
            </a:endParaRPr>
          </a:p>
          <a:p>
            <a:pPr marL="12700">
              <a:lnSpc>
                <a:spcPct val="100000"/>
              </a:lnSpc>
            </a:pPr>
            <a:r>
              <a:rPr sz="2400" b="0" spc="290" dirty="0">
                <a:solidFill>
                  <a:srgbClr val="565F6C"/>
                </a:solidFill>
                <a:latin typeface="Cambria"/>
                <a:cs typeface="Cambria"/>
              </a:rPr>
              <a:t>NUMERICAL</a:t>
            </a:r>
            <a:r>
              <a:rPr sz="2400" b="0" spc="250" dirty="0">
                <a:solidFill>
                  <a:srgbClr val="565F6C"/>
                </a:solidFill>
                <a:latin typeface="Times New Roman"/>
                <a:cs typeface="Times New Roman"/>
              </a:rPr>
              <a:t> </a:t>
            </a:r>
            <a:r>
              <a:rPr sz="2400" b="0" spc="195" dirty="0">
                <a:solidFill>
                  <a:srgbClr val="565F6C"/>
                </a:solidFill>
                <a:latin typeface="Cambria"/>
                <a:cs typeface="Cambria"/>
              </a:rPr>
              <a:t>DATA</a:t>
            </a:r>
            <a:r>
              <a:rPr sz="3000" b="0" spc="195" dirty="0">
                <a:solidFill>
                  <a:srgbClr val="565F6C"/>
                </a:solidFill>
                <a:latin typeface="Cambria"/>
                <a:cs typeface="Cambria"/>
              </a:rPr>
              <a:t>.</a:t>
            </a:r>
            <a:endParaRPr sz="3000">
              <a:latin typeface="Cambria"/>
              <a:cs typeface="Cambria"/>
            </a:endParaRPr>
          </a:p>
        </p:txBody>
      </p:sp>
      <p:sp>
        <p:nvSpPr>
          <p:cNvPr id="9" name="object 9"/>
          <p:cNvSpPr txBox="1"/>
          <p:nvPr/>
        </p:nvSpPr>
        <p:spPr>
          <a:xfrm>
            <a:off x="523240" y="1627449"/>
            <a:ext cx="7292975" cy="4203700"/>
          </a:xfrm>
          <a:prstGeom prst="rect">
            <a:avLst/>
          </a:prstGeom>
        </p:spPr>
        <p:txBody>
          <a:bodyPr vert="horz" wrap="square" lIns="0" tIns="12700" rIns="0" bIns="0" rtlCol="0">
            <a:spAutoFit/>
          </a:bodyPr>
          <a:lstStyle/>
          <a:p>
            <a:pPr marL="299720" marR="17780" indent="-274955">
              <a:lnSpc>
                <a:spcPct val="100099"/>
              </a:lnSpc>
              <a:spcBef>
                <a:spcPts val="100"/>
              </a:spcBef>
              <a:buClr>
                <a:srgbClr val="FE8537"/>
              </a:buClr>
              <a:buSzPct val="68750"/>
              <a:buFont typeface="Wingdings"/>
              <a:buChar char=""/>
              <a:tabLst>
                <a:tab pos="299720" algn="l"/>
              </a:tabLst>
            </a:pPr>
            <a:r>
              <a:rPr sz="2400" b="1" spc="135" dirty="0">
                <a:latin typeface="Cambria"/>
                <a:cs typeface="Cambria"/>
              </a:rPr>
              <a:t>Int:</a:t>
            </a:r>
            <a:r>
              <a:rPr sz="2400" spc="95" dirty="0">
                <a:latin typeface="Times New Roman"/>
                <a:cs typeface="Times New Roman"/>
              </a:rPr>
              <a:t> </a:t>
            </a:r>
            <a:r>
              <a:rPr sz="2400" spc="60" dirty="0">
                <a:latin typeface="Cambria"/>
                <a:cs typeface="Cambria"/>
              </a:rPr>
              <a:t>Whole</a:t>
            </a:r>
            <a:r>
              <a:rPr sz="2400" spc="60" dirty="0">
                <a:latin typeface="Times New Roman"/>
                <a:cs typeface="Times New Roman"/>
              </a:rPr>
              <a:t> </a:t>
            </a:r>
            <a:r>
              <a:rPr sz="2400" spc="75" dirty="0">
                <a:latin typeface="Cambria"/>
                <a:cs typeface="Cambria"/>
              </a:rPr>
              <a:t>number</a:t>
            </a:r>
            <a:r>
              <a:rPr sz="2400" spc="70" dirty="0">
                <a:latin typeface="Times New Roman"/>
                <a:cs typeface="Times New Roman"/>
              </a:rPr>
              <a:t> </a:t>
            </a:r>
            <a:r>
              <a:rPr sz="2400" spc="50" dirty="0">
                <a:latin typeface="Cambria"/>
                <a:cs typeface="Cambria"/>
              </a:rPr>
              <a:t>worth</a:t>
            </a:r>
            <a:r>
              <a:rPr sz="2400" spc="60" dirty="0">
                <a:latin typeface="Times New Roman"/>
                <a:cs typeface="Times New Roman"/>
              </a:rPr>
              <a:t> </a:t>
            </a:r>
            <a:r>
              <a:rPr sz="2400" spc="95" dirty="0">
                <a:latin typeface="Cambria"/>
                <a:cs typeface="Cambria"/>
              </a:rPr>
              <a:t>can</a:t>
            </a:r>
            <a:r>
              <a:rPr sz="2400" spc="75" dirty="0">
                <a:latin typeface="Times New Roman"/>
                <a:cs typeface="Times New Roman"/>
              </a:rPr>
              <a:t> </a:t>
            </a:r>
            <a:r>
              <a:rPr sz="2400" dirty="0">
                <a:latin typeface="Cambria"/>
                <a:cs typeface="Cambria"/>
              </a:rPr>
              <a:t>be</a:t>
            </a:r>
            <a:r>
              <a:rPr sz="2400" spc="65" dirty="0">
                <a:latin typeface="Times New Roman"/>
                <a:cs typeface="Times New Roman"/>
              </a:rPr>
              <a:t> </a:t>
            </a:r>
            <a:r>
              <a:rPr sz="2400" spc="110" dirty="0">
                <a:latin typeface="Cambria"/>
                <a:cs typeface="Cambria"/>
              </a:rPr>
              <a:t>any</a:t>
            </a:r>
            <a:r>
              <a:rPr sz="2400" spc="80" dirty="0">
                <a:latin typeface="Times New Roman"/>
                <a:cs typeface="Times New Roman"/>
              </a:rPr>
              <a:t> </a:t>
            </a:r>
            <a:r>
              <a:rPr sz="2400" spc="110" dirty="0">
                <a:latin typeface="Cambria"/>
                <a:cs typeface="Cambria"/>
              </a:rPr>
              <a:t>length,</a:t>
            </a:r>
            <a:r>
              <a:rPr sz="2400" spc="65" dirty="0">
                <a:latin typeface="Times New Roman"/>
                <a:cs typeface="Times New Roman"/>
              </a:rPr>
              <a:t> </a:t>
            </a:r>
            <a:r>
              <a:rPr sz="2400" spc="70" dirty="0">
                <a:latin typeface="Cambria"/>
                <a:cs typeface="Cambria"/>
              </a:rPr>
              <a:t>like</a:t>
            </a:r>
            <a:r>
              <a:rPr sz="2400" spc="70" dirty="0">
                <a:latin typeface="Times New Roman"/>
                <a:cs typeface="Times New Roman"/>
              </a:rPr>
              <a:t> </a:t>
            </a:r>
            <a:r>
              <a:rPr sz="2400" spc="75" dirty="0">
                <a:latin typeface="Cambria"/>
                <a:cs typeface="Cambria"/>
              </a:rPr>
              <a:t>numbers</a:t>
            </a:r>
            <a:r>
              <a:rPr sz="2400" spc="75" dirty="0">
                <a:latin typeface="Times New Roman"/>
                <a:cs typeface="Times New Roman"/>
              </a:rPr>
              <a:t> </a:t>
            </a:r>
            <a:r>
              <a:rPr sz="2400" spc="55" dirty="0">
                <a:latin typeface="Cambria"/>
                <a:cs typeface="Cambria"/>
              </a:rPr>
              <a:t>10,</a:t>
            </a:r>
            <a:r>
              <a:rPr sz="2400" spc="80" dirty="0">
                <a:latin typeface="Times New Roman"/>
                <a:cs typeface="Times New Roman"/>
              </a:rPr>
              <a:t> </a:t>
            </a:r>
            <a:r>
              <a:rPr sz="2400" spc="85" dirty="0">
                <a:latin typeface="Cambria"/>
                <a:cs typeface="Cambria"/>
              </a:rPr>
              <a:t>2,</a:t>
            </a:r>
            <a:r>
              <a:rPr sz="2400" spc="80" dirty="0">
                <a:latin typeface="Times New Roman"/>
                <a:cs typeface="Times New Roman"/>
              </a:rPr>
              <a:t> </a:t>
            </a:r>
            <a:r>
              <a:rPr sz="2400" spc="55" dirty="0">
                <a:latin typeface="Cambria"/>
                <a:cs typeface="Cambria"/>
              </a:rPr>
              <a:t>29,</a:t>
            </a:r>
            <a:r>
              <a:rPr sz="2400" spc="80" dirty="0">
                <a:latin typeface="Times New Roman"/>
                <a:cs typeface="Times New Roman"/>
              </a:rPr>
              <a:t> </a:t>
            </a:r>
            <a:r>
              <a:rPr sz="2400" dirty="0">
                <a:latin typeface="Cambria"/>
                <a:cs typeface="Cambria"/>
              </a:rPr>
              <a:t>-</a:t>
            </a:r>
            <a:r>
              <a:rPr sz="2400" spc="75" dirty="0">
                <a:latin typeface="Times New Roman"/>
                <a:cs typeface="Times New Roman"/>
              </a:rPr>
              <a:t> </a:t>
            </a:r>
            <a:r>
              <a:rPr sz="2400" spc="55" dirty="0">
                <a:latin typeface="Cambria"/>
                <a:cs typeface="Cambria"/>
              </a:rPr>
              <a:t>20,</a:t>
            </a:r>
            <a:r>
              <a:rPr sz="2400" spc="90" dirty="0">
                <a:latin typeface="Times New Roman"/>
                <a:cs typeface="Times New Roman"/>
              </a:rPr>
              <a:t> </a:t>
            </a:r>
            <a:r>
              <a:rPr sz="2400" dirty="0">
                <a:latin typeface="Cambria"/>
                <a:cs typeface="Cambria"/>
              </a:rPr>
              <a:t>-</a:t>
            </a:r>
            <a:r>
              <a:rPr sz="2400" spc="65" dirty="0">
                <a:latin typeface="Times New Roman"/>
                <a:cs typeface="Times New Roman"/>
              </a:rPr>
              <a:t> </a:t>
            </a:r>
            <a:r>
              <a:rPr sz="2400" dirty="0">
                <a:latin typeface="Cambria"/>
                <a:cs typeface="Cambria"/>
              </a:rPr>
              <a:t>150,</a:t>
            </a:r>
            <a:r>
              <a:rPr sz="2400" spc="85" dirty="0">
                <a:latin typeface="Times New Roman"/>
                <a:cs typeface="Times New Roman"/>
              </a:rPr>
              <a:t> </a:t>
            </a:r>
            <a:r>
              <a:rPr sz="2400" spc="95" dirty="0">
                <a:latin typeface="Cambria"/>
                <a:cs typeface="Cambria"/>
              </a:rPr>
              <a:t>and</a:t>
            </a:r>
            <a:r>
              <a:rPr sz="2400" spc="70" dirty="0">
                <a:latin typeface="Times New Roman"/>
                <a:cs typeface="Times New Roman"/>
              </a:rPr>
              <a:t> </a:t>
            </a:r>
            <a:r>
              <a:rPr sz="2400" dirty="0">
                <a:latin typeface="Cambria"/>
                <a:cs typeface="Cambria"/>
              </a:rPr>
              <a:t>so</a:t>
            </a:r>
            <a:r>
              <a:rPr sz="2400" spc="80" dirty="0">
                <a:latin typeface="Times New Roman"/>
                <a:cs typeface="Times New Roman"/>
              </a:rPr>
              <a:t> </a:t>
            </a:r>
            <a:r>
              <a:rPr sz="2400" spc="70" dirty="0">
                <a:latin typeface="Cambria"/>
                <a:cs typeface="Cambria"/>
              </a:rPr>
              <a:t>on.</a:t>
            </a:r>
            <a:r>
              <a:rPr sz="2400" spc="75" dirty="0">
                <a:latin typeface="Times New Roman"/>
                <a:cs typeface="Times New Roman"/>
              </a:rPr>
              <a:t> </a:t>
            </a:r>
            <a:r>
              <a:rPr sz="2400" spc="145" dirty="0">
                <a:latin typeface="Cambria"/>
                <a:cs typeface="Cambria"/>
              </a:rPr>
              <a:t>An</a:t>
            </a:r>
            <a:r>
              <a:rPr sz="2400" spc="145" dirty="0">
                <a:latin typeface="Times New Roman"/>
                <a:cs typeface="Times New Roman"/>
              </a:rPr>
              <a:t> </a:t>
            </a:r>
            <a:r>
              <a:rPr sz="2400" spc="70" dirty="0">
                <a:latin typeface="Cambria"/>
                <a:cs typeface="Cambria"/>
              </a:rPr>
              <a:t>integer</a:t>
            </a:r>
            <a:r>
              <a:rPr sz="2400" spc="75" dirty="0">
                <a:latin typeface="Times New Roman"/>
                <a:cs typeface="Times New Roman"/>
              </a:rPr>
              <a:t> </a:t>
            </a:r>
            <a:r>
              <a:rPr sz="2400" spc="95" dirty="0">
                <a:latin typeface="Cambria"/>
                <a:cs typeface="Cambria"/>
              </a:rPr>
              <a:t>can</a:t>
            </a:r>
            <a:r>
              <a:rPr sz="2400" spc="75" dirty="0">
                <a:latin typeface="Times New Roman"/>
                <a:cs typeface="Times New Roman"/>
              </a:rPr>
              <a:t> </a:t>
            </a:r>
            <a:r>
              <a:rPr sz="2400" dirty="0">
                <a:latin typeface="Cambria"/>
                <a:cs typeface="Cambria"/>
              </a:rPr>
              <a:t>be</a:t>
            </a:r>
            <a:r>
              <a:rPr sz="2400" spc="80" dirty="0">
                <a:latin typeface="Times New Roman"/>
                <a:cs typeface="Times New Roman"/>
              </a:rPr>
              <a:t> </a:t>
            </a:r>
            <a:r>
              <a:rPr sz="2400" spc="105" dirty="0">
                <a:latin typeface="Cambria"/>
                <a:cs typeface="Cambria"/>
              </a:rPr>
              <a:t>any</a:t>
            </a:r>
            <a:r>
              <a:rPr sz="2400" spc="75" dirty="0">
                <a:latin typeface="Times New Roman"/>
                <a:cs typeface="Times New Roman"/>
              </a:rPr>
              <a:t> </a:t>
            </a:r>
            <a:r>
              <a:rPr sz="2400" spc="95" dirty="0">
                <a:latin typeface="Cambria"/>
                <a:cs typeface="Cambria"/>
              </a:rPr>
              <a:t>length</a:t>
            </a:r>
            <a:r>
              <a:rPr sz="2400" spc="80" dirty="0">
                <a:latin typeface="Times New Roman"/>
                <a:cs typeface="Times New Roman"/>
              </a:rPr>
              <a:t> </a:t>
            </a:r>
            <a:r>
              <a:rPr sz="2400" dirty="0">
                <a:latin typeface="Cambria"/>
                <a:cs typeface="Cambria"/>
              </a:rPr>
              <a:t>you</a:t>
            </a:r>
            <a:r>
              <a:rPr sz="2400" spc="80" dirty="0">
                <a:latin typeface="Times New Roman"/>
                <a:cs typeface="Times New Roman"/>
              </a:rPr>
              <a:t> </a:t>
            </a:r>
            <a:r>
              <a:rPr sz="2400" spc="90" dirty="0">
                <a:latin typeface="Cambria"/>
                <a:cs typeface="Cambria"/>
              </a:rPr>
              <a:t>want</a:t>
            </a:r>
            <a:r>
              <a:rPr sz="2400" spc="85" dirty="0">
                <a:latin typeface="Times New Roman"/>
                <a:cs typeface="Times New Roman"/>
              </a:rPr>
              <a:t> </a:t>
            </a:r>
            <a:r>
              <a:rPr sz="2400" spc="110" dirty="0">
                <a:latin typeface="Cambria"/>
                <a:cs typeface="Cambria"/>
              </a:rPr>
              <a:t>in</a:t>
            </a:r>
            <a:r>
              <a:rPr sz="2400" spc="85" dirty="0">
                <a:latin typeface="Times New Roman"/>
                <a:cs typeface="Times New Roman"/>
              </a:rPr>
              <a:t> </a:t>
            </a:r>
            <a:r>
              <a:rPr sz="2400" spc="105" dirty="0">
                <a:latin typeface="Cambria"/>
                <a:cs typeface="Cambria"/>
              </a:rPr>
              <a:t>Python.</a:t>
            </a:r>
            <a:r>
              <a:rPr sz="2400" spc="85" dirty="0">
                <a:latin typeface="Times New Roman"/>
                <a:cs typeface="Times New Roman"/>
              </a:rPr>
              <a:t> </a:t>
            </a:r>
            <a:r>
              <a:rPr sz="2400" spc="105" dirty="0">
                <a:latin typeface="Cambria"/>
                <a:cs typeface="Cambria"/>
              </a:rPr>
              <a:t>Its</a:t>
            </a:r>
            <a:r>
              <a:rPr sz="2400" spc="105" dirty="0">
                <a:latin typeface="Times New Roman"/>
                <a:cs typeface="Times New Roman"/>
              </a:rPr>
              <a:t> </a:t>
            </a:r>
            <a:r>
              <a:rPr sz="2400" dirty="0">
                <a:latin typeface="Cambria"/>
                <a:cs typeface="Cambria"/>
              </a:rPr>
              <a:t>worth</a:t>
            </a:r>
            <a:r>
              <a:rPr sz="2400" spc="95" dirty="0">
                <a:latin typeface="Times New Roman"/>
                <a:cs typeface="Times New Roman"/>
              </a:rPr>
              <a:t> </a:t>
            </a:r>
            <a:r>
              <a:rPr sz="2400" spc="114" dirty="0">
                <a:latin typeface="Cambria"/>
                <a:cs typeface="Cambria"/>
              </a:rPr>
              <a:t>has</a:t>
            </a:r>
            <a:r>
              <a:rPr sz="2400" spc="110" dirty="0">
                <a:latin typeface="Times New Roman"/>
                <a:cs typeface="Times New Roman"/>
              </a:rPr>
              <a:t> </a:t>
            </a:r>
            <a:r>
              <a:rPr sz="2400" spc="150" dirty="0">
                <a:latin typeface="Cambria"/>
                <a:cs typeface="Cambria"/>
              </a:rPr>
              <a:t>a</a:t>
            </a:r>
            <a:r>
              <a:rPr sz="2400" spc="120" dirty="0">
                <a:latin typeface="Times New Roman"/>
                <a:cs typeface="Times New Roman"/>
              </a:rPr>
              <a:t> </a:t>
            </a:r>
            <a:r>
              <a:rPr sz="2400" spc="60" dirty="0">
                <a:latin typeface="Cambria"/>
                <a:cs typeface="Cambria"/>
              </a:rPr>
              <a:t>place</a:t>
            </a:r>
            <a:r>
              <a:rPr sz="2400" spc="100" dirty="0">
                <a:latin typeface="Times New Roman"/>
                <a:cs typeface="Times New Roman"/>
              </a:rPr>
              <a:t> </a:t>
            </a:r>
            <a:r>
              <a:rPr sz="2400" spc="80" dirty="0">
                <a:latin typeface="Cambria"/>
                <a:cs typeface="Cambria"/>
              </a:rPr>
              <a:t>with</a:t>
            </a:r>
            <a:r>
              <a:rPr sz="2400" spc="95" dirty="0">
                <a:latin typeface="Times New Roman"/>
                <a:cs typeface="Times New Roman"/>
              </a:rPr>
              <a:t> </a:t>
            </a:r>
            <a:r>
              <a:rPr sz="2400" spc="100" dirty="0">
                <a:latin typeface="Cambria"/>
                <a:cs typeface="Cambria"/>
              </a:rPr>
              <a:t>int.</a:t>
            </a:r>
            <a:endParaRPr sz="2400">
              <a:latin typeface="Cambria"/>
              <a:cs typeface="Cambria"/>
            </a:endParaRPr>
          </a:p>
          <a:p>
            <a:pPr marL="298450" marR="253365" indent="-273685">
              <a:lnSpc>
                <a:spcPct val="100200"/>
              </a:lnSpc>
              <a:spcBef>
                <a:spcPts val="580"/>
              </a:spcBef>
              <a:buClr>
                <a:srgbClr val="FE8537"/>
              </a:buClr>
              <a:buSzPct val="68750"/>
              <a:buFont typeface="Wingdings"/>
              <a:buChar char=""/>
              <a:tabLst>
                <a:tab pos="299720" algn="l"/>
              </a:tabLst>
            </a:pPr>
            <a:r>
              <a:rPr sz="2400" b="1" spc="145" dirty="0">
                <a:latin typeface="Cambria"/>
                <a:cs typeface="Cambria"/>
              </a:rPr>
              <a:t>Float:</a:t>
            </a:r>
            <a:r>
              <a:rPr sz="2400" spc="150" dirty="0">
                <a:latin typeface="Times New Roman"/>
                <a:cs typeface="Times New Roman"/>
              </a:rPr>
              <a:t> </a:t>
            </a:r>
            <a:r>
              <a:rPr sz="2400" spc="114" dirty="0">
                <a:latin typeface="Cambria"/>
                <a:cs typeface="Cambria"/>
              </a:rPr>
              <a:t>Float</a:t>
            </a:r>
            <a:r>
              <a:rPr sz="2400" spc="120" dirty="0">
                <a:latin typeface="Times New Roman"/>
                <a:cs typeface="Times New Roman"/>
              </a:rPr>
              <a:t> </a:t>
            </a:r>
            <a:r>
              <a:rPr sz="2400" dirty="0">
                <a:latin typeface="Cambria"/>
                <a:cs typeface="Cambria"/>
              </a:rPr>
              <a:t>stores</a:t>
            </a:r>
            <a:r>
              <a:rPr sz="2400" spc="110" dirty="0">
                <a:latin typeface="Times New Roman"/>
                <a:cs typeface="Times New Roman"/>
              </a:rPr>
              <a:t> </a:t>
            </a:r>
            <a:r>
              <a:rPr sz="2400" spc="80" dirty="0">
                <a:latin typeface="Cambria"/>
                <a:cs typeface="Cambria"/>
              </a:rPr>
              <a:t>drifting</a:t>
            </a:r>
            <a:r>
              <a:rPr sz="2400" spc="90" dirty="0">
                <a:latin typeface="Times New Roman"/>
                <a:cs typeface="Times New Roman"/>
              </a:rPr>
              <a:t> </a:t>
            </a:r>
            <a:r>
              <a:rPr sz="2400" spc="50" dirty="0">
                <a:latin typeface="Cambria"/>
                <a:cs typeface="Cambria"/>
              </a:rPr>
              <a:t>point</a:t>
            </a:r>
            <a:r>
              <a:rPr sz="2400" spc="95" dirty="0">
                <a:latin typeface="Times New Roman"/>
                <a:cs typeface="Times New Roman"/>
              </a:rPr>
              <a:t> </a:t>
            </a:r>
            <a:r>
              <a:rPr sz="2400" spc="80" dirty="0">
                <a:latin typeface="Cambria"/>
                <a:cs typeface="Cambria"/>
              </a:rPr>
              <a:t>numbers</a:t>
            </a:r>
            <a:r>
              <a:rPr sz="2400" spc="114" dirty="0">
                <a:latin typeface="Times New Roman"/>
                <a:cs typeface="Times New Roman"/>
              </a:rPr>
              <a:t> </a:t>
            </a:r>
            <a:r>
              <a:rPr sz="2400" spc="70" dirty="0">
                <a:latin typeface="Cambria"/>
                <a:cs typeface="Cambria"/>
              </a:rPr>
              <a:t>like</a:t>
            </a:r>
            <a:r>
              <a:rPr sz="2400" spc="70" dirty="0">
                <a:latin typeface="Times New Roman"/>
                <a:cs typeface="Times New Roman"/>
              </a:rPr>
              <a:t> 	</a:t>
            </a:r>
            <a:r>
              <a:rPr sz="2400" spc="85" dirty="0">
                <a:latin typeface="Cambria"/>
                <a:cs typeface="Cambria"/>
              </a:rPr>
              <a:t>1.9,</a:t>
            </a:r>
            <a:r>
              <a:rPr sz="2400" spc="75" dirty="0">
                <a:latin typeface="Times New Roman"/>
                <a:cs typeface="Times New Roman"/>
              </a:rPr>
              <a:t> </a:t>
            </a:r>
            <a:r>
              <a:rPr sz="2400" spc="50" dirty="0">
                <a:latin typeface="Cambria"/>
                <a:cs typeface="Cambria"/>
              </a:rPr>
              <a:t>9.902,</a:t>
            </a:r>
            <a:r>
              <a:rPr sz="2400" spc="80" dirty="0">
                <a:latin typeface="Times New Roman"/>
                <a:cs typeface="Times New Roman"/>
              </a:rPr>
              <a:t> </a:t>
            </a:r>
            <a:r>
              <a:rPr sz="2400" spc="65" dirty="0">
                <a:latin typeface="Cambria"/>
                <a:cs typeface="Cambria"/>
              </a:rPr>
              <a:t>15.2,</a:t>
            </a:r>
            <a:r>
              <a:rPr sz="2400" spc="85" dirty="0">
                <a:latin typeface="Times New Roman"/>
                <a:cs typeface="Times New Roman"/>
              </a:rPr>
              <a:t> </a:t>
            </a:r>
            <a:r>
              <a:rPr sz="2400" spc="75" dirty="0">
                <a:latin typeface="Cambria"/>
                <a:cs typeface="Cambria"/>
              </a:rPr>
              <a:t>etc.</a:t>
            </a:r>
            <a:r>
              <a:rPr sz="2400" spc="65" dirty="0">
                <a:latin typeface="Times New Roman"/>
                <a:cs typeface="Times New Roman"/>
              </a:rPr>
              <a:t> </a:t>
            </a:r>
            <a:r>
              <a:rPr sz="2400" spc="155" dirty="0">
                <a:latin typeface="Cambria"/>
                <a:cs typeface="Cambria"/>
              </a:rPr>
              <a:t>It</a:t>
            </a:r>
            <a:r>
              <a:rPr sz="2400" spc="85" dirty="0">
                <a:latin typeface="Times New Roman"/>
                <a:cs typeface="Times New Roman"/>
              </a:rPr>
              <a:t> </a:t>
            </a:r>
            <a:r>
              <a:rPr sz="2400" spc="95" dirty="0">
                <a:latin typeface="Cambria"/>
                <a:cs typeface="Cambria"/>
              </a:rPr>
              <a:t>can</a:t>
            </a:r>
            <a:r>
              <a:rPr sz="2400" spc="80" dirty="0">
                <a:latin typeface="Times New Roman"/>
                <a:cs typeface="Times New Roman"/>
              </a:rPr>
              <a:t> </a:t>
            </a:r>
            <a:r>
              <a:rPr sz="2400" dirty="0">
                <a:latin typeface="Cambria"/>
                <a:cs typeface="Cambria"/>
              </a:rPr>
              <a:t>be</a:t>
            </a:r>
            <a:r>
              <a:rPr sz="2400" spc="80" dirty="0">
                <a:latin typeface="Times New Roman"/>
                <a:cs typeface="Times New Roman"/>
              </a:rPr>
              <a:t> </a:t>
            </a:r>
            <a:r>
              <a:rPr sz="2400" spc="75" dirty="0">
                <a:latin typeface="Cambria"/>
                <a:cs typeface="Cambria"/>
              </a:rPr>
              <a:t>accurate</a:t>
            </a:r>
            <a:r>
              <a:rPr sz="2400" spc="80" dirty="0">
                <a:latin typeface="Times New Roman"/>
                <a:cs typeface="Times New Roman"/>
              </a:rPr>
              <a:t> </a:t>
            </a:r>
            <a:r>
              <a:rPr sz="2400" dirty="0">
                <a:latin typeface="Cambria"/>
                <a:cs typeface="Cambria"/>
              </a:rPr>
              <a:t>to</a:t>
            </a:r>
            <a:r>
              <a:rPr sz="2400" spc="85" dirty="0">
                <a:latin typeface="Times New Roman"/>
                <a:cs typeface="Times New Roman"/>
              </a:rPr>
              <a:t> </a:t>
            </a:r>
            <a:r>
              <a:rPr sz="2400" spc="85" dirty="0">
                <a:latin typeface="Cambria"/>
                <a:cs typeface="Cambria"/>
              </a:rPr>
              <a:t>within</a:t>
            </a:r>
            <a:r>
              <a:rPr sz="2400" spc="85" dirty="0">
                <a:latin typeface="Times New Roman"/>
                <a:cs typeface="Times New Roman"/>
              </a:rPr>
              <a:t> 	</a:t>
            </a:r>
            <a:r>
              <a:rPr sz="2400" dirty="0">
                <a:latin typeface="Cambria"/>
                <a:cs typeface="Cambria"/>
              </a:rPr>
              <a:t>15</a:t>
            </a:r>
            <a:r>
              <a:rPr sz="2400" spc="60" dirty="0">
                <a:latin typeface="Times New Roman"/>
                <a:cs typeface="Times New Roman"/>
              </a:rPr>
              <a:t> </a:t>
            </a:r>
            <a:r>
              <a:rPr sz="2400" spc="70" dirty="0">
                <a:latin typeface="Cambria"/>
                <a:cs typeface="Cambria"/>
              </a:rPr>
              <a:t>decimal</a:t>
            </a:r>
            <a:r>
              <a:rPr sz="2400" spc="45" dirty="0">
                <a:latin typeface="Times New Roman"/>
                <a:cs typeface="Times New Roman"/>
              </a:rPr>
              <a:t> </a:t>
            </a:r>
            <a:r>
              <a:rPr sz="2400" spc="65" dirty="0">
                <a:latin typeface="Cambria"/>
                <a:cs typeface="Cambria"/>
              </a:rPr>
              <a:t>places.</a:t>
            </a:r>
            <a:endParaRPr sz="2400">
              <a:latin typeface="Cambria"/>
              <a:cs typeface="Cambria"/>
            </a:endParaRPr>
          </a:p>
          <a:p>
            <a:pPr marL="299720" marR="174625" indent="-274955">
              <a:lnSpc>
                <a:spcPct val="100200"/>
              </a:lnSpc>
              <a:spcBef>
                <a:spcPts val="585"/>
              </a:spcBef>
              <a:buClr>
                <a:srgbClr val="FE8537"/>
              </a:buClr>
              <a:buSzPct val="68750"/>
              <a:buFont typeface="Wingdings"/>
              <a:buChar char=""/>
              <a:tabLst>
                <a:tab pos="299720" algn="l"/>
              </a:tabLst>
            </a:pPr>
            <a:r>
              <a:rPr sz="2400" b="1" spc="155" dirty="0">
                <a:latin typeface="Cambria"/>
                <a:cs typeface="Cambria"/>
              </a:rPr>
              <a:t>Complex:</a:t>
            </a:r>
            <a:r>
              <a:rPr sz="2400" spc="80" dirty="0">
                <a:latin typeface="Times New Roman"/>
                <a:cs typeface="Times New Roman"/>
              </a:rPr>
              <a:t> </a:t>
            </a:r>
            <a:r>
              <a:rPr sz="2400" spc="170" dirty="0">
                <a:latin typeface="Cambria"/>
                <a:cs typeface="Cambria"/>
              </a:rPr>
              <a:t>An</a:t>
            </a:r>
            <a:r>
              <a:rPr sz="2400" spc="70" dirty="0">
                <a:latin typeface="Times New Roman"/>
                <a:cs typeface="Times New Roman"/>
              </a:rPr>
              <a:t> </a:t>
            </a:r>
            <a:r>
              <a:rPr sz="2400" spc="90" dirty="0">
                <a:latin typeface="Cambria"/>
                <a:cs typeface="Cambria"/>
              </a:rPr>
              <a:t>intricate</a:t>
            </a:r>
            <a:r>
              <a:rPr sz="2400" spc="55" dirty="0">
                <a:latin typeface="Times New Roman"/>
                <a:cs typeface="Times New Roman"/>
              </a:rPr>
              <a:t> </a:t>
            </a:r>
            <a:r>
              <a:rPr sz="2400" spc="80" dirty="0">
                <a:latin typeface="Cambria"/>
                <a:cs typeface="Cambria"/>
              </a:rPr>
              <a:t>number</a:t>
            </a:r>
            <a:r>
              <a:rPr sz="2400" spc="75" dirty="0">
                <a:latin typeface="Times New Roman"/>
                <a:cs typeface="Times New Roman"/>
              </a:rPr>
              <a:t> </a:t>
            </a:r>
            <a:r>
              <a:rPr sz="2400" spc="75" dirty="0">
                <a:latin typeface="Cambria"/>
                <a:cs typeface="Cambria"/>
              </a:rPr>
              <a:t>is</a:t>
            </a:r>
            <a:r>
              <a:rPr sz="2400" spc="55" dirty="0">
                <a:latin typeface="Times New Roman"/>
                <a:cs typeface="Times New Roman"/>
              </a:rPr>
              <a:t> </a:t>
            </a:r>
            <a:r>
              <a:rPr sz="2400" spc="110" dirty="0">
                <a:latin typeface="Cambria"/>
                <a:cs typeface="Cambria"/>
              </a:rPr>
              <a:t>in</a:t>
            </a:r>
            <a:r>
              <a:rPr sz="2400" spc="60" dirty="0">
                <a:latin typeface="Times New Roman"/>
                <a:cs typeface="Times New Roman"/>
              </a:rPr>
              <a:t> </a:t>
            </a:r>
            <a:r>
              <a:rPr sz="2400" spc="85" dirty="0">
                <a:latin typeface="Cambria"/>
                <a:cs typeface="Cambria"/>
              </a:rPr>
              <a:t>the</a:t>
            </a:r>
            <a:r>
              <a:rPr sz="2400" spc="70" dirty="0">
                <a:latin typeface="Times New Roman"/>
                <a:cs typeface="Times New Roman"/>
              </a:rPr>
              <a:t> </a:t>
            </a:r>
            <a:r>
              <a:rPr sz="2400" spc="-20" dirty="0">
                <a:latin typeface="Cambria"/>
                <a:cs typeface="Cambria"/>
              </a:rPr>
              <a:t>form</a:t>
            </a:r>
            <a:r>
              <a:rPr sz="2400" spc="-20" dirty="0">
                <a:latin typeface="Times New Roman"/>
                <a:cs typeface="Times New Roman"/>
              </a:rPr>
              <a:t> </a:t>
            </a:r>
            <a:r>
              <a:rPr sz="2400" spc="170" dirty="0">
                <a:latin typeface="Cambria"/>
                <a:cs typeface="Cambria"/>
              </a:rPr>
              <a:t>A+Bi</a:t>
            </a:r>
            <a:r>
              <a:rPr sz="2400" spc="75" dirty="0">
                <a:latin typeface="Times New Roman"/>
                <a:cs typeface="Times New Roman"/>
              </a:rPr>
              <a:t> </a:t>
            </a:r>
            <a:r>
              <a:rPr sz="2400" spc="50" dirty="0">
                <a:latin typeface="Cambria"/>
                <a:cs typeface="Cambria"/>
              </a:rPr>
              <a:t>where</a:t>
            </a:r>
            <a:r>
              <a:rPr sz="2400" spc="70" dirty="0">
                <a:latin typeface="Times New Roman"/>
                <a:cs typeface="Times New Roman"/>
              </a:rPr>
              <a:t> </a:t>
            </a:r>
            <a:r>
              <a:rPr sz="2400" spc="90" dirty="0">
                <a:latin typeface="Cambria"/>
                <a:cs typeface="Cambria"/>
              </a:rPr>
              <a:t>i</a:t>
            </a:r>
            <a:r>
              <a:rPr sz="2400" spc="75" dirty="0">
                <a:latin typeface="Times New Roman"/>
                <a:cs typeface="Times New Roman"/>
              </a:rPr>
              <a:t> </a:t>
            </a:r>
            <a:r>
              <a:rPr sz="2400" spc="75" dirty="0">
                <a:latin typeface="Cambria"/>
                <a:cs typeface="Cambria"/>
              </a:rPr>
              <a:t>is</a:t>
            </a:r>
            <a:r>
              <a:rPr sz="2400" spc="60" dirty="0">
                <a:latin typeface="Times New Roman"/>
                <a:cs typeface="Times New Roman"/>
              </a:rPr>
              <a:t> </a:t>
            </a:r>
            <a:r>
              <a:rPr sz="2400" spc="85" dirty="0">
                <a:latin typeface="Cambria"/>
                <a:cs typeface="Cambria"/>
              </a:rPr>
              <a:t>the</a:t>
            </a:r>
            <a:r>
              <a:rPr sz="2400" spc="75" dirty="0">
                <a:latin typeface="Times New Roman"/>
                <a:cs typeface="Times New Roman"/>
              </a:rPr>
              <a:t> </a:t>
            </a:r>
            <a:r>
              <a:rPr sz="2400" spc="95" dirty="0">
                <a:latin typeface="Cambria"/>
                <a:cs typeface="Cambria"/>
              </a:rPr>
              <a:t>imaginary</a:t>
            </a:r>
            <a:r>
              <a:rPr sz="2400" spc="65" dirty="0">
                <a:latin typeface="Times New Roman"/>
                <a:cs typeface="Times New Roman"/>
              </a:rPr>
              <a:t> </a:t>
            </a:r>
            <a:r>
              <a:rPr sz="2400" spc="95" dirty="0">
                <a:latin typeface="Cambria"/>
                <a:cs typeface="Cambria"/>
              </a:rPr>
              <a:t>number,</a:t>
            </a:r>
            <a:r>
              <a:rPr sz="2400" spc="70" dirty="0">
                <a:latin typeface="Times New Roman"/>
                <a:cs typeface="Times New Roman"/>
              </a:rPr>
              <a:t> </a:t>
            </a:r>
            <a:r>
              <a:rPr sz="2400" spc="75" dirty="0">
                <a:latin typeface="Cambria"/>
                <a:cs typeface="Cambria"/>
              </a:rPr>
              <a:t>equal</a:t>
            </a:r>
            <a:r>
              <a:rPr sz="2400" spc="80" dirty="0">
                <a:latin typeface="Times New Roman"/>
                <a:cs typeface="Times New Roman"/>
              </a:rPr>
              <a:t> </a:t>
            </a:r>
            <a:r>
              <a:rPr sz="2400" spc="-25" dirty="0">
                <a:latin typeface="Cambria"/>
                <a:cs typeface="Cambria"/>
              </a:rPr>
              <a:t>to</a:t>
            </a:r>
            <a:r>
              <a:rPr sz="2400" spc="-25" dirty="0">
                <a:latin typeface="Times New Roman"/>
                <a:cs typeface="Times New Roman"/>
              </a:rPr>
              <a:t> </a:t>
            </a:r>
            <a:r>
              <a:rPr sz="2400" spc="85" dirty="0">
                <a:latin typeface="Cambria"/>
                <a:cs typeface="Cambria"/>
              </a:rPr>
              <a:t>the</a:t>
            </a:r>
            <a:r>
              <a:rPr sz="2400" spc="60" dirty="0">
                <a:latin typeface="Times New Roman"/>
                <a:cs typeface="Times New Roman"/>
              </a:rPr>
              <a:t> </a:t>
            </a:r>
            <a:r>
              <a:rPr sz="2400" spc="65" dirty="0">
                <a:latin typeface="Cambria"/>
                <a:cs typeface="Cambria"/>
              </a:rPr>
              <a:t>sqare</a:t>
            </a:r>
            <a:r>
              <a:rPr sz="2400" spc="75" dirty="0">
                <a:latin typeface="Times New Roman"/>
                <a:cs typeface="Times New Roman"/>
              </a:rPr>
              <a:t> </a:t>
            </a:r>
            <a:r>
              <a:rPr sz="2400" dirty="0">
                <a:latin typeface="Cambria"/>
                <a:cs typeface="Cambria"/>
              </a:rPr>
              <a:t>root</a:t>
            </a:r>
            <a:r>
              <a:rPr sz="2400" spc="55" dirty="0">
                <a:latin typeface="Times New Roman"/>
                <a:cs typeface="Times New Roman"/>
              </a:rPr>
              <a:t> </a:t>
            </a:r>
            <a:r>
              <a:rPr sz="2400" dirty="0">
                <a:latin typeface="Cambria"/>
                <a:cs typeface="Cambria"/>
              </a:rPr>
              <a:t>of</a:t>
            </a:r>
            <a:r>
              <a:rPr sz="2400" spc="70" dirty="0">
                <a:latin typeface="Times New Roman"/>
                <a:cs typeface="Times New Roman"/>
              </a:rPr>
              <a:t> </a:t>
            </a:r>
            <a:r>
              <a:rPr sz="2400" spc="-10" dirty="0">
                <a:latin typeface="Cambria"/>
                <a:cs typeface="Cambria"/>
              </a:rPr>
              <a:t>-</a:t>
            </a:r>
            <a:r>
              <a:rPr sz="2400" dirty="0">
                <a:latin typeface="Cambria"/>
                <a:cs typeface="Cambria"/>
              </a:rPr>
              <a:t>1</a:t>
            </a:r>
            <a:r>
              <a:rPr sz="2400" spc="70" dirty="0">
                <a:latin typeface="Times New Roman"/>
                <a:cs typeface="Times New Roman"/>
              </a:rPr>
              <a:t> </a:t>
            </a:r>
            <a:r>
              <a:rPr sz="2400" spc="125" dirty="0">
                <a:latin typeface="Cambria"/>
                <a:cs typeface="Cambria"/>
              </a:rPr>
              <a:t>i.e.,</a:t>
            </a:r>
            <a:r>
              <a:rPr sz="2400" spc="20" dirty="0">
                <a:latin typeface="Times New Roman"/>
                <a:cs typeface="Times New Roman"/>
              </a:rPr>
              <a:t> </a:t>
            </a:r>
            <a:r>
              <a:rPr sz="2400" dirty="0">
                <a:latin typeface="Times New Roman"/>
                <a:cs typeface="Times New Roman"/>
              </a:rPr>
              <a:t>√-1,</a:t>
            </a:r>
            <a:r>
              <a:rPr sz="2400" spc="-10" dirty="0">
                <a:latin typeface="Times New Roman"/>
                <a:cs typeface="Times New Roman"/>
              </a:rPr>
              <a:t> </a:t>
            </a:r>
            <a:r>
              <a:rPr sz="2400" dirty="0">
                <a:latin typeface="Times New Roman"/>
                <a:cs typeface="Times New Roman"/>
              </a:rPr>
              <a:t>that</a:t>
            </a:r>
            <a:r>
              <a:rPr sz="2400" spc="-10" dirty="0">
                <a:latin typeface="Times New Roman"/>
                <a:cs typeface="Times New Roman"/>
              </a:rPr>
              <a:t> </a:t>
            </a:r>
            <a:r>
              <a:rPr sz="2400" dirty="0">
                <a:latin typeface="Times New Roman"/>
                <a:cs typeface="Times New Roman"/>
              </a:rPr>
              <a:t>is 1</a:t>
            </a:r>
            <a:r>
              <a:rPr sz="2400" baseline="24305" dirty="0">
                <a:latin typeface="Times New Roman"/>
                <a:cs typeface="Times New Roman"/>
              </a:rPr>
              <a:t>2</a:t>
            </a:r>
            <a:r>
              <a:rPr sz="2400" spc="405" baseline="24305" dirty="0">
                <a:latin typeface="Times New Roman"/>
                <a:cs typeface="Times New Roman"/>
              </a:rPr>
              <a:t> </a:t>
            </a:r>
            <a:r>
              <a:rPr sz="2400" spc="100" dirty="0">
                <a:latin typeface="Cambria"/>
                <a:cs typeface="Cambria"/>
              </a:rPr>
              <a:t>The</a:t>
            </a:r>
            <a:r>
              <a:rPr sz="2400" spc="75" dirty="0">
                <a:latin typeface="Times New Roman"/>
                <a:cs typeface="Times New Roman"/>
              </a:rPr>
              <a:t> </a:t>
            </a:r>
            <a:r>
              <a:rPr sz="2400" spc="-10" dirty="0">
                <a:latin typeface="Cambria"/>
                <a:cs typeface="Cambria"/>
              </a:rPr>
              <a:t>complex</a:t>
            </a:r>
            <a:r>
              <a:rPr sz="2400" spc="-10" dirty="0">
                <a:latin typeface="Times New Roman"/>
                <a:cs typeface="Times New Roman"/>
              </a:rPr>
              <a:t> </a:t>
            </a:r>
            <a:r>
              <a:rPr sz="2400" spc="75" dirty="0">
                <a:latin typeface="Cambria"/>
                <a:cs typeface="Cambria"/>
              </a:rPr>
              <a:t>numbers</a:t>
            </a:r>
            <a:r>
              <a:rPr sz="2400" spc="75" dirty="0">
                <a:latin typeface="Times New Roman"/>
                <a:cs typeface="Times New Roman"/>
              </a:rPr>
              <a:t> </a:t>
            </a:r>
            <a:r>
              <a:rPr sz="2400" spc="90" dirty="0">
                <a:latin typeface="Cambria"/>
                <a:cs typeface="Cambria"/>
              </a:rPr>
              <a:t>like</a:t>
            </a:r>
            <a:r>
              <a:rPr sz="2400" spc="65" dirty="0">
                <a:latin typeface="Times New Roman"/>
                <a:cs typeface="Times New Roman"/>
              </a:rPr>
              <a:t> </a:t>
            </a:r>
            <a:r>
              <a:rPr sz="2400" spc="65" dirty="0">
                <a:latin typeface="Cambria"/>
                <a:cs typeface="Cambria"/>
              </a:rPr>
              <a:t>2.14j,</a:t>
            </a:r>
            <a:r>
              <a:rPr sz="2400" spc="70" dirty="0">
                <a:latin typeface="Times New Roman"/>
                <a:cs typeface="Times New Roman"/>
              </a:rPr>
              <a:t> </a:t>
            </a:r>
            <a:r>
              <a:rPr sz="2400" spc="55" dirty="0">
                <a:latin typeface="Cambria"/>
                <a:cs typeface="Cambria"/>
              </a:rPr>
              <a:t>2.0</a:t>
            </a:r>
            <a:r>
              <a:rPr sz="2400" spc="75" dirty="0">
                <a:latin typeface="Times New Roman"/>
                <a:cs typeface="Times New Roman"/>
              </a:rPr>
              <a:t> </a:t>
            </a:r>
            <a:r>
              <a:rPr sz="2400" spc="114" dirty="0">
                <a:latin typeface="Cambria"/>
                <a:cs typeface="Cambria"/>
              </a:rPr>
              <a:t>+</a:t>
            </a:r>
            <a:r>
              <a:rPr sz="2400" spc="80" dirty="0">
                <a:latin typeface="Times New Roman"/>
                <a:cs typeface="Times New Roman"/>
              </a:rPr>
              <a:t> </a:t>
            </a:r>
            <a:r>
              <a:rPr sz="2400" spc="85" dirty="0">
                <a:latin typeface="Cambria"/>
                <a:cs typeface="Cambria"/>
              </a:rPr>
              <a:t>2.3j,</a:t>
            </a:r>
            <a:r>
              <a:rPr sz="2400" spc="65" dirty="0">
                <a:latin typeface="Times New Roman"/>
                <a:cs typeface="Times New Roman"/>
              </a:rPr>
              <a:t> </a:t>
            </a:r>
            <a:r>
              <a:rPr sz="2400" spc="55" dirty="0">
                <a:latin typeface="Cambria"/>
                <a:cs typeface="Cambria"/>
              </a:rPr>
              <a:t>etc.</a:t>
            </a:r>
            <a:endParaRPr sz="2400">
              <a:latin typeface="Cambria"/>
              <a:cs typeface="Cambria"/>
            </a:endParaRPr>
          </a:p>
        </p:txBody>
      </p:sp>
      <p:sp>
        <p:nvSpPr>
          <p:cNvPr id="10" name="object 10"/>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438728"/>
            <a:ext cx="6191885" cy="483234"/>
          </a:xfrm>
          <a:prstGeom prst="rect">
            <a:avLst/>
          </a:prstGeom>
        </p:spPr>
        <p:txBody>
          <a:bodyPr vert="horz" wrap="square" lIns="0" tIns="12700" rIns="0" bIns="0" rtlCol="0">
            <a:spAutoFit/>
          </a:bodyPr>
          <a:lstStyle/>
          <a:p>
            <a:pPr marL="12700">
              <a:lnSpc>
                <a:spcPct val="100000"/>
              </a:lnSpc>
              <a:spcBef>
                <a:spcPts val="100"/>
              </a:spcBef>
            </a:pPr>
            <a:r>
              <a:rPr sz="3000" b="0" cap="small" spc="110" dirty="0">
                <a:solidFill>
                  <a:srgbClr val="565F6C"/>
                </a:solidFill>
                <a:latin typeface="Cambria"/>
                <a:cs typeface="Cambria"/>
              </a:rPr>
              <a:t>2.</a:t>
            </a:r>
            <a:r>
              <a:rPr sz="3000" b="0" spc="95" dirty="0">
                <a:solidFill>
                  <a:srgbClr val="565F6C"/>
                </a:solidFill>
                <a:latin typeface="Times New Roman"/>
                <a:cs typeface="Times New Roman"/>
              </a:rPr>
              <a:t> </a:t>
            </a:r>
            <a:r>
              <a:rPr sz="3000" b="0" cap="small" spc="345" dirty="0">
                <a:solidFill>
                  <a:srgbClr val="565F6C"/>
                </a:solidFill>
                <a:latin typeface="Cambria"/>
                <a:cs typeface="Cambria"/>
              </a:rPr>
              <a:t>Sequence</a:t>
            </a:r>
            <a:r>
              <a:rPr sz="2400" b="0" spc="275" dirty="0">
                <a:solidFill>
                  <a:srgbClr val="565F6C"/>
                </a:solidFill>
                <a:latin typeface="Times New Roman"/>
                <a:cs typeface="Times New Roman"/>
              </a:rPr>
              <a:t> </a:t>
            </a:r>
            <a:r>
              <a:rPr sz="3000" b="0" cap="small" spc="275" dirty="0">
                <a:solidFill>
                  <a:srgbClr val="565F6C"/>
                </a:solidFill>
                <a:latin typeface="Cambria"/>
                <a:cs typeface="Cambria"/>
              </a:rPr>
              <a:t>Type</a:t>
            </a:r>
            <a:r>
              <a:rPr sz="2400" b="0" spc="245" dirty="0">
                <a:solidFill>
                  <a:srgbClr val="565F6C"/>
                </a:solidFill>
                <a:latin typeface="Times New Roman"/>
                <a:cs typeface="Times New Roman"/>
              </a:rPr>
              <a:t> </a:t>
            </a:r>
            <a:r>
              <a:rPr sz="3000" b="0" cap="small" spc="270" dirty="0">
                <a:solidFill>
                  <a:srgbClr val="565F6C"/>
                </a:solidFill>
                <a:latin typeface="Cambria"/>
                <a:cs typeface="Cambria"/>
              </a:rPr>
              <a:t>or</a:t>
            </a:r>
            <a:r>
              <a:rPr sz="2400" b="0" spc="250" dirty="0">
                <a:solidFill>
                  <a:srgbClr val="565F6C"/>
                </a:solidFill>
                <a:latin typeface="Times New Roman"/>
                <a:cs typeface="Times New Roman"/>
              </a:rPr>
              <a:t> </a:t>
            </a:r>
            <a:r>
              <a:rPr sz="3000" b="0" cap="small" spc="275" dirty="0">
                <a:solidFill>
                  <a:srgbClr val="565F6C"/>
                </a:solidFill>
                <a:latin typeface="Cambria"/>
                <a:cs typeface="Cambria"/>
              </a:rPr>
              <a:t>String</a:t>
            </a:r>
            <a:r>
              <a:rPr sz="2400" b="0" spc="254" dirty="0">
                <a:solidFill>
                  <a:srgbClr val="565F6C"/>
                </a:solidFill>
                <a:latin typeface="Times New Roman"/>
                <a:cs typeface="Times New Roman"/>
              </a:rPr>
              <a:t> </a:t>
            </a:r>
            <a:r>
              <a:rPr sz="3000" b="0" cap="small" spc="200" dirty="0">
                <a:solidFill>
                  <a:srgbClr val="565F6C"/>
                </a:solidFill>
                <a:latin typeface="Cambria"/>
                <a:cs typeface="Cambria"/>
              </a:rPr>
              <a:t>type</a:t>
            </a:r>
            <a:endParaRPr sz="3000">
              <a:latin typeface="Cambria"/>
              <a:cs typeface="Cambria"/>
            </a:endParaRPr>
          </a:p>
        </p:txBody>
      </p:sp>
      <p:sp>
        <p:nvSpPr>
          <p:cNvPr id="9" name="object 9"/>
          <p:cNvSpPr txBox="1"/>
          <p:nvPr/>
        </p:nvSpPr>
        <p:spPr>
          <a:xfrm>
            <a:off x="535940" y="1115309"/>
            <a:ext cx="8044815" cy="4782185"/>
          </a:xfrm>
          <a:prstGeom prst="rect">
            <a:avLst/>
          </a:prstGeom>
        </p:spPr>
        <p:txBody>
          <a:bodyPr vert="horz" wrap="square" lIns="0" tIns="68580" rIns="0" bIns="0" rtlCol="0">
            <a:spAutoFit/>
          </a:bodyPr>
          <a:lstStyle/>
          <a:p>
            <a:pPr marL="287020" marR="340360" indent="-274955">
              <a:lnSpc>
                <a:spcPts val="1820"/>
              </a:lnSpc>
              <a:spcBef>
                <a:spcPts val="540"/>
              </a:spcBef>
              <a:buClr>
                <a:srgbClr val="FE8537"/>
              </a:buClr>
              <a:buSzPct val="68421"/>
              <a:buFont typeface="Wingdings"/>
              <a:buChar char=""/>
              <a:tabLst>
                <a:tab pos="287020" algn="l"/>
              </a:tabLst>
            </a:pPr>
            <a:r>
              <a:rPr sz="1900" spc="80" dirty="0">
                <a:latin typeface="Cambria"/>
                <a:cs typeface="Cambria"/>
              </a:rPr>
              <a:t>The</a:t>
            </a:r>
            <a:r>
              <a:rPr sz="1900" spc="85" dirty="0">
                <a:latin typeface="Times New Roman"/>
                <a:cs typeface="Times New Roman"/>
              </a:rPr>
              <a:t> </a:t>
            </a:r>
            <a:r>
              <a:rPr sz="1900" dirty="0">
                <a:latin typeface="Cambria"/>
                <a:cs typeface="Cambria"/>
              </a:rPr>
              <a:t>sequence</a:t>
            </a:r>
            <a:r>
              <a:rPr sz="1900" spc="85" dirty="0">
                <a:latin typeface="Times New Roman"/>
                <a:cs typeface="Times New Roman"/>
              </a:rPr>
              <a:t> </a:t>
            </a:r>
            <a:r>
              <a:rPr sz="1900" dirty="0">
                <a:latin typeface="Cambria"/>
                <a:cs typeface="Cambria"/>
              </a:rPr>
              <a:t>of</a:t>
            </a:r>
            <a:r>
              <a:rPr sz="1900" spc="90" dirty="0">
                <a:latin typeface="Times New Roman"/>
                <a:cs typeface="Times New Roman"/>
              </a:rPr>
              <a:t> </a:t>
            </a:r>
            <a:r>
              <a:rPr sz="1900" spc="60" dirty="0">
                <a:latin typeface="Cambria"/>
                <a:cs typeface="Cambria"/>
              </a:rPr>
              <a:t>characters</a:t>
            </a:r>
            <a:r>
              <a:rPr sz="1900" spc="95" dirty="0">
                <a:latin typeface="Times New Roman"/>
                <a:cs typeface="Times New Roman"/>
              </a:rPr>
              <a:t> </a:t>
            </a:r>
            <a:r>
              <a:rPr sz="1900" spc="75" dirty="0">
                <a:latin typeface="Cambria"/>
                <a:cs typeface="Cambria"/>
              </a:rPr>
              <a:t>in</a:t>
            </a:r>
            <a:r>
              <a:rPr sz="1900" spc="80" dirty="0">
                <a:latin typeface="Times New Roman"/>
                <a:cs typeface="Times New Roman"/>
              </a:rPr>
              <a:t> </a:t>
            </a:r>
            <a:r>
              <a:rPr sz="1900" spc="65" dirty="0">
                <a:latin typeface="Cambria"/>
                <a:cs typeface="Cambria"/>
              </a:rPr>
              <a:t>the</a:t>
            </a:r>
            <a:r>
              <a:rPr sz="1900" spc="95" dirty="0">
                <a:latin typeface="Times New Roman"/>
                <a:cs typeface="Times New Roman"/>
              </a:rPr>
              <a:t> </a:t>
            </a:r>
            <a:r>
              <a:rPr sz="1900" spc="45" dirty="0">
                <a:latin typeface="Cambria"/>
                <a:cs typeface="Cambria"/>
              </a:rPr>
              <a:t>quotation</a:t>
            </a:r>
            <a:r>
              <a:rPr sz="1900" spc="105" dirty="0">
                <a:latin typeface="Times New Roman"/>
                <a:cs typeface="Times New Roman"/>
              </a:rPr>
              <a:t> </a:t>
            </a:r>
            <a:r>
              <a:rPr sz="1900" spc="90" dirty="0">
                <a:latin typeface="Cambria"/>
                <a:cs typeface="Cambria"/>
              </a:rPr>
              <a:t>marks</a:t>
            </a:r>
            <a:r>
              <a:rPr sz="1900" spc="90" dirty="0">
                <a:latin typeface="Times New Roman"/>
                <a:cs typeface="Times New Roman"/>
              </a:rPr>
              <a:t> </a:t>
            </a:r>
            <a:r>
              <a:rPr sz="1900" spc="75" dirty="0">
                <a:latin typeface="Cambria"/>
                <a:cs typeface="Cambria"/>
              </a:rPr>
              <a:t>can</a:t>
            </a:r>
            <a:r>
              <a:rPr sz="1900" spc="90" dirty="0">
                <a:latin typeface="Times New Roman"/>
                <a:cs typeface="Times New Roman"/>
              </a:rPr>
              <a:t> </a:t>
            </a:r>
            <a:r>
              <a:rPr sz="1900" dirty="0">
                <a:latin typeface="Cambria"/>
                <a:cs typeface="Cambria"/>
              </a:rPr>
              <a:t>be</a:t>
            </a:r>
            <a:r>
              <a:rPr sz="1900" spc="90" dirty="0">
                <a:latin typeface="Times New Roman"/>
                <a:cs typeface="Times New Roman"/>
              </a:rPr>
              <a:t> </a:t>
            </a:r>
            <a:r>
              <a:rPr sz="1900" spc="50" dirty="0">
                <a:latin typeface="Cambria"/>
                <a:cs typeface="Cambria"/>
              </a:rPr>
              <a:t>used</a:t>
            </a:r>
            <a:r>
              <a:rPr sz="1900" spc="85" dirty="0">
                <a:latin typeface="Times New Roman"/>
                <a:cs typeface="Times New Roman"/>
              </a:rPr>
              <a:t> </a:t>
            </a:r>
            <a:r>
              <a:rPr sz="1900" spc="-25" dirty="0">
                <a:latin typeface="Cambria"/>
                <a:cs typeface="Cambria"/>
              </a:rPr>
              <a:t>to</a:t>
            </a:r>
            <a:r>
              <a:rPr sz="1900" spc="-25" dirty="0">
                <a:latin typeface="Times New Roman"/>
                <a:cs typeface="Times New Roman"/>
              </a:rPr>
              <a:t> </a:t>
            </a:r>
            <a:r>
              <a:rPr sz="1900" dirty="0">
                <a:latin typeface="Cambria"/>
                <a:cs typeface="Cambria"/>
              </a:rPr>
              <a:t>describe</a:t>
            </a:r>
            <a:r>
              <a:rPr sz="1900" spc="85" dirty="0">
                <a:latin typeface="Times New Roman"/>
                <a:cs typeface="Times New Roman"/>
              </a:rPr>
              <a:t> </a:t>
            </a:r>
            <a:r>
              <a:rPr sz="1900" spc="65" dirty="0">
                <a:latin typeface="Cambria"/>
                <a:cs typeface="Cambria"/>
              </a:rPr>
              <a:t>the</a:t>
            </a:r>
            <a:r>
              <a:rPr sz="1900" spc="85" dirty="0">
                <a:latin typeface="Times New Roman"/>
                <a:cs typeface="Times New Roman"/>
              </a:rPr>
              <a:t> </a:t>
            </a:r>
            <a:r>
              <a:rPr sz="1900" spc="80" dirty="0">
                <a:latin typeface="Cambria"/>
                <a:cs typeface="Cambria"/>
              </a:rPr>
              <a:t>string.</a:t>
            </a:r>
            <a:r>
              <a:rPr sz="1900" spc="90" dirty="0">
                <a:latin typeface="Times New Roman"/>
                <a:cs typeface="Times New Roman"/>
              </a:rPr>
              <a:t> </a:t>
            </a:r>
            <a:r>
              <a:rPr sz="1900" spc="175" dirty="0">
                <a:latin typeface="Cambria"/>
                <a:cs typeface="Cambria"/>
              </a:rPr>
              <a:t>A</a:t>
            </a:r>
            <a:r>
              <a:rPr sz="1900" spc="85" dirty="0">
                <a:latin typeface="Times New Roman"/>
                <a:cs typeface="Times New Roman"/>
              </a:rPr>
              <a:t> </a:t>
            </a:r>
            <a:r>
              <a:rPr sz="1900" spc="70" dirty="0">
                <a:latin typeface="Cambria"/>
                <a:cs typeface="Cambria"/>
              </a:rPr>
              <a:t>string</a:t>
            </a:r>
            <a:r>
              <a:rPr sz="1900" spc="105" dirty="0">
                <a:latin typeface="Times New Roman"/>
                <a:cs typeface="Times New Roman"/>
              </a:rPr>
              <a:t> </a:t>
            </a:r>
            <a:r>
              <a:rPr sz="1900" spc="75" dirty="0">
                <a:latin typeface="Cambria"/>
                <a:cs typeface="Cambria"/>
              </a:rPr>
              <a:t>can</a:t>
            </a:r>
            <a:r>
              <a:rPr sz="1900" spc="85" dirty="0">
                <a:latin typeface="Times New Roman"/>
                <a:cs typeface="Times New Roman"/>
              </a:rPr>
              <a:t> </a:t>
            </a:r>
            <a:r>
              <a:rPr sz="1900" dirty="0">
                <a:latin typeface="Cambria"/>
                <a:cs typeface="Cambria"/>
              </a:rPr>
              <a:t>be</a:t>
            </a:r>
            <a:r>
              <a:rPr sz="1900" spc="90" dirty="0">
                <a:latin typeface="Times New Roman"/>
                <a:cs typeface="Times New Roman"/>
              </a:rPr>
              <a:t> </a:t>
            </a:r>
            <a:r>
              <a:rPr sz="1900" spc="45" dirty="0">
                <a:latin typeface="Cambria"/>
                <a:cs typeface="Cambria"/>
              </a:rPr>
              <a:t>defined</a:t>
            </a:r>
            <a:r>
              <a:rPr sz="1900" spc="75" dirty="0">
                <a:latin typeface="Times New Roman"/>
                <a:cs typeface="Times New Roman"/>
              </a:rPr>
              <a:t> </a:t>
            </a:r>
            <a:r>
              <a:rPr sz="1900" spc="75" dirty="0">
                <a:latin typeface="Cambria"/>
                <a:cs typeface="Cambria"/>
              </a:rPr>
              <a:t>in</a:t>
            </a:r>
            <a:r>
              <a:rPr sz="1900" spc="90" dirty="0">
                <a:latin typeface="Times New Roman"/>
                <a:cs typeface="Times New Roman"/>
              </a:rPr>
              <a:t> </a:t>
            </a:r>
            <a:r>
              <a:rPr sz="1900" spc="70" dirty="0">
                <a:latin typeface="Cambria"/>
                <a:cs typeface="Cambria"/>
              </a:rPr>
              <a:t>Python</a:t>
            </a:r>
            <a:r>
              <a:rPr sz="1900" spc="110" dirty="0">
                <a:latin typeface="Times New Roman"/>
                <a:cs typeface="Times New Roman"/>
              </a:rPr>
              <a:t> </a:t>
            </a:r>
            <a:r>
              <a:rPr sz="1900" spc="75" dirty="0">
                <a:latin typeface="Cambria"/>
                <a:cs typeface="Cambria"/>
              </a:rPr>
              <a:t>using</a:t>
            </a:r>
            <a:r>
              <a:rPr sz="1900" spc="80" dirty="0">
                <a:latin typeface="Times New Roman"/>
                <a:cs typeface="Times New Roman"/>
              </a:rPr>
              <a:t> </a:t>
            </a:r>
            <a:r>
              <a:rPr sz="1900" spc="60" dirty="0">
                <a:latin typeface="Cambria"/>
                <a:cs typeface="Cambria"/>
              </a:rPr>
              <a:t>single,</a:t>
            </a:r>
            <a:r>
              <a:rPr sz="1900" spc="60" dirty="0">
                <a:latin typeface="Times New Roman"/>
                <a:cs typeface="Times New Roman"/>
              </a:rPr>
              <a:t> </a:t>
            </a:r>
            <a:r>
              <a:rPr sz="1900" spc="45" dirty="0">
                <a:latin typeface="Cambria"/>
                <a:cs typeface="Cambria"/>
              </a:rPr>
              <a:t>double,</a:t>
            </a:r>
            <a:r>
              <a:rPr sz="1900" spc="55" dirty="0">
                <a:latin typeface="Times New Roman"/>
                <a:cs typeface="Times New Roman"/>
              </a:rPr>
              <a:t> </a:t>
            </a:r>
            <a:r>
              <a:rPr sz="1900" dirty="0">
                <a:latin typeface="Cambria"/>
                <a:cs typeface="Cambria"/>
              </a:rPr>
              <a:t>or</a:t>
            </a:r>
            <a:r>
              <a:rPr sz="1900" spc="50" dirty="0">
                <a:latin typeface="Times New Roman"/>
                <a:cs typeface="Times New Roman"/>
              </a:rPr>
              <a:t> </a:t>
            </a:r>
            <a:r>
              <a:rPr sz="1900" spc="55" dirty="0">
                <a:latin typeface="Cambria"/>
                <a:cs typeface="Cambria"/>
              </a:rPr>
              <a:t>triple</a:t>
            </a:r>
            <a:r>
              <a:rPr sz="1900" spc="40" dirty="0">
                <a:latin typeface="Times New Roman"/>
                <a:cs typeface="Times New Roman"/>
              </a:rPr>
              <a:t> </a:t>
            </a:r>
            <a:r>
              <a:rPr sz="1900" spc="35" dirty="0">
                <a:latin typeface="Cambria"/>
                <a:cs typeface="Cambria"/>
              </a:rPr>
              <a:t>quotes.</a:t>
            </a:r>
            <a:endParaRPr sz="1900">
              <a:latin typeface="Cambria"/>
              <a:cs typeface="Cambria"/>
            </a:endParaRPr>
          </a:p>
          <a:p>
            <a:pPr marL="285750" marR="245110" indent="-273685">
              <a:lnSpc>
                <a:spcPts val="1820"/>
              </a:lnSpc>
              <a:spcBef>
                <a:spcPts val="615"/>
              </a:spcBef>
              <a:buClr>
                <a:srgbClr val="FE8537"/>
              </a:buClr>
              <a:buSzPct val="68421"/>
              <a:buFont typeface="Wingdings"/>
              <a:buChar char=""/>
              <a:tabLst>
                <a:tab pos="287020" algn="l"/>
              </a:tabLst>
            </a:pPr>
            <a:r>
              <a:rPr sz="1900" spc="100" dirty="0">
                <a:latin typeface="Cambria"/>
                <a:cs typeface="Cambria"/>
              </a:rPr>
              <a:t>String</a:t>
            </a:r>
            <a:r>
              <a:rPr sz="1900" spc="90" dirty="0">
                <a:latin typeface="Times New Roman"/>
                <a:cs typeface="Times New Roman"/>
              </a:rPr>
              <a:t> </a:t>
            </a:r>
            <a:r>
              <a:rPr sz="1900" spc="65" dirty="0">
                <a:latin typeface="Cambria"/>
                <a:cs typeface="Cambria"/>
              </a:rPr>
              <a:t>dealing</a:t>
            </a:r>
            <a:r>
              <a:rPr sz="1900" spc="105" dirty="0">
                <a:latin typeface="Times New Roman"/>
                <a:cs typeface="Times New Roman"/>
              </a:rPr>
              <a:t> </a:t>
            </a:r>
            <a:r>
              <a:rPr sz="1900" spc="60" dirty="0">
                <a:latin typeface="Cambria"/>
                <a:cs typeface="Cambria"/>
              </a:rPr>
              <a:t>with</a:t>
            </a:r>
            <a:r>
              <a:rPr sz="1900" spc="95" dirty="0">
                <a:latin typeface="Times New Roman"/>
                <a:cs typeface="Times New Roman"/>
              </a:rPr>
              <a:t> </a:t>
            </a:r>
            <a:r>
              <a:rPr sz="1900" spc="70" dirty="0">
                <a:latin typeface="Cambria"/>
                <a:cs typeface="Cambria"/>
              </a:rPr>
              <a:t>Python</a:t>
            </a:r>
            <a:r>
              <a:rPr sz="1900" spc="95" dirty="0">
                <a:latin typeface="Times New Roman"/>
                <a:cs typeface="Times New Roman"/>
              </a:rPr>
              <a:t> </a:t>
            </a:r>
            <a:r>
              <a:rPr sz="1900" spc="65" dirty="0">
                <a:latin typeface="Cambria"/>
                <a:cs typeface="Cambria"/>
              </a:rPr>
              <a:t>is</a:t>
            </a:r>
            <a:r>
              <a:rPr sz="1900" spc="90" dirty="0">
                <a:latin typeface="Times New Roman"/>
                <a:cs typeface="Times New Roman"/>
              </a:rPr>
              <a:t> </a:t>
            </a:r>
            <a:r>
              <a:rPr sz="1900" spc="125" dirty="0">
                <a:latin typeface="Cambria"/>
                <a:cs typeface="Cambria"/>
              </a:rPr>
              <a:t>a</a:t>
            </a:r>
            <a:r>
              <a:rPr sz="1900" spc="95" dirty="0">
                <a:latin typeface="Times New Roman"/>
                <a:cs typeface="Times New Roman"/>
              </a:rPr>
              <a:t> </a:t>
            </a:r>
            <a:r>
              <a:rPr sz="1900" dirty="0">
                <a:latin typeface="Cambria"/>
                <a:cs typeface="Cambria"/>
              </a:rPr>
              <a:t>direct</a:t>
            </a:r>
            <a:r>
              <a:rPr sz="1900" spc="80" dirty="0">
                <a:latin typeface="Times New Roman"/>
                <a:cs typeface="Times New Roman"/>
              </a:rPr>
              <a:t> </a:t>
            </a:r>
            <a:r>
              <a:rPr sz="1900" spc="75" dirty="0">
                <a:latin typeface="Cambria"/>
                <a:cs typeface="Cambria"/>
              </a:rPr>
              <a:t>undertaking</a:t>
            </a:r>
            <a:r>
              <a:rPr sz="1900" spc="90" dirty="0">
                <a:latin typeface="Times New Roman"/>
                <a:cs typeface="Times New Roman"/>
              </a:rPr>
              <a:t> </a:t>
            </a:r>
            <a:r>
              <a:rPr sz="1900" spc="50" dirty="0">
                <a:latin typeface="Cambria"/>
                <a:cs typeface="Cambria"/>
              </a:rPr>
              <a:t>since</a:t>
            </a:r>
            <a:r>
              <a:rPr sz="1900" spc="90" dirty="0">
                <a:latin typeface="Times New Roman"/>
                <a:cs typeface="Times New Roman"/>
              </a:rPr>
              <a:t> </a:t>
            </a:r>
            <a:r>
              <a:rPr sz="1900" spc="60" dirty="0">
                <a:latin typeface="Cambria"/>
                <a:cs typeface="Cambria"/>
              </a:rPr>
              <a:t>Python</a:t>
            </a:r>
            <a:r>
              <a:rPr sz="1900" spc="60" dirty="0">
                <a:latin typeface="Times New Roman"/>
                <a:cs typeface="Times New Roman"/>
              </a:rPr>
              <a:t> 	</a:t>
            </a:r>
            <a:r>
              <a:rPr sz="1900" spc="50" dirty="0">
                <a:latin typeface="Cambria"/>
                <a:cs typeface="Cambria"/>
              </a:rPr>
              <a:t>gives</a:t>
            </a:r>
            <a:r>
              <a:rPr sz="1900" spc="110" dirty="0">
                <a:latin typeface="Times New Roman"/>
                <a:cs typeface="Times New Roman"/>
              </a:rPr>
              <a:t> </a:t>
            </a:r>
            <a:r>
              <a:rPr sz="1900" dirty="0">
                <a:latin typeface="Cambria"/>
                <a:cs typeface="Cambria"/>
              </a:rPr>
              <a:t>worked-</a:t>
            </a:r>
            <a:r>
              <a:rPr sz="1900" spc="75" dirty="0">
                <a:latin typeface="Cambria"/>
                <a:cs typeface="Cambria"/>
              </a:rPr>
              <a:t>in</a:t>
            </a:r>
            <a:r>
              <a:rPr sz="1900" spc="95" dirty="0">
                <a:latin typeface="Times New Roman"/>
                <a:cs typeface="Times New Roman"/>
              </a:rPr>
              <a:t> </a:t>
            </a:r>
            <a:r>
              <a:rPr sz="1900" spc="60" dirty="0">
                <a:latin typeface="Cambria"/>
                <a:cs typeface="Cambria"/>
              </a:rPr>
              <a:t>capabilities</a:t>
            </a:r>
            <a:r>
              <a:rPr sz="1900" spc="105" dirty="0">
                <a:latin typeface="Times New Roman"/>
                <a:cs typeface="Times New Roman"/>
              </a:rPr>
              <a:t> </a:t>
            </a:r>
            <a:r>
              <a:rPr sz="1900" spc="85" dirty="0">
                <a:latin typeface="Cambria"/>
                <a:cs typeface="Cambria"/>
              </a:rPr>
              <a:t>and</a:t>
            </a:r>
            <a:r>
              <a:rPr sz="1900" spc="100" dirty="0">
                <a:latin typeface="Times New Roman"/>
                <a:cs typeface="Times New Roman"/>
              </a:rPr>
              <a:t> </a:t>
            </a:r>
            <a:r>
              <a:rPr sz="1900" spc="65" dirty="0">
                <a:latin typeface="Cambria"/>
                <a:cs typeface="Cambria"/>
              </a:rPr>
              <a:t>administrators</a:t>
            </a:r>
            <a:r>
              <a:rPr sz="1900" spc="105" dirty="0">
                <a:latin typeface="Times New Roman"/>
                <a:cs typeface="Times New Roman"/>
              </a:rPr>
              <a:t> </a:t>
            </a:r>
            <a:r>
              <a:rPr sz="1900" dirty="0">
                <a:latin typeface="Cambria"/>
                <a:cs typeface="Cambria"/>
              </a:rPr>
              <a:t>to</a:t>
            </a:r>
            <a:r>
              <a:rPr sz="1900" spc="110" dirty="0">
                <a:latin typeface="Times New Roman"/>
                <a:cs typeface="Times New Roman"/>
              </a:rPr>
              <a:t> </a:t>
            </a:r>
            <a:r>
              <a:rPr sz="1900" dirty="0">
                <a:latin typeface="Cambria"/>
                <a:cs typeface="Cambria"/>
              </a:rPr>
              <a:t>perform</a:t>
            </a:r>
            <a:r>
              <a:rPr sz="1900" spc="90" dirty="0">
                <a:latin typeface="Times New Roman"/>
                <a:cs typeface="Times New Roman"/>
              </a:rPr>
              <a:t> </a:t>
            </a:r>
            <a:r>
              <a:rPr sz="1900" spc="90" dirty="0">
                <a:latin typeface="Cambria"/>
                <a:cs typeface="Cambria"/>
              </a:rPr>
              <a:t>tasks</a:t>
            </a:r>
            <a:r>
              <a:rPr sz="1900" spc="100" dirty="0">
                <a:latin typeface="Times New Roman"/>
                <a:cs typeface="Times New Roman"/>
              </a:rPr>
              <a:t> </a:t>
            </a:r>
            <a:r>
              <a:rPr sz="1900" spc="50" dirty="0">
                <a:latin typeface="Cambria"/>
                <a:cs typeface="Cambria"/>
              </a:rPr>
              <a:t>in</a:t>
            </a:r>
            <a:r>
              <a:rPr sz="1900" spc="50" dirty="0">
                <a:latin typeface="Times New Roman"/>
                <a:cs typeface="Times New Roman"/>
              </a:rPr>
              <a:t> 	</a:t>
            </a:r>
            <a:r>
              <a:rPr sz="1900" spc="65" dirty="0">
                <a:latin typeface="Cambria"/>
                <a:cs typeface="Cambria"/>
              </a:rPr>
              <a:t>the</a:t>
            </a:r>
            <a:r>
              <a:rPr sz="1900" spc="60" dirty="0">
                <a:latin typeface="Times New Roman"/>
                <a:cs typeface="Times New Roman"/>
              </a:rPr>
              <a:t> </a:t>
            </a:r>
            <a:r>
              <a:rPr sz="1900" spc="70" dirty="0">
                <a:latin typeface="Cambria"/>
                <a:cs typeface="Cambria"/>
              </a:rPr>
              <a:t>string.</a:t>
            </a:r>
            <a:endParaRPr sz="1900">
              <a:latin typeface="Cambria"/>
              <a:cs typeface="Cambria"/>
            </a:endParaRPr>
          </a:p>
          <a:p>
            <a:pPr marL="287020" marR="299085" indent="-274955">
              <a:lnSpc>
                <a:spcPts val="1820"/>
              </a:lnSpc>
              <a:spcBef>
                <a:spcPts val="610"/>
              </a:spcBef>
              <a:buClr>
                <a:srgbClr val="FE8537"/>
              </a:buClr>
              <a:buSzPct val="68421"/>
              <a:buFont typeface="Wingdings"/>
              <a:buChar char=""/>
              <a:tabLst>
                <a:tab pos="287020" algn="l"/>
              </a:tabLst>
            </a:pPr>
            <a:r>
              <a:rPr sz="1900" spc="80" dirty="0">
                <a:latin typeface="Cambria"/>
                <a:cs typeface="Cambria"/>
              </a:rPr>
              <a:t>When</a:t>
            </a:r>
            <a:r>
              <a:rPr sz="1900" spc="175" dirty="0">
                <a:latin typeface="Times New Roman"/>
                <a:cs typeface="Times New Roman"/>
              </a:rPr>
              <a:t> </a:t>
            </a:r>
            <a:r>
              <a:rPr sz="1900" spc="70" dirty="0">
                <a:latin typeface="Cambria"/>
                <a:cs typeface="Cambria"/>
              </a:rPr>
              <a:t>dealing</a:t>
            </a:r>
            <a:r>
              <a:rPr sz="1900" spc="160" dirty="0">
                <a:latin typeface="Times New Roman"/>
                <a:cs typeface="Times New Roman"/>
              </a:rPr>
              <a:t> </a:t>
            </a:r>
            <a:r>
              <a:rPr sz="1900" spc="65" dirty="0">
                <a:latin typeface="Cambria"/>
                <a:cs typeface="Cambria"/>
              </a:rPr>
              <a:t>with</a:t>
            </a:r>
            <a:r>
              <a:rPr sz="1900" spc="165" dirty="0">
                <a:latin typeface="Times New Roman"/>
                <a:cs typeface="Times New Roman"/>
              </a:rPr>
              <a:t> </a:t>
            </a:r>
            <a:r>
              <a:rPr sz="1900" spc="75" dirty="0">
                <a:latin typeface="Cambria"/>
                <a:cs typeface="Cambria"/>
              </a:rPr>
              <a:t>strings,</a:t>
            </a:r>
            <a:r>
              <a:rPr sz="1900" spc="160" dirty="0">
                <a:latin typeface="Times New Roman"/>
                <a:cs typeface="Times New Roman"/>
              </a:rPr>
              <a:t> </a:t>
            </a:r>
            <a:r>
              <a:rPr sz="1900" spc="65" dirty="0">
                <a:latin typeface="Cambria"/>
                <a:cs typeface="Cambria"/>
              </a:rPr>
              <a:t>the</a:t>
            </a:r>
            <a:r>
              <a:rPr sz="1900" spc="165" dirty="0">
                <a:latin typeface="Times New Roman"/>
                <a:cs typeface="Times New Roman"/>
              </a:rPr>
              <a:t> </a:t>
            </a:r>
            <a:r>
              <a:rPr sz="1900" dirty="0">
                <a:latin typeface="Cambria"/>
                <a:cs typeface="Cambria"/>
              </a:rPr>
              <a:t>operation</a:t>
            </a:r>
            <a:r>
              <a:rPr sz="1900" spc="180" dirty="0">
                <a:latin typeface="Times New Roman"/>
                <a:cs typeface="Times New Roman"/>
              </a:rPr>
              <a:t> </a:t>
            </a:r>
            <a:r>
              <a:rPr sz="1900" dirty="0">
                <a:latin typeface="Cambria"/>
                <a:cs typeface="Cambria"/>
              </a:rPr>
              <a:t>"hello"+"</a:t>
            </a:r>
            <a:r>
              <a:rPr sz="1900" spc="170" dirty="0">
                <a:latin typeface="Times New Roman"/>
                <a:cs typeface="Times New Roman"/>
              </a:rPr>
              <a:t> </a:t>
            </a:r>
            <a:r>
              <a:rPr sz="1900" dirty="0">
                <a:latin typeface="Cambria"/>
                <a:cs typeface="Cambria"/>
              </a:rPr>
              <a:t>python"</a:t>
            </a:r>
            <a:r>
              <a:rPr sz="1900" spc="170" dirty="0">
                <a:latin typeface="Times New Roman"/>
                <a:cs typeface="Times New Roman"/>
              </a:rPr>
              <a:t> </a:t>
            </a:r>
            <a:r>
              <a:rPr sz="1900" spc="50" dirty="0">
                <a:latin typeface="Cambria"/>
                <a:cs typeface="Cambria"/>
              </a:rPr>
              <a:t>returns</a:t>
            </a:r>
            <a:r>
              <a:rPr sz="1900" spc="50" dirty="0">
                <a:latin typeface="Times New Roman"/>
                <a:cs typeface="Times New Roman"/>
              </a:rPr>
              <a:t> </a:t>
            </a:r>
            <a:r>
              <a:rPr sz="1900" dirty="0">
                <a:latin typeface="Cambria"/>
                <a:cs typeface="Cambria"/>
              </a:rPr>
              <a:t>"hello</a:t>
            </a:r>
            <a:r>
              <a:rPr sz="1900" spc="120" dirty="0">
                <a:latin typeface="Times New Roman"/>
                <a:cs typeface="Times New Roman"/>
              </a:rPr>
              <a:t> </a:t>
            </a:r>
            <a:r>
              <a:rPr sz="1900" spc="50" dirty="0">
                <a:latin typeface="Cambria"/>
                <a:cs typeface="Cambria"/>
              </a:rPr>
              <a:t>python,"</a:t>
            </a:r>
            <a:r>
              <a:rPr sz="1900" spc="125" dirty="0">
                <a:latin typeface="Times New Roman"/>
                <a:cs typeface="Times New Roman"/>
              </a:rPr>
              <a:t> </a:t>
            </a:r>
            <a:r>
              <a:rPr sz="1900" spc="85" dirty="0">
                <a:latin typeface="Cambria"/>
                <a:cs typeface="Cambria"/>
              </a:rPr>
              <a:t>and</a:t>
            </a:r>
            <a:r>
              <a:rPr sz="1900" spc="120" dirty="0">
                <a:latin typeface="Times New Roman"/>
                <a:cs typeface="Times New Roman"/>
              </a:rPr>
              <a:t> </a:t>
            </a:r>
            <a:r>
              <a:rPr sz="1900" spc="65" dirty="0">
                <a:latin typeface="Cambria"/>
                <a:cs typeface="Cambria"/>
              </a:rPr>
              <a:t>the</a:t>
            </a:r>
            <a:r>
              <a:rPr sz="1900" spc="120" dirty="0">
                <a:latin typeface="Times New Roman"/>
                <a:cs typeface="Times New Roman"/>
              </a:rPr>
              <a:t> </a:t>
            </a:r>
            <a:r>
              <a:rPr sz="1900" dirty="0">
                <a:latin typeface="Cambria"/>
                <a:cs typeface="Cambria"/>
              </a:rPr>
              <a:t>operator</a:t>
            </a:r>
            <a:r>
              <a:rPr sz="1900" spc="105" dirty="0">
                <a:latin typeface="Times New Roman"/>
                <a:cs typeface="Times New Roman"/>
              </a:rPr>
              <a:t> </a:t>
            </a:r>
            <a:r>
              <a:rPr sz="1900" spc="90" dirty="0">
                <a:latin typeface="Cambria"/>
                <a:cs typeface="Cambria"/>
              </a:rPr>
              <a:t>+</a:t>
            </a:r>
            <a:r>
              <a:rPr sz="1900" spc="120" dirty="0">
                <a:latin typeface="Times New Roman"/>
                <a:cs typeface="Times New Roman"/>
              </a:rPr>
              <a:t> </a:t>
            </a:r>
            <a:r>
              <a:rPr sz="1900" spc="65" dirty="0">
                <a:latin typeface="Cambria"/>
                <a:cs typeface="Cambria"/>
              </a:rPr>
              <a:t>is</a:t>
            </a:r>
            <a:r>
              <a:rPr sz="1900" spc="120" dirty="0">
                <a:latin typeface="Times New Roman"/>
                <a:cs typeface="Times New Roman"/>
              </a:rPr>
              <a:t> </a:t>
            </a:r>
            <a:r>
              <a:rPr sz="1900" spc="50" dirty="0">
                <a:latin typeface="Cambria"/>
                <a:cs typeface="Cambria"/>
              </a:rPr>
              <a:t>used</a:t>
            </a:r>
            <a:r>
              <a:rPr sz="1900" spc="110" dirty="0">
                <a:latin typeface="Times New Roman"/>
                <a:cs typeface="Times New Roman"/>
              </a:rPr>
              <a:t> </a:t>
            </a:r>
            <a:r>
              <a:rPr sz="1900" dirty="0">
                <a:latin typeface="Cambria"/>
                <a:cs typeface="Cambria"/>
              </a:rPr>
              <a:t>to</a:t>
            </a:r>
            <a:r>
              <a:rPr sz="1900" spc="114" dirty="0">
                <a:latin typeface="Times New Roman"/>
                <a:cs typeface="Times New Roman"/>
              </a:rPr>
              <a:t> </a:t>
            </a:r>
            <a:r>
              <a:rPr sz="1900" dirty="0">
                <a:latin typeface="Cambria"/>
                <a:cs typeface="Cambria"/>
              </a:rPr>
              <a:t>combine</a:t>
            </a:r>
            <a:r>
              <a:rPr sz="1900" spc="140" dirty="0">
                <a:latin typeface="Times New Roman"/>
                <a:cs typeface="Times New Roman"/>
              </a:rPr>
              <a:t> </a:t>
            </a:r>
            <a:r>
              <a:rPr sz="1900" dirty="0">
                <a:latin typeface="Cambria"/>
                <a:cs typeface="Cambria"/>
              </a:rPr>
              <a:t>two</a:t>
            </a:r>
            <a:r>
              <a:rPr sz="1900" spc="114" dirty="0">
                <a:latin typeface="Times New Roman"/>
                <a:cs typeface="Times New Roman"/>
              </a:rPr>
              <a:t> </a:t>
            </a:r>
            <a:r>
              <a:rPr sz="1900" spc="65" dirty="0">
                <a:latin typeface="Cambria"/>
                <a:cs typeface="Cambria"/>
              </a:rPr>
              <a:t>strings.</a:t>
            </a:r>
            <a:endParaRPr sz="1900">
              <a:latin typeface="Cambria"/>
              <a:cs typeface="Cambria"/>
            </a:endParaRPr>
          </a:p>
          <a:p>
            <a:pPr marL="286385" indent="-273685">
              <a:lnSpc>
                <a:spcPts val="2050"/>
              </a:lnSpc>
              <a:spcBef>
                <a:spcPts val="165"/>
              </a:spcBef>
              <a:buClr>
                <a:srgbClr val="FE8537"/>
              </a:buClr>
              <a:buSzPct val="68421"/>
              <a:buFont typeface="Wingdings"/>
              <a:buChar char=""/>
              <a:tabLst>
                <a:tab pos="286385" algn="l"/>
              </a:tabLst>
            </a:pPr>
            <a:r>
              <a:rPr sz="1900" spc="70" dirty="0">
                <a:latin typeface="Cambria"/>
                <a:cs typeface="Cambria"/>
              </a:rPr>
              <a:t>Because</a:t>
            </a:r>
            <a:r>
              <a:rPr sz="1900" spc="125" dirty="0">
                <a:latin typeface="Times New Roman"/>
                <a:cs typeface="Times New Roman"/>
              </a:rPr>
              <a:t> </a:t>
            </a:r>
            <a:r>
              <a:rPr sz="1900" spc="65" dirty="0">
                <a:latin typeface="Cambria"/>
                <a:cs typeface="Cambria"/>
              </a:rPr>
              <a:t>the</a:t>
            </a:r>
            <a:r>
              <a:rPr sz="1900" spc="120" dirty="0">
                <a:latin typeface="Times New Roman"/>
                <a:cs typeface="Times New Roman"/>
              </a:rPr>
              <a:t> </a:t>
            </a:r>
            <a:r>
              <a:rPr sz="1900" dirty="0">
                <a:latin typeface="Cambria"/>
                <a:cs typeface="Cambria"/>
              </a:rPr>
              <a:t>operation</a:t>
            </a:r>
            <a:r>
              <a:rPr sz="1900" spc="135" dirty="0">
                <a:latin typeface="Times New Roman"/>
                <a:cs typeface="Times New Roman"/>
              </a:rPr>
              <a:t> </a:t>
            </a:r>
            <a:r>
              <a:rPr sz="1900" spc="45" dirty="0">
                <a:latin typeface="Cambria"/>
                <a:cs typeface="Cambria"/>
              </a:rPr>
              <a:t>"Python"</a:t>
            </a:r>
            <a:r>
              <a:rPr sz="1900" spc="125" dirty="0">
                <a:latin typeface="Times New Roman"/>
                <a:cs typeface="Times New Roman"/>
              </a:rPr>
              <a:t> </a:t>
            </a:r>
            <a:r>
              <a:rPr sz="1900" spc="60" dirty="0">
                <a:latin typeface="Cambria"/>
                <a:cs typeface="Cambria"/>
              </a:rPr>
              <a:t>*2</a:t>
            </a:r>
            <a:r>
              <a:rPr sz="1900" spc="130" dirty="0">
                <a:latin typeface="Times New Roman"/>
                <a:cs typeface="Times New Roman"/>
              </a:rPr>
              <a:t> </a:t>
            </a:r>
            <a:r>
              <a:rPr sz="1900" spc="60" dirty="0">
                <a:latin typeface="Cambria"/>
                <a:cs typeface="Cambria"/>
              </a:rPr>
              <a:t>returns</a:t>
            </a:r>
            <a:r>
              <a:rPr sz="1900" spc="105" dirty="0">
                <a:latin typeface="Times New Roman"/>
                <a:cs typeface="Times New Roman"/>
              </a:rPr>
              <a:t> </a:t>
            </a:r>
            <a:r>
              <a:rPr sz="1900" spc="55" dirty="0">
                <a:latin typeface="Cambria"/>
                <a:cs typeface="Cambria"/>
              </a:rPr>
              <a:t>"Python,"</a:t>
            </a:r>
            <a:r>
              <a:rPr sz="1900" spc="135" dirty="0">
                <a:latin typeface="Times New Roman"/>
                <a:cs typeface="Times New Roman"/>
              </a:rPr>
              <a:t> </a:t>
            </a:r>
            <a:r>
              <a:rPr sz="1900" spc="65" dirty="0">
                <a:latin typeface="Cambria"/>
                <a:cs typeface="Cambria"/>
              </a:rPr>
              <a:t>the</a:t>
            </a:r>
            <a:r>
              <a:rPr sz="1900" spc="114" dirty="0">
                <a:latin typeface="Times New Roman"/>
                <a:cs typeface="Times New Roman"/>
              </a:rPr>
              <a:t> </a:t>
            </a:r>
            <a:r>
              <a:rPr sz="1900" dirty="0">
                <a:latin typeface="Cambria"/>
                <a:cs typeface="Cambria"/>
              </a:rPr>
              <a:t>operator</a:t>
            </a:r>
            <a:r>
              <a:rPr sz="1900" spc="120" dirty="0">
                <a:latin typeface="Times New Roman"/>
                <a:cs typeface="Times New Roman"/>
              </a:rPr>
              <a:t> </a:t>
            </a:r>
            <a:r>
              <a:rPr sz="1900" spc="130" dirty="0">
                <a:latin typeface="Cambria"/>
                <a:cs typeface="Cambria"/>
              </a:rPr>
              <a:t>*</a:t>
            </a:r>
            <a:r>
              <a:rPr sz="1900" spc="120" dirty="0">
                <a:latin typeface="Times New Roman"/>
                <a:cs typeface="Times New Roman"/>
              </a:rPr>
              <a:t> </a:t>
            </a:r>
            <a:r>
              <a:rPr sz="1900" spc="40" dirty="0">
                <a:latin typeface="Cambria"/>
                <a:cs typeface="Cambria"/>
              </a:rPr>
              <a:t>is</a:t>
            </a:r>
            <a:endParaRPr sz="1900">
              <a:latin typeface="Cambria"/>
              <a:cs typeface="Cambria"/>
            </a:endParaRPr>
          </a:p>
          <a:p>
            <a:pPr marL="287020">
              <a:lnSpc>
                <a:spcPts val="2050"/>
              </a:lnSpc>
            </a:pPr>
            <a:r>
              <a:rPr sz="1900" dirty="0">
                <a:latin typeface="Cambria"/>
                <a:cs typeface="Cambria"/>
              </a:rPr>
              <a:t>referred</a:t>
            </a:r>
            <a:r>
              <a:rPr sz="1900" spc="185" dirty="0">
                <a:latin typeface="Times New Roman"/>
                <a:cs typeface="Times New Roman"/>
              </a:rPr>
              <a:t> </a:t>
            </a:r>
            <a:r>
              <a:rPr sz="1900" dirty="0">
                <a:latin typeface="Cambria"/>
                <a:cs typeface="Cambria"/>
              </a:rPr>
              <a:t>to</a:t>
            </a:r>
            <a:r>
              <a:rPr sz="1900" spc="204" dirty="0">
                <a:latin typeface="Times New Roman"/>
                <a:cs typeface="Times New Roman"/>
              </a:rPr>
              <a:t> </a:t>
            </a:r>
            <a:r>
              <a:rPr sz="1900" spc="95" dirty="0">
                <a:latin typeface="Cambria"/>
                <a:cs typeface="Cambria"/>
              </a:rPr>
              <a:t>as</a:t>
            </a:r>
            <a:r>
              <a:rPr sz="1900" spc="204" dirty="0">
                <a:latin typeface="Times New Roman"/>
                <a:cs typeface="Times New Roman"/>
              </a:rPr>
              <a:t> </a:t>
            </a:r>
            <a:r>
              <a:rPr sz="1900" spc="120" dirty="0">
                <a:latin typeface="Cambria"/>
                <a:cs typeface="Cambria"/>
              </a:rPr>
              <a:t>a</a:t>
            </a:r>
            <a:r>
              <a:rPr sz="1900" spc="200" dirty="0">
                <a:latin typeface="Times New Roman"/>
                <a:cs typeface="Times New Roman"/>
              </a:rPr>
              <a:t> </a:t>
            </a:r>
            <a:r>
              <a:rPr sz="1900" dirty="0">
                <a:latin typeface="Cambria"/>
                <a:cs typeface="Cambria"/>
              </a:rPr>
              <a:t>repetition</a:t>
            </a:r>
            <a:r>
              <a:rPr sz="1900" spc="220" dirty="0">
                <a:latin typeface="Times New Roman"/>
                <a:cs typeface="Times New Roman"/>
              </a:rPr>
              <a:t> </a:t>
            </a:r>
            <a:r>
              <a:rPr sz="1900" spc="-10" dirty="0">
                <a:latin typeface="Cambria"/>
                <a:cs typeface="Cambria"/>
              </a:rPr>
              <a:t>operator.</a:t>
            </a:r>
            <a:endParaRPr sz="1900">
              <a:latin typeface="Cambria"/>
              <a:cs typeface="Cambria"/>
            </a:endParaRPr>
          </a:p>
          <a:p>
            <a:pPr marL="287020" indent="-274320">
              <a:lnSpc>
                <a:spcPct val="100000"/>
              </a:lnSpc>
              <a:spcBef>
                <a:spcPts val="145"/>
              </a:spcBef>
              <a:buClr>
                <a:srgbClr val="FE8537"/>
              </a:buClr>
              <a:buSzPct val="68421"/>
              <a:buFont typeface="Wingdings"/>
              <a:buChar char=""/>
              <a:tabLst>
                <a:tab pos="287020" algn="l"/>
              </a:tabLst>
            </a:pPr>
            <a:r>
              <a:rPr sz="1900" spc="90" dirty="0">
                <a:latin typeface="Cambria"/>
                <a:cs typeface="Cambria"/>
              </a:rPr>
              <a:t>Example</a:t>
            </a:r>
            <a:endParaRPr sz="1900">
              <a:latin typeface="Cambria"/>
              <a:cs typeface="Cambria"/>
            </a:endParaRPr>
          </a:p>
          <a:p>
            <a:pPr marL="12700" marR="4070985">
              <a:lnSpc>
                <a:spcPct val="106300"/>
              </a:lnSpc>
            </a:pPr>
            <a:r>
              <a:rPr sz="1900" dirty="0">
                <a:latin typeface="Cambria"/>
                <a:cs typeface="Cambria"/>
              </a:rPr>
              <a:t>str1</a:t>
            </a:r>
            <a:r>
              <a:rPr sz="1900" spc="185" dirty="0">
                <a:latin typeface="Times New Roman"/>
                <a:cs typeface="Times New Roman"/>
              </a:rPr>
              <a:t> </a:t>
            </a:r>
            <a:r>
              <a:rPr sz="1900" spc="90" dirty="0">
                <a:latin typeface="Cambria"/>
                <a:cs typeface="Cambria"/>
              </a:rPr>
              <a:t>=</a:t>
            </a:r>
            <a:r>
              <a:rPr sz="1900" spc="185" dirty="0">
                <a:latin typeface="Times New Roman"/>
                <a:cs typeface="Times New Roman"/>
              </a:rPr>
              <a:t> </a:t>
            </a:r>
            <a:r>
              <a:rPr sz="1900" dirty="0">
                <a:latin typeface="Cambria"/>
                <a:cs typeface="Cambria"/>
              </a:rPr>
              <a:t>'hello</a:t>
            </a:r>
            <a:r>
              <a:rPr sz="1900" spc="185" dirty="0">
                <a:latin typeface="Times New Roman"/>
                <a:cs typeface="Times New Roman"/>
              </a:rPr>
              <a:t> </a:t>
            </a:r>
            <a:r>
              <a:rPr sz="1900" spc="50" dirty="0">
                <a:latin typeface="Cambria"/>
                <a:cs typeface="Cambria"/>
              </a:rPr>
              <a:t>javatpoint'</a:t>
            </a:r>
            <a:r>
              <a:rPr sz="1900" spc="204" dirty="0">
                <a:latin typeface="Times New Roman"/>
                <a:cs typeface="Times New Roman"/>
              </a:rPr>
              <a:t> </a:t>
            </a:r>
            <a:r>
              <a:rPr sz="1900" dirty="0">
                <a:latin typeface="Cambria"/>
                <a:cs typeface="Cambria"/>
              </a:rPr>
              <a:t>#string</a:t>
            </a:r>
            <a:r>
              <a:rPr sz="1900" spc="200" dirty="0">
                <a:latin typeface="Times New Roman"/>
                <a:cs typeface="Times New Roman"/>
              </a:rPr>
              <a:t> </a:t>
            </a:r>
            <a:r>
              <a:rPr sz="1900" spc="-20" dirty="0">
                <a:latin typeface="Cambria"/>
                <a:cs typeface="Cambria"/>
              </a:rPr>
              <a:t>str1</a:t>
            </a:r>
            <a:r>
              <a:rPr sz="1900" spc="-20" dirty="0">
                <a:latin typeface="Times New Roman"/>
                <a:cs typeface="Times New Roman"/>
              </a:rPr>
              <a:t> </a:t>
            </a:r>
            <a:r>
              <a:rPr sz="1900" dirty="0">
                <a:latin typeface="Cambria"/>
                <a:cs typeface="Cambria"/>
              </a:rPr>
              <a:t>str2</a:t>
            </a:r>
            <a:r>
              <a:rPr sz="1900" spc="125" dirty="0">
                <a:latin typeface="Times New Roman"/>
                <a:cs typeface="Times New Roman"/>
              </a:rPr>
              <a:t> </a:t>
            </a:r>
            <a:r>
              <a:rPr sz="1900" spc="90" dirty="0">
                <a:latin typeface="Cambria"/>
                <a:cs typeface="Cambria"/>
              </a:rPr>
              <a:t>=</a:t>
            </a:r>
            <a:r>
              <a:rPr sz="1900" spc="125" dirty="0">
                <a:latin typeface="Times New Roman"/>
                <a:cs typeface="Times New Roman"/>
              </a:rPr>
              <a:t> </a:t>
            </a:r>
            <a:r>
              <a:rPr sz="1900" dirty="0">
                <a:latin typeface="Cambria"/>
                <a:cs typeface="Cambria"/>
              </a:rPr>
              <a:t>'</a:t>
            </a:r>
            <a:r>
              <a:rPr sz="1900" spc="120" dirty="0">
                <a:latin typeface="Times New Roman"/>
                <a:cs typeface="Times New Roman"/>
              </a:rPr>
              <a:t> </a:t>
            </a:r>
            <a:r>
              <a:rPr sz="1900" dirty="0">
                <a:latin typeface="Cambria"/>
                <a:cs typeface="Cambria"/>
              </a:rPr>
              <a:t>how</a:t>
            </a:r>
            <a:r>
              <a:rPr sz="1900" spc="125" dirty="0">
                <a:latin typeface="Times New Roman"/>
                <a:cs typeface="Times New Roman"/>
              </a:rPr>
              <a:t> </a:t>
            </a:r>
            <a:r>
              <a:rPr sz="1900" spc="60" dirty="0">
                <a:latin typeface="Cambria"/>
                <a:cs typeface="Cambria"/>
              </a:rPr>
              <a:t>are</a:t>
            </a:r>
            <a:r>
              <a:rPr sz="1900" spc="120" dirty="0">
                <a:latin typeface="Times New Roman"/>
                <a:cs typeface="Times New Roman"/>
              </a:rPr>
              <a:t> </a:t>
            </a:r>
            <a:r>
              <a:rPr sz="1900" dirty="0">
                <a:latin typeface="Cambria"/>
                <a:cs typeface="Cambria"/>
              </a:rPr>
              <a:t>you'</a:t>
            </a:r>
            <a:r>
              <a:rPr sz="1900" spc="140" dirty="0">
                <a:latin typeface="Times New Roman"/>
                <a:cs typeface="Times New Roman"/>
              </a:rPr>
              <a:t> </a:t>
            </a:r>
            <a:r>
              <a:rPr sz="1900" dirty="0">
                <a:latin typeface="Cambria"/>
                <a:cs typeface="Cambria"/>
              </a:rPr>
              <a:t>#string</a:t>
            </a:r>
            <a:r>
              <a:rPr sz="1900" spc="125" dirty="0">
                <a:latin typeface="Times New Roman"/>
                <a:cs typeface="Times New Roman"/>
              </a:rPr>
              <a:t> </a:t>
            </a:r>
            <a:r>
              <a:rPr sz="1900" spc="-20" dirty="0">
                <a:latin typeface="Cambria"/>
                <a:cs typeface="Cambria"/>
              </a:rPr>
              <a:t>str2</a:t>
            </a:r>
            <a:endParaRPr sz="1900">
              <a:latin typeface="Cambria"/>
              <a:cs typeface="Cambria"/>
            </a:endParaRPr>
          </a:p>
          <a:p>
            <a:pPr marL="12700">
              <a:lnSpc>
                <a:spcPct val="100000"/>
              </a:lnSpc>
              <a:spcBef>
                <a:spcPts val="135"/>
              </a:spcBef>
            </a:pPr>
            <a:r>
              <a:rPr sz="1900" b="1" spc="105" dirty="0">
                <a:latin typeface="Cambria"/>
                <a:cs typeface="Cambria"/>
              </a:rPr>
              <a:t>print</a:t>
            </a:r>
            <a:r>
              <a:rPr sz="1900" spc="120" dirty="0">
                <a:latin typeface="Times New Roman"/>
                <a:cs typeface="Times New Roman"/>
              </a:rPr>
              <a:t> </a:t>
            </a:r>
            <a:r>
              <a:rPr sz="1900" dirty="0">
                <a:latin typeface="Cambria"/>
                <a:cs typeface="Cambria"/>
              </a:rPr>
              <a:t>(str1[0:2])</a:t>
            </a:r>
            <a:r>
              <a:rPr sz="1900" spc="120" dirty="0">
                <a:latin typeface="Times New Roman"/>
                <a:cs typeface="Times New Roman"/>
              </a:rPr>
              <a:t> </a:t>
            </a:r>
            <a:r>
              <a:rPr sz="1900" dirty="0">
                <a:latin typeface="Cambria"/>
                <a:cs typeface="Cambria"/>
              </a:rPr>
              <a:t>#printing</a:t>
            </a:r>
            <a:r>
              <a:rPr sz="1900" spc="130" dirty="0">
                <a:latin typeface="Times New Roman"/>
                <a:cs typeface="Times New Roman"/>
              </a:rPr>
              <a:t> </a:t>
            </a:r>
            <a:r>
              <a:rPr sz="1900" spc="60" dirty="0">
                <a:latin typeface="Cambria"/>
                <a:cs typeface="Cambria"/>
              </a:rPr>
              <a:t>first</a:t>
            </a:r>
            <a:r>
              <a:rPr sz="1900" spc="100" dirty="0">
                <a:latin typeface="Times New Roman"/>
                <a:cs typeface="Times New Roman"/>
              </a:rPr>
              <a:t> </a:t>
            </a:r>
            <a:r>
              <a:rPr sz="1900" dirty="0">
                <a:latin typeface="Cambria"/>
                <a:cs typeface="Cambria"/>
              </a:rPr>
              <a:t>two</a:t>
            </a:r>
            <a:r>
              <a:rPr sz="1900" spc="105" dirty="0">
                <a:latin typeface="Times New Roman"/>
                <a:cs typeface="Times New Roman"/>
              </a:rPr>
              <a:t> </a:t>
            </a:r>
            <a:r>
              <a:rPr sz="1900" spc="55" dirty="0">
                <a:latin typeface="Cambria"/>
                <a:cs typeface="Cambria"/>
              </a:rPr>
              <a:t>character</a:t>
            </a:r>
            <a:r>
              <a:rPr sz="1900" spc="114" dirty="0">
                <a:latin typeface="Times New Roman"/>
                <a:cs typeface="Times New Roman"/>
              </a:rPr>
              <a:t> </a:t>
            </a:r>
            <a:r>
              <a:rPr sz="1900" spc="85" dirty="0">
                <a:latin typeface="Cambria"/>
                <a:cs typeface="Cambria"/>
              </a:rPr>
              <a:t>using</a:t>
            </a:r>
            <a:r>
              <a:rPr sz="1900" spc="100" dirty="0">
                <a:latin typeface="Times New Roman"/>
                <a:cs typeface="Times New Roman"/>
              </a:rPr>
              <a:t> </a:t>
            </a:r>
            <a:r>
              <a:rPr sz="1900" spc="50" dirty="0">
                <a:latin typeface="Cambria"/>
                <a:cs typeface="Cambria"/>
              </a:rPr>
              <a:t>slice</a:t>
            </a:r>
            <a:r>
              <a:rPr sz="1900" spc="105" dirty="0">
                <a:latin typeface="Times New Roman"/>
                <a:cs typeface="Times New Roman"/>
              </a:rPr>
              <a:t> </a:t>
            </a:r>
            <a:r>
              <a:rPr sz="1900" spc="-10" dirty="0">
                <a:latin typeface="Cambria"/>
                <a:cs typeface="Cambria"/>
              </a:rPr>
              <a:t>operator</a:t>
            </a:r>
            <a:endParaRPr sz="1900">
              <a:latin typeface="Cambria"/>
              <a:cs typeface="Cambria"/>
            </a:endParaRPr>
          </a:p>
          <a:p>
            <a:pPr marL="12700">
              <a:lnSpc>
                <a:spcPct val="100000"/>
              </a:lnSpc>
              <a:spcBef>
                <a:spcPts val="145"/>
              </a:spcBef>
            </a:pPr>
            <a:r>
              <a:rPr sz="1900" b="1" spc="105" dirty="0">
                <a:latin typeface="Cambria"/>
                <a:cs typeface="Cambria"/>
              </a:rPr>
              <a:t>print</a:t>
            </a:r>
            <a:r>
              <a:rPr sz="1900" spc="70" dirty="0">
                <a:latin typeface="Times New Roman"/>
                <a:cs typeface="Times New Roman"/>
              </a:rPr>
              <a:t> </a:t>
            </a:r>
            <a:r>
              <a:rPr sz="1900" dirty="0">
                <a:latin typeface="Cambria"/>
                <a:cs typeface="Cambria"/>
              </a:rPr>
              <a:t>(str1[4])</a:t>
            </a:r>
            <a:r>
              <a:rPr sz="1900" spc="75" dirty="0">
                <a:latin typeface="Times New Roman"/>
                <a:cs typeface="Times New Roman"/>
              </a:rPr>
              <a:t> </a:t>
            </a:r>
            <a:r>
              <a:rPr sz="1900" spc="45" dirty="0">
                <a:latin typeface="Cambria"/>
                <a:cs typeface="Cambria"/>
              </a:rPr>
              <a:t>#printing</a:t>
            </a:r>
            <a:r>
              <a:rPr sz="1900" spc="65" dirty="0">
                <a:latin typeface="Times New Roman"/>
                <a:cs typeface="Times New Roman"/>
              </a:rPr>
              <a:t> </a:t>
            </a:r>
            <a:r>
              <a:rPr sz="1900" spc="60" dirty="0">
                <a:latin typeface="Cambria"/>
                <a:cs typeface="Cambria"/>
              </a:rPr>
              <a:t>4th</a:t>
            </a:r>
            <a:r>
              <a:rPr sz="1900" spc="70" dirty="0">
                <a:latin typeface="Times New Roman"/>
                <a:cs typeface="Times New Roman"/>
              </a:rPr>
              <a:t> </a:t>
            </a:r>
            <a:r>
              <a:rPr sz="1900" spc="60" dirty="0">
                <a:latin typeface="Cambria"/>
                <a:cs typeface="Cambria"/>
              </a:rPr>
              <a:t>character</a:t>
            </a:r>
            <a:r>
              <a:rPr sz="1900" spc="65" dirty="0">
                <a:latin typeface="Times New Roman"/>
                <a:cs typeface="Times New Roman"/>
              </a:rPr>
              <a:t> </a:t>
            </a:r>
            <a:r>
              <a:rPr sz="1900" dirty="0">
                <a:latin typeface="Cambria"/>
                <a:cs typeface="Cambria"/>
              </a:rPr>
              <a:t>of</a:t>
            </a:r>
            <a:r>
              <a:rPr sz="1900" spc="60" dirty="0">
                <a:latin typeface="Times New Roman"/>
                <a:cs typeface="Times New Roman"/>
              </a:rPr>
              <a:t> </a:t>
            </a:r>
            <a:r>
              <a:rPr sz="1900" spc="65" dirty="0">
                <a:latin typeface="Cambria"/>
                <a:cs typeface="Cambria"/>
              </a:rPr>
              <a:t>the</a:t>
            </a:r>
            <a:r>
              <a:rPr sz="1900" spc="50" dirty="0">
                <a:latin typeface="Times New Roman"/>
                <a:cs typeface="Times New Roman"/>
              </a:rPr>
              <a:t> </a:t>
            </a:r>
            <a:r>
              <a:rPr sz="1900" spc="60" dirty="0">
                <a:latin typeface="Cambria"/>
                <a:cs typeface="Cambria"/>
              </a:rPr>
              <a:t>string</a:t>
            </a:r>
            <a:endParaRPr sz="1900">
              <a:latin typeface="Cambria"/>
              <a:cs typeface="Cambria"/>
            </a:endParaRPr>
          </a:p>
          <a:p>
            <a:pPr marL="12700">
              <a:lnSpc>
                <a:spcPct val="100000"/>
              </a:lnSpc>
              <a:spcBef>
                <a:spcPts val="145"/>
              </a:spcBef>
            </a:pPr>
            <a:r>
              <a:rPr sz="1900" b="1" spc="105" dirty="0">
                <a:latin typeface="Cambria"/>
                <a:cs typeface="Cambria"/>
              </a:rPr>
              <a:t>print</a:t>
            </a:r>
            <a:r>
              <a:rPr sz="1900" spc="110" dirty="0">
                <a:latin typeface="Times New Roman"/>
                <a:cs typeface="Times New Roman"/>
              </a:rPr>
              <a:t> </a:t>
            </a:r>
            <a:r>
              <a:rPr sz="1900" dirty="0">
                <a:latin typeface="Cambria"/>
                <a:cs typeface="Cambria"/>
              </a:rPr>
              <a:t>(str1*2)</a:t>
            </a:r>
            <a:r>
              <a:rPr sz="1900" spc="105" dirty="0">
                <a:latin typeface="Times New Roman"/>
                <a:cs typeface="Times New Roman"/>
              </a:rPr>
              <a:t> </a:t>
            </a:r>
            <a:r>
              <a:rPr sz="1900" spc="45" dirty="0">
                <a:latin typeface="Cambria"/>
                <a:cs typeface="Cambria"/>
              </a:rPr>
              <a:t>#printing</a:t>
            </a:r>
            <a:r>
              <a:rPr sz="1900" spc="100" dirty="0">
                <a:latin typeface="Times New Roman"/>
                <a:cs typeface="Times New Roman"/>
              </a:rPr>
              <a:t> </a:t>
            </a:r>
            <a:r>
              <a:rPr sz="1900" spc="65" dirty="0">
                <a:latin typeface="Cambria"/>
                <a:cs typeface="Cambria"/>
              </a:rPr>
              <a:t>the</a:t>
            </a:r>
            <a:r>
              <a:rPr sz="1900" spc="105" dirty="0">
                <a:latin typeface="Times New Roman"/>
                <a:cs typeface="Times New Roman"/>
              </a:rPr>
              <a:t> </a:t>
            </a:r>
            <a:r>
              <a:rPr sz="1900" spc="70" dirty="0">
                <a:latin typeface="Cambria"/>
                <a:cs typeface="Cambria"/>
              </a:rPr>
              <a:t>string</a:t>
            </a:r>
            <a:r>
              <a:rPr sz="1900" spc="95" dirty="0">
                <a:latin typeface="Times New Roman"/>
                <a:cs typeface="Times New Roman"/>
              </a:rPr>
              <a:t> </a:t>
            </a:r>
            <a:r>
              <a:rPr sz="1900" spc="-10" dirty="0">
                <a:latin typeface="Cambria"/>
                <a:cs typeface="Cambria"/>
              </a:rPr>
              <a:t>twice</a:t>
            </a:r>
            <a:endParaRPr sz="1900">
              <a:latin typeface="Cambria"/>
              <a:cs typeface="Cambria"/>
            </a:endParaRPr>
          </a:p>
          <a:p>
            <a:pPr marL="12700">
              <a:lnSpc>
                <a:spcPct val="100000"/>
              </a:lnSpc>
              <a:spcBef>
                <a:spcPts val="140"/>
              </a:spcBef>
            </a:pPr>
            <a:r>
              <a:rPr sz="1900" b="1" spc="105" dirty="0">
                <a:latin typeface="Cambria"/>
                <a:cs typeface="Cambria"/>
              </a:rPr>
              <a:t>print</a:t>
            </a:r>
            <a:r>
              <a:rPr sz="1900" spc="114" dirty="0">
                <a:latin typeface="Times New Roman"/>
                <a:cs typeface="Times New Roman"/>
              </a:rPr>
              <a:t> </a:t>
            </a:r>
            <a:r>
              <a:rPr sz="1900" dirty="0">
                <a:latin typeface="Cambria"/>
                <a:cs typeface="Cambria"/>
              </a:rPr>
              <a:t>(str1</a:t>
            </a:r>
            <a:r>
              <a:rPr sz="1900" spc="90" dirty="0">
                <a:latin typeface="Times New Roman"/>
                <a:cs typeface="Times New Roman"/>
              </a:rPr>
              <a:t> </a:t>
            </a:r>
            <a:r>
              <a:rPr sz="1900" spc="90" dirty="0">
                <a:latin typeface="Cambria"/>
                <a:cs typeface="Cambria"/>
              </a:rPr>
              <a:t>+</a:t>
            </a:r>
            <a:r>
              <a:rPr sz="1900" spc="105" dirty="0">
                <a:latin typeface="Times New Roman"/>
                <a:cs typeface="Times New Roman"/>
              </a:rPr>
              <a:t> </a:t>
            </a:r>
            <a:r>
              <a:rPr sz="1900" dirty="0">
                <a:latin typeface="Cambria"/>
                <a:cs typeface="Cambria"/>
              </a:rPr>
              <a:t>str2)</a:t>
            </a:r>
            <a:r>
              <a:rPr sz="1900" spc="105" dirty="0">
                <a:latin typeface="Times New Roman"/>
                <a:cs typeface="Times New Roman"/>
              </a:rPr>
              <a:t> </a:t>
            </a:r>
            <a:r>
              <a:rPr sz="1900" spc="45" dirty="0">
                <a:latin typeface="Cambria"/>
                <a:cs typeface="Cambria"/>
              </a:rPr>
              <a:t>#printing</a:t>
            </a:r>
            <a:r>
              <a:rPr sz="1900" spc="120" dirty="0">
                <a:latin typeface="Times New Roman"/>
                <a:cs typeface="Times New Roman"/>
              </a:rPr>
              <a:t> </a:t>
            </a:r>
            <a:r>
              <a:rPr sz="1900" spc="65" dirty="0">
                <a:latin typeface="Cambria"/>
                <a:cs typeface="Cambria"/>
              </a:rPr>
              <a:t>the</a:t>
            </a:r>
            <a:r>
              <a:rPr sz="1900" spc="95" dirty="0">
                <a:latin typeface="Times New Roman"/>
                <a:cs typeface="Times New Roman"/>
              </a:rPr>
              <a:t> </a:t>
            </a:r>
            <a:r>
              <a:rPr sz="1900" spc="50" dirty="0">
                <a:latin typeface="Cambria"/>
                <a:cs typeface="Cambria"/>
              </a:rPr>
              <a:t>concatenation</a:t>
            </a:r>
            <a:r>
              <a:rPr sz="1900" spc="125" dirty="0">
                <a:latin typeface="Times New Roman"/>
                <a:cs typeface="Times New Roman"/>
              </a:rPr>
              <a:t> </a:t>
            </a:r>
            <a:r>
              <a:rPr sz="1900" dirty="0">
                <a:latin typeface="Cambria"/>
                <a:cs typeface="Cambria"/>
              </a:rPr>
              <a:t>of</a:t>
            </a:r>
            <a:r>
              <a:rPr sz="1900" spc="105" dirty="0">
                <a:latin typeface="Times New Roman"/>
                <a:cs typeface="Times New Roman"/>
              </a:rPr>
              <a:t> </a:t>
            </a:r>
            <a:r>
              <a:rPr sz="1900" dirty="0">
                <a:latin typeface="Cambria"/>
                <a:cs typeface="Cambria"/>
              </a:rPr>
              <a:t>str1</a:t>
            </a:r>
            <a:r>
              <a:rPr sz="1900" spc="110" dirty="0">
                <a:latin typeface="Times New Roman"/>
                <a:cs typeface="Times New Roman"/>
              </a:rPr>
              <a:t> </a:t>
            </a:r>
            <a:r>
              <a:rPr sz="1900" spc="85" dirty="0">
                <a:latin typeface="Cambria"/>
                <a:cs typeface="Cambria"/>
              </a:rPr>
              <a:t>and</a:t>
            </a:r>
            <a:r>
              <a:rPr sz="1900" spc="100" dirty="0">
                <a:latin typeface="Times New Roman"/>
                <a:cs typeface="Times New Roman"/>
              </a:rPr>
              <a:t> </a:t>
            </a:r>
            <a:r>
              <a:rPr sz="1900" spc="-20" dirty="0">
                <a:latin typeface="Cambria"/>
                <a:cs typeface="Cambria"/>
              </a:rPr>
              <a:t>str2</a:t>
            </a:r>
            <a:endParaRPr sz="1900">
              <a:latin typeface="Cambria"/>
              <a:cs typeface="Cambria"/>
            </a:endParaRPr>
          </a:p>
        </p:txBody>
      </p:sp>
      <p:sp>
        <p:nvSpPr>
          <p:cNvPr id="10" name="object 10"/>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239974"/>
            <a:ext cx="1223645" cy="483234"/>
          </a:xfrm>
          <a:prstGeom prst="rect">
            <a:avLst/>
          </a:prstGeom>
        </p:spPr>
        <p:txBody>
          <a:bodyPr vert="horz" wrap="square" lIns="0" tIns="12700" rIns="0" bIns="0" rtlCol="0">
            <a:spAutoFit/>
          </a:bodyPr>
          <a:lstStyle/>
          <a:p>
            <a:pPr marL="12700">
              <a:lnSpc>
                <a:spcPct val="100000"/>
              </a:lnSpc>
              <a:spcBef>
                <a:spcPts val="100"/>
              </a:spcBef>
            </a:pPr>
            <a:r>
              <a:rPr sz="3000" b="0" cap="small" spc="110" dirty="0">
                <a:solidFill>
                  <a:srgbClr val="565F6C"/>
                </a:solidFill>
                <a:latin typeface="Cambria"/>
                <a:cs typeface="Cambria"/>
              </a:rPr>
              <a:t>3.</a:t>
            </a:r>
            <a:r>
              <a:rPr sz="3000" b="0" spc="90" dirty="0">
                <a:solidFill>
                  <a:srgbClr val="565F6C"/>
                </a:solidFill>
                <a:latin typeface="Times New Roman"/>
                <a:cs typeface="Times New Roman"/>
              </a:rPr>
              <a:t> </a:t>
            </a:r>
            <a:r>
              <a:rPr sz="3000" b="0" cap="small" spc="210" dirty="0">
                <a:solidFill>
                  <a:srgbClr val="565F6C"/>
                </a:solidFill>
                <a:latin typeface="Cambria"/>
                <a:cs typeface="Cambria"/>
              </a:rPr>
              <a:t>List</a:t>
            </a:r>
            <a:endParaRPr sz="3000">
              <a:latin typeface="Cambria"/>
              <a:cs typeface="Cambria"/>
            </a:endParaRPr>
          </a:p>
        </p:txBody>
      </p:sp>
      <p:sp>
        <p:nvSpPr>
          <p:cNvPr id="9" name="object 9"/>
          <p:cNvSpPr txBox="1"/>
          <p:nvPr/>
        </p:nvSpPr>
        <p:spPr>
          <a:xfrm>
            <a:off x="535940" y="810509"/>
            <a:ext cx="7702550" cy="1857375"/>
          </a:xfrm>
          <a:prstGeom prst="rect">
            <a:avLst/>
          </a:prstGeom>
        </p:spPr>
        <p:txBody>
          <a:bodyPr vert="horz" wrap="square" lIns="0" tIns="68580" rIns="0" bIns="0" rtlCol="0">
            <a:spAutoFit/>
          </a:bodyPr>
          <a:lstStyle/>
          <a:p>
            <a:pPr marL="287020" marR="202565" indent="-274955" algn="just">
              <a:lnSpc>
                <a:spcPts val="1820"/>
              </a:lnSpc>
              <a:spcBef>
                <a:spcPts val="540"/>
              </a:spcBef>
              <a:buClr>
                <a:srgbClr val="FE8537"/>
              </a:buClr>
              <a:buSzPct val="68421"/>
              <a:buFont typeface="Wingdings"/>
              <a:buChar char=""/>
              <a:tabLst>
                <a:tab pos="287020" algn="l"/>
              </a:tabLst>
            </a:pPr>
            <a:r>
              <a:rPr sz="1900" spc="95" dirty="0">
                <a:latin typeface="Cambria"/>
                <a:cs typeface="Cambria"/>
              </a:rPr>
              <a:t>Lists</a:t>
            </a:r>
            <a:r>
              <a:rPr sz="1900" spc="60" dirty="0">
                <a:latin typeface="Times New Roman"/>
                <a:cs typeface="Times New Roman"/>
              </a:rPr>
              <a:t> </a:t>
            </a:r>
            <a:r>
              <a:rPr sz="1900" spc="75" dirty="0">
                <a:latin typeface="Cambria"/>
                <a:cs typeface="Cambria"/>
              </a:rPr>
              <a:t>in</a:t>
            </a:r>
            <a:r>
              <a:rPr sz="1900" spc="65" dirty="0">
                <a:latin typeface="Times New Roman"/>
                <a:cs typeface="Times New Roman"/>
              </a:rPr>
              <a:t> </a:t>
            </a:r>
            <a:r>
              <a:rPr sz="1900" spc="70" dirty="0">
                <a:latin typeface="Cambria"/>
                <a:cs typeface="Cambria"/>
              </a:rPr>
              <a:t>Python</a:t>
            </a:r>
            <a:r>
              <a:rPr sz="1900" spc="80" dirty="0">
                <a:latin typeface="Times New Roman"/>
                <a:cs typeface="Times New Roman"/>
              </a:rPr>
              <a:t> </a:t>
            </a:r>
            <a:r>
              <a:rPr sz="1900" spc="60" dirty="0">
                <a:latin typeface="Cambria"/>
                <a:cs typeface="Cambria"/>
              </a:rPr>
              <a:t>are</a:t>
            </a:r>
            <a:r>
              <a:rPr sz="1900" spc="60" dirty="0">
                <a:latin typeface="Times New Roman"/>
                <a:cs typeface="Times New Roman"/>
              </a:rPr>
              <a:t> </a:t>
            </a:r>
            <a:r>
              <a:rPr sz="1900" spc="70" dirty="0">
                <a:latin typeface="Cambria"/>
                <a:cs typeface="Cambria"/>
              </a:rPr>
              <a:t>like</a:t>
            </a:r>
            <a:r>
              <a:rPr sz="1900" spc="60" dirty="0">
                <a:latin typeface="Times New Roman"/>
                <a:cs typeface="Times New Roman"/>
              </a:rPr>
              <a:t> </a:t>
            </a:r>
            <a:r>
              <a:rPr sz="1900" spc="75" dirty="0">
                <a:latin typeface="Cambria"/>
                <a:cs typeface="Cambria"/>
              </a:rPr>
              <a:t>arrays</a:t>
            </a:r>
            <a:r>
              <a:rPr sz="1900" spc="60" dirty="0">
                <a:latin typeface="Times New Roman"/>
                <a:cs typeface="Times New Roman"/>
              </a:rPr>
              <a:t> </a:t>
            </a:r>
            <a:r>
              <a:rPr sz="1900" spc="75" dirty="0">
                <a:latin typeface="Cambria"/>
                <a:cs typeface="Cambria"/>
              </a:rPr>
              <a:t>in</a:t>
            </a:r>
            <a:r>
              <a:rPr sz="1900" spc="65" dirty="0">
                <a:latin typeface="Times New Roman"/>
                <a:cs typeface="Times New Roman"/>
              </a:rPr>
              <a:t> </a:t>
            </a:r>
            <a:r>
              <a:rPr sz="1900" spc="210" dirty="0">
                <a:latin typeface="Cambria"/>
                <a:cs typeface="Cambria"/>
              </a:rPr>
              <a:t>C,</a:t>
            </a:r>
            <a:r>
              <a:rPr sz="1900" spc="60" dirty="0">
                <a:latin typeface="Times New Roman"/>
                <a:cs typeface="Times New Roman"/>
              </a:rPr>
              <a:t> </a:t>
            </a:r>
            <a:r>
              <a:rPr sz="1900" spc="65" dirty="0">
                <a:latin typeface="Cambria"/>
                <a:cs typeface="Cambria"/>
              </a:rPr>
              <a:t>but</a:t>
            </a:r>
            <a:r>
              <a:rPr sz="1900" spc="65" dirty="0">
                <a:latin typeface="Times New Roman"/>
                <a:cs typeface="Times New Roman"/>
              </a:rPr>
              <a:t> </a:t>
            </a:r>
            <a:r>
              <a:rPr sz="1900" spc="70" dirty="0">
                <a:latin typeface="Cambria"/>
                <a:cs typeface="Cambria"/>
              </a:rPr>
              <a:t>lists</a:t>
            </a:r>
            <a:r>
              <a:rPr sz="1900" spc="60" dirty="0">
                <a:latin typeface="Times New Roman"/>
                <a:cs typeface="Times New Roman"/>
              </a:rPr>
              <a:t> </a:t>
            </a:r>
            <a:r>
              <a:rPr sz="1900" spc="75" dirty="0">
                <a:latin typeface="Cambria"/>
                <a:cs typeface="Cambria"/>
              </a:rPr>
              <a:t>can</a:t>
            </a:r>
            <a:r>
              <a:rPr sz="1900" spc="60" dirty="0">
                <a:latin typeface="Times New Roman"/>
                <a:cs typeface="Times New Roman"/>
              </a:rPr>
              <a:t> </a:t>
            </a:r>
            <a:r>
              <a:rPr sz="1900" spc="55" dirty="0">
                <a:latin typeface="Cambria"/>
                <a:cs typeface="Cambria"/>
              </a:rPr>
              <a:t>contain</a:t>
            </a:r>
            <a:r>
              <a:rPr sz="1900" spc="65" dirty="0">
                <a:latin typeface="Times New Roman"/>
                <a:cs typeface="Times New Roman"/>
              </a:rPr>
              <a:t> </a:t>
            </a:r>
            <a:r>
              <a:rPr sz="1900" spc="90" dirty="0">
                <a:latin typeface="Cambria"/>
                <a:cs typeface="Cambria"/>
              </a:rPr>
              <a:t>data</a:t>
            </a:r>
            <a:r>
              <a:rPr sz="1900" spc="70" dirty="0">
                <a:latin typeface="Times New Roman"/>
                <a:cs typeface="Times New Roman"/>
              </a:rPr>
              <a:t> </a:t>
            </a:r>
            <a:r>
              <a:rPr sz="1900" spc="-25" dirty="0">
                <a:latin typeface="Cambria"/>
                <a:cs typeface="Cambria"/>
              </a:rPr>
              <a:t>of</a:t>
            </a:r>
            <a:r>
              <a:rPr sz="1900" spc="-25" dirty="0">
                <a:latin typeface="Times New Roman"/>
                <a:cs typeface="Times New Roman"/>
              </a:rPr>
              <a:t> </a:t>
            </a:r>
            <a:r>
              <a:rPr sz="1900" spc="50" dirty="0">
                <a:latin typeface="Cambria"/>
                <a:cs typeface="Cambria"/>
              </a:rPr>
              <a:t>different</a:t>
            </a:r>
            <a:r>
              <a:rPr sz="1900" spc="85" dirty="0">
                <a:latin typeface="Times New Roman"/>
                <a:cs typeface="Times New Roman"/>
              </a:rPr>
              <a:t> </a:t>
            </a:r>
            <a:r>
              <a:rPr sz="1900" spc="60" dirty="0">
                <a:latin typeface="Cambria"/>
                <a:cs typeface="Cambria"/>
              </a:rPr>
              <a:t>types.</a:t>
            </a:r>
            <a:r>
              <a:rPr sz="1900" spc="85" dirty="0">
                <a:latin typeface="Times New Roman"/>
                <a:cs typeface="Times New Roman"/>
              </a:rPr>
              <a:t> </a:t>
            </a:r>
            <a:r>
              <a:rPr sz="1900" spc="85" dirty="0">
                <a:latin typeface="Cambria"/>
                <a:cs typeface="Cambria"/>
              </a:rPr>
              <a:t>The</a:t>
            </a:r>
            <a:r>
              <a:rPr sz="1900" spc="90" dirty="0">
                <a:latin typeface="Times New Roman"/>
                <a:cs typeface="Times New Roman"/>
              </a:rPr>
              <a:t> </a:t>
            </a:r>
            <a:r>
              <a:rPr sz="1900" spc="80" dirty="0">
                <a:latin typeface="Cambria"/>
                <a:cs typeface="Cambria"/>
              </a:rPr>
              <a:t>things</a:t>
            </a:r>
            <a:r>
              <a:rPr sz="1900" spc="85" dirty="0">
                <a:latin typeface="Times New Roman"/>
                <a:cs typeface="Times New Roman"/>
              </a:rPr>
              <a:t> </a:t>
            </a:r>
            <a:r>
              <a:rPr sz="1900" spc="75" dirty="0">
                <a:latin typeface="Cambria"/>
                <a:cs typeface="Cambria"/>
              </a:rPr>
              <a:t>put</a:t>
            </a:r>
            <a:r>
              <a:rPr sz="1900" spc="90" dirty="0">
                <a:latin typeface="Times New Roman"/>
                <a:cs typeface="Times New Roman"/>
              </a:rPr>
              <a:t> </a:t>
            </a:r>
            <a:r>
              <a:rPr sz="1900" spc="70" dirty="0">
                <a:latin typeface="Cambria"/>
                <a:cs typeface="Cambria"/>
              </a:rPr>
              <a:t>away</a:t>
            </a:r>
            <a:r>
              <a:rPr sz="1900" spc="100" dirty="0">
                <a:latin typeface="Times New Roman"/>
                <a:cs typeface="Times New Roman"/>
              </a:rPr>
              <a:t> </a:t>
            </a:r>
            <a:r>
              <a:rPr sz="1900" spc="75" dirty="0">
                <a:latin typeface="Cambria"/>
                <a:cs typeface="Cambria"/>
              </a:rPr>
              <a:t>in</a:t>
            </a:r>
            <a:r>
              <a:rPr sz="1900" spc="95" dirty="0">
                <a:latin typeface="Times New Roman"/>
                <a:cs typeface="Times New Roman"/>
              </a:rPr>
              <a:t> </a:t>
            </a:r>
            <a:r>
              <a:rPr sz="1900" spc="65" dirty="0">
                <a:latin typeface="Cambria"/>
                <a:cs typeface="Cambria"/>
              </a:rPr>
              <a:t>the</a:t>
            </a:r>
            <a:r>
              <a:rPr sz="1900" spc="85" dirty="0">
                <a:latin typeface="Times New Roman"/>
                <a:cs typeface="Times New Roman"/>
              </a:rPr>
              <a:t> </a:t>
            </a:r>
            <a:r>
              <a:rPr sz="1900" dirty="0">
                <a:latin typeface="Cambria"/>
                <a:cs typeface="Cambria"/>
              </a:rPr>
              <a:t>rundown</a:t>
            </a:r>
            <a:r>
              <a:rPr sz="1900" spc="80" dirty="0">
                <a:latin typeface="Times New Roman"/>
                <a:cs typeface="Times New Roman"/>
              </a:rPr>
              <a:t> </a:t>
            </a:r>
            <a:r>
              <a:rPr sz="1900" spc="60" dirty="0">
                <a:latin typeface="Cambria"/>
                <a:cs typeface="Cambria"/>
              </a:rPr>
              <a:t>are</a:t>
            </a:r>
            <a:r>
              <a:rPr sz="1900" spc="90" dirty="0">
                <a:latin typeface="Times New Roman"/>
                <a:cs typeface="Times New Roman"/>
              </a:rPr>
              <a:t> </a:t>
            </a:r>
            <a:r>
              <a:rPr sz="1900" spc="-10" dirty="0">
                <a:latin typeface="Cambria"/>
                <a:cs typeface="Cambria"/>
              </a:rPr>
              <a:t>isolated</a:t>
            </a:r>
            <a:r>
              <a:rPr sz="1900" spc="-10" dirty="0">
                <a:latin typeface="Times New Roman"/>
                <a:cs typeface="Times New Roman"/>
              </a:rPr>
              <a:t> </a:t>
            </a:r>
            <a:r>
              <a:rPr sz="1900" spc="60" dirty="0">
                <a:latin typeface="Cambria"/>
                <a:cs typeface="Cambria"/>
              </a:rPr>
              <a:t>with</a:t>
            </a:r>
            <a:r>
              <a:rPr sz="1900" spc="135" dirty="0">
                <a:latin typeface="Times New Roman"/>
                <a:cs typeface="Times New Roman"/>
              </a:rPr>
              <a:t> </a:t>
            </a:r>
            <a:r>
              <a:rPr sz="1900" spc="120" dirty="0">
                <a:latin typeface="Cambria"/>
                <a:cs typeface="Cambria"/>
              </a:rPr>
              <a:t>a</a:t>
            </a:r>
            <a:r>
              <a:rPr sz="1900" spc="140" dirty="0">
                <a:latin typeface="Times New Roman"/>
                <a:cs typeface="Times New Roman"/>
              </a:rPr>
              <a:t> </a:t>
            </a:r>
            <a:r>
              <a:rPr sz="1900" dirty="0">
                <a:latin typeface="Cambria"/>
                <a:cs typeface="Cambria"/>
              </a:rPr>
              <a:t>comma</a:t>
            </a:r>
            <a:r>
              <a:rPr sz="1900" spc="160" dirty="0">
                <a:latin typeface="Times New Roman"/>
                <a:cs typeface="Times New Roman"/>
              </a:rPr>
              <a:t> </a:t>
            </a:r>
            <a:r>
              <a:rPr sz="1900" dirty="0">
                <a:latin typeface="Cambria"/>
                <a:cs typeface="Cambria"/>
              </a:rPr>
              <a:t>(,)</a:t>
            </a:r>
            <a:r>
              <a:rPr sz="1900" spc="145" dirty="0">
                <a:latin typeface="Times New Roman"/>
                <a:cs typeface="Times New Roman"/>
              </a:rPr>
              <a:t> </a:t>
            </a:r>
            <a:r>
              <a:rPr sz="1900" spc="85" dirty="0">
                <a:latin typeface="Cambria"/>
                <a:cs typeface="Cambria"/>
              </a:rPr>
              <a:t>and</a:t>
            </a:r>
            <a:r>
              <a:rPr sz="1900" spc="125" dirty="0">
                <a:latin typeface="Times New Roman"/>
                <a:cs typeface="Times New Roman"/>
              </a:rPr>
              <a:t> </a:t>
            </a:r>
            <a:r>
              <a:rPr sz="1900" dirty="0">
                <a:latin typeface="Cambria"/>
                <a:cs typeface="Cambria"/>
              </a:rPr>
              <a:t>encased</a:t>
            </a:r>
            <a:r>
              <a:rPr sz="1900" spc="140" dirty="0">
                <a:latin typeface="Times New Roman"/>
                <a:cs typeface="Times New Roman"/>
              </a:rPr>
              <a:t> </a:t>
            </a:r>
            <a:r>
              <a:rPr sz="1900" spc="60" dirty="0">
                <a:latin typeface="Cambria"/>
                <a:cs typeface="Cambria"/>
              </a:rPr>
              <a:t>inside</a:t>
            </a:r>
            <a:r>
              <a:rPr sz="1900" spc="140" dirty="0">
                <a:latin typeface="Times New Roman"/>
                <a:cs typeface="Times New Roman"/>
              </a:rPr>
              <a:t> </a:t>
            </a:r>
            <a:r>
              <a:rPr sz="1900" spc="60" dirty="0">
                <a:latin typeface="Cambria"/>
                <a:cs typeface="Cambria"/>
              </a:rPr>
              <a:t>square</a:t>
            </a:r>
            <a:r>
              <a:rPr sz="1900" spc="135" dirty="0">
                <a:latin typeface="Times New Roman"/>
                <a:cs typeface="Times New Roman"/>
              </a:rPr>
              <a:t> </a:t>
            </a:r>
            <a:r>
              <a:rPr sz="1900" dirty="0">
                <a:latin typeface="Cambria"/>
                <a:cs typeface="Cambria"/>
              </a:rPr>
              <a:t>sections</a:t>
            </a:r>
            <a:r>
              <a:rPr sz="1900" spc="135" dirty="0">
                <a:latin typeface="Times New Roman"/>
                <a:cs typeface="Times New Roman"/>
              </a:rPr>
              <a:t> </a:t>
            </a:r>
            <a:r>
              <a:rPr sz="1900" spc="-25" dirty="0">
                <a:latin typeface="Cambria"/>
                <a:cs typeface="Cambria"/>
              </a:rPr>
              <a:t>[].</a:t>
            </a:r>
            <a:endParaRPr sz="1900">
              <a:latin typeface="Cambria"/>
              <a:cs typeface="Cambria"/>
            </a:endParaRPr>
          </a:p>
          <a:p>
            <a:pPr marL="287020" marR="5080" indent="-274955">
              <a:lnSpc>
                <a:spcPct val="80100"/>
              </a:lnSpc>
              <a:spcBef>
                <a:spcPts val="620"/>
              </a:spcBef>
              <a:buClr>
                <a:srgbClr val="FE8537"/>
              </a:buClr>
              <a:buSzPct val="68421"/>
              <a:buFont typeface="Wingdings"/>
              <a:buChar char=""/>
              <a:tabLst>
                <a:tab pos="287020" algn="l"/>
              </a:tabLst>
            </a:pPr>
            <a:r>
              <a:rPr sz="1900" dirty="0">
                <a:latin typeface="Cambria"/>
                <a:cs typeface="Cambria"/>
              </a:rPr>
              <a:t>To</a:t>
            </a:r>
            <a:r>
              <a:rPr sz="1900" spc="125" dirty="0">
                <a:latin typeface="Times New Roman"/>
                <a:cs typeface="Times New Roman"/>
              </a:rPr>
              <a:t> </a:t>
            </a:r>
            <a:r>
              <a:rPr sz="1900" spc="85" dirty="0">
                <a:latin typeface="Cambria"/>
                <a:cs typeface="Cambria"/>
              </a:rPr>
              <a:t>gain</a:t>
            </a:r>
            <a:r>
              <a:rPr sz="1900" spc="140" dirty="0">
                <a:latin typeface="Times New Roman"/>
                <a:cs typeface="Times New Roman"/>
              </a:rPr>
              <a:t> </a:t>
            </a:r>
            <a:r>
              <a:rPr sz="1900" dirty="0">
                <a:latin typeface="Cambria"/>
                <a:cs typeface="Cambria"/>
              </a:rPr>
              <a:t>access</a:t>
            </a:r>
            <a:r>
              <a:rPr sz="1900" spc="125" dirty="0">
                <a:latin typeface="Times New Roman"/>
                <a:cs typeface="Times New Roman"/>
              </a:rPr>
              <a:t> </a:t>
            </a:r>
            <a:r>
              <a:rPr sz="1900" dirty="0">
                <a:latin typeface="Cambria"/>
                <a:cs typeface="Cambria"/>
              </a:rPr>
              <a:t>to</a:t>
            </a:r>
            <a:r>
              <a:rPr sz="1900" spc="125" dirty="0">
                <a:latin typeface="Times New Roman"/>
                <a:cs typeface="Times New Roman"/>
              </a:rPr>
              <a:t> </a:t>
            </a:r>
            <a:r>
              <a:rPr sz="1900" spc="65" dirty="0">
                <a:latin typeface="Cambria"/>
                <a:cs typeface="Cambria"/>
              </a:rPr>
              <a:t>the</a:t>
            </a:r>
            <a:r>
              <a:rPr sz="1900" spc="125" dirty="0">
                <a:latin typeface="Times New Roman"/>
                <a:cs typeface="Times New Roman"/>
              </a:rPr>
              <a:t> </a:t>
            </a:r>
            <a:r>
              <a:rPr sz="1900" spc="50" dirty="0">
                <a:latin typeface="Cambria"/>
                <a:cs typeface="Cambria"/>
              </a:rPr>
              <a:t>list's</a:t>
            </a:r>
            <a:r>
              <a:rPr sz="1900" spc="130" dirty="0">
                <a:latin typeface="Times New Roman"/>
                <a:cs typeface="Times New Roman"/>
              </a:rPr>
              <a:t> </a:t>
            </a:r>
            <a:r>
              <a:rPr sz="1900" spc="100" dirty="0">
                <a:latin typeface="Cambria"/>
                <a:cs typeface="Cambria"/>
              </a:rPr>
              <a:t>data,</a:t>
            </a:r>
            <a:r>
              <a:rPr sz="1900" spc="125" dirty="0">
                <a:latin typeface="Times New Roman"/>
                <a:cs typeface="Times New Roman"/>
              </a:rPr>
              <a:t> </a:t>
            </a:r>
            <a:r>
              <a:rPr sz="1900" dirty="0">
                <a:latin typeface="Cambria"/>
                <a:cs typeface="Cambria"/>
              </a:rPr>
              <a:t>we</a:t>
            </a:r>
            <a:r>
              <a:rPr sz="1900" spc="125" dirty="0">
                <a:latin typeface="Times New Roman"/>
                <a:cs typeface="Times New Roman"/>
              </a:rPr>
              <a:t> </a:t>
            </a:r>
            <a:r>
              <a:rPr sz="1900" spc="75" dirty="0">
                <a:latin typeface="Cambria"/>
                <a:cs typeface="Cambria"/>
              </a:rPr>
              <a:t>can</a:t>
            </a:r>
            <a:r>
              <a:rPr sz="1900" spc="140" dirty="0">
                <a:latin typeface="Times New Roman"/>
                <a:cs typeface="Times New Roman"/>
              </a:rPr>
              <a:t> </a:t>
            </a:r>
            <a:r>
              <a:rPr sz="1900" spc="60" dirty="0">
                <a:latin typeface="Cambria"/>
                <a:cs typeface="Cambria"/>
              </a:rPr>
              <a:t>use</a:t>
            </a:r>
            <a:r>
              <a:rPr sz="1900" spc="125" dirty="0">
                <a:latin typeface="Times New Roman"/>
                <a:cs typeface="Times New Roman"/>
              </a:rPr>
              <a:t> </a:t>
            </a:r>
            <a:r>
              <a:rPr sz="1900" dirty="0">
                <a:latin typeface="Cambria"/>
                <a:cs typeface="Cambria"/>
              </a:rPr>
              <a:t>slice</a:t>
            </a:r>
            <a:r>
              <a:rPr sz="1900" spc="114" dirty="0">
                <a:latin typeface="Times New Roman"/>
                <a:cs typeface="Times New Roman"/>
              </a:rPr>
              <a:t> </a:t>
            </a:r>
            <a:r>
              <a:rPr sz="1900" dirty="0">
                <a:latin typeface="Cambria"/>
                <a:cs typeface="Cambria"/>
              </a:rPr>
              <a:t>[:]</a:t>
            </a:r>
            <a:r>
              <a:rPr sz="1900" spc="130" dirty="0">
                <a:latin typeface="Times New Roman"/>
                <a:cs typeface="Times New Roman"/>
              </a:rPr>
              <a:t> </a:t>
            </a:r>
            <a:r>
              <a:rPr sz="1900" dirty="0">
                <a:latin typeface="Cambria"/>
                <a:cs typeface="Cambria"/>
              </a:rPr>
              <a:t>operators.</a:t>
            </a:r>
            <a:r>
              <a:rPr sz="1900" spc="125" dirty="0">
                <a:latin typeface="Times New Roman"/>
                <a:cs typeface="Times New Roman"/>
              </a:rPr>
              <a:t> </a:t>
            </a:r>
            <a:r>
              <a:rPr sz="1900" spc="85" dirty="0">
                <a:latin typeface="Cambria"/>
                <a:cs typeface="Cambria"/>
              </a:rPr>
              <a:t>Like</a:t>
            </a:r>
            <a:r>
              <a:rPr sz="1900" spc="85" dirty="0">
                <a:latin typeface="Times New Roman"/>
                <a:cs typeface="Times New Roman"/>
              </a:rPr>
              <a:t> </a:t>
            </a:r>
            <a:r>
              <a:rPr sz="1900" dirty="0">
                <a:latin typeface="Cambria"/>
                <a:cs typeface="Cambria"/>
              </a:rPr>
              <a:t>how</a:t>
            </a:r>
            <a:r>
              <a:rPr sz="1900" spc="75" dirty="0">
                <a:latin typeface="Times New Roman"/>
                <a:cs typeface="Times New Roman"/>
              </a:rPr>
              <a:t> </a:t>
            </a:r>
            <a:r>
              <a:rPr sz="1900" spc="65" dirty="0">
                <a:latin typeface="Cambria"/>
                <a:cs typeface="Cambria"/>
              </a:rPr>
              <a:t>they</a:t>
            </a:r>
            <a:r>
              <a:rPr sz="1900" spc="75" dirty="0">
                <a:latin typeface="Times New Roman"/>
                <a:cs typeface="Times New Roman"/>
              </a:rPr>
              <a:t> </a:t>
            </a:r>
            <a:r>
              <a:rPr sz="1900" dirty="0">
                <a:latin typeface="Cambria"/>
                <a:cs typeface="Cambria"/>
              </a:rPr>
              <a:t>worked</a:t>
            </a:r>
            <a:r>
              <a:rPr sz="1900" spc="80" dirty="0">
                <a:latin typeface="Times New Roman"/>
                <a:cs typeface="Times New Roman"/>
              </a:rPr>
              <a:t> </a:t>
            </a:r>
            <a:r>
              <a:rPr sz="1900" spc="60" dirty="0">
                <a:latin typeface="Cambria"/>
                <a:cs typeface="Cambria"/>
              </a:rPr>
              <a:t>with</a:t>
            </a:r>
            <a:r>
              <a:rPr sz="1900" spc="75" dirty="0">
                <a:latin typeface="Times New Roman"/>
                <a:cs typeface="Times New Roman"/>
              </a:rPr>
              <a:t> </a:t>
            </a:r>
            <a:r>
              <a:rPr sz="1900" spc="75" dirty="0">
                <a:latin typeface="Cambria"/>
                <a:cs typeface="Cambria"/>
              </a:rPr>
              <a:t>strings,</a:t>
            </a:r>
            <a:r>
              <a:rPr sz="1900" spc="60" dirty="0">
                <a:latin typeface="Times New Roman"/>
                <a:cs typeface="Times New Roman"/>
              </a:rPr>
              <a:t> </a:t>
            </a:r>
            <a:r>
              <a:rPr sz="1900" spc="65" dirty="0">
                <a:latin typeface="Cambria"/>
                <a:cs typeface="Cambria"/>
              </a:rPr>
              <a:t>the</a:t>
            </a:r>
            <a:r>
              <a:rPr sz="1900" spc="95" dirty="0">
                <a:latin typeface="Times New Roman"/>
                <a:cs typeface="Times New Roman"/>
              </a:rPr>
              <a:t> </a:t>
            </a:r>
            <a:r>
              <a:rPr sz="1900" spc="75" dirty="0">
                <a:latin typeface="Cambria"/>
                <a:cs typeface="Cambria"/>
              </a:rPr>
              <a:t>list</a:t>
            </a:r>
            <a:r>
              <a:rPr sz="1900" spc="75" dirty="0">
                <a:latin typeface="Times New Roman"/>
                <a:cs typeface="Times New Roman"/>
              </a:rPr>
              <a:t> </a:t>
            </a:r>
            <a:r>
              <a:rPr sz="1900" spc="65" dirty="0">
                <a:latin typeface="Cambria"/>
                <a:cs typeface="Cambria"/>
              </a:rPr>
              <a:t>is</a:t>
            </a:r>
            <a:r>
              <a:rPr sz="1900" spc="60" dirty="0">
                <a:latin typeface="Times New Roman"/>
                <a:cs typeface="Times New Roman"/>
              </a:rPr>
              <a:t> </a:t>
            </a:r>
            <a:r>
              <a:rPr sz="1900" spc="70" dirty="0">
                <a:latin typeface="Cambria"/>
                <a:cs typeface="Cambria"/>
              </a:rPr>
              <a:t>handled</a:t>
            </a:r>
            <a:r>
              <a:rPr sz="1900" spc="80" dirty="0">
                <a:latin typeface="Times New Roman"/>
                <a:cs typeface="Times New Roman"/>
              </a:rPr>
              <a:t> </a:t>
            </a:r>
            <a:r>
              <a:rPr sz="1900" dirty="0">
                <a:latin typeface="Cambria"/>
                <a:cs typeface="Cambria"/>
              </a:rPr>
              <a:t>by</a:t>
            </a:r>
            <a:r>
              <a:rPr sz="1900" spc="85" dirty="0">
                <a:latin typeface="Times New Roman"/>
                <a:cs typeface="Times New Roman"/>
              </a:rPr>
              <a:t> </a:t>
            </a:r>
            <a:r>
              <a:rPr sz="1900" spc="40" dirty="0">
                <a:latin typeface="Cambria"/>
                <a:cs typeface="Cambria"/>
              </a:rPr>
              <a:t>the</a:t>
            </a:r>
            <a:r>
              <a:rPr sz="1900" spc="40" dirty="0">
                <a:latin typeface="Times New Roman"/>
                <a:cs typeface="Times New Roman"/>
              </a:rPr>
              <a:t> </a:t>
            </a:r>
            <a:r>
              <a:rPr sz="1900" spc="50" dirty="0">
                <a:latin typeface="Cambria"/>
                <a:cs typeface="Cambria"/>
              </a:rPr>
              <a:t>concatenation</a:t>
            </a:r>
            <a:r>
              <a:rPr sz="1900" spc="190" dirty="0">
                <a:latin typeface="Times New Roman"/>
                <a:cs typeface="Times New Roman"/>
              </a:rPr>
              <a:t> </a:t>
            </a:r>
            <a:r>
              <a:rPr sz="1900" dirty="0">
                <a:latin typeface="Cambria"/>
                <a:cs typeface="Cambria"/>
              </a:rPr>
              <a:t>operator</a:t>
            </a:r>
            <a:r>
              <a:rPr sz="1900" spc="180" dirty="0">
                <a:latin typeface="Times New Roman"/>
                <a:cs typeface="Times New Roman"/>
              </a:rPr>
              <a:t> </a:t>
            </a:r>
            <a:r>
              <a:rPr sz="1900" dirty="0">
                <a:latin typeface="Cambria"/>
                <a:cs typeface="Cambria"/>
              </a:rPr>
              <a:t>(+)</a:t>
            </a:r>
            <a:r>
              <a:rPr sz="1900" spc="175" dirty="0">
                <a:latin typeface="Times New Roman"/>
                <a:cs typeface="Times New Roman"/>
              </a:rPr>
              <a:t> </a:t>
            </a:r>
            <a:r>
              <a:rPr sz="1900" spc="80" dirty="0">
                <a:latin typeface="Cambria"/>
                <a:cs typeface="Cambria"/>
              </a:rPr>
              <a:t>and</a:t>
            </a:r>
            <a:r>
              <a:rPr sz="1900" spc="180" dirty="0">
                <a:latin typeface="Times New Roman"/>
                <a:cs typeface="Times New Roman"/>
              </a:rPr>
              <a:t> </a:t>
            </a:r>
            <a:r>
              <a:rPr sz="1900" spc="65" dirty="0">
                <a:latin typeface="Cambria"/>
                <a:cs typeface="Cambria"/>
              </a:rPr>
              <a:t>the</a:t>
            </a:r>
            <a:r>
              <a:rPr sz="1900" spc="175" dirty="0">
                <a:latin typeface="Times New Roman"/>
                <a:cs typeface="Times New Roman"/>
              </a:rPr>
              <a:t> </a:t>
            </a:r>
            <a:r>
              <a:rPr sz="1900" dirty="0">
                <a:latin typeface="Cambria"/>
                <a:cs typeface="Cambria"/>
              </a:rPr>
              <a:t>repetition</a:t>
            </a:r>
            <a:r>
              <a:rPr sz="1900" spc="175" dirty="0">
                <a:latin typeface="Times New Roman"/>
                <a:cs typeface="Times New Roman"/>
              </a:rPr>
              <a:t> </a:t>
            </a:r>
            <a:r>
              <a:rPr sz="1900" dirty="0">
                <a:latin typeface="Cambria"/>
                <a:cs typeface="Cambria"/>
              </a:rPr>
              <a:t>operator</a:t>
            </a:r>
            <a:r>
              <a:rPr sz="1900" spc="204" dirty="0">
                <a:latin typeface="Times New Roman"/>
                <a:cs typeface="Times New Roman"/>
              </a:rPr>
              <a:t> </a:t>
            </a:r>
            <a:r>
              <a:rPr sz="1900" spc="-20" dirty="0">
                <a:latin typeface="Cambria"/>
                <a:cs typeface="Cambria"/>
              </a:rPr>
              <a:t>(*).</a:t>
            </a:r>
            <a:endParaRPr sz="1900">
              <a:latin typeface="Cambria"/>
              <a:cs typeface="Cambria"/>
            </a:endParaRPr>
          </a:p>
          <a:p>
            <a:pPr marL="287020" indent="-274320">
              <a:lnSpc>
                <a:spcPct val="100000"/>
              </a:lnSpc>
              <a:spcBef>
                <a:spcPts val="145"/>
              </a:spcBef>
              <a:buClr>
                <a:srgbClr val="FE8537"/>
              </a:buClr>
              <a:buSzPct val="68421"/>
              <a:buFont typeface="Wingdings"/>
              <a:buChar char=""/>
              <a:tabLst>
                <a:tab pos="287020" algn="l"/>
              </a:tabLst>
            </a:pPr>
            <a:r>
              <a:rPr sz="1900" spc="90" dirty="0">
                <a:latin typeface="Cambria"/>
                <a:cs typeface="Cambria"/>
              </a:rPr>
              <a:t>Example</a:t>
            </a:r>
            <a:endParaRPr sz="1900">
              <a:latin typeface="Cambria"/>
              <a:cs typeface="Cambria"/>
            </a:endParaRPr>
          </a:p>
        </p:txBody>
      </p:sp>
      <p:sp>
        <p:nvSpPr>
          <p:cNvPr id="10" name="object 10"/>
          <p:cNvSpPr txBox="1"/>
          <p:nvPr/>
        </p:nvSpPr>
        <p:spPr>
          <a:xfrm>
            <a:off x="535932" y="2642130"/>
            <a:ext cx="4254500" cy="4027170"/>
          </a:xfrm>
          <a:prstGeom prst="rect">
            <a:avLst/>
          </a:prstGeom>
        </p:spPr>
        <p:txBody>
          <a:bodyPr vert="horz" wrap="square" lIns="0" tIns="13335" rIns="0" bIns="0" rtlCol="0">
            <a:spAutoFit/>
          </a:bodyPr>
          <a:lstStyle/>
          <a:p>
            <a:pPr marL="12700" marR="1138555" algn="just">
              <a:lnSpc>
                <a:spcPct val="106100"/>
              </a:lnSpc>
              <a:spcBef>
                <a:spcPts val="105"/>
              </a:spcBef>
            </a:pPr>
            <a:r>
              <a:rPr sz="1900" spc="55" dirty="0">
                <a:latin typeface="Cambria"/>
                <a:cs typeface="Cambria"/>
              </a:rPr>
              <a:t>list1</a:t>
            </a:r>
            <a:r>
              <a:rPr sz="1900" spc="75" dirty="0">
                <a:latin typeface="Times New Roman"/>
                <a:cs typeface="Times New Roman"/>
              </a:rPr>
              <a:t>  </a:t>
            </a:r>
            <a:r>
              <a:rPr sz="1900" spc="90" dirty="0">
                <a:latin typeface="Cambria"/>
                <a:cs typeface="Cambria"/>
              </a:rPr>
              <a:t>=</a:t>
            </a:r>
            <a:r>
              <a:rPr sz="1900" spc="85" dirty="0">
                <a:latin typeface="Times New Roman"/>
                <a:cs typeface="Times New Roman"/>
              </a:rPr>
              <a:t> </a:t>
            </a:r>
            <a:r>
              <a:rPr sz="1900" dirty="0">
                <a:latin typeface="Cambria"/>
                <a:cs typeface="Cambria"/>
              </a:rPr>
              <a:t>[1,</a:t>
            </a:r>
            <a:r>
              <a:rPr sz="1900" spc="80" dirty="0">
                <a:latin typeface="Times New Roman"/>
                <a:cs typeface="Times New Roman"/>
              </a:rPr>
              <a:t> </a:t>
            </a:r>
            <a:r>
              <a:rPr sz="1900" spc="55" dirty="0">
                <a:latin typeface="Cambria"/>
                <a:cs typeface="Cambria"/>
              </a:rPr>
              <a:t>"hi",</a:t>
            </a:r>
            <a:r>
              <a:rPr sz="1900" spc="75" dirty="0">
                <a:latin typeface="Times New Roman"/>
                <a:cs typeface="Times New Roman"/>
              </a:rPr>
              <a:t> </a:t>
            </a:r>
            <a:r>
              <a:rPr sz="1900" spc="60" dirty="0">
                <a:latin typeface="Cambria"/>
                <a:cs typeface="Cambria"/>
              </a:rPr>
              <a:t>"Python",</a:t>
            </a:r>
            <a:r>
              <a:rPr sz="1900" spc="95" dirty="0">
                <a:latin typeface="Times New Roman"/>
                <a:cs typeface="Times New Roman"/>
              </a:rPr>
              <a:t> </a:t>
            </a:r>
            <a:r>
              <a:rPr sz="1900" spc="-25" dirty="0">
                <a:latin typeface="Cambria"/>
                <a:cs typeface="Cambria"/>
              </a:rPr>
              <a:t>2]</a:t>
            </a:r>
            <a:r>
              <a:rPr sz="1900" spc="-25" dirty="0">
                <a:latin typeface="Times New Roman"/>
                <a:cs typeface="Times New Roman"/>
              </a:rPr>
              <a:t> </a:t>
            </a:r>
            <a:r>
              <a:rPr sz="1900" spc="70" dirty="0">
                <a:latin typeface="Cambria"/>
                <a:cs typeface="Cambria"/>
              </a:rPr>
              <a:t>#Checking</a:t>
            </a:r>
            <a:r>
              <a:rPr sz="1900" spc="114" dirty="0">
                <a:latin typeface="Times New Roman"/>
                <a:cs typeface="Times New Roman"/>
              </a:rPr>
              <a:t> </a:t>
            </a:r>
            <a:r>
              <a:rPr sz="1900" dirty="0">
                <a:latin typeface="Cambria"/>
                <a:cs typeface="Cambria"/>
              </a:rPr>
              <a:t>type</a:t>
            </a:r>
            <a:r>
              <a:rPr sz="1900" spc="95" dirty="0">
                <a:latin typeface="Times New Roman"/>
                <a:cs typeface="Times New Roman"/>
              </a:rPr>
              <a:t> </a:t>
            </a:r>
            <a:r>
              <a:rPr sz="1900" dirty="0">
                <a:latin typeface="Cambria"/>
                <a:cs typeface="Cambria"/>
              </a:rPr>
              <a:t>of</a:t>
            </a:r>
            <a:r>
              <a:rPr sz="1900" spc="110" dirty="0">
                <a:latin typeface="Times New Roman"/>
                <a:cs typeface="Times New Roman"/>
              </a:rPr>
              <a:t> </a:t>
            </a:r>
            <a:r>
              <a:rPr sz="1900" spc="55" dirty="0">
                <a:latin typeface="Cambria"/>
                <a:cs typeface="Cambria"/>
              </a:rPr>
              <a:t>given</a:t>
            </a:r>
            <a:r>
              <a:rPr sz="1900" spc="120" dirty="0">
                <a:latin typeface="Times New Roman"/>
                <a:cs typeface="Times New Roman"/>
              </a:rPr>
              <a:t> </a:t>
            </a:r>
            <a:r>
              <a:rPr sz="1900" spc="45" dirty="0">
                <a:latin typeface="Cambria"/>
                <a:cs typeface="Cambria"/>
              </a:rPr>
              <a:t>list</a:t>
            </a:r>
            <a:r>
              <a:rPr sz="1900" spc="45" dirty="0">
                <a:latin typeface="Times New Roman"/>
                <a:cs typeface="Times New Roman"/>
              </a:rPr>
              <a:t> </a:t>
            </a:r>
            <a:r>
              <a:rPr sz="1900" b="1" spc="-10" dirty="0">
                <a:latin typeface="Cambria"/>
                <a:cs typeface="Cambria"/>
              </a:rPr>
              <a:t>print</a:t>
            </a:r>
            <a:r>
              <a:rPr sz="1900" spc="-10" dirty="0">
                <a:latin typeface="Cambria"/>
                <a:cs typeface="Cambria"/>
              </a:rPr>
              <a:t>(type(list1))</a:t>
            </a:r>
            <a:endParaRPr sz="1900">
              <a:latin typeface="Cambria"/>
              <a:cs typeface="Cambria"/>
            </a:endParaRPr>
          </a:p>
          <a:p>
            <a:pPr marL="12700" algn="just">
              <a:lnSpc>
                <a:spcPct val="100000"/>
              </a:lnSpc>
              <a:spcBef>
                <a:spcPts val="155"/>
              </a:spcBef>
            </a:pPr>
            <a:r>
              <a:rPr sz="1900" spc="65" dirty="0">
                <a:latin typeface="Cambria"/>
                <a:cs typeface="Cambria"/>
              </a:rPr>
              <a:t>#Printing</a:t>
            </a:r>
            <a:r>
              <a:rPr sz="1900" spc="95" dirty="0">
                <a:latin typeface="Times New Roman"/>
                <a:cs typeface="Times New Roman"/>
              </a:rPr>
              <a:t> </a:t>
            </a:r>
            <a:r>
              <a:rPr sz="1900" spc="65" dirty="0">
                <a:latin typeface="Cambria"/>
                <a:cs typeface="Cambria"/>
              </a:rPr>
              <a:t>the</a:t>
            </a:r>
            <a:r>
              <a:rPr sz="1900" spc="75" dirty="0">
                <a:latin typeface="Times New Roman"/>
                <a:cs typeface="Times New Roman"/>
              </a:rPr>
              <a:t> </a:t>
            </a:r>
            <a:r>
              <a:rPr sz="1900" spc="45" dirty="0">
                <a:latin typeface="Cambria"/>
                <a:cs typeface="Cambria"/>
              </a:rPr>
              <a:t>list1</a:t>
            </a:r>
            <a:endParaRPr sz="1900">
              <a:latin typeface="Cambria"/>
              <a:cs typeface="Cambria"/>
            </a:endParaRPr>
          </a:p>
          <a:p>
            <a:pPr marL="12700" marR="2799715">
              <a:lnSpc>
                <a:spcPts val="2440"/>
              </a:lnSpc>
              <a:spcBef>
                <a:spcPts val="80"/>
              </a:spcBef>
            </a:pPr>
            <a:r>
              <a:rPr sz="1900" b="1" spc="105" dirty="0">
                <a:latin typeface="Cambria"/>
                <a:cs typeface="Cambria"/>
              </a:rPr>
              <a:t>print</a:t>
            </a:r>
            <a:r>
              <a:rPr sz="1900" spc="75" dirty="0">
                <a:latin typeface="Times New Roman"/>
                <a:cs typeface="Times New Roman"/>
              </a:rPr>
              <a:t> </a:t>
            </a:r>
            <a:r>
              <a:rPr sz="1900" spc="-10" dirty="0">
                <a:latin typeface="Cambria"/>
                <a:cs typeface="Cambria"/>
              </a:rPr>
              <a:t>(list1)</a:t>
            </a:r>
            <a:r>
              <a:rPr sz="1900" spc="-10" dirty="0">
                <a:latin typeface="Times New Roman"/>
                <a:cs typeface="Times New Roman"/>
              </a:rPr>
              <a:t> </a:t>
            </a:r>
            <a:r>
              <a:rPr sz="1900" dirty="0">
                <a:latin typeface="Cambria"/>
                <a:cs typeface="Cambria"/>
              </a:rPr>
              <a:t>#</a:t>
            </a:r>
            <a:r>
              <a:rPr sz="1900" spc="-10" dirty="0">
                <a:latin typeface="Times New Roman"/>
                <a:cs typeface="Times New Roman"/>
              </a:rPr>
              <a:t> </a:t>
            </a:r>
            <a:r>
              <a:rPr sz="1900" spc="105" dirty="0">
                <a:latin typeface="Cambria"/>
                <a:cs typeface="Cambria"/>
              </a:rPr>
              <a:t>List</a:t>
            </a:r>
            <a:r>
              <a:rPr sz="1900" dirty="0">
                <a:latin typeface="Times New Roman"/>
                <a:cs typeface="Times New Roman"/>
              </a:rPr>
              <a:t> </a:t>
            </a:r>
            <a:r>
              <a:rPr sz="1900" spc="55" dirty="0">
                <a:latin typeface="Cambria"/>
                <a:cs typeface="Cambria"/>
              </a:rPr>
              <a:t>slicing</a:t>
            </a:r>
            <a:endParaRPr sz="1900">
              <a:latin typeface="Cambria"/>
              <a:cs typeface="Cambria"/>
            </a:endParaRPr>
          </a:p>
          <a:p>
            <a:pPr marL="12700">
              <a:lnSpc>
                <a:spcPct val="100000"/>
              </a:lnSpc>
              <a:spcBef>
                <a:spcPts val="25"/>
              </a:spcBef>
            </a:pPr>
            <a:r>
              <a:rPr sz="1900" b="1" spc="105" dirty="0">
                <a:latin typeface="Cambria"/>
                <a:cs typeface="Cambria"/>
              </a:rPr>
              <a:t>print</a:t>
            </a:r>
            <a:r>
              <a:rPr sz="1900" spc="85" dirty="0">
                <a:latin typeface="Times New Roman"/>
                <a:cs typeface="Times New Roman"/>
              </a:rPr>
              <a:t> </a:t>
            </a:r>
            <a:r>
              <a:rPr sz="1900" spc="-10" dirty="0">
                <a:latin typeface="Cambria"/>
                <a:cs typeface="Cambria"/>
              </a:rPr>
              <a:t>(list1[3:])</a:t>
            </a:r>
            <a:endParaRPr sz="1900">
              <a:latin typeface="Cambria"/>
              <a:cs typeface="Cambria"/>
            </a:endParaRPr>
          </a:p>
          <a:p>
            <a:pPr marL="12700">
              <a:lnSpc>
                <a:spcPct val="100000"/>
              </a:lnSpc>
              <a:spcBef>
                <a:spcPts val="155"/>
              </a:spcBef>
            </a:pPr>
            <a:r>
              <a:rPr sz="1900" dirty="0">
                <a:latin typeface="Cambria"/>
                <a:cs typeface="Cambria"/>
              </a:rPr>
              <a:t>#</a:t>
            </a:r>
            <a:r>
              <a:rPr sz="1900" spc="-10" dirty="0">
                <a:latin typeface="Times New Roman"/>
                <a:cs typeface="Times New Roman"/>
              </a:rPr>
              <a:t> </a:t>
            </a:r>
            <a:r>
              <a:rPr sz="1900" spc="105" dirty="0">
                <a:latin typeface="Cambria"/>
                <a:cs typeface="Cambria"/>
              </a:rPr>
              <a:t>List</a:t>
            </a:r>
            <a:r>
              <a:rPr sz="1900" dirty="0">
                <a:latin typeface="Times New Roman"/>
                <a:cs typeface="Times New Roman"/>
              </a:rPr>
              <a:t> </a:t>
            </a:r>
            <a:r>
              <a:rPr sz="1900" spc="55" dirty="0">
                <a:latin typeface="Cambria"/>
                <a:cs typeface="Cambria"/>
              </a:rPr>
              <a:t>slicing</a:t>
            </a:r>
            <a:endParaRPr sz="1900">
              <a:latin typeface="Cambria"/>
              <a:cs typeface="Cambria"/>
            </a:endParaRPr>
          </a:p>
          <a:p>
            <a:pPr marL="12700">
              <a:lnSpc>
                <a:spcPct val="100000"/>
              </a:lnSpc>
              <a:spcBef>
                <a:spcPts val="130"/>
              </a:spcBef>
            </a:pPr>
            <a:r>
              <a:rPr sz="1900" b="1" spc="105" dirty="0">
                <a:latin typeface="Cambria"/>
                <a:cs typeface="Cambria"/>
              </a:rPr>
              <a:t>print</a:t>
            </a:r>
            <a:r>
              <a:rPr sz="1900" spc="75" dirty="0">
                <a:latin typeface="Times New Roman"/>
                <a:cs typeface="Times New Roman"/>
              </a:rPr>
              <a:t> </a:t>
            </a:r>
            <a:r>
              <a:rPr sz="1900" spc="-10" dirty="0">
                <a:latin typeface="Cambria"/>
                <a:cs typeface="Cambria"/>
              </a:rPr>
              <a:t>(list1[0:2])</a:t>
            </a:r>
            <a:endParaRPr sz="1900">
              <a:latin typeface="Cambria"/>
              <a:cs typeface="Cambria"/>
            </a:endParaRPr>
          </a:p>
          <a:p>
            <a:pPr marL="12700">
              <a:lnSpc>
                <a:spcPct val="100000"/>
              </a:lnSpc>
              <a:spcBef>
                <a:spcPts val="155"/>
              </a:spcBef>
            </a:pPr>
            <a:r>
              <a:rPr sz="1900" dirty="0">
                <a:latin typeface="Cambria"/>
                <a:cs typeface="Cambria"/>
              </a:rPr>
              <a:t>#</a:t>
            </a:r>
            <a:r>
              <a:rPr sz="1900" spc="30" dirty="0">
                <a:latin typeface="Times New Roman"/>
                <a:cs typeface="Times New Roman"/>
              </a:rPr>
              <a:t> </a:t>
            </a:r>
            <a:r>
              <a:rPr sz="1900" spc="105" dirty="0">
                <a:latin typeface="Cambria"/>
                <a:cs typeface="Cambria"/>
              </a:rPr>
              <a:t>List</a:t>
            </a:r>
            <a:r>
              <a:rPr sz="1900" spc="40" dirty="0">
                <a:latin typeface="Times New Roman"/>
                <a:cs typeface="Times New Roman"/>
              </a:rPr>
              <a:t> </a:t>
            </a:r>
            <a:r>
              <a:rPr sz="1900" spc="70" dirty="0">
                <a:latin typeface="Cambria"/>
                <a:cs typeface="Cambria"/>
              </a:rPr>
              <a:t>Concatenation</a:t>
            </a:r>
            <a:r>
              <a:rPr sz="1900" spc="65" dirty="0">
                <a:latin typeface="Times New Roman"/>
                <a:cs typeface="Times New Roman"/>
              </a:rPr>
              <a:t> </a:t>
            </a:r>
            <a:r>
              <a:rPr sz="1900" spc="75" dirty="0">
                <a:latin typeface="Cambria"/>
                <a:cs typeface="Cambria"/>
              </a:rPr>
              <a:t>using</a:t>
            </a:r>
            <a:r>
              <a:rPr sz="1900" spc="45" dirty="0">
                <a:latin typeface="Times New Roman"/>
                <a:cs typeface="Times New Roman"/>
              </a:rPr>
              <a:t> </a:t>
            </a:r>
            <a:r>
              <a:rPr sz="1900" spc="90" dirty="0">
                <a:latin typeface="Cambria"/>
                <a:cs typeface="Cambria"/>
              </a:rPr>
              <a:t>+</a:t>
            </a:r>
            <a:r>
              <a:rPr sz="1900" spc="20" dirty="0">
                <a:latin typeface="Times New Roman"/>
                <a:cs typeface="Times New Roman"/>
              </a:rPr>
              <a:t> </a:t>
            </a:r>
            <a:r>
              <a:rPr sz="1900" spc="-10" dirty="0">
                <a:latin typeface="Cambria"/>
                <a:cs typeface="Cambria"/>
              </a:rPr>
              <a:t>operator</a:t>
            </a:r>
            <a:endParaRPr sz="1900">
              <a:latin typeface="Cambria"/>
              <a:cs typeface="Cambria"/>
            </a:endParaRPr>
          </a:p>
          <a:p>
            <a:pPr marL="12700">
              <a:lnSpc>
                <a:spcPct val="100000"/>
              </a:lnSpc>
              <a:spcBef>
                <a:spcPts val="135"/>
              </a:spcBef>
            </a:pPr>
            <a:r>
              <a:rPr sz="1900" b="1" spc="105" dirty="0">
                <a:latin typeface="Cambria"/>
                <a:cs typeface="Cambria"/>
              </a:rPr>
              <a:t>print</a:t>
            </a:r>
            <a:r>
              <a:rPr sz="1900" spc="145" dirty="0">
                <a:latin typeface="Times New Roman"/>
                <a:cs typeface="Times New Roman"/>
              </a:rPr>
              <a:t> </a:t>
            </a:r>
            <a:r>
              <a:rPr sz="1900" dirty="0">
                <a:latin typeface="Cambria"/>
                <a:cs typeface="Cambria"/>
              </a:rPr>
              <a:t>(list1</a:t>
            </a:r>
            <a:r>
              <a:rPr sz="1900" spc="130" dirty="0">
                <a:latin typeface="Times New Roman"/>
                <a:cs typeface="Times New Roman"/>
              </a:rPr>
              <a:t> </a:t>
            </a:r>
            <a:r>
              <a:rPr sz="1900" spc="90" dirty="0">
                <a:latin typeface="Cambria"/>
                <a:cs typeface="Cambria"/>
              </a:rPr>
              <a:t>+</a:t>
            </a:r>
            <a:r>
              <a:rPr sz="1900" spc="130" dirty="0">
                <a:latin typeface="Times New Roman"/>
                <a:cs typeface="Times New Roman"/>
              </a:rPr>
              <a:t> </a:t>
            </a:r>
            <a:r>
              <a:rPr sz="1900" spc="-10" dirty="0">
                <a:latin typeface="Cambria"/>
                <a:cs typeface="Cambria"/>
              </a:rPr>
              <a:t>list1)</a:t>
            </a:r>
            <a:endParaRPr sz="1900">
              <a:latin typeface="Cambria"/>
              <a:cs typeface="Cambria"/>
            </a:endParaRPr>
          </a:p>
          <a:p>
            <a:pPr marL="12700">
              <a:lnSpc>
                <a:spcPct val="100000"/>
              </a:lnSpc>
              <a:spcBef>
                <a:spcPts val="155"/>
              </a:spcBef>
            </a:pPr>
            <a:r>
              <a:rPr sz="1900" dirty="0">
                <a:latin typeface="Cambria"/>
                <a:cs typeface="Cambria"/>
              </a:rPr>
              <a:t>#</a:t>
            </a:r>
            <a:r>
              <a:rPr sz="1900" spc="120" dirty="0">
                <a:latin typeface="Times New Roman"/>
                <a:cs typeface="Times New Roman"/>
              </a:rPr>
              <a:t> </a:t>
            </a:r>
            <a:r>
              <a:rPr sz="1900" spc="105" dirty="0">
                <a:latin typeface="Cambria"/>
                <a:cs typeface="Cambria"/>
              </a:rPr>
              <a:t>List</a:t>
            </a:r>
            <a:r>
              <a:rPr sz="1900" spc="125" dirty="0">
                <a:latin typeface="Times New Roman"/>
                <a:cs typeface="Times New Roman"/>
              </a:rPr>
              <a:t> </a:t>
            </a:r>
            <a:r>
              <a:rPr sz="1900" dirty="0">
                <a:latin typeface="Cambria"/>
                <a:cs typeface="Cambria"/>
              </a:rPr>
              <a:t>repetation</a:t>
            </a:r>
            <a:r>
              <a:rPr sz="1900" spc="140" dirty="0">
                <a:latin typeface="Times New Roman"/>
                <a:cs typeface="Times New Roman"/>
              </a:rPr>
              <a:t> </a:t>
            </a:r>
            <a:r>
              <a:rPr sz="1900" spc="75" dirty="0">
                <a:latin typeface="Cambria"/>
                <a:cs typeface="Cambria"/>
              </a:rPr>
              <a:t>using</a:t>
            </a:r>
            <a:r>
              <a:rPr sz="1900" spc="125" dirty="0">
                <a:latin typeface="Times New Roman"/>
                <a:cs typeface="Times New Roman"/>
              </a:rPr>
              <a:t> </a:t>
            </a:r>
            <a:r>
              <a:rPr sz="1900" spc="130" dirty="0">
                <a:latin typeface="Cambria"/>
                <a:cs typeface="Cambria"/>
              </a:rPr>
              <a:t>*</a:t>
            </a:r>
            <a:r>
              <a:rPr sz="1900" spc="120" dirty="0">
                <a:latin typeface="Times New Roman"/>
                <a:cs typeface="Times New Roman"/>
              </a:rPr>
              <a:t> </a:t>
            </a:r>
            <a:r>
              <a:rPr sz="1900" spc="-10" dirty="0">
                <a:latin typeface="Cambria"/>
                <a:cs typeface="Cambria"/>
              </a:rPr>
              <a:t>operator</a:t>
            </a:r>
            <a:endParaRPr sz="1900">
              <a:latin typeface="Cambria"/>
              <a:cs typeface="Cambria"/>
            </a:endParaRPr>
          </a:p>
          <a:p>
            <a:pPr marL="12700">
              <a:lnSpc>
                <a:spcPct val="100000"/>
              </a:lnSpc>
              <a:spcBef>
                <a:spcPts val="135"/>
              </a:spcBef>
            </a:pPr>
            <a:r>
              <a:rPr sz="1900" b="1" spc="105" dirty="0">
                <a:latin typeface="Cambria"/>
                <a:cs typeface="Cambria"/>
              </a:rPr>
              <a:t>print</a:t>
            </a:r>
            <a:r>
              <a:rPr sz="1900" spc="145" dirty="0">
                <a:latin typeface="Times New Roman"/>
                <a:cs typeface="Times New Roman"/>
              </a:rPr>
              <a:t> </a:t>
            </a:r>
            <a:r>
              <a:rPr sz="1900" dirty="0">
                <a:latin typeface="Cambria"/>
                <a:cs typeface="Cambria"/>
              </a:rPr>
              <a:t>(list1</a:t>
            </a:r>
            <a:r>
              <a:rPr sz="1900" spc="125" dirty="0">
                <a:latin typeface="Times New Roman"/>
                <a:cs typeface="Times New Roman"/>
              </a:rPr>
              <a:t> </a:t>
            </a:r>
            <a:r>
              <a:rPr sz="1900" spc="130" dirty="0">
                <a:latin typeface="Cambria"/>
                <a:cs typeface="Cambria"/>
              </a:rPr>
              <a:t>*</a:t>
            </a:r>
            <a:r>
              <a:rPr sz="1900" spc="125" dirty="0">
                <a:latin typeface="Times New Roman"/>
                <a:cs typeface="Times New Roman"/>
              </a:rPr>
              <a:t> </a:t>
            </a:r>
            <a:r>
              <a:rPr sz="1900" spc="-25" dirty="0">
                <a:latin typeface="Cambria"/>
                <a:cs typeface="Cambria"/>
              </a:rPr>
              <a:t>3)</a:t>
            </a:r>
            <a:endParaRPr sz="1900">
              <a:latin typeface="Cambria"/>
              <a:cs typeface="Cambria"/>
            </a:endParaRPr>
          </a:p>
        </p:txBody>
      </p:sp>
      <p:sp>
        <p:nvSpPr>
          <p:cNvPr id="11" name="object 11"/>
          <p:cNvSpPr txBox="1"/>
          <p:nvPr/>
        </p:nvSpPr>
        <p:spPr>
          <a:xfrm>
            <a:off x="4804034" y="2772275"/>
            <a:ext cx="3942715" cy="1948180"/>
          </a:xfrm>
          <a:prstGeom prst="rect">
            <a:avLst/>
          </a:prstGeom>
        </p:spPr>
        <p:txBody>
          <a:bodyPr vert="horz" wrap="square" lIns="0" tIns="12700" rIns="0" bIns="0" rtlCol="0">
            <a:spAutoFit/>
          </a:bodyPr>
          <a:lstStyle/>
          <a:p>
            <a:pPr marL="12700">
              <a:lnSpc>
                <a:spcPct val="100000"/>
              </a:lnSpc>
              <a:spcBef>
                <a:spcPts val="100"/>
              </a:spcBef>
            </a:pPr>
            <a:r>
              <a:rPr sz="1800" b="1" spc="165" dirty="0">
                <a:latin typeface="Cambria"/>
                <a:cs typeface="Cambria"/>
              </a:rPr>
              <a:t>Out</a:t>
            </a:r>
            <a:r>
              <a:rPr sz="1800" spc="65" dirty="0">
                <a:latin typeface="Times New Roman"/>
                <a:cs typeface="Times New Roman"/>
              </a:rPr>
              <a:t> </a:t>
            </a:r>
            <a:r>
              <a:rPr sz="1800" b="1" spc="95" dirty="0">
                <a:latin typeface="Cambria"/>
                <a:cs typeface="Cambria"/>
              </a:rPr>
              <a:t>put</a:t>
            </a:r>
            <a:endParaRPr sz="1800">
              <a:latin typeface="Cambria"/>
              <a:cs typeface="Cambria"/>
            </a:endParaRPr>
          </a:p>
          <a:p>
            <a:pPr marL="12700">
              <a:lnSpc>
                <a:spcPct val="100000"/>
              </a:lnSpc>
              <a:spcBef>
                <a:spcPts val="10"/>
              </a:spcBef>
            </a:pPr>
            <a:r>
              <a:rPr sz="1800" dirty="0">
                <a:latin typeface="Cambria"/>
                <a:cs typeface="Cambria"/>
              </a:rPr>
              <a:t>[1,</a:t>
            </a:r>
            <a:r>
              <a:rPr sz="1800" spc="150" dirty="0">
                <a:latin typeface="Times New Roman"/>
                <a:cs typeface="Times New Roman"/>
              </a:rPr>
              <a:t> </a:t>
            </a:r>
            <a:r>
              <a:rPr sz="1800" dirty="0">
                <a:latin typeface="Cambria"/>
                <a:cs typeface="Cambria"/>
              </a:rPr>
              <a:t>'hi',</a:t>
            </a:r>
            <a:r>
              <a:rPr sz="1800" spc="120" dirty="0">
                <a:latin typeface="Times New Roman"/>
                <a:cs typeface="Times New Roman"/>
              </a:rPr>
              <a:t> </a:t>
            </a:r>
            <a:r>
              <a:rPr sz="1800" spc="45" dirty="0">
                <a:latin typeface="Cambria"/>
                <a:cs typeface="Cambria"/>
              </a:rPr>
              <a:t>'Python',</a:t>
            </a:r>
            <a:r>
              <a:rPr sz="1800" spc="114" dirty="0">
                <a:latin typeface="Times New Roman"/>
                <a:cs typeface="Times New Roman"/>
              </a:rPr>
              <a:t> </a:t>
            </a:r>
            <a:r>
              <a:rPr sz="1800" spc="-25" dirty="0">
                <a:latin typeface="Cambria"/>
                <a:cs typeface="Cambria"/>
              </a:rPr>
              <a:t>2]</a:t>
            </a:r>
            <a:endParaRPr sz="1800">
              <a:latin typeface="Cambria"/>
              <a:cs typeface="Cambria"/>
            </a:endParaRPr>
          </a:p>
          <a:p>
            <a:pPr marL="76200">
              <a:lnSpc>
                <a:spcPct val="100000"/>
              </a:lnSpc>
              <a:spcBef>
                <a:spcPts val="5"/>
              </a:spcBef>
            </a:pPr>
            <a:r>
              <a:rPr sz="1800" spc="-25" dirty="0">
                <a:latin typeface="Cambria"/>
                <a:cs typeface="Cambria"/>
              </a:rPr>
              <a:t>[2]</a:t>
            </a:r>
            <a:endParaRPr sz="1800">
              <a:latin typeface="Cambria"/>
              <a:cs typeface="Cambria"/>
            </a:endParaRPr>
          </a:p>
          <a:p>
            <a:pPr marL="12700">
              <a:lnSpc>
                <a:spcPct val="100000"/>
              </a:lnSpc>
            </a:pPr>
            <a:r>
              <a:rPr sz="1800" dirty="0">
                <a:latin typeface="Cambria"/>
                <a:cs typeface="Cambria"/>
              </a:rPr>
              <a:t>[1,</a:t>
            </a:r>
            <a:r>
              <a:rPr sz="1800" spc="150" dirty="0">
                <a:latin typeface="Times New Roman"/>
                <a:cs typeface="Times New Roman"/>
              </a:rPr>
              <a:t> </a:t>
            </a:r>
            <a:r>
              <a:rPr sz="1800" spc="-10" dirty="0">
                <a:latin typeface="Cambria"/>
                <a:cs typeface="Cambria"/>
              </a:rPr>
              <a:t>'hi']</a:t>
            </a:r>
            <a:endParaRPr sz="1800">
              <a:latin typeface="Cambria"/>
              <a:cs typeface="Cambria"/>
            </a:endParaRPr>
          </a:p>
          <a:p>
            <a:pPr marL="76200">
              <a:lnSpc>
                <a:spcPct val="100000"/>
              </a:lnSpc>
            </a:pPr>
            <a:r>
              <a:rPr sz="1800" dirty="0">
                <a:latin typeface="Cambria"/>
                <a:cs typeface="Cambria"/>
              </a:rPr>
              <a:t>[1,</a:t>
            </a:r>
            <a:r>
              <a:rPr sz="1800" spc="110" dirty="0">
                <a:latin typeface="Times New Roman"/>
                <a:cs typeface="Times New Roman"/>
              </a:rPr>
              <a:t> </a:t>
            </a:r>
            <a:r>
              <a:rPr sz="1800" dirty="0">
                <a:latin typeface="Cambria"/>
                <a:cs typeface="Cambria"/>
              </a:rPr>
              <a:t>'hi',</a:t>
            </a:r>
            <a:r>
              <a:rPr sz="1800" spc="110" dirty="0">
                <a:latin typeface="Times New Roman"/>
                <a:cs typeface="Times New Roman"/>
              </a:rPr>
              <a:t> </a:t>
            </a:r>
            <a:r>
              <a:rPr sz="1800" spc="45" dirty="0">
                <a:latin typeface="Cambria"/>
                <a:cs typeface="Cambria"/>
              </a:rPr>
              <a:t>'Python',</a:t>
            </a:r>
            <a:r>
              <a:rPr sz="1800" spc="70" dirty="0">
                <a:latin typeface="Times New Roman"/>
                <a:cs typeface="Times New Roman"/>
              </a:rPr>
              <a:t> </a:t>
            </a:r>
            <a:r>
              <a:rPr sz="1800" spc="60" dirty="0">
                <a:latin typeface="Cambria"/>
                <a:cs typeface="Cambria"/>
              </a:rPr>
              <a:t>2,</a:t>
            </a:r>
            <a:r>
              <a:rPr sz="1800" spc="125" dirty="0">
                <a:latin typeface="Times New Roman"/>
                <a:cs typeface="Times New Roman"/>
              </a:rPr>
              <a:t> </a:t>
            </a:r>
            <a:r>
              <a:rPr sz="1800" spc="60" dirty="0">
                <a:latin typeface="Cambria"/>
                <a:cs typeface="Cambria"/>
              </a:rPr>
              <a:t>1,</a:t>
            </a:r>
            <a:r>
              <a:rPr sz="1800" spc="125" dirty="0">
                <a:latin typeface="Times New Roman"/>
                <a:cs typeface="Times New Roman"/>
              </a:rPr>
              <a:t> </a:t>
            </a:r>
            <a:r>
              <a:rPr sz="1800" dirty="0">
                <a:latin typeface="Cambria"/>
                <a:cs typeface="Cambria"/>
              </a:rPr>
              <a:t>'hi',</a:t>
            </a:r>
            <a:r>
              <a:rPr sz="1800" spc="90" dirty="0">
                <a:latin typeface="Times New Roman"/>
                <a:cs typeface="Times New Roman"/>
              </a:rPr>
              <a:t> </a:t>
            </a:r>
            <a:r>
              <a:rPr sz="1800" spc="45" dirty="0">
                <a:latin typeface="Cambria"/>
                <a:cs typeface="Cambria"/>
              </a:rPr>
              <a:t>'Python',</a:t>
            </a:r>
            <a:r>
              <a:rPr sz="1800" spc="95" dirty="0">
                <a:latin typeface="Times New Roman"/>
                <a:cs typeface="Times New Roman"/>
              </a:rPr>
              <a:t> </a:t>
            </a:r>
            <a:r>
              <a:rPr sz="1800" spc="-25" dirty="0">
                <a:latin typeface="Cambria"/>
                <a:cs typeface="Cambria"/>
              </a:rPr>
              <a:t>2]</a:t>
            </a:r>
            <a:endParaRPr sz="1800">
              <a:latin typeface="Cambria"/>
              <a:cs typeface="Cambria"/>
            </a:endParaRPr>
          </a:p>
          <a:p>
            <a:pPr marL="76200">
              <a:lnSpc>
                <a:spcPct val="100000"/>
              </a:lnSpc>
            </a:pPr>
            <a:r>
              <a:rPr sz="1800" dirty="0">
                <a:latin typeface="Cambria"/>
                <a:cs typeface="Cambria"/>
              </a:rPr>
              <a:t>[1,</a:t>
            </a:r>
            <a:r>
              <a:rPr sz="1800" spc="110" dirty="0">
                <a:latin typeface="Times New Roman"/>
                <a:cs typeface="Times New Roman"/>
              </a:rPr>
              <a:t> </a:t>
            </a:r>
            <a:r>
              <a:rPr sz="1800" dirty="0">
                <a:latin typeface="Cambria"/>
                <a:cs typeface="Cambria"/>
              </a:rPr>
              <a:t>'hi',</a:t>
            </a:r>
            <a:r>
              <a:rPr sz="1800" spc="110" dirty="0">
                <a:latin typeface="Times New Roman"/>
                <a:cs typeface="Times New Roman"/>
              </a:rPr>
              <a:t> </a:t>
            </a:r>
            <a:r>
              <a:rPr sz="1800" spc="45" dirty="0">
                <a:latin typeface="Cambria"/>
                <a:cs typeface="Cambria"/>
              </a:rPr>
              <a:t>'Python',</a:t>
            </a:r>
            <a:r>
              <a:rPr sz="1800" spc="70" dirty="0">
                <a:latin typeface="Times New Roman"/>
                <a:cs typeface="Times New Roman"/>
              </a:rPr>
              <a:t> </a:t>
            </a:r>
            <a:r>
              <a:rPr sz="1800" spc="60" dirty="0">
                <a:latin typeface="Cambria"/>
                <a:cs typeface="Cambria"/>
              </a:rPr>
              <a:t>2,</a:t>
            </a:r>
            <a:r>
              <a:rPr sz="1800" spc="125" dirty="0">
                <a:latin typeface="Times New Roman"/>
                <a:cs typeface="Times New Roman"/>
              </a:rPr>
              <a:t> </a:t>
            </a:r>
            <a:r>
              <a:rPr sz="1800" spc="60" dirty="0">
                <a:latin typeface="Cambria"/>
                <a:cs typeface="Cambria"/>
              </a:rPr>
              <a:t>1,</a:t>
            </a:r>
            <a:r>
              <a:rPr sz="1800" spc="125" dirty="0">
                <a:latin typeface="Times New Roman"/>
                <a:cs typeface="Times New Roman"/>
              </a:rPr>
              <a:t> </a:t>
            </a:r>
            <a:r>
              <a:rPr sz="1800" dirty="0">
                <a:latin typeface="Cambria"/>
                <a:cs typeface="Cambria"/>
              </a:rPr>
              <a:t>'hi',</a:t>
            </a:r>
            <a:r>
              <a:rPr sz="1800" spc="90" dirty="0">
                <a:latin typeface="Times New Roman"/>
                <a:cs typeface="Times New Roman"/>
              </a:rPr>
              <a:t> </a:t>
            </a:r>
            <a:r>
              <a:rPr sz="1800" spc="45" dirty="0">
                <a:latin typeface="Cambria"/>
                <a:cs typeface="Cambria"/>
              </a:rPr>
              <a:t>'Python',</a:t>
            </a:r>
            <a:r>
              <a:rPr sz="1800" spc="95" dirty="0">
                <a:latin typeface="Times New Roman"/>
                <a:cs typeface="Times New Roman"/>
              </a:rPr>
              <a:t> </a:t>
            </a:r>
            <a:r>
              <a:rPr sz="1800" spc="35" dirty="0">
                <a:latin typeface="Cambria"/>
                <a:cs typeface="Cambria"/>
              </a:rPr>
              <a:t>2,</a:t>
            </a:r>
            <a:endParaRPr sz="1800">
              <a:latin typeface="Cambria"/>
              <a:cs typeface="Cambria"/>
            </a:endParaRPr>
          </a:p>
          <a:p>
            <a:pPr marL="12700">
              <a:lnSpc>
                <a:spcPct val="100000"/>
              </a:lnSpc>
            </a:pPr>
            <a:r>
              <a:rPr sz="1800" spc="55" dirty="0">
                <a:latin typeface="Cambria"/>
                <a:cs typeface="Cambria"/>
              </a:rPr>
              <a:t>1,</a:t>
            </a:r>
            <a:r>
              <a:rPr sz="1800" spc="120" dirty="0">
                <a:latin typeface="Times New Roman"/>
                <a:cs typeface="Times New Roman"/>
              </a:rPr>
              <a:t> </a:t>
            </a:r>
            <a:r>
              <a:rPr sz="1800" dirty="0">
                <a:latin typeface="Cambria"/>
                <a:cs typeface="Cambria"/>
              </a:rPr>
              <a:t>'hi',</a:t>
            </a:r>
            <a:r>
              <a:rPr sz="1800" spc="80" dirty="0">
                <a:latin typeface="Times New Roman"/>
                <a:cs typeface="Times New Roman"/>
              </a:rPr>
              <a:t> </a:t>
            </a:r>
            <a:r>
              <a:rPr sz="1800" spc="50" dirty="0">
                <a:latin typeface="Cambria"/>
                <a:cs typeface="Cambria"/>
              </a:rPr>
              <a:t>'Python',</a:t>
            </a:r>
            <a:r>
              <a:rPr sz="1800" spc="85" dirty="0">
                <a:latin typeface="Times New Roman"/>
                <a:cs typeface="Times New Roman"/>
              </a:rPr>
              <a:t> </a:t>
            </a:r>
            <a:r>
              <a:rPr sz="1800" spc="-25" dirty="0">
                <a:latin typeface="Cambria"/>
                <a:cs typeface="Cambria"/>
              </a:rPr>
              <a:t>2]</a:t>
            </a:r>
            <a:endParaRPr sz="1800">
              <a:latin typeface="Cambria"/>
              <a:cs typeface="Cambria"/>
            </a:endParaRPr>
          </a:p>
        </p:txBody>
      </p:sp>
      <p:sp>
        <p:nvSpPr>
          <p:cNvPr id="12" name="object 12"/>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221233" rIns="0" bIns="0" rtlCol="0">
            <a:spAutoFit/>
          </a:bodyPr>
          <a:lstStyle/>
          <a:p>
            <a:pPr marL="12700">
              <a:lnSpc>
                <a:spcPct val="100000"/>
              </a:lnSpc>
              <a:spcBef>
                <a:spcPts val="100"/>
              </a:spcBef>
            </a:pPr>
            <a:r>
              <a:rPr sz="3000" b="0" cap="small" spc="100" dirty="0">
                <a:solidFill>
                  <a:srgbClr val="565F6C"/>
                </a:solidFill>
                <a:latin typeface="Cambria"/>
                <a:cs typeface="Cambria"/>
              </a:rPr>
              <a:t>4.</a:t>
            </a:r>
            <a:r>
              <a:rPr sz="3000" b="0" spc="85" dirty="0">
                <a:solidFill>
                  <a:srgbClr val="565F6C"/>
                </a:solidFill>
                <a:latin typeface="Times New Roman"/>
                <a:cs typeface="Times New Roman"/>
              </a:rPr>
              <a:t> </a:t>
            </a:r>
            <a:r>
              <a:rPr sz="3000" b="0" cap="small" spc="240" dirty="0">
                <a:solidFill>
                  <a:srgbClr val="565F6C"/>
                </a:solidFill>
                <a:latin typeface="Cambria"/>
                <a:cs typeface="Cambria"/>
              </a:rPr>
              <a:t>Tuple</a:t>
            </a:r>
            <a:endParaRPr sz="3000">
              <a:latin typeface="Cambria"/>
              <a:cs typeface="Cambria"/>
            </a:endParaRPr>
          </a:p>
        </p:txBody>
      </p:sp>
      <p:sp>
        <p:nvSpPr>
          <p:cNvPr id="9" name="object 9"/>
          <p:cNvSpPr txBox="1"/>
          <p:nvPr/>
        </p:nvSpPr>
        <p:spPr>
          <a:xfrm>
            <a:off x="535940" y="658109"/>
            <a:ext cx="8169909" cy="1625600"/>
          </a:xfrm>
          <a:prstGeom prst="rect">
            <a:avLst/>
          </a:prstGeom>
        </p:spPr>
        <p:txBody>
          <a:bodyPr vert="horz" wrap="square" lIns="0" tIns="68580" rIns="0" bIns="0" rtlCol="0">
            <a:spAutoFit/>
          </a:bodyPr>
          <a:lstStyle/>
          <a:p>
            <a:pPr marL="287020" marR="388620" indent="-274955" algn="just">
              <a:lnSpc>
                <a:spcPts val="1820"/>
              </a:lnSpc>
              <a:spcBef>
                <a:spcPts val="540"/>
              </a:spcBef>
              <a:buClr>
                <a:srgbClr val="FE8537"/>
              </a:buClr>
              <a:buSzPct val="68421"/>
              <a:buFont typeface="Wingdings"/>
              <a:buChar char=""/>
              <a:tabLst>
                <a:tab pos="287020" algn="l"/>
              </a:tabLst>
            </a:pPr>
            <a:r>
              <a:rPr sz="1900" spc="125" dirty="0">
                <a:latin typeface="Cambria"/>
                <a:cs typeface="Cambria"/>
              </a:rPr>
              <a:t>In</a:t>
            </a:r>
            <a:r>
              <a:rPr sz="1900" spc="70" dirty="0">
                <a:latin typeface="Times New Roman"/>
                <a:cs typeface="Times New Roman"/>
              </a:rPr>
              <a:t> </a:t>
            </a:r>
            <a:r>
              <a:rPr sz="1900" spc="85" dirty="0">
                <a:latin typeface="Cambria"/>
                <a:cs typeface="Cambria"/>
              </a:rPr>
              <a:t>many</a:t>
            </a:r>
            <a:r>
              <a:rPr sz="1900" spc="85" dirty="0">
                <a:latin typeface="Times New Roman"/>
                <a:cs typeface="Times New Roman"/>
              </a:rPr>
              <a:t> </a:t>
            </a:r>
            <a:r>
              <a:rPr sz="1900" spc="70" dirty="0">
                <a:latin typeface="Cambria"/>
                <a:cs typeface="Cambria"/>
              </a:rPr>
              <a:t>ways,</a:t>
            </a:r>
            <a:r>
              <a:rPr sz="1900" spc="85" dirty="0">
                <a:latin typeface="Times New Roman"/>
                <a:cs typeface="Times New Roman"/>
              </a:rPr>
              <a:t> </a:t>
            </a:r>
            <a:r>
              <a:rPr sz="1900" spc="120" dirty="0">
                <a:latin typeface="Cambria"/>
                <a:cs typeface="Cambria"/>
              </a:rPr>
              <a:t>a</a:t>
            </a:r>
            <a:r>
              <a:rPr sz="1900" spc="80" dirty="0">
                <a:latin typeface="Times New Roman"/>
                <a:cs typeface="Times New Roman"/>
              </a:rPr>
              <a:t> </a:t>
            </a:r>
            <a:r>
              <a:rPr sz="1900" spc="60" dirty="0">
                <a:latin typeface="Cambria"/>
                <a:cs typeface="Cambria"/>
              </a:rPr>
              <a:t>tuple</a:t>
            </a:r>
            <a:r>
              <a:rPr sz="1900" spc="80" dirty="0">
                <a:latin typeface="Times New Roman"/>
                <a:cs typeface="Times New Roman"/>
              </a:rPr>
              <a:t> </a:t>
            </a:r>
            <a:r>
              <a:rPr sz="1900" spc="65" dirty="0">
                <a:latin typeface="Cambria"/>
                <a:cs typeface="Cambria"/>
              </a:rPr>
              <a:t>is</a:t>
            </a:r>
            <a:r>
              <a:rPr sz="1900" spc="70" dirty="0">
                <a:latin typeface="Times New Roman"/>
                <a:cs typeface="Times New Roman"/>
              </a:rPr>
              <a:t> </a:t>
            </a:r>
            <a:r>
              <a:rPr sz="1900" spc="70" dirty="0">
                <a:latin typeface="Cambria"/>
                <a:cs typeface="Cambria"/>
              </a:rPr>
              <a:t>like</a:t>
            </a:r>
            <a:r>
              <a:rPr sz="1900" spc="60" dirty="0">
                <a:latin typeface="Times New Roman"/>
                <a:cs typeface="Times New Roman"/>
              </a:rPr>
              <a:t> </a:t>
            </a:r>
            <a:r>
              <a:rPr sz="1900" spc="120" dirty="0">
                <a:latin typeface="Cambria"/>
                <a:cs typeface="Cambria"/>
              </a:rPr>
              <a:t>a</a:t>
            </a:r>
            <a:r>
              <a:rPr sz="1900" spc="85" dirty="0">
                <a:latin typeface="Times New Roman"/>
                <a:cs typeface="Times New Roman"/>
              </a:rPr>
              <a:t> </a:t>
            </a:r>
            <a:r>
              <a:rPr sz="1900" spc="90" dirty="0">
                <a:latin typeface="Cambria"/>
                <a:cs typeface="Cambria"/>
              </a:rPr>
              <a:t>list.</a:t>
            </a:r>
            <a:r>
              <a:rPr sz="1900" spc="65" dirty="0">
                <a:latin typeface="Times New Roman"/>
                <a:cs typeface="Times New Roman"/>
              </a:rPr>
              <a:t> </a:t>
            </a:r>
            <a:r>
              <a:rPr sz="1900" spc="80" dirty="0">
                <a:latin typeface="Cambria"/>
                <a:cs typeface="Cambria"/>
              </a:rPr>
              <a:t>Tuples,</a:t>
            </a:r>
            <a:r>
              <a:rPr sz="1900" spc="70" dirty="0">
                <a:latin typeface="Times New Roman"/>
                <a:cs typeface="Times New Roman"/>
              </a:rPr>
              <a:t> </a:t>
            </a:r>
            <a:r>
              <a:rPr sz="1900" spc="70" dirty="0">
                <a:latin typeface="Cambria"/>
                <a:cs typeface="Cambria"/>
              </a:rPr>
              <a:t>like</a:t>
            </a:r>
            <a:r>
              <a:rPr sz="1900" spc="60" dirty="0">
                <a:latin typeface="Times New Roman"/>
                <a:cs typeface="Times New Roman"/>
              </a:rPr>
              <a:t> </a:t>
            </a:r>
            <a:r>
              <a:rPr sz="1900" spc="85" dirty="0">
                <a:latin typeface="Cambria"/>
                <a:cs typeface="Cambria"/>
              </a:rPr>
              <a:t>lists,</a:t>
            </a:r>
            <a:r>
              <a:rPr sz="1900" spc="70" dirty="0">
                <a:latin typeface="Times New Roman"/>
                <a:cs typeface="Times New Roman"/>
              </a:rPr>
              <a:t> </a:t>
            </a:r>
            <a:r>
              <a:rPr sz="1900" dirty="0">
                <a:latin typeface="Cambria"/>
                <a:cs typeface="Cambria"/>
              </a:rPr>
              <a:t>also</a:t>
            </a:r>
            <a:r>
              <a:rPr sz="1900" spc="85" dirty="0">
                <a:latin typeface="Times New Roman"/>
                <a:cs typeface="Times New Roman"/>
              </a:rPr>
              <a:t> </a:t>
            </a:r>
            <a:r>
              <a:rPr sz="1900" spc="60" dirty="0">
                <a:latin typeface="Cambria"/>
                <a:cs typeface="Cambria"/>
              </a:rPr>
              <a:t>contain</a:t>
            </a:r>
            <a:r>
              <a:rPr sz="1900" spc="75" dirty="0">
                <a:latin typeface="Times New Roman"/>
                <a:cs typeface="Times New Roman"/>
              </a:rPr>
              <a:t> </a:t>
            </a:r>
            <a:r>
              <a:rPr sz="1900" spc="70" dirty="0">
                <a:latin typeface="Cambria"/>
                <a:cs typeface="Cambria"/>
              </a:rPr>
              <a:t>a</a:t>
            </a:r>
            <a:r>
              <a:rPr sz="1900" spc="70" dirty="0">
                <a:latin typeface="Times New Roman"/>
                <a:cs typeface="Times New Roman"/>
              </a:rPr>
              <a:t> </a:t>
            </a:r>
            <a:r>
              <a:rPr sz="1900" dirty="0">
                <a:latin typeface="Cambria"/>
                <a:cs typeface="Cambria"/>
              </a:rPr>
              <a:t>collection</a:t>
            </a:r>
            <a:r>
              <a:rPr sz="1900" spc="120" dirty="0">
                <a:latin typeface="Times New Roman"/>
                <a:cs typeface="Times New Roman"/>
              </a:rPr>
              <a:t> </a:t>
            </a:r>
            <a:r>
              <a:rPr sz="1900" dirty="0">
                <a:latin typeface="Cambria"/>
                <a:cs typeface="Cambria"/>
              </a:rPr>
              <a:t>of</a:t>
            </a:r>
            <a:r>
              <a:rPr sz="1900" spc="130" dirty="0">
                <a:latin typeface="Times New Roman"/>
                <a:cs typeface="Times New Roman"/>
              </a:rPr>
              <a:t> </a:t>
            </a:r>
            <a:r>
              <a:rPr sz="1900" spc="65" dirty="0">
                <a:latin typeface="Cambria"/>
                <a:cs typeface="Cambria"/>
              </a:rPr>
              <a:t>items</a:t>
            </a:r>
            <a:r>
              <a:rPr sz="1900" spc="130" dirty="0">
                <a:latin typeface="Times New Roman"/>
                <a:cs typeface="Times New Roman"/>
              </a:rPr>
              <a:t> </a:t>
            </a:r>
            <a:r>
              <a:rPr sz="1900" dirty="0">
                <a:latin typeface="Cambria"/>
                <a:cs typeface="Cambria"/>
              </a:rPr>
              <a:t>from</a:t>
            </a:r>
            <a:r>
              <a:rPr sz="1900" spc="130" dirty="0">
                <a:latin typeface="Times New Roman"/>
                <a:cs typeface="Times New Roman"/>
              </a:rPr>
              <a:t> </a:t>
            </a:r>
            <a:r>
              <a:rPr sz="1900" spc="55" dirty="0">
                <a:latin typeface="Cambria"/>
                <a:cs typeface="Cambria"/>
              </a:rPr>
              <a:t>various</a:t>
            </a:r>
            <a:r>
              <a:rPr sz="1900" spc="125" dirty="0">
                <a:latin typeface="Times New Roman"/>
                <a:cs typeface="Times New Roman"/>
              </a:rPr>
              <a:t> </a:t>
            </a:r>
            <a:r>
              <a:rPr sz="1900" spc="90" dirty="0">
                <a:latin typeface="Cambria"/>
                <a:cs typeface="Cambria"/>
              </a:rPr>
              <a:t>data</a:t>
            </a:r>
            <a:r>
              <a:rPr sz="1900" spc="130" dirty="0">
                <a:latin typeface="Times New Roman"/>
                <a:cs typeface="Times New Roman"/>
              </a:rPr>
              <a:t> </a:t>
            </a:r>
            <a:r>
              <a:rPr sz="1900" spc="60" dirty="0">
                <a:latin typeface="Cambria"/>
                <a:cs typeface="Cambria"/>
              </a:rPr>
              <a:t>types.</a:t>
            </a:r>
            <a:r>
              <a:rPr sz="1900" spc="125" dirty="0">
                <a:latin typeface="Times New Roman"/>
                <a:cs typeface="Times New Roman"/>
              </a:rPr>
              <a:t> </a:t>
            </a:r>
            <a:r>
              <a:rPr sz="1900" spc="175" dirty="0">
                <a:latin typeface="Cambria"/>
                <a:cs typeface="Cambria"/>
              </a:rPr>
              <a:t>A</a:t>
            </a:r>
            <a:r>
              <a:rPr sz="1900" spc="120" dirty="0">
                <a:latin typeface="Times New Roman"/>
                <a:cs typeface="Times New Roman"/>
              </a:rPr>
              <a:t> </a:t>
            </a:r>
            <a:r>
              <a:rPr sz="1900" spc="65" dirty="0">
                <a:latin typeface="Cambria"/>
                <a:cs typeface="Cambria"/>
              </a:rPr>
              <a:t>parenthetical</a:t>
            </a:r>
            <a:r>
              <a:rPr sz="1900" spc="135" dirty="0">
                <a:latin typeface="Times New Roman"/>
                <a:cs typeface="Times New Roman"/>
              </a:rPr>
              <a:t> </a:t>
            </a:r>
            <a:r>
              <a:rPr sz="1900" dirty="0">
                <a:latin typeface="Cambria"/>
                <a:cs typeface="Cambria"/>
              </a:rPr>
              <a:t>space</a:t>
            </a:r>
            <a:r>
              <a:rPr sz="1900" spc="125" dirty="0">
                <a:latin typeface="Times New Roman"/>
                <a:cs typeface="Times New Roman"/>
              </a:rPr>
              <a:t> </a:t>
            </a:r>
            <a:r>
              <a:rPr sz="1900" spc="-25" dirty="0">
                <a:latin typeface="Cambria"/>
                <a:cs typeface="Cambria"/>
              </a:rPr>
              <a:t>()</a:t>
            </a:r>
            <a:r>
              <a:rPr sz="1900" spc="-25" dirty="0">
                <a:latin typeface="Times New Roman"/>
                <a:cs typeface="Times New Roman"/>
              </a:rPr>
              <a:t> </a:t>
            </a:r>
            <a:r>
              <a:rPr sz="1900" spc="60" dirty="0">
                <a:latin typeface="Cambria"/>
                <a:cs typeface="Cambria"/>
              </a:rPr>
              <a:t>separates</a:t>
            </a:r>
            <a:r>
              <a:rPr sz="1900" spc="135" dirty="0">
                <a:latin typeface="Times New Roman"/>
                <a:cs typeface="Times New Roman"/>
              </a:rPr>
              <a:t> </a:t>
            </a:r>
            <a:r>
              <a:rPr sz="1900" spc="65" dirty="0">
                <a:latin typeface="Cambria"/>
                <a:cs typeface="Cambria"/>
              </a:rPr>
              <a:t>the</a:t>
            </a:r>
            <a:r>
              <a:rPr sz="1900" spc="130" dirty="0">
                <a:latin typeface="Times New Roman"/>
                <a:cs typeface="Times New Roman"/>
              </a:rPr>
              <a:t> </a:t>
            </a:r>
            <a:r>
              <a:rPr sz="1900" spc="45" dirty="0">
                <a:latin typeface="Cambria"/>
                <a:cs typeface="Cambria"/>
              </a:rPr>
              <a:t>tuple's</a:t>
            </a:r>
            <a:r>
              <a:rPr sz="1900" spc="125" dirty="0">
                <a:latin typeface="Times New Roman"/>
                <a:cs typeface="Times New Roman"/>
              </a:rPr>
              <a:t> </a:t>
            </a:r>
            <a:r>
              <a:rPr sz="1900" dirty="0">
                <a:latin typeface="Cambria"/>
                <a:cs typeface="Cambria"/>
              </a:rPr>
              <a:t>components</a:t>
            </a:r>
            <a:r>
              <a:rPr sz="1900" spc="145" dirty="0">
                <a:latin typeface="Times New Roman"/>
                <a:cs typeface="Times New Roman"/>
              </a:rPr>
              <a:t> </a:t>
            </a:r>
            <a:r>
              <a:rPr sz="1900" dirty="0">
                <a:latin typeface="Cambria"/>
                <a:cs typeface="Cambria"/>
              </a:rPr>
              <a:t>from</a:t>
            </a:r>
            <a:r>
              <a:rPr sz="1900" spc="130" dirty="0">
                <a:latin typeface="Times New Roman"/>
                <a:cs typeface="Times New Roman"/>
              </a:rPr>
              <a:t> </a:t>
            </a:r>
            <a:r>
              <a:rPr sz="1900" dirty="0">
                <a:latin typeface="Cambria"/>
                <a:cs typeface="Cambria"/>
              </a:rPr>
              <a:t>one</a:t>
            </a:r>
            <a:r>
              <a:rPr sz="1900" spc="130" dirty="0">
                <a:latin typeface="Times New Roman"/>
                <a:cs typeface="Times New Roman"/>
              </a:rPr>
              <a:t> </a:t>
            </a:r>
            <a:r>
              <a:rPr sz="1900" spc="55" dirty="0">
                <a:latin typeface="Cambria"/>
                <a:cs typeface="Cambria"/>
              </a:rPr>
              <a:t>another.</a:t>
            </a:r>
            <a:endParaRPr sz="1900">
              <a:latin typeface="Cambria"/>
              <a:cs typeface="Cambria"/>
            </a:endParaRPr>
          </a:p>
          <a:p>
            <a:pPr marL="287020" indent="-274320" algn="just">
              <a:lnSpc>
                <a:spcPts val="2050"/>
              </a:lnSpc>
              <a:spcBef>
                <a:spcPts val="165"/>
              </a:spcBef>
              <a:buClr>
                <a:srgbClr val="FE8537"/>
              </a:buClr>
              <a:buSzPct val="68421"/>
              <a:buFont typeface="Wingdings"/>
              <a:buChar char=""/>
              <a:tabLst>
                <a:tab pos="287020" algn="l"/>
              </a:tabLst>
            </a:pPr>
            <a:r>
              <a:rPr sz="1900" spc="75" dirty="0">
                <a:latin typeface="Cambria"/>
                <a:cs typeface="Cambria"/>
              </a:rPr>
              <a:t>Because</a:t>
            </a:r>
            <a:r>
              <a:rPr sz="1900" spc="80" dirty="0">
                <a:latin typeface="Times New Roman"/>
                <a:cs typeface="Times New Roman"/>
              </a:rPr>
              <a:t> </a:t>
            </a:r>
            <a:r>
              <a:rPr sz="1900" dirty="0">
                <a:latin typeface="Cambria"/>
                <a:cs typeface="Cambria"/>
              </a:rPr>
              <a:t>we</a:t>
            </a:r>
            <a:r>
              <a:rPr sz="1900" spc="70" dirty="0">
                <a:latin typeface="Times New Roman"/>
                <a:cs typeface="Times New Roman"/>
              </a:rPr>
              <a:t> </a:t>
            </a:r>
            <a:r>
              <a:rPr sz="1900" spc="50" dirty="0">
                <a:latin typeface="Cambria"/>
                <a:cs typeface="Cambria"/>
              </a:rPr>
              <a:t>cannot</a:t>
            </a:r>
            <a:r>
              <a:rPr sz="1900" spc="65" dirty="0">
                <a:latin typeface="Times New Roman"/>
                <a:cs typeface="Times New Roman"/>
              </a:rPr>
              <a:t> </a:t>
            </a:r>
            <a:r>
              <a:rPr sz="1900" spc="75" dirty="0">
                <a:latin typeface="Cambria"/>
                <a:cs typeface="Cambria"/>
              </a:rPr>
              <a:t>alter</a:t>
            </a:r>
            <a:r>
              <a:rPr sz="1900" spc="80" dirty="0">
                <a:latin typeface="Times New Roman"/>
                <a:cs typeface="Times New Roman"/>
              </a:rPr>
              <a:t> </a:t>
            </a:r>
            <a:r>
              <a:rPr sz="1900" spc="65" dirty="0">
                <a:latin typeface="Cambria"/>
                <a:cs typeface="Cambria"/>
              </a:rPr>
              <a:t>the</a:t>
            </a:r>
            <a:r>
              <a:rPr sz="1900" spc="70" dirty="0">
                <a:latin typeface="Times New Roman"/>
                <a:cs typeface="Times New Roman"/>
              </a:rPr>
              <a:t> </a:t>
            </a:r>
            <a:r>
              <a:rPr sz="1900" dirty="0">
                <a:latin typeface="Cambria"/>
                <a:cs typeface="Cambria"/>
              </a:rPr>
              <a:t>size</a:t>
            </a:r>
            <a:r>
              <a:rPr sz="1900" spc="65" dirty="0">
                <a:latin typeface="Times New Roman"/>
                <a:cs typeface="Times New Roman"/>
              </a:rPr>
              <a:t> </a:t>
            </a:r>
            <a:r>
              <a:rPr sz="1900" dirty="0">
                <a:latin typeface="Cambria"/>
                <a:cs typeface="Cambria"/>
              </a:rPr>
              <a:t>or</a:t>
            </a:r>
            <a:r>
              <a:rPr sz="1900" spc="70" dirty="0">
                <a:latin typeface="Times New Roman"/>
                <a:cs typeface="Times New Roman"/>
              </a:rPr>
              <a:t> </a:t>
            </a:r>
            <a:r>
              <a:rPr sz="1900" spc="75" dirty="0">
                <a:latin typeface="Cambria"/>
                <a:cs typeface="Cambria"/>
              </a:rPr>
              <a:t>value</a:t>
            </a:r>
            <a:r>
              <a:rPr sz="1900" spc="70" dirty="0">
                <a:latin typeface="Times New Roman"/>
                <a:cs typeface="Times New Roman"/>
              </a:rPr>
              <a:t> </a:t>
            </a:r>
            <a:r>
              <a:rPr sz="1900" dirty="0">
                <a:latin typeface="Cambria"/>
                <a:cs typeface="Cambria"/>
              </a:rPr>
              <a:t>of</a:t>
            </a:r>
            <a:r>
              <a:rPr sz="1900" spc="70" dirty="0">
                <a:latin typeface="Times New Roman"/>
                <a:cs typeface="Times New Roman"/>
              </a:rPr>
              <a:t> </a:t>
            </a:r>
            <a:r>
              <a:rPr sz="1900" spc="65" dirty="0">
                <a:latin typeface="Cambria"/>
                <a:cs typeface="Cambria"/>
              </a:rPr>
              <a:t>the</a:t>
            </a:r>
            <a:r>
              <a:rPr sz="1900" spc="85" dirty="0">
                <a:latin typeface="Times New Roman"/>
                <a:cs typeface="Times New Roman"/>
              </a:rPr>
              <a:t> </a:t>
            </a:r>
            <a:r>
              <a:rPr sz="1900" spc="65" dirty="0">
                <a:latin typeface="Cambria"/>
                <a:cs typeface="Cambria"/>
              </a:rPr>
              <a:t>items</a:t>
            </a:r>
            <a:r>
              <a:rPr sz="1900" spc="75" dirty="0">
                <a:latin typeface="Times New Roman"/>
                <a:cs typeface="Times New Roman"/>
              </a:rPr>
              <a:t> </a:t>
            </a:r>
            <a:r>
              <a:rPr sz="1900" spc="75" dirty="0">
                <a:latin typeface="Cambria"/>
                <a:cs typeface="Cambria"/>
              </a:rPr>
              <a:t>in</a:t>
            </a:r>
            <a:r>
              <a:rPr sz="1900" spc="65" dirty="0">
                <a:latin typeface="Times New Roman"/>
                <a:cs typeface="Times New Roman"/>
              </a:rPr>
              <a:t> </a:t>
            </a:r>
            <a:r>
              <a:rPr sz="1900" spc="120" dirty="0">
                <a:latin typeface="Cambria"/>
                <a:cs typeface="Cambria"/>
              </a:rPr>
              <a:t>a</a:t>
            </a:r>
            <a:r>
              <a:rPr sz="1900" spc="110" dirty="0">
                <a:latin typeface="Times New Roman"/>
                <a:cs typeface="Times New Roman"/>
              </a:rPr>
              <a:t> </a:t>
            </a:r>
            <a:r>
              <a:rPr sz="1900" spc="70" dirty="0">
                <a:latin typeface="Cambria"/>
                <a:cs typeface="Cambria"/>
              </a:rPr>
              <a:t>tuple,</a:t>
            </a:r>
            <a:r>
              <a:rPr sz="1900" spc="55" dirty="0">
                <a:latin typeface="Times New Roman"/>
                <a:cs typeface="Times New Roman"/>
              </a:rPr>
              <a:t> </a:t>
            </a:r>
            <a:r>
              <a:rPr sz="1900" spc="75" dirty="0">
                <a:latin typeface="Cambria"/>
                <a:cs typeface="Cambria"/>
              </a:rPr>
              <a:t>it</a:t>
            </a:r>
            <a:r>
              <a:rPr sz="1900" spc="70" dirty="0">
                <a:latin typeface="Times New Roman"/>
                <a:cs typeface="Times New Roman"/>
              </a:rPr>
              <a:t> </a:t>
            </a:r>
            <a:r>
              <a:rPr sz="1900" spc="65" dirty="0">
                <a:latin typeface="Cambria"/>
                <a:cs typeface="Cambria"/>
              </a:rPr>
              <a:t>is</a:t>
            </a:r>
            <a:r>
              <a:rPr sz="1900" spc="65" dirty="0">
                <a:latin typeface="Times New Roman"/>
                <a:cs typeface="Times New Roman"/>
              </a:rPr>
              <a:t> </a:t>
            </a:r>
            <a:r>
              <a:rPr sz="1900" spc="70" dirty="0">
                <a:latin typeface="Cambria"/>
                <a:cs typeface="Cambria"/>
              </a:rPr>
              <a:t>a</a:t>
            </a:r>
            <a:endParaRPr sz="1900">
              <a:latin typeface="Cambria"/>
              <a:cs typeface="Cambria"/>
            </a:endParaRPr>
          </a:p>
          <a:p>
            <a:pPr marL="287020" algn="just">
              <a:lnSpc>
                <a:spcPts val="2050"/>
              </a:lnSpc>
            </a:pPr>
            <a:r>
              <a:rPr sz="1900" dirty="0">
                <a:latin typeface="Cambria"/>
                <a:cs typeface="Cambria"/>
              </a:rPr>
              <a:t>read-only</a:t>
            </a:r>
            <a:r>
              <a:rPr sz="1900" spc="220" dirty="0">
                <a:latin typeface="Times New Roman"/>
                <a:cs typeface="Times New Roman"/>
              </a:rPr>
              <a:t> </a:t>
            </a:r>
            <a:r>
              <a:rPr sz="1900" spc="90" dirty="0">
                <a:latin typeface="Cambria"/>
                <a:cs typeface="Cambria"/>
              </a:rPr>
              <a:t>data</a:t>
            </a:r>
            <a:r>
              <a:rPr sz="1900" spc="229" dirty="0">
                <a:latin typeface="Times New Roman"/>
                <a:cs typeface="Times New Roman"/>
              </a:rPr>
              <a:t> </a:t>
            </a:r>
            <a:r>
              <a:rPr sz="1900" spc="55" dirty="0">
                <a:latin typeface="Cambria"/>
                <a:cs typeface="Cambria"/>
              </a:rPr>
              <a:t>structure.</a:t>
            </a:r>
            <a:endParaRPr sz="1900">
              <a:latin typeface="Cambria"/>
              <a:cs typeface="Cambria"/>
            </a:endParaRPr>
          </a:p>
          <a:p>
            <a:pPr marL="286385" indent="-273685" algn="just">
              <a:lnSpc>
                <a:spcPct val="100000"/>
              </a:lnSpc>
              <a:spcBef>
                <a:spcPts val="150"/>
              </a:spcBef>
              <a:buClr>
                <a:srgbClr val="FE8537"/>
              </a:buClr>
              <a:buSzPct val="68421"/>
              <a:buFont typeface="Wingdings"/>
              <a:buChar char=""/>
              <a:tabLst>
                <a:tab pos="286385" algn="l"/>
              </a:tabLst>
            </a:pPr>
            <a:r>
              <a:rPr sz="1900" spc="90" dirty="0">
                <a:latin typeface="Cambria"/>
                <a:cs typeface="Cambria"/>
              </a:rPr>
              <a:t>Example</a:t>
            </a:r>
            <a:endParaRPr sz="1900">
              <a:latin typeface="Cambria"/>
              <a:cs typeface="Cambria"/>
            </a:endParaRPr>
          </a:p>
        </p:txBody>
      </p:sp>
      <p:sp>
        <p:nvSpPr>
          <p:cNvPr id="10" name="object 10"/>
          <p:cNvSpPr txBox="1"/>
          <p:nvPr/>
        </p:nvSpPr>
        <p:spPr>
          <a:xfrm>
            <a:off x="535932" y="2258081"/>
            <a:ext cx="4389120" cy="3719195"/>
          </a:xfrm>
          <a:prstGeom prst="rect">
            <a:avLst/>
          </a:prstGeom>
        </p:spPr>
        <p:txBody>
          <a:bodyPr vert="horz" wrap="square" lIns="0" tIns="12700" rIns="0" bIns="0" rtlCol="0">
            <a:spAutoFit/>
          </a:bodyPr>
          <a:lstStyle/>
          <a:p>
            <a:pPr marL="12700" marR="1775460">
              <a:lnSpc>
                <a:spcPct val="106200"/>
              </a:lnSpc>
              <a:spcBef>
                <a:spcPts val="100"/>
              </a:spcBef>
              <a:tabLst>
                <a:tab pos="431800" algn="l"/>
              </a:tabLst>
            </a:pPr>
            <a:r>
              <a:rPr sz="1900" spc="40" dirty="0">
                <a:latin typeface="Cambria"/>
                <a:cs typeface="Cambria"/>
              </a:rPr>
              <a:t>up</a:t>
            </a:r>
            <a:r>
              <a:rPr sz="1900" dirty="0">
                <a:latin typeface="Times New Roman"/>
                <a:cs typeface="Times New Roman"/>
              </a:rPr>
              <a:t>	</a:t>
            </a:r>
            <a:r>
              <a:rPr sz="1900" spc="90" dirty="0">
                <a:latin typeface="Cambria"/>
                <a:cs typeface="Cambria"/>
              </a:rPr>
              <a:t>=</a:t>
            </a:r>
            <a:r>
              <a:rPr sz="1900" spc="125" dirty="0">
                <a:latin typeface="Times New Roman"/>
                <a:cs typeface="Times New Roman"/>
              </a:rPr>
              <a:t> </a:t>
            </a:r>
            <a:r>
              <a:rPr sz="1900" dirty="0">
                <a:latin typeface="Cambria"/>
                <a:cs typeface="Cambria"/>
              </a:rPr>
              <a:t>("hi",</a:t>
            </a:r>
            <a:r>
              <a:rPr sz="1900" spc="120" dirty="0">
                <a:latin typeface="Times New Roman"/>
                <a:cs typeface="Times New Roman"/>
              </a:rPr>
              <a:t> </a:t>
            </a:r>
            <a:r>
              <a:rPr sz="1900" spc="60" dirty="0">
                <a:latin typeface="Cambria"/>
                <a:cs typeface="Cambria"/>
              </a:rPr>
              <a:t>"Python",</a:t>
            </a:r>
            <a:r>
              <a:rPr sz="1900" spc="135" dirty="0">
                <a:latin typeface="Times New Roman"/>
                <a:cs typeface="Times New Roman"/>
              </a:rPr>
              <a:t> </a:t>
            </a:r>
            <a:r>
              <a:rPr sz="1900" spc="-35" dirty="0">
                <a:latin typeface="Cambria"/>
                <a:cs typeface="Cambria"/>
              </a:rPr>
              <a:t>2)</a:t>
            </a:r>
            <a:r>
              <a:rPr sz="1900" spc="-35" dirty="0">
                <a:latin typeface="Times New Roman"/>
                <a:cs typeface="Times New Roman"/>
              </a:rPr>
              <a:t> </a:t>
            </a:r>
            <a:r>
              <a:rPr sz="1900" dirty="0">
                <a:latin typeface="Cambria"/>
                <a:cs typeface="Cambria"/>
              </a:rPr>
              <a:t>#</a:t>
            </a:r>
            <a:r>
              <a:rPr sz="1900" spc="60" dirty="0">
                <a:latin typeface="Times New Roman"/>
                <a:cs typeface="Times New Roman"/>
              </a:rPr>
              <a:t> </a:t>
            </a:r>
            <a:r>
              <a:rPr sz="1900" spc="95" dirty="0">
                <a:latin typeface="Cambria"/>
                <a:cs typeface="Cambria"/>
              </a:rPr>
              <a:t>Checking</a:t>
            </a:r>
            <a:r>
              <a:rPr sz="1900" spc="75" dirty="0">
                <a:latin typeface="Times New Roman"/>
                <a:cs typeface="Times New Roman"/>
              </a:rPr>
              <a:t> </a:t>
            </a:r>
            <a:r>
              <a:rPr sz="1900" dirty="0">
                <a:latin typeface="Cambria"/>
                <a:cs typeface="Cambria"/>
              </a:rPr>
              <a:t>type</a:t>
            </a:r>
            <a:r>
              <a:rPr sz="1900" spc="75" dirty="0">
                <a:latin typeface="Times New Roman"/>
                <a:cs typeface="Times New Roman"/>
              </a:rPr>
              <a:t> </a:t>
            </a:r>
            <a:r>
              <a:rPr sz="1900" dirty="0">
                <a:latin typeface="Cambria"/>
                <a:cs typeface="Cambria"/>
              </a:rPr>
              <a:t>of</a:t>
            </a:r>
            <a:r>
              <a:rPr sz="1900" spc="75" dirty="0">
                <a:latin typeface="Times New Roman"/>
                <a:cs typeface="Times New Roman"/>
              </a:rPr>
              <a:t> </a:t>
            </a:r>
            <a:r>
              <a:rPr sz="1900" spc="40" dirty="0">
                <a:latin typeface="Cambria"/>
                <a:cs typeface="Cambria"/>
              </a:rPr>
              <a:t>tup</a:t>
            </a:r>
            <a:r>
              <a:rPr sz="1900" spc="40" dirty="0">
                <a:latin typeface="Times New Roman"/>
                <a:cs typeface="Times New Roman"/>
              </a:rPr>
              <a:t> </a:t>
            </a:r>
            <a:r>
              <a:rPr sz="1900" b="1" spc="105" dirty="0">
                <a:latin typeface="Cambria"/>
                <a:cs typeface="Cambria"/>
              </a:rPr>
              <a:t>print</a:t>
            </a:r>
            <a:r>
              <a:rPr sz="1900" spc="75" dirty="0">
                <a:latin typeface="Times New Roman"/>
                <a:cs typeface="Times New Roman"/>
              </a:rPr>
              <a:t> </a:t>
            </a:r>
            <a:r>
              <a:rPr sz="1900" spc="-10" dirty="0">
                <a:latin typeface="Cambria"/>
                <a:cs typeface="Cambria"/>
              </a:rPr>
              <a:t>(type(tup))</a:t>
            </a:r>
            <a:r>
              <a:rPr sz="1900" spc="-10" dirty="0">
                <a:latin typeface="Times New Roman"/>
                <a:cs typeface="Times New Roman"/>
              </a:rPr>
              <a:t> </a:t>
            </a:r>
            <a:r>
              <a:rPr sz="1900" spc="60" dirty="0">
                <a:latin typeface="Cambria"/>
                <a:cs typeface="Cambria"/>
              </a:rPr>
              <a:t>#Printing</a:t>
            </a:r>
            <a:r>
              <a:rPr sz="1900" spc="80" dirty="0">
                <a:latin typeface="Times New Roman"/>
                <a:cs typeface="Times New Roman"/>
              </a:rPr>
              <a:t> </a:t>
            </a:r>
            <a:r>
              <a:rPr sz="1900" spc="65" dirty="0">
                <a:latin typeface="Cambria"/>
                <a:cs typeface="Cambria"/>
              </a:rPr>
              <a:t>the</a:t>
            </a:r>
            <a:r>
              <a:rPr sz="1900" spc="75" dirty="0">
                <a:latin typeface="Times New Roman"/>
                <a:cs typeface="Times New Roman"/>
              </a:rPr>
              <a:t> </a:t>
            </a:r>
            <a:r>
              <a:rPr sz="1900" spc="50" dirty="0">
                <a:latin typeface="Cambria"/>
                <a:cs typeface="Cambria"/>
              </a:rPr>
              <a:t>tuple</a:t>
            </a:r>
            <a:r>
              <a:rPr sz="1900" spc="50" dirty="0">
                <a:latin typeface="Times New Roman"/>
                <a:cs typeface="Times New Roman"/>
              </a:rPr>
              <a:t> </a:t>
            </a:r>
            <a:r>
              <a:rPr sz="1900" b="1" spc="105" dirty="0">
                <a:latin typeface="Cambria"/>
                <a:cs typeface="Cambria"/>
              </a:rPr>
              <a:t>print</a:t>
            </a:r>
            <a:r>
              <a:rPr sz="1900" spc="75" dirty="0">
                <a:latin typeface="Times New Roman"/>
                <a:cs typeface="Times New Roman"/>
              </a:rPr>
              <a:t> </a:t>
            </a:r>
            <a:r>
              <a:rPr sz="1900" spc="-10" dirty="0">
                <a:latin typeface="Cambria"/>
                <a:cs typeface="Cambria"/>
              </a:rPr>
              <a:t>(tup)</a:t>
            </a:r>
            <a:endParaRPr sz="1900">
              <a:latin typeface="Cambria"/>
              <a:cs typeface="Cambria"/>
            </a:endParaRPr>
          </a:p>
          <a:p>
            <a:pPr marL="12700">
              <a:lnSpc>
                <a:spcPct val="100000"/>
              </a:lnSpc>
              <a:spcBef>
                <a:spcPts val="160"/>
              </a:spcBef>
            </a:pPr>
            <a:r>
              <a:rPr sz="1900" dirty="0">
                <a:latin typeface="Cambria"/>
                <a:cs typeface="Cambria"/>
              </a:rPr>
              <a:t>#</a:t>
            </a:r>
            <a:r>
              <a:rPr sz="1900" spc="-10" dirty="0">
                <a:latin typeface="Times New Roman"/>
                <a:cs typeface="Times New Roman"/>
              </a:rPr>
              <a:t> </a:t>
            </a:r>
            <a:r>
              <a:rPr sz="1900" spc="70" dirty="0">
                <a:latin typeface="Cambria"/>
                <a:cs typeface="Cambria"/>
              </a:rPr>
              <a:t>Tuple</a:t>
            </a:r>
            <a:r>
              <a:rPr sz="1900" spc="-5" dirty="0">
                <a:latin typeface="Times New Roman"/>
                <a:cs typeface="Times New Roman"/>
              </a:rPr>
              <a:t> </a:t>
            </a:r>
            <a:r>
              <a:rPr sz="1900" spc="55" dirty="0">
                <a:latin typeface="Cambria"/>
                <a:cs typeface="Cambria"/>
              </a:rPr>
              <a:t>slicing</a:t>
            </a:r>
            <a:endParaRPr sz="1900">
              <a:latin typeface="Cambria"/>
              <a:cs typeface="Cambria"/>
            </a:endParaRPr>
          </a:p>
          <a:p>
            <a:pPr marL="12700">
              <a:lnSpc>
                <a:spcPct val="100000"/>
              </a:lnSpc>
              <a:spcBef>
                <a:spcPts val="130"/>
              </a:spcBef>
            </a:pPr>
            <a:r>
              <a:rPr sz="1900" b="1" spc="105" dirty="0">
                <a:latin typeface="Cambria"/>
                <a:cs typeface="Cambria"/>
              </a:rPr>
              <a:t>print</a:t>
            </a:r>
            <a:r>
              <a:rPr sz="1900" spc="75" dirty="0">
                <a:latin typeface="Times New Roman"/>
                <a:cs typeface="Times New Roman"/>
              </a:rPr>
              <a:t> </a:t>
            </a:r>
            <a:r>
              <a:rPr sz="1900" spc="-10" dirty="0">
                <a:latin typeface="Cambria"/>
                <a:cs typeface="Cambria"/>
              </a:rPr>
              <a:t>(tup[1:])</a:t>
            </a:r>
            <a:endParaRPr sz="1900">
              <a:latin typeface="Cambria"/>
              <a:cs typeface="Cambria"/>
            </a:endParaRPr>
          </a:p>
          <a:p>
            <a:pPr marL="12700">
              <a:lnSpc>
                <a:spcPct val="100000"/>
              </a:lnSpc>
              <a:spcBef>
                <a:spcPts val="145"/>
              </a:spcBef>
            </a:pPr>
            <a:r>
              <a:rPr sz="1900" b="1" spc="105" dirty="0">
                <a:latin typeface="Cambria"/>
                <a:cs typeface="Cambria"/>
              </a:rPr>
              <a:t>print</a:t>
            </a:r>
            <a:r>
              <a:rPr sz="1900" spc="85" dirty="0">
                <a:latin typeface="Times New Roman"/>
                <a:cs typeface="Times New Roman"/>
              </a:rPr>
              <a:t> </a:t>
            </a:r>
            <a:r>
              <a:rPr sz="1900" spc="-10" dirty="0">
                <a:latin typeface="Cambria"/>
                <a:cs typeface="Cambria"/>
              </a:rPr>
              <a:t>(tup[0:1])</a:t>
            </a:r>
            <a:endParaRPr sz="1900">
              <a:latin typeface="Cambria"/>
              <a:cs typeface="Cambria"/>
            </a:endParaRPr>
          </a:p>
          <a:p>
            <a:pPr marL="12700">
              <a:lnSpc>
                <a:spcPct val="100000"/>
              </a:lnSpc>
              <a:spcBef>
                <a:spcPts val="160"/>
              </a:spcBef>
            </a:pPr>
            <a:r>
              <a:rPr sz="1900" dirty="0">
                <a:latin typeface="Cambria"/>
                <a:cs typeface="Cambria"/>
              </a:rPr>
              <a:t>#</a:t>
            </a:r>
            <a:r>
              <a:rPr sz="1900" spc="35" dirty="0">
                <a:latin typeface="Times New Roman"/>
                <a:cs typeface="Times New Roman"/>
              </a:rPr>
              <a:t> </a:t>
            </a:r>
            <a:r>
              <a:rPr sz="1900" spc="70" dirty="0">
                <a:latin typeface="Cambria"/>
                <a:cs typeface="Cambria"/>
              </a:rPr>
              <a:t>Tuple</a:t>
            </a:r>
            <a:r>
              <a:rPr sz="1900" spc="45" dirty="0">
                <a:latin typeface="Times New Roman"/>
                <a:cs typeface="Times New Roman"/>
              </a:rPr>
              <a:t> </a:t>
            </a:r>
            <a:r>
              <a:rPr sz="1900" spc="50" dirty="0">
                <a:latin typeface="Cambria"/>
                <a:cs typeface="Cambria"/>
              </a:rPr>
              <a:t>concatenation</a:t>
            </a:r>
            <a:r>
              <a:rPr sz="1900" spc="65" dirty="0">
                <a:latin typeface="Times New Roman"/>
                <a:cs typeface="Times New Roman"/>
              </a:rPr>
              <a:t> </a:t>
            </a:r>
            <a:r>
              <a:rPr sz="1900" spc="75" dirty="0">
                <a:latin typeface="Cambria"/>
                <a:cs typeface="Cambria"/>
              </a:rPr>
              <a:t>using</a:t>
            </a:r>
            <a:r>
              <a:rPr sz="1900" spc="45" dirty="0">
                <a:latin typeface="Times New Roman"/>
                <a:cs typeface="Times New Roman"/>
              </a:rPr>
              <a:t> </a:t>
            </a:r>
            <a:r>
              <a:rPr sz="1900" spc="90" dirty="0">
                <a:latin typeface="Cambria"/>
                <a:cs typeface="Cambria"/>
              </a:rPr>
              <a:t>+</a:t>
            </a:r>
            <a:r>
              <a:rPr sz="1900" spc="45" dirty="0">
                <a:latin typeface="Times New Roman"/>
                <a:cs typeface="Times New Roman"/>
              </a:rPr>
              <a:t> </a:t>
            </a:r>
            <a:r>
              <a:rPr sz="1900" spc="-10" dirty="0">
                <a:latin typeface="Cambria"/>
                <a:cs typeface="Cambria"/>
              </a:rPr>
              <a:t>operator</a:t>
            </a:r>
            <a:endParaRPr sz="1900">
              <a:latin typeface="Cambria"/>
              <a:cs typeface="Cambria"/>
            </a:endParaRPr>
          </a:p>
          <a:p>
            <a:pPr marL="12700">
              <a:lnSpc>
                <a:spcPct val="100000"/>
              </a:lnSpc>
              <a:spcBef>
                <a:spcPts val="130"/>
              </a:spcBef>
            </a:pPr>
            <a:r>
              <a:rPr sz="1900" b="1" spc="105" dirty="0">
                <a:latin typeface="Cambria"/>
                <a:cs typeface="Cambria"/>
              </a:rPr>
              <a:t>print</a:t>
            </a:r>
            <a:r>
              <a:rPr sz="1900" spc="110" dirty="0">
                <a:latin typeface="Times New Roman"/>
                <a:cs typeface="Times New Roman"/>
              </a:rPr>
              <a:t> </a:t>
            </a:r>
            <a:r>
              <a:rPr sz="1900" dirty="0">
                <a:latin typeface="Cambria"/>
                <a:cs typeface="Cambria"/>
              </a:rPr>
              <a:t>(tup</a:t>
            </a:r>
            <a:r>
              <a:rPr sz="1900" spc="85" dirty="0">
                <a:latin typeface="Times New Roman"/>
                <a:cs typeface="Times New Roman"/>
              </a:rPr>
              <a:t> </a:t>
            </a:r>
            <a:r>
              <a:rPr sz="1900" spc="90" dirty="0">
                <a:latin typeface="Cambria"/>
                <a:cs typeface="Cambria"/>
              </a:rPr>
              <a:t>+</a:t>
            </a:r>
            <a:r>
              <a:rPr sz="1900" spc="95" dirty="0">
                <a:latin typeface="Times New Roman"/>
                <a:cs typeface="Times New Roman"/>
              </a:rPr>
              <a:t> </a:t>
            </a:r>
            <a:r>
              <a:rPr sz="1900" spc="-20" dirty="0">
                <a:latin typeface="Cambria"/>
                <a:cs typeface="Cambria"/>
              </a:rPr>
              <a:t>tup)</a:t>
            </a:r>
            <a:endParaRPr sz="1900">
              <a:latin typeface="Cambria"/>
              <a:cs typeface="Cambria"/>
            </a:endParaRPr>
          </a:p>
          <a:p>
            <a:pPr marL="12700">
              <a:lnSpc>
                <a:spcPct val="100000"/>
              </a:lnSpc>
              <a:spcBef>
                <a:spcPts val="155"/>
              </a:spcBef>
            </a:pPr>
            <a:r>
              <a:rPr sz="1900" dirty="0">
                <a:latin typeface="Cambria"/>
                <a:cs typeface="Cambria"/>
              </a:rPr>
              <a:t>#</a:t>
            </a:r>
            <a:r>
              <a:rPr sz="1900" spc="35" dirty="0">
                <a:latin typeface="Times New Roman"/>
                <a:cs typeface="Times New Roman"/>
              </a:rPr>
              <a:t> </a:t>
            </a:r>
            <a:r>
              <a:rPr sz="1900" spc="70" dirty="0">
                <a:latin typeface="Cambria"/>
                <a:cs typeface="Cambria"/>
              </a:rPr>
              <a:t>Tuple</a:t>
            </a:r>
            <a:r>
              <a:rPr sz="1900" spc="45" dirty="0">
                <a:latin typeface="Times New Roman"/>
                <a:cs typeface="Times New Roman"/>
              </a:rPr>
              <a:t> </a:t>
            </a:r>
            <a:r>
              <a:rPr sz="1900" spc="55" dirty="0">
                <a:latin typeface="Cambria"/>
                <a:cs typeface="Cambria"/>
              </a:rPr>
              <a:t>repatation</a:t>
            </a:r>
            <a:r>
              <a:rPr sz="1900" spc="60" dirty="0">
                <a:latin typeface="Times New Roman"/>
                <a:cs typeface="Times New Roman"/>
              </a:rPr>
              <a:t> </a:t>
            </a:r>
            <a:r>
              <a:rPr sz="1900" spc="75" dirty="0">
                <a:latin typeface="Cambria"/>
                <a:cs typeface="Cambria"/>
              </a:rPr>
              <a:t>using</a:t>
            </a:r>
            <a:r>
              <a:rPr sz="1900" spc="50" dirty="0">
                <a:latin typeface="Times New Roman"/>
                <a:cs typeface="Times New Roman"/>
              </a:rPr>
              <a:t> </a:t>
            </a:r>
            <a:r>
              <a:rPr sz="1900" spc="130" dirty="0">
                <a:latin typeface="Cambria"/>
                <a:cs typeface="Cambria"/>
              </a:rPr>
              <a:t>*</a:t>
            </a:r>
            <a:r>
              <a:rPr sz="1900" spc="40" dirty="0">
                <a:latin typeface="Times New Roman"/>
                <a:cs typeface="Times New Roman"/>
              </a:rPr>
              <a:t> </a:t>
            </a:r>
            <a:r>
              <a:rPr sz="1900" spc="-10" dirty="0">
                <a:latin typeface="Cambria"/>
                <a:cs typeface="Cambria"/>
              </a:rPr>
              <a:t>operator</a:t>
            </a:r>
            <a:endParaRPr sz="1900">
              <a:latin typeface="Cambria"/>
              <a:cs typeface="Cambria"/>
            </a:endParaRPr>
          </a:p>
          <a:p>
            <a:pPr marL="12700">
              <a:lnSpc>
                <a:spcPct val="100000"/>
              </a:lnSpc>
              <a:spcBef>
                <a:spcPts val="130"/>
              </a:spcBef>
            </a:pPr>
            <a:r>
              <a:rPr sz="1900" b="1" spc="105" dirty="0">
                <a:latin typeface="Cambria"/>
                <a:cs typeface="Cambria"/>
              </a:rPr>
              <a:t>print</a:t>
            </a:r>
            <a:r>
              <a:rPr sz="1900" spc="110" dirty="0">
                <a:latin typeface="Times New Roman"/>
                <a:cs typeface="Times New Roman"/>
              </a:rPr>
              <a:t> </a:t>
            </a:r>
            <a:r>
              <a:rPr sz="1900" dirty="0">
                <a:latin typeface="Cambria"/>
                <a:cs typeface="Cambria"/>
              </a:rPr>
              <a:t>(tup</a:t>
            </a:r>
            <a:r>
              <a:rPr sz="1900" spc="80" dirty="0">
                <a:latin typeface="Times New Roman"/>
                <a:cs typeface="Times New Roman"/>
              </a:rPr>
              <a:t> </a:t>
            </a:r>
            <a:r>
              <a:rPr sz="1900" spc="130" dirty="0">
                <a:latin typeface="Cambria"/>
                <a:cs typeface="Cambria"/>
              </a:rPr>
              <a:t>*</a:t>
            </a:r>
            <a:r>
              <a:rPr sz="1900" spc="90" dirty="0">
                <a:latin typeface="Times New Roman"/>
                <a:cs typeface="Times New Roman"/>
              </a:rPr>
              <a:t> </a:t>
            </a:r>
            <a:r>
              <a:rPr sz="1900" spc="-25" dirty="0">
                <a:latin typeface="Cambria"/>
                <a:cs typeface="Cambria"/>
              </a:rPr>
              <a:t>3)</a:t>
            </a:r>
            <a:endParaRPr sz="1900">
              <a:latin typeface="Cambria"/>
              <a:cs typeface="Cambria"/>
            </a:endParaRPr>
          </a:p>
        </p:txBody>
      </p:sp>
      <p:sp>
        <p:nvSpPr>
          <p:cNvPr id="11" name="object 11"/>
          <p:cNvSpPr txBox="1"/>
          <p:nvPr/>
        </p:nvSpPr>
        <p:spPr>
          <a:xfrm>
            <a:off x="535940" y="5952881"/>
            <a:ext cx="5010785" cy="641985"/>
          </a:xfrm>
          <a:prstGeom prst="rect">
            <a:avLst/>
          </a:prstGeom>
        </p:spPr>
        <p:txBody>
          <a:bodyPr vert="horz" wrap="square" lIns="0" tIns="31115" rIns="0" bIns="0" rtlCol="0">
            <a:spAutoFit/>
          </a:bodyPr>
          <a:lstStyle/>
          <a:p>
            <a:pPr marL="12700">
              <a:lnSpc>
                <a:spcPct val="100000"/>
              </a:lnSpc>
              <a:spcBef>
                <a:spcPts val="245"/>
              </a:spcBef>
            </a:pPr>
            <a:r>
              <a:rPr sz="1900" dirty="0">
                <a:latin typeface="Cambria"/>
                <a:cs typeface="Cambria"/>
              </a:rPr>
              <a:t>#</a:t>
            </a:r>
            <a:r>
              <a:rPr sz="1900" spc="60" dirty="0">
                <a:latin typeface="Times New Roman"/>
                <a:cs typeface="Times New Roman"/>
              </a:rPr>
              <a:t> </a:t>
            </a:r>
            <a:r>
              <a:rPr sz="1900" spc="75" dirty="0">
                <a:latin typeface="Cambria"/>
                <a:cs typeface="Cambria"/>
              </a:rPr>
              <a:t>Adding</a:t>
            </a:r>
            <a:r>
              <a:rPr sz="1900" spc="70" dirty="0">
                <a:latin typeface="Times New Roman"/>
                <a:cs typeface="Times New Roman"/>
              </a:rPr>
              <a:t> </a:t>
            </a:r>
            <a:r>
              <a:rPr sz="1900" spc="80" dirty="0">
                <a:latin typeface="Cambria"/>
                <a:cs typeface="Cambria"/>
              </a:rPr>
              <a:t>value</a:t>
            </a:r>
            <a:r>
              <a:rPr sz="1900" spc="70" dirty="0">
                <a:latin typeface="Times New Roman"/>
                <a:cs typeface="Times New Roman"/>
              </a:rPr>
              <a:t> </a:t>
            </a:r>
            <a:r>
              <a:rPr sz="1900" dirty="0">
                <a:latin typeface="Cambria"/>
                <a:cs typeface="Cambria"/>
              </a:rPr>
              <a:t>to</a:t>
            </a:r>
            <a:r>
              <a:rPr sz="1900" spc="65" dirty="0">
                <a:latin typeface="Times New Roman"/>
                <a:cs typeface="Times New Roman"/>
              </a:rPr>
              <a:t> </a:t>
            </a:r>
            <a:r>
              <a:rPr sz="1900" spc="85" dirty="0">
                <a:latin typeface="Cambria"/>
                <a:cs typeface="Cambria"/>
              </a:rPr>
              <a:t>tup.</a:t>
            </a:r>
            <a:r>
              <a:rPr sz="1900" spc="60" dirty="0">
                <a:latin typeface="Times New Roman"/>
                <a:cs typeface="Times New Roman"/>
              </a:rPr>
              <a:t> </a:t>
            </a:r>
            <a:r>
              <a:rPr sz="1900" spc="120" dirty="0">
                <a:latin typeface="Cambria"/>
                <a:cs typeface="Cambria"/>
              </a:rPr>
              <a:t>It</a:t>
            </a:r>
            <a:r>
              <a:rPr sz="1900" spc="70" dirty="0">
                <a:latin typeface="Times New Roman"/>
                <a:cs typeface="Times New Roman"/>
              </a:rPr>
              <a:t> </a:t>
            </a:r>
            <a:r>
              <a:rPr sz="1900" spc="60" dirty="0">
                <a:latin typeface="Cambria"/>
                <a:cs typeface="Cambria"/>
              </a:rPr>
              <a:t>will</a:t>
            </a:r>
            <a:r>
              <a:rPr sz="1900" spc="60" dirty="0">
                <a:latin typeface="Times New Roman"/>
                <a:cs typeface="Times New Roman"/>
              </a:rPr>
              <a:t> </a:t>
            </a:r>
            <a:r>
              <a:rPr sz="1900" dirty="0">
                <a:latin typeface="Cambria"/>
                <a:cs typeface="Cambria"/>
              </a:rPr>
              <a:t>throw</a:t>
            </a:r>
            <a:r>
              <a:rPr sz="1900" spc="60" dirty="0">
                <a:latin typeface="Times New Roman"/>
                <a:cs typeface="Times New Roman"/>
              </a:rPr>
              <a:t> </a:t>
            </a:r>
            <a:r>
              <a:rPr sz="1900" spc="105" dirty="0">
                <a:latin typeface="Cambria"/>
                <a:cs typeface="Cambria"/>
              </a:rPr>
              <a:t>an</a:t>
            </a:r>
            <a:r>
              <a:rPr sz="1900" spc="70" dirty="0">
                <a:latin typeface="Times New Roman"/>
                <a:cs typeface="Times New Roman"/>
              </a:rPr>
              <a:t> </a:t>
            </a:r>
            <a:r>
              <a:rPr sz="1900" spc="-10" dirty="0">
                <a:latin typeface="Cambria"/>
                <a:cs typeface="Cambria"/>
              </a:rPr>
              <a:t>error.</a:t>
            </a:r>
            <a:endParaRPr sz="1900">
              <a:latin typeface="Cambria"/>
              <a:cs typeface="Cambria"/>
            </a:endParaRPr>
          </a:p>
          <a:p>
            <a:pPr marL="12700">
              <a:lnSpc>
                <a:spcPct val="100000"/>
              </a:lnSpc>
              <a:spcBef>
                <a:spcPts val="145"/>
              </a:spcBef>
            </a:pPr>
            <a:r>
              <a:rPr sz="1900" dirty="0">
                <a:latin typeface="Cambria"/>
                <a:cs typeface="Cambria"/>
              </a:rPr>
              <a:t>t[2]</a:t>
            </a:r>
            <a:r>
              <a:rPr sz="1900" spc="85" dirty="0">
                <a:latin typeface="Times New Roman"/>
                <a:cs typeface="Times New Roman"/>
              </a:rPr>
              <a:t> </a:t>
            </a:r>
            <a:r>
              <a:rPr sz="1900" spc="90" dirty="0">
                <a:latin typeface="Cambria"/>
                <a:cs typeface="Cambria"/>
              </a:rPr>
              <a:t>=</a:t>
            </a:r>
            <a:r>
              <a:rPr sz="1900" spc="70" dirty="0">
                <a:latin typeface="Times New Roman"/>
                <a:cs typeface="Times New Roman"/>
              </a:rPr>
              <a:t> </a:t>
            </a:r>
            <a:r>
              <a:rPr sz="1900" spc="-20" dirty="0">
                <a:latin typeface="Cambria"/>
                <a:cs typeface="Cambria"/>
              </a:rPr>
              <a:t>"hi"</a:t>
            </a:r>
            <a:endParaRPr sz="1900">
              <a:latin typeface="Cambria"/>
              <a:cs typeface="Cambria"/>
            </a:endParaRPr>
          </a:p>
        </p:txBody>
      </p:sp>
      <p:sp>
        <p:nvSpPr>
          <p:cNvPr id="12" name="object 12"/>
          <p:cNvSpPr txBox="1"/>
          <p:nvPr/>
        </p:nvSpPr>
        <p:spPr>
          <a:xfrm>
            <a:off x="5108833" y="2238879"/>
            <a:ext cx="3420745" cy="3594100"/>
          </a:xfrm>
          <a:prstGeom prst="rect">
            <a:avLst/>
          </a:prstGeom>
        </p:spPr>
        <p:txBody>
          <a:bodyPr vert="horz" wrap="square" lIns="0" tIns="12700" rIns="0" bIns="0" rtlCol="0">
            <a:spAutoFit/>
          </a:bodyPr>
          <a:lstStyle/>
          <a:p>
            <a:pPr marL="12700">
              <a:lnSpc>
                <a:spcPct val="100000"/>
              </a:lnSpc>
              <a:spcBef>
                <a:spcPts val="100"/>
              </a:spcBef>
            </a:pPr>
            <a:r>
              <a:rPr sz="1800" b="1" spc="165" dirty="0">
                <a:latin typeface="Cambria"/>
                <a:cs typeface="Cambria"/>
              </a:rPr>
              <a:t>Out</a:t>
            </a:r>
            <a:r>
              <a:rPr sz="1800" spc="65" dirty="0">
                <a:latin typeface="Times New Roman"/>
                <a:cs typeface="Times New Roman"/>
              </a:rPr>
              <a:t> </a:t>
            </a:r>
            <a:r>
              <a:rPr sz="1800" b="1" spc="95" dirty="0">
                <a:latin typeface="Cambria"/>
                <a:cs typeface="Cambria"/>
              </a:rPr>
              <a:t>put</a:t>
            </a:r>
            <a:endParaRPr sz="1800">
              <a:latin typeface="Cambria"/>
              <a:cs typeface="Cambria"/>
            </a:endParaRPr>
          </a:p>
          <a:p>
            <a:pPr marL="12700" marR="1715135">
              <a:lnSpc>
                <a:spcPct val="100000"/>
              </a:lnSpc>
              <a:spcBef>
                <a:spcPts val="10"/>
              </a:spcBef>
            </a:pPr>
            <a:r>
              <a:rPr sz="1800" spc="60" dirty="0">
                <a:latin typeface="Cambria"/>
                <a:cs typeface="Cambria"/>
              </a:rPr>
              <a:t>&lt;class</a:t>
            </a:r>
            <a:r>
              <a:rPr sz="1800" spc="70" dirty="0">
                <a:latin typeface="Times New Roman"/>
                <a:cs typeface="Times New Roman"/>
              </a:rPr>
              <a:t> </a:t>
            </a:r>
            <a:r>
              <a:rPr sz="1800" spc="-10" dirty="0">
                <a:latin typeface="Cambria"/>
                <a:cs typeface="Cambria"/>
              </a:rPr>
              <a:t>'tuple'&gt;</a:t>
            </a:r>
            <a:r>
              <a:rPr sz="1800" spc="-10" dirty="0">
                <a:latin typeface="Times New Roman"/>
                <a:cs typeface="Times New Roman"/>
              </a:rPr>
              <a:t> </a:t>
            </a:r>
            <a:r>
              <a:rPr sz="1800" dirty="0">
                <a:latin typeface="Cambria"/>
                <a:cs typeface="Cambria"/>
              </a:rPr>
              <a:t>('hi',</a:t>
            </a:r>
            <a:r>
              <a:rPr sz="1800" spc="65" dirty="0">
                <a:latin typeface="Times New Roman"/>
                <a:cs typeface="Times New Roman"/>
              </a:rPr>
              <a:t> </a:t>
            </a:r>
            <a:r>
              <a:rPr sz="1800" spc="45" dirty="0">
                <a:latin typeface="Cambria"/>
                <a:cs typeface="Cambria"/>
              </a:rPr>
              <a:t>'Python',</a:t>
            </a:r>
            <a:r>
              <a:rPr sz="1800" spc="65" dirty="0">
                <a:latin typeface="Times New Roman"/>
                <a:cs typeface="Times New Roman"/>
              </a:rPr>
              <a:t> </a:t>
            </a:r>
            <a:r>
              <a:rPr sz="1800" spc="-25" dirty="0">
                <a:latin typeface="Cambria"/>
                <a:cs typeface="Cambria"/>
              </a:rPr>
              <a:t>2)</a:t>
            </a:r>
            <a:endParaRPr sz="1800">
              <a:latin typeface="Cambria"/>
              <a:cs typeface="Cambria"/>
            </a:endParaRPr>
          </a:p>
          <a:p>
            <a:pPr marL="12700">
              <a:lnSpc>
                <a:spcPct val="100000"/>
              </a:lnSpc>
              <a:spcBef>
                <a:spcPts val="5"/>
              </a:spcBef>
            </a:pPr>
            <a:r>
              <a:rPr sz="1800" dirty="0">
                <a:latin typeface="Cambria"/>
                <a:cs typeface="Cambria"/>
              </a:rPr>
              <a:t>('Python',</a:t>
            </a:r>
            <a:r>
              <a:rPr sz="1800" spc="370" dirty="0">
                <a:latin typeface="Times New Roman"/>
                <a:cs typeface="Times New Roman"/>
              </a:rPr>
              <a:t> </a:t>
            </a:r>
            <a:r>
              <a:rPr sz="1800" spc="-25" dirty="0">
                <a:latin typeface="Cambria"/>
                <a:cs typeface="Cambria"/>
              </a:rPr>
              <a:t>2)</a:t>
            </a:r>
            <a:endParaRPr sz="1800">
              <a:latin typeface="Cambria"/>
              <a:cs typeface="Cambria"/>
            </a:endParaRPr>
          </a:p>
          <a:p>
            <a:pPr marL="12700">
              <a:lnSpc>
                <a:spcPct val="100000"/>
              </a:lnSpc>
            </a:pPr>
            <a:r>
              <a:rPr sz="1800" spc="-10" dirty="0">
                <a:latin typeface="Cambria"/>
                <a:cs typeface="Cambria"/>
              </a:rPr>
              <a:t>('hi',)</a:t>
            </a:r>
            <a:endParaRPr sz="1800">
              <a:latin typeface="Cambria"/>
              <a:cs typeface="Cambria"/>
            </a:endParaRPr>
          </a:p>
          <a:p>
            <a:pPr marL="12700">
              <a:lnSpc>
                <a:spcPct val="100000"/>
              </a:lnSpc>
            </a:pPr>
            <a:r>
              <a:rPr sz="1800" dirty="0">
                <a:latin typeface="Cambria"/>
                <a:cs typeface="Cambria"/>
              </a:rPr>
              <a:t>('hi',</a:t>
            </a:r>
            <a:r>
              <a:rPr sz="1800" spc="75" dirty="0">
                <a:latin typeface="Times New Roman"/>
                <a:cs typeface="Times New Roman"/>
              </a:rPr>
              <a:t> </a:t>
            </a:r>
            <a:r>
              <a:rPr sz="1800" spc="45" dirty="0">
                <a:latin typeface="Cambria"/>
                <a:cs typeface="Cambria"/>
              </a:rPr>
              <a:t>'Python',</a:t>
            </a:r>
            <a:r>
              <a:rPr sz="1800" spc="80" dirty="0">
                <a:latin typeface="Times New Roman"/>
                <a:cs typeface="Times New Roman"/>
              </a:rPr>
              <a:t> </a:t>
            </a:r>
            <a:r>
              <a:rPr sz="1800" spc="60" dirty="0">
                <a:latin typeface="Cambria"/>
                <a:cs typeface="Cambria"/>
              </a:rPr>
              <a:t>2,</a:t>
            </a:r>
            <a:r>
              <a:rPr sz="1800" spc="110" dirty="0">
                <a:latin typeface="Times New Roman"/>
                <a:cs typeface="Times New Roman"/>
              </a:rPr>
              <a:t> </a:t>
            </a:r>
            <a:r>
              <a:rPr sz="1800" dirty="0">
                <a:latin typeface="Cambria"/>
                <a:cs typeface="Cambria"/>
              </a:rPr>
              <a:t>'hi',</a:t>
            </a:r>
            <a:r>
              <a:rPr sz="1800" spc="75" dirty="0">
                <a:latin typeface="Times New Roman"/>
                <a:cs typeface="Times New Roman"/>
              </a:rPr>
              <a:t> </a:t>
            </a:r>
            <a:r>
              <a:rPr sz="1800" spc="45" dirty="0">
                <a:latin typeface="Cambria"/>
                <a:cs typeface="Cambria"/>
              </a:rPr>
              <a:t>'Python',</a:t>
            </a:r>
            <a:r>
              <a:rPr sz="1800" spc="80" dirty="0">
                <a:latin typeface="Times New Roman"/>
                <a:cs typeface="Times New Roman"/>
              </a:rPr>
              <a:t> </a:t>
            </a:r>
            <a:r>
              <a:rPr sz="1800" spc="-25" dirty="0">
                <a:latin typeface="Cambria"/>
                <a:cs typeface="Cambria"/>
              </a:rPr>
              <a:t>2)</a:t>
            </a:r>
            <a:endParaRPr sz="1800">
              <a:latin typeface="Cambria"/>
              <a:cs typeface="Cambria"/>
            </a:endParaRPr>
          </a:p>
          <a:p>
            <a:pPr marL="76200">
              <a:lnSpc>
                <a:spcPct val="100000"/>
              </a:lnSpc>
            </a:pPr>
            <a:r>
              <a:rPr sz="1800" dirty="0">
                <a:latin typeface="Cambria"/>
                <a:cs typeface="Cambria"/>
              </a:rPr>
              <a:t>('hi',</a:t>
            </a:r>
            <a:r>
              <a:rPr sz="1800" spc="75" dirty="0">
                <a:latin typeface="Times New Roman"/>
                <a:cs typeface="Times New Roman"/>
              </a:rPr>
              <a:t> </a:t>
            </a:r>
            <a:r>
              <a:rPr sz="1800" spc="45" dirty="0">
                <a:latin typeface="Cambria"/>
                <a:cs typeface="Cambria"/>
              </a:rPr>
              <a:t>'Python',</a:t>
            </a:r>
            <a:r>
              <a:rPr sz="1800" spc="80" dirty="0">
                <a:latin typeface="Times New Roman"/>
                <a:cs typeface="Times New Roman"/>
              </a:rPr>
              <a:t> </a:t>
            </a:r>
            <a:r>
              <a:rPr sz="1800" spc="60" dirty="0">
                <a:latin typeface="Cambria"/>
                <a:cs typeface="Cambria"/>
              </a:rPr>
              <a:t>2,</a:t>
            </a:r>
            <a:r>
              <a:rPr sz="1800" spc="100" dirty="0">
                <a:latin typeface="Times New Roman"/>
                <a:cs typeface="Times New Roman"/>
              </a:rPr>
              <a:t> </a:t>
            </a:r>
            <a:r>
              <a:rPr sz="1800" dirty="0">
                <a:latin typeface="Cambria"/>
                <a:cs typeface="Cambria"/>
              </a:rPr>
              <a:t>'hi',</a:t>
            </a:r>
            <a:r>
              <a:rPr sz="1800" spc="95" dirty="0">
                <a:latin typeface="Times New Roman"/>
                <a:cs typeface="Times New Roman"/>
              </a:rPr>
              <a:t> </a:t>
            </a:r>
            <a:r>
              <a:rPr sz="1800" spc="45" dirty="0">
                <a:latin typeface="Cambria"/>
                <a:cs typeface="Cambria"/>
              </a:rPr>
              <a:t>'Python',</a:t>
            </a:r>
            <a:r>
              <a:rPr sz="1800" spc="65" dirty="0">
                <a:latin typeface="Times New Roman"/>
                <a:cs typeface="Times New Roman"/>
              </a:rPr>
              <a:t> </a:t>
            </a:r>
            <a:r>
              <a:rPr sz="1800" spc="35" dirty="0">
                <a:latin typeface="Cambria"/>
                <a:cs typeface="Cambria"/>
              </a:rPr>
              <a:t>2,</a:t>
            </a:r>
            <a:endParaRPr sz="1800">
              <a:latin typeface="Cambria"/>
              <a:cs typeface="Cambria"/>
            </a:endParaRPr>
          </a:p>
          <a:p>
            <a:pPr marL="12700">
              <a:lnSpc>
                <a:spcPct val="100000"/>
              </a:lnSpc>
            </a:pPr>
            <a:r>
              <a:rPr sz="1800" dirty="0">
                <a:latin typeface="Cambria"/>
                <a:cs typeface="Cambria"/>
              </a:rPr>
              <a:t>'hi',</a:t>
            </a:r>
            <a:r>
              <a:rPr sz="1800" spc="120" dirty="0">
                <a:latin typeface="Times New Roman"/>
                <a:cs typeface="Times New Roman"/>
              </a:rPr>
              <a:t> </a:t>
            </a:r>
            <a:r>
              <a:rPr sz="1800" spc="45" dirty="0">
                <a:latin typeface="Cambria"/>
                <a:cs typeface="Cambria"/>
              </a:rPr>
              <a:t>'Python',</a:t>
            </a:r>
            <a:r>
              <a:rPr sz="1800" spc="120" dirty="0">
                <a:latin typeface="Times New Roman"/>
                <a:cs typeface="Times New Roman"/>
              </a:rPr>
              <a:t> </a:t>
            </a:r>
            <a:r>
              <a:rPr sz="1800" spc="-25" dirty="0">
                <a:latin typeface="Cambria"/>
                <a:cs typeface="Cambria"/>
              </a:rPr>
              <a:t>2)</a:t>
            </a:r>
            <a:endParaRPr sz="1800">
              <a:latin typeface="Cambria"/>
              <a:cs typeface="Cambria"/>
            </a:endParaRPr>
          </a:p>
          <a:p>
            <a:pPr marL="12700">
              <a:lnSpc>
                <a:spcPct val="100000"/>
              </a:lnSpc>
            </a:pPr>
            <a:r>
              <a:rPr sz="1800" spc="55" dirty="0">
                <a:latin typeface="Cambria"/>
                <a:cs typeface="Cambria"/>
              </a:rPr>
              <a:t>Traceback</a:t>
            </a:r>
            <a:r>
              <a:rPr sz="1800" spc="160" dirty="0">
                <a:latin typeface="Times New Roman"/>
                <a:cs typeface="Times New Roman"/>
              </a:rPr>
              <a:t> </a:t>
            </a:r>
            <a:r>
              <a:rPr sz="1800" dirty="0">
                <a:latin typeface="Cambria"/>
                <a:cs typeface="Cambria"/>
              </a:rPr>
              <a:t>(most</a:t>
            </a:r>
            <a:r>
              <a:rPr sz="1800" spc="170" dirty="0">
                <a:latin typeface="Times New Roman"/>
                <a:cs typeface="Times New Roman"/>
              </a:rPr>
              <a:t> </a:t>
            </a:r>
            <a:r>
              <a:rPr sz="1800" dirty="0">
                <a:latin typeface="Cambria"/>
                <a:cs typeface="Cambria"/>
              </a:rPr>
              <a:t>recent</a:t>
            </a:r>
            <a:r>
              <a:rPr sz="1800" spc="150" dirty="0">
                <a:latin typeface="Times New Roman"/>
                <a:cs typeface="Times New Roman"/>
              </a:rPr>
              <a:t> </a:t>
            </a:r>
            <a:r>
              <a:rPr sz="1800" spc="50" dirty="0">
                <a:latin typeface="Cambria"/>
                <a:cs typeface="Cambria"/>
              </a:rPr>
              <a:t>call</a:t>
            </a:r>
            <a:endParaRPr sz="1800">
              <a:latin typeface="Cambria"/>
              <a:cs typeface="Cambria"/>
            </a:endParaRPr>
          </a:p>
          <a:p>
            <a:pPr marL="12700">
              <a:lnSpc>
                <a:spcPct val="100000"/>
              </a:lnSpc>
            </a:pPr>
            <a:r>
              <a:rPr sz="1800" spc="-10" dirty="0">
                <a:latin typeface="Cambria"/>
                <a:cs typeface="Cambria"/>
              </a:rPr>
              <a:t>last):</a:t>
            </a:r>
            <a:endParaRPr sz="1800">
              <a:latin typeface="Cambria"/>
              <a:cs typeface="Cambria"/>
            </a:endParaRPr>
          </a:p>
          <a:p>
            <a:pPr marL="12700">
              <a:lnSpc>
                <a:spcPct val="100000"/>
              </a:lnSpc>
            </a:pPr>
            <a:r>
              <a:rPr sz="1800" spc="90" dirty="0">
                <a:latin typeface="Cambria"/>
                <a:cs typeface="Cambria"/>
              </a:rPr>
              <a:t>File</a:t>
            </a:r>
            <a:r>
              <a:rPr sz="1800" spc="80" dirty="0">
                <a:latin typeface="Times New Roman"/>
                <a:cs typeface="Times New Roman"/>
              </a:rPr>
              <a:t> </a:t>
            </a:r>
            <a:r>
              <a:rPr sz="1800" spc="60" dirty="0">
                <a:latin typeface="Cambria"/>
                <a:cs typeface="Cambria"/>
              </a:rPr>
              <a:t>"main.py",</a:t>
            </a:r>
            <a:r>
              <a:rPr sz="1800" spc="100" dirty="0">
                <a:latin typeface="Times New Roman"/>
                <a:cs typeface="Times New Roman"/>
              </a:rPr>
              <a:t> </a:t>
            </a:r>
            <a:r>
              <a:rPr sz="1800" spc="60" dirty="0">
                <a:latin typeface="Cambria"/>
                <a:cs typeface="Cambria"/>
              </a:rPr>
              <a:t>line</a:t>
            </a:r>
            <a:r>
              <a:rPr sz="1800" spc="90" dirty="0">
                <a:latin typeface="Times New Roman"/>
                <a:cs typeface="Times New Roman"/>
              </a:rPr>
              <a:t> </a:t>
            </a:r>
            <a:r>
              <a:rPr sz="1800" dirty="0">
                <a:latin typeface="Cambria"/>
                <a:cs typeface="Cambria"/>
              </a:rPr>
              <a:t>14,</a:t>
            </a:r>
            <a:r>
              <a:rPr sz="1800" spc="95" dirty="0">
                <a:latin typeface="Times New Roman"/>
                <a:cs typeface="Times New Roman"/>
              </a:rPr>
              <a:t> </a:t>
            </a:r>
            <a:r>
              <a:rPr sz="1800" spc="55" dirty="0">
                <a:latin typeface="Cambria"/>
                <a:cs typeface="Cambria"/>
              </a:rPr>
              <a:t>in</a:t>
            </a:r>
            <a:endParaRPr sz="1800">
              <a:latin typeface="Cambria"/>
              <a:cs typeface="Cambria"/>
            </a:endParaRPr>
          </a:p>
          <a:p>
            <a:pPr marL="12700" marR="321945">
              <a:lnSpc>
                <a:spcPct val="100000"/>
              </a:lnSpc>
            </a:pPr>
            <a:r>
              <a:rPr sz="1800" spc="55" dirty="0">
                <a:latin typeface="Cambria"/>
                <a:cs typeface="Cambria"/>
              </a:rPr>
              <a:t>&lt;module&gt;</a:t>
            </a:r>
            <a:r>
              <a:rPr sz="1800" spc="40" dirty="0">
                <a:latin typeface="Times New Roman"/>
                <a:cs typeface="Times New Roman"/>
              </a:rPr>
              <a:t> </a:t>
            </a:r>
            <a:r>
              <a:rPr sz="1800" dirty="0">
                <a:latin typeface="Cambria"/>
                <a:cs typeface="Cambria"/>
              </a:rPr>
              <a:t>t[2]</a:t>
            </a:r>
            <a:r>
              <a:rPr sz="1800" spc="65" dirty="0">
                <a:latin typeface="Times New Roman"/>
                <a:cs typeface="Times New Roman"/>
              </a:rPr>
              <a:t> </a:t>
            </a:r>
            <a:r>
              <a:rPr sz="1800" spc="90" dirty="0">
                <a:latin typeface="Cambria"/>
                <a:cs typeface="Cambria"/>
              </a:rPr>
              <a:t>=</a:t>
            </a:r>
            <a:r>
              <a:rPr sz="1800" spc="50" dirty="0">
                <a:latin typeface="Times New Roman"/>
                <a:cs typeface="Times New Roman"/>
              </a:rPr>
              <a:t> </a:t>
            </a:r>
            <a:r>
              <a:rPr sz="1800" spc="-20" dirty="0">
                <a:latin typeface="Cambria"/>
                <a:cs typeface="Cambria"/>
              </a:rPr>
              <a:t>"hi";</a:t>
            </a:r>
            <a:r>
              <a:rPr sz="1800" spc="-20" dirty="0">
                <a:latin typeface="Times New Roman"/>
                <a:cs typeface="Times New Roman"/>
              </a:rPr>
              <a:t> </a:t>
            </a:r>
            <a:r>
              <a:rPr sz="1800" spc="55" dirty="0">
                <a:latin typeface="Cambria"/>
                <a:cs typeface="Cambria"/>
              </a:rPr>
              <a:t>TypeError:</a:t>
            </a:r>
            <a:r>
              <a:rPr sz="1800" spc="135" dirty="0">
                <a:latin typeface="Times New Roman"/>
                <a:cs typeface="Times New Roman"/>
              </a:rPr>
              <a:t> </a:t>
            </a:r>
            <a:r>
              <a:rPr sz="1800" dirty="0">
                <a:latin typeface="Cambria"/>
                <a:cs typeface="Cambria"/>
              </a:rPr>
              <a:t>'tuple'</a:t>
            </a:r>
            <a:r>
              <a:rPr sz="1800" spc="165" dirty="0">
                <a:latin typeface="Times New Roman"/>
                <a:cs typeface="Times New Roman"/>
              </a:rPr>
              <a:t> </a:t>
            </a:r>
            <a:r>
              <a:rPr sz="1800" dirty="0">
                <a:latin typeface="Cambria"/>
                <a:cs typeface="Cambria"/>
              </a:rPr>
              <a:t>object</a:t>
            </a:r>
            <a:r>
              <a:rPr sz="1800" spc="170" dirty="0">
                <a:latin typeface="Times New Roman"/>
                <a:cs typeface="Times New Roman"/>
              </a:rPr>
              <a:t> </a:t>
            </a:r>
            <a:r>
              <a:rPr sz="1800" spc="-20" dirty="0">
                <a:latin typeface="Cambria"/>
                <a:cs typeface="Cambria"/>
              </a:rPr>
              <a:t>does</a:t>
            </a:r>
            <a:endParaRPr sz="1800">
              <a:latin typeface="Cambria"/>
              <a:cs typeface="Cambria"/>
            </a:endParaRPr>
          </a:p>
        </p:txBody>
      </p:sp>
      <p:sp>
        <p:nvSpPr>
          <p:cNvPr id="13" name="object 13"/>
          <p:cNvSpPr txBox="1"/>
          <p:nvPr/>
        </p:nvSpPr>
        <p:spPr>
          <a:xfrm>
            <a:off x="5108833" y="5807154"/>
            <a:ext cx="306895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a:cs typeface="Cambria"/>
              </a:rPr>
              <a:t>not</a:t>
            </a:r>
            <a:r>
              <a:rPr sz="1800" spc="170" dirty="0">
                <a:latin typeface="Times New Roman"/>
                <a:cs typeface="Times New Roman"/>
              </a:rPr>
              <a:t> </a:t>
            </a:r>
            <a:r>
              <a:rPr sz="1800" dirty="0">
                <a:latin typeface="Cambria"/>
                <a:cs typeface="Cambria"/>
              </a:rPr>
              <a:t>support</a:t>
            </a:r>
            <a:r>
              <a:rPr sz="1800" spc="175" dirty="0">
                <a:latin typeface="Times New Roman"/>
                <a:cs typeface="Times New Roman"/>
              </a:rPr>
              <a:t> </a:t>
            </a:r>
            <a:r>
              <a:rPr sz="1800" spc="60" dirty="0">
                <a:latin typeface="Cambria"/>
                <a:cs typeface="Cambria"/>
              </a:rPr>
              <a:t>item</a:t>
            </a:r>
            <a:r>
              <a:rPr sz="1800" spc="160" dirty="0">
                <a:latin typeface="Times New Roman"/>
                <a:cs typeface="Times New Roman"/>
              </a:rPr>
              <a:t> </a:t>
            </a:r>
            <a:r>
              <a:rPr sz="1800" spc="55" dirty="0">
                <a:latin typeface="Cambria"/>
                <a:cs typeface="Cambria"/>
              </a:rPr>
              <a:t>assignment</a:t>
            </a:r>
            <a:endParaRPr sz="1800">
              <a:latin typeface="Cambria"/>
              <a:cs typeface="Cambria"/>
            </a:endParaRPr>
          </a:p>
        </p:txBody>
      </p:sp>
      <p:sp>
        <p:nvSpPr>
          <p:cNvPr id="14" name="object 14"/>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251460" rIns="0" bIns="0" rtlCol="0">
            <a:spAutoFit/>
          </a:bodyPr>
          <a:lstStyle/>
          <a:p>
            <a:pPr marL="12700">
              <a:lnSpc>
                <a:spcPct val="100000"/>
              </a:lnSpc>
              <a:spcBef>
                <a:spcPts val="100"/>
              </a:spcBef>
            </a:pPr>
            <a:r>
              <a:rPr sz="3000" b="0" cap="small" spc="100" dirty="0">
                <a:solidFill>
                  <a:srgbClr val="565F6C"/>
                </a:solidFill>
                <a:latin typeface="Cambria"/>
                <a:cs typeface="Cambria"/>
              </a:rPr>
              <a:t>5.</a:t>
            </a:r>
            <a:r>
              <a:rPr sz="3000" b="0" spc="80" dirty="0">
                <a:solidFill>
                  <a:srgbClr val="565F6C"/>
                </a:solidFill>
                <a:latin typeface="Times New Roman"/>
                <a:cs typeface="Times New Roman"/>
              </a:rPr>
              <a:t> </a:t>
            </a:r>
            <a:r>
              <a:rPr sz="3000" b="0" cap="small" spc="220" dirty="0">
                <a:solidFill>
                  <a:srgbClr val="565F6C"/>
                </a:solidFill>
                <a:latin typeface="Cambria"/>
                <a:cs typeface="Cambria"/>
              </a:rPr>
              <a:t>Dictionary</a:t>
            </a:r>
            <a:endParaRPr sz="3000">
              <a:latin typeface="Cambria"/>
              <a:cs typeface="Cambria"/>
            </a:endParaRPr>
          </a:p>
        </p:txBody>
      </p:sp>
      <p:sp>
        <p:nvSpPr>
          <p:cNvPr id="9" name="object 9"/>
          <p:cNvSpPr txBox="1"/>
          <p:nvPr/>
        </p:nvSpPr>
        <p:spPr>
          <a:xfrm>
            <a:off x="535940" y="3183138"/>
            <a:ext cx="2362200" cy="638810"/>
          </a:xfrm>
          <a:prstGeom prst="rect">
            <a:avLst/>
          </a:prstGeom>
        </p:spPr>
        <p:txBody>
          <a:bodyPr vert="horz" wrap="square" lIns="0" tIns="29844" rIns="0" bIns="0" rtlCol="0">
            <a:spAutoFit/>
          </a:bodyPr>
          <a:lstStyle/>
          <a:p>
            <a:pPr marL="12700">
              <a:lnSpc>
                <a:spcPct val="100000"/>
              </a:lnSpc>
              <a:spcBef>
                <a:spcPts val="234"/>
              </a:spcBef>
            </a:pPr>
            <a:r>
              <a:rPr sz="1900" dirty="0">
                <a:latin typeface="Cambria"/>
                <a:cs typeface="Cambria"/>
              </a:rPr>
              <a:t>#</a:t>
            </a:r>
            <a:r>
              <a:rPr sz="1900" spc="-10" dirty="0">
                <a:latin typeface="Times New Roman"/>
                <a:cs typeface="Times New Roman"/>
              </a:rPr>
              <a:t> </a:t>
            </a:r>
            <a:r>
              <a:rPr sz="1900" spc="85" dirty="0">
                <a:latin typeface="Cambria"/>
                <a:cs typeface="Cambria"/>
              </a:rPr>
              <a:t>Printing</a:t>
            </a:r>
            <a:r>
              <a:rPr sz="1900" spc="10" dirty="0">
                <a:latin typeface="Times New Roman"/>
                <a:cs typeface="Times New Roman"/>
              </a:rPr>
              <a:t> </a:t>
            </a:r>
            <a:r>
              <a:rPr sz="1900" spc="-10" dirty="0">
                <a:latin typeface="Cambria"/>
                <a:cs typeface="Cambria"/>
              </a:rPr>
              <a:t>dictionary</a:t>
            </a:r>
            <a:endParaRPr sz="1900">
              <a:latin typeface="Cambria"/>
              <a:cs typeface="Cambria"/>
            </a:endParaRPr>
          </a:p>
          <a:p>
            <a:pPr marL="12700">
              <a:lnSpc>
                <a:spcPct val="100000"/>
              </a:lnSpc>
              <a:spcBef>
                <a:spcPts val="130"/>
              </a:spcBef>
            </a:pPr>
            <a:r>
              <a:rPr sz="1900" b="1" spc="105" dirty="0">
                <a:latin typeface="Cambria"/>
                <a:cs typeface="Cambria"/>
              </a:rPr>
              <a:t>print</a:t>
            </a:r>
            <a:r>
              <a:rPr sz="1900" spc="75" dirty="0">
                <a:latin typeface="Times New Roman"/>
                <a:cs typeface="Times New Roman"/>
              </a:rPr>
              <a:t> </a:t>
            </a:r>
            <a:r>
              <a:rPr sz="1900" spc="-25" dirty="0">
                <a:latin typeface="Cambria"/>
                <a:cs typeface="Cambria"/>
              </a:rPr>
              <a:t>(d)</a:t>
            </a:r>
            <a:endParaRPr sz="1900">
              <a:latin typeface="Cambria"/>
              <a:cs typeface="Cambria"/>
            </a:endParaRPr>
          </a:p>
        </p:txBody>
      </p:sp>
      <p:sp>
        <p:nvSpPr>
          <p:cNvPr id="10" name="object 10"/>
          <p:cNvSpPr txBox="1"/>
          <p:nvPr/>
        </p:nvSpPr>
        <p:spPr>
          <a:xfrm>
            <a:off x="535940" y="734309"/>
            <a:ext cx="8045450" cy="2490470"/>
          </a:xfrm>
          <a:prstGeom prst="rect">
            <a:avLst/>
          </a:prstGeom>
        </p:spPr>
        <p:txBody>
          <a:bodyPr vert="horz" wrap="square" lIns="0" tIns="68580" rIns="0" bIns="0" rtlCol="0">
            <a:spAutoFit/>
          </a:bodyPr>
          <a:lstStyle/>
          <a:p>
            <a:pPr marL="287020" marR="5080" indent="-274955">
              <a:lnSpc>
                <a:spcPts val="1820"/>
              </a:lnSpc>
              <a:spcBef>
                <a:spcPts val="540"/>
              </a:spcBef>
              <a:buClr>
                <a:srgbClr val="FE8537"/>
              </a:buClr>
              <a:buSzPct val="68421"/>
              <a:buFont typeface="Wingdings"/>
              <a:buChar char=""/>
              <a:tabLst>
                <a:tab pos="287020" algn="l"/>
              </a:tabLst>
            </a:pPr>
            <a:r>
              <a:rPr sz="1900" spc="175" dirty="0">
                <a:latin typeface="Cambria"/>
                <a:cs typeface="Cambria"/>
              </a:rPr>
              <a:t>A</a:t>
            </a:r>
            <a:r>
              <a:rPr sz="1900" spc="90" dirty="0">
                <a:latin typeface="Times New Roman"/>
                <a:cs typeface="Times New Roman"/>
              </a:rPr>
              <a:t> </a:t>
            </a:r>
            <a:r>
              <a:rPr sz="1900" spc="45" dirty="0">
                <a:latin typeface="Cambria"/>
                <a:cs typeface="Cambria"/>
              </a:rPr>
              <a:t>dictionary</a:t>
            </a:r>
            <a:r>
              <a:rPr sz="1900" spc="110" dirty="0">
                <a:latin typeface="Times New Roman"/>
                <a:cs typeface="Times New Roman"/>
              </a:rPr>
              <a:t> </a:t>
            </a:r>
            <a:r>
              <a:rPr sz="1900" spc="65" dirty="0">
                <a:latin typeface="Cambria"/>
                <a:cs typeface="Cambria"/>
              </a:rPr>
              <a:t>is</a:t>
            </a:r>
            <a:r>
              <a:rPr sz="1900" spc="80" dirty="0">
                <a:latin typeface="Times New Roman"/>
                <a:cs typeface="Times New Roman"/>
              </a:rPr>
              <a:t> </a:t>
            </a:r>
            <a:r>
              <a:rPr sz="1900" spc="120" dirty="0">
                <a:latin typeface="Cambria"/>
                <a:cs typeface="Cambria"/>
              </a:rPr>
              <a:t>a</a:t>
            </a:r>
            <a:r>
              <a:rPr sz="1900" spc="110" dirty="0">
                <a:latin typeface="Times New Roman"/>
                <a:cs typeface="Times New Roman"/>
              </a:rPr>
              <a:t> </a:t>
            </a:r>
            <a:r>
              <a:rPr sz="1900" spc="50" dirty="0">
                <a:latin typeface="Cambria"/>
                <a:cs typeface="Cambria"/>
              </a:rPr>
              <a:t>key-</a:t>
            </a:r>
            <a:r>
              <a:rPr sz="1900" spc="75" dirty="0">
                <a:latin typeface="Cambria"/>
                <a:cs typeface="Cambria"/>
              </a:rPr>
              <a:t>value</a:t>
            </a:r>
            <a:r>
              <a:rPr sz="1900" spc="105" dirty="0">
                <a:latin typeface="Times New Roman"/>
                <a:cs typeface="Times New Roman"/>
              </a:rPr>
              <a:t> </a:t>
            </a:r>
            <a:r>
              <a:rPr sz="1900" spc="65" dirty="0">
                <a:latin typeface="Cambria"/>
                <a:cs typeface="Cambria"/>
              </a:rPr>
              <a:t>pair</a:t>
            </a:r>
            <a:r>
              <a:rPr sz="1900" spc="95" dirty="0">
                <a:latin typeface="Times New Roman"/>
                <a:cs typeface="Times New Roman"/>
              </a:rPr>
              <a:t> </a:t>
            </a:r>
            <a:r>
              <a:rPr sz="1900" spc="50" dirty="0">
                <a:latin typeface="Cambria"/>
                <a:cs typeface="Cambria"/>
              </a:rPr>
              <a:t>set</a:t>
            </a:r>
            <a:r>
              <a:rPr sz="1900" spc="80" dirty="0">
                <a:latin typeface="Times New Roman"/>
                <a:cs typeface="Times New Roman"/>
              </a:rPr>
              <a:t> </a:t>
            </a:r>
            <a:r>
              <a:rPr sz="1900" spc="65" dirty="0">
                <a:latin typeface="Cambria"/>
                <a:cs typeface="Cambria"/>
              </a:rPr>
              <a:t>arranged</a:t>
            </a:r>
            <a:r>
              <a:rPr sz="1900" spc="100" dirty="0">
                <a:latin typeface="Times New Roman"/>
                <a:cs typeface="Times New Roman"/>
              </a:rPr>
              <a:t> </a:t>
            </a:r>
            <a:r>
              <a:rPr sz="1900" spc="75" dirty="0">
                <a:latin typeface="Cambria"/>
                <a:cs typeface="Cambria"/>
              </a:rPr>
              <a:t>in</a:t>
            </a:r>
            <a:r>
              <a:rPr sz="1900" spc="95" dirty="0">
                <a:latin typeface="Times New Roman"/>
                <a:cs typeface="Times New Roman"/>
              </a:rPr>
              <a:t> </a:t>
            </a:r>
            <a:r>
              <a:rPr sz="1900" spc="90" dirty="0">
                <a:latin typeface="Cambria"/>
                <a:cs typeface="Cambria"/>
              </a:rPr>
              <a:t>any</a:t>
            </a:r>
            <a:r>
              <a:rPr sz="1900" spc="110" dirty="0">
                <a:latin typeface="Times New Roman"/>
                <a:cs typeface="Times New Roman"/>
              </a:rPr>
              <a:t> </a:t>
            </a:r>
            <a:r>
              <a:rPr sz="1900" dirty="0">
                <a:latin typeface="Cambria"/>
                <a:cs typeface="Cambria"/>
              </a:rPr>
              <a:t>order.</a:t>
            </a:r>
            <a:r>
              <a:rPr sz="1900" spc="80" dirty="0">
                <a:latin typeface="Times New Roman"/>
                <a:cs typeface="Times New Roman"/>
              </a:rPr>
              <a:t> </a:t>
            </a:r>
            <a:r>
              <a:rPr sz="1900" spc="120" dirty="0">
                <a:latin typeface="Cambria"/>
                <a:cs typeface="Cambria"/>
              </a:rPr>
              <a:t>It</a:t>
            </a:r>
            <a:r>
              <a:rPr sz="1900" spc="80" dirty="0">
                <a:latin typeface="Times New Roman"/>
                <a:cs typeface="Times New Roman"/>
              </a:rPr>
              <a:t> </a:t>
            </a:r>
            <a:r>
              <a:rPr sz="1900" dirty="0">
                <a:latin typeface="Cambria"/>
                <a:cs typeface="Cambria"/>
              </a:rPr>
              <a:t>stores</a:t>
            </a:r>
            <a:r>
              <a:rPr sz="1900" spc="100" dirty="0">
                <a:latin typeface="Times New Roman"/>
                <a:cs typeface="Times New Roman"/>
              </a:rPr>
              <a:t> </a:t>
            </a:r>
            <a:r>
              <a:rPr sz="1900" spc="70" dirty="0">
                <a:latin typeface="Cambria"/>
                <a:cs typeface="Cambria"/>
              </a:rPr>
              <a:t>a</a:t>
            </a:r>
            <a:r>
              <a:rPr sz="1900" spc="70" dirty="0">
                <a:latin typeface="Times New Roman"/>
                <a:cs typeface="Times New Roman"/>
              </a:rPr>
              <a:t> </a:t>
            </a:r>
            <a:r>
              <a:rPr sz="1900" dirty="0">
                <a:latin typeface="Cambria"/>
                <a:cs typeface="Cambria"/>
              </a:rPr>
              <a:t>specific</a:t>
            </a:r>
            <a:r>
              <a:rPr sz="1900" spc="70" dirty="0">
                <a:latin typeface="Times New Roman"/>
                <a:cs typeface="Times New Roman"/>
              </a:rPr>
              <a:t> </a:t>
            </a:r>
            <a:r>
              <a:rPr sz="1900" spc="75" dirty="0">
                <a:latin typeface="Cambria"/>
                <a:cs typeface="Cambria"/>
              </a:rPr>
              <a:t>value</a:t>
            </a:r>
            <a:r>
              <a:rPr sz="1900" spc="95" dirty="0">
                <a:latin typeface="Times New Roman"/>
                <a:cs typeface="Times New Roman"/>
              </a:rPr>
              <a:t> </a:t>
            </a:r>
            <a:r>
              <a:rPr sz="1900" dirty="0">
                <a:latin typeface="Cambria"/>
                <a:cs typeface="Cambria"/>
              </a:rPr>
              <a:t>for</a:t>
            </a:r>
            <a:r>
              <a:rPr sz="1900" spc="85" dirty="0">
                <a:latin typeface="Times New Roman"/>
                <a:cs typeface="Times New Roman"/>
              </a:rPr>
              <a:t> </a:t>
            </a:r>
            <a:r>
              <a:rPr sz="1900" spc="65" dirty="0">
                <a:latin typeface="Cambria"/>
                <a:cs typeface="Cambria"/>
              </a:rPr>
              <a:t>each</a:t>
            </a:r>
            <a:r>
              <a:rPr sz="1900" spc="90" dirty="0">
                <a:latin typeface="Times New Roman"/>
                <a:cs typeface="Times New Roman"/>
              </a:rPr>
              <a:t> </a:t>
            </a:r>
            <a:r>
              <a:rPr sz="1900" spc="80" dirty="0">
                <a:latin typeface="Cambria"/>
                <a:cs typeface="Cambria"/>
              </a:rPr>
              <a:t>key,</a:t>
            </a:r>
            <a:r>
              <a:rPr sz="1900" spc="80" dirty="0">
                <a:latin typeface="Times New Roman"/>
                <a:cs typeface="Times New Roman"/>
              </a:rPr>
              <a:t> </a:t>
            </a:r>
            <a:r>
              <a:rPr sz="1900" spc="70" dirty="0">
                <a:latin typeface="Cambria"/>
                <a:cs typeface="Cambria"/>
              </a:rPr>
              <a:t>like</a:t>
            </a:r>
            <a:r>
              <a:rPr sz="1900" spc="75" dirty="0">
                <a:latin typeface="Times New Roman"/>
                <a:cs typeface="Times New Roman"/>
              </a:rPr>
              <a:t> </a:t>
            </a:r>
            <a:r>
              <a:rPr sz="1900" spc="105" dirty="0">
                <a:latin typeface="Cambria"/>
                <a:cs typeface="Cambria"/>
              </a:rPr>
              <a:t>an</a:t>
            </a:r>
            <a:r>
              <a:rPr sz="1900" spc="95" dirty="0">
                <a:latin typeface="Times New Roman"/>
                <a:cs typeface="Times New Roman"/>
              </a:rPr>
              <a:t> </a:t>
            </a:r>
            <a:r>
              <a:rPr sz="1900" spc="55" dirty="0">
                <a:latin typeface="Cambria"/>
                <a:cs typeface="Cambria"/>
              </a:rPr>
              <a:t>associative</a:t>
            </a:r>
            <a:r>
              <a:rPr sz="1900" spc="95" dirty="0">
                <a:latin typeface="Times New Roman"/>
                <a:cs typeface="Times New Roman"/>
              </a:rPr>
              <a:t> </a:t>
            </a:r>
            <a:r>
              <a:rPr sz="1900" spc="75" dirty="0">
                <a:latin typeface="Cambria"/>
                <a:cs typeface="Cambria"/>
              </a:rPr>
              <a:t>array</a:t>
            </a:r>
            <a:r>
              <a:rPr sz="1900" spc="95" dirty="0">
                <a:latin typeface="Times New Roman"/>
                <a:cs typeface="Times New Roman"/>
              </a:rPr>
              <a:t> </a:t>
            </a:r>
            <a:r>
              <a:rPr sz="1900" dirty="0">
                <a:latin typeface="Cambria"/>
                <a:cs typeface="Cambria"/>
              </a:rPr>
              <a:t>or</a:t>
            </a:r>
            <a:r>
              <a:rPr sz="1900" spc="80" dirty="0">
                <a:latin typeface="Times New Roman"/>
                <a:cs typeface="Times New Roman"/>
              </a:rPr>
              <a:t> </a:t>
            </a:r>
            <a:r>
              <a:rPr sz="1900" spc="120" dirty="0">
                <a:latin typeface="Cambria"/>
                <a:cs typeface="Cambria"/>
              </a:rPr>
              <a:t>a</a:t>
            </a:r>
            <a:r>
              <a:rPr sz="1900" spc="85" dirty="0">
                <a:latin typeface="Times New Roman"/>
                <a:cs typeface="Times New Roman"/>
              </a:rPr>
              <a:t> </a:t>
            </a:r>
            <a:r>
              <a:rPr sz="1900" spc="95" dirty="0">
                <a:latin typeface="Cambria"/>
                <a:cs typeface="Cambria"/>
              </a:rPr>
              <a:t>hash</a:t>
            </a:r>
            <a:r>
              <a:rPr sz="1900" spc="85" dirty="0">
                <a:latin typeface="Times New Roman"/>
                <a:cs typeface="Times New Roman"/>
              </a:rPr>
              <a:t> </a:t>
            </a:r>
            <a:r>
              <a:rPr sz="1900" spc="70" dirty="0">
                <a:latin typeface="Cambria"/>
                <a:cs typeface="Cambria"/>
              </a:rPr>
              <a:t>table.</a:t>
            </a:r>
            <a:r>
              <a:rPr sz="1900" spc="70" dirty="0">
                <a:latin typeface="Times New Roman"/>
                <a:cs typeface="Times New Roman"/>
              </a:rPr>
              <a:t> </a:t>
            </a:r>
            <a:r>
              <a:rPr sz="1900" spc="105" dirty="0">
                <a:latin typeface="Cambria"/>
                <a:cs typeface="Cambria"/>
              </a:rPr>
              <a:t>Value</a:t>
            </a:r>
            <a:r>
              <a:rPr sz="1900" spc="95" dirty="0">
                <a:latin typeface="Times New Roman"/>
                <a:cs typeface="Times New Roman"/>
              </a:rPr>
              <a:t> </a:t>
            </a:r>
            <a:r>
              <a:rPr sz="1900" spc="65" dirty="0">
                <a:latin typeface="Cambria"/>
                <a:cs typeface="Cambria"/>
              </a:rPr>
              <a:t>is</a:t>
            </a:r>
            <a:r>
              <a:rPr sz="1900" spc="90" dirty="0">
                <a:latin typeface="Times New Roman"/>
                <a:cs typeface="Times New Roman"/>
              </a:rPr>
              <a:t> </a:t>
            </a:r>
            <a:r>
              <a:rPr sz="1900" spc="90" dirty="0">
                <a:latin typeface="Cambria"/>
                <a:cs typeface="Cambria"/>
              </a:rPr>
              <a:t>any</a:t>
            </a:r>
            <a:r>
              <a:rPr sz="1900" spc="90" dirty="0">
                <a:latin typeface="Times New Roman"/>
                <a:cs typeface="Times New Roman"/>
              </a:rPr>
              <a:t> </a:t>
            </a:r>
            <a:r>
              <a:rPr sz="1900" spc="75" dirty="0">
                <a:latin typeface="Cambria"/>
                <a:cs typeface="Cambria"/>
              </a:rPr>
              <a:t>Python</a:t>
            </a:r>
            <a:r>
              <a:rPr sz="1900" spc="105" dirty="0">
                <a:latin typeface="Times New Roman"/>
                <a:cs typeface="Times New Roman"/>
              </a:rPr>
              <a:t> </a:t>
            </a:r>
            <a:r>
              <a:rPr sz="1900" dirty="0">
                <a:latin typeface="Cambria"/>
                <a:cs typeface="Cambria"/>
              </a:rPr>
              <a:t>object,</a:t>
            </a:r>
            <a:r>
              <a:rPr sz="1900" spc="85" dirty="0">
                <a:latin typeface="Times New Roman"/>
                <a:cs typeface="Times New Roman"/>
              </a:rPr>
              <a:t> </a:t>
            </a:r>
            <a:r>
              <a:rPr sz="1900" spc="50" dirty="0">
                <a:latin typeface="Cambria"/>
                <a:cs typeface="Cambria"/>
              </a:rPr>
              <a:t>while</a:t>
            </a:r>
            <a:r>
              <a:rPr sz="1900" spc="90" dirty="0">
                <a:latin typeface="Times New Roman"/>
                <a:cs typeface="Times New Roman"/>
              </a:rPr>
              <a:t> </a:t>
            </a:r>
            <a:r>
              <a:rPr sz="1900" spc="65" dirty="0">
                <a:latin typeface="Cambria"/>
                <a:cs typeface="Cambria"/>
              </a:rPr>
              <a:t>the</a:t>
            </a:r>
            <a:r>
              <a:rPr sz="1900" spc="90" dirty="0">
                <a:latin typeface="Times New Roman"/>
                <a:cs typeface="Times New Roman"/>
              </a:rPr>
              <a:t> </a:t>
            </a:r>
            <a:r>
              <a:rPr sz="1900" spc="65" dirty="0">
                <a:latin typeface="Cambria"/>
                <a:cs typeface="Cambria"/>
              </a:rPr>
              <a:t>key</a:t>
            </a:r>
            <a:r>
              <a:rPr sz="1900" spc="90" dirty="0">
                <a:latin typeface="Times New Roman"/>
                <a:cs typeface="Times New Roman"/>
              </a:rPr>
              <a:t> </a:t>
            </a:r>
            <a:r>
              <a:rPr sz="1900" spc="75" dirty="0">
                <a:latin typeface="Cambria"/>
                <a:cs typeface="Cambria"/>
              </a:rPr>
              <a:t>can</a:t>
            </a:r>
            <a:r>
              <a:rPr sz="1900" spc="90" dirty="0">
                <a:latin typeface="Times New Roman"/>
                <a:cs typeface="Times New Roman"/>
              </a:rPr>
              <a:t> </a:t>
            </a:r>
            <a:r>
              <a:rPr sz="1900" dirty="0">
                <a:latin typeface="Cambria"/>
                <a:cs typeface="Cambria"/>
              </a:rPr>
              <a:t>hold</a:t>
            </a:r>
            <a:r>
              <a:rPr sz="1900" spc="95" dirty="0">
                <a:latin typeface="Times New Roman"/>
                <a:cs typeface="Times New Roman"/>
              </a:rPr>
              <a:t> </a:t>
            </a:r>
            <a:r>
              <a:rPr sz="1900" spc="90" dirty="0">
                <a:latin typeface="Cambria"/>
                <a:cs typeface="Cambria"/>
              </a:rPr>
              <a:t>any</a:t>
            </a:r>
            <a:r>
              <a:rPr sz="1900" spc="90" dirty="0">
                <a:latin typeface="Times New Roman"/>
                <a:cs typeface="Times New Roman"/>
              </a:rPr>
              <a:t> </a:t>
            </a:r>
            <a:r>
              <a:rPr sz="1900" spc="60" dirty="0">
                <a:latin typeface="Cambria"/>
                <a:cs typeface="Cambria"/>
              </a:rPr>
              <a:t>primitive</a:t>
            </a:r>
            <a:r>
              <a:rPr sz="1900" spc="105" dirty="0">
                <a:latin typeface="Times New Roman"/>
                <a:cs typeface="Times New Roman"/>
              </a:rPr>
              <a:t> </a:t>
            </a:r>
            <a:r>
              <a:rPr sz="1900" spc="70" dirty="0">
                <a:latin typeface="Cambria"/>
                <a:cs typeface="Cambria"/>
              </a:rPr>
              <a:t>data</a:t>
            </a:r>
            <a:r>
              <a:rPr sz="1900" spc="70" dirty="0">
                <a:latin typeface="Times New Roman"/>
                <a:cs typeface="Times New Roman"/>
              </a:rPr>
              <a:t> </a:t>
            </a:r>
            <a:r>
              <a:rPr sz="1900" spc="50" dirty="0">
                <a:latin typeface="Cambria"/>
                <a:cs typeface="Cambria"/>
              </a:rPr>
              <a:t>type.</a:t>
            </a:r>
            <a:endParaRPr sz="1900">
              <a:latin typeface="Cambria"/>
              <a:cs typeface="Cambria"/>
            </a:endParaRPr>
          </a:p>
          <a:p>
            <a:pPr marL="287020" indent="-274320">
              <a:lnSpc>
                <a:spcPts val="2050"/>
              </a:lnSpc>
              <a:spcBef>
                <a:spcPts val="175"/>
              </a:spcBef>
              <a:buClr>
                <a:srgbClr val="FE8537"/>
              </a:buClr>
              <a:buSzPct val="68421"/>
              <a:buFont typeface="Wingdings"/>
              <a:buChar char=""/>
              <a:tabLst>
                <a:tab pos="287020" algn="l"/>
              </a:tabLst>
            </a:pPr>
            <a:r>
              <a:rPr sz="1900" spc="80" dirty="0">
                <a:latin typeface="Cambria"/>
                <a:cs typeface="Cambria"/>
              </a:rPr>
              <a:t>The</a:t>
            </a:r>
            <a:r>
              <a:rPr sz="1900" spc="90" dirty="0">
                <a:latin typeface="Times New Roman"/>
                <a:cs typeface="Times New Roman"/>
              </a:rPr>
              <a:t> </a:t>
            </a:r>
            <a:r>
              <a:rPr sz="1900" dirty="0">
                <a:latin typeface="Cambria"/>
                <a:cs typeface="Cambria"/>
              </a:rPr>
              <a:t>comma</a:t>
            </a:r>
            <a:r>
              <a:rPr sz="1900" spc="105" dirty="0">
                <a:latin typeface="Times New Roman"/>
                <a:cs typeface="Times New Roman"/>
              </a:rPr>
              <a:t> </a:t>
            </a:r>
            <a:r>
              <a:rPr sz="1900" dirty="0">
                <a:latin typeface="Cambria"/>
                <a:cs typeface="Cambria"/>
              </a:rPr>
              <a:t>(,)</a:t>
            </a:r>
            <a:r>
              <a:rPr sz="1900" spc="100" dirty="0">
                <a:latin typeface="Times New Roman"/>
                <a:cs typeface="Times New Roman"/>
              </a:rPr>
              <a:t> </a:t>
            </a:r>
            <a:r>
              <a:rPr sz="1900" spc="75" dirty="0">
                <a:latin typeface="Cambria"/>
                <a:cs typeface="Cambria"/>
              </a:rPr>
              <a:t>and</a:t>
            </a:r>
            <a:r>
              <a:rPr sz="1900" spc="100" dirty="0">
                <a:latin typeface="Times New Roman"/>
                <a:cs typeface="Times New Roman"/>
              </a:rPr>
              <a:t> </a:t>
            </a:r>
            <a:r>
              <a:rPr sz="1900" spc="65" dirty="0">
                <a:latin typeface="Cambria"/>
                <a:cs typeface="Cambria"/>
              </a:rPr>
              <a:t>the</a:t>
            </a:r>
            <a:r>
              <a:rPr sz="1900" spc="95" dirty="0">
                <a:latin typeface="Times New Roman"/>
                <a:cs typeface="Times New Roman"/>
              </a:rPr>
              <a:t> </a:t>
            </a:r>
            <a:r>
              <a:rPr sz="1900" spc="50" dirty="0">
                <a:latin typeface="Cambria"/>
                <a:cs typeface="Cambria"/>
              </a:rPr>
              <a:t>curly</a:t>
            </a:r>
            <a:r>
              <a:rPr sz="1900" spc="90" dirty="0">
                <a:latin typeface="Times New Roman"/>
                <a:cs typeface="Times New Roman"/>
              </a:rPr>
              <a:t> </a:t>
            </a:r>
            <a:r>
              <a:rPr sz="1900" dirty="0">
                <a:latin typeface="Cambria"/>
                <a:cs typeface="Cambria"/>
              </a:rPr>
              <a:t>braces</a:t>
            </a:r>
            <a:r>
              <a:rPr sz="1900" spc="95" dirty="0">
                <a:latin typeface="Times New Roman"/>
                <a:cs typeface="Times New Roman"/>
              </a:rPr>
              <a:t> </a:t>
            </a:r>
            <a:r>
              <a:rPr sz="1900" spc="55" dirty="0">
                <a:latin typeface="Cambria"/>
                <a:cs typeface="Cambria"/>
              </a:rPr>
              <a:t>are</a:t>
            </a:r>
            <a:r>
              <a:rPr sz="1900" spc="105" dirty="0">
                <a:latin typeface="Times New Roman"/>
                <a:cs typeface="Times New Roman"/>
              </a:rPr>
              <a:t> </a:t>
            </a:r>
            <a:r>
              <a:rPr sz="1900" spc="50" dirty="0">
                <a:latin typeface="Cambria"/>
                <a:cs typeface="Cambria"/>
              </a:rPr>
              <a:t>used</a:t>
            </a:r>
            <a:r>
              <a:rPr sz="1900" spc="80" dirty="0">
                <a:latin typeface="Times New Roman"/>
                <a:cs typeface="Times New Roman"/>
              </a:rPr>
              <a:t> </a:t>
            </a:r>
            <a:r>
              <a:rPr sz="1900" dirty="0">
                <a:latin typeface="Cambria"/>
                <a:cs typeface="Cambria"/>
              </a:rPr>
              <a:t>to</a:t>
            </a:r>
            <a:r>
              <a:rPr sz="1900" spc="95" dirty="0">
                <a:latin typeface="Times New Roman"/>
                <a:cs typeface="Times New Roman"/>
              </a:rPr>
              <a:t> </a:t>
            </a:r>
            <a:r>
              <a:rPr sz="1900" spc="55" dirty="0">
                <a:latin typeface="Cambria"/>
                <a:cs typeface="Cambria"/>
              </a:rPr>
              <a:t>separate</a:t>
            </a:r>
            <a:r>
              <a:rPr sz="1900" spc="105" dirty="0">
                <a:latin typeface="Times New Roman"/>
                <a:cs typeface="Times New Roman"/>
              </a:rPr>
              <a:t> </a:t>
            </a:r>
            <a:r>
              <a:rPr sz="1900" spc="65" dirty="0">
                <a:latin typeface="Cambria"/>
                <a:cs typeface="Cambria"/>
              </a:rPr>
              <a:t>the</a:t>
            </a:r>
            <a:r>
              <a:rPr sz="1900" spc="110" dirty="0">
                <a:latin typeface="Times New Roman"/>
                <a:cs typeface="Times New Roman"/>
              </a:rPr>
              <a:t> </a:t>
            </a:r>
            <a:r>
              <a:rPr sz="1900" spc="65" dirty="0">
                <a:latin typeface="Cambria"/>
                <a:cs typeface="Cambria"/>
              </a:rPr>
              <a:t>items</a:t>
            </a:r>
            <a:r>
              <a:rPr sz="1900" spc="105" dirty="0">
                <a:latin typeface="Times New Roman"/>
                <a:cs typeface="Times New Roman"/>
              </a:rPr>
              <a:t> </a:t>
            </a:r>
            <a:r>
              <a:rPr sz="1900" spc="50" dirty="0">
                <a:latin typeface="Cambria"/>
                <a:cs typeface="Cambria"/>
              </a:rPr>
              <a:t>in</a:t>
            </a:r>
            <a:endParaRPr sz="1900">
              <a:latin typeface="Cambria"/>
              <a:cs typeface="Cambria"/>
            </a:endParaRPr>
          </a:p>
          <a:p>
            <a:pPr marL="287020">
              <a:lnSpc>
                <a:spcPts val="2050"/>
              </a:lnSpc>
            </a:pPr>
            <a:r>
              <a:rPr sz="1900" spc="65" dirty="0">
                <a:latin typeface="Cambria"/>
                <a:cs typeface="Cambria"/>
              </a:rPr>
              <a:t>the</a:t>
            </a:r>
            <a:r>
              <a:rPr sz="1900" spc="60" dirty="0">
                <a:latin typeface="Times New Roman"/>
                <a:cs typeface="Times New Roman"/>
              </a:rPr>
              <a:t> </a:t>
            </a:r>
            <a:r>
              <a:rPr sz="1900" spc="45" dirty="0">
                <a:latin typeface="Cambria"/>
                <a:cs typeface="Cambria"/>
              </a:rPr>
              <a:t>dictionary.</a:t>
            </a:r>
            <a:endParaRPr sz="1900">
              <a:latin typeface="Cambria"/>
              <a:cs typeface="Cambria"/>
            </a:endParaRPr>
          </a:p>
          <a:p>
            <a:pPr marL="287020" indent="-274320">
              <a:lnSpc>
                <a:spcPct val="100000"/>
              </a:lnSpc>
              <a:spcBef>
                <a:spcPts val="145"/>
              </a:spcBef>
              <a:buClr>
                <a:srgbClr val="FE8537"/>
              </a:buClr>
              <a:buSzPct val="68421"/>
              <a:buFont typeface="Wingdings"/>
              <a:buChar char=""/>
              <a:tabLst>
                <a:tab pos="287020" algn="l"/>
              </a:tabLst>
            </a:pPr>
            <a:r>
              <a:rPr sz="1900" spc="90" dirty="0">
                <a:latin typeface="Cambria"/>
                <a:cs typeface="Cambria"/>
              </a:rPr>
              <a:t>Example</a:t>
            </a:r>
            <a:endParaRPr sz="1900">
              <a:latin typeface="Cambria"/>
              <a:cs typeface="Cambria"/>
            </a:endParaRPr>
          </a:p>
          <a:p>
            <a:pPr marL="12700">
              <a:lnSpc>
                <a:spcPct val="100000"/>
              </a:lnSpc>
              <a:spcBef>
                <a:spcPts val="140"/>
              </a:spcBef>
            </a:pPr>
            <a:r>
              <a:rPr sz="1900" dirty="0">
                <a:latin typeface="Cambria"/>
                <a:cs typeface="Cambria"/>
              </a:rPr>
              <a:t>d</a:t>
            </a:r>
            <a:r>
              <a:rPr sz="1900" spc="170" dirty="0">
                <a:latin typeface="Times New Roman"/>
                <a:cs typeface="Times New Roman"/>
              </a:rPr>
              <a:t> </a:t>
            </a:r>
            <a:r>
              <a:rPr sz="1900" spc="90" dirty="0">
                <a:latin typeface="Cambria"/>
                <a:cs typeface="Cambria"/>
              </a:rPr>
              <a:t>=</a:t>
            </a:r>
            <a:r>
              <a:rPr sz="1900" spc="190" dirty="0">
                <a:latin typeface="Times New Roman"/>
                <a:cs typeface="Times New Roman"/>
              </a:rPr>
              <a:t> </a:t>
            </a:r>
            <a:r>
              <a:rPr sz="1900" spc="55" dirty="0">
                <a:latin typeface="Cambria"/>
                <a:cs typeface="Cambria"/>
              </a:rPr>
              <a:t>{1:'Jimmy',</a:t>
            </a:r>
            <a:r>
              <a:rPr sz="1900" spc="235" dirty="0">
                <a:latin typeface="Times New Roman"/>
                <a:cs typeface="Times New Roman"/>
              </a:rPr>
              <a:t> </a:t>
            </a:r>
            <a:r>
              <a:rPr sz="1900" dirty="0">
                <a:latin typeface="Cambria"/>
                <a:cs typeface="Cambria"/>
              </a:rPr>
              <a:t>2:'Alex',</a:t>
            </a:r>
            <a:r>
              <a:rPr sz="1900" spc="215" dirty="0">
                <a:latin typeface="Times New Roman"/>
                <a:cs typeface="Times New Roman"/>
              </a:rPr>
              <a:t> </a:t>
            </a:r>
            <a:r>
              <a:rPr sz="1900" dirty="0">
                <a:latin typeface="Cambria"/>
                <a:cs typeface="Cambria"/>
              </a:rPr>
              <a:t>3:'john',</a:t>
            </a:r>
            <a:r>
              <a:rPr sz="1900" spc="190" dirty="0">
                <a:latin typeface="Times New Roman"/>
                <a:cs typeface="Times New Roman"/>
              </a:rPr>
              <a:t> </a:t>
            </a:r>
            <a:r>
              <a:rPr sz="1900" spc="-10" dirty="0">
                <a:latin typeface="Cambria"/>
                <a:cs typeface="Cambria"/>
              </a:rPr>
              <a:t>4:'mike'}</a:t>
            </a:r>
            <a:endParaRPr sz="1900">
              <a:latin typeface="Cambria"/>
              <a:cs typeface="Cambria"/>
            </a:endParaRPr>
          </a:p>
          <a:p>
            <a:pPr marL="538480" algn="ctr">
              <a:lnSpc>
                <a:spcPct val="100000"/>
              </a:lnSpc>
              <a:spcBef>
                <a:spcPts val="400"/>
              </a:spcBef>
            </a:pPr>
            <a:r>
              <a:rPr sz="1800" b="1" spc="165" dirty="0">
                <a:latin typeface="Cambria"/>
                <a:cs typeface="Cambria"/>
              </a:rPr>
              <a:t>Out</a:t>
            </a:r>
            <a:r>
              <a:rPr sz="1800" spc="65" dirty="0">
                <a:latin typeface="Times New Roman"/>
                <a:cs typeface="Times New Roman"/>
              </a:rPr>
              <a:t> </a:t>
            </a:r>
            <a:r>
              <a:rPr sz="1800" b="1" spc="145" dirty="0">
                <a:latin typeface="Cambria"/>
                <a:cs typeface="Cambria"/>
              </a:rPr>
              <a:t>Put</a:t>
            </a:r>
            <a:endParaRPr sz="1800">
              <a:latin typeface="Cambria"/>
              <a:cs typeface="Cambria"/>
            </a:endParaRPr>
          </a:p>
        </p:txBody>
      </p:sp>
      <p:sp>
        <p:nvSpPr>
          <p:cNvPr id="11" name="object 11"/>
          <p:cNvSpPr txBox="1"/>
          <p:nvPr/>
        </p:nvSpPr>
        <p:spPr>
          <a:xfrm>
            <a:off x="535940" y="4106895"/>
            <a:ext cx="3127375" cy="946785"/>
          </a:xfrm>
          <a:prstGeom prst="rect">
            <a:avLst/>
          </a:prstGeom>
        </p:spPr>
        <p:txBody>
          <a:bodyPr vert="horz" wrap="square" lIns="0" tIns="12065" rIns="0" bIns="0" rtlCol="0">
            <a:spAutoFit/>
          </a:bodyPr>
          <a:lstStyle/>
          <a:p>
            <a:pPr marL="12700" marR="5080">
              <a:lnSpc>
                <a:spcPct val="106100"/>
              </a:lnSpc>
              <a:spcBef>
                <a:spcPts val="95"/>
              </a:spcBef>
            </a:pPr>
            <a:r>
              <a:rPr sz="1900" dirty="0">
                <a:latin typeface="Cambria"/>
                <a:cs typeface="Cambria"/>
              </a:rPr>
              <a:t>#</a:t>
            </a:r>
            <a:r>
              <a:rPr sz="1900" spc="30" dirty="0">
                <a:latin typeface="Times New Roman"/>
                <a:cs typeface="Times New Roman"/>
              </a:rPr>
              <a:t> </a:t>
            </a:r>
            <a:r>
              <a:rPr sz="1900" spc="60" dirty="0">
                <a:latin typeface="Cambria"/>
                <a:cs typeface="Cambria"/>
              </a:rPr>
              <a:t>Accesing</a:t>
            </a:r>
            <a:r>
              <a:rPr sz="1900" spc="50" dirty="0">
                <a:latin typeface="Times New Roman"/>
                <a:cs typeface="Times New Roman"/>
              </a:rPr>
              <a:t> </a:t>
            </a:r>
            <a:r>
              <a:rPr sz="1900" spc="75" dirty="0">
                <a:latin typeface="Cambria"/>
                <a:cs typeface="Cambria"/>
              </a:rPr>
              <a:t>value</a:t>
            </a:r>
            <a:r>
              <a:rPr sz="1900" spc="40" dirty="0">
                <a:latin typeface="Times New Roman"/>
                <a:cs typeface="Times New Roman"/>
              </a:rPr>
              <a:t> </a:t>
            </a:r>
            <a:r>
              <a:rPr sz="1900" spc="75" dirty="0">
                <a:latin typeface="Cambria"/>
                <a:cs typeface="Cambria"/>
              </a:rPr>
              <a:t>using</a:t>
            </a:r>
            <a:r>
              <a:rPr sz="1900" spc="45" dirty="0">
                <a:latin typeface="Times New Roman"/>
                <a:cs typeface="Times New Roman"/>
              </a:rPr>
              <a:t> </a:t>
            </a:r>
            <a:r>
              <a:rPr sz="1900" spc="40" dirty="0">
                <a:latin typeface="Cambria"/>
                <a:cs typeface="Cambria"/>
              </a:rPr>
              <a:t>keys</a:t>
            </a:r>
            <a:r>
              <a:rPr sz="1900" spc="40" dirty="0">
                <a:latin typeface="Times New Roman"/>
                <a:cs typeface="Times New Roman"/>
              </a:rPr>
              <a:t> </a:t>
            </a:r>
            <a:r>
              <a:rPr sz="1900" b="1" spc="55" dirty="0">
                <a:latin typeface="Cambria"/>
                <a:cs typeface="Cambria"/>
              </a:rPr>
              <a:t>print</a:t>
            </a:r>
            <a:r>
              <a:rPr sz="1900" spc="55" dirty="0">
                <a:latin typeface="Cambria"/>
                <a:cs typeface="Cambria"/>
              </a:rPr>
              <a:t>("1st</a:t>
            </a:r>
            <a:r>
              <a:rPr sz="1900" spc="85" dirty="0">
                <a:latin typeface="Times New Roman"/>
                <a:cs typeface="Times New Roman"/>
              </a:rPr>
              <a:t> </a:t>
            </a:r>
            <a:r>
              <a:rPr sz="1900" spc="85" dirty="0">
                <a:latin typeface="Cambria"/>
                <a:cs typeface="Cambria"/>
              </a:rPr>
              <a:t>name</a:t>
            </a:r>
            <a:r>
              <a:rPr sz="1900" spc="70" dirty="0">
                <a:latin typeface="Times New Roman"/>
                <a:cs typeface="Times New Roman"/>
              </a:rPr>
              <a:t> </a:t>
            </a:r>
            <a:r>
              <a:rPr sz="1900" spc="65" dirty="0">
                <a:latin typeface="Cambria"/>
                <a:cs typeface="Cambria"/>
              </a:rPr>
              <a:t>is</a:t>
            </a:r>
            <a:r>
              <a:rPr sz="1900" spc="55" dirty="0">
                <a:latin typeface="Times New Roman"/>
                <a:cs typeface="Times New Roman"/>
              </a:rPr>
              <a:t> </a:t>
            </a:r>
            <a:r>
              <a:rPr sz="1900" spc="-10" dirty="0">
                <a:latin typeface="Cambria"/>
                <a:cs typeface="Cambria"/>
              </a:rPr>
              <a:t>"+d[1])</a:t>
            </a:r>
            <a:r>
              <a:rPr sz="1900" spc="-10" dirty="0">
                <a:latin typeface="Times New Roman"/>
                <a:cs typeface="Times New Roman"/>
              </a:rPr>
              <a:t> </a:t>
            </a:r>
            <a:r>
              <a:rPr sz="1900" b="1" spc="50" dirty="0">
                <a:latin typeface="Cambria"/>
                <a:cs typeface="Cambria"/>
              </a:rPr>
              <a:t>print</a:t>
            </a:r>
            <a:r>
              <a:rPr sz="1900" spc="50" dirty="0">
                <a:latin typeface="Cambria"/>
                <a:cs typeface="Cambria"/>
              </a:rPr>
              <a:t>("2nd</a:t>
            </a:r>
            <a:r>
              <a:rPr sz="1900" spc="100" dirty="0">
                <a:latin typeface="Times New Roman"/>
                <a:cs typeface="Times New Roman"/>
              </a:rPr>
              <a:t> </a:t>
            </a:r>
            <a:r>
              <a:rPr sz="1900" spc="85" dirty="0">
                <a:latin typeface="Cambria"/>
                <a:cs typeface="Cambria"/>
              </a:rPr>
              <a:t>name</a:t>
            </a:r>
            <a:r>
              <a:rPr sz="1900" spc="80" dirty="0">
                <a:latin typeface="Times New Roman"/>
                <a:cs typeface="Times New Roman"/>
              </a:rPr>
              <a:t> </a:t>
            </a:r>
            <a:r>
              <a:rPr sz="1900" spc="65" dirty="0">
                <a:latin typeface="Cambria"/>
                <a:cs typeface="Cambria"/>
              </a:rPr>
              <a:t>is</a:t>
            </a:r>
            <a:r>
              <a:rPr sz="1900" spc="75" dirty="0">
                <a:latin typeface="Times New Roman"/>
                <a:cs typeface="Times New Roman"/>
              </a:rPr>
              <a:t> </a:t>
            </a:r>
            <a:r>
              <a:rPr sz="1900" dirty="0">
                <a:latin typeface="Cambria"/>
                <a:cs typeface="Cambria"/>
              </a:rPr>
              <a:t>"+</a:t>
            </a:r>
            <a:r>
              <a:rPr sz="1900" spc="75" dirty="0">
                <a:latin typeface="Times New Roman"/>
                <a:cs typeface="Times New Roman"/>
              </a:rPr>
              <a:t> </a:t>
            </a:r>
            <a:r>
              <a:rPr sz="1900" spc="-20" dirty="0">
                <a:latin typeface="Cambria"/>
                <a:cs typeface="Cambria"/>
              </a:rPr>
              <a:t>d[4])</a:t>
            </a:r>
            <a:endParaRPr sz="1900">
              <a:latin typeface="Cambria"/>
              <a:cs typeface="Cambria"/>
            </a:endParaRPr>
          </a:p>
        </p:txBody>
      </p:sp>
      <p:sp>
        <p:nvSpPr>
          <p:cNvPr id="12" name="object 12"/>
          <p:cNvSpPr txBox="1"/>
          <p:nvPr/>
        </p:nvSpPr>
        <p:spPr>
          <a:xfrm>
            <a:off x="535929" y="5335615"/>
            <a:ext cx="1984375" cy="641350"/>
          </a:xfrm>
          <a:prstGeom prst="rect">
            <a:avLst/>
          </a:prstGeom>
        </p:spPr>
        <p:txBody>
          <a:bodyPr vert="horz" wrap="square" lIns="0" tIns="31114" rIns="0" bIns="0" rtlCol="0">
            <a:spAutoFit/>
          </a:bodyPr>
          <a:lstStyle/>
          <a:p>
            <a:pPr marL="12700">
              <a:lnSpc>
                <a:spcPct val="100000"/>
              </a:lnSpc>
              <a:spcBef>
                <a:spcPts val="244"/>
              </a:spcBef>
            </a:pPr>
            <a:r>
              <a:rPr sz="1900" b="1" spc="105" dirty="0">
                <a:latin typeface="Cambria"/>
                <a:cs typeface="Cambria"/>
              </a:rPr>
              <a:t>print</a:t>
            </a:r>
            <a:r>
              <a:rPr sz="1900" spc="75" dirty="0">
                <a:latin typeface="Times New Roman"/>
                <a:cs typeface="Times New Roman"/>
              </a:rPr>
              <a:t> </a:t>
            </a:r>
            <a:r>
              <a:rPr sz="1900" spc="-10" dirty="0">
                <a:latin typeface="Cambria"/>
                <a:cs typeface="Cambria"/>
              </a:rPr>
              <a:t>(d.keys())</a:t>
            </a:r>
            <a:endParaRPr sz="1900">
              <a:latin typeface="Cambria"/>
              <a:cs typeface="Cambria"/>
            </a:endParaRPr>
          </a:p>
          <a:p>
            <a:pPr marL="12700">
              <a:lnSpc>
                <a:spcPct val="100000"/>
              </a:lnSpc>
              <a:spcBef>
                <a:spcPts val="140"/>
              </a:spcBef>
            </a:pPr>
            <a:r>
              <a:rPr sz="1900" b="1" spc="105" dirty="0">
                <a:latin typeface="Cambria"/>
                <a:cs typeface="Cambria"/>
              </a:rPr>
              <a:t>print</a:t>
            </a:r>
            <a:r>
              <a:rPr sz="1900" spc="75" dirty="0">
                <a:latin typeface="Times New Roman"/>
                <a:cs typeface="Times New Roman"/>
              </a:rPr>
              <a:t> </a:t>
            </a:r>
            <a:r>
              <a:rPr sz="1900" spc="-10" dirty="0">
                <a:latin typeface="Cambria"/>
                <a:cs typeface="Cambria"/>
              </a:rPr>
              <a:t>(d.values())</a:t>
            </a:r>
            <a:endParaRPr sz="1900">
              <a:latin typeface="Cambria"/>
              <a:cs typeface="Cambria"/>
            </a:endParaRPr>
          </a:p>
        </p:txBody>
      </p:sp>
      <p:sp>
        <p:nvSpPr>
          <p:cNvPr id="13" name="object 13"/>
          <p:cNvSpPr txBox="1"/>
          <p:nvPr/>
        </p:nvSpPr>
        <p:spPr>
          <a:xfrm>
            <a:off x="4346832" y="3200481"/>
            <a:ext cx="2025650" cy="574675"/>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a:cs typeface="Cambria"/>
              </a:rPr>
              <a:t>1st</a:t>
            </a:r>
            <a:r>
              <a:rPr sz="1800" spc="95" dirty="0">
                <a:latin typeface="Times New Roman"/>
                <a:cs typeface="Times New Roman"/>
              </a:rPr>
              <a:t> </a:t>
            </a:r>
            <a:r>
              <a:rPr sz="1800" spc="75" dirty="0">
                <a:latin typeface="Cambria"/>
                <a:cs typeface="Cambria"/>
              </a:rPr>
              <a:t>name</a:t>
            </a:r>
            <a:r>
              <a:rPr sz="1800" spc="90" dirty="0">
                <a:latin typeface="Times New Roman"/>
                <a:cs typeface="Times New Roman"/>
              </a:rPr>
              <a:t> </a:t>
            </a:r>
            <a:r>
              <a:rPr sz="1800" spc="55" dirty="0">
                <a:latin typeface="Cambria"/>
                <a:cs typeface="Cambria"/>
              </a:rPr>
              <a:t>is</a:t>
            </a:r>
            <a:r>
              <a:rPr sz="1800" spc="85" dirty="0">
                <a:latin typeface="Times New Roman"/>
                <a:cs typeface="Times New Roman"/>
              </a:rPr>
              <a:t> </a:t>
            </a:r>
            <a:r>
              <a:rPr sz="1800" spc="130" dirty="0">
                <a:latin typeface="Cambria"/>
                <a:cs typeface="Cambria"/>
              </a:rPr>
              <a:t>Jimmy</a:t>
            </a:r>
            <a:endParaRPr sz="1800">
              <a:latin typeface="Cambria"/>
              <a:cs typeface="Cambria"/>
            </a:endParaRPr>
          </a:p>
          <a:p>
            <a:pPr marL="12700">
              <a:lnSpc>
                <a:spcPct val="100000"/>
              </a:lnSpc>
            </a:pPr>
            <a:r>
              <a:rPr sz="1800" dirty="0">
                <a:latin typeface="Cambria"/>
                <a:cs typeface="Cambria"/>
              </a:rPr>
              <a:t>2nd</a:t>
            </a:r>
            <a:r>
              <a:rPr sz="1800" spc="90" dirty="0">
                <a:latin typeface="Times New Roman"/>
                <a:cs typeface="Times New Roman"/>
              </a:rPr>
              <a:t> </a:t>
            </a:r>
            <a:r>
              <a:rPr sz="1800" spc="75" dirty="0">
                <a:latin typeface="Cambria"/>
                <a:cs typeface="Cambria"/>
              </a:rPr>
              <a:t>name</a:t>
            </a:r>
            <a:r>
              <a:rPr sz="1800" spc="90" dirty="0">
                <a:latin typeface="Times New Roman"/>
                <a:cs typeface="Times New Roman"/>
              </a:rPr>
              <a:t> </a:t>
            </a:r>
            <a:r>
              <a:rPr sz="1800" spc="55" dirty="0">
                <a:latin typeface="Cambria"/>
                <a:cs typeface="Cambria"/>
              </a:rPr>
              <a:t>is</a:t>
            </a:r>
            <a:r>
              <a:rPr sz="1800" spc="90" dirty="0">
                <a:latin typeface="Times New Roman"/>
                <a:cs typeface="Times New Roman"/>
              </a:rPr>
              <a:t> </a:t>
            </a:r>
            <a:r>
              <a:rPr sz="1800" spc="45" dirty="0">
                <a:latin typeface="Cambria"/>
                <a:cs typeface="Cambria"/>
              </a:rPr>
              <a:t>mike</a:t>
            </a:r>
            <a:endParaRPr sz="1800">
              <a:latin typeface="Cambria"/>
              <a:cs typeface="Cambria"/>
            </a:endParaRPr>
          </a:p>
        </p:txBody>
      </p:sp>
      <p:sp>
        <p:nvSpPr>
          <p:cNvPr id="14" name="object 14"/>
          <p:cNvSpPr txBox="1"/>
          <p:nvPr/>
        </p:nvSpPr>
        <p:spPr>
          <a:xfrm>
            <a:off x="4346832" y="3749426"/>
            <a:ext cx="413067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a:cs typeface="Cambria"/>
              </a:rPr>
              <a:t>{1:</a:t>
            </a:r>
            <a:r>
              <a:rPr sz="1800" spc="120" dirty="0">
                <a:latin typeface="Times New Roman"/>
                <a:cs typeface="Times New Roman"/>
              </a:rPr>
              <a:t> </a:t>
            </a:r>
            <a:r>
              <a:rPr sz="1800" spc="90" dirty="0">
                <a:latin typeface="Cambria"/>
                <a:cs typeface="Cambria"/>
              </a:rPr>
              <a:t>'Jimmy',</a:t>
            </a:r>
            <a:r>
              <a:rPr sz="1800" spc="100" dirty="0">
                <a:latin typeface="Times New Roman"/>
                <a:cs typeface="Times New Roman"/>
              </a:rPr>
              <a:t> </a:t>
            </a:r>
            <a:r>
              <a:rPr sz="1800" dirty="0">
                <a:latin typeface="Cambria"/>
                <a:cs typeface="Cambria"/>
              </a:rPr>
              <a:t>2:</a:t>
            </a:r>
            <a:r>
              <a:rPr sz="1800" spc="120" dirty="0">
                <a:latin typeface="Times New Roman"/>
                <a:cs typeface="Times New Roman"/>
              </a:rPr>
              <a:t> </a:t>
            </a:r>
            <a:r>
              <a:rPr sz="1800" dirty="0">
                <a:latin typeface="Cambria"/>
                <a:cs typeface="Cambria"/>
              </a:rPr>
              <a:t>'Alex',</a:t>
            </a:r>
            <a:r>
              <a:rPr sz="1800" spc="100" dirty="0">
                <a:latin typeface="Times New Roman"/>
                <a:cs typeface="Times New Roman"/>
              </a:rPr>
              <a:t> </a:t>
            </a:r>
            <a:r>
              <a:rPr sz="1800" dirty="0">
                <a:latin typeface="Cambria"/>
                <a:cs typeface="Cambria"/>
              </a:rPr>
              <a:t>3:</a:t>
            </a:r>
            <a:r>
              <a:rPr sz="1800" spc="125" dirty="0">
                <a:latin typeface="Times New Roman"/>
                <a:cs typeface="Times New Roman"/>
              </a:rPr>
              <a:t> </a:t>
            </a:r>
            <a:r>
              <a:rPr sz="1800" dirty="0">
                <a:latin typeface="Cambria"/>
                <a:cs typeface="Cambria"/>
              </a:rPr>
              <a:t>'john',</a:t>
            </a:r>
            <a:r>
              <a:rPr sz="1800" spc="100" dirty="0">
                <a:latin typeface="Times New Roman"/>
                <a:cs typeface="Times New Roman"/>
              </a:rPr>
              <a:t> </a:t>
            </a:r>
            <a:r>
              <a:rPr sz="1800" dirty="0">
                <a:latin typeface="Cambria"/>
                <a:cs typeface="Cambria"/>
              </a:rPr>
              <a:t>4:</a:t>
            </a:r>
            <a:r>
              <a:rPr sz="1800" spc="125" dirty="0">
                <a:latin typeface="Times New Roman"/>
                <a:cs typeface="Times New Roman"/>
              </a:rPr>
              <a:t> </a:t>
            </a:r>
            <a:r>
              <a:rPr sz="1800" spc="-10" dirty="0">
                <a:latin typeface="Cambria"/>
                <a:cs typeface="Cambria"/>
              </a:rPr>
              <a:t>'mike'}</a:t>
            </a:r>
            <a:endParaRPr sz="1800">
              <a:latin typeface="Cambria"/>
              <a:cs typeface="Cambria"/>
            </a:endParaRPr>
          </a:p>
        </p:txBody>
      </p:sp>
      <p:sp>
        <p:nvSpPr>
          <p:cNvPr id="15" name="object 15"/>
          <p:cNvSpPr txBox="1"/>
          <p:nvPr/>
        </p:nvSpPr>
        <p:spPr>
          <a:xfrm>
            <a:off x="4346832" y="4023746"/>
            <a:ext cx="4495165"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mbria"/>
                <a:cs typeface="Cambria"/>
              </a:rPr>
              <a:t>dict_keys([1,</a:t>
            </a:r>
            <a:r>
              <a:rPr sz="1800" spc="105" dirty="0">
                <a:latin typeface="Times New Roman"/>
                <a:cs typeface="Times New Roman"/>
              </a:rPr>
              <a:t> </a:t>
            </a:r>
            <a:r>
              <a:rPr sz="1800" spc="60" dirty="0">
                <a:latin typeface="Cambria"/>
                <a:cs typeface="Cambria"/>
              </a:rPr>
              <a:t>2,</a:t>
            </a:r>
            <a:r>
              <a:rPr sz="1800" spc="105" dirty="0">
                <a:latin typeface="Times New Roman"/>
                <a:cs typeface="Times New Roman"/>
              </a:rPr>
              <a:t> </a:t>
            </a:r>
            <a:r>
              <a:rPr sz="1800" spc="60" dirty="0">
                <a:latin typeface="Cambria"/>
                <a:cs typeface="Cambria"/>
              </a:rPr>
              <a:t>3,</a:t>
            </a:r>
            <a:r>
              <a:rPr sz="1800" spc="105" dirty="0">
                <a:latin typeface="Times New Roman"/>
                <a:cs typeface="Times New Roman"/>
              </a:rPr>
              <a:t> </a:t>
            </a:r>
            <a:r>
              <a:rPr sz="1800" spc="10" dirty="0">
                <a:latin typeface="Cambria"/>
                <a:cs typeface="Cambria"/>
              </a:rPr>
              <a:t>4])</a:t>
            </a:r>
            <a:r>
              <a:rPr sz="1800" spc="114" dirty="0">
                <a:latin typeface="Times New Roman"/>
                <a:cs typeface="Times New Roman"/>
              </a:rPr>
              <a:t> </a:t>
            </a:r>
            <a:r>
              <a:rPr sz="1800" spc="55" dirty="0">
                <a:latin typeface="Cambria"/>
                <a:cs typeface="Cambria"/>
              </a:rPr>
              <a:t>dict_values(['Jimmy',</a:t>
            </a:r>
            <a:endParaRPr sz="1800">
              <a:latin typeface="Cambria"/>
              <a:cs typeface="Cambria"/>
            </a:endParaRPr>
          </a:p>
        </p:txBody>
      </p:sp>
      <p:sp>
        <p:nvSpPr>
          <p:cNvPr id="16" name="object 16"/>
          <p:cNvSpPr txBox="1"/>
          <p:nvPr/>
        </p:nvSpPr>
        <p:spPr>
          <a:xfrm>
            <a:off x="4346832" y="4298066"/>
            <a:ext cx="2169160"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mbria"/>
                <a:cs typeface="Cambria"/>
              </a:rPr>
              <a:t>'Alex',</a:t>
            </a:r>
            <a:r>
              <a:rPr sz="1800" spc="130" dirty="0">
                <a:latin typeface="Times New Roman"/>
                <a:cs typeface="Times New Roman"/>
              </a:rPr>
              <a:t> </a:t>
            </a:r>
            <a:r>
              <a:rPr sz="1800" dirty="0">
                <a:latin typeface="Cambria"/>
                <a:cs typeface="Cambria"/>
              </a:rPr>
              <a:t>'john',</a:t>
            </a:r>
            <a:r>
              <a:rPr sz="1800" spc="150" dirty="0">
                <a:latin typeface="Times New Roman"/>
                <a:cs typeface="Times New Roman"/>
              </a:rPr>
              <a:t> </a:t>
            </a:r>
            <a:r>
              <a:rPr sz="1800" spc="-10" dirty="0">
                <a:latin typeface="Cambria"/>
                <a:cs typeface="Cambria"/>
              </a:rPr>
              <a:t>'mike'])</a:t>
            </a:r>
            <a:endParaRPr sz="1800">
              <a:latin typeface="Cambria"/>
              <a:cs typeface="Cambria"/>
            </a:endParaRPr>
          </a:p>
        </p:txBody>
      </p:sp>
      <p:sp>
        <p:nvSpPr>
          <p:cNvPr id="17" name="object 17"/>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896234"/>
            <a:ext cx="1302385" cy="482600"/>
          </a:xfrm>
          <a:prstGeom prst="rect">
            <a:avLst/>
          </a:prstGeom>
        </p:spPr>
        <p:txBody>
          <a:bodyPr vert="horz" wrap="square" lIns="0" tIns="12700" rIns="0" bIns="0" rtlCol="0">
            <a:spAutoFit/>
          </a:bodyPr>
          <a:lstStyle/>
          <a:p>
            <a:pPr marL="12700">
              <a:lnSpc>
                <a:spcPct val="100000"/>
              </a:lnSpc>
              <a:spcBef>
                <a:spcPts val="100"/>
              </a:spcBef>
            </a:pPr>
            <a:r>
              <a:rPr sz="3000" b="0" cap="small" spc="100" dirty="0">
                <a:solidFill>
                  <a:srgbClr val="565F6C"/>
                </a:solidFill>
                <a:latin typeface="Cambria"/>
                <a:cs typeface="Cambria"/>
              </a:rPr>
              <a:t>6.</a:t>
            </a:r>
            <a:r>
              <a:rPr sz="3000" b="0" spc="80" dirty="0">
                <a:solidFill>
                  <a:srgbClr val="565F6C"/>
                </a:solidFill>
                <a:latin typeface="Times New Roman"/>
                <a:cs typeface="Times New Roman"/>
              </a:rPr>
              <a:t> </a:t>
            </a:r>
            <a:r>
              <a:rPr sz="3000" b="0" cap="small" spc="245" dirty="0">
                <a:solidFill>
                  <a:srgbClr val="565F6C"/>
                </a:solidFill>
                <a:latin typeface="Cambria"/>
                <a:cs typeface="Cambria"/>
              </a:rPr>
              <a:t>Sets</a:t>
            </a:r>
            <a:endParaRPr sz="3000">
              <a:latin typeface="Cambria"/>
              <a:cs typeface="Cambria"/>
            </a:endParaRPr>
          </a:p>
        </p:txBody>
      </p:sp>
      <p:sp>
        <p:nvSpPr>
          <p:cNvPr id="9" name="object 9"/>
          <p:cNvSpPr txBox="1"/>
          <p:nvPr/>
        </p:nvSpPr>
        <p:spPr>
          <a:xfrm>
            <a:off x="535940" y="1628974"/>
            <a:ext cx="7179309" cy="3318510"/>
          </a:xfrm>
          <a:prstGeom prst="rect">
            <a:avLst/>
          </a:prstGeom>
        </p:spPr>
        <p:txBody>
          <a:bodyPr vert="horz" wrap="square" lIns="0" tIns="12700" rIns="0" bIns="0" rtlCol="0">
            <a:spAutoFit/>
          </a:bodyPr>
          <a:lstStyle/>
          <a:p>
            <a:pPr marL="287020" marR="5080" indent="-274955">
              <a:lnSpc>
                <a:spcPct val="100000"/>
              </a:lnSpc>
              <a:spcBef>
                <a:spcPts val="100"/>
              </a:spcBef>
              <a:buClr>
                <a:srgbClr val="FE8537"/>
              </a:buClr>
              <a:buSzPct val="68750"/>
              <a:buFont typeface="Wingdings"/>
              <a:buChar char=""/>
              <a:tabLst>
                <a:tab pos="287020" algn="l"/>
              </a:tabLst>
            </a:pPr>
            <a:r>
              <a:rPr sz="2400" spc="105" dirty="0">
                <a:latin typeface="Cambria"/>
                <a:cs typeface="Cambria"/>
              </a:rPr>
              <a:t>The</a:t>
            </a:r>
            <a:r>
              <a:rPr sz="2400" spc="229" dirty="0">
                <a:latin typeface="Times New Roman"/>
                <a:cs typeface="Times New Roman"/>
              </a:rPr>
              <a:t> </a:t>
            </a:r>
            <a:r>
              <a:rPr sz="2400" spc="105" dirty="0">
                <a:latin typeface="Cambria"/>
                <a:cs typeface="Cambria"/>
              </a:rPr>
              <a:t>data</a:t>
            </a:r>
            <a:r>
              <a:rPr sz="2400" spc="245" dirty="0">
                <a:latin typeface="Times New Roman"/>
                <a:cs typeface="Times New Roman"/>
              </a:rPr>
              <a:t> </a:t>
            </a:r>
            <a:r>
              <a:rPr sz="2400" dirty="0">
                <a:latin typeface="Cambria"/>
                <a:cs typeface="Cambria"/>
              </a:rPr>
              <a:t>type's</a:t>
            </a:r>
            <a:r>
              <a:rPr sz="2400" spc="240" dirty="0">
                <a:latin typeface="Times New Roman"/>
                <a:cs typeface="Times New Roman"/>
              </a:rPr>
              <a:t> </a:t>
            </a:r>
            <a:r>
              <a:rPr sz="2400" dirty="0">
                <a:latin typeface="Cambria"/>
                <a:cs typeface="Cambria"/>
              </a:rPr>
              <a:t>unordered</a:t>
            </a:r>
            <a:r>
              <a:rPr sz="2400" spc="204" dirty="0">
                <a:latin typeface="Times New Roman"/>
                <a:cs typeface="Times New Roman"/>
              </a:rPr>
              <a:t> </a:t>
            </a:r>
            <a:r>
              <a:rPr sz="2400" dirty="0">
                <a:latin typeface="Cambria"/>
                <a:cs typeface="Cambria"/>
              </a:rPr>
              <a:t>collection</a:t>
            </a:r>
            <a:r>
              <a:rPr sz="2400" spc="195" dirty="0">
                <a:latin typeface="Times New Roman"/>
                <a:cs typeface="Times New Roman"/>
              </a:rPr>
              <a:t> </a:t>
            </a:r>
            <a:r>
              <a:rPr sz="2400" spc="75" dirty="0">
                <a:latin typeface="Cambria"/>
                <a:cs typeface="Cambria"/>
              </a:rPr>
              <a:t>is</a:t>
            </a:r>
            <a:r>
              <a:rPr sz="2400" spc="225" dirty="0">
                <a:latin typeface="Times New Roman"/>
                <a:cs typeface="Times New Roman"/>
              </a:rPr>
              <a:t> </a:t>
            </a:r>
            <a:r>
              <a:rPr sz="2400" spc="85" dirty="0">
                <a:latin typeface="Cambria"/>
                <a:cs typeface="Cambria"/>
              </a:rPr>
              <a:t>Python</a:t>
            </a:r>
            <a:r>
              <a:rPr sz="2400" spc="85" dirty="0">
                <a:latin typeface="Times New Roman"/>
                <a:cs typeface="Times New Roman"/>
              </a:rPr>
              <a:t> </a:t>
            </a:r>
            <a:r>
              <a:rPr sz="2400" spc="155" dirty="0">
                <a:latin typeface="Cambria"/>
                <a:cs typeface="Cambria"/>
              </a:rPr>
              <a:t>Set.</a:t>
            </a:r>
            <a:r>
              <a:rPr sz="2400" spc="70" dirty="0">
                <a:latin typeface="Times New Roman"/>
                <a:cs typeface="Times New Roman"/>
              </a:rPr>
              <a:t> </a:t>
            </a:r>
            <a:r>
              <a:rPr sz="2400" spc="155" dirty="0">
                <a:latin typeface="Cambria"/>
                <a:cs typeface="Cambria"/>
              </a:rPr>
              <a:t>It</a:t>
            </a:r>
            <a:r>
              <a:rPr sz="2400" spc="65" dirty="0">
                <a:latin typeface="Times New Roman"/>
                <a:cs typeface="Times New Roman"/>
              </a:rPr>
              <a:t> </a:t>
            </a:r>
            <a:r>
              <a:rPr sz="2400" spc="75" dirty="0">
                <a:latin typeface="Cambria"/>
                <a:cs typeface="Cambria"/>
              </a:rPr>
              <a:t>is</a:t>
            </a:r>
            <a:r>
              <a:rPr sz="2400" spc="65" dirty="0">
                <a:latin typeface="Times New Roman"/>
                <a:cs typeface="Times New Roman"/>
              </a:rPr>
              <a:t> </a:t>
            </a:r>
            <a:r>
              <a:rPr sz="2400" spc="80" dirty="0">
                <a:latin typeface="Cambria"/>
                <a:cs typeface="Cambria"/>
              </a:rPr>
              <a:t>iterable,</a:t>
            </a:r>
            <a:r>
              <a:rPr sz="2400" spc="60" dirty="0">
                <a:latin typeface="Times New Roman"/>
                <a:cs typeface="Times New Roman"/>
              </a:rPr>
              <a:t> </a:t>
            </a:r>
            <a:r>
              <a:rPr sz="2400" spc="70" dirty="0">
                <a:latin typeface="Cambria"/>
                <a:cs typeface="Cambria"/>
              </a:rPr>
              <a:t>mutable(can</a:t>
            </a:r>
            <a:r>
              <a:rPr sz="2400" spc="70" dirty="0">
                <a:latin typeface="Times New Roman"/>
                <a:cs typeface="Times New Roman"/>
              </a:rPr>
              <a:t> </a:t>
            </a:r>
            <a:r>
              <a:rPr sz="2400" spc="80" dirty="0">
                <a:latin typeface="Cambria"/>
                <a:cs typeface="Cambria"/>
              </a:rPr>
              <a:t>change</a:t>
            </a:r>
            <a:r>
              <a:rPr sz="2400" spc="65" dirty="0">
                <a:latin typeface="Times New Roman"/>
                <a:cs typeface="Times New Roman"/>
              </a:rPr>
              <a:t> </a:t>
            </a:r>
            <a:r>
              <a:rPr sz="2400" spc="75" dirty="0">
                <a:latin typeface="Cambria"/>
                <a:cs typeface="Cambria"/>
              </a:rPr>
              <a:t>after</a:t>
            </a:r>
            <a:r>
              <a:rPr sz="2400" spc="75" dirty="0">
                <a:latin typeface="Times New Roman"/>
                <a:cs typeface="Times New Roman"/>
              </a:rPr>
              <a:t> </a:t>
            </a:r>
            <a:r>
              <a:rPr sz="2400" spc="55" dirty="0">
                <a:latin typeface="Cambria"/>
                <a:cs typeface="Cambria"/>
              </a:rPr>
              <a:t>creation),</a:t>
            </a:r>
            <a:r>
              <a:rPr sz="2400" spc="50" dirty="0">
                <a:latin typeface="Times New Roman"/>
                <a:cs typeface="Times New Roman"/>
              </a:rPr>
              <a:t> </a:t>
            </a:r>
            <a:r>
              <a:rPr sz="2400" spc="95" dirty="0">
                <a:latin typeface="Cambria"/>
                <a:cs typeface="Cambria"/>
              </a:rPr>
              <a:t>and</a:t>
            </a:r>
            <a:r>
              <a:rPr sz="2400" spc="70" dirty="0">
                <a:latin typeface="Times New Roman"/>
                <a:cs typeface="Times New Roman"/>
              </a:rPr>
              <a:t> </a:t>
            </a:r>
            <a:r>
              <a:rPr sz="2400" spc="114" dirty="0">
                <a:latin typeface="Cambria"/>
                <a:cs typeface="Cambria"/>
              </a:rPr>
              <a:t>has</a:t>
            </a:r>
            <a:r>
              <a:rPr sz="2400" spc="80" dirty="0">
                <a:latin typeface="Times New Roman"/>
                <a:cs typeface="Times New Roman"/>
              </a:rPr>
              <a:t> </a:t>
            </a:r>
            <a:r>
              <a:rPr sz="2400" spc="90" dirty="0">
                <a:latin typeface="Cambria"/>
                <a:cs typeface="Cambria"/>
              </a:rPr>
              <a:t>remarkable</a:t>
            </a:r>
            <a:r>
              <a:rPr sz="2400" spc="85" dirty="0">
                <a:latin typeface="Times New Roman"/>
                <a:cs typeface="Times New Roman"/>
              </a:rPr>
              <a:t> </a:t>
            </a:r>
            <a:r>
              <a:rPr sz="2400" spc="55" dirty="0">
                <a:latin typeface="Cambria"/>
                <a:cs typeface="Cambria"/>
              </a:rPr>
              <a:t>components.</a:t>
            </a:r>
            <a:r>
              <a:rPr sz="2400" spc="50" dirty="0">
                <a:latin typeface="Times New Roman"/>
                <a:cs typeface="Times New Roman"/>
              </a:rPr>
              <a:t> </a:t>
            </a:r>
            <a:r>
              <a:rPr sz="2400" spc="75" dirty="0">
                <a:latin typeface="Cambria"/>
                <a:cs typeface="Cambria"/>
              </a:rPr>
              <a:t>The</a:t>
            </a:r>
            <a:r>
              <a:rPr sz="2400" spc="75" dirty="0">
                <a:latin typeface="Times New Roman"/>
                <a:cs typeface="Times New Roman"/>
              </a:rPr>
              <a:t> </a:t>
            </a:r>
            <a:r>
              <a:rPr sz="2400" spc="70" dirty="0">
                <a:latin typeface="Cambria"/>
                <a:cs typeface="Cambria"/>
              </a:rPr>
              <a:t>elements</a:t>
            </a:r>
            <a:r>
              <a:rPr sz="2400" spc="90" dirty="0">
                <a:latin typeface="Times New Roman"/>
                <a:cs typeface="Times New Roman"/>
              </a:rPr>
              <a:t> </a:t>
            </a:r>
            <a:r>
              <a:rPr sz="2400" dirty="0">
                <a:latin typeface="Cambria"/>
                <a:cs typeface="Cambria"/>
              </a:rPr>
              <a:t>of</a:t>
            </a:r>
            <a:r>
              <a:rPr sz="2400" spc="70" dirty="0">
                <a:latin typeface="Times New Roman"/>
                <a:cs typeface="Times New Roman"/>
              </a:rPr>
              <a:t> </a:t>
            </a:r>
            <a:r>
              <a:rPr sz="2400" spc="150" dirty="0">
                <a:latin typeface="Cambria"/>
                <a:cs typeface="Cambria"/>
              </a:rPr>
              <a:t>a</a:t>
            </a:r>
            <a:r>
              <a:rPr sz="2400" spc="85" dirty="0">
                <a:latin typeface="Times New Roman"/>
                <a:cs typeface="Times New Roman"/>
              </a:rPr>
              <a:t> </a:t>
            </a:r>
            <a:r>
              <a:rPr sz="2400" spc="70" dirty="0">
                <a:latin typeface="Cambria"/>
                <a:cs typeface="Cambria"/>
              </a:rPr>
              <a:t>set</a:t>
            </a:r>
            <a:r>
              <a:rPr sz="2400" spc="85" dirty="0">
                <a:latin typeface="Times New Roman"/>
                <a:cs typeface="Times New Roman"/>
              </a:rPr>
              <a:t> </a:t>
            </a:r>
            <a:r>
              <a:rPr sz="2400" spc="85" dirty="0">
                <a:latin typeface="Cambria"/>
                <a:cs typeface="Cambria"/>
              </a:rPr>
              <a:t>have</a:t>
            </a:r>
            <a:r>
              <a:rPr sz="2400" spc="85" dirty="0">
                <a:latin typeface="Times New Roman"/>
                <a:cs typeface="Times New Roman"/>
              </a:rPr>
              <a:t> </a:t>
            </a:r>
            <a:r>
              <a:rPr sz="2400" dirty="0">
                <a:latin typeface="Cambria"/>
                <a:cs typeface="Cambria"/>
              </a:rPr>
              <a:t>no</a:t>
            </a:r>
            <a:r>
              <a:rPr sz="2400" spc="90" dirty="0">
                <a:latin typeface="Times New Roman"/>
                <a:cs typeface="Times New Roman"/>
              </a:rPr>
              <a:t> </a:t>
            </a:r>
            <a:r>
              <a:rPr sz="2400" spc="65" dirty="0">
                <a:latin typeface="Cambria"/>
                <a:cs typeface="Cambria"/>
              </a:rPr>
              <a:t>set</a:t>
            </a:r>
            <a:r>
              <a:rPr sz="2400" spc="85" dirty="0">
                <a:latin typeface="Times New Roman"/>
                <a:cs typeface="Times New Roman"/>
              </a:rPr>
              <a:t> </a:t>
            </a:r>
            <a:r>
              <a:rPr sz="2400" dirty="0">
                <a:latin typeface="Cambria"/>
                <a:cs typeface="Cambria"/>
              </a:rPr>
              <a:t>order;</a:t>
            </a:r>
            <a:r>
              <a:rPr sz="2400" spc="60" dirty="0">
                <a:latin typeface="Times New Roman"/>
                <a:cs typeface="Times New Roman"/>
              </a:rPr>
              <a:t> </a:t>
            </a:r>
            <a:r>
              <a:rPr sz="2400" spc="155" dirty="0">
                <a:latin typeface="Cambria"/>
                <a:cs typeface="Cambria"/>
              </a:rPr>
              <a:t>It</a:t>
            </a:r>
            <a:r>
              <a:rPr sz="2400" spc="85" dirty="0">
                <a:latin typeface="Times New Roman"/>
                <a:cs typeface="Times New Roman"/>
              </a:rPr>
              <a:t> </a:t>
            </a:r>
            <a:r>
              <a:rPr sz="2400" spc="90" dirty="0">
                <a:latin typeface="Cambria"/>
                <a:cs typeface="Cambria"/>
              </a:rPr>
              <a:t>might</a:t>
            </a:r>
            <a:r>
              <a:rPr sz="2400" spc="90" dirty="0">
                <a:latin typeface="Times New Roman"/>
                <a:cs typeface="Times New Roman"/>
              </a:rPr>
              <a:t> </a:t>
            </a:r>
            <a:r>
              <a:rPr sz="2400" spc="85" dirty="0">
                <a:latin typeface="Cambria"/>
                <a:cs typeface="Cambria"/>
              </a:rPr>
              <a:t>return</a:t>
            </a:r>
            <a:r>
              <a:rPr sz="2400" spc="50" dirty="0">
                <a:latin typeface="Times New Roman"/>
                <a:cs typeface="Times New Roman"/>
              </a:rPr>
              <a:t> </a:t>
            </a:r>
            <a:r>
              <a:rPr sz="2400" spc="85" dirty="0">
                <a:latin typeface="Cambria"/>
                <a:cs typeface="Cambria"/>
              </a:rPr>
              <a:t>the</a:t>
            </a:r>
            <a:r>
              <a:rPr sz="2400" spc="65" dirty="0">
                <a:latin typeface="Times New Roman"/>
                <a:cs typeface="Times New Roman"/>
              </a:rPr>
              <a:t> </a:t>
            </a:r>
            <a:r>
              <a:rPr sz="2400" spc="55" dirty="0">
                <a:latin typeface="Cambria"/>
                <a:cs typeface="Cambria"/>
              </a:rPr>
              <a:t>element's</a:t>
            </a:r>
            <a:r>
              <a:rPr sz="2400" spc="80" dirty="0">
                <a:latin typeface="Times New Roman"/>
                <a:cs typeface="Times New Roman"/>
              </a:rPr>
              <a:t> </a:t>
            </a:r>
            <a:r>
              <a:rPr sz="2400" spc="65" dirty="0">
                <a:latin typeface="Cambria"/>
                <a:cs typeface="Cambria"/>
              </a:rPr>
              <a:t>altered</a:t>
            </a:r>
            <a:r>
              <a:rPr sz="2400" spc="55" dirty="0">
                <a:latin typeface="Times New Roman"/>
                <a:cs typeface="Times New Roman"/>
              </a:rPr>
              <a:t> </a:t>
            </a:r>
            <a:r>
              <a:rPr sz="2400" spc="60" dirty="0">
                <a:latin typeface="Cambria"/>
                <a:cs typeface="Cambria"/>
              </a:rPr>
              <a:t>sequence.</a:t>
            </a:r>
            <a:r>
              <a:rPr sz="2400" spc="65" dirty="0">
                <a:latin typeface="Times New Roman"/>
                <a:cs typeface="Times New Roman"/>
              </a:rPr>
              <a:t> </a:t>
            </a:r>
            <a:r>
              <a:rPr sz="2400" spc="130" dirty="0">
                <a:latin typeface="Cambria"/>
                <a:cs typeface="Cambria"/>
              </a:rPr>
              <a:t>Either</a:t>
            </a:r>
            <a:r>
              <a:rPr sz="2400" spc="65" dirty="0">
                <a:latin typeface="Times New Roman"/>
                <a:cs typeface="Times New Roman"/>
              </a:rPr>
              <a:t> </a:t>
            </a:r>
            <a:r>
              <a:rPr sz="2400" spc="100" dirty="0">
                <a:latin typeface="Cambria"/>
                <a:cs typeface="Cambria"/>
              </a:rPr>
              <a:t>a</a:t>
            </a:r>
            <a:r>
              <a:rPr sz="2400" spc="100" dirty="0">
                <a:latin typeface="Times New Roman"/>
                <a:cs typeface="Times New Roman"/>
              </a:rPr>
              <a:t> </a:t>
            </a:r>
            <a:r>
              <a:rPr sz="2400" dirty="0">
                <a:latin typeface="Cambria"/>
                <a:cs typeface="Cambria"/>
              </a:rPr>
              <a:t>sequence</a:t>
            </a:r>
            <a:r>
              <a:rPr sz="2400" spc="120" dirty="0">
                <a:latin typeface="Times New Roman"/>
                <a:cs typeface="Times New Roman"/>
              </a:rPr>
              <a:t> </a:t>
            </a:r>
            <a:r>
              <a:rPr sz="2400" dirty="0">
                <a:latin typeface="Cambria"/>
                <a:cs typeface="Cambria"/>
              </a:rPr>
              <a:t>of</a:t>
            </a:r>
            <a:r>
              <a:rPr sz="2400" spc="110" dirty="0">
                <a:latin typeface="Times New Roman"/>
                <a:cs typeface="Times New Roman"/>
              </a:rPr>
              <a:t> </a:t>
            </a:r>
            <a:r>
              <a:rPr sz="2400" spc="70" dirty="0">
                <a:latin typeface="Cambria"/>
                <a:cs typeface="Cambria"/>
              </a:rPr>
              <a:t>elements</a:t>
            </a:r>
            <a:r>
              <a:rPr sz="2400" spc="110" dirty="0">
                <a:latin typeface="Times New Roman"/>
                <a:cs typeface="Times New Roman"/>
              </a:rPr>
              <a:t> </a:t>
            </a:r>
            <a:r>
              <a:rPr sz="2400" spc="75" dirty="0">
                <a:latin typeface="Cambria"/>
                <a:cs typeface="Cambria"/>
              </a:rPr>
              <a:t>is</a:t>
            </a:r>
            <a:r>
              <a:rPr sz="2400" spc="120" dirty="0">
                <a:latin typeface="Times New Roman"/>
                <a:cs typeface="Times New Roman"/>
              </a:rPr>
              <a:t> </a:t>
            </a:r>
            <a:r>
              <a:rPr sz="2400" spc="55" dirty="0">
                <a:latin typeface="Cambria"/>
                <a:cs typeface="Cambria"/>
              </a:rPr>
              <a:t>passed</a:t>
            </a:r>
            <a:r>
              <a:rPr sz="2400" spc="105" dirty="0">
                <a:latin typeface="Times New Roman"/>
                <a:cs typeface="Times New Roman"/>
              </a:rPr>
              <a:t> </a:t>
            </a:r>
            <a:r>
              <a:rPr sz="2400" spc="80" dirty="0">
                <a:latin typeface="Cambria"/>
                <a:cs typeface="Cambria"/>
              </a:rPr>
              <a:t>through</a:t>
            </a:r>
            <a:r>
              <a:rPr sz="2400" spc="114" dirty="0">
                <a:latin typeface="Times New Roman"/>
                <a:cs typeface="Times New Roman"/>
              </a:rPr>
              <a:t> </a:t>
            </a:r>
            <a:r>
              <a:rPr sz="2400" spc="90" dirty="0">
                <a:latin typeface="Cambria"/>
                <a:cs typeface="Cambria"/>
              </a:rPr>
              <a:t>the</a:t>
            </a:r>
            <a:r>
              <a:rPr sz="2400" spc="114" dirty="0">
                <a:latin typeface="Times New Roman"/>
                <a:cs typeface="Times New Roman"/>
              </a:rPr>
              <a:t> </a:t>
            </a:r>
            <a:r>
              <a:rPr sz="2400" spc="55" dirty="0">
                <a:latin typeface="Cambria"/>
                <a:cs typeface="Cambria"/>
              </a:rPr>
              <a:t>curly</a:t>
            </a:r>
            <a:r>
              <a:rPr sz="2400" spc="55" dirty="0">
                <a:latin typeface="Times New Roman"/>
                <a:cs typeface="Times New Roman"/>
              </a:rPr>
              <a:t> </a:t>
            </a:r>
            <a:r>
              <a:rPr sz="2400" spc="55" dirty="0">
                <a:latin typeface="Cambria"/>
                <a:cs typeface="Cambria"/>
              </a:rPr>
              <a:t>braces</a:t>
            </a:r>
            <a:r>
              <a:rPr sz="2400" spc="85" dirty="0">
                <a:latin typeface="Times New Roman"/>
                <a:cs typeface="Times New Roman"/>
              </a:rPr>
              <a:t> </a:t>
            </a:r>
            <a:r>
              <a:rPr sz="2400" spc="95" dirty="0">
                <a:latin typeface="Cambria"/>
                <a:cs typeface="Cambria"/>
              </a:rPr>
              <a:t>and</a:t>
            </a:r>
            <a:r>
              <a:rPr sz="2400" spc="75" dirty="0">
                <a:latin typeface="Times New Roman"/>
                <a:cs typeface="Times New Roman"/>
              </a:rPr>
              <a:t> </a:t>
            </a:r>
            <a:r>
              <a:rPr sz="2400" spc="65" dirty="0">
                <a:latin typeface="Cambria"/>
                <a:cs typeface="Cambria"/>
              </a:rPr>
              <a:t>separated</a:t>
            </a:r>
            <a:r>
              <a:rPr sz="2400" spc="85" dirty="0">
                <a:latin typeface="Times New Roman"/>
                <a:cs typeface="Times New Roman"/>
              </a:rPr>
              <a:t> </a:t>
            </a:r>
            <a:r>
              <a:rPr sz="2400" dirty="0">
                <a:latin typeface="Cambria"/>
                <a:cs typeface="Cambria"/>
              </a:rPr>
              <a:t>by</a:t>
            </a:r>
            <a:r>
              <a:rPr sz="2400" spc="75" dirty="0">
                <a:latin typeface="Times New Roman"/>
                <a:cs typeface="Times New Roman"/>
              </a:rPr>
              <a:t> </a:t>
            </a:r>
            <a:r>
              <a:rPr sz="2400" spc="150" dirty="0">
                <a:latin typeface="Cambria"/>
                <a:cs typeface="Cambria"/>
              </a:rPr>
              <a:t>a</a:t>
            </a:r>
            <a:r>
              <a:rPr sz="2400" spc="85" dirty="0">
                <a:latin typeface="Times New Roman"/>
                <a:cs typeface="Times New Roman"/>
              </a:rPr>
              <a:t> </a:t>
            </a:r>
            <a:r>
              <a:rPr sz="2400" spc="65" dirty="0">
                <a:latin typeface="Cambria"/>
                <a:cs typeface="Cambria"/>
              </a:rPr>
              <a:t>comma</a:t>
            </a:r>
            <a:r>
              <a:rPr sz="2400" spc="90" dirty="0">
                <a:latin typeface="Times New Roman"/>
                <a:cs typeface="Times New Roman"/>
              </a:rPr>
              <a:t> </a:t>
            </a:r>
            <a:r>
              <a:rPr sz="2400" dirty="0">
                <a:latin typeface="Cambria"/>
                <a:cs typeface="Cambria"/>
              </a:rPr>
              <a:t>to</a:t>
            </a:r>
            <a:r>
              <a:rPr sz="2400" spc="85" dirty="0">
                <a:latin typeface="Times New Roman"/>
                <a:cs typeface="Times New Roman"/>
              </a:rPr>
              <a:t> </a:t>
            </a:r>
            <a:r>
              <a:rPr sz="2400" spc="60" dirty="0">
                <a:latin typeface="Cambria"/>
                <a:cs typeface="Cambria"/>
              </a:rPr>
              <a:t>create</a:t>
            </a:r>
            <a:r>
              <a:rPr sz="2400" spc="90" dirty="0">
                <a:latin typeface="Times New Roman"/>
                <a:cs typeface="Times New Roman"/>
              </a:rPr>
              <a:t> </a:t>
            </a:r>
            <a:r>
              <a:rPr sz="2400" spc="60" dirty="0">
                <a:latin typeface="Cambria"/>
                <a:cs typeface="Cambria"/>
              </a:rPr>
              <a:t>the</a:t>
            </a:r>
            <a:r>
              <a:rPr sz="2400" spc="60" dirty="0">
                <a:latin typeface="Times New Roman"/>
                <a:cs typeface="Times New Roman"/>
              </a:rPr>
              <a:t> </a:t>
            </a:r>
            <a:r>
              <a:rPr sz="2400" spc="65" dirty="0">
                <a:latin typeface="Cambria"/>
                <a:cs typeface="Cambria"/>
              </a:rPr>
              <a:t>set</a:t>
            </a:r>
            <a:r>
              <a:rPr sz="2400" spc="75" dirty="0">
                <a:latin typeface="Times New Roman"/>
                <a:cs typeface="Times New Roman"/>
              </a:rPr>
              <a:t> </a:t>
            </a:r>
            <a:r>
              <a:rPr sz="2400" dirty="0">
                <a:latin typeface="Cambria"/>
                <a:cs typeface="Cambria"/>
              </a:rPr>
              <a:t>or</a:t>
            </a:r>
            <a:r>
              <a:rPr sz="2400" spc="75" dirty="0">
                <a:latin typeface="Times New Roman"/>
                <a:cs typeface="Times New Roman"/>
              </a:rPr>
              <a:t> </a:t>
            </a:r>
            <a:r>
              <a:rPr sz="2400" spc="85" dirty="0">
                <a:latin typeface="Cambria"/>
                <a:cs typeface="Cambria"/>
              </a:rPr>
              <a:t>the</a:t>
            </a:r>
            <a:r>
              <a:rPr sz="2400" spc="65" dirty="0">
                <a:latin typeface="Times New Roman"/>
                <a:cs typeface="Times New Roman"/>
              </a:rPr>
              <a:t> </a:t>
            </a:r>
            <a:r>
              <a:rPr sz="2400" spc="70" dirty="0">
                <a:latin typeface="Cambria"/>
                <a:cs typeface="Cambria"/>
              </a:rPr>
              <a:t>built-</a:t>
            </a:r>
            <a:r>
              <a:rPr sz="2400" spc="110" dirty="0">
                <a:latin typeface="Cambria"/>
                <a:cs typeface="Cambria"/>
              </a:rPr>
              <a:t>in</a:t>
            </a:r>
            <a:r>
              <a:rPr sz="2400" spc="55" dirty="0">
                <a:latin typeface="Times New Roman"/>
                <a:cs typeface="Times New Roman"/>
              </a:rPr>
              <a:t> </a:t>
            </a:r>
            <a:r>
              <a:rPr sz="2400" spc="70" dirty="0">
                <a:latin typeface="Cambria"/>
                <a:cs typeface="Cambria"/>
              </a:rPr>
              <a:t>function</a:t>
            </a:r>
            <a:r>
              <a:rPr sz="2400" spc="45" dirty="0">
                <a:latin typeface="Times New Roman"/>
                <a:cs typeface="Times New Roman"/>
              </a:rPr>
              <a:t> </a:t>
            </a:r>
            <a:r>
              <a:rPr sz="2400" dirty="0">
                <a:latin typeface="Cambria"/>
                <a:cs typeface="Cambria"/>
              </a:rPr>
              <a:t>set()</a:t>
            </a:r>
            <a:r>
              <a:rPr sz="2400" spc="80" dirty="0">
                <a:latin typeface="Times New Roman"/>
                <a:cs typeface="Times New Roman"/>
              </a:rPr>
              <a:t> </a:t>
            </a:r>
            <a:r>
              <a:rPr sz="2400" spc="75" dirty="0">
                <a:latin typeface="Cambria"/>
                <a:cs typeface="Cambria"/>
              </a:rPr>
              <a:t>is</a:t>
            </a:r>
            <a:r>
              <a:rPr sz="2400" spc="50" dirty="0">
                <a:latin typeface="Times New Roman"/>
                <a:cs typeface="Times New Roman"/>
              </a:rPr>
              <a:t> </a:t>
            </a:r>
            <a:r>
              <a:rPr sz="2400" spc="55" dirty="0">
                <a:latin typeface="Cambria"/>
                <a:cs typeface="Cambria"/>
              </a:rPr>
              <a:t>used</a:t>
            </a:r>
            <a:r>
              <a:rPr sz="2400" spc="75" dirty="0">
                <a:latin typeface="Times New Roman"/>
                <a:cs typeface="Times New Roman"/>
              </a:rPr>
              <a:t> </a:t>
            </a:r>
            <a:r>
              <a:rPr sz="2400" dirty="0">
                <a:latin typeface="Cambria"/>
                <a:cs typeface="Cambria"/>
              </a:rPr>
              <a:t>to</a:t>
            </a:r>
            <a:r>
              <a:rPr sz="2400" spc="75" dirty="0">
                <a:latin typeface="Times New Roman"/>
                <a:cs typeface="Times New Roman"/>
              </a:rPr>
              <a:t> </a:t>
            </a:r>
            <a:r>
              <a:rPr sz="2400" spc="50" dirty="0">
                <a:latin typeface="Cambria"/>
                <a:cs typeface="Cambria"/>
              </a:rPr>
              <a:t>create</a:t>
            </a:r>
            <a:r>
              <a:rPr sz="2400" spc="50" dirty="0">
                <a:latin typeface="Times New Roman"/>
                <a:cs typeface="Times New Roman"/>
              </a:rPr>
              <a:t> </a:t>
            </a:r>
            <a:r>
              <a:rPr sz="2400" spc="85" dirty="0">
                <a:latin typeface="Cambria"/>
                <a:cs typeface="Cambria"/>
              </a:rPr>
              <a:t>the</a:t>
            </a:r>
            <a:r>
              <a:rPr sz="2400" spc="55" dirty="0">
                <a:latin typeface="Times New Roman"/>
                <a:cs typeface="Times New Roman"/>
              </a:rPr>
              <a:t> </a:t>
            </a:r>
            <a:r>
              <a:rPr sz="2400" spc="95" dirty="0">
                <a:latin typeface="Cambria"/>
                <a:cs typeface="Cambria"/>
              </a:rPr>
              <a:t>set.</a:t>
            </a:r>
            <a:r>
              <a:rPr sz="2400" spc="55" dirty="0">
                <a:latin typeface="Times New Roman"/>
                <a:cs typeface="Times New Roman"/>
              </a:rPr>
              <a:t> </a:t>
            </a:r>
            <a:r>
              <a:rPr sz="2400" spc="155" dirty="0">
                <a:latin typeface="Cambria"/>
                <a:cs typeface="Cambria"/>
              </a:rPr>
              <a:t>It</a:t>
            </a:r>
            <a:r>
              <a:rPr sz="2400" spc="70" dirty="0">
                <a:latin typeface="Times New Roman"/>
                <a:cs typeface="Times New Roman"/>
              </a:rPr>
              <a:t> </a:t>
            </a:r>
            <a:r>
              <a:rPr sz="2400" spc="95" dirty="0">
                <a:latin typeface="Cambria"/>
                <a:cs typeface="Cambria"/>
              </a:rPr>
              <a:t>can</a:t>
            </a:r>
            <a:r>
              <a:rPr sz="2400" spc="55" dirty="0">
                <a:latin typeface="Times New Roman"/>
                <a:cs typeface="Times New Roman"/>
              </a:rPr>
              <a:t> </a:t>
            </a:r>
            <a:r>
              <a:rPr sz="2400" spc="75" dirty="0">
                <a:latin typeface="Cambria"/>
                <a:cs typeface="Cambria"/>
              </a:rPr>
              <a:t>contain</a:t>
            </a:r>
            <a:r>
              <a:rPr sz="2400" spc="55" dirty="0">
                <a:latin typeface="Times New Roman"/>
                <a:cs typeface="Times New Roman"/>
              </a:rPr>
              <a:t> </a:t>
            </a:r>
            <a:r>
              <a:rPr sz="2400" spc="65" dirty="0">
                <a:latin typeface="Cambria"/>
                <a:cs typeface="Cambria"/>
              </a:rPr>
              <a:t>different</a:t>
            </a:r>
            <a:r>
              <a:rPr sz="2400" spc="30" dirty="0">
                <a:latin typeface="Times New Roman"/>
                <a:cs typeface="Times New Roman"/>
              </a:rPr>
              <a:t> </a:t>
            </a:r>
            <a:r>
              <a:rPr sz="2400" spc="90" dirty="0">
                <a:latin typeface="Cambria"/>
                <a:cs typeface="Cambria"/>
              </a:rPr>
              <a:t>kinds</a:t>
            </a:r>
            <a:r>
              <a:rPr sz="2400" spc="55" dirty="0">
                <a:latin typeface="Times New Roman"/>
                <a:cs typeface="Times New Roman"/>
              </a:rPr>
              <a:t> </a:t>
            </a:r>
            <a:r>
              <a:rPr sz="2400" dirty="0">
                <a:latin typeface="Cambria"/>
                <a:cs typeface="Cambria"/>
              </a:rPr>
              <a:t>of</a:t>
            </a:r>
            <a:r>
              <a:rPr sz="2400" spc="55" dirty="0">
                <a:latin typeface="Times New Roman"/>
                <a:cs typeface="Times New Roman"/>
              </a:rPr>
              <a:t> </a:t>
            </a:r>
            <a:r>
              <a:rPr sz="2400" spc="95" dirty="0">
                <a:latin typeface="Cambria"/>
                <a:cs typeface="Cambria"/>
              </a:rPr>
              <a:t>values.</a:t>
            </a:r>
            <a:endParaRPr sz="2400">
              <a:latin typeface="Cambria"/>
              <a:cs typeface="Cambria"/>
            </a:endParaRPr>
          </a:p>
        </p:txBody>
      </p:sp>
      <p:sp>
        <p:nvSpPr>
          <p:cNvPr id="10" name="object 10"/>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2286000" y="1219200"/>
            <a:ext cx="8341995" cy="4181475"/>
          </a:xfrm>
          <a:prstGeom prst="rect">
            <a:avLst/>
          </a:prstGeom>
        </p:spPr>
        <p:txBody>
          <a:bodyPr vert="horz" wrap="square" lIns="0" tIns="48894" rIns="0" bIns="0" rtlCol="0">
            <a:spAutoFit/>
          </a:bodyPr>
          <a:lstStyle/>
          <a:p>
            <a:pPr marL="286385" indent="-273685">
              <a:lnSpc>
                <a:spcPct val="100000"/>
              </a:lnSpc>
              <a:spcBef>
                <a:spcPts val="384"/>
              </a:spcBef>
              <a:buClr>
                <a:srgbClr val="FE8537"/>
              </a:buClr>
              <a:buSzPct val="67647"/>
              <a:buFont typeface="Wingdings"/>
              <a:buChar char=""/>
              <a:tabLst>
                <a:tab pos="286385" algn="l"/>
              </a:tabLst>
            </a:pPr>
            <a:r>
              <a:rPr sz="1700" b="1" spc="100" dirty="0">
                <a:solidFill>
                  <a:srgbClr val="C00000"/>
                </a:solidFill>
                <a:latin typeface="Cambria"/>
                <a:cs typeface="Cambria"/>
              </a:rPr>
              <a:t>Why</a:t>
            </a:r>
            <a:r>
              <a:rPr sz="1700" spc="50" dirty="0">
                <a:solidFill>
                  <a:srgbClr val="C00000"/>
                </a:solidFill>
                <a:latin typeface="Times New Roman"/>
                <a:cs typeface="Times New Roman"/>
              </a:rPr>
              <a:t> </a:t>
            </a:r>
            <a:r>
              <a:rPr sz="1700" b="1" spc="120" dirty="0">
                <a:solidFill>
                  <a:srgbClr val="C00000"/>
                </a:solidFill>
                <a:latin typeface="Cambria"/>
                <a:cs typeface="Cambria"/>
              </a:rPr>
              <a:t>Python?</a:t>
            </a:r>
            <a:endParaRPr sz="1700" dirty="0">
              <a:latin typeface="Cambria"/>
              <a:cs typeface="Cambria"/>
            </a:endParaRPr>
          </a:p>
          <a:p>
            <a:pPr marL="286385" indent="-273685">
              <a:lnSpc>
                <a:spcPct val="100000"/>
              </a:lnSpc>
              <a:spcBef>
                <a:spcPts val="245"/>
              </a:spcBef>
              <a:buClr>
                <a:srgbClr val="FE8537"/>
              </a:buClr>
              <a:buSzPct val="70000"/>
              <a:buFont typeface="Microsoft Sans Serif"/>
              <a:buChar char="•"/>
              <a:tabLst>
                <a:tab pos="286385" algn="l"/>
              </a:tabLst>
            </a:pPr>
            <a:r>
              <a:rPr sz="1500" spc="55" dirty="0">
                <a:latin typeface="Cambria"/>
                <a:cs typeface="Cambria"/>
              </a:rPr>
              <a:t>Python</a:t>
            </a:r>
            <a:r>
              <a:rPr sz="1500" spc="135" dirty="0">
                <a:latin typeface="Times New Roman"/>
                <a:cs typeface="Times New Roman"/>
              </a:rPr>
              <a:t> </a:t>
            </a:r>
            <a:r>
              <a:rPr sz="1500" spc="10" dirty="0">
                <a:latin typeface="Cambria"/>
                <a:cs typeface="Cambria"/>
              </a:rPr>
              <a:t>works</a:t>
            </a:r>
            <a:r>
              <a:rPr sz="1500" spc="140" dirty="0">
                <a:latin typeface="Times New Roman"/>
                <a:cs typeface="Times New Roman"/>
              </a:rPr>
              <a:t> </a:t>
            </a:r>
            <a:r>
              <a:rPr sz="1500" spc="10" dirty="0">
                <a:latin typeface="Cambria"/>
                <a:cs typeface="Cambria"/>
              </a:rPr>
              <a:t>on</a:t>
            </a:r>
            <a:r>
              <a:rPr sz="1500" spc="135" dirty="0">
                <a:latin typeface="Times New Roman"/>
                <a:cs typeface="Times New Roman"/>
              </a:rPr>
              <a:t> </a:t>
            </a:r>
            <a:r>
              <a:rPr sz="1500" spc="10" dirty="0">
                <a:latin typeface="Cambria"/>
                <a:cs typeface="Cambria"/>
              </a:rPr>
              <a:t>different</a:t>
            </a:r>
            <a:r>
              <a:rPr sz="1500" spc="140" dirty="0">
                <a:latin typeface="Times New Roman"/>
                <a:cs typeface="Times New Roman"/>
              </a:rPr>
              <a:t> </a:t>
            </a:r>
            <a:r>
              <a:rPr sz="1500" spc="10" dirty="0">
                <a:latin typeface="Cambria"/>
                <a:cs typeface="Cambria"/>
              </a:rPr>
              <a:t>platforms</a:t>
            </a:r>
            <a:r>
              <a:rPr sz="1500" spc="155" dirty="0">
                <a:latin typeface="Times New Roman"/>
                <a:cs typeface="Times New Roman"/>
              </a:rPr>
              <a:t> </a:t>
            </a:r>
            <a:r>
              <a:rPr sz="1500" spc="10" dirty="0">
                <a:latin typeface="Cambria"/>
                <a:cs typeface="Cambria"/>
              </a:rPr>
              <a:t>(Windows,</a:t>
            </a:r>
            <a:r>
              <a:rPr sz="1500" spc="140" dirty="0">
                <a:latin typeface="Times New Roman"/>
                <a:cs typeface="Times New Roman"/>
              </a:rPr>
              <a:t> </a:t>
            </a:r>
            <a:r>
              <a:rPr sz="1500" spc="90" dirty="0">
                <a:latin typeface="Cambria"/>
                <a:cs typeface="Cambria"/>
              </a:rPr>
              <a:t>Mac,</a:t>
            </a:r>
            <a:r>
              <a:rPr sz="1500" spc="130" dirty="0">
                <a:latin typeface="Times New Roman"/>
                <a:cs typeface="Times New Roman"/>
              </a:rPr>
              <a:t> </a:t>
            </a:r>
            <a:r>
              <a:rPr sz="1500" spc="95" dirty="0">
                <a:latin typeface="Cambria"/>
                <a:cs typeface="Cambria"/>
              </a:rPr>
              <a:t>Linux,</a:t>
            </a:r>
            <a:r>
              <a:rPr sz="1500" spc="160" dirty="0">
                <a:latin typeface="Times New Roman"/>
                <a:cs typeface="Times New Roman"/>
              </a:rPr>
              <a:t> </a:t>
            </a:r>
            <a:r>
              <a:rPr sz="1500" spc="10" dirty="0">
                <a:latin typeface="Cambria"/>
                <a:cs typeface="Cambria"/>
              </a:rPr>
              <a:t>Raspberry</a:t>
            </a:r>
            <a:r>
              <a:rPr sz="1500" spc="145" dirty="0">
                <a:latin typeface="Times New Roman"/>
                <a:cs typeface="Times New Roman"/>
              </a:rPr>
              <a:t> </a:t>
            </a:r>
            <a:r>
              <a:rPr sz="1500" spc="95" dirty="0">
                <a:latin typeface="Cambria"/>
                <a:cs typeface="Cambria"/>
              </a:rPr>
              <a:t>Pi,</a:t>
            </a:r>
            <a:r>
              <a:rPr sz="1500" spc="204" dirty="0">
                <a:latin typeface="Times New Roman"/>
                <a:cs typeface="Times New Roman"/>
              </a:rPr>
              <a:t> </a:t>
            </a:r>
            <a:r>
              <a:rPr sz="1500" spc="-10" dirty="0">
                <a:latin typeface="Cambria"/>
                <a:cs typeface="Cambria"/>
              </a:rPr>
              <a:t>etc).</a:t>
            </a:r>
            <a:endParaRPr sz="1500" dirty="0">
              <a:latin typeface="Cambria"/>
              <a:cs typeface="Cambria"/>
            </a:endParaRPr>
          </a:p>
          <a:p>
            <a:pPr marL="286385" indent="-273685">
              <a:lnSpc>
                <a:spcPct val="100000"/>
              </a:lnSpc>
              <a:spcBef>
                <a:spcPts val="240"/>
              </a:spcBef>
              <a:buClr>
                <a:srgbClr val="FE8537"/>
              </a:buClr>
              <a:buSzPct val="70000"/>
              <a:buFont typeface="Microsoft Sans Serif"/>
              <a:buChar char="•"/>
              <a:tabLst>
                <a:tab pos="286385" algn="l"/>
              </a:tabLst>
            </a:pPr>
            <a:r>
              <a:rPr sz="1500" spc="55" dirty="0">
                <a:latin typeface="Cambria"/>
                <a:cs typeface="Cambria"/>
              </a:rPr>
              <a:t>Python</a:t>
            </a:r>
            <a:r>
              <a:rPr sz="1500" spc="60" dirty="0">
                <a:latin typeface="Times New Roman"/>
                <a:cs typeface="Times New Roman"/>
              </a:rPr>
              <a:t> </a:t>
            </a:r>
            <a:r>
              <a:rPr sz="1500" spc="70" dirty="0">
                <a:latin typeface="Cambria"/>
                <a:cs typeface="Cambria"/>
              </a:rPr>
              <a:t>has</a:t>
            </a:r>
            <a:r>
              <a:rPr sz="1500" spc="70" dirty="0">
                <a:latin typeface="Times New Roman"/>
                <a:cs typeface="Times New Roman"/>
              </a:rPr>
              <a:t> </a:t>
            </a:r>
            <a:r>
              <a:rPr sz="1500" spc="95" dirty="0">
                <a:latin typeface="Cambria"/>
                <a:cs typeface="Cambria"/>
              </a:rPr>
              <a:t>a</a:t>
            </a:r>
            <a:r>
              <a:rPr sz="1500" spc="85" dirty="0">
                <a:latin typeface="Times New Roman"/>
                <a:cs typeface="Times New Roman"/>
              </a:rPr>
              <a:t> </a:t>
            </a:r>
            <a:r>
              <a:rPr sz="1500" dirty="0">
                <a:latin typeface="Cambria"/>
                <a:cs typeface="Cambria"/>
              </a:rPr>
              <a:t>simple</a:t>
            </a:r>
            <a:r>
              <a:rPr sz="1500" spc="85" dirty="0">
                <a:latin typeface="Times New Roman"/>
                <a:cs typeface="Times New Roman"/>
              </a:rPr>
              <a:t> </a:t>
            </a:r>
            <a:r>
              <a:rPr sz="1500" spc="65" dirty="0">
                <a:latin typeface="Cambria"/>
                <a:cs typeface="Cambria"/>
              </a:rPr>
              <a:t>syntax</a:t>
            </a:r>
            <a:r>
              <a:rPr sz="1500" spc="70" dirty="0">
                <a:latin typeface="Times New Roman"/>
                <a:cs typeface="Times New Roman"/>
              </a:rPr>
              <a:t> </a:t>
            </a:r>
            <a:r>
              <a:rPr sz="1500" spc="55" dirty="0">
                <a:latin typeface="Cambria"/>
                <a:cs typeface="Cambria"/>
              </a:rPr>
              <a:t>similar</a:t>
            </a:r>
            <a:r>
              <a:rPr sz="1500" spc="100" dirty="0">
                <a:latin typeface="Times New Roman"/>
                <a:cs typeface="Times New Roman"/>
              </a:rPr>
              <a:t> </a:t>
            </a:r>
            <a:r>
              <a:rPr sz="1500" dirty="0">
                <a:latin typeface="Cambria"/>
                <a:cs typeface="Cambria"/>
              </a:rPr>
              <a:t>to</a:t>
            </a:r>
            <a:r>
              <a:rPr sz="1500" spc="80" dirty="0">
                <a:latin typeface="Times New Roman"/>
                <a:cs typeface="Times New Roman"/>
              </a:rPr>
              <a:t> </a:t>
            </a:r>
            <a:r>
              <a:rPr sz="1500" spc="55" dirty="0">
                <a:latin typeface="Cambria"/>
                <a:cs typeface="Cambria"/>
              </a:rPr>
              <a:t>the</a:t>
            </a:r>
            <a:r>
              <a:rPr sz="1500" spc="75" dirty="0">
                <a:latin typeface="Times New Roman"/>
                <a:cs typeface="Times New Roman"/>
              </a:rPr>
              <a:t> </a:t>
            </a:r>
            <a:r>
              <a:rPr sz="1500" spc="80" dirty="0">
                <a:latin typeface="Cambria"/>
                <a:cs typeface="Cambria"/>
              </a:rPr>
              <a:t>English</a:t>
            </a:r>
            <a:r>
              <a:rPr sz="1500" spc="90" dirty="0">
                <a:latin typeface="Times New Roman"/>
                <a:cs typeface="Times New Roman"/>
              </a:rPr>
              <a:t> </a:t>
            </a:r>
            <a:r>
              <a:rPr sz="1500" spc="60" dirty="0">
                <a:latin typeface="Cambria"/>
                <a:cs typeface="Cambria"/>
              </a:rPr>
              <a:t>language.</a:t>
            </a:r>
            <a:endParaRPr sz="1500" dirty="0">
              <a:latin typeface="Cambria"/>
              <a:cs typeface="Cambria"/>
            </a:endParaRPr>
          </a:p>
          <a:p>
            <a:pPr marL="286385" indent="-273685">
              <a:lnSpc>
                <a:spcPts val="1620"/>
              </a:lnSpc>
              <a:spcBef>
                <a:spcPts val="240"/>
              </a:spcBef>
              <a:buClr>
                <a:srgbClr val="FE8537"/>
              </a:buClr>
              <a:buSzPct val="70000"/>
              <a:buFont typeface="Microsoft Sans Serif"/>
              <a:buChar char="•"/>
              <a:tabLst>
                <a:tab pos="286385" algn="l"/>
              </a:tabLst>
            </a:pPr>
            <a:r>
              <a:rPr sz="1500" spc="55" dirty="0">
                <a:latin typeface="Cambria"/>
                <a:cs typeface="Cambria"/>
              </a:rPr>
              <a:t>Python</a:t>
            </a:r>
            <a:r>
              <a:rPr sz="1500" spc="114" dirty="0">
                <a:latin typeface="Times New Roman"/>
                <a:cs typeface="Times New Roman"/>
              </a:rPr>
              <a:t> </a:t>
            </a:r>
            <a:r>
              <a:rPr sz="1500" spc="70" dirty="0">
                <a:latin typeface="Cambria"/>
                <a:cs typeface="Cambria"/>
              </a:rPr>
              <a:t>has</a:t>
            </a:r>
            <a:r>
              <a:rPr sz="1500" spc="125" dirty="0">
                <a:latin typeface="Times New Roman"/>
                <a:cs typeface="Times New Roman"/>
              </a:rPr>
              <a:t> </a:t>
            </a:r>
            <a:r>
              <a:rPr sz="1500" spc="65" dirty="0">
                <a:latin typeface="Cambria"/>
                <a:cs typeface="Cambria"/>
              </a:rPr>
              <a:t>syntax</a:t>
            </a:r>
            <a:r>
              <a:rPr sz="1500" spc="120" dirty="0">
                <a:latin typeface="Times New Roman"/>
                <a:cs typeface="Times New Roman"/>
              </a:rPr>
              <a:t> </a:t>
            </a:r>
            <a:r>
              <a:rPr sz="1500" spc="75" dirty="0">
                <a:latin typeface="Cambria"/>
                <a:cs typeface="Cambria"/>
              </a:rPr>
              <a:t>that</a:t>
            </a:r>
            <a:r>
              <a:rPr sz="1500" spc="130" dirty="0">
                <a:latin typeface="Times New Roman"/>
                <a:cs typeface="Times New Roman"/>
              </a:rPr>
              <a:t> </a:t>
            </a:r>
            <a:r>
              <a:rPr sz="1500" dirty="0">
                <a:latin typeface="Cambria"/>
                <a:cs typeface="Cambria"/>
              </a:rPr>
              <a:t>allows</a:t>
            </a:r>
            <a:r>
              <a:rPr sz="1500" spc="140" dirty="0">
                <a:latin typeface="Times New Roman"/>
                <a:cs typeface="Times New Roman"/>
              </a:rPr>
              <a:t> </a:t>
            </a:r>
            <a:r>
              <a:rPr sz="1500" dirty="0">
                <a:latin typeface="Cambria"/>
                <a:cs typeface="Cambria"/>
              </a:rPr>
              <a:t>developers</a:t>
            </a:r>
            <a:r>
              <a:rPr sz="1500" spc="110" dirty="0">
                <a:latin typeface="Times New Roman"/>
                <a:cs typeface="Times New Roman"/>
              </a:rPr>
              <a:t> </a:t>
            </a:r>
            <a:r>
              <a:rPr sz="1500" dirty="0">
                <a:latin typeface="Cambria"/>
                <a:cs typeface="Cambria"/>
              </a:rPr>
              <a:t>to</a:t>
            </a:r>
            <a:r>
              <a:rPr sz="1500" spc="135" dirty="0">
                <a:latin typeface="Times New Roman"/>
                <a:cs typeface="Times New Roman"/>
              </a:rPr>
              <a:t> </a:t>
            </a:r>
            <a:r>
              <a:rPr sz="1500" dirty="0">
                <a:latin typeface="Cambria"/>
                <a:cs typeface="Cambria"/>
              </a:rPr>
              <a:t>write</a:t>
            </a:r>
            <a:r>
              <a:rPr sz="1500" spc="150" dirty="0">
                <a:latin typeface="Times New Roman"/>
                <a:cs typeface="Times New Roman"/>
              </a:rPr>
              <a:t> </a:t>
            </a:r>
            <a:r>
              <a:rPr sz="1500" dirty="0">
                <a:latin typeface="Cambria"/>
                <a:cs typeface="Cambria"/>
              </a:rPr>
              <a:t>programs</a:t>
            </a:r>
            <a:r>
              <a:rPr sz="1500" spc="120" dirty="0">
                <a:latin typeface="Times New Roman"/>
                <a:cs typeface="Times New Roman"/>
              </a:rPr>
              <a:t> </a:t>
            </a:r>
            <a:r>
              <a:rPr sz="1500" spc="50" dirty="0">
                <a:latin typeface="Cambria"/>
                <a:cs typeface="Cambria"/>
              </a:rPr>
              <a:t>with</a:t>
            </a:r>
            <a:r>
              <a:rPr sz="1500" spc="140" dirty="0">
                <a:latin typeface="Times New Roman"/>
                <a:cs typeface="Times New Roman"/>
              </a:rPr>
              <a:t> </a:t>
            </a:r>
            <a:r>
              <a:rPr sz="1500" dirty="0">
                <a:latin typeface="Cambria"/>
                <a:cs typeface="Cambria"/>
              </a:rPr>
              <a:t>fewer</a:t>
            </a:r>
            <a:r>
              <a:rPr sz="1500" spc="105" dirty="0">
                <a:latin typeface="Times New Roman"/>
                <a:cs typeface="Times New Roman"/>
              </a:rPr>
              <a:t> </a:t>
            </a:r>
            <a:r>
              <a:rPr sz="1500" dirty="0">
                <a:latin typeface="Cambria"/>
                <a:cs typeface="Cambria"/>
              </a:rPr>
              <a:t>lines</a:t>
            </a:r>
            <a:r>
              <a:rPr sz="1500" spc="150" dirty="0">
                <a:latin typeface="Times New Roman"/>
                <a:cs typeface="Times New Roman"/>
              </a:rPr>
              <a:t> </a:t>
            </a:r>
            <a:r>
              <a:rPr sz="1500" spc="75" dirty="0">
                <a:latin typeface="Cambria"/>
                <a:cs typeface="Cambria"/>
              </a:rPr>
              <a:t>than</a:t>
            </a:r>
            <a:r>
              <a:rPr sz="1500" spc="120" dirty="0">
                <a:latin typeface="Times New Roman"/>
                <a:cs typeface="Times New Roman"/>
              </a:rPr>
              <a:t> </a:t>
            </a:r>
            <a:r>
              <a:rPr sz="1500" spc="-20" dirty="0">
                <a:latin typeface="Cambria"/>
                <a:cs typeface="Cambria"/>
              </a:rPr>
              <a:t>some</a:t>
            </a:r>
            <a:endParaRPr sz="1500" dirty="0">
              <a:latin typeface="Cambria"/>
              <a:cs typeface="Cambria"/>
            </a:endParaRPr>
          </a:p>
          <a:p>
            <a:pPr marL="287020">
              <a:lnSpc>
                <a:spcPts val="1620"/>
              </a:lnSpc>
            </a:pPr>
            <a:r>
              <a:rPr sz="1500" dirty="0">
                <a:latin typeface="Cambria"/>
                <a:cs typeface="Cambria"/>
              </a:rPr>
              <a:t>other</a:t>
            </a:r>
            <a:r>
              <a:rPr sz="1500" spc="105" dirty="0">
                <a:latin typeface="Times New Roman"/>
                <a:cs typeface="Times New Roman"/>
              </a:rPr>
              <a:t> </a:t>
            </a:r>
            <a:r>
              <a:rPr sz="1500" spc="45" dirty="0">
                <a:latin typeface="Cambria"/>
                <a:cs typeface="Cambria"/>
              </a:rPr>
              <a:t>programming</a:t>
            </a:r>
            <a:r>
              <a:rPr sz="1500" spc="114" dirty="0">
                <a:latin typeface="Times New Roman"/>
                <a:cs typeface="Times New Roman"/>
              </a:rPr>
              <a:t> </a:t>
            </a:r>
            <a:r>
              <a:rPr sz="1500" spc="55" dirty="0">
                <a:latin typeface="Cambria"/>
                <a:cs typeface="Cambria"/>
              </a:rPr>
              <a:t>languages.</a:t>
            </a:r>
            <a:endParaRPr sz="1500" dirty="0">
              <a:latin typeface="Cambria"/>
              <a:cs typeface="Cambria"/>
            </a:endParaRPr>
          </a:p>
          <a:p>
            <a:pPr marL="287020" marR="232410" indent="-274320">
              <a:lnSpc>
                <a:spcPct val="80000"/>
              </a:lnSpc>
              <a:spcBef>
                <a:spcPts val="600"/>
              </a:spcBef>
              <a:buClr>
                <a:srgbClr val="FE8537"/>
              </a:buClr>
              <a:buSzPct val="70000"/>
              <a:buFont typeface="Microsoft Sans Serif"/>
              <a:buChar char="•"/>
              <a:tabLst>
                <a:tab pos="287020" algn="l"/>
              </a:tabLst>
            </a:pPr>
            <a:r>
              <a:rPr sz="1500" spc="55" dirty="0">
                <a:latin typeface="Cambria"/>
                <a:cs typeface="Cambria"/>
              </a:rPr>
              <a:t>Python</a:t>
            </a:r>
            <a:r>
              <a:rPr sz="1500" spc="50" dirty="0">
                <a:latin typeface="Times New Roman"/>
                <a:cs typeface="Times New Roman"/>
              </a:rPr>
              <a:t> </a:t>
            </a:r>
            <a:r>
              <a:rPr sz="1500" spc="55" dirty="0">
                <a:latin typeface="Cambria"/>
                <a:cs typeface="Cambria"/>
              </a:rPr>
              <a:t>runs</a:t>
            </a:r>
            <a:r>
              <a:rPr sz="1500" spc="75" dirty="0">
                <a:latin typeface="Times New Roman"/>
                <a:cs typeface="Times New Roman"/>
              </a:rPr>
              <a:t> </a:t>
            </a:r>
            <a:r>
              <a:rPr sz="1500" spc="10" dirty="0">
                <a:latin typeface="Cambria"/>
                <a:cs typeface="Cambria"/>
              </a:rPr>
              <a:t>on</a:t>
            </a:r>
            <a:r>
              <a:rPr sz="1500" spc="55" dirty="0">
                <a:latin typeface="Times New Roman"/>
                <a:cs typeface="Times New Roman"/>
              </a:rPr>
              <a:t> </a:t>
            </a:r>
            <a:r>
              <a:rPr sz="1500" spc="85" dirty="0">
                <a:latin typeface="Cambria"/>
                <a:cs typeface="Cambria"/>
              </a:rPr>
              <a:t>an</a:t>
            </a:r>
            <a:r>
              <a:rPr sz="1500" spc="50" dirty="0">
                <a:latin typeface="Times New Roman"/>
                <a:cs typeface="Times New Roman"/>
              </a:rPr>
              <a:t> </a:t>
            </a:r>
            <a:r>
              <a:rPr sz="1500" spc="10" dirty="0">
                <a:latin typeface="Cambria"/>
                <a:cs typeface="Cambria"/>
              </a:rPr>
              <a:t>interpreter</a:t>
            </a:r>
            <a:r>
              <a:rPr sz="1500" spc="55" dirty="0">
                <a:latin typeface="Times New Roman"/>
                <a:cs typeface="Times New Roman"/>
              </a:rPr>
              <a:t> </a:t>
            </a:r>
            <a:r>
              <a:rPr sz="1500" spc="55" dirty="0">
                <a:latin typeface="Cambria"/>
                <a:cs typeface="Cambria"/>
              </a:rPr>
              <a:t>system,</a:t>
            </a:r>
            <a:r>
              <a:rPr sz="1500" spc="55" dirty="0">
                <a:latin typeface="Times New Roman"/>
                <a:cs typeface="Times New Roman"/>
              </a:rPr>
              <a:t> </a:t>
            </a:r>
            <a:r>
              <a:rPr sz="1500" spc="60" dirty="0">
                <a:latin typeface="Cambria"/>
                <a:cs typeface="Cambria"/>
              </a:rPr>
              <a:t>meaning</a:t>
            </a:r>
            <a:r>
              <a:rPr sz="1500" spc="60" dirty="0">
                <a:latin typeface="Times New Roman"/>
                <a:cs typeface="Times New Roman"/>
              </a:rPr>
              <a:t> </a:t>
            </a:r>
            <a:r>
              <a:rPr sz="1500" spc="75" dirty="0">
                <a:latin typeface="Cambria"/>
                <a:cs typeface="Cambria"/>
              </a:rPr>
              <a:t>that</a:t>
            </a:r>
            <a:r>
              <a:rPr sz="1500" spc="75" dirty="0">
                <a:latin typeface="Times New Roman"/>
                <a:cs typeface="Times New Roman"/>
              </a:rPr>
              <a:t> </a:t>
            </a:r>
            <a:r>
              <a:rPr sz="1500" spc="10" dirty="0">
                <a:latin typeface="Cambria"/>
                <a:cs typeface="Cambria"/>
              </a:rPr>
              <a:t>code</a:t>
            </a:r>
            <a:r>
              <a:rPr sz="1500" spc="55" dirty="0">
                <a:latin typeface="Times New Roman"/>
                <a:cs typeface="Times New Roman"/>
              </a:rPr>
              <a:t> </a:t>
            </a:r>
            <a:r>
              <a:rPr sz="1500" spc="50" dirty="0">
                <a:latin typeface="Cambria"/>
                <a:cs typeface="Cambria"/>
              </a:rPr>
              <a:t>can</a:t>
            </a:r>
            <a:r>
              <a:rPr sz="1500" spc="50" dirty="0">
                <a:latin typeface="Times New Roman"/>
                <a:cs typeface="Times New Roman"/>
              </a:rPr>
              <a:t> </a:t>
            </a:r>
            <a:r>
              <a:rPr sz="1500" spc="10" dirty="0">
                <a:latin typeface="Cambria"/>
                <a:cs typeface="Cambria"/>
              </a:rPr>
              <a:t>be</a:t>
            </a:r>
            <a:r>
              <a:rPr sz="1500" spc="65" dirty="0">
                <a:latin typeface="Times New Roman"/>
                <a:cs typeface="Times New Roman"/>
              </a:rPr>
              <a:t> </a:t>
            </a:r>
            <a:r>
              <a:rPr sz="1500" spc="10" dirty="0">
                <a:latin typeface="Cambria"/>
                <a:cs typeface="Cambria"/>
              </a:rPr>
              <a:t>executed</a:t>
            </a:r>
            <a:r>
              <a:rPr sz="1500" spc="45" dirty="0">
                <a:latin typeface="Times New Roman"/>
                <a:cs typeface="Times New Roman"/>
              </a:rPr>
              <a:t> </a:t>
            </a:r>
            <a:r>
              <a:rPr sz="1500" spc="65" dirty="0">
                <a:latin typeface="Cambria"/>
                <a:cs typeface="Cambria"/>
              </a:rPr>
              <a:t>as</a:t>
            </a:r>
            <a:r>
              <a:rPr sz="1500" spc="60" dirty="0">
                <a:latin typeface="Times New Roman"/>
                <a:cs typeface="Times New Roman"/>
              </a:rPr>
              <a:t> </a:t>
            </a:r>
            <a:r>
              <a:rPr sz="1500" spc="10" dirty="0">
                <a:latin typeface="Cambria"/>
                <a:cs typeface="Cambria"/>
              </a:rPr>
              <a:t>soon</a:t>
            </a:r>
            <a:r>
              <a:rPr sz="1500" spc="55" dirty="0">
                <a:latin typeface="Times New Roman"/>
                <a:cs typeface="Times New Roman"/>
              </a:rPr>
              <a:t> </a:t>
            </a:r>
            <a:r>
              <a:rPr sz="1500" spc="65" dirty="0">
                <a:latin typeface="Cambria"/>
                <a:cs typeface="Cambria"/>
              </a:rPr>
              <a:t>as</a:t>
            </a:r>
            <a:r>
              <a:rPr sz="1500" spc="55" dirty="0">
                <a:latin typeface="Times New Roman"/>
                <a:cs typeface="Times New Roman"/>
              </a:rPr>
              <a:t> </a:t>
            </a:r>
            <a:r>
              <a:rPr sz="1500" spc="55" dirty="0">
                <a:latin typeface="Cambria"/>
                <a:cs typeface="Cambria"/>
              </a:rPr>
              <a:t>it</a:t>
            </a:r>
            <a:r>
              <a:rPr sz="1500" spc="75" dirty="0">
                <a:latin typeface="Times New Roman"/>
                <a:cs typeface="Times New Roman"/>
              </a:rPr>
              <a:t> </a:t>
            </a:r>
            <a:r>
              <a:rPr sz="1500" spc="-25" dirty="0">
                <a:latin typeface="Cambria"/>
                <a:cs typeface="Cambria"/>
              </a:rPr>
              <a:t>is</a:t>
            </a:r>
            <a:r>
              <a:rPr sz="1500" spc="-25" dirty="0">
                <a:latin typeface="Times New Roman"/>
                <a:cs typeface="Times New Roman"/>
              </a:rPr>
              <a:t> </a:t>
            </a:r>
            <a:r>
              <a:rPr sz="1500" spc="45" dirty="0">
                <a:latin typeface="Cambria"/>
                <a:cs typeface="Cambria"/>
              </a:rPr>
              <a:t>written.</a:t>
            </a:r>
            <a:r>
              <a:rPr sz="1500" spc="105" dirty="0">
                <a:latin typeface="Times New Roman"/>
                <a:cs typeface="Times New Roman"/>
              </a:rPr>
              <a:t> </a:t>
            </a:r>
            <a:r>
              <a:rPr sz="1500" spc="65" dirty="0">
                <a:latin typeface="Cambria"/>
                <a:cs typeface="Cambria"/>
              </a:rPr>
              <a:t>This</a:t>
            </a:r>
            <a:r>
              <a:rPr sz="1500" spc="135" dirty="0">
                <a:latin typeface="Times New Roman"/>
                <a:cs typeface="Times New Roman"/>
              </a:rPr>
              <a:t> </a:t>
            </a:r>
            <a:r>
              <a:rPr sz="1500" spc="55" dirty="0">
                <a:latin typeface="Cambria"/>
                <a:cs typeface="Cambria"/>
              </a:rPr>
              <a:t>means</a:t>
            </a:r>
            <a:r>
              <a:rPr sz="1500" spc="100" dirty="0">
                <a:latin typeface="Times New Roman"/>
                <a:cs typeface="Times New Roman"/>
              </a:rPr>
              <a:t> </a:t>
            </a:r>
            <a:r>
              <a:rPr sz="1500" spc="75" dirty="0">
                <a:latin typeface="Cambria"/>
                <a:cs typeface="Cambria"/>
              </a:rPr>
              <a:t>that</a:t>
            </a:r>
            <a:r>
              <a:rPr sz="1500" spc="110" dirty="0">
                <a:latin typeface="Times New Roman"/>
                <a:cs typeface="Times New Roman"/>
              </a:rPr>
              <a:t> </a:t>
            </a:r>
            <a:r>
              <a:rPr sz="1500" dirty="0">
                <a:latin typeface="Cambria"/>
                <a:cs typeface="Cambria"/>
              </a:rPr>
              <a:t>prototyping</a:t>
            </a:r>
            <a:r>
              <a:rPr sz="1500" spc="85" dirty="0">
                <a:latin typeface="Times New Roman"/>
                <a:cs typeface="Times New Roman"/>
              </a:rPr>
              <a:t> </a:t>
            </a:r>
            <a:r>
              <a:rPr sz="1500" spc="50" dirty="0">
                <a:latin typeface="Cambria"/>
                <a:cs typeface="Cambria"/>
              </a:rPr>
              <a:t>can</a:t>
            </a:r>
            <a:r>
              <a:rPr sz="1500" spc="105" dirty="0">
                <a:latin typeface="Times New Roman"/>
                <a:cs typeface="Times New Roman"/>
              </a:rPr>
              <a:t> </a:t>
            </a:r>
            <a:r>
              <a:rPr sz="1500" dirty="0">
                <a:latin typeface="Cambria"/>
                <a:cs typeface="Cambria"/>
              </a:rPr>
              <a:t>be</a:t>
            </a:r>
            <a:r>
              <a:rPr sz="1500" spc="95" dirty="0">
                <a:latin typeface="Times New Roman"/>
                <a:cs typeface="Times New Roman"/>
              </a:rPr>
              <a:t> </a:t>
            </a:r>
            <a:r>
              <a:rPr sz="1500" dirty="0">
                <a:latin typeface="Cambria"/>
                <a:cs typeface="Cambria"/>
              </a:rPr>
              <a:t>very</a:t>
            </a:r>
            <a:r>
              <a:rPr sz="1500" spc="105" dirty="0">
                <a:latin typeface="Times New Roman"/>
                <a:cs typeface="Times New Roman"/>
              </a:rPr>
              <a:t> </a:t>
            </a:r>
            <a:r>
              <a:rPr sz="1500" spc="45" dirty="0">
                <a:latin typeface="Cambria"/>
                <a:cs typeface="Cambria"/>
              </a:rPr>
              <a:t>quick.</a:t>
            </a:r>
            <a:endParaRPr sz="1500" dirty="0">
              <a:latin typeface="Cambria"/>
              <a:cs typeface="Cambria"/>
            </a:endParaRPr>
          </a:p>
          <a:p>
            <a:pPr marL="286385" indent="-273685">
              <a:lnSpc>
                <a:spcPct val="100000"/>
              </a:lnSpc>
              <a:spcBef>
                <a:spcPts val="80"/>
              </a:spcBef>
              <a:buClr>
                <a:srgbClr val="FE8537"/>
              </a:buClr>
              <a:buSzPct val="70000"/>
              <a:buFont typeface="Microsoft Sans Serif"/>
              <a:buChar char="•"/>
              <a:tabLst>
                <a:tab pos="286385" algn="l"/>
              </a:tabLst>
            </a:pPr>
            <a:r>
              <a:rPr sz="1500" spc="55" dirty="0">
                <a:latin typeface="Cambria"/>
                <a:cs typeface="Cambria"/>
              </a:rPr>
              <a:t>Python</a:t>
            </a:r>
            <a:r>
              <a:rPr sz="1500" spc="95" dirty="0">
                <a:latin typeface="Times New Roman"/>
                <a:cs typeface="Times New Roman"/>
              </a:rPr>
              <a:t> </a:t>
            </a:r>
            <a:r>
              <a:rPr sz="1500" spc="50" dirty="0">
                <a:latin typeface="Cambria"/>
                <a:cs typeface="Cambria"/>
              </a:rPr>
              <a:t>can</a:t>
            </a:r>
            <a:r>
              <a:rPr sz="1500" spc="100" dirty="0">
                <a:latin typeface="Times New Roman"/>
                <a:cs typeface="Times New Roman"/>
              </a:rPr>
              <a:t> </a:t>
            </a:r>
            <a:r>
              <a:rPr sz="1500" dirty="0">
                <a:latin typeface="Cambria"/>
                <a:cs typeface="Cambria"/>
              </a:rPr>
              <a:t>be</a:t>
            </a:r>
            <a:r>
              <a:rPr sz="1500" spc="110" dirty="0">
                <a:latin typeface="Times New Roman"/>
                <a:cs typeface="Times New Roman"/>
              </a:rPr>
              <a:t> </a:t>
            </a:r>
            <a:r>
              <a:rPr sz="1500" dirty="0">
                <a:latin typeface="Cambria"/>
                <a:cs typeface="Cambria"/>
              </a:rPr>
              <a:t>treated</a:t>
            </a:r>
            <a:r>
              <a:rPr sz="1500" spc="90" dirty="0">
                <a:latin typeface="Times New Roman"/>
                <a:cs typeface="Times New Roman"/>
              </a:rPr>
              <a:t> </a:t>
            </a:r>
            <a:r>
              <a:rPr sz="1500" spc="60" dirty="0">
                <a:latin typeface="Cambria"/>
                <a:cs typeface="Cambria"/>
              </a:rPr>
              <a:t>in</a:t>
            </a:r>
            <a:r>
              <a:rPr sz="1500" spc="110" dirty="0">
                <a:latin typeface="Times New Roman"/>
                <a:cs typeface="Times New Roman"/>
              </a:rPr>
              <a:t> </a:t>
            </a:r>
            <a:r>
              <a:rPr sz="1500" spc="95" dirty="0">
                <a:latin typeface="Cambria"/>
                <a:cs typeface="Cambria"/>
              </a:rPr>
              <a:t>a</a:t>
            </a:r>
            <a:r>
              <a:rPr sz="1500" spc="114" dirty="0">
                <a:latin typeface="Times New Roman"/>
                <a:cs typeface="Times New Roman"/>
              </a:rPr>
              <a:t> </a:t>
            </a:r>
            <a:r>
              <a:rPr sz="1500" dirty="0">
                <a:latin typeface="Cambria"/>
                <a:cs typeface="Cambria"/>
              </a:rPr>
              <a:t>procedural</a:t>
            </a:r>
            <a:r>
              <a:rPr sz="1500" spc="110" dirty="0">
                <a:latin typeface="Times New Roman"/>
                <a:cs typeface="Times New Roman"/>
              </a:rPr>
              <a:t> </a:t>
            </a:r>
            <a:r>
              <a:rPr sz="1500" spc="60" dirty="0">
                <a:latin typeface="Cambria"/>
                <a:cs typeface="Cambria"/>
              </a:rPr>
              <a:t>way,</a:t>
            </a:r>
            <a:r>
              <a:rPr sz="1500" spc="90" dirty="0">
                <a:latin typeface="Times New Roman"/>
                <a:cs typeface="Times New Roman"/>
              </a:rPr>
              <a:t> </a:t>
            </a:r>
            <a:r>
              <a:rPr sz="1500" spc="85" dirty="0">
                <a:latin typeface="Cambria"/>
                <a:cs typeface="Cambria"/>
              </a:rPr>
              <a:t>an</a:t>
            </a:r>
            <a:r>
              <a:rPr sz="1500" spc="100" dirty="0">
                <a:latin typeface="Times New Roman"/>
                <a:cs typeface="Times New Roman"/>
              </a:rPr>
              <a:t> </a:t>
            </a:r>
            <a:r>
              <a:rPr sz="1500" dirty="0">
                <a:latin typeface="Cambria"/>
                <a:cs typeface="Cambria"/>
              </a:rPr>
              <a:t>object-oriented</a:t>
            </a:r>
            <a:r>
              <a:rPr sz="1500" spc="85" dirty="0">
                <a:latin typeface="Times New Roman"/>
                <a:cs typeface="Times New Roman"/>
              </a:rPr>
              <a:t> </a:t>
            </a:r>
            <a:r>
              <a:rPr sz="1500" dirty="0">
                <a:latin typeface="Cambria"/>
                <a:cs typeface="Cambria"/>
              </a:rPr>
              <a:t>way</a:t>
            </a:r>
            <a:r>
              <a:rPr sz="1500" spc="80" dirty="0">
                <a:latin typeface="Times New Roman"/>
                <a:cs typeface="Times New Roman"/>
              </a:rPr>
              <a:t>  </a:t>
            </a:r>
            <a:r>
              <a:rPr sz="1500" dirty="0">
                <a:latin typeface="Cambria"/>
                <a:cs typeface="Cambria"/>
              </a:rPr>
              <a:t>or</a:t>
            </a:r>
            <a:r>
              <a:rPr sz="1500" spc="100" dirty="0">
                <a:latin typeface="Times New Roman"/>
                <a:cs typeface="Times New Roman"/>
              </a:rPr>
              <a:t> </a:t>
            </a:r>
            <a:r>
              <a:rPr sz="1500" spc="95" dirty="0">
                <a:latin typeface="Cambria"/>
                <a:cs typeface="Cambria"/>
              </a:rPr>
              <a:t>a</a:t>
            </a:r>
            <a:r>
              <a:rPr sz="1500" spc="120" dirty="0">
                <a:latin typeface="Times New Roman"/>
                <a:cs typeface="Times New Roman"/>
              </a:rPr>
              <a:t> </a:t>
            </a:r>
            <a:r>
              <a:rPr sz="1500" spc="45" dirty="0">
                <a:latin typeface="Cambria"/>
                <a:cs typeface="Cambria"/>
              </a:rPr>
              <a:t>functional</a:t>
            </a:r>
            <a:r>
              <a:rPr sz="1500" spc="95" dirty="0">
                <a:latin typeface="Times New Roman"/>
                <a:cs typeface="Times New Roman"/>
              </a:rPr>
              <a:t> </a:t>
            </a:r>
            <a:r>
              <a:rPr sz="1500" spc="-20" dirty="0">
                <a:latin typeface="Cambria"/>
                <a:cs typeface="Cambria"/>
              </a:rPr>
              <a:t>way</a:t>
            </a:r>
            <a:r>
              <a:rPr sz="2200" spc="-20" dirty="0">
                <a:latin typeface="Verdana"/>
                <a:cs typeface="Verdana"/>
              </a:rPr>
              <a:t>.</a:t>
            </a:r>
            <a:endParaRPr sz="2200" dirty="0">
              <a:latin typeface="Verdana"/>
              <a:cs typeface="Verdana"/>
            </a:endParaRPr>
          </a:p>
          <a:p>
            <a:pPr>
              <a:lnSpc>
                <a:spcPct val="100000"/>
              </a:lnSpc>
              <a:spcBef>
                <a:spcPts val="525"/>
              </a:spcBef>
              <a:buClr>
                <a:srgbClr val="FE8537"/>
              </a:buClr>
              <a:buFont typeface="Microsoft Sans Serif"/>
              <a:buChar char="•"/>
            </a:pPr>
            <a:endParaRPr sz="1500" dirty="0">
              <a:latin typeface="Verdana"/>
              <a:cs typeface="Verdana"/>
            </a:endParaRPr>
          </a:p>
          <a:p>
            <a:pPr marL="287020">
              <a:lnSpc>
                <a:spcPct val="100000"/>
              </a:lnSpc>
            </a:pPr>
            <a:r>
              <a:rPr sz="1500" b="1" spc="105" dirty="0">
                <a:latin typeface="Cambria"/>
                <a:cs typeface="Cambria"/>
              </a:rPr>
              <a:t>Things</a:t>
            </a:r>
            <a:r>
              <a:rPr sz="1500" spc="484" dirty="0">
                <a:latin typeface="Times New Roman"/>
                <a:cs typeface="Times New Roman"/>
              </a:rPr>
              <a:t> </a:t>
            </a:r>
            <a:r>
              <a:rPr sz="1500" b="1" spc="75" dirty="0">
                <a:latin typeface="Cambria"/>
                <a:cs typeface="Cambria"/>
              </a:rPr>
              <a:t>to</a:t>
            </a:r>
            <a:r>
              <a:rPr sz="1500" spc="45" dirty="0">
                <a:latin typeface="Times New Roman"/>
                <a:cs typeface="Times New Roman"/>
              </a:rPr>
              <a:t> </a:t>
            </a:r>
            <a:r>
              <a:rPr sz="1500" b="1" spc="80" dirty="0">
                <a:latin typeface="Cambria"/>
                <a:cs typeface="Cambria"/>
              </a:rPr>
              <a:t>know</a:t>
            </a:r>
            <a:endParaRPr sz="1500" dirty="0">
              <a:latin typeface="Cambria"/>
              <a:cs typeface="Cambria"/>
            </a:endParaRPr>
          </a:p>
          <a:p>
            <a:pPr marL="286385" indent="-273685">
              <a:lnSpc>
                <a:spcPct val="100000"/>
              </a:lnSpc>
              <a:spcBef>
                <a:spcPts val="240"/>
              </a:spcBef>
              <a:buClr>
                <a:srgbClr val="FE8537"/>
              </a:buClr>
              <a:buSzPct val="70000"/>
              <a:buFont typeface="Microsoft Sans Serif"/>
              <a:buChar char="•"/>
              <a:tabLst>
                <a:tab pos="286385" algn="l"/>
              </a:tabLst>
            </a:pPr>
            <a:r>
              <a:rPr sz="1500" spc="60" dirty="0">
                <a:latin typeface="Cambria"/>
                <a:cs typeface="Cambria"/>
              </a:rPr>
              <a:t>The</a:t>
            </a:r>
            <a:r>
              <a:rPr sz="1500" spc="105" dirty="0">
                <a:latin typeface="Times New Roman"/>
                <a:cs typeface="Times New Roman"/>
              </a:rPr>
              <a:t> </a:t>
            </a:r>
            <a:r>
              <a:rPr sz="1500" dirty="0">
                <a:latin typeface="Cambria"/>
                <a:cs typeface="Cambria"/>
              </a:rPr>
              <a:t>most</a:t>
            </a:r>
            <a:r>
              <a:rPr sz="1500" spc="120" dirty="0">
                <a:latin typeface="Times New Roman"/>
                <a:cs typeface="Times New Roman"/>
              </a:rPr>
              <a:t> </a:t>
            </a:r>
            <a:r>
              <a:rPr sz="1500" dirty="0">
                <a:latin typeface="Cambria"/>
                <a:cs typeface="Cambria"/>
              </a:rPr>
              <a:t>recent</a:t>
            </a:r>
            <a:r>
              <a:rPr sz="1500" spc="110" dirty="0">
                <a:latin typeface="Times New Roman"/>
                <a:cs typeface="Times New Roman"/>
              </a:rPr>
              <a:t> </a:t>
            </a:r>
            <a:r>
              <a:rPr sz="1500" dirty="0">
                <a:latin typeface="Cambria"/>
                <a:cs typeface="Cambria"/>
              </a:rPr>
              <a:t>major</a:t>
            </a:r>
            <a:r>
              <a:rPr sz="1500" spc="110" dirty="0">
                <a:latin typeface="Times New Roman"/>
                <a:cs typeface="Times New Roman"/>
              </a:rPr>
              <a:t> </a:t>
            </a:r>
            <a:r>
              <a:rPr sz="1500" dirty="0">
                <a:latin typeface="Cambria"/>
                <a:cs typeface="Cambria"/>
              </a:rPr>
              <a:t>version</a:t>
            </a:r>
            <a:r>
              <a:rPr sz="1500" spc="100" dirty="0">
                <a:latin typeface="Times New Roman"/>
                <a:cs typeface="Times New Roman"/>
              </a:rPr>
              <a:t> </a:t>
            </a:r>
            <a:r>
              <a:rPr sz="1500" dirty="0">
                <a:latin typeface="Cambria"/>
                <a:cs typeface="Cambria"/>
              </a:rPr>
              <a:t>of</a:t>
            </a:r>
            <a:r>
              <a:rPr sz="1500" spc="100" dirty="0">
                <a:latin typeface="Times New Roman"/>
                <a:cs typeface="Times New Roman"/>
              </a:rPr>
              <a:t> </a:t>
            </a:r>
            <a:r>
              <a:rPr sz="1500" spc="55" dirty="0">
                <a:latin typeface="Cambria"/>
                <a:cs typeface="Cambria"/>
              </a:rPr>
              <a:t>Python</a:t>
            </a:r>
            <a:r>
              <a:rPr sz="1500" spc="95" dirty="0">
                <a:latin typeface="Times New Roman"/>
                <a:cs typeface="Times New Roman"/>
              </a:rPr>
              <a:t> </a:t>
            </a:r>
            <a:r>
              <a:rPr sz="1500" dirty="0">
                <a:latin typeface="Cambria"/>
                <a:cs typeface="Cambria"/>
              </a:rPr>
              <a:t>is</a:t>
            </a:r>
            <a:r>
              <a:rPr sz="1500" spc="120" dirty="0">
                <a:latin typeface="Times New Roman"/>
                <a:cs typeface="Times New Roman"/>
              </a:rPr>
              <a:t> </a:t>
            </a:r>
            <a:r>
              <a:rPr sz="1500" spc="55" dirty="0">
                <a:latin typeface="Cambria"/>
                <a:cs typeface="Cambria"/>
              </a:rPr>
              <a:t>Python</a:t>
            </a:r>
            <a:r>
              <a:rPr sz="1500" spc="95" dirty="0">
                <a:latin typeface="Times New Roman"/>
                <a:cs typeface="Times New Roman"/>
              </a:rPr>
              <a:t> </a:t>
            </a:r>
            <a:r>
              <a:rPr sz="1500" spc="55" dirty="0">
                <a:latin typeface="Cambria"/>
                <a:cs typeface="Cambria"/>
              </a:rPr>
              <a:t>3,</a:t>
            </a:r>
            <a:r>
              <a:rPr sz="1500" spc="110" dirty="0">
                <a:latin typeface="Times New Roman"/>
                <a:cs typeface="Times New Roman"/>
              </a:rPr>
              <a:t> </a:t>
            </a:r>
            <a:r>
              <a:rPr sz="1500" dirty="0">
                <a:latin typeface="Cambria"/>
                <a:cs typeface="Cambria"/>
              </a:rPr>
              <a:t>which</a:t>
            </a:r>
            <a:r>
              <a:rPr sz="1500" spc="110" dirty="0">
                <a:latin typeface="Times New Roman"/>
                <a:cs typeface="Times New Roman"/>
              </a:rPr>
              <a:t> </a:t>
            </a:r>
            <a:r>
              <a:rPr sz="1500" dirty="0">
                <a:latin typeface="Cambria"/>
                <a:cs typeface="Cambria"/>
              </a:rPr>
              <a:t>we</a:t>
            </a:r>
            <a:r>
              <a:rPr sz="1500" spc="105" dirty="0">
                <a:latin typeface="Times New Roman"/>
                <a:cs typeface="Times New Roman"/>
              </a:rPr>
              <a:t> </a:t>
            </a:r>
            <a:r>
              <a:rPr sz="1500" spc="65" dirty="0">
                <a:latin typeface="Cambria"/>
                <a:cs typeface="Cambria"/>
              </a:rPr>
              <a:t>shall</a:t>
            </a:r>
            <a:r>
              <a:rPr sz="1500" spc="120" dirty="0">
                <a:latin typeface="Times New Roman"/>
                <a:cs typeface="Times New Roman"/>
              </a:rPr>
              <a:t> </a:t>
            </a:r>
            <a:r>
              <a:rPr sz="1500" dirty="0">
                <a:latin typeface="Cambria"/>
                <a:cs typeface="Cambria"/>
              </a:rPr>
              <a:t>be</a:t>
            </a:r>
            <a:r>
              <a:rPr sz="1500" spc="100" dirty="0">
                <a:latin typeface="Times New Roman"/>
                <a:cs typeface="Times New Roman"/>
              </a:rPr>
              <a:t> </a:t>
            </a:r>
            <a:r>
              <a:rPr sz="1500" spc="60" dirty="0">
                <a:latin typeface="Cambria"/>
                <a:cs typeface="Cambria"/>
              </a:rPr>
              <a:t>using</a:t>
            </a:r>
            <a:r>
              <a:rPr sz="1500" spc="114" dirty="0">
                <a:latin typeface="Times New Roman"/>
                <a:cs typeface="Times New Roman"/>
              </a:rPr>
              <a:t> </a:t>
            </a:r>
            <a:r>
              <a:rPr sz="1500" spc="50" dirty="0">
                <a:latin typeface="Cambria"/>
                <a:cs typeface="Cambria"/>
              </a:rPr>
              <a:t>.</a:t>
            </a:r>
            <a:endParaRPr sz="1500" dirty="0">
              <a:latin typeface="Cambria"/>
              <a:cs typeface="Cambria"/>
            </a:endParaRPr>
          </a:p>
          <a:p>
            <a:pPr marL="287020" marR="5080" indent="-274320">
              <a:lnSpc>
                <a:spcPts val="1440"/>
              </a:lnSpc>
              <a:spcBef>
                <a:spcPts val="585"/>
              </a:spcBef>
              <a:buClr>
                <a:srgbClr val="FE8537"/>
              </a:buClr>
              <a:buSzPct val="70000"/>
              <a:buFont typeface="Microsoft Sans Serif"/>
              <a:buChar char="•"/>
              <a:tabLst>
                <a:tab pos="287020" algn="l"/>
              </a:tabLst>
            </a:pPr>
            <a:r>
              <a:rPr sz="1500" spc="45" dirty="0">
                <a:latin typeface="Cambria"/>
                <a:cs typeface="Cambria"/>
              </a:rPr>
              <a:t>However,</a:t>
            </a:r>
            <a:r>
              <a:rPr sz="1500" spc="100" dirty="0">
                <a:latin typeface="Times New Roman"/>
                <a:cs typeface="Times New Roman"/>
              </a:rPr>
              <a:t> </a:t>
            </a:r>
            <a:r>
              <a:rPr sz="1500" spc="55" dirty="0">
                <a:latin typeface="Cambria"/>
                <a:cs typeface="Cambria"/>
              </a:rPr>
              <a:t>Python</a:t>
            </a:r>
            <a:r>
              <a:rPr sz="1500" spc="120" dirty="0">
                <a:latin typeface="Times New Roman"/>
                <a:cs typeface="Times New Roman"/>
              </a:rPr>
              <a:t> </a:t>
            </a:r>
            <a:r>
              <a:rPr sz="1500" spc="55" dirty="0">
                <a:latin typeface="Cambria"/>
                <a:cs typeface="Cambria"/>
              </a:rPr>
              <a:t>2,</a:t>
            </a:r>
            <a:r>
              <a:rPr sz="1500" spc="135" dirty="0">
                <a:latin typeface="Times New Roman"/>
                <a:cs typeface="Times New Roman"/>
              </a:rPr>
              <a:t> </a:t>
            </a:r>
            <a:r>
              <a:rPr sz="1500" spc="60" dirty="0">
                <a:latin typeface="Cambria"/>
                <a:cs typeface="Cambria"/>
              </a:rPr>
              <a:t>although</a:t>
            </a:r>
            <a:r>
              <a:rPr sz="1500" spc="120" dirty="0">
                <a:latin typeface="Times New Roman"/>
                <a:cs typeface="Times New Roman"/>
              </a:rPr>
              <a:t> </a:t>
            </a:r>
            <a:r>
              <a:rPr sz="1500" dirty="0">
                <a:latin typeface="Cambria"/>
                <a:cs typeface="Cambria"/>
              </a:rPr>
              <a:t>not</a:t>
            </a:r>
            <a:r>
              <a:rPr sz="1500" spc="135" dirty="0">
                <a:latin typeface="Times New Roman"/>
                <a:cs typeface="Times New Roman"/>
              </a:rPr>
              <a:t> </a:t>
            </a:r>
            <a:r>
              <a:rPr sz="1500" dirty="0">
                <a:latin typeface="Cambria"/>
                <a:cs typeface="Cambria"/>
              </a:rPr>
              <a:t>being</a:t>
            </a:r>
            <a:r>
              <a:rPr sz="1500" spc="110" dirty="0">
                <a:latin typeface="Times New Roman"/>
                <a:cs typeface="Times New Roman"/>
              </a:rPr>
              <a:t> </a:t>
            </a:r>
            <a:r>
              <a:rPr sz="1500" dirty="0">
                <a:latin typeface="Cambria"/>
                <a:cs typeface="Cambria"/>
              </a:rPr>
              <a:t>updated</a:t>
            </a:r>
            <a:r>
              <a:rPr sz="1500" spc="130" dirty="0">
                <a:latin typeface="Times New Roman"/>
                <a:cs typeface="Times New Roman"/>
              </a:rPr>
              <a:t> </a:t>
            </a:r>
            <a:r>
              <a:rPr sz="1500" spc="50" dirty="0">
                <a:latin typeface="Cambria"/>
                <a:cs typeface="Cambria"/>
              </a:rPr>
              <a:t>with</a:t>
            </a:r>
            <a:r>
              <a:rPr sz="1500" spc="140" dirty="0">
                <a:latin typeface="Times New Roman"/>
                <a:cs typeface="Times New Roman"/>
              </a:rPr>
              <a:t> </a:t>
            </a:r>
            <a:r>
              <a:rPr sz="1500" spc="70" dirty="0">
                <a:latin typeface="Cambria"/>
                <a:cs typeface="Cambria"/>
              </a:rPr>
              <a:t>anything</a:t>
            </a:r>
            <a:r>
              <a:rPr sz="1500" spc="130" dirty="0">
                <a:latin typeface="Times New Roman"/>
                <a:cs typeface="Times New Roman"/>
              </a:rPr>
              <a:t> </a:t>
            </a:r>
            <a:r>
              <a:rPr sz="1500" dirty="0">
                <a:latin typeface="Cambria"/>
                <a:cs typeface="Cambria"/>
              </a:rPr>
              <a:t>other</a:t>
            </a:r>
            <a:r>
              <a:rPr sz="1500" spc="105" dirty="0">
                <a:latin typeface="Times New Roman"/>
                <a:cs typeface="Times New Roman"/>
              </a:rPr>
              <a:t> </a:t>
            </a:r>
            <a:r>
              <a:rPr sz="1500" spc="75" dirty="0">
                <a:latin typeface="Cambria"/>
                <a:cs typeface="Cambria"/>
              </a:rPr>
              <a:t>than</a:t>
            </a:r>
            <a:r>
              <a:rPr sz="1500" spc="135" dirty="0">
                <a:latin typeface="Times New Roman"/>
                <a:cs typeface="Times New Roman"/>
              </a:rPr>
              <a:t> </a:t>
            </a:r>
            <a:r>
              <a:rPr sz="1500" dirty="0">
                <a:latin typeface="Cambria"/>
                <a:cs typeface="Cambria"/>
              </a:rPr>
              <a:t>security</a:t>
            </a:r>
            <a:r>
              <a:rPr sz="1500" spc="135" dirty="0">
                <a:latin typeface="Times New Roman"/>
                <a:cs typeface="Times New Roman"/>
              </a:rPr>
              <a:t> </a:t>
            </a:r>
            <a:r>
              <a:rPr sz="1500" spc="40" dirty="0">
                <a:latin typeface="Cambria"/>
                <a:cs typeface="Cambria"/>
              </a:rPr>
              <a:t>updates,</a:t>
            </a:r>
            <a:r>
              <a:rPr sz="1500" spc="40" dirty="0">
                <a:latin typeface="Times New Roman"/>
                <a:cs typeface="Times New Roman"/>
              </a:rPr>
              <a:t> </a:t>
            </a:r>
            <a:r>
              <a:rPr sz="1500" dirty="0">
                <a:latin typeface="Cambria"/>
                <a:cs typeface="Cambria"/>
              </a:rPr>
              <a:t>is</a:t>
            </a:r>
            <a:r>
              <a:rPr sz="1500" spc="150" dirty="0">
                <a:latin typeface="Times New Roman"/>
                <a:cs typeface="Times New Roman"/>
              </a:rPr>
              <a:t> </a:t>
            </a:r>
            <a:r>
              <a:rPr sz="1500" spc="50" dirty="0">
                <a:latin typeface="Cambria"/>
                <a:cs typeface="Cambria"/>
              </a:rPr>
              <a:t>still</a:t>
            </a:r>
            <a:r>
              <a:rPr sz="1500" spc="170" dirty="0">
                <a:latin typeface="Times New Roman"/>
                <a:cs typeface="Times New Roman"/>
              </a:rPr>
              <a:t> </a:t>
            </a:r>
            <a:r>
              <a:rPr sz="1500" dirty="0">
                <a:latin typeface="Cambria"/>
                <a:cs typeface="Cambria"/>
              </a:rPr>
              <a:t>quite</a:t>
            </a:r>
            <a:r>
              <a:rPr sz="1500" spc="150" dirty="0">
                <a:latin typeface="Times New Roman"/>
                <a:cs typeface="Times New Roman"/>
              </a:rPr>
              <a:t> </a:t>
            </a:r>
            <a:r>
              <a:rPr sz="1500" spc="-10" dirty="0">
                <a:latin typeface="Cambria"/>
                <a:cs typeface="Cambria"/>
              </a:rPr>
              <a:t>popular.</a:t>
            </a:r>
            <a:endParaRPr sz="1500" dirty="0">
              <a:latin typeface="Cambria"/>
              <a:cs typeface="Cambria"/>
            </a:endParaRPr>
          </a:p>
          <a:p>
            <a:pPr marL="286385" indent="-273685">
              <a:lnSpc>
                <a:spcPct val="100000"/>
              </a:lnSpc>
              <a:spcBef>
                <a:spcPts val="254"/>
              </a:spcBef>
              <a:buClr>
                <a:srgbClr val="FE8537"/>
              </a:buClr>
              <a:buSzPct val="70000"/>
              <a:buFont typeface="Microsoft Sans Serif"/>
              <a:buChar char="•"/>
              <a:tabLst>
                <a:tab pos="286385" algn="l"/>
              </a:tabLst>
            </a:pPr>
            <a:r>
              <a:rPr sz="1500" spc="55" dirty="0">
                <a:latin typeface="Cambria"/>
                <a:cs typeface="Cambria"/>
              </a:rPr>
              <a:t>Python</a:t>
            </a:r>
            <a:r>
              <a:rPr sz="1500" spc="95" dirty="0">
                <a:latin typeface="Times New Roman"/>
                <a:cs typeface="Times New Roman"/>
              </a:rPr>
              <a:t> </a:t>
            </a:r>
            <a:r>
              <a:rPr sz="1500" dirty="0">
                <a:latin typeface="Cambria"/>
                <a:cs typeface="Cambria"/>
              </a:rPr>
              <a:t>will</a:t>
            </a:r>
            <a:r>
              <a:rPr sz="1500" spc="125" dirty="0">
                <a:latin typeface="Times New Roman"/>
                <a:cs typeface="Times New Roman"/>
              </a:rPr>
              <a:t> </a:t>
            </a:r>
            <a:r>
              <a:rPr sz="1500" dirty="0">
                <a:latin typeface="Cambria"/>
                <a:cs typeface="Cambria"/>
              </a:rPr>
              <a:t>be</a:t>
            </a:r>
            <a:r>
              <a:rPr sz="1500" spc="110" dirty="0">
                <a:latin typeface="Times New Roman"/>
                <a:cs typeface="Times New Roman"/>
              </a:rPr>
              <a:t> </a:t>
            </a:r>
            <a:r>
              <a:rPr sz="1500" dirty="0">
                <a:latin typeface="Cambria"/>
                <a:cs typeface="Cambria"/>
              </a:rPr>
              <a:t>written</a:t>
            </a:r>
            <a:r>
              <a:rPr sz="1500" spc="95" dirty="0">
                <a:latin typeface="Times New Roman"/>
                <a:cs typeface="Times New Roman"/>
              </a:rPr>
              <a:t> </a:t>
            </a:r>
            <a:r>
              <a:rPr sz="1500" spc="60" dirty="0">
                <a:latin typeface="Cambria"/>
                <a:cs typeface="Cambria"/>
              </a:rPr>
              <a:t>in</a:t>
            </a:r>
            <a:r>
              <a:rPr sz="1500" spc="110" dirty="0">
                <a:latin typeface="Times New Roman"/>
                <a:cs typeface="Times New Roman"/>
              </a:rPr>
              <a:t> </a:t>
            </a:r>
            <a:r>
              <a:rPr sz="1500" spc="95" dirty="0">
                <a:latin typeface="Cambria"/>
                <a:cs typeface="Cambria"/>
              </a:rPr>
              <a:t>a</a:t>
            </a:r>
            <a:r>
              <a:rPr sz="1500" spc="110" dirty="0">
                <a:latin typeface="Times New Roman"/>
                <a:cs typeface="Times New Roman"/>
              </a:rPr>
              <a:t> </a:t>
            </a:r>
            <a:r>
              <a:rPr sz="1500" spc="55" dirty="0">
                <a:latin typeface="Cambria"/>
                <a:cs typeface="Cambria"/>
              </a:rPr>
              <a:t>text</a:t>
            </a:r>
            <a:r>
              <a:rPr sz="1500" spc="105" dirty="0">
                <a:latin typeface="Times New Roman"/>
                <a:cs typeface="Times New Roman"/>
              </a:rPr>
              <a:t> </a:t>
            </a:r>
            <a:r>
              <a:rPr sz="1500" spc="-10" dirty="0">
                <a:latin typeface="Cambria"/>
                <a:cs typeface="Cambria"/>
              </a:rPr>
              <a:t>editor.</a:t>
            </a:r>
            <a:endParaRPr sz="1500" dirty="0">
              <a:latin typeface="Cambria"/>
              <a:cs typeface="Cambria"/>
            </a:endParaRPr>
          </a:p>
          <a:p>
            <a:pPr marL="287020" marR="57150" indent="-274320">
              <a:lnSpc>
                <a:spcPts val="1440"/>
              </a:lnSpc>
              <a:spcBef>
                <a:spcPts val="590"/>
              </a:spcBef>
              <a:buClr>
                <a:srgbClr val="FE8537"/>
              </a:buClr>
              <a:buSzPct val="70000"/>
              <a:buFont typeface="Microsoft Sans Serif"/>
              <a:buChar char="•"/>
              <a:tabLst>
                <a:tab pos="287020" algn="l"/>
              </a:tabLst>
            </a:pPr>
            <a:r>
              <a:rPr sz="1500" spc="90" dirty="0">
                <a:latin typeface="Cambria"/>
                <a:cs typeface="Cambria"/>
              </a:rPr>
              <a:t>It</a:t>
            </a:r>
            <a:r>
              <a:rPr sz="1500" spc="70" dirty="0">
                <a:latin typeface="Times New Roman"/>
                <a:cs typeface="Times New Roman"/>
              </a:rPr>
              <a:t> </a:t>
            </a:r>
            <a:r>
              <a:rPr sz="1500" spc="20" dirty="0">
                <a:latin typeface="Cambria"/>
                <a:cs typeface="Cambria"/>
              </a:rPr>
              <a:t>is</a:t>
            </a:r>
            <a:r>
              <a:rPr sz="1500" spc="90" dirty="0">
                <a:latin typeface="Times New Roman"/>
                <a:cs typeface="Times New Roman"/>
              </a:rPr>
              <a:t> </a:t>
            </a:r>
            <a:r>
              <a:rPr sz="1500" spc="20" dirty="0">
                <a:latin typeface="Cambria"/>
                <a:cs typeface="Cambria"/>
              </a:rPr>
              <a:t>possible</a:t>
            </a:r>
            <a:r>
              <a:rPr sz="1500" spc="80" dirty="0">
                <a:latin typeface="Times New Roman"/>
                <a:cs typeface="Times New Roman"/>
              </a:rPr>
              <a:t> </a:t>
            </a:r>
            <a:r>
              <a:rPr sz="1500" spc="20" dirty="0">
                <a:latin typeface="Cambria"/>
                <a:cs typeface="Cambria"/>
              </a:rPr>
              <a:t>to</a:t>
            </a:r>
            <a:r>
              <a:rPr sz="1500" spc="60" dirty="0">
                <a:latin typeface="Times New Roman"/>
                <a:cs typeface="Times New Roman"/>
              </a:rPr>
              <a:t> </a:t>
            </a:r>
            <a:r>
              <a:rPr sz="1500" spc="20" dirty="0">
                <a:latin typeface="Cambria"/>
                <a:cs typeface="Cambria"/>
              </a:rPr>
              <a:t>write</a:t>
            </a:r>
            <a:r>
              <a:rPr sz="1500" spc="85" dirty="0">
                <a:latin typeface="Times New Roman"/>
                <a:cs typeface="Times New Roman"/>
              </a:rPr>
              <a:t> </a:t>
            </a:r>
            <a:r>
              <a:rPr sz="1500" spc="60" dirty="0">
                <a:latin typeface="Cambria"/>
                <a:cs typeface="Cambria"/>
              </a:rPr>
              <a:t>Python</a:t>
            </a:r>
            <a:r>
              <a:rPr sz="1500" spc="65" dirty="0">
                <a:latin typeface="Times New Roman"/>
                <a:cs typeface="Times New Roman"/>
              </a:rPr>
              <a:t> </a:t>
            </a:r>
            <a:r>
              <a:rPr sz="1500" spc="60" dirty="0">
                <a:latin typeface="Cambria"/>
                <a:cs typeface="Cambria"/>
              </a:rPr>
              <a:t>in</a:t>
            </a:r>
            <a:r>
              <a:rPr sz="1500" spc="75" dirty="0">
                <a:latin typeface="Times New Roman"/>
                <a:cs typeface="Times New Roman"/>
              </a:rPr>
              <a:t> </a:t>
            </a:r>
            <a:r>
              <a:rPr sz="1500" spc="85" dirty="0">
                <a:latin typeface="Cambria"/>
                <a:cs typeface="Cambria"/>
              </a:rPr>
              <a:t>an</a:t>
            </a:r>
            <a:r>
              <a:rPr sz="1500" spc="55" dirty="0">
                <a:latin typeface="Times New Roman"/>
                <a:cs typeface="Times New Roman"/>
              </a:rPr>
              <a:t> </a:t>
            </a:r>
            <a:r>
              <a:rPr sz="1500" spc="55" dirty="0">
                <a:latin typeface="Cambria"/>
                <a:cs typeface="Cambria"/>
              </a:rPr>
              <a:t>Integrated</a:t>
            </a:r>
            <a:r>
              <a:rPr sz="1500" spc="55" dirty="0">
                <a:latin typeface="Times New Roman"/>
                <a:cs typeface="Times New Roman"/>
              </a:rPr>
              <a:t> </a:t>
            </a:r>
            <a:r>
              <a:rPr sz="1500" spc="20" dirty="0">
                <a:latin typeface="Cambria"/>
                <a:cs typeface="Cambria"/>
              </a:rPr>
              <a:t>Development</a:t>
            </a:r>
            <a:r>
              <a:rPr sz="1500" spc="60" dirty="0">
                <a:latin typeface="Times New Roman"/>
                <a:cs typeface="Times New Roman"/>
              </a:rPr>
              <a:t> </a:t>
            </a:r>
            <a:r>
              <a:rPr sz="1500" spc="60" dirty="0">
                <a:latin typeface="Cambria"/>
                <a:cs typeface="Cambria"/>
              </a:rPr>
              <a:t>Environment,</a:t>
            </a:r>
            <a:r>
              <a:rPr sz="1500" spc="70" dirty="0">
                <a:latin typeface="Times New Roman"/>
                <a:cs typeface="Times New Roman"/>
              </a:rPr>
              <a:t> </a:t>
            </a:r>
            <a:r>
              <a:rPr sz="1500" spc="50" dirty="0">
                <a:latin typeface="Cambria"/>
                <a:cs typeface="Cambria"/>
              </a:rPr>
              <a:t>such</a:t>
            </a:r>
            <a:r>
              <a:rPr sz="1500" spc="70" dirty="0">
                <a:latin typeface="Times New Roman"/>
                <a:cs typeface="Times New Roman"/>
              </a:rPr>
              <a:t> </a:t>
            </a:r>
            <a:r>
              <a:rPr sz="1500" spc="65" dirty="0">
                <a:latin typeface="Cambria"/>
                <a:cs typeface="Cambria"/>
              </a:rPr>
              <a:t>as</a:t>
            </a:r>
            <a:r>
              <a:rPr sz="1500" spc="125" dirty="0">
                <a:latin typeface="Times New Roman"/>
                <a:cs typeface="Times New Roman"/>
              </a:rPr>
              <a:t> </a:t>
            </a:r>
            <a:r>
              <a:rPr sz="1500" spc="50" dirty="0">
                <a:latin typeface="Cambria"/>
                <a:cs typeface="Cambria"/>
              </a:rPr>
              <a:t>Thonny,</a:t>
            </a:r>
            <a:r>
              <a:rPr sz="1500" spc="50" dirty="0">
                <a:latin typeface="Times New Roman"/>
                <a:cs typeface="Times New Roman"/>
              </a:rPr>
              <a:t> </a:t>
            </a:r>
            <a:r>
              <a:rPr sz="1500" spc="70" dirty="0">
                <a:latin typeface="Cambria"/>
                <a:cs typeface="Cambria"/>
              </a:rPr>
              <a:t>Pycharm,</a:t>
            </a:r>
            <a:r>
              <a:rPr sz="1500" spc="90" dirty="0">
                <a:latin typeface="Times New Roman"/>
                <a:cs typeface="Times New Roman"/>
              </a:rPr>
              <a:t> </a:t>
            </a:r>
            <a:r>
              <a:rPr sz="1500" spc="60" dirty="0">
                <a:latin typeface="Cambria"/>
                <a:cs typeface="Cambria"/>
              </a:rPr>
              <a:t>Netbeans</a:t>
            </a:r>
            <a:r>
              <a:rPr sz="1500" spc="100" dirty="0">
                <a:latin typeface="Times New Roman"/>
                <a:cs typeface="Times New Roman"/>
              </a:rPr>
              <a:t> </a:t>
            </a:r>
            <a:r>
              <a:rPr sz="1500" dirty="0">
                <a:latin typeface="Cambria"/>
                <a:cs typeface="Cambria"/>
              </a:rPr>
              <a:t>or</a:t>
            </a:r>
            <a:r>
              <a:rPr sz="1500" spc="80" dirty="0">
                <a:latin typeface="Times New Roman"/>
                <a:cs typeface="Times New Roman"/>
              </a:rPr>
              <a:t> </a:t>
            </a:r>
            <a:r>
              <a:rPr sz="1500" spc="50" dirty="0">
                <a:latin typeface="Cambria"/>
                <a:cs typeface="Cambria"/>
              </a:rPr>
              <a:t>Eclipse</a:t>
            </a:r>
            <a:r>
              <a:rPr sz="1500" spc="120" dirty="0">
                <a:latin typeface="Times New Roman"/>
                <a:cs typeface="Times New Roman"/>
              </a:rPr>
              <a:t> </a:t>
            </a:r>
            <a:r>
              <a:rPr sz="1500" dirty="0">
                <a:latin typeface="Cambria"/>
                <a:cs typeface="Cambria"/>
              </a:rPr>
              <a:t>which</a:t>
            </a:r>
            <a:r>
              <a:rPr sz="1500" spc="95" dirty="0">
                <a:latin typeface="Times New Roman"/>
                <a:cs typeface="Times New Roman"/>
              </a:rPr>
              <a:t> </a:t>
            </a:r>
            <a:r>
              <a:rPr sz="1500" dirty="0">
                <a:latin typeface="Cambria"/>
                <a:cs typeface="Cambria"/>
              </a:rPr>
              <a:t>are</a:t>
            </a:r>
            <a:r>
              <a:rPr sz="1500" spc="90" dirty="0">
                <a:latin typeface="Times New Roman"/>
                <a:cs typeface="Times New Roman"/>
              </a:rPr>
              <a:t> </a:t>
            </a:r>
            <a:r>
              <a:rPr sz="1500" spc="50" dirty="0">
                <a:latin typeface="Cambria"/>
                <a:cs typeface="Cambria"/>
              </a:rPr>
              <a:t>particularly</a:t>
            </a:r>
            <a:r>
              <a:rPr sz="1500" spc="110" dirty="0">
                <a:latin typeface="Times New Roman"/>
                <a:cs typeface="Times New Roman"/>
              </a:rPr>
              <a:t> </a:t>
            </a:r>
            <a:r>
              <a:rPr sz="1500" spc="55" dirty="0">
                <a:latin typeface="Cambria"/>
                <a:cs typeface="Cambria"/>
              </a:rPr>
              <a:t>useful</a:t>
            </a:r>
            <a:r>
              <a:rPr sz="1500" spc="85" dirty="0">
                <a:latin typeface="Times New Roman"/>
                <a:cs typeface="Times New Roman"/>
              </a:rPr>
              <a:t> </a:t>
            </a:r>
            <a:r>
              <a:rPr sz="1500" dirty="0">
                <a:latin typeface="Cambria"/>
                <a:cs typeface="Cambria"/>
              </a:rPr>
              <a:t>when</a:t>
            </a:r>
            <a:r>
              <a:rPr sz="1500" spc="80" dirty="0">
                <a:latin typeface="Times New Roman"/>
                <a:cs typeface="Times New Roman"/>
              </a:rPr>
              <a:t> </a:t>
            </a:r>
            <a:r>
              <a:rPr sz="1500" spc="70" dirty="0">
                <a:latin typeface="Cambria"/>
                <a:cs typeface="Cambria"/>
              </a:rPr>
              <a:t>managing</a:t>
            </a:r>
            <a:r>
              <a:rPr sz="1500" spc="100" dirty="0">
                <a:latin typeface="Times New Roman"/>
                <a:cs typeface="Times New Roman"/>
              </a:rPr>
              <a:t> </a:t>
            </a:r>
            <a:r>
              <a:rPr sz="1500" spc="-10" dirty="0">
                <a:latin typeface="Cambria"/>
                <a:cs typeface="Cambria"/>
              </a:rPr>
              <a:t>larger</a:t>
            </a:r>
            <a:r>
              <a:rPr sz="1500" spc="-10" dirty="0">
                <a:latin typeface="Times New Roman"/>
                <a:cs typeface="Times New Roman"/>
              </a:rPr>
              <a:t> </a:t>
            </a:r>
            <a:r>
              <a:rPr sz="1500" dirty="0">
                <a:latin typeface="Cambria"/>
                <a:cs typeface="Cambria"/>
              </a:rPr>
              <a:t>collections</a:t>
            </a:r>
            <a:r>
              <a:rPr sz="1500" spc="125" dirty="0">
                <a:latin typeface="Times New Roman"/>
                <a:cs typeface="Times New Roman"/>
              </a:rPr>
              <a:t> </a:t>
            </a:r>
            <a:r>
              <a:rPr sz="1500" dirty="0">
                <a:latin typeface="Cambria"/>
                <a:cs typeface="Cambria"/>
              </a:rPr>
              <a:t>of</a:t>
            </a:r>
            <a:r>
              <a:rPr sz="1500" spc="114" dirty="0">
                <a:latin typeface="Times New Roman"/>
                <a:cs typeface="Times New Roman"/>
              </a:rPr>
              <a:t> </a:t>
            </a:r>
            <a:r>
              <a:rPr sz="1500" spc="55" dirty="0">
                <a:latin typeface="Cambria"/>
                <a:cs typeface="Cambria"/>
              </a:rPr>
              <a:t>Python</a:t>
            </a:r>
            <a:r>
              <a:rPr sz="1500" spc="100" dirty="0">
                <a:latin typeface="Times New Roman"/>
                <a:cs typeface="Times New Roman"/>
              </a:rPr>
              <a:t> </a:t>
            </a:r>
            <a:r>
              <a:rPr sz="1500" spc="40" dirty="0">
                <a:latin typeface="Cambria"/>
                <a:cs typeface="Cambria"/>
              </a:rPr>
              <a:t>files.</a:t>
            </a:r>
            <a:endParaRPr sz="1500" dirty="0">
              <a:latin typeface="Cambria"/>
              <a:cs typeface="Cambri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972434"/>
            <a:ext cx="1593850" cy="391160"/>
          </a:xfrm>
          <a:prstGeom prst="rect">
            <a:avLst/>
          </a:prstGeom>
        </p:spPr>
        <p:txBody>
          <a:bodyPr vert="horz" wrap="square" lIns="0" tIns="12700" rIns="0" bIns="0" rtlCol="0">
            <a:spAutoFit/>
          </a:bodyPr>
          <a:lstStyle/>
          <a:p>
            <a:pPr marL="12700">
              <a:lnSpc>
                <a:spcPct val="100000"/>
              </a:lnSpc>
              <a:spcBef>
                <a:spcPts val="100"/>
              </a:spcBef>
            </a:pPr>
            <a:r>
              <a:rPr sz="2400" b="0" spc="280" dirty="0">
                <a:solidFill>
                  <a:srgbClr val="565F6C"/>
                </a:solidFill>
                <a:latin typeface="Cambria"/>
                <a:cs typeface="Cambria"/>
              </a:rPr>
              <a:t>EXAMPLE</a:t>
            </a:r>
            <a:endParaRPr sz="2400">
              <a:latin typeface="Cambria"/>
              <a:cs typeface="Cambria"/>
            </a:endParaRPr>
          </a:p>
        </p:txBody>
      </p:sp>
      <p:sp>
        <p:nvSpPr>
          <p:cNvPr id="9" name="object 9"/>
          <p:cNvSpPr txBox="1"/>
          <p:nvPr/>
        </p:nvSpPr>
        <p:spPr>
          <a:xfrm>
            <a:off x="535936" y="1553265"/>
            <a:ext cx="3265804" cy="4562475"/>
          </a:xfrm>
          <a:prstGeom prst="rect">
            <a:avLst/>
          </a:prstGeom>
        </p:spPr>
        <p:txBody>
          <a:bodyPr vert="horz" wrap="square" lIns="0" tIns="36830" rIns="0" bIns="0" rtlCol="0">
            <a:spAutoFit/>
          </a:bodyPr>
          <a:lstStyle/>
          <a:p>
            <a:pPr marL="12700">
              <a:lnSpc>
                <a:spcPct val="100000"/>
              </a:lnSpc>
              <a:spcBef>
                <a:spcPts val="290"/>
              </a:spcBef>
            </a:pPr>
            <a:r>
              <a:rPr sz="1700" dirty="0">
                <a:latin typeface="Cambria"/>
                <a:cs typeface="Cambria"/>
              </a:rPr>
              <a:t>#</a:t>
            </a:r>
            <a:r>
              <a:rPr sz="1700" spc="30" dirty="0">
                <a:latin typeface="Times New Roman"/>
                <a:cs typeface="Times New Roman"/>
              </a:rPr>
              <a:t> </a:t>
            </a:r>
            <a:r>
              <a:rPr sz="1700" spc="90" dirty="0">
                <a:latin typeface="Cambria"/>
                <a:cs typeface="Cambria"/>
              </a:rPr>
              <a:t>Creating</a:t>
            </a:r>
            <a:r>
              <a:rPr sz="1700" spc="-5" dirty="0">
                <a:latin typeface="Times New Roman"/>
                <a:cs typeface="Times New Roman"/>
              </a:rPr>
              <a:t> </a:t>
            </a:r>
            <a:r>
              <a:rPr sz="1700" spc="100" dirty="0">
                <a:latin typeface="Cambria"/>
                <a:cs typeface="Cambria"/>
              </a:rPr>
              <a:t>Empty</a:t>
            </a:r>
            <a:r>
              <a:rPr sz="1700" spc="15" dirty="0">
                <a:latin typeface="Times New Roman"/>
                <a:cs typeface="Times New Roman"/>
              </a:rPr>
              <a:t> </a:t>
            </a:r>
            <a:r>
              <a:rPr sz="1700" spc="25" dirty="0">
                <a:latin typeface="Cambria"/>
                <a:cs typeface="Cambria"/>
              </a:rPr>
              <a:t>set</a:t>
            </a:r>
            <a:endParaRPr sz="1700">
              <a:latin typeface="Cambria"/>
              <a:cs typeface="Cambria"/>
            </a:endParaRPr>
          </a:p>
          <a:p>
            <a:pPr marL="12700">
              <a:lnSpc>
                <a:spcPct val="100000"/>
              </a:lnSpc>
              <a:spcBef>
                <a:spcPts val="195"/>
              </a:spcBef>
            </a:pPr>
            <a:r>
              <a:rPr sz="1700" dirty="0">
                <a:latin typeface="Cambria"/>
                <a:cs typeface="Cambria"/>
              </a:rPr>
              <a:t>set1</a:t>
            </a:r>
            <a:r>
              <a:rPr sz="1700" spc="125" dirty="0">
                <a:latin typeface="Times New Roman"/>
                <a:cs typeface="Times New Roman"/>
              </a:rPr>
              <a:t> </a:t>
            </a:r>
            <a:r>
              <a:rPr sz="1700" spc="90" dirty="0">
                <a:latin typeface="Cambria"/>
                <a:cs typeface="Cambria"/>
              </a:rPr>
              <a:t>=</a:t>
            </a:r>
            <a:r>
              <a:rPr sz="1700" spc="125" dirty="0">
                <a:latin typeface="Times New Roman"/>
                <a:cs typeface="Times New Roman"/>
              </a:rPr>
              <a:t> </a:t>
            </a:r>
            <a:r>
              <a:rPr sz="1700" spc="-20" dirty="0">
                <a:latin typeface="Cambria"/>
                <a:cs typeface="Cambria"/>
              </a:rPr>
              <a:t>set()</a:t>
            </a:r>
            <a:endParaRPr sz="1700">
              <a:latin typeface="Cambria"/>
              <a:cs typeface="Cambria"/>
            </a:endParaRPr>
          </a:p>
          <a:p>
            <a:pPr marL="12700" marR="360680">
              <a:lnSpc>
                <a:spcPct val="218800"/>
              </a:lnSpc>
            </a:pPr>
            <a:r>
              <a:rPr sz="1700" dirty="0">
                <a:latin typeface="Cambria"/>
                <a:cs typeface="Cambria"/>
              </a:rPr>
              <a:t>set2</a:t>
            </a:r>
            <a:r>
              <a:rPr sz="1700" spc="95" dirty="0">
                <a:latin typeface="Times New Roman"/>
                <a:cs typeface="Times New Roman"/>
              </a:rPr>
              <a:t> </a:t>
            </a:r>
            <a:r>
              <a:rPr sz="1700" spc="90" dirty="0">
                <a:latin typeface="Cambria"/>
                <a:cs typeface="Cambria"/>
              </a:rPr>
              <a:t>=</a:t>
            </a:r>
            <a:r>
              <a:rPr sz="1700" spc="90" dirty="0">
                <a:latin typeface="Times New Roman"/>
                <a:cs typeface="Times New Roman"/>
              </a:rPr>
              <a:t> </a:t>
            </a:r>
            <a:r>
              <a:rPr sz="1700" spc="65" dirty="0">
                <a:latin typeface="Cambria"/>
                <a:cs typeface="Cambria"/>
              </a:rPr>
              <a:t>{'James',</a:t>
            </a:r>
            <a:r>
              <a:rPr sz="1700" spc="110" dirty="0">
                <a:latin typeface="Times New Roman"/>
                <a:cs typeface="Times New Roman"/>
              </a:rPr>
              <a:t> </a:t>
            </a:r>
            <a:r>
              <a:rPr sz="1700" spc="60" dirty="0">
                <a:latin typeface="Cambria"/>
                <a:cs typeface="Cambria"/>
              </a:rPr>
              <a:t>2,</a:t>
            </a:r>
            <a:r>
              <a:rPr sz="1700" spc="95" dirty="0">
                <a:latin typeface="Times New Roman"/>
                <a:cs typeface="Times New Roman"/>
              </a:rPr>
              <a:t> </a:t>
            </a:r>
            <a:r>
              <a:rPr sz="1700" spc="-10" dirty="0">
                <a:latin typeface="Cambria"/>
                <a:cs typeface="Cambria"/>
              </a:rPr>
              <a:t>3,'Python'}</a:t>
            </a:r>
            <a:r>
              <a:rPr sz="1700" spc="-10" dirty="0">
                <a:latin typeface="Times New Roman"/>
                <a:cs typeface="Times New Roman"/>
              </a:rPr>
              <a:t> </a:t>
            </a:r>
            <a:r>
              <a:rPr sz="1700" spc="60" dirty="0">
                <a:latin typeface="Cambria"/>
                <a:cs typeface="Cambria"/>
              </a:rPr>
              <a:t>#Printing</a:t>
            </a:r>
            <a:r>
              <a:rPr sz="1700" spc="45" dirty="0">
                <a:latin typeface="Times New Roman"/>
                <a:cs typeface="Times New Roman"/>
              </a:rPr>
              <a:t> </a:t>
            </a:r>
            <a:r>
              <a:rPr sz="1700" spc="110" dirty="0">
                <a:latin typeface="Cambria"/>
                <a:cs typeface="Cambria"/>
              </a:rPr>
              <a:t>Set</a:t>
            </a:r>
            <a:r>
              <a:rPr sz="1700" spc="70" dirty="0">
                <a:latin typeface="Times New Roman"/>
                <a:cs typeface="Times New Roman"/>
              </a:rPr>
              <a:t> </a:t>
            </a:r>
            <a:r>
              <a:rPr sz="1700" spc="60" dirty="0">
                <a:latin typeface="Cambria"/>
                <a:cs typeface="Cambria"/>
              </a:rPr>
              <a:t>value</a:t>
            </a:r>
            <a:endParaRPr sz="1700">
              <a:latin typeface="Cambria"/>
              <a:cs typeface="Cambria"/>
            </a:endParaRPr>
          </a:p>
          <a:p>
            <a:pPr marL="12700">
              <a:lnSpc>
                <a:spcPct val="100000"/>
              </a:lnSpc>
              <a:spcBef>
                <a:spcPts val="195"/>
              </a:spcBef>
            </a:pPr>
            <a:r>
              <a:rPr sz="1700" b="1" spc="-10" dirty="0">
                <a:latin typeface="Cambria"/>
                <a:cs typeface="Cambria"/>
              </a:rPr>
              <a:t>print</a:t>
            </a:r>
            <a:r>
              <a:rPr sz="1700" spc="-10" dirty="0">
                <a:latin typeface="Cambria"/>
                <a:cs typeface="Cambria"/>
              </a:rPr>
              <a:t>(set2)</a:t>
            </a:r>
            <a:endParaRPr sz="1700">
              <a:latin typeface="Cambria"/>
              <a:cs typeface="Cambria"/>
            </a:endParaRPr>
          </a:p>
          <a:p>
            <a:pPr marL="12700" marR="493395">
              <a:lnSpc>
                <a:spcPct val="218800"/>
              </a:lnSpc>
            </a:pPr>
            <a:r>
              <a:rPr sz="1700" dirty="0">
                <a:latin typeface="Cambria"/>
                <a:cs typeface="Cambria"/>
              </a:rPr>
              <a:t>#</a:t>
            </a:r>
            <a:r>
              <a:rPr sz="1700" spc="45" dirty="0">
                <a:latin typeface="Times New Roman"/>
                <a:cs typeface="Times New Roman"/>
              </a:rPr>
              <a:t> </a:t>
            </a:r>
            <a:r>
              <a:rPr sz="1700" spc="75" dirty="0">
                <a:latin typeface="Cambria"/>
                <a:cs typeface="Cambria"/>
              </a:rPr>
              <a:t>Adding</a:t>
            </a:r>
            <a:r>
              <a:rPr sz="1700" dirty="0">
                <a:latin typeface="Times New Roman"/>
                <a:cs typeface="Times New Roman"/>
              </a:rPr>
              <a:t> </a:t>
            </a:r>
            <a:r>
              <a:rPr sz="1700" spc="50" dirty="0">
                <a:latin typeface="Cambria"/>
                <a:cs typeface="Cambria"/>
              </a:rPr>
              <a:t>element</a:t>
            </a:r>
            <a:r>
              <a:rPr sz="1700" spc="35" dirty="0">
                <a:latin typeface="Times New Roman"/>
                <a:cs typeface="Times New Roman"/>
              </a:rPr>
              <a:t> </a:t>
            </a:r>
            <a:r>
              <a:rPr sz="1700" dirty="0">
                <a:latin typeface="Cambria"/>
                <a:cs typeface="Cambria"/>
              </a:rPr>
              <a:t>to</a:t>
            </a:r>
            <a:r>
              <a:rPr sz="1700" spc="35" dirty="0">
                <a:latin typeface="Times New Roman"/>
                <a:cs typeface="Times New Roman"/>
              </a:rPr>
              <a:t> </a:t>
            </a:r>
            <a:r>
              <a:rPr sz="1700" spc="70" dirty="0">
                <a:latin typeface="Cambria"/>
                <a:cs typeface="Cambria"/>
              </a:rPr>
              <a:t>the</a:t>
            </a:r>
            <a:r>
              <a:rPr sz="1700" spc="45" dirty="0">
                <a:latin typeface="Times New Roman"/>
                <a:cs typeface="Times New Roman"/>
              </a:rPr>
              <a:t> </a:t>
            </a:r>
            <a:r>
              <a:rPr sz="1700" spc="25" dirty="0">
                <a:latin typeface="Cambria"/>
                <a:cs typeface="Cambria"/>
              </a:rPr>
              <a:t>set</a:t>
            </a:r>
            <a:r>
              <a:rPr sz="1700" spc="25" dirty="0">
                <a:latin typeface="Times New Roman"/>
                <a:cs typeface="Times New Roman"/>
              </a:rPr>
              <a:t> </a:t>
            </a:r>
            <a:r>
              <a:rPr sz="1700" spc="-10" dirty="0">
                <a:latin typeface="Cambria"/>
                <a:cs typeface="Cambria"/>
              </a:rPr>
              <a:t>set2.add(10)</a:t>
            </a:r>
            <a:endParaRPr sz="1700">
              <a:latin typeface="Cambria"/>
              <a:cs typeface="Cambria"/>
            </a:endParaRPr>
          </a:p>
          <a:p>
            <a:pPr marL="12700">
              <a:lnSpc>
                <a:spcPct val="100000"/>
              </a:lnSpc>
              <a:spcBef>
                <a:spcPts val="195"/>
              </a:spcBef>
            </a:pPr>
            <a:r>
              <a:rPr sz="1700" b="1" spc="-10" dirty="0">
                <a:latin typeface="Cambria"/>
                <a:cs typeface="Cambria"/>
              </a:rPr>
              <a:t>print</a:t>
            </a:r>
            <a:r>
              <a:rPr sz="1700" spc="-10" dirty="0">
                <a:latin typeface="Cambria"/>
                <a:cs typeface="Cambria"/>
              </a:rPr>
              <a:t>(set2)</a:t>
            </a:r>
            <a:endParaRPr sz="1700">
              <a:latin typeface="Cambria"/>
              <a:cs typeface="Cambria"/>
            </a:endParaRPr>
          </a:p>
          <a:p>
            <a:pPr>
              <a:lnSpc>
                <a:spcPct val="100000"/>
              </a:lnSpc>
              <a:spcBef>
                <a:spcPts val="240"/>
              </a:spcBef>
            </a:pPr>
            <a:endParaRPr sz="1700">
              <a:latin typeface="Cambria"/>
              <a:cs typeface="Cambria"/>
            </a:endParaRPr>
          </a:p>
          <a:p>
            <a:pPr marL="12700" marR="5080">
              <a:lnSpc>
                <a:spcPct val="109400"/>
              </a:lnSpc>
            </a:pPr>
            <a:r>
              <a:rPr sz="1700" dirty="0">
                <a:latin typeface="Cambria"/>
                <a:cs typeface="Cambria"/>
              </a:rPr>
              <a:t>#Removing</a:t>
            </a:r>
            <a:r>
              <a:rPr sz="1700" spc="160" dirty="0">
                <a:latin typeface="Times New Roman"/>
                <a:cs typeface="Times New Roman"/>
              </a:rPr>
              <a:t> </a:t>
            </a:r>
            <a:r>
              <a:rPr sz="1700" spc="50" dirty="0">
                <a:latin typeface="Cambria"/>
                <a:cs typeface="Cambria"/>
              </a:rPr>
              <a:t>element</a:t>
            </a:r>
            <a:r>
              <a:rPr sz="1700" spc="160" dirty="0">
                <a:latin typeface="Times New Roman"/>
                <a:cs typeface="Times New Roman"/>
              </a:rPr>
              <a:t> </a:t>
            </a:r>
            <a:r>
              <a:rPr sz="1700" dirty="0">
                <a:latin typeface="Cambria"/>
                <a:cs typeface="Cambria"/>
              </a:rPr>
              <a:t>from</a:t>
            </a:r>
            <a:r>
              <a:rPr sz="1700" spc="170" dirty="0">
                <a:latin typeface="Times New Roman"/>
                <a:cs typeface="Times New Roman"/>
              </a:rPr>
              <a:t> </a:t>
            </a:r>
            <a:r>
              <a:rPr sz="1700" spc="70" dirty="0">
                <a:latin typeface="Cambria"/>
                <a:cs typeface="Cambria"/>
              </a:rPr>
              <a:t>the</a:t>
            </a:r>
            <a:r>
              <a:rPr sz="1700" spc="175" dirty="0">
                <a:latin typeface="Times New Roman"/>
                <a:cs typeface="Times New Roman"/>
              </a:rPr>
              <a:t> </a:t>
            </a:r>
            <a:r>
              <a:rPr sz="1700" spc="25" dirty="0">
                <a:latin typeface="Cambria"/>
                <a:cs typeface="Cambria"/>
              </a:rPr>
              <a:t>set</a:t>
            </a:r>
            <a:r>
              <a:rPr sz="1700" spc="25" dirty="0">
                <a:latin typeface="Times New Roman"/>
                <a:cs typeface="Times New Roman"/>
              </a:rPr>
              <a:t> </a:t>
            </a:r>
            <a:r>
              <a:rPr sz="1700" spc="-10" dirty="0">
                <a:latin typeface="Cambria"/>
                <a:cs typeface="Cambria"/>
              </a:rPr>
              <a:t>set2.remove(2)</a:t>
            </a:r>
            <a:endParaRPr sz="1700">
              <a:latin typeface="Cambria"/>
              <a:cs typeface="Cambria"/>
            </a:endParaRPr>
          </a:p>
          <a:p>
            <a:pPr marL="12700">
              <a:lnSpc>
                <a:spcPct val="100000"/>
              </a:lnSpc>
              <a:spcBef>
                <a:spcPts val="195"/>
              </a:spcBef>
            </a:pPr>
            <a:r>
              <a:rPr sz="1700" b="1" spc="-10" dirty="0">
                <a:latin typeface="Cambria"/>
                <a:cs typeface="Cambria"/>
              </a:rPr>
              <a:t>print</a:t>
            </a:r>
            <a:r>
              <a:rPr sz="1700" spc="-10" dirty="0">
                <a:latin typeface="Cambria"/>
                <a:cs typeface="Cambria"/>
              </a:rPr>
              <a:t>(set2)</a:t>
            </a:r>
            <a:endParaRPr sz="1700">
              <a:latin typeface="Cambria"/>
              <a:cs typeface="Cambria"/>
            </a:endParaRPr>
          </a:p>
        </p:txBody>
      </p:sp>
      <p:sp>
        <p:nvSpPr>
          <p:cNvPr id="10" name="object 10"/>
          <p:cNvSpPr txBox="1"/>
          <p:nvPr/>
        </p:nvSpPr>
        <p:spPr>
          <a:xfrm>
            <a:off x="4349885" y="1577081"/>
            <a:ext cx="911860" cy="285115"/>
          </a:xfrm>
          <a:prstGeom prst="rect">
            <a:avLst/>
          </a:prstGeom>
        </p:spPr>
        <p:txBody>
          <a:bodyPr vert="horz" wrap="square" lIns="0" tIns="13335" rIns="0" bIns="0" rtlCol="0">
            <a:spAutoFit/>
          </a:bodyPr>
          <a:lstStyle/>
          <a:p>
            <a:pPr marL="12700">
              <a:lnSpc>
                <a:spcPct val="100000"/>
              </a:lnSpc>
              <a:spcBef>
                <a:spcPts val="105"/>
              </a:spcBef>
            </a:pPr>
            <a:r>
              <a:rPr sz="1700" b="1" spc="150" dirty="0">
                <a:latin typeface="Cambria"/>
                <a:cs typeface="Cambria"/>
              </a:rPr>
              <a:t>Out</a:t>
            </a:r>
            <a:r>
              <a:rPr sz="1700" spc="60" dirty="0">
                <a:latin typeface="Times New Roman"/>
                <a:cs typeface="Times New Roman"/>
              </a:rPr>
              <a:t> </a:t>
            </a:r>
            <a:r>
              <a:rPr sz="1700" b="1" spc="135" dirty="0">
                <a:latin typeface="Cambria"/>
                <a:cs typeface="Cambria"/>
              </a:rPr>
              <a:t>Put</a:t>
            </a:r>
            <a:endParaRPr sz="1700">
              <a:latin typeface="Cambria"/>
              <a:cs typeface="Cambria"/>
            </a:endParaRPr>
          </a:p>
        </p:txBody>
      </p:sp>
      <p:sp>
        <p:nvSpPr>
          <p:cNvPr id="11" name="object 11"/>
          <p:cNvSpPr txBox="1"/>
          <p:nvPr/>
        </p:nvSpPr>
        <p:spPr>
          <a:xfrm>
            <a:off x="4349880" y="2120616"/>
            <a:ext cx="2668905" cy="876300"/>
          </a:xfrm>
          <a:prstGeom prst="rect">
            <a:avLst/>
          </a:prstGeom>
        </p:spPr>
        <p:txBody>
          <a:bodyPr vert="horz" wrap="square" lIns="0" tIns="36830" rIns="0" bIns="0" rtlCol="0">
            <a:spAutoFit/>
          </a:bodyPr>
          <a:lstStyle/>
          <a:p>
            <a:pPr marL="12700">
              <a:lnSpc>
                <a:spcPct val="100000"/>
              </a:lnSpc>
              <a:spcBef>
                <a:spcPts val="290"/>
              </a:spcBef>
            </a:pPr>
            <a:r>
              <a:rPr sz="1700" dirty="0">
                <a:latin typeface="Cambria"/>
                <a:cs typeface="Cambria"/>
              </a:rPr>
              <a:t>{3,</a:t>
            </a:r>
            <a:r>
              <a:rPr sz="1700" spc="204" dirty="0">
                <a:latin typeface="Times New Roman"/>
                <a:cs typeface="Times New Roman"/>
              </a:rPr>
              <a:t> </a:t>
            </a:r>
            <a:r>
              <a:rPr sz="1700" dirty="0">
                <a:latin typeface="Cambria"/>
                <a:cs typeface="Cambria"/>
              </a:rPr>
              <a:t>'Python',</a:t>
            </a:r>
            <a:r>
              <a:rPr sz="1700" spc="200" dirty="0">
                <a:latin typeface="Times New Roman"/>
                <a:cs typeface="Times New Roman"/>
              </a:rPr>
              <a:t> </a:t>
            </a:r>
            <a:r>
              <a:rPr sz="1700" spc="85" dirty="0">
                <a:latin typeface="Cambria"/>
                <a:cs typeface="Cambria"/>
              </a:rPr>
              <a:t>'James',</a:t>
            </a:r>
            <a:r>
              <a:rPr sz="1700" spc="229" dirty="0">
                <a:latin typeface="Times New Roman"/>
                <a:cs typeface="Times New Roman"/>
              </a:rPr>
              <a:t> </a:t>
            </a:r>
            <a:r>
              <a:rPr sz="1700" spc="-25" dirty="0">
                <a:latin typeface="Cambria"/>
                <a:cs typeface="Cambria"/>
              </a:rPr>
              <a:t>2}</a:t>
            </a:r>
            <a:endParaRPr sz="1700">
              <a:latin typeface="Cambria"/>
              <a:cs typeface="Cambria"/>
            </a:endParaRPr>
          </a:p>
          <a:p>
            <a:pPr marL="12700">
              <a:lnSpc>
                <a:spcPct val="100000"/>
              </a:lnSpc>
              <a:spcBef>
                <a:spcPts val="190"/>
              </a:spcBef>
            </a:pPr>
            <a:r>
              <a:rPr sz="1700" dirty="0">
                <a:latin typeface="Cambria"/>
                <a:cs typeface="Cambria"/>
              </a:rPr>
              <a:t>{'Python',</a:t>
            </a:r>
            <a:r>
              <a:rPr sz="1700" spc="120" dirty="0">
                <a:latin typeface="Times New Roman"/>
                <a:cs typeface="Times New Roman"/>
              </a:rPr>
              <a:t> </a:t>
            </a:r>
            <a:r>
              <a:rPr sz="1700" spc="85" dirty="0">
                <a:latin typeface="Cambria"/>
                <a:cs typeface="Cambria"/>
              </a:rPr>
              <a:t>'James',</a:t>
            </a:r>
            <a:r>
              <a:rPr sz="1700" spc="155" dirty="0">
                <a:latin typeface="Times New Roman"/>
                <a:cs typeface="Times New Roman"/>
              </a:rPr>
              <a:t> </a:t>
            </a:r>
            <a:r>
              <a:rPr sz="1700" spc="60" dirty="0">
                <a:latin typeface="Cambria"/>
                <a:cs typeface="Cambria"/>
              </a:rPr>
              <a:t>3,</a:t>
            </a:r>
            <a:r>
              <a:rPr sz="1700" spc="135" dirty="0">
                <a:latin typeface="Times New Roman"/>
                <a:cs typeface="Times New Roman"/>
              </a:rPr>
              <a:t> </a:t>
            </a:r>
            <a:r>
              <a:rPr sz="1700" spc="60" dirty="0">
                <a:latin typeface="Cambria"/>
                <a:cs typeface="Cambria"/>
              </a:rPr>
              <a:t>2,</a:t>
            </a:r>
            <a:r>
              <a:rPr sz="1700" spc="135" dirty="0">
                <a:latin typeface="Times New Roman"/>
                <a:cs typeface="Times New Roman"/>
              </a:rPr>
              <a:t> </a:t>
            </a:r>
            <a:r>
              <a:rPr sz="1700" spc="-25" dirty="0">
                <a:latin typeface="Cambria"/>
                <a:cs typeface="Cambria"/>
              </a:rPr>
              <a:t>10}</a:t>
            </a:r>
            <a:endParaRPr sz="1700">
              <a:latin typeface="Cambria"/>
              <a:cs typeface="Cambria"/>
            </a:endParaRPr>
          </a:p>
          <a:p>
            <a:pPr marL="12700">
              <a:lnSpc>
                <a:spcPct val="100000"/>
              </a:lnSpc>
              <a:spcBef>
                <a:spcPts val="195"/>
              </a:spcBef>
            </a:pPr>
            <a:r>
              <a:rPr sz="1700" dirty="0">
                <a:latin typeface="Cambria"/>
                <a:cs typeface="Cambria"/>
              </a:rPr>
              <a:t>{'Python',</a:t>
            </a:r>
            <a:r>
              <a:rPr sz="1700" spc="150" dirty="0">
                <a:latin typeface="Times New Roman"/>
                <a:cs typeface="Times New Roman"/>
              </a:rPr>
              <a:t> </a:t>
            </a:r>
            <a:r>
              <a:rPr sz="1700" spc="85" dirty="0">
                <a:latin typeface="Cambria"/>
                <a:cs typeface="Cambria"/>
              </a:rPr>
              <a:t>'James',</a:t>
            </a:r>
            <a:r>
              <a:rPr sz="1700" spc="180" dirty="0">
                <a:latin typeface="Times New Roman"/>
                <a:cs typeface="Times New Roman"/>
              </a:rPr>
              <a:t> </a:t>
            </a:r>
            <a:r>
              <a:rPr sz="1700" spc="60" dirty="0">
                <a:latin typeface="Cambria"/>
                <a:cs typeface="Cambria"/>
              </a:rPr>
              <a:t>3,</a:t>
            </a:r>
            <a:r>
              <a:rPr sz="1700" spc="160" dirty="0">
                <a:latin typeface="Times New Roman"/>
                <a:cs typeface="Times New Roman"/>
              </a:rPr>
              <a:t> </a:t>
            </a:r>
            <a:r>
              <a:rPr sz="1700" spc="-25" dirty="0">
                <a:latin typeface="Cambria"/>
                <a:cs typeface="Cambria"/>
              </a:rPr>
              <a:t>10}</a:t>
            </a:r>
            <a:endParaRPr sz="1700">
              <a:latin typeface="Cambria"/>
              <a:cs typeface="Cambria"/>
            </a:endParaRPr>
          </a:p>
        </p:txBody>
      </p:sp>
      <p:sp>
        <p:nvSpPr>
          <p:cNvPr id="12" name="object 12"/>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402152"/>
            <a:ext cx="3686175" cy="483234"/>
          </a:xfrm>
          <a:prstGeom prst="rect">
            <a:avLst/>
          </a:prstGeom>
        </p:spPr>
        <p:txBody>
          <a:bodyPr vert="horz" wrap="square" lIns="0" tIns="12700" rIns="0" bIns="0" rtlCol="0">
            <a:spAutoFit/>
          </a:bodyPr>
          <a:lstStyle/>
          <a:p>
            <a:pPr marL="12700">
              <a:lnSpc>
                <a:spcPct val="100000"/>
              </a:lnSpc>
              <a:spcBef>
                <a:spcPts val="100"/>
              </a:spcBef>
            </a:pPr>
            <a:r>
              <a:rPr sz="3000" cap="small" dirty="0">
                <a:solidFill>
                  <a:srgbClr val="FF0000"/>
                </a:solidFill>
                <a:latin typeface="Tahoma"/>
                <a:cs typeface="Tahoma"/>
              </a:rPr>
              <a:t>Python</a:t>
            </a:r>
            <a:r>
              <a:rPr sz="2400" b="0" spc="185" dirty="0">
                <a:solidFill>
                  <a:srgbClr val="FF0000"/>
                </a:solidFill>
                <a:latin typeface="Times New Roman"/>
                <a:cs typeface="Times New Roman"/>
              </a:rPr>
              <a:t> </a:t>
            </a:r>
            <a:r>
              <a:rPr sz="3000" cap="small" spc="500" dirty="0">
                <a:solidFill>
                  <a:srgbClr val="FF0000"/>
                </a:solidFill>
                <a:latin typeface="Tahoma"/>
                <a:cs typeface="Tahoma"/>
              </a:rPr>
              <a:t>-</a:t>
            </a:r>
            <a:r>
              <a:rPr sz="3000" b="0" spc="15" dirty="0">
                <a:solidFill>
                  <a:srgbClr val="FF0000"/>
                </a:solidFill>
                <a:latin typeface="Times New Roman"/>
                <a:cs typeface="Times New Roman"/>
              </a:rPr>
              <a:t> </a:t>
            </a:r>
            <a:r>
              <a:rPr sz="3000" cap="small" spc="-105" dirty="0">
                <a:solidFill>
                  <a:srgbClr val="FF0000"/>
                </a:solidFill>
                <a:latin typeface="Tahoma"/>
                <a:cs typeface="Tahoma"/>
              </a:rPr>
              <a:t>Operators</a:t>
            </a:r>
            <a:endParaRPr sz="3000">
              <a:latin typeface="Tahoma"/>
              <a:cs typeface="Tahoma"/>
            </a:endParaRPr>
          </a:p>
        </p:txBody>
      </p:sp>
      <p:sp>
        <p:nvSpPr>
          <p:cNvPr id="9" name="object 9"/>
          <p:cNvSpPr txBox="1"/>
          <p:nvPr/>
        </p:nvSpPr>
        <p:spPr>
          <a:xfrm>
            <a:off x="535940" y="1567937"/>
            <a:ext cx="7312659" cy="4507865"/>
          </a:xfrm>
          <a:prstGeom prst="rect">
            <a:avLst/>
          </a:prstGeom>
        </p:spPr>
        <p:txBody>
          <a:bodyPr vert="horz" wrap="square" lIns="0" tIns="73660" rIns="0" bIns="0" rtlCol="0">
            <a:spAutoFit/>
          </a:bodyPr>
          <a:lstStyle/>
          <a:p>
            <a:pPr marL="287020" marR="5715" indent="-274955" algn="just">
              <a:lnSpc>
                <a:spcPct val="80100"/>
              </a:lnSpc>
              <a:spcBef>
                <a:spcPts val="580"/>
              </a:spcBef>
              <a:buClr>
                <a:srgbClr val="FE8537"/>
              </a:buClr>
              <a:buSzPct val="70000"/>
              <a:buFont typeface="Wingdings"/>
              <a:buChar char=""/>
              <a:tabLst>
                <a:tab pos="287020" algn="l"/>
              </a:tabLst>
            </a:pPr>
            <a:r>
              <a:rPr sz="2000" spc="80" dirty="0">
                <a:latin typeface="Cambria"/>
                <a:cs typeface="Cambria"/>
              </a:rPr>
              <a:t>Python</a:t>
            </a:r>
            <a:r>
              <a:rPr sz="2000" spc="254" dirty="0">
                <a:latin typeface="Times New Roman"/>
                <a:cs typeface="Times New Roman"/>
              </a:rPr>
              <a:t> </a:t>
            </a:r>
            <a:r>
              <a:rPr sz="2000" dirty="0">
                <a:latin typeface="Cambria"/>
                <a:cs typeface="Cambria"/>
              </a:rPr>
              <a:t>operators</a:t>
            </a:r>
            <a:r>
              <a:rPr sz="2000" spc="245" dirty="0">
                <a:latin typeface="Times New Roman"/>
                <a:cs typeface="Times New Roman"/>
              </a:rPr>
              <a:t> </a:t>
            </a:r>
            <a:r>
              <a:rPr sz="2000" spc="65" dirty="0">
                <a:latin typeface="Cambria"/>
                <a:cs typeface="Cambria"/>
              </a:rPr>
              <a:t>are</a:t>
            </a:r>
            <a:r>
              <a:rPr sz="2000" spc="270" dirty="0">
                <a:latin typeface="Times New Roman"/>
                <a:cs typeface="Times New Roman"/>
              </a:rPr>
              <a:t> </a:t>
            </a:r>
            <a:r>
              <a:rPr sz="2000" spc="70" dirty="0">
                <a:latin typeface="Cambria"/>
                <a:cs typeface="Cambria"/>
              </a:rPr>
              <a:t>the</a:t>
            </a:r>
            <a:r>
              <a:rPr sz="2000" spc="254" dirty="0">
                <a:latin typeface="Times New Roman"/>
                <a:cs typeface="Times New Roman"/>
              </a:rPr>
              <a:t> </a:t>
            </a:r>
            <a:r>
              <a:rPr sz="2000" spc="50" dirty="0">
                <a:latin typeface="Cambria"/>
                <a:cs typeface="Cambria"/>
              </a:rPr>
              <a:t>constructs</a:t>
            </a:r>
            <a:r>
              <a:rPr sz="2000" spc="250" dirty="0">
                <a:latin typeface="Times New Roman"/>
                <a:cs typeface="Times New Roman"/>
              </a:rPr>
              <a:t> </a:t>
            </a:r>
            <a:r>
              <a:rPr sz="2000" spc="60" dirty="0">
                <a:latin typeface="Cambria"/>
                <a:cs typeface="Cambria"/>
              </a:rPr>
              <a:t>which</a:t>
            </a:r>
            <a:r>
              <a:rPr sz="2000" spc="265" dirty="0">
                <a:latin typeface="Times New Roman"/>
                <a:cs typeface="Times New Roman"/>
              </a:rPr>
              <a:t> </a:t>
            </a:r>
            <a:r>
              <a:rPr sz="2000" spc="75" dirty="0">
                <a:latin typeface="Cambria"/>
                <a:cs typeface="Cambria"/>
              </a:rPr>
              <a:t>can</a:t>
            </a:r>
            <a:r>
              <a:rPr sz="2000" spc="265" dirty="0">
                <a:latin typeface="Times New Roman"/>
                <a:cs typeface="Times New Roman"/>
              </a:rPr>
              <a:t> </a:t>
            </a:r>
            <a:r>
              <a:rPr sz="2000" spc="75" dirty="0">
                <a:latin typeface="Cambria"/>
                <a:cs typeface="Cambria"/>
              </a:rPr>
              <a:t>manipulate</a:t>
            </a:r>
            <a:r>
              <a:rPr sz="2000" spc="75" dirty="0">
                <a:latin typeface="Times New Roman"/>
                <a:cs typeface="Times New Roman"/>
              </a:rPr>
              <a:t> </a:t>
            </a:r>
            <a:r>
              <a:rPr sz="2000" spc="80" dirty="0">
                <a:latin typeface="Cambria"/>
                <a:cs typeface="Cambria"/>
              </a:rPr>
              <a:t>the</a:t>
            </a:r>
            <a:r>
              <a:rPr sz="2000" spc="114" dirty="0">
                <a:latin typeface="Times New Roman"/>
                <a:cs typeface="Times New Roman"/>
              </a:rPr>
              <a:t>  </a:t>
            </a:r>
            <a:r>
              <a:rPr sz="2000" spc="80" dirty="0">
                <a:latin typeface="Cambria"/>
                <a:cs typeface="Cambria"/>
              </a:rPr>
              <a:t>value</a:t>
            </a:r>
            <a:r>
              <a:rPr sz="2000" spc="114" dirty="0">
                <a:latin typeface="Times New Roman"/>
                <a:cs typeface="Times New Roman"/>
              </a:rPr>
              <a:t>  </a:t>
            </a:r>
            <a:r>
              <a:rPr sz="2000" dirty="0">
                <a:latin typeface="Cambria"/>
                <a:cs typeface="Cambria"/>
              </a:rPr>
              <a:t>of</a:t>
            </a:r>
            <a:r>
              <a:rPr sz="2000" spc="110" dirty="0">
                <a:latin typeface="Times New Roman"/>
                <a:cs typeface="Times New Roman"/>
              </a:rPr>
              <a:t>  </a:t>
            </a:r>
            <a:r>
              <a:rPr sz="2000" spc="55" dirty="0">
                <a:latin typeface="Cambria"/>
                <a:cs typeface="Cambria"/>
              </a:rPr>
              <a:t>operands.</a:t>
            </a:r>
            <a:r>
              <a:rPr sz="2000" spc="110" dirty="0">
                <a:latin typeface="Times New Roman"/>
                <a:cs typeface="Times New Roman"/>
              </a:rPr>
              <a:t>  </a:t>
            </a:r>
            <a:r>
              <a:rPr sz="2000" spc="70" dirty="0">
                <a:latin typeface="Cambria"/>
                <a:cs typeface="Cambria"/>
              </a:rPr>
              <a:t>These</a:t>
            </a:r>
            <a:r>
              <a:rPr sz="2000" spc="114" dirty="0">
                <a:latin typeface="Times New Roman"/>
                <a:cs typeface="Times New Roman"/>
              </a:rPr>
              <a:t>  </a:t>
            </a:r>
            <a:r>
              <a:rPr sz="2000" spc="65" dirty="0">
                <a:latin typeface="Cambria"/>
                <a:cs typeface="Cambria"/>
              </a:rPr>
              <a:t>are</a:t>
            </a:r>
            <a:r>
              <a:rPr sz="2000" spc="120" dirty="0">
                <a:latin typeface="Times New Roman"/>
                <a:cs typeface="Times New Roman"/>
              </a:rPr>
              <a:t>  </a:t>
            </a:r>
            <a:r>
              <a:rPr sz="2000" dirty="0">
                <a:latin typeface="Cambria"/>
                <a:cs typeface="Cambria"/>
              </a:rPr>
              <a:t>symbols</a:t>
            </a:r>
            <a:r>
              <a:rPr sz="2000" spc="114" dirty="0">
                <a:latin typeface="Times New Roman"/>
                <a:cs typeface="Times New Roman"/>
              </a:rPr>
              <a:t>  </a:t>
            </a:r>
            <a:r>
              <a:rPr sz="2000" spc="50" dirty="0">
                <a:latin typeface="Cambria"/>
                <a:cs typeface="Cambria"/>
              </a:rPr>
              <a:t>used</a:t>
            </a:r>
            <a:r>
              <a:rPr sz="2000" spc="110" dirty="0">
                <a:latin typeface="Times New Roman"/>
                <a:cs typeface="Times New Roman"/>
              </a:rPr>
              <a:t>  </a:t>
            </a:r>
            <a:r>
              <a:rPr sz="2000" dirty="0">
                <a:latin typeface="Cambria"/>
                <a:cs typeface="Cambria"/>
              </a:rPr>
              <a:t>for</a:t>
            </a:r>
            <a:r>
              <a:rPr sz="2000" spc="110" dirty="0">
                <a:latin typeface="Times New Roman"/>
                <a:cs typeface="Times New Roman"/>
              </a:rPr>
              <a:t>  </a:t>
            </a:r>
            <a:r>
              <a:rPr sz="2000" spc="55" dirty="0">
                <a:latin typeface="Cambria"/>
                <a:cs typeface="Cambria"/>
              </a:rPr>
              <a:t>the</a:t>
            </a:r>
            <a:r>
              <a:rPr sz="2000" spc="55" dirty="0">
                <a:latin typeface="Times New Roman"/>
                <a:cs typeface="Times New Roman"/>
              </a:rPr>
              <a:t> </a:t>
            </a:r>
            <a:r>
              <a:rPr sz="2000" dirty="0">
                <a:latin typeface="Cambria"/>
                <a:cs typeface="Cambria"/>
              </a:rPr>
              <a:t>purpose</a:t>
            </a:r>
            <a:r>
              <a:rPr sz="2000" spc="105" dirty="0">
                <a:latin typeface="Times New Roman"/>
                <a:cs typeface="Times New Roman"/>
              </a:rPr>
              <a:t> </a:t>
            </a:r>
            <a:r>
              <a:rPr sz="2000" dirty="0">
                <a:latin typeface="Cambria"/>
                <a:cs typeface="Cambria"/>
              </a:rPr>
              <a:t>of</a:t>
            </a:r>
            <a:r>
              <a:rPr sz="2000" spc="120" dirty="0">
                <a:latin typeface="Times New Roman"/>
                <a:cs typeface="Times New Roman"/>
              </a:rPr>
              <a:t> </a:t>
            </a:r>
            <a:r>
              <a:rPr sz="2000" spc="65" dirty="0">
                <a:latin typeface="Cambria"/>
                <a:cs typeface="Cambria"/>
              </a:rPr>
              <a:t>logical,</a:t>
            </a:r>
            <a:r>
              <a:rPr sz="2000" spc="85" dirty="0">
                <a:latin typeface="Times New Roman"/>
                <a:cs typeface="Times New Roman"/>
              </a:rPr>
              <a:t> </a:t>
            </a:r>
            <a:r>
              <a:rPr sz="2000" spc="80" dirty="0">
                <a:latin typeface="Cambria"/>
                <a:cs typeface="Cambria"/>
              </a:rPr>
              <a:t>arithmetic</a:t>
            </a:r>
            <a:r>
              <a:rPr sz="2000" spc="80" dirty="0">
                <a:latin typeface="Times New Roman"/>
                <a:cs typeface="Times New Roman"/>
              </a:rPr>
              <a:t> </a:t>
            </a:r>
            <a:r>
              <a:rPr sz="2000" spc="90" dirty="0">
                <a:latin typeface="Cambria"/>
                <a:cs typeface="Cambria"/>
              </a:rPr>
              <a:t>and</a:t>
            </a:r>
            <a:r>
              <a:rPr sz="2000" spc="135" dirty="0">
                <a:latin typeface="Times New Roman"/>
                <a:cs typeface="Times New Roman"/>
              </a:rPr>
              <a:t> </a:t>
            </a:r>
            <a:r>
              <a:rPr sz="2000" spc="65" dirty="0">
                <a:latin typeface="Cambria"/>
                <a:cs typeface="Cambria"/>
              </a:rPr>
              <a:t>various</a:t>
            </a:r>
            <a:r>
              <a:rPr sz="2000" spc="95" dirty="0">
                <a:latin typeface="Times New Roman"/>
                <a:cs typeface="Times New Roman"/>
              </a:rPr>
              <a:t> </a:t>
            </a:r>
            <a:r>
              <a:rPr sz="2000" dirty="0">
                <a:latin typeface="Cambria"/>
                <a:cs typeface="Cambria"/>
              </a:rPr>
              <a:t>other</a:t>
            </a:r>
            <a:r>
              <a:rPr sz="2000" spc="125" dirty="0">
                <a:latin typeface="Times New Roman"/>
                <a:cs typeface="Times New Roman"/>
              </a:rPr>
              <a:t> </a:t>
            </a:r>
            <a:r>
              <a:rPr sz="2000" spc="40" dirty="0">
                <a:latin typeface="Cambria"/>
                <a:cs typeface="Cambria"/>
              </a:rPr>
              <a:t>operations.</a:t>
            </a:r>
            <a:endParaRPr sz="2000">
              <a:latin typeface="Cambria"/>
              <a:cs typeface="Cambria"/>
            </a:endParaRPr>
          </a:p>
          <a:p>
            <a:pPr marL="287020" marR="5080" indent="-274955" algn="just">
              <a:lnSpc>
                <a:spcPts val="1920"/>
              </a:lnSpc>
              <a:spcBef>
                <a:spcPts val="585"/>
              </a:spcBef>
              <a:buClr>
                <a:srgbClr val="FE8537"/>
              </a:buClr>
              <a:buSzPct val="70000"/>
              <a:buFont typeface="Wingdings"/>
              <a:buChar char=""/>
              <a:tabLst>
                <a:tab pos="287020" algn="l"/>
              </a:tabLst>
            </a:pPr>
            <a:r>
              <a:rPr sz="2000" spc="70" dirty="0">
                <a:latin typeface="Cambria"/>
                <a:cs typeface="Cambria"/>
              </a:rPr>
              <a:t>Consider</a:t>
            </a:r>
            <a:r>
              <a:rPr sz="2000" spc="80" dirty="0">
                <a:latin typeface="Times New Roman"/>
                <a:cs typeface="Times New Roman"/>
              </a:rPr>
              <a:t>  </a:t>
            </a:r>
            <a:r>
              <a:rPr sz="2000" spc="70" dirty="0">
                <a:latin typeface="Cambria"/>
                <a:cs typeface="Cambria"/>
              </a:rPr>
              <a:t>the</a:t>
            </a:r>
            <a:r>
              <a:rPr sz="2000" spc="90" dirty="0">
                <a:latin typeface="Times New Roman"/>
                <a:cs typeface="Times New Roman"/>
              </a:rPr>
              <a:t>  </a:t>
            </a:r>
            <a:r>
              <a:rPr sz="2000" spc="45" dirty="0">
                <a:latin typeface="Cambria"/>
                <a:cs typeface="Cambria"/>
              </a:rPr>
              <a:t>expression</a:t>
            </a:r>
            <a:r>
              <a:rPr sz="2000" spc="80" dirty="0">
                <a:latin typeface="Times New Roman"/>
                <a:cs typeface="Times New Roman"/>
              </a:rPr>
              <a:t>  </a:t>
            </a:r>
            <a:r>
              <a:rPr sz="2000" dirty="0">
                <a:latin typeface="Cambria"/>
                <a:cs typeface="Cambria"/>
              </a:rPr>
              <a:t>4</a:t>
            </a:r>
            <a:r>
              <a:rPr sz="2000" spc="85" dirty="0">
                <a:latin typeface="Times New Roman"/>
                <a:cs typeface="Times New Roman"/>
              </a:rPr>
              <a:t>  </a:t>
            </a:r>
            <a:r>
              <a:rPr sz="2000" spc="100" dirty="0">
                <a:latin typeface="Cambria"/>
                <a:cs typeface="Cambria"/>
              </a:rPr>
              <a:t>+</a:t>
            </a:r>
            <a:r>
              <a:rPr sz="2000" spc="85" dirty="0">
                <a:latin typeface="Times New Roman"/>
                <a:cs typeface="Times New Roman"/>
              </a:rPr>
              <a:t>  </a:t>
            </a:r>
            <a:r>
              <a:rPr sz="2000" dirty="0">
                <a:latin typeface="Cambria"/>
                <a:cs typeface="Cambria"/>
              </a:rPr>
              <a:t>5</a:t>
            </a:r>
            <a:r>
              <a:rPr sz="2000" spc="85" dirty="0">
                <a:latin typeface="Times New Roman"/>
                <a:cs typeface="Times New Roman"/>
              </a:rPr>
              <a:t>  </a:t>
            </a:r>
            <a:r>
              <a:rPr sz="2000" spc="100" dirty="0">
                <a:latin typeface="Cambria"/>
                <a:cs typeface="Cambria"/>
              </a:rPr>
              <a:t>=</a:t>
            </a:r>
            <a:r>
              <a:rPr sz="2000" spc="85" dirty="0">
                <a:latin typeface="Times New Roman"/>
                <a:cs typeface="Times New Roman"/>
              </a:rPr>
              <a:t>  </a:t>
            </a:r>
            <a:r>
              <a:rPr sz="2000" spc="70" dirty="0">
                <a:latin typeface="Cambria"/>
                <a:cs typeface="Cambria"/>
              </a:rPr>
              <a:t>9.</a:t>
            </a:r>
            <a:r>
              <a:rPr sz="2000" spc="80" dirty="0">
                <a:latin typeface="Times New Roman"/>
                <a:cs typeface="Times New Roman"/>
              </a:rPr>
              <a:t>  </a:t>
            </a:r>
            <a:r>
              <a:rPr sz="2000" spc="105" dirty="0">
                <a:latin typeface="Cambria"/>
                <a:cs typeface="Cambria"/>
              </a:rPr>
              <a:t>Here,</a:t>
            </a:r>
            <a:r>
              <a:rPr sz="2000" spc="90" dirty="0">
                <a:latin typeface="Times New Roman"/>
                <a:cs typeface="Times New Roman"/>
              </a:rPr>
              <a:t>  </a:t>
            </a:r>
            <a:r>
              <a:rPr sz="2000" dirty="0">
                <a:latin typeface="Cambria"/>
                <a:cs typeface="Cambria"/>
              </a:rPr>
              <a:t>4</a:t>
            </a:r>
            <a:r>
              <a:rPr sz="2000" spc="85" dirty="0">
                <a:latin typeface="Times New Roman"/>
                <a:cs typeface="Times New Roman"/>
              </a:rPr>
              <a:t>  </a:t>
            </a:r>
            <a:r>
              <a:rPr sz="2000" spc="90" dirty="0">
                <a:latin typeface="Cambria"/>
                <a:cs typeface="Cambria"/>
              </a:rPr>
              <a:t>and</a:t>
            </a:r>
            <a:r>
              <a:rPr sz="2000" spc="85" dirty="0">
                <a:latin typeface="Times New Roman"/>
                <a:cs typeface="Times New Roman"/>
              </a:rPr>
              <a:t>  </a:t>
            </a:r>
            <a:r>
              <a:rPr sz="2000" dirty="0">
                <a:latin typeface="Cambria"/>
                <a:cs typeface="Cambria"/>
              </a:rPr>
              <a:t>5</a:t>
            </a:r>
            <a:r>
              <a:rPr sz="2000" spc="85" dirty="0">
                <a:latin typeface="Times New Roman"/>
                <a:cs typeface="Times New Roman"/>
              </a:rPr>
              <a:t>  </a:t>
            </a:r>
            <a:r>
              <a:rPr sz="2000" spc="45" dirty="0">
                <a:latin typeface="Cambria"/>
                <a:cs typeface="Cambria"/>
              </a:rPr>
              <a:t>are</a:t>
            </a:r>
            <a:r>
              <a:rPr sz="2000" spc="45" dirty="0">
                <a:latin typeface="Times New Roman"/>
                <a:cs typeface="Times New Roman"/>
              </a:rPr>
              <a:t> </a:t>
            </a:r>
            <a:r>
              <a:rPr sz="2000" spc="55" dirty="0">
                <a:latin typeface="Cambria"/>
                <a:cs typeface="Cambria"/>
              </a:rPr>
              <a:t>called</a:t>
            </a:r>
            <a:r>
              <a:rPr sz="2000" spc="135" dirty="0">
                <a:latin typeface="Times New Roman"/>
                <a:cs typeface="Times New Roman"/>
              </a:rPr>
              <a:t> </a:t>
            </a:r>
            <a:r>
              <a:rPr sz="2000" b="1" spc="110" dirty="0">
                <a:latin typeface="Cambria"/>
                <a:cs typeface="Cambria"/>
              </a:rPr>
              <a:t>operands</a:t>
            </a:r>
            <a:r>
              <a:rPr sz="2000" spc="140" dirty="0">
                <a:latin typeface="Times New Roman"/>
                <a:cs typeface="Times New Roman"/>
              </a:rPr>
              <a:t> </a:t>
            </a:r>
            <a:r>
              <a:rPr sz="2000" spc="90" dirty="0">
                <a:latin typeface="Cambria"/>
                <a:cs typeface="Cambria"/>
              </a:rPr>
              <a:t>and</a:t>
            </a:r>
            <a:r>
              <a:rPr sz="2000" spc="135" dirty="0">
                <a:latin typeface="Times New Roman"/>
                <a:cs typeface="Times New Roman"/>
              </a:rPr>
              <a:t> </a:t>
            </a:r>
            <a:r>
              <a:rPr sz="2000" spc="100" dirty="0">
                <a:latin typeface="Cambria"/>
                <a:cs typeface="Cambria"/>
              </a:rPr>
              <a:t>+</a:t>
            </a:r>
            <a:r>
              <a:rPr sz="2000" spc="125" dirty="0">
                <a:latin typeface="Times New Roman"/>
                <a:cs typeface="Times New Roman"/>
              </a:rPr>
              <a:t> </a:t>
            </a:r>
            <a:r>
              <a:rPr sz="2000" spc="70" dirty="0">
                <a:latin typeface="Cambria"/>
                <a:cs typeface="Cambria"/>
              </a:rPr>
              <a:t>is</a:t>
            </a:r>
            <a:r>
              <a:rPr sz="2000" spc="130" dirty="0">
                <a:latin typeface="Times New Roman"/>
                <a:cs typeface="Times New Roman"/>
              </a:rPr>
              <a:t> </a:t>
            </a:r>
            <a:r>
              <a:rPr sz="2000" spc="55" dirty="0">
                <a:latin typeface="Cambria"/>
                <a:cs typeface="Cambria"/>
              </a:rPr>
              <a:t>called</a:t>
            </a:r>
            <a:r>
              <a:rPr sz="2000" spc="145" dirty="0">
                <a:latin typeface="Times New Roman"/>
                <a:cs typeface="Times New Roman"/>
              </a:rPr>
              <a:t> </a:t>
            </a:r>
            <a:r>
              <a:rPr sz="2000" b="1" spc="105" dirty="0">
                <a:latin typeface="Cambria"/>
                <a:cs typeface="Cambria"/>
              </a:rPr>
              <a:t>operator</a:t>
            </a:r>
            <a:r>
              <a:rPr sz="2000" spc="105" dirty="0">
                <a:latin typeface="Cambria"/>
                <a:cs typeface="Cambria"/>
              </a:rPr>
              <a:t>.</a:t>
            </a:r>
            <a:r>
              <a:rPr sz="2000" spc="125" dirty="0">
                <a:latin typeface="Times New Roman"/>
                <a:cs typeface="Times New Roman"/>
              </a:rPr>
              <a:t> </a:t>
            </a:r>
            <a:r>
              <a:rPr sz="2000" spc="130" dirty="0">
                <a:latin typeface="Cambria"/>
                <a:cs typeface="Cambria"/>
              </a:rPr>
              <a:t>In</a:t>
            </a:r>
            <a:r>
              <a:rPr sz="2000" spc="130" dirty="0">
                <a:latin typeface="Times New Roman"/>
                <a:cs typeface="Times New Roman"/>
              </a:rPr>
              <a:t> </a:t>
            </a:r>
            <a:r>
              <a:rPr sz="2000" spc="80" dirty="0">
                <a:latin typeface="Cambria"/>
                <a:cs typeface="Cambria"/>
              </a:rPr>
              <a:t>this</a:t>
            </a:r>
            <a:r>
              <a:rPr sz="2000" spc="145" dirty="0">
                <a:latin typeface="Times New Roman"/>
                <a:cs typeface="Times New Roman"/>
              </a:rPr>
              <a:t> </a:t>
            </a:r>
            <a:r>
              <a:rPr sz="2000" spc="70" dirty="0">
                <a:latin typeface="Cambria"/>
                <a:cs typeface="Cambria"/>
              </a:rPr>
              <a:t>tutorial,</a:t>
            </a:r>
            <a:r>
              <a:rPr sz="2000" spc="70" dirty="0">
                <a:latin typeface="Times New Roman"/>
                <a:cs typeface="Times New Roman"/>
              </a:rPr>
              <a:t> </a:t>
            </a:r>
            <a:r>
              <a:rPr sz="2000" dirty="0">
                <a:latin typeface="Cambria"/>
                <a:cs typeface="Cambria"/>
              </a:rPr>
              <a:t>we</a:t>
            </a:r>
            <a:r>
              <a:rPr sz="2000" spc="40" dirty="0">
                <a:latin typeface="Times New Roman"/>
                <a:cs typeface="Times New Roman"/>
              </a:rPr>
              <a:t> </a:t>
            </a:r>
            <a:r>
              <a:rPr sz="2000" spc="60" dirty="0">
                <a:latin typeface="Cambria"/>
                <a:cs typeface="Cambria"/>
              </a:rPr>
              <a:t>will</a:t>
            </a:r>
            <a:r>
              <a:rPr sz="2000" spc="35" dirty="0">
                <a:latin typeface="Times New Roman"/>
                <a:cs typeface="Times New Roman"/>
              </a:rPr>
              <a:t> </a:t>
            </a:r>
            <a:r>
              <a:rPr sz="2000" spc="70" dirty="0">
                <a:latin typeface="Cambria"/>
                <a:cs typeface="Cambria"/>
              </a:rPr>
              <a:t>study</a:t>
            </a:r>
            <a:r>
              <a:rPr sz="2000" spc="50" dirty="0">
                <a:latin typeface="Times New Roman"/>
                <a:cs typeface="Times New Roman"/>
              </a:rPr>
              <a:t> </a:t>
            </a:r>
            <a:r>
              <a:rPr sz="2000" spc="60" dirty="0">
                <a:latin typeface="Cambria"/>
                <a:cs typeface="Cambria"/>
              </a:rPr>
              <a:t>different</a:t>
            </a:r>
            <a:r>
              <a:rPr sz="2000" spc="30" dirty="0">
                <a:latin typeface="Times New Roman"/>
                <a:cs typeface="Times New Roman"/>
              </a:rPr>
              <a:t> </a:t>
            </a:r>
            <a:r>
              <a:rPr sz="2000" spc="55" dirty="0">
                <a:latin typeface="Cambria"/>
                <a:cs typeface="Cambria"/>
              </a:rPr>
              <a:t>types</a:t>
            </a:r>
            <a:r>
              <a:rPr sz="2000" spc="35" dirty="0">
                <a:latin typeface="Times New Roman"/>
                <a:cs typeface="Times New Roman"/>
              </a:rPr>
              <a:t> </a:t>
            </a:r>
            <a:r>
              <a:rPr sz="2000" dirty="0">
                <a:latin typeface="Cambria"/>
                <a:cs typeface="Cambria"/>
              </a:rPr>
              <a:t>of</a:t>
            </a:r>
            <a:r>
              <a:rPr sz="2000" spc="60" dirty="0">
                <a:latin typeface="Times New Roman"/>
                <a:cs typeface="Times New Roman"/>
              </a:rPr>
              <a:t> </a:t>
            </a:r>
            <a:r>
              <a:rPr sz="2000" spc="80" dirty="0">
                <a:latin typeface="Cambria"/>
                <a:cs typeface="Cambria"/>
              </a:rPr>
              <a:t>Python</a:t>
            </a:r>
            <a:r>
              <a:rPr sz="2000" spc="60" dirty="0">
                <a:latin typeface="Times New Roman"/>
                <a:cs typeface="Times New Roman"/>
              </a:rPr>
              <a:t> </a:t>
            </a:r>
            <a:r>
              <a:rPr sz="2000" spc="-10" dirty="0">
                <a:latin typeface="Cambria"/>
                <a:cs typeface="Cambria"/>
              </a:rPr>
              <a:t>operators.</a:t>
            </a:r>
            <a:endParaRPr sz="2000">
              <a:latin typeface="Cambria"/>
              <a:cs typeface="Cambria"/>
            </a:endParaRPr>
          </a:p>
          <a:p>
            <a:pPr marL="286385" indent="-273685">
              <a:lnSpc>
                <a:spcPct val="100000"/>
              </a:lnSpc>
              <a:spcBef>
                <a:spcPts val="135"/>
              </a:spcBef>
              <a:buClr>
                <a:srgbClr val="FE8537"/>
              </a:buClr>
              <a:buSzPct val="70000"/>
              <a:buFont typeface="Wingdings"/>
              <a:buChar char=""/>
              <a:tabLst>
                <a:tab pos="286385" algn="l"/>
              </a:tabLst>
            </a:pPr>
            <a:r>
              <a:rPr sz="2000" b="1" spc="120" dirty="0">
                <a:solidFill>
                  <a:srgbClr val="FF0000"/>
                </a:solidFill>
                <a:latin typeface="Cambria"/>
                <a:cs typeface="Cambria"/>
              </a:rPr>
              <a:t>Types</a:t>
            </a:r>
            <a:r>
              <a:rPr sz="2000" spc="70" dirty="0">
                <a:solidFill>
                  <a:srgbClr val="FF0000"/>
                </a:solidFill>
                <a:latin typeface="Times New Roman"/>
                <a:cs typeface="Times New Roman"/>
              </a:rPr>
              <a:t> </a:t>
            </a:r>
            <a:r>
              <a:rPr sz="2000" b="1" spc="100" dirty="0">
                <a:solidFill>
                  <a:srgbClr val="FF0000"/>
                </a:solidFill>
                <a:latin typeface="Cambria"/>
                <a:cs typeface="Cambria"/>
              </a:rPr>
              <a:t>of</a:t>
            </a:r>
            <a:r>
              <a:rPr sz="2000" spc="90" dirty="0">
                <a:solidFill>
                  <a:srgbClr val="FF0000"/>
                </a:solidFill>
                <a:latin typeface="Times New Roman"/>
                <a:cs typeface="Times New Roman"/>
              </a:rPr>
              <a:t> </a:t>
            </a:r>
            <a:r>
              <a:rPr sz="2000" b="1" spc="155" dirty="0">
                <a:solidFill>
                  <a:srgbClr val="FF0000"/>
                </a:solidFill>
                <a:latin typeface="Cambria"/>
                <a:cs typeface="Cambria"/>
              </a:rPr>
              <a:t>Python</a:t>
            </a:r>
            <a:r>
              <a:rPr sz="2000" spc="80" dirty="0">
                <a:solidFill>
                  <a:srgbClr val="FF0000"/>
                </a:solidFill>
                <a:latin typeface="Times New Roman"/>
                <a:cs typeface="Times New Roman"/>
              </a:rPr>
              <a:t> </a:t>
            </a:r>
            <a:r>
              <a:rPr sz="2000" b="1" spc="114" dirty="0">
                <a:solidFill>
                  <a:srgbClr val="FF0000"/>
                </a:solidFill>
                <a:latin typeface="Cambria"/>
                <a:cs typeface="Cambria"/>
              </a:rPr>
              <a:t>Operators</a:t>
            </a:r>
            <a:endParaRPr sz="2000">
              <a:latin typeface="Cambria"/>
              <a:cs typeface="Cambria"/>
            </a:endParaRPr>
          </a:p>
          <a:p>
            <a:pPr marL="287020" indent="-274320">
              <a:lnSpc>
                <a:spcPct val="100000"/>
              </a:lnSpc>
              <a:spcBef>
                <a:spcPts val="120"/>
              </a:spcBef>
              <a:buClr>
                <a:srgbClr val="FE8537"/>
              </a:buClr>
              <a:buSzPct val="70000"/>
              <a:buFont typeface="Wingdings"/>
              <a:buChar char=""/>
              <a:tabLst>
                <a:tab pos="287020" algn="l"/>
              </a:tabLst>
            </a:pPr>
            <a:r>
              <a:rPr sz="2000" spc="80" dirty="0">
                <a:latin typeface="Cambria"/>
                <a:cs typeface="Cambria"/>
              </a:rPr>
              <a:t>Python</a:t>
            </a:r>
            <a:r>
              <a:rPr sz="2000" spc="155" dirty="0">
                <a:latin typeface="Times New Roman"/>
                <a:cs typeface="Times New Roman"/>
              </a:rPr>
              <a:t> </a:t>
            </a:r>
            <a:r>
              <a:rPr sz="2000" spc="90" dirty="0">
                <a:latin typeface="Cambria"/>
                <a:cs typeface="Cambria"/>
              </a:rPr>
              <a:t>language</a:t>
            </a:r>
            <a:r>
              <a:rPr sz="2000" spc="145" dirty="0">
                <a:latin typeface="Times New Roman"/>
                <a:cs typeface="Times New Roman"/>
              </a:rPr>
              <a:t> </a:t>
            </a:r>
            <a:r>
              <a:rPr sz="2000" dirty="0">
                <a:latin typeface="Cambria"/>
                <a:cs typeface="Cambria"/>
              </a:rPr>
              <a:t>supports</a:t>
            </a:r>
            <a:r>
              <a:rPr sz="2000" spc="150" dirty="0">
                <a:latin typeface="Times New Roman"/>
                <a:cs typeface="Times New Roman"/>
              </a:rPr>
              <a:t> </a:t>
            </a:r>
            <a:r>
              <a:rPr sz="2000" spc="80" dirty="0">
                <a:latin typeface="Cambria"/>
                <a:cs typeface="Cambria"/>
              </a:rPr>
              <a:t>the</a:t>
            </a:r>
            <a:r>
              <a:rPr sz="2000" spc="155" dirty="0">
                <a:latin typeface="Times New Roman"/>
                <a:cs typeface="Times New Roman"/>
              </a:rPr>
              <a:t> </a:t>
            </a:r>
            <a:r>
              <a:rPr sz="2000" dirty="0">
                <a:latin typeface="Cambria"/>
                <a:cs typeface="Cambria"/>
              </a:rPr>
              <a:t>following</a:t>
            </a:r>
            <a:r>
              <a:rPr sz="2000" spc="120" dirty="0">
                <a:latin typeface="Times New Roman"/>
                <a:cs typeface="Times New Roman"/>
              </a:rPr>
              <a:t> </a:t>
            </a:r>
            <a:r>
              <a:rPr sz="2000" spc="55" dirty="0">
                <a:latin typeface="Cambria"/>
                <a:cs typeface="Cambria"/>
              </a:rPr>
              <a:t>types</a:t>
            </a:r>
            <a:r>
              <a:rPr sz="2000" spc="140" dirty="0">
                <a:latin typeface="Times New Roman"/>
                <a:cs typeface="Times New Roman"/>
              </a:rPr>
              <a:t> </a:t>
            </a:r>
            <a:r>
              <a:rPr sz="2000" dirty="0">
                <a:latin typeface="Cambria"/>
                <a:cs typeface="Cambria"/>
              </a:rPr>
              <a:t>of</a:t>
            </a:r>
            <a:r>
              <a:rPr sz="2000" spc="155" dirty="0">
                <a:latin typeface="Times New Roman"/>
                <a:cs typeface="Times New Roman"/>
              </a:rPr>
              <a:t> </a:t>
            </a:r>
            <a:r>
              <a:rPr sz="2000" spc="-10" dirty="0">
                <a:latin typeface="Cambria"/>
                <a:cs typeface="Cambria"/>
              </a:rPr>
              <a:t>operators.</a:t>
            </a:r>
            <a:endParaRPr sz="2000">
              <a:latin typeface="Cambria"/>
              <a:cs typeface="Cambria"/>
            </a:endParaRPr>
          </a:p>
          <a:p>
            <a:pPr marL="287020" indent="-274320">
              <a:lnSpc>
                <a:spcPct val="100000"/>
              </a:lnSpc>
              <a:spcBef>
                <a:spcPts val="120"/>
              </a:spcBef>
              <a:buClr>
                <a:srgbClr val="FE8537"/>
              </a:buClr>
              <a:buSzPct val="70000"/>
              <a:buFont typeface="Wingdings"/>
              <a:buChar char=""/>
              <a:tabLst>
                <a:tab pos="287020" algn="l"/>
              </a:tabLst>
            </a:pPr>
            <a:r>
              <a:rPr sz="2000" spc="80" dirty="0">
                <a:latin typeface="Cambria"/>
                <a:cs typeface="Cambria"/>
              </a:rPr>
              <a:t>Arithmetic</a:t>
            </a:r>
            <a:r>
              <a:rPr sz="2000" spc="55" dirty="0">
                <a:latin typeface="Times New Roman"/>
                <a:cs typeface="Times New Roman"/>
              </a:rPr>
              <a:t> </a:t>
            </a:r>
            <a:r>
              <a:rPr sz="2000" spc="65" dirty="0">
                <a:latin typeface="Cambria"/>
                <a:cs typeface="Cambria"/>
              </a:rPr>
              <a:t>Operators</a:t>
            </a:r>
            <a:endParaRPr sz="2000">
              <a:latin typeface="Cambria"/>
              <a:cs typeface="Cambria"/>
            </a:endParaRPr>
          </a:p>
          <a:p>
            <a:pPr marL="287020" indent="-274320">
              <a:lnSpc>
                <a:spcPct val="100000"/>
              </a:lnSpc>
              <a:spcBef>
                <a:spcPts val="120"/>
              </a:spcBef>
              <a:buClr>
                <a:srgbClr val="FE8537"/>
              </a:buClr>
              <a:buSzPct val="70000"/>
              <a:buFont typeface="Wingdings"/>
              <a:buChar char=""/>
              <a:tabLst>
                <a:tab pos="287020" algn="l"/>
              </a:tabLst>
            </a:pPr>
            <a:r>
              <a:rPr sz="2000" spc="70" dirty="0">
                <a:latin typeface="Cambria"/>
                <a:cs typeface="Cambria"/>
              </a:rPr>
              <a:t>Comparison</a:t>
            </a:r>
            <a:r>
              <a:rPr sz="2000" spc="50" dirty="0">
                <a:latin typeface="Times New Roman"/>
                <a:cs typeface="Times New Roman"/>
              </a:rPr>
              <a:t> </a:t>
            </a:r>
            <a:r>
              <a:rPr sz="2000" spc="55" dirty="0">
                <a:latin typeface="Cambria"/>
                <a:cs typeface="Cambria"/>
              </a:rPr>
              <a:t>(Relational)</a:t>
            </a:r>
            <a:r>
              <a:rPr sz="2000" spc="35" dirty="0">
                <a:latin typeface="Times New Roman"/>
                <a:cs typeface="Times New Roman"/>
              </a:rPr>
              <a:t> </a:t>
            </a:r>
            <a:r>
              <a:rPr sz="2000" spc="65" dirty="0">
                <a:latin typeface="Cambria"/>
                <a:cs typeface="Cambria"/>
              </a:rPr>
              <a:t>Operators</a:t>
            </a:r>
            <a:endParaRPr sz="2000">
              <a:latin typeface="Cambria"/>
              <a:cs typeface="Cambria"/>
            </a:endParaRPr>
          </a:p>
          <a:p>
            <a:pPr marL="287020" indent="-274320">
              <a:lnSpc>
                <a:spcPct val="100000"/>
              </a:lnSpc>
              <a:spcBef>
                <a:spcPts val="125"/>
              </a:spcBef>
              <a:buClr>
                <a:srgbClr val="FE8537"/>
              </a:buClr>
              <a:buSzPct val="70000"/>
              <a:buFont typeface="Wingdings"/>
              <a:buChar char=""/>
              <a:tabLst>
                <a:tab pos="287020" algn="l"/>
              </a:tabLst>
            </a:pPr>
            <a:r>
              <a:rPr sz="2000" spc="85" dirty="0">
                <a:latin typeface="Cambria"/>
                <a:cs typeface="Cambria"/>
              </a:rPr>
              <a:t>Assignment</a:t>
            </a:r>
            <a:r>
              <a:rPr sz="2000" spc="55" dirty="0">
                <a:latin typeface="Times New Roman"/>
                <a:cs typeface="Times New Roman"/>
              </a:rPr>
              <a:t> </a:t>
            </a:r>
            <a:r>
              <a:rPr sz="2000" spc="60" dirty="0">
                <a:latin typeface="Cambria"/>
                <a:cs typeface="Cambria"/>
              </a:rPr>
              <a:t>Operators</a:t>
            </a:r>
            <a:endParaRPr sz="2000">
              <a:latin typeface="Cambria"/>
              <a:cs typeface="Cambria"/>
            </a:endParaRPr>
          </a:p>
          <a:p>
            <a:pPr marL="287020" indent="-274320">
              <a:lnSpc>
                <a:spcPct val="100000"/>
              </a:lnSpc>
              <a:spcBef>
                <a:spcPts val="120"/>
              </a:spcBef>
              <a:buClr>
                <a:srgbClr val="FE8537"/>
              </a:buClr>
              <a:buSzPct val="70000"/>
              <a:buFont typeface="Wingdings"/>
              <a:buChar char=""/>
              <a:tabLst>
                <a:tab pos="287020" algn="l"/>
              </a:tabLst>
            </a:pPr>
            <a:r>
              <a:rPr sz="2000" spc="80" dirty="0">
                <a:latin typeface="Cambria"/>
                <a:cs typeface="Cambria"/>
              </a:rPr>
              <a:t>Logical</a:t>
            </a:r>
            <a:r>
              <a:rPr sz="2000" spc="45" dirty="0">
                <a:latin typeface="Times New Roman"/>
                <a:cs typeface="Times New Roman"/>
              </a:rPr>
              <a:t> </a:t>
            </a:r>
            <a:r>
              <a:rPr sz="2000" spc="65" dirty="0">
                <a:latin typeface="Cambria"/>
                <a:cs typeface="Cambria"/>
              </a:rPr>
              <a:t>Operators</a:t>
            </a:r>
            <a:endParaRPr sz="2000">
              <a:latin typeface="Cambria"/>
              <a:cs typeface="Cambria"/>
            </a:endParaRPr>
          </a:p>
          <a:p>
            <a:pPr marL="287020" indent="-274320">
              <a:lnSpc>
                <a:spcPct val="100000"/>
              </a:lnSpc>
              <a:spcBef>
                <a:spcPts val="120"/>
              </a:spcBef>
              <a:buClr>
                <a:srgbClr val="FE8537"/>
              </a:buClr>
              <a:buSzPct val="70000"/>
              <a:buFont typeface="Wingdings"/>
              <a:buChar char=""/>
              <a:tabLst>
                <a:tab pos="287020" algn="l"/>
              </a:tabLst>
            </a:pPr>
            <a:r>
              <a:rPr sz="2000" spc="80" dirty="0">
                <a:latin typeface="Cambria"/>
                <a:cs typeface="Cambria"/>
              </a:rPr>
              <a:t>Bitwise</a:t>
            </a:r>
            <a:r>
              <a:rPr sz="2000" spc="35" dirty="0">
                <a:latin typeface="Times New Roman"/>
                <a:cs typeface="Times New Roman"/>
              </a:rPr>
              <a:t> </a:t>
            </a:r>
            <a:r>
              <a:rPr sz="2000" spc="65" dirty="0">
                <a:latin typeface="Cambria"/>
                <a:cs typeface="Cambria"/>
              </a:rPr>
              <a:t>Operators</a:t>
            </a:r>
            <a:endParaRPr sz="2000">
              <a:latin typeface="Cambria"/>
              <a:cs typeface="Cambria"/>
            </a:endParaRPr>
          </a:p>
          <a:p>
            <a:pPr marL="287020" indent="-274320">
              <a:lnSpc>
                <a:spcPct val="100000"/>
              </a:lnSpc>
              <a:spcBef>
                <a:spcPts val="120"/>
              </a:spcBef>
              <a:buClr>
                <a:srgbClr val="FE8537"/>
              </a:buClr>
              <a:buSzPct val="70000"/>
              <a:buFont typeface="Wingdings"/>
              <a:buChar char=""/>
              <a:tabLst>
                <a:tab pos="287020" algn="l"/>
              </a:tabLst>
            </a:pPr>
            <a:r>
              <a:rPr sz="2000" spc="70" dirty="0">
                <a:latin typeface="Cambria"/>
                <a:cs typeface="Cambria"/>
              </a:rPr>
              <a:t>Membership</a:t>
            </a:r>
            <a:r>
              <a:rPr sz="2000" spc="50" dirty="0">
                <a:latin typeface="Times New Roman"/>
                <a:cs typeface="Times New Roman"/>
              </a:rPr>
              <a:t> </a:t>
            </a:r>
            <a:r>
              <a:rPr sz="2000" spc="65" dirty="0">
                <a:latin typeface="Cambria"/>
                <a:cs typeface="Cambria"/>
              </a:rPr>
              <a:t>Operators</a:t>
            </a:r>
            <a:endParaRPr sz="2000">
              <a:latin typeface="Cambria"/>
              <a:cs typeface="Cambria"/>
            </a:endParaRPr>
          </a:p>
          <a:p>
            <a:pPr marL="287020" indent="-274320">
              <a:lnSpc>
                <a:spcPct val="100000"/>
              </a:lnSpc>
              <a:spcBef>
                <a:spcPts val="120"/>
              </a:spcBef>
              <a:buClr>
                <a:srgbClr val="FE8537"/>
              </a:buClr>
              <a:buSzPct val="70000"/>
              <a:buFont typeface="Wingdings"/>
              <a:buChar char=""/>
              <a:tabLst>
                <a:tab pos="287020" algn="l"/>
              </a:tabLst>
            </a:pPr>
            <a:r>
              <a:rPr sz="2000" spc="80" dirty="0">
                <a:latin typeface="Cambria"/>
                <a:cs typeface="Cambria"/>
              </a:rPr>
              <a:t>Identity</a:t>
            </a:r>
            <a:r>
              <a:rPr sz="2000" spc="25" dirty="0">
                <a:latin typeface="Times New Roman"/>
                <a:cs typeface="Times New Roman"/>
              </a:rPr>
              <a:t> </a:t>
            </a:r>
            <a:r>
              <a:rPr sz="2000" spc="65" dirty="0">
                <a:latin typeface="Cambria"/>
                <a:cs typeface="Cambria"/>
              </a:rPr>
              <a:t>Operators</a:t>
            </a:r>
            <a:endParaRPr sz="2000">
              <a:latin typeface="Cambria"/>
              <a:cs typeface="Cambria"/>
            </a:endParaRPr>
          </a:p>
        </p:txBody>
      </p:sp>
      <p:sp>
        <p:nvSpPr>
          <p:cNvPr id="10" name="object 10"/>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402152"/>
            <a:ext cx="5396865" cy="483234"/>
          </a:xfrm>
          <a:prstGeom prst="rect">
            <a:avLst/>
          </a:prstGeom>
        </p:spPr>
        <p:txBody>
          <a:bodyPr vert="horz" wrap="square" lIns="0" tIns="12700" rIns="0" bIns="0" rtlCol="0">
            <a:spAutoFit/>
          </a:bodyPr>
          <a:lstStyle/>
          <a:p>
            <a:pPr marL="12700">
              <a:lnSpc>
                <a:spcPct val="100000"/>
              </a:lnSpc>
              <a:spcBef>
                <a:spcPts val="100"/>
              </a:spcBef>
            </a:pPr>
            <a:r>
              <a:rPr sz="3000" cap="small" dirty="0">
                <a:solidFill>
                  <a:srgbClr val="FF0000"/>
                </a:solidFill>
                <a:latin typeface="Tahoma"/>
                <a:cs typeface="Tahoma"/>
              </a:rPr>
              <a:t>Python</a:t>
            </a:r>
            <a:r>
              <a:rPr sz="2400" b="0" spc="80" dirty="0">
                <a:solidFill>
                  <a:srgbClr val="FF0000"/>
                </a:solidFill>
                <a:latin typeface="Times New Roman"/>
                <a:cs typeface="Times New Roman"/>
              </a:rPr>
              <a:t> </a:t>
            </a:r>
            <a:r>
              <a:rPr sz="3000" cap="small" spc="-75" dirty="0">
                <a:solidFill>
                  <a:srgbClr val="FF0000"/>
                </a:solidFill>
                <a:latin typeface="Tahoma"/>
                <a:cs typeface="Tahoma"/>
              </a:rPr>
              <a:t>Arithmetic</a:t>
            </a:r>
            <a:r>
              <a:rPr sz="2400" b="0" spc="80" dirty="0">
                <a:solidFill>
                  <a:srgbClr val="FF0000"/>
                </a:solidFill>
                <a:latin typeface="Times New Roman"/>
                <a:cs typeface="Times New Roman"/>
              </a:rPr>
              <a:t> </a:t>
            </a:r>
            <a:r>
              <a:rPr sz="3000" cap="small" spc="-95" dirty="0">
                <a:solidFill>
                  <a:srgbClr val="FF0000"/>
                </a:solidFill>
                <a:latin typeface="Tahoma"/>
                <a:cs typeface="Tahoma"/>
              </a:rPr>
              <a:t>Operators</a:t>
            </a:r>
            <a:endParaRPr sz="3000">
              <a:latin typeface="Tahoma"/>
              <a:cs typeface="Tahoma"/>
            </a:endParaRPr>
          </a:p>
        </p:txBody>
      </p:sp>
      <p:sp>
        <p:nvSpPr>
          <p:cNvPr id="9" name="object 9"/>
          <p:cNvSpPr txBox="1"/>
          <p:nvPr/>
        </p:nvSpPr>
        <p:spPr>
          <a:xfrm>
            <a:off x="535940" y="943097"/>
            <a:ext cx="7743825" cy="1489075"/>
          </a:xfrm>
          <a:prstGeom prst="rect">
            <a:avLst/>
          </a:prstGeom>
        </p:spPr>
        <p:txBody>
          <a:bodyPr vert="horz" wrap="square" lIns="0" tIns="12700" rIns="0" bIns="0" rtlCol="0">
            <a:spAutoFit/>
          </a:bodyPr>
          <a:lstStyle/>
          <a:p>
            <a:pPr marL="287020" marR="5080" indent="-274955">
              <a:lnSpc>
                <a:spcPct val="100000"/>
              </a:lnSpc>
              <a:spcBef>
                <a:spcPts val="100"/>
              </a:spcBef>
              <a:buClr>
                <a:srgbClr val="FE8537"/>
              </a:buClr>
              <a:buSzPct val="68750"/>
              <a:buFont typeface="Wingdings"/>
              <a:buChar char=""/>
              <a:tabLst>
                <a:tab pos="287020" algn="l"/>
              </a:tabLst>
            </a:pPr>
            <a:r>
              <a:rPr sz="2400" spc="95" dirty="0">
                <a:latin typeface="Cambria"/>
                <a:cs typeface="Cambria"/>
              </a:rPr>
              <a:t>Python</a:t>
            </a:r>
            <a:r>
              <a:rPr sz="2400" spc="140" dirty="0">
                <a:latin typeface="Times New Roman"/>
                <a:cs typeface="Times New Roman"/>
              </a:rPr>
              <a:t> </a:t>
            </a:r>
            <a:r>
              <a:rPr sz="2400" spc="85" dirty="0">
                <a:latin typeface="Cambria"/>
                <a:cs typeface="Cambria"/>
              </a:rPr>
              <a:t>arithmetic</a:t>
            </a:r>
            <a:r>
              <a:rPr sz="2400" spc="125" dirty="0">
                <a:latin typeface="Times New Roman"/>
                <a:cs typeface="Times New Roman"/>
              </a:rPr>
              <a:t> </a:t>
            </a:r>
            <a:r>
              <a:rPr sz="2400" dirty="0">
                <a:latin typeface="Cambria"/>
                <a:cs typeface="Cambria"/>
              </a:rPr>
              <a:t>operators</a:t>
            </a:r>
            <a:r>
              <a:rPr sz="2400" spc="125" dirty="0">
                <a:latin typeface="Times New Roman"/>
                <a:cs typeface="Times New Roman"/>
              </a:rPr>
              <a:t> </a:t>
            </a:r>
            <a:r>
              <a:rPr sz="2400" spc="75" dirty="0">
                <a:latin typeface="Cambria"/>
                <a:cs typeface="Cambria"/>
              </a:rPr>
              <a:t>are</a:t>
            </a:r>
            <a:r>
              <a:rPr sz="2400" spc="140" dirty="0">
                <a:latin typeface="Times New Roman"/>
                <a:cs typeface="Times New Roman"/>
              </a:rPr>
              <a:t> </a:t>
            </a:r>
            <a:r>
              <a:rPr sz="2400" spc="55" dirty="0">
                <a:latin typeface="Cambria"/>
                <a:cs typeface="Cambria"/>
              </a:rPr>
              <a:t>used</a:t>
            </a:r>
            <a:r>
              <a:rPr sz="2400" spc="125" dirty="0">
                <a:latin typeface="Times New Roman"/>
                <a:cs typeface="Times New Roman"/>
              </a:rPr>
              <a:t> </a:t>
            </a:r>
            <a:r>
              <a:rPr sz="2400" dirty="0">
                <a:latin typeface="Cambria"/>
                <a:cs typeface="Cambria"/>
              </a:rPr>
              <a:t>to</a:t>
            </a:r>
            <a:r>
              <a:rPr sz="2400" spc="145" dirty="0">
                <a:latin typeface="Times New Roman"/>
                <a:cs typeface="Times New Roman"/>
              </a:rPr>
              <a:t> </a:t>
            </a:r>
            <a:r>
              <a:rPr sz="2400" spc="35" dirty="0">
                <a:latin typeface="Cambria"/>
                <a:cs typeface="Cambria"/>
              </a:rPr>
              <a:t>perform</a:t>
            </a:r>
            <a:r>
              <a:rPr sz="2400" spc="35" dirty="0">
                <a:latin typeface="Times New Roman"/>
                <a:cs typeface="Times New Roman"/>
              </a:rPr>
              <a:t> </a:t>
            </a:r>
            <a:r>
              <a:rPr sz="2400" spc="105" dirty="0">
                <a:latin typeface="Cambria"/>
                <a:cs typeface="Cambria"/>
              </a:rPr>
              <a:t>mathematical</a:t>
            </a:r>
            <a:r>
              <a:rPr sz="2400" spc="90" dirty="0">
                <a:latin typeface="Times New Roman"/>
                <a:cs typeface="Times New Roman"/>
              </a:rPr>
              <a:t> </a:t>
            </a:r>
            <a:r>
              <a:rPr sz="2400" spc="50" dirty="0">
                <a:latin typeface="Cambria"/>
                <a:cs typeface="Cambria"/>
              </a:rPr>
              <a:t>operations</a:t>
            </a:r>
            <a:r>
              <a:rPr sz="2400" spc="75" dirty="0">
                <a:latin typeface="Times New Roman"/>
                <a:cs typeface="Times New Roman"/>
              </a:rPr>
              <a:t> </a:t>
            </a:r>
            <a:r>
              <a:rPr sz="2400" dirty="0">
                <a:latin typeface="Cambria"/>
                <a:cs typeface="Cambria"/>
              </a:rPr>
              <a:t>on</a:t>
            </a:r>
            <a:r>
              <a:rPr sz="2400" spc="80" dirty="0">
                <a:latin typeface="Times New Roman"/>
                <a:cs typeface="Times New Roman"/>
              </a:rPr>
              <a:t> </a:t>
            </a:r>
            <a:r>
              <a:rPr sz="2400" spc="90" dirty="0">
                <a:latin typeface="Cambria"/>
                <a:cs typeface="Cambria"/>
              </a:rPr>
              <a:t>numerical</a:t>
            </a:r>
            <a:r>
              <a:rPr sz="2400" spc="55" dirty="0">
                <a:latin typeface="Times New Roman"/>
                <a:cs typeface="Times New Roman"/>
              </a:rPr>
              <a:t> </a:t>
            </a:r>
            <a:r>
              <a:rPr sz="2400" spc="100" dirty="0">
                <a:latin typeface="Cambria"/>
                <a:cs typeface="Cambria"/>
              </a:rPr>
              <a:t>values.</a:t>
            </a:r>
            <a:r>
              <a:rPr sz="2400" spc="75" dirty="0">
                <a:latin typeface="Times New Roman"/>
                <a:cs typeface="Times New Roman"/>
              </a:rPr>
              <a:t> </a:t>
            </a:r>
            <a:r>
              <a:rPr sz="2400" spc="75" dirty="0">
                <a:latin typeface="Cambria"/>
                <a:cs typeface="Cambria"/>
              </a:rPr>
              <a:t>These</a:t>
            </a:r>
            <a:r>
              <a:rPr sz="2400" spc="75" dirty="0">
                <a:latin typeface="Times New Roman"/>
                <a:cs typeface="Times New Roman"/>
              </a:rPr>
              <a:t> </a:t>
            </a:r>
            <a:r>
              <a:rPr sz="2400" spc="55" dirty="0">
                <a:latin typeface="Cambria"/>
                <a:cs typeface="Cambria"/>
              </a:rPr>
              <a:t>operations</a:t>
            </a:r>
            <a:r>
              <a:rPr sz="2400" spc="65" dirty="0">
                <a:latin typeface="Times New Roman"/>
                <a:cs typeface="Times New Roman"/>
              </a:rPr>
              <a:t> </a:t>
            </a:r>
            <a:r>
              <a:rPr sz="2400" spc="75" dirty="0">
                <a:latin typeface="Cambria"/>
                <a:cs typeface="Cambria"/>
              </a:rPr>
              <a:t>are</a:t>
            </a:r>
            <a:r>
              <a:rPr sz="2400" spc="70" dirty="0">
                <a:latin typeface="Times New Roman"/>
                <a:cs typeface="Times New Roman"/>
              </a:rPr>
              <a:t> </a:t>
            </a:r>
            <a:r>
              <a:rPr sz="2400" spc="85" dirty="0">
                <a:latin typeface="Cambria"/>
                <a:cs typeface="Cambria"/>
              </a:rPr>
              <a:t>Addition,</a:t>
            </a:r>
            <a:r>
              <a:rPr sz="2400" spc="65" dirty="0">
                <a:latin typeface="Times New Roman"/>
                <a:cs typeface="Times New Roman"/>
              </a:rPr>
              <a:t> </a:t>
            </a:r>
            <a:r>
              <a:rPr sz="2400" spc="100" dirty="0">
                <a:latin typeface="Cambria"/>
                <a:cs typeface="Cambria"/>
              </a:rPr>
              <a:t>Subtraction,</a:t>
            </a:r>
            <a:r>
              <a:rPr sz="2400" spc="60" dirty="0">
                <a:latin typeface="Times New Roman"/>
                <a:cs typeface="Times New Roman"/>
              </a:rPr>
              <a:t> </a:t>
            </a:r>
            <a:r>
              <a:rPr sz="2400" spc="95" dirty="0">
                <a:latin typeface="Cambria"/>
                <a:cs typeface="Cambria"/>
              </a:rPr>
              <a:t>Multiplication,</a:t>
            </a:r>
            <a:r>
              <a:rPr sz="2400" spc="95" dirty="0">
                <a:latin typeface="Times New Roman"/>
                <a:cs typeface="Times New Roman"/>
              </a:rPr>
              <a:t> </a:t>
            </a:r>
            <a:r>
              <a:rPr sz="2400" spc="95" dirty="0">
                <a:latin typeface="Cambria"/>
                <a:cs typeface="Cambria"/>
              </a:rPr>
              <a:t>Division,</a:t>
            </a:r>
            <a:r>
              <a:rPr sz="2400" spc="40" dirty="0">
                <a:latin typeface="Times New Roman"/>
                <a:cs typeface="Times New Roman"/>
              </a:rPr>
              <a:t> </a:t>
            </a:r>
            <a:r>
              <a:rPr sz="2400" spc="105" dirty="0">
                <a:latin typeface="Cambria"/>
                <a:cs typeface="Cambria"/>
              </a:rPr>
              <a:t>Modulus,</a:t>
            </a:r>
            <a:r>
              <a:rPr sz="2400" spc="60" dirty="0">
                <a:latin typeface="Times New Roman"/>
                <a:cs typeface="Times New Roman"/>
              </a:rPr>
              <a:t> </a:t>
            </a:r>
            <a:r>
              <a:rPr sz="2400" spc="95" dirty="0">
                <a:latin typeface="Cambria"/>
                <a:cs typeface="Cambria"/>
              </a:rPr>
              <a:t>Exponents</a:t>
            </a:r>
            <a:r>
              <a:rPr sz="2400" spc="90" dirty="0">
                <a:latin typeface="Times New Roman"/>
                <a:cs typeface="Times New Roman"/>
              </a:rPr>
              <a:t> </a:t>
            </a:r>
            <a:r>
              <a:rPr sz="2400" spc="100" dirty="0">
                <a:latin typeface="Cambria"/>
                <a:cs typeface="Cambria"/>
              </a:rPr>
              <a:t>and</a:t>
            </a:r>
            <a:r>
              <a:rPr sz="2400" spc="85" dirty="0">
                <a:latin typeface="Times New Roman"/>
                <a:cs typeface="Times New Roman"/>
              </a:rPr>
              <a:t> </a:t>
            </a:r>
            <a:r>
              <a:rPr sz="2400" spc="55" dirty="0">
                <a:latin typeface="Cambria"/>
                <a:cs typeface="Cambria"/>
              </a:rPr>
              <a:t>Floor</a:t>
            </a:r>
            <a:r>
              <a:rPr sz="2400" spc="85" dirty="0">
                <a:latin typeface="Times New Roman"/>
                <a:cs typeface="Times New Roman"/>
              </a:rPr>
              <a:t> </a:t>
            </a:r>
            <a:r>
              <a:rPr sz="2400" spc="85" dirty="0">
                <a:latin typeface="Cambria"/>
                <a:cs typeface="Cambria"/>
              </a:rPr>
              <a:t>Division.</a:t>
            </a:r>
            <a:endParaRPr sz="2400">
              <a:latin typeface="Cambria"/>
              <a:cs typeface="Cambria"/>
            </a:endParaRPr>
          </a:p>
        </p:txBody>
      </p:sp>
      <p:graphicFrame>
        <p:nvGraphicFramePr>
          <p:cNvPr id="10" name="object 10"/>
          <p:cNvGraphicFramePr>
            <a:graphicFrameLocks noGrp="1"/>
          </p:cNvGraphicFramePr>
          <p:nvPr/>
        </p:nvGraphicFramePr>
        <p:xfrm>
          <a:off x="910589" y="2510790"/>
          <a:ext cx="7238999" cy="4112259"/>
        </p:xfrm>
        <a:graphic>
          <a:graphicData uri="http://schemas.openxmlformats.org/drawingml/2006/table">
            <a:tbl>
              <a:tblPr firstRow="1" bandRow="1">
                <a:tableStyleId>{2D5ABB26-0587-4C30-8999-92F81FD0307C}</a:tableStyleId>
              </a:tblPr>
              <a:tblGrid>
                <a:gridCol w="1628139"/>
                <a:gridCol w="5610860"/>
              </a:tblGrid>
              <a:tr h="259715">
                <a:tc>
                  <a:txBody>
                    <a:bodyPr/>
                    <a:lstStyle/>
                    <a:p>
                      <a:pPr marL="40640">
                        <a:lnSpc>
                          <a:spcPct val="100000"/>
                        </a:lnSpc>
                        <a:spcBef>
                          <a:spcPts val="210"/>
                        </a:spcBef>
                      </a:pPr>
                      <a:r>
                        <a:rPr sz="1050" spc="-10" dirty="0">
                          <a:latin typeface="Times New Roman"/>
                          <a:cs typeface="Times New Roman"/>
                        </a:rPr>
                        <a:t>Operator</a:t>
                      </a:r>
                      <a:endParaRPr sz="1050">
                        <a:latin typeface="Times New Roman"/>
                        <a:cs typeface="Times New Roman"/>
                      </a:endParaRPr>
                    </a:p>
                  </a:txBody>
                  <a:tcPr marL="0" marR="0" marT="26670" marB="0">
                    <a:lnL w="9525">
                      <a:solidFill>
                        <a:srgbClr val="5FD97C"/>
                      </a:solidFill>
                      <a:prstDash val="solid"/>
                    </a:lnL>
                    <a:lnR w="9525">
                      <a:solidFill>
                        <a:srgbClr val="5FD97C"/>
                      </a:solidFill>
                      <a:prstDash val="solid"/>
                    </a:lnR>
                    <a:lnT w="9525">
                      <a:solidFill>
                        <a:srgbClr val="5FD97C"/>
                      </a:solidFill>
                      <a:prstDash val="solid"/>
                    </a:lnT>
                    <a:solidFill>
                      <a:srgbClr val="C6CCBD"/>
                    </a:solidFill>
                  </a:tcPr>
                </a:tc>
                <a:tc>
                  <a:txBody>
                    <a:bodyPr/>
                    <a:lstStyle/>
                    <a:p>
                      <a:pPr marL="40640">
                        <a:lnSpc>
                          <a:spcPct val="100000"/>
                        </a:lnSpc>
                        <a:spcBef>
                          <a:spcPts val="210"/>
                        </a:spcBef>
                      </a:pPr>
                      <a:r>
                        <a:rPr sz="1050" spc="-10" dirty="0">
                          <a:latin typeface="Times New Roman"/>
                          <a:cs typeface="Times New Roman"/>
                        </a:rPr>
                        <a:t>Description</a:t>
                      </a:r>
                      <a:endParaRPr sz="1050">
                        <a:latin typeface="Times New Roman"/>
                        <a:cs typeface="Times New Roman"/>
                      </a:endParaRPr>
                    </a:p>
                  </a:txBody>
                  <a:tcPr marL="0" marR="0" marT="26670" marB="0">
                    <a:lnL w="9525">
                      <a:solidFill>
                        <a:srgbClr val="5FD97C"/>
                      </a:solidFill>
                      <a:prstDash val="solid"/>
                    </a:lnL>
                    <a:lnR w="9525">
                      <a:solidFill>
                        <a:srgbClr val="5FD97C"/>
                      </a:solidFill>
                      <a:prstDash val="solid"/>
                    </a:lnR>
                    <a:lnT w="9525">
                      <a:solidFill>
                        <a:srgbClr val="5FD97C"/>
                      </a:solidFill>
                      <a:prstDash val="solid"/>
                    </a:lnT>
                    <a:solidFill>
                      <a:srgbClr val="C6CCBD"/>
                    </a:solidFill>
                  </a:tcPr>
                </a:tc>
              </a:tr>
              <a:tr h="422909">
                <a:tc>
                  <a:txBody>
                    <a:bodyPr/>
                    <a:lstStyle/>
                    <a:p>
                      <a:pPr marL="27305">
                        <a:lnSpc>
                          <a:spcPct val="100000"/>
                        </a:lnSpc>
                        <a:spcBef>
                          <a:spcPts val="100"/>
                        </a:spcBef>
                      </a:pPr>
                      <a:r>
                        <a:rPr sz="1050" b="1" dirty="0">
                          <a:solidFill>
                            <a:srgbClr val="323232"/>
                          </a:solidFill>
                          <a:latin typeface="Arial"/>
                          <a:cs typeface="Arial"/>
                        </a:rPr>
                        <a:t>+</a:t>
                      </a:r>
                      <a:r>
                        <a:rPr sz="1050" spc="20" dirty="0">
                          <a:solidFill>
                            <a:srgbClr val="323232"/>
                          </a:solidFill>
                          <a:latin typeface="Times New Roman"/>
                          <a:cs typeface="Times New Roman"/>
                        </a:rPr>
                        <a:t> </a:t>
                      </a:r>
                      <a:r>
                        <a:rPr sz="1050" b="1" spc="-10" dirty="0">
                          <a:solidFill>
                            <a:srgbClr val="323232"/>
                          </a:solidFill>
                          <a:latin typeface="Arial"/>
                          <a:cs typeface="Arial"/>
                        </a:rPr>
                        <a:t>(Addition)</a:t>
                      </a:r>
                      <a:endParaRPr sz="1050">
                        <a:latin typeface="Arial"/>
                        <a:cs typeface="Arial"/>
                      </a:endParaRPr>
                    </a:p>
                  </a:txBody>
                  <a:tcPr marL="0" marR="0" marT="12700" marB="0">
                    <a:lnL w="9525">
                      <a:solidFill>
                        <a:srgbClr val="C6CCBD"/>
                      </a:solidFill>
                      <a:prstDash val="solid"/>
                    </a:lnL>
                    <a:lnR w="9525">
                      <a:solidFill>
                        <a:srgbClr val="C6CCBD"/>
                      </a:solidFill>
                      <a:prstDash val="solid"/>
                    </a:lnR>
                    <a:lnB w="9525">
                      <a:solidFill>
                        <a:srgbClr val="C6CCBD"/>
                      </a:solidFill>
                      <a:prstDash val="solid"/>
                    </a:lnB>
                  </a:tcPr>
                </a:tc>
                <a:tc>
                  <a:txBody>
                    <a:bodyPr/>
                    <a:lstStyle/>
                    <a:p>
                      <a:pPr marL="27305">
                        <a:lnSpc>
                          <a:spcPct val="100000"/>
                        </a:lnSpc>
                        <a:spcBef>
                          <a:spcPts val="100"/>
                        </a:spcBef>
                      </a:pPr>
                      <a:r>
                        <a:rPr sz="1050" dirty="0">
                          <a:solidFill>
                            <a:srgbClr val="323232"/>
                          </a:solidFill>
                          <a:latin typeface="Microsoft Sans Serif"/>
                          <a:cs typeface="Microsoft Sans Serif"/>
                        </a:rPr>
                        <a:t>It</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is</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used</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to</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add</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two</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operands.</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For</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example,</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if</a:t>
                      </a:r>
                      <a:r>
                        <a:rPr sz="1050" spc="10" dirty="0">
                          <a:solidFill>
                            <a:srgbClr val="323232"/>
                          </a:solidFill>
                          <a:latin typeface="Times New Roman"/>
                          <a:cs typeface="Times New Roman"/>
                        </a:rPr>
                        <a:t> </a:t>
                      </a:r>
                      <a:r>
                        <a:rPr sz="1050" dirty="0">
                          <a:solidFill>
                            <a:srgbClr val="323232"/>
                          </a:solidFill>
                          <a:latin typeface="Microsoft Sans Serif"/>
                          <a:cs typeface="Microsoft Sans Serif"/>
                        </a:rPr>
                        <a:t>a</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10,</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b</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10</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=&gt;</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a+b</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a:t>
                      </a:r>
                      <a:r>
                        <a:rPr sz="1050" spc="15" dirty="0">
                          <a:solidFill>
                            <a:srgbClr val="323232"/>
                          </a:solidFill>
                          <a:latin typeface="Times New Roman"/>
                          <a:cs typeface="Times New Roman"/>
                        </a:rPr>
                        <a:t> </a:t>
                      </a:r>
                      <a:r>
                        <a:rPr sz="1050" spc="-25" dirty="0">
                          <a:solidFill>
                            <a:srgbClr val="323232"/>
                          </a:solidFill>
                          <a:latin typeface="Microsoft Sans Serif"/>
                          <a:cs typeface="Microsoft Sans Serif"/>
                        </a:rPr>
                        <a:t>20</a:t>
                      </a:r>
                      <a:endParaRPr sz="1050">
                        <a:latin typeface="Microsoft Sans Serif"/>
                        <a:cs typeface="Microsoft Sans Serif"/>
                      </a:endParaRPr>
                    </a:p>
                  </a:txBody>
                  <a:tcPr marL="0" marR="0" marT="12700" marB="0">
                    <a:lnL w="9525">
                      <a:solidFill>
                        <a:srgbClr val="C6CCBD"/>
                      </a:solidFill>
                      <a:prstDash val="solid"/>
                    </a:lnL>
                    <a:lnR w="9525">
                      <a:solidFill>
                        <a:srgbClr val="C6CCBD"/>
                      </a:solidFill>
                      <a:prstDash val="solid"/>
                    </a:lnR>
                    <a:lnB w="9525">
                      <a:solidFill>
                        <a:srgbClr val="C6CCBD"/>
                      </a:solidFill>
                      <a:prstDash val="solid"/>
                    </a:lnB>
                  </a:tcPr>
                </a:tc>
              </a:tr>
              <a:tr h="798830">
                <a:tc>
                  <a:txBody>
                    <a:bodyPr/>
                    <a:lstStyle/>
                    <a:p>
                      <a:pPr marL="27305">
                        <a:lnSpc>
                          <a:spcPct val="100000"/>
                        </a:lnSpc>
                        <a:spcBef>
                          <a:spcPts val="130"/>
                        </a:spcBef>
                      </a:pPr>
                      <a:r>
                        <a:rPr sz="1050" b="1" dirty="0">
                          <a:solidFill>
                            <a:srgbClr val="323232"/>
                          </a:solidFill>
                          <a:latin typeface="Arial"/>
                          <a:cs typeface="Arial"/>
                        </a:rPr>
                        <a:t>-</a:t>
                      </a:r>
                      <a:r>
                        <a:rPr sz="1050" spc="20" dirty="0">
                          <a:solidFill>
                            <a:srgbClr val="323232"/>
                          </a:solidFill>
                          <a:latin typeface="Times New Roman"/>
                          <a:cs typeface="Times New Roman"/>
                        </a:rPr>
                        <a:t> </a:t>
                      </a:r>
                      <a:r>
                        <a:rPr sz="1050" b="1" spc="-10" dirty="0">
                          <a:solidFill>
                            <a:srgbClr val="323232"/>
                          </a:solidFill>
                          <a:latin typeface="Arial"/>
                          <a:cs typeface="Arial"/>
                        </a:rPr>
                        <a:t>(Subtraction)</a:t>
                      </a:r>
                      <a:endParaRPr sz="1050">
                        <a:latin typeface="Arial"/>
                        <a:cs typeface="Arial"/>
                      </a:endParaRPr>
                    </a:p>
                  </a:txBody>
                  <a:tcPr marL="0" marR="0" marT="1651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FF1EB"/>
                    </a:solidFill>
                  </a:tcPr>
                </a:tc>
                <a:tc>
                  <a:txBody>
                    <a:bodyPr/>
                    <a:lstStyle/>
                    <a:p>
                      <a:pPr marL="27305" marR="16510" indent="-635" algn="just">
                        <a:lnSpc>
                          <a:spcPct val="100000"/>
                        </a:lnSpc>
                        <a:spcBef>
                          <a:spcPts val="130"/>
                        </a:spcBef>
                      </a:pPr>
                      <a:r>
                        <a:rPr sz="1050" dirty="0">
                          <a:solidFill>
                            <a:srgbClr val="323232"/>
                          </a:solidFill>
                          <a:latin typeface="Microsoft Sans Serif"/>
                          <a:cs typeface="Microsoft Sans Serif"/>
                        </a:rPr>
                        <a:t>It</a:t>
                      </a:r>
                      <a:r>
                        <a:rPr sz="1050" spc="130" dirty="0">
                          <a:solidFill>
                            <a:srgbClr val="323232"/>
                          </a:solidFill>
                          <a:latin typeface="Times New Roman"/>
                          <a:cs typeface="Times New Roman"/>
                        </a:rPr>
                        <a:t> </a:t>
                      </a:r>
                      <a:r>
                        <a:rPr sz="1050" dirty="0">
                          <a:solidFill>
                            <a:srgbClr val="323232"/>
                          </a:solidFill>
                          <a:latin typeface="Microsoft Sans Serif"/>
                          <a:cs typeface="Microsoft Sans Serif"/>
                        </a:rPr>
                        <a:t>is</a:t>
                      </a:r>
                      <a:r>
                        <a:rPr sz="1050" spc="140" dirty="0">
                          <a:solidFill>
                            <a:srgbClr val="323232"/>
                          </a:solidFill>
                          <a:latin typeface="Times New Roman"/>
                          <a:cs typeface="Times New Roman"/>
                        </a:rPr>
                        <a:t> </a:t>
                      </a:r>
                      <a:r>
                        <a:rPr sz="1050" dirty="0">
                          <a:solidFill>
                            <a:srgbClr val="323232"/>
                          </a:solidFill>
                          <a:latin typeface="Microsoft Sans Serif"/>
                          <a:cs typeface="Microsoft Sans Serif"/>
                        </a:rPr>
                        <a:t>used</a:t>
                      </a:r>
                      <a:r>
                        <a:rPr sz="1050" spc="145" dirty="0">
                          <a:solidFill>
                            <a:srgbClr val="323232"/>
                          </a:solidFill>
                          <a:latin typeface="Times New Roman"/>
                          <a:cs typeface="Times New Roman"/>
                        </a:rPr>
                        <a:t> </a:t>
                      </a:r>
                      <a:r>
                        <a:rPr sz="1050" dirty="0">
                          <a:solidFill>
                            <a:srgbClr val="323232"/>
                          </a:solidFill>
                          <a:latin typeface="Microsoft Sans Serif"/>
                          <a:cs typeface="Microsoft Sans Serif"/>
                        </a:rPr>
                        <a:t>to</a:t>
                      </a:r>
                      <a:r>
                        <a:rPr sz="1050" spc="130" dirty="0">
                          <a:solidFill>
                            <a:srgbClr val="323232"/>
                          </a:solidFill>
                          <a:latin typeface="Times New Roman"/>
                          <a:cs typeface="Times New Roman"/>
                        </a:rPr>
                        <a:t> </a:t>
                      </a:r>
                      <a:r>
                        <a:rPr sz="1050" dirty="0">
                          <a:solidFill>
                            <a:srgbClr val="323232"/>
                          </a:solidFill>
                          <a:latin typeface="Microsoft Sans Serif"/>
                          <a:cs typeface="Microsoft Sans Serif"/>
                        </a:rPr>
                        <a:t>subtract</a:t>
                      </a:r>
                      <a:r>
                        <a:rPr sz="1050" spc="140" dirty="0">
                          <a:solidFill>
                            <a:srgbClr val="323232"/>
                          </a:solidFill>
                          <a:latin typeface="Times New Roman"/>
                          <a:cs typeface="Times New Roman"/>
                        </a:rPr>
                        <a:t> </a:t>
                      </a:r>
                      <a:r>
                        <a:rPr sz="1050" dirty="0">
                          <a:solidFill>
                            <a:srgbClr val="323232"/>
                          </a:solidFill>
                          <a:latin typeface="Microsoft Sans Serif"/>
                          <a:cs typeface="Microsoft Sans Serif"/>
                        </a:rPr>
                        <a:t>the</a:t>
                      </a:r>
                      <a:r>
                        <a:rPr sz="1050" spc="125" dirty="0">
                          <a:solidFill>
                            <a:srgbClr val="323232"/>
                          </a:solidFill>
                          <a:latin typeface="Times New Roman"/>
                          <a:cs typeface="Times New Roman"/>
                        </a:rPr>
                        <a:t> </a:t>
                      </a:r>
                      <a:r>
                        <a:rPr sz="1050" dirty="0">
                          <a:solidFill>
                            <a:srgbClr val="323232"/>
                          </a:solidFill>
                          <a:latin typeface="Microsoft Sans Serif"/>
                          <a:cs typeface="Microsoft Sans Serif"/>
                        </a:rPr>
                        <a:t>second</a:t>
                      </a:r>
                      <a:r>
                        <a:rPr sz="1050" spc="150" dirty="0">
                          <a:solidFill>
                            <a:srgbClr val="323232"/>
                          </a:solidFill>
                          <a:latin typeface="Times New Roman"/>
                          <a:cs typeface="Times New Roman"/>
                        </a:rPr>
                        <a:t> </a:t>
                      </a:r>
                      <a:r>
                        <a:rPr sz="1050" dirty="0">
                          <a:solidFill>
                            <a:srgbClr val="323232"/>
                          </a:solidFill>
                          <a:latin typeface="Microsoft Sans Serif"/>
                          <a:cs typeface="Microsoft Sans Serif"/>
                        </a:rPr>
                        <a:t>operand</a:t>
                      </a:r>
                      <a:r>
                        <a:rPr sz="1050" spc="130" dirty="0">
                          <a:solidFill>
                            <a:srgbClr val="323232"/>
                          </a:solidFill>
                          <a:latin typeface="Times New Roman"/>
                          <a:cs typeface="Times New Roman"/>
                        </a:rPr>
                        <a:t> </a:t>
                      </a:r>
                      <a:r>
                        <a:rPr sz="1050" dirty="0">
                          <a:solidFill>
                            <a:srgbClr val="323232"/>
                          </a:solidFill>
                          <a:latin typeface="Microsoft Sans Serif"/>
                          <a:cs typeface="Microsoft Sans Serif"/>
                        </a:rPr>
                        <a:t>from</a:t>
                      </a:r>
                      <a:r>
                        <a:rPr sz="1050" spc="150" dirty="0">
                          <a:solidFill>
                            <a:srgbClr val="323232"/>
                          </a:solidFill>
                          <a:latin typeface="Times New Roman"/>
                          <a:cs typeface="Times New Roman"/>
                        </a:rPr>
                        <a:t> </a:t>
                      </a:r>
                      <a:r>
                        <a:rPr sz="1050" dirty="0">
                          <a:solidFill>
                            <a:srgbClr val="323232"/>
                          </a:solidFill>
                          <a:latin typeface="Microsoft Sans Serif"/>
                          <a:cs typeface="Microsoft Sans Serif"/>
                        </a:rPr>
                        <a:t>the</a:t>
                      </a:r>
                      <a:r>
                        <a:rPr sz="1050" spc="130" dirty="0">
                          <a:solidFill>
                            <a:srgbClr val="323232"/>
                          </a:solidFill>
                          <a:latin typeface="Times New Roman"/>
                          <a:cs typeface="Times New Roman"/>
                        </a:rPr>
                        <a:t> </a:t>
                      </a:r>
                      <a:r>
                        <a:rPr sz="1050" dirty="0">
                          <a:solidFill>
                            <a:srgbClr val="323232"/>
                          </a:solidFill>
                          <a:latin typeface="Microsoft Sans Serif"/>
                          <a:cs typeface="Microsoft Sans Serif"/>
                        </a:rPr>
                        <a:t>first</a:t>
                      </a:r>
                      <a:r>
                        <a:rPr sz="1050" spc="125" dirty="0">
                          <a:solidFill>
                            <a:srgbClr val="323232"/>
                          </a:solidFill>
                          <a:latin typeface="Times New Roman"/>
                          <a:cs typeface="Times New Roman"/>
                        </a:rPr>
                        <a:t> </a:t>
                      </a:r>
                      <a:r>
                        <a:rPr sz="1050" dirty="0">
                          <a:solidFill>
                            <a:srgbClr val="323232"/>
                          </a:solidFill>
                          <a:latin typeface="Microsoft Sans Serif"/>
                          <a:cs typeface="Microsoft Sans Serif"/>
                        </a:rPr>
                        <a:t>operand.</a:t>
                      </a:r>
                      <a:r>
                        <a:rPr sz="1050" spc="135" dirty="0">
                          <a:solidFill>
                            <a:srgbClr val="323232"/>
                          </a:solidFill>
                          <a:latin typeface="Times New Roman"/>
                          <a:cs typeface="Times New Roman"/>
                        </a:rPr>
                        <a:t> </a:t>
                      </a:r>
                      <a:r>
                        <a:rPr sz="1050" dirty="0">
                          <a:solidFill>
                            <a:srgbClr val="323232"/>
                          </a:solidFill>
                          <a:latin typeface="Microsoft Sans Serif"/>
                          <a:cs typeface="Microsoft Sans Serif"/>
                        </a:rPr>
                        <a:t>If</a:t>
                      </a:r>
                      <a:r>
                        <a:rPr sz="1050" spc="150" dirty="0">
                          <a:solidFill>
                            <a:srgbClr val="323232"/>
                          </a:solidFill>
                          <a:latin typeface="Times New Roman"/>
                          <a:cs typeface="Times New Roman"/>
                        </a:rPr>
                        <a:t> </a:t>
                      </a:r>
                      <a:r>
                        <a:rPr sz="1050" dirty="0">
                          <a:solidFill>
                            <a:srgbClr val="323232"/>
                          </a:solidFill>
                          <a:latin typeface="Microsoft Sans Serif"/>
                          <a:cs typeface="Microsoft Sans Serif"/>
                        </a:rPr>
                        <a:t>the</a:t>
                      </a:r>
                      <a:r>
                        <a:rPr sz="1050" spc="130" dirty="0">
                          <a:solidFill>
                            <a:srgbClr val="323232"/>
                          </a:solidFill>
                          <a:latin typeface="Times New Roman"/>
                          <a:cs typeface="Times New Roman"/>
                        </a:rPr>
                        <a:t> </a:t>
                      </a:r>
                      <a:r>
                        <a:rPr sz="1050" dirty="0">
                          <a:solidFill>
                            <a:srgbClr val="323232"/>
                          </a:solidFill>
                          <a:latin typeface="Microsoft Sans Serif"/>
                          <a:cs typeface="Microsoft Sans Serif"/>
                        </a:rPr>
                        <a:t>first</a:t>
                      </a:r>
                      <a:r>
                        <a:rPr sz="1050" spc="120" dirty="0">
                          <a:solidFill>
                            <a:srgbClr val="323232"/>
                          </a:solidFill>
                          <a:latin typeface="Times New Roman"/>
                          <a:cs typeface="Times New Roman"/>
                        </a:rPr>
                        <a:t> </a:t>
                      </a:r>
                      <a:r>
                        <a:rPr sz="1050" dirty="0">
                          <a:solidFill>
                            <a:srgbClr val="323232"/>
                          </a:solidFill>
                          <a:latin typeface="Microsoft Sans Serif"/>
                          <a:cs typeface="Microsoft Sans Serif"/>
                        </a:rPr>
                        <a:t>operand</a:t>
                      </a:r>
                      <a:r>
                        <a:rPr sz="1050" spc="140" dirty="0">
                          <a:solidFill>
                            <a:srgbClr val="323232"/>
                          </a:solidFill>
                          <a:latin typeface="Times New Roman"/>
                          <a:cs typeface="Times New Roman"/>
                        </a:rPr>
                        <a:t> </a:t>
                      </a:r>
                      <a:r>
                        <a:rPr sz="1050" dirty="0">
                          <a:solidFill>
                            <a:srgbClr val="323232"/>
                          </a:solidFill>
                          <a:latin typeface="Microsoft Sans Serif"/>
                          <a:cs typeface="Microsoft Sans Serif"/>
                        </a:rPr>
                        <a:t>is</a:t>
                      </a:r>
                      <a:r>
                        <a:rPr sz="1050" spc="140" dirty="0">
                          <a:solidFill>
                            <a:srgbClr val="323232"/>
                          </a:solidFill>
                          <a:latin typeface="Times New Roman"/>
                          <a:cs typeface="Times New Roman"/>
                        </a:rPr>
                        <a:t> </a:t>
                      </a:r>
                      <a:r>
                        <a:rPr sz="1050" spc="-20" dirty="0">
                          <a:solidFill>
                            <a:srgbClr val="323232"/>
                          </a:solidFill>
                          <a:latin typeface="Microsoft Sans Serif"/>
                          <a:cs typeface="Microsoft Sans Serif"/>
                        </a:rPr>
                        <a:t>less</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than</a:t>
                      </a:r>
                      <a:r>
                        <a:rPr sz="1050" spc="60" dirty="0">
                          <a:solidFill>
                            <a:srgbClr val="323232"/>
                          </a:solidFill>
                          <a:latin typeface="Times New Roman"/>
                          <a:cs typeface="Times New Roman"/>
                        </a:rPr>
                        <a:t> </a:t>
                      </a:r>
                      <a:r>
                        <a:rPr sz="1050" dirty="0">
                          <a:solidFill>
                            <a:srgbClr val="323232"/>
                          </a:solidFill>
                          <a:latin typeface="Microsoft Sans Serif"/>
                          <a:cs typeface="Microsoft Sans Serif"/>
                        </a:rPr>
                        <a:t>the</a:t>
                      </a:r>
                      <a:r>
                        <a:rPr sz="1050" spc="55" dirty="0">
                          <a:solidFill>
                            <a:srgbClr val="323232"/>
                          </a:solidFill>
                          <a:latin typeface="Times New Roman"/>
                          <a:cs typeface="Times New Roman"/>
                        </a:rPr>
                        <a:t> </a:t>
                      </a:r>
                      <a:r>
                        <a:rPr sz="1050" dirty="0">
                          <a:solidFill>
                            <a:srgbClr val="323232"/>
                          </a:solidFill>
                          <a:latin typeface="Microsoft Sans Serif"/>
                          <a:cs typeface="Microsoft Sans Serif"/>
                        </a:rPr>
                        <a:t>second</a:t>
                      </a:r>
                      <a:r>
                        <a:rPr sz="1050" spc="60" dirty="0">
                          <a:solidFill>
                            <a:srgbClr val="323232"/>
                          </a:solidFill>
                          <a:latin typeface="Times New Roman"/>
                          <a:cs typeface="Times New Roman"/>
                        </a:rPr>
                        <a:t> </a:t>
                      </a:r>
                      <a:r>
                        <a:rPr sz="1050" dirty="0">
                          <a:solidFill>
                            <a:srgbClr val="323232"/>
                          </a:solidFill>
                          <a:latin typeface="Microsoft Sans Serif"/>
                          <a:cs typeface="Microsoft Sans Serif"/>
                        </a:rPr>
                        <a:t>operand,</a:t>
                      </a:r>
                      <a:r>
                        <a:rPr sz="1050" spc="50" dirty="0">
                          <a:solidFill>
                            <a:srgbClr val="323232"/>
                          </a:solidFill>
                          <a:latin typeface="Times New Roman"/>
                          <a:cs typeface="Times New Roman"/>
                        </a:rPr>
                        <a:t> </a:t>
                      </a:r>
                      <a:r>
                        <a:rPr sz="1050" dirty="0">
                          <a:solidFill>
                            <a:srgbClr val="323232"/>
                          </a:solidFill>
                          <a:latin typeface="Microsoft Sans Serif"/>
                          <a:cs typeface="Microsoft Sans Serif"/>
                        </a:rPr>
                        <a:t>the</a:t>
                      </a:r>
                      <a:r>
                        <a:rPr sz="1050" spc="60" dirty="0">
                          <a:solidFill>
                            <a:srgbClr val="323232"/>
                          </a:solidFill>
                          <a:latin typeface="Times New Roman"/>
                          <a:cs typeface="Times New Roman"/>
                        </a:rPr>
                        <a:t> </a:t>
                      </a:r>
                      <a:r>
                        <a:rPr sz="1050" dirty="0">
                          <a:solidFill>
                            <a:srgbClr val="323232"/>
                          </a:solidFill>
                          <a:latin typeface="Microsoft Sans Serif"/>
                          <a:cs typeface="Microsoft Sans Serif"/>
                        </a:rPr>
                        <a:t>value</a:t>
                      </a:r>
                      <a:r>
                        <a:rPr sz="1050" spc="60" dirty="0">
                          <a:solidFill>
                            <a:srgbClr val="323232"/>
                          </a:solidFill>
                          <a:latin typeface="Times New Roman"/>
                          <a:cs typeface="Times New Roman"/>
                        </a:rPr>
                        <a:t> </a:t>
                      </a:r>
                      <a:r>
                        <a:rPr sz="1050" dirty="0">
                          <a:solidFill>
                            <a:srgbClr val="323232"/>
                          </a:solidFill>
                          <a:latin typeface="Microsoft Sans Serif"/>
                          <a:cs typeface="Microsoft Sans Serif"/>
                        </a:rPr>
                        <a:t>results</a:t>
                      </a:r>
                      <a:r>
                        <a:rPr sz="1050" spc="55" dirty="0">
                          <a:solidFill>
                            <a:srgbClr val="323232"/>
                          </a:solidFill>
                          <a:latin typeface="Times New Roman"/>
                          <a:cs typeface="Times New Roman"/>
                        </a:rPr>
                        <a:t> </a:t>
                      </a:r>
                      <a:r>
                        <a:rPr sz="1050" dirty="0">
                          <a:solidFill>
                            <a:srgbClr val="323232"/>
                          </a:solidFill>
                          <a:latin typeface="Microsoft Sans Serif"/>
                          <a:cs typeface="Microsoft Sans Serif"/>
                        </a:rPr>
                        <a:t>negative.</a:t>
                      </a:r>
                      <a:r>
                        <a:rPr sz="1050" spc="50" dirty="0">
                          <a:solidFill>
                            <a:srgbClr val="323232"/>
                          </a:solidFill>
                          <a:latin typeface="Times New Roman"/>
                          <a:cs typeface="Times New Roman"/>
                        </a:rPr>
                        <a:t> </a:t>
                      </a:r>
                      <a:r>
                        <a:rPr sz="1050" dirty="0">
                          <a:solidFill>
                            <a:srgbClr val="323232"/>
                          </a:solidFill>
                          <a:latin typeface="Microsoft Sans Serif"/>
                          <a:cs typeface="Microsoft Sans Serif"/>
                        </a:rPr>
                        <a:t>For</a:t>
                      </a:r>
                      <a:r>
                        <a:rPr sz="1050" spc="55" dirty="0">
                          <a:solidFill>
                            <a:srgbClr val="323232"/>
                          </a:solidFill>
                          <a:latin typeface="Times New Roman"/>
                          <a:cs typeface="Times New Roman"/>
                        </a:rPr>
                        <a:t> </a:t>
                      </a:r>
                      <a:r>
                        <a:rPr sz="1050" dirty="0">
                          <a:solidFill>
                            <a:srgbClr val="323232"/>
                          </a:solidFill>
                          <a:latin typeface="Microsoft Sans Serif"/>
                          <a:cs typeface="Microsoft Sans Serif"/>
                        </a:rPr>
                        <a:t>example,</a:t>
                      </a:r>
                      <a:r>
                        <a:rPr sz="1050" spc="55" dirty="0">
                          <a:solidFill>
                            <a:srgbClr val="323232"/>
                          </a:solidFill>
                          <a:latin typeface="Times New Roman"/>
                          <a:cs typeface="Times New Roman"/>
                        </a:rPr>
                        <a:t> </a:t>
                      </a:r>
                      <a:r>
                        <a:rPr sz="1050" dirty="0">
                          <a:solidFill>
                            <a:srgbClr val="323232"/>
                          </a:solidFill>
                          <a:latin typeface="Microsoft Sans Serif"/>
                          <a:cs typeface="Microsoft Sans Serif"/>
                        </a:rPr>
                        <a:t>if</a:t>
                      </a:r>
                      <a:r>
                        <a:rPr sz="1050" spc="60" dirty="0">
                          <a:solidFill>
                            <a:srgbClr val="323232"/>
                          </a:solidFill>
                          <a:latin typeface="Times New Roman"/>
                          <a:cs typeface="Times New Roman"/>
                        </a:rPr>
                        <a:t> </a:t>
                      </a:r>
                      <a:r>
                        <a:rPr sz="1050" dirty="0">
                          <a:solidFill>
                            <a:srgbClr val="323232"/>
                          </a:solidFill>
                          <a:latin typeface="Microsoft Sans Serif"/>
                          <a:cs typeface="Microsoft Sans Serif"/>
                        </a:rPr>
                        <a:t>a</a:t>
                      </a:r>
                      <a:r>
                        <a:rPr sz="1050" spc="55" dirty="0">
                          <a:solidFill>
                            <a:srgbClr val="323232"/>
                          </a:solidFill>
                          <a:latin typeface="Times New Roman"/>
                          <a:cs typeface="Times New Roman"/>
                        </a:rPr>
                        <a:t> </a:t>
                      </a:r>
                      <a:r>
                        <a:rPr sz="1050" dirty="0">
                          <a:solidFill>
                            <a:srgbClr val="323232"/>
                          </a:solidFill>
                          <a:latin typeface="Microsoft Sans Serif"/>
                          <a:cs typeface="Microsoft Sans Serif"/>
                        </a:rPr>
                        <a:t>=</a:t>
                      </a:r>
                      <a:r>
                        <a:rPr sz="1050" spc="50" dirty="0">
                          <a:solidFill>
                            <a:srgbClr val="323232"/>
                          </a:solidFill>
                          <a:latin typeface="Times New Roman"/>
                          <a:cs typeface="Times New Roman"/>
                        </a:rPr>
                        <a:t> </a:t>
                      </a:r>
                      <a:r>
                        <a:rPr sz="1050" dirty="0">
                          <a:solidFill>
                            <a:srgbClr val="323232"/>
                          </a:solidFill>
                          <a:latin typeface="Microsoft Sans Serif"/>
                          <a:cs typeface="Microsoft Sans Serif"/>
                        </a:rPr>
                        <a:t>20,</a:t>
                      </a:r>
                      <a:r>
                        <a:rPr sz="1050" spc="50" dirty="0">
                          <a:solidFill>
                            <a:srgbClr val="323232"/>
                          </a:solidFill>
                          <a:latin typeface="Times New Roman"/>
                          <a:cs typeface="Times New Roman"/>
                        </a:rPr>
                        <a:t> </a:t>
                      </a:r>
                      <a:r>
                        <a:rPr sz="1050" dirty="0">
                          <a:solidFill>
                            <a:srgbClr val="323232"/>
                          </a:solidFill>
                          <a:latin typeface="Microsoft Sans Serif"/>
                          <a:cs typeface="Microsoft Sans Serif"/>
                        </a:rPr>
                        <a:t>b</a:t>
                      </a:r>
                      <a:r>
                        <a:rPr sz="1050" spc="60" dirty="0">
                          <a:solidFill>
                            <a:srgbClr val="323232"/>
                          </a:solidFill>
                          <a:latin typeface="Times New Roman"/>
                          <a:cs typeface="Times New Roman"/>
                        </a:rPr>
                        <a:t> </a:t>
                      </a:r>
                      <a:r>
                        <a:rPr sz="1050" dirty="0">
                          <a:solidFill>
                            <a:srgbClr val="323232"/>
                          </a:solidFill>
                          <a:latin typeface="Microsoft Sans Serif"/>
                          <a:cs typeface="Microsoft Sans Serif"/>
                        </a:rPr>
                        <a:t>=</a:t>
                      </a:r>
                      <a:r>
                        <a:rPr sz="1050" spc="50" dirty="0">
                          <a:solidFill>
                            <a:srgbClr val="323232"/>
                          </a:solidFill>
                          <a:latin typeface="Times New Roman"/>
                          <a:cs typeface="Times New Roman"/>
                        </a:rPr>
                        <a:t> </a:t>
                      </a:r>
                      <a:r>
                        <a:rPr sz="1050" dirty="0">
                          <a:solidFill>
                            <a:srgbClr val="323232"/>
                          </a:solidFill>
                          <a:latin typeface="Microsoft Sans Serif"/>
                          <a:cs typeface="Microsoft Sans Serif"/>
                        </a:rPr>
                        <a:t>5</a:t>
                      </a:r>
                      <a:r>
                        <a:rPr sz="1050" spc="55" dirty="0">
                          <a:solidFill>
                            <a:srgbClr val="323232"/>
                          </a:solidFill>
                          <a:latin typeface="Times New Roman"/>
                          <a:cs typeface="Times New Roman"/>
                        </a:rPr>
                        <a:t> </a:t>
                      </a:r>
                      <a:r>
                        <a:rPr sz="1050" dirty="0">
                          <a:solidFill>
                            <a:srgbClr val="323232"/>
                          </a:solidFill>
                          <a:latin typeface="Microsoft Sans Serif"/>
                          <a:cs typeface="Microsoft Sans Serif"/>
                        </a:rPr>
                        <a:t>=&gt;</a:t>
                      </a:r>
                      <a:r>
                        <a:rPr sz="1050" spc="55" dirty="0">
                          <a:solidFill>
                            <a:srgbClr val="323232"/>
                          </a:solidFill>
                          <a:latin typeface="Times New Roman"/>
                          <a:cs typeface="Times New Roman"/>
                        </a:rPr>
                        <a:t> </a:t>
                      </a:r>
                      <a:r>
                        <a:rPr sz="1050" dirty="0">
                          <a:solidFill>
                            <a:srgbClr val="323232"/>
                          </a:solidFill>
                          <a:latin typeface="Microsoft Sans Serif"/>
                          <a:cs typeface="Microsoft Sans Serif"/>
                        </a:rPr>
                        <a:t>a</a:t>
                      </a:r>
                      <a:r>
                        <a:rPr sz="1050" spc="70" dirty="0">
                          <a:solidFill>
                            <a:srgbClr val="323232"/>
                          </a:solidFill>
                          <a:latin typeface="Times New Roman"/>
                          <a:cs typeface="Times New Roman"/>
                        </a:rPr>
                        <a:t> </a:t>
                      </a:r>
                      <a:r>
                        <a:rPr sz="1050" dirty="0">
                          <a:solidFill>
                            <a:srgbClr val="323232"/>
                          </a:solidFill>
                          <a:latin typeface="Microsoft Sans Serif"/>
                          <a:cs typeface="Microsoft Sans Serif"/>
                        </a:rPr>
                        <a:t>-</a:t>
                      </a:r>
                      <a:r>
                        <a:rPr sz="1050" spc="50" dirty="0">
                          <a:solidFill>
                            <a:srgbClr val="323232"/>
                          </a:solidFill>
                          <a:latin typeface="Times New Roman"/>
                          <a:cs typeface="Times New Roman"/>
                        </a:rPr>
                        <a:t> </a:t>
                      </a:r>
                      <a:r>
                        <a:rPr sz="1050" dirty="0">
                          <a:solidFill>
                            <a:srgbClr val="323232"/>
                          </a:solidFill>
                          <a:latin typeface="Microsoft Sans Serif"/>
                          <a:cs typeface="Microsoft Sans Serif"/>
                        </a:rPr>
                        <a:t>b</a:t>
                      </a:r>
                      <a:r>
                        <a:rPr sz="1050" spc="55" dirty="0">
                          <a:solidFill>
                            <a:srgbClr val="323232"/>
                          </a:solidFill>
                          <a:latin typeface="Times New Roman"/>
                          <a:cs typeface="Times New Roman"/>
                        </a:rPr>
                        <a:t> </a:t>
                      </a:r>
                      <a:r>
                        <a:rPr sz="1050" spc="-50" dirty="0">
                          <a:solidFill>
                            <a:srgbClr val="323232"/>
                          </a:solidFill>
                          <a:latin typeface="Microsoft Sans Serif"/>
                          <a:cs typeface="Microsoft Sans Serif"/>
                        </a:rPr>
                        <a:t>=</a:t>
                      </a:r>
                      <a:r>
                        <a:rPr sz="1050" spc="-50" dirty="0">
                          <a:solidFill>
                            <a:srgbClr val="323232"/>
                          </a:solidFill>
                          <a:latin typeface="Times New Roman"/>
                          <a:cs typeface="Times New Roman"/>
                        </a:rPr>
                        <a:t> </a:t>
                      </a:r>
                      <a:r>
                        <a:rPr sz="1050" spc="-25" dirty="0">
                          <a:solidFill>
                            <a:srgbClr val="323232"/>
                          </a:solidFill>
                          <a:latin typeface="Microsoft Sans Serif"/>
                          <a:cs typeface="Microsoft Sans Serif"/>
                        </a:rPr>
                        <a:t>15</a:t>
                      </a:r>
                      <a:endParaRPr sz="1050">
                        <a:latin typeface="Microsoft Sans Serif"/>
                        <a:cs typeface="Microsoft Sans Serif"/>
                      </a:endParaRPr>
                    </a:p>
                  </a:txBody>
                  <a:tcPr marL="0" marR="0" marT="1651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FF1EB"/>
                    </a:solidFill>
                  </a:tcPr>
                </a:tc>
              </a:tr>
              <a:tr h="551180">
                <a:tc>
                  <a:txBody>
                    <a:bodyPr/>
                    <a:lstStyle/>
                    <a:p>
                      <a:pPr marL="27305">
                        <a:lnSpc>
                          <a:spcPct val="100000"/>
                        </a:lnSpc>
                        <a:spcBef>
                          <a:spcPts val="130"/>
                        </a:spcBef>
                      </a:pPr>
                      <a:r>
                        <a:rPr sz="1050" b="1" dirty="0">
                          <a:solidFill>
                            <a:srgbClr val="323232"/>
                          </a:solidFill>
                          <a:latin typeface="Arial"/>
                          <a:cs typeface="Arial"/>
                        </a:rPr>
                        <a:t>/</a:t>
                      </a:r>
                      <a:r>
                        <a:rPr sz="1050" spc="20" dirty="0">
                          <a:solidFill>
                            <a:srgbClr val="323232"/>
                          </a:solidFill>
                          <a:latin typeface="Times New Roman"/>
                          <a:cs typeface="Times New Roman"/>
                        </a:rPr>
                        <a:t> </a:t>
                      </a:r>
                      <a:r>
                        <a:rPr sz="1050" b="1" spc="-10" dirty="0">
                          <a:solidFill>
                            <a:srgbClr val="323232"/>
                          </a:solidFill>
                          <a:latin typeface="Arial"/>
                          <a:cs typeface="Arial"/>
                        </a:rPr>
                        <a:t>(divide)</a:t>
                      </a:r>
                      <a:endParaRPr sz="1050">
                        <a:latin typeface="Arial"/>
                        <a:cs typeface="Arial"/>
                      </a:endParaRPr>
                    </a:p>
                  </a:txBody>
                  <a:tcPr marL="0" marR="0" marT="1651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27305">
                        <a:lnSpc>
                          <a:spcPct val="100000"/>
                        </a:lnSpc>
                        <a:spcBef>
                          <a:spcPts val="130"/>
                        </a:spcBef>
                      </a:pPr>
                      <a:r>
                        <a:rPr sz="1050" dirty="0">
                          <a:solidFill>
                            <a:srgbClr val="323232"/>
                          </a:solidFill>
                          <a:latin typeface="Microsoft Sans Serif"/>
                          <a:cs typeface="Microsoft Sans Serif"/>
                        </a:rPr>
                        <a:t>It</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returns</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the</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quotient</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after</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dividing</a:t>
                      </a:r>
                      <a:r>
                        <a:rPr sz="1050" spc="25" dirty="0">
                          <a:solidFill>
                            <a:srgbClr val="323232"/>
                          </a:solidFill>
                          <a:latin typeface="Times New Roman"/>
                          <a:cs typeface="Times New Roman"/>
                        </a:rPr>
                        <a:t> </a:t>
                      </a:r>
                      <a:r>
                        <a:rPr sz="1050" dirty="0">
                          <a:solidFill>
                            <a:srgbClr val="323232"/>
                          </a:solidFill>
                          <a:latin typeface="Microsoft Sans Serif"/>
                          <a:cs typeface="Microsoft Sans Serif"/>
                        </a:rPr>
                        <a:t>the</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first</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operand</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by</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the</a:t>
                      </a:r>
                      <a:r>
                        <a:rPr sz="1050" spc="35" dirty="0">
                          <a:solidFill>
                            <a:srgbClr val="323232"/>
                          </a:solidFill>
                          <a:latin typeface="Times New Roman"/>
                          <a:cs typeface="Times New Roman"/>
                        </a:rPr>
                        <a:t> </a:t>
                      </a:r>
                      <a:r>
                        <a:rPr sz="1050" dirty="0">
                          <a:solidFill>
                            <a:srgbClr val="323232"/>
                          </a:solidFill>
                          <a:latin typeface="Microsoft Sans Serif"/>
                          <a:cs typeface="Microsoft Sans Serif"/>
                        </a:rPr>
                        <a:t>second</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operand.</a:t>
                      </a:r>
                      <a:r>
                        <a:rPr sz="1050" spc="25" dirty="0">
                          <a:solidFill>
                            <a:srgbClr val="323232"/>
                          </a:solidFill>
                          <a:latin typeface="Times New Roman"/>
                          <a:cs typeface="Times New Roman"/>
                        </a:rPr>
                        <a:t> </a:t>
                      </a:r>
                      <a:r>
                        <a:rPr sz="1050" dirty="0">
                          <a:solidFill>
                            <a:srgbClr val="323232"/>
                          </a:solidFill>
                          <a:latin typeface="Microsoft Sans Serif"/>
                          <a:cs typeface="Microsoft Sans Serif"/>
                        </a:rPr>
                        <a:t>For</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example,</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if</a:t>
                      </a:r>
                      <a:r>
                        <a:rPr sz="1050" spc="25" dirty="0">
                          <a:solidFill>
                            <a:srgbClr val="323232"/>
                          </a:solidFill>
                          <a:latin typeface="Times New Roman"/>
                          <a:cs typeface="Times New Roman"/>
                        </a:rPr>
                        <a:t> </a:t>
                      </a:r>
                      <a:r>
                        <a:rPr sz="1050" spc="-50" dirty="0">
                          <a:solidFill>
                            <a:srgbClr val="323232"/>
                          </a:solidFill>
                          <a:latin typeface="Microsoft Sans Serif"/>
                          <a:cs typeface="Microsoft Sans Serif"/>
                        </a:rPr>
                        <a:t>a</a:t>
                      </a:r>
                      <a:endParaRPr sz="1050">
                        <a:latin typeface="Microsoft Sans Serif"/>
                        <a:cs typeface="Microsoft Sans Serif"/>
                      </a:endParaRPr>
                    </a:p>
                    <a:p>
                      <a:pPr marL="27305">
                        <a:lnSpc>
                          <a:spcPct val="100000"/>
                        </a:lnSpc>
                      </a:pPr>
                      <a:r>
                        <a:rPr sz="1050" dirty="0">
                          <a:solidFill>
                            <a:srgbClr val="323232"/>
                          </a:solidFill>
                          <a:latin typeface="Microsoft Sans Serif"/>
                          <a:cs typeface="Microsoft Sans Serif"/>
                        </a:rPr>
                        <a:t>=</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20,</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b</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10</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=&gt;</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a/b</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a:t>
                      </a:r>
                      <a:r>
                        <a:rPr sz="1050" spc="15" dirty="0">
                          <a:solidFill>
                            <a:srgbClr val="323232"/>
                          </a:solidFill>
                          <a:latin typeface="Times New Roman"/>
                          <a:cs typeface="Times New Roman"/>
                        </a:rPr>
                        <a:t> </a:t>
                      </a:r>
                      <a:r>
                        <a:rPr sz="1050" spc="-25" dirty="0">
                          <a:solidFill>
                            <a:srgbClr val="323232"/>
                          </a:solidFill>
                          <a:latin typeface="Microsoft Sans Serif"/>
                          <a:cs typeface="Microsoft Sans Serif"/>
                        </a:rPr>
                        <a:t>2.0</a:t>
                      </a:r>
                      <a:endParaRPr sz="1050">
                        <a:latin typeface="Microsoft Sans Serif"/>
                        <a:cs typeface="Microsoft Sans Serif"/>
                      </a:endParaRPr>
                    </a:p>
                  </a:txBody>
                  <a:tcPr marL="0" marR="0" marT="1651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550545">
                <a:tc>
                  <a:txBody>
                    <a:bodyPr/>
                    <a:lstStyle/>
                    <a:p>
                      <a:pPr marL="27305">
                        <a:lnSpc>
                          <a:spcPct val="100000"/>
                        </a:lnSpc>
                        <a:spcBef>
                          <a:spcPts val="130"/>
                        </a:spcBef>
                      </a:pPr>
                      <a:r>
                        <a:rPr sz="1050" b="1" dirty="0">
                          <a:solidFill>
                            <a:srgbClr val="323232"/>
                          </a:solidFill>
                          <a:latin typeface="Arial"/>
                          <a:cs typeface="Arial"/>
                        </a:rPr>
                        <a:t>*</a:t>
                      </a:r>
                      <a:r>
                        <a:rPr sz="1050" spc="15" dirty="0">
                          <a:solidFill>
                            <a:srgbClr val="323232"/>
                          </a:solidFill>
                          <a:latin typeface="Times New Roman"/>
                          <a:cs typeface="Times New Roman"/>
                        </a:rPr>
                        <a:t> </a:t>
                      </a:r>
                      <a:r>
                        <a:rPr sz="1050" b="1" spc="-10" dirty="0">
                          <a:solidFill>
                            <a:srgbClr val="323232"/>
                          </a:solidFill>
                          <a:latin typeface="Arial"/>
                          <a:cs typeface="Arial"/>
                        </a:rPr>
                        <a:t>(Multiplication)</a:t>
                      </a:r>
                      <a:endParaRPr sz="1050">
                        <a:latin typeface="Arial"/>
                        <a:cs typeface="Arial"/>
                      </a:endParaRPr>
                    </a:p>
                  </a:txBody>
                  <a:tcPr marL="0" marR="0" marT="1651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FF1EB"/>
                    </a:solidFill>
                  </a:tcPr>
                </a:tc>
                <a:tc>
                  <a:txBody>
                    <a:bodyPr/>
                    <a:lstStyle/>
                    <a:p>
                      <a:pPr marL="27305">
                        <a:lnSpc>
                          <a:spcPct val="100000"/>
                        </a:lnSpc>
                        <a:spcBef>
                          <a:spcPts val="130"/>
                        </a:spcBef>
                      </a:pPr>
                      <a:r>
                        <a:rPr sz="1050" dirty="0">
                          <a:solidFill>
                            <a:srgbClr val="323232"/>
                          </a:solidFill>
                          <a:latin typeface="Microsoft Sans Serif"/>
                          <a:cs typeface="Microsoft Sans Serif"/>
                        </a:rPr>
                        <a:t>It</a:t>
                      </a:r>
                      <a:r>
                        <a:rPr sz="1050" spc="10" dirty="0">
                          <a:solidFill>
                            <a:srgbClr val="323232"/>
                          </a:solidFill>
                          <a:latin typeface="Times New Roman"/>
                          <a:cs typeface="Times New Roman"/>
                        </a:rPr>
                        <a:t> </a:t>
                      </a:r>
                      <a:r>
                        <a:rPr sz="1050" dirty="0">
                          <a:solidFill>
                            <a:srgbClr val="323232"/>
                          </a:solidFill>
                          <a:latin typeface="Microsoft Sans Serif"/>
                          <a:cs typeface="Microsoft Sans Serif"/>
                        </a:rPr>
                        <a:t>is</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used</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to</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multiply</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one</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operand</a:t>
                      </a:r>
                      <a:r>
                        <a:rPr sz="1050" spc="10" dirty="0">
                          <a:solidFill>
                            <a:srgbClr val="323232"/>
                          </a:solidFill>
                          <a:latin typeface="Times New Roman"/>
                          <a:cs typeface="Times New Roman"/>
                        </a:rPr>
                        <a:t> </a:t>
                      </a:r>
                      <a:r>
                        <a:rPr sz="1050" dirty="0">
                          <a:solidFill>
                            <a:srgbClr val="323232"/>
                          </a:solidFill>
                          <a:latin typeface="Microsoft Sans Serif"/>
                          <a:cs typeface="Microsoft Sans Serif"/>
                        </a:rPr>
                        <a:t>with</a:t>
                      </a:r>
                      <a:r>
                        <a:rPr sz="1050" spc="25" dirty="0">
                          <a:solidFill>
                            <a:srgbClr val="323232"/>
                          </a:solidFill>
                          <a:latin typeface="Times New Roman"/>
                          <a:cs typeface="Times New Roman"/>
                        </a:rPr>
                        <a:t> </a:t>
                      </a:r>
                      <a:r>
                        <a:rPr sz="1050" dirty="0">
                          <a:solidFill>
                            <a:srgbClr val="323232"/>
                          </a:solidFill>
                          <a:latin typeface="Microsoft Sans Serif"/>
                          <a:cs typeface="Microsoft Sans Serif"/>
                        </a:rPr>
                        <a:t>the</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other.</a:t>
                      </a:r>
                      <a:r>
                        <a:rPr sz="1050" spc="10" dirty="0">
                          <a:solidFill>
                            <a:srgbClr val="323232"/>
                          </a:solidFill>
                          <a:latin typeface="Times New Roman"/>
                          <a:cs typeface="Times New Roman"/>
                        </a:rPr>
                        <a:t> </a:t>
                      </a:r>
                      <a:r>
                        <a:rPr sz="1050" dirty="0">
                          <a:solidFill>
                            <a:srgbClr val="323232"/>
                          </a:solidFill>
                          <a:latin typeface="Microsoft Sans Serif"/>
                          <a:cs typeface="Microsoft Sans Serif"/>
                        </a:rPr>
                        <a:t>For</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example,</a:t>
                      </a:r>
                      <a:r>
                        <a:rPr sz="1050" spc="-10" dirty="0">
                          <a:solidFill>
                            <a:srgbClr val="323232"/>
                          </a:solidFill>
                          <a:latin typeface="Times New Roman"/>
                          <a:cs typeface="Times New Roman"/>
                        </a:rPr>
                        <a:t> </a:t>
                      </a:r>
                      <a:r>
                        <a:rPr sz="1050" dirty="0">
                          <a:solidFill>
                            <a:srgbClr val="323232"/>
                          </a:solidFill>
                          <a:latin typeface="Microsoft Sans Serif"/>
                          <a:cs typeface="Microsoft Sans Serif"/>
                        </a:rPr>
                        <a:t>if</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a</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a:t>
                      </a:r>
                      <a:r>
                        <a:rPr sz="1050" spc="10" dirty="0">
                          <a:solidFill>
                            <a:srgbClr val="323232"/>
                          </a:solidFill>
                          <a:latin typeface="Times New Roman"/>
                          <a:cs typeface="Times New Roman"/>
                        </a:rPr>
                        <a:t> </a:t>
                      </a:r>
                      <a:r>
                        <a:rPr sz="1050" dirty="0">
                          <a:solidFill>
                            <a:srgbClr val="323232"/>
                          </a:solidFill>
                          <a:latin typeface="Microsoft Sans Serif"/>
                          <a:cs typeface="Microsoft Sans Serif"/>
                        </a:rPr>
                        <a:t>20,</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b</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a:t>
                      </a:r>
                      <a:r>
                        <a:rPr sz="1050" spc="10" dirty="0">
                          <a:solidFill>
                            <a:srgbClr val="323232"/>
                          </a:solidFill>
                          <a:latin typeface="Times New Roman"/>
                          <a:cs typeface="Times New Roman"/>
                        </a:rPr>
                        <a:t> </a:t>
                      </a:r>
                      <a:r>
                        <a:rPr sz="1050" dirty="0">
                          <a:solidFill>
                            <a:srgbClr val="323232"/>
                          </a:solidFill>
                          <a:latin typeface="Microsoft Sans Serif"/>
                          <a:cs typeface="Microsoft Sans Serif"/>
                        </a:rPr>
                        <a:t>4</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=&gt;</a:t>
                      </a:r>
                      <a:r>
                        <a:rPr sz="1050" spc="10" dirty="0">
                          <a:solidFill>
                            <a:srgbClr val="323232"/>
                          </a:solidFill>
                          <a:latin typeface="Times New Roman"/>
                          <a:cs typeface="Times New Roman"/>
                        </a:rPr>
                        <a:t> </a:t>
                      </a:r>
                      <a:r>
                        <a:rPr sz="1050" dirty="0">
                          <a:solidFill>
                            <a:srgbClr val="323232"/>
                          </a:solidFill>
                          <a:latin typeface="Microsoft Sans Serif"/>
                          <a:cs typeface="Microsoft Sans Serif"/>
                        </a:rPr>
                        <a:t>a</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a:t>
                      </a:r>
                      <a:r>
                        <a:rPr sz="1050" spc="10" dirty="0">
                          <a:solidFill>
                            <a:srgbClr val="323232"/>
                          </a:solidFill>
                          <a:latin typeface="Times New Roman"/>
                          <a:cs typeface="Times New Roman"/>
                        </a:rPr>
                        <a:t> </a:t>
                      </a:r>
                      <a:r>
                        <a:rPr sz="1050" dirty="0">
                          <a:solidFill>
                            <a:srgbClr val="323232"/>
                          </a:solidFill>
                          <a:latin typeface="Microsoft Sans Serif"/>
                          <a:cs typeface="Microsoft Sans Serif"/>
                        </a:rPr>
                        <a:t>b</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a:t>
                      </a:r>
                      <a:r>
                        <a:rPr sz="1050" spc="15" dirty="0">
                          <a:solidFill>
                            <a:srgbClr val="323232"/>
                          </a:solidFill>
                          <a:latin typeface="Times New Roman"/>
                          <a:cs typeface="Times New Roman"/>
                        </a:rPr>
                        <a:t> </a:t>
                      </a:r>
                      <a:r>
                        <a:rPr sz="1050" spc="-25" dirty="0">
                          <a:solidFill>
                            <a:srgbClr val="323232"/>
                          </a:solidFill>
                          <a:latin typeface="Microsoft Sans Serif"/>
                          <a:cs typeface="Microsoft Sans Serif"/>
                        </a:rPr>
                        <a:t>80</a:t>
                      </a:r>
                      <a:endParaRPr sz="1050">
                        <a:latin typeface="Microsoft Sans Serif"/>
                        <a:cs typeface="Microsoft Sans Serif"/>
                      </a:endParaRPr>
                    </a:p>
                  </a:txBody>
                  <a:tcPr marL="0" marR="0" marT="16510"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FF1EB"/>
                    </a:solidFill>
                  </a:tcPr>
                </a:tc>
              </a:tr>
              <a:tr h="551180">
                <a:tc>
                  <a:txBody>
                    <a:bodyPr/>
                    <a:lstStyle/>
                    <a:p>
                      <a:pPr marL="27305">
                        <a:lnSpc>
                          <a:spcPct val="100000"/>
                        </a:lnSpc>
                        <a:spcBef>
                          <a:spcPts val="135"/>
                        </a:spcBef>
                      </a:pPr>
                      <a:r>
                        <a:rPr sz="1050" b="1" dirty="0">
                          <a:solidFill>
                            <a:srgbClr val="323232"/>
                          </a:solidFill>
                          <a:latin typeface="Arial"/>
                          <a:cs typeface="Arial"/>
                        </a:rPr>
                        <a:t>%</a:t>
                      </a:r>
                      <a:r>
                        <a:rPr sz="1050" spc="20" dirty="0">
                          <a:solidFill>
                            <a:srgbClr val="323232"/>
                          </a:solidFill>
                          <a:latin typeface="Times New Roman"/>
                          <a:cs typeface="Times New Roman"/>
                        </a:rPr>
                        <a:t> </a:t>
                      </a:r>
                      <a:r>
                        <a:rPr sz="1050" b="1" spc="-10" dirty="0">
                          <a:solidFill>
                            <a:srgbClr val="323232"/>
                          </a:solidFill>
                          <a:latin typeface="Arial"/>
                          <a:cs typeface="Arial"/>
                        </a:rPr>
                        <a:t>(reminder)</a:t>
                      </a:r>
                      <a:endParaRPr sz="1050">
                        <a:latin typeface="Arial"/>
                        <a:cs typeface="Arial"/>
                      </a:endParaRPr>
                    </a:p>
                  </a:txBody>
                  <a:tcPr marL="0" marR="0" marT="1714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27305" marR="17780" indent="-635">
                        <a:lnSpc>
                          <a:spcPct val="100000"/>
                        </a:lnSpc>
                        <a:spcBef>
                          <a:spcPts val="135"/>
                        </a:spcBef>
                      </a:pPr>
                      <a:r>
                        <a:rPr sz="1050" dirty="0">
                          <a:solidFill>
                            <a:srgbClr val="323232"/>
                          </a:solidFill>
                          <a:latin typeface="Microsoft Sans Serif"/>
                          <a:cs typeface="Microsoft Sans Serif"/>
                        </a:rPr>
                        <a:t>It</a:t>
                      </a:r>
                      <a:r>
                        <a:rPr sz="1050" spc="45" dirty="0">
                          <a:solidFill>
                            <a:srgbClr val="323232"/>
                          </a:solidFill>
                          <a:latin typeface="Times New Roman"/>
                          <a:cs typeface="Times New Roman"/>
                        </a:rPr>
                        <a:t> </a:t>
                      </a:r>
                      <a:r>
                        <a:rPr sz="1050" dirty="0">
                          <a:solidFill>
                            <a:srgbClr val="323232"/>
                          </a:solidFill>
                          <a:latin typeface="Microsoft Sans Serif"/>
                          <a:cs typeface="Microsoft Sans Serif"/>
                        </a:rPr>
                        <a:t>returns</a:t>
                      </a:r>
                      <a:r>
                        <a:rPr sz="1050" spc="50" dirty="0">
                          <a:solidFill>
                            <a:srgbClr val="323232"/>
                          </a:solidFill>
                          <a:latin typeface="Times New Roman"/>
                          <a:cs typeface="Times New Roman"/>
                        </a:rPr>
                        <a:t> </a:t>
                      </a:r>
                      <a:r>
                        <a:rPr sz="1050" dirty="0">
                          <a:solidFill>
                            <a:srgbClr val="323232"/>
                          </a:solidFill>
                          <a:latin typeface="Microsoft Sans Serif"/>
                          <a:cs typeface="Microsoft Sans Serif"/>
                        </a:rPr>
                        <a:t>the</a:t>
                      </a:r>
                      <a:r>
                        <a:rPr sz="1050" spc="50" dirty="0">
                          <a:solidFill>
                            <a:srgbClr val="323232"/>
                          </a:solidFill>
                          <a:latin typeface="Times New Roman"/>
                          <a:cs typeface="Times New Roman"/>
                        </a:rPr>
                        <a:t> </a:t>
                      </a:r>
                      <a:r>
                        <a:rPr sz="1050" dirty="0">
                          <a:solidFill>
                            <a:srgbClr val="323232"/>
                          </a:solidFill>
                          <a:latin typeface="Microsoft Sans Serif"/>
                          <a:cs typeface="Microsoft Sans Serif"/>
                        </a:rPr>
                        <a:t>reminder</a:t>
                      </a:r>
                      <a:r>
                        <a:rPr sz="1050" spc="55" dirty="0">
                          <a:solidFill>
                            <a:srgbClr val="323232"/>
                          </a:solidFill>
                          <a:latin typeface="Times New Roman"/>
                          <a:cs typeface="Times New Roman"/>
                        </a:rPr>
                        <a:t> </a:t>
                      </a:r>
                      <a:r>
                        <a:rPr sz="1050" dirty="0">
                          <a:solidFill>
                            <a:srgbClr val="323232"/>
                          </a:solidFill>
                          <a:latin typeface="Microsoft Sans Serif"/>
                          <a:cs typeface="Microsoft Sans Serif"/>
                        </a:rPr>
                        <a:t>after</a:t>
                      </a:r>
                      <a:r>
                        <a:rPr sz="1050" spc="55" dirty="0">
                          <a:solidFill>
                            <a:srgbClr val="323232"/>
                          </a:solidFill>
                          <a:latin typeface="Times New Roman"/>
                          <a:cs typeface="Times New Roman"/>
                        </a:rPr>
                        <a:t> </a:t>
                      </a:r>
                      <a:r>
                        <a:rPr sz="1050" dirty="0">
                          <a:solidFill>
                            <a:srgbClr val="323232"/>
                          </a:solidFill>
                          <a:latin typeface="Microsoft Sans Serif"/>
                          <a:cs typeface="Microsoft Sans Serif"/>
                        </a:rPr>
                        <a:t>dividing</a:t>
                      </a:r>
                      <a:r>
                        <a:rPr sz="1050" spc="55" dirty="0">
                          <a:solidFill>
                            <a:srgbClr val="323232"/>
                          </a:solidFill>
                          <a:latin typeface="Times New Roman"/>
                          <a:cs typeface="Times New Roman"/>
                        </a:rPr>
                        <a:t> </a:t>
                      </a:r>
                      <a:r>
                        <a:rPr sz="1050" dirty="0">
                          <a:solidFill>
                            <a:srgbClr val="323232"/>
                          </a:solidFill>
                          <a:latin typeface="Microsoft Sans Serif"/>
                          <a:cs typeface="Microsoft Sans Serif"/>
                        </a:rPr>
                        <a:t>the</a:t>
                      </a:r>
                      <a:r>
                        <a:rPr sz="1050" spc="50" dirty="0">
                          <a:solidFill>
                            <a:srgbClr val="323232"/>
                          </a:solidFill>
                          <a:latin typeface="Times New Roman"/>
                          <a:cs typeface="Times New Roman"/>
                        </a:rPr>
                        <a:t> </a:t>
                      </a:r>
                      <a:r>
                        <a:rPr sz="1050" dirty="0">
                          <a:solidFill>
                            <a:srgbClr val="323232"/>
                          </a:solidFill>
                          <a:latin typeface="Microsoft Sans Serif"/>
                          <a:cs typeface="Microsoft Sans Serif"/>
                        </a:rPr>
                        <a:t>first</a:t>
                      </a:r>
                      <a:r>
                        <a:rPr sz="1050" spc="55" dirty="0">
                          <a:solidFill>
                            <a:srgbClr val="323232"/>
                          </a:solidFill>
                          <a:latin typeface="Times New Roman"/>
                          <a:cs typeface="Times New Roman"/>
                        </a:rPr>
                        <a:t> </a:t>
                      </a:r>
                      <a:r>
                        <a:rPr sz="1050" dirty="0">
                          <a:solidFill>
                            <a:srgbClr val="323232"/>
                          </a:solidFill>
                          <a:latin typeface="Microsoft Sans Serif"/>
                          <a:cs typeface="Microsoft Sans Serif"/>
                        </a:rPr>
                        <a:t>operand</a:t>
                      </a:r>
                      <a:r>
                        <a:rPr sz="1050" spc="50" dirty="0">
                          <a:solidFill>
                            <a:srgbClr val="323232"/>
                          </a:solidFill>
                          <a:latin typeface="Times New Roman"/>
                          <a:cs typeface="Times New Roman"/>
                        </a:rPr>
                        <a:t> </a:t>
                      </a:r>
                      <a:r>
                        <a:rPr sz="1050" dirty="0">
                          <a:solidFill>
                            <a:srgbClr val="323232"/>
                          </a:solidFill>
                          <a:latin typeface="Microsoft Sans Serif"/>
                          <a:cs typeface="Microsoft Sans Serif"/>
                        </a:rPr>
                        <a:t>by</a:t>
                      </a:r>
                      <a:r>
                        <a:rPr sz="1050" spc="40" dirty="0">
                          <a:solidFill>
                            <a:srgbClr val="323232"/>
                          </a:solidFill>
                          <a:latin typeface="Times New Roman"/>
                          <a:cs typeface="Times New Roman"/>
                        </a:rPr>
                        <a:t> </a:t>
                      </a:r>
                      <a:r>
                        <a:rPr sz="1050" dirty="0">
                          <a:solidFill>
                            <a:srgbClr val="323232"/>
                          </a:solidFill>
                          <a:latin typeface="Microsoft Sans Serif"/>
                          <a:cs typeface="Microsoft Sans Serif"/>
                        </a:rPr>
                        <a:t>the</a:t>
                      </a:r>
                      <a:r>
                        <a:rPr sz="1050" spc="60" dirty="0">
                          <a:solidFill>
                            <a:srgbClr val="323232"/>
                          </a:solidFill>
                          <a:latin typeface="Times New Roman"/>
                          <a:cs typeface="Times New Roman"/>
                        </a:rPr>
                        <a:t> </a:t>
                      </a:r>
                      <a:r>
                        <a:rPr sz="1050" dirty="0">
                          <a:solidFill>
                            <a:srgbClr val="323232"/>
                          </a:solidFill>
                          <a:latin typeface="Microsoft Sans Serif"/>
                          <a:cs typeface="Microsoft Sans Serif"/>
                        </a:rPr>
                        <a:t>second</a:t>
                      </a:r>
                      <a:r>
                        <a:rPr sz="1050" spc="55" dirty="0">
                          <a:solidFill>
                            <a:srgbClr val="323232"/>
                          </a:solidFill>
                          <a:latin typeface="Times New Roman"/>
                          <a:cs typeface="Times New Roman"/>
                        </a:rPr>
                        <a:t> </a:t>
                      </a:r>
                      <a:r>
                        <a:rPr sz="1050" dirty="0">
                          <a:solidFill>
                            <a:srgbClr val="323232"/>
                          </a:solidFill>
                          <a:latin typeface="Microsoft Sans Serif"/>
                          <a:cs typeface="Microsoft Sans Serif"/>
                        </a:rPr>
                        <a:t>operand.</a:t>
                      </a:r>
                      <a:r>
                        <a:rPr sz="1050" spc="45" dirty="0">
                          <a:solidFill>
                            <a:srgbClr val="323232"/>
                          </a:solidFill>
                          <a:latin typeface="Times New Roman"/>
                          <a:cs typeface="Times New Roman"/>
                        </a:rPr>
                        <a:t> </a:t>
                      </a:r>
                      <a:r>
                        <a:rPr sz="1050" dirty="0">
                          <a:solidFill>
                            <a:srgbClr val="323232"/>
                          </a:solidFill>
                          <a:latin typeface="Microsoft Sans Serif"/>
                          <a:cs typeface="Microsoft Sans Serif"/>
                        </a:rPr>
                        <a:t>For</a:t>
                      </a:r>
                      <a:r>
                        <a:rPr sz="1050" spc="50" dirty="0">
                          <a:solidFill>
                            <a:srgbClr val="323232"/>
                          </a:solidFill>
                          <a:latin typeface="Times New Roman"/>
                          <a:cs typeface="Times New Roman"/>
                        </a:rPr>
                        <a:t> </a:t>
                      </a:r>
                      <a:r>
                        <a:rPr sz="1050" dirty="0">
                          <a:solidFill>
                            <a:srgbClr val="323232"/>
                          </a:solidFill>
                          <a:latin typeface="Microsoft Sans Serif"/>
                          <a:cs typeface="Microsoft Sans Serif"/>
                        </a:rPr>
                        <a:t>example,</a:t>
                      </a:r>
                      <a:r>
                        <a:rPr sz="1050" spc="45" dirty="0">
                          <a:solidFill>
                            <a:srgbClr val="323232"/>
                          </a:solidFill>
                          <a:latin typeface="Times New Roman"/>
                          <a:cs typeface="Times New Roman"/>
                        </a:rPr>
                        <a:t> </a:t>
                      </a:r>
                      <a:r>
                        <a:rPr sz="1050" spc="-25" dirty="0">
                          <a:solidFill>
                            <a:srgbClr val="323232"/>
                          </a:solidFill>
                          <a:latin typeface="Microsoft Sans Serif"/>
                          <a:cs typeface="Microsoft Sans Serif"/>
                        </a:rPr>
                        <a:t>if</a:t>
                      </a:r>
                      <a:r>
                        <a:rPr sz="1050" spc="-25" dirty="0">
                          <a:solidFill>
                            <a:srgbClr val="323232"/>
                          </a:solidFill>
                          <a:latin typeface="Times New Roman"/>
                          <a:cs typeface="Times New Roman"/>
                        </a:rPr>
                        <a:t> </a:t>
                      </a:r>
                      <a:r>
                        <a:rPr sz="1050" dirty="0">
                          <a:solidFill>
                            <a:srgbClr val="323232"/>
                          </a:solidFill>
                          <a:latin typeface="Microsoft Sans Serif"/>
                          <a:cs typeface="Microsoft Sans Serif"/>
                        </a:rPr>
                        <a:t>a</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20,</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b</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10</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=&gt;</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a%b</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a:t>
                      </a:r>
                      <a:r>
                        <a:rPr sz="1050" spc="15" dirty="0">
                          <a:solidFill>
                            <a:srgbClr val="323232"/>
                          </a:solidFill>
                          <a:latin typeface="Times New Roman"/>
                          <a:cs typeface="Times New Roman"/>
                        </a:rPr>
                        <a:t> </a:t>
                      </a:r>
                      <a:r>
                        <a:rPr sz="1050" spc="-50" dirty="0">
                          <a:solidFill>
                            <a:srgbClr val="323232"/>
                          </a:solidFill>
                          <a:latin typeface="Microsoft Sans Serif"/>
                          <a:cs typeface="Microsoft Sans Serif"/>
                        </a:rPr>
                        <a:t>0</a:t>
                      </a:r>
                      <a:endParaRPr sz="1050">
                        <a:latin typeface="Microsoft Sans Serif"/>
                        <a:cs typeface="Microsoft Sans Serif"/>
                      </a:endParaRPr>
                    </a:p>
                  </a:txBody>
                  <a:tcPr marL="0" marR="0" marT="1714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r h="551180">
                <a:tc>
                  <a:txBody>
                    <a:bodyPr/>
                    <a:lstStyle/>
                    <a:p>
                      <a:pPr marL="27305">
                        <a:lnSpc>
                          <a:spcPct val="100000"/>
                        </a:lnSpc>
                        <a:spcBef>
                          <a:spcPts val="135"/>
                        </a:spcBef>
                      </a:pPr>
                      <a:r>
                        <a:rPr sz="1050" b="1" dirty="0">
                          <a:solidFill>
                            <a:srgbClr val="323232"/>
                          </a:solidFill>
                          <a:latin typeface="Arial"/>
                          <a:cs typeface="Arial"/>
                        </a:rPr>
                        <a:t>**</a:t>
                      </a:r>
                      <a:r>
                        <a:rPr sz="1050" spc="15" dirty="0">
                          <a:solidFill>
                            <a:srgbClr val="323232"/>
                          </a:solidFill>
                          <a:latin typeface="Times New Roman"/>
                          <a:cs typeface="Times New Roman"/>
                        </a:rPr>
                        <a:t> </a:t>
                      </a:r>
                      <a:r>
                        <a:rPr sz="1050" b="1" spc="-10" dirty="0">
                          <a:solidFill>
                            <a:srgbClr val="323232"/>
                          </a:solidFill>
                          <a:latin typeface="Arial"/>
                          <a:cs typeface="Arial"/>
                        </a:rPr>
                        <a:t>(Exponent)</a:t>
                      </a:r>
                      <a:endParaRPr sz="1050">
                        <a:latin typeface="Arial"/>
                        <a:cs typeface="Arial"/>
                      </a:endParaRPr>
                    </a:p>
                  </a:txBody>
                  <a:tcPr marL="0" marR="0" marT="1714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FF1EB"/>
                    </a:solidFill>
                  </a:tcPr>
                </a:tc>
                <a:tc>
                  <a:txBody>
                    <a:bodyPr/>
                    <a:lstStyle/>
                    <a:p>
                      <a:pPr marL="27305">
                        <a:lnSpc>
                          <a:spcPct val="100000"/>
                        </a:lnSpc>
                        <a:spcBef>
                          <a:spcPts val="135"/>
                        </a:spcBef>
                      </a:pPr>
                      <a:r>
                        <a:rPr sz="1050" dirty="0">
                          <a:solidFill>
                            <a:srgbClr val="323232"/>
                          </a:solidFill>
                          <a:latin typeface="Microsoft Sans Serif"/>
                          <a:cs typeface="Microsoft Sans Serif"/>
                        </a:rPr>
                        <a:t>As</a:t>
                      </a:r>
                      <a:r>
                        <a:rPr sz="1050" dirty="0">
                          <a:solidFill>
                            <a:srgbClr val="323232"/>
                          </a:solidFill>
                          <a:latin typeface="Times New Roman"/>
                          <a:cs typeface="Times New Roman"/>
                        </a:rPr>
                        <a:t> </a:t>
                      </a:r>
                      <a:r>
                        <a:rPr sz="1050" dirty="0">
                          <a:solidFill>
                            <a:srgbClr val="323232"/>
                          </a:solidFill>
                          <a:latin typeface="Microsoft Sans Serif"/>
                          <a:cs typeface="Microsoft Sans Serif"/>
                        </a:rPr>
                        <a:t>it</a:t>
                      </a:r>
                      <a:r>
                        <a:rPr sz="1050" spc="10" dirty="0">
                          <a:solidFill>
                            <a:srgbClr val="323232"/>
                          </a:solidFill>
                          <a:latin typeface="Times New Roman"/>
                          <a:cs typeface="Times New Roman"/>
                        </a:rPr>
                        <a:t> </a:t>
                      </a:r>
                      <a:r>
                        <a:rPr sz="1050" dirty="0">
                          <a:solidFill>
                            <a:srgbClr val="323232"/>
                          </a:solidFill>
                          <a:latin typeface="Microsoft Sans Serif"/>
                          <a:cs typeface="Microsoft Sans Serif"/>
                        </a:rPr>
                        <a:t>calculates</a:t>
                      </a:r>
                      <a:r>
                        <a:rPr sz="1050" spc="-10" dirty="0">
                          <a:solidFill>
                            <a:srgbClr val="323232"/>
                          </a:solidFill>
                          <a:latin typeface="Times New Roman"/>
                          <a:cs typeface="Times New Roman"/>
                        </a:rPr>
                        <a:t> </a:t>
                      </a:r>
                      <a:r>
                        <a:rPr sz="1050" dirty="0">
                          <a:solidFill>
                            <a:srgbClr val="323232"/>
                          </a:solidFill>
                          <a:latin typeface="Microsoft Sans Serif"/>
                          <a:cs typeface="Microsoft Sans Serif"/>
                        </a:rPr>
                        <a:t>the</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first</a:t>
                      </a:r>
                      <a:r>
                        <a:rPr sz="1050" dirty="0">
                          <a:solidFill>
                            <a:srgbClr val="323232"/>
                          </a:solidFill>
                          <a:latin typeface="Times New Roman"/>
                          <a:cs typeface="Times New Roman"/>
                        </a:rPr>
                        <a:t> </a:t>
                      </a:r>
                      <a:r>
                        <a:rPr sz="1050" dirty="0">
                          <a:solidFill>
                            <a:srgbClr val="323232"/>
                          </a:solidFill>
                          <a:latin typeface="Microsoft Sans Serif"/>
                          <a:cs typeface="Microsoft Sans Serif"/>
                        </a:rPr>
                        <a:t>operand's</a:t>
                      </a:r>
                      <a:r>
                        <a:rPr sz="1050" spc="10" dirty="0">
                          <a:solidFill>
                            <a:srgbClr val="323232"/>
                          </a:solidFill>
                          <a:latin typeface="Times New Roman"/>
                          <a:cs typeface="Times New Roman"/>
                        </a:rPr>
                        <a:t> </a:t>
                      </a:r>
                      <a:r>
                        <a:rPr sz="1050" dirty="0">
                          <a:solidFill>
                            <a:srgbClr val="323232"/>
                          </a:solidFill>
                          <a:latin typeface="Microsoft Sans Serif"/>
                          <a:cs typeface="Microsoft Sans Serif"/>
                        </a:rPr>
                        <a:t>power</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to</a:t>
                      </a:r>
                      <a:r>
                        <a:rPr sz="1050" dirty="0">
                          <a:solidFill>
                            <a:srgbClr val="323232"/>
                          </a:solidFill>
                          <a:latin typeface="Times New Roman"/>
                          <a:cs typeface="Times New Roman"/>
                        </a:rPr>
                        <a:t> </a:t>
                      </a:r>
                      <a:r>
                        <a:rPr sz="1050" dirty="0">
                          <a:solidFill>
                            <a:srgbClr val="323232"/>
                          </a:solidFill>
                          <a:latin typeface="Microsoft Sans Serif"/>
                          <a:cs typeface="Microsoft Sans Serif"/>
                        </a:rPr>
                        <a:t>the</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second</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operand,</a:t>
                      </a:r>
                      <a:r>
                        <a:rPr sz="1050" dirty="0">
                          <a:solidFill>
                            <a:srgbClr val="323232"/>
                          </a:solidFill>
                          <a:latin typeface="Times New Roman"/>
                          <a:cs typeface="Times New Roman"/>
                        </a:rPr>
                        <a:t> </a:t>
                      </a:r>
                      <a:r>
                        <a:rPr sz="1050" dirty="0">
                          <a:solidFill>
                            <a:srgbClr val="323232"/>
                          </a:solidFill>
                          <a:latin typeface="Microsoft Sans Serif"/>
                          <a:cs typeface="Microsoft Sans Serif"/>
                        </a:rPr>
                        <a:t>it</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is</a:t>
                      </a:r>
                      <a:r>
                        <a:rPr sz="1050" spc="20" dirty="0">
                          <a:solidFill>
                            <a:srgbClr val="323232"/>
                          </a:solidFill>
                          <a:latin typeface="Times New Roman"/>
                          <a:cs typeface="Times New Roman"/>
                        </a:rPr>
                        <a:t> </a:t>
                      </a:r>
                      <a:r>
                        <a:rPr sz="1050" dirty="0">
                          <a:solidFill>
                            <a:srgbClr val="323232"/>
                          </a:solidFill>
                          <a:latin typeface="Microsoft Sans Serif"/>
                          <a:cs typeface="Microsoft Sans Serif"/>
                        </a:rPr>
                        <a:t>an</a:t>
                      </a:r>
                      <a:r>
                        <a:rPr sz="1050" spc="15" dirty="0">
                          <a:solidFill>
                            <a:srgbClr val="323232"/>
                          </a:solidFill>
                          <a:latin typeface="Times New Roman"/>
                          <a:cs typeface="Times New Roman"/>
                        </a:rPr>
                        <a:t> </a:t>
                      </a:r>
                      <a:r>
                        <a:rPr sz="1050" dirty="0">
                          <a:solidFill>
                            <a:srgbClr val="323232"/>
                          </a:solidFill>
                          <a:latin typeface="Microsoft Sans Serif"/>
                          <a:cs typeface="Microsoft Sans Serif"/>
                        </a:rPr>
                        <a:t>exponent</a:t>
                      </a:r>
                      <a:r>
                        <a:rPr sz="1050" dirty="0">
                          <a:solidFill>
                            <a:srgbClr val="323232"/>
                          </a:solidFill>
                          <a:latin typeface="Times New Roman"/>
                          <a:cs typeface="Times New Roman"/>
                        </a:rPr>
                        <a:t> </a:t>
                      </a:r>
                      <a:r>
                        <a:rPr sz="1050" spc="-10" dirty="0">
                          <a:solidFill>
                            <a:srgbClr val="323232"/>
                          </a:solidFill>
                          <a:latin typeface="Microsoft Sans Serif"/>
                          <a:cs typeface="Microsoft Sans Serif"/>
                        </a:rPr>
                        <a:t>operator.</a:t>
                      </a:r>
                      <a:endParaRPr sz="1050">
                        <a:latin typeface="Microsoft Sans Serif"/>
                        <a:cs typeface="Microsoft Sans Serif"/>
                      </a:endParaRPr>
                    </a:p>
                  </a:txBody>
                  <a:tcPr marL="0" marR="0" marT="1714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solidFill>
                      <a:srgbClr val="EFF1EB"/>
                    </a:solidFill>
                  </a:tcPr>
                </a:tc>
              </a:tr>
              <a:tr h="426720">
                <a:tc>
                  <a:txBody>
                    <a:bodyPr/>
                    <a:lstStyle/>
                    <a:p>
                      <a:pPr marL="27305">
                        <a:lnSpc>
                          <a:spcPct val="100000"/>
                        </a:lnSpc>
                        <a:spcBef>
                          <a:spcPts val="135"/>
                        </a:spcBef>
                      </a:pPr>
                      <a:r>
                        <a:rPr sz="1050" b="1" dirty="0">
                          <a:solidFill>
                            <a:srgbClr val="323232"/>
                          </a:solidFill>
                          <a:latin typeface="Arial"/>
                          <a:cs typeface="Arial"/>
                        </a:rPr>
                        <a:t>//</a:t>
                      </a:r>
                      <a:r>
                        <a:rPr sz="1050" spc="20" dirty="0">
                          <a:solidFill>
                            <a:srgbClr val="323232"/>
                          </a:solidFill>
                          <a:latin typeface="Times New Roman"/>
                          <a:cs typeface="Times New Roman"/>
                        </a:rPr>
                        <a:t> </a:t>
                      </a:r>
                      <a:r>
                        <a:rPr sz="1050" b="1" dirty="0">
                          <a:solidFill>
                            <a:srgbClr val="323232"/>
                          </a:solidFill>
                          <a:latin typeface="Arial"/>
                          <a:cs typeface="Arial"/>
                        </a:rPr>
                        <a:t>(Floor</a:t>
                      </a:r>
                      <a:r>
                        <a:rPr sz="1050" dirty="0">
                          <a:solidFill>
                            <a:srgbClr val="323232"/>
                          </a:solidFill>
                          <a:latin typeface="Times New Roman"/>
                          <a:cs typeface="Times New Roman"/>
                        </a:rPr>
                        <a:t> </a:t>
                      </a:r>
                      <a:r>
                        <a:rPr sz="1050" b="1" spc="-10" dirty="0">
                          <a:solidFill>
                            <a:srgbClr val="323232"/>
                          </a:solidFill>
                          <a:latin typeface="Arial"/>
                          <a:cs typeface="Arial"/>
                        </a:rPr>
                        <a:t>division)</a:t>
                      </a:r>
                      <a:endParaRPr sz="1050">
                        <a:latin typeface="Arial"/>
                        <a:cs typeface="Arial"/>
                      </a:endParaRPr>
                    </a:p>
                  </a:txBody>
                  <a:tcPr marL="0" marR="0" marT="1714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c>
                  <a:txBody>
                    <a:bodyPr/>
                    <a:lstStyle/>
                    <a:p>
                      <a:pPr marL="27305">
                        <a:lnSpc>
                          <a:spcPct val="100000"/>
                        </a:lnSpc>
                        <a:spcBef>
                          <a:spcPts val="135"/>
                        </a:spcBef>
                      </a:pPr>
                      <a:r>
                        <a:rPr sz="1050" dirty="0">
                          <a:solidFill>
                            <a:srgbClr val="323232"/>
                          </a:solidFill>
                          <a:latin typeface="Microsoft Sans Serif"/>
                          <a:cs typeface="Microsoft Sans Serif"/>
                        </a:rPr>
                        <a:t>It</a:t>
                      </a:r>
                      <a:r>
                        <a:rPr sz="1050" dirty="0">
                          <a:solidFill>
                            <a:srgbClr val="323232"/>
                          </a:solidFill>
                          <a:latin typeface="Times New Roman"/>
                          <a:cs typeface="Times New Roman"/>
                        </a:rPr>
                        <a:t> </a:t>
                      </a:r>
                      <a:r>
                        <a:rPr sz="1050" dirty="0">
                          <a:solidFill>
                            <a:srgbClr val="323232"/>
                          </a:solidFill>
                          <a:latin typeface="Microsoft Sans Serif"/>
                          <a:cs typeface="Microsoft Sans Serif"/>
                        </a:rPr>
                        <a:t>provides</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the</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quotient's</a:t>
                      </a:r>
                      <a:r>
                        <a:rPr sz="1050" dirty="0">
                          <a:solidFill>
                            <a:srgbClr val="323232"/>
                          </a:solidFill>
                          <a:latin typeface="Times New Roman"/>
                          <a:cs typeface="Times New Roman"/>
                        </a:rPr>
                        <a:t> </a:t>
                      </a:r>
                      <a:r>
                        <a:rPr sz="1050" dirty="0">
                          <a:solidFill>
                            <a:srgbClr val="323232"/>
                          </a:solidFill>
                          <a:latin typeface="Microsoft Sans Serif"/>
                          <a:cs typeface="Microsoft Sans Serif"/>
                        </a:rPr>
                        <a:t>floor</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value,</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which</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is</a:t>
                      </a:r>
                      <a:r>
                        <a:rPr sz="1050" spc="-10" dirty="0">
                          <a:solidFill>
                            <a:srgbClr val="323232"/>
                          </a:solidFill>
                          <a:latin typeface="Times New Roman"/>
                          <a:cs typeface="Times New Roman"/>
                        </a:rPr>
                        <a:t> </a:t>
                      </a:r>
                      <a:r>
                        <a:rPr sz="1050" dirty="0">
                          <a:solidFill>
                            <a:srgbClr val="323232"/>
                          </a:solidFill>
                          <a:latin typeface="Microsoft Sans Serif"/>
                          <a:cs typeface="Microsoft Sans Serif"/>
                        </a:rPr>
                        <a:t>obtained</a:t>
                      </a:r>
                      <a:r>
                        <a:rPr sz="1050" spc="10" dirty="0">
                          <a:solidFill>
                            <a:srgbClr val="323232"/>
                          </a:solidFill>
                          <a:latin typeface="Times New Roman"/>
                          <a:cs typeface="Times New Roman"/>
                        </a:rPr>
                        <a:t> </a:t>
                      </a:r>
                      <a:r>
                        <a:rPr sz="1050" dirty="0">
                          <a:solidFill>
                            <a:srgbClr val="323232"/>
                          </a:solidFill>
                          <a:latin typeface="Microsoft Sans Serif"/>
                          <a:cs typeface="Microsoft Sans Serif"/>
                        </a:rPr>
                        <a:t>by</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dividing</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the</a:t>
                      </a:r>
                      <a:r>
                        <a:rPr sz="1050" spc="5" dirty="0">
                          <a:solidFill>
                            <a:srgbClr val="323232"/>
                          </a:solidFill>
                          <a:latin typeface="Times New Roman"/>
                          <a:cs typeface="Times New Roman"/>
                        </a:rPr>
                        <a:t> </a:t>
                      </a:r>
                      <a:r>
                        <a:rPr sz="1050" dirty="0">
                          <a:solidFill>
                            <a:srgbClr val="323232"/>
                          </a:solidFill>
                          <a:latin typeface="Microsoft Sans Serif"/>
                          <a:cs typeface="Microsoft Sans Serif"/>
                        </a:rPr>
                        <a:t>two</a:t>
                      </a:r>
                      <a:r>
                        <a:rPr sz="1050" spc="20" dirty="0">
                          <a:solidFill>
                            <a:srgbClr val="323232"/>
                          </a:solidFill>
                          <a:latin typeface="Times New Roman"/>
                          <a:cs typeface="Times New Roman"/>
                        </a:rPr>
                        <a:t> </a:t>
                      </a:r>
                      <a:r>
                        <a:rPr sz="1050" spc="-10" dirty="0">
                          <a:solidFill>
                            <a:srgbClr val="323232"/>
                          </a:solidFill>
                          <a:latin typeface="Microsoft Sans Serif"/>
                          <a:cs typeface="Microsoft Sans Serif"/>
                        </a:rPr>
                        <a:t>operands.</a:t>
                      </a:r>
                      <a:endParaRPr sz="1050">
                        <a:latin typeface="Microsoft Sans Serif"/>
                        <a:cs typeface="Microsoft Sans Serif"/>
                      </a:endParaRPr>
                    </a:p>
                  </a:txBody>
                  <a:tcPr marL="0" marR="0" marT="17145" marB="0">
                    <a:lnL w="9525">
                      <a:solidFill>
                        <a:srgbClr val="C6CCBD"/>
                      </a:solidFill>
                      <a:prstDash val="solid"/>
                    </a:lnL>
                    <a:lnR w="9525">
                      <a:solidFill>
                        <a:srgbClr val="C6CCBD"/>
                      </a:solidFill>
                      <a:prstDash val="solid"/>
                    </a:lnR>
                    <a:lnT w="9525">
                      <a:solidFill>
                        <a:srgbClr val="C6CCBD"/>
                      </a:solidFill>
                      <a:prstDash val="solid"/>
                    </a:lnT>
                    <a:lnB w="9525">
                      <a:solidFill>
                        <a:srgbClr val="C6CCBD"/>
                      </a:solidFill>
                      <a:prstDash val="solid"/>
                    </a:lnB>
                  </a:tcPr>
                </a:tc>
              </a:tr>
            </a:tbl>
          </a:graphicData>
        </a:graphic>
      </p:graphicFrame>
      <p:sp>
        <p:nvSpPr>
          <p:cNvPr id="11" name="object 11"/>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60274" rIns="0" bIns="0" rtlCol="0">
            <a:spAutoFit/>
          </a:bodyPr>
          <a:lstStyle/>
          <a:p>
            <a:pPr marL="12700">
              <a:lnSpc>
                <a:spcPct val="100000"/>
              </a:lnSpc>
              <a:spcBef>
                <a:spcPts val="100"/>
              </a:spcBef>
            </a:pPr>
            <a:r>
              <a:rPr sz="2700" cap="small" spc="290" dirty="0">
                <a:solidFill>
                  <a:srgbClr val="FF0000"/>
                </a:solidFill>
                <a:latin typeface="Cambria"/>
                <a:cs typeface="Cambria"/>
              </a:rPr>
              <a:t>Python</a:t>
            </a:r>
            <a:r>
              <a:rPr sz="2150" b="0" spc="235" dirty="0">
                <a:solidFill>
                  <a:srgbClr val="FF0000"/>
                </a:solidFill>
                <a:latin typeface="Times New Roman"/>
                <a:cs typeface="Times New Roman"/>
              </a:rPr>
              <a:t> </a:t>
            </a:r>
            <a:r>
              <a:rPr sz="2700" cap="small" spc="315" dirty="0">
                <a:solidFill>
                  <a:srgbClr val="FF0000"/>
                </a:solidFill>
                <a:latin typeface="Cambria"/>
                <a:cs typeface="Cambria"/>
              </a:rPr>
              <a:t>Comparison</a:t>
            </a:r>
            <a:r>
              <a:rPr sz="2150" b="0" spc="240" dirty="0">
                <a:solidFill>
                  <a:srgbClr val="FF0000"/>
                </a:solidFill>
                <a:latin typeface="Times New Roman"/>
                <a:cs typeface="Times New Roman"/>
              </a:rPr>
              <a:t> </a:t>
            </a:r>
            <a:r>
              <a:rPr sz="2700" cap="small" spc="275" dirty="0">
                <a:solidFill>
                  <a:srgbClr val="FF0000"/>
                </a:solidFill>
                <a:latin typeface="Cambria"/>
                <a:cs typeface="Cambria"/>
              </a:rPr>
              <a:t>Operators</a:t>
            </a:r>
            <a:endParaRPr sz="2700">
              <a:latin typeface="Cambria"/>
              <a:cs typeface="Cambria"/>
            </a:endParaRPr>
          </a:p>
        </p:txBody>
      </p:sp>
      <p:sp>
        <p:nvSpPr>
          <p:cNvPr id="9" name="object 9"/>
          <p:cNvSpPr txBox="1"/>
          <p:nvPr/>
        </p:nvSpPr>
        <p:spPr>
          <a:xfrm>
            <a:off x="535940" y="790697"/>
            <a:ext cx="7981315" cy="1854835"/>
          </a:xfrm>
          <a:prstGeom prst="rect">
            <a:avLst/>
          </a:prstGeom>
        </p:spPr>
        <p:txBody>
          <a:bodyPr vert="horz" wrap="square" lIns="0" tIns="12700" rIns="0" bIns="0" rtlCol="0">
            <a:spAutoFit/>
          </a:bodyPr>
          <a:lstStyle/>
          <a:p>
            <a:pPr marL="287020" marR="5080" indent="-274955">
              <a:lnSpc>
                <a:spcPct val="100000"/>
              </a:lnSpc>
              <a:spcBef>
                <a:spcPts val="100"/>
              </a:spcBef>
              <a:buClr>
                <a:srgbClr val="FE8537"/>
              </a:buClr>
              <a:buSzPct val="68750"/>
              <a:buFont typeface="Wingdings"/>
              <a:buChar char=""/>
              <a:tabLst>
                <a:tab pos="287020" algn="l"/>
              </a:tabLst>
            </a:pPr>
            <a:r>
              <a:rPr sz="2400" spc="95" dirty="0">
                <a:latin typeface="Cambria"/>
                <a:cs typeface="Cambria"/>
              </a:rPr>
              <a:t>Python</a:t>
            </a:r>
            <a:r>
              <a:rPr sz="2400" spc="185" dirty="0">
                <a:latin typeface="Times New Roman"/>
                <a:cs typeface="Times New Roman"/>
              </a:rPr>
              <a:t> </a:t>
            </a:r>
            <a:r>
              <a:rPr sz="2400" spc="50" dirty="0">
                <a:latin typeface="Cambria"/>
                <a:cs typeface="Cambria"/>
              </a:rPr>
              <a:t>comparison</a:t>
            </a:r>
            <a:r>
              <a:rPr sz="2400" spc="155" dirty="0">
                <a:latin typeface="Times New Roman"/>
                <a:cs typeface="Times New Roman"/>
              </a:rPr>
              <a:t> </a:t>
            </a:r>
            <a:r>
              <a:rPr sz="2400" dirty="0">
                <a:latin typeface="Cambria"/>
                <a:cs typeface="Cambria"/>
              </a:rPr>
              <a:t>operators</a:t>
            </a:r>
            <a:r>
              <a:rPr sz="2400" spc="165" dirty="0">
                <a:latin typeface="Times New Roman"/>
                <a:cs typeface="Times New Roman"/>
              </a:rPr>
              <a:t> </a:t>
            </a:r>
            <a:r>
              <a:rPr sz="2400" dirty="0">
                <a:latin typeface="Cambria"/>
                <a:cs typeface="Cambria"/>
              </a:rPr>
              <a:t>compare</a:t>
            </a:r>
            <a:r>
              <a:rPr sz="2400" spc="185" dirty="0">
                <a:latin typeface="Times New Roman"/>
                <a:cs typeface="Times New Roman"/>
              </a:rPr>
              <a:t> </a:t>
            </a:r>
            <a:r>
              <a:rPr sz="2400" spc="85" dirty="0">
                <a:latin typeface="Cambria"/>
                <a:cs typeface="Cambria"/>
              </a:rPr>
              <a:t>the</a:t>
            </a:r>
            <a:r>
              <a:rPr sz="2400" spc="175" dirty="0">
                <a:latin typeface="Times New Roman"/>
                <a:cs typeface="Times New Roman"/>
              </a:rPr>
              <a:t> </a:t>
            </a:r>
            <a:r>
              <a:rPr sz="2400" spc="85" dirty="0">
                <a:latin typeface="Cambria"/>
                <a:cs typeface="Cambria"/>
              </a:rPr>
              <a:t>values</a:t>
            </a:r>
            <a:r>
              <a:rPr sz="2400" spc="185" dirty="0">
                <a:latin typeface="Times New Roman"/>
                <a:cs typeface="Times New Roman"/>
              </a:rPr>
              <a:t> </a:t>
            </a:r>
            <a:r>
              <a:rPr sz="2400" spc="-25" dirty="0">
                <a:latin typeface="Cambria"/>
                <a:cs typeface="Cambria"/>
              </a:rPr>
              <a:t>on</a:t>
            </a:r>
            <a:r>
              <a:rPr sz="2400" spc="-25" dirty="0">
                <a:latin typeface="Times New Roman"/>
                <a:cs typeface="Times New Roman"/>
              </a:rPr>
              <a:t> </a:t>
            </a:r>
            <a:r>
              <a:rPr sz="2400" spc="70" dirty="0">
                <a:latin typeface="Cambria"/>
                <a:cs typeface="Cambria"/>
              </a:rPr>
              <a:t>either</a:t>
            </a:r>
            <a:r>
              <a:rPr sz="2400" spc="75" dirty="0">
                <a:latin typeface="Times New Roman"/>
                <a:cs typeface="Times New Roman"/>
              </a:rPr>
              <a:t> </a:t>
            </a:r>
            <a:r>
              <a:rPr sz="2400" spc="50" dirty="0">
                <a:latin typeface="Cambria"/>
                <a:cs typeface="Cambria"/>
              </a:rPr>
              <a:t>sides</a:t>
            </a:r>
            <a:r>
              <a:rPr sz="2400" spc="80" dirty="0">
                <a:latin typeface="Times New Roman"/>
                <a:cs typeface="Times New Roman"/>
              </a:rPr>
              <a:t> </a:t>
            </a:r>
            <a:r>
              <a:rPr sz="2400" dirty="0">
                <a:latin typeface="Cambria"/>
                <a:cs typeface="Cambria"/>
              </a:rPr>
              <a:t>of</a:t>
            </a:r>
            <a:r>
              <a:rPr sz="2400" spc="100" dirty="0">
                <a:latin typeface="Times New Roman"/>
                <a:cs typeface="Times New Roman"/>
              </a:rPr>
              <a:t> </a:t>
            </a:r>
            <a:r>
              <a:rPr sz="2400" spc="85" dirty="0">
                <a:latin typeface="Cambria"/>
                <a:cs typeface="Cambria"/>
              </a:rPr>
              <a:t>them</a:t>
            </a:r>
            <a:r>
              <a:rPr sz="2400" spc="95" dirty="0">
                <a:latin typeface="Times New Roman"/>
                <a:cs typeface="Times New Roman"/>
              </a:rPr>
              <a:t> </a:t>
            </a:r>
            <a:r>
              <a:rPr sz="2400" spc="100" dirty="0">
                <a:latin typeface="Cambria"/>
                <a:cs typeface="Cambria"/>
              </a:rPr>
              <a:t>and</a:t>
            </a:r>
            <a:r>
              <a:rPr sz="2400" spc="95" dirty="0">
                <a:latin typeface="Times New Roman"/>
                <a:cs typeface="Times New Roman"/>
              </a:rPr>
              <a:t> </a:t>
            </a:r>
            <a:r>
              <a:rPr sz="2400" dirty="0">
                <a:latin typeface="Cambria"/>
                <a:cs typeface="Cambria"/>
              </a:rPr>
              <a:t>decide</a:t>
            </a:r>
            <a:r>
              <a:rPr sz="2400" spc="80" dirty="0">
                <a:latin typeface="Times New Roman"/>
                <a:cs typeface="Times New Roman"/>
              </a:rPr>
              <a:t> </a:t>
            </a:r>
            <a:r>
              <a:rPr sz="2400" spc="85" dirty="0">
                <a:latin typeface="Cambria"/>
                <a:cs typeface="Cambria"/>
              </a:rPr>
              <a:t>the</a:t>
            </a:r>
            <a:r>
              <a:rPr sz="2400" spc="90" dirty="0">
                <a:latin typeface="Times New Roman"/>
                <a:cs typeface="Times New Roman"/>
              </a:rPr>
              <a:t> </a:t>
            </a:r>
            <a:r>
              <a:rPr sz="2400" spc="70" dirty="0">
                <a:latin typeface="Cambria"/>
                <a:cs typeface="Cambria"/>
              </a:rPr>
              <a:t>relation</a:t>
            </a:r>
            <a:r>
              <a:rPr sz="2400" spc="75" dirty="0">
                <a:latin typeface="Times New Roman"/>
                <a:cs typeface="Times New Roman"/>
              </a:rPr>
              <a:t> </a:t>
            </a:r>
            <a:r>
              <a:rPr sz="2400" spc="65" dirty="0">
                <a:latin typeface="Cambria"/>
                <a:cs typeface="Cambria"/>
              </a:rPr>
              <a:t>among</a:t>
            </a:r>
            <a:r>
              <a:rPr sz="2400" spc="65" dirty="0">
                <a:latin typeface="Times New Roman"/>
                <a:cs typeface="Times New Roman"/>
              </a:rPr>
              <a:t> </a:t>
            </a:r>
            <a:r>
              <a:rPr sz="2400" spc="114" dirty="0">
                <a:latin typeface="Cambria"/>
                <a:cs typeface="Cambria"/>
              </a:rPr>
              <a:t>them.</a:t>
            </a:r>
            <a:r>
              <a:rPr sz="2400" spc="80" dirty="0">
                <a:latin typeface="Times New Roman"/>
                <a:cs typeface="Times New Roman"/>
              </a:rPr>
              <a:t> </a:t>
            </a:r>
            <a:r>
              <a:rPr sz="2400" spc="90" dirty="0">
                <a:latin typeface="Cambria"/>
                <a:cs typeface="Cambria"/>
              </a:rPr>
              <a:t>They</a:t>
            </a:r>
            <a:r>
              <a:rPr sz="2400" spc="70" dirty="0">
                <a:latin typeface="Times New Roman"/>
                <a:cs typeface="Times New Roman"/>
              </a:rPr>
              <a:t> </a:t>
            </a:r>
            <a:r>
              <a:rPr sz="2400" spc="75" dirty="0">
                <a:latin typeface="Cambria"/>
                <a:cs typeface="Cambria"/>
              </a:rPr>
              <a:t>are</a:t>
            </a:r>
            <a:r>
              <a:rPr sz="2400" spc="80" dirty="0">
                <a:latin typeface="Times New Roman"/>
                <a:cs typeface="Times New Roman"/>
              </a:rPr>
              <a:t> </a:t>
            </a:r>
            <a:r>
              <a:rPr sz="2400" spc="55" dirty="0">
                <a:latin typeface="Cambria"/>
                <a:cs typeface="Cambria"/>
              </a:rPr>
              <a:t>also</a:t>
            </a:r>
            <a:r>
              <a:rPr sz="2400" spc="80" dirty="0">
                <a:latin typeface="Times New Roman"/>
                <a:cs typeface="Times New Roman"/>
              </a:rPr>
              <a:t> </a:t>
            </a:r>
            <a:r>
              <a:rPr sz="2400" spc="65" dirty="0">
                <a:latin typeface="Cambria"/>
                <a:cs typeface="Cambria"/>
              </a:rPr>
              <a:t>called</a:t>
            </a:r>
            <a:r>
              <a:rPr sz="2400" spc="60" dirty="0">
                <a:latin typeface="Times New Roman"/>
                <a:cs typeface="Times New Roman"/>
              </a:rPr>
              <a:t> </a:t>
            </a:r>
            <a:r>
              <a:rPr sz="2400" spc="85" dirty="0">
                <a:latin typeface="Cambria"/>
                <a:cs typeface="Cambria"/>
              </a:rPr>
              <a:t>relational</a:t>
            </a:r>
            <a:r>
              <a:rPr sz="2400" spc="55" dirty="0">
                <a:latin typeface="Times New Roman"/>
                <a:cs typeface="Times New Roman"/>
              </a:rPr>
              <a:t> </a:t>
            </a:r>
            <a:r>
              <a:rPr sz="2400" spc="50" dirty="0">
                <a:latin typeface="Cambria"/>
                <a:cs typeface="Cambria"/>
              </a:rPr>
              <a:t>operators.</a:t>
            </a:r>
            <a:r>
              <a:rPr sz="2400" spc="70" dirty="0">
                <a:latin typeface="Times New Roman"/>
                <a:cs typeface="Times New Roman"/>
              </a:rPr>
              <a:t> </a:t>
            </a:r>
            <a:r>
              <a:rPr sz="2400" spc="75" dirty="0">
                <a:latin typeface="Cambria"/>
                <a:cs typeface="Cambria"/>
              </a:rPr>
              <a:t>These</a:t>
            </a:r>
            <a:r>
              <a:rPr sz="2400" spc="75" dirty="0">
                <a:latin typeface="Times New Roman"/>
                <a:cs typeface="Times New Roman"/>
              </a:rPr>
              <a:t> </a:t>
            </a:r>
            <a:r>
              <a:rPr sz="2400" dirty="0">
                <a:latin typeface="Cambria"/>
                <a:cs typeface="Cambria"/>
              </a:rPr>
              <a:t>operators</a:t>
            </a:r>
            <a:r>
              <a:rPr sz="2400" spc="105" dirty="0">
                <a:latin typeface="Times New Roman"/>
                <a:cs typeface="Times New Roman"/>
              </a:rPr>
              <a:t> </a:t>
            </a:r>
            <a:r>
              <a:rPr sz="2400" spc="75" dirty="0">
                <a:latin typeface="Cambria"/>
                <a:cs typeface="Cambria"/>
              </a:rPr>
              <a:t>are</a:t>
            </a:r>
            <a:r>
              <a:rPr sz="2400" spc="120" dirty="0">
                <a:latin typeface="Times New Roman"/>
                <a:cs typeface="Times New Roman"/>
              </a:rPr>
              <a:t> </a:t>
            </a:r>
            <a:r>
              <a:rPr sz="2400" spc="100" dirty="0">
                <a:latin typeface="Cambria"/>
                <a:cs typeface="Cambria"/>
              </a:rPr>
              <a:t>equal,</a:t>
            </a:r>
            <a:r>
              <a:rPr sz="2400" spc="125" dirty="0">
                <a:latin typeface="Times New Roman"/>
                <a:cs typeface="Times New Roman"/>
              </a:rPr>
              <a:t> </a:t>
            </a:r>
            <a:r>
              <a:rPr sz="2400" spc="50" dirty="0">
                <a:latin typeface="Cambria"/>
                <a:cs typeface="Cambria"/>
              </a:rPr>
              <a:t>not</a:t>
            </a:r>
            <a:r>
              <a:rPr sz="2400" spc="114" dirty="0">
                <a:latin typeface="Times New Roman"/>
                <a:cs typeface="Times New Roman"/>
              </a:rPr>
              <a:t> </a:t>
            </a:r>
            <a:r>
              <a:rPr sz="2400" spc="100" dirty="0">
                <a:latin typeface="Cambria"/>
                <a:cs typeface="Cambria"/>
              </a:rPr>
              <a:t>equal,</a:t>
            </a:r>
            <a:r>
              <a:rPr sz="2400" spc="125" dirty="0">
                <a:latin typeface="Times New Roman"/>
                <a:cs typeface="Times New Roman"/>
              </a:rPr>
              <a:t> </a:t>
            </a:r>
            <a:r>
              <a:rPr sz="2400" spc="75" dirty="0">
                <a:latin typeface="Cambria"/>
                <a:cs typeface="Cambria"/>
              </a:rPr>
              <a:t>greater</a:t>
            </a:r>
            <a:r>
              <a:rPr sz="2400" spc="130" dirty="0">
                <a:latin typeface="Times New Roman"/>
                <a:cs typeface="Times New Roman"/>
              </a:rPr>
              <a:t> </a:t>
            </a:r>
            <a:r>
              <a:rPr sz="2400" spc="135" dirty="0">
                <a:latin typeface="Cambria"/>
                <a:cs typeface="Cambria"/>
              </a:rPr>
              <a:t>than,</a:t>
            </a:r>
            <a:r>
              <a:rPr sz="2400" spc="130" dirty="0">
                <a:latin typeface="Times New Roman"/>
                <a:cs typeface="Times New Roman"/>
              </a:rPr>
              <a:t> </a:t>
            </a:r>
            <a:r>
              <a:rPr sz="2400" spc="65" dirty="0">
                <a:latin typeface="Cambria"/>
                <a:cs typeface="Cambria"/>
              </a:rPr>
              <a:t>less</a:t>
            </a:r>
            <a:r>
              <a:rPr sz="2400" spc="105" dirty="0">
                <a:latin typeface="Times New Roman"/>
                <a:cs typeface="Times New Roman"/>
              </a:rPr>
              <a:t> </a:t>
            </a:r>
            <a:r>
              <a:rPr sz="2400" spc="125" dirty="0">
                <a:latin typeface="Cambria"/>
                <a:cs typeface="Cambria"/>
              </a:rPr>
              <a:t>than,</a:t>
            </a:r>
            <a:r>
              <a:rPr sz="2400" spc="125" dirty="0">
                <a:latin typeface="Times New Roman"/>
                <a:cs typeface="Times New Roman"/>
              </a:rPr>
              <a:t> </a:t>
            </a:r>
            <a:r>
              <a:rPr sz="2400" spc="75" dirty="0">
                <a:latin typeface="Cambria"/>
                <a:cs typeface="Cambria"/>
              </a:rPr>
              <a:t>greater</a:t>
            </a:r>
            <a:r>
              <a:rPr sz="2400" spc="65" dirty="0">
                <a:latin typeface="Times New Roman"/>
                <a:cs typeface="Times New Roman"/>
              </a:rPr>
              <a:t> </a:t>
            </a:r>
            <a:r>
              <a:rPr sz="2400" spc="125" dirty="0">
                <a:latin typeface="Cambria"/>
                <a:cs typeface="Cambria"/>
              </a:rPr>
              <a:t>than</a:t>
            </a:r>
            <a:r>
              <a:rPr sz="2400" spc="75" dirty="0">
                <a:latin typeface="Times New Roman"/>
                <a:cs typeface="Times New Roman"/>
              </a:rPr>
              <a:t> </a:t>
            </a:r>
            <a:r>
              <a:rPr sz="2400" dirty="0">
                <a:latin typeface="Cambria"/>
                <a:cs typeface="Cambria"/>
              </a:rPr>
              <a:t>or</a:t>
            </a:r>
            <a:r>
              <a:rPr sz="2400" spc="60" dirty="0">
                <a:latin typeface="Times New Roman"/>
                <a:cs typeface="Times New Roman"/>
              </a:rPr>
              <a:t> </a:t>
            </a:r>
            <a:r>
              <a:rPr sz="2400" spc="75" dirty="0">
                <a:latin typeface="Cambria"/>
                <a:cs typeface="Cambria"/>
              </a:rPr>
              <a:t>equal</a:t>
            </a:r>
            <a:r>
              <a:rPr sz="2400" spc="75" dirty="0">
                <a:latin typeface="Times New Roman"/>
                <a:cs typeface="Times New Roman"/>
              </a:rPr>
              <a:t> </a:t>
            </a:r>
            <a:r>
              <a:rPr sz="2400" dirty="0">
                <a:latin typeface="Cambria"/>
                <a:cs typeface="Cambria"/>
              </a:rPr>
              <a:t>to</a:t>
            </a:r>
            <a:r>
              <a:rPr sz="2400" spc="70" dirty="0">
                <a:latin typeface="Times New Roman"/>
                <a:cs typeface="Times New Roman"/>
              </a:rPr>
              <a:t> </a:t>
            </a:r>
            <a:r>
              <a:rPr sz="2400" spc="95" dirty="0">
                <a:latin typeface="Cambria"/>
                <a:cs typeface="Cambria"/>
              </a:rPr>
              <a:t>and</a:t>
            </a:r>
            <a:r>
              <a:rPr sz="2400" spc="65" dirty="0">
                <a:latin typeface="Times New Roman"/>
                <a:cs typeface="Times New Roman"/>
              </a:rPr>
              <a:t> </a:t>
            </a:r>
            <a:r>
              <a:rPr sz="2400" spc="65" dirty="0">
                <a:latin typeface="Cambria"/>
                <a:cs typeface="Cambria"/>
              </a:rPr>
              <a:t>less</a:t>
            </a:r>
            <a:r>
              <a:rPr sz="2400" spc="80" dirty="0">
                <a:latin typeface="Times New Roman"/>
                <a:cs typeface="Times New Roman"/>
              </a:rPr>
              <a:t> </a:t>
            </a:r>
            <a:r>
              <a:rPr sz="2400" spc="130" dirty="0">
                <a:latin typeface="Cambria"/>
                <a:cs typeface="Cambria"/>
              </a:rPr>
              <a:t>than</a:t>
            </a:r>
            <a:r>
              <a:rPr sz="2400" spc="65" dirty="0">
                <a:latin typeface="Times New Roman"/>
                <a:cs typeface="Times New Roman"/>
              </a:rPr>
              <a:t> </a:t>
            </a:r>
            <a:r>
              <a:rPr sz="2400" dirty="0">
                <a:latin typeface="Cambria"/>
                <a:cs typeface="Cambria"/>
              </a:rPr>
              <a:t>or</a:t>
            </a:r>
            <a:r>
              <a:rPr sz="2400" spc="70" dirty="0">
                <a:latin typeface="Times New Roman"/>
                <a:cs typeface="Times New Roman"/>
              </a:rPr>
              <a:t> </a:t>
            </a:r>
            <a:r>
              <a:rPr sz="2400" spc="75" dirty="0">
                <a:latin typeface="Cambria"/>
                <a:cs typeface="Cambria"/>
              </a:rPr>
              <a:t>equal</a:t>
            </a:r>
            <a:r>
              <a:rPr sz="2400" spc="65" dirty="0">
                <a:latin typeface="Times New Roman"/>
                <a:cs typeface="Times New Roman"/>
              </a:rPr>
              <a:t> </a:t>
            </a:r>
            <a:r>
              <a:rPr sz="2400" spc="40" dirty="0">
                <a:latin typeface="Cambria"/>
                <a:cs typeface="Cambria"/>
              </a:rPr>
              <a:t>to.</a:t>
            </a:r>
            <a:endParaRPr sz="2400">
              <a:latin typeface="Cambria"/>
              <a:cs typeface="Cambria"/>
            </a:endParaRPr>
          </a:p>
        </p:txBody>
      </p:sp>
      <p:graphicFrame>
        <p:nvGraphicFramePr>
          <p:cNvPr id="10" name="object 10"/>
          <p:cNvGraphicFramePr>
            <a:graphicFrameLocks noGrp="1"/>
          </p:cNvGraphicFramePr>
          <p:nvPr/>
        </p:nvGraphicFramePr>
        <p:xfrm>
          <a:off x="986789" y="2891790"/>
          <a:ext cx="7162799" cy="3302635"/>
        </p:xfrm>
        <a:graphic>
          <a:graphicData uri="http://schemas.openxmlformats.org/drawingml/2006/table">
            <a:tbl>
              <a:tblPr firstRow="1" bandRow="1">
                <a:tableStyleId>{2D5ABB26-0587-4C30-8999-92F81FD0307C}</a:tableStyleId>
              </a:tblPr>
              <a:tblGrid>
                <a:gridCol w="1430655"/>
                <a:gridCol w="3219449"/>
                <a:gridCol w="2512695"/>
              </a:tblGrid>
              <a:tr h="471805">
                <a:tc>
                  <a:txBody>
                    <a:bodyPr/>
                    <a:lstStyle/>
                    <a:p>
                      <a:pPr marL="236220">
                        <a:lnSpc>
                          <a:spcPct val="100000"/>
                        </a:lnSpc>
                        <a:spcBef>
                          <a:spcPts val="459"/>
                        </a:spcBef>
                      </a:pPr>
                      <a:r>
                        <a:rPr sz="1800" spc="50" dirty="0">
                          <a:latin typeface="Cambria"/>
                          <a:cs typeface="Cambria"/>
                        </a:rPr>
                        <a:t>Operator</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EEEEE"/>
                    </a:solidFill>
                  </a:tcPr>
                </a:tc>
                <a:tc>
                  <a:txBody>
                    <a:bodyPr/>
                    <a:lstStyle/>
                    <a:p>
                      <a:pPr marL="3175" algn="ctr">
                        <a:lnSpc>
                          <a:spcPct val="100000"/>
                        </a:lnSpc>
                        <a:spcBef>
                          <a:spcPts val="459"/>
                        </a:spcBef>
                      </a:pPr>
                      <a:r>
                        <a:rPr sz="1800" spc="95" dirty="0">
                          <a:latin typeface="Cambria"/>
                          <a:cs typeface="Cambria"/>
                        </a:rPr>
                        <a:t>Name</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EEEEE"/>
                    </a:solidFill>
                  </a:tcPr>
                </a:tc>
                <a:tc>
                  <a:txBody>
                    <a:bodyPr/>
                    <a:lstStyle/>
                    <a:p>
                      <a:pPr marL="789305">
                        <a:lnSpc>
                          <a:spcPct val="100000"/>
                        </a:lnSpc>
                        <a:spcBef>
                          <a:spcPts val="459"/>
                        </a:spcBef>
                      </a:pPr>
                      <a:r>
                        <a:rPr sz="1800" spc="80" dirty="0">
                          <a:latin typeface="Cambria"/>
                          <a:cs typeface="Cambria"/>
                        </a:rPr>
                        <a:t>Example</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EEEEE"/>
                    </a:solidFill>
                  </a:tcPr>
                </a:tc>
              </a:tr>
              <a:tr h="471805">
                <a:tc>
                  <a:txBody>
                    <a:bodyPr/>
                    <a:lstStyle/>
                    <a:p>
                      <a:pPr marL="60960">
                        <a:lnSpc>
                          <a:spcPct val="100000"/>
                        </a:lnSpc>
                        <a:spcBef>
                          <a:spcPts val="459"/>
                        </a:spcBef>
                      </a:pPr>
                      <a:r>
                        <a:rPr sz="1800" spc="65" dirty="0">
                          <a:latin typeface="Cambria"/>
                          <a:cs typeface="Cambria"/>
                        </a:rPr>
                        <a:t>==</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0960">
                        <a:lnSpc>
                          <a:spcPct val="100000"/>
                        </a:lnSpc>
                        <a:spcBef>
                          <a:spcPts val="459"/>
                        </a:spcBef>
                      </a:pPr>
                      <a:r>
                        <a:rPr sz="1800" spc="95" dirty="0">
                          <a:latin typeface="Cambria"/>
                          <a:cs typeface="Cambria"/>
                        </a:rPr>
                        <a:t>Equal</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1594">
                        <a:lnSpc>
                          <a:spcPct val="100000"/>
                        </a:lnSpc>
                        <a:spcBef>
                          <a:spcPts val="459"/>
                        </a:spcBef>
                      </a:pPr>
                      <a:r>
                        <a:rPr sz="1800" dirty="0">
                          <a:latin typeface="Cambria"/>
                          <a:cs typeface="Cambria"/>
                        </a:rPr>
                        <a:t>4</a:t>
                      </a:r>
                      <a:r>
                        <a:rPr sz="1800" spc="75" dirty="0">
                          <a:latin typeface="Times New Roman"/>
                          <a:cs typeface="Times New Roman"/>
                        </a:rPr>
                        <a:t> </a:t>
                      </a:r>
                      <a:r>
                        <a:rPr sz="1800" spc="90" dirty="0">
                          <a:latin typeface="Cambria"/>
                          <a:cs typeface="Cambria"/>
                        </a:rPr>
                        <a:t>==</a:t>
                      </a:r>
                      <a:r>
                        <a:rPr sz="1800" spc="65" dirty="0">
                          <a:latin typeface="Times New Roman"/>
                          <a:cs typeface="Times New Roman"/>
                        </a:rPr>
                        <a:t> </a:t>
                      </a:r>
                      <a:r>
                        <a:rPr sz="1800" dirty="0">
                          <a:latin typeface="Cambria"/>
                          <a:cs typeface="Cambria"/>
                        </a:rPr>
                        <a:t>5</a:t>
                      </a:r>
                      <a:r>
                        <a:rPr sz="1800" spc="75" dirty="0">
                          <a:latin typeface="Times New Roman"/>
                          <a:cs typeface="Times New Roman"/>
                        </a:rPr>
                        <a:t> </a:t>
                      </a:r>
                      <a:r>
                        <a:rPr sz="1800" spc="55" dirty="0">
                          <a:latin typeface="Cambria"/>
                          <a:cs typeface="Cambria"/>
                        </a:rPr>
                        <a:t>is</a:t>
                      </a:r>
                      <a:r>
                        <a:rPr sz="1800" spc="65" dirty="0">
                          <a:latin typeface="Times New Roman"/>
                          <a:cs typeface="Times New Roman"/>
                        </a:rPr>
                        <a:t> </a:t>
                      </a:r>
                      <a:r>
                        <a:rPr sz="1800" dirty="0">
                          <a:latin typeface="Cambria"/>
                          <a:cs typeface="Cambria"/>
                        </a:rPr>
                        <a:t>not</a:t>
                      </a:r>
                      <a:r>
                        <a:rPr sz="1800" spc="75" dirty="0">
                          <a:latin typeface="Times New Roman"/>
                          <a:cs typeface="Times New Roman"/>
                        </a:rPr>
                        <a:t> </a:t>
                      </a:r>
                      <a:r>
                        <a:rPr sz="1800" spc="60" dirty="0">
                          <a:latin typeface="Cambria"/>
                          <a:cs typeface="Cambria"/>
                        </a:rPr>
                        <a:t>true.</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71805">
                <a:tc>
                  <a:txBody>
                    <a:bodyPr/>
                    <a:lstStyle/>
                    <a:p>
                      <a:pPr marL="60960">
                        <a:lnSpc>
                          <a:spcPct val="100000"/>
                        </a:lnSpc>
                        <a:spcBef>
                          <a:spcPts val="459"/>
                        </a:spcBef>
                      </a:pPr>
                      <a:r>
                        <a:rPr sz="1800" spc="-25" dirty="0">
                          <a:latin typeface="Cambria"/>
                          <a:cs typeface="Cambria"/>
                        </a:rPr>
                        <a:t>!=</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0960">
                        <a:lnSpc>
                          <a:spcPct val="100000"/>
                        </a:lnSpc>
                        <a:spcBef>
                          <a:spcPts val="459"/>
                        </a:spcBef>
                      </a:pPr>
                      <a:r>
                        <a:rPr sz="1800" spc="85" dirty="0">
                          <a:latin typeface="Cambria"/>
                          <a:cs typeface="Cambria"/>
                        </a:rPr>
                        <a:t>Not</a:t>
                      </a:r>
                      <a:r>
                        <a:rPr sz="1800" spc="50" dirty="0">
                          <a:latin typeface="Times New Roman"/>
                          <a:cs typeface="Times New Roman"/>
                        </a:rPr>
                        <a:t> </a:t>
                      </a:r>
                      <a:r>
                        <a:rPr sz="1800" spc="90" dirty="0">
                          <a:latin typeface="Cambria"/>
                          <a:cs typeface="Cambria"/>
                        </a:rPr>
                        <a:t>Equal</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1594">
                        <a:lnSpc>
                          <a:spcPct val="100000"/>
                        </a:lnSpc>
                        <a:spcBef>
                          <a:spcPts val="459"/>
                        </a:spcBef>
                      </a:pPr>
                      <a:r>
                        <a:rPr sz="1800" dirty="0">
                          <a:latin typeface="Cambria"/>
                          <a:cs typeface="Cambria"/>
                        </a:rPr>
                        <a:t>4</a:t>
                      </a:r>
                      <a:r>
                        <a:rPr sz="1800" spc="75" dirty="0">
                          <a:latin typeface="Times New Roman"/>
                          <a:cs typeface="Times New Roman"/>
                        </a:rPr>
                        <a:t> </a:t>
                      </a:r>
                      <a:r>
                        <a:rPr sz="1800" dirty="0">
                          <a:latin typeface="Cambria"/>
                          <a:cs typeface="Cambria"/>
                        </a:rPr>
                        <a:t>!=</a:t>
                      </a:r>
                      <a:r>
                        <a:rPr sz="1800" spc="75" dirty="0">
                          <a:latin typeface="Times New Roman"/>
                          <a:cs typeface="Times New Roman"/>
                        </a:rPr>
                        <a:t> </a:t>
                      </a:r>
                      <a:r>
                        <a:rPr sz="1800" dirty="0">
                          <a:latin typeface="Cambria"/>
                          <a:cs typeface="Cambria"/>
                        </a:rPr>
                        <a:t>5</a:t>
                      </a:r>
                      <a:r>
                        <a:rPr sz="1800" spc="75" dirty="0">
                          <a:latin typeface="Times New Roman"/>
                          <a:cs typeface="Times New Roman"/>
                        </a:rPr>
                        <a:t> </a:t>
                      </a:r>
                      <a:r>
                        <a:rPr sz="1800" spc="55" dirty="0">
                          <a:latin typeface="Cambria"/>
                          <a:cs typeface="Cambria"/>
                        </a:rPr>
                        <a:t>is</a:t>
                      </a:r>
                      <a:r>
                        <a:rPr sz="1800" spc="75" dirty="0">
                          <a:latin typeface="Times New Roman"/>
                          <a:cs typeface="Times New Roman"/>
                        </a:rPr>
                        <a:t> </a:t>
                      </a:r>
                      <a:r>
                        <a:rPr sz="1800" spc="60" dirty="0">
                          <a:latin typeface="Cambria"/>
                          <a:cs typeface="Cambria"/>
                        </a:rPr>
                        <a:t>true.</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71805">
                <a:tc>
                  <a:txBody>
                    <a:bodyPr/>
                    <a:lstStyle/>
                    <a:p>
                      <a:pPr marL="60960">
                        <a:lnSpc>
                          <a:spcPct val="100000"/>
                        </a:lnSpc>
                        <a:spcBef>
                          <a:spcPts val="459"/>
                        </a:spcBef>
                      </a:pPr>
                      <a:r>
                        <a:rPr sz="1800" spc="40" dirty="0">
                          <a:latin typeface="Cambria"/>
                          <a:cs typeface="Cambria"/>
                        </a:rPr>
                        <a:t>&gt;</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0960">
                        <a:lnSpc>
                          <a:spcPct val="100000"/>
                        </a:lnSpc>
                        <a:spcBef>
                          <a:spcPts val="459"/>
                        </a:spcBef>
                      </a:pPr>
                      <a:r>
                        <a:rPr sz="1800" spc="85" dirty="0">
                          <a:latin typeface="Cambria"/>
                          <a:cs typeface="Cambria"/>
                        </a:rPr>
                        <a:t>Greater</a:t>
                      </a:r>
                      <a:r>
                        <a:rPr sz="1800" spc="70" dirty="0">
                          <a:latin typeface="Times New Roman"/>
                          <a:cs typeface="Times New Roman"/>
                        </a:rPr>
                        <a:t> </a:t>
                      </a:r>
                      <a:r>
                        <a:rPr sz="1800" spc="95" dirty="0">
                          <a:latin typeface="Cambria"/>
                          <a:cs typeface="Cambria"/>
                        </a:rPr>
                        <a:t>Than</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1594">
                        <a:lnSpc>
                          <a:spcPct val="100000"/>
                        </a:lnSpc>
                        <a:spcBef>
                          <a:spcPts val="459"/>
                        </a:spcBef>
                      </a:pPr>
                      <a:r>
                        <a:rPr sz="1800" dirty="0">
                          <a:latin typeface="Cambria"/>
                          <a:cs typeface="Cambria"/>
                        </a:rPr>
                        <a:t>4</a:t>
                      </a:r>
                      <a:r>
                        <a:rPr sz="1800" spc="70" dirty="0">
                          <a:latin typeface="Times New Roman"/>
                          <a:cs typeface="Times New Roman"/>
                        </a:rPr>
                        <a:t> </a:t>
                      </a:r>
                      <a:r>
                        <a:rPr sz="1800" spc="90" dirty="0">
                          <a:latin typeface="Cambria"/>
                          <a:cs typeface="Cambria"/>
                        </a:rPr>
                        <a:t>&gt;</a:t>
                      </a:r>
                      <a:r>
                        <a:rPr sz="1800" spc="65" dirty="0">
                          <a:latin typeface="Times New Roman"/>
                          <a:cs typeface="Times New Roman"/>
                        </a:rPr>
                        <a:t> </a:t>
                      </a:r>
                      <a:r>
                        <a:rPr sz="1800" dirty="0">
                          <a:latin typeface="Cambria"/>
                          <a:cs typeface="Cambria"/>
                        </a:rPr>
                        <a:t>5</a:t>
                      </a:r>
                      <a:r>
                        <a:rPr sz="1800" spc="75" dirty="0">
                          <a:latin typeface="Times New Roman"/>
                          <a:cs typeface="Times New Roman"/>
                        </a:rPr>
                        <a:t> </a:t>
                      </a:r>
                      <a:r>
                        <a:rPr sz="1800" spc="55" dirty="0">
                          <a:latin typeface="Cambria"/>
                          <a:cs typeface="Cambria"/>
                        </a:rPr>
                        <a:t>is</a:t>
                      </a:r>
                      <a:r>
                        <a:rPr sz="1800" spc="80" dirty="0">
                          <a:latin typeface="Times New Roman"/>
                          <a:cs typeface="Times New Roman"/>
                        </a:rPr>
                        <a:t> </a:t>
                      </a:r>
                      <a:r>
                        <a:rPr sz="1800" dirty="0">
                          <a:latin typeface="Cambria"/>
                          <a:cs typeface="Cambria"/>
                        </a:rPr>
                        <a:t>not</a:t>
                      </a:r>
                      <a:r>
                        <a:rPr sz="1800" spc="65" dirty="0">
                          <a:latin typeface="Times New Roman"/>
                          <a:cs typeface="Times New Roman"/>
                        </a:rPr>
                        <a:t> </a:t>
                      </a:r>
                      <a:r>
                        <a:rPr sz="1800" spc="60" dirty="0">
                          <a:latin typeface="Cambria"/>
                          <a:cs typeface="Cambria"/>
                        </a:rPr>
                        <a:t>true.</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71805">
                <a:tc>
                  <a:txBody>
                    <a:bodyPr/>
                    <a:lstStyle/>
                    <a:p>
                      <a:pPr marL="60960">
                        <a:lnSpc>
                          <a:spcPct val="100000"/>
                        </a:lnSpc>
                        <a:spcBef>
                          <a:spcPts val="465"/>
                        </a:spcBef>
                      </a:pPr>
                      <a:r>
                        <a:rPr sz="1800" spc="40" dirty="0">
                          <a:latin typeface="Cambria"/>
                          <a:cs typeface="Cambria"/>
                        </a:rPr>
                        <a:t>&lt;</a:t>
                      </a:r>
                      <a:endParaRPr sz="1800">
                        <a:latin typeface="Cambria"/>
                        <a:cs typeface="Cambria"/>
                      </a:endParaRPr>
                    </a:p>
                  </a:txBody>
                  <a:tcPr marL="0" marR="0" marT="590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0960">
                        <a:lnSpc>
                          <a:spcPct val="100000"/>
                        </a:lnSpc>
                        <a:spcBef>
                          <a:spcPts val="465"/>
                        </a:spcBef>
                      </a:pPr>
                      <a:r>
                        <a:rPr sz="1800" spc="85" dirty="0">
                          <a:latin typeface="Cambria"/>
                          <a:cs typeface="Cambria"/>
                        </a:rPr>
                        <a:t>Less</a:t>
                      </a:r>
                      <a:r>
                        <a:rPr sz="1800" spc="70" dirty="0">
                          <a:latin typeface="Times New Roman"/>
                          <a:cs typeface="Times New Roman"/>
                        </a:rPr>
                        <a:t> </a:t>
                      </a:r>
                      <a:r>
                        <a:rPr sz="1800" spc="95" dirty="0">
                          <a:latin typeface="Cambria"/>
                          <a:cs typeface="Cambria"/>
                        </a:rPr>
                        <a:t>Than</a:t>
                      </a:r>
                      <a:endParaRPr sz="1800">
                        <a:latin typeface="Cambria"/>
                        <a:cs typeface="Cambria"/>
                      </a:endParaRPr>
                    </a:p>
                  </a:txBody>
                  <a:tcPr marL="0" marR="0" marT="590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1594">
                        <a:lnSpc>
                          <a:spcPct val="100000"/>
                        </a:lnSpc>
                        <a:spcBef>
                          <a:spcPts val="465"/>
                        </a:spcBef>
                      </a:pPr>
                      <a:r>
                        <a:rPr sz="1800" dirty="0">
                          <a:latin typeface="Cambria"/>
                          <a:cs typeface="Cambria"/>
                        </a:rPr>
                        <a:t>4</a:t>
                      </a:r>
                      <a:r>
                        <a:rPr sz="1800" spc="50" dirty="0">
                          <a:latin typeface="Times New Roman"/>
                          <a:cs typeface="Times New Roman"/>
                        </a:rPr>
                        <a:t> </a:t>
                      </a:r>
                      <a:r>
                        <a:rPr sz="1800" spc="90" dirty="0">
                          <a:latin typeface="Cambria"/>
                          <a:cs typeface="Cambria"/>
                        </a:rPr>
                        <a:t>&lt;</a:t>
                      </a:r>
                      <a:r>
                        <a:rPr sz="1800" spc="40" dirty="0">
                          <a:latin typeface="Times New Roman"/>
                          <a:cs typeface="Times New Roman"/>
                        </a:rPr>
                        <a:t> </a:t>
                      </a:r>
                      <a:r>
                        <a:rPr sz="1800" dirty="0">
                          <a:latin typeface="Cambria"/>
                          <a:cs typeface="Cambria"/>
                        </a:rPr>
                        <a:t>5</a:t>
                      </a:r>
                      <a:r>
                        <a:rPr sz="1800" spc="50" dirty="0">
                          <a:latin typeface="Times New Roman"/>
                          <a:cs typeface="Times New Roman"/>
                        </a:rPr>
                        <a:t> </a:t>
                      </a:r>
                      <a:r>
                        <a:rPr sz="1800" spc="55" dirty="0">
                          <a:latin typeface="Cambria"/>
                          <a:cs typeface="Cambria"/>
                        </a:rPr>
                        <a:t>is</a:t>
                      </a:r>
                      <a:r>
                        <a:rPr sz="1800" spc="55" dirty="0">
                          <a:latin typeface="Times New Roman"/>
                          <a:cs typeface="Times New Roman"/>
                        </a:rPr>
                        <a:t> </a:t>
                      </a:r>
                      <a:r>
                        <a:rPr sz="1800" spc="60" dirty="0">
                          <a:latin typeface="Cambria"/>
                          <a:cs typeface="Cambria"/>
                        </a:rPr>
                        <a:t>true.</a:t>
                      </a:r>
                      <a:endParaRPr sz="1800">
                        <a:latin typeface="Cambria"/>
                        <a:cs typeface="Cambria"/>
                      </a:endParaRPr>
                    </a:p>
                  </a:txBody>
                  <a:tcPr marL="0" marR="0" marT="590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71805">
                <a:tc>
                  <a:txBody>
                    <a:bodyPr/>
                    <a:lstStyle/>
                    <a:p>
                      <a:pPr marL="60960">
                        <a:lnSpc>
                          <a:spcPct val="100000"/>
                        </a:lnSpc>
                        <a:spcBef>
                          <a:spcPts val="465"/>
                        </a:spcBef>
                      </a:pPr>
                      <a:r>
                        <a:rPr sz="1800" spc="65" dirty="0">
                          <a:latin typeface="Cambria"/>
                          <a:cs typeface="Cambria"/>
                        </a:rPr>
                        <a:t>&gt;=</a:t>
                      </a:r>
                      <a:endParaRPr sz="1800">
                        <a:latin typeface="Cambria"/>
                        <a:cs typeface="Cambria"/>
                      </a:endParaRPr>
                    </a:p>
                  </a:txBody>
                  <a:tcPr marL="0" marR="0" marT="590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0960">
                        <a:lnSpc>
                          <a:spcPct val="100000"/>
                        </a:lnSpc>
                        <a:spcBef>
                          <a:spcPts val="465"/>
                        </a:spcBef>
                      </a:pPr>
                      <a:r>
                        <a:rPr sz="1800" spc="85" dirty="0">
                          <a:latin typeface="Cambria"/>
                          <a:cs typeface="Cambria"/>
                        </a:rPr>
                        <a:t>Greater</a:t>
                      </a:r>
                      <a:r>
                        <a:rPr sz="1800" spc="55" dirty="0">
                          <a:latin typeface="Times New Roman"/>
                          <a:cs typeface="Times New Roman"/>
                        </a:rPr>
                        <a:t> </a:t>
                      </a:r>
                      <a:r>
                        <a:rPr sz="1800" spc="95" dirty="0">
                          <a:latin typeface="Cambria"/>
                          <a:cs typeface="Cambria"/>
                        </a:rPr>
                        <a:t>than</a:t>
                      </a:r>
                      <a:r>
                        <a:rPr sz="1800" spc="60" dirty="0">
                          <a:latin typeface="Times New Roman"/>
                          <a:cs typeface="Times New Roman"/>
                        </a:rPr>
                        <a:t> </a:t>
                      </a:r>
                      <a:r>
                        <a:rPr sz="1800" dirty="0">
                          <a:latin typeface="Cambria"/>
                          <a:cs typeface="Cambria"/>
                        </a:rPr>
                        <a:t>or</a:t>
                      </a:r>
                      <a:r>
                        <a:rPr sz="1800" spc="60" dirty="0">
                          <a:latin typeface="Times New Roman"/>
                          <a:cs typeface="Times New Roman"/>
                        </a:rPr>
                        <a:t> </a:t>
                      </a:r>
                      <a:r>
                        <a:rPr sz="1800" spc="105" dirty="0">
                          <a:latin typeface="Cambria"/>
                          <a:cs typeface="Cambria"/>
                        </a:rPr>
                        <a:t>Equal</a:t>
                      </a:r>
                      <a:r>
                        <a:rPr sz="1800" spc="65" dirty="0">
                          <a:latin typeface="Times New Roman"/>
                          <a:cs typeface="Times New Roman"/>
                        </a:rPr>
                        <a:t> </a:t>
                      </a:r>
                      <a:r>
                        <a:rPr sz="1800" spc="-25" dirty="0">
                          <a:latin typeface="Cambria"/>
                          <a:cs typeface="Cambria"/>
                        </a:rPr>
                        <a:t>to</a:t>
                      </a:r>
                      <a:endParaRPr sz="1800">
                        <a:latin typeface="Cambria"/>
                        <a:cs typeface="Cambria"/>
                      </a:endParaRPr>
                    </a:p>
                  </a:txBody>
                  <a:tcPr marL="0" marR="0" marT="590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1594">
                        <a:lnSpc>
                          <a:spcPct val="100000"/>
                        </a:lnSpc>
                        <a:spcBef>
                          <a:spcPts val="465"/>
                        </a:spcBef>
                      </a:pPr>
                      <a:r>
                        <a:rPr sz="1800" dirty="0">
                          <a:latin typeface="Cambria"/>
                          <a:cs typeface="Cambria"/>
                        </a:rPr>
                        <a:t>4</a:t>
                      </a:r>
                      <a:r>
                        <a:rPr sz="1800" spc="75" dirty="0">
                          <a:latin typeface="Times New Roman"/>
                          <a:cs typeface="Times New Roman"/>
                        </a:rPr>
                        <a:t> </a:t>
                      </a:r>
                      <a:r>
                        <a:rPr sz="1800" spc="90" dirty="0">
                          <a:latin typeface="Cambria"/>
                          <a:cs typeface="Cambria"/>
                        </a:rPr>
                        <a:t>&gt;=</a:t>
                      </a:r>
                      <a:r>
                        <a:rPr sz="1800" spc="65" dirty="0">
                          <a:latin typeface="Times New Roman"/>
                          <a:cs typeface="Times New Roman"/>
                        </a:rPr>
                        <a:t> </a:t>
                      </a:r>
                      <a:r>
                        <a:rPr sz="1800" dirty="0">
                          <a:latin typeface="Cambria"/>
                          <a:cs typeface="Cambria"/>
                        </a:rPr>
                        <a:t>5</a:t>
                      </a:r>
                      <a:r>
                        <a:rPr sz="1800" spc="75" dirty="0">
                          <a:latin typeface="Times New Roman"/>
                          <a:cs typeface="Times New Roman"/>
                        </a:rPr>
                        <a:t> </a:t>
                      </a:r>
                      <a:r>
                        <a:rPr sz="1800" spc="55" dirty="0">
                          <a:latin typeface="Cambria"/>
                          <a:cs typeface="Cambria"/>
                        </a:rPr>
                        <a:t>is</a:t>
                      </a:r>
                      <a:r>
                        <a:rPr sz="1800" spc="65" dirty="0">
                          <a:latin typeface="Times New Roman"/>
                          <a:cs typeface="Times New Roman"/>
                        </a:rPr>
                        <a:t> </a:t>
                      </a:r>
                      <a:r>
                        <a:rPr sz="1800" dirty="0">
                          <a:latin typeface="Cambria"/>
                          <a:cs typeface="Cambria"/>
                        </a:rPr>
                        <a:t>not</a:t>
                      </a:r>
                      <a:r>
                        <a:rPr sz="1800" spc="75" dirty="0">
                          <a:latin typeface="Times New Roman"/>
                          <a:cs typeface="Times New Roman"/>
                        </a:rPr>
                        <a:t> </a:t>
                      </a:r>
                      <a:r>
                        <a:rPr sz="1800" spc="60" dirty="0">
                          <a:latin typeface="Cambria"/>
                          <a:cs typeface="Cambria"/>
                        </a:rPr>
                        <a:t>true.</a:t>
                      </a:r>
                      <a:endParaRPr sz="1800">
                        <a:latin typeface="Cambria"/>
                        <a:cs typeface="Cambria"/>
                      </a:endParaRPr>
                    </a:p>
                  </a:txBody>
                  <a:tcPr marL="0" marR="0" marT="590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71805">
                <a:tc>
                  <a:txBody>
                    <a:bodyPr/>
                    <a:lstStyle/>
                    <a:p>
                      <a:pPr marL="60960">
                        <a:lnSpc>
                          <a:spcPct val="100000"/>
                        </a:lnSpc>
                        <a:spcBef>
                          <a:spcPts val="465"/>
                        </a:spcBef>
                      </a:pPr>
                      <a:r>
                        <a:rPr sz="1800" spc="60" dirty="0">
                          <a:latin typeface="Cambria"/>
                          <a:cs typeface="Cambria"/>
                        </a:rPr>
                        <a:t>&lt;=</a:t>
                      </a:r>
                      <a:endParaRPr sz="1800">
                        <a:latin typeface="Cambria"/>
                        <a:cs typeface="Cambria"/>
                      </a:endParaRPr>
                    </a:p>
                  </a:txBody>
                  <a:tcPr marL="0" marR="0" marT="590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0960">
                        <a:lnSpc>
                          <a:spcPct val="100000"/>
                        </a:lnSpc>
                        <a:spcBef>
                          <a:spcPts val="465"/>
                        </a:spcBef>
                      </a:pPr>
                      <a:r>
                        <a:rPr sz="1800" spc="85" dirty="0">
                          <a:latin typeface="Cambria"/>
                          <a:cs typeface="Cambria"/>
                        </a:rPr>
                        <a:t>Less</a:t>
                      </a:r>
                      <a:r>
                        <a:rPr sz="1800" spc="60" dirty="0">
                          <a:latin typeface="Times New Roman"/>
                          <a:cs typeface="Times New Roman"/>
                        </a:rPr>
                        <a:t> </a:t>
                      </a:r>
                      <a:r>
                        <a:rPr sz="1800" spc="100" dirty="0">
                          <a:latin typeface="Cambria"/>
                          <a:cs typeface="Cambria"/>
                        </a:rPr>
                        <a:t>than</a:t>
                      </a:r>
                      <a:r>
                        <a:rPr sz="1800" spc="60" dirty="0">
                          <a:latin typeface="Times New Roman"/>
                          <a:cs typeface="Times New Roman"/>
                        </a:rPr>
                        <a:t> </a:t>
                      </a:r>
                      <a:r>
                        <a:rPr sz="1800" dirty="0">
                          <a:latin typeface="Cambria"/>
                          <a:cs typeface="Cambria"/>
                        </a:rPr>
                        <a:t>or</a:t>
                      </a:r>
                      <a:r>
                        <a:rPr sz="1800" spc="45" dirty="0">
                          <a:latin typeface="Times New Roman"/>
                          <a:cs typeface="Times New Roman"/>
                        </a:rPr>
                        <a:t> </a:t>
                      </a:r>
                      <a:r>
                        <a:rPr sz="1800" spc="110" dirty="0">
                          <a:latin typeface="Cambria"/>
                          <a:cs typeface="Cambria"/>
                        </a:rPr>
                        <a:t>Equal</a:t>
                      </a:r>
                      <a:r>
                        <a:rPr sz="1800" spc="40" dirty="0">
                          <a:latin typeface="Times New Roman"/>
                          <a:cs typeface="Times New Roman"/>
                        </a:rPr>
                        <a:t> </a:t>
                      </a:r>
                      <a:r>
                        <a:rPr sz="1800" spc="-25" dirty="0">
                          <a:latin typeface="Cambria"/>
                          <a:cs typeface="Cambria"/>
                        </a:rPr>
                        <a:t>to</a:t>
                      </a:r>
                      <a:endParaRPr sz="1800">
                        <a:latin typeface="Cambria"/>
                        <a:cs typeface="Cambria"/>
                      </a:endParaRPr>
                    </a:p>
                  </a:txBody>
                  <a:tcPr marL="0" marR="0" marT="590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1594">
                        <a:lnSpc>
                          <a:spcPct val="100000"/>
                        </a:lnSpc>
                        <a:spcBef>
                          <a:spcPts val="465"/>
                        </a:spcBef>
                      </a:pPr>
                      <a:r>
                        <a:rPr sz="1800" dirty="0">
                          <a:latin typeface="Cambria"/>
                          <a:cs typeface="Cambria"/>
                        </a:rPr>
                        <a:t>4</a:t>
                      </a:r>
                      <a:r>
                        <a:rPr sz="1800" spc="45" dirty="0">
                          <a:latin typeface="Times New Roman"/>
                          <a:cs typeface="Times New Roman"/>
                        </a:rPr>
                        <a:t> </a:t>
                      </a:r>
                      <a:r>
                        <a:rPr sz="1800" spc="90" dirty="0">
                          <a:latin typeface="Cambria"/>
                          <a:cs typeface="Cambria"/>
                        </a:rPr>
                        <a:t>&lt;=</a:t>
                      </a:r>
                      <a:r>
                        <a:rPr sz="1800" spc="40" dirty="0">
                          <a:latin typeface="Times New Roman"/>
                          <a:cs typeface="Times New Roman"/>
                        </a:rPr>
                        <a:t> </a:t>
                      </a:r>
                      <a:r>
                        <a:rPr sz="1800" dirty="0">
                          <a:latin typeface="Cambria"/>
                          <a:cs typeface="Cambria"/>
                        </a:rPr>
                        <a:t>5</a:t>
                      </a:r>
                      <a:r>
                        <a:rPr sz="1800" spc="45" dirty="0">
                          <a:latin typeface="Times New Roman"/>
                          <a:cs typeface="Times New Roman"/>
                        </a:rPr>
                        <a:t> </a:t>
                      </a:r>
                      <a:r>
                        <a:rPr sz="1800" spc="55" dirty="0">
                          <a:latin typeface="Cambria"/>
                          <a:cs typeface="Cambria"/>
                        </a:rPr>
                        <a:t>is</a:t>
                      </a:r>
                      <a:r>
                        <a:rPr sz="1800" spc="40" dirty="0">
                          <a:latin typeface="Times New Roman"/>
                          <a:cs typeface="Times New Roman"/>
                        </a:rPr>
                        <a:t> </a:t>
                      </a:r>
                      <a:r>
                        <a:rPr sz="1800" spc="60" dirty="0">
                          <a:latin typeface="Cambria"/>
                          <a:cs typeface="Cambria"/>
                        </a:rPr>
                        <a:t>true.</a:t>
                      </a:r>
                      <a:endParaRPr sz="1800">
                        <a:latin typeface="Cambria"/>
                        <a:cs typeface="Cambria"/>
                      </a:endParaRPr>
                    </a:p>
                  </a:txBody>
                  <a:tcPr marL="0" marR="0" marT="590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bl>
          </a:graphicData>
        </a:graphic>
      </p:graphicFrame>
      <p:sp>
        <p:nvSpPr>
          <p:cNvPr id="11" name="object 11"/>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236474" rIns="0" bIns="0" rtlCol="0">
            <a:spAutoFit/>
          </a:bodyPr>
          <a:lstStyle/>
          <a:p>
            <a:pPr marL="12700">
              <a:lnSpc>
                <a:spcPct val="100000"/>
              </a:lnSpc>
              <a:spcBef>
                <a:spcPts val="100"/>
              </a:spcBef>
            </a:pPr>
            <a:r>
              <a:rPr sz="2700" cap="small" spc="290" dirty="0">
                <a:solidFill>
                  <a:srgbClr val="FF0000"/>
                </a:solidFill>
                <a:latin typeface="Cambria"/>
                <a:cs typeface="Cambria"/>
              </a:rPr>
              <a:t>Python</a:t>
            </a:r>
            <a:r>
              <a:rPr sz="2150" b="0" spc="260" dirty="0">
                <a:solidFill>
                  <a:srgbClr val="FF0000"/>
                </a:solidFill>
                <a:latin typeface="Times New Roman"/>
                <a:cs typeface="Times New Roman"/>
              </a:rPr>
              <a:t> </a:t>
            </a:r>
            <a:r>
              <a:rPr sz="2700" cap="small" spc="305" dirty="0">
                <a:solidFill>
                  <a:srgbClr val="FF0000"/>
                </a:solidFill>
                <a:latin typeface="Cambria"/>
                <a:cs typeface="Cambria"/>
              </a:rPr>
              <a:t>Assignment</a:t>
            </a:r>
            <a:r>
              <a:rPr sz="2150" b="0" spc="260" dirty="0">
                <a:solidFill>
                  <a:srgbClr val="FF0000"/>
                </a:solidFill>
                <a:latin typeface="Times New Roman"/>
                <a:cs typeface="Times New Roman"/>
              </a:rPr>
              <a:t> </a:t>
            </a:r>
            <a:r>
              <a:rPr sz="2700" cap="small" spc="270" dirty="0">
                <a:solidFill>
                  <a:srgbClr val="FF0000"/>
                </a:solidFill>
                <a:latin typeface="Cambria"/>
                <a:cs typeface="Cambria"/>
              </a:rPr>
              <a:t>Operators</a:t>
            </a:r>
            <a:endParaRPr sz="2700">
              <a:latin typeface="Cambria"/>
              <a:cs typeface="Cambria"/>
            </a:endParaRPr>
          </a:p>
        </p:txBody>
      </p:sp>
      <p:sp>
        <p:nvSpPr>
          <p:cNvPr id="9" name="object 9"/>
          <p:cNvSpPr txBox="1"/>
          <p:nvPr/>
        </p:nvSpPr>
        <p:spPr>
          <a:xfrm>
            <a:off x="535940" y="943097"/>
            <a:ext cx="8043545" cy="1854835"/>
          </a:xfrm>
          <a:prstGeom prst="rect">
            <a:avLst/>
          </a:prstGeom>
        </p:spPr>
        <p:txBody>
          <a:bodyPr vert="horz" wrap="square" lIns="0" tIns="12700" rIns="0" bIns="0" rtlCol="0">
            <a:spAutoFit/>
          </a:bodyPr>
          <a:lstStyle/>
          <a:p>
            <a:pPr marL="287020" marR="5080" indent="-274955">
              <a:lnSpc>
                <a:spcPct val="100000"/>
              </a:lnSpc>
              <a:spcBef>
                <a:spcPts val="100"/>
              </a:spcBef>
              <a:buClr>
                <a:srgbClr val="FE8537"/>
              </a:buClr>
              <a:buSzPct val="68750"/>
              <a:buFont typeface="Wingdings"/>
              <a:buChar char=""/>
              <a:tabLst>
                <a:tab pos="287020" algn="l"/>
              </a:tabLst>
            </a:pPr>
            <a:r>
              <a:rPr sz="2400" spc="95" dirty="0">
                <a:latin typeface="Cambria"/>
                <a:cs typeface="Cambria"/>
              </a:rPr>
              <a:t>Python</a:t>
            </a:r>
            <a:r>
              <a:rPr sz="2400" spc="135" dirty="0">
                <a:latin typeface="Times New Roman"/>
                <a:cs typeface="Times New Roman"/>
              </a:rPr>
              <a:t> </a:t>
            </a:r>
            <a:r>
              <a:rPr sz="2400" spc="95" dirty="0">
                <a:latin typeface="Cambria"/>
                <a:cs typeface="Cambria"/>
              </a:rPr>
              <a:t>assignment</a:t>
            </a:r>
            <a:r>
              <a:rPr sz="2400" spc="135" dirty="0">
                <a:latin typeface="Times New Roman"/>
                <a:cs typeface="Times New Roman"/>
              </a:rPr>
              <a:t> </a:t>
            </a:r>
            <a:r>
              <a:rPr sz="2400" dirty="0">
                <a:latin typeface="Cambria"/>
                <a:cs typeface="Cambria"/>
              </a:rPr>
              <a:t>operators</a:t>
            </a:r>
            <a:r>
              <a:rPr sz="2400" spc="125" dirty="0">
                <a:latin typeface="Times New Roman"/>
                <a:cs typeface="Times New Roman"/>
              </a:rPr>
              <a:t> </a:t>
            </a:r>
            <a:r>
              <a:rPr sz="2400" spc="75" dirty="0">
                <a:latin typeface="Cambria"/>
                <a:cs typeface="Cambria"/>
              </a:rPr>
              <a:t>are</a:t>
            </a:r>
            <a:r>
              <a:rPr sz="2400" spc="130" dirty="0">
                <a:latin typeface="Times New Roman"/>
                <a:cs typeface="Times New Roman"/>
              </a:rPr>
              <a:t> </a:t>
            </a:r>
            <a:r>
              <a:rPr sz="2400" spc="55" dirty="0">
                <a:latin typeface="Cambria"/>
                <a:cs typeface="Cambria"/>
              </a:rPr>
              <a:t>used</a:t>
            </a:r>
            <a:r>
              <a:rPr sz="2400" spc="120" dirty="0">
                <a:latin typeface="Times New Roman"/>
                <a:cs typeface="Times New Roman"/>
              </a:rPr>
              <a:t> </a:t>
            </a:r>
            <a:r>
              <a:rPr sz="2400" dirty="0">
                <a:latin typeface="Cambria"/>
                <a:cs typeface="Cambria"/>
              </a:rPr>
              <a:t>to</a:t>
            </a:r>
            <a:r>
              <a:rPr sz="2400" spc="135" dirty="0">
                <a:latin typeface="Times New Roman"/>
                <a:cs typeface="Times New Roman"/>
              </a:rPr>
              <a:t> </a:t>
            </a:r>
            <a:r>
              <a:rPr sz="2400" spc="100" dirty="0">
                <a:latin typeface="Cambria"/>
                <a:cs typeface="Cambria"/>
              </a:rPr>
              <a:t>assign</a:t>
            </a:r>
            <a:r>
              <a:rPr sz="2400" spc="114" dirty="0">
                <a:latin typeface="Times New Roman"/>
                <a:cs typeface="Times New Roman"/>
              </a:rPr>
              <a:t> </a:t>
            </a:r>
            <a:r>
              <a:rPr sz="2400" spc="75" dirty="0">
                <a:latin typeface="Cambria"/>
                <a:cs typeface="Cambria"/>
              </a:rPr>
              <a:t>values</a:t>
            </a:r>
            <a:r>
              <a:rPr sz="2400" spc="75" dirty="0">
                <a:latin typeface="Times New Roman"/>
                <a:cs typeface="Times New Roman"/>
              </a:rPr>
              <a:t> </a:t>
            </a:r>
            <a:r>
              <a:rPr sz="2400" dirty="0">
                <a:latin typeface="Cambria"/>
                <a:cs typeface="Cambria"/>
              </a:rPr>
              <a:t>to</a:t>
            </a:r>
            <a:r>
              <a:rPr sz="2400" spc="165" dirty="0">
                <a:latin typeface="Times New Roman"/>
                <a:cs typeface="Times New Roman"/>
              </a:rPr>
              <a:t> </a:t>
            </a:r>
            <a:r>
              <a:rPr sz="2400" spc="90" dirty="0">
                <a:latin typeface="Cambria"/>
                <a:cs typeface="Cambria"/>
              </a:rPr>
              <a:t>variables.</a:t>
            </a:r>
            <a:r>
              <a:rPr sz="2400" spc="165" dirty="0">
                <a:latin typeface="Times New Roman"/>
                <a:cs typeface="Times New Roman"/>
              </a:rPr>
              <a:t> </a:t>
            </a:r>
            <a:r>
              <a:rPr sz="2400" spc="75" dirty="0">
                <a:latin typeface="Cambria"/>
                <a:cs typeface="Cambria"/>
              </a:rPr>
              <a:t>These</a:t>
            </a:r>
            <a:r>
              <a:rPr sz="2400" spc="165" dirty="0">
                <a:latin typeface="Times New Roman"/>
                <a:cs typeface="Times New Roman"/>
              </a:rPr>
              <a:t> </a:t>
            </a:r>
            <a:r>
              <a:rPr sz="2400" dirty="0">
                <a:latin typeface="Cambria"/>
                <a:cs typeface="Cambria"/>
              </a:rPr>
              <a:t>operators</a:t>
            </a:r>
            <a:r>
              <a:rPr sz="2400" spc="155" dirty="0">
                <a:latin typeface="Times New Roman"/>
                <a:cs typeface="Times New Roman"/>
              </a:rPr>
              <a:t> </a:t>
            </a:r>
            <a:r>
              <a:rPr sz="2400" spc="75" dirty="0">
                <a:latin typeface="Cambria"/>
                <a:cs typeface="Cambria"/>
              </a:rPr>
              <a:t>include</a:t>
            </a:r>
            <a:r>
              <a:rPr sz="2400" spc="130" dirty="0">
                <a:latin typeface="Times New Roman"/>
                <a:cs typeface="Times New Roman"/>
              </a:rPr>
              <a:t> </a:t>
            </a:r>
            <a:r>
              <a:rPr sz="2400" spc="60" dirty="0">
                <a:latin typeface="Cambria"/>
                <a:cs typeface="Cambria"/>
              </a:rPr>
              <a:t>simple</a:t>
            </a:r>
            <a:r>
              <a:rPr sz="2400" spc="60" dirty="0">
                <a:latin typeface="Times New Roman"/>
                <a:cs typeface="Times New Roman"/>
              </a:rPr>
              <a:t> </a:t>
            </a:r>
            <a:r>
              <a:rPr sz="2400" spc="95" dirty="0">
                <a:latin typeface="Cambria"/>
                <a:cs typeface="Cambria"/>
              </a:rPr>
              <a:t>assignment</a:t>
            </a:r>
            <a:r>
              <a:rPr sz="2400" spc="90" dirty="0">
                <a:latin typeface="Times New Roman"/>
                <a:cs typeface="Times New Roman"/>
              </a:rPr>
              <a:t> </a:t>
            </a:r>
            <a:r>
              <a:rPr sz="2400" spc="50" dirty="0">
                <a:latin typeface="Cambria"/>
                <a:cs typeface="Cambria"/>
              </a:rPr>
              <a:t>operator,</a:t>
            </a:r>
            <a:r>
              <a:rPr sz="2400" spc="75" dirty="0">
                <a:latin typeface="Times New Roman"/>
                <a:cs typeface="Times New Roman"/>
              </a:rPr>
              <a:t> </a:t>
            </a:r>
            <a:r>
              <a:rPr sz="2400" spc="75" dirty="0">
                <a:latin typeface="Cambria"/>
                <a:cs typeface="Cambria"/>
              </a:rPr>
              <a:t>addition</a:t>
            </a:r>
            <a:r>
              <a:rPr sz="2400" spc="55" dirty="0">
                <a:latin typeface="Times New Roman"/>
                <a:cs typeface="Times New Roman"/>
              </a:rPr>
              <a:t> </a:t>
            </a:r>
            <a:r>
              <a:rPr sz="2400" spc="105" dirty="0">
                <a:latin typeface="Cambria"/>
                <a:cs typeface="Cambria"/>
              </a:rPr>
              <a:t>assign,</a:t>
            </a:r>
            <a:r>
              <a:rPr sz="2400" spc="70" dirty="0">
                <a:latin typeface="Times New Roman"/>
                <a:cs typeface="Times New Roman"/>
              </a:rPr>
              <a:t> </a:t>
            </a:r>
            <a:r>
              <a:rPr sz="2400" spc="65" dirty="0">
                <a:latin typeface="Cambria"/>
                <a:cs typeface="Cambria"/>
              </a:rPr>
              <a:t>subtraction</a:t>
            </a:r>
            <a:r>
              <a:rPr sz="2400" spc="65" dirty="0">
                <a:latin typeface="Times New Roman"/>
                <a:cs typeface="Times New Roman"/>
              </a:rPr>
              <a:t> </a:t>
            </a:r>
            <a:r>
              <a:rPr sz="2400" spc="105" dirty="0">
                <a:latin typeface="Cambria"/>
                <a:cs typeface="Cambria"/>
              </a:rPr>
              <a:t>assign,</a:t>
            </a:r>
            <a:r>
              <a:rPr sz="2400" spc="65" dirty="0">
                <a:latin typeface="Times New Roman"/>
                <a:cs typeface="Times New Roman"/>
              </a:rPr>
              <a:t> </a:t>
            </a:r>
            <a:r>
              <a:rPr sz="2400" spc="85" dirty="0">
                <a:latin typeface="Cambria"/>
                <a:cs typeface="Cambria"/>
              </a:rPr>
              <a:t>multiplication</a:t>
            </a:r>
            <a:r>
              <a:rPr sz="2400" spc="35" dirty="0">
                <a:latin typeface="Times New Roman"/>
                <a:cs typeface="Times New Roman"/>
              </a:rPr>
              <a:t> </a:t>
            </a:r>
            <a:r>
              <a:rPr sz="2400" spc="105" dirty="0">
                <a:latin typeface="Cambria"/>
                <a:cs typeface="Cambria"/>
              </a:rPr>
              <a:t>assign,</a:t>
            </a:r>
            <a:r>
              <a:rPr sz="2400" spc="70" dirty="0">
                <a:latin typeface="Times New Roman"/>
                <a:cs typeface="Times New Roman"/>
              </a:rPr>
              <a:t> </a:t>
            </a:r>
            <a:r>
              <a:rPr sz="2400" spc="60" dirty="0">
                <a:latin typeface="Cambria"/>
                <a:cs typeface="Cambria"/>
              </a:rPr>
              <a:t>division</a:t>
            </a:r>
            <a:r>
              <a:rPr sz="2400" spc="60" dirty="0">
                <a:latin typeface="Times New Roman"/>
                <a:cs typeface="Times New Roman"/>
              </a:rPr>
              <a:t> </a:t>
            </a:r>
            <a:r>
              <a:rPr sz="2400" spc="95" dirty="0">
                <a:latin typeface="Cambria"/>
                <a:cs typeface="Cambria"/>
              </a:rPr>
              <a:t>and</a:t>
            </a:r>
            <a:r>
              <a:rPr sz="2400" spc="70" dirty="0">
                <a:latin typeface="Times New Roman"/>
                <a:cs typeface="Times New Roman"/>
              </a:rPr>
              <a:t> </a:t>
            </a:r>
            <a:r>
              <a:rPr sz="2400" spc="85" dirty="0">
                <a:latin typeface="Cambria"/>
                <a:cs typeface="Cambria"/>
              </a:rPr>
              <a:t>assign</a:t>
            </a:r>
            <a:r>
              <a:rPr sz="2400" spc="85" dirty="0">
                <a:latin typeface="Times New Roman"/>
                <a:cs typeface="Times New Roman"/>
              </a:rPr>
              <a:t> </a:t>
            </a:r>
            <a:r>
              <a:rPr sz="2400" dirty="0">
                <a:latin typeface="Cambria"/>
                <a:cs typeface="Cambria"/>
              </a:rPr>
              <a:t>operators</a:t>
            </a:r>
            <a:r>
              <a:rPr sz="2400" spc="395" dirty="0">
                <a:latin typeface="Times New Roman"/>
                <a:cs typeface="Times New Roman"/>
              </a:rPr>
              <a:t> </a:t>
            </a:r>
            <a:r>
              <a:rPr sz="2400" spc="55" dirty="0">
                <a:latin typeface="Cambria"/>
                <a:cs typeface="Cambria"/>
              </a:rPr>
              <a:t>etc.</a:t>
            </a:r>
            <a:endParaRPr sz="2400">
              <a:latin typeface="Cambria"/>
              <a:cs typeface="Cambria"/>
            </a:endParaRPr>
          </a:p>
        </p:txBody>
      </p:sp>
      <p:graphicFrame>
        <p:nvGraphicFramePr>
          <p:cNvPr id="10" name="object 10"/>
          <p:cNvGraphicFramePr>
            <a:graphicFrameLocks noGrp="1"/>
          </p:cNvGraphicFramePr>
          <p:nvPr/>
        </p:nvGraphicFramePr>
        <p:xfrm>
          <a:off x="3044189" y="2358390"/>
          <a:ext cx="4883150" cy="4215765"/>
        </p:xfrm>
        <a:graphic>
          <a:graphicData uri="http://schemas.openxmlformats.org/drawingml/2006/table">
            <a:tbl>
              <a:tblPr firstRow="1" bandRow="1">
                <a:tableStyleId>{2D5ABB26-0587-4C30-8999-92F81FD0307C}</a:tableStyleId>
              </a:tblPr>
              <a:tblGrid>
                <a:gridCol w="612775"/>
                <a:gridCol w="2177415"/>
                <a:gridCol w="2092960"/>
              </a:tblGrid>
              <a:tr h="485140">
                <a:tc>
                  <a:txBody>
                    <a:bodyPr/>
                    <a:lstStyle/>
                    <a:p>
                      <a:pPr algn="ctr">
                        <a:lnSpc>
                          <a:spcPct val="100000"/>
                        </a:lnSpc>
                        <a:spcBef>
                          <a:spcPts val="330"/>
                        </a:spcBef>
                      </a:pPr>
                      <a:r>
                        <a:rPr sz="1300" spc="40" dirty="0">
                          <a:latin typeface="Cambria"/>
                          <a:cs typeface="Cambria"/>
                        </a:rPr>
                        <a:t>Opera</a:t>
                      </a:r>
                      <a:endParaRPr sz="1300">
                        <a:latin typeface="Cambria"/>
                        <a:cs typeface="Cambria"/>
                      </a:endParaRPr>
                    </a:p>
                    <a:p>
                      <a:pPr algn="ctr">
                        <a:lnSpc>
                          <a:spcPct val="100000"/>
                        </a:lnSpc>
                      </a:pPr>
                      <a:r>
                        <a:rPr sz="1300" spc="-25" dirty="0">
                          <a:latin typeface="Cambria"/>
                          <a:cs typeface="Cambria"/>
                        </a:rPr>
                        <a:t>tor</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EEEEE"/>
                    </a:solidFill>
                  </a:tcPr>
                </a:tc>
                <a:tc>
                  <a:txBody>
                    <a:bodyPr/>
                    <a:lstStyle/>
                    <a:p>
                      <a:pPr marL="1270" algn="ctr">
                        <a:lnSpc>
                          <a:spcPct val="100000"/>
                        </a:lnSpc>
                        <a:spcBef>
                          <a:spcPts val="330"/>
                        </a:spcBef>
                      </a:pPr>
                      <a:r>
                        <a:rPr sz="1300" spc="55" dirty="0">
                          <a:latin typeface="Cambria"/>
                          <a:cs typeface="Cambria"/>
                        </a:rPr>
                        <a:t>Name</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EEEEE"/>
                    </a:solidFill>
                  </a:tcPr>
                </a:tc>
                <a:tc>
                  <a:txBody>
                    <a:bodyPr/>
                    <a:lstStyle/>
                    <a:p>
                      <a:pPr marL="2540" algn="ctr">
                        <a:lnSpc>
                          <a:spcPct val="100000"/>
                        </a:lnSpc>
                        <a:spcBef>
                          <a:spcPts val="330"/>
                        </a:spcBef>
                      </a:pPr>
                      <a:r>
                        <a:rPr sz="1300" spc="50" dirty="0">
                          <a:latin typeface="Cambria"/>
                          <a:cs typeface="Cambria"/>
                        </a:rPr>
                        <a:t>Example</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EEEEE"/>
                    </a:solidFill>
                  </a:tcPr>
                </a:tc>
              </a:tr>
              <a:tr h="290195">
                <a:tc>
                  <a:txBody>
                    <a:bodyPr/>
                    <a:lstStyle/>
                    <a:p>
                      <a:pPr marL="45085">
                        <a:lnSpc>
                          <a:spcPct val="100000"/>
                        </a:lnSpc>
                        <a:spcBef>
                          <a:spcPts val="330"/>
                        </a:spcBef>
                      </a:pPr>
                      <a:r>
                        <a:rPr sz="1300" spc="5" dirty="0">
                          <a:latin typeface="Cambria"/>
                          <a:cs typeface="Cambria"/>
                        </a:rPr>
                        <a: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085">
                        <a:lnSpc>
                          <a:spcPct val="100000"/>
                        </a:lnSpc>
                        <a:spcBef>
                          <a:spcPts val="330"/>
                        </a:spcBef>
                      </a:pPr>
                      <a:r>
                        <a:rPr sz="1300" spc="50" dirty="0">
                          <a:latin typeface="Cambria"/>
                          <a:cs typeface="Cambria"/>
                        </a:rPr>
                        <a:t>Assignment</a:t>
                      </a:r>
                      <a:r>
                        <a:rPr sz="1300" spc="75" dirty="0">
                          <a:latin typeface="Times New Roman"/>
                          <a:cs typeface="Times New Roman"/>
                        </a:rPr>
                        <a:t> </a:t>
                      </a:r>
                      <a:r>
                        <a:rPr sz="1300" spc="-10" dirty="0">
                          <a:latin typeface="Cambria"/>
                          <a:cs typeface="Cambria"/>
                        </a:rPr>
                        <a:t>Operator</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720">
                        <a:lnSpc>
                          <a:spcPct val="100000"/>
                        </a:lnSpc>
                        <a:spcBef>
                          <a:spcPts val="330"/>
                        </a:spcBef>
                      </a:pPr>
                      <a:r>
                        <a:rPr sz="1300" spc="80" dirty="0">
                          <a:latin typeface="Cambria"/>
                          <a:cs typeface="Cambria"/>
                        </a:rPr>
                        <a:t>a</a:t>
                      </a:r>
                      <a:r>
                        <a:rPr sz="1300" spc="45" dirty="0">
                          <a:latin typeface="Times New Roman"/>
                          <a:cs typeface="Times New Roman"/>
                        </a:rPr>
                        <a:t> </a:t>
                      </a:r>
                      <a:r>
                        <a:rPr sz="1300" spc="55" dirty="0">
                          <a:latin typeface="Cambria"/>
                          <a:cs typeface="Cambria"/>
                        </a:rPr>
                        <a:t>=</a:t>
                      </a:r>
                      <a:r>
                        <a:rPr sz="1300" spc="35" dirty="0">
                          <a:latin typeface="Times New Roman"/>
                          <a:cs typeface="Times New Roman"/>
                        </a:rPr>
                        <a:t> </a:t>
                      </a:r>
                      <a:r>
                        <a:rPr sz="1300" spc="-25" dirty="0">
                          <a:latin typeface="Cambria"/>
                          <a:cs typeface="Cambria"/>
                        </a:rPr>
                        <a:t>10</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91490">
                <a:tc>
                  <a:txBody>
                    <a:bodyPr/>
                    <a:lstStyle/>
                    <a:p>
                      <a:pPr marL="45085">
                        <a:lnSpc>
                          <a:spcPct val="100000"/>
                        </a:lnSpc>
                        <a:spcBef>
                          <a:spcPts val="330"/>
                        </a:spcBef>
                      </a:pPr>
                      <a:r>
                        <a:rPr sz="1300" spc="25" dirty="0">
                          <a:latin typeface="Cambria"/>
                          <a:cs typeface="Cambria"/>
                        </a:rPr>
                        <a: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085">
                        <a:lnSpc>
                          <a:spcPct val="100000"/>
                        </a:lnSpc>
                        <a:spcBef>
                          <a:spcPts val="330"/>
                        </a:spcBef>
                      </a:pPr>
                      <a:r>
                        <a:rPr sz="1300" dirty="0">
                          <a:latin typeface="Cambria"/>
                          <a:cs typeface="Cambria"/>
                        </a:rPr>
                        <a:t>Addition</a:t>
                      </a:r>
                      <a:r>
                        <a:rPr sz="1300" spc="400" dirty="0">
                          <a:latin typeface="Times New Roman"/>
                          <a:cs typeface="Times New Roman"/>
                        </a:rPr>
                        <a:t> </a:t>
                      </a:r>
                      <a:r>
                        <a:rPr sz="1300" spc="40" dirty="0">
                          <a:latin typeface="Cambria"/>
                          <a:cs typeface="Cambria"/>
                        </a:rPr>
                        <a:t>Assignment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720">
                        <a:lnSpc>
                          <a:spcPct val="100000"/>
                        </a:lnSpc>
                        <a:spcBef>
                          <a:spcPts val="330"/>
                        </a:spcBef>
                      </a:pPr>
                      <a:r>
                        <a:rPr sz="1300" spc="80" dirty="0">
                          <a:latin typeface="Cambria"/>
                          <a:cs typeface="Cambria"/>
                        </a:rPr>
                        <a:t>a</a:t>
                      </a:r>
                      <a:r>
                        <a:rPr sz="1300" spc="70" dirty="0">
                          <a:latin typeface="Times New Roman"/>
                          <a:cs typeface="Times New Roman"/>
                        </a:rPr>
                        <a:t> </a:t>
                      </a:r>
                      <a:r>
                        <a:rPr sz="1300" spc="50" dirty="0">
                          <a:latin typeface="Cambria"/>
                          <a:cs typeface="Cambria"/>
                        </a:rPr>
                        <a:t>+=</a:t>
                      </a:r>
                      <a:r>
                        <a:rPr sz="1300" spc="70" dirty="0">
                          <a:latin typeface="Times New Roman"/>
                          <a:cs typeface="Times New Roman"/>
                        </a:rPr>
                        <a:t> </a:t>
                      </a:r>
                      <a:r>
                        <a:rPr sz="1300" dirty="0">
                          <a:latin typeface="Cambria"/>
                          <a:cs typeface="Cambria"/>
                        </a:rPr>
                        <a:t>5</a:t>
                      </a:r>
                      <a:r>
                        <a:rPr sz="1300" spc="75" dirty="0">
                          <a:latin typeface="Times New Roman"/>
                          <a:cs typeface="Times New Roman"/>
                        </a:rPr>
                        <a:t> </a:t>
                      </a:r>
                      <a:r>
                        <a:rPr sz="1300" dirty="0">
                          <a:latin typeface="Cambria"/>
                          <a:cs typeface="Cambria"/>
                        </a:rPr>
                        <a:t>(Same</a:t>
                      </a:r>
                      <a:r>
                        <a:rPr sz="1300" spc="85" dirty="0">
                          <a:latin typeface="Times New Roman"/>
                          <a:cs typeface="Times New Roman"/>
                        </a:rPr>
                        <a:t> </a:t>
                      </a:r>
                      <a:r>
                        <a:rPr sz="1300" spc="60" dirty="0">
                          <a:latin typeface="Cambria"/>
                          <a:cs typeface="Cambria"/>
                        </a:rPr>
                        <a:t>as</a:t>
                      </a:r>
                      <a:r>
                        <a:rPr sz="1300" spc="65" dirty="0">
                          <a:latin typeface="Times New Roman"/>
                          <a:cs typeface="Times New Roman"/>
                        </a:rPr>
                        <a:t> </a:t>
                      </a:r>
                      <a:r>
                        <a:rPr sz="1300" spc="80" dirty="0">
                          <a:latin typeface="Cambria"/>
                          <a:cs typeface="Cambria"/>
                        </a:rPr>
                        <a:t>a</a:t>
                      </a:r>
                      <a:r>
                        <a:rPr sz="1300" spc="65" dirty="0">
                          <a:latin typeface="Times New Roman"/>
                          <a:cs typeface="Times New Roman"/>
                        </a:rPr>
                        <a:t> </a:t>
                      </a:r>
                      <a:r>
                        <a:rPr sz="1300" spc="55" dirty="0">
                          <a:latin typeface="Cambria"/>
                          <a:cs typeface="Cambria"/>
                        </a:rPr>
                        <a:t>=</a:t>
                      </a:r>
                      <a:r>
                        <a:rPr sz="1300" spc="70" dirty="0">
                          <a:latin typeface="Times New Roman"/>
                          <a:cs typeface="Times New Roman"/>
                        </a:rPr>
                        <a:t> </a:t>
                      </a:r>
                      <a:r>
                        <a:rPr sz="1300" spc="80" dirty="0">
                          <a:latin typeface="Cambria"/>
                          <a:cs typeface="Cambria"/>
                        </a:rPr>
                        <a:t>a</a:t>
                      </a:r>
                      <a:r>
                        <a:rPr sz="1300" spc="65" dirty="0">
                          <a:latin typeface="Times New Roman"/>
                          <a:cs typeface="Times New Roman"/>
                        </a:rPr>
                        <a:t> </a:t>
                      </a:r>
                      <a:r>
                        <a:rPr sz="1300" spc="55" dirty="0">
                          <a:latin typeface="Cambria"/>
                          <a:cs typeface="Cambria"/>
                        </a:rPr>
                        <a:t>+</a:t>
                      </a:r>
                      <a:r>
                        <a:rPr sz="1300" spc="60" dirty="0">
                          <a:latin typeface="Times New Roman"/>
                          <a:cs typeface="Times New Roman"/>
                        </a:rPr>
                        <a:t> </a:t>
                      </a:r>
                      <a:r>
                        <a:rPr sz="1300" spc="-25" dirty="0">
                          <a:latin typeface="Cambria"/>
                          <a:cs typeface="Cambria"/>
                        </a:rPr>
                        <a:t>5)</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91490">
                <a:tc>
                  <a:txBody>
                    <a:bodyPr/>
                    <a:lstStyle/>
                    <a:p>
                      <a:pPr marL="45085">
                        <a:lnSpc>
                          <a:spcPct val="100000"/>
                        </a:lnSpc>
                        <a:spcBef>
                          <a:spcPts val="330"/>
                        </a:spcBef>
                      </a:pPr>
                      <a:r>
                        <a:rPr sz="1300" spc="-10" dirty="0">
                          <a:latin typeface="Cambria"/>
                          <a:cs typeface="Cambria"/>
                        </a:rPr>
                        <a:t>-</a:t>
                      </a:r>
                      <a:r>
                        <a:rPr sz="1300" spc="5" dirty="0">
                          <a:latin typeface="Cambria"/>
                          <a:cs typeface="Cambria"/>
                        </a:rPr>
                        <a: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085">
                        <a:lnSpc>
                          <a:spcPct val="100000"/>
                        </a:lnSpc>
                        <a:spcBef>
                          <a:spcPts val="330"/>
                        </a:spcBef>
                      </a:pPr>
                      <a:r>
                        <a:rPr sz="1300" spc="20" dirty="0">
                          <a:latin typeface="Cambria"/>
                          <a:cs typeface="Cambria"/>
                        </a:rPr>
                        <a:t>Subtraction</a:t>
                      </a:r>
                      <a:r>
                        <a:rPr sz="1300" spc="360" dirty="0">
                          <a:latin typeface="Times New Roman"/>
                          <a:cs typeface="Times New Roman"/>
                        </a:rPr>
                        <a:t> </a:t>
                      </a:r>
                      <a:r>
                        <a:rPr sz="1300" spc="-10" dirty="0">
                          <a:latin typeface="Cambria"/>
                          <a:cs typeface="Cambria"/>
                        </a:rPr>
                        <a:t>Assignment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720">
                        <a:lnSpc>
                          <a:spcPct val="100000"/>
                        </a:lnSpc>
                        <a:spcBef>
                          <a:spcPts val="330"/>
                        </a:spcBef>
                      </a:pPr>
                      <a:r>
                        <a:rPr sz="1300" spc="80" dirty="0">
                          <a:latin typeface="Cambria"/>
                          <a:cs typeface="Cambria"/>
                        </a:rPr>
                        <a:t>a</a:t>
                      </a:r>
                      <a:r>
                        <a:rPr sz="1300" spc="70" dirty="0">
                          <a:latin typeface="Times New Roman"/>
                          <a:cs typeface="Times New Roman"/>
                        </a:rPr>
                        <a:t> </a:t>
                      </a:r>
                      <a:r>
                        <a:rPr sz="1300" spc="-10" dirty="0">
                          <a:latin typeface="Cambria"/>
                          <a:cs typeface="Cambria"/>
                        </a:rPr>
                        <a:t>-</a:t>
                      </a:r>
                      <a:r>
                        <a:rPr sz="1300" spc="55" dirty="0">
                          <a:latin typeface="Cambria"/>
                          <a:cs typeface="Cambria"/>
                        </a:rPr>
                        <a:t>=</a:t>
                      </a:r>
                      <a:r>
                        <a:rPr sz="1300" spc="65" dirty="0">
                          <a:latin typeface="Times New Roman"/>
                          <a:cs typeface="Times New Roman"/>
                        </a:rPr>
                        <a:t> </a:t>
                      </a:r>
                      <a:r>
                        <a:rPr sz="1300" dirty="0">
                          <a:latin typeface="Cambria"/>
                          <a:cs typeface="Cambria"/>
                        </a:rPr>
                        <a:t>5</a:t>
                      </a:r>
                      <a:r>
                        <a:rPr sz="1300" spc="75" dirty="0">
                          <a:latin typeface="Times New Roman"/>
                          <a:cs typeface="Times New Roman"/>
                        </a:rPr>
                        <a:t> </a:t>
                      </a:r>
                      <a:r>
                        <a:rPr sz="1300" dirty="0">
                          <a:latin typeface="Cambria"/>
                          <a:cs typeface="Cambria"/>
                        </a:rPr>
                        <a:t>(Same</a:t>
                      </a:r>
                      <a:r>
                        <a:rPr sz="1300" spc="65" dirty="0">
                          <a:latin typeface="Times New Roman"/>
                          <a:cs typeface="Times New Roman"/>
                        </a:rPr>
                        <a:t> </a:t>
                      </a:r>
                      <a:r>
                        <a:rPr sz="1300" spc="60" dirty="0">
                          <a:latin typeface="Cambria"/>
                          <a:cs typeface="Cambria"/>
                        </a:rPr>
                        <a:t>as</a:t>
                      </a:r>
                      <a:r>
                        <a:rPr sz="1300" spc="75" dirty="0">
                          <a:latin typeface="Times New Roman"/>
                          <a:cs typeface="Times New Roman"/>
                        </a:rPr>
                        <a:t> </a:t>
                      </a:r>
                      <a:r>
                        <a:rPr sz="1300" spc="80" dirty="0">
                          <a:latin typeface="Cambria"/>
                          <a:cs typeface="Cambria"/>
                        </a:rPr>
                        <a:t>a</a:t>
                      </a:r>
                      <a:r>
                        <a:rPr sz="1300" spc="70" dirty="0">
                          <a:latin typeface="Times New Roman"/>
                          <a:cs typeface="Times New Roman"/>
                        </a:rPr>
                        <a:t> </a:t>
                      </a:r>
                      <a:r>
                        <a:rPr sz="1300" spc="55" dirty="0">
                          <a:latin typeface="Cambria"/>
                          <a:cs typeface="Cambria"/>
                        </a:rPr>
                        <a:t>=</a:t>
                      </a:r>
                      <a:r>
                        <a:rPr sz="1300" spc="60" dirty="0">
                          <a:latin typeface="Times New Roman"/>
                          <a:cs typeface="Times New Roman"/>
                        </a:rPr>
                        <a:t> </a:t>
                      </a:r>
                      <a:r>
                        <a:rPr sz="1300" spc="80" dirty="0">
                          <a:latin typeface="Cambria"/>
                          <a:cs typeface="Cambria"/>
                        </a:rPr>
                        <a:t>a</a:t>
                      </a:r>
                      <a:r>
                        <a:rPr sz="1300" spc="75" dirty="0">
                          <a:latin typeface="Times New Roman"/>
                          <a:cs typeface="Times New Roman"/>
                        </a:rPr>
                        <a:t> </a:t>
                      </a:r>
                      <a:r>
                        <a:rPr sz="1300" dirty="0">
                          <a:latin typeface="Cambria"/>
                          <a:cs typeface="Cambria"/>
                        </a:rPr>
                        <a:t>-</a:t>
                      </a:r>
                      <a:r>
                        <a:rPr sz="1300" spc="75" dirty="0">
                          <a:latin typeface="Times New Roman"/>
                          <a:cs typeface="Times New Roman"/>
                        </a:rPr>
                        <a:t> </a:t>
                      </a:r>
                      <a:r>
                        <a:rPr sz="1300" spc="-25" dirty="0">
                          <a:latin typeface="Cambria"/>
                          <a:cs typeface="Cambria"/>
                        </a:rPr>
                        <a:t>5)</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91490">
                <a:tc>
                  <a:txBody>
                    <a:bodyPr/>
                    <a:lstStyle/>
                    <a:p>
                      <a:pPr marL="45085">
                        <a:lnSpc>
                          <a:spcPct val="100000"/>
                        </a:lnSpc>
                        <a:spcBef>
                          <a:spcPts val="330"/>
                        </a:spcBef>
                      </a:pPr>
                      <a:r>
                        <a:rPr sz="1300" spc="50" dirty="0">
                          <a:latin typeface="Cambria"/>
                          <a:cs typeface="Cambria"/>
                        </a:rPr>
                        <a: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085">
                        <a:lnSpc>
                          <a:spcPct val="100000"/>
                        </a:lnSpc>
                        <a:spcBef>
                          <a:spcPts val="330"/>
                        </a:spcBef>
                      </a:pPr>
                      <a:r>
                        <a:rPr sz="1300" spc="20" dirty="0">
                          <a:latin typeface="Cambria"/>
                          <a:cs typeface="Cambria"/>
                        </a:rPr>
                        <a:t>Multiplication</a:t>
                      </a:r>
                      <a:r>
                        <a:rPr sz="1300" spc="465" dirty="0">
                          <a:latin typeface="Times New Roman"/>
                          <a:cs typeface="Times New Roman"/>
                        </a:rPr>
                        <a:t> </a:t>
                      </a:r>
                      <a:r>
                        <a:rPr sz="1300" spc="40" dirty="0">
                          <a:latin typeface="Cambria"/>
                          <a:cs typeface="Cambria"/>
                        </a:rPr>
                        <a:t>Assignment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720">
                        <a:lnSpc>
                          <a:spcPct val="100000"/>
                        </a:lnSpc>
                        <a:spcBef>
                          <a:spcPts val="330"/>
                        </a:spcBef>
                      </a:pPr>
                      <a:r>
                        <a:rPr sz="1300" spc="80" dirty="0">
                          <a:latin typeface="Cambria"/>
                          <a:cs typeface="Cambria"/>
                        </a:rPr>
                        <a:t>a</a:t>
                      </a:r>
                      <a:r>
                        <a:rPr sz="1300" spc="65" dirty="0">
                          <a:latin typeface="Times New Roman"/>
                          <a:cs typeface="Times New Roman"/>
                        </a:rPr>
                        <a:t> </a:t>
                      </a:r>
                      <a:r>
                        <a:rPr sz="1300" spc="75" dirty="0">
                          <a:latin typeface="Cambria"/>
                          <a:cs typeface="Cambria"/>
                        </a:rPr>
                        <a:t>*=</a:t>
                      </a:r>
                      <a:r>
                        <a:rPr sz="1300" spc="60" dirty="0">
                          <a:latin typeface="Times New Roman"/>
                          <a:cs typeface="Times New Roman"/>
                        </a:rPr>
                        <a:t> </a:t>
                      </a:r>
                      <a:r>
                        <a:rPr sz="1300" dirty="0">
                          <a:latin typeface="Cambria"/>
                          <a:cs typeface="Cambria"/>
                        </a:rPr>
                        <a:t>5</a:t>
                      </a:r>
                      <a:r>
                        <a:rPr sz="1300" spc="60" dirty="0">
                          <a:latin typeface="Times New Roman"/>
                          <a:cs typeface="Times New Roman"/>
                        </a:rPr>
                        <a:t> </a:t>
                      </a:r>
                      <a:r>
                        <a:rPr sz="1300" dirty="0">
                          <a:latin typeface="Cambria"/>
                          <a:cs typeface="Cambria"/>
                        </a:rPr>
                        <a:t>(Same</a:t>
                      </a:r>
                      <a:r>
                        <a:rPr sz="1300" spc="80" dirty="0">
                          <a:latin typeface="Times New Roman"/>
                          <a:cs typeface="Times New Roman"/>
                        </a:rPr>
                        <a:t> </a:t>
                      </a:r>
                      <a:r>
                        <a:rPr sz="1300" spc="60" dirty="0">
                          <a:latin typeface="Cambria"/>
                          <a:cs typeface="Cambria"/>
                        </a:rPr>
                        <a:t>as</a:t>
                      </a:r>
                      <a:r>
                        <a:rPr sz="1300" spc="65" dirty="0">
                          <a:latin typeface="Times New Roman"/>
                          <a:cs typeface="Times New Roman"/>
                        </a:rPr>
                        <a:t> </a:t>
                      </a:r>
                      <a:r>
                        <a:rPr sz="1300" spc="80" dirty="0">
                          <a:latin typeface="Cambria"/>
                          <a:cs typeface="Cambria"/>
                        </a:rPr>
                        <a:t>a</a:t>
                      </a:r>
                      <a:r>
                        <a:rPr sz="1300" spc="60" dirty="0">
                          <a:latin typeface="Times New Roman"/>
                          <a:cs typeface="Times New Roman"/>
                        </a:rPr>
                        <a:t> </a:t>
                      </a:r>
                      <a:r>
                        <a:rPr sz="1300" spc="55" dirty="0">
                          <a:latin typeface="Cambria"/>
                          <a:cs typeface="Cambria"/>
                        </a:rPr>
                        <a:t>=</a:t>
                      </a:r>
                      <a:r>
                        <a:rPr sz="1300" spc="60" dirty="0">
                          <a:latin typeface="Times New Roman"/>
                          <a:cs typeface="Times New Roman"/>
                        </a:rPr>
                        <a:t> </a:t>
                      </a:r>
                      <a:r>
                        <a:rPr sz="1300" spc="80" dirty="0">
                          <a:latin typeface="Cambria"/>
                          <a:cs typeface="Cambria"/>
                        </a:rPr>
                        <a:t>a</a:t>
                      </a:r>
                      <a:r>
                        <a:rPr sz="1300" spc="65" dirty="0">
                          <a:latin typeface="Times New Roman"/>
                          <a:cs typeface="Times New Roman"/>
                        </a:rPr>
                        <a:t> </a:t>
                      </a:r>
                      <a:r>
                        <a:rPr sz="1300" spc="95" dirty="0">
                          <a:latin typeface="Cambria"/>
                          <a:cs typeface="Cambria"/>
                        </a:rPr>
                        <a:t>*</a:t>
                      </a:r>
                      <a:r>
                        <a:rPr sz="1300" spc="60" dirty="0">
                          <a:latin typeface="Times New Roman"/>
                          <a:cs typeface="Times New Roman"/>
                        </a:rPr>
                        <a:t> </a:t>
                      </a:r>
                      <a:r>
                        <a:rPr sz="1300" spc="-25" dirty="0">
                          <a:latin typeface="Cambria"/>
                          <a:cs typeface="Cambria"/>
                        </a:rPr>
                        <a:t>5)</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91490">
                <a:tc>
                  <a:txBody>
                    <a:bodyPr/>
                    <a:lstStyle/>
                    <a:p>
                      <a:pPr marL="45085">
                        <a:lnSpc>
                          <a:spcPct val="100000"/>
                        </a:lnSpc>
                        <a:spcBef>
                          <a:spcPts val="330"/>
                        </a:spcBef>
                      </a:pPr>
                      <a:r>
                        <a:rPr sz="1300" spc="-25" dirty="0">
                          <a:latin typeface="Cambria"/>
                          <a:cs typeface="Cambria"/>
                        </a:rPr>
                        <a: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085">
                        <a:lnSpc>
                          <a:spcPct val="100000"/>
                        </a:lnSpc>
                        <a:spcBef>
                          <a:spcPts val="330"/>
                        </a:spcBef>
                      </a:pPr>
                      <a:r>
                        <a:rPr sz="1300" dirty="0">
                          <a:latin typeface="Cambria"/>
                          <a:cs typeface="Cambria"/>
                        </a:rPr>
                        <a:t>Division</a:t>
                      </a:r>
                      <a:r>
                        <a:rPr sz="1300" spc="400" dirty="0">
                          <a:latin typeface="Times New Roman"/>
                          <a:cs typeface="Times New Roman"/>
                        </a:rPr>
                        <a:t> </a:t>
                      </a:r>
                      <a:r>
                        <a:rPr sz="1300" spc="-10" dirty="0">
                          <a:latin typeface="Cambria"/>
                          <a:cs typeface="Cambria"/>
                        </a:rPr>
                        <a:t>Assignment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720">
                        <a:lnSpc>
                          <a:spcPct val="100000"/>
                        </a:lnSpc>
                        <a:spcBef>
                          <a:spcPts val="330"/>
                        </a:spcBef>
                      </a:pPr>
                      <a:r>
                        <a:rPr sz="1300" spc="80" dirty="0">
                          <a:latin typeface="Cambria"/>
                          <a:cs typeface="Cambria"/>
                        </a:rPr>
                        <a:t>a</a:t>
                      </a:r>
                      <a:r>
                        <a:rPr sz="1300" spc="70" dirty="0">
                          <a:latin typeface="Times New Roman"/>
                          <a:cs typeface="Times New Roman"/>
                        </a:rPr>
                        <a:t> </a:t>
                      </a:r>
                      <a:r>
                        <a:rPr sz="1300" spc="-100" dirty="0">
                          <a:latin typeface="Cambria"/>
                          <a:cs typeface="Cambria"/>
                        </a:rPr>
                        <a:t>/=</a:t>
                      </a:r>
                      <a:r>
                        <a:rPr sz="1300" spc="65" dirty="0">
                          <a:latin typeface="Times New Roman"/>
                          <a:cs typeface="Times New Roman"/>
                        </a:rPr>
                        <a:t> </a:t>
                      </a:r>
                      <a:r>
                        <a:rPr sz="1300" dirty="0">
                          <a:latin typeface="Cambria"/>
                          <a:cs typeface="Cambria"/>
                        </a:rPr>
                        <a:t>5</a:t>
                      </a:r>
                      <a:r>
                        <a:rPr sz="1300" spc="60" dirty="0">
                          <a:latin typeface="Times New Roman"/>
                          <a:cs typeface="Times New Roman"/>
                        </a:rPr>
                        <a:t> </a:t>
                      </a:r>
                      <a:r>
                        <a:rPr sz="1300" dirty="0">
                          <a:latin typeface="Cambria"/>
                          <a:cs typeface="Cambria"/>
                        </a:rPr>
                        <a:t>(Same</a:t>
                      </a:r>
                      <a:r>
                        <a:rPr sz="1300" spc="85" dirty="0">
                          <a:latin typeface="Times New Roman"/>
                          <a:cs typeface="Times New Roman"/>
                        </a:rPr>
                        <a:t> </a:t>
                      </a:r>
                      <a:r>
                        <a:rPr sz="1300" spc="60" dirty="0">
                          <a:latin typeface="Cambria"/>
                          <a:cs typeface="Cambria"/>
                        </a:rPr>
                        <a:t>as</a:t>
                      </a:r>
                      <a:r>
                        <a:rPr sz="1300" spc="70" dirty="0">
                          <a:latin typeface="Times New Roman"/>
                          <a:cs typeface="Times New Roman"/>
                        </a:rPr>
                        <a:t> </a:t>
                      </a:r>
                      <a:r>
                        <a:rPr sz="1300" spc="80" dirty="0">
                          <a:latin typeface="Cambria"/>
                          <a:cs typeface="Cambria"/>
                        </a:rPr>
                        <a:t>a</a:t>
                      </a:r>
                      <a:r>
                        <a:rPr sz="1300" spc="60" dirty="0">
                          <a:latin typeface="Times New Roman"/>
                          <a:cs typeface="Times New Roman"/>
                        </a:rPr>
                        <a:t> </a:t>
                      </a:r>
                      <a:r>
                        <a:rPr sz="1300" spc="55" dirty="0">
                          <a:latin typeface="Cambria"/>
                          <a:cs typeface="Cambria"/>
                        </a:rPr>
                        <a:t>=</a:t>
                      </a:r>
                      <a:r>
                        <a:rPr sz="1300" spc="60" dirty="0">
                          <a:latin typeface="Times New Roman"/>
                          <a:cs typeface="Times New Roman"/>
                        </a:rPr>
                        <a:t> </a:t>
                      </a:r>
                      <a:r>
                        <a:rPr sz="1300" spc="80" dirty="0">
                          <a:latin typeface="Cambria"/>
                          <a:cs typeface="Cambria"/>
                        </a:rPr>
                        <a:t>a</a:t>
                      </a:r>
                      <a:r>
                        <a:rPr sz="1300" spc="75" dirty="0">
                          <a:latin typeface="Times New Roman"/>
                          <a:cs typeface="Times New Roman"/>
                        </a:rPr>
                        <a:t> </a:t>
                      </a:r>
                      <a:r>
                        <a:rPr sz="1300" spc="-285" dirty="0">
                          <a:latin typeface="Cambria"/>
                          <a:cs typeface="Cambria"/>
                        </a:rPr>
                        <a:t>/</a:t>
                      </a:r>
                      <a:r>
                        <a:rPr sz="1300" spc="60" dirty="0">
                          <a:latin typeface="Times New Roman"/>
                          <a:cs typeface="Times New Roman"/>
                        </a:rPr>
                        <a:t> </a:t>
                      </a:r>
                      <a:r>
                        <a:rPr sz="1300" spc="-25" dirty="0">
                          <a:latin typeface="Cambria"/>
                          <a:cs typeface="Cambria"/>
                        </a:rPr>
                        <a:t>5)</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91490">
                <a:tc>
                  <a:txBody>
                    <a:bodyPr/>
                    <a:lstStyle/>
                    <a:p>
                      <a:pPr marL="45085">
                        <a:lnSpc>
                          <a:spcPct val="100000"/>
                        </a:lnSpc>
                        <a:spcBef>
                          <a:spcPts val="330"/>
                        </a:spcBef>
                      </a:pPr>
                      <a:r>
                        <a:rPr sz="1300" spc="-25" dirty="0">
                          <a:latin typeface="Cambria"/>
                          <a:cs typeface="Cambria"/>
                        </a:rPr>
                        <a: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085">
                        <a:lnSpc>
                          <a:spcPct val="100000"/>
                        </a:lnSpc>
                        <a:spcBef>
                          <a:spcPts val="330"/>
                        </a:spcBef>
                      </a:pPr>
                      <a:r>
                        <a:rPr sz="1300" spc="10" dirty="0">
                          <a:latin typeface="Cambria"/>
                          <a:cs typeface="Cambria"/>
                        </a:rPr>
                        <a:t>Remainder</a:t>
                      </a:r>
                      <a:r>
                        <a:rPr sz="1300" spc="395" dirty="0">
                          <a:latin typeface="Times New Roman"/>
                          <a:cs typeface="Times New Roman"/>
                        </a:rPr>
                        <a:t> </a:t>
                      </a:r>
                      <a:r>
                        <a:rPr sz="1300" spc="40" dirty="0">
                          <a:latin typeface="Cambria"/>
                          <a:cs typeface="Cambria"/>
                        </a:rPr>
                        <a:t>Assignment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720">
                        <a:lnSpc>
                          <a:spcPct val="100000"/>
                        </a:lnSpc>
                        <a:spcBef>
                          <a:spcPts val="330"/>
                        </a:spcBef>
                      </a:pPr>
                      <a:r>
                        <a:rPr sz="1300" spc="80" dirty="0">
                          <a:latin typeface="Cambria"/>
                          <a:cs typeface="Cambria"/>
                        </a:rPr>
                        <a:t>a</a:t>
                      </a:r>
                      <a:r>
                        <a:rPr sz="1300" spc="70" dirty="0">
                          <a:latin typeface="Times New Roman"/>
                          <a:cs typeface="Times New Roman"/>
                        </a:rPr>
                        <a:t> </a:t>
                      </a:r>
                      <a:r>
                        <a:rPr sz="1300" dirty="0">
                          <a:latin typeface="Cambria"/>
                          <a:cs typeface="Cambria"/>
                        </a:rPr>
                        <a:t>%=</a:t>
                      </a:r>
                      <a:r>
                        <a:rPr sz="1300" spc="65" dirty="0">
                          <a:latin typeface="Times New Roman"/>
                          <a:cs typeface="Times New Roman"/>
                        </a:rPr>
                        <a:t> </a:t>
                      </a:r>
                      <a:r>
                        <a:rPr sz="1300" dirty="0">
                          <a:latin typeface="Cambria"/>
                          <a:cs typeface="Cambria"/>
                        </a:rPr>
                        <a:t>5</a:t>
                      </a:r>
                      <a:r>
                        <a:rPr sz="1300" spc="75" dirty="0">
                          <a:latin typeface="Times New Roman"/>
                          <a:cs typeface="Times New Roman"/>
                        </a:rPr>
                        <a:t> </a:t>
                      </a:r>
                      <a:r>
                        <a:rPr sz="1300" dirty="0">
                          <a:latin typeface="Cambria"/>
                          <a:cs typeface="Cambria"/>
                        </a:rPr>
                        <a:t>(Same</a:t>
                      </a:r>
                      <a:r>
                        <a:rPr sz="1300" spc="80" dirty="0">
                          <a:latin typeface="Times New Roman"/>
                          <a:cs typeface="Times New Roman"/>
                        </a:rPr>
                        <a:t> </a:t>
                      </a:r>
                      <a:r>
                        <a:rPr sz="1300" spc="60" dirty="0">
                          <a:latin typeface="Cambria"/>
                          <a:cs typeface="Cambria"/>
                        </a:rPr>
                        <a:t>as</a:t>
                      </a:r>
                      <a:r>
                        <a:rPr sz="1300" spc="60" dirty="0">
                          <a:latin typeface="Times New Roman"/>
                          <a:cs typeface="Times New Roman"/>
                        </a:rPr>
                        <a:t> </a:t>
                      </a:r>
                      <a:r>
                        <a:rPr sz="1300" spc="80" dirty="0">
                          <a:latin typeface="Cambria"/>
                          <a:cs typeface="Cambria"/>
                        </a:rPr>
                        <a:t>a</a:t>
                      </a:r>
                      <a:r>
                        <a:rPr sz="1300" spc="70" dirty="0">
                          <a:latin typeface="Times New Roman"/>
                          <a:cs typeface="Times New Roman"/>
                        </a:rPr>
                        <a:t> </a:t>
                      </a:r>
                      <a:r>
                        <a:rPr sz="1300" spc="55" dirty="0">
                          <a:latin typeface="Cambria"/>
                          <a:cs typeface="Cambria"/>
                        </a:rPr>
                        <a:t>=</a:t>
                      </a:r>
                      <a:r>
                        <a:rPr sz="1300" spc="65" dirty="0">
                          <a:latin typeface="Times New Roman"/>
                          <a:cs typeface="Times New Roman"/>
                        </a:rPr>
                        <a:t> </a:t>
                      </a:r>
                      <a:r>
                        <a:rPr sz="1300" spc="80" dirty="0">
                          <a:latin typeface="Cambria"/>
                          <a:cs typeface="Cambria"/>
                        </a:rPr>
                        <a:t>a</a:t>
                      </a:r>
                      <a:r>
                        <a:rPr sz="1300" spc="60" dirty="0">
                          <a:latin typeface="Times New Roman"/>
                          <a:cs typeface="Times New Roman"/>
                        </a:rPr>
                        <a:t> </a:t>
                      </a:r>
                      <a:r>
                        <a:rPr sz="1300" spc="-50" dirty="0">
                          <a:latin typeface="Cambria"/>
                          <a:cs typeface="Cambria"/>
                        </a:rPr>
                        <a:t>%</a:t>
                      </a:r>
                      <a:endParaRPr sz="1300">
                        <a:latin typeface="Cambria"/>
                        <a:cs typeface="Cambria"/>
                      </a:endParaRPr>
                    </a:p>
                    <a:p>
                      <a:pPr marL="45720">
                        <a:lnSpc>
                          <a:spcPct val="100000"/>
                        </a:lnSpc>
                        <a:spcBef>
                          <a:spcPts val="5"/>
                        </a:spcBef>
                      </a:pPr>
                      <a:r>
                        <a:rPr sz="1300" spc="-25" dirty="0">
                          <a:latin typeface="Cambria"/>
                          <a:cs typeface="Cambria"/>
                        </a:rPr>
                        <a:t>5)</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91490">
                <a:tc>
                  <a:txBody>
                    <a:bodyPr/>
                    <a:lstStyle/>
                    <a:p>
                      <a:pPr marL="45085">
                        <a:lnSpc>
                          <a:spcPct val="100000"/>
                        </a:lnSpc>
                        <a:spcBef>
                          <a:spcPts val="334"/>
                        </a:spcBef>
                      </a:pPr>
                      <a:r>
                        <a:rPr sz="1300" spc="60" dirty="0">
                          <a:latin typeface="Cambria"/>
                          <a:cs typeface="Cambria"/>
                        </a:rPr>
                        <a:t>**=</a:t>
                      </a:r>
                      <a:endParaRPr sz="1300">
                        <a:latin typeface="Cambria"/>
                        <a:cs typeface="Cambria"/>
                      </a:endParaRPr>
                    </a:p>
                  </a:txBody>
                  <a:tcPr marL="0" marR="0" marT="42544"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085">
                        <a:lnSpc>
                          <a:spcPct val="100000"/>
                        </a:lnSpc>
                        <a:spcBef>
                          <a:spcPts val="334"/>
                        </a:spcBef>
                      </a:pPr>
                      <a:r>
                        <a:rPr sz="1300" spc="50" dirty="0">
                          <a:latin typeface="Cambria"/>
                          <a:cs typeface="Cambria"/>
                        </a:rPr>
                        <a:t>Exponent</a:t>
                      </a:r>
                      <a:r>
                        <a:rPr sz="1300" spc="80" dirty="0">
                          <a:latin typeface="Times New Roman"/>
                          <a:cs typeface="Times New Roman"/>
                        </a:rPr>
                        <a:t> </a:t>
                      </a:r>
                      <a:r>
                        <a:rPr sz="1300" spc="40" dirty="0">
                          <a:latin typeface="Cambria"/>
                          <a:cs typeface="Cambria"/>
                        </a:rPr>
                        <a:t>Assignment</a:t>
                      </a:r>
                      <a:endParaRPr sz="1300">
                        <a:latin typeface="Cambria"/>
                        <a:cs typeface="Cambria"/>
                      </a:endParaRPr>
                    </a:p>
                  </a:txBody>
                  <a:tcPr marL="0" marR="0" marT="42544"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720" marR="123825">
                        <a:lnSpc>
                          <a:spcPct val="100000"/>
                        </a:lnSpc>
                        <a:spcBef>
                          <a:spcPts val="334"/>
                        </a:spcBef>
                      </a:pPr>
                      <a:r>
                        <a:rPr sz="1300" spc="80" dirty="0">
                          <a:latin typeface="Cambria"/>
                          <a:cs typeface="Cambria"/>
                        </a:rPr>
                        <a:t>a</a:t>
                      </a:r>
                      <a:r>
                        <a:rPr sz="1300" spc="75" dirty="0">
                          <a:latin typeface="Times New Roman"/>
                          <a:cs typeface="Times New Roman"/>
                        </a:rPr>
                        <a:t> </a:t>
                      </a:r>
                      <a:r>
                        <a:rPr sz="1300" spc="85" dirty="0">
                          <a:latin typeface="Cambria"/>
                          <a:cs typeface="Cambria"/>
                        </a:rPr>
                        <a:t>**=</a:t>
                      </a:r>
                      <a:r>
                        <a:rPr sz="1300" spc="70" dirty="0">
                          <a:latin typeface="Times New Roman"/>
                          <a:cs typeface="Times New Roman"/>
                        </a:rPr>
                        <a:t> </a:t>
                      </a:r>
                      <a:r>
                        <a:rPr sz="1300" dirty="0">
                          <a:latin typeface="Cambria"/>
                          <a:cs typeface="Cambria"/>
                        </a:rPr>
                        <a:t>2</a:t>
                      </a:r>
                      <a:r>
                        <a:rPr sz="1300" spc="65" dirty="0">
                          <a:latin typeface="Times New Roman"/>
                          <a:cs typeface="Times New Roman"/>
                        </a:rPr>
                        <a:t> </a:t>
                      </a:r>
                      <a:r>
                        <a:rPr sz="1300" dirty="0">
                          <a:latin typeface="Cambria"/>
                          <a:cs typeface="Cambria"/>
                        </a:rPr>
                        <a:t>(Same</a:t>
                      </a:r>
                      <a:r>
                        <a:rPr sz="1300" spc="90" dirty="0">
                          <a:latin typeface="Times New Roman"/>
                          <a:cs typeface="Times New Roman"/>
                        </a:rPr>
                        <a:t> </a:t>
                      </a:r>
                      <a:r>
                        <a:rPr sz="1300" spc="60" dirty="0">
                          <a:latin typeface="Cambria"/>
                          <a:cs typeface="Cambria"/>
                        </a:rPr>
                        <a:t>as</a:t>
                      </a:r>
                      <a:r>
                        <a:rPr sz="1300" spc="75" dirty="0">
                          <a:latin typeface="Times New Roman"/>
                          <a:cs typeface="Times New Roman"/>
                        </a:rPr>
                        <a:t> </a:t>
                      </a:r>
                      <a:r>
                        <a:rPr sz="1300" spc="80" dirty="0">
                          <a:latin typeface="Cambria"/>
                          <a:cs typeface="Cambria"/>
                        </a:rPr>
                        <a:t>a</a:t>
                      </a:r>
                      <a:r>
                        <a:rPr sz="1300" spc="65" dirty="0">
                          <a:latin typeface="Times New Roman"/>
                          <a:cs typeface="Times New Roman"/>
                        </a:rPr>
                        <a:t> </a:t>
                      </a:r>
                      <a:r>
                        <a:rPr sz="1300" spc="55" dirty="0">
                          <a:latin typeface="Cambria"/>
                          <a:cs typeface="Cambria"/>
                        </a:rPr>
                        <a:t>=</a:t>
                      </a:r>
                      <a:r>
                        <a:rPr sz="1300" spc="65" dirty="0">
                          <a:latin typeface="Times New Roman"/>
                          <a:cs typeface="Times New Roman"/>
                        </a:rPr>
                        <a:t> </a:t>
                      </a:r>
                      <a:r>
                        <a:rPr sz="1300" spc="80" dirty="0">
                          <a:latin typeface="Cambria"/>
                          <a:cs typeface="Cambria"/>
                        </a:rPr>
                        <a:t>a</a:t>
                      </a:r>
                      <a:r>
                        <a:rPr sz="1300" spc="80" dirty="0">
                          <a:latin typeface="Times New Roman"/>
                          <a:cs typeface="Times New Roman"/>
                        </a:rPr>
                        <a:t> </a:t>
                      </a:r>
                      <a:r>
                        <a:rPr sz="1300" spc="65" dirty="0">
                          <a:latin typeface="Cambria"/>
                          <a:cs typeface="Cambria"/>
                        </a:rPr>
                        <a:t>**</a:t>
                      </a:r>
                      <a:r>
                        <a:rPr sz="1300" spc="65" dirty="0">
                          <a:latin typeface="Times New Roman"/>
                          <a:cs typeface="Times New Roman"/>
                        </a:rPr>
                        <a:t> </a:t>
                      </a:r>
                      <a:r>
                        <a:rPr sz="1300" spc="-25" dirty="0">
                          <a:latin typeface="Cambria"/>
                          <a:cs typeface="Cambria"/>
                        </a:rPr>
                        <a:t>2)</a:t>
                      </a:r>
                      <a:endParaRPr sz="1300">
                        <a:latin typeface="Cambria"/>
                        <a:cs typeface="Cambria"/>
                      </a:endParaRPr>
                    </a:p>
                  </a:txBody>
                  <a:tcPr marL="0" marR="0" marT="42544"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91490">
                <a:tc>
                  <a:txBody>
                    <a:bodyPr/>
                    <a:lstStyle/>
                    <a:p>
                      <a:pPr marL="45085">
                        <a:lnSpc>
                          <a:spcPct val="100000"/>
                        </a:lnSpc>
                        <a:spcBef>
                          <a:spcPts val="334"/>
                        </a:spcBef>
                      </a:pPr>
                      <a:r>
                        <a:rPr sz="1300" spc="-25" dirty="0">
                          <a:latin typeface="Cambria"/>
                          <a:cs typeface="Cambria"/>
                        </a:rPr>
                        <a:t>//=</a:t>
                      </a:r>
                      <a:endParaRPr sz="1300">
                        <a:latin typeface="Cambria"/>
                        <a:cs typeface="Cambria"/>
                      </a:endParaRPr>
                    </a:p>
                  </a:txBody>
                  <a:tcPr marL="0" marR="0" marT="42544"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085">
                        <a:lnSpc>
                          <a:spcPct val="100000"/>
                        </a:lnSpc>
                        <a:spcBef>
                          <a:spcPts val="334"/>
                        </a:spcBef>
                      </a:pPr>
                      <a:r>
                        <a:rPr sz="1300" dirty="0">
                          <a:latin typeface="Cambria"/>
                          <a:cs typeface="Cambria"/>
                        </a:rPr>
                        <a:t>Floor</a:t>
                      </a:r>
                      <a:r>
                        <a:rPr sz="1300" spc="305" dirty="0">
                          <a:latin typeface="Times New Roman"/>
                          <a:cs typeface="Times New Roman"/>
                        </a:rPr>
                        <a:t> </a:t>
                      </a:r>
                      <a:r>
                        <a:rPr sz="1300" dirty="0">
                          <a:latin typeface="Cambria"/>
                          <a:cs typeface="Cambria"/>
                        </a:rPr>
                        <a:t>Division</a:t>
                      </a:r>
                      <a:r>
                        <a:rPr sz="1300" spc="345" dirty="0">
                          <a:latin typeface="Times New Roman"/>
                          <a:cs typeface="Times New Roman"/>
                        </a:rPr>
                        <a:t> </a:t>
                      </a:r>
                      <a:r>
                        <a:rPr sz="1300" spc="-10" dirty="0">
                          <a:latin typeface="Cambria"/>
                          <a:cs typeface="Cambria"/>
                        </a:rPr>
                        <a:t>Assignment</a:t>
                      </a:r>
                      <a:endParaRPr sz="1300">
                        <a:latin typeface="Cambria"/>
                        <a:cs typeface="Cambria"/>
                      </a:endParaRPr>
                    </a:p>
                  </a:txBody>
                  <a:tcPr marL="0" marR="0" marT="42544"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720">
                        <a:lnSpc>
                          <a:spcPct val="100000"/>
                        </a:lnSpc>
                        <a:spcBef>
                          <a:spcPts val="334"/>
                        </a:spcBef>
                      </a:pPr>
                      <a:r>
                        <a:rPr sz="1300" spc="80" dirty="0">
                          <a:latin typeface="Cambria"/>
                          <a:cs typeface="Cambria"/>
                        </a:rPr>
                        <a:t>a</a:t>
                      </a:r>
                      <a:r>
                        <a:rPr sz="1300" spc="75" dirty="0">
                          <a:latin typeface="Times New Roman"/>
                          <a:cs typeface="Times New Roman"/>
                        </a:rPr>
                        <a:t> </a:t>
                      </a:r>
                      <a:r>
                        <a:rPr sz="1300" spc="-175" dirty="0">
                          <a:latin typeface="Cambria"/>
                          <a:cs typeface="Cambria"/>
                        </a:rPr>
                        <a:t>//=</a:t>
                      </a:r>
                      <a:r>
                        <a:rPr sz="1300" spc="65" dirty="0">
                          <a:latin typeface="Times New Roman"/>
                          <a:cs typeface="Times New Roman"/>
                        </a:rPr>
                        <a:t> </a:t>
                      </a:r>
                      <a:r>
                        <a:rPr sz="1300" dirty="0">
                          <a:latin typeface="Cambria"/>
                          <a:cs typeface="Cambria"/>
                        </a:rPr>
                        <a:t>3</a:t>
                      </a:r>
                      <a:r>
                        <a:rPr sz="1300" spc="65" dirty="0">
                          <a:latin typeface="Times New Roman"/>
                          <a:cs typeface="Times New Roman"/>
                        </a:rPr>
                        <a:t> </a:t>
                      </a:r>
                      <a:r>
                        <a:rPr sz="1300" dirty="0">
                          <a:latin typeface="Cambria"/>
                          <a:cs typeface="Cambria"/>
                        </a:rPr>
                        <a:t>(Same</a:t>
                      </a:r>
                      <a:r>
                        <a:rPr sz="1300" spc="90" dirty="0">
                          <a:latin typeface="Times New Roman"/>
                          <a:cs typeface="Times New Roman"/>
                        </a:rPr>
                        <a:t> </a:t>
                      </a:r>
                      <a:r>
                        <a:rPr sz="1300" spc="60" dirty="0">
                          <a:latin typeface="Cambria"/>
                          <a:cs typeface="Cambria"/>
                        </a:rPr>
                        <a:t>as</a:t>
                      </a:r>
                      <a:r>
                        <a:rPr sz="1300" spc="75" dirty="0">
                          <a:latin typeface="Times New Roman"/>
                          <a:cs typeface="Times New Roman"/>
                        </a:rPr>
                        <a:t> </a:t>
                      </a:r>
                      <a:r>
                        <a:rPr sz="1300" spc="80" dirty="0">
                          <a:latin typeface="Cambria"/>
                          <a:cs typeface="Cambria"/>
                        </a:rPr>
                        <a:t>a</a:t>
                      </a:r>
                      <a:r>
                        <a:rPr sz="1300" spc="80" dirty="0">
                          <a:latin typeface="Times New Roman"/>
                          <a:cs typeface="Times New Roman"/>
                        </a:rPr>
                        <a:t> </a:t>
                      </a:r>
                      <a:r>
                        <a:rPr sz="1300" spc="55" dirty="0">
                          <a:latin typeface="Cambria"/>
                          <a:cs typeface="Cambria"/>
                        </a:rPr>
                        <a:t>=</a:t>
                      </a:r>
                      <a:r>
                        <a:rPr sz="1300" spc="60" dirty="0">
                          <a:latin typeface="Times New Roman"/>
                          <a:cs typeface="Times New Roman"/>
                        </a:rPr>
                        <a:t> </a:t>
                      </a:r>
                      <a:r>
                        <a:rPr sz="1300" spc="80" dirty="0">
                          <a:latin typeface="Cambria"/>
                          <a:cs typeface="Cambria"/>
                        </a:rPr>
                        <a:t>a</a:t>
                      </a:r>
                      <a:r>
                        <a:rPr sz="1300" spc="70" dirty="0">
                          <a:latin typeface="Times New Roman"/>
                          <a:cs typeface="Times New Roman"/>
                        </a:rPr>
                        <a:t> </a:t>
                      </a:r>
                      <a:r>
                        <a:rPr sz="1300" spc="-285" dirty="0">
                          <a:latin typeface="Cambria"/>
                          <a:cs typeface="Cambria"/>
                        </a:rPr>
                        <a:t>//</a:t>
                      </a:r>
                      <a:r>
                        <a:rPr sz="1300" spc="75" dirty="0">
                          <a:latin typeface="Times New Roman"/>
                          <a:cs typeface="Times New Roman"/>
                        </a:rPr>
                        <a:t> </a:t>
                      </a:r>
                      <a:r>
                        <a:rPr sz="1300" spc="-25" dirty="0">
                          <a:latin typeface="Cambria"/>
                          <a:cs typeface="Cambria"/>
                        </a:rPr>
                        <a:t>3)</a:t>
                      </a:r>
                      <a:endParaRPr sz="1300">
                        <a:latin typeface="Cambria"/>
                        <a:cs typeface="Cambria"/>
                      </a:endParaRPr>
                    </a:p>
                  </a:txBody>
                  <a:tcPr marL="0" marR="0" marT="42544"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bl>
          </a:graphicData>
        </a:graphic>
      </p:graphicFrame>
      <p:sp>
        <p:nvSpPr>
          <p:cNvPr id="11" name="object 11"/>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60274" rIns="0" bIns="0" rtlCol="0">
            <a:spAutoFit/>
          </a:bodyPr>
          <a:lstStyle/>
          <a:p>
            <a:pPr marL="12700">
              <a:lnSpc>
                <a:spcPct val="100000"/>
              </a:lnSpc>
              <a:spcBef>
                <a:spcPts val="100"/>
              </a:spcBef>
            </a:pPr>
            <a:r>
              <a:rPr sz="2700" cap="small" spc="290" dirty="0">
                <a:solidFill>
                  <a:srgbClr val="FF0000"/>
                </a:solidFill>
                <a:latin typeface="Cambria"/>
                <a:cs typeface="Cambria"/>
              </a:rPr>
              <a:t>Python</a:t>
            </a:r>
            <a:r>
              <a:rPr sz="2150" b="0" spc="245" dirty="0">
                <a:solidFill>
                  <a:srgbClr val="FF0000"/>
                </a:solidFill>
                <a:latin typeface="Times New Roman"/>
                <a:cs typeface="Times New Roman"/>
              </a:rPr>
              <a:t> </a:t>
            </a:r>
            <a:r>
              <a:rPr sz="2700" cap="small" spc="240" dirty="0">
                <a:solidFill>
                  <a:srgbClr val="FF0000"/>
                </a:solidFill>
                <a:latin typeface="Cambria"/>
                <a:cs typeface="Cambria"/>
              </a:rPr>
              <a:t>Bitwise</a:t>
            </a:r>
            <a:r>
              <a:rPr sz="2150" b="0" spc="260" dirty="0">
                <a:solidFill>
                  <a:srgbClr val="FF0000"/>
                </a:solidFill>
                <a:latin typeface="Times New Roman"/>
                <a:cs typeface="Times New Roman"/>
              </a:rPr>
              <a:t> </a:t>
            </a:r>
            <a:r>
              <a:rPr sz="2700" cap="small" spc="270" dirty="0">
                <a:solidFill>
                  <a:srgbClr val="FF0000"/>
                </a:solidFill>
                <a:latin typeface="Cambria"/>
                <a:cs typeface="Cambria"/>
              </a:rPr>
              <a:t>Operators</a:t>
            </a:r>
            <a:endParaRPr sz="2700">
              <a:latin typeface="Cambria"/>
              <a:cs typeface="Cambria"/>
            </a:endParaRPr>
          </a:p>
        </p:txBody>
      </p:sp>
      <p:sp>
        <p:nvSpPr>
          <p:cNvPr id="9" name="object 9"/>
          <p:cNvSpPr txBox="1"/>
          <p:nvPr/>
        </p:nvSpPr>
        <p:spPr>
          <a:xfrm>
            <a:off x="535940" y="729737"/>
            <a:ext cx="7894955" cy="1550670"/>
          </a:xfrm>
          <a:prstGeom prst="rect">
            <a:avLst/>
          </a:prstGeom>
        </p:spPr>
        <p:txBody>
          <a:bodyPr vert="horz" wrap="square" lIns="0" tIns="74295" rIns="0" bIns="0" rtlCol="0">
            <a:spAutoFit/>
          </a:bodyPr>
          <a:lstStyle/>
          <a:p>
            <a:pPr marL="287020" marR="5080" indent="-274955">
              <a:lnSpc>
                <a:spcPct val="80000"/>
              </a:lnSpc>
              <a:spcBef>
                <a:spcPts val="585"/>
              </a:spcBef>
              <a:buClr>
                <a:srgbClr val="FE8537"/>
              </a:buClr>
              <a:buSzPct val="70000"/>
              <a:buFont typeface="Wingdings"/>
              <a:buChar char=""/>
              <a:tabLst>
                <a:tab pos="287020" algn="l"/>
              </a:tabLst>
            </a:pPr>
            <a:r>
              <a:rPr sz="2000" spc="80" dirty="0">
                <a:latin typeface="Cambria"/>
                <a:cs typeface="Cambria"/>
              </a:rPr>
              <a:t>Bitwise</a:t>
            </a:r>
            <a:r>
              <a:rPr sz="2000" spc="95" dirty="0">
                <a:latin typeface="Times New Roman"/>
                <a:cs typeface="Times New Roman"/>
              </a:rPr>
              <a:t> </a:t>
            </a:r>
            <a:r>
              <a:rPr sz="2000" dirty="0">
                <a:latin typeface="Cambria"/>
                <a:cs typeface="Cambria"/>
              </a:rPr>
              <a:t>operator</a:t>
            </a:r>
            <a:r>
              <a:rPr sz="2000" spc="110" dirty="0">
                <a:latin typeface="Times New Roman"/>
                <a:cs typeface="Times New Roman"/>
              </a:rPr>
              <a:t> </a:t>
            </a:r>
            <a:r>
              <a:rPr sz="2000" dirty="0">
                <a:latin typeface="Cambria"/>
                <a:cs typeface="Cambria"/>
              </a:rPr>
              <a:t>works</a:t>
            </a:r>
            <a:r>
              <a:rPr sz="2000" spc="114" dirty="0">
                <a:latin typeface="Times New Roman"/>
                <a:cs typeface="Times New Roman"/>
              </a:rPr>
              <a:t> </a:t>
            </a:r>
            <a:r>
              <a:rPr sz="2000" dirty="0">
                <a:latin typeface="Cambria"/>
                <a:cs typeface="Cambria"/>
              </a:rPr>
              <a:t>on</a:t>
            </a:r>
            <a:r>
              <a:rPr sz="2000" spc="145" dirty="0">
                <a:latin typeface="Times New Roman"/>
                <a:cs typeface="Times New Roman"/>
              </a:rPr>
              <a:t> </a:t>
            </a:r>
            <a:r>
              <a:rPr sz="2000" spc="60" dirty="0">
                <a:latin typeface="Cambria"/>
                <a:cs typeface="Cambria"/>
              </a:rPr>
              <a:t>bits</a:t>
            </a:r>
            <a:r>
              <a:rPr sz="2000" spc="130" dirty="0">
                <a:latin typeface="Times New Roman"/>
                <a:cs typeface="Times New Roman"/>
              </a:rPr>
              <a:t> </a:t>
            </a:r>
            <a:r>
              <a:rPr sz="2000" spc="90" dirty="0">
                <a:latin typeface="Cambria"/>
                <a:cs typeface="Cambria"/>
              </a:rPr>
              <a:t>and</a:t>
            </a:r>
            <a:r>
              <a:rPr sz="2000" spc="135" dirty="0">
                <a:latin typeface="Times New Roman"/>
                <a:cs typeface="Times New Roman"/>
              </a:rPr>
              <a:t> </a:t>
            </a:r>
            <a:r>
              <a:rPr sz="2000" dirty="0">
                <a:latin typeface="Cambria"/>
                <a:cs typeface="Cambria"/>
              </a:rPr>
              <a:t>performs</a:t>
            </a:r>
            <a:r>
              <a:rPr sz="2000" spc="120" dirty="0">
                <a:latin typeface="Times New Roman"/>
                <a:cs typeface="Times New Roman"/>
              </a:rPr>
              <a:t> </a:t>
            </a:r>
            <a:r>
              <a:rPr sz="2000" spc="60" dirty="0">
                <a:latin typeface="Cambria"/>
                <a:cs typeface="Cambria"/>
              </a:rPr>
              <a:t>bit</a:t>
            </a:r>
            <a:r>
              <a:rPr sz="2000" spc="120" dirty="0">
                <a:latin typeface="Times New Roman"/>
                <a:cs typeface="Times New Roman"/>
              </a:rPr>
              <a:t> </a:t>
            </a:r>
            <a:r>
              <a:rPr sz="2000" dirty="0">
                <a:latin typeface="Cambria"/>
                <a:cs typeface="Cambria"/>
              </a:rPr>
              <a:t>by</a:t>
            </a:r>
            <a:r>
              <a:rPr sz="2000" spc="140" dirty="0">
                <a:latin typeface="Times New Roman"/>
                <a:cs typeface="Times New Roman"/>
              </a:rPr>
              <a:t> </a:t>
            </a:r>
            <a:r>
              <a:rPr sz="2000" spc="60" dirty="0">
                <a:latin typeface="Cambria"/>
                <a:cs typeface="Cambria"/>
              </a:rPr>
              <a:t>bit</a:t>
            </a:r>
            <a:r>
              <a:rPr sz="2000" spc="114" dirty="0">
                <a:latin typeface="Times New Roman"/>
                <a:cs typeface="Times New Roman"/>
              </a:rPr>
              <a:t> </a:t>
            </a:r>
            <a:r>
              <a:rPr sz="2000" spc="40" dirty="0">
                <a:latin typeface="Cambria"/>
                <a:cs typeface="Cambria"/>
              </a:rPr>
              <a:t>operation.</a:t>
            </a:r>
            <a:r>
              <a:rPr sz="2000" spc="40" dirty="0">
                <a:latin typeface="Times New Roman"/>
                <a:cs typeface="Times New Roman"/>
              </a:rPr>
              <a:t> </a:t>
            </a:r>
            <a:r>
              <a:rPr sz="2000" spc="80" dirty="0">
                <a:latin typeface="Cambria"/>
                <a:cs typeface="Cambria"/>
              </a:rPr>
              <a:t>Assume</a:t>
            </a:r>
            <a:r>
              <a:rPr sz="2000" spc="50" dirty="0">
                <a:latin typeface="Times New Roman"/>
                <a:cs typeface="Times New Roman"/>
              </a:rPr>
              <a:t> </a:t>
            </a:r>
            <a:r>
              <a:rPr sz="2000" spc="65" dirty="0">
                <a:latin typeface="Cambria"/>
                <a:cs typeface="Cambria"/>
              </a:rPr>
              <a:t>if</a:t>
            </a:r>
            <a:r>
              <a:rPr sz="2000" spc="45" dirty="0">
                <a:latin typeface="Times New Roman"/>
                <a:cs typeface="Times New Roman"/>
              </a:rPr>
              <a:t> </a:t>
            </a:r>
            <a:r>
              <a:rPr sz="2000" spc="135" dirty="0">
                <a:latin typeface="Cambria"/>
                <a:cs typeface="Cambria"/>
              </a:rPr>
              <a:t>a</a:t>
            </a:r>
            <a:r>
              <a:rPr sz="2000" spc="65" dirty="0">
                <a:latin typeface="Times New Roman"/>
                <a:cs typeface="Times New Roman"/>
              </a:rPr>
              <a:t> </a:t>
            </a:r>
            <a:r>
              <a:rPr sz="2000" spc="100" dirty="0">
                <a:latin typeface="Cambria"/>
                <a:cs typeface="Cambria"/>
              </a:rPr>
              <a:t>=</a:t>
            </a:r>
            <a:r>
              <a:rPr sz="2000" spc="55" dirty="0">
                <a:latin typeface="Times New Roman"/>
                <a:cs typeface="Times New Roman"/>
              </a:rPr>
              <a:t> </a:t>
            </a:r>
            <a:r>
              <a:rPr sz="2000" dirty="0">
                <a:latin typeface="Cambria"/>
                <a:cs typeface="Cambria"/>
              </a:rPr>
              <a:t>60;</a:t>
            </a:r>
            <a:r>
              <a:rPr sz="2000" spc="40" dirty="0">
                <a:latin typeface="Times New Roman"/>
                <a:cs typeface="Times New Roman"/>
              </a:rPr>
              <a:t> </a:t>
            </a:r>
            <a:r>
              <a:rPr sz="2000" spc="90" dirty="0">
                <a:latin typeface="Cambria"/>
                <a:cs typeface="Cambria"/>
              </a:rPr>
              <a:t>and</a:t>
            </a:r>
            <a:r>
              <a:rPr sz="2000" spc="50" dirty="0">
                <a:latin typeface="Times New Roman"/>
                <a:cs typeface="Times New Roman"/>
              </a:rPr>
              <a:t> </a:t>
            </a:r>
            <a:r>
              <a:rPr sz="2000" dirty="0">
                <a:latin typeface="Cambria"/>
                <a:cs typeface="Cambria"/>
              </a:rPr>
              <a:t>b</a:t>
            </a:r>
            <a:r>
              <a:rPr sz="2000" spc="65" dirty="0">
                <a:latin typeface="Times New Roman"/>
                <a:cs typeface="Times New Roman"/>
              </a:rPr>
              <a:t> </a:t>
            </a:r>
            <a:r>
              <a:rPr sz="2000" spc="100" dirty="0">
                <a:latin typeface="Cambria"/>
                <a:cs typeface="Cambria"/>
              </a:rPr>
              <a:t>=</a:t>
            </a:r>
            <a:r>
              <a:rPr sz="2000" spc="55" dirty="0">
                <a:latin typeface="Times New Roman"/>
                <a:cs typeface="Times New Roman"/>
              </a:rPr>
              <a:t> </a:t>
            </a:r>
            <a:r>
              <a:rPr sz="2000" dirty="0">
                <a:latin typeface="Cambria"/>
                <a:cs typeface="Cambria"/>
              </a:rPr>
              <a:t>13;</a:t>
            </a:r>
            <a:r>
              <a:rPr sz="2000" spc="45" dirty="0">
                <a:latin typeface="Times New Roman"/>
                <a:cs typeface="Times New Roman"/>
              </a:rPr>
              <a:t> </a:t>
            </a:r>
            <a:r>
              <a:rPr sz="2000" spc="65" dirty="0">
                <a:latin typeface="Cambria"/>
                <a:cs typeface="Cambria"/>
              </a:rPr>
              <a:t>Now</a:t>
            </a:r>
            <a:r>
              <a:rPr sz="2000" spc="35" dirty="0">
                <a:latin typeface="Times New Roman"/>
                <a:cs typeface="Times New Roman"/>
              </a:rPr>
              <a:t> </a:t>
            </a:r>
            <a:r>
              <a:rPr sz="2000" spc="90" dirty="0">
                <a:latin typeface="Cambria"/>
                <a:cs typeface="Cambria"/>
              </a:rPr>
              <a:t>in</a:t>
            </a:r>
            <a:r>
              <a:rPr sz="2000" spc="55" dirty="0">
                <a:latin typeface="Times New Roman"/>
                <a:cs typeface="Times New Roman"/>
              </a:rPr>
              <a:t> </a:t>
            </a:r>
            <a:r>
              <a:rPr sz="2000" spc="80" dirty="0">
                <a:latin typeface="Cambria"/>
                <a:cs typeface="Cambria"/>
              </a:rPr>
              <a:t>the</a:t>
            </a:r>
            <a:r>
              <a:rPr sz="2000" spc="40" dirty="0">
                <a:latin typeface="Times New Roman"/>
                <a:cs typeface="Times New Roman"/>
              </a:rPr>
              <a:t> </a:t>
            </a:r>
            <a:r>
              <a:rPr sz="2000" spc="70" dirty="0">
                <a:latin typeface="Cambria"/>
                <a:cs typeface="Cambria"/>
              </a:rPr>
              <a:t>binary</a:t>
            </a:r>
            <a:r>
              <a:rPr sz="2000" spc="40" dirty="0">
                <a:latin typeface="Times New Roman"/>
                <a:cs typeface="Times New Roman"/>
              </a:rPr>
              <a:t> </a:t>
            </a:r>
            <a:r>
              <a:rPr sz="2000" spc="65" dirty="0">
                <a:latin typeface="Cambria"/>
                <a:cs typeface="Cambria"/>
              </a:rPr>
              <a:t>format</a:t>
            </a:r>
            <a:r>
              <a:rPr sz="2000" spc="35" dirty="0">
                <a:latin typeface="Times New Roman"/>
                <a:cs typeface="Times New Roman"/>
              </a:rPr>
              <a:t> </a:t>
            </a:r>
            <a:r>
              <a:rPr sz="2000" spc="65" dirty="0">
                <a:latin typeface="Cambria"/>
                <a:cs typeface="Cambria"/>
              </a:rPr>
              <a:t>their</a:t>
            </a:r>
            <a:r>
              <a:rPr sz="2000" spc="65" dirty="0">
                <a:latin typeface="Times New Roman"/>
                <a:cs typeface="Times New Roman"/>
              </a:rPr>
              <a:t> </a:t>
            </a:r>
            <a:r>
              <a:rPr sz="2000" spc="80" dirty="0">
                <a:latin typeface="Cambria"/>
                <a:cs typeface="Cambria"/>
              </a:rPr>
              <a:t>values</a:t>
            </a:r>
            <a:r>
              <a:rPr sz="2000" spc="25" dirty="0">
                <a:latin typeface="Times New Roman"/>
                <a:cs typeface="Times New Roman"/>
              </a:rPr>
              <a:t> </a:t>
            </a:r>
            <a:r>
              <a:rPr sz="2000" spc="60" dirty="0">
                <a:latin typeface="Cambria"/>
                <a:cs typeface="Cambria"/>
              </a:rPr>
              <a:t>will</a:t>
            </a:r>
            <a:r>
              <a:rPr sz="2000" spc="5" dirty="0">
                <a:latin typeface="Times New Roman"/>
                <a:cs typeface="Times New Roman"/>
              </a:rPr>
              <a:t> </a:t>
            </a:r>
            <a:r>
              <a:rPr sz="2000" dirty="0">
                <a:latin typeface="Cambria"/>
                <a:cs typeface="Cambria"/>
              </a:rPr>
              <a:t>be</a:t>
            </a:r>
            <a:r>
              <a:rPr sz="2000" spc="50" dirty="0">
                <a:latin typeface="Times New Roman"/>
                <a:cs typeface="Times New Roman"/>
              </a:rPr>
              <a:t> </a:t>
            </a:r>
            <a:r>
              <a:rPr sz="2000" dirty="0">
                <a:latin typeface="Cambria"/>
                <a:cs typeface="Cambria"/>
              </a:rPr>
              <a:t>0011</a:t>
            </a:r>
            <a:r>
              <a:rPr sz="2000" spc="45" dirty="0">
                <a:latin typeface="Times New Roman"/>
                <a:cs typeface="Times New Roman"/>
              </a:rPr>
              <a:t> </a:t>
            </a:r>
            <a:r>
              <a:rPr sz="2000" dirty="0">
                <a:latin typeface="Cambria"/>
                <a:cs typeface="Cambria"/>
              </a:rPr>
              <a:t>1100</a:t>
            </a:r>
            <a:r>
              <a:rPr sz="2000" spc="30" dirty="0">
                <a:latin typeface="Times New Roman"/>
                <a:cs typeface="Times New Roman"/>
              </a:rPr>
              <a:t> </a:t>
            </a:r>
            <a:r>
              <a:rPr sz="2000" spc="90" dirty="0">
                <a:latin typeface="Cambria"/>
                <a:cs typeface="Cambria"/>
              </a:rPr>
              <a:t>and</a:t>
            </a:r>
            <a:r>
              <a:rPr sz="2000" spc="60" dirty="0">
                <a:latin typeface="Times New Roman"/>
                <a:cs typeface="Times New Roman"/>
              </a:rPr>
              <a:t> </a:t>
            </a:r>
            <a:r>
              <a:rPr sz="2000" dirty="0">
                <a:latin typeface="Cambria"/>
                <a:cs typeface="Cambria"/>
              </a:rPr>
              <a:t>0000</a:t>
            </a:r>
            <a:r>
              <a:rPr sz="2000" spc="30" dirty="0">
                <a:latin typeface="Times New Roman"/>
                <a:cs typeface="Times New Roman"/>
              </a:rPr>
              <a:t> </a:t>
            </a:r>
            <a:r>
              <a:rPr sz="2000" dirty="0">
                <a:latin typeface="Cambria"/>
                <a:cs typeface="Cambria"/>
              </a:rPr>
              <a:t>1101</a:t>
            </a:r>
            <a:r>
              <a:rPr sz="2000" spc="45" dirty="0">
                <a:latin typeface="Times New Roman"/>
                <a:cs typeface="Times New Roman"/>
              </a:rPr>
              <a:t> </a:t>
            </a:r>
            <a:r>
              <a:rPr sz="2000" spc="55" dirty="0">
                <a:latin typeface="Cambria"/>
                <a:cs typeface="Cambria"/>
              </a:rPr>
              <a:t>respectively.</a:t>
            </a:r>
            <a:r>
              <a:rPr sz="2000" dirty="0">
                <a:latin typeface="Times New Roman"/>
                <a:cs typeface="Times New Roman"/>
              </a:rPr>
              <a:t> </a:t>
            </a:r>
            <a:r>
              <a:rPr sz="2000" spc="50" dirty="0">
                <a:latin typeface="Cambria"/>
                <a:cs typeface="Cambria"/>
              </a:rPr>
              <a:t>Following</a:t>
            </a:r>
            <a:r>
              <a:rPr sz="2000" spc="50" dirty="0">
                <a:latin typeface="Times New Roman"/>
                <a:cs typeface="Times New Roman"/>
              </a:rPr>
              <a:t> </a:t>
            </a:r>
            <a:r>
              <a:rPr sz="2000" spc="70" dirty="0">
                <a:latin typeface="Cambria"/>
                <a:cs typeface="Cambria"/>
              </a:rPr>
              <a:t>table</a:t>
            </a:r>
            <a:r>
              <a:rPr sz="2000" spc="140" dirty="0">
                <a:latin typeface="Times New Roman"/>
                <a:cs typeface="Times New Roman"/>
              </a:rPr>
              <a:t> </a:t>
            </a:r>
            <a:r>
              <a:rPr sz="2000" spc="75" dirty="0">
                <a:latin typeface="Cambria"/>
                <a:cs typeface="Cambria"/>
              </a:rPr>
              <a:t>lists</a:t>
            </a:r>
            <a:r>
              <a:rPr sz="2000" spc="135" dirty="0">
                <a:latin typeface="Times New Roman"/>
                <a:cs typeface="Times New Roman"/>
              </a:rPr>
              <a:t> </a:t>
            </a:r>
            <a:r>
              <a:rPr sz="2000" dirty="0">
                <a:latin typeface="Cambria"/>
                <a:cs typeface="Cambria"/>
              </a:rPr>
              <a:t>out</a:t>
            </a:r>
            <a:r>
              <a:rPr sz="2000" spc="165" dirty="0">
                <a:latin typeface="Times New Roman"/>
                <a:cs typeface="Times New Roman"/>
              </a:rPr>
              <a:t> </a:t>
            </a:r>
            <a:r>
              <a:rPr sz="2000" spc="80" dirty="0">
                <a:latin typeface="Cambria"/>
                <a:cs typeface="Cambria"/>
              </a:rPr>
              <a:t>the</a:t>
            </a:r>
            <a:r>
              <a:rPr sz="2000" spc="175" dirty="0">
                <a:latin typeface="Times New Roman"/>
                <a:cs typeface="Times New Roman"/>
              </a:rPr>
              <a:t> </a:t>
            </a:r>
            <a:r>
              <a:rPr sz="2000" spc="45" dirty="0">
                <a:latin typeface="Cambria"/>
                <a:cs typeface="Cambria"/>
              </a:rPr>
              <a:t>bitwise</a:t>
            </a:r>
            <a:r>
              <a:rPr sz="2000" spc="140" dirty="0">
                <a:latin typeface="Times New Roman"/>
                <a:cs typeface="Times New Roman"/>
              </a:rPr>
              <a:t> </a:t>
            </a:r>
            <a:r>
              <a:rPr sz="2000" dirty="0">
                <a:latin typeface="Cambria"/>
                <a:cs typeface="Cambria"/>
              </a:rPr>
              <a:t>operators</a:t>
            </a:r>
            <a:r>
              <a:rPr sz="2000" spc="135" dirty="0">
                <a:latin typeface="Times New Roman"/>
                <a:cs typeface="Times New Roman"/>
              </a:rPr>
              <a:t> </a:t>
            </a:r>
            <a:r>
              <a:rPr sz="2000" dirty="0">
                <a:latin typeface="Cambria"/>
                <a:cs typeface="Cambria"/>
              </a:rPr>
              <a:t>supported</a:t>
            </a:r>
            <a:r>
              <a:rPr sz="2000" spc="135" dirty="0">
                <a:latin typeface="Times New Roman"/>
                <a:cs typeface="Times New Roman"/>
              </a:rPr>
              <a:t> </a:t>
            </a:r>
            <a:r>
              <a:rPr sz="2000" dirty="0">
                <a:latin typeface="Cambria"/>
                <a:cs typeface="Cambria"/>
              </a:rPr>
              <a:t>by</a:t>
            </a:r>
            <a:r>
              <a:rPr sz="2000" spc="165" dirty="0">
                <a:latin typeface="Times New Roman"/>
                <a:cs typeface="Times New Roman"/>
              </a:rPr>
              <a:t> </a:t>
            </a:r>
            <a:r>
              <a:rPr sz="2000" spc="70" dirty="0">
                <a:latin typeface="Cambria"/>
                <a:cs typeface="Cambria"/>
              </a:rPr>
              <a:t>Python</a:t>
            </a:r>
            <a:r>
              <a:rPr sz="2000" spc="70" dirty="0">
                <a:latin typeface="Times New Roman"/>
                <a:cs typeface="Times New Roman"/>
              </a:rPr>
              <a:t> </a:t>
            </a:r>
            <a:r>
              <a:rPr sz="2000" spc="90" dirty="0">
                <a:latin typeface="Cambria"/>
                <a:cs typeface="Cambria"/>
              </a:rPr>
              <a:t>language</a:t>
            </a:r>
            <a:r>
              <a:rPr sz="2000" spc="40" dirty="0">
                <a:latin typeface="Times New Roman"/>
                <a:cs typeface="Times New Roman"/>
              </a:rPr>
              <a:t> </a:t>
            </a:r>
            <a:r>
              <a:rPr sz="2000" spc="75" dirty="0">
                <a:latin typeface="Cambria"/>
                <a:cs typeface="Cambria"/>
              </a:rPr>
              <a:t>with</a:t>
            </a:r>
            <a:r>
              <a:rPr sz="2000" spc="45" dirty="0">
                <a:latin typeface="Times New Roman"/>
                <a:cs typeface="Times New Roman"/>
              </a:rPr>
              <a:t> </a:t>
            </a:r>
            <a:r>
              <a:rPr sz="2000" spc="125" dirty="0">
                <a:latin typeface="Cambria"/>
                <a:cs typeface="Cambria"/>
              </a:rPr>
              <a:t>an</a:t>
            </a:r>
            <a:r>
              <a:rPr sz="2000" spc="60" dirty="0">
                <a:latin typeface="Times New Roman"/>
                <a:cs typeface="Times New Roman"/>
              </a:rPr>
              <a:t> </a:t>
            </a:r>
            <a:r>
              <a:rPr sz="2000" spc="70" dirty="0">
                <a:latin typeface="Cambria"/>
                <a:cs typeface="Cambria"/>
              </a:rPr>
              <a:t>example</a:t>
            </a:r>
            <a:r>
              <a:rPr sz="2000" spc="40" dirty="0">
                <a:latin typeface="Times New Roman"/>
                <a:cs typeface="Times New Roman"/>
              </a:rPr>
              <a:t> </a:t>
            </a:r>
            <a:r>
              <a:rPr sz="2000" spc="65" dirty="0">
                <a:latin typeface="Cambria"/>
                <a:cs typeface="Cambria"/>
              </a:rPr>
              <a:t>each</a:t>
            </a:r>
            <a:r>
              <a:rPr sz="2000" spc="65" dirty="0">
                <a:latin typeface="Times New Roman"/>
                <a:cs typeface="Times New Roman"/>
              </a:rPr>
              <a:t> </a:t>
            </a:r>
            <a:r>
              <a:rPr sz="2000" spc="90" dirty="0">
                <a:latin typeface="Cambria"/>
                <a:cs typeface="Cambria"/>
              </a:rPr>
              <a:t>in</a:t>
            </a:r>
            <a:r>
              <a:rPr sz="2000" spc="65" dirty="0">
                <a:latin typeface="Times New Roman"/>
                <a:cs typeface="Times New Roman"/>
              </a:rPr>
              <a:t> </a:t>
            </a:r>
            <a:r>
              <a:rPr sz="2000" spc="65" dirty="0">
                <a:latin typeface="Cambria"/>
                <a:cs typeface="Cambria"/>
              </a:rPr>
              <a:t>those,</a:t>
            </a:r>
            <a:r>
              <a:rPr sz="2000" spc="40" dirty="0">
                <a:latin typeface="Times New Roman"/>
                <a:cs typeface="Times New Roman"/>
              </a:rPr>
              <a:t> </a:t>
            </a:r>
            <a:r>
              <a:rPr sz="2000" dirty="0">
                <a:latin typeface="Cambria"/>
                <a:cs typeface="Cambria"/>
              </a:rPr>
              <a:t>we</a:t>
            </a:r>
            <a:r>
              <a:rPr sz="2000" spc="50" dirty="0">
                <a:latin typeface="Times New Roman"/>
                <a:cs typeface="Times New Roman"/>
              </a:rPr>
              <a:t> </a:t>
            </a:r>
            <a:r>
              <a:rPr sz="2000" spc="60" dirty="0">
                <a:latin typeface="Cambria"/>
                <a:cs typeface="Cambria"/>
              </a:rPr>
              <a:t>use</a:t>
            </a:r>
            <a:r>
              <a:rPr sz="2000" spc="80" dirty="0">
                <a:latin typeface="Times New Roman"/>
                <a:cs typeface="Times New Roman"/>
              </a:rPr>
              <a:t> </a:t>
            </a:r>
            <a:r>
              <a:rPr sz="2000" spc="80" dirty="0">
                <a:latin typeface="Cambria"/>
                <a:cs typeface="Cambria"/>
              </a:rPr>
              <a:t>the</a:t>
            </a:r>
            <a:r>
              <a:rPr sz="2000" spc="65" dirty="0">
                <a:latin typeface="Times New Roman"/>
                <a:cs typeface="Times New Roman"/>
              </a:rPr>
              <a:t> </a:t>
            </a:r>
            <a:r>
              <a:rPr sz="2000" dirty="0">
                <a:latin typeface="Cambria"/>
                <a:cs typeface="Cambria"/>
              </a:rPr>
              <a:t>above</a:t>
            </a:r>
            <a:r>
              <a:rPr sz="2000" spc="40" dirty="0">
                <a:latin typeface="Times New Roman"/>
                <a:cs typeface="Times New Roman"/>
              </a:rPr>
              <a:t> </a:t>
            </a:r>
            <a:r>
              <a:rPr sz="2000" spc="-25" dirty="0">
                <a:latin typeface="Cambria"/>
                <a:cs typeface="Cambria"/>
              </a:rPr>
              <a:t>two</a:t>
            </a:r>
            <a:r>
              <a:rPr sz="2000" spc="-25" dirty="0">
                <a:latin typeface="Times New Roman"/>
                <a:cs typeface="Times New Roman"/>
              </a:rPr>
              <a:t> </a:t>
            </a:r>
            <a:r>
              <a:rPr sz="2000" spc="85" dirty="0">
                <a:latin typeface="Cambria"/>
                <a:cs typeface="Cambria"/>
              </a:rPr>
              <a:t>varia</a:t>
            </a:r>
            <a:endParaRPr sz="2000">
              <a:latin typeface="Cambria"/>
              <a:cs typeface="Cambria"/>
            </a:endParaRPr>
          </a:p>
        </p:txBody>
      </p:sp>
      <p:sp>
        <p:nvSpPr>
          <p:cNvPr id="10" name="object 10"/>
          <p:cNvSpPr txBox="1"/>
          <p:nvPr/>
        </p:nvSpPr>
        <p:spPr>
          <a:xfrm>
            <a:off x="1437010" y="1965623"/>
            <a:ext cx="616585" cy="306070"/>
          </a:xfrm>
          <a:prstGeom prst="rect">
            <a:avLst/>
          </a:prstGeom>
        </p:spPr>
        <p:txBody>
          <a:bodyPr vert="horz" wrap="square" lIns="0" tIns="0" rIns="0" bIns="0" rtlCol="0">
            <a:spAutoFit/>
          </a:bodyPr>
          <a:lstStyle/>
          <a:p>
            <a:pPr>
              <a:lnSpc>
                <a:spcPts val="2375"/>
              </a:lnSpc>
            </a:pPr>
            <a:r>
              <a:rPr sz="2000" dirty="0">
                <a:latin typeface="Cambria"/>
                <a:cs typeface="Cambria"/>
              </a:rPr>
              <a:t>bles</a:t>
            </a:r>
            <a:r>
              <a:rPr sz="2000" spc="200" dirty="0">
                <a:latin typeface="Times New Roman"/>
                <a:cs typeface="Times New Roman"/>
              </a:rPr>
              <a:t> </a:t>
            </a:r>
            <a:r>
              <a:rPr sz="2000" spc="-140" dirty="0">
                <a:latin typeface="Cambria"/>
                <a:cs typeface="Cambria"/>
              </a:rPr>
              <a:t>(</a:t>
            </a:r>
            <a:endParaRPr sz="2000">
              <a:latin typeface="Cambria"/>
              <a:cs typeface="Cambria"/>
            </a:endParaRPr>
          </a:p>
        </p:txBody>
      </p:sp>
      <p:sp>
        <p:nvSpPr>
          <p:cNvPr id="11" name="object 11"/>
          <p:cNvSpPr txBox="1"/>
          <p:nvPr/>
        </p:nvSpPr>
        <p:spPr>
          <a:xfrm>
            <a:off x="2053518" y="1965623"/>
            <a:ext cx="1620520" cy="306070"/>
          </a:xfrm>
          <a:prstGeom prst="rect">
            <a:avLst/>
          </a:prstGeom>
        </p:spPr>
        <p:txBody>
          <a:bodyPr vert="horz" wrap="square" lIns="0" tIns="0" rIns="0" bIns="0" rtlCol="0">
            <a:spAutoFit/>
          </a:bodyPr>
          <a:lstStyle/>
          <a:p>
            <a:pPr>
              <a:lnSpc>
                <a:spcPts val="2375"/>
              </a:lnSpc>
            </a:pPr>
            <a:r>
              <a:rPr sz="2000" spc="135" dirty="0">
                <a:latin typeface="Cambria"/>
                <a:cs typeface="Cambria"/>
              </a:rPr>
              <a:t>a</a:t>
            </a:r>
            <a:r>
              <a:rPr sz="2000" spc="15" dirty="0">
                <a:latin typeface="Times New Roman"/>
                <a:cs typeface="Times New Roman"/>
              </a:rPr>
              <a:t> </a:t>
            </a:r>
            <a:r>
              <a:rPr sz="2000" spc="90" dirty="0">
                <a:latin typeface="Cambria"/>
                <a:cs typeface="Cambria"/>
              </a:rPr>
              <a:t>and</a:t>
            </a:r>
            <a:r>
              <a:rPr sz="2000" spc="20" dirty="0">
                <a:latin typeface="Times New Roman"/>
                <a:cs typeface="Times New Roman"/>
              </a:rPr>
              <a:t> </a:t>
            </a:r>
            <a:r>
              <a:rPr sz="2000" dirty="0">
                <a:latin typeface="Cambria"/>
                <a:cs typeface="Cambria"/>
              </a:rPr>
              <a:t>b)</a:t>
            </a:r>
            <a:r>
              <a:rPr sz="2000" spc="20" dirty="0">
                <a:latin typeface="Times New Roman"/>
                <a:cs typeface="Times New Roman"/>
              </a:rPr>
              <a:t> </a:t>
            </a:r>
            <a:r>
              <a:rPr sz="2000" spc="100" dirty="0">
                <a:latin typeface="Cambria"/>
                <a:cs typeface="Cambria"/>
              </a:rPr>
              <a:t>as</a:t>
            </a:r>
            <a:r>
              <a:rPr sz="2000" spc="25" dirty="0">
                <a:latin typeface="Times New Roman"/>
                <a:cs typeface="Times New Roman"/>
              </a:rPr>
              <a:t> </a:t>
            </a:r>
            <a:r>
              <a:rPr sz="2000" spc="-25" dirty="0">
                <a:latin typeface="Cambria"/>
                <a:cs typeface="Cambria"/>
              </a:rPr>
              <a:t>op</a:t>
            </a:r>
            <a:endParaRPr sz="2000">
              <a:latin typeface="Cambria"/>
              <a:cs typeface="Cambria"/>
            </a:endParaRPr>
          </a:p>
        </p:txBody>
      </p:sp>
      <p:sp>
        <p:nvSpPr>
          <p:cNvPr id="12" name="object 12"/>
          <p:cNvSpPr txBox="1"/>
          <p:nvPr/>
        </p:nvSpPr>
        <p:spPr>
          <a:xfrm>
            <a:off x="3674377" y="1965623"/>
            <a:ext cx="802005" cy="306070"/>
          </a:xfrm>
          <a:prstGeom prst="rect">
            <a:avLst/>
          </a:prstGeom>
        </p:spPr>
        <p:txBody>
          <a:bodyPr vert="horz" wrap="square" lIns="0" tIns="0" rIns="0" bIns="0" rtlCol="0">
            <a:spAutoFit/>
          </a:bodyPr>
          <a:lstStyle/>
          <a:p>
            <a:pPr>
              <a:lnSpc>
                <a:spcPts val="2375"/>
              </a:lnSpc>
            </a:pPr>
            <a:r>
              <a:rPr sz="2000" spc="55" dirty="0">
                <a:latin typeface="Cambria"/>
                <a:cs typeface="Cambria"/>
              </a:rPr>
              <a:t>erands</a:t>
            </a:r>
            <a:endParaRPr sz="2000">
              <a:latin typeface="Cambria"/>
              <a:cs typeface="Cambria"/>
            </a:endParaRPr>
          </a:p>
        </p:txBody>
      </p:sp>
      <p:graphicFrame>
        <p:nvGraphicFramePr>
          <p:cNvPr id="13" name="object 13"/>
          <p:cNvGraphicFramePr>
            <a:graphicFrameLocks noGrp="1"/>
          </p:cNvGraphicFramePr>
          <p:nvPr/>
        </p:nvGraphicFramePr>
        <p:xfrm>
          <a:off x="1367789" y="2053590"/>
          <a:ext cx="5716270" cy="4798059"/>
        </p:xfrm>
        <a:graphic>
          <a:graphicData uri="http://schemas.openxmlformats.org/drawingml/2006/table">
            <a:tbl>
              <a:tblPr firstRow="1" bandRow="1">
                <a:tableStyleId>{2D5ABB26-0587-4C30-8999-92F81FD0307C}</a:tableStyleId>
              </a:tblPr>
              <a:tblGrid>
                <a:gridCol w="775970"/>
                <a:gridCol w="1508125"/>
                <a:gridCol w="3432175"/>
              </a:tblGrid>
              <a:tr h="551815">
                <a:tc>
                  <a:txBody>
                    <a:bodyPr/>
                    <a:lstStyle/>
                    <a:p>
                      <a:pPr marL="635" algn="ctr">
                        <a:lnSpc>
                          <a:spcPct val="100000"/>
                        </a:lnSpc>
                        <a:spcBef>
                          <a:spcPts val="325"/>
                        </a:spcBef>
                      </a:pPr>
                      <a:r>
                        <a:rPr sz="1300" spc="-10" dirty="0">
                          <a:latin typeface="Cambria"/>
                          <a:cs typeface="Cambria"/>
                        </a:rPr>
                        <a:t>Operato</a:t>
                      </a:r>
                      <a:endParaRPr sz="1300">
                        <a:latin typeface="Cambria"/>
                        <a:cs typeface="Cambria"/>
                      </a:endParaRPr>
                    </a:p>
                    <a:p>
                      <a:pPr marL="635" algn="ctr">
                        <a:lnSpc>
                          <a:spcPct val="100000"/>
                        </a:lnSpc>
                      </a:pPr>
                      <a:r>
                        <a:rPr sz="1300" spc="-50" dirty="0">
                          <a:latin typeface="Cambria"/>
                          <a:cs typeface="Cambria"/>
                        </a:rPr>
                        <a:t>r</a:t>
                      </a:r>
                      <a:endParaRPr sz="1300">
                        <a:latin typeface="Cambria"/>
                        <a:cs typeface="Cambria"/>
                      </a:endParaRPr>
                    </a:p>
                  </a:txBody>
                  <a:tcPr marL="0" marR="0" marT="412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EEEEE"/>
                    </a:solidFill>
                  </a:tcPr>
                </a:tc>
                <a:tc>
                  <a:txBody>
                    <a:bodyPr/>
                    <a:lstStyle/>
                    <a:p>
                      <a:pPr algn="ctr">
                        <a:lnSpc>
                          <a:spcPct val="100000"/>
                        </a:lnSpc>
                        <a:spcBef>
                          <a:spcPts val="325"/>
                        </a:spcBef>
                      </a:pPr>
                      <a:r>
                        <a:rPr sz="1300" spc="55" dirty="0">
                          <a:latin typeface="Cambria"/>
                          <a:cs typeface="Cambria"/>
                        </a:rPr>
                        <a:t>Name</a:t>
                      </a:r>
                      <a:endParaRPr sz="1300">
                        <a:latin typeface="Cambria"/>
                        <a:cs typeface="Cambria"/>
                      </a:endParaRPr>
                    </a:p>
                  </a:txBody>
                  <a:tcPr marL="0" marR="0" marT="412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EEEEE"/>
                    </a:solidFill>
                  </a:tcPr>
                </a:tc>
                <a:tc>
                  <a:txBody>
                    <a:bodyPr/>
                    <a:lstStyle/>
                    <a:p>
                      <a:pPr algn="ctr">
                        <a:lnSpc>
                          <a:spcPct val="100000"/>
                        </a:lnSpc>
                        <a:spcBef>
                          <a:spcPts val="325"/>
                        </a:spcBef>
                      </a:pPr>
                      <a:r>
                        <a:rPr sz="1300" spc="50" dirty="0">
                          <a:latin typeface="Cambria"/>
                          <a:cs typeface="Cambria"/>
                        </a:rPr>
                        <a:t>Example</a:t>
                      </a:r>
                      <a:endParaRPr sz="1300">
                        <a:latin typeface="Cambria"/>
                        <a:cs typeface="Cambria"/>
                      </a:endParaRPr>
                    </a:p>
                  </a:txBody>
                  <a:tcPr marL="0" marR="0" marT="412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EEEEE"/>
                    </a:solidFill>
                  </a:tcPr>
                </a:tc>
              </a:tr>
              <a:tr h="555625">
                <a:tc>
                  <a:txBody>
                    <a:bodyPr/>
                    <a:lstStyle/>
                    <a:p>
                      <a:pPr marL="44450">
                        <a:lnSpc>
                          <a:spcPct val="100000"/>
                        </a:lnSpc>
                        <a:spcBef>
                          <a:spcPts val="325"/>
                        </a:spcBef>
                      </a:pPr>
                      <a:r>
                        <a:rPr sz="1300" spc="100" dirty="0">
                          <a:latin typeface="Cambria"/>
                          <a:cs typeface="Cambria"/>
                        </a:rPr>
                        <a:t>&amp;</a:t>
                      </a:r>
                      <a:endParaRPr sz="1300">
                        <a:latin typeface="Cambria"/>
                        <a:cs typeface="Cambria"/>
                      </a:endParaRPr>
                    </a:p>
                  </a:txBody>
                  <a:tcPr marL="0" marR="0" marT="412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4450">
                        <a:lnSpc>
                          <a:spcPct val="100000"/>
                        </a:lnSpc>
                        <a:spcBef>
                          <a:spcPts val="325"/>
                        </a:spcBef>
                      </a:pPr>
                      <a:r>
                        <a:rPr sz="1300" spc="60" dirty="0">
                          <a:latin typeface="Cambria"/>
                          <a:cs typeface="Cambria"/>
                        </a:rPr>
                        <a:t>Binary</a:t>
                      </a:r>
                      <a:r>
                        <a:rPr sz="1300" spc="75" dirty="0">
                          <a:latin typeface="Times New Roman"/>
                          <a:cs typeface="Times New Roman"/>
                        </a:rPr>
                        <a:t> </a:t>
                      </a:r>
                      <a:r>
                        <a:rPr sz="1300" spc="120" dirty="0">
                          <a:latin typeface="Cambria"/>
                          <a:cs typeface="Cambria"/>
                        </a:rPr>
                        <a:t>AND</a:t>
                      </a:r>
                      <a:endParaRPr sz="1300">
                        <a:latin typeface="Cambria"/>
                        <a:cs typeface="Cambria"/>
                      </a:endParaRPr>
                    </a:p>
                  </a:txBody>
                  <a:tcPr marL="0" marR="0" marT="412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4450">
                        <a:lnSpc>
                          <a:spcPct val="100000"/>
                        </a:lnSpc>
                        <a:spcBef>
                          <a:spcPts val="325"/>
                        </a:spcBef>
                      </a:pPr>
                      <a:r>
                        <a:rPr sz="1300" spc="65" dirty="0">
                          <a:latin typeface="Cambria"/>
                          <a:cs typeface="Cambria"/>
                        </a:rPr>
                        <a:t>Sets</a:t>
                      </a:r>
                      <a:r>
                        <a:rPr sz="1300" spc="125" dirty="0">
                          <a:latin typeface="Times New Roman"/>
                          <a:cs typeface="Times New Roman"/>
                        </a:rPr>
                        <a:t> </a:t>
                      </a:r>
                      <a:r>
                        <a:rPr sz="1300" dirty="0">
                          <a:latin typeface="Cambria"/>
                          <a:cs typeface="Cambria"/>
                        </a:rPr>
                        <a:t>each</a:t>
                      </a:r>
                      <a:r>
                        <a:rPr sz="1300" spc="130" dirty="0">
                          <a:latin typeface="Times New Roman"/>
                          <a:cs typeface="Times New Roman"/>
                        </a:rPr>
                        <a:t> </a:t>
                      </a:r>
                      <a:r>
                        <a:rPr sz="1300" dirty="0">
                          <a:latin typeface="Cambria"/>
                          <a:cs typeface="Cambria"/>
                        </a:rPr>
                        <a:t>bit</a:t>
                      </a:r>
                      <a:r>
                        <a:rPr sz="1300" spc="120" dirty="0">
                          <a:latin typeface="Times New Roman"/>
                          <a:cs typeface="Times New Roman"/>
                        </a:rPr>
                        <a:t> </a:t>
                      </a:r>
                      <a:r>
                        <a:rPr sz="1300" dirty="0">
                          <a:latin typeface="Cambria"/>
                          <a:cs typeface="Cambria"/>
                        </a:rPr>
                        <a:t>to</a:t>
                      </a:r>
                      <a:r>
                        <a:rPr sz="1300" spc="114" dirty="0">
                          <a:latin typeface="Times New Roman"/>
                          <a:cs typeface="Times New Roman"/>
                        </a:rPr>
                        <a:t> </a:t>
                      </a:r>
                      <a:r>
                        <a:rPr sz="1300" dirty="0">
                          <a:latin typeface="Cambria"/>
                          <a:cs typeface="Cambria"/>
                        </a:rPr>
                        <a:t>1</a:t>
                      </a:r>
                      <a:r>
                        <a:rPr sz="1300" spc="114" dirty="0">
                          <a:latin typeface="Times New Roman"/>
                          <a:cs typeface="Times New Roman"/>
                        </a:rPr>
                        <a:t> </a:t>
                      </a:r>
                      <a:r>
                        <a:rPr sz="1300" dirty="0">
                          <a:latin typeface="Cambria"/>
                          <a:cs typeface="Cambria"/>
                        </a:rPr>
                        <a:t>if</a:t>
                      </a:r>
                      <a:r>
                        <a:rPr sz="1300" spc="140" dirty="0">
                          <a:latin typeface="Times New Roman"/>
                          <a:cs typeface="Times New Roman"/>
                        </a:rPr>
                        <a:t> </a:t>
                      </a:r>
                      <a:r>
                        <a:rPr sz="1300" dirty="0">
                          <a:latin typeface="Cambria"/>
                          <a:cs typeface="Cambria"/>
                        </a:rPr>
                        <a:t>both</a:t>
                      </a:r>
                      <a:r>
                        <a:rPr sz="1300" spc="125" dirty="0">
                          <a:latin typeface="Times New Roman"/>
                          <a:cs typeface="Times New Roman"/>
                        </a:rPr>
                        <a:t> </a:t>
                      </a:r>
                      <a:r>
                        <a:rPr sz="1300" dirty="0">
                          <a:latin typeface="Cambria"/>
                          <a:cs typeface="Cambria"/>
                        </a:rPr>
                        <a:t>bits</a:t>
                      </a:r>
                      <a:r>
                        <a:rPr sz="1300" spc="114" dirty="0">
                          <a:latin typeface="Times New Roman"/>
                          <a:cs typeface="Times New Roman"/>
                        </a:rPr>
                        <a:t> </a:t>
                      </a:r>
                      <a:r>
                        <a:rPr sz="1300" dirty="0">
                          <a:latin typeface="Cambria"/>
                          <a:cs typeface="Cambria"/>
                        </a:rPr>
                        <a:t>are</a:t>
                      </a:r>
                      <a:r>
                        <a:rPr sz="1300" spc="125" dirty="0">
                          <a:latin typeface="Times New Roman"/>
                          <a:cs typeface="Times New Roman"/>
                        </a:rPr>
                        <a:t> </a:t>
                      </a:r>
                      <a:r>
                        <a:rPr sz="1300" spc="-50" dirty="0">
                          <a:latin typeface="Cambria"/>
                          <a:cs typeface="Cambria"/>
                        </a:rPr>
                        <a:t>1</a:t>
                      </a:r>
                      <a:endParaRPr sz="1300">
                        <a:latin typeface="Cambria"/>
                        <a:cs typeface="Cambria"/>
                      </a:endParaRPr>
                    </a:p>
                  </a:txBody>
                  <a:tcPr marL="0" marR="0" marT="412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556260">
                <a:tc>
                  <a:txBody>
                    <a:bodyPr/>
                    <a:lstStyle/>
                    <a:p>
                      <a:pPr marL="44450">
                        <a:lnSpc>
                          <a:spcPct val="100000"/>
                        </a:lnSpc>
                        <a:spcBef>
                          <a:spcPts val="330"/>
                        </a:spcBef>
                      </a:pPr>
                      <a:r>
                        <a:rPr sz="1300" spc="320" dirty="0">
                          <a:latin typeface="Cambria"/>
                          <a:cs typeface="Cambria"/>
                        </a:rPr>
                        <a: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4450">
                        <a:lnSpc>
                          <a:spcPct val="100000"/>
                        </a:lnSpc>
                        <a:spcBef>
                          <a:spcPts val="330"/>
                        </a:spcBef>
                      </a:pPr>
                      <a:r>
                        <a:rPr sz="1300" spc="60" dirty="0">
                          <a:latin typeface="Cambria"/>
                          <a:cs typeface="Cambria"/>
                        </a:rPr>
                        <a:t>Binary</a:t>
                      </a:r>
                      <a:r>
                        <a:rPr sz="1300" spc="75" dirty="0">
                          <a:latin typeface="Times New Roman"/>
                          <a:cs typeface="Times New Roman"/>
                        </a:rPr>
                        <a:t> </a:t>
                      </a:r>
                      <a:r>
                        <a:rPr sz="1300" spc="100" dirty="0">
                          <a:latin typeface="Cambria"/>
                          <a:cs typeface="Cambria"/>
                        </a:rPr>
                        <a:t>OR</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4450">
                        <a:lnSpc>
                          <a:spcPct val="100000"/>
                        </a:lnSpc>
                        <a:spcBef>
                          <a:spcPts val="330"/>
                        </a:spcBef>
                      </a:pPr>
                      <a:r>
                        <a:rPr sz="1300" spc="65" dirty="0">
                          <a:latin typeface="Cambria"/>
                          <a:cs typeface="Cambria"/>
                        </a:rPr>
                        <a:t>Sets</a:t>
                      </a:r>
                      <a:r>
                        <a:rPr sz="1300" spc="100" dirty="0">
                          <a:latin typeface="Times New Roman"/>
                          <a:cs typeface="Times New Roman"/>
                        </a:rPr>
                        <a:t> </a:t>
                      </a:r>
                      <a:r>
                        <a:rPr sz="1300" dirty="0">
                          <a:latin typeface="Cambria"/>
                          <a:cs typeface="Cambria"/>
                        </a:rPr>
                        <a:t>each</a:t>
                      </a:r>
                      <a:r>
                        <a:rPr sz="1300" spc="100" dirty="0">
                          <a:latin typeface="Times New Roman"/>
                          <a:cs typeface="Times New Roman"/>
                        </a:rPr>
                        <a:t> </a:t>
                      </a:r>
                      <a:r>
                        <a:rPr sz="1300" dirty="0">
                          <a:latin typeface="Cambria"/>
                          <a:cs typeface="Cambria"/>
                        </a:rPr>
                        <a:t>bit</a:t>
                      </a:r>
                      <a:r>
                        <a:rPr sz="1300" spc="100" dirty="0">
                          <a:latin typeface="Times New Roman"/>
                          <a:cs typeface="Times New Roman"/>
                        </a:rPr>
                        <a:t> </a:t>
                      </a:r>
                      <a:r>
                        <a:rPr sz="1300" dirty="0">
                          <a:latin typeface="Cambria"/>
                          <a:cs typeface="Cambria"/>
                        </a:rPr>
                        <a:t>to</a:t>
                      </a:r>
                      <a:r>
                        <a:rPr sz="1300" spc="90" dirty="0">
                          <a:latin typeface="Times New Roman"/>
                          <a:cs typeface="Times New Roman"/>
                        </a:rPr>
                        <a:t> </a:t>
                      </a:r>
                      <a:r>
                        <a:rPr sz="1300" dirty="0">
                          <a:latin typeface="Cambria"/>
                          <a:cs typeface="Cambria"/>
                        </a:rPr>
                        <a:t>1</a:t>
                      </a:r>
                      <a:r>
                        <a:rPr sz="1300" spc="90" dirty="0">
                          <a:latin typeface="Times New Roman"/>
                          <a:cs typeface="Times New Roman"/>
                        </a:rPr>
                        <a:t> </a:t>
                      </a:r>
                      <a:r>
                        <a:rPr sz="1300" dirty="0">
                          <a:latin typeface="Cambria"/>
                          <a:cs typeface="Cambria"/>
                        </a:rPr>
                        <a:t>if</a:t>
                      </a:r>
                      <a:r>
                        <a:rPr sz="1300" spc="114" dirty="0">
                          <a:latin typeface="Times New Roman"/>
                          <a:cs typeface="Times New Roman"/>
                        </a:rPr>
                        <a:t> </a:t>
                      </a:r>
                      <a:r>
                        <a:rPr sz="1300" dirty="0">
                          <a:latin typeface="Cambria"/>
                          <a:cs typeface="Cambria"/>
                        </a:rPr>
                        <a:t>one</a:t>
                      </a:r>
                      <a:r>
                        <a:rPr sz="1300" spc="100" dirty="0">
                          <a:latin typeface="Times New Roman"/>
                          <a:cs typeface="Times New Roman"/>
                        </a:rPr>
                        <a:t> </a:t>
                      </a:r>
                      <a:r>
                        <a:rPr sz="1300" dirty="0">
                          <a:latin typeface="Cambria"/>
                          <a:cs typeface="Cambria"/>
                        </a:rPr>
                        <a:t>of</a:t>
                      </a:r>
                      <a:r>
                        <a:rPr sz="1300" spc="105" dirty="0">
                          <a:latin typeface="Times New Roman"/>
                          <a:cs typeface="Times New Roman"/>
                        </a:rPr>
                        <a:t> </a:t>
                      </a:r>
                      <a:r>
                        <a:rPr sz="1300" dirty="0">
                          <a:latin typeface="Cambria"/>
                          <a:cs typeface="Cambria"/>
                        </a:rPr>
                        <a:t>two</a:t>
                      </a:r>
                      <a:r>
                        <a:rPr sz="1300" spc="90" dirty="0">
                          <a:latin typeface="Times New Roman"/>
                          <a:cs typeface="Times New Roman"/>
                        </a:rPr>
                        <a:t> </a:t>
                      </a:r>
                      <a:r>
                        <a:rPr sz="1300" dirty="0">
                          <a:latin typeface="Cambria"/>
                          <a:cs typeface="Cambria"/>
                        </a:rPr>
                        <a:t>bits</a:t>
                      </a:r>
                      <a:r>
                        <a:rPr sz="1300" spc="95" dirty="0">
                          <a:latin typeface="Times New Roman"/>
                          <a:cs typeface="Times New Roman"/>
                        </a:rPr>
                        <a:t> </a:t>
                      </a:r>
                      <a:r>
                        <a:rPr sz="1300" dirty="0">
                          <a:latin typeface="Cambria"/>
                          <a:cs typeface="Cambria"/>
                        </a:rPr>
                        <a:t>is</a:t>
                      </a:r>
                      <a:r>
                        <a:rPr sz="1300" spc="90" dirty="0">
                          <a:latin typeface="Times New Roman"/>
                          <a:cs typeface="Times New Roman"/>
                        </a:rPr>
                        <a:t> </a:t>
                      </a:r>
                      <a:r>
                        <a:rPr sz="1300" spc="-50" dirty="0">
                          <a:latin typeface="Cambria"/>
                          <a:cs typeface="Cambria"/>
                        </a:rPr>
                        <a:t>1</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556260">
                <a:tc>
                  <a:txBody>
                    <a:bodyPr/>
                    <a:lstStyle/>
                    <a:p>
                      <a:pPr marL="44450">
                        <a:lnSpc>
                          <a:spcPct val="100000"/>
                        </a:lnSpc>
                        <a:spcBef>
                          <a:spcPts val="330"/>
                        </a:spcBef>
                      </a:pPr>
                      <a:r>
                        <a:rPr sz="1300" spc="5" dirty="0">
                          <a:latin typeface="Cambria"/>
                          <a:cs typeface="Cambria"/>
                        </a:rPr>
                        <a: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4450">
                        <a:lnSpc>
                          <a:spcPct val="100000"/>
                        </a:lnSpc>
                        <a:spcBef>
                          <a:spcPts val="330"/>
                        </a:spcBef>
                      </a:pPr>
                      <a:r>
                        <a:rPr sz="1300" spc="60" dirty="0">
                          <a:latin typeface="Cambria"/>
                          <a:cs typeface="Cambria"/>
                        </a:rPr>
                        <a:t>Binary</a:t>
                      </a:r>
                      <a:r>
                        <a:rPr sz="1300" spc="75" dirty="0">
                          <a:latin typeface="Times New Roman"/>
                          <a:cs typeface="Times New Roman"/>
                        </a:rPr>
                        <a:t> </a:t>
                      </a:r>
                      <a:r>
                        <a:rPr sz="1300" spc="125" dirty="0">
                          <a:latin typeface="Cambria"/>
                          <a:cs typeface="Cambria"/>
                        </a:rPr>
                        <a:t>XOR</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4450">
                        <a:lnSpc>
                          <a:spcPct val="100000"/>
                        </a:lnSpc>
                        <a:spcBef>
                          <a:spcPts val="330"/>
                        </a:spcBef>
                      </a:pPr>
                      <a:r>
                        <a:rPr sz="1300" spc="65" dirty="0">
                          <a:latin typeface="Cambria"/>
                          <a:cs typeface="Cambria"/>
                        </a:rPr>
                        <a:t>Sets</a:t>
                      </a:r>
                      <a:r>
                        <a:rPr sz="1300" spc="105" dirty="0">
                          <a:latin typeface="Times New Roman"/>
                          <a:cs typeface="Times New Roman"/>
                        </a:rPr>
                        <a:t> </a:t>
                      </a:r>
                      <a:r>
                        <a:rPr sz="1300" dirty="0">
                          <a:latin typeface="Cambria"/>
                          <a:cs typeface="Cambria"/>
                        </a:rPr>
                        <a:t>each</a:t>
                      </a:r>
                      <a:r>
                        <a:rPr sz="1300" spc="105" dirty="0">
                          <a:latin typeface="Times New Roman"/>
                          <a:cs typeface="Times New Roman"/>
                        </a:rPr>
                        <a:t> </a:t>
                      </a:r>
                      <a:r>
                        <a:rPr sz="1300" dirty="0">
                          <a:latin typeface="Cambria"/>
                          <a:cs typeface="Cambria"/>
                        </a:rPr>
                        <a:t>bit</a:t>
                      </a:r>
                      <a:r>
                        <a:rPr sz="1300" spc="100" dirty="0">
                          <a:latin typeface="Times New Roman"/>
                          <a:cs typeface="Times New Roman"/>
                        </a:rPr>
                        <a:t> </a:t>
                      </a:r>
                      <a:r>
                        <a:rPr sz="1300" dirty="0">
                          <a:latin typeface="Cambria"/>
                          <a:cs typeface="Cambria"/>
                        </a:rPr>
                        <a:t>to</a:t>
                      </a:r>
                      <a:r>
                        <a:rPr sz="1300" spc="100" dirty="0">
                          <a:latin typeface="Times New Roman"/>
                          <a:cs typeface="Times New Roman"/>
                        </a:rPr>
                        <a:t> </a:t>
                      </a:r>
                      <a:r>
                        <a:rPr sz="1300" dirty="0">
                          <a:latin typeface="Cambria"/>
                          <a:cs typeface="Cambria"/>
                        </a:rPr>
                        <a:t>1</a:t>
                      </a:r>
                      <a:r>
                        <a:rPr sz="1300" spc="90" dirty="0">
                          <a:latin typeface="Times New Roman"/>
                          <a:cs typeface="Times New Roman"/>
                        </a:rPr>
                        <a:t> </a:t>
                      </a:r>
                      <a:r>
                        <a:rPr sz="1300" dirty="0">
                          <a:latin typeface="Cambria"/>
                          <a:cs typeface="Cambria"/>
                        </a:rPr>
                        <a:t>if</a:t>
                      </a:r>
                      <a:r>
                        <a:rPr sz="1300" spc="120" dirty="0">
                          <a:latin typeface="Times New Roman"/>
                          <a:cs typeface="Times New Roman"/>
                        </a:rPr>
                        <a:t> </a:t>
                      </a:r>
                      <a:r>
                        <a:rPr sz="1300" dirty="0">
                          <a:latin typeface="Cambria"/>
                          <a:cs typeface="Cambria"/>
                        </a:rPr>
                        <a:t>only</a:t>
                      </a:r>
                      <a:r>
                        <a:rPr sz="1300" spc="100" dirty="0">
                          <a:latin typeface="Times New Roman"/>
                          <a:cs typeface="Times New Roman"/>
                        </a:rPr>
                        <a:t> </a:t>
                      </a:r>
                      <a:r>
                        <a:rPr sz="1300" dirty="0">
                          <a:latin typeface="Cambria"/>
                          <a:cs typeface="Cambria"/>
                        </a:rPr>
                        <a:t>one</a:t>
                      </a:r>
                      <a:r>
                        <a:rPr sz="1300" spc="114" dirty="0">
                          <a:latin typeface="Times New Roman"/>
                          <a:cs typeface="Times New Roman"/>
                        </a:rPr>
                        <a:t> </a:t>
                      </a:r>
                      <a:r>
                        <a:rPr sz="1300" dirty="0">
                          <a:latin typeface="Cambria"/>
                          <a:cs typeface="Cambria"/>
                        </a:rPr>
                        <a:t>of</a:t>
                      </a:r>
                      <a:r>
                        <a:rPr sz="1300" spc="95" dirty="0">
                          <a:latin typeface="Times New Roman"/>
                          <a:cs typeface="Times New Roman"/>
                        </a:rPr>
                        <a:t> </a:t>
                      </a:r>
                      <a:r>
                        <a:rPr sz="1300" dirty="0">
                          <a:latin typeface="Cambria"/>
                          <a:cs typeface="Cambria"/>
                        </a:rPr>
                        <a:t>two</a:t>
                      </a:r>
                      <a:r>
                        <a:rPr sz="1300" spc="110" dirty="0">
                          <a:latin typeface="Times New Roman"/>
                          <a:cs typeface="Times New Roman"/>
                        </a:rPr>
                        <a:t> </a:t>
                      </a:r>
                      <a:r>
                        <a:rPr sz="1300" dirty="0">
                          <a:latin typeface="Cambria"/>
                          <a:cs typeface="Cambria"/>
                        </a:rPr>
                        <a:t>bits</a:t>
                      </a:r>
                      <a:r>
                        <a:rPr sz="1300" spc="95" dirty="0">
                          <a:latin typeface="Times New Roman"/>
                          <a:cs typeface="Times New Roman"/>
                        </a:rPr>
                        <a:t> </a:t>
                      </a:r>
                      <a:r>
                        <a:rPr sz="1300" dirty="0">
                          <a:latin typeface="Cambria"/>
                          <a:cs typeface="Cambria"/>
                        </a:rPr>
                        <a:t>is</a:t>
                      </a:r>
                      <a:r>
                        <a:rPr sz="1300" spc="105" dirty="0">
                          <a:latin typeface="Times New Roman"/>
                          <a:cs typeface="Times New Roman"/>
                        </a:rPr>
                        <a:t> </a:t>
                      </a:r>
                      <a:r>
                        <a:rPr sz="1300" spc="-50" dirty="0">
                          <a:latin typeface="Cambria"/>
                          <a:cs typeface="Cambria"/>
                        </a:rPr>
                        <a:t>1</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1010919">
                <a:tc>
                  <a:txBody>
                    <a:bodyPr/>
                    <a:lstStyle/>
                    <a:p>
                      <a:pPr marL="44450">
                        <a:lnSpc>
                          <a:spcPct val="100000"/>
                        </a:lnSpc>
                        <a:spcBef>
                          <a:spcPts val="330"/>
                        </a:spcBef>
                      </a:pPr>
                      <a:r>
                        <a:rPr sz="1300" spc="-50" dirty="0">
                          <a:latin typeface="Cambria"/>
                          <a:cs typeface="Cambria"/>
                        </a:rPr>
                        <a: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4450" marR="485140">
                        <a:lnSpc>
                          <a:spcPct val="100000"/>
                        </a:lnSpc>
                        <a:spcBef>
                          <a:spcPts val="330"/>
                        </a:spcBef>
                      </a:pPr>
                      <a:r>
                        <a:rPr sz="1300" spc="60" dirty="0">
                          <a:latin typeface="Cambria"/>
                          <a:cs typeface="Cambria"/>
                        </a:rPr>
                        <a:t>Binary</a:t>
                      </a:r>
                      <a:r>
                        <a:rPr sz="1300" spc="75" dirty="0">
                          <a:latin typeface="Times New Roman"/>
                          <a:cs typeface="Times New Roman"/>
                        </a:rPr>
                        <a:t> </a:t>
                      </a:r>
                      <a:r>
                        <a:rPr sz="1300" spc="40" dirty="0">
                          <a:latin typeface="Cambria"/>
                          <a:cs typeface="Cambria"/>
                        </a:rPr>
                        <a:t>Ones</a:t>
                      </a:r>
                      <a:r>
                        <a:rPr sz="1300" spc="40" dirty="0">
                          <a:latin typeface="Times New Roman"/>
                          <a:cs typeface="Times New Roman"/>
                        </a:rPr>
                        <a:t> </a:t>
                      </a:r>
                      <a:r>
                        <a:rPr sz="1300" spc="-10" dirty="0">
                          <a:latin typeface="Cambria"/>
                          <a:cs typeface="Cambria"/>
                        </a:rPr>
                        <a:t>Complement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4450">
                        <a:lnSpc>
                          <a:spcPct val="100000"/>
                        </a:lnSpc>
                        <a:spcBef>
                          <a:spcPts val="330"/>
                        </a:spcBef>
                      </a:pPr>
                      <a:r>
                        <a:rPr sz="1300" spc="50" dirty="0">
                          <a:latin typeface="Cambria"/>
                          <a:cs typeface="Cambria"/>
                        </a:rPr>
                        <a:t>Inverts</a:t>
                      </a:r>
                      <a:r>
                        <a:rPr sz="1300" spc="90" dirty="0">
                          <a:latin typeface="Times New Roman"/>
                          <a:cs typeface="Times New Roman"/>
                        </a:rPr>
                        <a:t> </a:t>
                      </a:r>
                      <a:r>
                        <a:rPr sz="1300" spc="60" dirty="0">
                          <a:latin typeface="Cambria"/>
                          <a:cs typeface="Cambria"/>
                        </a:rPr>
                        <a:t>all</a:t>
                      </a:r>
                      <a:r>
                        <a:rPr sz="1300" spc="95" dirty="0">
                          <a:latin typeface="Times New Roman"/>
                          <a:cs typeface="Times New Roman"/>
                        </a:rPr>
                        <a:t> </a:t>
                      </a:r>
                      <a:r>
                        <a:rPr sz="1300" dirty="0">
                          <a:latin typeface="Cambria"/>
                          <a:cs typeface="Cambria"/>
                        </a:rPr>
                        <a:t>the</a:t>
                      </a:r>
                      <a:r>
                        <a:rPr sz="1300" spc="90" dirty="0">
                          <a:latin typeface="Times New Roman"/>
                          <a:cs typeface="Times New Roman"/>
                        </a:rPr>
                        <a:t> </a:t>
                      </a:r>
                      <a:r>
                        <a:rPr sz="1300" spc="-20" dirty="0">
                          <a:latin typeface="Cambria"/>
                          <a:cs typeface="Cambria"/>
                        </a:rPr>
                        <a:t>bits</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783590">
                <a:tc>
                  <a:txBody>
                    <a:bodyPr/>
                    <a:lstStyle/>
                    <a:p>
                      <a:pPr marL="44450">
                        <a:lnSpc>
                          <a:spcPct val="100000"/>
                        </a:lnSpc>
                        <a:spcBef>
                          <a:spcPts val="330"/>
                        </a:spcBef>
                      </a:pPr>
                      <a:r>
                        <a:rPr sz="1300" spc="-25" dirty="0">
                          <a:latin typeface="Cambria"/>
                          <a:cs typeface="Cambria"/>
                        </a:rPr>
                        <a:t>&lt;&lt;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4450">
                        <a:lnSpc>
                          <a:spcPct val="100000"/>
                        </a:lnSpc>
                        <a:spcBef>
                          <a:spcPts val="330"/>
                        </a:spcBef>
                      </a:pPr>
                      <a:r>
                        <a:rPr sz="1300" spc="60" dirty="0">
                          <a:latin typeface="Cambria"/>
                          <a:cs typeface="Cambria"/>
                        </a:rPr>
                        <a:t>Binary</a:t>
                      </a:r>
                      <a:r>
                        <a:rPr sz="1300" spc="70" dirty="0">
                          <a:latin typeface="Times New Roman"/>
                          <a:cs typeface="Times New Roman"/>
                        </a:rPr>
                        <a:t> </a:t>
                      </a:r>
                      <a:r>
                        <a:rPr sz="1300" spc="65" dirty="0">
                          <a:latin typeface="Cambria"/>
                          <a:cs typeface="Cambria"/>
                        </a:rPr>
                        <a:t>Left</a:t>
                      </a:r>
                      <a:r>
                        <a:rPr sz="1300" spc="45" dirty="0">
                          <a:latin typeface="Times New Roman"/>
                          <a:cs typeface="Times New Roman"/>
                        </a:rPr>
                        <a:t> </a:t>
                      </a:r>
                      <a:r>
                        <a:rPr sz="1300" spc="60" dirty="0">
                          <a:latin typeface="Cambria"/>
                          <a:cs typeface="Cambria"/>
                        </a:rPr>
                        <a:t>Shift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4450" marR="52069">
                        <a:lnSpc>
                          <a:spcPct val="100000"/>
                        </a:lnSpc>
                        <a:spcBef>
                          <a:spcPts val="330"/>
                        </a:spcBef>
                      </a:pPr>
                      <a:r>
                        <a:rPr sz="1300" spc="70" dirty="0">
                          <a:latin typeface="Cambria"/>
                          <a:cs typeface="Cambria"/>
                        </a:rPr>
                        <a:t>Shift</a:t>
                      </a:r>
                      <a:r>
                        <a:rPr sz="1300" spc="114" dirty="0">
                          <a:latin typeface="Times New Roman"/>
                          <a:cs typeface="Times New Roman"/>
                        </a:rPr>
                        <a:t> </a:t>
                      </a:r>
                      <a:r>
                        <a:rPr sz="1300" dirty="0">
                          <a:latin typeface="Cambria"/>
                          <a:cs typeface="Cambria"/>
                        </a:rPr>
                        <a:t>left</a:t>
                      </a:r>
                      <a:r>
                        <a:rPr sz="1300" spc="105" dirty="0">
                          <a:latin typeface="Times New Roman"/>
                          <a:cs typeface="Times New Roman"/>
                        </a:rPr>
                        <a:t> </a:t>
                      </a:r>
                      <a:r>
                        <a:rPr sz="1300" dirty="0">
                          <a:latin typeface="Cambria"/>
                          <a:cs typeface="Cambria"/>
                        </a:rPr>
                        <a:t>by</a:t>
                      </a:r>
                      <a:r>
                        <a:rPr sz="1300" spc="105" dirty="0">
                          <a:latin typeface="Times New Roman"/>
                          <a:cs typeface="Times New Roman"/>
                        </a:rPr>
                        <a:t> </a:t>
                      </a:r>
                      <a:r>
                        <a:rPr sz="1300" spc="45" dirty="0">
                          <a:latin typeface="Cambria"/>
                          <a:cs typeface="Cambria"/>
                        </a:rPr>
                        <a:t>pushing</a:t>
                      </a:r>
                      <a:r>
                        <a:rPr sz="1300" spc="135" dirty="0">
                          <a:latin typeface="Times New Roman"/>
                          <a:cs typeface="Times New Roman"/>
                        </a:rPr>
                        <a:t> </a:t>
                      </a:r>
                      <a:r>
                        <a:rPr sz="1300" dirty="0">
                          <a:latin typeface="Cambria"/>
                          <a:cs typeface="Cambria"/>
                        </a:rPr>
                        <a:t>zeros</a:t>
                      </a:r>
                      <a:r>
                        <a:rPr sz="1300" spc="105" dirty="0">
                          <a:latin typeface="Times New Roman"/>
                          <a:cs typeface="Times New Roman"/>
                        </a:rPr>
                        <a:t> </a:t>
                      </a:r>
                      <a:r>
                        <a:rPr sz="1300" spc="50" dirty="0">
                          <a:latin typeface="Cambria"/>
                          <a:cs typeface="Cambria"/>
                        </a:rPr>
                        <a:t>in</a:t>
                      </a:r>
                      <a:r>
                        <a:rPr sz="1300" spc="105" dirty="0">
                          <a:latin typeface="Times New Roman"/>
                          <a:cs typeface="Times New Roman"/>
                        </a:rPr>
                        <a:t> </a:t>
                      </a:r>
                      <a:r>
                        <a:rPr sz="1300" dirty="0">
                          <a:latin typeface="Cambria"/>
                          <a:cs typeface="Cambria"/>
                        </a:rPr>
                        <a:t>from</a:t>
                      </a:r>
                      <a:r>
                        <a:rPr sz="1300" spc="105" dirty="0">
                          <a:latin typeface="Times New Roman"/>
                          <a:cs typeface="Times New Roman"/>
                        </a:rPr>
                        <a:t> </a:t>
                      </a:r>
                      <a:r>
                        <a:rPr sz="1300" dirty="0">
                          <a:latin typeface="Cambria"/>
                          <a:cs typeface="Cambria"/>
                        </a:rPr>
                        <a:t>the</a:t>
                      </a:r>
                      <a:r>
                        <a:rPr sz="1300" spc="90" dirty="0">
                          <a:latin typeface="Times New Roman"/>
                          <a:cs typeface="Times New Roman"/>
                        </a:rPr>
                        <a:t> </a:t>
                      </a:r>
                      <a:r>
                        <a:rPr sz="1300" spc="-10" dirty="0">
                          <a:latin typeface="Cambria"/>
                          <a:cs typeface="Cambria"/>
                        </a:rPr>
                        <a:t>right</a:t>
                      </a:r>
                      <a:r>
                        <a:rPr sz="1300" spc="-10" dirty="0">
                          <a:latin typeface="Times New Roman"/>
                          <a:cs typeface="Times New Roman"/>
                        </a:rPr>
                        <a:t> </a:t>
                      </a:r>
                      <a:r>
                        <a:rPr sz="1300" spc="50" dirty="0">
                          <a:latin typeface="Cambria"/>
                          <a:cs typeface="Cambria"/>
                        </a:rPr>
                        <a:t>and</a:t>
                      </a:r>
                      <a:r>
                        <a:rPr sz="1300" spc="165" dirty="0">
                          <a:latin typeface="Times New Roman"/>
                          <a:cs typeface="Times New Roman"/>
                        </a:rPr>
                        <a:t> </a:t>
                      </a:r>
                      <a:r>
                        <a:rPr sz="1300" dirty="0">
                          <a:latin typeface="Cambria"/>
                          <a:cs typeface="Cambria"/>
                        </a:rPr>
                        <a:t>let</a:t>
                      </a:r>
                      <a:r>
                        <a:rPr sz="1300" spc="140" dirty="0">
                          <a:latin typeface="Times New Roman"/>
                          <a:cs typeface="Times New Roman"/>
                        </a:rPr>
                        <a:t> </a:t>
                      </a:r>
                      <a:r>
                        <a:rPr sz="1300" dirty="0">
                          <a:latin typeface="Cambria"/>
                          <a:cs typeface="Cambria"/>
                        </a:rPr>
                        <a:t>the</a:t>
                      </a:r>
                      <a:r>
                        <a:rPr sz="1300" spc="155" dirty="0">
                          <a:latin typeface="Times New Roman"/>
                          <a:cs typeface="Times New Roman"/>
                        </a:rPr>
                        <a:t> </a:t>
                      </a:r>
                      <a:r>
                        <a:rPr sz="1300" dirty="0">
                          <a:latin typeface="Cambria"/>
                          <a:cs typeface="Cambria"/>
                        </a:rPr>
                        <a:t>leftmost</a:t>
                      </a:r>
                      <a:r>
                        <a:rPr sz="1300" spc="140" dirty="0">
                          <a:latin typeface="Times New Roman"/>
                          <a:cs typeface="Times New Roman"/>
                        </a:rPr>
                        <a:t> </a:t>
                      </a:r>
                      <a:r>
                        <a:rPr sz="1300" dirty="0">
                          <a:latin typeface="Cambria"/>
                          <a:cs typeface="Cambria"/>
                        </a:rPr>
                        <a:t>bits</a:t>
                      </a:r>
                      <a:r>
                        <a:rPr sz="1300" spc="150" dirty="0">
                          <a:latin typeface="Times New Roman"/>
                          <a:cs typeface="Times New Roman"/>
                        </a:rPr>
                        <a:t> </a:t>
                      </a:r>
                      <a:r>
                        <a:rPr sz="1300" spc="60" dirty="0">
                          <a:latin typeface="Cambria"/>
                          <a:cs typeface="Cambria"/>
                        </a:rPr>
                        <a:t>fall</a:t>
                      </a:r>
                      <a:r>
                        <a:rPr sz="1300" spc="170" dirty="0">
                          <a:latin typeface="Times New Roman"/>
                          <a:cs typeface="Times New Roman"/>
                        </a:rPr>
                        <a:t> </a:t>
                      </a:r>
                      <a:r>
                        <a:rPr sz="1300" spc="-25" dirty="0">
                          <a:latin typeface="Cambria"/>
                          <a:cs typeface="Cambria"/>
                        </a:rPr>
                        <a:t>off</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783590">
                <a:tc>
                  <a:txBody>
                    <a:bodyPr/>
                    <a:lstStyle/>
                    <a:p>
                      <a:pPr marL="44450">
                        <a:lnSpc>
                          <a:spcPct val="100000"/>
                        </a:lnSpc>
                        <a:spcBef>
                          <a:spcPts val="330"/>
                        </a:spcBef>
                      </a:pPr>
                      <a:r>
                        <a:rPr sz="1300" spc="-25" dirty="0">
                          <a:latin typeface="Cambria"/>
                          <a:cs typeface="Cambria"/>
                        </a:rPr>
                        <a:t>&gt;&gt;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4450" marR="458470">
                        <a:lnSpc>
                          <a:spcPct val="100000"/>
                        </a:lnSpc>
                        <a:spcBef>
                          <a:spcPts val="330"/>
                        </a:spcBef>
                      </a:pPr>
                      <a:r>
                        <a:rPr sz="1300" spc="60" dirty="0">
                          <a:latin typeface="Cambria"/>
                          <a:cs typeface="Cambria"/>
                        </a:rPr>
                        <a:t>Binary</a:t>
                      </a:r>
                      <a:r>
                        <a:rPr sz="1300" spc="75" dirty="0">
                          <a:latin typeface="Times New Roman"/>
                          <a:cs typeface="Times New Roman"/>
                        </a:rPr>
                        <a:t> </a:t>
                      </a:r>
                      <a:r>
                        <a:rPr sz="1300" spc="55" dirty="0">
                          <a:latin typeface="Cambria"/>
                          <a:cs typeface="Cambria"/>
                        </a:rPr>
                        <a:t>Right</a:t>
                      </a:r>
                      <a:r>
                        <a:rPr sz="1300" spc="55" dirty="0">
                          <a:latin typeface="Times New Roman"/>
                          <a:cs typeface="Times New Roman"/>
                        </a:rPr>
                        <a:t> </a:t>
                      </a:r>
                      <a:r>
                        <a:rPr sz="1300" spc="60" dirty="0">
                          <a:latin typeface="Cambria"/>
                          <a:cs typeface="Cambria"/>
                        </a:rPr>
                        <a:t>Shift</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45085" marR="37465" indent="-635" algn="just">
                        <a:lnSpc>
                          <a:spcPct val="100000"/>
                        </a:lnSpc>
                        <a:spcBef>
                          <a:spcPts val="330"/>
                        </a:spcBef>
                      </a:pPr>
                      <a:r>
                        <a:rPr sz="1300" spc="75" dirty="0">
                          <a:latin typeface="Cambria"/>
                          <a:cs typeface="Cambria"/>
                        </a:rPr>
                        <a:t>Shift</a:t>
                      </a:r>
                      <a:r>
                        <a:rPr sz="1300" spc="300" dirty="0">
                          <a:latin typeface="Times New Roman"/>
                          <a:cs typeface="Times New Roman"/>
                        </a:rPr>
                        <a:t>  </a:t>
                      </a:r>
                      <a:r>
                        <a:rPr sz="1300" spc="50" dirty="0">
                          <a:latin typeface="Cambria"/>
                          <a:cs typeface="Cambria"/>
                        </a:rPr>
                        <a:t>right</a:t>
                      </a:r>
                      <a:r>
                        <a:rPr sz="1300" spc="305" dirty="0">
                          <a:latin typeface="Times New Roman"/>
                          <a:cs typeface="Times New Roman"/>
                        </a:rPr>
                        <a:t>  </a:t>
                      </a:r>
                      <a:r>
                        <a:rPr sz="1300" dirty="0">
                          <a:latin typeface="Cambria"/>
                          <a:cs typeface="Cambria"/>
                        </a:rPr>
                        <a:t>by</a:t>
                      </a:r>
                      <a:r>
                        <a:rPr sz="1300" spc="305" dirty="0">
                          <a:latin typeface="Times New Roman"/>
                          <a:cs typeface="Times New Roman"/>
                        </a:rPr>
                        <a:t>  </a:t>
                      </a:r>
                      <a:r>
                        <a:rPr sz="1300" spc="55" dirty="0">
                          <a:latin typeface="Cambria"/>
                          <a:cs typeface="Cambria"/>
                        </a:rPr>
                        <a:t>pushing</a:t>
                      </a:r>
                      <a:r>
                        <a:rPr sz="1300" spc="300" dirty="0">
                          <a:latin typeface="Times New Roman"/>
                          <a:cs typeface="Times New Roman"/>
                        </a:rPr>
                        <a:t>  </a:t>
                      </a:r>
                      <a:r>
                        <a:rPr sz="1300" dirty="0">
                          <a:latin typeface="Cambria"/>
                          <a:cs typeface="Cambria"/>
                        </a:rPr>
                        <a:t>copies</a:t>
                      </a:r>
                      <a:r>
                        <a:rPr sz="1300" spc="305" dirty="0">
                          <a:latin typeface="Times New Roman"/>
                          <a:cs typeface="Times New Roman"/>
                        </a:rPr>
                        <a:t>  </a:t>
                      </a:r>
                      <a:r>
                        <a:rPr sz="1300" dirty="0">
                          <a:latin typeface="Cambria"/>
                          <a:cs typeface="Cambria"/>
                        </a:rPr>
                        <a:t>of</a:t>
                      </a:r>
                      <a:r>
                        <a:rPr sz="1300" spc="305" dirty="0">
                          <a:latin typeface="Times New Roman"/>
                          <a:cs typeface="Times New Roman"/>
                        </a:rPr>
                        <a:t>  </a:t>
                      </a:r>
                      <a:r>
                        <a:rPr sz="1300" spc="-25" dirty="0">
                          <a:latin typeface="Cambria"/>
                          <a:cs typeface="Cambria"/>
                        </a:rPr>
                        <a:t>the</a:t>
                      </a:r>
                      <a:r>
                        <a:rPr sz="1300" spc="-25" dirty="0">
                          <a:latin typeface="Times New Roman"/>
                          <a:cs typeface="Times New Roman"/>
                        </a:rPr>
                        <a:t> </a:t>
                      </a:r>
                      <a:r>
                        <a:rPr sz="1300" dirty="0">
                          <a:latin typeface="Cambria"/>
                          <a:cs typeface="Cambria"/>
                        </a:rPr>
                        <a:t>leftmost</a:t>
                      </a:r>
                      <a:r>
                        <a:rPr sz="1300" spc="475" dirty="0">
                          <a:latin typeface="Times New Roman"/>
                          <a:cs typeface="Times New Roman"/>
                        </a:rPr>
                        <a:t> </a:t>
                      </a:r>
                      <a:r>
                        <a:rPr sz="1300" dirty="0">
                          <a:latin typeface="Cambria"/>
                          <a:cs typeface="Cambria"/>
                        </a:rPr>
                        <a:t>bit</a:t>
                      </a:r>
                      <a:r>
                        <a:rPr sz="1300" spc="470" dirty="0">
                          <a:latin typeface="Times New Roman"/>
                          <a:cs typeface="Times New Roman"/>
                        </a:rPr>
                        <a:t> </a:t>
                      </a:r>
                      <a:r>
                        <a:rPr sz="1300" spc="55" dirty="0">
                          <a:latin typeface="Cambria"/>
                          <a:cs typeface="Cambria"/>
                        </a:rPr>
                        <a:t>in</a:t>
                      </a:r>
                      <a:r>
                        <a:rPr sz="1300" spc="470" dirty="0">
                          <a:latin typeface="Times New Roman"/>
                          <a:cs typeface="Times New Roman"/>
                        </a:rPr>
                        <a:t> </a:t>
                      </a:r>
                      <a:r>
                        <a:rPr sz="1300" dirty="0">
                          <a:latin typeface="Cambria"/>
                          <a:cs typeface="Cambria"/>
                        </a:rPr>
                        <a:t>from</a:t>
                      </a:r>
                      <a:r>
                        <a:rPr sz="1300" spc="470" dirty="0">
                          <a:latin typeface="Times New Roman"/>
                          <a:cs typeface="Times New Roman"/>
                        </a:rPr>
                        <a:t> </a:t>
                      </a:r>
                      <a:r>
                        <a:rPr sz="1300" dirty="0">
                          <a:latin typeface="Cambria"/>
                          <a:cs typeface="Cambria"/>
                        </a:rPr>
                        <a:t>the</a:t>
                      </a:r>
                      <a:r>
                        <a:rPr sz="1300" spc="470" dirty="0">
                          <a:latin typeface="Times New Roman"/>
                          <a:cs typeface="Times New Roman"/>
                        </a:rPr>
                        <a:t> </a:t>
                      </a:r>
                      <a:r>
                        <a:rPr sz="1300" spc="50" dirty="0">
                          <a:latin typeface="Cambria"/>
                          <a:cs typeface="Cambria"/>
                        </a:rPr>
                        <a:t>left,</a:t>
                      </a:r>
                      <a:r>
                        <a:rPr sz="1300" spc="470" dirty="0">
                          <a:latin typeface="Times New Roman"/>
                          <a:cs typeface="Times New Roman"/>
                        </a:rPr>
                        <a:t> </a:t>
                      </a:r>
                      <a:r>
                        <a:rPr sz="1300" spc="50" dirty="0">
                          <a:latin typeface="Cambria"/>
                          <a:cs typeface="Cambria"/>
                        </a:rPr>
                        <a:t>and</a:t>
                      </a:r>
                      <a:r>
                        <a:rPr sz="1300" spc="484" dirty="0">
                          <a:latin typeface="Times New Roman"/>
                          <a:cs typeface="Times New Roman"/>
                        </a:rPr>
                        <a:t> </a:t>
                      </a:r>
                      <a:r>
                        <a:rPr sz="1300" dirty="0">
                          <a:latin typeface="Cambria"/>
                          <a:cs typeface="Cambria"/>
                        </a:rPr>
                        <a:t>let</a:t>
                      </a:r>
                      <a:r>
                        <a:rPr sz="1300" spc="470" dirty="0">
                          <a:latin typeface="Times New Roman"/>
                          <a:cs typeface="Times New Roman"/>
                        </a:rPr>
                        <a:t> </a:t>
                      </a:r>
                      <a:r>
                        <a:rPr sz="1300" spc="-25" dirty="0">
                          <a:latin typeface="Cambria"/>
                          <a:cs typeface="Cambria"/>
                        </a:rPr>
                        <a:t>the</a:t>
                      </a:r>
                      <a:r>
                        <a:rPr sz="1300" spc="-25" dirty="0">
                          <a:latin typeface="Times New Roman"/>
                          <a:cs typeface="Times New Roman"/>
                        </a:rPr>
                        <a:t> </a:t>
                      </a:r>
                      <a:r>
                        <a:rPr sz="1300" dirty="0">
                          <a:latin typeface="Cambria"/>
                          <a:cs typeface="Cambria"/>
                        </a:rPr>
                        <a:t>rightmost</a:t>
                      </a:r>
                      <a:r>
                        <a:rPr sz="1300" spc="204" dirty="0">
                          <a:latin typeface="Times New Roman"/>
                          <a:cs typeface="Times New Roman"/>
                        </a:rPr>
                        <a:t> </a:t>
                      </a:r>
                      <a:r>
                        <a:rPr sz="1300" dirty="0">
                          <a:latin typeface="Cambria"/>
                          <a:cs typeface="Cambria"/>
                        </a:rPr>
                        <a:t>bits</a:t>
                      </a:r>
                      <a:r>
                        <a:rPr sz="1300" spc="195" dirty="0">
                          <a:latin typeface="Times New Roman"/>
                          <a:cs typeface="Times New Roman"/>
                        </a:rPr>
                        <a:t> </a:t>
                      </a:r>
                      <a:r>
                        <a:rPr sz="1300" spc="60" dirty="0">
                          <a:latin typeface="Cambria"/>
                          <a:cs typeface="Cambria"/>
                        </a:rPr>
                        <a:t>fall</a:t>
                      </a:r>
                      <a:r>
                        <a:rPr sz="1300" spc="225" dirty="0">
                          <a:latin typeface="Times New Roman"/>
                          <a:cs typeface="Times New Roman"/>
                        </a:rPr>
                        <a:t> </a:t>
                      </a:r>
                      <a:r>
                        <a:rPr sz="1300" spc="-25" dirty="0">
                          <a:latin typeface="Cambria"/>
                          <a:cs typeface="Cambria"/>
                        </a:rPr>
                        <a:t>off</a:t>
                      </a:r>
                      <a:endParaRPr sz="1300">
                        <a:latin typeface="Cambria"/>
                        <a:cs typeface="Cambria"/>
                      </a:endParaRPr>
                    </a:p>
                  </a:txBody>
                  <a:tcPr marL="0" marR="0" marT="41910"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bl>
          </a:graphicData>
        </a:graphic>
      </p:graphicFrame>
      <p:sp>
        <p:nvSpPr>
          <p:cNvPr id="14" name="object 14"/>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312674" rIns="0" bIns="0" rtlCol="0">
            <a:spAutoFit/>
          </a:bodyPr>
          <a:lstStyle/>
          <a:p>
            <a:pPr marL="12700">
              <a:lnSpc>
                <a:spcPct val="100000"/>
              </a:lnSpc>
              <a:spcBef>
                <a:spcPts val="100"/>
              </a:spcBef>
            </a:pPr>
            <a:r>
              <a:rPr sz="2700" cap="small" spc="290" dirty="0">
                <a:solidFill>
                  <a:srgbClr val="FF0000"/>
                </a:solidFill>
                <a:latin typeface="Cambria"/>
                <a:cs typeface="Cambria"/>
              </a:rPr>
              <a:t>Python</a:t>
            </a:r>
            <a:r>
              <a:rPr sz="2150" b="0" spc="240" dirty="0">
                <a:solidFill>
                  <a:srgbClr val="FF0000"/>
                </a:solidFill>
                <a:latin typeface="Times New Roman"/>
                <a:cs typeface="Times New Roman"/>
              </a:rPr>
              <a:t> </a:t>
            </a:r>
            <a:r>
              <a:rPr sz="2700" cap="small" spc="340" dirty="0">
                <a:solidFill>
                  <a:srgbClr val="FF0000"/>
                </a:solidFill>
                <a:latin typeface="Cambria"/>
                <a:cs typeface="Cambria"/>
              </a:rPr>
              <a:t>Logical</a:t>
            </a:r>
            <a:r>
              <a:rPr sz="2150" b="0" spc="254" dirty="0">
                <a:solidFill>
                  <a:srgbClr val="FF0000"/>
                </a:solidFill>
                <a:latin typeface="Times New Roman"/>
                <a:cs typeface="Times New Roman"/>
              </a:rPr>
              <a:t> </a:t>
            </a:r>
            <a:r>
              <a:rPr sz="2700" cap="small" spc="270" dirty="0">
                <a:solidFill>
                  <a:srgbClr val="FF0000"/>
                </a:solidFill>
                <a:latin typeface="Cambria"/>
                <a:cs typeface="Cambria"/>
              </a:rPr>
              <a:t>Operators</a:t>
            </a:r>
            <a:endParaRPr sz="2700">
              <a:latin typeface="Cambria"/>
              <a:cs typeface="Cambria"/>
            </a:endParaRPr>
          </a:p>
        </p:txBody>
      </p:sp>
      <p:sp>
        <p:nvSpPr>
          <p:cNvPr id="9" name="object 9"/>
          <p:cNvSpPr txBox="1"/>
          <p:nvPr/>
        </p:nvSpPr>
        <p:spPr>
          <a:xfrm>
            <a:off x="383540" y="866897"/>
            <a:ext cx="7616190" cy="1120140"/>
          </a:xfrm>
          <a:prstGeom prst="rect">
            <a:avLst/>
          </a:prstGeom>
        </p:spPr>
        <p:txBody>
          <a:bodyPr vert="horz" wrap="square" lIns="0" tIns="13970" rIns="0" bIns="0" rtlCol="0">
            <a:spAutoFit/>
          </a:bodyPr>
          <a:lstStyle/>
          <a:p>
            <a:pPr marL="287020" marR="5080" indent="-274320">
              <a:lnSpc>
                <a:spcPct val="99600"/>
              </a:lnSpc>
              <a:spcBef>
                <a:spcPts val="110"/>
              </a:spcBef>
              <a:buClr>
                <a:srgbClr val="FE8537"/>
              </a:buClr>
              <a:buSzPct val="68750"/>
              <a:buFont typeface="Wingdings"/>
              <a:buChar char=""/>
              <a:tabLst>
                <a:tab pos="287020" algn="l"/>
              </a:tabLst>
            </a:pPr>
            <a:r>
              <a:rPr sz="2400" spc="100" dirty="0">
                <a:solidFill>
                  <a:srgbClr val="323232"/>
                </a:solidFill>
                <a:latin typeface="Cambria"/>
                <a:cs typeface="Cambria"/>
              </a:rPr>
              <a:t>The</a:t>
            </a:r>
            <a:r>
              <a:rPr sz="2400" spc="65" dirty="0">
                <a:solidFill>
                  <a:srgbClr val="323232"/>
                </a:solidFill>
                <a:latin typeface="Times New Roman"/>
                <a:cs typeface="Times New Roman"/>
              </a:rPr>
              <a:t> </a:t>
            </a:r>
            <a:r>
              <a:rPr sz="2400" spc="80" dirty="0">
                <a:solidFill>
                  <a:srgbClr val="323232"/>
                </a:solidFill>
                <a:latin typeface="Cambria"/>
                <a:cs typeface="Cambria"/>
              </a:rPr>
              <a:t>assessment</a:t>
            </a:r>
            <a:r>
              <a:rPr sz="2400" spc="85" dirty="0">
                <a:solidFill>
                  <a:srgbClr val="323232"/>
                </a:solidFill>
                <a:latin typeface="Times New Roman"/>
                <a:cs typeface="Times New Roman"/>
              </a:rPr>
              <a:t> </a:t>
            </a:r>
            <a:r>
              <a:rPr sz="2400" dirty="0">
                <a:solidFill>
                  <a:srgbClr val="323232"/>
                </a:solidFill>
                <a:latin typeface="Cambria"/>
                <a:cs typeface="Cambria"/>
              </a:rPr>
              <a:t>of</a:t>
            </a:r>
            <a:r>
              <a:rPr sz="2400" spc="80" dirty="0">
                <a:solidFill>
                  <a:srgbClr val="323232"/>
                </a:solidFill>
                <a:latin typeface="Times New Roman"/>
                <a:cs typeface="Times New Roman"/>
              </a:rPr>
              <a:t> </a:t>
            </a:r>
            <a:r>
              <a:rPr sz="2400" spc="50" dirty="0">
                <a:solidFill>
                  <a:srgbClr val="323232"/>
                </a:solidFill>
                <a:latin typeface="Cambria"/>
                <a:cs typeface="Cambria"/>
              </a:rPr>
              <a:t>expressions</a:t>
            </a:r>
            <a:r>
              <a:rPr sz="2400" spc="55" dirty="0">
                <a:solidFill>
                  <a:srgbClr val="323232"/>
                </a:solidFill>
                <a:latin typeface="Times New Roman"/>
                <a:cs typeface="Times New Roman"/>
              </a:rPr>
              <a:t> </a:t>
            </a:r>
            <a:r>
              <a:rPr sz="2400" dirty="0">
                <a:solidFill>
                  <a:srgbClr val="323232"/>
                </a:solidFill>
                <a:latin typeface="Cambria"/>
                <a:cs typeface="Cambria"/>
              </a:rPr>
              <a:t>to</a:t>
            </a:r>
            <a:r>
              <a:rPr sz="2400" spc="80" dirty="0">
                <a:solidFill>
                  <a:srgbClr val="323232"/>
                </a:solidFill>
                <a:latin typeface="Times New Roman"/>
                <a:cs typeface="Times New Roman"/>
              </a:rPr>
              <a:t> </a:t>
            </a:r>
            <a:r>
              <a:rPr sz="2400" spc="110" dirty="0">
                <a:solidFill>
                  <a:srgbClr val="323232"/>
                </a:solidFill>
                <a:latin typeface="Cambria"/>
                <a:cs typeface="Cambria"/>
              </a:rPr>
              <a:t>make</a:t>
            </a:r>
            <a:r>
              <a:rPr sz="2400" spc="80" dirty="0">
                <a:solidFill>
                  <a:srgbClr val="323232"/>
                </a:solidFill>
                <a:latin typeface="Times New Roman"/>
                <a:cs typeface="Times New Roman"/>
              </a:rPr>
              <a:t> </a:t>
            </a:r>
            <a:r>
              <a:rPr sz="2400" spc="40" dirty="0">
                <a:solidFill>
                  <a:srgbClr val="323232"/>
                </a:solidFill>
                <a:latin typeface="Cambria"/>
                <a:cs typeface="Cambria"/>
              </a:rPr>
              <a:t>decisions</a:t>
            </a:r>
            <a:r>
              <a:rPr sz="2400" spc="40" dirty="0">
                <a:solidFill>
                  <a:srgbClr val="323232"/>
                </a:solidFill>
                <a:latin typeface="Times New Roman"/>
                <a:cs typeface="Times New Roman"/>
              </a:rPr>
              <a:t> </a:t>
            </a:r>
            <a:r>
              <a:rPr sz="2400" spc="70" dirty="0">
                <a:solidFill>
                  <a:srgbClr val="323232"/>
                </a:solidFill>
                <a:latin typeface="Cambria"/>
                <a:cs typeface="Cambria"/>
              </a:rPr>
              <a:t>typically</a:t>
            </a:r>
            <a:r>
              <a:rPr sz="2400" spc="45" dirty="0">
                <a:solidFill>
                  <a:srgbClr val="323232"/>
                </a:solidFill>
                <a:latin typeface="Times New Roman"/>
                <a:cs typeface="Times New Roman"/>
              </a:rPr>
              <a:t> </a:t>
            </a:r>
            <a:r>
              <a:rPr sz="2400" spc="105" dirty="0">
                <a:solidFill>
                  <a:srgbClr val="323232"/>
                </a:solidFill>
                <a:latin typeface="Cambria"/>
                <a:cs typeface="Cambria"/>
              </a:rPr>
              <a:t>makes</a:t>
            </a:r>
            <a:r>
              <a:rPr sz="2400" spc="80" dirty="0">
                <a:solidFill>
                  <a:srgbClr val="323232"/>
                </a:solidFill>
                <a:latin typeface="Times New Roman"/>
                <a:cs typeface="Times New Roman"/>
              </a:rPr>
              <a:t> </a:t>
            </a:r>
            <a:r>
              <a:rPr sz="2400" spc="70" dirty="0">
                <a:solidFill>
                  <a:srgbClr val="323232"/>
                </a:solidFill>
                <a:latin typeface="Cambria"/>
                <a:cs typeface="Cambria"/>
              </a:rPr>
              <a:t>use</a:t>
            </a:r>
            <a:r>
              <a:rPr sz="2400" spc="75" dirty="0">
                <a:solidFill>
                  <a:srgbClr val="323232"/>
                </a:solidFill>
                <a:latin typeface="Times New Roman"/>
                <a:cs typeface="Times New Roman"/>
              </a:rPr>
              <a:t> </a:t>
            </a:r>
            <a:r>
              <a:rPr sz="2400" dirty="0">
                <a:solidFill>
                  <a:srgbClr val="323232"/>
                </a:solidFill>
                <a:latin typeface="Cambria"/>
                <a:cs typeface="Cambria"/>
              </a:rPr>
              <a:t>of</a:t>
            </a:r>
            <a:r>
              <a:rPr sz="2400" spc="75" dirty="0">
                <a:solidFill>
                  <a:srgbClr val="323232"/>
                </a:solidFill>
                <a:latin typeface="Times New Roman"/>
                <a:cs typeface="Times New Roman"/>
              </a:rPr>
              <a:t> </a:t>
            </a:r>
            <a:r>
              <a:rPr sz="2400" spc="85" dirty="0">
                <a:solidFill>
                  <a:srgbClr val="323232"/>
                </a:solidFill>
                <a:latin typeface="Cambria"/>
                <a:cs typeface="Cambria"/>
              </a:rPr>
              <a:t>the</a:t>
            </a:r>
            <a:r>
              <a:rPr sz="2400" spc="60" dirty="0">
                <a:solidFill>
                  <a:srgbClr val="323232"/>
                </a:solidFill>
                <a:latin typeface="Times New Roman"/>
                <a:cs typeface="Times New Roman"/>
              </a:rPr>
              <a:t> </a:t>
            </a:r>
            <a:r>
              <a:rPr sz="2400" spc="65" dirty="0">
                <a:solidFill>
                  <a:srgbClr val="323232"/>
                </a:solidFill>
                <a:latin typeface="Cambria"/>
                <a:cs typeface="Cambria"/>
              </a:rPr>
              <a:t>logical</a:t>
            </a:r>
            <a:r>
              <a:rPr sz="2400" spc="50" dirty="0">
                <a:solidFill>
                  <a:srgbClr val="323232"/>
                </a:solidFill>
                <a:latin typeface="Times New Roman"/>
                <a:cs typeface="Times New Roman"/>
              </a:rPr>
              <a:t> </a:t>
            </a:r>
            <a:r>
              <a:rPr sz="2400" spc="50" dirty="0">
                <a:solidFill>
                  <a:srgbClr val="323232"/>
                </a:solidFill>
                <a:latin typeface="Cambria"/>
                <a:cs typeface="Cambria"/>
              </a:rPr>
              <a:t>operators.</a:t>
            </a:r>
            <a:r>
              <a:rPr sz="2400" spc="65" dirty="0">
                <a:solidFill>
                  <a:srgbClr val="323232"/>
                </a:solidFill>
                <a:latin typeface="Times New Roman"/>
                <a:cs typeface="Times New Roman"/>
              </a:rPr>
              <a:t> </a:t>
            </a:r>
            <a:r>
              <a:rPr sz="2400" spc="75" dirty="0">
                <a:solidFill>
                  <a:srgbClr val="323232"/>
                </a:solidFill>
                <a:latin typeface="Cambria"/>
                <a:cs typeface="Cambria"/>
              </a:rPr>
              <a:t>The</a:t>
            </a:r>
            <a:r>
              <a:rPr sz="2400" spc="75" dirty="0">
                <a:solidFill>
                  <a:srgbClr val="323232"/>
                </a:solidFill>
                <a:latin typeface="Times New Roman"/>
                <a:cs typeface="Times New Roman"/>
              </a:rPr>
              <a:t> </a:t>
            </a:r>
            <a:r>
              <a:rPr sz="2400" dirty="0">
                <a:solidFill>
                  <a:srgbClr val="323232"/>
                </a:solidFill>
                <a:latin typeface="Cambria"/>
                <a:cs typeface="Cambria"/>
              </a:rPr>
              <a:t>following</a:t>
            </a:r>
            <a:r>
              <a:rPr sz="2400" spc="225" dirty="0">
                <a:solidFill>
                  <a:srgbClr val="323232"/>
                </a:solidFill>
                <a:latin typeface="Times New Roman"/>
                <a:cs typeface="Times New Roman"/>
              </a:rPr>
              <a:t> </a:t>
            </a:r>
            <a:r>
              <a:rPr sz="2400" spc="65" dirty="0">
                <a:solidFill>
                  <a:srgbClr val="323232"/>
                </a:solidFill>
                <a:latin typeface="Cambria"/>
                <a:cs typeface="Cambria"/>
              </a:rPr>
              <a:t>logical</a:t>
            </a:r>
            <a:r>
              <a:rPr sz="2400" spc="250" dirty="0">
                <a:solidFill>
                  <a:srgbClr val="323232"/>
                </a:solidFill>
                <a:latin typeface="Times New Roman"/>
                <a:cs typeface="Times New Roman"/>
              </a:rPr>
              <a:t> </a:t>
            </a:r>
            <a:r>
              <a:rPr sz="2400" dirty="0">
                <a:solidFill>
                  <a:srgbClr val="323232"/>
                </a:solidFill>
                <a:latin typeface="Cambria"/>
                <a:cs typeface="Cambria"/>
              </a:rPr>
              <a:t>operators</a:t>
            </a:r>
            <a:r>
              <a:rPr sz="2400" spc="265" dirty="0">
                <a:solidFill>
                  <a:srgbClr val="323232"/>
                </a:solidFill>
                <a:latin typeface="Times New Roman"/>
                <a:cs typeface="Times New Roman"/>
              </a:rPr>
              <a:t> </a:t>
            </a:r>
            <a:r>
              <a:rPr sz="2400" spc="75" dirty="0">
                <a:solidFill>
                  <a:srgbClr val="323232"/>
                </a:solidFill>
                <a:latin typeface="Cambria"/>
                <a:cs typeface="Cambria"/>
              </a:rPr>
              <a:t>are</a:t>
            </a:r>
            <a:r>
              <a:rPr sz="2400" spc="275" dirty="0">
                <a:solidFill>
                  <a:srgbClr val="323232"/>
                </a:solidFill>
                <a:latin typeface="Times New Roman"/>
                <a:cs typeface="Times New Roman"/>
              </a:rPr>
              <a:t> </a:t>
            </a:r>
            <a:r>
              <a:rPr sz="2400" dirty="0">
                <a:solidFill>
                  <a:srgbClr val="323232"/>
                </a:solidFill>
                <a:latin typeface="Cambria"/>
                <a:cs typeface="Cambria"/>
              </a:rPr>
              <a:t>supported</a:t>
            </a:r>
            <a:r>
              <a:rPr sz="2400" spc="250" dirty="0">
                <a:solidFill>
                  <a:srgbClr val="323232"/>
                </a:solidFill>
                <a:latin typeface="Times New Roman"/>
                <a:cs typeface="Times New Roman"/>
              </a:rPr>
              <a:t> </a:t>
            </a:r>
            <a:r>
              <a:rPr sz="2400" dirty="0">
                <a:solidFill>
                  <a:srgbClr val="323232"/>
                </a:solidFill>
                <a:latin typeface="Cambria"/>
                <a:cs typeface="Cambria"/>
              </a:rPr>
              <a:t>by</a:t>
            </a:r>
            <a:r>
              <a:rPr sz="2400" spc="270" dirty="0">
                <a:solidFill>
                  <a:srgbClr val="323232"/>
                </a:solidFill>
                <a:latin typeface="Times New Roman"/>
                <a:cs typeface="Times New Roman"/>
              </a:rPr>
              <a:t> </a:t>
            </a:r>
            <a:r>
              <a:rPr sz="2400" spc="70" dirty="0">
                <a:solidFill>
                  <a:srgbClr val="323232"/>
                </a:solidFill>
                <a:latin typeface="Cambria"/>
                <a:cs typeface="Cambria"/>
              </a:rPr>
              <a:t>Python</a:t>
            </a:r>
            <a:r>
              <a:rPr sz="2400" spc="70" dirty="0">
                <a:solidFill>
                  <a:srgbClr val="323232"/>
                </a:solidFill>
                <a:latin typeface="Microsoft Sans Serif"/>
                <a:cs typeface="Microsoft Sans Serif"/>
              </a:rPr>
              <a:t>.</a:t>
            </a:r>
            <a:endParaRPr sz="2400">
              <a:latin typeface="Microsoft Sans Serif"/>
              <a:cs typeface="Microsoft Sans Serif"/>
            </a:endParaRPr>
          </a:p>
        </p:txBody>
      </p:sp>
      <p:graphicFrame>
        <p:nvGraphicFramePr>
          <p:cNvPr id="10" name="object 10"/>
          <p:cNvGraphicFramePr>
            <a:graphicFrameLocks noGrp="1"/>
          </p:cNvGraphicFramePr>
          <p:nvPr/>
        </p:nvGraphicFramePr>
        <p:xfrm>
          <a:off x="681989" y="2586990"/>
          <a:ext cx="7620634" cy="3580130"/>
        </p:xfrm>
        <a:graphic>
          <a:graphicData uri="http://schemas.openxmlformats.org/drawingml/2006/table">
            <a:tbl>
              <a:tblPr firstRow="1" bandRow="1">
                <a:tableStyleId>{2D5ABB26-0587-4C30-8999-92F81FD0307C}</a:tableStyleId>
              </a:tblPr>
              <a:tblGrid>
                <a:gridCol w="1693545"/>
                <a:gridCol w="3024505"/>
                <a:gridCol w="2902584"/>
              </a:tblGrid>
              <a:tr h="479425">
                <a:tc>
                  <a:txBody>
                    <a:bodyPr/>
                    <a:lstStyle/>
                    <a:p>
                      <a:pPr marL="367665">
                        <a:lnSpc>
                          <a:spcPct val="100000"/>
                        </a:lnSpc>
                        <a:spcBef>
                          <a:spcPts val="459"/>
                        </a:spcBef>
                      </a:pPr>
                      <a:r>
                        <a:rPr sz="1800" spc="50" dirty="0">
                          <a:latin typeface="Cambria"/>
                          <a:cs typeface="Cambria"/>
                        </a:rPr>
                        <a:t>Operator</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EEEEE"/>
                    </a:solidFill>
                  </a:tcPr>
                </a:tc>
                <a:tc>
                  <a:txBody>
                    <a:bodyPr/>
                    <a:lstStyle/>
                    <a:p>
                      <a:pPr marL="902969">
                        <a:lnSpc>
                          <a:spcPct val="100000"/>
                        </a:lnSpc>
                        <a:spcBef>
                          <a:spcPts val="459"/>
                        </a:spcBef>
                      </a:pPr>
                      <a:r>
                        <a:rPr sz="1800" spc="40" dirty="0">
                          <a:latin typeface="Cambria"/>
                          <a:cs typeface="Cambria"/>
                        </a:rPr>
                        <a:t>Description</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EEEEE"/>
                    </a:solidFill>
                  </a:tcPr>
                </a:tc>
                <a:tc>
                  <a:txBody>
                    <a:bodyPr/>
                    <a:lstStyle/>
                    <a:p>
                      <a:pPr marL="1270" algn="ctr">
                        <a:lnSpc>
                          <a:spcPct val="100000"/>
                        </a:lnSpc>
                        <a:spcBef>
                          <a:spcPts val="459"/>
                        </a:spcBef>
                      </a:pPr>
                      <a:r>
                        <a:rPr sz="1800" spc="80" dirty="0">
                          <a:latin typeface="Cambria"/>
                          <a:cs typeface="Cambria"/>
                        </a:rPr>
                        <a:t>Example</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EEEEE"/>
                    </a:solidFill>
                  </a:tcPr>
                </a:tc>
              </a:tr>
              <a:tr h="1144270">
                <a:tc>
                  <a:txBody>
                    <a:bodyPr/>
                    <a:lstStyle/>
                    <a:p>
                      <a:pPr marL="60960" marR="397510">
                        <a:lnSpc>
                          <a:spcPct val="100000"/>
                        </a:lnSpc>
                        <a:spcBef>
                          <a:spcPts val="459"/>
                        </a:spcBef>
                      </a:pPr>
                      <a:r>
                        <a:rPr sz="1800" spc="80" dirty="0">
                          <a:latin typeface="Cambria"/>
                          <a:cs typeface="Cambria"/>
                        </a:rPr>
                        <a:t>and</a:t>
                      </a:r>
                      <a:r>
                        <a:rPr sz="1800" spc="60" dirty="0">
                          <a:latin typeface="Times New Roman"/>
                          <a:cs typeface="Times New Roman"/>
                        </a:rPr>
                        <a:t> </a:t>
                      </a:r>
                      <a:r>
                        <a:rPr sz="1800" spc="65" dirty="0">
                          <a:latin typeface="Cambria"/>
                          <a:cs typeface="Cambria"/>
                        </a:rPr>
                        <a:t>Logical</a:t>
                      </a:r>
                      <a:r>
                        <a:rPr sz="1800" spc="65" dirty="0">
                          <a:latin typeface="Times New Roman"/>
                          <a:cs typeface="Times New Roman"/>
                        </a:rPr>
                        <a:t> </a:t>
                      </a:r>
                      <a:r>
                        <a:rPr sz="1800" spc="170" dirty="0">
                          <a:latin typeface="Cambria"/>
                          <a:cs typeface="Cambria"/>
                        </a:rPr>
                        <a:t>AND</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0960" marR="408305">
                        <a:lnSpc>
                          <a:spcPct val="100000"/>
                        </a:lnSpc>
                        <a:spcBef>
                          <a:spcPts val="459"/>
                        </a:spcBef>
                      </a:pPr>
                      <a:r>
                        <a:rPr sz="1800" spc="95" dirty="0">
                          <a:latin typeface="Cambria"/>
                          <a:cs typeface="Cambria"/>
                        </a:rPr>
                        <a:t>If</a:t>
                      </a:r>
                      <a:r>
                        <a:rPr sz="1800" spc="175" dirty="0">
                          <a:latin typeface="Times New Roman"/>
                          <a:cs typeface="Times New Roman"/>
                        </a:rPr>
                        <a:t> </a:t>
                      </a:r>
                      <a:r>
                        <a:rPr sz="1800" dirty="0">
                          <a:latin typeface="Cambria"/>
                          <a:cs typeface="Cambria"/>
                        </a:rPr>
                        <a:t>both</a:t>
                      </a:r>
                      <a:r>
                        <a:rPr sz="1800" spc="180" dirty="0">
                          <a:latin typeface="Times New Roman"/>
                          <a:cs typeface="Times New Roman"/>
                        </a:rPr>
                        <a:t> </a:t>
                      </a:r>
                      <a:r>
                        <a:rPr sz="1800" spc="70" dirty="0">
                          <a:latin typeface="Cambria"/>
                          <a:cs typeface="Cambria"/>
                        </a:rPr>
                        <a:t>the</a:t>
                      </a:r>
                      <a:r>
                        <a:rPr sz="1800" spc="180" dirty="0">
                          <a:latin typeface="Times New Roman"/>
                          <a:cs typeface="Times New Roman"/>
                        </a:rPr>
                        <a:t> </a:t>
                      </a:r>
                      <a:r>
                        <a:rPr sz="1800" dirty="0">
                          <a:latin typeface="Cambria"/>
                          <a:cs typeface="Cambria"/>
                        </a:rPr>
                        <a:t>operands</a:t>
                      </a:r>
                      <a:r>
                        <a:rPr sz="1800" spc="190" dirty="0">
                          <a:latin typeface="Times New Roman"/>
                          <a:cs typeface="Times New Roman"/>
                        </a:rPr>
                        <a:t> </a:t>
                      </a:r>
                      <a:r>
                        <a:rPr sz="1800" spc="40" dirty="0">
                          <a:latin typeface="Cambria"/>
                          <a:cs typeface="Cambria"/>
                        </a:rPr>
                        <a:t>are</a:t>
                      </a:r>
                      <a:r>
                        <a:rPr sz="1800" spc="40" dirty="0">
                          <a:latin typeface="Times New Roman"/>
                          <a:cs typeface="Times New Roman"/>
                        </a:rPr>
                        <a:t> </a:t>
                      </a:r>
                      <a:r>
                        <a:rPr sz="1800" spc="60" dirty="0">
                          <a:latin typeface="Cambria"/>
                          <a:cs typeface="Cambria"/>
                        </a:rPr>
                        <a:t>true</a:t>
                      </a:r>
                      <a:r>
                        <a:rPr sz="1800" spc="60" dirty="0">
                          <a:latin typeface="Times New Roman"/>
                          <a:cs typeface="Times New Roman"/>
                        </a:rPr>
                        <a:t> </a:t>
                      </a:r>
                      <a:r>
                        <a:rPr sz="1800" spc="75" dirty="0">
                          <a:latin typeface="Cambria"/>
                          <a:cs typeface="Cambria"/>
                        </a:rPr>
                        <a:t>then</a:t>
                      </a:r>
                      <a:r>
                        <a:rPr sz="1800" spc="65" dirty="0">
                          <a:latin typeface="Times New Roman"/>
                          <a:cs typeface="Times New Roman"/>
                        </a:rPr>
                        <a:t> </a:t>
                      </a:r>
                      <a:r>
                        <a:rPr sz="1800" spc="-10" dirty="0">
                          <a:latin typeface="Cambria"/>
                          <a:cs typeface="Cambria"/>
                        </a:rPr>
                        <a:t>condition</a:t>
                      </a:r>
                      <a:r>
                        <a:rPr sz="1800" spc="-10" dirty="0">
                          <a:latin typeface="Times New Roman"/>
                          <a:cs typeface="Times New Roman"/>
                        </a:rPr>
                        <a:t> </a:t>
                      </a:r>
                      <a:r>
                        <a:rPr sz="1800" dirty="0">
                          <a:latin typeface="Cambria"/>
                          <a:cs typeface="Cambria"/>
                        </a:rPr>
                        <a:t>becomes</a:t>
                      </a:r>
                      <a:r>
                        <a:rPr sz="1800" spc="180" dirty="0">
                          <a:latin typeface="Times New Roman"/>
                          <a:cs typeface="Times New Roman"/>
                        </a:rPr>
                        <a:t> </a:t>
                      </a:r>
                      <a:r>
                        <a:rPr sz="1800" spc="60" dirty="0">
                          <a:latin typeface="Cambria"/>
                          <a:cs typeface="Cambria"/>
                        </a:rPr>
                        <a:t>true.</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1594">
                        <a:lnSpc>
                          <a:spcPct val="100000"/>
                        </a:lnSpc>
                        <a:spcBef>
                          <a:spcPts val="459"/>
                        </a:spcBef>
                      </a:pPr>
                      <a:r>
                        <a:rPr sz="1800" dirty="0">
                          <a:latin typeface="Cambria"/>
                          <a:cs typeface="Cambria"/>
                        </a:rPr>
                        <a:t>(a</a:t>
                      </a:r>
                      <a:r>
                        <a:rPr sz="1800" spc="35" dirty="0">
                          <a:latin typeface="Times New Roman"/>
                          <a:cs typeface="Times New Roman"/>
                        </a:rPr>
                        <a:t> </a:t>
                      </a:r>
                      <a:r>
                        <a:rPr sz="1800" spc="75" dirty="0">
                          <a:latin typeface="Cambria"/>
                          <a:cs typeface="Cambria"/>
                        </a:rPr>
                        <a:t>and</a:t>
                      </a:r>
                      <a:r>
                        <a:rPr sz="1800" spc="40" dirty="0">
                          <a:latin typeface="Times New Roman"/>
                          <a:cs typeface="Times New Roman"/>
                        </a:rPr>
                        <a:t> </a:t>
                      </a:r>
                      <a:r>
                        <a:rPr sz="1800" dirty="0">
                          <a:latin typeface="Cambria"/>
                          <a:cs typeface="Cambria"/>
                        </a:rPr>
                        <a:t>b)</a:t>
                      </a:r>
                      <a:r>
                        <a:rPr sz="1800" spc="40" dirty="0">
                          <a:latin typeface="Times New Roman"/>
                          <a:cs typeface="Times New Roman"/>
                        </a:rPr>
                        <a:t> </a:t>
                      </a:r>
                      <a:r>
                        <a:rPr sz="1800" spc="55" dirty="0">
                          <a:latin typeface="Cambria"/>
                          <a:cs typeface="Cambria"/>
                        </a:rPr>
                        <a:t>is</a:t>
                      </a:r>
                      <a:r>
                        <a:rPr sz="1800" spc="25" dirty="0">
                          <a:latin typeface="Times New Roman"/>
                          <a:cs typeface="Times New Roman"/>
                        </a:rPr>
                        <a:t> </a:t>
                      </a:r>
                      <a:r>
                        <a:rPr sz="1800" spc="65" dirty="0">
                          <a:latin typeface="Cambria"/>
                          <a:cs typeface="Cambria"/>
                        </a:rPr>
                        <a:t>true.</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1144270">
                <a:tc>
                  <a:txBody>
                    <a:bodyPr/>
                    <a:lstStyle/>
                    <a:p>
                      <a:pPr marL="60960">
                        <a:lnSpc>
                          <a:spcPct val="100000"/>
                        </a:lnSpc>
                        <a:spcBef>
                          <a:spcPts val="459"/>
                        </a:spcBef>
                      </a:pPr>
                      <a:r>
                        <a:rPr sz="1800" dirty="0">
                          <a:latin typeface="Cambria"/>
                          <a:cs typeface="Cambria"/>
                        </a:rPr>
                        <a:t>or</a:t>
                      </a:r>
                      <a:r>
                        <a:rPr sz="1800" spc="45" dirty="0">
                          <a:latin typeface="Times New Roman"/>
                          <a:cs typeface="Times New Roman"/>
                        </a:rPr>
                        <a:t> </a:t>
                      </a:r>
                      <a:r>
                        <a:rPr sz="1800" spc="75" dirty="0">
                          <a:latin typeface="Cambria"/>
                          <a:cs typeface="Cambria"/>
                        </a:rPr>
                        <a:t>Logical</a:t>
                      </a:r>
                      <a:r>
                        <a:rPr sz="1800" spc="40" dirty="0">
                          <a:latin typeface="Times New Roman"/>
                          <a:cs typeface="Times New Roman"/>
                        </a:rPr>
                        <a:t> </a:t>
                      </a:r>
                      <a:r>
                        <a:rPr sz="1800" spc="175" dirty="0">
                          <a:latin typeface="Cambria"/>
                          <a:cs typeface="Cambria"/>
                        </a:rPr>
                        <a:t>OR</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0960" marR="55244">
                        <a:lnSpc>
                          <a:spcPct val="100000"/>
                        </a:lnSpc>
                        <a:spcBef>
                          <a:spcPts val="459"/>
                        </a:spcBef>
                      </a:pPr>
                      <a:r>
                        <a:rPr sz="1800" spc="95" dirty="0">
                          <a:latin typeface="Cambria"/>
                          <a:cs typeface="Cambria"/>
                        </a:rPr>
                        <a:t>If</a:t>
                      </a:r>
                      <a:r>
                        <a:rPr sz="1800" spc="50" dirty="0">
                          <a:latin typeface="Times New Roman"/>
                          <a:cs typeface="Times New Roman"/>
                        </a:rPr>
                        <a:t> </a:t>
                      </a:r>
                      <a:r>
                        <a:rPr sz="1800" spc="85" dirty="0">
                          <a:latin typeface="Cambria"/>
                          <a:cs typeface="Cambria"/>
                        </a:rPr>
                        <a:t>any</a:t>
                      </a:r>
                      <a:r>
                        <a:rPr sz="1800" spc="50" dirty="0">
                          <a:latin typeface="Times New Roman"/>
                          <a:cs typeface="Times New Roman"/>
                        </a:rPr>
                        <a:t> </a:t>
                      </a:r>
                      <a:r>
                        <a:rPr sz="1800" dirty="0">
                          <a:latin typeface="Cambria"/>
                          <a:cs typeface="Cambria"/>
                        </a:rPr>
                        <a:t>of</a:t>
                      </a:r>
                      <a:r>
                        <a:rPr sz="1800" spc="55" dirty="0">
                          <a:latin typeface="Times New Roman"/>
                          <a:cs typeface="Times New Roman"/>
                        </a:rPr>
                        <a:t> </a:t>
                      </a:r>
                      <a:r>
                        <a:rPr sz="1800" spc="70" dirty="0">
                          <a:latin typeface="Cambria"/>
                          <a:cs typeface="Cambria"/>
                        </a:rPr>
                        <a:t>the</a:t>
                      </a:r>
                      <a:r>
                        <a:rPr sz="1800" spc="55" dirty="0">
                          <a:latin typeface="Times New Roman"/>
                          <a:cs typeface="Times New Roman"/>
                        </a:rPr>
                        <a:t> </a:t>
                      </a:r>
                      <a:r>
                        <a:rPr sz="1800" dirty="0">
                          <a:latin typeface="Cambria"/>
                          <a:cs typeface="Cambria"/>
                        </a:rPr>
                        <a:t>two</a:t>
                      </a:r>
                      <a:r>
                        <a:rPr sz="1800" spc="60" dirty="0">
                          <a:latin typeface="Times New Roman"/>
                          <a:cs typeface="Times New Roman"/>
                        </a:rPr>
                        <a:t> </a:t>
                      </a:r>
                      <a:r>
                        <a:rPr sz="1800" spc="-10" dirty="0">
                          <a:latin typeface="Cambria"/>
                          <a:cs typeface="Cambria"/>
                        </a:rPr>
                        <a:t>operands</a:t>
                      </a:r>
                      <a:r>
                        <a:rPr sz="1800" spc="-10" dirty="0">
                          <a:latin typeface="Times New Roman"/>
                          <a:cs typeface="Times New Roman"/>
                        </a:rPr>
                        <a:t> </a:t>
                      </a:r>
                      <a:r>
                        <a:rPr sz="1800" spc="65" dirty="0">
                          <a:latin typeface="Cambria"/>
                          <a:cs typeface="Cambria"/>
                        </a:rPr>
                        <a:t>are</a:t>
                      </a:r>
                      <a:r>
                        <a:rPr sz="1800" spc="120" dirty="0">
                          <a:latin typeface="Times New Roman"/>
                          <a:cs typeface="Times New Roman"/>
                        </a:rPr>
                        <a:t> </a:t>
                      </a:r>
                      <a:r>
                        <a:rPr sz="1800" dirty="0">
                          <a:latin typeface="Cambria"/>
                          <a:cs typeface="Cambria"/>
                        </a:rPr>
                        <a:t>non-zero</a:t>
                      </a:r>
                      <a:r>
                        <a:rPr sz="1800" spc="100" dirty="0">
                          <a:latin typeface="Times New Roman"/>
                          <a:cs typeface="Times New Roman"/>
                        </a:rPr>
                        <a:t> </a:t>
                      </a:r>
                      <a:r>
                        <a:rPr sz="1800" spc="75" dirty="0">
                          <a:latin typeface="Cambria"/>
                          <a:cs typeface="Cambria"/>
                        </a:rPr>
                        <a:t>then</a:t>
                      </a:r>
                      <a:r>
                        <a:rPr sz="1800" spc="130" dirty="0">
                          <a:latin typeface="Times New Roman"/>
                          <a:cs typeface="Times New Roman"/>
                        </a:rPr>
                        <a:t> </a:t>
                      </a:r>
                      <a:r>
                        <a:rPr sz="1800" spc="-10" dirty="0">
                          <a:latin typeface="Cambria"/>
                          <a:cs typeface="Cambria"/>
                        </a:rPr>
                        <a:t>condition</a:t>
                      </a:r>
                      <a:r>
                        <a:rPr sz="1800" spc="-10" dirty="0">
                          <a:latin typeface="Times New Roman"/>
                          <a:cs typeface="Times New Roman"/>
                        </a:rPr>
                        <a:t> </a:t>
                      </a:r>
                      <a:r>
                        <a:rPr sz="1800" dirty="0">
                          <a:latin typeface="Cambria"/>
                          <a:cs typeface="Cambria"/>
                        </a:rPr>
                        <a:t>becomes</a:t>
                      </a:r>
                      <a:r>
                        <a:rPr sz="1800" spc="180" dirty="0">
                          <a:latin typeface="Times New Roman"/>
                          <a:cs typeface="Times New Roman"/>
                        </a:rPr>
                        <a:t> </a:t>
                      </a:r>
                      <a:r>
                        <a:rPr sz="1800" spc="60" dirty="0">
                          <a:latin typeface="Cambria"/>
                          <a:cs typeface="Cambria"/>
                        </a:rPr>
                        <a:t>true.</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1594">
                        <a:lnSpc>
                          <a:spcPct val="100000"/>
                        </a:lnSpc>
                        <a:spcBef>
                          <a:spcPts val="459"/>
                        </a:spcBef>
                      </a:pPr>
                      <a:r>
                        <a:rPr sz="1800" dirty="0">
                          <a:latin typeface="Cambria"/>
                          <a:cs typeface="Cambria"/>
                        </a:rPr>
                        <a:t>(a</a:t>
                      </a:r>
                      <a:r>
                        <a:rPr sz="1800" spc="30" dirty="0">
                          <a:latin typeface="Times New Roman"/>
                          <a:cs typeface="Times New Roman"/>
                        </a:rPr>
                        <a:t> </a:t>
                      </a:r>
                      <a:r>
                        <a:rPr sz="1800" dirty="0">
                          <a:latin typeface="Cambria"/>
                          <a:cs typeface="Cambria"/>
                        </a:rPr>
                        <a:t>or</a:t>
                      </a:r>
                      <a:r>
                        <a:rPr sz="1800" spc="30" dirty="0">
                          <a:latin typeface="Times New Roman"/>
                          <a:cs typeface="Times New Roman"/>
                        </a:rPr>
                        <a:t> </a:t>
                      </a:r>
                      <a:r>
                        <a:rPr sz="1800" dirty="0">
                          <a:latin typeface="Cambria"/>
                          <a:cs typeface="Cambria"/>
                        </a:rPr>
                        <a:t>b)</a:t>
                      </a:r>
                      <a:r>
                        <a:rPr sz="1800" spc="30" dirty="0">
                          <a:latin typeface="Times New Roman"/>
                          <a:cs typeface="Times New Roman"/>
                        </a:rPr>
                        <a:t> </a:t>
                      </a:r>
                      <a:r>
                        <a:rPr sz="1800" spc="55" dirty="0">
                          <a:latin typeface="Cambria"/>
                          <a:cs typeface="Cambria"/>
                        </a:rPr>
                        <a:t>is</a:t>
                      </a:r>
                      <a:r>
                        <a:rPr sz="1800" spc="35" dirty="0">
                          <a:latin typeface="Times New Roman"/>
                          <a:cs typeface="Times New Roman"/>
                        </a:rPr>
                        <a:t> </a:t>
                      </a:r>
                      <a:r>
                        <a:rPr sz="1800" spc="60" dirty="0">
                          <a:latin typeface="Cambria"/>
                          <a:cs typeface="Cambria"/>
                        </a:rPr>
                        <a:t>true.</a:t>
                      </a:r>
                      <a:endParaRPr sz="1800">
                        <a:latin typeface="Cambria"/>
                        <a:cs typeface="Cambria"/>
                      </a:endParaRPr>
                    </a:p>
                  </a:txBody>
                  <a:tcPr marL="0" marR="0" marT="58419"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812165">
                <a:tc>
                  <a:txBody>
                    <a:bodyPr/>
                    <a:lstStyle/>
                    <a:p>
                      <a:pPr marL="60960">
                        <a:lnSpc>
                          <a:spcPct val="100000"/>
                        </a:lnSpc>
                        <a:spcBef>
                          <a:spcPts val="465"/>
                        </a:spcBef>
                      </a:pPr>
                      <a:r>
                        <a:rPr sz="1800" dirty="0">
                          <a:latin typeface="Cambria"/>
                          <a:cs typeface="Cambria"/>
                        </a:rPr>
                        <a:t>not</a:t>
                      </a:r>
                      <a:r>
                        <a:rPr sz="1800" spc="175" dirty="0">
                          <a:latin typeface="Times New Roman"/>
                          <a:cs typeface="Times New Roman"/>
                        </a:rPr>
                        <a:t> </a:t>
                      </a:r>
                      <a:r>
                        <a:rPr sz="1800" spc="65" dirty="0">
                          <a:latin typeface="Cambria"/>
                          <a:cs typeface="Cambria"/>
                        </a:rPr>
                        <a:t>Logical</a:t>
                      </a:r>
                      <a:endParaRPr sz="1800">
                        <a:latin typeface="Cambria"/>
                        <a:cs typeface="Cambria"/>
                      </a:endParaRPr>
                    </a:p>
                    <a:p>
                      <a:pPr marL="60960">
                        <a:lnSpc>
                          <a:spcPct val="100000"/>
                        </a:lnSpc>
                      </a:pPr>
                      <a:r>
                        <a:rPr sz="1800" spc="170" dirty="0">
                          <a:latin typeface="Cambria"/>
                          <a:cs typeface="Cambria"/>
                        </a:rPr>
                        <a:t>NOT</a:t>
                      </a:r>
                      <a:endParaRPr sz="1800">
                        <a:latin typeface="Cambria"/>
                        <a:cs typeface="Cambria"/>
                      </a:endParaRPr>
                    </a:p>
                  </a:txBody>
                  <a:tcPr marL="0" marR="0" marT="590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0960">
                        <a:lnSpc>
                          <a:spcPct val="100000"/>
                        </a:lnSpc>
                        <a:spcBef>
                          <a:spcPts val="465"/>
                        </a:spcBef>
                      </a:pPr>
                      <a:r>
                        <a:rPr sz="1800" spc="95" dirty="0">
                          <a:latin typeface="Cambria"/>
                          <a:cs typeface="Cambria"/>
                        </a:rPr>
                        <a:t>Used</a:t>
                      </a:r>
                      <a:r>
                        <a:rPr sz="1800" spc="135" dirty="0">
                          <a:latin typeface="Times New Roman"/>
                          <a:cs typeface="Times New Roman"/>
                        </a:rPr>
                        <a:t> </a:t>
                      </a:r>
                      <a:r>
                        <a:rPr sz="1800" dirty="0">
                          <a:latin typeface="Cambria"/>
                          <a:cs typeface="Cambria"/>
                        </a:rPr>
                        <a:t>to</a:t>
                      </a:r>
                      <a:r>
                        <a:rPr sz="1800" spc="130" dirty="0">
                          <a:latin typeface="Times New Roman"/>
                          <a:cs typeface="Times New Roman"/>
                        </a:rPr>
                        <a:t> </a:t>
                      </a:r>
                      <a:r>
                        <a:rPr sz="1800" dirty="0">
                          <a:latin typeface="Cambria"/>
                          <a:cs typeface="Cambria"/>
                        </a:rPr>
                        <a:t>reverse</a:t>
                      </a:r>
                      <a:r>
                        <a:rPr sz="1800" spc="114" dirty="0">
                          <a:latin typeface="Times New Roman"/>
                          <a:cs typeface="Times New Roman"/>
                        </a:rPr>
                        <a:t> </a:t>
                      </a:r>
                      <a:r>
                        <a:rPr sz="1800" spc="70" dirty="0">
                          <a:latin typeface="Cambria"/>
                          <a:cs typeface="Cambria"/>
                        </a:rPr>
                        <a:t>the</a:t>
                      </a:r>
                      <a:r>
                        <a:rPr sz="1800" spc="114" dirty="0">
                          <a:latin typeface="Times New Roman"/>
                          <a:cs typeface="Times New Roman"/>
                        </a:rPr>
                        <a:t> </a:t>
                      </a:r>
                      <a:r>
                        <a:rPr sz="1800" spc="-10" dirty="0">
                          <a:latin typeface="Cambria"/>
                          <a:cs typeface="Cambria"/>
                        </a:rPr>
                        <a:t>logical</a:t>
                      </a:r>
                      <a:endParaRPr sz="1800">
                        <a:latin typeface="Cambria"/>
                        <a:cs typeface="Cambria"/>
                      </a:endParaRPr>
                    </a:p>
                    <a:p>
                      <a:pPr marL="60960">
                        <a:lnSpc>
                          <a:spcPct val="100000"/>
                        </a:lnSpc>
                      </a:pPr>
                      <a:r>
                        <a:rPr sz="1800" spc="65" dirty="0">
                          <a:latin typeface="Cambria"/>
                          <a:cs typeface="Cambria"/>
                        </a:rPr>
                        <a:t>state</a:t>
                      </a:r>
                      <a:r>
                        <a:rPr sz="1800" spc="55" dirty="0">
                          <a:latin typeface="Times New Roman"/>
                          <a:cs typeface="Times New Roman"/>
                        </a:rPr>
                        <a:t> </a:t>
                      </a:r>
                      <a:r>
                        <a:rPr sz="1800" dirty="0">
                          <a:latin typeface="Cambria"/>
                          <a:cs typeface="Cambria"/>
                        </a:rPr>
                        <a:t>of</a:t>
                      </a:r>
                      <a:r>
                        <a:rPr sz="1800" spc="55" dirty="0">
                          <a:latin typeface="Times New Roman"/>
                          <a:cs typeface="Times New Roman"/>
                        </a:rPr>
                        <a:t> </a:t>
                      </a:r>
                      <a:r>
                        <a:rPr sz="1800" spc="65" dirty="0">
                          <a:latin typeface="Cambria"/>
                          <a:cs typeface="Cambria"/>
                        </a:rPr>
                        <a:t>its</a:t>
                      </a:r>
                      <a:r>
                        <a:rPr sz="1800" spc="60" dirty="0">
                          <a:latin typeface="Times New Roman"/>
                          <a:cs typeface="Times New Roman"/>
                        </a:rPr>
                        <a:t> </a:t>
                      </a:r>
                      <a:r>
                        <a:rPr sz="1800" spc="40" dirty="0">
                          <a:latin typeface="Cambria"/>
                          <a:cs typeface="Cambria"/>
                        </a:rPr>
                        <a:t>operand.</a:t>
                      </a:r>
                      <a:endParaRPr sz="1800">
                        <a:latin typeface="Cambria"/>
                        <a:cs typeface="Cambria"/>
                      </a:endParaRPr>
                    </a:p>
                  </a:txBody>
                  <a:tcPr marL="0" marR="0" marT="590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61594">
                        <a:lnSpc>
                          <a:spcPct val="100000"/>
                        </a:lnSpc>
                        <a:spcBef>
                          <a:spcPts val="465"/>
                        </a:spcBef>
                      </a:pPr>
                      <a:r>
                        <a:rPr sz="1800" spc="55" dirty="0">
                          <a:latin typeface="Cambria"/>
                          <a:cs typeface="Cambria"/>
                        </a:rPr>
                        <a:t>Not(a</a:t>
                      </a:r>
                      <a:r>
                        <a:rPr sz="1800" spc="30" dirty="0">
                          <a:latin typeface="Times New Roman"/>
                          <a:cs typeface="Times New Roman"/>
                        </a:rPr>
                        <a:t> </a:t>
                      </a:r>
                      <a:r>
                        <a:rPr sz="1800" spc="75" dirty="0">
                          <a:latin typeface="Cambria"/>
                          <a:cs typeface="Cambria"/>
                        </a:rPr>
                        <a:t>and</a:t>
                      </a:r>
                      <a:r>
                        <a:rPr sz="1800" spc="40" dirty="0">
                          <a:latin typeface="Times New Roman"/>
                          <a:cs typeface="Times New Roman"/>
                        </a:rPr>
                        <a:t> </a:t>
                      </a:r>
                      <a:r>
                        <a:rPr sz="1800" dirty="0">
                          <a:latin typeface="Cambria"/>
                          <a:cs typeface="Cambria"/>
                        </a:rPr>
                        <a:t>b)</a:t>
                      </a:r>
                      <a:r>
                        <a:rPr sz="1800" spc="35" dirty="0">
                          <a:latin typeface="Times New Roman"/>
                          <a:cs typeface="Times New Roman"/>
                        </a:rPr>
                        <a:t> </a:t>
                      </a:r>
                      <a:r>
                        <a:rPr sz="1800" spc="55" dirty="0">
                          <a:latin typeface="Cambria"/>
                          <a:cs typeface="Cambria"/>
                        </a:rPr>
                        <a:t>is</a:t>
                      </a:r>
                      <a:r>
                        <a:rPr sz="1800" spc="35" dirty="0">
                          <a:latin typeface="Times New Roman"/>
                          <a:cs typeface="Times New Roman"/>
                        </a:rPr>
                        <a:t> </a:t>
                      </a:r>
                      <a:r>
                        <a:rPr sz="1800" spc="60" dirty="0">
                          <a:latin typeface="Cambria"/>
                          <a:cs typeface="Cambria"/>
                        </a:rPr>
                        <a:t>false.</a:t>
                      </a:r>
                      <a:endParaRPr sz="1800">
                        <a:latin typeface="Cambria"/>
                        <a:cs typeface="Cambria"/>
                      </a:endParaRPr>
                    </a:p>
                  </a:txBody>
                  <a:tcPr marL="0" marR="0" marT="5905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bl>
          </a:graphicData>
        </a:graphic>
      </p:graphicFrame>
      <p:sp>
        <p:nvSpPr>
          <p:cNvPr id="11" name="object 11"/>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grpSp>
        <p:nvGrpSpPr>
          <p:cNvPr id="7" name="object 7"/>
          <p:cNvGrpSpPr/>
          <p:nvPr/>
        </p:nvGrpSpPr>
        <p:grpSpPr>
          <a:xfrm>
            <a:off x="1676400" y="2133603"/>
            <a:ext cx="7028815" cy="4130040"/>
            <a:chOff x="1676400" y="2133603"/>
            <a:chExt cx="7028815" cy="4130040"/>
          </a:xfrm>
        </p:grpSpPr>
        <p:sp>
          <p:nvSpPr>
            <p:cNvPr id="8" name="object 8"/>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pic>
          <p:nvPicPr>
            <p:cNvPr id="9" name="object 9"/>
            <p:cNvPicPr/>
            <p:nvPr/>
          </p:nvPicPr>
          <p:blipFill>
            <a:blip r:embed="rId2" cstate="print"/>
            <a:stretch>
              <a:fillRect/>
            </a:stretch>
          </p:blipFill>
          <p:spPr>
            <a:xfrm>
              <a:off x="1676400" y="2133603"/>
              <a:ext cx="6629400" cy="3984101"/>
            </a:xfrm>
            <a:prstGeom prst="rect">
              <a:avLst/>
            </a:prstGeom>
          </p:spPr>
        </p:pic>
      </p:grpSp>
      <p:sp>
        <p:nvSpPr>
          <p:cNvPr id="10" name="object 10"/>
          <p:cNvSpPr txBox="1">
            <a:spLocks noGrp="1"/>
          </p:cNvSpPr>
          <p:nvPr>
            <p:ph type="title"/>
          </p:nvPr>
        </p:nvSpPr>
        <p:spPr>
          <a:prstGeom prst="rect">
            <a:avLst/>
          </a:prstGeom>
        </p:spPr>
        <p:txBody>
          <a:bodyPr vert="horz" wrap="square" lIns="0" tIns="160274" rIns="0" bIns="0" rtlCol="0">
            <a:spAutoFit/>
          </a:bodyPr>
          <a:lstStyle/>
          <a:p>
            <a:pPr marL="12700">
              <a:lnSpc>
                <a:spcPct val="100000"/>
              </a:lnSpc>
              <a:spcBef>
                <a:spcPts val="100"/>
              </a:spcBef>
            </a:pPr>
            <a:r>
              <a:rPr sz="2700" cap="small" spc="290" dirty="0">
                <a:solidFill>
                  <a:srgbClr val="FF0000"/>
                </a:solidFill>
                <a:latin typeface="Cambria"/>
                <a:cs typeface="Cambria"/>
              </a:rPr>
              <a:t>Python</a:t>
            </a:r>
            <a:r>
              <a:rPr sz="2150" b="0" spc="250" dirty="0">
                <a:solidFill>
                  <a:srgbClr val="FF0000"/>
                </a:solidFill>
                <a:latin typeface="Times New Roman"/>
                <a:cs typeface="Times New Roman"/>
              </a:rPr>
              <a:t> </a:t>
            </a:r>
            <a:r>
              <a:rPr sz="2700" cap="small" spc="320" dirty="0">
                <a:solidFill>
                  <a:srgbClr val="FF0000"/>
                </a:solidFill>
                <a:latin typeface="Cambria"/>
                <a:cs typeface="Cambria"/>
              </a:rPr>
              <a:t>Membership</a:t>
            </a:r>
            <a:r>
              <a:rPr sz="2150" b="0" spc="240" dirty="0">
                <a:solidFill>
                  <a:srgbClr val="FF0000"/>
                </a:solidFill>
                <a:latin typeface="Times New Roman"/>
                <a:cs typeface="Times New Roman"/>
              </a:rPr>
              <a:t> </a:t>
            </a:r>
            <a:r>
              <a:rPr sz="2700" cap="small" spc="270" dirty="0">
                <a:solidFill>
                  <a:srgbClr val="FF0000"/>
                </a:solidFill>
                <a:latin typeface="Cambria"/>
                <a:cs typeface="Cambria"/>
              </a:rPr>
              <a:t>Operators</a:t>
            </a:r>
            <a:endParaRPr sz="2700">
              <a:latin typeface="Cambria"/>
              <a:cs typeface="Cambria"/>
            </a:endParaRPr>
          </a:p>
        </p:txBody>
      </p:sp>
      <p:sp>
        <p:nvSpPr>
          <p:cNvPr id="11" name="object 11"/>
          <p:cNvSpPr txBox="1"/>
          <p:nvPr/>
        </p:nvSpPr>
        <p:spPr>
          <a:xfrm>
            <a:off x="535940" y="790697"/>
            <a:ext cx="8051800" cy="1122680"/>
          </a:xfrm>
          <a:prstGeom prst="rect">
            <a:avLst/>
          </a:prstGeom>
        </p:spPr>
        <p:txBody>
          <a:bodyPr vert="horz" wrap="square" lIns="0" tIns="12700" rIns="0" bIns="0" rtlCol="0">
            <a:spAutoFit/>
          </a:bodyPr>
          <a:lstStyle/>
          <a:p>
            <a:pPr marL="287020" marR="5080" indent="-274955">
              <a:lnSpc>
                <a:spcPct val="100000"/>
              </a:lnSpc>
              <a:spcBef>
                <a:spcPts val="100"/>
              </a:spcBef>
              <a:buClr>
                <a:srgbClr val="FE8537"/>
              </a:buClr>
              <a:buSzPct val="68750"/>
              <a:buFont typeface="Wingdings"/>
              <a:buChar char=""/>
              <a:tabLst>
                <a:tab pos="287020" algn="l"/>
              </a:tabLst>
            </a:pPr>
            <a:r>
              <a:rPr sz="2400" spc="75" dirty="0">
                <a:solidFill>
                  <a:srgbClr val="323232"/>
                </a:solidFill>
                <a:latin typeface="Cambria"/>
                <a:cs typeface="Cambria"/>
              </a:rPr>
              <a:t>Python’s</a:t>
            </a:r>
            <a:r>
              <a:rPr sz="2400" spc="225" dirty="0">
                <a:solidFill>
                  <a:srgbClr val="323232"/>
                </a:solidFill>
                <a:latin typeface="Cambria"/>
                <a:cs typeface="Cambria"/>
              </a:rPr>
              <a:t> </a:t>
            </a:r>
            <a:r>
              <a:rPr sz="2400" spc="70" dirty="0">
                <a:solidFill>
                  <a:srgbClr val="323232"/>
                </a:solidFill>
                <a:latin typeface="Cambria"/>
                <a:cs typeface="Cambria"/>
              </a:rPr>
              <a:t>membership</a:t>
            </a:r>
            <a:r>
              <a:rPr sz="2400" spc="200" dirty="0">
                <a:solidFill>
                  <a:srgbClr val="323232"/>
                </a:solidFill>
                <a:latin typeface="Cambria"/>
                <a:cs typeface="Cambria"/>
              </a:rPr>
              <a:t> </a:t>
            </a:r>
            <a:r>
              <a:rPr sz="2400" dirty="0">
                <a:solidFill>
                  <a:srgbClr val="323232"/>
                </a:solidFill>
                <a:latin typeface="Cambria"/>
                <a:cs typeface="Cambria"/>
              </a:rPr>
              <a:t>operators</a:t>
            </a:r>
            <a:r>
              <a:rPr sz="2400" spc="210" dirty="0">
                <a:solidFill>
                  <a:srgbClr val="323232"/>
                </a:solidFill>
                <a:latin typeface="Cambria"/>
                <a:cs typeface="Cambria"/>
              </a:rPr>
              <a:t> </a:t>
            </a:r>
            <a:r>
              <a:rPr sz="2400" spc="80" dirty="0">
                <a:solidFill>
                  <a:srgbClr val="323232"/>
                </a:solidFill>
                <a:latin typeface="Cambria"/>
                <a:cs typeface="Cambria"/>
              </a:rPr>
              <a:t>test</a:t>
            </a:r>
            <a:r>
              <a:rPr sz="2400" spc="225" dirty="0">
                <a:solidFill>
                  <a:srgbClr val="323232"/>
                </a:solidFill>
                <a:latin typeface="Cambria"/>
                <a:cs typeface="Cambria"/>
              </a:rPr>
              <a:t> </a:t>
            </a:r>
            <a:r>
              <a:rPr sz="2400" dirty="0">
                <a:solidFill>
                  <a:srgbClr val="323232"/>
                </a:solidFill>
                <a:latin typeface="Cambria"/>
                <a:cs typeface="Cambria"/>
              </a:rPr>
              <a:t>for</a:t>
            </a:r>
            <a:r>
              <a:rPr sz="2400" spc="210" dirty="0">
                <a:solidFill>
                  <a:srgbClr val="323232"/>
                </a:solidFill>
                <a:latin typeface="Cambria"/>
                <a:cs typeface="Cambria"/>
              </a:rPr>
              <a:t> </a:t>
            </a:r>
            <a:r>
              <a:rPr sz="2400" spc="65" dirty="0">
                <a:solidFill>
                  <a:srgbClr val="323232"/>
                </a:solidFill>
                <a:latin typeface="Cambria"/>
                <a:cs typeface="Cambria"/>
              </a:rPr>
              <a:t>membership</a:t>
            </a:r>
            <a:r>
              <a:rPr sz="2400" spc="210" dirty="0">
                <a:solidFill>
                  <a:srgbClr val="323232"/>
                </a:solidFill>
                <a:latin typeface="Cambria"/>
                <a:cs typeface="Cambria"/>
              </a:rPr>
              <a:t> </a:t>
            </a:r>
            <a:r>
              <a:rPr sz="2400" spc="85" dirty="0">
                <a:solidFill>
                  <a:srgbClr val="323232"/>
                </a:solidFill>
                <a:latin typeface="Cambria"/>
                <a:cs typeface="Cambria"/>
              </a:rPr>
              <a:t>in </a:t>
            </a:r>
            <a:r>
              <a:rPr sz="2400" spc="150" dirty="0">
                <a:solidFill>
                  <a:srgbClr val="323232"/>
                </a:solidFill>
                <a:latin typeface="Cambria"/>
                <a:cs typeface="Cambria"/>
              </a:rPr>
              <a:t>a</a:t>
            </a:r>
            <a:r>
              <a:rPr sz="2400" spc="75" dirty="0">
                <a:solidFill>
                  <a:srgbClr val="323232"/>
                </a:solidFill>
                <a:latin typeface="Times New Roman"/>
                <a:cs typeface="Times New Roman"/>
              </a:rPr>
              <a:t> </a:t>
            </a:r>
            <a:r>
              <a:rPr sz="2400" spc="60" dirty="0">
                <a:solidFill>
                  <a:srgbClr val="323232"/>
                </a:solidFill>
                <a:latin typeface="Cambria"/>
                <a:cs typeface="Cambria"/>
              </a:rPr>
              <a:t>sequence,</a:t>
            </a:r>
            <a:r>
              <a:rPr sz="2400" spc="70" dirty="0">
                <a:solidFill>
                  <a:srgbClr val="323232"/>
                </a:solidFill>
                <a:latin typeface="Times New Roman"/>
                <a:cs typeface="Times New Roman"/>
              </a:rPr>
              <a:t> </a:t>
            </a:r>
            <a:r>
              <a:rPr sz="2400" spc="80" dirty="0">
                <a:solidFill>
                  <a:srgbClr val="323232"/>
                </a:solidFill>
                <a:latin typeface="Cambria"/>
                <a:cs typeface="Cambria"/>
              </a:rPr>
              <a:t>such</a:t>
            </a:r>
            <a:r>
              <a:rPr sz="2400" spc="60" dirty="0">
                <a:solidFill>
                  <a:srgbClr val="323232"/>
                </a:solidFill>
                <a:latin typeface="Times New Roman"/>
                <a:cs typeface="Times New Roman"/>
              </a:rPr>
              <a:t> </a:t>
            </a:r>
            <a:r>
              <a:rPr sz="2400" spc="110" dirty="0">
                <a:solidFill>
                  <a:srgbClr val="323232"/>
                </a:solidFill>
                <a:latin typeface="Cambria"/>
                <a:cs typeface="Cambria"/>
              </a:rPr>
              <a:t>as</a:t>
            </a:r>
            <a:r>
              <a:rPr sz="2400" spc="80" dirty="0">
                <a:solidFill>
                  <a:srgbClr val="323232"/>
                </a:solidFill>
                <a:latin typeface="Times New Roman"/>
                <a:cs typeface="Times New Roman"/>
              </a:rPr>
              <a:t> </a:t>
            </a:r>
            <a:r>
              <a:rPr sz="2400" spc="100" dirty="0">
                <a:solidFill>
                  <a:srgbClr val="323232"/>
                </a:solidFill>
                <a:latin typeface="Cambria"/>
                <a:cs typeface="Cambria"/>
              </a:rPr>
              <a:t>strings,</a:t>
            </a:r>
            <a:r>
              <a:rPr sz="2400" spc="55" dirty="0">
                <a:solidFill>
                  <a:srgbClr val="323232"/>
                </a:solidFill>
                <a:latin typeface="Times New Roman"/>
                <a:cs typeface="Times New Roman"/>
              </a:rPr>
              <a:t> </a:t>
            </a:r>
            <a:r>
              <a:rPr sz="2400" spc="100" dirty="0">
                <a:solidFill>
                  <a:srgbClr val="323232"/>
                </a:solidFill>
                <a:latin typeface="Cambria"/>
                <a:cs typeface="Cambria"/>
              </a:rPr>
              <a:t>lists,</a:t>
            </a:r>
            <a:r>
              <a:rPr sz="2400" spc="50" dirty="0">
                <a:solidFill>
                  <a:srgbClr val="323232"/>
                </a:solidFill>
                <a:latin typeface="Times New Roman"/>
                <a:cs typeface="Times New Roman"/>
              </a:rPr>
              <a:t> </a:t>
            </a:r>
            <a:r>
              <a:rPr sz="2400" dirty="0">
                <a:solidFill>
                  <a:srgbClr val="323232"/>
                </a:solidFill>
                <a:latin typeface="Cambria"/>
                <a:cs typeface="Cambria"/>
              </a:rPr>
              <a:t>or</a:t>
            </a:r>
            <a:r>
              <a:rPr sz="2400" spc="90" dirty="0">
                <a:solidFill>
                  <a:srgbClr val="323232"/>
                </a:solidFill>
                <a:latin typeface="Times New Roman"/>
                <a:cs typeface="Times New Roman"/>
              </a:rPr>
              <a:t> </a:t>
            </a:r>
            <a:r>
              <a:rPr sz="2400" spc="95" dirty="0">
                <a:solidFill>
                  <a:srgbClr val="323232"/>
                </a:solidFill>
                <a:latin typeface="Cambria"/>
                <a:cs typeface="Cambria"/>
              </a:rPr>
              <a:t>tuples.</a:t>
            </a:r>
            <a:r>
              <a:rPr sz="2400" spc="55" dirty="0">
                <a:solidFill>
                  <a:srgbClr val="323232"/>
                </a:solidFill>
                <a:latin typeface="Times New Roman"/>
                <a:cs typeface="Times New Roman"/>
              </a:rPr>
              <a:t> </a:t>
            </a:r>
            <a:r>
              <a:rPr sz="2400" spc="85" dirty="0">
                <a:solidFill>
                  <a:srgbClr val="323232"/>
                </a:solidFill>
                <a:latin typeface="Cambria"/>
                <a:cs typeface="Cambria"/>
              </a:rPr>
              <a:t>There</a:t>
            </a:r>
            <a:r>
              <a:rPr sz="2400" spc="65" dirty="0">
                <a:solidFill>
                  <a:srgbClr val="323232"/>
                </a:solidFill>
                <a:latin typeface="Times New Roman"/>
                <a:cs typeface="Times New Roman"/>
              </a:rPr>
              <a:t> </a:t>
            </a:r>
            <a:r>
              <a:rPr sz="2400" spc="50" dirty="0">
                <a:solidFill>
                  <a:srgbClr val="323232"/>
                </a:solidFill>
                <a:latin typeface="Cambria"/>
                <a:cs typeface="Cambria"/>
              </a:rPr>
              <a:t>are</a:t>
            </a:r>
            <a:r>
              <a:rPr sz="2400" spc="50" dirty="0">
                <a:solidFill>
                  <a:srgbClr val="323232"/>
                </a:solidFill>
                <a:latin typeface="Times New Roman"/>
                <a:cs typeface="Times New Roman"/>
              </a:rPr>
              <a:t> </a:t>
            </a:r>
            <a:r>
              <a:rPr sz="2400" dirty="0">
                <a:solidFill>
                  <a:srgbClr val="323232"/>
                </a:solidFill>
                <a:latin typeface="Cambria"/>
                <a:cs typeface="Cambria"/>
              </a:rPr>
              <a:t>two</a:t>
            </a:r>
            <a:r>
              <a:rPr sz="2400" spc="150" dirty="0">
                <a:solidFill>
                  <a:srgbClr val="323232"/>
                </a:solidFill>
                <a:latin typeface="Times New Roman"/>
                <a:cs typeface="Times New Roman"/>
              </a:rPr>
              <a:t> </a:t>
            </a:r>
            <a:r>
              <a:rPr sz="2400" spc="65" dirty="0">
                <a:solidFill>
                  <a:srgbClr val="323232"/>
                </a:solidFill>
                <a:latin typeface="Cambria"/>
                <a:cs typeface="Cambria"/>
              </a:rPr>
              <a:t>membership</a:t>
            </a:r>
            <a:r>
              <a:rPr sz="2400" spc="135" dirty="0">
                <a:solidFill>
                  <a:srgbClr val="323232"/>
                </a:solidFill>
                <a:latin typeface="Times New Roman"/>
                <a:cs typeface="Times New Roman"/>
              </a:rPr>
              <a:t> </a:t>
            </a:r>
            <a:r>
              <a:rPr sz="2400" dirty="0">
                <a:solidFill>
                  <a:srgbClr val="323232"/>
                </a:solidFill>
                <a:latin typeface="Cambria"/>
                <a:cs typeface="Cambria"/>
              </a:rPr>
              <a:t>operators</a:t>
            </a:r>
            <a:r>
              <a:rPr sz="2400" spc="140" dirty="0">
                <a:solidFill>
                  <a:srgbClr val="323232"/>
                </a:solidFill>
                <a:latin typeface="Times New Roman"/>
                <a:cs typeface="Times New Roman"/>
              </a:rPr>
              <a:t> </a:t>
            </a:r>
            <a:r>
              <a:rPr sz="2400" spc="110" dirty="0">
                <a:solidFill>
                  <a:srgbClr val="323232"/>
                </a:solidFill>
                <a:latin typeface="Cambria"/>
                <a:cs typeface="Cambria"/>
              </a:rPr>
              <a:t>as</a:t>
            </a:r>
            <a:r>
              <a:rPr sz="2400" spc="150" dirty="0">
                <a:solidFill>
                  <a:srgbClr val="323232"/>
                </a:solidFill>
                <a:latin typeface="Times New Roman"/>
                <a:cs typeface="Times New Roman"/>
              </a:rPr>
              <a:t> </a:t>
            </a:r>
            <a:r>
              <a:rPr sz="2400" spc="70" dirty="0">
                <a:solidFill>
                  <a:srgbClr val="323232"/>
                </a:solidFill>
                <a:latin typeface="Cambria"/>
                <a:cs typeface="Cambria"/>
              </a:rPr>
              <a:t>explained</a:t>
            </a:r>
            <a:r>
              <a:rPr sz="2400" spc="135" dirty="0">
                <a:solidFill>
                  <a:srgbClr val="323232"/>
                </a:solidFill>
                <a:latin typeface="Times New Roman"/>
                <a:cs typeface="Times New Roman"/>
              </a:rPr>
              <a:t> </a:t>
            </a:r>
            <a:r>
              <a:rPr sz="2400" spc="-10" dirty="0">
                <a:solidFill>
                  <a:srgbClr val="323232"/>
                </a:solidFill>
                <a:latin typeface="Cambria"/>
                <a:cs typeface="Cambria"/>
              </a:rPr>
              <a:t>below</a:t>
            </a:r>
            <a:endParaRPr sz="2400">
              <a:latin typeface="Cambria"/>
              <a:cs typeface="Cambria"/>
            </a:endParaRPr>
          </a:p>
        </p:txBody>
      </p:sp>
      <p:sp>
        <p:nvSpPr>
          <p:cNvPr id="12" name="object 12"/>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312674" rIns="0" bIns="0" rtlCol="0">
            <a:spAutoFit/>
          </a:bodyPr>
          <a:lstStyle/>
          <a:p>
            <a:pPr marL="12700">
              <a:lnSpc>
                <a:spcPct val="100000"/>
              </a:lnSpc>
              <a:spcBef>
                <a:spcPts val="100"/>
              </a:spcBef>
            </a:pPr>
            <a:r>
              <a:rPr sz="2700" cap="small" spc="290" dirty="0">
                <a:solidFill>
                  <a:srgbClr val="FF0000"/>
                </a:solidFill>
                <a:latin typeface="Cambria"/>
                <a:cs typeface="Cambria"/>
              </a:rPr>
              <a:t>Python</a:t>
            </a:r>
            <a:r>
              <a:rPr sz="2150" b="0" spc="240" dirty="0">
                <a:solidFill>
                  <a:srgbClr val="FF0000"/>
                </a:solidFill>
                <a:latin typeface="Times New Roman"/>
                <a:cs typeface="Times New Roman"/>
              </a:rPr>
              <a:t> </a:t>
            </a:r>
            <a:r>
              <a:rPr sz="2700" cap="small" spc="254" dirty="0">
                <a:solidFill>
                  <a:srgbClr val="FF0000"/>
                </a:solidFill>
                <a:latin typeface="Cambria"/>
                <a:cs typeface="Cambria"/>
              </a:rPr>
              <a:t>Identity</a:t>
            </a:r>
            <a:r>
              <a:rPr sz="2150" b="0" spc="254" dirty="0">
                <a:solidFill>
                  <a:srgbClr val="FF0000"/>
                </a:solidFill>
                <a:latin typeface="Times New Roman"/>
                <a:cs typeface="Times New Roman"/>
              </a:rPr>
              <a:t> </a:t>
            </a:r>
            <a:r>
              <a:rPr sz="2700" cap="small" spc="270" dirty="0">
                <a:solidFill>
                  <a:srgbClr val="FF0000"/>
                </a:solidFill>
                <a:latin typeface="Cambria"/>
                <a:cs typeface="Cambria"/>
              </a:rPr>
              <a:t>Operators</a:t>
            </a:r>
            <a:endParaRPr sz="2700">
              <a:latin typeface="Cambria"/>
              <a:cs typeface="Cambria"/>
            </a:endParaRPr>
          </a:p>
        </p:txBody>
      </p:sp>
      <p:sp>
        <p:nvSpPr>
          <p:cNvPr id="9" name="object 9"/>
          <p:cNvSpPr txBox="1"/>
          <p:nvPr/>
        </p:nvSpPr>
        <p:spPr>
          <a:xfrm>
            <a:off x="535932" y="918713"/>
            <a:ext cx="7806690" cy="784225"/>
          </a:xfrm>
          <a:prstGeom prst="rect">
            <a:avLst/>
          </a:prstGeom>
        </p:spPr>
        <p:txBody>
          <a:bodyPr vert="horz" wrap="square" lIns="0" tIns="12065" rIns="0" bIns="0" rtlCol="0">
            <a:spAutoFit/>
          </a:bodyPr>
          <a:lstStyle/>
          <a:p>
            <a:pPr marL="12700">
              <a:lnSpc>
                <a:spcPts val="1825"/>
              </a:lnSpc>
              <a:spcBef>
                <a:spcPts val="95"/>
              </a:spcBef>
            </a:pPr>
            <a:r>
              <a:rPr sz="1600" dirty="0">
                <a:latin typeface="Microsoft Sans Serif"/>
                <a:cs typeface="Microsoft Sans Serif"/>
              </a:rPr>
              <a:t>Identity</a:t>
            </a:r>
            <a:r>
              <a:rPr sz="1600" spc="5" dirty="0">
                <a:latin typeface="Times New Roman"/>
                <a:cs typeface="Times New Roman"/>
              </a:rPr>
              <a:t> </a:t>
            </a:r>
            <a:r>
              <a:rPr sz="1600" dirty="0">
                <a:latin typeface="Microsoft Sans Serif"/>
                <a:cs typeface="Microsoft Sans Serif"/>
              </a:rPr>
              <a:t>operators</a:t>
            </a:r>
            <a:r>
              <a:rPr sz="1600" spc="10" dirty="0">
                <a:latin typeface="Times New Roman"/>
                <a:cs typeface="Times New Roman"/>
              </a:rPr>
              <a:t> </a:t>
            </a:r>
            <a:r>
              <a:rPr sz="1600" dirty="0">
                <a:latin typeface="Microsoft Sans Serif"/>
                <a:cs typeface="Microsoft Sans Serif"/>
              </a:rPr>
              <a:t>compare</a:t>
            </a:r>
            <a:r>
              <a:rPr sz="1600" spc="5" dirty="0">
                <a:latin typeface="Times New Roman"/>
                <a:cs typeface="Times New Roman"/>
              </a:rPr>
              <a:t> </a:t>
            </a:r>
            <a:r>
              <a:rPr sz="1600" dirty="0">
                <a:latin typeface="Microsoft Sans Serif"/>
                <a:cs typeface="Microsoft Sans Serif"/>
              </a:rPr>
              <a:t>the</a:t>
            </a:r>
            <a:r>
              <a:rPr sz="1600" dirty="0">
                <a:latin typeface="Times New Roman"/>
                <a:cs typeface="Times New Roman"/>
              </a:rPr>
              <a:t> </a:t>
            </a:r>
            <a:r>
              <a:rPr sz="1600" dirty="0">
                <a:latin typeface="Microsoft Sans Serif"/>
                <a:cs typeface="Microsoft Sans Serif"/>
              </a:rPr>
              <a:t>memory</a:t>
            </a:r>
            <a:r>
              <a:rPr sz="1600" spc="15" dirty="0">
                <a:latin typeface="Times New Roman"/>
                <a:cs typeface="Times New Roman"/>
              </a:rPr>
              <a:t> </a:t>
            </a:r>
            <a:r>
              <a:rPr sz="1600" dirty="0">
                <a:latin typeface="Microsoft Sans Serif"/>
                <a:cs typeface="Microsoft Sans Serif"/>
              </a:rPr>
              <a:t>locations</a:t>
            </a:r>
            <a:r>
              <a:rPr sz="1600" spc="-25" dirty="0">
                <a:latin typeface="Times New Roman"/>
                <a:cs typeface="Times New Roman"/>
              </a:rPr>
              <a:t> </a:t>
            </a:r>
            <a:r>
              <a:rPr sz="1600" dirty="0">
                <a:latin typeface="Microsoft Sans Serif"/>
                <a:cs typeface="Microsoft Sans Serif"/>
              </a:rPr>
              <a:t>of</a:t>
            </a:r>
            <a:r>
              <a:rPr sz="1600" dirty="0">
                <a:latin typeface="Times New Roman"/>
                <a:cs typeface="Times New Roman"/>
              </a:rPr>
              <a:t> </a:t>
            </a:r>
            <a:r>
              <a:rPr sz="1600" dirty="0">
                <a:latin typeface="Microsoft Sans Serif"/>
                <a:cs typeface="Microsoft Sans Serif"/>
              </a:rPr>
              <a:t>two</a:t>
            </a:r>
            <a:r>
              <a:rPr sz="1600" spc="15" dirty="0">
                <a:latin typeface="Times New Roman"/>
                <a:cs typeface="Times New Roman"/>
              </a:rPr>
              <a:t> </a:t>
            </a:r>
            <a:r>
              <a:rPr sz="1600" dirty="0">
                <a:latin typeface="Microsoft Sans Serif"/>
                <a:cs typeface="Microsoft Sans Serif"/>
              </a:rPr>
              <a:t>objects.</a:t>
            </a:r>
            <a:r>
              <a:rPr sz="1600" spc="-40" dirty="0">
                <a:latin typeface="Times New Roman"/>
                <a:cs typeface="Times New Roman"/>
              </a:rPr>
              <a:t> </a:t>
            </a:r>
            <a:r>
              <a:rPr sz="1600" dirty="0">
                <a:latin typeface="Microsoft Sans Serif"/>
                <a:cs typeface="Microsoft Sans Serif"/>
              </a:rPr>
              <a:t>There</a:t>
            </a:r>
            <a:r>
              <a:rPr sz="1600" spc="10" dirty="0">
                <a:latin typeface="Times New Roman"/>
                <a:cs typeface="Times New Roman"/>
              </a:rPr>
              <a:t> </a:t>
            </a:r>
            <a:r>
              <a:rPr sz="1600" dirty="0">
                <a:latin typeface="Microsoft Sans Serif"/>
                <a:cs typeface="Microsoft Sans Serif"/>
              </a:rPr>
              <a:t>are</a:t>
            </a:r>
            <a:r>
              <a:rPr sz="1600" dirty="0">
                <a:latin typeface="Times New Roman"/>
                <a:cs typeface="Times New Roman"/>
              </a:rPr>
              <a:t> </a:t>
            </a:r>
            <a:r>
              <a:rPr sz="1600" dirty="0">
                <a:latin typeface="Microsoft Sans Serif"/>
                <a:cs typeface="Microsoft Sans Serif"/>
              </a:rPr>
              <a:t>two</a:t>
            </a:r>
            <a:r>
              <a:rPr sz="1600" spc="10" dirty="0">
                <a:latin typeface="Times New Roman"/>
                <a:cs typeface="Times New Roman"/>
              </a:rPr>
              <a:t> </a:t>
            </a:r>
            <a:r>
              <a:rPr sz="1600" spc="-10" dirty="0">
                <a:latin typeface="Microsoft Sans Serif"/>
                <a:cs typeface="Microsoft Sans Serif"/>
              </a:rPr>
              <a:t>Identity</a:t>
            </a:r>
            <a:endParaRPr sz="1600">
              <a:latin typeface="Microsoft Sans Serif"/>
              <a:cs typeface="Microsoft Sans Serif"/>
            </a:endParaRPr>
          </a:p>
          <a:p>
            <a:pPr marL="287020">
              <a:lnSpc>
                <a:spcPts val="1825"/>
              </a:lnSpc>
            </a:pPr>
            <a:r>
              <a:rPr sz="1600" dirty="0">
                <a:latin typeface="Microsoft Sans Serif"/>
                <a:cs typeface="Microsoft Sans Serif"/>
              </a:rPr>
              <a:t>operators</a:t>
            </a:r>
            <a:r>
              <a:rPr sz="1600" spc="-25" dirty="0">
                <a:latin typeface="Microsoft Sans Serif"/>
                <a:cs typeface="Microsoft Sans Serif"/>
              </a:rPr>
              <a:t> </a:t>
            </a:r>
            <a:r>
              <a:rPr sz="1600" dirty="0">
                <a:latin typeface="Microsoft Sans Serif"/>
                <a:cs typeface="Microsoft Sans Serif"/>
              </a:rPr>
              <a:t>explained</a:t>
            </a:r>
            <a:r>
              <a:rPr sz="1600" spc="-50" dirty="0">
                <a:latin typeface="Microsoft Sans Serif"/>
                <a:cs typeface="Microsoft Sans Serif"/>
              </a:rPr>
              <a:t> </a:t>
            </a:r>
            <a:r>
              <a:rPr sz="1600" dirty="0">
                <a:latin typeface="Microsoft Sans Serif"/>
                <a:cs typeface="Microsoft Sans Serif"/>
              </a:rPr>
              <a:t>below</a:t>
            </a:r>
            <a:r>
              <a:rPr sz="1600" spc="-45" dirty="0">
                <a:latin typeface="Microsoft Sans Serif"/>
                <a:cs typeface="Microsoft Sans Serif"/>
              </a:rPr>
              <a:t> </a:t>
            </a:r>
            <a:r>
              <a:rPr sz="1600" spc="-10" dirty="0">
                <a:latin typeface="Microsoft Sans Serif"/>
                <a:cs typeface="Microsoft Sans Serif"/>
              </a:rPr>
              <a:t>−</a:t>
            </a:r>
            <a:r>
              <a:rPr sz="1600" b="1" spc="-10" dirty="0">
                <a:latin typeface="Arial"/>
                <a:cs typeface="Arial"/>
              </a:rPr>
              <a:t>Types</a:t>
            </a:r>
            <a:r>
              <a:rPr sz="1600" spc="20" dirty="0">
                <a:latin typeface="Times New Roman"/>
                <a:cs typeface="Times New Roman"/>
              </a:rPr>
              <a:t> </a:t>
            </a:r>
            <a:r>
              <a:rPr sz="1600" b="1" dirty="0">
                <a:latin typeface="Arial"/>
                <a:cs typeface="Arial"/>
              </a:rPr>
              <a:t>of</a:t>
            </a:r>
            <a:r>
              <a:rPr sz="1600" spc="-15" dirty="0">
                <a:latin typeface="Times New Roman"/>
                <a:cs typeface="Times New Roman"/>
              </a:rPr>
              <a:t> </a:t>
            </a:r>
            <a:r>
              <a:rPr sz="1600" b="1" dirty="0">
                <a:latin typeface="Arial"/>
                <a:cs typeface="Arial"/>
              </a:rPr>
              <a:t>Identity</a:t>
            </a:r>
            <a:r>
              <a:rPr sz="1600" spc="10" dirty="0">
                <a:latin typeface="Times New Roman"/>
                <a:cs typeface="Times New Roman"/>
              </a:rPr>
              <a:t> </a:t>
            </a:r>
            <a:r>
              <a:rPr sz="1600" b="1" dirty="0">
                <a:latin typeface="Arial"/>
                <a:cs typeface="Arial"/>
              </a:rPr>
              <a:t>Operators</a:t>
            </a:r>
            <a:r>
              <a:rPr sz="1600" spc="20" dirty="0">
                <a:latin typeface="Times New Roman"/>
                <a:cs typeface="Times New Roman"/>
              </a:rPr>
              <a:t> </a:t>
            </a:r>
            <a:r>
              <a:rPr sz="1600" b="1" dirty="0">
                <a:latin typeface="Arial"/>
                <a:cs typeface="Arial"/>
              </a:rPr>
              <a:t>in</a:t>
            </a:r>
            <a:r>
              <a:rPr sz="1600" spc="-10" dirty="0">
                <a:latin typeface="Times New Roman"/>
                <a:cs typeface="Times New Roman"/>
              </a:rPr>
              <a:t> </a:t>
            </a:r>
            <a:r>
              <a:rPr sz="1600" b="1" spc="-10" dirty="0">
                <a:latin typeface="Arial"/>
                <a:cs typeface="Arial"/>
              </a:rPr>
              <a:t>Python</a:t>
            </a:r>
            <a:endParaRPr sz="1600">
              <a:latin typeface="Arial"/>
              <a:cs typeface="Arial"/>
            </a:endParaRPr>
          </a:p>
          <a:p>
            <a:pPr marL="12700">
              <a:lnSpc>
                <a:spcPct val="100000"/>
              </a:lnSpc>
              <a:spcBef>
                <a:spcPts val="409"/>
              </a:spcBef>
            </a:pPr>
            <a:r>
              <a:rPr sz="1600" b="1" dirty="0">
                <a:latin typeface="Arial"/>
                <a:cs typeface="Arial"/>
              </a:rPr>
              <a:t>Identity</a:t>
            </a:r>
            <a:r>
              <a:rPr sz="1600" spc="15" dirty="0">
                <a:latin typeface="Times New Roman"/>
                <a:cs typeface="Times New Roman"/>
              </a:rPr>
              <a:t> </a:t>
            </a:r>
            <a:r>
              <a:rPr sz="1600" b="1" dirty="0">
                <a:latin typeface="Arial"/>
                <a:cs typeface="Arial"/>
              </a:rPr>
              <a:t>Operator</a:t>
            </a:r>
            <a:r>
              <a:rPr sz="1600" spc="45" dirty="0">
                <a:latin typeface="Times New Roman"/>
                <a:cs typeface="Times New Roman"/>
              </a:rPr>
              <a:t> </a:t>
            </a:r>
            <a:r>
              <a:rPr sz="1600" b="1" dirty="0">
                <a:latin typeface="Arial"/>
                <a:cs typeface="Arial"/>
              </a:rPr>
              <a:t>in</a:t>
            </a:r>
            <a:r>
              <a:rPr sz="1600" spc="5" dirty="0">
                <a:latin typeface="Times New Roman"/>
                <a:cs typeface="Times New Roman"/>
              </a:rPr>
              <a:t> </a:t>
            </a:r>
            <a:r>
              <a:rPr sz="1600" b="1" dirty="0">
                <a:latin typeface="Arial"/>
                <a:cs typeface="Arial"/>
              </a:rPr>
              <a:t>Python</a:t>
            </a:r>
            <a:r>
              <a:rPr sz="1600" spc="30" dirty="0">
                <a:latin typeface="Times New Roman"/>
                <a:cs typeface="Times New Roman"/>
              </a:rPr>
              <a:t> </a:t>
            </a:r>
            <a:r>
              <a:rPr sz="1600" b="1" dirty="0">
                <a:latin typeface="Arial"/>
                <a:cs typeface="Arial"/>
              </a:rPr>
              <a:t>has</a:t>
            </a:r>
            <a:r>
              <a:rPr sz="1600" spc="5" dirty="0">
                <a:latin typeface="Times New Roman"/>
                <a:cs typeface="Times New Roman"/>
              </a:rPr>
              <a:t> </a:t>
            </a:r>
            <a:r>
              <a:rPr sz="1600" b="1" dirty="0">
                <a:latin typeface="Arial"/>
                <a:cs typeface="Arial"/>
              </a:rPr>
              <a:t>two</a:t>
            </a:r>
            <a:r>
              <a:rPr sz="1600" spc="-15" dirty="0">
                <a:latin typeface="Times New Roman"/>
                <a:cs typeface="Times New Roman"/>
              </a:rPr>
              <a:t> </a:t>
            </a:r>
            <a:r>
              <a:rPr sz="1600" b="1" dirty="0">
                <a:latin typeface="Arial"/>
                <a:cs typeface="Arial"/>
              </a:rPr>
              <a:t>types</a:t>
            </a:r>
            <a:r>
              <a:rPr sz="1600" spc="35" dirty="0">
                <a:latin typeface="Times New Roman"/>
                <a:cs typeface="Times New Roman"/>
              </a:rPr>
              <a:t> </a:t>
            </a:r>
            <a:r>
              <a:rPr sz="1600" b="1" spc="-50" dirty="0">
                <a:latin typeface="Arial"/>
                <a:cs typeface="Arial"/>
              </a:rPr>
              <a:t>:</a:t>
            </a:r>
            <a:endParaRPr sz="1600">
              <a:latin typeface="Arial"/>
              <a:cs typeface="Arial"/>
            </a:endParaRPr>
          </a:p>
        </p:txBody>
      </p:sp>
      <p:sp>
        <p:nvSpPr>
          <p:cNvPr id="10" name="object 10"/>
          <p:cNvSpPr txBox="1"/>
          <p:nvPr/>
        </p:nvSpPr>
        <p:spPr>
          <a:xfrm>
            <a:off x="535940" y="1790441"/>
            <a:ext cx="144780" cy="492125"/>
          </a:xfrm>
          <a:prstGeom prst="rect">
            <a:avLst/>
          </a:prstGeom>
        </p:spPr>
        <p:txBody>
          <a:bodyPr vert="horz" wrap="square" lIns="0" tIns="14604" rIns="0" bIns="0" rtlCol="0">
            <a:spAutoFit/>
          </a:bodyPr>
          <a:lstStyle/>
          <a:p>
            <a:pPr marL="12700">
              <a:lnSpc>
                <a:spcPct val="100000"/>
              </a:lnSpc>
              <a:spcBef>
                <a:spcPts val="114"/>
              </a:spcBef>
            </a:pPr>
            <a:r>
              <a:rPr sz="1100" spc="-25" dirty="0">
                <a:solidFill>
                  <a:srgbClr val="FE8537"/>
                </a:solidFill>
                <a:latin typeface="Microsoft Sans Serif"/>
                <a:cs typeface="Microsoft Sans Serif"/>
              </a:rPr>
              <a:t>1.</a:t>
            </a:r>
            <a:endParaRPr sz="1100">
              <a:latin typeface="Microsoft Sans Serif"/>
              <a:cs typeface="Microsoft Sans Serif"/>
            </a:endParaRPr>
          </a:p>
          <a:p>
            <a:pPr marL="12700">
              <a:lnSpc>
                <a:spcPct val="100000"/>
              </a:lnSpc>
              <a:spcBef>
                <a:spcPts val="1010"/>
              </a:spcBef>
            </a:pPr>
            <a:r>
              <a:rPr sz="1100" spc="-25" dirty="0">
                <a:solidFill>
                  <a:srgbClr val="FE8537"/>
                </a:solidFill>
                <a:latin typeface="Microsoft Sans Serif"/>
                <a:cs typeface="Microsoft Sans Serif"/>
              </a:rPr>
              <a:t>2.</a:t>
            </a:r>
            <a:endParaRPr sz="1100">
              <a:latin typeface="Microsoft Sans Serif"/>
              <a:cs typeface="Microsoft Sans Serif"/>
            </a:endParaRPr>
          </a:p>
        </p:txBody>
      </p:sp>
      <p:sp>
        <p:nvSpPr>
          <p:cNvPr id="11" name="object 11"/>
          <p:cNvSpPr txBox="1"/>
          <p:nvPr/>
        </p:nvSpPr>
        <p:spPr>
          <a:xfrm>
            <a:off x="1051362" y="1676674"/>
            <a:ext cx="1466215" cy="617855"/>
          </a:xfrm>
          <a:prstGeom prst="rect">
            <a:avLst/>
          </a:prstGeom>
        </p:spPr>
        <p:txBody>
          <a:bodyPr vert="horz" wrap="square" lIns="0" tIns="64769" rIns="0" bIns="0" rtlCol="0">
            <a:spAutoFit/>
          </a:bodyPr>
          <a:lstStyle/>
          <a:p>
            <a:pPr marL="12700">
              <a:lnSpc>
                <a:spcPct val="100000"/>
              </a:lnSpc>
              <a:spcBef>
                <a:spcPts val="509"/>
              </a:spcBef>
            </a:pPr>
            <a:r>
              <a:rPr sz="1600" dirty="0">
                <a:latin typeface="Microsoft Sans Serif"/>
                <a:cs typeface="Microsoft Sans Serif"/>
              </a:rPr>
              <a:t>"is"</a:t>
            </a:r>
            <a:r>
              <a:rPr sz="1600" spc="10" dirty="0">
                <a:latin typeface="Times New Roman"/>
                <a:cs typeface="Times New Roman"/>
              </a:rPr>
              <a:t> </a:t>
            </a:r>
            <a:r>
              <a:rPr sz="1600" spc="-10" dirty="0">
                <a:latin typeface="Microsoft Sans Serif"/>
                <a:cs typeface="Microsoft Sans Serif"/>
              </a:rPr>
              <a:t>operator</a:t>
            </a:r>
            <a:endParaRPr sz="1600">
              <a:latin typeface="Microsoft Sans Serif"/>
              <a:cs typeface="Microsoft Sans Serif"/>
            </a:endParaRPr>
          </a:p>
          <a:p>
            <a:pPr marL="12700">
              <a:lnSpc>
                <a:spcPct val="100000"/>
              </a:lnSpc>
              <a:spcBef>
                <a:spcPts val="409"/>
              </a:spcBef>
            </a:pPr>
            <a:r>
              <a:rPr sz="1600" dirty="0">
                <a:latin typeface="Microsoft Sans Serif"/>
                <a:cs typeface="Microsoft Sans Serif"/>
              </a:rPr>
              <a:t>"is</a:t>
            </a:r>
            <a:r>
              <a:rPr sz="1600" spc="15" dirty="0">
                <a:latin typeface="Times New Roman"/>
                <a:cs typeface="Times New Roman"/>
              </a:rPr>
              <a:t> </a:t>
            </a:r>
            <a:r>
              <a:rPr sz="1600" dirty="0">
                <a:latin typeface="Microsoft Sans Serif"/>
                <a:cs typeface="Microsoft Sans Serif"/>
              </a:rPr>
              <a:t>not"</a:t>
            </a:r>
            <a:r>
              <a:rPr sz="1600" spc="25" dirty="0">
                <a:latin typeface="Times New Roman"/>
                <a:cs typeface="Times New Roman"/>
              </a:rPr>
              <a:t> </a:t>
            </a:r>
            <a:r>
              <a:rPr sz="1600" spc="-10" dirty="0">
                <a:latin typeface="Microsoft Sans Serif"/>
                <a:cs typeface="Microsoft Sans Serif"/>
              </a:rPr>
              <a:t>operator</a:t>
            </a:r>
            <a:endParaRPr sz="1600">
              <a:latin typeface="Microsoft Sans Serif"/>
              <a:cs typeface="Microsoft Sans Serif"/>
            </a:endParaRPr>
          </a:p>
        </p:txBody>
      </p:sp>
      <p:sp>
        <p:nvSpPr>
          <p:cNvPr id="12" name="object 12"/>
          <p:cNvSpPr txBox="1"/>
          <p:nvPr/>
        </p:nvSpPr>
        <p:spPr>
          <a:xfrm>
            <a:off x="535939" y="2268750"/>
            <a:ext cx="8020684" cy="4232910"/>
          </a:xfrm>
          <a:prstGeom prst="rect">
            <a:avLst/>
          </a:prstGeom>
        </p:spPr>
        <p:txBody>
          <a:bodyPr vert="horz" wrap="square" lIns="0" tIns="64135" rIns="0" bIns="0" rtlCol="0">
            <a:spAutoFit/>
          </a:bodyPr>
          <a:lstStyle/>
          <a:p>
            <a:pPr marL="12700">
              <a:lnSpc>
                <a:spcPct val="100000"/>
              </a:lnSpc>
              <a:spcBef>
                <a:spcPts val="505"/>
              </a:spcBef>
            </a:pPr>
            <a:r>
              <a:rPr sz="1600" b="1" dirty="0">
                <a:latin typeface="Arial"/>
                <a:cs typeface="Arial"/>
              </a:rPr>
              <a:t>is</a:t>
            </a:r>
            <a:r>
              <a:rPr sz="1600" spc="40" dirty="0">
                <a:latin typeface="Times New Roman"/>
                <a:cs typeface="Times New Roman"/>
              </a:rPr>
              <a:t> </a:t>
            </a:r>
            <a:r>
              <a:rPr sz="1600" b="1" spc="-10" dirty="0">
                <a:latin typeface="Arial"/>
                <a:cs typeface="Arial"/>
              </a:rPr>
              <a:t>Operator</a:t>
            </a:r>
            <a:endParaRPr sz="1600">
              <a:latin typeface="Arial"/>
              <a:cs typeface="Arial"/>
            </a:endParaRPr>
          </a:p>
          <a:p>
            <a:pPr marL="287020" marR="481330" indent="-274955">
              <a:lnSpc>
                <a:spcPts val="1730"/>
              </a:lnSpc>
              <a:spcBef>
                <a:spcPts val="625"/>
              </a:spcBef>
            </a:pPr>
            <a:r>
              <a:rPr sz="1600" dirty="0">
                <a:latin typeface="Microsoft Sans Serif"/>
                <a:cs typeface="Microsoft Sans Serif"/>
              </a:rPr>
              <a:t>is</a:t>
            </a:r>
            <a:r>
              <a:rPr sz="1600" spc="-10" dirty="0">
                <a:latin typeface="Times New Roman"/>
                <a:cs typeface="Times New Roman"/>
              </a:rPr>
              <a:t> </a:t>
            </a:r>
            <a:r>
              <a:rPr sz="1600" dirty="0">
                <a:latin typeface="Microsoft Sans Serif"/>
                <a:cs typeface="Microsoft Sans Serif"/>
              </a:rPr>
              <a:t>operator</a:t>
            </a:r>
            <a:r>
              <a:rPr sz="1600" spc="25" dirty="0">
                <a:latin typeface="Times New Roman"/>
                <a:cs typeface="Times New Roman"/>
              </a:rPr>
              <a:t> </a:t>
            </a:r>
            <a:r>
              <a:rPr sz="1600" dirty="0">
                <a:latin typeface="Microsoft Sans Serif"/>
                <a:cs typeface="Microsoft Sans Serif"/>
              </a:rPr>
              <a:t>is</a:t>
            </a:r>
            <a:r>
              <a:rPr sz="1600" spc="-10" dirty="0">
                <a:latin typeface="Times New Roman"/>
                <a:cs typeface="Times New Roman"/>
              </a:rPr>
              <a:t> </a:t>
            </a:r>
            <a:r>
              <a:rPr sz="1600" dirty="0">
                <a:latin typeface="Microsoft Sans Serif"/>
                <a:cs typeface="Microsoft Sans Serif"/>
              </a:rPr>
              <a:t>a</a:t>
            </a:r>
            <a:r>
              <a:rPr sz="1600" spc="-5" dirty="0">
                <a:latin typeface="Times New Roman"/>
                <a:cs typeface="Times New Roman"/>
              </a:rPr>
              <a:t> </a:t>
            </a:r>
            <a:r>
              <a:rPr sz="1600" dirty="0">
                <a:latin typeface="Microsoft Sans Serif"/>
                <a:cs typeface="Microsoft Sans Serif"/>
              </a:rPr>
              <a:t>positive</a:t>
            </a:r>
            <a:r>
              <a:rPr sz="1600" spc="-10" dirty="0">
                <a:latin typeface="Times New Roman"/>
                <a:cs typeface="Times New Roman"/>
              </a:rPr>
              <a:t> </a:t>
            </a:r>
            <a:r>
              <a:rPr sz="1600" dirty="0">
                <a:latin typeface="Microsoft Sans Serif"/>
                <a:cs typeface="Microsoft Sans Serif"/>
              </a:rPr>
              <a:t>equivalence</a:t>
            </a:r>
            <a:r>
              <a:rPr sz="1600" spc="-25" dirty="0">
                <a:latin typeface="Times New Roman"/>
                <a:cs typeface="Times New Roman"/>
              </a:rPr>
              <a:t> </a:t>
            </a:r>
            <a:r>
              <a:rPr sz="1600" dirty="0">
                <a:latin typeface="Microsoft Sans Serif"/>
                <a:cs typeface="Microsoft Sans Serif"/>
              </a:rPr>
              <a:t>checking</a:t>
            </a:r>
            <a:r>
              <a:rPr sz="1600" spc="-20" dirty="0">
                <a:latin typeface="Times New Roman"/>
                <a:cs typeface="Times New Roman"/>
              </a:rPr>
              <a:t> </a:t>
            </a:r>
            <a:r>
              <a:rPr sz="1600" dirty="0">
                <a:latin typeface="Microsoft Sans Serif"/>
                <a:cs typeface="Microsoft Sans Serif"/>
              </a:rPr>
              <a:t>operator.</a:t>
            </a:r>
            <a:r>
              <a:rPr sz="1600" spc="25" dirty="0">
                <a:latin typeface="Times New Roman"/>
                <a:cs typeface="Times New Roman"/>
              </a:rPr>
              <a:t> </a:t>
            </a:r>
            <a:r>
              <a:rPr sz="1600" dirty="0">
                <a:latin typeface="Microsoft Sans Serif"/>
                <a:cs typeface="Microsoft Sans Serif"/>
              </a:rPr>
              <a:t>It</a:t>
            </a:r>
            <a:r>
              <a:rPr sz="1600" spc="10" dirty="0">
                <a:latin typeface="Times New Roman"/>
                <a:cs typeface="Times New Roman"/>
              </a:rPr>
              <a:t> </a:t>
            </a:r>
            <a:r>
              <a:rPr sz="1600" dirty="0">
                <a:latin typeface="Microsoft Sans Serif"/>
                <a:cs typeface="Microsoft Sans Serif"/>
              </a:rPr>
              <a:t>is</a:t>
            </a:r>
            <a:r>
              <a:rPr sz="1600" dirty="0">
                <a:latin typeface="Times New Roman"/>
                <a:cs typeface="Times New Roman"/>
              </a:rPr>
              <a:t> </a:t>
            </a:r>
            <a:r>
              <a:rPr sz="1600" dirty="0">
                <a:latin typeface="Microsoft Sans Serif"/>
                <a:cs typeface="Microsoft Sans Serif"/>
              </a:rPr>
              <a:t>used</a:t>
            </a:r>
            <a:r>
              <a:rPr sz="1600" spc="-5" dirty="0">
                <a:latin typeface="Times New Roman"/>
                <a:cs typeface="Times New Roman"/>
              </a:rPr>
              <a:t> </a:t>
            </a:r>
            <a:r>
              <a:rPr sz="1600" dirty="0">
                <a:latin typeface="Microsoft Sans Serif"/>
                <a:cs typeface="Microsoft Sans Serif"/>
              </a:rPr>
              <a:t>to</a:t>
            </a:r>
            <a:r>
              <a:rPr sz="1600" spc="10" dirty="0">
                <a:latin typeface="Times New Roman"/>
                <a:cs typeface="Times New Roman"/>
              </a:rPr>
              <a:t> </a:t>
            </a:r>
            <a:r>
              <a:rPr sz="1600" dirty="0">
                <a:latin typeface="Microsoft Sans Serif"/>
                <a:cs typeface="Microsoft Sans Serif"/>
              </a:rPr>
              <a:t>determine</a:t>
            </a:r>
            <a:r>
              <a:rPr sz="1600" spc="5" dirty="0">
                <a:latin typeface="Times New Roman"/>
                <a:cs typeface="Times New Roman"/>
              </a:rPr>
              <a:t> </a:t>
            </a:r>
            <a:r>
              <a:rPr sz="1600" dirty="0">
                <a:latin typeface="Microsoft Sans Serif"/>
                <a:cs typeface="Microsoft Sans Serif"/>
              </a:rPr>
              <a:t>if</a:t>
            </a:r>
            <a:r>
              <a:rPr sz="1600" spc="-5" dirty="0">
                <a:latin typeface="Times New Roman"/>
                <a:cs typeface="Times New Roman"/>
              </a:rPr>
              <a:t> </a:t>
            </a:r>
            <a:r>
              <a:rPr sz="1600" spc="-25" dirty="0">
                <a:latin typeface="Microsoft Sans Serif"/>
                <a:cs typeface="Microsoft Sans Serif"/>
              </a:rPr>
              <a:t>two</a:t>
            </a:r>
            <a:r>
              <a:rPr sz="1600" spc="-25" dirty="0">
                <a:latin typeface="Times New Roman"/>
                <a:cs typeface="Times New Roman"/>
              </a:rPr>
              <a:t> </a:t>
            </a:r>
            <a:r>
              <a:rPr sz="1600" dirty="0">
                <a:latin typeface="Microsoft Sans Serif"/>
                <a:cs typeface="Microsoft Sans Serif"/>
              </a:rPr>
              <a:t>variables</a:t>
            </a:r>
            <a:r>
              <a:rPr sz="1600" spc="-15" dirty="0">
                <a:latin typeface="Times New Roman"/>
                <a:cs typeface="Times New Roman"/>
              </a:rPr>
              <a:t> </a:t>
            </a:r>
            <a:r>
              <a:rPr sz="1600" dirty="0">
                <a:latin typeface="Microsoft Sans Serif"/>
                <a:cs typeface="Microsoft Sans Serif"/>
              </a:rPr>
              <a:t>refer</a:t>
            </a:r>
            <a:r>
              <a:rPr sz="1600" spc="10" dirty="0">
                <a:latin typeface="Times New Roman"/>
                <a:cs typeface="Times New Roman"/>
              </a:rPr>
              <a:t> </a:t>
            </a:r>
            <a:r>
              <a:rPr sz="1600" dirty="0">
                <a:latin typeface="Microsoft Sans Serif"/>
                <a:cs typeface="Microsoft Sans Serif"/>
              </a:rPr>
              <a:t>to</a:t>
            </a:r>
            <a:r>
              <a:rPr sz="1600" dirty="0">
                <a:latin typeface="Times New Roman"/>
                <a:cs typeface="Times New Roman"/>
              </a:rPr>
              <a:t> </a:t>
            </a:r>
            <a:r>
              <a:rPr sz="1600" dirty="0">
                <a:latin typeface="Microsoft Sans Serif"/>
                <a:cs typeface="Microsoft Sans Serif"/>
              </a:rPr>
              <a:t>an</a:t>
            </a:r>
            <a:r>
              <a:rPr sz="1600" dirty="0">
                <a:latin typeface="Times New Roman"/>
                <a:cs typeface="Times New Roman"/>
              </a:rPr>
              <a:t> </a:t>
            </a:r>
            <a:r>
              <a:rPr sz="1600" dirty="0">
                <a:latin typeface="Microsoft Sans Serif"/>
                <a:cs typeface="Microsoft Sans Serif"/>
              </a:rPr>
              <a:t>identical</a:t>
            </a:r>
            <a:r>
              <a:rPr sz="1600" spc="-30" dirty="0">
                <a:latin typeface="Times New Roman"/>
                <a:cs typeface="Times New Roman"/>
              </a:rPr>
              <a:t> </a:t>
            </a:r>
            <a:r>
              <a:rPr sz="1600" dirty="0">
                <a:latin typeface="Microsoft Sans Serif"/>
                <a:cs typeface="Microsoft Sans Serif"/>
              </a:rPr>
              <a:t>memory</a:t>
            </a:r>
            <a:r>
              <a:rPr sz="1600" spc="5" dirty="0">
                <a:latin typeface="Times New Roman"/>
                <a:cs typeface="Times New Roman"/>
              </a:rPr>
              <a:t> </a:t>
            </a:r>
            <a:r>
              <a:rPr sz="1600" dirty="0">
                <a:latin typeface="Microsoft Sans Serif"/>
                <a:cs typeface="Microsoft Sans Serif"/>
              </a:rPr>
              <a:t>location</a:t>
            </a:r>
            <a:r>
              <a:rPr sz="1600" spc="-15" dirty="0">
                <a:latin typeface="Times New Roman"/>
                <a:cs typeface="Times New Roman"/>
              </a:rPr>
              <a:t> </a:t>
            </a:r>
            <a:r>
              <a:rPr sz="1600" spc="-25" dirty="0">
                <a:latin typeface="Microsoft Sans Serif"/>
                <a:cs typeface="Microsoft Sans Serif"/>
              </a:rPr>
              <a:t>or</a:t>
            </a:r>
            <a:endParaRPr sz="1600">
              <a:latin typeface="Microsoft Sans Serif"/>
              <a:cs typeface="Microsoft Sans Serif"/>
            </a:endParaRPr>
          </a:p>
          <a:p>
            <a:pPr marL="12700">
              <a:lnSpc>
                <a:spcPct val="100000"/>
              </a:lnSpc>
              <a:spcBef>
                <a:spcPts val="384"/>
              </a:spcBef>
            </a:pPr>
            <a:r>
              <a:rPr sz="1600" spc="-20" dirty="0">
                <a:latin typeface="Microsoft Sans Serif"/>
                <a:cs typeface="Microsoft Sans Serif"/>
              </a:rPr>
              <a:t>not.</a:t>
            </a:r>
            <a:endParaRPr sz="1600">
              <a:latin typeface="Microsoft Sans Serif"/>
              <a:cs typeface="Microsoft Sans Serif"/>
            </a:endParaRPr>
          </a:p>
          <a:p>
            <a:pPr marL="287020" marR="314960" indent="-274955">
              <a:lnSpc>
                <a:spcPts val="1730"/>
              </a:lnSpc>
              <a:spcBef>
                <a:spcPts val="620"/>
              </a:spcBef>
            </a:pPr>
            <a:r>
              <a:rPr sz="1600" dirty="0">
                <a:latin typeface="Microsoft Sans Serif"/>
                <a:cs typeface="Microsoft Sans Serif"/>
              </a:rPr>
              <a:t>is</a:t>
            </a:r>
            <a:r>
              <a:rPr sz="1600" spc="-5" dirty="0">
                <a:latin typeface="Times New Roman"/>
                <a:cs typeface="Times New Roman"/>
              </a:rPr>
              <a:t> </a:t>
            </a:r>
            <a:r>
              <a:rPr sz="1600" dirty="0">
                <a:latin typeface="Microsoft Sans Serif"/>
                <a:cs typeface="Microsoft Sans Serif"/>
              </a:rPr>
              <a:t>operator</a:t>
            </a:r>
            <a:r>
              <a:rPr sz="1600" spc="30" dirty="0">
                <a:latin typeface="Times New Roman"/>
                <a:cs typeface="Times New Roman"/>
              </a:rPr>
              <a:t> </a:t>
            </a:r>
            <a:r>
              <a:rPr sz="1600" dirty="0">
                <a:latin typeface="Microsoft Sans Serif"/>
                <a:cs typeface="Microsoft Sans Serif"/>
              </a:rPr>
              <a:t>returns</a:t>
            </a:r>
            <a:r>
              <a:rPr sz="1600" spc="5" dirty="0">
                <a:latin typeface="Times New Roman"/>
                <a:cs typeface="Times New Roman"/>
              </a:rPr>
              <a:t> </a:t>
            </a:r>
            <a:r>
              <a:rPr sz="1600" dirty="0">
                <a:latin typeface="Microsoft Sans Serif"/>
                <a:cs typeface="Microsoft Sans Serif"/>
              </a:rPr>
              <a:t>True</a:t>
            </a:r>
            <a:r>
              <a:rPr sz="1600" spc="20" dirty="0">
                <a:latin typeface="Times New Roman"/>
                <a:cs typeface="Times New Roman"/>
              </a:rPr>
              <a:t> </a:t>
            </a:r>
            <a:r>
              <a:rPr sz="1600" dirty="0">
                <a:latin typeface="Microsoft Sans Serif"/>
                <a:cs typeface="Microsoft Sans Serif"/>
              </a:rPr>
              <a:t>if</a:t>
            </a:r>
            <a:r>
              <a:rPr sz="1600" spc="5" dirty="0">
                <a:latin typeface="Times New Roman"/>
                <a:cs typeface="Times New Roman"/>
              </a:rPr>
              <a:t> </a:t>
            </a:r>
            <a:r>
              <a:rPr sz="1600" dirty="0">
                <a:latin typeface="Microsoft Sans Serif"/>
                <a:cs typeface="Microsoft Sans Serif"/>
              </a:rPr>
              <a:t>both</a:t>
            </a:r>
            <a:r>
              <a:rPr sz="1600" spc="15" dirty="0">
                <a:latin typeface="Times New Roman"/>
                <a:cs typeface="Times New Roman"/>
              </a:rPr>
              <a:t> </a:t>
            </a:r>
            <a:r>
              <a:rPr sz="1600" dirty="0">
                <a:latin typeface="Microsoft Sans Serif"/>
                <a:cs typeface="Microsoft Sans Serif"/>
              </a:rPr>
              <a:t>operands</a:t>
            </a:r>
            <a:r>
              <a:rPr sz="1600" spc="15" dirty="0">
                <a:latin typeface="Times New Roman"/>
                <a:cs typeface="Times New Roman"/>
              </a:rPr>
              <a:t> </a:t>
            </a:r>
            <a:r>
              <a:rPr sz="1600" dirty="0">
                <a:latin typeface="Microsoft Sans Serif"/>
                <a:cs typeface="Microsoft Sans Serif"/>
              </a:rPr>
              <a:t>have</a:t>
            </a:r>
            <a:r>
              <a:rPr sz="1600" dirty="0">
                <a:latin typeface="Times New Roman"/>
                <a:cs typeface="Times New Roman"/>
              </a:rPr>
              <a:t> </a:t>
            </a:r>
            <a:r>
              <a:rPr sz="1600" dirty="0">
                <a:latin typeface="Microsoft Sans Serif"/>
                <a:cs typeface="Microsoft Sans Serif"/>
              </a:rPr>
              <a:t>the</a:t>
            </a:r>
            <a:r>
              <a:rPr sz="1600" spc="15" dirty="0">
                <a:latin typeface="Times New Roman"/>
                <a:cs typeface="Times New Roman"/>
              </a:rPr>
              <a:t> </a:t>
            </a:r>
            <a:r>
              <a:rPr sz="1600" dirty="0">
                <a:latin typeface="Microsoft Sans Serif"/>
                <a:cs typeface="Microsoft Sans Serif"/>
              </a:rPr>
              <a:t>same</a:t>
            </a:r>
            <a:r>
              <a:rPr sz="1600" dirty="0">
                <a:latin typeface="Times New Roman"/>
                <a:cs typeface="Times New Roman"/>
              </a:rPr>
              <a:t> </a:t>
            </a:r>
            <a:r>
              <a:rPr sz="1600" dirty="0">
                <a:latin typeface="Microsoft Sans Serif"/>
                <a:cs typeface="Microsoft Sans Serif"/>
              </a:rPr>
              <a:t>unique</a:t>
            </a:r>
            <a:r>
              <a:rPr sz="1600" dirty="0">
                <a:latin typeface="Times New Roman"/>
                <a:cs typeface="Times New Roman"/>
              </a:rPr>
              <a:t> </a:t>
            </a:r>
            <a:r>
              <a:rPr sz="1600" dirty="0">
                <a:latin typeface="Microsoft Sans Serif"/>
                <a:cs typeface="Microsoft Sans Serif"/>
              </a:rPr>
              <a:t>id</a:t>
            </a:r>
            <a:r>
              <a:rPr sz="1600" spc="-5" dirty="0">
                <a:latin typeface="Times New Roman"/>
                <a:cs typeface="Times New Roman"/>
              </a:rPr>
              <a:t> </a:t>
            </a:r>
            <a:r>
              <a:rPr sz="1600" dirty="0">
                <a:latin typeface="Microsoft Sans Serif"/>
                <a:cs typeface="Microsoft Sans Serif"/>
              </a:rPr>
              <a:t>(points</a:t>
            </a:r>
            <a:r>
              <a:rPr sz="1600" spc="20" dirty="0">
                <a:latin typeface="Times New Roman"/>
                <a:cs typeface="Times New Roman"/>
              </a:rPr>
              <a:t> </a:t>
            </a:r>
            <a:r>
              <a:rPr sz="1600" dirty="0">
                <a:latin typeface="Microsoft Sans Serif"/>
                <a:cs typeface="Microsoft Sans Serif"/>
              </a:rPr>
              <a:t>to</a:t>
            </a:r>
            <a:r>
              <a:rPr sz="1600" spc="10" dirty="0">
                <a:latin typeface="Times New Roman"/>
                <a:cs typeface="Times New Roman"/>
              </a:rPr>
              <a:t> </a:t>
            </a:r>
            <a:r>
              <a:rPr sz="1600" dirty="0">
                <a:latin typeface="Microsoft Sans Serif"/>
                <a:cs typeface="Microsoft Sans Serif"/>
              </a:rPr>
              <a:t>the</a:t>
            </a:r>
            <a:r>
              <a:rPr sz="1600" spc="15" dirty="0">
                <a:latin typeface="Times New Roman"/>
                <a:cs typeface="Times New Roman"/>
              </a:rPr>
              <a:t> </a:t>
            </a:r>
            <a:r>
              <a:rPr sz="1600" spc="-20" dirty="0">
                <a:latin typeface="Microsoft Sans Serif"/>
                <a:cs typeface="Microsoft Sans Serif"/>
              </a:rPr>
              <a:t>same</a:t>
            </a:r>
            <a:r>
              <a:rPr sz="1600" spc="-20" dirty="0">
                <a:latin typeface="Times New Roman"/>
                <a:cs typeface="Times New Roman"/>
              </a:rPr>
              <a:t> </a:t>
            </a:r>
            <a:r>
              <a:rPr sz="1600" dirty="0">
                <a:latin typeface="Microsoft Sans Serif"/>
                <a:cs typeface="Microsoft Sans Serif"/>
              </a:rPr>
              <a:t>memory</a:t>
            </a:r>
            <a:r>
              <a:rPr sz="1600" spc="5" dirty="0">
                <a:latin typeface="Times New Roman"/>
                <a:cs typeface="Times New Roman"/>
              </a:rPr>
              <a:t> </a:t>
            </a:r>
            <a:r>
              <a:rPr sz="1600" spc="-10" dirty="0">
                <a:latin typeface="Microsoft Sans Serif"/>
                <a:cs typeface="Microsoft Sans Serif"/>
              </a:rPr>
              <a:t>location).</a:t>
            </a:r>
            <a:endParaRPr sz="1600">
              <a:latin typeface="Microsoft Sans Serif"/>
              <a:cs typeface="Microsoft Sans Serif"/>
            </a:endParaRPr>
          </a:p>
          <a:p>
            <a:pPr marL="12700">
              <a:lnSpc>
                <a:spcPct val="100000"/>
              </a:lnSpc>
              <a:spcBef>
                <a:spcPts val="380"/>
              </a:spcBef>
            </a:pPr>
            <a:r>
              <a:rPr sz="1600" b="1" dirty="0">
                <a:latin typeface="Arial"/>
                <a:cs typeface="Arial"/>
              </a:rPr>
              <a:t>Example</a:t>
            </a:r>
            <a:r>
              <a:rPr sz="1600" spc="-5" dirty="0">
                <a:latin typeface="Times New Roman"/>
                <a:cs typeface="Times New Roman"/>
              </a:rPr>
              <a:t> </a:t>
            </a:r>
            <a:r>
              <a:rPr sz="1600" b="1" dirty="0">
                <a:latin typeface="Arial"/>
                <a:cs typeface="Arial"/>
              </a:rPr>
              <a:t>:</a:t>
            </a:r>
            <a:r>
              <a:rPr sz="1600" spc="20" dirty="0">
                <a:latin typeface="Times New Roman"/>
                <a:cs typeface="Times New Roman"/>
              </a:rPr>
              <a:t> </a:t>
            </a:r>
            <a:r>
              <a:rPr sz="1600" b="1" dirty="0">
                <a:latin typeface="Arial"/>
                <a:cs typeface="Arial"/>
              </a:rPr>
              <a:t>The</a:t>
            </a:r>
            <a:r>
              <a:rPr sz="1600" spc="10" dirty="0">
                <a:latin typeface="Times New Roman"/>
                <a:cs typeface="Times New Roman"/>
              </a:rPr>
              <a:t> </a:t>
            </a:r>
            <a:r>
              <a:rPr sz="1600" b="1" dirty="0">
                <a:latin typeface="Arial"/>
                <a:cs typeface="Arial"/>
              </a:rPr>
              <a:t>Use</a:t>
            </a:r>
            <a:r>
              <a:rPr sz="1600" dirty="0">
                <a:latin typeface="Times New Roman"/>
                <a:cs typeface="Times New Roman"/>
              </a:rPr>
              <a:t> </a:t>
            </a:r>
            <a:r>
              <a:rPr sz="1600" b="1" dirty="0">
                <a:latin typeface="Arial"/>
                <a:cs typeface="Arial"/>
              </a:rPr>
              <a:t>of</a:t>
            </a:r>
            <a:r>
              <a:rPr sz="1600" spc="10" dirty="0">
                <a:latin typeface="Times New Roman"/>
                <a:cs typeface="Times New Roman"/>
              </a:rPr>
              <a:t> </a:t>
            </a:r>
            <a:r>
              <a:rPr sz="1600" b="1" dirty="0">
                <a:latin typeface="Arial"/>
                <a:cs typeface="Arial"/>
              </a:rPr>
              <a:t>"is"</a:t>
            </a:r>
            <a:r>
              <a:rPr sz="1600" spc="35" dirty="0">
                <a:latin typeface="Times New Roman"/>
                <a:cs typeface="Times New Roman"/>
              </a:rPr>
              <a:t> </a:t>
            </a:r>
            <a:r>
              <a:rPr sz="1600" b="1" dirty="0">
                <a:latin typeface="Arial"/>
                <a:cs typeface="Arial"/>
              </a:rPr>
              <a:t>Identity</a:t>
            </a:r>
            <a:r>
              <a:rPr sz="1600" spc="20" dirty="0">
                <a:latin typeface="Times New Roman"/>
                <a:cs typeface="Times New Roman"/>
              </a:rPr>
              <a:t> </a:t>
            </a:r>
            <a:r>
              <a:rPr sz="1600" b="1" dirty="0">
                <a:latin typeface="Arial"/>
                <a:cs typeface="Arial"/>
              </a:rPr>
              <a:t>Operator</a:t>
            </a:r>
            <a:r>
              <a:rPr sz="1600" spc="40" dirty="0">
                <a:latin typeface="Times New Roman"/>
                <a:cs typeface="Times New Roman"/>
              </a:rPr>
              <a:t> </a:t>
            </a:r>
            <a:r>
              <a:rPr sz="1600" b="1" dirty="0">
                <a:latin typeface="Arial"/>
                <a:cs typeface="Arial"/>
              </a:rPr>
              <a:t>in</a:t>
            </a:r>
            <a:r>
              <a:rPr sz="1600" spc="10" dirty="0">
                <a:latin typeface="Times New Roman"/>
                <a:cs typeface="Times New Roman"/>
              </a:rPr>
              <a:t> </a:t>
            </a:r>
            <a:r>
              <a:rPr sz="1600" b="1" spc="-10" dirty="0">
                <a:latin typeface="Arial"/>
                <a:cs typeface="Arial"/>
              </a:rPr>
              <a:t>Python</a:t>
            </a:r>
            <a:endParaRPr sz="1600">
              <a:latin typeface="Arial"/>
              <a:cs typeface="Arial"/>
            </a:endParaRPr>
          </a:p>
          <a:p>
            <a:pPr>
              <a:lnSpc>
                <a:spcPct val="100000"/>
              </a:lnSpc>
              <a:spcBef>
                <a:spcPts val="900"/>
              </a:spcBef>
            </a:pPr>
            <a:endParaRPr sz="1600">
              <a:latin typeface="Arial"/>
              <a:cs typeface="Arial"/>
            </a:endParaRPr>
          </a:p>
          <a:p>
            <a:pPr marL="12700">
              <a:lnSpc>
                <a:spcPct val="100000"/>
              </a:lnSpc>
            </a:pPr>
            <a:r>
              <a:rPr sz="1600" b="1" dirty="0">
                <a:latin typeface="Arial"/>
                <a:cs typeface="Arial"/>
              </a:rPr>
              <a:t>is</a:t>
            </a:r>
            <a:r>
              <a:rPr sz="1600" spc="30" dirty="0">
                <a:latin typeface="Times New Roman"/>
                <a:cs typeface="Times New Roman"/>
              </a:rPr>
              <a:t> </a:t>
            </a:r>
            <a:r>
              <a:rPr sz="1600" b="1" dirty="0">
                <a:latin typeface="Arial"/>
                <a:cs typeface="Arial"/>
              </a:rPr>
              <a:t>not</a:t>
            </a:r>
            <a:r>
              <a:rPr sz="1600" spc="50" dirty="0">
                <a:latin typeface="Times New Roman"/>
                <a:cs typeface="Times New Roman"/>
              </a:rPr>
              <a:t> </a:t>
            </a:r>
            <a:r>
              <a:rPr sz="1600" b="1" spc="-10" dirty="0">
                <a:latin typeface="Arial"/>
                <a:cs typeface="Arial"/>
              </a:rPr>
              <a:t>Operator</a:t>
            </a:r>
            <a:endParaRPr sz="1600">
              <a:latin typeface="Arial"/>
              <a:cs typeface="Arial"/>
            </a:endParaRPr>
          </a:p>
          <a:p>
            <a:pPr marL="287020" marR="5080" indent="-274955">
              <a:lnSpc>
                <a:spcPts val="1730"/>
              </a:lnSpc>
              <a:spcBef>
                <a:spcPts val="625"/>
              </a:spcBef>
            </a:pPr>
            <a:r>
              <a:rPr sz="1600" b="1" dirty="0">
                <a:latin typeface="Arial"/>
                <a:cs typeface="Arial"/>
              </a:rPr>
              <a:t>is</a:t>
            </a:r>
            <a:r>
              <a:rPr sz="1600" dirty="0">
                <a:latin typeface="Times New Roman"/>
                <a:cs typeface="Times New Roman"/>
              </a:rPr>
              <a:t> </a:t>
            </a:r>
            <a:r>
              <a:rPr sz="1600" b="1" dirty="0">
                <a:latin typeface="Arial"/>
                <a:cs typeface="Arial"/>
              </a:rPr>
              <a:t>not</a:t>
            </a:r>
            <a:r>
              <a:rPr sz="1600" spc="20" dirty="0">
                <a:latin typeface="Times New Roman"/>
                <a:cs typeface="Times New Roman"/>
              </a:rPr>
              <a:t> </a:t>
            </a:r>
            <a:r>
              <a:rPr sz="1600" dirty="0">
                <a:latin typeface="Microsoft Sans Serif"/>
                <a:cs typeface="Microsoft Sans Serif"/>
              </a:rPr>
              <a:t>operator</a:t>
            </a:r>
            <a:r>
              <a:rPr sz="1600" spc="10" dirty="0">
                <a:latin typeface="Times New Roman"/>
                <a:cs typeface="Times New Roman"/>
              </a:rPr>
              <a:t> </a:t>
            </a:r>
            <a:r>
              <a:rPr sz="1600" dirty="0">
                <a:latin typeface="Microsoft Sans Serif"/>
                <a:cs typeface="Microsoft Sans Serif"/>
              </a:rPr>
              <a:t>is</a:t>
            </a:r>
            <a:r>
              <a:rPr sz="1600" spc="-10" dirty="0">
                <a:latin typeface="Times New Roman"/>
                <a:cs typeface="Times New Roman"/>
              </a:rPr>
              <a:t> </a:t>
            </a:r>
            <a:r>
              <a:rPr sz="1600" dirty="0">
                <a:latin typeface="Microsoft Sans Serif"/>
                <a:cs typeface="Microsoft Sans Serif"/>
              </a:rPr>
              <a:t>a</a:t>
            </a:r>
            <a:r>
              <a:rPr sz="1600" spc="5" dirty="0">
                <a:latin typeface="Times New Roman"/>
                <a:cs typeface="Times New Roman"/>
              </a:rPr>
              <a:t> </a:t>
            </a:r>
            <a:r>
              <a:rPr sz="1600" dirty="0">
                <a:latin typeface="Microsoft Sans Serif"/>
                <a:cs typeface="Microsoft Sans Serif"/>
              </a:rPr>
              <a:t>negative</a:t>
            </a:r>
            <a:r>
              <a:rPr sz="1600" spc="-5" dirty="0">
                <a:latin typeface="Times New Roman"/>
                <a:cs typeface="Times New Roman"/>
              </a:rPr>
              <a:t> </a:t>
            </a:r>
            <a:r>
              <a:rPr sz="1600" dirty="0">
                <a:latin typeface="Microsoft Sans Serif"/>
                <a:cs typeface="Microsoft Sans Serif"/>
              </a:rPr>
              <a:t>equivalence</a:t>
            </a:r>
            <a:r>
              <a:rPr sz="1600" spc="-40" dirty="0">
                <a:latin typeface="Times New Roman"/>
                <a:cs typeface="Times New Roman"/>
              </a:rPr>
              <a:t> </a:t>
            </a:r>
            <a:r>
              <a:rPr sz="1600" dirty="0">
                <a:latin typeface="Microsoft Sans Serif"/>
                <a:cs typeface="Microsoft Sans Serif"/>
              </a:rPr>
              <a:t>checking</a:t>
            </a:r>
            <a:r>
              <a:rPr sz="1600" spc="-15" dirty="0">
                <a:latin typeface="Times New Roman"/>
                <a:cs typeface="Times New Roman"/>
              </a:rPr>
              <a:t> </a:t>
            </a:r>
            <a:r>
              <a:rPr sz="1600" dirty="0">
                <a:latin typeface="Microsoft Sans Serif"/>
                <a:cs typeface="Microsoft Sans Serif"/>
              </a:rPr>
              <a:t>operator.</a:t>
            </a:r>
            <a:r>
              <a:rPr sz="1600" spc="20" dirty="0">
                <a:latin typeface="Times New Roman"/>
                <a:cs typeface="Times New Roman"/>
              </a:rPr>
              <a:t> </a:t>
            </a:r>
            <a:r>
              <a:rPr sz="1600" dirty="0">
                <a:latin typeface="Microsoft Sans Serif"/>
                <a:cs typeface="Microsoft Sans Serif"/>
              </a:rPr>
              <a:t>It</a:t>
            </a:r>
            <a:r>
              <a:rPr sz="1600" spc="15" dirty="0">
                <a:latin typeface="Times New Roman"/>
                <a:cs typeface="Times New Roman"/>
              </a:rPr>
              <a:t> </a:t>
            </a:r>
            <a:r>
              <a:rPr sz="1600" dirty="0">
                <a:latin typeface="Microsoft Sans Serif"/>
                <a:cs typeface="Microsoft Sans Serif"/>
              </a:rPr>
              <a:t>is</a:t>
            </a:r>
            <a:r>
              <a:rPr sz="1600" spc="-10" dirty="0">
                <a:latin typeface="Times New Roman"/>
                <a:cs typeface="Times New Roman"/>
              </a:rPr>
              <a:t> </a:t>
            </a:r>
            <a:r>
              <a:rPr sz="1600" dirty="0">
                <a:latin typeface="Microsoft Sans Serif"/>
                <a:cs typeface="Microsoft Sans Serif"/>
              </a:rPr>
              <a:t>used</a:t>
            </a:r>
            <a:r>
              <a:rPr sz="1600" spc="-5" dirty="0">
                <a:latin typeface="Times New Roman"/>
                <a:cs typeface="Times New Roman"/>
              </a:rPr>
              <a:t> </a:t>
            </a:r>
            <a:r>
              <a:rPr sz="1600" dirty="0">
                <a:latin typeface="Microsoft Sans Serif"/>
                <a:cs typeface="Microsoft Sans Serif"/>
              </a:rPr>
              <a:t>to</a:t>
            </a:r>
            <a:r>
              <a:rPr sz="1600" spc="10" dirty="0">
                <a:latin typeface="Times New Roman"/>
                <a:cs typeface="Times New Roman"/>
              </a:rPr>
              <a:t> </a:t>
            </a:r>
            <a:r>
              <a:rPr sz="1600" dirty="0">
                <a:latin typeface="Microsoft Sans Serif"/>
                <a:cs typeface="Microsoft Sans Serif"/>
              </a:rPr>
              <a:t>determine</a:t>
            </a:r>
            <a:r>
              <a:rPr sz="1600" spc="5" dirty="0">
                <a:latin typeface="Times New Roman"/>
                <a:cs typeface="Times New Roman"/>
              </a:rPr>
              <a:t> </a:t>
            </a:r>
            <a:r>
              <a:rPr sz="1600" dirty="0">
                <a:latin typeface="Microsoft Sans Serif"/>
                <a:cs typeface="Microsoft Sans Serif"/>
              </a:rPr>
              <a:t>if</a:t>
            </a:r>
            <a:r>
              <a:rPr sz="1600" spc="5" dirty="0">
                <a:latin typeface="Times New Roman"/>
                <a:cs typeface="Times New Roman"/>
              </a:rPr>
              <a:t> </a:t>
            </a:r>
            <a:r>
              <a:rPr sz="1600" spc="-25" dirty="0">
                <a:latin typeface="Microsoft Sans Serif"/>
                <a:cs typeface="Microsoft Sans Serif"/>
              </a:rPr>
              <a:t>two</a:t>
            </a:r>
            <a:r>
              <a:rPr sz="1600" spc="-25" dirty="0">
                <a:latin typeface="Times New Roman"/>
                <a:cs typeface="Times New Roman"/>
              </a:rPr>
              <a:t> </a:t>
            </a:r>
            <a:r>
              <a:rPr sz="1600" dirty="0">
                <a:latin typeface="Microsoft Sans Serif"/>
                <a:cs typeface="Microsoft Sans Serif"/>
              </a:rPr>
              <a:t>variables</a:t>
            </a:r>
            <a:r>
              <a:rPr sz="1600" spc="-10" dirty="0">
                <a:latin typeface="Times New Roman"/>
                <a:cs typeface="Times New Roman"/>
              </a:rPr>
              <a:t> </a:t>
            </a:r>
            <a:r>
              <a:rPr sz="1600" dirty="0">
                <a:latin typeface="Microsoft Sans Serif"/>
                <a:cs typeface="Microsoft Sans Serif"/>
              </a:rPr>
              <a:t>refer</a:t>
            </a:r>
            <a:r>
              <a:rPr sz="1600" spc="15" dirty="0">
                <a:latin typeface="Times New Roman"/>
                <a:cs typeface="Times New Roman"/>
              </a:rPr>
              <a:t> </a:t>
            </a:r>
            <a:r>
              <a:rPr sz="1600" dirty="0">
                <a:latin typeface="Microsoft Sans Serif"/>
                <a:cs typeface="Microsoft Sans Serif"/>
              </a:rPr>
              <a:t>to</a:t>
            </a:r>
            <a:r>
              <a:rPr sz="1600" spc="10" dirty="0">
                <a:latin typeface="Times New Roman"/>
                <a:cs typeface="Times New Roman"/>
              </a:rPr>
              <a:t> </a:t>
            </a:r>
            <a:r>
              <a:rPr sz="1600" dirty="0">
                <a:latin typeface="Microsoft Sans Serif"/>
                <a:cs typeface="Microsoft Sans Serif"/>
              </a:rPr>
              <a:t>a</a:t>
            </a:r>
            <a:r>
              <a:rPr sz="1600" spc="5" dirty="0">
                <a:latin typeface="Times New Roman"/>
                <a:cs typeface="Times New Roman"/>
              </a:rPr>
              <a:t> </a:t>
            </a:r>
            <a:r>
              <a:rPr sz="1600" dirty="0">
                <a:latin typeface="Microsoft Sans Serif"/>
                <a:cs typeface="Microsoft Sans Serif"/>
              </a:rPr>
              <a:t>distinct</a:t>
            </a:r>
            <a:r>
              <a:rPr sz="1600" spc="-10" dirty="0">
                <a:latin typeface="Times New Roman"/>
                <a:cs typeface="Times New Roman"/>
              </a:rPr>
              <a:t> </a:t>
            </a:r>
            <a:r>
              <a:rPr sz="1600" dirty="0">
                <a:latin typeface="Microsoft Sans Serif"/>
                <a:cs typeface="Microsoft Sans Serif"/>
              </a:rPr>
              <a:t>memory</a:t>
            </a:r>
            <a:r>
              <a:rPr sz="1600" spc="20" dirty="0">
                <a:latin typeface="Times New Roman"/>
                <a:cs typeface="Times New Roman"/>
              </a:rPr>
              <a:t> </a:t>
            </a:r>
            <a:r>
              <a:rPr sz="1600" dirty="0">
                <a:latin typeface="Microsoft Sans Serif"/>
                <a:cs typeface="Microsoft Sans Serif"/>
              </a:rPr>
              <a:t>location</a:t>
            </a:r>
            <a:r>
              <a:rPr sz="1600" spc="-20" dirty="0">
                <a:latin typeface="Times New Roman"/>
                <a:cs typeface="Times New Roman"/>
              </a:rPr>
              <a:t> </a:t>
            </a:r>
            <a:r>
              <a:rPr sz="1600" dirty="0">
                <a:latin typeface="Microsoft Sans Serif"/>
                <a:cs typeface="Microsoft Sans Serif"/>
              </a:rPr>
              <a:t>or</a:t>
            </a:r>
            <a:r>
              <a:rPr sz="1600" spc="20" dirty="0">
                <a:latin typeface="Times New Roman"/>
                <a:cs typeface="Times New Roman"/>
              </a:rPr>
              <a:t> </a:t>
            </a:r>
            <a:r>
              <a:rPr sz="1600" spc="-20" dirty="0">
                <a:latin typeface="Microsoft Sans Serif"/>
                <a:cs typeface="Microsoft Sans Serif"/>
              </a:rPr>
              <a:t>not.</a:t>
            </a:r>
            <a:endParaRPr sz="1600">
              <a:latin typeface="Microsoft Sans Serif"/>
              <a:cs typeface="Microsoft Sans Serif"/>
            </a:endParaRPr>
          </a:p>
          <a:p>
            <a:pPr marL="12700" marR="278765">
              <a:lnSpc>
                <a:spcPts val="2330"/>
              </a:lnSpc>
              <a:spcBef>
                <a:spcPts val="114"/>
              </a:spcBef>
            </a:pPr>
            <a:r>
              <a:rPr sz="1600" b="1" dirty="0">
                <a:latin typeface="Arial"/>
                <a:cs typeface="Arial"/>
              </a:rPr>
              <a:t>is</a:t>
            </a:r>
            <a:r>
              <a:rPr sz="1600" spc="-15" dirty="0">
                <a:latin typeface="Times New Roman"/>
                <a:cs typeface="Times New Roman"/>
              </a:rPr>
              <a:t> </a:t>
            </a:r>
            <a:r>
              <a:rPr sz="1600" b="1" dirty="0">
                <a:latin typeface="Arial"/>
                <a:cs typeface="Arial"/>
              </a:rPr>
              <a:t>not</a:t>
            </a:r>
            <a:r>
              <a:rPr sz="1600" spc="15" dirty="0">
                <a:latin typeface="Times New Roman"/>
                <a:cs typeface="Times New Roman"/>
              </a:rPr>
              <a:t> </a:t>
            </a:r>
            <a:r>
              <a:rPr sz="1600" dirty="0">
                <a:latin typeface="Microsoft Sans Serif"/>
                <a:cs typeface="Microsoft Sans Serif"/>
              </a:rPr>
              <a:t>operator</a:t>
            </a:r>
            <a:r>
              <a:rPr sz="1600" spc="5" dirty="0">
                <a:latin typeface="Times New Roman"/>
                <a:cs typeface="Times New Roman"/>
              </a:rPr>
              <a:t> </a:t>
            </a:r>
            <a:r>
              <a:rPr sz="1600" dirty="0">
                <a:latin typeface="Microsoft Sans Serif"/>
                <a:cs typeface="Microsoft Sans Serif"/>
              </a:rPr>
              <a:t>returns</a:t>
            </a:r>
            <a:r>
              <a:rPr sz="1600" dirty="0">
                <a:latin typeface="Times New Roman"/>
                <a:cs typeface="Times New Roman"/>
              </a:rPr>
              <a:t> </a:t>
            </a:r>
            <a:r>
              <a:rPr sz="1600" dirty="0">
                <a:latin typeface="Microsoft Sans Serif"/>
                <a:cs typeface="Microsoft Sans Serif"/>
              </a:rPr>
              <a:t>True</a:t>
            </a:r>
            <a:r>
              <a:rPr sz="1600" dirty="0">
                <a:latin typeface="Times New Roman"/>
                <a:cs typeface="Times New Roman"/>
              </a:rPr>
              <a:t> </a:t>
            </a:r>
            <a:r>
              <a:rPr sz="1600" dirty="0">
                <a:latin typeface="Microsoft Sans Serif"/>
                <a:cs typeface="Microsoft Sans Serif"/>
              </a:rPr>
              <a:t>if</a:t>
            </a:r>
            <a:r>
              <a:rPr sz="1600" dirty="0">
                <a:latin typeface="Times New Roman"/>
                <a:cs typeface="Times New Roman"/>
              </a:rPr>
              <a:t> </a:t>
            </a:r>
            <a:r>
              <a:rPr sz="1600" dirty="0">
                <a:latin typeface="Microsoft Sans Serif"/>
                <a:cs typeface="Microsoft Sans Serif"/>
              </a:rPr>
              <a:t>both</a:t>
            </a:r>
            <a:r>
              <a:rPr sz="1600" spc="-10" dirty="0">
                <a:latin typeface="Times New Roman"/>
                <a:cs typeface="Times New Roman"/>
              </a:rPr>
              <a:t> </a:t>
            </a:r>
            <a:r>
              <a:rPr sz="1600" dirty="0">
                <a:latin typeface="Microsoft Sans Serif"/>
                <a:cs typeface="Microsoft Sans Serif"/>
              </a:rPr>
              <a:t>operands</a:t>
            </a:r>
            <a:r>
              <a:rPr sz="1600" spc="10" dirty="0">
                <a:latin typeface="Times New Roman"/>
                <a:cs typeface="Times New Roman"/>
              </a:rPr>
              <a:t> </a:t>
            </a:r>
            <a:r>
              <a:rPr sz="1600" dirty="0">
                <a:latin typeface="Microsoft Sans Serif"/>
                <a:cs typeface="Microsoft Sans Serif"/>
              </a:rPr>
              <a:t>are</a:t>
            </a:r>
            <a:r>
              <a:rPr sz="1600" spc="-5" dirty="0">
                <a:latin typeface="Times New Roman"/>
                <a:cs typeface="Times New Roman"/>
              </a:rPr>
              <a:t> </a:t>
            </a:r>
            <a:r>
              <a:rPr sz="1600" dirty="0">
                <a:latin typeface="Microsoft Sans Serif"/>
                <a:cs typeface="Microsoft Sans Serif"/>
              </a:rPr>
              <a:t>stored</a:t>
            </a:r>
            <a:r>
              <a:rPr sz="1600" spc="10" dirty="0">
                <a:latin typeface="Times New Roman"/>
                <a:cs typeface="Times New Roman"/>
              </a:rPr>
              <a:t> </a:t>
            </a:r>
            <a:r>
              <a:rPr sz="1600" dirty="0">
                <a:latin typeface="Microsoft Sans Serif"/>
                <a:cs typeface="Microsoft Sans Serif"/>
              </a:rPr>
              <a:t>at</a:t>
            </a:r>
            <a:r>
              <a:rPr sz="1600" dirty="0">
                <a:latin typeface="Times New Roman"/>
                <a:cs typeface="Times New Roman"/>
              </a:rPr>
              <a:t> </a:t>
            </a:r>
            <a:r>
              <a:rPr sz="1600" dirty="0">
                <a:latin typeface="Microsoft Sans Serif"/>
                <a:cs typeface="Microsoft Sans Serif"/>
              </a:rPr>
              <a:t>different</a:t>
            </a:r>
            <a:r>
              <a:rPr sz="1600" dirty="0">
                <a:latin typeface="Times New Roman"/>
                <a:cs typeface="Times New Roman"/>
              </a:rPr>
              <a:t> </a:t>
            </a:r>
            <a:r>
              <a:rPr sz="1600" dirty="0">
                <a:latin typeface="Microsoft Sans Serif"/>
                <a:cs typeface="Microsoft Sans Serif"/>
              </a:rPr>
              <a:t>memory</a:t>
            </a:r>
            <a:r>
              <a:rPr sz="1600" spc="15" dirty="0">
                <a:latin typeface="Times New Roman"/>
                <a:cs typeface="Times New Roman"/>
              </a:rPr>
              <a:t> </a:t>
            </a:r>
            <a:r>
              <a:rPr sz="1600" spc="-10" dirty="0">
                <a:latin typeface="Microsoft Sans Serif"/>
                <a:cs typeface="Microsoft Sans Serif"/>
              </a:rPr>
              <a:t>locations.</a:t>
            </a:r>
            <a:r>
              <a:rPr sz="1600" spc="-10" dirty="0">
                <a:latin typeface="Times New Roman"/>
                <a:cs typeface="Times New Roman"/>
              </a:rPr>
              <a:t> </a:t>
            </a:r>
            <a:r>
              <a:rPr sz="1600" dirty="0">
                <a:latin typeface="Microsoft Sans Serif"/>
                <a:cs typeface="Microsoft Sans Serif"/>
              </a:rPr>
              <a:t>Example</a:t>
            </a:r>
            <a:r>
              <a:rPr sz="1600" spc="5" dirty="0">
                <a:latin typeface="Times New Roman"/>
                <a:cs typeface="Times New Roman"/>
              </a:rPr>
              <a:t> </a:t>
            </a:r>
            <a:r>
              <a:rPr sz="1600" dirty="0">
                <a:latin typeface="Microsoft Sans Serif"/>
                <a:cs typeface="Microsoft Sans Serif"/>
              </a:rPr>
              <a:t>:</a:t>
            </a:r>
            <a:r>
              <a:rPr sz="1600" dirty="0">
                <a:latin typeface="Times New Roman"/>
                <a:cs typeface="Times New Roman"/>
              </a:rPr>
              <a:t> </a:t>
            </a:r>
            <a:r>
              <a:rPr sz="1600" dirty="0">
                <a:latin typeface="Microsoft Sans Serif"/>
                <a:cs typeface="Microsoft Sans Serif"/>
              </a:rPr>
              <a:t>The</a:t>
            </a:r>
            <a:r>
              <a:rPr sz="1600" spc="10" dirty="0">
                <a:latin typeface="Times New Roman"/>
                <a:cs typeface="Times New Roman"/>
              </a:rPr>
              <a:t> </a:t>
            </a:r>
            <a:r>
              <a:rPr sz="1600" dirty="0">
                <a:latin typeface="Microsoft Sans Serif"/>
                <a:cs typeface="Microsoft Sans Serif"/>
              </a:rPr>
              <a:t>Use</a:t>
            </a:r>
            <a:r>
              <a:rPr sz="1600" spc="10" dirty="0">
                <a:latin typeface="Times New Roman"/>
                <a:cs typeface="Times New Roman"/>
              </a:rPr>
              <a:t> </a:t>
            </a:r>
            <a:r>
              <a:rPr sz="1600" dirty="0">
                <a:latin typeface="Microsoft Sans Serif"/>
                <a:cs typeface="Microsoft Sans Serif"/>
              </a:rPr>
              <a:t>of</a:t>
            </a:r>
            <a:r>
              <a:rPr sz="1600" spc="25" dirty="0">
                <a:latin typeface="Times New Roman"/>
                <a:cs typeface="Times New Roman"/>
              </a:rPr>
              <a:t> </a:t>
            </a:r>
            <a:r>
              <a:rPr sz="1600" dirty="0">
                <a:latin typeface="Microsoft Sans Serif"/>
                <a:cs typeface="Microsoft Sans Serif"/>
              </a:rPr>
              <a:t>"is</a:t>
            </a:r>
            <a:r>
              <a:rPr sz="1600" spc="15" dirty="0">
                <a:latin typeface="Times New Roman"/>
                <a:cs typeface="Times New Roman"/>
              </a:rPr>
              <a:t> </a:t>
            </a:r>
            <a:r>
              <a:rPr sz="1600" dirty="0">
                <a:latin typeface="Microsoft Sans Serif"/>
                <a:cs typeface="Microsoft Sans Serif"/>
              </a:rPr>
              <a:t>not"</a:t>
            </a:r>
            <a:r>
              <a:rPr sz="1600" spc="10" dirty="0">
                <a:latin typeface="Times New Roman"/>
                <a:cs typeface="Times New Roman"/>
              </a:rPr>
              <a:t> </a:t>
            </a:r>
            <a:r>
              <a:rPr sz="1600" dirty="0">
                <a:latin typeface="Microsoft Sans Serif"/>
                <a:cs typeface="Microsoft Sans Serif"/>
              </a:rPr>
              <a:t>Identity</a:t>
            </a:r>
            <a:r>
              <a:rPr sz="1600" spc="25" dirty="0">
                <a:latin typeface="Times New Roman"/>
                <a:cs typeface="Times New Roman"/>
              </a:rPr>
              <a:t> </a:t>
            </a:r>
            <a:r>
              <a:rPr sz="1600" dirty="0">
                <a:latin typeface="Microsoft Sans Serif"/>
                <a:cs typeface="Microsoft Sans Serif"/>
              </a:rPr>
              <a:t>Operator</a:t>
            </a:r>
            <a:r>
              <a:rPr sz="1600" spc="50" dirty="0">
                <a:latin typeface="Times New Roman"/>
                <a:cs typeface="Times New Roman"/>
              </a:rPr>
              <a:t> </a:t>
            </a:r>
            <a:r>
              <a:rPr sz="1600" dirty="0">
                <a:latin typeface="Microsoft Sans Serif"/>
                <a:cs typeface="Microsoft Sans Serif"/>
              </a:rPr>
              <a:t>in</a:t>
            </a:r>
            <a:r>
              <a:rPr sz="1600" dirty="0">
                <a:latin typeface="Times New Roman"/>
                <a:cs typeface="Times New Roman"/>
              </a:rPr>
              <a:t> </a:t>
            </a:r>
            <a:r>
              <a:rPr sz="1600" spc="-10" dirty="0">
                <a:latin typeface="Microsoft Sans Serif"/>
                <a:cs typeface="Microsoft Sans Serif"/>
              </a:rPr>
              <a:t>python</a:t>
            </a:r>
            <a:endParaRPr sz="1600">
              <a:latin typeface="Microsoft Sans Serif"/>
              <a:cs typeface="Microsoft Sans Serif"/>
            </a:endParaRPr>
          </a:p>
          <a:p>
            <a:pPr marL="12700">
              <a:lnSpc>
                <a:spcPct val="100000"/>
              </a:lnSpc>
              <a:spcBef>
                <a:spcPts val="265"/>
              </a:spcBef>
            </a:pPr>
            <a:r>
              <a:rPr sz="1600" b="1" dirty="0">
                <a:latin typeface="Arial"/>
                <a:cs typeface="Arial"/>
              </a:rPr>
              <a:t>Write</a:t>
            </a:r>
            <a:r>
              <a:rPr sz="1600" b="1" spc="-45" dirty="0">
                <a:latin typeface="Arial"/>
                <a:cs typeface="Arial"/>
              </a:rPr>
              <a:t> </a:t>
            </a:r>
            <a:r>
              <a:rPr sz="1600" b="1" dirty="0">
                <a:latin typeface="Arial"/>
                <a:cs typeface="Arial"/>
              </a:rPr>
              <a:t>a</a:t>
            </a:r>
            <a:r>
              <a:rPr sz="1600" b="1" spc="-40" dirty="0">
                <a:latin typeface="Arial"/>
                <a:cs typeface="Arial"/>
              </a:rPr>
              <a:t> </a:t>
            </a:r>
            <a:r>
              <a:rPr sz="1600" b="1" dirty="0">
                <a:latin typeface="Arial"/>
                <a:cs typeface="Arial"/>
              </a:rPr>
              <a:t>python</a:t>
            </a:r>
            <a:r>
              <a:rPr sz="1600" b="1" spc="-5" dirty="0">
                <a:latin typeface="Arial"/>
                <a:cs typeface="Arial"/>
              </a:rPr>
              <a:t> </a:t>
            </a:r>
            <a:r>
              <a:rPr sz="1600" b="1" dirty="0">
                <a:latin typeface="Arial"/>
                <a:cs typeface="Arial"/>
              </a:rPr>
              <a:t>program</a:t>
            </a:r>
            <a:r>
              <a:rPr sz="1600" b="1" spc="-40" dirty="0">
                <a:latin typeface="Arial"/>
                <a:cs typeface="Arial"/>
              </a:rPr>
              <a:t> </a:t>
            </a:r>
            <a:r>
              <a:rPr sz="1600" b="1" dirty="0">
                <a:latin typeface="Arial"/>
                <a:cs typeface="Arial"/>
              </a:rPr>
              <a:t>to</a:t>
            </a:r>
            <a:r>
              <a:rPr sz="1600" b="1" spc="-35" dirty="0">
                <a:latin typeface="Arial"/>
                <a:cs typeface="Arial"/>
              </a:rPr>
              <a:t> </a:t>
            </a:r>
            <a:r>
              <a:rPr sz="1600" b="1" dirty="0">
                <a:latin typeface="Arial"/>
                <a:cs typeface="Arial"/>
              </a:rPr>
              <a:t>demonstrate</a:t>
            </a:r>
            <a:r>
              <a:rPr sz="1600" b="1" spc="-20" dirty="0">
                <a:latin typeface="Arial"/>
                <a:cs typeface="Arial"/>
              </a:rPr>
              <a:t> </a:t>
            </a:r>
            <a:r>
              <a:rPr sz="1600" b="1" dirty="0">
                <a:latin typeface="Arial"/>
                <a:cs typeface="Arial"/>
              </a:rPr>
              <a:t>“is</a:t>
            </a:r>
            <a:r>
              <a:rPr sz="1600" b="1" spc="-45" dirty="0">
                <a:latin typeface="Arial"/>
                <a:cs typeface="Arial"/>
              </a:rPr>
              <a:t> </a:t>
            </a:r>
            <a:r>
              <a:rPr sz="1600" b="1" dirty="0">
                <a:latin typeface="Arial"/>
                <a:cs typeface="Arial"/>
              </a:rPr>
              <a:t>not</a:t>
            </a:r>
            <a:r>
              <a:rPr sz="1600" b="1" spc="-30" dirty="0">
                <a:latin typeface="Arial"/>
                <a:cs typeface="Arial"/>
              </a:rPr>
              <a:t> </a:t>
            </a:r>
            <a:r>
              <a:rPr sz="1600" b="1" spc="-10" dirty="0">
                <a:latin typeface="Arial"/>
                <a:cs typeface="Arial"/>
              </a:rPr>
              <a:t>operator”</a:t>
            </a:r>
            <a:endParaRPr sz="1600">
              <a:latin typeface="Arial"/>
              <a:cs typeface="Arial"/>
            </a:endParaRPr>
          </a:p>
          <a:p>
            <a:pPr marL="12700">
              <a:lnSpc>
                <a:spcPct val="100000"/>
              </a:lnSpc>
              <a:spcBef>
                <a:spcPts val="405"/>
              </a:spcBef>
            </a:pPr>
            <a:r>
              <a:rPr sz="1600" b="1" dirty="0">
                <a:latin typeface="Arial"/>
                <a:cs typeface="Arial"/>
              </a:rPr>
              <a:t>Find</a:t>
            </a:r>
            <a:r>
              <a:rPr sz="1600" b="1" spc="-20" dirty="0">
                <a:latin typeface="Arial"/>
                <a:cs typeface="Arial"/>
              </a:rPr>
              <a:t> </a:t>
            </a:r>
            <a:r>
              <a:rPr sz="1600" b="1" dirty="0">
                <a:latin typeface="Arial"/>
                <a:cs typeface="Arial"/>
              </a:rPr>
              <a:t>the</a:t>
            </a:r>
            <a:r>
              <a:rPr sz="1600" b="1" spc="-25" dirty="0">
                <a:latin typeface="Arial"/>
                <a:cs typeface="Arial"/>
              </a:rPr>
              <a:t> </a:t>
            </a:r>
            <a:r>
              <a:rPr sz="1600" b="1" dirty="0">
                <a:latin typeface="Arial"/>
                <a:cs typeface="Arial"/>
              </a:rPr>
              <a:t>difference</a:t>
            </a:r>
            <a:r>
              <a:rPr sz="1600" b="1" spc="-5" dirty="0">
                <a:latin typeface="Arial"/>
                <a:cs typeface="Arial"/>
              </a:rPr>
              <a:t> </a:t>
            </a:r>
            <a:r>
              <a:rPr sz="1600" b="1" dirty="0">
                <a:latin typeface="Arial"/>
                <a:cs typeface="Arial"/>
              </a:rPr>
              <a:t>between</a:t>
            </a:r>
            <a:r>
              <a:rPr sz="1600" b="1" spc="-50" dirty="0">
                <a:latin typeface="Arial"/>
                <a:cs typeface="Arial"/>
              </a:rPr>
              <a:t> </a:t>
            </a:r>
            <a:r>
              <a:rPr sz="1600" b="1" dirty="0">
                <a:latin typeface="Arial"/>
                <a:cs typeface="Arial"/>
              </a:rPr>
              <a:t>==</a:t>
            </a:r>
            <a:r>
              <a:rPr sz="1600" b="1" spc="-20" dirty="0">
                <a:latin typeface="Arial"/>
                <a:cs typeface="Arial"/>
              </a:rPr>
              <a:t> </a:t>
            </a:r>
            <a:r>
              <a:rPr sz="1600" b="1" dirty="0">
                <a:latin typeface="Arial"/>
                <a:cs typeface="Arial"/>
              </a:rPr>
              <a:t>and</a:t>
            </a:r>
            <a:r>
              <a:rPr sz="1600" b="1" spc="-30" dirty="0">
                <a:latin typeface="Arial"/>
                <a:cs typeface="Arial"/>
              </a:rPr>
              <a:t> </a:t>
            </a:r>
            <a:r>
              <a:rPr sz="1600" b="1" dirty="0">
                <a:latin typeface="Arial"/>
                <a:cs typeface="Arial"/>
              </a:rPr>
              <a:t>“is</a:t>
            </a:r>
            <a:r>
              <a:rPr sz="1600" b="1" spc="-40" dirty="0">
                <a:latin typeface="Arial"/>
                <a:cs typeface="Arial"/>
              </a:rPr>
              <a:t> </a:t>
            </a:r>
            <a:r>
              <a:rPr sz="1600" b="1" spc="-10" dirty="0">
                <a:latin typeface="Arial"/>
                <a:cs typeface="Arial"/>
              </a:rPr>
              <a:t>operator”</a:t>
            </a:r>
            <a:endParaRPr sz="1600">
              <a:latin typeface="Arial"/>
              <a:cs typeface="Arial"/>
            </a:endParaRPr>
          </a:p>
        </p:txBody>
      </p:sp>
      <p:sp>
        <p:nvSpPr>
          <p:cNvPr id="13" name="object 13"/>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312674" rIns="0" bIns="0" rtlCol="0">
            <a:spAutoFit/>
          </a:bodyPr>
          <a:lstStyle/>
          <a:p>
            <a:pPr marL="12700">
              <a:lnSpc>
                <a:spcPct val="100000"/>
              </a:lnSpc>
              <a:spcBef>
                <a:spcPts val="100"/>
              </a:spcBef>
            </a:pPr>
            <a:r>
              <a:rPr sz="2700" cap="small" spc="290" dirty="0">
                <a:solidFill>
                  <a:srgbClr val="600A38"/>
                </a:solidFill>
                <a:latin typeface="Cambria"/>
                <a:cs typeface="Cambria"/>
              </a:rPr>
              <a:t>Python</a:t>
            </a:r>
            <a:r>
              <a:rPr sz="2150" b="0" spc="240" dirty="0">
                <a:solidFill>
                  <a:srgbClr val="600A38"/>
                </a:solidFill>
                <a:latin typeface="Times New Roman"/>
                <a:cs typeface="Times New Roman"/>
              </a:rPr>
              <a:t> </a:t>
            </a:r>
            <a:r>
              <a:rPr sz="2700" cap="small" spc="280" dirty="0">
                <a:solidFill>
                  <a:srgbClr val="600A38"/>
                </a:solidFill>
                <a:latin typeface="Cambria"/>
                <a:cs typeface="Cambria"/>
              </a:rPr>
              <a:t>Comments</a:t>
            </a:r>
            <a:endParaRPr sz="2700">
              <a:latin typeface="Cambria"/>
              <a:cs typeface="Cambria"/>
            </a:endParaRPr>
          </a:p>
        </p:txBody>
      </p:sp>
      <p:sp>
        <p:nvSpPr>
          <p:cNvPr id="9" name="object 9"/>
          <p:cNvSpPr txBox="1"/>
          <p:nvPr/>
        </p:nvSpPr>
        <p:spPr>
          <a:xfrm>
            <a:off x="535940" y="1019296"/>
            <a:ext cx="7328534" cy="3409315"/>
          </a:xfrm>
          <a:prstGeom prst="rect">
            <a:avLst/>
          </a:prstGeom>
        </p:spPr>
        <p:txBody>
          <a:bodyPr vert="horz" wrap="square" lIns="0" tIns="88900" rIns="0" bIns="0" rtlCol="0">
            <a:spAutoFit/>
          </a:bodyPr>
          <a:lstStyle/>
          <a:p>
            <a:pPr marL="286385" indent="-273685">
              <a:lnSpc>
                <a:spcPct val="100000"/>
              </a:lnSpc>
              <a:spcBef>
                <a:spcPts val="700"/>
              </a:spcBef>
              <a:buClr>
                <a:srgbClr val="FE8537"/>
              </a:buClr>
              <a:buSzPct val="68750"/>
              <a:buFont typeface="Wingdings"/>
              <a:buChar char=""/>
              <a:tabLst>
                <a:tab pos="286385" algn="l"/>
              </a:tabLst>
            </a:pPr>
            <a:r>
              <a:rPr sz="2400" spc="105" dirty="0">
                <a:latin typeface="Cambria"/>
                <a:cs typeface="Cambria"/>
              </a:rPr>
              <a:t>Comments</a:t>
            </a:r>
            <a:r>
              <a:rPr sz="2400" spc="85" dirty="0">
                <a:latin typeface="Times New Roman"/>
                <a:cs typeface="Times New Roman"/>
              </a:rPr>
              <a:t> </a:t>
            </a:r>
            <a:r>
              <a:rPr sz="2400" spc="95" dirty="0">
                <a:latin typeface="Cambria"/>
                <a:cs typeface="Cambria"/>
              </a:rPr>
              <a:t>can</a:t>
            </a:r>
            <a:r>
              <a:rPr sz="2400" spc="85" dirty="0">
                <a:latin typeface="Times New Roman"/>
                <a:cs typeface="Times New Roman"/>
              </a:rPr>
              <a:t> </a:t>
            </a:r>
            <a:r>
              <a:rPr sz="2400" dirty="0">
                <a:latin typeface="Cambria"/>
                <a:cs typeface="Cambria"/>
              </a:rPr>
              <a:t>be</a:t>
            </a:r>
            <a:r>
              <a:rPr sz="2400" spc="85" dirty="0">
                <a:latin typeface="Times New Roman"/>
                <a:cs typeface="Times New Roman"/>
              </a:rPr>
              <a:t> </a:t>
            </a:r>
            <a:r>
              <a:rPr sz="2400" spc="55" dirty="0">
                <a:latin typeface="Cambria"/>
                <a:cs typeface="Cambria"/>
              </a:rPr>
              <a:t>used</a:t>
            </a:r>
            <a:r>
              <a:rPr sz="2400" spc="65" dirty="0">
                <a:latin typeface="Times New Roman"/>
                <a:cs typeface="Times New Roman"/>
              </a:rPr>
              <a:t> </a:t>
            </a:r>
            <a:r>
              <a:rPr sz="2400" dirty="0">
                <a:latin typeface="Cambria"/>
                <a:cs typeface="Cambria"/>
              </a:rPr>
              <a:t>to</a:t>
            </a:r>
            <a:r>
              <a:rPr sz="2400" spc="85" dirty="0">
                <a:latin typeface="Times New Roman"/>
                <a:cs typeface="Times New Roman"/>
              </a:rPr>
              <a:t> </a:t>
            </a:r>
            <a:r>
              <a:rPr sz="2400" spc="90" dirty="0">
                <a:latin typeface="Cambria"/>
                <a:cs typeface="Cambria"/>
              </a:rPr>
              <a:t>explain</a:t>
            </a:r>
            <a:r>
              <a:rPr sz="2400" spc="75" dirty="0">
                <a:latin typeface="Times New Roman"/>
                <a:cs typeface="Times New Roman"/>
              </a:rPr>
              <a:t> </a:t>
            </a:r>
            <a:r>
              <a:rPr sz="2400" spc="95" dirty="0">
                <a:latin typeface="Cambria"/>
                <a:cs typeface="Cambria"/>
              </a:rPr>
              <a:t>Python</a:t>
            </a:r>
            <a:r>
              <a:rPr sz="2400" spc="85" dirty="0">
                <a:latin typeface="Times New Roman"/>
                <a:cs typeface="Times New Roman"/>
              </a:rPr>
              <a:t> </a:t>
            </a:r>
            <a:r>
              <a:rPr sz="2400" spc="-10" dirty="0">
                <a:latin typeface="Cambria"/>
                <a:cs typeface="Cambria"/>
              </a:rPr>
              <a:t>code.</a:t>
            </a:r>
            <a:endParaRPr sz="2400">
              <a:latin typeface="Cambria"/>
              <a:cs typeface="Cambria"/>
            </a:endParaRPr>
          </a:p>
          <a:p>
            <a:pPr marL="285750" marR="547370" indent="-273685">
              <a:lnSpc>
                <a:spcPct val="100000"/>
              </a:lnSpc>
              <a:spcBef>
                <a:spcPts val="600"/>
              </a:spcBef>
              <a:buClr>
                <a:srgbClr val="FE8537"/>
              </a:buClr>
              <a:buSzPct val="68750"/>
              <a:buFont typeface="Wingdings"/>
              <a:buChar char=""/>
              <a:tabLst>
                <a:tab pos="287020" algn="l"/>
              </a:tabLst>
            </a:pPr>
            <a:r>
              <a:rPr sz="2400" spc="105" dirty="0">
                <a:latin typeface="Cambria"/>
                <a:cs typeface="Cambria"/>
              </a:rPr>
              <a:t>Comments</a:t>
            </a:r>
            <a:r>
              <a:rPr sz="2400" spc="80" dirty="0">
                <a:latin typeface="Times New Roman"/>
                <a:cs typeface="Times New Roman"/>
              </a:rPr>
              <a:t> </a:t>
            </a:r>
            <a:r>
              <a:rPr sz="2400" spc="95" dirty="0">
                <a:latin typeface="Cambria"/>
                <a:cs typeface="Cambria"/>
              </a:rPr>
              <a:t>can</a:t>
            </a:r>
            <a:r>
              <a:rPr sz="2400" spc="75" dirty="0">
                <a:latin typeface="Times New Roman"/>
                <a:cs typeface="Times New Roman"/>
              </a:rPr>
              <a:t> </a:t>
            </a:r>
            <a:r>
              <a:rPr sz="2400" dirty="0">
                <a:latin typeface="Cambria"/>
                <a:cs typeface="Cambria"/>
              </a:rPr>
              <a:t>be</a:t>
            </a:r>
            <a:r>
              <a:rPr sz="2400" spc="75" dirty="0">
                <a:latin typeface="Times New Roman"/>
                <a:cs typeface="Times New Roman"/>
              </a:rPr>
              <a:t> </a:t>
            </a:r>
            <a:r>
              <a:rPr sz="2400" spc="55" dirty="0">
                <a:latin typeface="Cambria"/>
                <a:cs typeface="Cambria"/>
              </a:rPr>
              <a:t>used</a:t>
            </a:r>
            <a:r>
              <a:rPr sz="2400" spc="55" dirty="0">
                <a:latin typeface="Times New Roman"/>
                <a:cs typeface="Times New Roman"/>
              </a:rPr>
              <a:t> </a:t>
            </a:r>
            <a:r>
              <a:rPr sz="2400" dirty="0">
                <a:latin typeface="Cambria"/>
                <a:cs typeface="Cambria"/>
              </a:rPr>
              <a:t>to</a:t>
            </a:r>
            <a:r>
              <a:rPr sz="2400" spc="75" dirty="0">
                <a:latin typeface="Times New Roman"/>
                <a:cs typeface="Times New Roman"/>
              </a:rPr>
              <a:t> </a:t>
            </a:r>
            <a:r>
              <a:rPr sz="2400" spc="110" dirty="0">
                <a:latin typeface="Cambria"/>
                <a:cs typeface="Cambria"/>
              </a:rPr>
              <a:t>make</a:t>
            </a:r>
            <a:r>
              <a:rPr sz="2400" spc="80" dirty="0">
                <a:latin typeface="Times New Roman"/>
                <a:cs typeface="Times New Roman"/>
              </a:rPr>
              <a:t> </a:t>
            </a:r>
            <a:r>
              <a:rPr sz="2400" spc="85" dirty="0">
                <a:latin typeface="Cambria"/>
                <a:cs typeface="Cambria"/>
              </a:rPr>
              <a:t>the</a:t>
            </a:r>
            <a:r>
              <a:rPr sz="2400" spc="75" dirty="0">
                <a:latin typeface="Times New Roman"/>
                <a:cs typeface="Times New Roman"/>
              </a:rPr>
              <a:t> </a:t>
            </a:r>
            <a:r>
              <a:rPr sz="2400" dirty="0">
                <a:latin typeface="Cambria"/>
                <a:cs typeface="Cambria"/>
              </a:rPr>
              <a:t>code</a:t>
            </a:r>
            <a:r>
              <a:rPr sz="2400" spc="75" dirty="0">
                <a:latin typeface="Times New Roman"/>
                <a:cs typeface="Times New Roman"/>
              </a:rPr>
              <a:t> </a:t>
            </a:r>
            <a:r>
              <a:rPr sz="2400" spc="-20" dirty="0">
                <a:latin typeface="Cambria"/>
                <a:cs typeface="Cambria"/>
              </a:rPr>
              <a:t>more</a:t>
            </a:r>
            <a:r>
              <a:rPr sz="2400" spc="-20" dirty="0">
                <a:latin typeface="Times New Roman"/>
                <a:cs typeface="Times New Roman"/>
              </a:rPr>
              <a:t> 	</a:t>
            </a:r>
            <a:r>
              <a:rPr sz="2400" spc="65" dirty="0">
                <a:latin typeface="Cambria"/>
                <a:cs typeface="Cambria"/>
              </a:rPr>
              <a:t>readable.</a:t>
            </a:r>
            <a:endParaRPr sz="2400">
              <a:latin typeface="Cambria"/>
              <a:cs typeface="Cambria"/>
            </a:endParaRPr>
          </a:p>
          <a:p>
            <a:pPr marL="285750" marR="5080" indent="-273685">
              <a:lnSpc>
                <a:spcPct val="100000"/>
              </a:lnSpc>
              <a:spcBef>
                <a:spcPts val="600"/>
              </a:spcBef>
              <a:buClr>
                <a:srgbClr val="FE8537"/>
              </a:buClr>
              <a:buSzPct val="68750"/>
              <a:buFont typeface="Wingdings"/>
              <a:buChar char=""/>
              <a:tabLst>
                <a:tab pos="287020" algn="l"/>
              </a:tabLst>
            </a:pPr>
            <a:r>
              <a:rPr sz="2400" spc="105" dirty="0">
                <a:latin typeface="Cambria"/>
                <a:cs typeface="Cambria"/>
              </a:rPr>
              <a:t>Comments</a:t>
            </a:r>
            <a:r>
              <a:rPr sz="2400" spc="90" dirty="0">
                <a:latin typeface="Times New Roman"/>
                <a:cs typeface="Times New Roman"/>
              </a:rPr>
              <a:t> </a:t>
            </a:r>
            <a:r>
              <a:rPr sz="2400" spc="95" dirty="0">
                <a:latin typeface="Cambria"/>
                <a:cs typeface="Cambria"/>
              </a:rPr>
              <a:t>can</a:t>
            </a:r>
            <a:r>
              <a:rPr sz="2400" spc="85" dirty="0">
                <a:latin typeface="Times New Roman"/>
                <a:cs typeface="Times New Roman"/>
              </a:rPr>
              <a:t> </a:t>
            </a:r>
            <a:r>
              <a:rPr sz="2400" dirty="0">
                <a:latin typeface="Cambria"/>
                <a:cs typeface="Cambria"/>
              </a:rPr>
              <a:t>be</a:t>
            </a:r>
            <a:r>
              <a:rPr sz="2400" spc="90" dirty="0">
                <a:latin typeface="Times New Roman"/>
                <a:cs typeface="Times New Roman"/>
              </a:rPr>
              <a:t> </a:t>
            </a:r>
            <a:r>
              <a:rPr sz="2400" spc="55" dirty="0">
                <a:latin typeface="Cambria"/>
                <a:cs typeface="Cambria"/>
              </a:rPr>
              <a:t>used</a:t>
            </a:r>
            <a:r>
              <a:rPr sz="2400" spc="65" dirty="0">
                <a:latin typeface="Times New Roman"/>
                <a:cs typeface="Times New Roman"/>
              </a:rPr>
              <a:t> </a:t>
            </a:r>
            <a:r>
              <a:rPr sz="2400" dirty="0">
                <a:latin typeface="Cambria"/>
                <a:cs typeface="Cambria"/>
              </a:rPr>
              <a:t>to</a:t>
            </a:r>
            <a:r>
              <a:rPr sz="2400" spc="85" dirty="0">
                <a:latin typeface="Times New Roman"/>
                <a:cs typeface="Times New Roman"/>
              </a:rPr>
              <a:t> </a:t>
            </a:r>
            <a:r>
              <a:rPr sz="2400" spc="60" dirty="0">
                <a:latin typeface="Cambria"/>
                <a:cs typeface="Cambria"/>
              </a:rPr>
              <a:t>prevent</a:t>
            </a:r>
            <a:r>
              <a:rPr sz="2400" spc="75" dirty="0">
                <a:latin typeface="Times New Roman"/>
                <a:cs typeface="Times New Roman"/>
              </a:rPr>
              <a:t> </a:t>
            </a:r>
            <a:r>
              <a:rPr sz="2400" spc="55" dirty="0">
                <a:latin typeface="Cambria"/>
                <a:cs typeface="Cambria"/>
              </a:rPr>
              <a:t>execution</a:t>
            </a:r>
            <a:r>
              <a:rPr sz="2400" spc="60" dirty="0">
                <a:latin typeface="Times New Roman"/>
                <a:cs typeface="Times New Roman"/>
              </a:rPr>
              <a:t> </a:t>
            </a:r>
            <a:r>
              <a:rPr sz="2400" spc="50" dirty="0">
                <a:latin typeface="Cambria"/>
                <a:cs typeface="Cambria"/>
              </a:rPr>
              <a:t>when</a:t>
            </a:r>
            <a:r>
              <a:rPr sz="2400" spc="50" dirty="0">
                <a:latin typeface="Times New Roman"/>
                <a:cs typeface="Times New Roman"/>
              </a:rPr>
              <a:t> 	</a:t>
            </a:r>
            <a:r>
              <a:rPr sz="2400" spc="90" dirty="0">
                <a:latin typeface="Cambria"/>
                <a:cs typeface="Cambria"/>
              </a:rPr>
              <a:t>testing</a:t>
            </a:r>
            <a:r>
              <a:rPr sz="2400" spc="60" dirty="0">
                <a:latin typeface="Times New Roman"/>
                <a:cs typeface="Times New Roman"/>
              </a:rPr>
              <a:t> </a:t>
            </a:r>
            <a:r>
              <a:rPr sz="2400" spc="-10" dirty="0">
                <a:latin typeface="Cambria"/>
                <a:cs typeface="Cambria"/>
              </a:rPr>
              <a:t>code.</a:t>
            </a:r>
            <a:endParaRPr sz="2400">
              <a:latin typeface="Cambria"/>
              <a:cs typeface="Cambria"/>
            </a:endParaRPr>
          </a:p>
          <a:p>
            <a:pPr marL="286385" indent="-273685">
              <a:lnSpc>
                <a:spcPct val="100000"/>
              </a:lnSpc>
              <a:spcBef>
                <a:spcPts val="590"/>
              </a:spcBef>
              <a:buClr>
                <a:srgbClr val="FE8537"/>
              </a:buClr>
              <a:buSzPct val="68750"/>
              <a:buFont typeface="Wingdings"/>
              <a:buChar char=""/>
              <a:tabLst>
                <a:tab pos="286385" algn="l"/>
              </a:tabLst>
            </a:pPr>
            <a:r>
              <a:rPr sz="2400" b="1" spc="135" dirty="0">
                <a:solidFill>
                  <a:srgbClr val="600A38"/>
                </a:solidFill>
                <a:latin typeface="Cambria"/>
                <a:cs typeface="Cambria"/>
              </a:rPr>
              <a:t>Types</a:t>
            </a:r>
            <a:r>
              <a:rPr sz="2400" spc="100" dirty="0">
                <a:solidFill>
                  <a:srgbClr val="600A38"/>
                </a:solidFill>
                <a:latin typeface="Times New Roman"/>
                <a:cs typeface="Times New Roman"/>
              </a:rPr>
              <a:t> </a:t>
            </a:r>
            <a:r>
              <a:rPr sz="2400" b="1" spc="114" dirty="0">
                <a:solidFill>
                  <a:srgbClr val="600A38"/>
                </a:solidFill>
                <a:latin typeface="Cambria"/>
                <a:cs typeface="Cambria"/>
              </a:rPr>
              <a:t>of</a:t>
            </a:r>
            <a:r>
              <a:rPr sz="2400" spc="95" dirty="0">
                <a:solidFill>
                  <a:srgbClr val="600A38"/>
                </a:solidFill>
                <a:latin typeface="Times New Roman"/>
                <a:cs typeface="Times New Roman"/>
              </a:rPr>
              <a:t> </a:t>
            </a:r>
            <a:r>
              <a:rPr sz="2400" b="1" spc="175" dirty="0">
                <a:solidFill>
                  <a:srgbClr val="600A38"/>
                </a:solidFill>
                <a:latin typeface="Cambria"/>
                <a:cs typeface="Cambria"/>
              </a:rPr>
              <a:t>Comments</a:t>
            </a:r>
            <a:r>
              <a:rPr sz="2400" spc="80" dirty="0">
                <a:solidFill>
                  <a:srgbClr val="600A38"/>
                </a:solidFill>
                <a:latin typeface="Times New Roman"/>
                <a:cs typeface="Times New Roman"/>
              </a:rPr>
              <a:t> </a:t>
            </a:r>
            <a:r>
              <a:rPr sz="2400" b="1" spc="160" dirty="0">
                <a:solidFill>
                  <a:srgbClr val="600A38"/>
                </a:solidFill>
                <a:latin typeface="Cambria"/>
                <a:cs typeface="Cambria"/>
              </a:rPr>
              <a:t>in</a:t>
            </a:r>
            <a:r>
              <a:rPr sz="2400" spc="100" dirty="0">
                <a:solidFill>
                  <a:srgbClr val="600A38"/>
                </a:solidFill>
                <a:latin typeface="Times New Roman"/>
                <a:cs typeface="Times New Roman"/>
              </a:rPr>
              <a:t> </a:t>
            </a:r>
            <a:r>
              <a:rPr sz="2400" b="1" spc="180" dirty="0">
                <a:solidFill>
                  <a:srgbClr val="600A38"/>
                </a:solidFill>
                <a:latin typeface="Cambria"/>
                <a:cs typeface="Cambria"/>
              </a:rPr>
              <a:t>Python</a:t>
            </a:r>
            <a:endParaRPr sz="2400">
              <a:latin typeface="Cambria"/>
              <a:cs typeface="Cambria"/>
            </a:endParaRPr>
          </a:p>
          <a:p>
            <a:pPr marL="287020" indent="-274320">
              <a:lnSpc>
                <a:spcPct val="100000"/>
              </a:lnSpc>
              <a:spcBef>
                <a:spcPts val="615"/>
              </a:spcBef>
              <a:buClr>
                <a:srgbClr val="FE8537"/>
              </a:buClr>
              <a:buSzPct val="68750"/>
              <a:buFont typeface="Wingdings"/>
              <a:buChar char=""/>
              <a:tabLst>
                <a:tab pos="287020" algn="l"/>
              </a:tabLst>
            </a:pPr>
            <a:r>
              <a:rPr sz="2400" spc="100" dirty="0">
                <a:solidFill>
                  <a:srgbClr val="600A4A"/>
                </a:solidFill>
                <a:latin typeface="Cambria"/>
                <a:cs typeface="Cambria"/>
              </a:rPr>
              <a:t>Single-</a:t>
            </a:r>
            <a:r>
              <a:rPr sz="2400" spc="130" dirty="0">
                <a:solidFill>
                  <a:srgbClr val="600A4A"/>
                </a:solidFill>
                <a:latin typeface="Cambria"/>
                <a:cs typeface="Cambria"/>
              </a:rPr>
              <a:t>Line</a:t>
            </a:r>
            <a:r>
              <a:rPr sz="2400" spc="80" dirty="0">
                <a:solidFill>
                  <a:srgbClr val="600A4A"/>
                </a:solidFill>
                <a:latin typeface="Times New Roman"/>
                <a:cs typeface="Times New Roman"/>
              </a:rPr>
              <a:t> </a:t>
            </a:r>
            <a:r>
              <a:rPr sz="2400" spc="95" dirty="0">
                <a:solidFill>
                  <a:srgbClr val="600A4A"/>
                </a:solidFill>
                <a:latin typeface="Cambria"/>
                <a:cs typeface="Cambria"/>
              </a:rPr>
              <a:t>Comments</a:t>
            </a:r>
            <a:endParaRPr sz="2400">
              <a:latin typeface="Cambria"/>
              <a:cs typeface="Cambria"/>
            </a:endParaRPr>
          </a:p>
          <a:p>
            <a:pPr marL="287020" indent="-274320">
              <a:lnSpc>
                <a:spcPct val="100000"/>
              </a:lnSpc>
              <a:spcBef>
                <a:spcPts val="600"/>
              </a:spcBef>
              <a:buClr>
                <a:srgbClr val="FE8537"/>
              </a:buClr>
              <a:buSzPct val="68750"/>
              <a:buFont typeface="Wingdings"/>
              <a:buChar char=""/>
              <a:tabLst>
                <a:tab pos="287020" algn="l"/>
              </a:tabLst>
            </a:pPr>
            <a:r>
              <a:rPr sz="2400" spc="114" dirty="0">
                <a:solidFill>
                  <a:srgbClr val="600A4A"/>
                </a:solidFill>
                <a:latin typeface="Cambria"/>
                <a:cs typeface="Cambria"/>
              </a:rPr>
              <a:t>Multi-</a:t>
            </a:r>
            <a:r>
              <a:rPr sz="2400" spc="130" dirty="0">
                <a:solidFill>
                  <a:srgbClr val="600A4A"/>
                </a:solidFill>
                <a:latin typeface="Cambria"/>
                <a:cs typeface="Cambria"/>
              </a:rPr>
              <a:t>Line</a:t>
            </a:r>
            <a:r>
              <a:rPr sz="2400" spc="100" dirty="0">
                <a:solidFill>
                  <a:srgbClr val="600A4A"/>
                </a:solidFill>
                <a:latin typeface="Times New Roman"/>
                <a:cs typeface="Times New Roman"/>
              </a:rPr>
              <a:t> </a:t>
            </a:r>
            <a:r>
              <a:rPr sz="2400" spc="95" dirty="0">
                <a:solidFill>
                  <a:srgbClr val="600A4A"/>
                </a:solidFill>
                <a:latin typeface="Cambria"/>
                <a:cs typeface="Cambria"/>
              </a:rPr>
              <a:t>Comments</a:t>
            </a:r>
            <a:endParaRPr sz="2400">
              <a:latin typeface="Cambria"/>
              <a:cs typeface="Cambria"/>
            </a:endParaRPr>
          </a:p>
        </p:txBody>
      </p:sp>
      <p:sp>
        <p:nvSpPr>
          <p:cNvPr id="10" name="object 10"/>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11092934" y="1819145"/>
            <a:ext cx="184666" cy="2600455"/>
          </a:xfrm>
          <a:prstGeom prst="rect">
            <a:avLst/>
          </a:prstGeom>
        </p:spPr>
        <p:txBody>
          <a:bodyPr vert="vert" wrap="square" lIns="0" tIns="10160" rIns="0" bIns="0" rtlCol="0">
            <a:spAutoFit/>
          </a:bodyPr>
          <a:lstStyle/>
          <a:p>
            <a:pPr marL="12700">
              <a:lnSpc>
                <a:spcPct val="100000"/>
              </a:lnSpc>
              <a:spcBef>
                <a:spcPts val="80"/>
              </a:spcBef>
            </a:pPr>
            <a:r>
              <a:rPr lang="en-US" sz="1200" spc="175" dirty="0" smtClean="0">
                <a:solidFill>
                  <a:srgbClr val="565F6C"/>
                </a:solidFill>
                <a:latin typeface="Cambria"/>
                <a:cs typeface="Cambria"/>
              </a:rPr>
              <a:t>GCET</a:t>
            </a:r>
            <a:endParaRPr sz="1200" dirty="0">
              <a:latin typeface="Cambria"/>
              <a:cs typeface="Cambria"/>
            </a:endParaRPr>
          </a:p>
        </p:txBody>
      </p:sp>
      <p:grpSp>
        <p:nvGrpSpPr>
          <p:cNvPr id="9" name="object 9"/>
          <p:cNvGrpSpPr/>
          <p:nvPr/>
        </p:nvGrpSpPr>
        <p:grpSpPr>
          <a:xfrm>
            <a:off x="1739900" y="2940050"/>
            <a:ext cx="4978400" cy="635000"/>
            <a:chOff x="1739900" y="2940050"/>
            <a:chExt cx="4978400" cy="635000"/>
          </a:xfrm>
        </p:grpSpPr>
        <p:sp>
          <p:nvSpPr>
            <p:cNvPr id="10" name="object 10"/>
            <p:cNvSpPr/>
            <p:nvPr/>
          </p:nvSpPr>
          <p:spPr>
            <a:xfrm>
              <a:off x="1752599" y="2952749"/>
              <a:ext cx="4953000" cy="609600"/>
            </a:xfrm>
            <a:custGeom>
              <a:avLst/>
              <a:gdLst/>
              <a:ahLst/>
              <a:cxnLst/>
              <a:rect l="l" t="t" r="r" b="b"/>
              <a:pathLst>
                <a:path w="4953000" h="609600">
                  <a:moveTo>
                    <a:pt x="4851410" y="0"/>
                  </a:moveTo>
                  <a:lnTo>
                    <a:pt x="101595" y="0"/>
                  </a:lnTo>
                  <a:lnTo>
                    <a:pt x="62043" y="7981"/>
                  </a:lnTo>
                  <a:lnTo>
                    <a:pt x="29750" y="29750"/>
                  </a:lnTo>
                  <a:lnTo>
                    <a:pt x="7981" y="62043"/>
                  </a:lnTo>
                  <a:lnTo>
                    <a:pt x="0" y="101595"/>
                  </a:lnTo>
                  <a:lnTo>
                    <a:pt x="0" y="508004"/>
                  </a:lnTo>
                  <a:lnTo>
                    <a:pt x="7981" y="547556"/>
                  </a:lnTo>
                  <a:lnTo>
                    <a:pt x="29750" y="579849"/>
                  </a:lnTo>
                  <a:lnTo>
                    <a:pt x="62043" y="601618"/>
                  </a:lnTo>
                  <a:lnTo>
                    <a:pt x="101595" y="609599"/>
                  </a:lnTo>
                  <a:lnTo>
                    <a:pt x="4851410" y="609599"/>
                  </a:lnTo>
                  <a:lnTo>
                    <a:pt x="4890956" y="601618"/>
                  </a:lnTo>
                  <a:lnTo>
                    <a:pt x="4923247" y="579849"/>
                  </a:lnTo>
                  <a:lnTo>
                    <a:pt x="4945017" y="547556"/>
                  </a:lnTo>
                  <a:lnTo>
                    <a:pt x="4952999" y="508004"/>
                  </a:lnTo>
                  <a:lnTo>
                    <a:pt x="4952999" y="101595"/>
                  </a:lnTo>
                  <a:lnTo>
                    <a:pt x="4945017" y="62043"/>
                  </a:lnTo>
                  <a:lnTo>
                    <a:pt x="4923247" y="29750"/>
                  </a:lnTo>
                  <a:lnTo>
                    <a:pt x="4890956" y="7981"/>
                  </a:lnTo>
                  <a:lnTo>
                    <a:pt x="4851410" y="0"/>
                  </a:lnTo>
                  <a:close/>
                </a:path>
              </a:pathLst>
            </a:custGeom>
            <a:solidFill>
              <a:srgbClr val="FE8537"/>
            </a:solidFill>
          </p:spPr>
          <p:txBody>
            <a:bodyPr wrap="square" lIns="0" tIns="0" rIns="0" bIns="0" rtlCol="0"/>
            <a:lstStyle/>
            <a:p>
              <a:endParaRPr/>
            </a:p>
          </p:txBody>
        </p:sp>
        <p:sp>
          <p:nvSpPr>
            <p:cNvPr id="11" name="object 11"/>
            <p:cNvSpPr/>
            <p:nvPr/>
          </p:nvSpPr>
          <p:spPr>
            <a:xfrm>
              <a:off x="1752599" y="2952749"/>
              <a:ext cx="4953000" cy="609600"/>
            </a:xfrm>
            <a:custGeom>
              <a:avLst/>
              <a:gdLst/>
              <a:ahLst/>
              <a:cxnLst/>
              <a:rect l="l" t="t" r="r" b="b"/>
              <a:pathLst>
                <a:path w="4953000" h="609600">
                  <a:moveTo>
                    <a:pt x="0" y="101595"/>
                  </a:moveTo>
                  <a:lnTo>
                    <a:pt x="7981" y="62043"/>
                  </a:lnTo>
                  <a:lnTo>
                    <a:pt x="29750" y="29750"/>
                  </a:lnTo>
                  <a:lnTo>
                    <a:pt x="62043" y="7981"/>
                  </a:lnTo>
                  <a:lnTo>
                    <a:pt x="101595" y="0"/>
                  </a:lnTo>
                  <a:lnTo>
                    <a:pt x="4851410" y="0"/>
                  </a:lnTo>
                  <a:lnTo>
                    <a:pt x="4890956" y="7981"/>
                  </a:lnTo>
                  <a:lnTo>
                    <a:pt x="4923247" y="29750"/>
                  </a:lnTo>
                  <a:lnTo>
                    <a:pt x="4945017" y="62043"/>
                  </a:lnTo>
                  <a:lnTo>
                    <a:pt x="4952999" y="101595"/>
                  </a:lnTo>
                  <a:lnTo>
                    <a:pt x="4952999" y="508004"/>
                  </a:lnTo>
                  <a:lnTo>
                    <a:pt x="4945017" y="547556"/>
                  </a:lnTo>
                  <a:lnTo>
                    <a:pt x="4923247" y="579849"/>
                  </a:lnTo>
                  <a:lnTo>
                    <a:pt x="4890956" y="601618"/>
                  </a:lnTo>
                  <a:lnTo>
                    <a:pt x="4851410" y="609599"/>
                  </a:lnTo>
                  <a:lnTo>
                    <a:pt x="101595" y="609599"/>
                  </a:lnTo>
                  <a:lnTo>
                    <a:pt x="62043" y="601618"/>
                  </a:lnTo>
                  <a:lnTo>
                    <a:pt x="29750" y="579849"/>
                  </a:lnTo>
                  <a:lnTo>
                    <a:pt x="7981" y="547556"/>
                  </a:lnTo>
                  <a:lnTo>
                    <a:pt x="0" y="508004"/>
                  </a:lnTo>
                  <a:lnTo>
                    <a:pt x="0" y="101595"/>
                  </a:lnTo>
                  <a:close/>
                </a:path>
              </a:pathLst>
            </a:custGeom>
            <a:ln w="25399">
              <a:solidFill>
                <a:srgbClr val="BA6025"/>
              </a:solidFill>
            </a:ln>
          </p:spPr>
          <p:txBody>
            <a:bodyPr wrap="square" lIns="0" tIns="0" rIns="0" bIns="0" rtlCol="0"/>
            <a:lstStyle/>
            <a:p>
              <a:endParaRPr/>
            </a:p>
          </p:txBody>
        </p:sp>
      </p:grpSp>
      <p:sp>
        <p:nvSpPr>
          <p:cNvPr id="12" name="object 12"/>
          <p:cNvSpPr txBox="1"/>
          <p:nvPr/>
        </p:nvSpPr>
        <p:spPr>
          <a:xfrm>
            <a:off x="457200" y="762000"/>
            <a:ext cx="10274864" cy="4035334"/>
          </a:xfrm>
          <a:prstGeom prst="rect">
            <a:avLst/>
          </a:prstGeom>
        </p:spPr>
        <p:txBody>
          <a:bodyPr vert="horz" wrap="square" lIns="0" tIns="55244" rIns="0" bIns="0" rtlCol="0">
            <a:spAutoFit/>
          </a:bodyPr>
          <a:lstStyle/>
          <a:p>
            <a:pPr marL="286385" indent="-273685">
              <a:lnSpc>
                <a:spcPct val="100000"/>
              </a:lnSpc>
              <a:spcBef>
                <a:spcPts val="434"/>
              </a:spcBef>
              <a:buClr>
                <a:srgbClr val="FE8537"/>
              </a:buClr>
              <a:buSzPct val="68181"/>
              <a:buFont typeface="Wingdings"/>
              <a:buChar char=""/>
              <a:tabLst>
                <a:tab pos="286385" algn="l"/>
              </a:tabLst>
            </a:pPr>
            <a:r>
              <a:rPr sz="2200" spc="105" dirty="0">
                <a:latin typeface="Cambria"/>
                <a:cs typeface="Cambria"/>
              </a:rPr>
              <a:t>Example</a:t>
            </a:r>
            <a:endParaRPr sz="2200" dirty="0">
              <a:latin typeface="Cambria"/>
              <a:cs typeface="Cambria"/>
            </a:endParaRPr>
          </a:p>
          <a:p>
            <a:pPr marL="286385" indent="-273685">
              <a:lnSpc>
                <a:spcPct val="100000"/>
              </a:lnSpc>
              <a:spcBef>
                <a:spcPts val="335"/>
              </a:spcBef>
              <a:buClr>
                <a:srgbClr val="FE8537"/>
              </a:buClr>
              <a:buSzPct val="68181"/>
              <a:buFont typeface="Wingdings"/>
              <a:buChar char=""/>
              <a:tabLst>
                <a:tab pos="286385" algn="l"/>
              </a:tabLst>
            </a:pPr>
            <a:r>
              <a:rPr sz="2200" spc="60" dirty="0">
                <a:solidFill>
                  <a:srgbClr val="0000CD"/>
                </a:solidFill>
                <a:latin typeface="Cambria"/>
                <a:cs typeface="Cambria"/>
              </a:rPr>
              <a:t>print</a:t>
            </a:r>
            <a:r>
              <a:rPr sz="2200" spc="60" dirty="0">
                <a:latin typeface="Cambria"/>
                <a:cs typeface="Cambria"/>
              </a:rPr>
              <a:t>(</a:t>
            </a:r>
            <a:r>
              <a:rPr sz="2200" spc="60" dirty="0">
                <a:solidFill>
                  <a:srgbClr val="A42A2A"/>
                </a:solidFill>
                <a:latin typeface="Cambria"/>
                <a:cs typeface="Cambria"/>
              </a:rPr>
              <a:t>"Hello,</a:t>
            </a:r>
            <a:r>
              <a:rPr sz="2200" spc="110" dirty="0">
                <a:solidFill>
                  <a:srgbClr val="A42A2A"/>
                </a:solidFill>
                <a:latin typeface="Times New Roman"/>
                <a:cs typeface="Times New Roman"/>
              </a:rPr>
              <a:t> </a:t>
            </a:r>
            <a:r>
              <a:rPr sz="2200" spc="-10" dirty="0">
                <a:solidFill>
                  <a:srgbClr val="A42A2A"/>
                </a:solidFill>
                <a:latin typeface="Cambria"/>
                <a:cs typeface="Cambria"/>
              </a:rPr>
              <a:t>World!"</a:t>
            </a:r>
            <a:r>
              <a:rPr sz="2200" spc="-10" dirty="0">
                <a:latin typeface="Cambria"/>
                <a:cs typeface="Cambria"/>
              </a:rPr>
              <a:t>)</a:t>
            </a:r>
            <a:endParaRPr sz="2200" dirty="0">
              <a:latin typeface="Cambria"/>
              <a:cs typeface="Cambria"/>
            </a:endParaRPr>
          </a:p>
          <a:p>
            <a:pPr marL="286385" indent="-273685">
              <a:lnSpc>
                <a:spcPct val="100000"/>
              </a:lnSpc>
              <a:spcBef>
                <a:spcPts val="335"/>
              </a:spcBef>
              <a:buClr>
                <a:srgbClr val="FE8537"/>
              </a:buClr>
              <a:buSzPct val="68181"/>
              <a:buFont typeface="Wingdings"/>
              <a:buChar char=""/>
              <a:tabLst>
                <a:tab pos="286385" algn="l"/>
              </a:tabLst>
            </a:pPr>
            <a:r>
              <a:rPr sz="2200" b="1" spc="175" dirty="0">
                <a:solidFill>
                  <a:srgbClr val="C00000"/>
                </a:solidFill>
                <a:latin typeface="Cambria"/>
                <a:cs typeface="Cambria"/>
              </a:rPr>
              <a:t>Python</a:t>
            </a:r>
            <a:r>
              <a:rPr sz="2200" spc="130" dirty="0">
                <a:solidFill>
                  <a:srgbClr val="C00000"/>
                </a:solidFill>
                <a:latin typeface="Times New Roman"/>
                <a:cs typeface="Times New Roman"/>
              </a:rPr>
              <a:t> </a:t>
            </a:r>
            <a:r>
              <a:rPr sz="2200" b="1" spc="114" dirty="0">
                <a:solidFill>
                  <a:srgbClr val="C00000"/>
                </a:solidFill>
                <a:latin typeface="Cambria"/>
                <a:cs typeface="Cambria"/>
              </a:rPr>
              <a:t>Install</a:t>
            </a:r>
            <a:endParaRPr sz="2200" dirty="0">
              <a:latin typeface="Cambria"/>
              <a:cs typeface="Cambria"/>
            </a:endParaRPr>
          </a:p>
          <a:p>
            <a:pPr marL="286385" indent="-273685">
              <a:lnSpc>
                <a:spcPct val="100000"/>
              </a:lnSpc>
              <a:spcBef>
                <a:spcPts val="340"/>
              </a:spcBef>
              <a:buClr>
                <a:srgbClr val="FE8537"/>
              </a:buClr>
              <a:buSzPct val="68181"/>
              <a:buFont typeface="Wingdings"/>
              <a:buChar char=""/>
              <a:tabLst>
                <a:tab pos="286385" algn="l"/>
              </a:tabLst>
            </a:pPr>
            <a:r>
              <a:rPr sz="2200" spc="150" dirty="0">
                <a:latin typeface="Cambria"/>
                <a:cs typeface="Cambria"/>
              </a:rPr>
              <a:t>Many</a:t>
            </a:r>
            <a:r>
              <a:rPr sz="2200" spc="70" dirty="0">
                <a:latin typeface="Times New Roman"/>
                <a:cs typeface="Times New Roman"/>
              </a:rPr>
              <a:t> </a:t>
            </a:r>
            <a:r>
              <a:rPr sz="2200" spc="204" dirty="0" smtClean="0">
                <a:latin typeface="Cambria"/>
                <a:cs typeface="Cambria"/>
              </a:rPr>
              <a:t>P</a:t>
            </a:r>
            <a:r>
              <a:rPr lang="en-US" sz="2200" spc="204" dirty="0" smtClean="0">
                <a:latin typeface="Cambria"/>
                <a:cs typeface="Cambria"/>
              </a:rPr>
              <a:t>CS</a:t>
            </a:r>
            <a:r>
              <a:rPr sz="2200" spc="70" dirty="0" smtClean="0">
                <a:latin typeface="Times New Roman"/>
                <a:cs typeface="Times New Roman"/>
              </a:rPr>
              <a:t> </a:t>
            </a:r>
            <a:r>
              <a:rPr sz="2200" spc="90" dirty="0">
                <a:latin typeface="Cambria"/>
                <a:cs typeface="Cambria"/>
              </a:rPr>
              <a:t>and</a:t>
            </a:r>
            <a:r>
              <a:rPr sz="2200" spc="75" dirty="0">
                <a:latin typeface="Times New Roman"/>
                <a:cs typeface="Times New Roman"/>
              </a:rPr>
              <a:t> </a:t>
            </a:r>
            <a:r>
              <a:rPr sz="2200" spc="120" dirty="0" err="1" smtClean="0">
                <a:latin typeface="Cambria"/>
                <a:cs typeface="Cambria"/>
              </a:rPr>
              <a:t>Ma</a:t>
            </a:r>
            <a:r>
              <a:rPr lang="en-US" sz="2200" spc="120" dirty="0" err="1" smtClean="0">
                <a:latin typeface="Cambria"/>
                <a:cs typeface="Cambria"/>
              </a:rPr>
              <a:t>CS</a:t>
            </a:r>
            <a:r>
              <a:rPr lang="en-US" sz="2200" spc="120" dirty="0" smtClean="0">
                <a:latin typeface="Cambria"/>
                <a:cs typeface="Cambria"/>
              </a:rPr>
              <a:t> </a:t>
            </a:r>
            <a:r>
              <a:rPr sz="2200" spc="60" dirty="0" smtClean="0">
                <a:latin typeface="Cambria"/>
                <a:cs typeface="Cambria"/>
              </a:rPr>
              <a:t>will</a:t>
            </a:r>
            <a:r>
              <a:rPr sz="2200" spc="50" dirty="0" smtClean="0">
                <a:latin typeface="Times New Roman"/>
                <a:cs typeface="Times New Roman"/>
              </a:rPr>
              <a:t> </a:t>
            </a:r>
            <a:r>
              <a:rPr sz="2200" spc="85" dirty="0">
                <a:latin typeface="Cambria"/>
                <a:cs typeface="Cambria"/>
              </a:rPr>
              <a:t>have</a:t>
            </a:r>
            <a:r>
              <a:rPr sz="2200" spc="85" dirty="0">
                <a:latin typeface="Times New Roman"/>
                <a:cs typeface="Times New Roman"/>
              </a:rPr>
              <a:t> </a:t>
            </a:r>
            <a:r>
              <a:rPr sz="2200" spc="55" dirty="0">
                <a:latin typeface="Cambria"/>
                <a:cs typeface="Cambria"/>
              </a:rPr>
              <a:t>python</a:t>
            </a:r>
            <a:r>
              <a:rPr sz="2200" spc="90" dirty="0">
                <a:latin typeface="Times New Roman"/>
                <a:cs typeface="Times New Roman"/>
              </a:rPr>
              <a:t> </a:t>
            </a:r>
            <a:r>
              <a:rPr sz="2200" spc="75" dirty="0">
                <a:latin typeface="Cambria"/>
                <a:cs typeface="Cambria"/>
              </a:rPr>
              <a:t>already</a:t>
            </a:r>
            <a:r>
              <a:rPr sz="2200" spc="80" dirty="0">
                <a:latin typeface="Times New Roman"/>
                <a:cs typeface="Times New Roman"/>
              </a:rPr>
              <a:t> </a:t>
            </a:r>
            <a:r>
              <a:rPr sz="2200" spc="75" dirty="0">
                <a:latin typeface="Cambria"/>
                <a:cs typeface="Cambria"/>
              </a:rPr>
              <a:t>installed.</a:t>
            </a:r>
            <a:endParaRPr sz="2200" dirty="0">
              <a:latin typeface="Cambria"/>
              <a:cs typeface="Cambria"/>
            </a:endParaRPr>
          </a:p>
          <a:p>
            <a:pPr marL="287020" marR="5080" indent="-274320">
              <a:lnSpc>
                <a:spcPct val="90000"/>
              </a:lnSpc>
              <a:spcBef>
                <a:spcPts val="600"/>
              </a:spcBef>
              <a:buClr>
                <a:srgbClr val="FE8537"/>
              </a:buClr>
              <a:buSzPct val="68181"/>
              <a:buFont typeface="Wingdings"/>
              <a:buChar char=""/>
              <a:tabLst>
                <a:tab pos="287020" algn="l"/>
              </a:tabLst>
            </a:pPr>
            <a:r>
              <a:rPr sz="2200" dirty="0">
                <a:latin typeface="Cambria"/>
                <a:cs typeface="Cambria"/>
              </a:rPr>
              <a:t>To</a:t>
            </a:r>
            <a:r>
              <a:rPr sz="2200" spc="114" dirty="0">
                <a:latin typeface="Times New Roman"/>
                <a:cs typeface="Times New Roman"/>
              </a:rPr>
              <a:t> </a:t>
            </a:r>
            <a:r>
              <a:rPr sz="2200" spc="50" dirty="0">
                <a:latin typeface="Cambria"/>
                <a:cs typeface="Cambria"/>
              </a:rPr>
              <a:t>check</a:t>
            </a:r>
            <a:r>
              <a:rPr sz="2200" spc="120" dirty="0">
                <a:latin typeface="Times New Roman"/>
                <a:cs typeface="Times New Roman"/>
              </a:rPr>
              <a:t> </a:t>
            </a:r>
            <a:r>
              <a:rPr sz="2200" spc="70" dirty="0">
                <a:latin typeface="Cambria"/>
                <a:cs typeface="Cambria"/>
              </a:rPr>
              <a:t>if</a:t>
            </a:r>
            <a:r>
              <a:rPr sz="2200" spc="114" dirty="0">
                <a:latin typeface="Times New Roman"/>
                <a:cs typeface="Times New Roman"/>
              </a:rPr>
              <a:t> </a:t>
            </a:r>
            <a:r>
              <a:rPr sz="2200" dirty="0">
                <a:latin typeface="Cambria"/>
                <a:cs typeface="Cambria"/>
              </a:rPr>
              <a:t>you</a:t>
            </a:r>
            <a:r>
              <a:rPr sz="2200" spc="145" dirty="0">
                <a:latin typeface="Times New Roman"/>
                <a:cs typeface="Times New Roman"/>
              </a:rPr>
              <a:t> </a:t>
            </a:r>
            <a:r>
              <a:rPr sz="2200" spc="85" dirty="0">
                <a:latin typeface="Cambria"/>
                <a:cs typeface="Cambria"/>
              </a:rPr>
              <a:t>have</a:t>
            </a:r>
            <a:r>
              <a:rPr sz="2200" spc="135" dirty="0">
                <a:latin typeface="Times New Roman"/>
                <a:cs typeface="Times New Roman"/>
              </a:rPr>
              <a:t> </a:t>
            </a:r>
            <a:r>
              <a:rPr sz="2200" spc="55" dirty="0">
                <a:latin typeface="Cambria"/>
                <a:cs typeface="Cambria"/>
              </a:rPr>
              <a:t>python</a:t>
            </a:r>
            <a:r>
              <a:rPr sz="2200" spc="140" dirty="0">
                <a:latin typeface="Times New Roman"/>
                <a:cs typeface="Times New Roman"/>
              </a:rPr>
              <a:t> </a:t>
            </a:r>
            <a:r>
              <a:rPr sz="2200" spc="80" dirty="0">
                <a:latin typeface="Cambria"/>
                <a:cs typeface="Cambria"/>
              </a:rPr>
              <a:t>installed</a:t>
            </a:r>
            <a:r>
              <a:rPr sz="2200" spc="85" dirty="0">
                <a:latin typeface="Times New Roman"/>
                <a:cs typeface="Times New Roman"/>
              </a:rPr>
              <a:t> </a:t>
            </a:r>
            <a:r>
              <a:rPr sz="2200" dirty="0">
                <a:latin typeface="Cambria"/>
                <a:cs typeface="Cambria"/>
              </a:rPr>
              <a:t>on</a:t>
            </a:r>
            <a:r>
              <a:rPr sz="2200" spc="120" dirty="0">
                <a:latin typeface="Times New Roman"/>
                <a:cs typeface="Times New Roman"/>
              </a:rPr>
              <a:t> </a:t>
            </a:r>
            <a:r>
              <a:rPr sz="2200" spc="135" dirty="0">
                <a:latin typeface="Cambria"/>
                <a:cs typeface="Cambria"/>
              </a:rPr>
              <a:t>a</a:t>
            </a:r>
            <a:r>
              <a:rPr sz="2200" spc="114" dirty="0">
                <a:latin typeface="Times New Roman"/>
                <a:cs typeface="Times New Roman"/>
              </a:rPr>
              <a:t> </a:t>
            </a:r>
            <a:r>
              <a:rPr sz="2200" dirty="0">
                <a:latin typeface="Cambria"/>
                <a:cs typeface="Cambria"/>
              </a:rPr>
              <a:t>Windows</a:t>
            </a:r>
            <a:r>
              <a:rPr sz="2200" spc="114" dirty="0">
                <a:latin typeface="Times New Roman"/>
                <a:cs typeface="Times New Roman"/>
              </a:rPr>
              <a:t> </a:t>
            </a:r>
            <a:r>
              <a:rPr sz="2200" spc="235" dirty="0">
                <a:latin typeface="Cambria"/>
                <a:cs typeface="Cambria"/>
              </a:rPr>
              <a:t>PC,</a:t>
            </a:r>
            <a:r>
              <a:rPr sz="2200" spc="125" dirty="0">
                <a:latin typeface="Times New Roman"/>
                <a:cs typeface="Times New Roman"/>
              </a:rPr>
              <a:t> </a:t>
            </a:r>
            <a:r>
              <a:rPr sz="2200" spc="60" dirty="0">
                <a:latin typeface="Cambria"/>
                <a:cs typeface="Cambria"/>
              </a:rPr>
              <a:t>search</a:t>
            </a:r>
            <a:r>
              <a:rPr sz="2200" spc="60" dirty="0">
                <a:latin typeface="Times New Roman"/>
                <a:cs typeface="Times New Roman"/>
              </a:rPr>
              <a:t> </a:t>
            </a:r>
            <a:r>
              <a:rPr sz="2200" spc="90" dirty="0">
                <a:latin typeface="Cambria"/>
                <a:cs typeface="Cambria"/>
              </a:rPr>
              <a:t>in</a:t>
            </a:r>
            <a:r>
              <a:rPr sz="2200" spc="110" dirty="0">
                <a:latin typeface="Times New Roman"/>
                <a:cs typeface="Times New Roman"/>
              </a:rPr>
              <a:t> </a:t>
            </a:r>
            <a:r>
              <a:rPr sz="2200" spc="80" dirty="0">
                <a:latin typeface="Cambria"/>
                <a:cs typeface="Cambria"/>
              </a:rPr>
              <a:t>the</a:t>
            </a:r>
            <a:r>
              <a:rPr sz="2200" spc="105" dirty="0">
                <a:latin typeface="Times New Roman"/>
                <a:cs typeface="Times New Roman"/>
              </a:rPr>
              <a:t> </a:t>
            </a:r>
            <a:r>
              <a:rPr sz="2200" spc="80" dirty="0">
                <a:latin typeface="Cambria"/>
                <a:cs typeface="Cambria"/>
              </a:rPr>
              <a:t>start</a:t>
            </a:r>
            <a:r>
              <a:rPr sz="2200" spc="90" dirty="0">
                <a:latin typeface="Times New Roman"/>
                <a:cs typeface="Times New Roman"/>
              </a:rPr>
              <a:t> </a:t>
            </a:r>
            <a:r>
              <a:rPr sz="2200" spc="70" dirty="0">
                <a:latin typeface="Cambria"/>
                <a:cs typeface="Cambria"/>
              </a:rPr>
              <a:t>bar</a:t>
            </a:r>
            <a:r>
              <a:rPr sz="2200" spc="120" dirty="0">
                <a:latin typeface="Times New Roman"/>
                <a:cs typeface="Times New Roman"/>
              </a:rPr>
              <a:t> </a:t>
            </a:r>
            <a:r>
              <a:rPr sz="2200" dirty="0">
                <a:latin typeface="Cambria"/>
                <a:cs typeface="Cambria"/>
              </a:rPr>
              <a:t>for</a:t>
            </a:r>
            <a:r>
              <a:rPr sz="2200" spc="105" dirty="0">
                <a:latin typeface="Times New Roman"/>
                <a:cs typeface="Times New Roman"/>
              </a:rPr>
              <a:t> </a:t>
            </a:r>
            <a:r>
              <a:rPr sz="2200" spc="85" dirty="0">
                <a:latin typeface="Cambria"/>
                <a:cs typeface="Cambria"/>
              </a:rPr>
              <a:t>Python</a:t>
            </a:r>
            <a:r>
              <a:rPr sz="2200" spc="135" dirty="0">
                <a:latin typeface="Times New Roman"/>
                <a:cs typeface="Times New Roman"/>
              </a:rPr>
              <a:t> </a:t>
            </a:r>
            <a:r>
              <a:rPr sz="2200" dirty="0">
                <a:latin typeface="Cambria"/>
                <a:cs typeface="Cambria"/>
              </a:rPr>
              <a:t>or</a:t>
            </a:r>
            <a:r>
              <a:rPr sz="2200" spc="105" dirty="0">
                <a:latin typeface="Times New Roman"/>
                <a:cs typeface="Times New Roman"/>
              </a:rPr>
              <a:t> </a:t>
            </a:r>
            <a:r>
              <a:rPr sz="2200" spc="100" dirty="0">
                <a:latin typeface="Cambria"/>
                <a:cs typeface="Cambria"/>
              </a:rPr>
              <a:t>run</a:t>
            </a:r>
            <a:r>
              <a:rPr sz="2200" spc="120" dirty="0">
                <a:latin typeface="Times New Roman"/>
                <a:cs typeface="Times New Roman"/>
              </a:rPr>
              <a:t> </a:t>
            </a:r>
            <a:r>
              <a:rPr sz="2200" spc="80" dirty="0">
                <a:latin typeface="Cambria"/>
                <a:cs typeface="Cambria"/>
              </a:rPr>
              <a:t>the</a:t>
            </a:r>
            <a:r>
              <a:rPr sz="2200" spc="110" dirty="0">
                <a:latin typeface="Times New Roman"/>
                <a:cs typeface="Times New Roman"/>
              </a:rPr>
              <a:t> </a:t>
            </a:r>
            <a:r>
              <a:rPr sz="2200" dirty="0">
                <a:latin typeface="Cambria"/>
                <a:cs typeface="Cambria"/>
              </a:rPr>
              <a:t>following</a:t>
            </a:r>
            <a:r>
              <a:rPr sz="2200" spc="105" dirty="0">
                <a:latin typeface="Times New Roman"/>
                <a:cs typeface="Times New Roman"/>
              </a:rPr>
              <a:t> </a:t>
            </a:r>
            <a:r>
              <a:rPr sz="2200" dirty="0">
                <a:latin typeface="Cambria"/>
                <a:cs typeface="Cambria"/>
              </a:rPr>
              <a:t>on</a:t>
            </a:r>
            <a:r>
              <a:rPr sz="2200" spc="110" dirty="0">
                <a:latin typeface="Times New Roman"/>
                <a:cs typeface="Times New Roman"/>
              </a:rPr>
              <a:t> </a:t>
            </a:r>
            <a:r>
              <a:rPr sz="2200" spc="55" dirty="0">
                <a:latin typeface="Cambria"/>
                <a:cs typeface="Cambria"/>
              </a:rPr>
              <a:t>the</a:t>
            </a:r>
            <a:r>
              <a:rPr sz="2200" spc="55" dirty="0">
                <a:latin typeface="Times New Roman"/>
                <a:cs typeface="Times New Roman"/>
              </a:rPr>
              <a:t> </a:t>
            </a:r>
            <a:r>
              <a:rPr sz="2200" spc="110" dirty="0">
                <a:latin typeface="Cambria"/>
                <a:cs typeface="Cambria"/>
              </a:rPr>
              <a:t>Command</a:t>
            </a:r>
            <a:r>
              <a:rPr sz="2200" spc="70" dirty="0">
                <a:latin typeface="Times New Roman"/>
                <a:cs typeface="Times New Roman"/>
              </a:rPr>
              <a:t> </a:t>
            </a:r>
            <a:r>
              <a:rPr sz="2200" spc="120" dirty="0">
                <a:latin typeface="Cambria"/>
                <a:cs typeface="Cambria"/>
              </a:rPr>
              <a:t>Line</a:t>
            </a:r>
            <a:r>
              <a:rPr sz="2200" spc="75" dirty="0">
                <a:latin typeface="Times New Roman"/>
                <a:cs typeface="Times New Roman"/>
              </a:rPr>
              <a:t> </a:t>
            </a:r>
            <a:r>
              <a:rPr sz="2200" spc="-10" dirty="0">
                <a:latin typeface="Cambria"/>
                <a:cs typeface="Cambria"/>
              </a:rPr>
              <a:t>(cmd.exe):</a:t>
            </a:r>
            <a:endParaRPr sz="2200" dirty="0">
              <a:latin typeface="Cambria"/>
              <a:cs typeface="Cambria"/>
            </a:endParaRPr>
          </a:p>
          <a:p>
            <a:pPr marL="1576070">
              <a:lnSpc>
                <a:spcPct val="100000"/>
              </a:lnSpc>
              <a:spcBef>
                <a:spcPts val="2320"/>
              </a:spcBef>
            </a:pPr>
            <a:r>
              <a:rPr sz="1800" b="1" spc="135" dirty="0">
                <a:solidFill>
                  <a:srgbClr val="FFFFFF"/>
                </a:solidFill>
                <a:latin typeface="Cambria"/>
                <a:cs typeface="Cambria"/>
              </a:rPr>
              <a:t>C:\Users\Your</a:t>
            </a:r>
            <a:r>
              <a:rPr sz="1800" spc="105" dirty="0">
                <a:solidFill>
                  <a:srgbClr val="FFFFFF"/>
                </a:solidFill>
                <a:latin typeface="Times New Roman"/>
                <a:cs typeface="Times New Roman"/>
              </a:rPr>
              <a:t> </a:t>
            </a:r>
            <a:r>
              <a:rPr sz="1800" b="1" spc="114" dirty="0">
                <a:solidFill>
                  <a:srgbClr val="FFFFFF"/>
                </a:solidFill>
                <a:latin typeface="Cambria"/>
                <a:cs typeface="Cambria"/>
              </a:rPr>
              <a:t>Name&gt;python</a:t>
            </a:r>
            <a:r>
              <a:rPr sz="1800" spc="135" dirty="0">
                <a:solidFill>
                  <a:srgbClr val="FFFFFF"/>
                </a:solidFill>
                <a:latin typeface="Times New Roman"/>
                <a:cs typeface="Times New Roman"/>
              </a:rPr>
              <a:t> </a:t>
            </a:r>
            <a:r>
              <a:rPr sz="1800" b="1" spc="75" dirty="0">
                <a:solidFill>
                  <a:srgbClr val="FFFFFF"/>
                </a:solidFill>
                <a:latin typeface="Cambria"/>
                <a:cs typeface="Cambria"/>
              </a:rPr>
              <a:t>–version</a:t>
            </a:r>
            <a:endParaRPr sz="1800" dirty="0">
              <a:latin typeface="Cambria"/>
              <a:cs typeface="Cambria"/>
            </a:endParaRPr>
          </a:p>
          <a:p>
            <a:pPr>
              <a:lnSpc>
                <a:spcPct val="100000"/>
              </a:lnSpc>
              <a:spcBef>
                <a:spcPts val="1435"/>
              </a:spcBef>
            </a:pPr>
            <a:endParaRPr sz="1800" dirty="0">
              <a:latin typeface="Cambria"/>
              <a:cs typeface="Cambria"/>
            </a:endParaRPr>
          </a:p>
          <a:p>
            <a:pPr marL="213360" marR="144145">
              <a:lnSpc>
                <a:spcPts val="2050"/>
              </a:lnSpc>
              <a:spcBef>
                <a:spcPts val="5"/>
              </a:spcBef>
            </a:pPr>
            <a:r>
              <a:rPr sz="1900" spc="105" dirty="0">
                <a:latin typeface="Cambria"/>
                <a:cs typeface="Cambria"/>
              </a:rPr>
              <a:t>If</a:t>
            </a:r>
            <a:r>
              <a:rPr sz="1900" spc="120" dirty="0">
                <a:latin typeface="Times New Roman"/>
                <a:cs typeface="Times New Roman"/>
              </a:rPr>
              <a:t> </a:t>
            </a:r>
            <a:r>
              <a:rPr sz="1900" dirty="0">
                <a:latin typeface="Cambria"/>
                <a:cs typeface="Cambria"/>
              </a:rPr>
              <a:t>you</a:t>
            </a:r>
            <a:r>
              <a:rPr sz="1900" spc="140" dirty="0">
                <a:latin typeface="Times New Roman"/>
                <a:cs typeface="Times New Roman"/>
              </a:rPr>
              <a:t> </a:t>
            </a:r>
            <a:r>
              <a:rPr sz="1900" spc="60" dirty="0">
                <a:latin typeface="Cambria"/>
                <a:cs typeface="Cambria"/>
              </a:rPr>
              <a:t>find</a:t>
            </a:r>
            <a:r>
              <a:rPr sz="1900" spc="120" dirty="0">
                <a:latin typeface="Times New Roman"/>
                <a:cs typeface="Times New Roman"/>
              </a:rPr>
              <a:t> </a:t>
            </a:r>
            <a:r>
              <a:rPr sz="1900" spc="100" dirty="0">
                <a:latin typeface="Cambria"/>
                <a:cs typeface="Cambria"/>
              </a:rPr>
              <a:t>that</a:t>
            </a:r>
            <a:r>
              <a:rPr sz="1900" spc="125" dirty="0">
                <a:latin typeface="Times New Roman"/>
                <a:cs typeface="Times New Roman"/>
              </a:rPr>
              <a:t> </a:t>
            </a:r>
            <a:r>
              <a:rPr sz="1900" dirty="0">
                <a:latin typeface="Cambria"/>
                <a:cs typeface="Cambria"/>
              </a:rPr>
              <a:t>you</a:t>
            </a:r>
            <a:r>
              <a:rPr sz="1900" spc="125" dirty="0">
                <a:latin typeface="Times New Roman"/>
                <a:cs typeface="Times New Roman"/>
              </a:rPr>
              <a:t> </a:t>
            </a:r>
            <a:r>
              <a:rPr sz="1900" dirty="0">
                <a:latin typeface="Cambria"/>
                <a:cs typeface="Cambria"/>
              </a:rPr>
              <a:t>do</a:t>
            </a:r>
            <a:r>
              <a:rPr sz="1900" spc="120" dirty="0">
                <a:latin typeface="Times New Roman"/>
                <a:cs typeface="Times New Roman"/>
              </a:rPr>
              <a:t> </a:t>
            </a:r>
            <a:r>
              <a:rPr sz="1900" dirty="0">
                <a:latin typeface="Cambria"/>
                <a:cs typeface="Cambria"/>
              </a:rPr>
              <a:t>not</a:t>
            </a:r>
            <a:r>
              <a:rPr sz="1900" spc="125" dirty="0">
                <a:latin typeface="Times New Roman"/>
                <a:cs typeface="Times New Roman"/>
              </a:rPr>
              <a:t> </a:t>
            </a:r>
            <a:r>
              <a:rPr sz="1900" spc="75" dirty="0">
                <a:latin typeface="Cambria"/>
                <a:cs typeface="Cambria"/>
              </a:rPr>
              <a:t>have</a:t>
            </a:r>
            <a:r>
              <a:rPr sz="1900" spc="135" dirty="0">
                <a:latin typeface="Times New Roman"/>
                <a:cs typeface="Times New Roman"/>
              </a:rPr>
              <a:t> </a:t>
            </a:r>
            <a:r>
              <a:rPr sz="1900" spc="70" dirty="0">
                <a:latin typeface="Cambria"/>
                <a:cs typeface="Cambria"/>
              </a:rPr>
              <a:t>Python</a:t>
            </a:r>
            <a:r>
              <a:rPr sz="1900" spc="145" dirty="0">
                <a:latin typeface="Times New Roman"/>
                <a:cs typeface="Times New Roman"/>
              </a:rPr>
              <a:t> </a:t>
            </a:r>
            <a:r>
              <a:rPr sz="1900" spc="70" dirty="0">
                <a:latin typeface="Cambria"/>
                <a:cs typeface="Cambria"/>
              </a:rPr>
              <a:t>installed</a:t>
            </a:r>
            <a:r>
              <a:rPr sz="1900" spc="120" dirty="0">
                <a:latin typeface="Times New Roman"/>
                <a:cs typeface="Times New Roman"/>
              </a:rPr>
              <a:t> </a:t>
            </a:r>
            <a:r>
              <a:rPr sz="1900" dirty="0">
                <a:latin typeface="Cambria"/>
                <a:cs typeface="Cambria"/>
              </a:rPr>
              <a:t>on</a:t>
            </a:r>
            <a:r>
              <a:rPr sz="1900" spc="135" dirty="0">
                <a:latin typeface="Times New Roman"/>
                <a:cs typeface="Times New Roman"/>
              </a:rPr>
              <a:t> </a:t>
            </a:r>
            <a:r>
              <a:rPr sz="1900" dirty="0">
                <a:latin typeface="Cambria"/>
                <a:cs typeface="Cambria"/>
              </a:rPr>
              <a:t>your</a:t>
            </a:r>
            <a:r>
              <a:rPr sz="1900" spc="120" dirty="0">
                <a:latin typeface="Times New Roman"/>
                <a:cs typeface="Times New Roman"/>
              </a:rPr>
              <a:t> </a:t>
            </a:r>
            <a:r>
              <a:rPr sz="1900" dirty="0">
                <a:latin typeface="Cambria"/>
                <a:cs typeface="Cambria"/>
              </a:rPr>
              <a:t>computer,</a:t>
            </a:r>
            <a:r>
              <a:rPr sz="1900" spc="120" dirty="0">
                <a:latin typeface="Times New Roman"/>
                <a:cs typeface="Times New Roman"/>
              </a:rPr>
              <a:t> </a:t>
            </a:r>
            <a:r>
              <a:rPr sz="1900" spc="50" dirty="0">
                <a:latin typeface="Cambria"/>
                <a:cs typeface="Cambria"/>
              </a:rPr>
              <a:t>then</a:t>
            </a:r>
            <a:r>
              <a:rPr sz="1900" spc="50" dirty="0">
                <a:latin typeface="Times New Roman"/>
                <a:cs typeface="Times New Roman"/>
              </a:rPr>
              <a:t> </a:t>
            </a:r>
            <a:r>
              <a:rPr sz="1900" dirty="0">
                <a:latin typeface="Cambria"/>
                <a:cs typeface="Cambria"/>
              </a:rPr>
              <a:t>you</a:t>
            </a:r>
            <a:r>
              <a:rPr sz="1900" spc="125" dirty="0">
                <a:latin typeface="Times New Roman"/>
                <a:cs typeface="Times New Roman"/>
              </a:rPr>
              <a:t> </a:t>
            </a:r>
            <a:r>
              <a:rPr sz="1900" spc="75" dirty="0">
                <a:latin typeface="Cambria"/>
                <a:cs typeface="Cambria"/>
              </a:rPr>
              <a:t>can</a:t>
            </a:r>
            <a:r>
              <a:rPr sz="1900" spc="130" dirty="0">
                <a:latin typeface="Times New Roman"/>
                <a:cs typeface="Times New Roman"/>
              </a:rPr>
              <a:t> </a:t>
            </a:r>
            <a:r>
              <a:rPr sz="1900" dirty="0">
                <a:latin typeface="Cambria"/>
                <a:cs typeface="Cambria"/>
              </a:rPr>
              <a:t>download</a:t>
            </a:r>
            <a:r>
              <a:rPr sz="1900" spc="125" dirty="0">
                <a:latin typeface="Times New Roman"/>
                <a:cs typeface="Times New Roman"/>
              </a:rPr>
              <a:t> </a:t>
            </a:r>
            <a:r>
              <a:rPr sz="1900" spc="75" dirty="0">
                <a:latin typeface="Cambria"/>
                <a:cs typeface="Cambria"/>
              </a:rPr>
              <a:t>it</a:t>
            </a:r>
            <a:r>
              <a:rPr sz="1900" spc="125" dirty="0">
                <a:latin typeface="Times New Roman"/>
                <a:cs typeface="Times New Roman"/>
              </a:rPr>
              <a:t> </a:t>
            </a:r>
            <a:r>
              <a:rPr sz="1900" dirty="0">
                <a:latin typeface="Cambria"/>
                <a:cs typeface="Cambria"/>
              </a:rPr>
              <a:t>for</a:t>
            </a:r>
            <a:r>
              <a:rPr sz="1900" spc="120" dirty="0">
                <a:latin typeface="Times New Roman"/>
                <a:cs typeface="Times New Roman"/>
              </a:rPr>
              <a:t> </a:t>
            </a:r>
            <a:r>
              <a:rPr sz="1900" dirty="0">
                <a:latin typeface="Cambria"/>
                <a:cs typeface="Cambria"/>
              </a:rPr>
              <a:t>free</a:t>
            </a:r>
            <a:r>
              <a:rPr sz="1900" spc="125" dirty="0">
                <a:latin typeface="Times New Roman"/>
                <a:cs typeface="Times New Roman"/>
              </a:rPr>
              <a:t> </a:t>
            </a:r>
            <a:r>
              <a:rPr sz="1900" dirty="0">
                <a:latin typeface="Cambria"/>
                <a:cs typeface="Cambria"/>
              </a:rPr>
              <a:t>from</a:t>
            </a:r>
            <a:r>
              <a:rPr sz="1900" spc="120" dirty="0">
                <a:latin typeface="Times New Roman"/>
                <a:cs typeface="Times New Roman"/>
              </a:rPr>
              <a:t> </a:t>
            </a:r>
            <a:r>
              <a:rPr sz="1900" spc="65" dirty="0">
                <a:latin typeface="Cambria"/>
                <a:cs typeface="Cambria"/>
              </a:rPr>
              <a:t>the</a:t>
            </a:r>
            <a:r>
              <a:rPr sz="1900" spc="140" dirty="0">
                <a:latin typeface="Times New Roman"/>
                <a:cs typeface="Times New Roman"/>
              </a:rPr>
              <a:t> </a:t>
            </a:r>
            <a:r>
              <a:rPr sz="1900" spc="-10" dirty="0">
                <a:latin typeface="Cambria"/>
                <a:cs typeface="Cambria"/>
              </a:rPr>
              <a:t>following</a:t>
            </a:r>
            <a:endParaRPr sz="1900" dirty="0">
              <a:latin typeface="Cambria"/>
              <a:cs typeface="Cambria"/>
            </a:endParaRPr>
          </a:p>
          <a:p>
            <a:pPr marL="213360">
              <a:lnSpc>
                <a:spcPts val="2025"/>
              </a:lnSpc>
            </a:pPr>
            <a:r>
              <a:rPr sz="1900" dirty="0">
                <a:latin typeface="Cambria"/>
                <a:cs typeface="Cambria"/>
              </a:rPr>
              <a:t>website</a:t>
            </a:r>
            <a:r>
              <a:rPr sz="1900" dirty="0">
                <a:latin typeface="Verdana"/>
                <a:cs typeface="Verdana"/>
              </a:rPr>
              <a:t>:</a:t>
            </a:r>
            <a:r>
              <a:rPr sz="1900" spc="440" dirty="0">
                <a:latin typeface="Times New Roman"/>
                <a:cs typeface="Times New Roman"/>
              </a:rPr>
              <a:t> </a:t>
            </a:r>
            <a:r>
              <a:rPr sz="1900" u="sng" spc="-10" dirty="0">
                <a:solidFill>
                  <a:srgbClr val="D2601C"/>
                </a:solidFill>
                <a:uFill>
                  <a:solidFill>
                    <a:srgbClr val="D2601C"/>
                  </a:solidFill>
                </a:uFill>
                <a:latin typeface="Verdana"/>
                <a:cs typeface="Verdana"/>
                <a:hlinkClick r:id="rId2"/>
              </a:rPr>
              <a:t>https://www.python.org/</a:t>
            </a:r>
            <a:endParaRPr sz="1900" dirty="0">
              <a:latin typeface="Verdana"/>
              <a:cs typeface="Verdan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535940" y="177540"/>
            <a:ext cx="8074025" cy="4431030"/>
          </a:xfrm>
          <a:prstGeom prst="rect">
            <a:avLst/>
          </a:prstGeom>
        </p:spPr>
        <p:txBody>
          <a:bodyPr vert="horz" wrap="square" lIns="0" tIns="90805" rIns="0" bIns="0" rtlCol="0">
            <a:spAutoFit/>
          </a:bodyPr>
          <a:lstStyle/>
          <a:p>
            <a:pPr marL="12700" algn="just">
              <a:lnSpc>
                <a:spcPct val="100000"/>
              </a:lnSpc>
              <a:spcBef>
                <a:spcPts val="715"/>
              </a:spcBef>
            </a:pPr>
            <a:r>
              <a:rPr sz="2400" b="1" spc="150" dirty="0">
                <a:solidFill>
                  <a:srgbClr val="600A4A"/>
                </a:solidFill>
                <a:latin typeface="Cambria"/>
                <a:cs typeface="Cambria"/>
              </a:rPr>
              <a:t>Single-</a:t>
            </a:r>
            <a:r>
              <a:rPr sz="2400" b="1" spc="200" dirty="0">
                <a:solidFill>
                  <a:srgbClr val="600A4A"/>
                </a:solidFill>
                <a:latin typeface="Cambria"/>
                <a:cs typeface="Cambria"/>
              </a:rPr>
              <a:t>Line</a:t>
            </a:r>
            <a:r>
              <a:rPr sz="2400" spc="105" dirty="0">
                <a:solidFill>
                  <a:srgbClr val="600A4A"/>
                </a:solidFill>
                <a:latin typeface="Times New Roman"/>
                <a:cs typeface="Times New Roman"/>
              </a:rPr>
              <a:t> </a:t>
            </a:r>
            <a:r>
              <a:rPr sz="2400" b="1" spc="165" dirty="0">
                <a:solidFill>
                  <a:srgbClr val="600A4A"/>
                </a:solidFill>
                <a:latin typeface="Cambria"/>
                <a:cs typeface="Cambria"/>
              </a:rPr>
              <a:t>Comments</a:t>
            </a:r>
            <a:endParaRPr sz="2400">
              <a:latin typeface="Cambria"/>
              <a:cs typeface="Cambria"/>
            </a:endParaRPr>
          </a:p>
          <a:p>
            <a:pPr marL="287020" marR="5080" indent="-274955" algn="just">
              <a:lnSpc>
                <a:spcPct val="99800"/>
              </a:lnSpc>
              <a:spcBef>
                <a:spcPts val="615"/>
              </a:spcBef>
              <a:buClr>
                <a:srgbClr val="FE8537"/>
              </a:buClr>
              <a:buSzPct val="68750"/>
              <a:buFont typeface="Wingdings"/>
              <a:buChar char=""/>
              <a:tabLst>
                <a:tab pos="287020" algn="l"/>
              </a:tabLst>
            </a:pPr>
            <a:r>
              <a:rPr sz="2400" spc="225" dirty="0">
                <a:solidFill>
                  <a:srgbClr val="323232"/>
                </a:solidFill>
                <a:latin typeface="Cambria"/>
                <a:cs typeface="Cambria"/>
              </a:rPr>
              <a:t>A</a:t>
            </a:r>
            <a:r>
              <a:rPr sz="2400" spc="265" dirty="0">
                <a:solidFill>
                  <a:srgbClr val="323232"/>
                </a:solidFill>
                <a:latin typeface="Times New Roman"/>
                <a:cs typeface="Times New Roman"/>
              </a:rPr>
              <a:t> </a:t>
            </a:r>
            <a:r>
              <a:rPr sz="2400" spc="65" dirty="0">
                <a:solidFill>
                  <a:srgbClr val="323232"/>
                </a:solidFill>
                <a:latin typeface="Cambria"/>
                <a:cs typeface="Cambria"/>
              </a:rPr>
              <a:t>single-</a:t>
            </a:r>
            <a:r>
              <a:rPr sz="2400" spc="80" dirty="0">
                <a:solidFill>
                  <a:srgbClr val="323232"/>
                </a:solidFill>
                <a:latin typeface="Cambria"/>
                <a:cs typeface="Cambria"/>
              </a:rPr>
              <a:t>line</a:t>
            </a:r>
            <a:r>
              <a:rPr sz="2400" spc="275" dirty="0">
                <a:solidFill>
                  <a:srgbClr val="323232"/>
                </a:solidFill>
                <a:latin typeface="Times New Roman"/>
                <a:cs typeface="Times New Roman"/>
              </a:rPr>
              <a:t> </a:t>
            </a:r>
            <a:r>
              <a:rPr sz="2400" spc="55" dirty="0">
                <a:solidFill>
                  <a:srgbClr val="323232"/>
                </a:solidFill>
                <a:latin typeface="Cambria"/>
                <a:cs typeface="Cambria"/>
              </a:rPr>
              <a:t>comment</a:t>
            </a:r>
            <a:r>
              <a:rPr sz="2400" spc="270" dirty="0">
                <a:solidFill>
                  <a:srgbClr val="323232"/>
                </a:solidFill>
                <a:latin typeface="Times New Roman"/>
                <a:cs typeface="Times New Roman"/>
              </a:rPr>
              <a:t> </a:t>
            </a:r>
            <a:r>
              <a:rPr sz="2400" dirty="0">
                <a:solidFill>
                  <a:srgbClr val="323232"/>
                </a:solidFill>
                <a:latin typeface="Cambria"/>
                <a:cs typeface="Cambria"/>
              </a:rPr>
              <a:t>of</a:t>
            </a:r>
            <a:r>
              <a:rPr sz="2400" spc="285" dirty="0">
                <a:solidFill>
                  <a:srgbClr val="323232"/>
                </a:solidFill>
                <a:latin typeface="Times New Roman"/>
                <a:cs typeface="Times New Roman"/>
              </a:rPr>
              <a:t> </a:t>
            </a:r>
            <a:r>
              <a:rPr sz="2400" spc="95" dirty="0">
                <a:solidFill>
                  <a:srgbClr val="323232"/>
                </a:solidFill>
                <a:latin typeface="Cambria"/>
                <a:cs typeface="Cambria"/>
              </a:rPr>
              <a:t>Python</a:t>
            </a:r>
            <a:r>
              <a:rPr sz="2400" spc="275" dirty="0">
                <a:solidFill>
                  <a:srgbClr val="323232"/>
                </a:solidFill>
                <a:latin typeface="Times New Roman"/>
                <a:cs typeface="Times New Roman"/>
              </a:rPr>
              <a:t> </a:t>
            </a:r>
            <a:r>
              <a:rPr sz="2400" spc="75" dirty="0">
                <a:solidFill>
                  <a:srgbClr val="323232"/>
                </a:solidFill>
                <a:latin typeface="Cambria"/>
                <a:cs typeface="Cambria"/>
              </a:rPr>
              <a:t>is</a:t>
            </a:r>
            <a:r>
              <a:rPr sz="2400" spc="265" dirty="0">
                <a:solidFill>
                  <a:srgbClr val="323232"/>
                </a:solidFill>
                <a:latin typeface="Times New Roman"/>
                <a:cs typeface="Times New Roman"/>
              </a:rPr>
              <a:t> </a:t>
            </a:r>
            <a:r>
              <a:rPr sz="2400" spc="85" dirty="0">
                <a:solidFill>
                  <a:srgbClr val="323232"/>
                </a:solidFill>
                <a:latin typeface="Cambria"/>
                <a:cs typeface="Cambria"/>
              </a:rPr>
              <a:t>the</a:t>
            </a:r>
            <a:r>
              <a:rPr sz="2400" spc="280" dirty="0">
                <a:solidFill>
                  <a:srgbClr val="323232"/>
                </a:solidFill>
                <a:latin typeface="Times New Roman"/>
                <a:cs typeface="Times New Roman"/>
              </a:rPr>
              <a:t> </a:t>
            </a:r>
            <a:r>
              <a:rPr sz="2400" dirty="0">
                <a:solidFill>
                  <a:srgbClr val="323232"/>
                </a:solidFill>
                <a:latin typeface="Cambria"/>
                <a:cs typeface="Cambria"/>
              </a:rPr>
              <a:t>one</a:t>
            </a:r>
            <a:r>
              <a:rPr sz="2400" spc="275" dirty="0">
                <a:solidFill>
                  <a:srgbClr val="323232"/>
                </a:solidFill>
                <a:latin typeface="Times New Roman"/>
                <a:cs typeface="Times New Roman"/>
              </a:rPr>
              <a:t> </a:t>
            </a:r>
            <a:r>
              <a:rPr sz="2400" spc="130" dirty="0">
                <a:solidFill>
                  <a:srgbClr val="323232"/>
                </a:solidFill>
                <a:latin typeface="Cambria"/>
                <a:cs typeface="Cambria"/>
              </a:rPr>
              <a:t>that</a:t>
            </a:r>
            <a:r>
              <a:rPr sz="2400" spc="275" dirty="0">
                <a:solidFill>
                  <a:srgbClr val="323232"/>
                </a:solidFill>
                <a:latin typeface="Times New Roman"/>
                <a:cs typeface="Times New Roman"/>
              </a:rPr>
              <a:t> </a:t>
            </a:r>
            <a:r>
              <a:rPr sz="2400" spc="110" dirty="0">
                <a:solidFill>
                  <a:srgbClr val="323232"/>
                </a:solidFill>
                <a:latin typeface="Cambria"/>
                <a:cs typeface="Cambria"/>
              </a:rPr>
              <a:t>has</a:t>
            </a:r>
            <a:r>
              <a:rPr sz="2400" spc="280" dirty="0">
                <a:solidFill>
                  <a:srgbClr val="323232"/>
                </a:solidFill>
                <a:latin typeface="Times New Roman"/>
                <a:cs typeface="Times New Roman"/>
              </a:rPr>
              <a:t> </a:t>
            </a:r>
            <a:r>
              <a:rPr sz="2400" spc="100" dirty="0">
                <a:solidFill>
                  <a:srgbClr val="323232"/>
                </a:solidFill>
                <a:latin typeface="Cambria"/>
                <a:cs typeface="Cambria"/>
              </a:rPr>
              <a:t>a</a:t>
            </a:r>
            <a:r>
              <a:rPr sz="2400" spc="100" dirty="0">
                <a:solidFill>
                  <a:srgbClr val="323232"/>
                </a:solidFill>
                <a:latin typeface="Times New Roman"/>
                <a:cs typeface="Times New Roman"/>
              </a:rPr>
              <a:t> </a:t>
            </a:r>
            <a:r>
              <a:rPr sz="2400" spc="120" dirty="0">
                <a:solidFill>
                  <a:srgbClr val="323232"/>
                </a:solidFill>
                <a:latin typeface="Cambria"/>
                <a:cs typeface="Cambria"/>
              </a:rPr>
              <a:t>hashtag</a:t>
            </a:r>
            <a:r>
              <a:rPr sz="2400" spc="515" dirty="0">
                <a:solidFill>
                  <a:srgbClr val="323232"/>
                </a:solidFill>
                <a:latin typeface="Times New Roman"/>
                <a:cs typeface="Times New Roman"/>
              </a:rPr>
              <a:t> </a:t>
            </a:r>
            <a:r>
              <a:rPr sz="2400" dirty="0">
                <a:solidFill>
                  <a:srgbClr val="323232"/>
                </a:solidFill>
                <a:latin typeface="Cambria"/>
                <a:cs typeface="Cambria"/>
              </a:rPr>
              <a:t>#</a:t>
            </a:r>
            <a:r>
              <a:rPr sz="2400" spc="525" dirty="0">
                <a:solidFill>
                  <a:srgbClr val="323232"/>
                </a:solidFill>
                <a:latin typeface="Times New Roman"/>
                <a:cs typeface="Times New Roman"/>
              </a:rPr>
              <a:t> </a:t>
            </a:r>
            <a:r>
              <a:rPr sz="2400" spc="135" dirty="0">
                <a:solidFill>
                  <a:srgbClr val="323232"/>
                </a:solidFill>
                <a:latin typeface="Cambria"/>
                <a:cs typeface="Cambria"/>
              </a:rPr>
              <a:t>at</a:t>
            </a:r>
            <a:r>
              <a:rPr sz="2400" spc="535" dirty="0">
                <a:solidFill>
                  <a:srgbClr val="323232"/>
                </a:solidFill>
                <a:latin typeface="Times New Roman"/>
                <a:cs typeface="Times New Roman"/>
              </a:rPr>
              <a:t> </a:t>
            </a:r>
            <a:r>
              <a:rPr sz="2400" spc="85" dirty="0">
                <a:solidFill>
                  <a:srgbClr val="323232"/>
                </a:solidFill>
                <a:latin typeface="Cambria"/>
                <a:cs typeface="Cambria"/>
              </a:rPr>
              <a:t>the</a:t>
            </a:r>
            <a:r>
              <a:rPr sz="2400" spc="509" dirty="0">
                <a:solidFill>
                  <a:srgbClr val="323232"/>
                </a:solidFill>
                <a:latin typeface="Times New Roman"/>
                <a:cs typeface="Times New Roman"/>
              </a:rPr>
              <a:t> </a:t>
            </a:r>
            <a:r>
              <a:rPr sz="2400" spc="75" dirty="0">
                <a:solidFill>
                  <a:srgbClr val="323232"/>
                </a:solidFill>
                <a:latin typeface="Cambria"/>
                <a:cs typeface="Cambria"/>
              </a:rPr>
              <a:t>beginning</a:t>
            </a:r>
            <a:r>
              <a:rPr sz="2400" spc="509" dirty="0">
                <a:solidFill>
                  <a:srgbClr val="323232"/>
                </a:solidFill>
                <a:latin typeface="Times New Roman"/>
                <a:cs typeface="Times New Roman"/>
              </a:rPr>
              <a:t> </a:t>
            </a:r>
            <a:r>
              <a:rPr sz="2400" dirty="0">
                <a:solidFill>
                  <a:srgbClr val="323232"/>
                </a:solidFill>
                <a:latin typeface="Cambria"/>
                <a:cs typeface="Cambria"/>
              </a:rPr>
              <a:t>of</a:t>
            </a:r>
            <a:r>
              <a:rPr sz="2400" spc="520" dirty="0">
                <a:solidFill>
                  <a:srgbClr val="323232"/>
                </a:solidFill>
                <a:latin typeface="Times New Roman"/>
                <a:cs typeface="Times New Roman"/>
              </a:rPr>
              <a:t> </a:t>
            </a:r>
            <a:r>
              <a:rPr sz="2400" spc="100" dirty="0">
                <a:solidFill>
                  <a:srgbClr val="323232"/>
                </a:solidFill>
                <a:latin typeface="Cambria"/>
                <a:cs typeface="Cambria"/>
              </a:rPr>
              <a:t>it</a:t>
            </a:r>
            <a:r>
              <a:rPr sz="2400" spc="520" dirty="0">
                <a:solidFill>
                  <a:srgbClr val="323232"/>
                </a:solidFill>
                <a:latin typeface="Times New Roman"/>
                <a:cs typeface="Times New Roman"/>
              </a:rPr>
              <a:t> </a:t>
            </a:r>
            <a:r>
              <a:rPr sz="2400" spc="95" dirty="0">
                <a:solidFill>
                  <a:srgbClr val="323232"/>
                </a:solidFill>
                <a:latin typeface="Cambria"/>
                <a:cs typeface="Cambria"/>
              </a:rPr>
              <a:t>and</a:t>
            </a:r>
            <a:r>
              <a:rPr sz="2400" spc="505" dirty="0">
                <a:solidFill>
                  <a:srgbClr val="323232"/>
                </a:solidFill>
                <a:latin typeface="Times New Roman"/>
                <a:cs typeface="Times New Roman"/>
              </a:rPr>
              <a:t> </a:t>
            </a:r>
            <a:r>
              <a:rPr sz="2400" spc="65" dirty="0">
                <a:solidFill>
                  <a:srgbClr val="323232"/>
                </a:solidFill>
                <a:latin typeface="Cambria"/>
                <a:cs typeface="Cambria"/>
              </a:rPr>
              <a:t>continues</a:t>
            </a:r>
            <a:r>
              <a:rPr sz="2400" spc="520" dirty="0">
                <a:solidFill>
                  <a:srgbClr val="323232"/>
                </a:solidFill>
                <a:latin typeface="Times New Roman"/>
                <a:cs typeface="Times New Roman"/>
              </a:rPr>
              <a:t> </a:t>
            </a:r>
            <a:r>
              <a:rPr sz="2400" spc="95" dirty="0">
                <a:solidFill>
                  <a:srgbClr val="323232"/>
                </a:solidFill>
                <a:latin typeface="Cambria"/>
                <a:cs typeface="Cambria"/>
              </a:rPr>
              <a:t>until</a:t>
            </a:r>
            <a:r>
              <a:rPr sz="2400" spc="95" dirty="0">
                <a:solidFill>
                  <a:srgbClr val="323232"/>
                </a:solidFill>
                <a:latin typeface="Times New Roman"/>
                <a:cs typeface="Times New Roman"/>
              </a:rPr>
              <a:t> </a:t>
            </a:r>
            <a:r>
              <a:rPr sz="2400" spc="85" dirty="0">
                <a:solidFill>
                  <a:srgbClr val="323232"/>
                </a:solidFill>
                <a:latin typeface="Cambria"/>
                <a:cs typeface="Cambria"/>
              </a:rPr>
              <a:t>the</a:t>
            </a:r>
            <a:r>
              <a:rPr sz="2400" spc="305" dirty="0">
                <a:solidFill>
                  <a:srgbClr val="323232"/>
                </a:solidFill>
                <a:latin typeface="Times New Roman"/>
                <a:cs typeface="Times New Roman"/>
              </a:rPr>
              <a:t> </a:t>
            </a:r>
            <a:r>
              <a:rPr sz="2400" spc="90" dirty="0">
                <a:solidFill>
                  <a:srgbClr val="323232"/>
                </a:solidFill>
                <a:latin typeface="Cambria"/>
                <a:cs typeface="Cambria"/>
              </a:rPr>
              <a:t>finish</a:t>
            </a:r>
            <a:r>
              <a:rPr sz="2400" spc="295" dirty="0">
                <a:solidFill>
                  <a:srgbClr val="323232"/>
                </a:solidFill>
                <a:latin typeface="Times New Roman"/>
                <a:cs typeface="Times New Roman"/>
              </a:rPr>
              <a:t> </a:t>
            </a:r>
            <a:r>
              <a:rPr sz="2400" dirty="0">
                <a:solidFill>
                  <a:srgbClr val="323232"/>
                </a:solidFill>
                <a:latin typeface="Cambria"/>
                <a:cs typeface="Cambria"/>
              </a:rPr>
              <a:t>of</a:t>
            </a:r>
            <a:r>
              <a:rPr sz="2400" spc="315" dirty="0">
                <a:solidFill>
                  <a:srgbClr val="323232"/>
                </a:solidFill>
                <a:latin typeface="Times New Roman"/>
                <a:cs typeface="Times New Roman"/>
              </a:rPr>
              <a:t> </a:t>
            </a:r>
            <a:r>
              <a:rPr sz="2400" spc="85" dirty="0">
                <a:solidFill>
                  <a:srgbClr val="323232"/>
                </a:solidFill>
                <a:latin typeface="Cambria"/>
                <a:cs typeface="Cambria"/>
              </a:rPr>
              <a:t>the</a:t>
            </a:r>
            <a:r>
              <a:rPr sz="2400" spc="295" dirty="0">
                <a:solidFill>
                  <a:srgbClr val="323232"/>
                </a:solidFill>
                <a:latin typeface="Times New Roman"/>
                <a:cs typeface="Times New Roman"/>
              </a:rPr>
              <a:t> </a:t>
            </a:r>
            <a:r>
              <a:rPr sz="2400" spc="90" dirty="0">
                <a:solidFill>
                  <a:srgbClr val="323232"/>
                </a:solidFill>
                <a:latin typeface="Cambria"/>
                <a:cs typeface="Cambria"/>
              </a:rPr>
              <a:t>line.</a:t>
            </a:r>
            <a:r>
              <a:rPr sz="2400" spc="300" dirty="0">
                <a:solidFill>
                  <a:srgbClr val="323232"/>
                </a:solidFill>
                <a:latin typeface="Times New Roman"/>
                <a:cs typeface="Times New Roman"/>
              </a:rPr>
              <a:t> </a:t>
            </a:r>
            <a:r>
              <a:rPr sz="2400" spc="130" dirty="0">
                <a:solidFill>
                  <a:srgbClr val="323232"/>
                </a:solidFill>
                <a:latin typeface="Cambria"/>
                <a:cs typeface="Cambria"/>
              </a:rPr>
              <a:t>If</a:t>
            </a:r>
            <a:r>
              <a:rPr sz="2400" spc="315" dirty="0">
                <a:solidFill>
                  <a:srgbClr val="323232"/>
                </a:solidFill>
                <a:latin typeface="Times New Roman"/>
                <a:cs typeface="Times New Roman"/>
              </a:rPr>
              <a:t> </a:t>
            </a:r>
            <a:r>
              <a:rPr sz="2400" spc="85" dirty="0">
                <a:solidFill>
                  <a:srgbClr val="323232"/>
                </a:solidFill>
                <a:latin typeface="Cambria"/>
                <a:cs typeface="Cambria"/>
              </a:rPr>
              <a:t>the</a:t>
            </a:r>
            <a:r>
              <a:rPr sz="2400" spc="295" dirty="0">
                <a:solidFill>
                  <a:srgbClr val="323232"/>
                </a:solidFill>
                <a:latin typeface="Times New Roman"/>
                <a:cs typeface="Times New Roman"/>
              </a:rPr>
              <a:t> </a:t>
            </a:r>
            <a:r>
              <a:rPr sz="2400" spc="55" dirty="0">
                <a:solidFill>
                  <a:srgbClr val="323232"/>
                </a:solidFill>
                <a:latin typeface="Cambria"/>
                <a:cs typeface="Cambria"/>
              </a:rPr>
              <a:t>comment</a:t>
            </a:r>
            <a:r>
              <a:rPr sz="2400" spc="310" dirty="0">
                <a:solidFill>
                  <a:srgbClr val="323232"/>
                </a:solidFill>
                <a:latin typeface="Times New Roman"/>
                <a:cs typeface="Times New Roman"/>
              </a:rPr>
              <a:t> </a:t>
            </a:r>
            <a:r>
              <a:rPr sz="2400" spc="65" dirty="0">
                <a:solidFill>
                  <a:srgbClr val="323232"/>
                </a:solidFill>
                <a:latin typeface="Cambria"/>
                <a:cs typeface="Cambria"/>
              </a:rPr>
              <a:t>continues</a:t>
            </a:r>
            <a:r>
              <a:rPr sz="2400" spc="300" dirty="0">
                <a:solidFill>
                  <a:srgbClr val="323232"/>
                </a:solidFill>
                <a:latin typeface="Times New Roman"/>
                <a:cs typeface="Times New Roman"/>
              </a:rPr>
              <a:t> </a:t>
            </a:r>
            <a:r>
              <a:rPr sz="2400" dirty="0">
                <a:solidFill>
                  <a:srgbClr val="323232"/>
                </a:solidFill>
                <a:latin typeface="Cambria"/>
                <a:cs typeface="Cambria"/>
              </a:rPr>
              <a:t>to</a:t>
            </a:r>
            <a:r>
              <a:rPr sz="2400" spc="295" dirty="0">
                <a:solidFill>
                  <a:srgbClr val="323232"/>
                </a:solidFill>
                <a:latin typeface="Times New Roman"/>
                <a:cs typeface="Times New Roman"/>
              </a:rPr>
              <a:t> </a:t>
            </a:r>
            <a:r>
              <a:rPr sz="2400" spc="60" dirty="0">
                <a:solidFill>
                  <a:srgbClr val="323232"/>
                </a:solidFill>
                <a:latin typeface="Cambria"/>
                <a:cs typeface="Cambria"/>
              </a:rPr>
              <a:t>the</a:t>
            </a:r>
            <a:r>
              <a:rPr sz="2400" spc="60" dirty="0">
                <a:solidFill>
                  <a:srgbClr val="323232"/>
                </a:solidFill>
                <a:latin typeface="Times New Roman"/>
                <a:cs typeface="Times New Roman"/>
              </a:rPr>
              <a:t> </a:t>
            </a:r>
            <a:r>
              <a:rPr sz="2400" spc="85" dirty="0">
                <a:solidFill>
                  <a:srgbClr val="323232"/>
                </a:solidFill>
                <a:latin typeface="Cambria"/>
                <a:cs typeface="Cambria"/>
              </a:rPr>
              <a:t>next</a:t>
            </a:r>
            <a:r>
              <a:rPr sz="2400" spc="580" dirty="0">
                <a:solidFill>
                  <a:srgbClr val="323232"/>
                </a:solidFill>
                <a:latin typeface="Times New Roman"/>
                <a:cs typeface="Times New Roman"/>
              </a:rPr>
              <a:t> </a:t>
            </a:r>
            <a:r>
              <a:rPr sz="2400" spc="100" dirty="0">
                <a:solidFill>
                  <a:srgbClr val="323232"/>
                </a:solidFill>
                <a:latin typeface="Cambria"/>
                <a:cs typeface="Cambria"/>
              </a:rPr>
              <a:t>line,</a:t>
            </a:r>
            <a:r>
              <a:rPr sz="2400" spc="560" dirty="0">
                <a:solidFill>
                  <a:srgbClr val="323232"/>
                </a:solidFill>
                <a:latin typeface="Times New Roman"/>
                <a:cs typeface="Times New Roman"/>
              </a:rPr>
              <a:t> </a:t>
            </a:r>
            <a:r>
              <a:rPr sz="2400" spc="70" dirty="0">
                <a:solidFill>
                  <a:srgbClr val="323232"/>
                </a:solidFill>
                <a:latin typeface="Cambria"/>
                <a:cs typeface="Cambria"/>
              </a:rPr>
              <a:t>add</a:t>
            </a:r>
            <a:r>
              <a:rPr sz="2400" spc="575" dirty="0">
                <a:solidFill>
                  <a:srgbClr val="323232"/>
                </a:solidFill>
                <a:latin typeface="Times New Roman"/>
                <a:cs typeface="Times New Roman"/>
              </a:rPr>
              <a:t> </a:t>
            </a:r>
            <a:r>
              <a:rPr sz="2400" spc="150" dirty="0">
                <a:solidFill>
                  <a:srgbClr val="323232"/>
                </a:solidFill>
                <a:latin typeface="Cambria"/>
                <a:cs typeface="Cambria"/>
              </a:rPr>
              <a:t>a</a:t>
            </a:r>
            <a:r>
              <a:rPr sz="2400" spc="570" dirty="0">
                <a:solidFill>
                  <a:srgbClr val="323232"/>
                </a:solidFill>
                <a:latin typeface="Times New Roman"/>
                <a:cs typeface="Times New Roman"/>
              </a:rPr>
              <a:t> </a:t>
            </a:r>
            <a:r>
              <a:rPr sz="2400" spc="114" dirty="0">
                <a:solidFill>
                  <a:srgbClr val="323232"/>
                </a:solidFill>
                <a:latin typeface="Cambria"/>
                <a:cs typeface="Cambria"/>
              </a:rPr>
              <a:t>hashtag</a:t>
            </a:r>
            <a:r>
              <a:rPr sz="2400" spc="570" dirty="0">
                <a:solidFill>
                  <a:srgbClr val="323232"/>
                </a:solidFill>
                <a:latin typeface="Times New Roman"/>
                <a:cs typeface="Times New Roman"/>
              </a:rPr>
              <a:t> </a:t>
            </a:r>
            <a:r>
              <a:rPr sz="2400" dirty="0">
                <a:solidFill>
                  <a:srgbClr val="323232"/>
                </a:solidFill>
                <a:latin typeface="Cambria"/>
                <a:cs typeface="Cambria"/>
              </a:rPr>
              <a:t>to</a:t>
            </a:r>
            <a:r>
              <a:rPr sz="2400" spc="575" dirty="0">
                <a:solidFill>
                  <a:srgbClr val="323232"/>
                </a:solidFill>
                <a:latin typeface="Times New Roman"/>
                <a:cs typeface="Times New Roman"/>
              </a:rPr>
              <a:t> </a:t>
            </a:r>
            <a:r>
              <a:rPr sz="2400" spc="85" dirty="0">
                <a:solidFill>
                  <a:srgbClr val="323232"/>
                </a:solidFill>
                <a:latin typeface="Cambria"/>
                <a:cs typeface="Cambria"/>
              </a:rPr>
              <a:t>the</a:t>
            </a:r>
            <a:r>
              <a:rPr sz="2400" spc="575" dirty="0">
                <a:solidFill>
                  <a:srgbClr val="323232"/>
                </a:solidFill>
                <a:latin typeface="Times New Roman"/>
                <a:cs typeface="Times New Roman"/>
              </a:rPr>
              <a:t> </a:t>
            </a:r>
            <a:r>
              <a:rPr sz="2400" spc="65" dirty="0">
                <a:solidFill>
                  <a:srgbClr val="323232"/>
                </a:solidFill>
                <a:latin typeface="Cambria"/>
                <a:cs typeface="Cambria"/>
              </a:rPr>
              <a:t>subsequent</a:t>
            </a:r>
            <a:r>
              <a:rPr sz="2400" spc="575" dirty="0">
                <a:solidFill>
                  <a:srgbClr val="323232"/>
                </a:solidFill>
                <a:latin typeface="Times New Roman"/>
                <a:cs typeface="Times New Roman"/>
              </a:rPr>
              <a:t> </a:t>
            </a:r>
            <a:r>
              <a:rPr sz="2400" spc="75" dirty="0">
                <a:solidFill>
                  <a:srgbClr val="323232"/>
                </a:solidFill>
                <a:latin typeface="Cambria"/>
                <a:cs typeface="Cambria"/>
              </a:rPr>
              <a:t>line</a:t>
            </a:r>
            <a:r>
              <a:rPr sz="2400" spc="570" dirty="0">
                <a:solidFill>
                  <a:srgbClr val="323232"/>
                </a:solidFill>
                <a:latin typeface="Times New Roman"/>
                <a:cs typeface="Times New Roman"/>
              </a:rPr>
              <a:t> </a:t>
            </a:r>
            <a:r>
              <a:rPr sz="2400" spc="65" dirty="0">
                <a:solidFill>
                  <a:srgbClr val="323232"/>
                </a:solidFill>
                <a:latin typeface="Cambria"/>
                <a:cs typeface="Cambria"/>
              </a:rPr>
              <a:t>and</a:t>
            </a:r>
            <a:r>
              <a:rPr sz="2400" spc="65" dirty="0">
                <a:solidFill>
                  <a:srgbClr val="323232"/>
                </a:solidFill>
                <a:latin typeface="Times New Roman"/>
                <a:cs typeface="Times New Roman"/>
              </a:rPr>
              <a:t> </a:t>
            </a:r>
            <a:r>
              <a:rPr sz="2400" spc="65" dirty="0">
                <a:solidFill>
                  <a:srgbClr val="323232"/>
                </a:solidFill>
                <a:latin typeface="Cambria"/>
                <a:cs typeface="Cambria"/>
              </a:rPr>
              <a:t>resume</a:t>
            </a:r>
            <a:r>
              <a:rPr sz="2400" spc="50" dirty="0">
                <a:solidFill>
                  <a:srgbClr val="323232"/>
                </a:solidFill>
                <a:latin typeface="Times New Roman"/>
                <a:cs typeface="Times New Roman"/>
              </a:rPr>
              <a:t> </a:t>
            </a:r>
            <a:r>
              <a:rPr sz="2400" spc="85" dirty="0">
                <a:solidFill>
                  <a:srgbClr val="323232"/>
                </a:solidFill>
                <a:latin typeface="Cambria"/>
                <a:cs typeface="Cambria"/>
              </a:rPr>
              <a:t>the</a:t>
            </a:r>
            <a:r>
              <a:rPr sz="2400" spc="85" dirty="0">
                <a:solidFill>
                  <a:srgbClr val="323232"/>
                </a:solidFill>
                <a:latin typeface="Times New Roman"/>
                <a:cs typeface="Times New Roman"/>
              </a:rPr>
              <a:t> </a:t>
            </a:r>
            <a:r>
              <a:rPr sz="2400" spc="50" dirty="0">
                <a:solidFill>
                  <a:srgbClr val="323232"/>
                </a:solidFill>
                <a:latin typeface="Cambria"/>
                <a:cs typeface="Cambria"/>
              </a:rPr>
              <a:t>conversation.</a:t>
            </a:r>
            <a:endParaRPr sz="2400">
              <a:latin typeface="Cambria"/>
              <a:cs typeface="Cambria"/>
            </a:endParaRPr>
          </a:p>
          <a:p>
            <a:pPr marL="287020" indent="-274320">
              <a:lnSpc>
                <a:spcPct val="100000"/>
              </a:lnSpc>
              <a:spcBef>
                <a:spcPts val="600"/>
              </a:spcBef>
              <a:buClr>
                <a:srgbClr val="FE8537"/>
              </a:buClr>
              <a:buSzPct val="68750"/>
              <a:buFont typeface="Wingdings"/>
              <a:buChar char=""/>
              <a:tabLst>
                <a:tab pos="287020" algn="l"/>
              </a:tabLst>
            </a:pPr>
            <a:r>
              <a:rPr sz="2400" b="1" spc="-10" dirty="0">
                <a:solidFill>
                  <a:srgbClr val="323232"/>
                </a:solidFill>
                <a:latin typeface="Arial"/>
                <a:cs typeface="Arial"/>
              </a:rPr>
              <a:t>example</a:t>
            </a:r>
            <a:endParaRPr sz="2400">
              <a:latin typeface="Arial"/>
              <a:cs typeface="Arial"/>
            </a:endParaRPr>
          </a:p>
          <a:p>
            <a:pPr marL="287020" indent="-274320">
              <a:lnSpc>
                <a:spcPct val="100000"/>
              </a:lnSpc>
              <a:spcBef>
                <a:spcPts val="605"/>
              </a:spcBef>
              <a:buClr>
                <a:srgbClr val="FE8537"/>
              </a:buClr>
              <a:buSzPct val="68750"/>
              <a:buFont typeface="Wingdings"/>
              <a:buChar char=""/>
              <a:tabLst>
                <a:tab pos="287020" algn="l"/>
                <a:tab pos="692150" algn="l"/>
                <a:tab pos="1503045" algn="l"/>
                <a:tab pos="2400935" algn="l"/>
                <a:tab pos="2856865" algn="l"/>
                <a:tab pos="3347720" algn="l"/>
                <a:tab pos="4295775" algn="l"/>
                <a:tab pos="4871720" algn="l"/>
                <a:tab pos="6260465" algn="l"/>
                <a:tab pos="6752590" algn="l"/>
                <a:tab pos="7158355" algn="l"/>
              </a:tabLst>
            </a:pPr>
            <a:r>
              <a:rPr sz="2400" spc="-50" dirty="0">
                <a:solidFill>
                  <a:srgbClr val="008100"/>
                </a:solidFill>
                <a:latin typeface="Microsoft Sans Serif"/>
                <a:cs typeface="Microsoft Sans Serif"/>
              </a:rPr>
              <a:t>#</a:t>
            </a:r>
            <a:r>
              <a:rPr sz="2400" dirty="0">
                <a:solidFill>
                  <a:srgbClr val="008100"/>
                </a:solidFill>
                <a:latin typeface="Times New Roman"/>
                <a:cs typeface="Times New Roman"/>
              </a:rPr>
              <a:t>	</a:t>
            </a:r>
            <a:r>
              <a:rPr sz="2400" spc="-20" dirty="0">
                <a:solidFill>
                  <a:srgbClr val="008100"/>
                </a:solidFill>
                <a:latin typeface="Microsoft Sans Serif"/>
                <a:cs typeface="Microsoft Sans Serif"/>
              </a:rPr>
              <a:t>This</a:t>
            </a:r>
            <a:r>
              <a:rPr sz="2400" dirty="0">
                <a:solidFill>
                  <a:srgbClr val="008100"/>
                </a:solidFill>
                <a:latin typeface="Times New Roman"/>
                <a:cs typeface="Times New Roman"/>
              </a:rPr>
              <a:t>	</a:t>
            </a:r>
            <a:r>
              <a:rPr sz="2400" spc="-20" dirty="0">
                <a:solidFill>
                  <a:srgbClr val="008100"/>
                </a:solidFill>
                <a:latin typeface="Microsoft Sans Serif"/>
                <a:cs typeface="Microsoft Sans Serif"/>
              </a:rPr>
              <a:t>code</a:t>
            </a:r>
            <a:r>
              <a:rPr sz="2400" dirty="0">
                <a:solidFill>
                  <a:srgbClr val="008100"/>
                </a:solidFill>
                <a:latin typeface="Times New Roman"/>
                <a:cs typeface="Times New Roman"/>
              </a:rPr>
              <a:t>	</a:t>
            </a:r>
            <a:r>
              <a:rPr sz="2400" spc="-25" dirty="0">
                <a:solidFill>
                  <a:srgbClr val="008100"/>
                </a:solidFill>
                <a:latin typeface="Microsoft Sans Serif"/>
                <a:cs typeface="Microsoft Sans Serif"/>
              </a:rPr>
              <a:t>is</a:t>
            </a:r>
            <a:r>
              <a:rPr sz="2400" dirty="0">
                <a:solidFill>
                  <a:srgbClr val="008100"/>
                </a:solidFill>
                <a:latin typeface="Times New Roman"/>
                <a:cs typeface="Times New Roman"/>
              </a:rPr>
              <a:t>	</a:t>
            </a:r>
            <a:r>
              <a:rPr sz="2400" spc="-25" dirty="0">
                <a:solidFill>
                  <a:srgbClr val="008100"/>
                </a:solidFill>
                <a:latin typeface="Microsoft Sans Serif"/>
                <a:cs typeface="Microsoft Sans Serif"/>
              </a:rPr>
              <a:t>to</a:t>
            </a:r>
            <a:r>
              <a:rPr sz="2400" dirty="0">
                <a:solidFill>
                  <a:srgbClr val="008100"/>
                </a:solidFill>
                <a:latin typeface="Times New Roman"/>
                <a:cs typeface="Times New Roman"/>
              </a:rPr>
              <a:t>	</a:t>
            </a:r>
            <a:r>
              <a:rPr sz="2400" spc="-20" dirty="0">
                <a:solidFill>
                  <a:srgbClr val="008100"/>
                </a:solidFill>
                <a:latin typeface="Microsoft Sans Serif"/>
                <a:cs typeface="Microsoft Sans Serif"/>
              </a:rPr>
              <a:t>show</a:t>
            </a:r>
            <a:r>
              <a:rPr sz="2400" dirty="0">
                <a:solidFill>
                  <a:srgbClr val="008100"/>
                </a:solidFill>
                <a:latin typeface="Times New Roman"/>
                <a:cs typeface="Times New Roman"/>
              </a:rPr>
              <a:t>	</a:t>
            </a:r>
            <a:r>
              <a:rPr sz="2400" spc="-25" dirty="0">
                <a:solidFill>
                  <a:srgbClr val="008100"/>
                </a:solidFill>
                <a:latin typeface="Microsoft Sans Serif"/>
                <a:cs typeface="Microsoft Sans Serif"/>
              </a:rPr>
              <a:t>an</a:t>
            </a:r>
            <a:r>
              <a:rPr sz="2400" dirty="0">
                <a:solidFill>
                  <a:srgbClr val="008100"/>
                </a:solidFill>
                <a:latin typeface="Times New Roman"/>
                <a:cs typeface="Times New Roman"/>
              </a:rPr>
              <a:t>	</a:t>
            </a:r>
            <a:r>
              <a:rPr sz="2400" spc="-10" dirty="0">
                <a:solidFill>
                  <a:srgbClr val="008100"/>
                </a:solidFill>
                <a:latin typeface="Microsoft Sans Serif"/>
                <a:cs typeface="Microsoft Sans Serif"/>
              </a:rPr>
              <a:t>example</a:t>
            </a:r>
            <a:r>
              <a:rPr sz="2400" dirty="0">
                <a:solidFill>
                  <a:srgbClr val="008100"/>
                </a:solidFill>
                <a:latin typeface="Times New Roman"/>
                <a:cs typeface="Times New Roman"/>
              </a:rPr>
              <a:t>	</a:t>
            </a:r>
            <a:r>
              <a:rPr sz="2400" spc="-25" dirty="0">
                <a:solidFill>
                  <a:srgbClr val="008100"/>
                </a:solidFill>
                <a:latin typeface="Microsoft Sans Serif"/>
                <a:cs typeface="Microsoft Sans Serif"/>
              </a:rPr>
              <a:t>of</a:t>
            </a:r>
            <a:r>
              <a:rPr sz="2400" dirty="0">
                <a:solidFill>
                  <a:srgbClr val="008100"/>
                </a:solidFill>
                <a:latin typeface="Times New Roman"/>
                <a:cs typeface="Times New Roman"/>
              </a:rPr>
              <a:t>	</a:t>
            </a:r>
            <a:r>
              <a:rPr sz="2400" spc="-50" dirty="0">
                <a:solidFill>
                  <a:srgbClr val="008100"/>
                </a:solidFill>
                <a:latin typeface="Microsoft Sans Serif"/>
                <a:cs typeface="Microsoft Sans Serif"/>
              </a:rPr>
              <a:t>a</a:t>
            </a:r>
            <a:r>
              <a:rPr sz="2400" dirty="0">
                <a:solidFill>
                  <a:srgbClr val="008100"/>
                </a:solidFill>
                <a:latin typeface="Times New Roman"/>
                <a:cs typeface="Times New Roman"/>
              </a:rPr>
              <a:t>	</a:t>
            </a:r>
            <a:r>
              <a:rPr sz="2400" spc="-10" dirty="0">
                <a:solidFill>
                  <a:srgbClr val="008100"/>
                </a:solidFill>
                <a:latin typeface="Microsoft Sans Serif"/>
                <a:cs typeface="Microsoft Sans Serif"/>
              </a:rPr>
              <a:t>single-</a:t>
            </a:r>
            <a:endParaRPr sz="2400">
              <a:latin typeface="Microsoft Sans Serif"/>
              <a:cs typeface="Microsoft Sans Serif"/>
            </a:endParaRPr>
          </a:p>
          <a:p>
            <a:pPr marL="287020">
              <a:lnSpc>
                <a:spcPct val="100000"/>
              </a:lnSpc>
            </a:pPr>
            <a:r>
              <a:rPr sz="2400" dirty="0">
                <a:solidFill>
                  <a:srgbClr val="008100"/>
                </a:solidFill>
                <a:latin typeface="Microsoft Sans Serif"/>
                <a:cs typeface="Microsoft Sans Serif"/>
              </a:rPr>
              <a:t>line</a:t>
            </a:r>
            <a:r>
              <a:rPr sz="2400" spc="-5" dirty="0">
                <a:solidFill>
                  <a:srgbClr val="008100"/>
                </a:solidFill>
                <a:latin typeface="Times New Roman"/>
                <a:cs typeface="Times New Roman"/>
              </a:rPr>
              <a:t> </a:t>
            </a:r>
            <a:r>
              <a:rPr sz="2400" spc="-10" dirty="0">
                <a:solidFill>
                  <a:srgbClr val="008100"/>
                </a:solidFill>
                <a:latin typeface="Microsoft Sans Serif"/>
                <a:cs typeface="Microsoft Sans Serif"/>
              </a:rPr>
              <a:t>comment</a:t>
            </a:r>
            <a:endParaRPr sz="2400">
              <a:latin typeface="Microsoft Sans Serif"/>
              <a:cs typeface="Microsoft Sans Serif"/>
            </a:endParaRPr>
          </a:p>
          <a:p>
            <a:pPr marL="287020" indent="-274320">
              <a:lnSpc>
                <a:spcPct val="100000"/>
              </a:lnSpc>
              <a:spcBef>
                <a:spcPts val="600"/>
              </a:spcBef>
              <a:buClr>
                <a:srgbClr val="FE8537"/>
              </a:buClr>
              <a:buSzPct val="68750"/>
              <a:buFont typeface="Wingdings"/>
              <a:buChar char=""/>
              <a:tabLst>
                <a:tab pos="287020" algn="l"/>
              </a:tabLst>
            </a:pPr>
            <a:r>
              <a:rPr sz="2400" b="1" dirty="0">
                <a:solidFill>
                  <a:srgbClr val="006598"/>
                </a:solidFill>
                <a:latin typeface="Arial"/>
                <a:cs typeface="Arial"/>
              </a:rPr>
              <a:t>print</a:t>
            </a:r>
            <a:r>
              <a:rPr sz="2400" dirty="0">
                <a:latin typeface="Microsoft Sans Serif"/>
                <a:cs typeface="Microsoft Sans Serif"/>
              </a:rPr>
              <a:t>(</a:t>
            </a:r>
            <a:r>
              <a:rPr sz="2400" spc="105" dirty="0">
                <a:latin typeface="Times New Roman"/>
                <a:cs typeface="Times New Roman"/>
              </a:rPr>
              <a:t> </a:t>
            </a:r>
            <a:r>
              <a:rPr sz="2400" dirty="0">
                <a:solidFill>
                  <a:srgbClr val="0000FF"/>
                </a:solidFill>
                <a:latin typeface="Microsoft Sans Serif"/>
                <a:cs typeface="Microsoft Sans Serif"/>
              </a:rPr>
              <a:t>'This</a:t>
            </a:r>
            <a:r>
              <a:rPr sz="2400" spc="95" dirty="0">
                <a:solidFill>
                  <a:srgbClr val="0000FF"/>
                </a:solidFill>
                <a:latin typeface="Times New Roman"/>
                <a:cs typeface="Times New Roman"/>
              </a:rPr>
              <a:t> </a:t>
            </a:r>
            <a:r>
              <a:rPr sz="2400" dirty="0">
                <a:solidFill>
                  <a:srgbClr val="0000FF"/>
                </a:solidFill>
                <a:latin typeface="Microsoft Sans Serif"/>
                <a:cs typeface="Microsoft Sans Serif"/>
              </a:rPr>
              <a:t>statement</a:t>
            </a:r>
            <a:r>
              <a:rPr sz="2400" spc="100" dirty="0">
                <a:solidFill>
                  <a:srgbClr val="0000FF"/>
                </a:solidFill>
                <a:latin typeface="Times New Roman"/>
                <a:cs typeface="Times New Roman"/>
              </a:rPr>
              <a:t> </a:t>
            </a:r>
            <a:r>
              <a:rPr sz="2400" dirty="0">
                <a:solidFill>
                  <a:srgbClr val="0000FF"/>
                </a:solidFill>
                <a:latin typeface="Microsoft Sans Serif"/>
                <a:cs typeface="Microsoft Sans Serif"/>
              </a:rPr>
              <a:t>does</a:t>
            </a:r>
            <a:r>
              <a:rPr sz="2400" spc="100" dirty="0">
                <a:solidFill>
                  <a:srgbClr val="0000FF"/>
                </a:solidFill>
                <a:latin typeface="Times New Roman"/>
                <a:cs typeface="Times New Roman"/>
              </a:rPr>
              <a:t> </a:t>
            </a:r>
            <a:r>
              <a:rPr sz="2400" dirty="0">
                <a:solidFill>
                  <a:srgbClr val="0000FF"/>
                </a:solidFill>
                <a:latin typeface="Microsoft Sans Serif"/>
                <a:cs typeface="Microsoft Sans Serif"/>
              </a:rPr>
              <a:t>not</a:t>
            </a:r>
            <a:r>
              <a:rPr sz="2400" spc="110" dirty="0">
                <a:solidFill>
                  <a:srgbClr val="0000FF"/>
                </a:solidFill>
                <a:latin typeface="Times New Roman"/>
                <a:cs typeface="Times New Roman"/>
              </a:rPr>
              <a:t> </a:t>
            </a:r>
            <a:r>
              <a:rPr sz="2400" dirty="0">
                <a:solidFill>
                  <a:srgbClr val="0000FF"/>
                </a:solidFill>
                <a:latin typeface="Microsoft Sans Serif"/>
                <a:cs typeface="Microsoft Sans Serif"/>
              </a:rPr>
              <a:t>have</a:t>
            </a:r>
            <a:r>
              <a:rPr sz="2400" spc="90" dirty="0">
                <a:solidFill>
                  <a:srgbClr val="0000FF"/>
                </a:solidFill>
                <a:latin typeface="Times New Roman"/>
                <a:cs typeface="Times New Roman"/>
              </a:rPr>
              <a:t> </a:t>
            </a:r>
            <a:r>
              <a:rPr sz="2400" dirty="0">
                <a:solidFill>
                  <a:srgbClr val="0000FF"/>
                </a:solidFill>
                <a:latin typeface="Microsoft Sans Serif"/>
                <a:cs typeface="Microsoft Sans Serif"/>
              </a:rPr>
              <a:t>a</a:t>
            </a:r>
            <a:r>
              <a:rPr sz="2400" spc="105" dirty="0">
                <a:solidFill>
                  <a:srgbClr val="0000FF"/>
                </a:solidFill>
                <a:latin typeface="Times New Roman"/>
                <a:cs typeface="Times New Roman"/>
              </a:rPr>
              <a:t> </a:t>
            </a:r>
            <a:r>
              <a:rPr sz="2400" dirty="0">
                <a:solidFill>
                  <a:srgbClr val="0000FF"/>
                </a:solidFill>
                <a:latin typeface="Microsoft Sans Serif"/>
                <a:cs typeface="Microsoft Sans Serif"/>
              </a:rPr>
              <a:t>hashtag</a:t>
            </a:r>
            <a:r>
              <a:rPr sz="2400" spc="105" dirty="0">
                <a:solidFill>
                  <a:srgbClr val="0000FF"/>
                </a:solidFill>
                <a:latin typeface="Times New Roman"/>
                <a:cs typeface="Times New Roman"/>
              </a:rPr>
              <a:t> </a:t>
            </a:r>
            <a:r>
              <a:rPr sz="2400" dirty="0">
                <a:solidFill>
                  <a:srgbClr val="0000FF"/>
                </a:solidFill>
                <a:latin typeface="Microsoft Sans Serif"/>
                <a:cs typeface="Microsoft Sans Serif"/>
              </a:rPr>
              <a:t>before</a:t>
            </a:r>
            <a:r>
              <a:rPr sz="2400" spc="100" dirty="0">
                <a:solidFill>
                  <a:srgbClr val="0000FF"/>
                </a:solidFill>
                <a:latin typeface="Times New Roman"/>
                <a:cs typeface="Times New Roman"/>
              </a:rPr>
              <a:t> </a:t>
            </a:r>
            <a:r>
              <a:rPr sz="2400" spc="-25" dirty="0">
                <a:solidFill>
                  <a:srgbClr val="0000FF"/>
                </a:solidFill>
                <a:latin typeface="Microsoft Sans Serif"/>
                <a:cs typeface="Microsoft Sans Serif"/>
              </a:rPr>
              <a:t>it'</a:t>
            </a:r>
            <a:endParaRPr sz="2400">
              <a:latin typeface="Microsoft Sans Serif"/>
              <a:cs typeface="Microsoft Sans Serif"/>
            </a:endParaRPr>
          </a:p>
          <a:p>
            <a:pPr marL="287020">
              <a:lnSpc>
                <a:spcPct val="100000"/>
              </a:lnSpc>
            </a:pPr>
            <a:r>
              <a:rPr sz="2400" spc="-50" dirty="0">
                <a:latin typeface="Microsoft Sans Serif"/>
                <a:cs typeface="Microsoft Sans Serif"/>
              </a:rPr>
              <a:t>)</a:t>
            </a:r>
            <a:endParaRPr sz="2400">
              <a:latin typeface="Microsoft Sans Serif"/>
              <a:cs typeface="Microsoft Sans Serif"/>
            </a:endParaRPr>
          </a:p>
        </p:txBody>
      </p:sp>
      <p:sp>
        <p:nvSpPr>
          <p:cNvPr id="9" name="object 9"/>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85857"/>
            <a:ext cx="5187950" cy="574040"/>
          </a:xfrm>
          <a:prstGeom prst="rect">
            <a:avLst/>
          </a:prstGeom>
        </p:spPr>
        <p:txBody>
          <a:bodyPr vert="horz" wrap="square" lIns="0" tIns="12700" rIns="0" bIns="0" rtlCol="0">
            <a:spAutoFit/>
          </a:bodyPr>
          <a:lstStyle/>
          <a:p>
            <a:pPr marL="12700">
              <a:lnSpc>
                <a:spcPct val="100000"/>
              </a:lnSpc>
              <a:spcBef>
                <a:spcPts val="100"/>
              </a:spcBef>
            </a:pPr>
            <a:r>
              <a:rPr sz="3600" spc="215" dirty="0">
                <a:solidFill>
                  <a:srgbClr val="600A4A"/>
                </a:solidFill>
                <a:latin typeface="Cambria"/>
                <a:cs typeface="Cambria"/>
              </a:rPr>
              <a:t>Multi-</a:t>
            </a:r>
            <a:r>
              <a:rPr sz="3600" spc="300" dirty="0">
                <a:solidFill>
                  <a:srgbClr val="600A4A"/>
                </a:solidFill>
                <a:latin typeface="Cambria"/>
                <a:cs typeface="Cambria"/>
              </a:rPr>
              <a:t>Line</a:t>
            </a:r>
            <a:r>
              <a:rPr sz="3600" b="0" spc="140" dirty="0">
                <a:solidFill>
                  <a:srgbClr val="600A4A"/>
                </a:solidFill>
                <a:latin typeface="Times New Roman"/>
                <a:cs typeface="Times New Roman"/>
              </a:rPr>
              <a:t> </a:t>
            </a:r>
            <a:r>
              <a:rPr sz="3600" spc="265" dirty="0">
                <a:solidFill>
                  <a:srgbClr val="600A4A"/>
                </a:solidFill>
                <a:latin typeface="Cambria"/>
                <a:cs typeface="Cambria"/>
              </a:rPr>
              <a:t>Comments</a:t>
            </a:r>
            <a:endParaRPr sz="3600">
              <a:latin typeface="Cambria"/>
              <a:cs typeface="Cambria"/>
            </a:endParaRPr>
          </a:p>
        </p:txBody>
      </p:sp>
      <p:sp>
        <p:nvSpPr>
          <p:cNvPr id="9" name="object 9"/>
          <p:cNvSpPr txBox="1"/>
          <p:nvPr/>
        </p:nvSpPr>
        <p:spPr>
          <a:xfrm>
            <a:off x="535940" y="491687"/>
            <a:ext cx="8074025" cy="5346065"/>
          </a:xfrm>
          <a:prstGeom prst="rect">
            <a:avLst/>
          </a:prstGeom>
        </p:spPr>
        <p:txBody>
          <a:bodyPr vert="horz" wrap="square" lIns="0" tIns="13335" rIns="0" bIns="0" rtlCol="0">
            <a:spAutoFit/>
          </a:bodyPr>
          <a:lstStyle/>
          <a:p>
            <a:pPr marL="12700">
              <a:lnSpc>
                <a:spcPts val="1835"/>
              </a:lnSpc>
              <a:spcBef>
                <a:spcPts val="105"/>
              </a:spcBef>
            </a:pPr>
            <a:r>
              <a:rPr sz="1700" spc="70" dirty="0">
                <a:solidFill>
                  <a:srgbClr val="323232"/>
                </a:solidFill>
                <a:latin typeface="Cambria"/>
                <a:cs typeface="Cambria"/>
              </a:rPr>
              <a:t>Python</a:t>
            </a:r>
            <a:r>
              <a:rPr sz="1700" spc="90" dirty="0">
                <a:solidFill>
                  <a:srgbClr val="323232"/>
                </a:solidFill>
                <a:latin typeface="Times New Roman"/>
                <a:cs typeface="Times New Roman"/>
              </a:rPr>
              <a:t> </a:t>
            </a:r>
            <a:r>
              <a:rPr sz="1700" dirty="0">
                <a:solidFill>
                  <a:srgbClr val="323232"/>
                </a:solidFill>
                <a:latin typeface="Cambria"/>
                <a:cs typeface="Cambria"/>
              </a:rPr>
              <a:t>does</a:t>
            </a:r>
            <a:r>
              <a:rPr sz="1700" spc="95" dirty="0">
                <a:solidFill>
                  <a:srgbClr val="323232"/>
                </a:solidFill>
                <a:latin typeface="Times New Roman"/>
                <a:cs typeface="Times New Roman"/>
              </a:rPr>
              <a:t> </a:t>
            </a:r>
            <a:r>
              <a:rPr sz="1700" dirty="0">
                <a:solidFill>
                  <a:srgbClr val="323232"/>
                </a:solidFill>
                <a:latin typeface="Cambria"/>
                <a:cs typeface="Cambria"/>
              </a:rPr>
              <a:t>not</a:t>
            </a:r>
            <a:r>
              <a:rPr sz="1700" spc="100" dirty="0">
                <a:solidFill>
                  <a:srgbClr val="323232"/>
                </a:solidFill>
                <a:latin typeface="Times New Roman"/>
                <a:cs typeface="Times New Roman"/>
              </a:rPr>
              <a:t> </a:t>
            </a:r>
            <a:r>
              <a:rPr sz="1700" dirty="0">
                <a:solidFill>
                  <a:srgbClr val="323232"/>
                </a:solidFill>
                <a:latin typeface="Cambria"/>
                <a:cs typeface="Cambria"/>
              </a:rPr>
              <a:t>provide</a:t>
            </a:r>
            <a:r>
              <a:rPr sz="1700" spc="110" dirty="0">
                <a:solidFill>
                  <a:srgbClr val="323232"/>
                </a:solidFill>
                <a:latin typeface="Times New Roman"/>
                <a:cs typeface="Times New Roman"/>
              </a:rPr>
              <a:t> </a:t>
            </a:r>
            <a:r>
              <a:rPr sz="1700" spc="70" dirty="0">
                <a:solidFill>
                  <a:srgbClr val="323232"/>
                </a:solidFill>
                <a:latin typeface="Cambria"/>
                <a:cs typeface="Cambria"/>
              </a:rPr>
              <a:t>the</a:t>
            </a:r>
            <a:r>
              <a:rPr sz="1700" spc="100" dirty="0">
                <a:solidFill>
                  <a:srgbClr val="323232"/>
                </a:solidFill>
                <a:latin typeface="Times New Roman"/>
                <a:cs typeface="Times New Roman"/>
              </a:rPr>
              <a:t> </a:t>
            </a:r>
            <a:r>
              <a:rPr sz="1700" spc="55" dirty="0">
                <a:solidFill>
                  <a:srgbClr val="323232"/>
                </a:solidFill>
                <a:latin typeface="Cambria"/>
                <a:cs typeface="Cambria"/>
              </a:rPr>
              <a:t>facility</a:t>
            </a:r>
            <a:r>
              <a:rPr sz="1700" spc="95" dirty="0">
                <a:solidFill>
                  <a:srgbClr val="323232"/>
                </a:solidFill>
                <a:latin typeface="Times New Roman"/>
                <a:cs typeface="Times New Roman"/>
              </a:rPr>
              <a:t> </a:t>
            </a:r>
            <a:r>
              <a:rPr sz="1700" dirty="0">
                <a:solidFill>
                  <a:srgbClr val="323232"/>
                </a:solidFill>
                <a:latin typeface="Cambria"/>
                <a:cs typeface="Cambria"/>
              </a:rPr>
              <a:t>for</a:t>
            </a:r>
            <a:r>
              <a:rPr sz="1700" spc="105" dirty="0">
                <a:solidFill>
                  <a:srgbClr val="323232"/>
                </a:solidFill>
                <a:latin typeface="Times New Roman"/>
                <a:cs typeface="Times New Roman"/>
              </a:rPr>
              <a:t> </a:t>
            </a:r>
            <a:r>
              <a:rPr sz="1700" spc="60" dirty="0">
                <a:solidFill>
                  <a:srgbClr val="323232"/>
                </a:solidFill>
                <a:latin typeface="Cambria"/>
                <a:cs typeface="Cambria"/>
              </a:rPr>
              <a:t>multi-line</a:t>
            </a:r>
            <a:r>
              <a:rPr sz="1700" spc="105" dirty="0">
                <a:solidFill>
                  <a:srgbClr val="323232"/>
                </a:solidFill>
                <a:latin typeface="Times New Roman"/>
                <a:cs typeface="Times New Roman"/>
              </a:rPr>
              <a:t> </a:t>
            </a:r>
            <a:r>
              <a:rPr sz="1700" spc="50" dirty="0">
                <a:solidFill>
                  <a:srgbClr val="323232"/>
                </a:solidFill>
                <a:latin typeface="Cambria"/>
                <a:cs typeface="Cambria"/>
              </a:rPr>
              <a:t>comments.</a:t>
            </a:r>
            <a:r>
              <a:rPr sz="1700" spc="80" dirty="0">
                <a:solidFill>
                  <a:srgbClr val="323232"/>
                </a:solidFill>
                <a:latin typeface="Times New Roman"/>
                <a:cs typeface="Times New Roman"/>
              </a:rPr>
              <a:t> </a:t>
            </a:r>
            <a:r>
              <a:rPr sz="1700" spc="55" dirty="0">
                <a:solidFill>
                  <a:srgbClr val="323232"/>
                </a:solidFill>
                <a:latin typeface="Cambria"/>
                <a:cs typeface="Cambria"/>
              </a:rPr>
              <a:t>However,</a:t>
            </a:r>
            <a:r>
              <a:rPr sz="1700" spc="95" dirty="0">
                <a:solidFill>
                  <a:srgbClr val="323232"/>
                </a:solidFill>
                <a:latin typeface="Times New Roman"/>
                <a:cs typeface="Times New Roman"/>
              </a:rPr>
              <a:t> </a:t>
            </a:r>
            <a:r>
              <a:rPr sz="1700" spc="55" dirty="0">
                <a:solidFill>
                  <a:srgbClr val="323232"/>
                </a:solidFill>
                <a:latin typeface="Cambria"/>
                <a:cs typeface="Cambria"/>
              </a:rPr>
              <a:t>there</a:t>
            </a:r>
            <a:r>
              <a:rPr sz="1700" spc="100" dirty="0">
                <a:solidFill>
                  <a:srgbClr val="323232"/>
                </a:solidFill>
                <a:latin typeface="Times New Roman"/>
                <a:cs typeface="Times New Roman"/>
              </a:rPr>
              <a:t> </a:t>
            </a:r>
            <a:r>
              <a:rPr sz="1700" spc="30" dirty="0">
                <a:solidFill>
                  <a:srgbClr val="323232"/>
                </a:solidFill>
                <a:latin typeface="Cambria"/>
                <a:cs typeface="Cambria"/>
              </a:rPr>
              <a:t>are</a:t>
            </a:r>
            <a:endParaRPr sz="1700">
              <a:latin typeface="Cambria"/>
              <a:cs typeface="Cambria"/>
            </a:endParaRPr>
          </a:p>
          <a:p>
            <a:pPr marL="287020">
              <a:lnSpc>
                <a:spcPts val="1835"/>
              </a:lnSpc>
            </a:pPr>
            <a:r>
              <a:rPr sz="1700" dirty="0">
                <a:solidFill>
                  <a:srgbClr val="323232"/>
                </a:solidFill>
                <a:latin typeface="Cambria"/>
                <a:cs typeface="Cambria"/>
              </a:rPr>
              <a:t>indeed</a:t>
            </a:r>
            <a:r>
              <a:rPr sz="1700" spc="85" dirty="0">
                <a:solidFill>
                  <a:srgbClr val="323232"/>
                </a:solidFill>
                <a:latin typeface="Times New Roman"/>
                <a:cs typeface="Times New Roman"/>
              </a:rPr>
              <a:t> </a:t>
            </a:r>
            <a:r>
              <a:rPr sz="1700" spc="85" dirty="0">
                <a:solidFill>
                  <a:srgbClr val="323232"/>
                </a:solidFill>
                <a:latin typeface="Cambria"/>
                <a:cs typeface="Cambria"/>
              </a:rPr>
              <a:t>many</a:t>
            </a:r>
            <a:r>
              <a:rPr sz="1700" spc="100" dirty="0">
                <a:solidFill>
                  <a:srgbClr val="323232"/>
                </a:solidFill>
                <a:latin typeface="Times New Roman"/>
                <a:cs typeface="Times New Roman"/>
              </a:rPr>
              <a:t> </a:t>
            </a:r>
            <a:r>
              <a:rPr sz="1700" spc="50" dirty="0">
                <a:solidFill>
                  <a:srgbClr val="323232"/>
                </a:solidFill>
                <a:latin typeface="Cambria"/>
                <a:cs typeface="Cambria"/>
              </a:rPr>
              <a:t>ways</a:t>
            </a:r>
            <a:r>
              <a:rPr sz="1700" spc="120" dirty="0">
                <a:solidFill>
                  <a:srgbClr val="323232"/>
                </a:solidFill>
                <a:latin typeface="Times New Roman"/>
                <a:cs typeface="Times New Roman"/>
              </a:rPr>
              <a:t> </a:t>
            </a:r>
            <a:r>
              <a:rPr sz="1700" dirty="0">
                <a:solidFill>
                  <a:srgbClr val="323232"/>
                </a:solidFill>
                <a:latin typeface="Cambria"/>
                <a:cs typeface="Cambria"/>
              </a:rPr>
              <a:t>to</a:t>
            </a:r>
            <a:r>
              <a:rPr sz="1700" spc="114" dirty="0">
                <a:solidFill>
                  <a:srgbClr val="323232"/>
                </a:solidFill>
                <a:latin typeface="Times New Roman"/>
                <a:cs typeface="Times New Roman"/>
              </a:rPr>
              <a:t> </a:t>
            </a:r>
            <a:r>
              <a:rPr sz="1700" spc="50" dirty="0">
                <a:solidFill>
                  <a:srgbClr val="323232"/>
                </a:solidFill>
                <a:latin typeface="Cambria"/>
                <a:cs typeface="Cambria"/>
              </a:rPr>
              <a:t>create</a:t>
            </a:r>
            <a:r>
              <a:rPr sz="1700" spc="90" dirty="0">
                <a:solidFill>
                  <a:srgbClr val="323232"/>
                </a:solidFill>
                <a:latin typeface="Times New Roman"/>
                <a:cs typeface="Times New Roman"/>
              </a:rPr>
              <a:t> </a:t>
            </a:r>
            <a:r>
              <a:rPr sz="1700" spc="60" dirty="0">
                <a:solidFill>
                  <a:srgbClr val="323232"/>
                </a:solidFill>
                <a:latin typeface="Cambria"/>
                <a:cs typeface="Cambria"/>
              </a:rPr>
              <a:t>multi-line</a:t>
            </a:r>
            <a:r>
              <a:rPr sz="1700" spc="90" dirty="0">
                <a:solidFill>
                  <a:srgbClr val="323232"/>
                </a:solidFill>
                <a:latin typeface="Times New Roman"/>
                <a:cs typeface="Times New Roman"/>
              </a:rPr>
              <a:t> </a:t>
            </a:r>
            <a:r>
              <a:rPr sz="1700" spc="40" dirty="0">
                <a:solidFill>
                  <a:srgbClr val="323232"/>
                </a:solidFill>
                <a:latin typeface="Cambria"/>
                <a:cs typeface="Cambria"/>
              </a:rPr>
              <a:t>comments.</a:t>
            </a:r>
            <a:endParaRPr sz="1700">
              <a:latin typeface="Cambria"/>
              <a:cs typeface="Cambria"/>
            </a:endParaRPr>
          </a:p>
          <a:p>
            <a:pPr marL="12700">
              <a:lnSpc>
                <a:spcPct val="100000"/>
              </a:lnSpc>
              <a:spcBef>
                <a:spcPts val="190"/>
              </a:spcBef>
            </a:pPr>
            <a:r>
              <a:rPr sz="1700" b="1" spc="90" dirty="0">
                <a:solidFill>
                  <a:srgbClr val="323232"/>
                </a:solidFill>
                <a:latin typeface="Cambria"/>
                <a:cs typeface="Cambria"/>
              </a:rPr>
              <a:t>With</a:t>
            </a:r>
            <a:r>
              <a:rPr sz="1700" spc="50" dirty="0">
                <a:solidFill>
                  <a:srgbClr val="323232"/>
                </a:solidFill>
                <a:latin typeface="Times New Roman"/>
                <a:cs typeface="Times New Roman"/>
              </a:rPr>
              <a:t> </a:t>
            </a:r>
            <a:r>
              <a:rPr sz="1700" b="1" spc="105" dirty="0">
                <a:solidFill>
                  <a:srgbClr val="323232"/>
                </a:solidFill>
                <a:latin typeface="Cambria"/>
                <a:cs typeface="Cambria"/>
              </a:rPr>
              <a:t>Multiple</a:t>
            </a:r>
            <a:r>
              <a:rPr sz="1700" spc="60" dirty="0">
                <a:solidFill>
                  <a:srgbClr val="323232"/>
                </a:solidFill>
                <a:latin typeface="Times New Roman"/>
                <a:cs typeface="Times New Roman"/>
              </a:rPr>
              <a:t> </a:t>
            </a:r>
            <a:r>
              <a:rPr sz="1700" b="1" spc="125" dirty="0">
                <a:solidFill>
                  <a:srgbClr val="323232"/>
                </a:solidFill>
                <a:latin typeface="Cambria"/>
                <a:cs typeface="Cambria"/>
              </a:rPr>
              <a:t>Hashtags</a:t>
            </a:r>
            <a:r>
              <a:rPr sz="1700" spc="55" dirty="0">
                <a:solidFill>
                  <a:srgbClr val="323232"/>
                </a:solidFill>
                <a:latin typeface="Times New Roman"/>
                <a:cs typeface="Times New Roman"/>
              </a:rPr>
              <a:t> </a:t>
            </a:r>
            <a:r>
              <a:rPr sz="1700" b="1" spc="-25" dirty="0">
                <a:solidFill>
                  <a:srgbClr val="323232"/>
                </a:solidFill>
                <a:latin typeface="Cambria"/>
                <a:cs typeface="Cambria"/>
              </a:rPr>
              <a:t>(#)</a:t>
            </a:r>
            <a:endParaRPr sz="1700">
              <a:latin typeface="Cambria"/>
              <a:cs typeface="Cambria"/>
            </a:endParaRPr>
          </a:p>
          <a:p>
            <a:pPr marL="12700" marR="7215505">
              <a:lnSpc>
                <a:spcPct val="109400"/>
              </a:lnSpc>
            </a:pPr>
            <a:r>
              <a:rPr sz="1700" spc="45" dirty="0">
                <a:latin typeface="Cambria"/>
                <a:cs typeface="Cambria"/>
              </a:rPr>
              <a:t>example</a:t>
            </a:r>
            <a:r>
              <a:rPr sz="1700" spc="45" dirty="0">
                <a:latin typeface="Times New Roman"/>
                <a:cs typeface="Times New Roman"/>
              </a:rPr>
              <a:t> </a:t>
            </a:r>
            <a:r>
              <a:rPr sz="1700" dirty="0">
                <a:solidFill>
                  <a:srgbClr val="008100"/>
                </a:solidFill>
                <a:latin typeface="Cambria"/>
                <a:cs typeface="Cambria"/>
              </a:rPr>
              <a:t>#</a:t>
            </a:r>
            <a:r>
              <a:rPr sz="1700" spc="20" dirty="0">
                <a:solidFill>
                  <a:srgbClr val="008100"/>
                </a:solidFill>
                <a:latin typeface="Times New Roman"/>
                <a:cs typeface="Times New Roman"/>
              </a:rPr>
              <a:t> </a:t>
            </a:r>
            <a:r>
              <a:rPr sz="1700" spc="70" dirty="0">
                <a:solidFill>
                  <a:srgbClr val="008100"/>
                </a:solidFill>
                <a:latin typeface="Cambria"/>
                <a:cs typeface="Cambria"/>
              </a:rPr>
              <a:t>it</a:t>
            </a:r>
            <a:r>
              <a:rPr sz="1700" spc="5" dirty="0">
                <a:solidFill>
                  <a:srgbClr val="008100"/>
                </a:solidFill>
                <a:latin typeface="Times New Roman"/>
                <a:cs typeface="Times New Roman"/>
              </a:rPr>
              <a:t> </a:t>
            </a:r>
            <a:r>
              <a:rPr sz="1700" spc="60" dirty="0">
                <a:solidFill>
                  <a:srgbClr val="008100"/>
                </a:solidFill>
                <a:latin typeface="Cambria"/>
                <a:cs typeface="Cambria"/>
              </a:rPr>
              <a:t>is</a:t>
            </a:r>
            <a:r>
              <a:rPr sz="1700" spc="15" dirty="0">
                <a:solidFill>
                  <a:srgbClr val="008100"/>
                </a:solidFill>
                <a:latin typeface="Times New Roman"/>
                <a:cs typeface="Times New Roman"/>
              </a:rPr>
              <a:t> </a:t>
            </a:r>
            <a:r>
              <a:rPr sz="1700" spc="65" dirty="0">
                <a:solidFill>
                  <a:srgbClr val="008100"/>
                </a:solidFill>
                <a:latin typeface="Cambria"/>
                <a:cs typeface="Cambria"/>
              </a:rPr>
              <a:t>a</a:t>
            </a:r>
            <a:endParaRPr sz="1700">
              <a:latin typeface="Cambria"/>
              <a:cs typeface="Cambria"/>
            </a:endParaRPr>
          </a:p>
          <a:p>
            <a:pPr marL="12700">
              <a:lnSpc>
                <a:spcPct val="100000"/>
              </a:lnSpc>
              <a:spcBef>
                <a:spcPts val="195"/>
              </a:spcBef>
            </a:pPr>
            <a:r>
              <a:rPr sz="1700" dirty="0">
                <a:solidFill>
                  <a:srgbClr val="008100"/>
                </a:solidFill>
                <a:latin typeface="Cambria"/>
                <a:cs typeface="Cambria"/>
              </a:rPr>
              <a:t>#</a:t>
            </a:r>
            <a:r>
              <a:rPr sz="1700" spc="-55" dirty="0">
                <a:solidFill>
                  <a:srgbClr val="008100"/>
                </a:solidFill>
                <a:latin typeface="Times New Roman"/>
                <a:cs typeface="Times New Roman"/>
              </a:rPr>
              <a:t> </a:t>
            </a:r>
            <a:r>
              <a:rPr sz="1700" spc="-10" dirty="0">
                <a:solidFill>
                  <a:srgbClr val="008100"/>
                </a:solidFill>
                <a:latin typeface="Cambria"/>
                <a:cs typeface="Cambria"/>
              </a:rPr>
              <a:t>comment</a:t>
            </a:r>
            <a:endParaRPr sz="1700">
              <a:latin typeface="Cambria"/>
              <a:cs typeface="Cambria"/>
            </a:endParaRPr>
          </a:p>
          <a:p>
            <a:pPr marL="12700">
              <a:lnSpc>
                <a:spcPct val="100000"/>
              </a:lnSpc>
              <a:spcBef>
                <a:spcPts val="195"/>
              </a:spcBef>
            </a:pPr>
            <a:r>
              <a:rPr sz="1700" dirty="0">
                <a:solidFill>
                  <a:srgbClr val="008100"/>
                </a:solidFill>
                <a:latin typeface="Cambria"/>
                <a:cs typeface="Cambria"/>
              </a:rPr>
              <a:t>#</a:t>
            </a:r>
            <a:r>
              <a:rPr sz="1700" spc="50" dirty="0">
                <a:solidFill>
                  <a:srgbClr val="008100"/>
                </a:solidFill>
                <a:latin typeface="Times New Roman"/>
                <a:cs typeface="Times New Roman"/>
              </a:rPr>
              <a:t> </a:t>
            </a:r>
            <a:r>
              <a:rPr sz="1700" spc="55" dirty="0">
                <a:solidFill>
                  <a:srgbClr val="008100"/>
                </a:solidFill>
                <a:latin typeface="Cambria"/>
                <a:cs typeface="Cambria"/>
              </a:rPr>
              <a:t>extending</a:t>
            </a:r>
            <a:r>
              <a:rPr sz="1700" spc="15" dirty="0">
                <a:solidFill>
                  <a:srgbClr val="008100"/>
                </a:solidFill>
                <a:latin typeface="Times New Roman"/>
                <a:cs typeface="Times New Roman"/>
              </a:rPr>
              <a:t> </a:t>
            </a:r>
            <a:r>
              <a:rPr sz="1700" dirty="0">
                <a:solidFill>
                  <a:srgbClr val="008100"/>
                </a:solidFill>
                <a:latin typeface="Cambria"/>
                <a:cs typeface="Cambria"/>
              </a:rPr>
              <a:t>to</a:t>
            </a:r>
            <a:r>
              <a:rPr sz="1700" spc="45" dirty="0">
                <a:solidFill>
                  <a:srgbClr val="008100"/>
                </a:solidFill>
                <a:latin typeface="Times New Roman"/>
                <a:cs typeface="Times New Roman"/>
              </a:rPr>
              <a:t> </a:t>
            </a:r>
            <a:r>
              <a:rPr sz="1700" spc="60" dirty="0">
                <a:solidFill>
                  <a:srgbClr val="008100"/>
                </a:solidFill>
                <a:latin typeface="Cambria"/>
                <a:cs typeface="Cambria"/>
              </a:rPr>
              <a:t>multiple</a:t>
            </a:r>
            <a:r>
              <a:rPr sz="1700" spc="30" dirty="0">
                <a:solidFill>
                  <a:srgbClr val="008100"/>
                </a:solidFill>
                <a:latin typeface="Times New Roman"/>
                <a:cs typeface="Times New Roman"/>
              </a:rPr>
              <a:t> </a:t>
            </a:r>
            <a:r>
              <a:rPr sz="1700" spc="50" dirty="0">
                <a:solidFill>
                  <a:srgbClr val="008100"/>
                </a:solidFill>
                <a:latin typeface="Cambria"/>
                <a:cs typeface="Cambria"/>
              </a:rPr>
              <a:t>lines</a:t>
            </a:r>
            <a:endParaRPr sz="1700">
              <a:latin typeface="Cambria"/>
              <a:cs typeface="Cambria"/>
            </a:endParaRPr>
          </a:p>
          <a:p>
            <a:pPr>
              <a:lnSpc>
                <a:spcPct val="100000"/>
              </a:lnSpc>
              <a:spcBef>
                <a:spcPts val="430"/>
              </a:spcBef>
            </a:pPr>
            <a:endParaRPr sz="1700">
              <a:latin typeface="Cambria"/>
              <a:cs typeface="Cambria"/>
            </a:endParaRPr>
          </a:p>
          <a:p>
            <a:pPr marL="12700">
              <a:lnSpc>
                <a:spcPct val="100000"/>
              </a:lnSpc>
            </a:pPr>
            <a:r>
              <a:rPr sz="1700" b="1" spc="140" dirty="0">
                <a:solidFill>
                  <a:srgbClr val="323232"/>
                </a:solidFill>
                <a:latin typeface="Cambria"/>
                <a:cs typeface="Cambria"/>
              </a:rPr>
              <a:t>Using</a:t>
            </a:r>
            <a:r>
              <a:rPr sz="1700" spc="55" dirty="0">
                <a:solidFill>
                  <a:srgbClr val="323232"/>
                </a:solidFill>
                <a:latin typeface="Times New Roman"/>
                <a:cs typeface="Times New Roman"/>
              </a:rPr>
              <a:t> </a:t>
            </a:r>
            <a:r>
              <a:rPr sz="1700" b="1" spc="130" dirty="0">
                <a:solidFill>
                  <a:srgbClr val="323232"/>
                </a:solidFill>
                <a:latin typeface="Cambria"/>
                <a:cs typeface="Cambria"/>
              </a:rPr>
              <a:t>String</a:t>
            </a:r>
            <a:r>
              <a:rPr sz="1700" spc="55" dirty="0">
                <a:solidFill>
                  <a:srgbClr val="323232"/>
                </a:solidFill>
                <a:latin typeface="Times New Roman"/>
                <a:cs typeface="Times New Roman"/>
              </a:rPr>
              <a:t> </a:t>
            </a:r>
            <a:r>
              <a:rPr sz="1700" b="1" spc="100" dirty="0">
                <a:solidFill>
                  <a:srgbClr val="323232"/>
                </a:solidFill>
                <a:latin typeface="Cambria"/>
                <a:cs typeface="Cambria"/>
              </a:rPr>
              <a:t>Literals</a:t>
            </a:r>
            <a:endParaRPr sz="1700">
              <a:latin typeface="Cambria"/>
              <a:cs typeface="Cambria"/>
            </a:endParaRPr>
          </a:p>
          <a:p>
            <a:pPr marL="12700">
              <a:lnSpc>
                <a:spcPts val="1835"/>
              </a:lnSpc>
              <a:spcBef>
                <a:spcPts val="190"/>
              </a:spcBef>
            </a:pPr>
            <a:r>
              <a:rPr sz="1700" spc="70" dirty="0">
                <a:solidFill>
                  <a:srgbClr val="323232"/>
                </a:solidFill>
                <a:latin typeface="Cambria"/>
                <a:cs typeface="Cambria"/>
              </a:rPr>
              <a:t>Because</a:t>
            </a:r>
            <a:r>
              <a:rPr sz="1700" spc="285" dirty="0">
                <a:solidFill>
                  <a:srgbClr val="323232"/>
                </a:solidFill>
                <a:latin typeface="Times New Roman"/>
                <a:cs typeface="Times New Roman"/>
              </a:rPr>
              <a:t> </a:t>
            </a:r>
            <a:r>
              <a:rPr sz="1700" spc="65" dirty="0">
                <a:solidFill>
                  <a:srgbClr val="323232"/>
                </a:solidFill>
                <a:latin typeface="Cambria"/>
                <a:cs typeface="Cambria"/>
              </a:rPr>
              <a:t>Python</a:t>
            </a:r>
            <a:r>
              <a:rPr sz="1700" spc="285" dirty="0">
                <a:solidFill>
                  <a:srgbClr val="323232"/>
                </a:solidFill>
                <a:latin typeface="Times New Roman"/>
                <a:cs typeface="Times New Roman"/>
              </a:rPr>
              <a:t> </a:t>
            </a:r>
            <a:r>
              <a:rPr sz="1700" dirty="0">
                <a:solidFill>
                  <a:srgbClr val="323232"/>
                </a:solidFill>
                <a:latin typeface="Cambria"/>
                <a:cs typeface="Cambria"/>
              </a:rPr>
              <a:t>overlooks</a:t>
            </a:r>
            <a:r>
              <a:rPr sz="1700" spc="290" dirty="0">
                <a:solidFill>
                  <a:srgbClr val="323232"/>
                </a:solidFill>
                <a:latin typeface="Times New Roman"/>
                <a:cs typeface="Times New Roman"/>
              </a:rPr>
              <a:t> </a:t>
            </a:r>
            <a:r>
              <a:rPr sz="1700" spc="60" dirty="0">
                <a:solidFill>
                  <a:srgbClr val="323232"/>
                </a:solidFill>
                <a:latin typeface="Cambria"/>
                <a:cs typeface="Cambria"/>
              </a:rPr>
              <a:t>string</a:t>
            </a:r>
            <a:r>
              <a:rPr sz="1700" spc="280" dirty="0">
                <a:solidFill>
                  <a:srgbClr val="323232"/>
                </a:solidFill>
                <a:latin typeface="Times New Roman"/>
                <a:cs typeface="Times New Roman"/>
              </a:rPr>
              <a:t> </a:t>
            </a:r>
            <a:r>
              <a:rPr sz="1700" dirty="0">
                <a:solidFill>
                  <a:srgbClr val="323232"/>
                </a:solidFill>
                <a:latin typeface="Cambria"/>
                <a:cs typeface="Cambria"/>
              </a:rPr>
              <a:t>expressions</a:t>
            </a:r>
            <a:r>
              <a:rPr sz="1700" spc="275" dirty="0">
                <a:solidFill>
                  <a:srgbClr val="323232"/>
                </a:solidFill>
                <a:latin typeface="Times New Roman"/>
                <a:cs typeface="Times New Roman"/>
              </a:rPr>
              <a:t> </a:t>
            </a:r>
            <a:r>
              <a:rPr sz="1700" spc="90" dirty="0">
                <a:solidFill>
                  <a:srgbClr val="323232"/>
                </a:solidFill>
                <a:latin typeface="Cambria"/>
                <a:cs typeface="Cambria"/>
              </a:rPr>
              <a:t>that</a:t>
            </a:r>
            <a:r>
              <a:rPr sz="1700" spc="280" dirty="0">
                <a:solidFill>
                  <a:srgbClr val="323232"/>
                </a:solidFill>
                <a:latin typeface="Times New Roman"/>
                <a:cs typeface="Times New Roman"/>
              </a:rPr>
              <a:t> </a:t>
            </a:r>
            <a:r>
              <a:rPr sz="1700" dirty="0">
                <a:solidFill>
                  <a:srgbClr val="323232"/>
                </a:solidFill>
                <a:latin typeface="Cambria"/>
                <a:cs typeface="Cambria"/>
              </a:rPr>
              <a:t>aren't</a:t>
            </a:r>
            <a:r>
              <a:rPr sz="1700" spc="290" dirty="0">
                <a:solidFill>
                  <a:srgbClr val="323232"/>
                </a:solidFill>
                <a:latin typeface="Times New Roman"/>
                <a:cs typeface="Times New Roman"/>
              </a:rPr>
              <a:t> </a:t>
            </a:r>
            <a:r>
              <a:rPr sz="1700" dirty="0">
                <a:solidFill>
                  <a:srgbClr val="323232"/>
                </a:solidFill>
                <a:latin typeface="Cambria"/>
                <a:cs typeface="Cambria"/>
              </a:rPr>
              <a:t>allocated</a:t>
            </a:r>
            <a:r>
              <a:rPr sz="1700" spc="290" dirty="0">
                <a:solidFill>
                  <a:srgbClr val="323232"/>
                </a:solidFill>
                <a:latin typeface="Times New Roman"/>
                <a:cs typeface="Times New Roman"/>
              </a:rPr>
              <a:t> </a:t>
            </a:r>
            <a:r>
              <a:rPr sz="1700" dirty="0">
                <a:solidFill>
                  <a:srgbClr val="323232"/>
                </a:solidFill>
                <a:latin typeface="Cambria"/>
                <a:cs typeface="Cambria"/>
              </a:rPr>
              <a:t>to</a:t>
            </a:r>
            <a:r>
              <a:rPr sz="1700" spc="285" dirty="0">
                <a:solidFill>
                  <a:srgbClr val="323232"/>
                </a:solidFill>
                <a:latin typeface="Times New Roman"/>
                <a:cs typeface="Times New Roman"/>
              </a:rPr>
              <a:t> </a:t>
            </a:r>
            <a:r>
              <a:rPr sz="1700" spc="114" dirty="0">
                <a:solidFill>
                  <a:srgbClr val="323232"/>
                </a:solidFill>
                <a:latin typeface="Cambria"/>
                <a:cs typeface="Cambria"/>
              </a:rPr>
              <a:t>a</a:t>
            </a:r>
            <a:r>
              <a:rPr sz="1700" spc="280" dirty="0">
                <a:solidFill>
                  <a:srgbClr val="323232"/>
                </a:solidFill>
                <a:latin typeface="Times New Roman"/>
                <a:cs typeface="Times New Roman"/>
              </a:rPr>
              <a:t> </a:t>
            </a:r>
            <a:r>
              <a:rPr sz="1700" spc="55" dirty="0">
                <a:solidFill>
                  <a:srgbClr val="323232"/>
                </a:solidFill>
                <a:latin typeface="Cambria"/>
                <a:cs typeface="Cambria"/>
              </a:rPr>
              <a:t>variable,</a:t>
            </a:r>
            <a:endParaRPr sz="1700">
              <a:latin typeface="Cambria"/>
              <a:cs typeface="Cambria"/>
            </a:endParaRPr>
          </a:p>
          <a:p>
            <a:pPr marL="287020">
              <a:lnSpc>
                <a:spcPts val="1835"/>
              </a:lnSpc>
            </a:pPr>
            <a:r>
              <a:rPr sz="1700" dirty="0">
                <a:solidFill>
                  <a:srgbClr val="323232"/>
                </a:solidFill>
                <a:latin typeface="Cambria"/>
                <a:cs typeface="Cambria"/>
              </a:rPr>
              <a:t>we</a:t>
            </a:r>
            <a:r>
              <a:rPr sz="1700" spc="65" dirty="0">
                <a:solidFill>
                  <a:srgbClr val="323232"/>
                </a:solidFill>
                <a:latin typeface="Times New Roman"/>
                <a:cs typeface="Times New Roman"/>
              </a:rPr>
              <a:t> </a:t>
            </a:r>
            <a:r>
              <a:rPr sz="1700" spc="60" dirty="0">
                <a:solidFill>
                  <a:srgbClr val="323232"/>
                </a:solidFill>
                <a:latin typeface="Cambria"/>
                <a:cs typeface="Cambria"/>
              </a:rPr>
              <a:t>can</a:t>
            </a:r>
            <a:r>
              <a:rPr sz="1700" spc="55" dirty="0">
                <a:solidFill>
                  <a:srgbClr val="323232"/>
                </a:solidFill>
                <a:latin typeface="Times New Roman"/>
                <a:cs typeface="Times New Roman"/>
              </a:rPr>
              <a:t> </a:t>
            </a:r>
            <a:r>
              <a:rPr sz="1700" spc="60" dirty="0">
                <a:solidFill>
                  <a:srgbClr val="323232"/>
                </a:solidFill>
                <a:latin typeface="Cambria"/>
                <a:cs typeface="Cambria"/>
              </a:rPr>
              <a:t>utilize</a:t>
            </a:r>
            <a:r>
              <a:rPr sz="1700" spc="50" dirty="0">
                <a:solidFill>
                  <a:srgbClr val="323232"/>
                </a:solidFill>
                <a:latin typeface="Times New Roman"/>
                <a:cs typeface="Times New Roman"/>
              </a:rPr>
              <a:t> </a:t>
            </a:r>
            <a:r>
              <a:rPr sz="1700" spc="70" dirty="0">
                <a:solidFill>
                  <a:srgbClr val="323232"/>
                </a:solidFill>
                <a:latin typeface="Cambria"/>
                <a:cs typeface="Cambria"/>
              </a:rPr>
              <a:t>them</a:t>
            </a:r>
            <a:r>
              <a:rPr sz="1700" spc="50" dirty="0">
                <a:solidFill>
                  <a:srgbClr val="323232"/>
                </a:solidFill>
                <a:latin typeface="Times New Roman"/>
                <a:cs typeface="Times New Roman"/>
              </a:rPr>
              <a:t> </a:t>
            </a:r>
            <a:r>
              <a:rPr sz="1700" spc="90" dirty="0">
                <a:solidFill>
                  <a:srgbClr val="323232"/>
                </a:solidFill>
                <a:latin typeface="Cambria"/>
                <a:cs typeface="Cambria"/>
              </a:rPr>
              <a:t>as</a:t>
            </a:r>
            <a:r>
              <a:rPr sz="1700" spc="55" dirty="0">
                <a:solidFill>
                  <a:srgbClr val="323232"/>
                </a:solidFill>
                <a:latin typeface="Times New Roman"/>
                <a:cs typeface="Times New Roman"/>
              </a:rPr>
              <a:t> </a:t>
            </a:r>
            <a:r>
              <a:rPr sz="1700" spc="40" dirty="0">
                <a:solidFill>
                  <a:srgbClr val="323232"/>
                </a:solidFill>
                <a:latin typeface="Cambria"/>
                <a:cs typeface="Cambria"/>
              </a:rPr>
              <a:t>comments.</a:t>
            </a:r>
            <a:endParaRPr sz="1700">
              <a:latin typeface="Cambria"/>
              <a:cs typeface="Cambria"/>
            </a:endParaRPr>
          </a:p>
          <a:p>
            <a:pPr marL="12700">
              <a:lnSpc>
                <a:spcPct val="100000"/>
              </a:lnSpc>
              <a:spcBef>
                <a:spcPts val="195"/>
              </a:spcBef>
            </a:pPr>
            <a:r>
              <a:rPr sz="1700" spc="45" dirty="0">
                <a:latin typeface="Cambria"/>
                <a:cs typeface="Cambria"/>
              </a:rPr>
              <a:t>example</a:t>
            </a:r>
            <a:endParaRPr sz="1700">
              <a:latin typeface="Cambria"/>
              <a:cs typeface="Cambria"/>
            </a:endParaRPr>
          </a:p>
          <a:p>
            <a:pPr marL="12700">
              <a:lnSpc>
                <a:spcPct val="100000"/>
              </a:lnSpc>
              <a:spcBef>
                <a:spcPts val="190"/>
              </a:spcBef>
            </a:pPr>
            <a:r>
              <a:rPr sz="1700" dirty="0">
                <a:solidFill>
                  <a:srgbClr val="0000FF"/>
                </a:solidFill>
                <a:latin typeface="Cambria"/>
                <a:cs typeface="Cambria"/>
              </a:rPr>
              <a:t>‘it</a:t>
            </a:r>
            <a:r>
              <a:rPr sz="1700" spc="175" dirty="0">
                <a:solidFill>
                  <a:srgbClr val="0000FF"/>
                </a:solidFill>
                <a:latin typeface="Cambria"/>
                <a:cs typeface="Cambria"/>
              </a:rPr>
              <a:t> </a:t>
            </a:r>
            <a:r>
              <a:rPr sz="1700" spc="60" dirty="0">
                <a:solidFill>
                  <a:srgbClr val="0000FF"/>
                </a:solidFill>
                <a:latin typeface="Cambria"/>
                <a:cs typeface="Cambria"/>
              </a:rPr>
              <a:t>is</a:t>
            </a:r>
            <a:r>
              <a:rPr sz="1700" spc="110" dirty="0">
                <a:solidFill>
                  <a:srgbClr val="0000FF"/>
                </a:solidFill>
                <a:latin typeface="Times New Roman"/>
                <a:cs typeface="Times New Roman"/>
              </a:rPr>
              <a:t> </a:t>
            </a:r>
            <a:r>
              <a:rPr sz="1700" spc="114" dirty="0">
                <a:solidFill>
                  <a:srgbClr val="0000FF"/>
                </a:solidFill>
                <a:latin typeface="Cambria"/>
                <a:cs typeface="Cambria"/>
              </a:rPr>
              <a:t>a</a:t>
            </a:r>
            <a:r>
              <a:rPr sz="1700" spc="110" dirty="0">
                <a:solidFill>
                  <a:srgbClr val="0000FF"/>
                </a:solidFill>
                <a:latin typeface="Times New Roman"/>
                <a:cs typeface="Times New Roman"/>
              </a:rPr>
              <a:t> </a:t>
            </a:r>
            <a:r>
              <a:rPr sz="1700" dirty="0">
                <a:solidFill>
                  <a:srgbClr val="0000FF"/>
                </a:solidFill>
                <a:latin typeface="Cambria"/>
                <a:cs typeface="Cambria"/>
              </a:rPr>
              <a:t>comment</a:t>
            </a:r>
            <a:r>
              <a:rPr sz="1700" spc="110" dirty="0">
                <a:solidFill>
                  <a:srgbClr val="0000FF"/>
                </a:solidFill>
                <a:latin typeface="Times New Roman"/>
                <a:cs typeface="Times New Roman"/>
              </a:rPr>
              <a:t> </a:t>
            </a:r>
            <a:r>
              <a:rPr sz="1700" spc="55" dirty="0">
                <a:solidFill>
                  <a:srgbClr val="0000FF"/>
                </a:solidFill>
                <a:latin typeface="Cambria"/>
                <a:cs typeface="Cambria"/>
              </a:rPr>
              <a:t>extending</a:t>
            </a:r>
            <a:r>
              <a:rPr sz="1700" spc="100" dirty="0">
                <a:solidFill>
                  <a:srgbClr val="0000FF"/>
                </a:solidFill>
                <a:latin typeface="Times New Roman"/>
                <a:cs typeface="Times New Roman"/>
              </a:rPr>
              <a:t> </a:t>
            </a:r>
            <a:r>
              <a:rPr sz="1700" dirty="0">
                <a:solidFill>
                  <a:srgbClr val="0000FF"/>
                </a:solidFill>
                <a:latin typeface="Cambria"/>
                <a:cs typeface="Cambria"/>
              </a:rPr>
              <a:t>to</a:t>
            </a:r>
            <a:r>
              <a:rPr sz="1700" spc="110" dirty="0">
                <a:solidFill>
                  <a:srgbClr val="0000FF"/>
                </a:solidFill>
                <a:latin typeface="Times New Roman"/>
                <a:cs typeface="Times New Roman"/>
              </a:rPr>
              <a:t> </a:t>
            </a:r>
            <a:r>
              <a:rPr sz="1700" spc="60" dirty="0">
                <a:solidFill>
                  <a:srgbClr val="0000FF"/>
                </a:solidFill>
                <a:latin typeface="Cambria"/>
                <a:cs typeface="Cambria"/>
              </a:rPr>
              <a:t>multiple</a:t>
            </a:r>
            <a:r>
              <a:rPr sz="1700" spc="100" dirty="0">
                <a:solidFill>
                  <a:srgbClr val="0000FF"/>
                </a:solidFill>
                <a:latin typeface="Times New Roman"/>
                <a:cs typeface="Times New Roman"/>
              </a:rPr>
              <a:t> </a:t>
            </a:r>
            <a:r>
              <a:rPr sz="1700" spc="-10" dirty="0">
                <a:solidFill>
                  <a:srgbClr val="0000FF"/>
                </a:solidFill>
                <a:latin typeface="Cambria"/>
                <a:cs typeface="Cambria"/>
              </a:rPr>
              <a:t>lines’</a:t>
            </a:r>
            <a:endParaRPr sz="1700">
              <a:latin typeface="Cambria"/>
              <a:cs typeface="Cambria"/>
            </a:endParaRPr>
          </a:p>
          <a:p>
            <a:pPr marL="12700" marR="5080">
              <a:lnSpc>
                <a:spcPts val="1630"/>
              </a:lnSpc>
              <a:spcBef>
                <a:spcPts val="590"/>
              </a:spcBef>
            </a:pPr>
            <a:r>
              <a:rPr sz="1700" spc="60" dirty="0">
                <a:latin typeface="Cambria"/>
                <a:cs typeface="Cambria"/>
              </a:rPr>
              <a:t>add</a:t>
            </a:r>
            <a:r>
              <a:rPr sz="1700" spc="40" dirty="0">
                <a:latin typeface="Times New Roman"/>
                <a:cs typeface="Times New Roman"/>
              </a:rPr>
              <a:t>  </a:t>
            </a:r>
            <a:r>
              <a:rPr sz="1700" spc="114" dirty="0">
                <a:latin typeface="Cambria"/>
                <a:cs typeface="Cambria"/>
              </a:rPr>
              <a:t>a</a:t>
            </a:r>
            <a:r>
              <a:rPr sz="1700" spc="40" dirty="0">
                <a:latin typeface="Times New Roman"/>
                <a:cs typeface="Times New Roman"/>
              </a:rPr>
              <a:t>  </a:t>
            </a:r>
            <a:r>
              <a:rPr sz="1700" spc="70" dirty="0">
                <a:latin typeface="Cambria"/>
                <a:cs typeface="Cambria"/>
              </a:rPr>
              <a:t>multiline</a:t>
            </a:r>
            <a:r>
              <a:rPr sz="1700" spc="40" dirty="0">
                <a:latin typeface="Times New Roman"/>
                <a:cs typeface="Times New Roman"/>
              </a:rPr>
              <a:t>  </a:t>
            </a:r>
            <a:r>
              <a:rPr sz="1700" spc="65" dirty="0">
                <a:latin typeface="Cambria"/>
                <a:cs typeface="Cambria"/>
              </a:rPr>
              <a:t>string</a:t>
            </a:r>
            <a:r>
              <a:rPr sz="1700" spc="40" dirty="0">
                <a:latin typeface="Times New Roman"/>
                <a:cs typeface="Times New Roman"/>
              </a:rPr>
              <a:t>  </a:t>
            </a:r>
            <a:r>
              <a:rPr sz="1700" dirty="0">
                <a:latin typeface="Cambria"/>
                <a:cs typeface="Cambria"/>
              </a:rPr>
              <a:t>(triple</a:t>
            </a:r>
            <a:r>
              <a:rPr sz="1700" spc="495" dirty="0">
                <a:latin typeface="Times New Roman"/>
                <a:cs typeface="Times New Roman"/>
              </a:rPr>
              <a:t> </a:t>
            </a:r>
            <a:r>
              <a:rPr sz="1700" dirty="0">
                <a:latin typeface="Cambria"/>
                <a:cs typeface="Cambria"/>
              </a:rPr>
              <a:t>quotes)</a:t>
            </a:r>
            <a:r>
              <a:rPr sz="1700" spc="40" dirty="0">
                <a:latin typeface="Times New Roman"/>
                <a:cs typeface="Times New Roman"/>
              </a:rPr>
              <a:t>  </a:t>
            </a:r>
            <a:r>
              <a:rPr sz="1700" spc="70" dirty="0">
                <a:latin typeface="Cambria"/>
                <a:cs typeface="Cambria"/>
              </a:rPr>
              <a:t>in</a:t>
            </a:r>
            <a:r>
              <a:rPr sz="1700" spc="40" dirty="0">
                <a:latin typeface="Times New Roman"/>
                <a:cs typeface="Times New Roman"/>
              </a:rPr>
              <a:t>  </a:t>
            </a:r>
            <a:r>
              <a:rPr sz="1700" dirty="0">
                <a:latin typeface="Cambria"/>
                <a:cs typeface="Cambria"/>
              </a:rPr>
              <a:t>your</a:t>
            </a:r>
            <a:r>
              <a:rPr sz="1700" spc="40" dirty="0">
                <a:latin typeface="Times New Roman"/>
                <a:cs typeface="Times New Roman"/>
              </a:rPr>
              <a:t>  </a:t>
            </a:r>
            <a:r>
              <a:rPr sz="1700" dirty="0">
                <a:latin typeface="Cambria"/>
                <a:cs typeface="Cambria"/>
              </a:rPr>
              <a:t>code,</a:t>
            </a:r>
            <a:r>
              <a:rPr sz="1700" spc="35" dirty="0">
                <a:latin typeface="Times New Roman"/>
                <a:cs typeface="Times New Roman"/>
              </a:rPr>
              <a:t>  </a:t>
            </a:r>
            <a:r>
              <a:rPr sz="1700" spc="75" dirty="0">
                <a:latin typeface="Cambria"/>
                <a:cs typeface="Cambria"/>
              </a:rPr>
              <a:t>and</a:t>
            </a:r>
            <a:r>
              <a:rPr sz="1700" spc="45" dirty="0">
                <a:latin typeface="Times New Roman"/>
                <a:cs typeface="Times New Roman"/>
              </a:rPr>
              <a:t>  </a:t>
            </a:r>
            <a:r>
              <a:rPr sz="1700" dirty="0">
                <a:latin typeface="Cambria"/>
                <a:cs typeface="Cambria"/>
              </a:rPr>
              <a:t>place</a:t>
            </a:r>
            <a:r>
              <a:rPr sz="1700" spc="40" dirty="0">
                <a:latin typeface="Times New Roman"/>
                <a:cs typeface="Times New Roman"/>
              </a:rPr>
              <a:t>  </a:t>
            </a:r>
            <a:r>
              <a:rPr sz="1700" dirty="0">
                <a:latin typeface="Cambria"/>
                <a:cs typeface="Cambria"/>
              </a:rPr>
              <a:t>your</a:t>
            </a:r>
            <a:r>
              <a:rPr sz="1700" spc="40" dirty="0">
                <a:latin typeface="Times New Roman"/>
                <a:cs typeface="Times New Roman"/>
              </a:rPr>
              <a:t>  </a:t>
            </a:r>
            <a:r>
              <a:rPr sz="1700" spc="-10" dirty="0">
                <a:latin typeface="Cambria"/>
                <a:cs typeface="Cambria"/>
              </a:rPr>
              <a:t>comment</a:t>
            </a:r>
            <a:r>
              <a:rPr sz="1700" spc="-10" dirty="0">
                <a:latin typeface="Times New Roman"/>
                <a:cs typeface="Times New Roman"/>
              </a:rPr>
              <a:t> </a:t>
            </a:r>
            <a:r>
              <a:rPr sz="1700" spc="55" dirty="0">
                <a:latin typeface="Cambria"/>
                <a:cs typeface="Cambria"/>
              </a:rPr>
              <a:t>inside</a:t>
            </a:r>
            <a:r>
              <a:rPr sz="1700" spc="25" dirty="0">
                <a:latin typeface="Times New Roman"/>
                <a:cs typeface="Times New Roman"/>
              </a:rPr>
              <a:t> </a:t>
            </a:r>
            <a:r>
              <a:rPr sz="1700" spc="25" dirty="0">
                <a:latin typeface="Cambria"/>
                <a:cs typeface="Cambria"/>
              </a:rPr>
              <a:t>it:</a:t>
            </a:r>
            <a:endParaRPr sz="1700">
              <a:latin typeface="Cambria"/>
              <a:cs typeface="Cambria"/>
            </a:endParaRPr>
          </a:p>
          <a:p>
            <a:pPr marL="12700">
              <a:lnSpc>
                <a:spcPts val="1835"/>
              </a:lnSpc>
              <a:spcBef>
                <a:spcPts val="210"/>
              </a:spcBef>
            </a:pPr>
            <a:r>
              <a:rPr sz="1700" spc="-25" dirty="0">
                <a:solidFill>
                  <a:srgbClr val="A42A2A"/>
                </a:solidFill>
                <a:latin typeface="Cambria"/>
                <a:cs typeface="Cambria"/>
              </a:rPr>
              <a:t>"""</a:t>
            </a:r>
            <a:endParaRPr sz="1700">
              <a:latin typeface="Cambria"/>
              <a:cs typeface="Cambria"/>
            </a:endParaRPr>
          </a:p>
          <a:p>
            <a:pPr marL="287020" marR="5951855">
              <a:lnSpc>
                <a:spcPts val="1630"/>
              </a:lnSpc>
              <a:spcBef>
                <a:spcPts val="190"/>
              </a:spcBef>
            </a:pPr>
            <a:r>
              <a:rPr sz="1700" spc="80" dirty="0">
                <a:solidFill>
                  <a:srgbClr val="A42A2A"/>
                </a:solidFill>
                <a:latin typeface="Cambria"/>
                <a:cs typeface="Cambria"/>
              </a:rPr>
              <a:t>This</a:t>
            </a:r>
            <a:r>
              <a:rPr sz="1700" spc="40" dirty="0">
                <a:solidFill>
                  <a:srgbClr val="A42A2A"/>
                </a:solidFill>
                <a:latin typeface="Times New Roman"/>
                <a:cs typeface="Times New Roman"/>
              </a:rPr>
              <a:t> </a:t>
            </a:r>
            <a:r>
              <a:rPr sz="1700" spc="60" dirty="0">
                <a:solidFill>
                  <a:srgbClr val="A42A2A"/>
                </a:solidFill>
                <a:latin typeface="Cambria"/>
                <a:cs typeface="Cambria"/>
              </a:rPr>
              <a:t>is</a:t>
            </a:r>
            <a:r>
              <a:rPr sz="1700" spc="50" dirty="0">
                <a:solidFill>
                  <a:srgbClr val="A42A2A"/>
                </a:solidFill>
                <a:latin typeface="Times New Roman"/>
                <a:cs typeface="Times New Roman"/>
              </a:rPr>
              <a:t> </a:t>
            </a:r>
            <a:r>
              <a:rPr sz="1700" spc="114" dirty="0">
                <a:solidFill>
                  <a:srgbClr val="A42A2A"/>
                </a:solidFill>
                <a:latin typeface="Cambria"/>
                <a:cs typeface="Cambria"/>
              </a:rPr>
              <a:t>a</a:t>
            </a:r>
            <a:r>
              <a:rPr sz="1700" spc="60" dirty="0">
                <a:solidFill>
                  <a:srgbClr val="A42A2A"/>
                </a:solidFill>
                <a:latin typeface="Times New Roman"/>
                <a:cs typeface="Times New Roman"/>
              </a:rPr>
              <a:t> </a:t>
            </a:r>
            <a:r>
              <a:rPr sz="1700" spc="-10" dirty="0">
                <a:solidFill>
                  <a:srgbClr val="A42A2A"/>
                </a:solidFill>
                <a:latin typeface="Cambria"/>
                <a:cs typeface="Cambria"/>
              </a:rPr>
              <a:t>comment</a:t>
            </a:r>
            <a:r>
              <a:rPr sz="1700" spc="-10" dirty="0">
                <a:solidFill>
                  <a:srgbClr val="A42A2A"/>
                </a:solidFill>
                <a:latin typeface="Times New Roman"/>
                <a:cs typeface="Times New Roman"/>
              </a:rPr>
              <a:t> </a:t>
            </a:r>
            <a:r>
              <a:rPr sz="1700" spc="55" dirty="0">
                <a:solidFill>
                  <a:srgbClr val="A42A2A"/>
                </a:solidFill>
                <a:latin typeface="Cambria"/>
                <a:cs typeface="Cambria"/>
              </a:rPr>
              <a:t>written</a:t>
            </a:r>
            <a:r>
              <a:rPr sz="1700" spc="60" dirty="0">
                <a:solidFill>
                  <a:srgbClr val="A42A2A"/>
                </a:solidFill>
                <a:latin typeface="Times New Roman"/>
                <a:cs typeface="Times New Roman"/>
              </a:rPr>
              <a:t> </a:t>
            </a:r>
            <a:r>
              <a:rPr sz="1700" spc="45" dirty="0">
                <a:solidFill>
                  <a:srgbClr val="A42A2A"/>
                </a:solidFill>
                <a:latin typeface="Cambria"/>
                <a:cs typeface="Cambria"/>
              </a:rPr>
              <a:t>in</a:t>
            </a:r>
            <a:endParaRPr sz="1700">
              <a:latin typeface="Cambria"/>
              <a:cs typeface="Cambria"/>
            </a:endParaRPr>
          </a:p>
          <a:p>
            <a:pPr marL="287020" marR="5460365">
              <a:lnSpc>
                <a:spcPts val="1630"/>
              </a:lnSpc>
              <a:spcBef>
                <a:spcPts val="5"/>
              </a:spcBef>
            </a:pPr>
            <a:r>
              <a:rPr sz="1700" dirty="0">
                <a:solidFill>
                  <a:srgbClr val="A42A2A"/>
                </a:solidFill>
                <a:latin typeface="Cambria"/>
                <a:cs typeface="Cambria"/>
              </a:rPr>
              <a:t>more</a:t>
            </a:r>
            <a:r>
              <a:rPr sz="1700" spc="85" dirty="0">
                <a:solidFill>
                  <a:srgbClr val="A42A2A"/>
                </a:solidFill>
                <a:latin typeface="Times New Roman"/>
                <a:cs typeface="Times New Roman"/>
              </a:rPr>
              <a:t> </a:t>
            </a:r>
            <a:r>
              <a:rPr sz="1700" spc="95" dirty="0">
                <a:solidFill>
                  <a:srgbClr val="A42A2A"/>
                </a:solidFill>
                <a:latin typeface="Cambria"/>
                <a:cs typeface="Cambria"/>
              </a:rPr>
              <a:t>than</a:t>
            </a:r>
            <a:r>
              <a:rPr sz="1700" spc="90" dirty="0">
                <a:solidFill>
                  <a:srgbClr val="A42A2A"/>
                </a:solidFill>
                <a:latin typeface="Times New Roman"/>
                <a:cs typeface="Times New Roman"/>
              </a:rPr>
              <a:t> </a:t>
            </a:r>
            <a:r>
              <a:rPr sz="1700" spc="70" dirty="0">
                <a:solidFill>
                  <a:srgbClr val="A42A2A"/>
                </a:solidFill>
                <a:latin typeface="Cambria"/>
                <a:cs typeface="Cambria"/>
              </a:rPr>
              <a:t>just</a:t>
            </a:r>
            <a:r>
              <a:rPr sz="1700" spc="75" dirty="0">
                <a:solidFill>
                  <a:srgbClr val="A42A2A"/>
                </a:solidFill>
                <a:latin typeface="Times New Roman"/>
                <a:cs typeface="Times New Roman"/>
              </a:rPr>
              <a:t> </a:t>
            </a:r>
            <a:r>
              <a:rPr sz="1700" dirty="0">
                <a:solidFill>
                  <a:srgbClr val="A42A2A"/>
                </a:solidFill>
                <a:latin typeface="Cambria"/>
                <a:cs typeface="Cambria"/>
              </a:rPr>
              <a:t>one</a:t>
            </a:r>
            <a:r>
              <a:rPr sz="1700" spc="90" dirty="0">
                <a:solidFill>
                  <a:srgbClr val="A42A2A"/>
                </a:solidFill>
                <a:latin typeface="Times New Roman"/>
                <a:cs typeface="Times New Roman"/>
              </a:rPr>
              <a:t> </a:t>
            </a:r>
            <a:r>
              <a:rPr sz="1700" spc="40" dirty="0">
                <a:solidFill>
                  <a:srgbClr val="A42A2A"/>
                </a:solidFill>
                <a:latin typeface="Cambria"/>
                <a:cs typeface="Cambria"/>
              </a:rPr>
              <a:t>line</a:t>
            </a:r>
            <a:r>
              <a:rPr sz="1700" spc="40" dirty="0">
                <a:solidFill>
                  <a:srgbClr val="A42A2A"/>
                </a:solidFill>
                <a:latin typeface="Times New Roman"/>
                <a:cs typeface="Times New Roman"/>
              </a:rPr>
              <a:t> </a:t>
            </a:r>
            <a:r>
              <a:rPr sz="1700" spc="-25" dirty="0">
                <a:solidFill>
                  <a:srgbClr val="A42A2A"/>
                </a:solidFill>
                <a:latin typeface="Cambria"/>
                <a:cs typeface="Cambria"/>
              </a:rPr>
              <a:t>"""</a:t>
            </a:r>
            <a:endParaRPr sz="1700">
              <a:latin typeface="Cambria"/>
              <a:cs typeface="Cambria"/>
            </a:endParaRPr>
          </a:p>
          <a:p>
            <a:pPr marL="287020">
              <a:lnSpc>
                <a:spcPts val="1650"/>
              </a:lnSpc>
            </a:pPr>
            <a:r>
              <a:rPr sz="1700" spc="50" dirty="0">
                <a:solidFill>
                  <a:srgbClr val="0000CD"/>
                </a:solidFill>
                <a:latin typeface="Cambria"/>
                <a:cs typeface="Cambria"/>
              </a:rPr>
              <a:t>print</a:t>
            </a:r>
            <a:r>
              <a:rPr sz="1700" spc="50" dirty="0">
                <a:latin typeface="Cambria"/>
                <a:cs typeface="Cambria"/>
              </a:rPr>
              <a:t>(</a:t>
            </a:r>
            <a:r>
              <a:rPr sz="1700" spc="50" dirty="0">
                <a:solidFill>
                  <a:srgbClr val="A42A2A"/>
                </a:solidFill>
                <a:latin typeface="Cambria"/>
                <a:cs typeface="Cambria"/>
              </a:rPr>
              <a:t>"Hello,</a:t>
            </a:r>
            <a:r>
              <a:rPr sz="1700" spc="65" dirty="0">
                <a:solidFill>
                  <a:srgbClr val="A42A2A"/>
                </a:solidFill>
                <a:latin typeface="Times New Roman"/>
                <a:cs typeface="Times New Roman"/>
              </a:rPr>
              <a:t> </a:t>
            </a:r>
            <a:r>
              <a:rPr sz="1700" spc="-10" dirty="0">
                <a:solidFill>
                  <a:srgbClr val="A42A2A"/>
                </a:solidFill>
                <a:latin typeface="Cambria"/>
                <a:cs typeface="Cambria"/>
              </a:rPr>
              <a:t>World!"</a:t>
            </a:r>
            <a:r>
              <a:rPr sz="1700" spc="-10" dirty="0">
                <a:latin typeface="Cambria"/>
                <a:cs typeface="Cambria"/>
              </a:rPr>
              <a:t>)</a:t>
            </a:r>
            <a:endParaRPr sz="1700">
              <a:latin typeface="Cambria"/>
              <a:cs typeface="Cambria"/>
            </a:endParaRPr>
          </a:p>
        </p:txBody>
      </p:sp>
      <p:sp>
        <p:nvSpPr>
          <p:cNvPr id="10" name="object 10"/>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316427"/>
            <a:ext cx="4766310" cy="483234"/>
          </a:xfrm>
          <a:prstGeom prst="rect">
            <a:avLst/>
          </a:prstGeom>
        </p:spPr>
        <p:txBody>
          <a:bodyPr vert="horz" wrap="square" lIns="0" tIns="12700" rIns="0" bIns="0" rtlCol="0">
            <a:spAutoFit/>
          </a:bodyPr>
          <a:lstStyle/>
          <a:p>
            <a:pPr marL="12700">
              <a:lnSpc>
                <a:spcPct val="100000"/>
              </a:lnSpc>
              <a:spcBef>
                <a:spcPts val="100"/>
              </a:spcBef>
            </a:pPr>
            <a:r>
              <a:rPr sz="3000" b="0" cap="small" spc="335" dirty="0">
                <a:solidFill>
                  <a:srgbClr val="565F6C"/>
                </a:solidFill>
                <a:latin typeface="Cambria"/>
                <a:cs typeface="Cambria"/>
              </a:rPr>
              <a:t>Console</a:t>
            </a:r>
            <a:r>
              <a:rPr sz="2400" b="0" spc="215" dirty="0">
                <a:solidFill>
                  <a:srgbClr val="565F6C"/>
                </a:solidFill>
                <a:latin typeface="Times New Roman"/>
                <a:cs typeface="Times New Roman"/>
              </a:rPr>
              <a:t> </a:t>
            </a:r>
            <a:r>
              <a:rPr sz="3000" b="0" cap="small" spc="254" dirty="0">
                <a:solidFill>
                  <a:srgbClr val="565F6C"/>
                </a:solidFill>
                <a:latin typeface="Cambria"/>
                <a:cs typeface="Cambria"/>
              </a:rPr>
              <a:t>input</a:t>
            </a:r>
            <a:r>
              <a:rPr sz="2400" b="0" spc="240" dirty="0">
                <a:solidFill>
                  <a:srgbClr val="565F6C"/>
                </a:solidFill>
                <a:latin typeface="Times New Roman"/>
                <a:cs typeface="Times New Roman"/>
              </a:rPr>
              <a:t> </a:t>
            </a:r>
            <a:r>
              <a:rPr sz="3000" b="0" cap="small" spc="245" dirty="0">
                <a:solidFill>
                  <a:srgbClr val="565F6C"/>
                </a:solidFill>
                <a:latin typeface="Cambria"/>
                <a:cs typeface="Cambria"/>
              </a:rPr>
              <a:t>in</a:t>
            </a:r>
            <a:r>
              <a:rPr sz="2400" b="0" spc="235" dirty="0">
                <a:solidFill>
                  <a:srgbClr val="565F6C"/>
                </a:solidFill>
                <a:latin typeface="Times New Roman"/>
                <a:cs typeface="Times New Roman"/>
              </a:rPr>
              <a:t> </a:t>
            </a:r>
            <a:r>
              <a:rPr sz="3000" b="0" cap="small" spc="235" dirty="0">
                <a:solidFill>
                  <a:srgbClr val="565F6C"/>
                </a:solidFill>
                <a:latin typeface="Cambria"/>
                <a:cs typeface="Cambria"/>
              </a:rPr>
              <a:t>Python</a:t>
            </a:r>
            <a:endParaRPr sz="3000">
              <a:latin typeface="Cambria"/>
              <a:cs typeface="Cambria"/>
            </a:endParaRPr>
          </a:p>
        </p:txBody>
      </p:sp>
      <p:sp>
        <p:nvSpPr>
          <p:cNvPr id="9" name="object 9"/>
          <p:cNvSpPr txBox="1"/>
          <p:nvPr/>
        </p:nvSpPr>
        <p:spPr>
          <a:xfrm>
            <a:off x="823270" y="2155483"/>
            <a:ext cx="4063365" cy="340995"/>
          </a:xfrm>
          <a:prstGeom prst="rect">
            <a:avLst/>
          </a:prstGeom>
        </p:spPr>
        <p:txBody>
          <a:bodyPr vert="horz" wrap="square" lIns="0" tIns="0" rIns="0" bIns="0" rtlCol="0">
            <a:spAutoFit/>
          </a:bodyPr>
          <a:lstStyle/>
          <a:p>
            <a:pPr>
              <a:lnSpc>
                <a:spcPts val="2655"/>
              </a:lnSpc>
            </a:pPr>
            <a:r>
              <a:rPr sz="2400" b="1" dirty="0">
                <a:solidFill>
                  <a:srgbClr val="24255E"/>
                </a:solidFill>
                <a:latin typeface="Arial"/>
                <a:cs typeface="Arial"/>
              </a:rPr>
              <a:t>Example:</a:t>
            </a:r>
            <a:r>
              <a:rPr sz="2400" spc="-20" dirty="0">
                <a:solidFill>
                  <a:srgbClr val="24255E"/>
                </a:solidFill>
                <a:latin typeface="Times New Roman"/>
                <a:cs typeface="Times New Roman"/>
              </a:rPr>
              <a:t> </a:t>
            </a:r>
            <a:r>
              <a:rPr sz="2400" b="1" dirty="0">
                <a:solidFill>
                  <a:srgbClr val="24255E"/>
                </a:solidFill>
                <a:latin typeface="Arial"/>
                <a:cs typeface="Arial"/>
              </a:rPr>
              <a:t>Python</a:t>
            </a:r>
            <a:r>
              <a:rPr sz="2400" spc="-10" dirty="0">
                <a:solidFill>
                  <a:srgbClr val="24255E"/>
                </a:solidFill>
                <a:latin typeface="Times New Roman"/>
                <a:cs typeface="Times New Roman"/>
              </a:rPr>
              <a:t> </a:t>
            </a:r>
            <a:r>
              <a:rPr sz="2400" b="1" dirty="0">
                <a:solidFill>
                  <a:srgbClr val="24255E"/>
                </a:solidFill>
                <a:latin typeface="Arial"/>
                <a:cs typeface="Arial"/>
              </a:rPr>
              <a:t>User</a:t>
            </a:r>
            <a:r>
              <a:rPr sz="2400" spc="-5" dirty="0">
                <a:solidFill>
                  <a:srgbClr val="24255E"/>
                </a:solidFill>
                <a:latin typeface="Times New Roman"/>
                <a:cs typeface="Times New Roman"/>
              </a:rPr>
              <a:t> </a:t>
            </a:r>
            <a:r>
              <a:rPr sz="2400" b="1" spc="-10" dirty="0">
                <a:solidFill>
                  <a:srgbClr val="24255E"/>
                </a:solidFill>
                <a:latin typeface="Arial"/>
                <a:cs typeface="Arial"/>
              </a:rPr>
              <a:t>Input</a:t>
            </a:r>
            <a:endParaRPr sz="2400">
              <a:latin typeface="Arial"/>
              <a:cs typeface="Arial"/>
            </a:endParaRPr>
          </a:p>
        </p:txBody>
      </p:sp>
      <p:sp>
        <p:nvSpPr>
          <p:cNvPr id="10" name="object 10"/>
          <p:cNvSpPr txBox="1"/>
          <p:nvPr/>
        </p:nvSpPr>
        <p:spPr>
          <a:xfrm>
            <a:off x="810570" y="6016243"/>
            <a:ext cx="127000" cy="391160"/>
          </a:xfrm>
          <a:prstGeom prst="rect">
            <a:avLst/>
          </a:prstGeom>
        </p:spPr>
        <p:txBody>
          <a:bodyPr vert="horz" wrap="square" lIns="0" tIns="12700" rIns="0" bIns="0" rtlCol="0">
            <a:spAutoFit/>
          </a:bodyPr>
          <a:lstStyle/>
          <a:p>
            <a:pPr marL="12700">
              <a:lnSpc>
                <a:spcPct val="100000"/>
              </a:lnSpc>
              <a:spcBef>
                <a:spcPts val="100"/>
              </a:spcBef>
            </a:pPr>
            <a:r>
              <a:rPr sz="2400" spc="20" dirty="0">
                <a:solidFill>
                  <a:srgbClr val="006FC0"/>
                </a:solidFill>
                <a:latin typeface="Cambria"/>
                <a:cs typeface="Cambria"/>
              </a:rPr>
              <a:t>f</a:t>
            </a:r>
            <a:endParaRPr sz="2400">
              <a:latin typeface="Cambria"/>
              <a:cs typeface="Cambria"/>
            </a:endParaRPr>
          </a:p>
        </p:txBody>
      </p:sp>
      <p:sp>
        <p:nvSpPr>
          <p:cNvPr id="11" name="object 11"/>
          <p:cNvSpPr txBox="1"/>
          <p:nvPr/>
        </p:nvSpPr>
        <p:spPr>
          <a:xfrm>
            <a:off x="924769" y="6033259"/>
            <a:ext cx="2605405" cy="367030"/>
          </a:xfrm>
          <a:prstGeom prst="rect">
            <a:avLst/>
          </a:prstGeom>
        </p:spPr>
        <p:txBody>
          <a:bodyPr vert="horz" wrap="square" lIns="0" tIns="0" rIns="0" bIns="0" rtlCol="0">
            <a:spAutoFit/>
          </a:bodyPr>
          <a:lstStyle/>
          <a:p>
            <a:pPr>
              <a:lnSpc>
                <a:spcPts val="2845"/>
              </a:lnSpc>
            </a:pPr>
            <a:r>
              <a:rPr sz="2400" dirty="0">
                <a:solidFill>
                  <a:srgbClr val="006FC0"/>
                </a:solidFill>
                <a:latin typeface="Cambria"/>
                <a:cs typeface="Cambria"/>
              </a:rPr>
              <a:t>loat()</a:t>
            </a:r>
            <a:r>
              <a:rPr sz="2400" spc="105" dirty="0">
                <a:solidFill>
                  <a:srgbClr val="006FC0"/>
                </a:solidFill>
                <a:latin typeface="Times New Roman"/>
                <a:cs typeface="Times New Roman"/>
              </a:rPr>
              <a:t> </a:t>
            </a:r>
            <a:r>
              <a:rPr sz="2400" spc="70" dirty="0">
                <a:solidFill>
                  <a:srgbClr val="006FC0"/>
                </a:solidFill>
                <a:latin typeface="Cambria"/>
                <a:cs typeface="Cambria"/>
              </a:rPr>
              <a:t>functions</a:t>
            </a:r>
            <a:r>
              <a:rPr sz="2400" spc="110" dirty="0">
                <a:solidFill>
                  <a:srgbClr val="006FC0"/>
                </a:solidFill>
                <a:latin typeface="Times New Roman"/>
                <a:cs typeface="Times New Roman"/>
              </a:rPr>
              <a:t> </a:t>
            </a:r>
            <a:r>
              <a:rPr sz="2400" spc="60" dirty="0">
                <a:solidFill>
                  <a:srgbClr val="006FC0"/>
                </a:solidFill>
                <a:latin typeface="Cambria"/>
                <a:cs typeface="Cambria"/>
              </a:rPr>
              <a:t>as:</a:t>
            </a:r>
            <a:endParaRPr sz="2400">
              <a:latin typeface="Cambria"/>
              <a:cs typeface="Cambria"/>
            </a:endParaRPr>
          </a:p>
        </p:txBody>
      </p:sp>
      <p:sp>
        <p:nvSpPr>
          <p:cNvPr id="12" name="object 12"/>
          <p:cNvSpPr/>
          <p:nvPr/>
        </p:nvSpPr>
        <p:spPr>
          <a:xfrm>
            <a:off x="762000" y="2209842"/>
            <a:ext cx="5043805" cy="1231265"/>
          </a:xfrm>
          <a:custGeom>
            <a:avLst/>
            <a:gdLst/>
            <a:ahLst/>
            <a:cxnLst/>
            <a:rect l="l" t="t" r="r" b="b"/>
            <a:pathLst>
              <a:path w="5043805" h="1231264">
                <a:moveTo>
                  <a:pt x="5043312" y="0"/>
                </a:moveTo>
                <a:lnTo>
                  <a:pt x="0" y="0"/>
                </a:lnTo>
                <a:lnTo>
                  <a:pt x="0" y="1231105"/>
                </a:lnTo>
                <a:lnTo>
                  <a:pt x="5043312" y="1231105"/>
                </a:lnTo>
                <a:lnTo>
                  <a:pt x="5043312" y="0"/>
                </a:lnTo>
                <a:close/>
              </a:path>
            </a:pathLst>
          </a:custGeom>
          <a:solidFill>
            <a:srgbClr val="383A3F"/>
          </a:solidFill>
        </p:spPr>
        <p:txBody>
          <a:bodyPr wrap="square" lIns="0" tIns="0" rIns="0" bIns="0" rtlCol="0"/>
          <a:lstStyle/>
          <a:p>
            <a:endParaRPr/>
          </a:p>
        </p:txBody>
      </p:sp>
      <p:sp>
        <p:nvSpPr>
          <p:cNvPr id="13" name="object 13"/>
          <p:cNvSpPr txBox="1"/>
          <p:nvPr/>
        </p:nvSpPr>
        <p:spPr>
          <a:xfrm>
            <a:off x="497840" y="941573"/>
            <a:ext cx="7847965" cy="5102860"/>
          </a:xfrm>
          <a:prstGeom prst="rect">
            <a:avLst/>
          </a:prstGeom>
        </p:spPr>
        <p:txBody>
          <a:bodyPr vert="horz" wrap="square" lIns="0" tIns="12700" rIns="0" bIns="0" rtlCol="0">
            <a:spAutoFit/>
          </a:bodyPr>
          <a:lstStyle/>
          <a:p>
            <a:pPr marL="325120" marR="1061720" indent="-274955" algn="just">
              <a:lnSpc>
                <a:spcPct val="100000"/>
              </a:lnSpc>
              <a:spcBef>
                <a:spcPts val="100"/>
              </a:spcBef>
              <a:buClr>
                <a:srgbClr val="FE8537"/>
              </a:buClr>
              <a:buSzPct val="68750"/>
              <a:buFont typeface="Wingdings"/>
              <a:buChar char=""/>
              <a:tabLst>
                <a:tab pos="325120" algn="l"/>
              </a:tabLst>
            </a:pPr>
            <a:r>
              <a:rPr sz="2400" spc="100" dirty="0">
                <a:latin typeface="Cambria"/>
                <a:cs typeface="Cambria"/>
              </a:rPr>
              <a:t>The</a:t>
            </a:r>
            <a:r>
              <a:rPr sz="2400" spc="55" dirty="0">
                <a:latin typeface="Times New Roman"/>
                <a:cs typeface="Times New Roman"/>
              </a:rPr>
              <a:t> </a:t>
            </a:r>
            <a:r>
              <a:rPr sz="2400" b="1" spc="145" dirty="0">
                <a:latin typeface="Cambria"/>
                <a:cs typeface="Cambria"/>
              </a:rPr>
              <a:t>interactive</a:t>
            </a:r>
            <a:r>
              <a:rPr sz="2400" spc="80" dirty="0">
                <a:latin typeface="Times New Roman"/>
                <a:cs typeface="Times New Roman"/>
              </a:rPr>
              <a:t> </a:t>
            </a:r>
            <a:r>
              <a:rPr sz="2400" spc="85" dirty="0">
                <a:latin typeface="Cambria"/>
                <a:cs typeface="Cambria"/>
              </a:rPr>
              <a:t>shell</a:t>
            </a:r>
            <a:r>
              <a:rPr sz="2400" spc="55" dirty="0">
                <a:latin typeface="Times New Roman"/>
                <a:cs typeface="Times New Roman"/>
              </a:rPr>
              <a:t> </a:t>
            </a:r>
            <a:r>
              <a:rPr sz="2400" spc="110" dirty="0">
                <a:latin typeface="Cambria"/>
                <a:cs typeface="Cambria"/>
              </a:rPr>
              <a:t>in</a:t>
            </a:r>
            <a:r>
              <a:rPr sz="2400" spc="70" dirty="0">
                <a:latin typeface="Times New Roman"/>
                <a:cs typeface="Times New Roman"/>
              </a:rPr>
              <a:t> </a:t>
            </a:r>
            <a:r>
              <a:rPr sz="2400" i="1" spc="110" dirty="0">
                <a:latin typeface="Cambria"/>
                <a:cs typeface="Cambria"/>
              </a:rPr>
              <a:t>Python</a:t>
            </a:r>
            <a:r>
              <a:rPr sz="2400" spc="70" dirty="0">
                <a:latin typeface="Times New Roman"/>
                <a:cs typeface="Times New Roman"/>
              </a:rPr>
              <a:t> </a:t>
            </a:r>
            <a:r>
              <a:rPr sz="2400" spc="75" dirty="0">
                <a:latin typeface="Cambria"/>
                <a:cs typeface="Cambria"/>
              </a:rPr>
              <a:t>is</a:t>
            </a:r>
            <a:r>
              <a:rPr sz="2400" spc="60" dirty="0">
                <a:latin typeface="Times New Roman"/>
                <a:cs typeface="Times New Roman"/>
              </a:rPr>
              <a:t> </a:t>
            </a:r>
            <a:r>
              <a:rPr sz="2400" spc="70" dirty="0">
                <a:latin typeface="Cambria"/>
                <a:cs typeface="Cambria"/>
              </a:rPr>
              <a:t>treated</a:t>
            </a:r>
            <a:r>
              <a:rPr sz="2400" spc="75" dirty="0">
                <a:latin typeface="Times New Roman"/>
                <a:cs typeface="Times New Roman"/>
              </a:rPr>
              <a:t> </a:t>
            </a:r>
            <a:r>
              <a:rPr sz="2400" spc="80" dirty="0">
                <a:latin typeface="Cambria"/>
                <a:cs typeface="Cambria"/>
              </a:rPr>
              <a:t>as</a:t>
            </a:r>
            <a:r>
              <a:rPr sz="2400" spc="80" dirty="0">
                <a:latin typeface="Times New Roman"/>
                <a:cs typeface="Times New Roman"/>
              </a:rPr>
              <a:t> </a:t>
            </a:r>
            <a:r>
              <a:rPr sz="2400" spc="150" dirty="0">
                <a:latin typeface="Cambria"/>
                <a:cs typeface="Cambria"/>
              </a:rPr>
              <a:t>a</a:t>
            </a:r>
            <a:r>
              <a:rPr sz="2400" spc="75" dirty="0">
                <a:latin typeface="Times New Roman"/>
                <a:cs typeface="Times New Roman"/>
              </a:rPr>
              <a:t> </a:t>
            </a:r>
            <a:r>
              <a:rPr sz="2400" b="1" spc="130" dirty="0">
                <a:latin typeface="Cambria"/>
                <a:cs typeface="Cambria"/>
              </a:rPr>
              <a:t>console</a:t>
            </a:r>
            <a:r>
              <a:rPr sz="2400" spc="130" dirty="0">
                <a:latin typeface="Cambria"/>
                <a:cs typeface="Cambria"/>
              </a:rPr>
              <a:t>.</a:t>
            </a:r>
            <a:r>
              <a:rPr sz="2400" spc="70" dirty="0">
                <a:latin typeface="Times New Roman"/>
                <a:cs typeface="Times New Roman"/>
              </a:rPr>
              <a:t> </a:t>
            </a:r>
            <a:r>
              <a:rPr sz="2400" spc="65" dirty="0">
                <a:latin typeface="Cambria"/>
                <a:cs typeface="Cambria"/>
              </a:rPr>
              <a:t>We</a:t>
            </a:r>
            <a:r>
              <a:rPr sz="2400" spc="65" dirty="0">
                <a:latin typeface="Times New Roman"/>
                <a:cs typeface="Times New Roman"/>
              </a:rPr>
              <a:t> </a:t>
            </a:r>
            <a:r>
              <a:rPr sz="2400" spc="95" dirty="0">
                <a:latin typeface="Cambria"/>
                <a:cs typeface="Cambria"/>
              </a:rPr>
              <a:t>can</a:t>
            </a:r>
            <a:r>
              <a:rPr sz="2400" spc="65" dirty="0">
                <a:latin typeface="Times New Roman"/>
                <a:cs typeface="Times New Roman"/>
              </a:rPr>
              <a:t> </a:t>
            </a:r>
            <a:r>
              <a:rPr sz="2400" spc="110" dirty="0">
                <a:latin typeface="Cambria"/>
                <a:cs typeface="Cambria"/>
              </a:rPr>
              <a:t>take</a:t>
            </a:r>
            <a:r>
              <a:rPr sz="2400" spc="80" dirty="0">
                <a:latin typeface="Times New Roman"/>
                <a:cs typeface="Times New Roman"/>
              </a:rPr>
              <a:t> </a:t>
            </a:r>
            <a:r>
              <a:rPr sz="2400" spc="85" dirty="0">
                <a:latin typeface="Cambria"/>
                <a:cs typeface="Cambria"/>
              </a:rPr>
              <a:t>the</a:t>
            </a:r>
            <a:r>
              <a:rPr sz="2400" spc="70" dirty="0">
                <a:latin typeface="Times New Roman"/>
                <a:cs typeface="Times New Roman"/>
              </a:rPr>
              <a:t> </a:t>
            </a:r>
            <a:r>
              <a:rPr sz="2400" spc="75" dirty="0">
                <a:latin typeface="Cambria"/>
                <a:cs typeface="Cambria"/>
              </a:rPr>
              <a:t>user</a:t>
            </a:r>
            <a:r>
              <a:rPr sz="2400" spc="60" dirty="0">
                <a:latin typeface="Times New Roman"/>
                <a:cs typeface="Times New Roman"/>
              </a:rPr>
              <a:t> </a:t>
            </a:r>
            <a:r>
              <a:rPr sz="2400" spc="50" dirty="0">
                <a:latin typeface="Cambria"/>
                <a:cs typeface="Cambria"/>
              </a:rPr>
              <a:t>entered</a:t>
            </a:r>
            <a:r>
              <a:rPr sz="2400" spc="75" dirty="0">
                <a:latin typeface="Times New Roman"/>
                <a:cs typeface="Times New Roman"/>
              </a:rPr>
              <a:t> </a:t>
            </a:r>
            <a:r>
              <a:rPr sz="2400" spc="85" dirty="0">
                <a:latin typeface="Cambria"/>
                <a:cs typeface="Cambria"/>
              </a:rPr>
              <a:t>data</a:t>
            </a:r>
            <a:r>
              <a:rPr sz="2400" spc="85" dirty="0">
                <a:latin typeface="Times New Roman"/>
                <a:cs typeface="Times New Roman"/>
              </a:rPr>
              <a:t> </a:t>
            </a:r>
            <a:r>
              <a:rPr sz="2400" spc="85" dirty="0">
                <a:latin typeface="Cambria"/>
                <a:cs typeface="Cambria"/>
              </a:rPr>
              <a:t>the</a:t>
            </a:r>
            <a:r>
              <a:rPr sz="2400" spc="60" dirty="0">
                <a:latin typeface="Times New Roman"/>
                <a:cs typeface="Times New Roman"/>
              </a:rPr>
              <a:t> </a:t>
            </a:r>
            <a:r>
              <a:rPr sz="2400" b="1" spc="114" dirty="0">
                <a:latin typeface="Cambria"/>
                <a:cs typeface="Cambria"/>
              </a:rPr>
              <a:t>console</a:t>
            </a:r>
            <a:r>
              <a:rPr sz="2400" spc="95" dirty="0">
                <a:latin typeface="Times New Roman"/>
                <a:cs typeface="Times New Roman"/>
              </a:rPr>
              <a:t> </a:t>
            </a:r>
            <a:r>
              <a:rPr sz="2400" spc="95" dirty="0">
                <a:latin typeface="Cambria"/>
                <a:cs typeface="Cambria"/>
              </a:rPr>
              <a:t>using</a:t>
            </a:r>
            <a:r>
              <a:rPr sz="2400" spc="45" dirty="0">
                <a:latin typeface="Times New Roman"/>
                <a:cs typeface="Times New Roman"/>
              </a:rPr>
              <a:t> </a:t>
            </a:r>
            <a:r>
              <a:rPr sz="2400" b="1" spc="100" dirty="0">
                <a:latin typeface="Cambria"/>
                <a:cs typeface="Cambria"/>
              </a:rPr>
              <a:t>input()</a:t>
            </a:r>
            <a:r>
              <a:rPr sz="2400" spc="90" dirty="0">
                <a:latin typeface="Times New Roman"/>
                <a:cs typeface="Times New Roman"/>
              </a:rPr>
              <a:t> </a:t>
            </a:r>
            <a:r>
              <a:rPr sz="2400" spc="70" dirty="0">
                <a:latin typeface="Cambria"/>
                <a:cs typeface="Cambria"/>
              </a:rPr>
              <a:t>function.</a:t>
            </a:r>
            <a:endParaRPr sz="2400">
              <a:latin typeface="Cambria"/>
              <a:cs typeface="Cambria"/>
            </a:endParaRPr>
          </a:p>
          <a:p>
            <a:pPr marL="264160" marR="3167380" indent="-213360">
              <a:lnSpc>
                <a:spcPct val="100000"/>
              </a:lnSpc>
              <a:spcBef>
                <a:spcPts val="1265"/>
              </a:spcBef>
              <a:buClr>
                <a:srgbClr val="FE8537"/>
              </a:buClr>
              <a:buSzPct val="82500"/>
              <a:buFont typeface="Wingdings"/>
              <a:buChar char=""/>
              <a:tabLst>
                <a:tab pos="264160" algn="l"/>
              </a:tabLst>
            </a:pPr>
            <a:r>
              <a:rPr sz="2000" dirty="0">
                <a:solidFill>
                  <a:srgbClr val="FFDDBD"/>
                </a:solidFill>
                <a:latin typeface="Cambria"/>
                <a:cs typeface="Cambria"/>
              </a:rPr>
              <a:t>#</a:t>
            </a:r>
            <a:r>
              <a:rPr sz="2000" spc="85" dirty="0">
                <a:solidFill>
                  <a:srgbClr val="FFDDBD"/>
                </a:solidFill>
                <a:latin typeface="Times New Roman"/>
                <a:cs typeface="Times New Roman"/>
              </a:rPr>
              <a:t> </a:t>
            </a:r>
            <a:r>
              <a:rPr sz="2000" spc="85" dirty="0">
                <a:solidFill>
                  <a:srgbClr val="FFDDBD"/>
                </a:solidFill>
                <a:latin typeface="Cambria"/>
                <a:cs typeface="Cambria"/>
              </a:rPr>
              <a:t>using</a:t>
            </a:r>
            <a:r>
              <a:rPr sz="2000" spc="70" dirty="0">
                <a:solidFill>
                  <a:srgbClr val="FFDDBD"/>
                </a:solidFill>
                <a:latin typeface="Times New Roman"/>
                <a:cs typeface="Times New Roman"/>
              </a:rPr>
              <a:t> </a:t>
            </a:r>
            <a:r>
              <a:rPr sz="2000" dirty="0">
                <a:solidFill>
                  <a:srgbClr val="FFDDBD"/>
                </a:solidFill>
                <a:latin typeface="Cambria"/>
                <a:cs typeface="Cambria"/>
              </a:rPr>
              <a:t>input()</a:t>
            </a:r>
            <a:r>
              <a:rPr sz="2000" spc="55" dirty="0">
                <a:solidFill>
                  <a:srgbClr val="FFDDBD"/>
                </a:solidFill>
                <a:latin typeface="Times New Roman"/>
                <a:cs typeface="Times New Roman"/>
              </a:rPr>
              <a:t> </a:t>
            </a:r>
            <a:r>
              <a:rPr sz="2000" dirty="0">
                <a:solidFill>
                  <a:srgbClr val="FFDDBD"/>
                </a:solidFill>
                <a:latin typeface="Cambria"/>
                <a:cs typeface="Cambria"/>
              </a:rPr>
              <a:t>to</a:t>
            </a:r>
            <a:r>
              <a:rPr sz="2000" spc="85" dirty="0">
                <a:solidFill>
                  <a:srgbClr val="FFDDBD"/>
                </a:solidFill>
                <a:latin typeface="Times New Roman"/>
                <a:cs typeface="Times New Roman"/>
              </a:rPr>
              <a:t> </a:t>
            </a:r>
            <a:r>
              <a:rPr sz="2000" spc="95" dirty="0">
                <a:solidFill>
                  <a:srgbClr val="FFDDBD"/>
                </a:solidFill>
                <a:latin typeface="Cambria"/>
                <a:cs typeface="Cambria"/>
              </a:rPr>
              <a:t>take</a:t>
            </a:r>
            <a:r>
              <a:rPr sz="2000" spc="65" dirty="0">
                <a:solidFill>
                  <a:srgbClr val="FFDDBD"/>
                </a:solidFill>
                <a:latin typeface="Times New Roman"/>
                <a:cs typeface="Times New Roman"/>
              </a:rPr>
              <a:t> </a:t>
            </a:r>
            <a:r>
              <a:rPr sz="2000" spc="65" dirty="0">
                <a:solidFill>
                  <a:srgbClr val="FFDDBD"/>
                </a:solidFill>
                <a:latin typeface="Cambria"/>
                <a:cs typeface="Cambria"/>
              </a:rPr>
              <a:t>user</a:t>
            </a:r>
            <a:r>
              <a:rPr sz="2000" spc="90" dirty="0">
                <a:solidFill>
                  <a:srgbClr val="FFDDBD"/>
                </a:solidFill>
                <a:latin typeface="Times New Roman"/>
                <a:cs typeface="Times New Roman"/>
              </a:rPr>
              <a:t> </a:t>
            </a:r>
            <a:r>
              <a:rPr sz="2000" spc="75" dirty="0">
                <a:solidFill>
                  <a:srgbClr val="FFDDBD"/>
                </a:solidFill>
                <a:latin typeface="Cambria"/>
                <a:cs typeface="Cambria"/>
              </a:rPr>
              <a:t>input</a:t>
            </a:r>
            <a:r>
              <a:rPr sz="2000" spc="75" dirty="0">
                <a:solidFill>
                  <a:srgbClr val="FFDDBD"/>
                </a:solidFill>
                <a:latin typeface="Times New Roman"/>
                <a:cs typeface="Times New Roman"/>
              </a:rPr>
              <a:t> </a:t>
            </a:r>
            <a:r>
              <a:rPr sz="2000" spc="110" dirty="0">
                <a:solidFill>
                  <a:srgbClr val="D2D2D2"/>
                </a:solidFill>
                <a:latin typeface="Cambria"/>
                <a:cs typeface="Cambria"/>
              </a:rPr>
              <a:t>num</a:t>
            </a:r>
            <a:r>
              <a:rPr sz="2000" spc="60" dirty="0">
                <a:solidFill>
                  <a:srgbClr val="D2D2D2"/>
                </a:solidFill>
                <a:latin typeface="Times New Roman"/>
                <a:cs typeface="Times New Roman"/>
              </a:rPr>
              <a:t> </a:t>
            </a:r>
            <a:r>
              <a:rPr sz="2000" spc="100" dirty="0">
                <a:solidFill>
                  <a:srgbClr val="D2D2D2"/>
                </a:solidFill>
                <a:latin typeface="Cambria"/>
                <a:cs typeface="Cambria"/>
              </a:rPr>
              <a:t>=</a:t>
            </a:r>
            <a:r>
              <a:rPr sz="2000" spc="55" dirty="0">
                <a:solidFill>
                  <a:srgbClr val="D2D2D2"/>
                </a:solidFill>
                <a:latin typeface="Times New Roman"/>
                <a:cs typeface="Times New Roman"/>
              </a:rPr>
              <a:t> </a:t>
            </a:r>
            <a:r>
              <a:rPr sz="2000" spc="65" dirty="0">
                <a:solidFill>
                  <a:srgbClr val="C578DD"/>
                </a:solidFill>
                <a:latin typeface="Cambria"/>
                <a:cs typeface="Cambria"/>
              </a:rPr>
              <a:t>input</a:t>
            </a:r>
            <a:r>
              <a:rPr sz="2000" spc="65" dirty="0">
                <a:solidFill>
                  <a:srgbClr val="D2D2D2"/>
                </a:solidFill>
                <a:latin typeface="Cambria"/>
                <a:cs typeface="Cambria"/>
              </a:rPr>
              <a:t>(</a:t>
            </a:r>
            <a:r>
              <a:rPr sz="2000" spc="65" dirty="0">
                <a:solidFill>
                  <a:srgbClr val="97C379"/>
                </a:solidFill>
                <a:latin typeface="Cambria"/>
                <a:cs typeface="Cambria"/>
              </a:rPr>
              <a:t>'Enter</a:t>
            </a:r>
            <a:r>
              <a:rPr sz="2000" spc="90" dirty="0">
                <a:solidFill>
                  <a:srgbClr val="97C379"/>
                </a:solidFill>
                <a:latin typeface="Cambria"/>
                <a:cs typeface="Cambria"/>
              </a:rPr>
              <a:t> </a:t>
            </a:r>
            <a:r>
              <a:rPr sz="2000" spc="135" dirty="0">
                <a:solidFill>
                  <a:srgbClr val="97C379"/>
                </a:solidFill>
                <a:latin typeface="Cambria"/>
                <a:cs typeface="Cambria"/>
              </a:rPr>
              <a:t>a</a:t>
            </a:r>
            <a:r>
              <a:rPr sz="2000" spc="120" dirty="0">
                <a:solidFill>
                  <a:srgbClr val="97C379"/>
                </a:solidFill>
                <a:latin typeface="Cambria"/>
                <a:cs typeface="Cambria"/>
              </a:rPr>
              <a:t> </a:t>
            </a:r>
            <a:r>
              <a:rPr sz="2000" spc="60" dirty="0">
                <a:solidFill>
                  <a:srgbClr val="97C379"/>
                </a:solidFill>
                <a:latin typeface="Cambria"/>
                <a:cs typeface="Cambria"/>
              </a:rPr>
              <a:t>number:</a:t>
            </a:r>
            <a:r>
              <a:rPr sz="2000" spc="114" dirty="0">
                <a:solidFill>
                  <a:srgbClr val="97C379"/>
                </a:solidFill>
                <a:latin typeface="Cambria"/>
                <a:cs typeface="Cambria"/>
              </a:rPr>
              <a:t> </a:t>
            </a:r>
            <a:r>
              <a:rPr sz="2000" spc="-25" dirty="0">
                <a:solidFill>
                  <a:srgbClr val="97C379"/>
                </a:solidFill>
                <a:latin typeface="Cambria"/>
                <a:cs typeface="Cambria"/>
              </a:rPr>
              <a:t>‘</a:t>
            </a:r>
            <a:r>
              <a:rPr sz="2000" spc="-25" dirty="0">
                <a:solidFill>
                  <a:srgbClr val="D2D2D2"/>
                </a:solidFill>
                <a:latin typeface="Cambria"/>
                <a:cs typeface="Cambria"/>
              </a:rPr>
              <a:t>)</a:t>
            </a:r>
            <a:r>
              <a:rPr sz="2000" spc="-25" dirty="0">
                <a:solidFill>
                  <a:srgbClr val="D2D2D2"/>
                </a:solidFill>
                <a:latin typeface="Times New Roman"/>
                <a:cs typeface="Times New Roman"/>
              </a:rPr>
              <a:t> </a:t>
            </a:r>
            <a:r>
              <a:rPr sz="2000" spc="50" dirty="0">
                <a:solidFill>
                  <a:srgbClr val="C578DD"/>
                </a:solidFill>
                <a:latin typeface="Cambria"/>
                <a:cs typeface="Cambria"/>
              </a:rPr>
              <a:t>print</a:t>
            </a:r>
            <a:r>
              <a:rPr sz="2000" spc="50" dirty="0">
                <a:solidFill>
                  <a:srgbClr val="D2D2D2"/>
                </a:solidFill>
                <a:latin typeface="Cambria"/>
                <a:cs typeface="Cambria"/>
              </a:rPr>
              <a:t>(</a:t>
            </a:r>
            <a:r>
              <a:rPr sz="2000" spc="50" dirty="0">
                <a:solidFill>
                  <a:srgbClr val="97C379"/>
                </a:solidFill>
                <a:latin typeface="Cambria"/>
                <a:cs typeface="Cambria"/>
              </a:rPr>
              <a:t>'You</a:t>
            </a:r>
            <a:r>
              <a:rPr sz="2000" spc="50" dirty="0">
                <a:solidFill>
                  <a:srgbClr val="97C379"/>
                </a:solidFill>
                <a:latin typeface="Times New Roman"/>
                <a:cs typeface="Times New Roman"/>
              </a:rPr>
              <a:t> </a:t>
            </a:r>
            <a:r>
              <a:rPr sz="2000" spc="70" dirty="0">
                <a:solidFill>
                  <a:srgbClr val="97C379"/>
                </a:solidFill>
                <a:latin typeface="Cambria"/>
                <a:cs typeface="Cambria"/>
              </a:rPr>
              <a:t>Entered:'</a:t>
            </a:r>
            <a:r>
              <a:rPr sz="2000" spc="70" dirty="0">
                <a:solidFill>
                  <a:srgbClr val="D2D2D2"/>
                </a:solidFill>
                <a:latin typeface="Cambria"/>
                <a:cs typeface="Cambria"/>
              </a:rPr>
              <a:t>,</a:t>
            </a:r>
            <a:r>
              <a:rPr sz="2000" spc="60" dirty="0">
                <a:solidFill>
                  <a:srgbClr val="D2D2D2"/>
                </a:solidFill>
                <a:latin typeface="Times New Roman"/>
                <a:cs typeface="Times New Roman"/>
              </a:rPr>
              <a:t> </a:t>
            </a:r>
            <a:r>
              <a:rPr sz="2000" spc="35" dirty="0">
                <a:solidFill>
                  <a:srgbClr val="D2D2D2"/>
                </a:solidFill>
                <a:latin typeface="Cambria"/>
                <a:cs typeface="Cambria"/>
              </a:rPr>
              <a:t>num)</a:t>
            </a:r>
            <a:r>
              <a:rPr sz="2000" spc="70" dirty="0">
                <a:solidFill>
                  <a:srgbClr val="D2D2D2"/>
                </a:solidFill>
                <a:latin typeface="Times New Roman"/>
                <a:cs typeface="Times New Roman"/>
              </a:rPr>
              <a:t> </a:t>
            </a:r>
            <a:r>
              <a:rPr sz="2000" spc="70" dirty="0">
                <a:solidFill>
                  <a:srgbClr val="C578DD"/>
                </a:solidFill>
                <a:latin typeface="Cambria"/>
                <a:cs typeface="Cambria"/>
              </a:rPr>
              <a:t>print</a:t>
            </a:r>
            <a:r>
              <a:rPr sz="2000" spc="70" dirty="0">
                <a:solidFill>
                  <a:srgbClr val="D2D2D2"/>
                </a:solidFill>
                <a:latin typeface="Cambria"/>
                <a:cs typeface="Cambria"/>
              </a:rPr>
              <a:t>(</a:t>
            </a:r>
            <a:r>
              <a:rPr sz="2000" spc="70" dirty="0">
                <a:solidFill>
                  <a:srgbClr val="97C379"/>
                </a:solidFill>
                <a:latin typeface="Cambria"/>
                <a:cs typeface="Cambria"/>
              </a:rPr>
              <a:t>'Data</a:t>
            </a:r>
            <a:r>
              <a:rPr sz="2000" spc="35" dirty="0">
                <a:solidFill>
                  <a:srgbClr val="97C379"/>
                </a:solidFill>
                <a:latin typeface="Times New Roman"/>
                <a:cs typeface="Times New Roman"/>
              </a:rPr>
              <a:t> </a:t>
            </a:r>
            <a:r>
              <a:rPr sz="2000" spc="55" dirty="0">
                <a:solidFill>
                  <a:srgbClr val="97C379"/>
                </a:solidFill>
                <a:latin typeface="Cambria"/>
                <a:cs typeface="Cambria"/>
              </a:rPr>
              <a:t>type</a:t>
            </a:r>
            <a:r>
              <a:rPr sz="2000" spc="55" dirty="0">
                <a:solidFill>
                  <a:srgbClr val="97C379"/>
                </a:solidFill>
                <a:latin typeface="Times New Roman"/>
                <a:cs typeface="Times New Roman"/>
              </a:rPr>
              <a:t> </a:t>
            </a:r>
            <a:r>
              <a:rPr sz="2000" dirty="0">
                <a:solidFill>
                  <a:srgbClr val="97C379"/>
                </a:solidFill>
                <a:latin typeface="Cambria"/>
                <a:cs typeface="Cambria"/>
              </a:rPr>
              <a:t>of</a:t>
            </a:r>
            <a:r>
              <a:rPr sz="2000" spc="65" dirty="0">
                <a:solidFill>
                  <a:srgbClr val="97C379"/>
                </a:solidFill>
                <a:latin typeface="Times New Roman"/>
                <a:cs typeface="Times New Roman"/>
              </a:rPr>
              <a:t> </a:t>
            </a:r>
            <a:r>
              <a:rPr sz="2000" spc="60" dirty="0">
                <a:solidFill>
                  <a:srgbClr val="97C379"/>
                </a:solidFill>
                <a:latin typeface="Cambria"/>
                <a:cs typeface="Cambria"/>
              </a:rPr>
              <a:t>num:'</a:t>
            </a:r>
            <a:r>
              <a:rPr sz="2000" spc="60" dirty="0">
                <a:solidFill>
                  <a:srgbClr val="D2D2D2"/>
                </a:solidFill>
                <a:latin typeface="Cambria"/>
                <a:cs typeface="Cambria"/>
              </a:rPr>
              <a:t>,</a:t>
            </a:r>
            <a:r>
              <a:rPr sz="2000" spc="50" dirty="0">
                <a:solidFill>
                  <a:srgbClr val="D2D2D2"/>
                </a:solidFill>
                <a:latin typeface="Times New Roman"/>
                <a:cs typeface="Times New Roman"/>
              </a:rPr>
              <a:t> </a:t>
            </a:r>
            <a:r>
              <a:rPr sz="2000" spc="-10" dirty="0">
                <a:solidFill>
                  <a:srgbClr val="D2D2D2"/>
                </a:solidFill>
                <a:latin typeface="Cambria"/>
                <a:cs typeface="Cambria"/>
              </a:rPr>
              <a:t>type(num))</a:t>
            </a:r>
            <a:endParaRPr sz="2000">
              <a:latin typeface="Cambria"/>
              <a:cs typeface="Cambria"/>
            </a:endParaRPr>
          </a:p>
          <a:p>
            <a:pPr>
              <a:lnSpc>
                <a:spcPct val="100000"/>
              </a:lnSpc>
              <a:spcBef>
                <a:spcPts val="1300"/>
              </a:spcBef>
            </a:pPr>
            <a:endParaRPr sz="2000">
              <a:latin typeface="Cambria"/>
              <a:cs typeface="Cambria"/>
            </a:endParaRPr>
          </a:p>
          <a:p>
            <a:pPr marL="50800">
              <a:lnSpc>
                <a:spcPct val="100000"/>
              </a:lnSpc>
            </a:pPr>
            <a:r>
              <a:rPr sz="2400" spc="-10" dirty="0">
                <a:solidFill>
                  <a:srgbClr val="464646"/>
                </a:solidFill>
                <a:latin typeface="Microsoft Sans Serif"/>
                <a:cs typeface="Microsoft Sans Serif"/>
              </a:rPr>
              <a:t>output</a:t>
            </a:r>
            <a:endParaRPr sz="2400">
              <a:latin typeface="Microsoft Sans Serif"/>
              <a:cs typeface="Microsoft Sans Serif"/>
            </a:endParaRPr>
          </a:p>
          <a:p>
            <a:pPr marL="50165" marR="5179060">
              <a:lnSpc>
                <a:spcPts val="3479"/>
              </a:lnSpc>
              <a:spcBef>
                <a:spcPts val="219"/>
              </a:spcBef>
            </a:pPr>
            <a:r>
              <a:rPr sz="2400" dirty="0">
                <a:solidFill>
                  <a:srgbClr val="464646"/>
                </a:solidFill>
                <a:latin typeface="Microsoft Sans Serif"/>
                <a:cs typeface="Microsoft Sans Serif"/>
              </a:rPr>
              <a:t>Enter</a:t>
            </a:r>
            <a:r>
              <a:rPr sz="2400" spc="20" dirty="0">
                <a:solidFill>
                  <a:srgbClr val="464646"/>
                </a:solidFill>
                <a:latin typeface="Times New Roman"/>
                <a:cs typeface="Times New Roman"/>
              </a:rPr>
              <a:t> </a:t>
            </a:r>
            <a:r>
              <a:rPr sz="2400" dirty="0">
                <a:solidFill>
                  <a:srgbClr val="464646"/>
                </a:solidFill>
                <a:latin typeface="Microsoft Sans Serif"/>
                <a:cs typeface="Microsoft Sans Serif"/>
              </a:rPr>
              <a:t>a</a:t>
            </a:r>
            <a:r>
              <a:rPr sz="2400" spc="5" dirty="0">
                <a:solidFill>
                  <a:srgbClr val="464646"/>
                </a:solidFill>
                <a:latin typeface="Times New Roman"/>
                <a:cs typeface="Times New Roman"/>
              </a:rPr>
              <a:t> </a:t>
            </a:r>
            <a:r>
              <a:rPr sz="2400" dirty="0">
                <a:solidFill>
                  <a:srgbClr val="464646"/>
                </a:solidFill>
                <a:latin typeface="Microsoft Sans Serif"/>
                <a:cs typeface="Microsoft Sans Serif"/>
              </a:rPr>
              <a:t>number:</a:t>
            </a:r>
            <a:r>
              <a:rPr sz="2400" spc="35" dirty="0">
                <a:solidFill>
                  <a:srgbClr val="464646"/>
                </a:solidFill>
                <a:latin typeface="Times New Roman"/>
                <a:cs typeface="Times New Roman"/>
              </a:rPr>
              <a:t> </a:t>
            </a:r>
            <a:r>
              <a:rPr sz="2400" spc="-25" dirty="0">
                <a:solidFill>
                  <a:srgbClr val="464646"/>
                </a:solidFill>
                <a:latin typeface="Microsoft Sans Serif"/>
                <a:cs typeface="Microsoft Sans Serif"/>
              </a:rPr>
              <a:t>34</a:t>
            </a:r>
            <a:r>
              <a:rPr sz="2400" spc="-25" dirty="0">
                <a:solidFill>
                  <a:srgbClr val="464646"/>
                </a:solidFill>
                <a:latin typeface="Times New Roman"/>
                <a:cs typeface="Times New Roman"/>
              </a:rPr>
              <a:t> </a:t>
            </a:r>
            <a:r>
              <a:rPr sz="2400" spc="-30" dirty="0">
                <a:solidFill>
                  <a:srgbClr val="464646"/>
                </a:solidFill>
                <a:latin typeface="Microsoft Sans Serif"/>
                <a:cs typeface="Microsoft Sans Serif"/>
              </a:rPr>
              <a:t>You</a:t>
            </a:r>
            <a:r>
              <a:rPr sz="2400" spc="-65" dirty="0">
                <a:solidFill>
                  <a:srgbClr val="464646"/>
                </a:solidFill>
                <a:latin typeface="Times New Roman"/>
                <a:cs typeface="Times New Roman"/>
              </a:rPr>
              <a:t> </a:t>
            </a:r>
            <a:r>
              <a:rPr sz="2400" dirty="0">
                <a:solidFill>
                  <a:srgbClr val="464646"/>
                </a:solidFill>
                <a:latin typeface="Microsoft Sans Serif"/>
                <a:cs typeface="Microsoft Sans Serif"/>
              </a:rPr>
              <a:t>Entered:</a:t>
            </a:r>
            <a:r>
              <a:rPr sz="2400" spc="-60" dirty="0">
                <a:solidFill>
                  <a:srgbClr val="464646"/>
                </a:solidFill>
                <a:latin typeface="Times New Roman"/>
                <a:cs typeface="Times New Roman"/>
              </a:rPr>
              <a:t> </a:t>
            </a:r>
            <a:r>
              <a:rPr sz="2400" spc="-25" dirty="0">
                <a:solidFill>
                  <a:srgbClr val="464646"/>
                </a:solidFill>
                <a:latin typeface="Microsoft Sans Serif"/>
                <a:cs typeface="Microsoft Sans Serif"/>
              </a:rPr>
              <a:t>34</a:t>
            </a:r>
            <a:endParaRPr sz="2400">
              <a:latin typeface="Microsoft Sans Serif"/>
              <a:cs typeface="Microsoft Sans Serif"/>
            </a:endParaRPr>
          </a:p>
          <a:p>
            <a:pPr marL="50800">
              <a:lnSpc>
                <a:spcPct val="100000"/>
              </a:lnSpc>
              <a:spcBef>
                <a:spcPts val="385"/>
              </a:spcBef>
            </a:pPr>
            <a:r>
              <a:rPr sz="2400" dirty="0">
                <a:solidFill>
                  <a:srgbClr val="464646"/>
                </a:solidFill>
                <a:latin typeface="Microsoft Sans Serif"/>
                <a:cs typeface="Microsoft Sans Serif"/>
              </a:rPr>
              <a:t>Data</a:t>
            </a:r>
            <a:r>
              <a:rPr sz="2400" spc="15" dirty="0">
                <a:solidFill>
                  <a:srgbClr val="464646"/>
                </a:solidFill>
                <a:latin typeface="Times New Roman"/>
                <a:cs typeface="Times New Roman"/>
              </a:rPr>
              <a:t> </a:t>
            </a:r>
            <a:r>
              <a:rPr sz="2400" dirty="0">
                <a:solidFill>
                  <a:srgbClr val="464646"/>
                </a:solidFill>
                <a:latin typeface="Microsoft Sans Serif"/>
                <a:cs typeface="Microsoft Sans Serif"/>
              </a:rPr>
              <a:t>type</a:t>
            </a:r>
            <a:r>
              <a:rPr sz="2400" spc="10" dirty="0">
                <a:solidFill>
                  <a:srgbClr val="464646"/>
                </a:solidFill>
                <a:latin typeface="Times New Roman"/>
                <a:cs typeface="Times New Roman"/>
              </a:rPr>
              <a:t> </a:t>
            </a:r>
            <a:r>
              <a:rPr sz="2400" dirty="0">
                <a:solidFill>
                  <a:srgbClr val="464646"/>
                </a:solidFill>
                <a:latin typeface="Microsoft Sans Serif"/>
                <a:cs typeface="Microsoft Sans Serif"/>
              </a:rPr>
              <a:t>of</a:t>
            </a:r>
            <a:r>
              <a:rPr sz="2400" spc="15" dirty="0">
                <a:solidFill>
                  <a:srgbClr val="464646"/>
                </a:solidFill>
                <a:latin typeface="Times New Roman"/>
                <a:cs typeface="Times New Roman"/>
              </a:rPr>
              <a:t> </a:t>
            </a:r>
            <a:r>
              <a:rPr sz="2400" dirty="0">
                <a:solidFill>
                  <a:srgbClr val="464646"/>
                </a:solidFill>
                <a:latin typeface="Microsoft Sans Serif"/>
                <a:cs typeface="Microsoft Sans Serif"/>
              </a:rPr>
              <a:t>num:</a:t>
            </a:r>
            <a:r>
              <a:rPr sz="2400" spc="15" dirty="0">
                <a:solidFill>
                  <a:srgbClr val="464646"/>
                </a:solidFill>
                <a:latin typeface="Times New Roman"/>
                <a:cs typeface="Times New Roman"/>
              </a:rPr>
              <a:t> </a:t>
            </a:r>
            <a:r>
              <a:rPr sz="2400" dirty="0">
                <a:solidFill>
                  <a:srgbClr val="464646"/>
                </a:solidFill>
                <a:latin typeface="Microsoft Sans Serif"/>
                <a:cs typeface="Microsoft Sans Serif"/>
              </a:rPr>
              <a:t>&lt;class</a:t>
            </a:r>
            <a:r>
              <a:rPr sz="2400" spc="10" dirty="0">
                <a:solidFill>
                  <a:srgbClr val="464646"/>
                </a:solidFill>
                <a:latin typeface="Times New Roman"/>
                <a:cs typeface="Times New Roman"/>
              </a:rPr>
              <a:t> </a:t>
            </a:r>
            <a:r>
              <a:rPr sz="2400" spc="-10" dirty="0">
                <a:solidFill>
                  <a:srgbClr val="464646"/>
                </a:solidFill>
                <a:latin typeface="Microsoft Sans Serif"/>
                <a:cs typeface="Microsoft Sans Serif"/>
              </a:rPr>
              <a:t>'str'&gt;</a:t>
            </a:r>
            <a:endParaRPr sz="2400">
              <a:latin typeface="Microsoft Sans Serif"/>
              <a:cs typeface="Microsoft Sans Serif"/>
            </a:endParaRPr>
          </a:p>
          <a:p>
            <a:pPr marL="50800">
              <a:lnSpc>
                <a:spcPct val="100000"/>
              </a:lnSpc>
              <a:spcBef>
                <a:spcPts val="625"/>
              </a:spcBef>
            </a:pPr>
            <a:r>
              <a:rPr sz="2400" dirty="0">
                <a:solidFill>
                  <a:srgbClr val="006FC0"/>
                </a:solidFill>
                <a:latin typeface="Cambria"/>
                <a:cs typeface="Cambria"/>
              </a:rPr>
              <a:t>To</a:t>
            </a:r>
            <a:r>
              <a:rPr sz="2400" spc="110" dirty="0">
                <a:solidFill>
                  <a:srgbClr val="006FC0"/>
                </a:solidFill>
                <a:latin typeface="Times New Roman"/>
                <a:cs typeface="Times New Roman"/>
              </a:rPr>
              <a:t> </a:t>
            </a:r>
            <a:r>
              <a:rPr sz="2400" dirty="0">
                <a:solidFill>
                  <a:srgbClr val="006FC0"/>
                </a:solidFill>
                <a:latin typeface="Cambria"/>
                <a:cs typeface="Cambria"/>
              </a:rPr>
              <a:t>convert</a:t>
            </a:r>
            <a:r>
              <a:rPr sz="2400" spc="90" dirty="0">
                <a:solidFill>
                  <a:srgbClr val="006FC0"/>
                </a:solidFill>
                <a:latin typeface="Times New Roman"/>
                <a:cs typeface="Times New Roman"/>
              </a:rPr>
              <a:t> </a:t>
            </a:r>
            <a:r>
              <a:rPr sz="2400" spc="75" dirty="0">
                <a:solidFill>
                  <a:srgbClr val="006FC0"/>
                </a:solidFill>
                <a:latin typeface="Cambria"/>
                <a:cs typeface="Cambria"/>
              </a:rPr>
              <a:t>user</a:t>
            </a:r>
            <a:r>
              <a:rPr sz="2400" spc="100" dirty="0">
                <a:solidFill>
                  <a:srgbClr val="006FC0"/>
                </a:solidFill>
                <a:latin typeface="Times New Roman"/>
                <a:cs typeface="Times New Roman"/>
              </a:rPr>
              <a:t> </a:t>
            </a:r>
            <a:r>
              <a:rPr sz="2400" spc="90" dirty="0">
                <a:solidFill>
                  <a:srgbClr val="006FC0"/>
                </a:solidFill>
                <a:latin typeface="Cambria"/>
                <a:cs typeface="Cambria"/>
              </a:rPr>
              <a:t>input</a:t>
            </a:r>
            <a:r>
              <a:rPr sz="2400" spc="110" dirty="0">
                <a:solidFill>
                  <a:srgbClr val="006FC0"/>
                </a:solidFill>
                <a:latin typeface="Times New Roman"/>
                <a:cs typeface="Times New Roman"/>
              </a:rPr>
              <a:t> </a:t>
            </a:r>
            <a:r>
              <a:rPr sz="2400" spc="60" dirty="0">
                <a:solidFill>
                  <a:srgbClr val="006FC0"/>
                </a:solidFill>
                <a:latin typeface="Cambria"/>
                <a:cs typeface="Cambria"/>
              </a:rPr>
              <a:t>into</a:t>
            </a:r>
            <a:r>
              <a:rPr sz="2400" spc="100" dirty="0">
                <a:solidFill>
                  <a:srgbClr val="006FC0"/>
                </a:solidFill>
                <a:latin typeface="Times New Roman"/>
                <a:cs typeface="Times New Roman"/>
              </a:rPr>
              <a:t> </a:t>
            </a:r>
            <a:r>
              <a:rPr sz="2400" spc="150" dirty="0">
                <a:solidFill>
                  <a:srgbClr val="006FC0"/>
                </a:solidFill>
                <a:latin typeface="Cambria"/>
                <a:cs typeface="Cambria"/>
              </a:rPr>
              <a:t>a</a:t>
            </a:r>
            <a:r>
              <a:rPr sz="2400" spc="110" dirty="0">
                <a:solidFill>
                  <a:srgbClr val="006FC0"/>
                </a:solidFill>
                <a:latin typeface="Times New Roman"/>
                <a:cs typeface="Times New Roman"/>
              </a:rPr>
              <a:t> </a:t>
            </a:r>
            <a:r>
              <a:rPr sz="2400" spc="80" dirty="0">
                <a:solidFill>
                  <a:srgbClr val="006FC0"/>
                </a:solidFill>
                <a:latin typeface="Cambria"/>
                <a:cs typeface="Cambria"/>
              </a:rPr>
              <a:t>number</a:t>
            </a:r>
            <a:r>
              <a:rPr sz="2400" spc="114" dirty="0">
                <a:solidFill>
                  <a:srgbClr val="006FC0"/>
                </a:solidFill>
                <a:latin typeface="Times New Roman"/>
                <a:cs typeface="Times New Roman"/>
              </a:rPr>
              <a:t> </a:t>
            </a:r>
            <a:r>
              <a:rPr sz="2400" dirty="0">
                <a:solidFill>
                  <a:srgbClr val="006FC0"/>
                </a:solidFill>
                <a:latin typeface="Cambria"/>
                <a:cs typeface="Cambria"/>
              </a:rPr>
              <a:t>we</a:t>
            </a:r>
            <a:r>
              <a:rPr sz="2400" spc="110" dirty="0">
                <a:solidFill>
                  <a:srgbClr val="006FC0"/>
                </a:solidFill>
                <a:latin typeface="Times New Roman"/>
                <a:cs typeface="Times New Roman"/>
              </a:rPr>
              <a:t> </a:t>
            </a:r>
            <a:r>
              <a:rPr sz="2400" spc="95" dirty="0">
                <a:solidFill>
                  <a:srgbClr val="006FC0"/>
                </a:solidFill>
                <a:latin typeface="Cambria"/>
                <a:cs typeface="Cambria"/>
              </a:rPr>
              <a:t>can</a:t>
            </a:r>
            <a:r>
              <a:rPr sz="2400" spc="105" dirty="0">
                <a:solidFill>
                  <a:srgbClr val="006FC0"/>
                </a:solidFill>
                <a:latin typeface="Times New Roman"/>
                <a:cs typeface="Times New Roman"/>
              </a:rPr>
              <a:t> </a:t>
            </a:r>
            <a:r>
              <a:rPr sz="2400" spc="70" dirty="0">
                <a:solidFill>
                  <a:srgbClr val="006FC0"/>
                </a:solidFill>
                <a:latin typeface="Cambria"/>
                <a:cs typeface="Cambria"/>
              </a:rPr>
              <a:t>use</a:t>
            </a:r>
            <a:r>
              <a:rPr sz="2400" spc="105" dirty="0">
                <a:solidFill>
                  <a:srgbClr val="006FC0"/>
                </a:solidFill>
                <a:latin typeface="Times New Roman"/>
                <a:cs typeface="Times New Roman"/>
              </a:rPr>
              <a:t> </a:t>
            </a:r>
            <a:r>
              <a:rPr sz="2400" dirty="0">
                <a:solidFill>
                  <a:srgbClr val="006FC0"/>
                </a:solidFill>
                <a:latin typeface="Cambria"/>
                <a:cs typeface="Cambria"/>
              </a:rPr>
              <a:t>int()</a:t>
            </a:r>
            <a:r>
              <a:rPr sz="2400" spc="105" dirty="0">
                <a:solidFill>
                  <a:srgbClr val="006FC0"/>
                </a:solidFill>
                <a:latin typeface="Times New Roman"/>
                <a:cs typeface="Times New Roman"/>
              </a:rPr>
              <a:t> </a:t>
            </a:r>
            <a:r>
              <a:rPr sz="2400" spc="-25" dirty="0">
                <a:solidFill>
                  <a:srgbClr val="006FC0"/>
                </a:solidFill>
                <a:latin typeface="Cambria"/>
                <a:cs typeface="Cambria"/>
              </a:rPr>
              <a:t>or</a:t>
            </a:r>
            <a:endParaRPr sz="2400">
              <a:latin typeface="Cambria"/>
              <a:cs typeface="Cambria"/>
            </a:endParaRPr>
          </a:p>
        </p:txBody>
      </p:sp>
      <p:sp>
        <p:nvSpPr>
          <p:cNvPr id="14" name="object 14"/>
          <p:cNvSpPr txBox="1"/>
          <p:nvPr/>
        </p:nvSpPr>
        <p:spPr>
          <a:xfrm>
            <a:off x="990600" y="6096000"/>
            <a:ext cx="3403600" cy="431165"/>
          </a:xfrm>
          <a:prstGeom prst="rect">
            <a:avLst/>
          </a:prstGeom>
          <a:solidFill>
            <a:srgbClr val="383A3F"/>
          </a:solidFill>
        </p:spPr>
        <p:txBody>
          <a:bodyPr vert="horz" wrap="square" lIns="0" tIns="0" rIns="0" bIns="0" rtlCol="0">
            <a:spAutoFit/>
          </a:bodyPr>
          <a:lstStyle/>
          <a:p>
            <a:pPr>
              <a:lnSpc>
                <a:spcPts val="1675"/>
              </a:lnSpc>
            </a:pPr>
            <a:r>
              <a:rPr sz="1400" dirty="0">
                <a:solidFill>
                  <a:srgbClr val="D2D2D2"/>
                </a:solidFill>
                <a:latin typeface="Microsoft Sans Serif"/>
                <a:cs typeface="Microsoft Sans Serif"/>
              </a:rPr>
              <a:t>num</a:t>
            </a:r>
            <a:r>
              <a:rPr sz="1400" dirty="0">
                <a:solidFill>
                  <a:srgbClr val="D2D2D2"/>
                </a:solidFill>
                <a:latin typeface="Times New Roman"/>
                <a:cs typeface="Times New Roman"/>
              </a:rPr>
              <a:t> </a:t>
            </a:r>
            <a:r>
              <a:rPr sz="1400" dirty="0">
                <a:solidFill>
                  <a:srgbClr val="D2D2D2"/>
                </a:solidFill>
                <a:latin typeface="Microsoft Sans Serif"/>
                <a:cs typeface="Microsoft Sans Serif"/>
              </a:rPr>
              <a:t>=</a:t>
            </a:r>
            <a:r>
              <a:rPr sz="1400" spc="20" dirty="0">
                <a:solidFill>
                  <a:srgbClr val="D2D2D2"/>
                </a:solidFill>
                <a:latin typeface="Times New Roman"/>
                <a:cs typeface="Times New Roman"/>
              </a:rPr>
              <a:t> </a:t>
            </a:r>
            <a:r>
              <a:rPr sz="1400" dirty="0">
                <a:solidFill>
                  <a:srgbClr val="D2D2D2"/>
                </a:solidFill>
                <a:latin typeface="Microsoft Sans Serif"/>
                <a:cs typeface="Microsoft Sans Serif"/>
              </a:rPr>
              <a:t>int(</a:t>
            </a:r>
            <a:r>
              <a:rPr sz="1400" dirty="0">
                <a:solidFill>
                  <a:srgbClr val="C578DD"/>
                </a:solidFill>
                <a:latin typeface="Microsoft Sans Serif"/>
                <a:cs typeface="Microsoft Sans Serif"/>
              </a:rPr>
              <a:t>input</a:t>
            </a:r>
            <a:r>
              <a:rPr sz="1400" dirty="0">
                <a:solidFill>
                  <a:srgbClr val="D2D2D2"/>
                </a:solidFill>
                <a:latin typeface="Microsoft Sans Serif"/>
                <a:cs typeface="Microsoft Sans Serif"/>
              </a:rPr>
              <a:t>(</a:t>
            </a:r>
            <a:r>
              <a:rPr sz="1400" dirty="0">
                <a:solidFill>
                  <a:srgbClr val="97C379"/>
                </a:solidFill>
                <a:latin typeface="Microsoft Sans Serif"/>
                <a:cs typeface="Microsoft Sans Serif"/>
              </a:rPr>
              <a:t>'Enter</a:t>
            </a:r>
            <a:r>
              <a:rPr sz="1400" spc="-35" dirty="0">
                <a:solidFill>
                  <a:srgbClr val="97C379"/>
                </a:solidFill>
                <a:latin typeface="Microsoft Sans Serif"/>
                <a:cs typeface="Microsoft Sans Serif"/>
              </a:rPr>
              <a:t> </a:t>
            </a:r>
            <a:r>
              <a:rPr sz="1400" dirty="0">
                <a:solidFill>
                  <a:srgbClr val="97C379"/>
                </a:solidFill>
                <a:latin typeface="Microsoft Sans Serif"/>
                <a:cs typeface="Microsoft Sans Serif"/>
              </a:rPr>
              <a:t>a</a:t>
            </a:r>
            <a:r>
              <a:rPr sz="1400" spc="5" dirty="0">
                <a:solidFill>
                  <a:srgbClr val="97C379"/>
                </a:solidFill>
                <a:latin typeface="Microsoft Sans Serif"/>
                <a:cs typeface="Microsoft Sans Serif"/>
              </a:rPr>
              <a:t> </a:t>
            </a:r>
            <a:r>
              <a:rPr sz="1400" dirty="0">
                <a:solidFill>
                  <a:srgbClr val="97C379"/>
                </a:solidFill>
                <a:latin typeface="Microsoft Sans Serif"/>
                <a:cs typeface="Microsoft Sans Serif"/>
              </a:rPr>
              <a:t>number:</a:t>
            </a:r>
            <a:r>
              <a:rPr sz="1400" spc="-30" dirty="0">
                <a:solidFill>
                  <a:srgbClr val="97C379"/>
                </a:solidFill>
                <a:latin typeface="Microsoft Sans Serif"/>
                <a:cs typeface="Microsoft Sans Serif"/>
              </a:rPr>
              <a:t> </a:t>
            </a:r>
            <a:r>
              <a:rPr sz="1400" spc="-25" dirty="0">
                <a:solidFill>
                  <a:srgbClr val="97C379"/>
                </a:solidFill>
                <a:latin typeface="Microsoft Sans Serif"/>
                <a:cs typeface="Microsoft Sans Serif"/>
              </a:rPr>
              <a:t>‘</a:t>
            </a:r>
            <a:r>
              <a:rPr sz="1400" spc="-25" dirty="0">
                <a:solidFill>
                  <a:srgbClr val="D2D2D2"/>
                </a:solidFill>
                <a:latin typeface="Microsoft Sans Serif"/>
                <a:cs typeface="Microsoft Sans Serif"/>
              </a:rPr>
              <a:t>))</a:t>
            </a:r>
            <a:endParaRPr sz="1400">
              <a:latin typeface="Microsoft Sans Serif"/>
              <a:cs typeface="Microsoft Sans Serif"/>
            </a:endParaRPr>
          </a:p>
        </p:txBody>
      </p:sp>
      <p:sp>
        <p:nvSpPr>
          <p:cNvPr id="15" name="object 15"/>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251460" rIns="0" bIns="0" rtlCol="0">
            <a:spAutoFit/>
          </a:bodyPr>
          <a:lstStyle/>
          <a:p>
            <a:pPr marL="12700">
              <a:lnSpc>
                <a:spcPct val="100000"/>
              </a:lnSpc>
              <a:spcBef>
                <a:spcPts val="100"/>
              </a:spcBef>
            </a:pPr>
            <a:r>
              <a:rPr sz="3000" b="0" cap="small" spc="340" dirty="0">
                <a:solidFill>
                  <a:srgbClr val="565F6C"/>
                </a:solidFill>
                <a:latin typeface="Cambria"/>
                <a:cs typeface="Cambria"/>
              </a:rPr>
              <a:t>Console</a:t>
            </a:r>
            <a:r>
              <a:rPr sz="2400" b="0" spc="210" dirty="0">
                <a:solidFill>
                  <a:srgbClr val="565F6C"/>
                </a:solidFill>
                <a:latin typeface="Times New Roman"/>
                <a:cs typeface="Times New Roman"/>
              </a:rPr>
              <a:t> </a:t>
            </a:r>
            <a:r>
              <a:rPr sz="3000" b="0" cap="small" spc="280" dirty="0">
                <a:solidFill>
                  <a:srgbClr val="565F6C"/>
                </a:solidFill>
                <a:latin typeface="Cambria"/>
                <a:cs typeface="Cambria"/>
              </a:rPr>
              <a:t>output</a:t>
            </a:r>
            <a:r>
              <a:rPr sz="2400" b="0" spc="225" dirty="0">
                <a:solidFill>
                  <a:srgbClr val="565F6C"/>
                </a:solidFill>
                <a:latin typeface="Times New Roman"/>
                <a:cs typeface="Times New Roman"/>
              </a:rPr>
              <a:t> </a:t>
            </a:r>
            <a:r>
              <a:rPr sz="3000" b="0" cap="small" spc="250" dirty="0">
                <a:solidFill>
                  <a:srgbClr val="565F6C"/>
                </a:solidFill>
                <a:latin typeface="Cambria"/>
                <a:cs typeface="Cambria"/>
              </a:rPr>
              <a:t>in</a:t>
            </a:r>
            <a:r>
              <a:rPr sz="2400" b="0" spc="245" dirty="0">
                <a:solidFill>
                  <a:srgbClr val="565F6C"/>
                </a:solidFill>
                <a:latin typeface="Times New Roman"/>
                <a:cs typeface="Times New Roman"/>
              </a:rPr>
              <a:t> </a:t>
            </a:r>
            <a:r>
              <a:rPr sz="3000" b="0" cap="small" spc="225" dirty="0">
                <a:solidFill>
                  <a:srgbClr val="565F6C"/>
                </a:solidFill>
                <a:latin typeface="Cambria"/>
                <a:cs typeface="Cambria"/>
              </a:rPr>
              <a:t>Python</a:t>
            </a:r>
            <a:endParaRPr sz="3000">
              <a:latin typeface="Cambria"/>
              <a:cs typeface="Cambria"/>
            </a:endParaRPr>
          </a:p>
        </p:txBody>
      </p:sp>
      <p:sp>
        <p:nvSpPr>
          <p:cNvPr id="9" name="object 9"/>
          <p:cNvSpPr txBox="1"/>
          <p:nvPr/>
        </p:nvSpPr>
        <p:spPr>
          <a:xfrm>
            <a:off x="535940" y="790697"/>
            <a:ext cx="7209790" cy="285115"/>
          </a:xfrm>
          <a:prstGeom prst="rect">
            <a:avLst/>
          </a:prstGeom>
        </p:spPr>
        <p:txBody>
          <a:bodyPr vert="horz" wrap="square" lIns="0" tIns="13335" rIns="0" bIns="0" rtlCol="0">
            <a:spAutoFit/>
          </a:bodyPr>
          <a:lstStyle/>
          <a:p>
            <a:pPr marL="287020" indent="-274320">
              <a:lnSpc>
                <a:spcPct val="100000"/>
              </a:lnSpc>
              <a:spcBef>
                <a:spcPts val="105"/>
              </a:spcBef>
              <a:buClr>
                <a:srgbClr val="FE8537"/>
              </a:buClr>
              <a:buSzPct val="67647"/>
              <a:buFont typeface="Wingdings"/>
              <a:buChar char=""/>
              <a:tabLst>
                <a:tab pos="287020" algn="l"/>
              </a:tabLst>
            </a:pPr>
            <a:r>
              <a:rPr sz="1700" spc="110" dirty="0">
                <a:latin typeface="Cambria"/>
                <a:cs typeface="Cambria"/>
              </a:rPr>
              <a:t>In</a:t>
            </a:r>
            <a:r>
              <a:rPr sz="1700" spc="55" dirty="0">
                <a:latin typeface="Times New Roman"/>
                <a:cs typeface="Times New Roman"/>
              </a:rPr>
              <a:t> </a:t>
            </a:r>
            <a:r>
              <a:rPr sz="1700" spc="75" dirty="0">
                <a:latin typeface="Cambria"/>
                <a:cs typeface="Cambria"/>
              </a:rPr>
              <a:t>Python,</a:t>
            </a:r>
            <a:r>
              <a:rPr sz="1700" spc="65" dirty="0">
                <a:latin typeface="Times New Roman"/>
                <a:cs typeface="Times New Roman"/>
              </a:rPr>
              <a:t> </a:t>
            </a:r>
            <a:r>
              <a:rPr sz="1700" dirty="0">
                <a:latin typeface="Cambria"/>
                <a:cs typeface="Cambria"/>
              </a:rPr>
              <a:t>we</a:t>
            </a:r>
            <a:r>
              <a:rPr sz="1700" spc="75" dirty="0">
                <a:latin typeface="Times New Roman"/>
                <a:cs typeface="Times New Roman"/>
              </a:rPr>
              <a:t> </a:t>
            </a:r>
            <a:r>
              <a:rPr sz="1700" spc="65" dirty="0">
                <a:latin typeface="Cambria"/>
                <a:cs typeface="Cambria"/>
              </a:rPr>
              <a:t>can</a:t>
            </a:r>
            <a:r>
              <a:rPr sz="1700" spc="70" dirty="0">
                <a:latin typeface="Times New Roman"/>
                <a:cs typeface="Times New Roman"/>
              </a:rPr>
              <a:t> </a:t>
            </a:r>
            <a:r>
              <a:rPr sz="1700" spc="55" dirty="0">
                <a:latin typeface="Cambria"/>
                <a:cs typeface="Cambria"/>
              </a:rPr>
              <a:t>simply</a:t>
            </a:r>
            <a:r>
              <a:rPr sz="1700" spc="55" dirty="0">
                <a:latin typeface="Times New Roman"/>
                <a:cs typeface="Times New Roman"/>
              </a:rPr>
              <a:t> </a:t>
            </a:r>
            <a:r>
              <a:rPr sz="1700" spc="60" dirty="0">
                <a:latin typeface="Cambria"/>
                <a:cs typeface="Cambria"/>
              </a:rPr>
              <a:t>use</a:t>
            </a:r>
            <a:r>
              <a:rPr sz="1700" spc="55" dirty="0">
                <a:latin typeface="Times New Roman"/>
                <a:cs typeface="Times New Roman"/>
              </a:rPr>
              <a:t> </a:t>
            </a:r>
            <a:r>
              <a:rPr sz="1700" spc="70" dirty="0">
                <a:latin typeface="Cambria"/>
                <a:cs typeface="Cambria"/>
              </a:rPr>
              <a:t>the</a:t>
            </a:r>
            <a:r>
              <a:rPr sz="1700" spc="75" dirty="0">
                <a:latin typeface="Times New Roman"/>
                <a:cs typeface="Times New Roman"/>
              </a:rPr>
              <a:t> </a:t>
            </a:r>
            <a:r>
              <a:rPr sz="1700" dirty="0">
                <a:latin typeface="Cambria"/>
                <a:cs typeface="Cambria"/>
              </a:rPr>
              <a:t>print()</a:t>
            </a:r>
            <a:r>
              <a:rPr sz="1700" spc="40" dirty="0">
                <a:latin typeface="Times New Roman"/>
                <a:cs typeface="Times New Roman"/>
              </a:rPr>
              <a:t> </a:t>
            </a:r>
            <a:r>
              <a:rPr sz="1700" spc="50" dirty="0">
                <a:latin typeface="Cambria"/>
                <a:cs typeface="Cambria"/>
              </a:rPr>
              <a:t>function</a:t>
            </a:r>
            <a:r>
              <a:rPr sz="1700" spc="40" dirty="0">
                <a:latin typeface="Times New Roman"/>
                <a:cs typeface="Times New Roman"/>
              </a:rPr>
              <a:t> </a:t>
            </a:r>
            <a:r>
              <a:rPr sz="1700" dirty="0">
                <a:latin typeface="Cambria"/>
                <a:cs typeface="Cambria"/>
              </a:rPr>
              <a:t>to</a:t>
            </a:r>
            <a:r>
              <a:rPr sz="1700" spc="70" dirty="0">
                <a:latin typeface="Times New Roman"/>
                <a:cs typeface="Times New Roman"/>
              </a:rPr>
              <a:t> </a:t>
            </a:r>
            <a:r>
              <a:rPr sz="1700" spc="60" dirty="0">
                <a:latin typeface="Cambria"/>
                <a:cs typeface="Cambria"/>
              </a:rPr>
              <a:t>print</a:t>
            </a:r>
            <a:r>
              <a:rPr sz="1700" spc="50" dirty="0">
                <a:latin typeface="Times New Roman"/>
                <a:cs typeface="Times New Roman"/>
              </a:rPr>
              <a:t> </a:t>
            </a:r>
            <a:r>
              <a:rPr sz="1700" spc="60" dirty="0">
                <a:latin typeface="Cambria"/>
                <a:cs typeface="Cambria"/>
              </a:rPr>
              <a:t>output.</a:t>
            </a:r>
            <a:r>
              <a:rPr sz="1700" spc="50" dirty="0">
                <a:latin typeface="Times New Roman"/>
                <a:cs typeface="Times New Roman"/>
              </a:rPr>
              <a:t> </a:t>
            </a:r>
            <a:r>
              <a:rPr sz="1700" spc="50" dirty="0">
                <a:latin typeface="Cambria"/>
                <a:cs typeface="Cambria"/>
              </a:rPr>
              <a:t>For</a:t>
            </a:r>
            <a:endParaRPr sz="1700">
              <a:latin typeface="Cambria"/>
              <a:cs typeface="Cambria"/>
            </a:endParaRPr>
          </a:p>
        </p:txBody>
      </p:sp>
      <p:sp>
        <p:nvSpPr>
          <p:cNvPr id="10" name="object 10"/>
          <p:cNvSpPr txBox="1"/>
          <p:nvPr/>
        </p:nvSpPr>
        <p:spPr>
          <a:xfrm>
            <a:off x="823270" y="1065541"/>
            <a:ext cx="897890" cy="260350"/>
          </a:xfrm>
          <a:prstGeom prst="rect">
            <a:avLst/>
          </a:prstGeom>
        </p:spPr>
        <p:txBody>
          <a:bodyPr vert="horz" wrap="square" lIns="0" tIns="0" rIns="0" bIns="0" rtlCol="0">
            <a:spAutoFit/>
          </a:bodyPr>
          <a:lstStyle/>
          <a:p>
            <a:pPr>
              <a:lnSpc>
                <a:spcPts val="2020"/>
              </a:lnSpc>
            </a:pPr>
            <a:r>
              <a:rPr sz="1700" spc="50" dirty="0">
                <a:latin typeface="Cambria"/>
                <a:cs typeface="Cambria"/>
              </a:rPr>
              <a:t>example,</a:t>
            </a:r>
            <a:endParaRPr sz="1700">
              <a:latin typeface="Cambria"/>
              <a:cs typeface="Cambria"/>
            </a:endParaRPr>
          </a:p>
        </p:txBody>
      </p:sp>
      <p:sp>
        <p:nvSpPr>
          <p:cNvPr id="11" name="object 11"/>
          <p:cNvSpPr txBox="1"/>
          <p:nvPr/>
        </p:nvSpPr>
        <p:spPr>
          <a:xfrm>
            <a:off x="535940" y="2055999"/>
            <a:ext cx="7344409" cy="1214755"/>
          </a:xfrm>
          <a:prstGeom prst="rect">
            <a:avLst/>
          </a:prstGeom>
        </p:spPr>
        <p:txBody>
          <a:bodyPr vert="horz" wrap="square" lIns="0" tIns="13335" rIns="0" bIns="0" rtlCol="0">
            <a:spAutoFit/>
          </a:bodyPr>
          <a:lstStyle/>
          <a:p>
            <a:pPr marL="287020" marR="5080" indent="-274955">
              <a:lnSpc>
                <a:spcPct val="100000"/>
              </a:lnSpc>
              <a:spcBef>
                <a:spcPts val="105"/>
              </a:spcBef>
              <a:buClr>
                <a:srgbClr val="FE8537"/>
              </a:buClr>
              <a:buSzPct val="67647"/>
              <a:buFont typeface="Wingdings"/>
              <a:buChar char=""/>
              <a:tabLst>
                <a:tab pos="287020" algn="l"/>
              </a:tabLst>
            </a:pPr>
            <a:r>
              <a:rPr sz="1700" spc="90" dirty="0">
                <a:latin typeface="Cambria"/>
                <a:cs typeface="Cambria"/>
              </a:rPr>
              <a:t>Here,</a:t>
            </a:r>
            <a:r>
              <a:rPr sz="1700" spc="70" dirty="0">
                <a:latin typeface="Times New Roman"/>
                <a:cs typeface="Times New Roman"/>
              </a:rPr>
              <a:t> </a:t>
            </a:r>
            <a:r>
              <a:rPr sz="1700" spc="70" dirty="0">
                <a:latin typeface="Cambria"/>
                <a:cs typeface="Cambria"/>
              </a:rPr>
              <a:t>the</a:t>
            </a:r>
            <a:r>
              <a:rPr sz="1700" spc="90" dirty="0">
                <a:latin typeface="Times New Roman"/>
                <a:cs typeface="Times New Roman"/>
              </a:rPr>
              <a:t> </a:t>
            </a:r>
            <a:r>
              <a:rPr sz="1700" dirty="0">
                <a:latin typeface="Cambria"/>
                <a:cs typeface="Cambria"/>
              </a:rPr>
              <a:t>print()</a:t>
            </a:r>
            <a:r>
              <a:rPr sz="1700" spc="70" dirty="0">
                <a:latin typeface="Times New Roman"/>
                <a:cs typeface="Times New Roman"/>
              </a:rPr>
              <a:t> </a:t>
            </a:r>
            <a:r>
              <a:rPr sz="1700" spc="50" dirty="0">
                <a:latin typeface="Cambria"/>
                <a:cs typeface="Cambria"/>
              </a:rPr>
              <a:t>function</a:t>
            </a:r>
            <a:r>
              <a:rPr sz="1700" spc="60" dirty="0">
                <a:latin typeface="Times New Roman"/>
                <a:cs typeface="Times New Roman"/>
              </a:rPr>
              <a:t> </a:t>
            </a:r>
            <a:r>
              <a:rPr sz="1700" spc="55" dirty="0">
                <a:latin typeface="Cambria"/>
                <a:cs typeface="Cambria"/>
              </a:rPr>
              <a:t>displays</a:t>
            </a:r>
            <a:r>
              <a:rPr sz="1700" spc="65" dirty="0">
                <a:latin typeface="Times New Roman"/>
                <a:cs typeface="Times New Roman"/>
              </a:rPr>
              <a:t> </a:t>
            </a:r>
            <a:r>
              <a:rPr sz="1700" spc="70" dirty="0">
                <a:latin typeface="Cambria"/>
                <a:cs typeface="Cambria"/>
              </a:rPr>
              <a:t>the</a:t>
            </a:r>
            <a:r>
              <a:rPr sz="1700" spc="85" dirty="0">
                <a:latin typeface="Times New Roman"/>
                <a:cs typeface="Times New Roman"/>
              </a:rPr>
              <a:t> </a:t>
            </a:r>
            <a:r>
              <a:rPr sz="1700" spc="65" dirty="0">
                <a:latin typeface="Cambria"/>
                <a:cs typeface="Cambria"/>
              </a:rPr>
              <a:t>string</a:t>
            </a:r>
            <a:r>
              <a:rPr sz="1700" spc="70" dirty="0">
                <a:latin typeface="Times New Roman"/>
                <a:cs typeface="Times New Roman"/>
              </a:rPr>
              <a:t> </a:t>
            </a:r>
            <a:r>
              <a:rPr sz="1700" dirty="0">
                <a:latin typeface="Cambria"/>
                <a:cs typeface="Cambria"/>
              </a:rPr>
              <a:t>enclosed</a:t>
            </a:r>
            <a:r>
              <a:rPr sz="1700" spc="70" dirty="0">
                <a:latin typeface="Times New Roman"/>
                <a:cs typeface="Times New Roman"/>
              </a:rPr>
              <a:t> </a:t>
            </a:r>
            <a:r>
              <a:rPr sz="1700" spc="55" dirty="0">
                <a:latin typeface="Cambria"/>
                <a:cs typeface="Cambria"/>
              </a:rPr>
              <a:t>inside</a:t>
            </a:r>
            <a:r>
              <a:rPr sz="1700" spc="60" dirty="0">
                <a:latin typeface="Times New Roman"/>
                <a:cs typeface="Times New Roman"/>
              </a:rPr>
              <a:t> </a:t>
            </a:r>
            <a:r>
              <a:rPr sz="1700" spc="70" dirty="0">
                <a:latin typeface="Cambria"/>
                <a:cs typeface="Cambria"/>
              </a:rPr>
              <a:t>the</a:t>
            </a:r>
            <a:r>
              <a:rPr sz="1700" spc="85" dirty="0">
                <a:latin typeface="Times New Roman"/>
                <a:cs typeface="Times New Roman"/>
              </a:rPr>
              <a:t> </a:t>
            </a:r>
            <a:r>
              <a:rPr sz="1700" spc="50" dirty="0">
                <a:latin typeface="Cambria"/>
                <a:cs typeface="Cambria"/>
              </a:rPr>
              <a:t>single</a:t>
            </a:r>
            <a:r>
              <a:rPr sz="1700" spc="50" dirty="0">
                <a:latin typeface="Times New Roman"/>
                <a:cs typeface="Times New Roman"/>
              </a:rPr>
              <a:t> </a:t>
            </a:r>
            <a:r>
              <a:rPr sz="1700" spc="45" dirty="0">
                <a:latin typeface="Cambria"/>
                <a:cs typeface="Cambria"/>
              </a:rPr>
              <a:t>quotation.</a:t>
            </a:r>
            <a:endParaRPr sz="1700">
              <a:latin typeface="Cambria"/>
              <a:cs typeface="Cambria"/>
            </a:endParaRPr>
          </a:p>
          <a:p>
            <a:pPr marL="12700">
              <a:lnSpc>
                <a:spcPct val="100000"/>
              </a:lnSpc>
              <a:spcBef>
                <a:spcPts val="600"/>
              </a:spcBef>
            </a:pPr>
            <a:r>
              <a:rPr sz="1700" b="1" spc="145" dirty="0">
                <a:solidFill>
                  <a:srgbClr val="FF0000"/>
                </a:solidFill>
                <a:latin typeface="Cambria"/>
                <a:cs typeface="Cambria"/>
              </a:rPr>
              <a:t>Syntax</a:t>
            </a:r>
            <a:r>
              <a:rPr sz="1700" spc="55" dirty="0">
                <a:solidFill>
                  <a:srgbClr val="FF0000"/>
                </a:solidFill>
                <a:latin typeface="Times New Roman"/>
                <a:cs typeface="Times New Roman"/>
              </a:rPr>
              <a:t> </a:t>
            </a:r>
            <a:r>
              <a:rPr sz="1700" b="1" spc="85" dirty="0">
                <a:solidFill>
                  <a:srgbClr val="FF0000"/>
                </a:solidFill>
                <a:latin typeface="Cambria"/>
                <a:cs typeface="Cambria"/>
              </a:rPr>
              <a:t>of</a:t>
            </a:r>
            <a:r>
              <a:rPr sz="1700" spc="65" dirty="0">
                <a:solidFill>
                  <a:srgbClr val="FF0000"/>
                </a:solidFill>
                <a:latin typeface="Times New Roman"/>
                <a:cs typeface="Times New Roman"/>
              </a:rPr>
              <a:t> </a:t>
            </a:r>
            <a:r>
              <a:rPr sz="1700" b="1" spc="50" dirty="0">
                <a:solidFill>
                  <a:srgbClr val="FF0000"/>
                </a:solidFill>
                <a:latin typeface="Cambria"/>
                <a:cs typeface="Cambria"/>
              </a:rPr>
              <a:t>print()</a:t>
            </a:r>
            <a:endParaRPr sz="1700">
              <a:latin typeface="Cambria"/>
              <a:cs typeface="Cambria"/>
            </a:endParaRPr>
          </a:p>
          <a:p>
            <a:pPr marL="287020" indent="-274320">
              <a:lnSpc>
                <a:spcPct val="100000"/>
              </a:lnSpc>
              <a:spcBef>
                <a:spcPts val="600"/>
              </a:spcBef>
              <a:buClr>
                <a:srgbClr val="FE8537"/>
              </a:buClr>
              <a:buSzPct val="67647"/>
              <a:buFont typeface="Wingdings"/>
              <a:buChar char=""/>
              <a:tabLst>
                <a:tab pos="287020" algn="l"/>
                <a:tab pos="4873625" algn="l"/>
              </a:tabLst>
            </a:pPr>
            <a:r>
              <a:rPr sz="1700" spc="90" dirty="0">
                <a:latin typeface="Cambria"/>
                <a:cs typeface="Cambria"/>
              </a:rPr>
              <a:t>I</a:t>
            </a:r>
            <a:r>
              <a:rPr sz="1700" dirty="0">
                <a:latin typeface="Times New Roman"/>
                <a:cs typeface="Times New Roman"/>
              </a:rPr>
              <a:t>	</a:t>
            </a:r>
            <a:r>
              <a:rPr sz="1700" spc="75" dirty="0">
                <a:latin typeface="Cambria"/>
                <a:cs typeface="Cambria"/>
              </a:rPr>
              <a:t>g</a:t>
            </a:r>
            <a:r>
              <a:rPr sz="1700" spc="45" dirty="0">
                <a:latin typeface="Times New Roman"/>
                <a:cs typeface="Times New Roman"/>
              </a:rPr>
              <a:t> </a:t>
            </a:r>
            <a:r>
              <a:rPr sz="1700" spc="114" dirty="0">
                <a:latin typeface="Cambria"/>
                <a:cs typeface="Cambria"/>
              </a:rPr>
              <a:t>a</a:t>
            </a:r>
            <a:r>
              <a:rPr sz="1700" spc="60" dirty="0">
                <a:latin typeface="Times New Roman"/>
                <a:cs typeface="Times New Roman"/>
              </a:rPr>
              <a:t> </a:t>
            </a:r>
            <a:r>
              <a:rPr sz="1700" spc="60" dirty="0">
                <a:latin typeface="Cambria"/>
                <a:cs typeface="Cambria"/>
              </a:rPr>
              <a:t>single</a:t>
            </a:r>
            <a:r>
              <a:rPr sz="1700" spc="35" dirty="0">
                <a:latin typeface="Times New Roman"/>
                <a:cs typeface="Times New Roman"/>
              </a:rPr>
              <a:t> </a:t>
            </a:r>
            <a:r>
              <a:rPr sz="1700" spc="60" dirty="0">
                <a:latin typeface="Cambria"/>
                <a:cs typeface="Cambria"/>
              </a:rPr>
              <a:t>parameter.</a:t>
            </a:r>
            <a:endParaRPr sz="1700">
              <a:latin typeface="Cambria"/>
              <a:cs typeface="Cambria"/>
            </a:endParaRPr>
          </a:p>
        </p:txBody>
      </p:sp>
      <p:sp>
        <p:nvSpPr>
          <p:cNvPr id="12" name="object 12"/>
          <p:cNvSpPr txBox="1"/>
          <p:nvPr/>
        </p:nvSpPr>
        <p:spPr>
          <a:xfrm>
            <a:off x="823270" y="3001404"/>
            <a:ext cx="4586605" cy="596265"/>
          </a:xfrm>
          <a:prstGeom prst="rect">
            <a:avLst/>
          </a:prstGeom>
        </p:spPr>
        <p:txBody>
          <a:bodyPr vert="horz" wrap="square" lIns="0" tIns="0" rIns="0" bIns="0" rtlCol="0">
            <a:spAutoFit/>
          </a:bodyPr>
          <a:lstStyle/>
          <a:p>
            <a:pPr marL="87630">
              <a:lnSpc>
                <a:spcPts val="2020"/>
              </a:lnSpc>
            </a:pPr>
            <a:r>
              <a:rPr sz="1700" spc="85" dirty="0">
                <a:latin typeface="Cambria"/>
                <a:cs typeface="Cambria"/>
              </a:rPr>
              <a:t>n</a:t>
            </a:r>
            <a:r>
              <a:rPr sz="1700" spc="85" dirty="0">
                <a:latin typeface="Times New Roman"/>
                <a:cs typeface="Times New Roman"/>
              </a:rPr>
              <a:t> </a:t>
            </a:r>
            <a:r>
              <a:rPr sz="1700" spc="70" dirty="0">
                <a:latin typeface="Cambria"/>
                <a:cs typeface="Cambria"/>
              </a:rPr>
              <a:t>the</a:t>
            </a:r>
            <a:r>
              <a:rPr sz="1700" spc="95" dirty="0">
                <a:latin typeface="Times New Roman"/>
                <a:cs typeface="Times New Roman"/>
              </a:rPr>
              <a:t> </a:t>
            </a:r>
            <a:r>
              <a:rPr sz="1700" dirty="0">
                <a:latin typeface="Cambria"/>
                <a:cs typeface="Cambria"/>
              </a:rPr>
              <a:t>above</a:t>
            </a:r>
            <a:r>
              <a:rPr sz="1700" spc="100" dirty="0">
                <a:latin typeface="Times New Roman"/>
                <a:cs typeface="Times New Roman"/>
              </a:rPr>
              <a:t> </a:t>
            </a:r>
            <a:r>
              <a:rPr sz="1700" dirty="0">
                <a:latin typeface="Cambria"/>
                <a:cs typeface="Cambria"/>
              </a:rPr>
              <a:t>code,</a:t>
            </a:r>
            <a:r>
              <a:rPr sz="1700" spc="85" dirty="0">
                <a:latin typeface="Times New Roman"/>
                <a:cs typeface="Times New Roman"/>
              </a:rPr>
              <a:t> </a:t>
            </a:r>
            <a:r>
              <a:rPr sz="1700" spc="70" dirty="0">
                <a:latin typeface="Cambria"/>
                <a:cs typeface="Cambria"/>
              </a:rPr>
              <a:t>the</a:t>
            </a:r>
            <a:r>
              <a:rPr sz="1700" spc="95" dirty="0">
                <a:latin typeface="Times New Roman"/>
                <a:cs typeface="Times New Roman"/>
              </a:rPr>
              <a:t> </a:t>
            </a:r>
            <a:r>
              <a:rPr sz="1700" dirty="0">
                <a:latin typeface="Cambria"/>
                <a:cs typeface="Cambria"/>
              </a:rPr>
              <a:t>print()</a:t>
            </a:r>
            <a:r>
              <a:rPr sz="1700" spc="65" dirty="0">
                <a:latin typeface="Times New Roman"/>
                <a:cs typeface="Times New Roman"/>
              </a:rPr>
              <a:t> </a:t>
            </a:r>
            <a:r>
              <a:rPr sz="1700" spc="50" dirty="0">
                <a:latin typeface="Cambria"/>
                <a:cs typeface="Cambria"/>
              </a:rPr>
              <a:t>function</a:t>
            </a:r>
            <a:r>
              <a:rPr sz="1700" spc="70" dirty="0">
                <a:latin typeface="Times New Roman"/>
                <a:cs typeface="Times New Roman"/>
              </a:rPr>
              <a:t> </a:t>
            </a:r>
            <a:r>
              <a:rPr sz="1700" spc="60" dirty="0">
                <a:latin typeface="Cambria"/>
                <a:cs typeface="Cambria"/>
              </a:rPr>
              <a:t>is</a:t>
            </a:r>
            <a:r>
              <a:rPr sz="1700" spc="100" dirty="0">
                <a:latin typeface="Times New Roman"/>
                <a:cs typeface="Times New Roman"/>
              </a:rPr>
              <a:t> </a:t>
            </a:r>
            <a:r>
              <a:rPr sz="1700" spc="80" dirty="0">
                <a:latin typeface="Cambria"/>
                <a:cs typeface="Cambria"/>
              </a:rPr>
              <a:t>takin</a:t>
            </a:r>
            <a:endParaRPr sz="1700">
              <a:latin typeface="Cambria"/>
              <a:cs typeface="Cambria"/>
            </a:endParaRPr>
          </a:p>
          <a:p>
            <a:pPr>
              <a:lnSpc>
                <a:spcPct val="100000"/>
              </a:lnSpc>
              <a:spcBef>
                <a:spcPts val="600"/>
              </a:spcBef>
            </a:pPr>
            <a:r>
              <a:rPr sz="1700" spc="55" dirty="0">
                <a:latin typeface="Cambria"/>
                <a:cs typeface="Cambria"/>
              </a:rPr>
              <a:t>However,</a:t>
            </a:r>
            <a:r>
              <a:rPr sz="1700" spc="35" dirty="0">
                <a:latin typeface="Times New Roman"/>
                <a:cs typeface="Times New Roman"/>
              </a:rPr>
              <a:t> </a:t>
            </a:r>
            <a:r>
              <a:rPr sz="1700" spc="70" dirty="0">
                <a:latin typeface="Cambria"/>
                <a:cs typeface="Cambria"/>
              </a:rPr>
              <a:t>the</a:t>
            </a:r>
            <a:r>
              <a:rPr sz="1700" spc="40" dirty="0">
                <a:latin typeface="Times New Roman"/>
                <a:cs typeface="Times New Roman"/>
              </a:rPr>
              <a:t> </a:t>
            </a:r>
            <a:r>
              <a:rPr sz="1700" spc="80" dirty="0">
                <a:latin typeface="Cambria"/>
                <a:cs typeface="Cambria"/>
              </a:rPr>
              <a:t>actual</a:t>
            </a:r>
            <a:r>
              <a:rPr sz="1700" spc="50" dirty="0">
                <a:latin typeface="Times New Roman"/>
                <a:cs typeface="Times New Roman"/>
              </a:rPr>
              <a:t> </a:t>
            </a:r>
            <a:r>
              <a:rPr sz="1700" spc="75" dirty="0">
                <a:latin typeface="Cambria"/>
                <a:cs typeface="Cambria"/>
              </a:rPr>
              <a:t>syntax</a:t>
            </a:r>
            <a:r>
              <a:rPr sz="1700" spc="40" dirty="0">
                <a:latin typeface="Times New Roman"/>
                <a:cs typeface="Times New Roman"/>
              </a:rPr>
              <a:t> </a:t>
            </a:r>
            <a:r>
              <a:rPr sz="1700" dirty="0">
                <a:latin typeface="Cambria"/>
                <a:cs typeface="Cambria"/>
              </a:rPr>
              <a:t>of</a:t>
            </a:r>
            <a:r>
              <a:rPr sz="1700" spc="50" dirty="0">
                <a:latin typeface="Times New Roman"/>
                <a:cs typeface="Times New Roman"/>
              </a:rPr>
              <a:t> </a:t>
            </a:r>
            <a:r>
              <a:rPr sz="1700" spc="70" dirty="0">
                <a:latin typeface="Cambria"/>
                <a:cs typeface="Cambria"/>
              </a:rPr>
              <a:t>the</a:t>
            </a:r>
            <a:r>
              <a:rPr sz="1700" spc="40" dirty="0">
                <a:latin typeface="Times New Roman"/>
                <a:cs typeface="Times New Roman"/>
              </a:rPr>
              <a:t> </a:t>
            </a:r>
            <a:r>
              <a:rPr sz="1700" spc="60" dirty="0">
                <a:latin typeface="Cambria"/>
                <a:cs typeface="Cambria"/>
              </a:rPr>
              <a:t>print</a:t>
            </a:r>
            <a:r>
              <a:rPr sz="1700" spc="30" dirty="0">
                <a:latin typeface="Times New Roman"/>
                <a:cs typeface="Times New Roman"/>
              </a:rPr>
              <a:t> </a:t>
            </a:r>
            <a:r>
              <a:rPr sz="1700" spc="50" dirty="0">
                <a:latin typeface="Cambria"/>
                <a:cs typeface="Cambria"/>
              </a:rPr>
              <a:t>functi</a:t>
            </a:r>
            <a:endParaRPr sz="1700">
              <a:latin typeface="Cambria"/>
              <a:cs typeface="Cambria"/>
            </a:endParaRPr>
          </a:p>
        </p:txBody>
      </p:sp>
      <p:sp>
        <p:nvSpPr>
          <p:cNvPr id="13" name="object 13"/>
          <p:cNvSpPr txBox="1"/>
          <p:nvPr/>
        </p:nvSpPr>
        <p:spPr>
          <a:xfrm>
            <a:off x="535940" y="3386401"/>
            <a:ext cx="160655" cy="207010"/>
          </a:xfrm>
          <a:prstGeom prst="rect">
            <a:avLst/>
          </a:prstGeom>
        </p:spPr>
        <p:txBody>
          <a:bodyPr vert="horz" wrap="square" lIns="0" tIns="11430" rIns="0" bIns="0" rtlCol="0">
            <a:spAutoFit/>
          </a:bodyPr>
          <a:lstStyle/>
          <a:p>
            <a:pPr marL="12700">
              <a:lnSpc>
                <a:spcPct val="100000"/>
              </a:lnSpc>
              <a:spcBef>
                <a:spcPts val="90"/>
              </a:spcBef>
            </a:pPr>
            <a:r>
              <a:rPr sz="1200" spc="-50" dirty="0">
                <a:solidFill>
                  <a:srgbClr val="FE8537"/>
                </a:solidFill>
                <a:latin typeface="Wingdings"/>
                <a:cs typeface="Wingdings"/>
              </a:rPr>
              <a:t></a:t>
            </a:r>
            <a:endParaRPr sz="1200">
              <a:latin typeface="Wingdings"/>
              <a:cs typeface="Wingdings"/>
            </a:endParaRPr>
          </a:p>
        </p:txBody>
      </p:sp>
      <p:sp>
        <p:nvSpPr>
          <p:cNvPr id="14" name="object 14"/>
          <p:cNvSpPr txBox="1"/>
          <p:nvPr/>
        </p:nvSpPr>
        <p:spPr>
          <a:xfrm>
            <a:off x="5380039" y="3320869"/>
            <a:ext cx="2501900" cy="285750"/>
          </a:xfrm>
          <a:prstGeom prst="rect">
            <a:avLst/>
          </a:prstGeom>
        </p:spPr>
        <p:txBody>
          <a:bodyPr vert="horz" wrap="square" lIns="0" tIns="13335" rIns="0" bIns="0" rtlCol="0">
            <a:spAutoFit/>
          </a:bodyPr>
          <a:lstStyle/>
          <a:p>
            <a:pPr marL="12700">
              <a:lnSpc>
                <a:spcPct val="100000"/>
              </a:lnSpc>
              <a:spcBef>
                <a:spcPts val="105"/>
              </a:spcBef>
            </a:pPr>
            <a:r>
              <a:rPr sz="1700" dirty="0">
                <a:latin typeface="Cambria"/>
                <a:cs typeface="Cambria"/>
              </a:rPr>
              <a:t>on</a:t>
            </a:r>
            <a:r>
              <a:rPr sz="1700" spc="35" dirty="0">
                <a:latin typeface="Times New Roman"/>
                <a:cs typeface="Times New Roman"/>
              </a:rPr>
              <a:t> </a:t>
            </a:r>
            <a:r>
              <a:rPr sz="1700" spc="45" dirty="0">
                <a:latin typeface="Cambria"/>
                <a:cs typeface="Cambria"/>
              </a:rPr>
              <a:t>accepts</a:t>
            </a:r>
            <a:r>
              <a:rPr sz="1700" spc="40" dirty="0">
                <a:latin typeface="Times New Roman"/>
                <a:cs typeface="Times New Roman"/>
              </a:rPr>
              <a:t> </a:t>
            </a:r>
            <a:r>
              <a:rPr sz="1700" dirty="0">
                <a:latin typeface="Cambria"/>
                <a:cs typeface="Cambria"/>
              </a:rPr>
              <a:t>5</a:t>
            </a:r>
            <a:r>
              <a:rPr sz="1700" spc="65" dirty="0">
                <a:latin typeface="Times New Roman"/>
                <a:cs typeface="Times New Roman"/>
              </a:rPr>
              <a:t> </a:t>
            </a:r>
            <a:r>
              <a:rPr sz="1700" spc="55" dirty="0">
                <a:latin typeface="Cambria"/>
                <a:cs typeface="Cambria"/>
              </a:rPr>
              <a:t>parameters.</a:t>
            </a:r>
            <a:endParaRPr sz="1700">
              <a:latin typeface="Cambria"/>
              <a:cs typeface="Cambria"/>
            </a:endParaRPr>
          </a:p>
        </p:txBody>
      </p:sp>
      <p:sp>
        <p:nvSpPr>
          <p:cNvPr id="15" name="object 15"/>
          <p:cNvSpPr txBox="1"/>
          <p:nvPr/>
        </p:nvSpPr>
        <p:spPr>
          <a:xfrm>
            <a:off x="535940" y="4586735"/>
            <a:ext cx="8070850" cy="2220595"/>
          </a:xfrm>
          <a:prstGeom prst="rect">
            <a:avLst/>
          </a:prstGeom>
        </p:spPr>
        <p:txBody>
          <a:bodyPr vert="horz" wrap="square" lIns="0" tIns="88900" rIns="0" bIns="0" rtlCol="0">
            <a:spAutoFit/>
          </a:bodyPr>
          <a:lstStyle/>
          <a:p>
            <a:pPr marL="287020" indent="-274320">
              <a:lnSpc>
                <a:spcPct val="100000"/>
              </a:lnSpc>
              <a:spcBef>
                <a:spcPts val="700"/>
              </a:spcBef>
              <a:buClr>
                <a:srgbClr val="FE8537"/>
              </a:buClr>
              <a:buSzPct val="70588"/>
              <a:buFont typeface="Wingdings"/>
              <a:buChar char=""/>
              <a:tabLst>
                <a:tab pos="287020" algn="l"/>
              </a:tabLst>
            </a:pPr>
            <a:r>
              <a:rPr sz="1700" spc="80" dirty="0">
                <a:latin typeface="Cambria"/>
                <a:cs typeface="Cambria"/>
              </a:rPr>
              <a:t>Here,</a:t>
            </a:r>
            <a:endParaRPr sz="1700">
              <a:latin typeface="Cambria"/>
              <a:cs typeface="Cambria"/>
            </a:endParaRPr>
          </a:p>
          <a:p>
            <a:pPr marL="287020" indent="-274320">
              <a:lnSpc>
                <a:spcPct val="100000"/>
              </a:lnSpc>
              <a:spcBef>
                <a:spcPts val="600"/>
              </a:spcBef>
              <a:buClr>
                <a:srgbClr val="FE8537"/>
              </a:buClr>
              <a:buSzPct val="67647"/>
              <a:buFont typeface="Wingdings"/>
              <a:buChar char=""/>
              <a:tabLst>
                <a:tab pos="287020" algn="l"/>
              </a:tabLst>
            </a:pPr>
            <a:r>
              <a:rPr sz="1700" b="1" spc="95" dirty="0">
                <a:solidFill>
                  <a:srgbClr val="006FC0"/>
                </a:solidFill>
                <a:latin typeface="Cambria"/>
                <a:cs typeface="Cambria"/>
              </a:rPr>
              <a:t>object</a:t>
            </a:r>
            <a:r>
              <a:rPr sz="1700" spc="95" dirty="0">
                <a:solidFill>
                  <a:srgbClr val="006FC0"/>
                </a:solidFill>
                <a:latin typeface="Times New Roman"/>
                <a:cs typeface="Times New Roman"/>
              </a:rPr>
              <a:t> </a:t>
            </a:r>
            <a:r>
              <a:rPr sz="1700" dirty="0">
                <a:latin typeface="Cambria"/>
                <a:cs typeface="Cambria"/>
              </a:rPr>
              <a:t>-</a:t>
            </a:r>
            <a:r>
              <a:rPr sz="1700" spc="95" dirty="0">
                <a:latin typeface="Times New Roman"/>
                <a:cs typeface="Times New Roman"/>
              </a:rPr>
              <a:t> </a:t>
            </a:r>
            <a:r>
              <a:rPr sz="1700" dirty="0">
                <a:latin typeface="Cambria"/>
                <a:cs typeface="Cambria"/>
              </a:rPr>
              <a:t>value(s)</a:t>
            </a:r>
            <a:r>
              <a:rPr sz="1700" spc="90" dirty="0">
                <a:latin typeface="Times New Roman"/>
                <a:cs typeface="Times New Roman"/>
              </a:rPr>
              <a:t> </a:t>
            </a:r>
            <a:r>
              <a:rPr sz="1700" dirty="0">
                <a:latin typeface="Cambria"/>
                <a:cs typeface="Cambria"/>
              </a:rPr>
              <a:t>to</a:t>
            </a:r>
            <a:r>
              <a:rPr sz="1700" spc="114" dirty="0">
                <a:latin typeface="Times New Roman"/>
                <a:cs typeface="Times New Roman"/>
              </a:rPr>
              <a:t> </a:t>
            </a:r>
            <a:r>
              <a:rPr sz="1700" dirty="0">
                <a:latin typeface="Cambria"/>
                <a:cs typeface="Cambria"/>
              </a:rPr>
              <a:t>be</a:t>
            </a:r>
            <a:r>
              <a:rPr sz="1700" spc="100" dirty="0">
                <a:latin typeface="Times New Roman"/>
                <a:cs typeface="Times New Roman"/>
              </a:rPr>
              <a:t> </a:t>
            </a:r>
            <a:r>
              <a:rPr sz="1700" spc="35" dirty="0">
                <a:latin typeface="Cambria"/>
                <a:cs typeface="Cambria"/>
              </a:rPr>
              <a:t>printed</a:t>
            </a:r>
            <a:endParaRPr sz="1700">
              <a:latin typeface="Cambria"/>
              <a:cs typeface="Cambria"/>
            </a:endParaRPr>
          </a:p>
          <a:p>
            <a:pPr marL="287020" indent="-274320">
              <a:lnSpc>
                <a:spcPct val="100000"/>
              </a:lnSpc>
              <a:spcBef>
                <a:spcPts val="600"/>
              </a:spcBef>
              <a:buClr>
                <a:srgbClr val="FE8537"/>
              </a:buClr>
              <a:buSzPct val="67647"/>
              <a:buFont typeface="Wingdings"/>
              <a:buChar char=""/>
              <a:tabLst>
                <a:tab pos="287020" algn="l"/>
              </a:tabLst>
            </a:pPr>
            <a:r>
              <a:rPr sz="1700" b="1" spc="85" dirty="0">
                <a:solidFill>
                  <a:srgbClr val="006FC0"/>
                </a:solidFill>
                <a:latin typeface="Cambria"/>
                <a:cs typeface="Cambria"/>
              </a:rPr>
              <a:t>sep</a:t>
            </a:r>
            <a:r>
              <a:rPr sz="1700" spc="114" dirty="0">
                <a:solidFill>
                  <a:srgbClr val="006FC0"/>
                </a:solidFill>
                <a:latin typeface="Times New Roman"/>
                <a:cs typeface="Times New Roman"/>
              </a:rPr>
              <a:t> </a:t>
            </a:r>
            <a:r>
              <a:rPr sz="1700" dirty="0">
                <a:latin typeface="Cambria"/>
                <a:cs typeface="Cambria"/>
              </a:rPr>
              <a:t>(optional)</a:t>
            </a:r>
            <a:r>
              <a:rPr sz="1700" spc="105" dirty="0">
                <a:latin typeface="Times New Roman"/>
                <a:cs typeface="Times New Roman"/>
              </a:rPr>
              <a:t> </a:t>
            </a:r>
            <a:r>
              <a:rPr sz="1700" dirty="0">
                <a:latin typeface="Cambria"/>
                <a:cs typeface="Cambria"/>
              </a:rPr>
              <a:t>-</a:t>
            </a:r>
            <a:r>
              <a:rPr sz="1700" spc="125" dirty="0">
                <a:latin typeface="Times New Roman"/>
                <a:cs typeface="Times New Roman"/>
              </a:rPr>
              <a:t> </a:t>
            </a:r>
            <a:r>
              <a:rPr sz="1700" dirty="0">
                <a:latin typeface="Cambria"/>
                <a:cs typeface="Cambria"/>
              </a:rPr>
              <a:t>allows</a:t>
            </a:r>
            <a:r>
              <a:rPr sz="1700" spc="120" dirty="0">
                <a:latin typeface="Times New Roman"/>
                <a:cs typeface="Times New Roman"/>
              </a:rPr>
              <a:t> </a:t>
            </a:r>
            <a:r>
              <a:rPr sz="1700" spc="80" dirty="0">
                <a:latin typeface="Cambria"/>
                <a:cs typeface="Cambria"/>
              </a:rPr>
              <a:t>us</a:t>
            </a:r>
            <a:r>
              <a:rPr sz="1700" spc="114" dirty="0">
                <a:latin typeface="Times New Roman"/>
                <a:cs typeface="Times New Roman"/>
              </a:rPr>
              <a:t> </a:t>
            </a:r>
            <a:r>
              <a:rPr sz="1700" dirty="0">
                <a:latin typeface="Cambria"/>
                <a:cs typeface="Cambria"/>
              </a:rPr>
              <a:t>to</a:t>
            </a:r>
            <a:r>
              <a:rPr sz="1700" spc="114" dirty="0">
                <a:latin typeface="Times New Roman"/>
                <a:cs typeface="Times New Roman"/>
              </a:rPr>
              <a:t> </a:t>
            </a:r>
            <a:r>
              <a:rPr sz="1700" spc="60" dirty="0">
                <a:latin typeface="Cambria"/>
                <a:cs typeface="Cambria"/>
              </a:rPr>
              <a:t>separate</a:t>
            </a:r>
            <a:r>
              <a:rPr sz="1700" spc="100" dirty="0">
                <a:latin typeface="Times New Roman"/>
                <a:cs typeface="Times New Roman"/>
              </a:rPr>
              <a:t> </a:t>
            </a:r>
            <a:r>
              <a:rPr sz="1700" spc="60" dirty="0">
                <a:latin typeface="Cambria"/>
                <a:cs typeface="Cambria"/>
              </a:rPr>
              <a:t>multiple</a:t>
            </a:r>
            <a:r>
              <a:rPr sz="1700" spc="110" dirty="0">
                <a:latin typeface="Times New Roman"/>
                <a:cs typeface="Times New Roman"/>
              </a:rPr>
              <a:t> </a:t>
            </a:r>
            <a:r>
              <a:rPr sz="1700" dirty="0">
                <a:latin typeface="Cambria"/>
                <a:cs typeface="Cambria"/>
              </a:rPr>
              <a:t>objects</a:t>
            </a:r>
            <a:r>
              <a:rPr sz="1700" spc="100" dirty="0">
                <a:latin typeface="Times New Roman"/>
                <a:cs typeface="Times New Roman"/>
              </a:rPr>
              <a:t> </a:t>
            </a:r>
            <a:r>
              <a:rPr sz="1700" spc="55" dirty="0">
                <a:latin typeface="Cambria"/>
                <a:cs typeface="Cambria"/>
              </a:rPr>
              <a:t>inside</a:t>
            </a:r>
            <a:r>
              <a:rPr sz="1700" spc="110" dirty="0">
                <a:latin typeface="Times New Roman"/>
                <a:cs typeface="Times New Roman"/>
              </a:rPr>
              <a:t> </a:t>
            </a:r>
            <a:r>
              <a:rPr sz="1700" spc="-10" dirty="0">
                <a:latin typeface="Cambria"/>
                <a:cs typeface="Cambria"/>
              </a:rPr>
              <a:t>print().</a:t>
            </a:r>
            <a:endParaRPr sz="1700">
              <a:latin typeface="Cambria"/>
              <a:cs typeface="Cambria"/>
            </a:endParaRPr>
          </a:p>
          <a:p>
            <a:pPr marL="287020" indent="-274320">
              <a:lnSpc>
                <a:spcPct val="100000"/>
              </a:lnSpc>
              <a:spcBef>
                <a:spcPts val="600"/>
              </a:spcBef>
              <a:buClr>
                <a:srgbClr val="FE8537"/>
              </a:buClr>
              <a:buSzPct val="67647"/>
              <a:buFont typeface="Wingdings"/>
              <a:buChar char=""/>
              <a:tabLst>
                <a:tab pos="287020" algn="l"/>
              </a:tabLst>
            </a:pPr>
            <a:r>
              <a:rPr sz="1700" b="1" spc="110" dirty="0">
                <a:solidFill>
                  <a:srgbClr val="006FC0"/>
                </a:solidFill>
                <a:latin typeface="Cambria"/>
                <a:cs typeface="Cambria"/>
              </a:rPr>
              <a:t>end</a:t>
            </a:r>
            <a:r>
              <a:rPr sz="1700" spc="295" dirty="0">
                <a:solidFill>
                  <a:srgbClr val="006FC0"/>
                </a:solidFill>
                <a:latin typeface="Times New Roman"/>
                <a:cs typeface="Times New Roman"/>
              </a:rPr>
              <a:t> </a:t>
            </a:r>
            <a:r>
              <a:rPr sz="1700" dirty="0">
                <a:latin typeface="Cambria"/>
                <a:cs typeface="Cambria"/>
              </a:rPr>
              <a:t>(optional)</a:t>
            </a:r>
            <a:r>
              <a:rPr sz="1700" spc="280" dirty="0">
                <a:latin typeface="Times New Roman"/>
                <a:cs typeface="Times New Roman"/>
              </a:rPr>
              <a:t> </a:t>
            </a:r>
            <a:r>
              <a:rPr sz="1700" dirty="0">
                <a:latin typeface="Cambria"/>
                <a:cs typeface="Cambria"/>
              </a:rPr>
              <a:t>-</a:t>
            </a:r>
            <a:r>
              <a:rPr sz="1700" spc="295" dirty="0">
                <a:latin typeface="Times New Roman"/>
                <a:cs typeface="Times New Roman"/>
              </a:rPr>
              <a:t> </a:t>
            </a:r>
            <a:r>
              <a:rPr sz="1700" dirty="0">
                <a:latin typeface="Cambria"/>
                <a:cs typeface="Cambria"/>
              </a:rPr>
              <a:t>allows</a:t>
            </a:r>
            <a:r>
              <a:rPr sz="1700" spc="300" dirty="0">
                <a:latin typeface="Times New Roman"/>
                <a:cs typeface="Times New Roman"/>
              </a:rPr>
              <a:t> </a:t>
            </a:r>
            <a:r>
              <a:rPr sz="1700" spc="80" dirty="0">
                <a:latin typeface="Cambria"/>
                <a:cs typeface="Cambria"/>
              </a:rPr>
              <a:t>us</a:t>
            </a:r>
            <a:r>
              <a:rPr sz="1700" spc="300" dirty="0">
                <a:latin typeface="Times New Roman"/>
                <a:cs typeface="Times New Roman"/>
              </a:rPr>
              <a:t> </a:t>
            </a:r>
            <a:r>
              <a:rPr sz="1700" dirty="0">
                <a:latin typeface="Cambria"/>
                <a:cs typeface="Cambria"/>
              </a:rPr>
              <a:t>to</a:t>
            </a:r>
            <a:r>
              <a:rPr sz="1700" spc="310" dirty="0">
                <a:latin typeface="Times New Roman"/>
                <a:cs typeface="Times New Roman"/>
              </a:rPr>
              <a:t> </a:t>
            </a:r>
            <a:r>
              <a:rPr sz="1700" spc="60" dirty="0">
                <a:latin typeface="Cambria"/>
                <a:cs typeface="Cambria"/>
              </a:rPr>
              <a:t>add</a:t>
            </a:r>
            <a:r>
              <a:rPr sz="1700" spc="300" dirty="0">
                <a:latin typeface="Times New Roman"/>
                <a:cs typeface="Times New Roman"/>
              </a:rPr>
              <a:t> </a:t>
            </a:r>
            <a:r>
              <a:rPr sz="1700" spc="60" dirty="0">
                <a:latin typeface="Cambria"/>
                <a:cs typeface="Cambria"/>
              </a:rPr>
              <a:t>add</a:t>
            </a:r>
            <a:r>
              <a:rPr sz="1700" spc="305" dirty="0">
                <a:latin typeface="Times New Roman"/>
                <a:cs typeface="Times New Roman"/>
              </a:rPr>
              <a:t> </a:t>
            </a:r>
            <a:r>
              <a:rPr sz="1700" dirty="0">
                <a:latin typeface="Cambria"/>
                <a:cs typeface="Cambria"/>
              </a:rPr>
              <a:t>specific</a:t>
            </a:r>
            <a:r>
              <a:rPr sz="1700" spc="300" dirty="0">
                <a:latin typeface="Times New Roman"/>
                <a:cs typeface="Times New Roman"/>
              </a:rPr>
              <a:t> </a:t>
            </a:r>
            <a:r>
              <a:rPr sz="1700" spc="65" dirty="0">
                <a:latin typeface="Cambria"/>
                <a:cs typeface="Cambria"/>
              </a:rPr>
              <a:t>values</a:t>
            </a:r>
            <a:r>
              <a:rPr sz="1700" spc="300" dirty="0">
                <a:latin typeface="Times New Roman"/>
                <a:cs typeface="Times New Roman"/>
              </a:rPr>
              <a:t> </a:t>
            </a:r>
            <a:r>
              <a:rPr sz="1700" spc="65" dirty="0">
                <a:latin typeface="Cambria"/>
                <a:cs typeface="Cambria"/>
              </a:rPr>
              <a:t>like</a:t>
            </a:r>
            <a:r>
              <a:rPr sz="1700" spc="295" dirty="0">
                <a:latin typeface="Times New Roman"/>
                <a:cs typeface="Times New Roman"/>
              </a:rPr>
              <a:t> </a:t>
            </a:r>
            <a:r>
              <a:rPr sz="1700" dirty="0">
                <a:latin typeface="Cambria"/>
                <a:cs typeface="Cambria"/>
              </a:rPr>
              <a:t>new</a:t>
            </a:r>
            <a:r>
              <a:rPr sz="1700" spc="285" dirty="0">
                <a:latin typeface="Times New Roman"/>
                <a:cs typeface="Times New Roman"/>
              </a:rPr>
              <a:t> </a:t>
            </a:r>
            <a:r>
              <a:rPr sz="1700" spc="60" dirty="0">
                <a:latin typeface="Cambria"/>
                <a:cs typeface="Cambria"/>
              </a:rPr>
              <a:t>line</a:t>
            </a:r>
            <a:r>
              <a:rPr sz="1700" spc="300" dirty="0">
                <a:latin typeface="Times New Roman"/>
                <a:cs typeface="Times New Roman"/>
              </a:rPr>
              <a:t> </a:t>
            </a:r>
            <a:r>
              <a:rPr sz="1700" spc="75" dirty="0">
                <a:latin typeface="Cambria"/>
                <a:cs typeface="Cambria"/>
              </a:rPr>
              <a:t>"\n",</a:t>
            </a:r>
            <a:r>
              <a:rPr sz="1700" spc="285" dirty="0">
                <a:latin typeface="Times New Roman"/>
                <a:cs typeface="Times New Roman"/>
              </a:rPr>
              <a:t> </a:t>
            </a:r>
            <a:r>
              <a:rPr sz="1700" spc="45" dirty="0">
                <a:latin typeface="Cambria"/>
                <a:cs typeface="Cambria"/>
              </a:rPr>
              <a:t>tab</a:t>
            </a:r>
            <a:endParaRPr sz="1700">
              <a:latin typeface="Cambria"/>
              <a:cs typeface="Cambria"/>
            </a:endParaRPr>
          </a:p>
          <a:p>
            <a:pPr marL="287020">
              <a:lnSpc>
                <a:spcPct val="100000"/>
              </a:lnSpc>
            </a:pPr>
            <a:r>
              <a:rPr sz="1700" spc="40" dirty="0">
                <a:latin typeface="Cambria"/>
                <a:cs typeface="Cambria"/>
              </a:rPr>
              <a:t>"\t"</a:t>
            </a:r>
            <a:endParaRPr sz="1700">
              <a:latin typeface="Cambria"/>
              <a:cs typeface="Cambria"/>
            </a:endParaRPr>
          </a:p>
          <a:p>
            <a:pPr marL="287020" marR="5080" indent="-274955">
              <a:lnSpc>
                <a:spcPct val="100000"/>
              </a:lnSpc>
              <a:spcBef>
                <a:spcPts val="600"/>
              </a:spcBef>
              <a:buClr>
                <a:srgbClr val="FE8537"/>
              </a:buClr>
              <a:buSzPct val="67647"/>
              <a:buFont typeface="Wingdings"/>
              <a:buChar char=""/>
              <a:tabLst>
                <a:tab pos="287020" algn="l"/>
              </a:tabLst>
            </a:pPr>
            <a:r>
              <a:rPr sz="1700" b="1" spc="80" dirty="0">
                <a:solidFill>
                  <a:srgbClr val="006FC0"/>
                </a:solidFill>
                <a:latin typeface="Cambria"/>
                <a:cs typeface="Cambria"/>
              </a:rPr>
              <a:t>file</a:t>
            </a:r>
            <a:r>
              <a:rPr sz="1700" spc="225" dirty="0">
                <a:solidFill>
                  <a:srgbClr val="006FC0"/>
                </a:solidFill>
                <a:latin typeface="Times New Roman"/>
                <a:cs typeface="Times New Roman"/>
              </a:rPr>
              <a:t> </a:t>
            </a:r>
            <a:r>
              <a:rPr sz="1700" dirty="0">
                <a:latin typeface="Cambria"/>
                <a:cs typeface="Cambria"/>
              </a:rPr>
              <a:t>(optional)</a:t>
            </a:r>
            <a:r>
              <a:rPr sz="1700" spc="220" dirty="0">
                <a:latin typeface="Times New Roman"/>
                <a:cs typeface="Times New Roman"/>
              </a:rPr>
              <a:t> </a:t>
            </a:r>
            <a:r>
              <a:rPr sz="1700" dirty="0">
                <a:latin typeface="Cambria"/>
                <a:cs typeface="Cambria"/>
              </a:rPr>
              <a:t>-</a:t>
            </a:r>
            <a:r>
              <a:rPr sz="1700" spc="204" dirty="0">
                <a:latin typeface="Times New Roman"/>
                <a:cs typeface="Times New Roman"/>
              </a:rPr>
              <a:t> </a:t>
            </a:r>
            <a:r>
              <a:rPr sz="1700" dirty="0">
                <a:latin typeface="Cambria"/>
                <a:cs typeface="Cambria"/>
              </a:rPr>
              <a:t>where</a:t>
            </a:r>
            <a:r>
              <a:rPr sz="1700" spc="220" dirty="0">
                <a:latin typeface="Times New Roman"/>
                <a:cs typeface="Times New Roman"/>
              </a:rPr>
              <a:t> </a:t>
            </a:r>
            <a:r>
              <a:rPr sz="1700" spc="70" dirty="0">
                <a:latin typeface="Cambria"/>
                <a:cs typeface="Cambria"/>
              </a:rPr>
              <a:t>the</a:t>
            </a:r>
            <a:r>
              <a:rPr sz="1700" spc="220" dirty="0">
                <a:latin typeface="Times New Roman"/>
                <a:cs typeface="Times New Roman"/>
              </a:rPr>
              <a:t> </a:t>
            </a:r>
            <a:r>
              <a:rPr sz="1700" spc="65" dirty="0">
                <a:latin typeface="Cambria"/>
                <a:cs typeface="Cambria"/>
              </a:rPr>
              <a:t>values</a:t>
            </a:r>
            <a:r>
              <a:rPr sz="1700" spc="225" dirty="0">
                <a:latin typeface="Times New Roman"/>
                <a:cs typeface="Times New Roman"/>
              </a:rPr>
              <a:t> </a:t>
            </a:r>
            <a:r>
              <a:rPr sz="1700" spc="60" dirty="0">
                <a:latin typeface="Cambria"/>
                <a:cs typeface="Cambria"/>
              </a:rPr>
              <a:t>are</a:t>
            </a:r>
            <a:r>
              <a:rPr sz="1700" spc="204" dirty="0">
                <a:latin typeface="Times New Roman"/>
                <a:cs typeface="Times New Roman"/>
              </a:rPr>
              <a:t> </a:t>
            </a:r>
            <a:r>
              <a:rPr sz="1700" spc="55" dirty="0">
                <a:latin typeface="Cambria"/>
                <a:cs typeface="Cambria"/>
              </a:rPr>
              <a:t>printed.</a:t>
            </a:r>
            <a:r>
              <a:rPr sz="1700" spc="215" dirty="0">
                <a:latin typeface="Times New Roman"/>
                <a:cs typeface="Times New Roman"/>
              </a:rPr>
              <a:t> </a:t>
            </a:r>
            <a:r>
              <a:rPr sz="1700" spc="55" dirty="0">
                <a:latin typeface="Cambria"/>
                <a:cs typeface="Cambria"/>
              </a:rPr>
              <a:t>It's</a:t>
            </a:r>
            <a:r>
              <a:rPr sz="1700" spc="225" dirty="0">
                <a:latin typeface="Times New Roman"/>
                <a:cs typeface="Times New Roman"/>
              </a:rPr>
              <a:t> </a:t>
            </a:r>
            <a:r>
              <a:rPr sz="1700" spc="65" dirty="0">
                <a:latin typeface="Cambria"/>
                <a:cs typeface="Cambria"/>
              </a:rPr>
              <a:t>default</a:t>
            </a:r>
            <a:r>
              <a:rPr sz="1700" spc="220" dirty="0">
                <a:latin typeface="Times New Roman"/>
                <a:cs typeface="Times New Roman"/>
              </a:rPr>
              <a:t> </a:t>
            </a:r>
            <a:r>
              <a:rPr sz="1700" spc="65" dirty="0">
                <a:latin typeface="Cambria"/>
                <a:cs typeface="Cambria"/>
              </a:rPr>
              <a:t>value</a:t>
            </a:r>
            <a:r>
              <a:rPr sz="1700" spc="220" dirty="0">
                <a:latin typeface="Times New Roman"/>
                <a:cs typeface="Times New Roman"/>
              </a:rPr>
              <a:t> </a:t>
            </a:r>
            <a:r>
              <a:rPr sz="1700" spc="60" dirty="0">
                <a:latin typeface="Cambria"/>
                <a:cs typeface="Cambria"/>
              </a:rPr>
              <a:t>is</a:t>
            </a:r>
            <a:r>
              <a:rPr sz="1700" spc="225" dirty="0">
                <a:latin typeface="Times New Roman"/>
                <a:cs typeface="Times New Roman"/>
              </a:rPr>
              <a:t> </a:t>
            </a:r>
            <a:r>
              <a:rPr sz="1700" spc="40" dirty="0">
                <a:latin typeface="Cambria"/>
                <a:cs typeface="Cambria"/>
              </a:rPr>
              <a:t>sys.stdout</a:t>
            </a:r>
            <a:r>
              <a:rPr sz="1700" spc="40" dirty="0">
                <a:latin typeface="Times New Roman"/>
                <a:cs typeface="Times New Roman"/>
              </a:rPr>
              <a:t> </a:t>
            </a:r>
            <a:r>
              <a:rPr sz="1700" spc="-10" dirty="0">
                <a:latin typeface="Cambria"/>
                <a:cs typeface="Cambria"/>
              </a:rPr>
              <a:t>(screen)</a:t>
            </a:r>
            <a:endParaRPr sz="1700">
              <a:latin typeface="Cambria"/>
              <a:cs typeface="Cambria"/>
            </a:endParaRPr>
          </a:p>
        </p:txBody>
      </p:sp>
      <p:sp>
        <p:nvSpPr>
          <p:cNvPr id="16" name="object 16"/>
          <p:cNvSpPr txBox="1"/>
          <p:nvPr/>
        </p:nvSpPr>
        <p:spPr>
          <a:xfrm>
            <a:off x="838200" y="1066858"/>
            <a:ext cx="7315200" cy="769620"/>
          </a:xfrm>
          <a:prstGeom prst="rect">
            <a:avLst/>
          </a:prstGeom>
          <a:solidFill>
            <a:srgbClr val="383A3F"/>
          </a:solidFill>
        </p:spPr>
        <p:txBody>
          <a:bodyPr vert="horz" wrap="square" lIns="0" tIns="12065" rIns="0" bIns="0" rtlCol="0">
            <a:spAutoFit/>
          </a:bodyPr>
          <a:lstStyle/>
          <a:p>
            <a:pPr>
              <a:lnSpc>
                <a:spcPct val="100000"/>
              </a:lnSpc>
              <a:spcBef>
                <a:spcPts val="95"/>
              </a:spcBef>
            </a:pPr>
            <a:endParaRPr sz="1800">
              <a:latin typeface="Times New Roman"/>
              <a:cs typeface="Times New Roman"/>
            </a:endParaRPr>
          </a:p>
          <a:p>
            <a:pPr>
              <a:lnSpc>
                <a:spcPct val="100000"/>
              </a:lnSpc>
            </a:pPr>
            <a:r>
              <a:rPr sz="1800" spc="10" dirty="0">
                <a:solidFill>
                  <a:srgbClr val="C578DD"/>
                </a:solidFill>
                <a:latin typeface="Cambria"/>
                <a:cs typeface="Cambria"/>
              </a:rPr>
              <a:t>print</a:t>
            </a:r>
            <a:r>
              <a:rPr sz="1800" spc="10" dirty="0">
                <a:solidFill>
                  <a:srgbClr val="D2D2D2"/>
                </a:solidFill>
                <a:latin typeface="Cambria"/>
                <a:cs typeface="Cambria"/>
              </a:rPr>
              <a:t>(</a:t>
            </a:r>
            <a:r>
              <a:rPr sz="1800" spc="10" dirty="0">
                <a:solidFill>
                  <a:srgbClr val="97C379"/>
                </a:solidFill>
                <a:latin typeface="Cambria"/>
                <a:cs typeface="Cambria"/>
              </a:rPr>
              <a:t>'Python</a:t>
            </a:r>
            <a:r>
              <a:rPr sz="1800" spc="85" dirty="0">
                <a:solidFill>
                  <a:srgbClr val="97C379"/>
                </a:solidFill>
                <a:latin typeface="Times New Roman"/>
                <a:cs typeface="Times New Roman"/>
              </a:rPr>
              <a:t> </a:t>
            </a:r>
            <a:r>
              <a:rPr sz="1800" spc="55" dirty="0">
                <a:solidFill>
                  <a:srgbClr val="97C379"/>
                </a:solidFill>
                <a:latin typeface="Cambria"/>
                <a:cs typeface="Cambria"/>
              </a:rPr>
              <a:t>is</a:t>
            </a:r>
            <a:r>
              <a:rPr sz="1800" spc="95" dirty="0">
                <a:solidFill>
                  <a:srgbClr val="97C379"/>
                </a:solidFill>
                <a:latin typeface="Times New Roman"/>
                <a:cs typeface="Times New Roman"/>
              </a:rPr>
              <a:t> </a:t>
            </a:r>
            <a:r>
              <a:rPr sz="1800" spc="10" dirty="0">
                <a:solidFill>
                  <a:srgbClr val="97C379"/>
                </a:solidFill>
                <a:latin typeface="Cambria"/>
                <a:cs typeface="Cambria"/>
              </a:rPr>
              <a:t>powerful'</a:t>
            </a:r>
            <a:r>
              <a:rPr sz="1800" spc="10" dirty="0">
                <a:solidFill>
                  <a:srgbClr val="D2D2D2"/>
                </a:solidFill>
                <a:latin typeface="Cambria"/>
                <a:cs typeface="Cambria"/>
              </a:rPr>
              <a:t>)</a:t>
            </a:r>
            <a:r>
              <a:rPr sz="1800" spc="85" dirty="0">
                <a:solidFill>
                  <a:srgbClr val="D2D2D2"/>
                </a:solidFill>
                <a:latin typeface="Times New Roman"/>
                <a:cs typeface="Times New Roman"/>
              </a:rPr>
              <a:t> </a:t>
            </a:r>
            <a:r>
              <a:rPr sz="1800" spc="10" dirty="0">
                <a:solidFill>
                  <a:srgbClr val="FFDDBD"/>
                </a:solidFill>
                <a:latin typeface="Cambria"/>
                <a:cs typeface="Cambria"/>
              </a:rPr>
              <a:t>#</a:t>
            </a:r>
            <a:r>
              <a:rPr sz="1800" spc="110" dirty="0">
                <a:solidFill>
                  <a:srgbClr val="FFDDBD"/>
                </a:solidFill>
                <a:latin typeface="Times New Roman"/>
                <a:cs typeface="Times New Roman"/>
              </a:rPr>
              <a:t> </a:t>
            </a:r>
            <a:r>
              <a:rPr sz="1800" spc="85" dirty="0">
                <a:solidFill>
                  <a:srgbClr val="FFDDBD"/>
                </a:solidFill>
                <a:latin typeface="Cambria"/>
                <a:cs typeface="Cambria"/>
              </a:rPr>
              <a:t>Output:</a:t>
            </a:r>
            <a:r>
              <a:rPr sz="1800" spc="114" dirty="0">
                <a:solidFill>
                  <a:srgbClr val="FFDDBD"/>
                </a:solidFill>
                <a:latin typeface="Times New Roman"/>
                <a:cs typeface="Times New Roman"/>
              </a:rPr>
              <a:t> </a:t>
            </a:r>
            <a:r>
              <a:rPr sz="1800" spc="70" dirty="0">
                <a:solidFill>
                  <a:srgbClr val="FFDDBD"/>
                </a:solidFill>
                <a:latin typeface="Cambria"/>
                <a:cs typeface="Cambria"/>
              </a:rPr>
              <a:t>Python</a:t>
            </a:r>
            <a:r>
              <a:rPr sz="1800" spc="90" dirty="0">
                <a:solidFill>
                  <a:srgbClr val="FFDDBD"/>
                </a:solidFill>
                <a:latin typeface="Times New Roman"/>
                <a:cs typeface="Times New Roman"/>
              </a:rPr>
              <a:t> </a:t>
            </a:r>
            <a:r>
              <a:rPr sz="1800" spc="55" dirty="0">
                <a:solidFill>
                  <a:srgbClr val="FFDDBD"/>
                </a:solidFill>
                <a:latin typeface="Cambria"/>
                <a:cs typeface="Cambria"/>
              </a:rPr>
              <a:t>is</a:t>
            </a:r>
            <a:r>
              <a:rPr sz="1800" spc="114" dirty="0">
                <a:solidFill>
                  <a:srgbClr val="FFDDBD"/>
                </a:solidFill>
                <a:latin typeface="Times New Roman"/>
                <a:cs typeface="Times New Roman"/>
              </a:rPr>
              <a:t> </a:t>
            </a:r>
            <a:r>
              <a:rPr sz="1800" spc="-10" dirty="0">
                <a:solidFill>
                  <a:srgbClr val="FFDDBD"/>
                </a:solidFill>
                <a:latin typeface="Cambria"/>
                <a:cs typeface="Cambria"/>
              </a:rPr>
              <a:t>powerful</a:t>
            </a:r>
            <a:endParaRPr sz="1800">
              <a:latin typeface="Cambria"/>
              <a:cs typeface="Cambria"/>
            </a:endParaRPr>
          </a:p>
        </p:txBody>
      </p:sp>
      <p:sp>
        <p:nvSpPr>
          <p:cNvPr id="17" name="object 17"/>
          <p:cNvSpPr/>
          <p:nvPr/>
        </p:nvSpPr>
        <p:spPr>
          <a:xfrm>
            <a:off x="914400" y="3124163"/>
            <a:ext cx="4533900" cy="923925"/>
          </a:xfrm>
          <a:custGeom>
            <a:avLst/>
            <a:gdLst/>
            <a:ahLst/>
            <a:cxnLst/>
            <a:rect l="l" t="t" r="r" b="b"/>
            <a:pathLst>
              <a:path w="4533900" h="923925">
                <a:moveTo>
                  <a:pt x="4533534" y="0"/>
                </a:moveTo>
                <a:lnTo>
                  <a:pt x="0" y="0"/>
                </a:lnTo>
                <a:lnTo>
                  <a:pt x="0" y="923330"/>
                </a:lnTo>
                <a:lnTo>
                  <a:pt x="4533534" y="923330"/>
                </a:lnTo>
                <a:lnTo>
                  <a:pt x="4533534" y="0"/>
                </a:lnTo>
                <a:close/>
              </a:path>
            </a:pathLst>
          </a:custGeom>
          <a:solidFill>
            <a:srgbClr val="383A3F"/>
          </a:solidFill>
        </p:spPr>
        <p:txBody>
          <a:bodyPr wrap="square" lIns="0" tIns="0" rIns="0" bIns="0" rtlCol="0"/>
          <a:lstStyle/>
          <a:p>
            <a:endParaRPr/>
          </a:p>
        </p:txBody>
      </p:sp>
      <p:sp>
        <p:nvSpPr>
          <p:cNvPr id="18" name="object 18"/>
          <p:cNvSpPr txBox="1"/>
          <p:nvPr/>
        </p:nvSpPr>
        <p:spPr>
          <a:xfrm>
            <a:off x="902010" y="3476368"/>
            <a:ext cx="427164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C578DD"/>
                </a:solidFill>
                <a:latin typeface="Microsoft Sans Serif"/>
                <a:cs typeface="Microsoft Sans Serif"/>
              </a:rPr>
              <a:t>print</a:t>
            </a:r>
            <a:r>
              <a:rPr sz="1800" dirty="0">
                <a:solidFill>
                  <a:srgbClr val="D2D2D2"/>
                </a:solidFill>
                <a:latin typeface="Microsoft Sans Serif"/>
                <a:cs typeface="Microsoft Sans Serif"/>
              </a:rPr>
              <a:t>(object=</a:t>
            </a:r>
            <a:r>
              <a:rPr sz="1800" spc="10" dirty="0">
                <a:solidFill>
                  <a:srgbClr val="D2D2D2"/>
                </a:solidFill>
                <a:latin typeface="Times New Roman"/>
                <a:cs typeface="Times New Roman"/>
              </a:rPr>
              <a:t> </a:t>
            </a:r>
            <a:r>
              <a:rPr sz="1800" dirty="0">
                <a:solidFill>
                  <a:srgbClr val="D2D2D2"/>
                </a:solidFill>
                <a:latin typeface="Microsoft Sans Serif"/>
                <a:cs typeface="Microsoft Sans Serif"/>
              </a:rPr>
              <a:t>separator=</a:t>
            </a:r>
            <a:r>
              <a:rPr sz="1800" dirty="0">
                <a:solidFill>
                  <a:srgbClr val="D2D2D2"/>
                </a:solidFill>
                <a:latin typeface="Times New Roman"/>
                <a:cs typeface="Times New Roman"/>
              </a:rPr>
              <a:t> </a:t>
            </a:r>
            <a:r>
              <a:rPr sz="1800" dirty="0">
                <a:solidFill>
                  <a:srgbClr val="D2D2D2"/>
                </a:solidFill>
                <a:latin typeface="Microsoft Sans Serif"/>
                <a:cs typeface="Microsoft Sans Serif"/>
              </a:rPr>
              <a:t>end=</a:t>
            </a:r>
            <a:r>
              <a:rPr sz="1800" spc="5" dirty="0">
                <a:solidFill>
                  <a:srgbClr val="D2D2D2"/>
                </a:solidFill>
                <a:latin typeface="Times New Roman"/>
                <a:cs typeface="Times New Roman"/>
              </a:rPr>
              <a:t> </a:t>
            </a:r>
            <a:r>
              <a:rPr sz="1800" dirty="0">
                <a:solidFill>
                  <a:srgbClr val="D2D2D2"/>
                </a:solidFill>
                <a:latin typeface="Microsoft Sans Serif"/>
                <a:cs typeface="Microsoft Sans Serif"/>
              </a:rPr>
              <a:t>file=</a:t>
            </a:r>
            <a:r>
              <a:rPr sz="1800" spc="-5" dirty="0">
                <a:solidFill>
                  <a:srgbClr val="D2D2D2"/>
                </a:solidFill>
                <a:latin typeface="Times New Roman"/>
                <a:cs typeface="Times New Roman"/>
              </a:rPr>
              <a:t> </a:t>
            </a:r>
            <a:r>
              <a:rPr sz="1800" spc="-10" dirty="0">
                <a:solidFill>
                  <a:srgbClr val="D2D2D2"/>
                </a:solidFill>
                <a:latin typeface="Microsoft Sans Serif"/>
                <a:cs typeface="Microsoft Sans Serif"/>
              </a:rPr>
              <a:t>flush=)</a:t>
            </a:r>
            <a:endParaRPr sz="1800">
              <a:latin typeface="Microsoft Sans Serif"/>
              <a:cs typeface="Microsoft Sans Serif"/>
            </a:endParaRPr>
          </a:p>
        </p:txBody>
      </p:sp>
      <p:sp>
        <p:nvSpPr>
          <p:cNvPr id="19" name="object 19"/>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2555748"/>
            <a:ext cx="0" cy="4302760"/>
          </a:xfrm>
          <a:custGeom>
            <a:avLst/>
            <a:gdLst/>
            <a:ahLst/>
            <a:cxnLst/>
            <a:rect l="l" t="t" r="r" b="b"/>
            <a:pathLst>
              <a:path h="4302759">
                <a:moveTo>
                  <a:pt x="0" y="0"/>
                </a:moveTo>
                <a:lnTo>
                  <a:pt x="0" y="4302251"/>
                </a:lnTo>
              </a:path>
            </a:pathLst>
          </a:custGeom>
          <a:ln w="38099">
            <a:solidFill>
              <a:srgbClr val="FEC3AD"/>
            </a:solidFill>
          </a:ln>
        </p:spPr>
        <p:txBody>
          <a:bodyPr wrap="square" lIns="0" tIns="0" rIns="0" bIns="0" rtlCol="0"/>
          <a:lstStyle/>
          <a:p>
            <a:endParaRPr/>
          </a:p>
        </p:txBody>
      </p:sp>
      <p:sp>
        <p:nvSpPr>
          <p:cNvPr id="3" name="object 3"/>
          <p:cNvSpPr/>
          <p:nvPr/>
        </p:nvSpPr>
        <p:spPr>
          <a:xfrm>
            <a:off x="8763000" y="0"/>
            <a:ext cx="0" cy="1447800"/>
          </a:xfrm>
          <a:custGeom>
            <a:avLst/>
            <a:gdLst/>
            <a:ahLst/>
            <a:cxnLst/>
            <a:rect l="l" t="t" r="r" b="b"/>
            <a:pathLst>
              <a:path h="1447800">
                <a:moveTo>
                  <a:pt x="0" y="0"/>
                </a:moveTo>
                <a:lnTo>
                  <a:pt x="0" y="1447751"/>
                </a:lnTo>
              </a:path>
            </a:pathLst>
          </a:custGeom>
          <a:ln w="38099">
            <a:solidFill>
              <a:srgbClr val="FEC3AD"/>
            </a:solidFill>
          </a:ln>
        </p:spPr>
        <p:txBody>
          <a:bodyPr wrap="square" lIns="0" tIns="0" rIns="0" bIns="0" rtlCol="0"/>
          <a:lstStyle/>
          <a:p>
            <a:endParaRPr/>
          </a:p>
        </p:txBody>
      </p:sp>
      <p:sp>
        <p:nvSpPr>
          <p:cNvPr id="4" name="object 4"/>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sp>
        <p:nvSpPr>
          <p:cNvPr id="5" name="object 5"/>
          <p:cNvSpPr/>
          <p:nvPr/>
        </p:nvSpPr>
        <p:spPr>
          <a:xfrm>
            <a:off x="8839200" y="2555748"/>
            <a:ext cx="304800" cy="4302760"/>
          </a:xfrm>
          <a:custGeom>
            <a:avLst/>
            <a:gdLst/>
            <a:ahLst/>
            <a:cxnLst/>
            <a:rect l="l" t="t" r="r" b="b"/>
            <a:pathLst>
              <a:path w="304800" h="4302759">
                <a:moveTo>
                  <a:pt x="0" y="4302251"/>
                </a:moveTo>
                <a:lnTo>
                  <a:pt x="304799" y="4302251"/>
                </a:lnTo>
                <a:lnTo>
                  <a:pt x="304799" y="0"/>
                </a:lnTo>
                <a:lnTo>
                  <a:pt x="0" y="0"/>
                </a:lnTo>
                <a:lnTo>
                  <a:pt x="0" y="4302251"/>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839200" y="0"/>
            <a:ext cx="304800" cy="1447800"/>
          </a:xfrm>
          <a:custGeom>
            <a:avLst/>
            <a:gdLst/>
            <a:ahLst/>
            <a:cxnLst/>
            <a:rect l="l" t="t" r="r" b="b"/>
            <a:pathLst>
              <a:path w="304800" h="1447800">
                <a:moveTo>
                  <a:pt x="0" y="1447751"/>
                </a:moveTo>
                <a:lnTo>
                  <a:pt x="304799" y="1447751"/>
                </a:lnTo>
                <a:lnTo>
                  <a:pt x="304799" y="0"/>
                </a:lnTo>
                <a:lnTo>
                  <a:pt x="0" y="0"/>
                </a:lnTo>
                <a:lnTo>
                  <a:pt x="0" y="1447751"/>
                </a:lnTo>
                <a:close/>
              </a:path>
            </a:pathLst>
          </a:custGeom>
          <a:solidFill>
            <a:srgbClr val="FEC3AD">
              <a:alpha val="87057"/>
            </a:srgbClr>
          </a:solidFill>
        </p:spPr>
        <p:txBody>
          <a:bodyPr wrap="square" lIns="0" tIns="0" rIns="0" bIns="0" rtlCol="0"/>
          <a:lstStyle/>
          <a:p>
            <a:endParaRPr/>
          </a:p>
        </p:txBody>
      </p:sp>
      <p:sp>
        <p:nvSpPr>
          <p:cNvPr id="7" name="object 7"/>
          <p:cNvSpPr/>
          <p:nvPr/>
        </p:nvSpPr>
        <p:spPr>
          <a:xfrm>
            <a:off x="8915400" y="2555748"/>
            <a:ext cx="0" cy="4302760"/>
          </a:xfrm>
          <a:custGeom>
            <a:avLst/>
            <a:gdLst/>
            <a:ahLst/>
            <a:cxnLst/>
            <a:rect l="l" t="t" r="r" b="b"/>
            <a:pathLst>
              <a:path h="4302759">
                <a:moveTo>
                  <a:pt x="0" y="0"/>
                </a:moveTo>
                <a:lnTo>
                  <a:pt x="0" y="4302251"/>
                </a:lnTo>
              </a:path>
            </a:pathLst>
          </a:custGeom>
          <a:ln w="9524">
            <a:solidFill>
              <a:srgbClr val="FE8537"/>
            </a:solidFill>
          </a:ln>
        </p:spPr>
        <p:txBody>
          <a:bodyPr wrap="square" lIns="0" tIns="0" rIns="0" bIns="0" rtlCol="0"/>
          <a:lstStyle/>
          <a:p>
            <a:endParaRPr/>
          </a:p>
        </p:txBody>
      </p:sp>
      <p:sp>
        <p:nvSpPr>
          <p:cNvPr id="8" name="object 8"/>
          <p:cNvSpPr/>
          <p:nvPr/>
        </p:nvSpPr>
        <p:spPr>
          <a:xfrm>
            <a:off x="8915400" y="0"/>
            <a:ext cx="0" cy="1447800"/>
          </a:xfrm>
          <a:custGeom>
            <a:avLst/>
            <a:gdLst/>
            <a:ahLst/>
            <a:cxnLst/>
            <a:rect l="l" t="t" r="r" b="b"/>
            <a:pathLst>
              <a:path h="1447800">
                <a:moveTo>
                  <a:pt x="0" y="0"/>
                </a:moveTo>
                <a:lnTo>
                  <a:pt x="0" y="1447751"/>
                </a:lnTo>
              </a:path>
            </a:pathLst>
          </a:custGeom>
          <a:ln w="9524">
            <a:solidFill>
              <a:srgbClr val="FE8537"/>
            </a:solidFill>
          </a:ln>
        </p:spPr>
        <p:txBody>
          <a:bodyPr wrap="square" lIns="0" tIns="0" rIns="0" bIns="0" rtlCol="0"/>
          <a:lstStyle/>
          <a:p>
            <a:endParaRPr/>
          </a:p>
        </p:txBody>
      </p:sp>
      <p:sp>
        <p:nvSpPr>
          <p:cNvPr id="9" name="object 9"/>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10" name="object 10"/>
          <p:cNvSpPr txBox="1">
            <a:spLocks noGrp="1"/>
          </p:cNvSpPr>
          <p:nvPr>
            <p:ph type="title"/>
          </p:nvPr>
        </p:nvSpPr>
        <p:spPr>
          <a:prstGeom prst="rect">
            <a:avLst/>
          </a:prstGeom>
        </p:spPr>
        <p:txBody>
          <a:bodyPr vert="horz" wrap="square" lIns="0" tIns="216154" rIns="0" bIns="0" rtlCol="0">
            <a:spAutoFit/>
          </a:bodyPr>
          <a:lstStyle/>
          <a:p>
            <a:pPr marL="12700">
              <a:lnSpc>
                <a:spcPct val="100000"/>
              </a:lnSpc>
              <a:spcBef>
                <a:spcPts val="110"/>
              </a:spcBef>
            </a:pPr>
            <a:r>
              <a:rPr sz="2150" b="0" spc="254" dirty="0">
                <a:solidFill>
                  <a:srgbClr val="565F6C"/>
                </a:solidFill>
                <a:latin typeface="Cambria"/>
                <a:cs typeface="Cambria"/>
              </a:rPr>
              <a:t>EXAMPLE</a:t>
            </a:r>
            <a:endParaRPr sz="2150">
              <a:latin typeface="Cambria"/>
              <a:cs typeface="Cambria"/>
            </a:endParaRPr>
          </a:p>
        </p:txBody>
      </p:sp>
      <p:sp>
        <p:nvSpPr>
          <p:cNvPr id="11" name="object 11"/>
          <p:cNvSpPr txBox="1"/>
          <p:nvPr/>
        </p:nvSpPr>
        <p:spPr>
          <a:xfrm>
            <a:off x="78740" y="684017"/>
            <a:ext cx="4249420" cy="330835"/>
          </a:xfrm>
          <a:prstGeom prst="rect">
            <a:avLst/>
          </a:prstGeom>
        </p:spPr>
        <p:txBody>
          <a:bodyPr vert="horz" wrap="square" lIns="0" tIns="13335" rIns="0" bIns="0" rtlCol="0">
            <a:spAutoFit/>
          </a:bodyPr>
          <a:lstStyle/>
          <a:p>
            <a:pPr marL="12700">
              <a:lnSpc>
                <a:spcPct val="100000"/>
              </a:lnSpc>
              <a:spcBef>
                <a:spcPts val="105"/>
              </a:spcBef>
            </a:pPr>
            <a:r>
              <a:rPr sz="2000" spc="110" dirty="0">
                <a:latin typeface="Cambria"/>
                <a:cs typeface="Cambria"/>
              </a:rPr>
              <a:t>Example</a:t>
            </a:r>
            <a:r>
              <a:rPr sz="2000" spc="30" dirty="0">
                <a:latin typeface="Times New Roman"/>
                <a:cs typeface="Times New Roman"/>
              </a:rPr>
              <a:t> </a:t>
            </a:r>
            <a:r>
              <a:rPr sz="2000" dirty="0">
                <a:latin typeface="Cambria"/>
                <a:cs typeface="Cambria"/>
              </a:rPr>
              <a:t>1:</a:t>
            </a:r>
            <a:r>
              <a:rPr sz="2000" spc="50" dirty="0">
                <a:latin typeface="Times New Roman"/>
                <a:cs typeface="Times New Roman"/>
              </a:rPr>
              <a:t> </a:t>
            </a:r>
            <a:r>
              <a:rPr sz="2000" spc="80" dirty="0">
                <a:latin typeface="Cambria"/>
                <a:cs typeface="Cambria"/>
              </a:rPr>
              <a:t>Python</a:t>
            </a:r>
            <a:r>
              <a:rPr sz="2000" spc="60" dirty="0">
                <a:latin typeface="Times New Roman"/>
                <a:cs typeface="Times New Roman"/>
              </a:rPr>
              <a:t> </a:t>
            </a:r>
            <a:r>
              <a:rPr sz="2000" spc="100" dirty="0">
                <a:latin typeface="Cambria"/>
                <a:cs typeface="Cambria"/>
              </a:rPr>
              <a:t>Print</a:t>
            </a:r>
            <a:r>
              <a:rPr sz="2000" spc="55" dirty="0">
                <a:latin typeface="Times New Roman"/>
                <a:cs typeface="Times New Roman"/>
              </a:rPr>
              <a:t> </a:t>
            </a:r>
            <a:r>
              <a:rPr sz="2000" spc="95" dirty="0">
                <a:latin typeface="Cambria"/>
                <a:cs typeface="Cambria"/>
              </a:rPr>
              <a:t>Statement</a:t>
            </a:r>
            <a:endParaRPr sz="2000">
              <a:latin typeface="Cambria"/>
              <a:cs typeface="Cambria"/>
            </a:endParaRPr>
          </a:p>
        </p:txBody>
      </p:sp>
      <p:sp>
        <p:nvSpPr>
          <p:cNvPr id="12" name="object 12"/>
          <p:cNvSpPr txBox="1"/>
          <p:nvPr/>
        </p:nvSpPr>
        <p:spPr>
          <a:xfrm>
            <a:off x="78740" y="2436999"/>
            <a:ext cx="878840" cy="330835"/>
          </a:xfrm>
          <a:prstGeom prst="rect">
            <a:avLst/>
          </a:prstGeom>
        </p:spPr>
        <p:txBody>
          <a:bodyPr vert="horz" wrap="square" lIns="0" tIns="13335" rIns="0" bIns="0" rtlCol="0">
            <a:spAutoFit/>
          </a:bodyPr>
          <a:lstStyle/>
          <a:p>
            <a:pPr marL="12700">
              <a:lnSpc>
                <a:spcPct val="100000"/>
              </a:lnSpc>
              <a:spcBef>
                <a:spcPts val="105"/>
              </a:spcBef>
            </a:pPr>
            <a:r>
              <a:rPr sz="2000" spc="100" dirty="0">
                <a:latin typeface="Cambria"/>
                <a:cs typeface="Cambria"/>
              </a:rPr>
              <a:t>Output</a:t>
            </a:r>
            <a:endParaRPr sz="2000">
              <a:latin typeface="Cambria"/>
              <a:cs typeface="Cambria"/>
            </a:endParaRPr>
          </a:p>
        </p:txBody>
      </p:sp>
      <p:sp>
        <p:nvSpPr>
          <p:cNvPr id="13" name="object 13"/>
          <p:cNvSpPr txBox="1"/>
          <p:nvPr/>
        </p:nvSpPr>
        <p:spPr>
          <a:xfrm>
            <a:off x="78740" y="3839334"/>
            <a:ext cx="3884295" cy="330835"/>
          </a:xfrm>
          <a:prstGeom prst="rect">
            <a:avLst/>
          </a:prstGeom>
        </p:spPr>
        <p:txBody>
          <a:bodyPr vert="horz" wrap="square" lIns="0" tIns="13335" rIns="0" bIns="0" rtlCol="0">
            <a:spAutoFit/>
          </a:bodyPr>
          <a:lstStyle/>
          <a:p>
            <a:pPr marL="12700">
              <a:lnSpc>
                <a:spcPct val="100000"/>
              </a:lnSpc>
              <a:spcBef>
                <a:spcPts val="105"/>
              </a:spcBef>
            </a:pPr>
            <a:r>
              <a:rPr sz="2000" spc="130" dirty="0">
                <a:latin typeface="Cambria"/>
                <a:cs typeface="Cambria"/>
              </a:rPr>
              <a:t>In</a:t>
            </a:r>
            <a:r>
              <a:rPr sz="2000" spc="90" dirty="0">
                <a:latin typeface="Times New Roman"/>
                <a:cs typeface="Times New Roman"/>
              </a:rPr>
              <a:t> </a:t>
            </a:r>
            <a:r>
              <a:rPr sz="2000" spc="80" dirty="0">
                <a:latin typeface="Cambria"/>
                <a:cs typeface="Cambria"/>
              </a:rPr>
              <a:t>the</a:t>
            </a:r>
            <a:r>
              <a:rPr sz="2000" spc="60" dirty="0">
                <a:latin typeface="Times New Roman"/>
                <a:cs typeface="Times New Roman"/>
              </a:rPr>
              <a:t> </a:t>
            </a:r>
            <a:r>
              <a:rPr sz="2000" dirty="0">
                <a:latin typeface="Cambria"/>
                <a:cs typeface="Cambria"/>
              </a:rPr>
              <a:t>above</a:t>
            </a:r>
            <a:r>
              <a:rPr sz="2000" spc="70" dirty="0">
                <a:latin typeface="Times New Roman"/>
                <a:cs typeface="Times New Roman"/>
              </a:rPr>
              <a:t> </a:t>
            </a:r>
            <a:r>
              <a:rPr sz="2000" spc="80" dirty="0">
                <a:latin typeface="Cambria"/>
                <a:cs typeface="Cambria"/>
              </a:rPr>
              <a:t>example,</a:t>
            </a:r>
            <a:r>
              <a:rPr sz="2000" spc="25" dirty="0">
                <a:latin typeface="Times New Roman"/>
                <a:cs typeface="Times New Roman"/>
              </a:rPr>
              <a:t> </a:t>
            </a:r>
            <a:r>
              <a:rPr sz="2000" spc="80" dirty="0">
                <a:latin typeface="Cambria"/>
                <a:cs typeface="Cambria"/>
              </a:rPr>
              <a:t>the</a:t>
            </a:r>
            <a:r>
              <a:rPr sz="2000" spc="85" dirty="0">
                <a:latin typeface="Times New Roman"/>
                <a:cs typeface="Times New Roman"/>
              </a:rPr>
              <a:t> </a:t>
            </a:r>
            <a:r>
              <a:rPr sz="2000" spc="-10" dirty="0">
                <a:latin typeface="Cambria"/>
                <a:cs typeface="Cambria"/>
              </a:rPr>
              <a:t>print()</a:t>
            </a:r>
            <a:endParaRPr sz="2000">
              <a:latin typeface="Cambria"/>
              <a:cs typeface="Cambria"/>
            </a:endParaRPr>
          </a:p>
        </p:txBody>
      </p:sp>
      <p:sp>
        <p:nvSpPr>
          <p:cNvPr id="14" name="object 14"/>
          <p:cNvSpPr txBox="1"/>
          <p:nvPr/>
        </p:nvSpPr>
        <p:spPr>
          <a:xfrm>
            <a:off x="353060" y="4113654"/>
            <a:ext cx="4029710" cy="330835"/>
          </a:xfrm>
          <a:prstGeom prst="rect">
            <a:avLst/>
          </a:prstGeom>
        </p:spPr>
        <p:txBody>
          <a:bodyPr vert="horz" wrap="square" lIns="0" tIns="13335" rIns="0" bIns="0" rtlCol="0">
            <a:spAutoFit/>
          </a:bodyPr>
          <a:lstStyle/>
          <a:p>
            <a:pPr marL="12700">
              <a:lnSpc>
                <a:spcPct val="100000"/>
              </a:lnSpc>
              <a:spcBef>
                <a:spcPts val="105"/>
              </a:spcBef>
            </a:pPr>
            <a:r>
              <a:rPr sz="2000" spc="80" dirty="0">
                <a:latin typeface="Cambria"/>
                <a:cs typeface="Cambria"/>
              </a:rPr>
              <a:t>statement</a:t>
            </a:r>
            <a:r>
              <a:rPr sz="2000" spc="30" dirty="0">
                <a:latin typeface="Times New Roman"/>
                <a:cs typeface="Times New Roman"/>
              </a:rPr>
              <a:t> </a:t>
            </a:r>
            <a:r>
              <a:rPr sz="2000" spc="50" dirty="0">
                <a:latin typeface="Cambria"/>
                <a:cs typeface="Cambria"/>
              </a:rPr>
              <a:t>only</a:t>
            </a:r>
            <a:r>
              <a:rPr sz="2000" spc="40" dirty="0">
                <a:latin typeface="Times New Roman"/>
                <a:cs typeface="Times New Roman"/>
              </a:rPr>
              <a:t> </a:t>
            </a:r>
            <a:r>
              <a:rPr sz="2000" spc="60" dirty="0">
                <a:latin typeface="Cambria"/>
                <a:cs typeface="Cambria"/>
              </a:rPr>
              <a:t>includes</a:t>
            </a:r>
            <a:r>
              <a:rPr sz="2000" spc="25" dirty="0">
                <a:latin typeface="Times New Roman"/>
                <a:cs typeface="Times New Roman"/>
              </a:rPr>
              <a:t> </a:t>
            </a:r>
            <a:r>
              <a:rPr sz="2000" spc="80" dirty="0">
                <a:latin typeface="Cambria"/>
                <a:cs typeface="Cambria"/>
              </a:rPr>
              <a:t>the</a:t>
            </a:r>
            <a:r>
              <a:rPr sz="2000" spc="55" dirty="0">
                <a:latin typeface="Times New Roman"/>
                <a:cs typeface="Times New Roman"/>
              </a:rPr>
              <a:t> </a:t>
            </a:r>
            <a:r>
              <a:rPr sz="2000" spc="-10" dirty="0">
                <a:latin typeface="Cambria"/>
                <a:cs typeface="Cambria"/>
              </a:rPr>
              <a:t>object</a:t>
            </a:r>
            <a:endParaRPr sz="2000">
              <a:latin typeface="Cambria"/>
              <a:cs typeface="Cambria"/>
            </a:endParaRPr>
          </a:p>
        </p:txBody>
      </p:sp>
      <p:sp>
        <p:nvSpPr>
          <p:cNvPr id="15" name="object 15"/>
          <p:cNvSpPr txBox="1"/>
          <p:nvPr/>
        </p:nvSpPr>
        <p:spPr>
          <a:xfrm>
            <a:off x="353060" y="4388051"/>
            <a:ext cx="3867785" cy="880110"/>
          </a:xfrm>
          <a:prstGeom prst="rect">
            <a:avLst/>
          </a:prstGeom>
        </p:spPr>
        <p:txBody>
          <a:bodyPr vert="horz" wrap="square" lIns="0" tIns="47625" rIns="0" bIns="0" rtlCol="0">
            <a:spAutoFit/>
          </a:bodyPr>
          <a:lstStyle/>
          <a:p>
            <a:pPr marL="12700" marR="5080">
              <a:lnSpc>
                <a:spcPts val="2160"/>
              </a:lnSpc>
              <a:spcBef>
                <a:spcPts val="375"/>
              </a:spcBef>
            </a:pPr>
            <a:r>
              <a:rPr sz="2000" dirty="0">
                <a:latin typeface="Cambria"/>
                <a:cs typeface="Cambria"/>
              </a:rPr>
              <a:t>to</a:t>
            </a:r>
            <a:r>
              <a:rPr sz="2000" spc="60" dirty="0">
                <a:latin typeface="Times New Roman"/>
                <a:cs typeface="Times New Roman"/>
              </a:rPr>
              <a:t> </a:t>
            </a:r>
            <a:r>
              <a:rPr sz="2000" dirty="0">
                <a:latin typeface="Cambria"/>
                <a:cs typeface="Cambria"/>
              </a:rPr>
              <a:t>be</a:t>
            </a:r>
            <a:r>
              <a:rPr sz="2000" spc="70" dirty="0">
                <a:latin typeface="Times New Roman"/>
                <a:cs typeface="Times New Roman"/>
              </a:rPr>
              <a:t> </a:t>
            </a:r>
            <a:r>
              <a:rPr sz="2000" spc="75" dirty="0">
                <a:latin typeface="Cambria"/>
                <a:cs typeface="Cambria"/>
              </a:rPr>
              <a:t>printed.</a:t>
            </a:r>
            <a:r>
              <a:rPr sz="2000" spc="30" dirty="0">
                <a:latin typeface="Times New Roman"/>
                <a:cs typeface="Times New Roman"/>
              </a:rPr>
              <a:t> </a:t>
            </a:r>
            <a:r>
              <a:rPr sz="2000" spc="105" dirty="0">
                <a:latin typeface="Cambria"/>
                <a:cs typeface="Cambria"/>
              </a:rPr>
              <a:t>Here,</a:t>
            </a:r>
            <a:r>
              <a:rPr sz="2000" spc="50" dirty="0">
                <a:latin typeface="Times New Roman"/>
                <a:cs typeface="Times New Roman"/>
              </a:rPr>
              <a:t> </a:t>
            </a:r>
            <a:r>
              <a:rPr sz="2000" spc="80" dirty="0">
                <a:latin typeface="Cambria"/>
                <a:cs typeface="Cambria"/>
              </a:rPr>
              <a:t>the</a:t>
            </a:r>
            <a:r>
              <a:rPr sz="2000" spc="65" dirty="0">
                <a:latin typeface="Times New Roman"/>
                <a:cs typeface="Times New Roman"/>
              </a:rPr>
              <a:t> </a:t>
            </a:r>
            <a:r>
              <a:rPr sz="2000" spc="80" dirty="0">
                <a:latin typeface="Cambria"/>
                <a:cs typeface="Cambria"/>
              </a:rPr>
              <a:t>value</a:t>
            </a:r>
            <a:r>
              <a:rPr sz="2000" spc="35" dirty="0">
                <a:latin typeface="Times New Roman"/>
                <a:cs typeface="Times New Roman"/>
              </a:rPr>
              <a:t> </a:t>
            </a:r>
            <a:r>
              <a:rPr sz="2000" spc="-25" dirty="0">
                <a:latin typeface="Cambria"/>
                <a:cs typeface="Cambria"/>
              </a:rPr>
              <a:t>for</a:t>
            </a:r>
            <a:r>
              <a:rPr sz="2000" spc="-25" dirty="0">
                <a:latin typeface="Times New Roman"/>
                <a:cs typeface="Times New Roman"/>
              </a:rPr>
              <a:t> </a:t>
            </a:r>
            <a:r>
              <a:rPr sz="2000" spc="50" dirty="0">
                <a:latin typeface="Cambria"/>
                <a:cs typeface="Cambria"/>
              </a:rPr>
              <a:t>end</a:t>
            </a:r>
            <a:r>
              <a:rPr sz="2000" spc="65" dirty="0">
                <a:latin typeface="Times New Roman"/>
                <a:cs typeface="Times New Roman"/>
              </a:rPr>
              <a:t> </a:t>
            </a:r>
            <a:r>
              <a:rPr sz="2000" spc="70" dirty="0">
                <a:latin typeface="Cambria"/>
                <a:cs typeface="Cambria"/>
              </a:rPr>
              <a:t>is</a:t>
            </a:r>
            <a:r>
              <a:rPr sz="2000" spc="65" dirty="0">
                <a:latin typeface="Times New Roman"/>
                <a:cs typeface="Times New Roman"/>
              </a:rPr>
              <a:t> </a:t>
            </a:r>
            <a:r>
              <a:rPr sz="2000" dirty="0">
                <a:latin typeface="Cambria"/>
                <a:cs typeface="Cambria"/>
              </a:rPr>
              <a:t>not</a:t>
            </a:r>
            <a:r>
              <a:rPr sz="2000" spc="65" dirty="0">
                <a:latin typeface="Times New Roman"/>
                <a:cs typeface="Times New Roman"/>
              </a:rPr>
              <a:t> </a:t>
            </a:r>
            <a:r>
              <a:rPr sz="2000" spc="70" dirty="0">
                <a:latin typeface="Cambria"/>
                <a:cs typeface="Cambria"/>
              </a:rPr>
              <a:t>used.</a:t>
            </a:r>
            <a:r>
              <a:rPr sz="2000" spc="60" dirty="0">
                <a:latin typeface="Times New Roman"/>
                <a:cs typeface="Times New Roman"/>
              </a:rPr>
              <a:t> </a:t>
            </a:r>
            <a:r>
              <a:rPr sz="2000" spc="95" dirty="0">
                <a:latin typeface="Cambria"/>
                <a:cs typeface="Cambria"/>
              </a:rPr>
              <a:t>Hence,</a:t>
            </a:r>
            <a:r>
              <a:rPr sz="2000" spc="45" dirty="0">
                <a:latin typeface="Times New Roman"/>
                <a:cs typeface="Times New Roman"/>
              </a:rPr>
              <a:t> </a:t>
            </a:r>
            <a:r>
              <a:rPr sz="2000" spc="85" dirty="0">
                <a:latin typeface="Cambria"/>
                <a:cs typeface="Cambria"/>
              </a:rPr>
              <a:t>it</a:t>
            </a:r>
            <a:r>
              <a:rPr sz="2000" spc="55" dirty="0">
                <a:latin typeface="Times New Roman"/>
                <a:cs typeface="Times New Roman"/>
              </a:rPr>
              <a:t> </a:t>
            </a:r>
            <a:r>
              <a:rPr sz="2000" spc="80" dirty="0">
                <a:latin typeface="Cambria"/>
                <a:cs typeface="Cambria"/>
              </a:rPr>
              <a:t>takes</a:t>
            </a:r>
            <a:r>
              <a:rPr sz="2000" spc="80" dirty="0">
                <a:latin typeface="Times New Roman"/>
                <a:cs typeface="Times New Roman"/>
              </a:rPr>
              <a:t> </a:t>
            </a:r>
            <a:r>
              <a:rPr sz="2000" spc="80" dirty="0">
                <a:latin typeface="Cambria"/>
                <a:cs typeface="Cambria"/>
              </a:rPr>
              <a:t>the</a:t>
            </a:r>
            <a:r>
              <a:rPr sz="2000" spc="60" dirty="0">
                <a:latin typeface="Times New Roman"/>
                <a:cs typeface="Times New Roman"/>
              </a:rPr>
              <a:t> </a:t>
            </a:r>
            <a:r>
              <a:rPr sz="2000" spc="75" dirty="0">
                <a:latin typeface="Cambria"/>
                <a:cs typeface="Cambria"/>
              </a:rPr>
              <a:t>default</a:t>
            </a:r>
            <a:r>
              <a:rPr sz="2000" spc="15" dirty="0">
                <a:latin typeface="Times New Roman"/>
                <a:cs typeface="Times New Roman"/>
              </a:rPr>
              <a:t> </a:t>
            </a:r>
            <a:r>
              <a:rPr sz="2000" spc="85" dirty="0">
                <a:latin typeface="Cambria"/>
                <a:cs typeface="Cambria"/>
              </a:rPr>
              <a:t>value</a:t>
            </a:r>
            <a:r>
              <a:rPr sz="2000" spc="45" dirty="0">
                <a:latin typeface="Times New Roman"/>
                <a:cs typeface="Times New Roman"/>
              </a:rPr>
              <a:t> </a:t>
            </a:r>
            <a:r>
              <a:rPr sz="2000" spc="45" dirty="0">
                <a:latin typeface="Cambria"/>
                <a:cs typeface="Cambria"/>
              </a:rPr>
              <a:t>'\n'.</a:t>
            </a:r>
            <a:endParaRPr sz="2000">
              <a:latin typeface="Cambria"/>
              <a:cs typeface="Cambria"/>
            </a:endParaRPr>
          </a:p>
        </p:txBody>
      </p:sp>
      <p:sp>
        <p:nvSpPr>
          <p:cNvPr id="16" name="object 16"/>
          <p:cNvSpPr txBox="1"/>
          <p:nvPr/>
        </p:nvSpPr>
        <p:spPr>
          <a:xfrm>
            <a:off x="78740" y="5637977"/>
            <a:ext cx="4324350" cy="330835"/>
          </a:xfrm>
          <a:prstGeom prst="rect">
            <a:avLst/>
          </a:prstGeom>
        </p:spPr>
        <p:txBody>
          <a:bodyPr vert="horz" wrap="square" lIns="0" tIns="13335" rIns="0" bIns="0" rtlCol="0">
            <a:spAutoFit/>
          </a:bodyPr>
          <a:lstStyle/>
          <a:p>
            <a:pPr marL="12700">
              <a:lnSpc>
                <a:spcPct val="100000"/>
              </a:lnSpc>
              <a:spcBef>
                <a:spcPts val="105"/>
              </a:spcBef>
            </a:pPr>
            <a:r>
              <a:rPr sz="2000" spc="100" dirty="0">
                <a:latin typeface="Cambria"/>
                <a:cs typeface="Cambria"/>
              </a:rPr>
              <a:t>So</a:t>
            </a:r>
            <a:r>
              <a:rPr sz="2000" spc="50" dirty="0">
                <a:latin typeface="Times New Roman"/>
                <a:cs typeface="Times New Roman"/>
              </a:rPr>
              <a:t> </a:t>
            </a:r>
            <a:r>
              <a:rPr sz="2000" dirty="0">
                <a:latin typeface="Cambria"/>
                <a:cs typeface="Cambria"/>
              </a:rPr>
              <a:t>we</a:t>
            </a:r>
            <a:r>
              <a:rPr sz="2000" spc="55" dirty="0">
                <a:latin typeface="Times New Roman"/>
                <a:cs typeface="Times New Roman"/>
              </a:rPr>
              <a:t> </a:t>
            </a:r>
            <a:r>
              <a:rPr sz="2000" spc="65" dirty="0">
                <a:latin typeface="Cambria"/>
                <a:cs typeface="Cambria"/>
              </a:rPr>
              <a:t>get</a:t>
            </a:r>
            <a:r>
              <a:rPr sz="2000" spc="35" dirty="0">
                <a:latin typeface="Times New Roman"/>
                <a:cs typeface="Times New Roman"/>
              </a:rPr>
              <a:t> </a:t>
            </a:r>
            <a:r>
              <a:rPr sz="2000" spc="80" dirty="0">
                <a:latin typeface="Cambria"/>
                <a:cs typeface="Cambria"/>
              </a:rPr>
              <a:t>the</a:t>
            </a:r>
            <a:r>
              <a:rPr sz="2000" spc="60" dirty="0">
                <a:latin typeface="Times New Roman"/>
                <a:cs typeface="Times New Roman"/>
              </a:rPr>
              <a:t> </a:t>
            </a:r>
            <a:r>
              <a:rPr sz="2000" spc="65" dirty="0">
                <a:latin typeface="Cambria"/>
                <a:cs typeface="Cambria"/>
              </a:rPr>
              <a:t>output</a:t>
            </a:r>
            <a:r>
              <a:rPr sz="2000" spc="35" dirty="0">
                <a:latin typeface="Times New Roman"/>
                <a:cs typeface="Times New Roman"/>
              </a:rPr>
              <a:t> </a:t>
            </a:r>
            <a:r>
              <a:rPr sz="2000" spc="90" dirty="0">
                <a:latin typeface="Cambria"/>
                <a:cs typeface="Cambria"/>
              </a:rPr>
              <a:t>in</a:t>
            </a:r>
            <a:r>
              <a:rPr sz="2000" spc="60" dirty="0">
                <a:latin typeface="Times New Roman"/>
                <a:cs typeface="Times New Roman"/>
              </a:rPr>
              <a:t> </a:t>
            </a:r>
            <a:r>
              <a:rPr sz="2000" dirty="0">
                <a:latin typeface="Cambria"/>
                <a:cs typeface="Cambria"/>
              </a:rPr>
              <a:t>two</a:t>
            </a:r>
            <a:r>
              <a:rPr sz="2000" spc="40" dirty="0">
                <a:latin typeface="Times New Roman"/>
                <a:cs typeface="Times New Roman"/>
              </a:rPr>
              <a:t> </a:t>
            </a:r>
            <a:r>
              <a:rPr sz="2000" spc="50" dirty="0">
                <a:latin typeface="Cambria"/>
                <a:cs typeface="Cambria"/>
              </a:rPr>
              <a:t>different</a:t>
            </a:r>
            <a:endParaRPr sz="2000">
              <a:latin typeface="Cambria"/>
              <a:cs typeface="Cambria"/>
            </a:endParaRPr>
          </a:p>
        </p:txBody>
      </p:sp>
      <p:sp>
        <p:nvSpPr>
          <p:cNvPr id="17" name="object 17"/>
          <p:cNvSpPr txBox="1"/>
          <p:nvPr/>
        </p:nvSpPr>
        <p:spPr>
          <a:xfrm>
            <a:off x="353060" y="5912306"/>
            <a:ext cx="659130" cy="331470"/>
          </a:xfrm>
          <a:prstGeom prst="rect">
            <a:avLst/>
          </a:prstGeom>
        </p:spPr>
        <p:txBody>
          <a:bodyPr vert="horz" wrap="square" lIns="0" tIns="13335" rIns="0" bIns="0" rtlCol="0">
            <a:spAutoFit/>
          </a:bodyPr>
          <a:lstStyle/>
          <a:p>
            <a:pPr marL="12700">
              <a:lnSpc>
                <a:spcPct val="100000"/>
              </a:lnSpc>
              <a:spcBef>
                <a:spcPts val="105"/>
              </a:spcBef>
            </a:pPr>
            <a:r>
              <a:rPr sz="2000" spc="75" dirty="0">
                <a:latin typeface="Cambria"/>
                <a:cs typeface="Cambria"/>
              </a:rPr>
              <a:t>lines.</a:t>
            </a:r>
            <a:endParaRPr sz="2000">
              <a:latin typeface="Cambria"/>
              <a:cs typeface="Cambria"/>
            </a:endParaRPr>
          </a:p>
        </p:txBody>
      </p:sp>
      <p:sp>
        <p:nvSpPr>
          <p:cNvPr id="18" name="object 18"/>
          <p:cNvSpPr txBox="1"/>
          <p:nvPr/>
        </p:nvSpPr>
        <p:spPr>
          <a:xfrm>
            <a:off x="4727832" y="760217"/>
            <a:ext cx="4124325" cy="330835"/>
          </a:xfrm>
          <a:prstGeom prst="rect">
            <a:avLst/>
          </a:prstGeom>
        </p:spPr>
        <p:txBody>
          <a:bodyPr vert="horz" wrap="square" lIns="0" tIns="13335" rIns="0" bIns="0" rtlCol="0">
            <a:spAutoFit/>
          </a:bodyPr>
          <a:lstStyle/>
          <a:p>
            <a:pPr marL="12700">
              <a:lnSpc>
                <a:spcPct val="100000"/>
              </a:lnSpc>
              <a:spcBef>
                <a:spcPts val="105"/>
              </a:spcBef>
            </a:pPr>
            <a:r>
              <a:rPr sz="2000" b="1" spc="150" dirty="0">
                <a:solidFill>
                  <a:srgbClr val="24255E"/>
                </a:solidFill>
                <a:latin typeface="Cambria"/>
                <a:cs typeface="Cambria"/>
              </a:rPr>
              <a:t>Example</a:t>
            </a:r>
            <a:r>
              <a:rPr sz="2000" spc="45" dirty="0">
                <a:solidFill>
                  <a:srgbClr val="24255E"/>
                </a:solidFill>
                <a:latin typeface="Times New Roman"/>
                <a:cs typeface="Times New Roman"/>
              </a:rPr>
              <a:t> </a:t>
            </a:r>
            <a:r>
              <a:rPr sz="2000" b="1" dirty="0">
                <a:solidFill>
                  <a:srgbClr val="24255E"/>
                </a:solidFill>
                <a:latin typeface="Cambria"/>
                <a:cs typeface="Cambria"/>
              </a:rPr>
              <a:t>2:</a:t>
            </a:r>
            <a:r>
              <a:rPr sz="2000" spc="75" dirty="0">
                <a:solidFill>
                  <a:srgbClr val="24255E"/>
                </a:solidFill>
                <a:latin typeface="Times New Roman"/>
                <a:cs typeface="Times New Roman"/>
              </a:rPr>
              <a:t> </a:t>
            </a:r>
            <a:r>
              <a:rPr sz="2000" b="1" spc="160" dirty="0">
                <a:solidFill>
                  <a:srgbClr val="24255E"/>
                </a:solidFill>
                <a:latin typeface="Cambria"/>
                <a:cs typeface="Cambria"/>
              </a:rPr>
              <a:t>Python</a:t>
            </a:r>
            <a:r>
              <a:rPr sz="2000" spc="75" dirty="0">
                <a:solidFill>
                  <a:srgbClr val="24255E"/>
                </a:solidFill>
                <a:latin typeface="Times New Roman"/>
                <a:cs typeface="Times New Roman"/>
              </a:rPr>
              <a:t> </a:t>
            </a:r>
            <a:r>
              <a:rPr sz="2000" b="1" spc="70" dirty="0">
                <a:solidFill>
                  <a:srgbClr val="24255E"/>
                </a:solidFill>
                <a:latin typeface="Cambria"/>
                <a:cs typeface="Cambria"/>
              </a:rPr>
              <a:t>print()</a:t>
            </a:r>
            <a:r>
              <a:rPr sz="2000" spc="60" dirty="0">
                <a:solidFill>
                  <a:srgbClr val="24255E"/>
                </a:solidFill>
                <a:latin typeface="Times New Roman"/>
                <a:cs typeface="Times New Roman"/>
              </a:rPr>
              <a:t> </a:t>
            </a:r>
            <a:r>
              <a:rPr sz="2000" b="1" spc="114" dirty="0">
                <a:solidFill>
                  <a:srgbClr val="24255E"/>
                </a:solidFill>
                <a:latin typeface="Cambria"/>
                <a:cs typeface="Cambria"/>
              </a:rPr>
              <a:t>with</a:t>
            </a:r>
            <a:endParaRPr sz="2000">
              <a:latin typeface="Cambria"/>
              <a:cs typeface="Cambria"/>
            </a:endParaRPr>
          </a:p>
        </p:txBody>
      </p:sp>
      <p:sp>
        <p:nvSpPr>
          <p:cNvPr id="19" name="object 19"/>
          <p:cNvSpPr txBox="1"/>
          <p:nvPr/>
        </p:nvSpPr>
        <p:spPr>
          <a:xfrm>
            <a:off x="5002153" y="1034537"/>
            <a:ext cx="2003425" cy="330835"/>
          </a:xfrm>
          <a:prstGeom prst="rect">
            <a:avLst/>
          </a:prstGeom>
        </p:spPr>
        <p:txBody>
          <a:bodyPr vert="horz" wrap="square" lIns="0" tIns="13335" rIns="0" bIns="0" rtlCol="0">
            <a:spAutoFit/>
          </a:bodyPr>
          <a:lstStyle/>
          <a:p>
            <a:pPr marL="12700">
              <a:lnSpc>
                <a:spcPct val="100000"/>
              </a:lnSpc>
              <a:spcBef>
                <a:spcPts val="105"/>
              </a:spcBef>
            </a:pPr>
            <a:r>
              <a:rPr sz="2000" b="1" spc="125" dirty="0">
                <a:solidFill>
                  <a:srgbClr val="24255E"/>
                </a:solidFill>
                <a:latin typeface="Cambria"/>
                <a:cs typeface="Cambria"/>
              </a:rPr>
              <a:t>end</a:t>
            </a:r>
            <a:r>
              <a:rPr sz="2000" spc="80" dirty="0">
                <a:solidFill>
                  <a:srgbClr val="24255E"/>
                </a:solidFill>
                <a:latin typeface="Times New Roman"/>
                <a:cs typeface="Times New Roman"/>
              </a:rPr>
              <a:t> </a:t>
            </a:r>
            <a:r>
              <a:rPr sz="2000" b="1" spc="120" dirty="0">
                <a:solidFill>
                  <a:srgbClr val="24255E"/>
                </a:solidFill>
                <a:latin typeface="Cambria"/>
                <a:cs typeface="Cambria"/>
              </a:rPr>
              <a:t>Parameter</a:t>
            </a:r>
            <a:endParaRPr sz="2000">
              <a:latin typeface="Cambria"/>
              <a:cs typeface="Cambria"/>
            </a:endParaRPr>
          </a:p>
        </p:txBody>
      </p:sp>
      <p:sp>
        <p:nvSpPr>
          <p:cNvPr id="20" name="object 20"/>
          <p:cNvSpPr txBox="1"/>
          <p:nvPr/>
        </p:nvSpPr>
        <p:spPr>
          <a:xfrm>
            <a:off x="4727832" y="3839334"/>
            <a:ext cx="4159885" cy="330835"/>
          </a:xfrm>
          <a:prstGeom prst="rect">
            <a:avLst/>
          </a:prstGeom>
        </p:spPr>
        <p:txBody>
          <a:bodyPr vert="horz" wrap="square" lIns="0" tIns="13335" rIns="0" bIns="0" rtlCol="0">
            <a:spAutoFit/>
          </a:bodyPr>
          <a:lstStyle/>
          <a:p>
            <a:pPr marL="286385" indent="-273685">
              <a:lnSpc>
                <a:spcPct val="100000"/>
              </a:lnSpc>
              <a:spcBef>
                <a:spcPts val="105"/>
              </a:spcBef>
              <a:buClr>
                <a:srgbClr val="FE8537"/>
              </a:buClr>
              <a:buSzPct val="70000"/>
              <a:buFont typeface="Wingdings"/>
              <a:buChar char=""/>
              <a:tabLst>
                <a:tab pos="286385" algn="l"/>
              </a:tabLst>
            </a:pPr>
            <a:r>
              <a:rPr sz="2000" spc="60" dirty="0">
                <a:latin typeface="Cambria"/>
                <a:cs typeface="Cambria"/>
              </a:rPr>
              <a:t>Notice</a:t>
            </a:r>
            <a:r>
              <a:rPr sz="2000" spc="30" dirty="0">
                <a:latin typeface="Times New Roman"/>
                <a:cs typeface="Times New Roman"/>
              </a:rPr>
              <a:t> </a:t>
            </a:r>
            <a:r>
              <a:rPr sz="2000" spc="105" dirty="0">
                <a:latin typeface="Cambria"/>
                <a:cs typeface="Cambria"/>
              </a:rPr>
              <a:t>that</a:t>
            </a:r>
            <a:r>
              <a:rPr sz="2000" spc="45" dirty="0">
                <a:latin typeface="Times New Roman"/>
                <a:cs typeface="Times New Roman"/>
              </a:rPr>
              <a:t> </a:t>
            </a:r>
            <a:r>
              <a:rPr sz="2000" dirty="0">
                <a:latin typeface="Cambria"/>
                <a:cs typeface="Cambria"/>
              </a:rPr>
              <a:t>we</a:t>
            </a:r>
            <a:r>
              <a:rPr sz="2000" spc="55" dirty="0">
                <a:latin typeface="Times New Roman"/>
                <a:cs typeface="Times New Roman"/>
              </a:rPr>
              <a:t> </a:t>
            </a:r>
            <a:r>
              <a:rPr sz="2000" spc="80" dirty="0">
                <a:latin typeface="Cambria"/>
                <a:cs typeface="Cambria"/>
              </a:rPr>
              <a:t>have</a:t>
            </a:r>
            <a:r>
              <a:rPr sz="2000" spc="50" dirty="0">
                <a:latin typeface="Times New Roman"/>
                <a:cs typeface="Times New Roman"/>
              </a:rPr>
              <a:t> </a:t>
            </a:r>
            <a:r>
              <a:rPr sz="2000" spc="60" dirty="0">
                <a:latin typeface="Cambria"/>
                <a:cs typeface="Cambria"/>
              </a:rPr>
              <a:t>included</a:t>
            </a:r>
            <a:r>
              <a:rPr sz="2000" spc="25" dirty="0">
                <a:latin typeface="Times New Roman"/>
                <a:cs typeface="Times New Roman"/>
              </a:rPr>
              <a:t> </a:t>
            </a:r>
            <a:r>
              <a:rPr sz="2000" spc="55" dirty="0">
                <a:latin typeface="Cambria"/>
                <a:cs typeface="Cambria"/>
              </a:rPr>
              <a:t>the</a:t>
            </a:r>
            <a:endParaRPr sz="2000">
              <a:latin typeface="Cambria"/>
              <a:cs typeface="Cambria"/>
            </a:endParaRPr>
          </a:p>
        </p:txBody>
      </p:sp>
      <p:sp>
        <p:nvSpPr>
          <p:cNvPr id="21" name="object 21"/>
          <p:cNvSpPr txBox="1"/>
          <p:nvPr/>
        </p:nvSpPr>
        <p:spPr>
          <a:xfrm>
            <a:off x="4727832" y="4113654"/>
            <a:ext cx="4004310" cy="1230630"/>
          </a:xfrm>
          <a:prstGeom prst="rect">
            <a:avLst/>
          </a:prstGeom>
        </p:spPr>
        <p:txBody>
          <a:bodyPr vert="horz" wrap="square" lIns="0" tIns="13335" rIns="0" bIns="0" rtlCol="0">
            <a:spAutoFit/>
          </a:bodyPr>
          <a:lstStyle/>
          <a:p>
            <a:pPr marL="287020">
              <a:lnSpc>
                <a:spcPts val="2280"/>
              </a:lnSpc>
              <a:spcBef>
                <a:spcPts val="105"/>
              </a:spcBef>
            </a:pPr>
            <a:r>
              <a:rPr sz="2000" spc="60" dirty="0">
                <a:latin typeface="Cambria"/>
                <a:cs typeface="Cambria"/>
              </a:rPr>
              <a:t>end=</a:t>
            </a:r>
            <a:r>
              <a:rPr sz="2000" spc="20" dirty="0">
                <a:latin typeface="Times New Roman"/>
                <a:cs typeface="Times New Roman"/>
              </a:rPr>
              <a:t> </a:t>
            </a:r>
            <a:r>
              <a:rPr sz="2000" dirty="0">
                <a:latin typeface="Cambria"/>
                <a:cs typeface="Cambria"/>
              </a:rPr>
              <a:t>'</a:t>
            </a:r>
            <a:r>
              <a:rPr sz="2000" spc="40" dirty="0">
                <a:latin typeface="Times New Roman"/>
                <a:cs typeface="Times New Roman"/>
              </a:rPr>
              <a:t> </a:t>
            </a:r>
            <a:r>
              <a:rPr sz="2000" dirty="0">
                <a:latin typeface="Cambria"/>
                <a:cs typeface="Cambria"/>
              </a:rPr>
              <a:t>'</a:t>
            </a:r>
            <a:r>
              <a:rPr sz="2000" spc="40" dirty="0">
                <a:latin typeface="Times New Roman"/>
                <a:cs typeface="Times New Roman"/>
              </a:rPr>
              <a:t> </a:t>
            </a:r>
            <a:r>
              <a:rPr sz="2000" spc="75" dirty="0">
                <a:latin typeface="Cambria"/>
                <a:cs typeface="Cambria"/>
              </a:rPr>
              <a:t>after</a:t>
            </a:r>
            <a:r>
              <a:rPr sz="2000" spc="5" dirty="0">
                <a:latin typeface="Times New Roman"/>
                <a:cs typeface="Times New Roman"/>
              </a:rPr>
              <a:t> </a:t>
            </a:r>
            <a:r>
              <a:rPr sz="2000" spc="80" dirty="0">
                <a:latin typeface="Cambria"/>
                <a:cs typeface="Cambria"/>
              </a:rPr>
              <a:t>the</a:t>
            </a:r>
            <a:r>
              <a:rPr sz="2000" spc="30" dirty="0">
                <a:latin typeface="Times New Roman"/>
                <a:cs typeface="Times New Roman"/>
              </a:rPr>
              <a:t> </a:t>
            </a:r>
            <a:r>
              <a:rPr sz="2000" spc="50" dirty="0">
                <a:latin typeface="Cambria"/>
                <a:cs typeface="Cambria"/>
              </a:rPr>
              <a:t>end</a:t>
            </a:r>
            <a:r>
              <a:rPr sz="2000" spc="30" dirty="0">
                <a:latin typeface="Times New Roman"/>
                <a:cs typeface="Times New Roman"/>
              </a:rPr>
              <a:t> </a:t>
            </a:r>
            <a:r>
              <a:rPr sz="2000" dirty="0">
                <a:latin typeface="Cambria"/>
                <a:cs typeface="Cambria"/>
              </a:rPr>
              <a:t>of</a:t>
            </a:r>
            <a:r>
              <a:rPr sz="2000" spc="20" dirty="0">
                <a:latin typeface="Times New Roman"/>
                <a:cs typeface="Times New Roman"/>
              </a:rPr>
              <a:t> </a:t>
            </a:r>
            <a:r>
              <a:rPr sz="2000" spc="80" dirty="0">
                <a:latin typeface="Cambria"/>
                <a:cs typeface="Cambria"/>
              </a:rPr>
              <a:t>the</a:t>
            </a:r>
            <a:r>
              <a:rPr sz="2000" spc="35" dirty="0">
                <a:latin typeface="Times New Roman"/>
                <a:cs typeface="Times New Roman"/>
              </a:rPr>
              <a:t> </a:t>
            </a:r>
            <a:r>
              <a:rPr sz="2000" spc="45" dirty="0">
                <a:latin typeface="Cambria"/>
                <a:cs typeface="Cambria"/>
              </a:rPr>
              <a:t>first</a:t>
            </a:r>
            <a:endParaRPr sz="2000">
              <a:latin typeface="Cambria"/>
              <a:cs typeface="Cambria"/>
            </a:endParaRPr>
          </a:p>
          <a:p>
            <a:pPr marL="287020">
              <a:lnSpc>
                <a:spcPts val="2280"/>
              </a:lnSpc>
            </a:pPr>
            <a:r>
              <a:rPr sz="2000" dirty="0">
                <a:latin typeface="Cambria"/>
                <a:cs typeface="Cambria"/>
              </a:rPr>
              <a:t>print()</a:t>
            </a:r>
            <a:r>
              <a:rPr sz="2000" spc="185" dirty="0">
                <a:latin typeface="Times New Roman"/>
                <a:cs typeface="Times New Roman"/>
              </a:rPr>
              <a:t> </a:t>
            </a:r>
            <a:r>
              <a:rPr sz="2000" spc="75" dirty="0">
                <a:latin typeface="Cambria"/>
                <a:cs typeface="Cambria"/>
              </a:rPr>
              <a:t>statement.</a:t>
            </a:r>
            <a:endParaRPr sz="2000">
              <a:latin typeface="Cambria"/>
              <a:cs typeface="Cambria"/>
            </a:endParaRPr>
          </a:p>
          <a:p>
            <a:pPr marL="287020" marR="142875" indent="-274320">
              <a:lnSpc>
                <a:spcPts val="2160"/>
              </a:lnSpc>
              <a:spcBef>
                <a:spcPts val="630"/>
              </a:spcBef>
              <a:buClr>
                <a:srgbClr val="FE8537"/>
              </a:buClr>
              <a:buSzPct val="70000"/>
              <a:buFont typeface="Wingdings"/>
              <a:buChar char=""/>
              <a:tabLst>
                <a:tab pos="287020" algn="l"/>
              </a:tabLst>
            </a:pPr>
            <a:r>
              <a:rPr sz="2000" spc="95" dirty="0">
                <a:latin typeface="Cambria"/>
                <a:cs typeface="Cambria"/>
              </a:rPr>
              <a:t>Hence,</a:t>
            </a:r>
            <a:r>
              <a:rPr sz="2000" spc="25" dirty="0">
                <a:latin typeface="Times New Roman"/>
                <a:cs typeface="Times New Roman"/>
              </a:rPr>
              <a:t> </a:t>
            </a:r>
            <a:r>
              <a:rPr sz="2000" dirty="0">
                <a:latin typeface="Cambria"/>
                <a:cs typeface="Cambria"/>
              </a:rPr>
              <a:t>we</a:t>
            </a:r>
            <a:r>
              <a:rPr sz="2000" spc="40" dirty="0">
                <a:latin typeface="Times New Roman"/>
                <a:cs typeface="Times New Roman"/>
              </a:rPr>
              <a:t> </a:t>
            </a:r>
            <a:r>
              <a:rPr sz="2000" spc="65" dirty="0">
                <a:latin typeface="Cambria"/>
                <a:cs typeface="Cambria"/>
              </a:rPr>
              <a:t>get</a:t>
            </a:r>
            <a:r>
              <a:rPr sz="2000" spc="50" dirty="0">
                <a:latin typeface="Times New Roman"/>
                <a:cs typeface="Times New Roman"/>
              </a:rPr>
              <a:t> </a:t>
            </a:r>
            <a:r>
              <a:rPr sz="2000" spc="80" dirty="0">
                <a:latin typeface="Cambria"/>
                <a:cs typeface="Cambria"/>
              </a:rPr>
              <a:t>the</a:t>
            </a:r>
            <a:r>
              <a:rPr sz="2000" spc="35" dirty="0">
                <a:latin typeface="Times New Roman"/>
                <a:cs typeface="Times New Roman"/>
              </a:rPr>
              <a:t> </a:t>
            </a:r>
            <a:r>
              <a:rPr sz="2000" spc="65" dirty="0">
                <a:latin typeface="Cambria"/>
                <a:cs typeface="Cambria"/>
              </a:rPr>
              <a:t>output</a:t>
            </a:r>
            <a:r>
              <a:rPr sz="2000" spc="45" dirty="0">
                <a:latin typeface="Times New Roman"/>
                <a:cs typeface="Times New Roman"/>
              </a:rPr>
              <a:t> </a:t>
            </a:r>
            <a:r>
              <a:rPr sz="2000" spc="90" dirty="0">
                <a:latin typeface="Cambria"/>
                <a:cs typeface="Cambria"/>
              </a:rPr>
              <a:t>in</a:t>
            </a:r>
            <a:r>
              <a:rPr sz="2000" spc="55" dirty="0">
                <a:latin typeface="Times New Roman"/>
                <a:cs typeface="Times New Roman"/>
              </a:rPr>
              <a:t> </a:t>
            </a:r>
            <a:r>
              <a:rPr sz="2000" spc="85" dirty="0">
                <a:latin typeface="Cambria"/>
                <a:cs typeface="Cambria"/>
              </a:rPr>
              <a:t>a</a:t>
            </a:r>
            <a:r>
              <a:rPr sz="2000" spc="85" dirty="0">
                <a:latin typeface="Times New Roman"/>
                <a:cs typeface="Times New Roman"/>
              </a:rPr>
              <a:t> </a:t>
            </a:r>
            <a:r>
              <a:rPr sz="2000" spc="70" dirty="0">
                <a:latin typeface="Cambria"/>
                <a:cs typeface="Cambria"/>
              </a:rPr>
              <a:t>single</a:t>
            </a:r>
            <a:r>
              <a:rPr sz="2000" spc="40" dirty="0">
                <a:latin typeface="Times New Roman"/>
                <a:cs typeface="Times New Roman"/>
              </a:rPr>
              <a:t> </a:t>
            </a:r>
            <a:r>
              <a:rPr sz="2000" spc="75" dirty="0">
                <a:latin typeface="Cambria"/>
                <a:cs typeface="Cambria"/>
              </a:rPr>
              <a:t>line</a:t>
            </a:r>
            <a:r>
              <a:rPr sz="2000" spc="40" dirty="0">
                <a:latin typeface="Times New Roman"/>
                <a:cs typeface="Times New Roman"/>
              </a:rPr>
              <a:t> </a:t>
            </a:r>
            <a:r>
              <a:rPr sz="2000" spc="65" dirty="0">
                <a:latin typeface="Cambria"/>
                <a:cs typeface="Cambria"/>
              </a:rPr>
              <a:t>separated</a:t>
            </a:r>
            <a:r>
              <a:rPr sz="2000" spc="55" dirty="0">
                <a:latin typeface="Times New Roman"/>
                <a:cs typeface="Times New Roman"/>
              </a:rPr>
              <a:t> </a:t>
            </a:r>
            <a:r>
              <a:rPr sz="2000" dirty="0">
                <a:latin typeface="Cambria"/>
                <a:cs typeface="Cambria"/>
              </a:rPr>
              <a:t>by</a:t>
            </a:r>
            <a:r>
              <a:rPr sz="2000" spc="65" dirty="0">
                <a:latin typeface="Times New Roman"/>
                <a:cs typeface="Times New Roman"/>
              </a:rPr>
              <a:t> </a:t>
            </a:r>
            <a:r>
              <a:rPr sz="2000" spc="50" dirty="0">
                <a:latin typeface="Cambria"/>
                <a:cs typeface="Cambria"/>
              </a:rPr>
              <a:t>space.</a:t>
            </a:r>
            <a:endParaRPr sz="2000">
              <a:latin typeface="Cambria"/>
              <a:cs typeface="Cambria"/>
            </a:endParaRPr>
          </a:p>
        </p:txBody>
      </p:sp>
      <p:sp>
        <p:nvSpPr>
          <p:cNvPr id="22" name="object 22"/>
          <p:cNvSpPr txBox="1"/>
          <p:nvPr/>
        </p:nvSpPr>
        <p:spPr>
          <a:xfrm>
            <a:off x="457200" y="1219151"/>
            <a:ext cx="2847340" cy="1108075"/>
          </a:xfrm>
          <a:prstGeom prst="rect">
            <a:avLst/>
          </a:prstGeom>
          <a:solidFill>
            <a:srgbClr val="383A3F"/>
          </a:solidFill>
        </p:spPr>
        <p:txBody>
          <a:bodyPr vert="horz" wrap="square" lIns="0" tIns="13970" rIns="0" bIns="0" rtlCol="0">
            <a:spAutoFit/>
          </a:bodyPr>
          <a:lstStyle/>
          <a:p>
            <a:pPr>
              <a:lnSpc>
                <a:spcPct val="100000"/>
              </a:lnSpc>
              <a:spcBef>
                <a:spcPts val="110"/>
              </a:spcBef>
            </a:pPr>
            <a:endParaRPr sz="1800">
              <a:latin typeface="Times New Roman"/>
              <a:cs typeface="Times New Roman"/>
            </a:endParaRPr>
          </a:p>
          <a:p>
            <a:pPr marR="363220">
              <a:lnSpc>
                <a:spcPct val="100000"/>
              </a:lnSpc>
            </a:pPr>
            <a:r>
              <a:rPr sz="1800" dirty="0">
                <a:solidFill>
                  <a:srgbClr val="C578DD"/>
                </a:solidFill>
                <a:latin typeface="Cambria"/>
                <a:cs typeface="Cambria"/>
              </a:rPr>
              <a:t>print</a:t>
            </a:r>
            <a:r>
              <a:rPr sz="1800" dirty="0">
                <a:solidFill>
                  <a:srgbClr val="D2D2D2"/>
                </a:solidFill>
                <a:latin typeface="Cambria"/>
                <a:cs typeface="Cambria"/>
              </a:rPr>
              <a:t>(</a:t>
            </a:r>
            <a:r>
              <a:rPr sz="1800" dirty="0">
                <a:solidFill>
                  <a:srgbClr val="97C379"/>
                </a:solidFill>
                <a:latin typeface="Cambria"/>
                <a:cs typeface="Cambria"/>
              </a:rPr>
              <a:t>'Good</a:t>
            </a:r>
            <a:r>
              <a:rPr sz="1800" spc="375" dirty="0">
                <a:solidFill>
                  <a:srgbClr val="97C379"/>
                </a:solidFill>
                <a:latin typeface="Times New Roman"/>
                <a:cs typeface="Times New Roman"/>
              </a:rPr>
              <a:t> </a:t>
            </a:r>
            <a:r>
              <a:rPr sz="1800" spc="-10" dirty="0">
                <a:solidFill>
                  <a:srgbClr val="97C379"/>
                </a:solidFill>
                <a:latin typeface="Cambria"/>
                <a:cs typeface="Cambria"/>
              </a:rPr>
              <a:t>Morning!'</a:t>
            </a:r>
            <a:r>
              <a:rPr sz="1800" spc="-10" dirty="0">
                <a:solidFill>
                  <a:srgbClr val="D2D2D2"/>
                </a:solidFill>
                <a:latin typeface="Cambria"/>
                <a:cs typeface="Cambria"/>
              </a:rPr>
              <a:t>)</a:t>
            </a:r>
            <a:r>
              <a:rPr sz="1800" spc="-10" dirty="0">
                <a:solidFill>
                  <a:srgbClr val="D2D2D2"/>
                </a:solidFill>
                <a:latin typeface="Times New Roman"/>
                <a:cs typeface="Times New Roman"/>
              </a:rPr>
              <a:t> </a:t>
            </a:r>
            <a:r>
              <a:rPr sz="1800" dirty="0">
                <a:solidFill>
                  <a:srgbClr val="C578DD"/>
                </a:solidFill>
                <a:latin typeface="Cambria"/>
                <a:cs typeface="Cambria"/>
              </a:rPr>
              <a:t>print</a:t>
            </a:r>
            <a:r>
              <a:rPr sz="1800" dirty="0">
                <a:solidFill>
                  <a:srgbClr val="D2D2D2"/>
                </a:solidFill>
                <a:latin typeface="Cambria"/>
                <a:cs typeface="Cambria"/>
              </a:rPr>
              <a:t>(</a:t>
            </a:r>
            <a:r>
              <a:rPr sz="1800" dirty="0">
                <a:solidFill>
                  <a:srgbClr val="97C379"/>
                </a:solidFill>
                <a:latin typeface="Cambria"/>
                <a:cs typeface="Cambria"/>
              </a:rPr>
              <a:t>'It</a:t>
            </a:r>
            <a:r>
              <a:rPr sz="1800" spc="225" dirty="0">
                <a:solidFill>
                  <a:srgbClr val="97C379"/>
                </a:solidFill>
                <a:latin typeface="Cambria"/>
                <a:cs typeface="Cambria"/>
              </a:rPr>
              <a:t> </a:t>
            </a:r>
            <a:r>
              <a:rPr sz="1800" spc="55" dirty="0">
                <a:solidFill>
                  <a:srgbClr val="97C379"/>
                </a:solidFill>
                <a:latin typeface="Cambria"/>
                <a:cs typeface="Cambria"/>
              </a:rPr>
              <a:t>is</a:t>
            </a:r>
            <a:r>
              <a:rPr sz="1800" spc="225" dirty="0">
                <a:solidFill>
                  <a:srgbClr val="97C379"/>
                </a:solidFill>
                <a:latin typeface="Cambria"/>
                <a:cs typeface="Cambria"/>
              </a:rPr>
              <a:t> </a:t>
            </a:r>
            <a:r>
              <a:rPr sz="1800" spc="65" dirty="0">
                <a:solidFill>
                  <a:srgbClr val="97C379"/>
                </a:solidFill>
                <a:latin typeface="Cambria"/>
                <a:cs typeface="Cambria"/>
              </a:rPr>
              <a:t>rainy</a:t>
            </a:r>
            <a:r>
              <a:rPr sz="1800" spc="210" dirty="0">
                <a:solidFill>
                  <a:srgbClr val="97C379"/>
                </a:solidFill>
                <a:latin typeface="Cambria"/>
                <a:cs typeface="Cambria"/>
              </a:rPr>
              <a:t> </a:t>
            </a:r>
            <a:r>
              <a:rPr sz="1800" spc="-10" dirty="0">
                <a:solidFill>
                  <a:srgbClr val="97C379"/>
                </a:solidFill>
                <a:latin typeface="Cambria"/>
                <a:cs typeface="Cambria"/>
              </a:rPr>
              <a:t>today’</a:t>
            </a:r>
            <a:r>
              <a:rPr sz="1800" spc="-10" dirty="0">
                <a:solidFill>
                  <a:srgbClr val="D2D2D2"/>
                </a:solidFill>
                <a:latin typeface="Cambria"/>
                <a:cs typeface="Cambria"/>
              </a:rPr>
              <a:t>)</a:t>
            </a:r>
            <a:endParaRPr sz="1800">
              <a:latin typeface="Cambria"/>
              <a:cs typeface="Cambria"/>
            </a:endParaRPr>
          </a:p>
        </p:txBody>
      </p:sp>
      <p:sp>
        <p:nvSpPr>
          <p:cNvPr id="23" name="object 23"/>
          <p:cNvSpPr txBox="1"/>
          <p:nvPr/>
        </p:nvSpPr>
        <p:spPr>
          <a:xfrm>
            <a:off x="228600" y="3048026"/>
            <a:ext cx="3054350" cy="246379"/>
          </a:xfrm>
          <a:prstGeom prst="rect">
            <a:avLst/>
          </a:prstGeom>
          <a:solidFill>
            <a:srgbClr val="383A3F"/>
          </a:solidFill>
        </p:spPr>
        <p:txBody>
          <a:bodyPr vert="horz" wrap="square" lIns="0" tIns="0" rIns="0" bIns="0" rtlCol="0">
            <a:spAutoFit/>
          </a:bodyPr>
          <a:lstStyle/>
          <a:p>
            <a:pPr>
              <a:lnSpc>
                <a:spcPts val="1905"/>
              </a:lnSpc>
            </a:pPr>
            <a:r>
              <a:rPr sz="1600" dirty="0">
                <a:solidFill>
                  <a:srgbClr val="D5D5D5"/>
                </a:solidFill>
                <a:latin typeface="Cambria"/>
                <a:cs typeface="Cambria"/>
              </a:rPr>
              <a:t>Good</a:t>
            </a:r>
            <a:r>
              <a:rPr sz="1600" spc="95" dirty="0">
                <a:solidFill>
                  <a:srgbClr val="D5D5D5"/>
                </a:solidFill>
                <a:latin typeface="Times New Roman"/>
                <a:cs typeface="Times New Roman"/>
              </a:rPr>
              <a:t> </a:t>
            </a:r>
            <a:r>
              <a:rPr sz="1600" spc="55" dirty="0">
                <a:solidFill>
                  <a:srgbClr val="D5D5D5"/>
                </a:solidFill>
                <a:latin typeface="Cambria"/>
                <a:cs typeface="Cambria"/>
              </a:rPr>
              <a:t>Morning!</a:t>
            </a:r>
            <a:r>
              <a:rPr sz="1600" spc="100" dirty="0">
                <a:solidFill>
                  <a:srgbClr val="D5D5D5"/>
                </a:solidFill>
                <a:latin typeface="Times New Roman"/>
                <a:cs typeface="Times New Roman"/>
              </a:rPr>
              <a:t> </a:t>
            </a:r>
            <a:r>
              <a:rPr sz="1600" spc="95" dirty="0">
                <a:solidFill>
                  <a:srgbClr val="D5D5D5"/>
                </a:solidFill>
                <a:latin typeface="Cambria"/>
                <a:cs typeface="Cambria"/>
              </a:rPr>
              <a:t>It</a:t>
            </a:r>
            <a:r>
              <a:rPr sz="1600" spc="90" dirty="0">
                <a:solidFill>
                  <a:srgbClr val="D5D5D5"/>
                </a:solidFill>
                <a:latin typeface="Times New Roman"/>
                <a:cs typeface="Times New Roman"/>
              </a:rPr>
              <a:t> </a:t>
            </a:r>
            <a:r>
              <a:rPr sz="1600" spc="50" dirty="0">
                <a:solidFill>
                  <a:srgbClr val="D5D5D5"/>
                </a:solidFill>
                <a:latin typeface="Cambria"/>
                <a:cs typeface="Cambria"/>
              </a:rPr>
              <a:t>is</a:t>
            </a:r>
            <a:r>
              <a:rPr sz="1600" spc="85" dirty="0">
                <a:solidFill>
                  <a:srgbClr val="D5D5D5"/>
                </a:solidFill>
                <a:latin typeface="Times New Roman"/>
                <a:cs typeface="Times New Roman"/>
              </a:rPr>
              <a:t> </a:t>
            </a:r>
            <a:r>
              <a:rPr sz="1600" spc="60" dirty="0">
                <a:solidFill>
                  <a:srgbClr val="D5D5D5"/>
                </a:solidFill>
                <a:latin typeface="Cambria"/>
                <a:cs typeface="Cambria"/>
              </a:rPr>
              <a:t>rainy</a:t>
            </a:r>
            <a:r>
              <a:rPr sz="1600" spc="80" dirty="0">
                <a:solidFill>
                  <a:srgbClr val="D5D5D5"/>
                </a:solidFill>
                <a:latin typeface="Times New Roman"/>
                <a:cs typeface="Times New Roman"/>
              </a:rPr>
              <a:t> </a:t>
            </a:r>
            <a:r>
              <a:rPr sz="1600" spc="-10" dirty="0">
                <a:solidFill>
                  <a:srgbClr val="D5D5D5"/>
                </a:solidFill>
                <a:latin typeface="Cambria"/>
                <a:cs typeface="Cambria"/>
              </a:rPr>
              <a:t>today</a:t>
            </a:r>
            <a:endParaRPr sz="1600">
              <a:latin typeface="Cambria"/>
              <a:cs typeface="Cambria"/>
            </a:endParaRPr>
          </a:p>
        </p:txBody>
      </p:sp>
      <p:sp>
        <p:nvSpPr>
          <p:cNvPr id="24" name="object 24"/>
          <p:cNvSpPr/>
          <p:nvPr/>
        </p:nvSpPr>
        <p:spPr>
          <a:xfrm>
            <a:off x="4343400" y="1447751"/>
            <a:ext cx="4800600" cy="1108075"/>
          </a:xfrm>
          <a:custGeom>
            <a:avLst/>
            <a:gdLst/>
            <a:ahLst/>
            <a:cxnLst/>
            <a:rect l="l" t="t" r="r" b="b"/>
            <a:pathLst>
              <a:path w="4800600" h="1108075">
                <a:moveTo>
                  <a:pt x="4800599" y="0"/>
                </a:moveTo>
                <a:lnTo>
                  <a:pt x="0" y="0"/>
                </a:lnTo>
                <a:lnTo>
                  <a:pt x="0" y="1107996"/>
                </a:lnTo>
                <a:lnTo>
                  <a:pt x="4800599" y="1107996"/>
                </a:lnTo>
                <a:lnTo>
                  <a:pt x="4800599" y="0"/>
                </a:lnTo>
                <a:close/>
              </a:path>
            </a:pathLst>
          </a:custGeom>
          <a:solidFill>
            <a:srgbClr val="383A3F"/>
          </a:solidFill>
        </p:spPr>
        <p:txBody>
          <a:bodyPr wrap="square" lIns="0" tIns="0" rIns="0" bIns="0" rtlCol="0"/>
          <a:lstStyle/>
          <a:p>
            <a:endParaRPr/>
          </a:p>
        </p:txBody>
      </p:sp>
      <p:sp>
        <p:nvSpPr>
          <p:cNvPr id="25" name="object 25"/>
          <p:cNvSpPr txBox="1"/>
          <p:nvPr/>
        </p:nvSpPr>
        <p:spPr>
          <a:xfrm>
            <a:off x="4331592" y="1712210"/>
            <a:ext cx="4531360" cy="57404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FFDDBD"/>
                </a:solidFill>
                <a:latin typeface="Cambria"/>
                <a:cs typeface="Cambria"/>
              </a:rPr>
              <a:t>#</a:t>
            </a:r>
            <a:r>
              <a:rPr sz="1800" spc="60" dirty="0">
                <a:solidFill>
                  <a:srgbClr val="FFDDBD"/>
                </a:solidFill>
                <a:latin typeface="Times New Roman"/>
                <a:cs typeface="Times New Roman"/>
              </a:rPr>
              <a:t> </a:t>
            </a:r>
            <a:r>
              <a:rPr sz="1800" spc="55" dirty="0">
                <a:solidFill>
                  <a:srgbClr val="FFDDBD"/>
                </a:solidFill>
                <a:latin typeface="Cambria"/>
                <a:cs typeface="Cambria"/>
              </a:rPr>
              <a:t>print</a:t>
            </a:r>
            <a:r>
              <a:rPr sz="1800" spc="65" dirty="0">
                <a:solidFill>
                  <a:srgbClr val="FFDDBD"/>
                </a:solidFill>
                <a:latin typeface="Times New Roman"/>
                <a:cs typeface="Times New Roman"/>
              </a:rPr>
              <a:t> </a:t>
            </a:r>
            <a:r>
              <a:rPr sz="1800" spc="60" dirty="0">
                <a:solidFill>
                  <a:srgbClr val="FFDDBD"/>
                </a:solidFill>
                <a:latin typeface="Cambria"/>
                <a:cs typeface="Cambria"/>
              </a:rPr>
              <a:t>with</a:t>
            </a:r>
            <a:r>
              <a:rPr sz="1800" spc="65" dirty="0">
                <a:solidFill>
                  <a:srgbClr val="FFDDBD"/>
                </a:solidFill>
                <a:latin typeface="Times New Roman"/>
                <a:cs typeface="Times New Roman"/>
              </a:rPr>
              <a:t> </a:t>
            </a:r>
            <a:r>
              <a:rPr sz="1800" dirty="0">
                <a:solidFill>
                  <a:srgbClr val="FFDDBD"/>
                </a:solidFill>
                <a:latin typeface="Cambria"/>
                <a:cs typeface="Cambria"/>
              </a:rPr>
              <a:t>end</a:t>
            </a:r>
            <a:r>
              <a:rPr sz="1800" spc="65" dirty="0">
                <a:solidFill>
                  <a:srgbClr val="FFDDBD"/>
                </a:solidFill>
                <a:latin typeface="Times New Roman"/>
                <a:cs typeface="Times New Roman"/>
              </a:rPr>
              <a:t> </a:t>
            </a:r>
            <a:r>
              <a:rPr sz="1800" spc="45" dirty="0">
                <a:solidFill>
                  <a:srgbClr val="FFDDBD"/>
                </a:solidFill>
                <a:latin typeface="Cambria"/>
                <a:cs typeface="Cambria"/>
              </a:rPr>
              <a:t>whitespace</a:t>
            </a:r>
            <a:r>
              <a:rPr sz="1800" spc="80" dirty="0">
                <a:solidFill>
                  <a:srgbClr val="FFDDBD"/>
                </a:solidFill>
                <a:latin typeface="Times New Roman"/>
                <a:cs typeface="Times New Roman"/>
              </a:rPr>
              <a:t> </a:t>
            </a:r>
            <a:r>
              <a:rPr sz="1800" spc="-10" dirty="0">
                <a:solidFill>
                  <a:srgbClr val="C578DD"/>
                </a:solidFill>
                <a:latin typeface="Cambria"/>
                <a:cs typeface="Cambria"/>
              </a:rPr>
              <a:t>print</a:t>
            </a:r>
            <a:r>
              <a:rPr sz="1800" spc="-10" dirty="0">
                <a:solidFill>
                  <a:srgbClr val="D2D2D2"/>
                </a:solidFill>
                <a:latin typeface="Cambria"/>
                <a:cs typeface="Cambria"/>
              </a:rPr>
              <a:t>(</a:t>
            </a:r>
            <a:r>
              <a:rPr sz="1800" spc="-10" dirty="0">
                <a:solidFill>
                  <a:srgbClr val="97C379"/>
                </a:solidFill>
                <a:latin typeface="Cambria"/>
                <a:cs typeface="Cambria"/>
              </a:rPr>
              <a:t>'Good</a:t>
            </a:r>
            <a:r>
              <a:rPr sz="1800" spc="-10" dirty="0">
                <a:solidFill>
                  <a:srgbClr val="97C379"/>
                </a:solidFill>
                <a:latin typeface="Times New Roman"/>
                <a:cs typeface="Times New Roman"/>
              </a:rPr>
              <a:t> </a:t>
            </a:r>
            <a:r>
              <a:rPr sz="1800" spc="60" dirty="0">
                <a:solidFill>
                  <a:srgbClr val="97C379"/>
                </a:solidFill>
                <a:latin typeface="Cambria"/>
                <a:cs typeface="Cambria"/>
              </a:rPr>
              <a:t>Morning!'</a:t>
            </a:r>
            <a:r>
              <a:rPr sz="1800" spc="60" dirty="0">
                <a:solidFill>
                  <a:srgbClr val="D2D2D2"/>
                </a:solidFill>
                <a:latin typeface="Cambria"/>
                <a:cs typeface="Cambria"/>
              </a:rPr>
              <a:t>,</a:t>
            </a:r>
            <a:r>
              <a:rPr sz="1800" spc="45" dirty="0">
                <a:solidFill>
                  <a:srgbClr val="D2D2D2"/>
                </a:solidFill>
                <a:latin typeface="Times New Roman"/>
                <a:cs typeface="Times New Roman"/>
              </a:rPr>
              <a:t> </a:t>
            </a:r>
            <a:r>
              <a:rPr sz="1800" spc="55" dirty="0">
                <a:solidFill>
                  <a:srgbClr val="D2D2D2"/>
                </a:solidFill>
                <a:latin typeface="Cambria"/>
                <a:cs typeface="Cambria"/>
              </a:rPr>
              <a:t>end=</a:t>
            </a:r>
            <a:r>
              <a:rPr sz="1800" spc="95" dirty="0">
                <a:solidFill>
                  <a:srgbClr val="D2D2D2"/>
                </a:solidFill>
                <a:latin typeface="Times New Roman"/>
                <a:cs typeface="Times New Roman"/>
              </a:rPr>
              <a:t> </a:t>
            </a:r>
            <a:r>
              <a:rPr sz="1800" dirty="0">
                <a:solidFill>
                  <a:srgbClr val="97C379"/>
                </a:solidFill>
                <a:latin typeface="Cambria"/>
                <a:cs typeface="Cambria"/>
              </a:rPr>
              <a:t>'</a:t>
            </a:r>
            <a:r>
              <a:rPr sz="1800" spc="60" dirty="0">
                <a:solidFill>
                  <a:srgbClr val="97C379"/>
                </a:solidFill>
                <a:latin typeface="Times New Roman"/>
                <a:cs typeface="Times New Roman"/>
              </a:rPr>
              <a:t> </a:t>
            </a:r>
            <a:r>
              <a:rPr sz="1800" dirty="0">
                <a:solidFill>
                  <a:srgbClr val="97C379"/>
                </a:solidFill>
                <a:latin typeface="Cambria"/>
                <a:cs typeface="Cambria"/>
              </a:rPr>
              <a:t>'</a:t>
            </a:r>
            <a:r>
              <a:rPr sz="1800" dirty="0">
                <a:solidFill>
                  <a:srgbClr val="D2D2D2"/>
                </a:solidFill>
                <a:latin typeface="Cambria"/>
                <a:cs typeface="Cambria"/>
              </a:rPr>
              <a:t>)</a:t>
            </a:r>
            <a:r>
              <a:rPr sz="1800" spc="70" dirty="0">
                <a:solidFill>
                  <a:srgbClr val="D2D2D2"/>
                </a:solidFill>
                <a:latin typeface="Times New Roman"/>
                <a:cs typeface="Times New Roman"/>
              </a:rPr>
              <a:t> </a:t>
            </a:r>
            <a:r>
              <a:rPr sz="1800" dirty="0">
                <a:solidFill>
                  <a:srgbClr val="C578DD"/>
                </a:solidFill>
                <a:latin typeface="Cambria"/>
                <a:cs typeface="Cambria"/>
              </a:rPr>
              <a:t>print</a:t>
            </a:r>
            <a:r>
              <a:rPr sz="1800" dirty="0">
                <a:solidFill>
                  <a:srgbClr val="D2D2D2"/>
                </a:solidFill>
                <a:latin typeface="Cambria"/>
                <a:cs typeface="Cambria"/>
              </a:rPr>
              <a:t>(</a:t>
            </a:r>
            <a:r>
              <a:rPr sz="1800" dirty="0">
                <a:solidFill>
                  <a:srgbClr val="97C379"/>
                </a:solidFill>
                <a:latin typeface="Cambria"/>
                <a:cs typeface="Cambria"/>
              </a:rPr>
              <a:t>'It</a:t>
            </a:r>
            <a:r>
              <a:rPr sz="1800" spc="130" dirty="0">
                <a:solidFill>
                  <a:srgbClr val="97C379"/>
                </a:solidFill>
                <a:latin typeface="Cambria"/>
                <a:cs typeface="Cambria"/>
              </a:rPr>
              <a:t> </a:t>
            </a:r>
            <a:r>
              <a:rPr sz="1800" spc="55" dirty="0">
                <a:solidFill>
                  <a:srgbClr val="97C379"/>
                </a:solidFill>
                <a:latin typeface="Cambria"/>
                <a:cs typeface="Cambria"/>
              </a:rPr>
              <a:t>is</a:t>
            </a:r>
            <a:r>
              <a:rPr sz="1800" spc="135" dirty="0">
                <a:solidFill>
                  <a:srgbClr val="97C379"/>
                </a:solidFill>
                <a:latin typeface="Cambria"/>
                <a:cs typeface="Cambria"/>
              </a:rPr>
              <a:t> </a:t>
            </a:r>
            <a:r>
              <a:rPr sz="1800" spc="65" dirty="0">
                <a:solidFill>
                  <a:srgbClr val="97C379"/>
                </a:solidFill>
                <a:latin typeface="Cambria"/>
                <a:cs typeface="Cambria"/>
              </a:rPr>
              <a:t>rainy</a:t>
            </a:r>
            <a:r>
              <a:rPr sz="1800" spc="130" dirty="0">
                <a:solidFill>
                  <a:srgbClr val="97C379"/>
                </a:solidFill>
                <a:latin typeface="Cambria"/>
                <a:cs typeface="Cambria"/>
              </a:rPr>
              <a:t> </a:t>
            </a:r>
            <a:r>
              <a:rPr sz="1800" spc="-10" dirty="0">
                <a:solidFill>
                  <a:srgbClr val="97C379"/>
                </a:solidFill>
                <a:latin typeface="Cambria"/>
                <a:cs typeface="Cambria"/>
              </a:rPr>
              <a:t>today’</a:t>
            </a:r>
            <a:r>
              <a:rPr sz="1800" spc="-10" dirty="0">
                <a:solidFill>
                  <a:srgbClr val="D2D2D2"/>
                </a:solidFill>
                <a:latin typeface="Cambria"/>
                <a:cs typeface="Cambria"/>
              </a:rPr>
              <a:t>)</a:t>
            </a:r>
            <a:endParaRPr sz="1800">
              <a:latin typeface="Cambria"/>
              <a:cs typeface="Cambria"/>
            </a:endParaRPr>
          </a:p>
        </p:txBody>
      </p:sp>
      <p:sp>
        <p:nvSpPr>
          <p:cNvPr id="26" name="object 26"/>
          <p:cNvSpPr txBox="1"/>
          <p:nvPr/>
        </p:nvSpPr>
        <p:spPr>
          <a:xfrm>
            <a:off x="4572000" y="2819375"/>
            <a:ext cx="3962400" cy="554355"/>
          </a:xfrm>
          <a:prstGeom prst="rect">
            <a:avLst/>
          </a:prstGeom>
          <a:solidFill>
            <a:srgbClr val="383A3F"/>
          </a:solidFill>
        </p:spPr>
        <p:txBody>
          <a:bodyPr vert="horz" wrap="square" lIns="0" tIns="0" rIns="0" bIns="0" rtlCol="0">
            <a:spAutoFit/>
          </a:bodyPr>
          <a:lstStyle/>
          <a:p>
            <a:pPr marL="635">
              <a:lnSpc>
                <a:spcPts val="2140"/>
              </a:lnSpc>
            </a:pPr>
            <a:r>
              <a:rPr sz="1800" b="1" spc="-10" dirty="0">
                <a:solidFill>
                  <a:srgbClr val="FFC000"/>
                </a:solidFill>
                <a:latin typeface="Arial"/>
                <a:cs typeface="Arial"/>
              </a:rPr>
              <a:t>Output</a:t>
            </a:r>
            <a:endParaRPr sz="1800">
              <a:latin typeface="Arial"/>
              <a:cs typeface="Arial"/>
            </a:endParaRPr>
          </a:p>
          <a:p>
            <a:pPr marL="635">
              <a:lnSpc>
                <a:spcPct val="100000"/>
              </a:lnSpc>
            </a:pPr>
            <a:r>
              <a:rPr sz="1800" dirty="0">
                <a:solidFill>
                  <a:srgbClr val="D5D5D5"/>
                </a:solidFill>
                <a:latin typeface="Microsoft Sans Serif"/>
                <a:cs typeface="Microsoft Sans Serif"/>
              </a:rPr>
              <a:t>Good</a:t>
            </a:r>
            <a:r>
              <a:rPr sz="1800" spc="20" dirty="0">
                <a:solidFill>
                  <a:srgbClr val="D5D5D5"/>
                </a:solidFill>
                <a:latin typeface="Times New Roman"/>
                <a:cs typeface="Times New Roman"/>
              </a:rPr>
              <a:t> </a:t>
            </a:r>
            <a:r>
              <a:rPr sz="1800" dirty="0">
                <a:solidFill>
                  <a:srgbClr val="D5D5D5"/>
                </a:solidFill>
                <a:latin typeface="Microsoft Sans Serif"/>
                <a:cs typeface="Microsoft Sans Serif"/>
              </a:rPr>
              <a:t>Morning!</a:t>
            </a:r>
            <a:r>
              <a:rPr sz="1800" spc="35" dirty="0">
                <a:solidFill>
                  <a:srgbClr val="D5D5D5"/>
                </a:solidFill>
                <a:latin typeface="Times New Roman"/>
                <a:cs typeface="Times New Roman"/>
              </a:rPr>
              <a:t> </a:t>
            </a:r>
            <a:r>
              <a:rPr sz="1800" dirty="0">
                <a:solidFill>
                  <a:srgbClr val="D5D5D5"/>
                </a:solidFill>
                <a:latin typeface="Microsoft Sans Serif"/>
                <a:cs typeface="Microsoft Sans Serif"/>
              </a:rPr>
              <a:t>It</a:t>
            </a:r>
            <a:r>
              <a:rPr sz="1800" spc="15" dirty="0">
                <a:solidFill>
                  <a:srgbClr val="D5D5D5"/>
                </a:solidFill>
                <a:latin typeface="Times New Roman"/>
                <a:cs typeface="Times New Roman"/>
              </a:rPr>
              <a:t> </a:t>
            </a:r>
            <a:r>
              <a:rPr sz="1800" dirty="0">
                <a:solidFill>
                  <a:srgbClr val="D5D5D5"/>
                </a:solidFill>
                <a:latin typeface="Microsoft Sans Serif"/>
                <a:cs typeface="Microsoft Sans Serif"/>
              </a:rPr>
              <a:t>is</a:t>
            </a:r>
            <a:r>
              <a:rPr sz="1800" spc="25" dirty="0">
                <a:solidFill>
                  <a:srgbClr val="D5D5D5"/>
                </a:solidFill>
                <a:latin typeface="Times New Roman"/>
                <a:cs typeface="Times New Roman"/>
              </a:rPr>
              <a:t> </a:t>
            </a:r>
            <a:r>
              <a:rPr sz="1800" dirty="0">
                <a:solidFill>
                  <a:srgbClr val="D5D5D5"/>
                </a:solidFill>
                <a:latin typeface="Microsoft Sans Serif"/>
                <a:cs typeface="Microsoft Sans Serif"/>
              </a:rPr>
              <a:t>rainy</a:t>
            </a:r>
            <a:r>
              <a:rPr sz="1800" spc="25" dirty="0">
                <a:solidFill>
                  <a:srgbClr val="D5D5D5"/>
                </a:solidFill>
                <a:latin typeface="Times New Roman"/>
                <a:cs typeface="Times New Roman"/>
              </a:rPr>
              <a:t> </a:t>
            </a:r>
            <a:r>
              <a:rPr sz="1800" spc="-20" dirty="0">
                <a:solidFill>
                  <a:srgbClr val="D5D5D5"/>
                </a:solidFill>
                <a:latin typeface="Microsoft Sans Serif"/>
                <a:cs typeface="Microsoft Sans Serif"/>
              </a:rPr>
              <a:t>today</a:t>
            </a:r>
            <a:endParaRPr sz="1800">
              <a:latin typeface="Microsoft Sans Serif"/>
              <a:cs typeface="Microsoft Sans Serif"/>
            </a:endParaRPr>
          </a:p>
        </p:txBody>
      </p:sp>
      <p:sp>
        <p:nvSpPr>
          <p:cNvPr id="27" name="object 27"/>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60274" rIns="0" bIns="0" rtlCol="0">
            <a:spAutoFit/>
          </a:bodyPr>
          <a:lstStyle/>
          <a:p>
            <a:pPr marL="12700">
              <a:lnSpc>
                <a:spcPct val="100000"/>
              </a:lnSpc>
              <a:spcBef>
                <a:spcPts val="100"/>
              </a:spcBef>
            </a:pPr>
            <a:r>
              <a:rPr sz="2700" cap="small" spc="295" dirty="0">
                <a:solidFill>
                  <a:srgbClr val="600A38"/>
                </a:solidFill>
                <a:latin typeface="Cambria"/>
                <a:cs typeface="Cambria"/>
              </a:rPr>
              <a:t>Type</a:t>
            </a:r>
            <a:r>
              <a:rPr sz="2150" b="0" spc="245" dirty="0">
                <a:solidFill>
                  <a:srgbClr val="600A38"/>
                </a:solidFill>
                <a:latin typeface="Times New Roman"/>
                <a:cs typeface="Times New Roman"/>
              </a:rPr>
              <a:t> </a:t>
            </a:r>
            <a:r>
              <a:rPr sz="2700" cap="small" spc="330" dirty="0">
                <a:solidFill>
                  <a:srgbClr val="600A38"/>
                </a:solidFill>
                <a:latin typeface="Cambria"/>
                <a:cs typeface="Cambria"/>
              </a:rPr>
              <a:t>Conversion</a:t>
            </a:r>
            <a:r>
              <a:rPr sz="2150" b="0" spc="245" dirty="0">
                <a:solidFill>
                  <a:srgbClr val="600A38"/>
                </a:solidFill>
                <a:latin typeface="Times New Roman"/>
                <a:cs typeface="Times New Roman"/>
              </a:rPr>
              <a:t> </a:t>
            </a:r>
            <a:r>
              <a:rPr sz="2700" cap="small" spc="265" dirty="0">
                <a:solidFill>
                  <a:srgbClr val="600A38"/>
                </a:solidFill>
                <a:latin typeface="Cambria"/>
                <a:cs typeface="Cambria"/>
              </a:rPr>
              <a:t>in</a:t>
            </a:r>
            <a:r>
              <a:rPr sz="2150" b="0" spc="235" dirty="0">
                <a:solidFill>
                  <a:srgbClr val="600A38"/>
                </a:solidFill>
                <a:latin typeface="Times New Roman"/>
                <a:cs typeface="Times New Roman"/>
              </a:rPr>
              <a:t> </a:t>
            </a:r>
            <a:r>
              <a:rPr sz="2700" cap="small" spc="235" dirty="0">
                <a:solidFill>
                  <a:srgbClr val="600A38"/>
                </a:solidFill>
                <a:latin typeface="Cambria"/>
                <a:cs typeface="Cambria"/>
              </a:rPr>
              <a:t>Python</a:t>
            </a:r>
            <a:endParaRPr sz="2700">
              <a:latin typeface="Cambria"/>
              <a:cs typeface="Cambria"/>
            </a:endParaRPr>
          </a:p>
        </p:txBody>
      </p:sp>
      <p:sp>
        <p:nvSpPr>
          <p:cNvPr id="9" name="object 9"/>
          <p:cNvSpPr txBox="1"/>
          <p:nvPr/>
        </p:nvSpPr>
        <p:spPr>
          <a:xfrm>
            <a:off x="535940" y="833369"/>
            <a:ext cx="8073390" cy="5195570"/>
          </a:xfrm>
          <a:prstGeom prst="rect">
            <a:avLst/>
          </a:prstGeom>
        </p:spPr>
        <p:txBody>
          <a:bodyPr vert="horz" wrap="square" lIns="0" tIns="49530" rIns="0" bIns="0" rtlCol="0">
            <a:spAutoFit/>
          </a:bodyPr>
          <a:lstStyle/>
          <a:p>
            <a:pPr marL="285750" marR="300990" indent="-273685">
              <a:lnSpc>
                <a:spcPts val="2380"/>
              </a:lnSpc>
              <a:spcBef>
                <a:spcPts val="390"/>
              </a:spcBef>
              <a:buClr>
                <a:srgbClr val="FE8537"/>
              </a:buClr>
              <a:buSzPct val="68181"/>
              <a:buFont typeface="Wingdings"/>
              <a:buChar char=""/>
              <a:tabLst>
                <a:tab pos="287020" algn="l"/>
              </a:tabLst>
            </a:pPr>
            <a:r>
              <a:rPr sz="2200" spc="70" dirty="0">
                <a:solidFill>
                  <a:srgbClr val="323232"/>
                </a:solidFill>
                <a:latin typeface="Cambria"/>
                <a:cs typeface="Cambria"/>
              </a:rPr>
              <a:t>Type</a:t>
            </a:r>
            <a:r>
              <a:rPr sz="2200" spc="110" dirty="0">
                <a:solidFill>
                  <a:srgbClr val="323232"/>
                </a:solidFill>
                <a:latin typeface="Times New Roman"/>
                <a:cs typeface="Times New Roman"/>
              </a:rPr>
              <a:t> </a:t>
            </a:r>
            <a:r>
              <a:rPr sz="2200" dirty="0">
                <a:solidFill>
                  <a:srgbClr val="323232"/>
                </a:solidFill>
                <a:latin typeface="Cambria"/>
                <a:cs typeface="Cambria"/>
              </a:rPr>
              <a:t>conversion</a:t>
            </a:r>
            <a:r>
              <a:rPr sz="2200" spc="105" dirty="0">
                <a:solidFill>
                  <a:srgbClr val="323232"/>
                </a:solidFill>
                <a:latin typeface="Times New Roman"/>
                <a:cs typeface="Times New Roman"/>
              </a:rPr>
              <a:t> </a:t>
            </a:r>
            <a:r>
              <a:rPr sz="2200" spc="70" dirty="0">
                <a:solidFill>
                  <a:srgbClr val="323232"/>
                </a:solidFill>
                <a:latin typeface="Cambria"/>
                <a:cs typeface="Cambria"/>
              </a:rPr>
              <a:t>is</a:t>
            </a:r>
            <a:r>
              <a:rPr sz="2200" spc="90" dirty="0">
                <a:solidFill>
                  <a:srgbClr val="323232"/>
                </a:solidFill>
                <a:latin typeface="Times New Roman"/>
                <a:cs typeface="Times New Roman"/>
              </a:rPr>
              <a:t> </a:t>
            </a:r>
            <a:r>
              <a:rPr sz="2200" spc="80" dirty="0">
                <a:solidFill>
                  <a:srgbClr val="323232"/>
                </a:solidFill>
                <a:latin typeface="Cambria"/>
                <a:cs typeface="Cambria"/>
              </a:rPr>
              <a:t>the</a:t>
            </a:r>
            <a:r>
              <a:rPr sz="2200" spc="100" dirty="0">
                <a:solidFill>
                  <a:srgbClr val="323232"/>
                </a:solidFill>
                <a:latin typeface="Times New Roman"/>
                <a:cs typeface="Times New Roman"/>
              </a:rPr>
              <a:t> </a:t>
            </a:r>
            <a:r>
              <a:rPr sz="2200" spc="70" dirty="0">
                <a:solidFill>
                  <a:srgbClr val="323232"/>
                </a:solidFill>
                <a:latin typeface="Cambria"/>
                <a:cs typeface="Cambria"/>
              </a:rPr>
              <a:t>transformation</a:t>
            </a:r>
            <a:r>
              <a:rPr sz="2200" spc="95" dirty="0">
                <a:solidFill>
                  <a:srgbClr val="323232"/>
                </a:solidFill>
                <a:latin typeface="Times New Roman"/>
                <a:cs typeface="Times New Roman"/>
              </a:rPr>
              <a:t> </a:t>
            </a:r>
            <a:r>
              <a:rPr sz="2200" dirty="0">
                <a:solidFill>
                  <a:srgbClr val="323232"/>
                </a:solidFill>
                <a:latin typeface="Cambria"/>
                <a:cs typeface="Cambria"/>
              </a:rPr>
              <a:t>of</a:t>
            </a:r>
            <a:r>
              <a:rPr sz="2200" spc="100" dirty="0">
                <a:solidFill>
                  <a:srgbClr val="323232"/>
                </a:solidFill>
                <a:latin typeface="Times New Roman"/>
                <a:cs typeface="Times New Roman"/>
              </a:rPr>
              <a:t> </a:t>
            </a:r>
            <a:r>
              <a:rPr sz="2200" spc="135" dirty="0">
                <a:solidFill>
                  <a:srgbClr val="323232"/>
                </a:solidFill>
                <a:latin typeface="Cambria"/>
                <a:cs typeface="Cambria"/>
              </a:rPr>
              <a:t>a</a:t>
            </a:r>
            <a:r>
              <a:rPr sz="2200" spc="130" dirty="0">
                <a:solidFill>
                  <a:srgbClr val="323232"/>
                </a:solidFill>
                <a:latin typeface="Times New Roman"/>
                <a:cs typeface="Times New Roman"/>
              </a:rPr>
              <a:t> </a:t>
            </a:r>
            <a:r>
              <a:rPr sz="2200" spc="125" dirty="0">
                <a:solidFill>
                  <a:srgbClr val="323232"/>
                </a:solidFill>
                <a:latin typeface="Cambria"/>
                <a:cs typeface="Cambria"/>
              </a:rPr>
              <a:t>Py</a:t>
            </a:r>
            <a:r>
              <a:rPr sz="2200" spc="110" dirty="0">
                <a:solidFill>
                  <a:srgbClr val="323232"/>
                </a:solidFill>
                <a:latin typeface="Times New Roman"/>
                <a:cs typeface="Times New Roman"/>
              </a:rPr>
              <a:t> </a:t>
            </a:r>
            <a:r>
              <a:rPr sz="2200" spc="50" dirty="0">
                <a:solidFill>
                  <a:srgbClr val="323232"/>
                </a:solidFill>
                <a:latin typeface="Cambria"/>
                <a:cs typeface="Cambria"/>
              </a:rPr>
              <a:t>type</a:t>
            </a:r>
            <a:r>
              <a:rPr sz="2200" spc="114" dirty="0">
                <a:solidFill>
                  <a:srgbClr val="323232"/>
                </a:solidFill>
                <a:latin typeface="Times New Roman"/>
                <a:cs typeface="Times New Roman"/>
              </a:rPr>
              <a:t> </a:t>
            </a:r>
            <a:r>
              <a:rPr sz="2200" dirty="0">
                <a:solidFill>
                  <a:srgbClr val="323232"/>
                </a:solidFill>
                <a:latin typeface="Cambria"/>
                <a:cs typeface="Cambria"/>
              </a:rPr>
              <a:t>of</a:t>
            </a:r>
            <a:r>
              <a:rPr sz="2200" spc="100" dirty="0">
                <a:solidFill>
                  <a:srgbClr val="323232"/>
                </a:solidFill>
                <a:latin typeface="Times New Roman"/>
                <a:cs typeface="Times New Roman"/>
              </a:rPr>
              <a:t> </a:t>
            </a:r>
            <a:r>
              <a:rPr sz="2200" spc="75" dirty="0">
                <a:solidFill>
                  <a:srgbClr val="323232"/>
                </a:solidFill>
                <a:latin typeface="Cambria"/>
                <a:cs typeface="Cambria"/>
              </a:rPr>
              <a:t>data</a:t>
            </a:r>
            <a:r>
              <a:rPr sz="2200" spc="75" dirty="0">
                <a:solidFill>
                  <a:srgbClr val="323232"/>
                </a:solidFill>
                <a:latin typeface="Times New Roman"/>
                <a:cs typeface="Times New Roman"/>
              </a:rPr>
              <a:t> 	</a:t>
            </a:r>
            <a:r>
              <a:rPr sz="2200" spc="55" dirty="0">
                <a:solidFill>
                  <a:srgbClr val="323232"/>
                </a:solidFill>
                <a:latin typeface="Cambria"/>
                <a:cs typeface="Cambria"/>
              </a:rPr>
              <a:t>into</a:t>
            </a:r>
            <a:r>
              <a:rPr sz="2200" spc="55" dirty="0">
                <a:solidFill>
                  <a:srgbClr val="323232"/>
                </a:solidFill>
                <a:latin typeface="Times New Roman"/>
                <a:cs typeface="Times New Roman"/>
              </a:rPr>
              <a:t> </a:t>
            </a:r>
            <a:r>
              <a:rPr sz="2200" spc="70" dirty="0">
                <a:solidFill>
                  <a:srgbClr val="323232"/>
                </a:solidFill>
                <a:latin typeface="Cambria"/>
                <a:cs typeface="Cambria"/>
              </a:rPr>
              <a:t>another</a:t>
            </a:r>
            <a:r>
              <a:rPr sz="2200" spc="80" dirty="0">
                <a:solidFill>
                  <a:srgbClr val="323232"/>
                </a:solidFill>
                <a:latin typeface="Times New Roman"/>
                <a:cs typeface="Times New Roman"/>
              </a:rPr>
              <a:t> </a:t>
            </a:r>
            <a:r>
              <a:rPr sz="2200" spc="50" dirty="0">
                <a:solidFill>
                  <a:srgbClr val="323232"/>
                </a:solidFill>
                <a:latin typeface="Cambria"/>
                <a:cs typeface="Cambria"/>
              </a:rPr>
              <a:t>type</a:t>
            </a:r>
            <a:r>
              <a:rPr sz="2200" spc="75" dirty="0">
                <a:solidFill>
                  <a:srgbClr val="323232"/>
                </a:solidFill>
                <a:latin typeface="Times New Roman"/>
                <a:cs typeface="Times New Roman"/>
              </a:rPr>
              <a:t> </a:t>
            </a:r>
            <a:r>
              <a:rPr sz="2200" dirty="0">
                <a:solidFill>
                  <a:srgbClr val="323232"/>
                </a:solidFill>
                <a:latin typeface="Cambria"/>
                <a:cs typeface="Cambria"/>
              </a:rPr>
              <a:t>of</a:t>
            </a:r>
            <a:r>
              <a:rPr sz="2200" spc="65" dirty="0">
                <a:solidFill>
                  <a:srgbClr val="323232"/>
                </a:solidFill>
                <a:latin typeface="Times New Roman"/>
                <a:cs typeface="Times New Roman"/>
              </a:rPr>
              <a:t> </a:t>
            </a:r>
            <a:r>
              <a:rPr sz="2200" spc="85" dirty="0">
                <a:solidFill>
                  <a:srgbClr val="323232"/>
                </a:solidFill>
                <a:latin typeface="Cambria"/>
                <a:cs typeface="Cambria"/>
              </a:rPr>
              <a:t>data.</a:t>
            </a:r>
            <a:endParaRPr sz="2200">
              <a:latin typeface="Cambria"/>
              <a:cs typeface="Cambria"/>
            </a:endParaRPr>
          </a:p>
          <a:p>
            <a:pPr marL="286385" indent="-273685">
              <a:lnSpc>
                <a:spcPct val="100000"/>
              </a:lnSpc>
              <a:spcBef>
                <a:spcPts val="295"/>
              </a:spcBef>
              <a:buClr>
                <a:srgbClr val="FE8537"/>
              </a:buClr>
              <a:buSzPct val="68181"/>
              <a:buFont typeface="Wingdings"/>
              <a:buChar char=""/>
              <a:tabLst>
                <a:tab pos="286385" algn="l"/>
              </a:tabLst>
            </a:pPr>
            <a:r>
              <a:rPr sz="2200" b="1" spc="185" dirty="0">
                <a:solidFill>
                  <a:srgbClr val="600A38"/>
                </a:solidFill>
                <a:latin typeface="Cambria"/>
                <a:cs typeface="Cambria"/>
              </a:rPr>
              <a:t>In</a:t>
            </a:r>
            <a:r>
              <a:rPr sz="2200" spc="95" dirty="0">
                <a:solidFill>
                  <a:srgbClr val="600A38"/>
                </a:solidFill>
                <a:latin typeface="Times New Roman"/>
                <a:cs typeface="Times New Roman"/>
              </a:rPr>
              <a:t> </a:t>
            </a:r>
            <a:r>
              <a:rPr sz="2200" b="1" spc="165" dirty="0">
                <a:solidFill>
                  <a:srgbClr val="600A38"/>
                </a:solidFill>
                <a:latin typeface="Cambria"/>
                <a:cs typeface="Cambria"/>
              </a:rPr>
              <a:t>Python,</a:t>
            </a:r>
            <a:r>
              <a:rPr sz="2200" spc="135" dirty="0">
                <a:solidFill>
                  <a:srgbClr val="600A38"/>
                </a:solidFill>
                <a:latin typeface="Times New Roman"/>
                <a:cs typeface="Times New Roman"/>
              </a:rPr>
              <a:t> </a:t>
            </a:r>
            <a:r>
              <a:rPr sz="2200" b="1" spc="114" dirty="0">
                <a:solidFill>
                  <a:srgbClr val="600A38"/>
                </a:solidFill>
                <a:latin typeface="Cambria"/>
                <a:cs typeface="Cambria"/>
              </a:rPr>
              <a:t>there</a:t>
            </a:r>
            <a:r>
              <a:rPr sz="2200" spc="114" dirty="0">
                <a:solidFill>
                  <a:srgbClr val="600A38"/>
                </a:solidFill>
                <a:latin typeface="Times New Roman"/>
                <a:cs typeface="Times New Roman"/>
              </a:rPr>
              <a:t> </a:t>
            </a:r>
            <a:r>
              <a:rPr sz="2200" b="1" spc="114" dirty="0">
                <a:solidFill>
                  <a:srgbClr val="600A38"/>
                </a:solidFill>
                <a:latin typeface="Cambria"/>
                <a:cs typeface="Cambria"/>
              </a:rPr>
              <a:t>are</a:t>
            </a:r>
            <a:r>
              <a:rPr sz="2200" spc="100" dirty="0">
                <a:solidFill>
                  <a:srgbClr val="600A38"/>
                </a:solidFill>
                <a:latin typeface="Times New Roman"/>
                <a:cs typeface="Times New Roman"/>
              </a:rPr>
              <a:t> </a:t>
            </a:r>
            <a:r>
              <a:rPr sz="2200" b="1" spc="125" dirty="0">
                <a:solidFill>
                  <a:srgbClr val="600A38"/>
                </a:solidFill>
                <a:latin typeface="Cambria"/>
                <a:cs typeface="Cambria"/>
              </a:rPr>
              <a:t>two</a:t>
            </a:r>
            <a:r>
              <a:rPr sz="2200" spc="95" dirty="0">
                <a:solidFill>
                  <a:srgbClr val="600A38"/>
                </a:solidFill>
                <a:latin typeface="Times New Roman"/>
                <a:cs typeface="Times New Roman"/>
              </a:rPr>
              <a:t> </a:t>
            </a:r>
            <a:r>
              <a:rPr sz="2200" b="1" spc="135" dirty="0">
                <a:solidFill>
                  <a:srgbClr val="600A38"/>
                </a:solidFill>
                <a:latin typeface="Cambria"/>
                <a:cs typeface="Cambria"/>
              </a:rPr>
              <a:t>kinds</a:t>
            </a:r>
            <a:r>
              <a:rPr sz="2200" spc="100" dirty="0">
                <a:solidFill>
                  <a:srgbClr val="600A38"/>
                </a:solidFill>
                <a:latin typeface="Times New Roman"/>
                <a:cs typeface="Times New Roman"/>
              </a:rPr>
              <a:t> </a:t>
            </a:r>
            <a:r>
              <a:rPr sz="2200" b="1" spc="105" dirty="0">
                <a:solidFill>
                  <a:srgbClr val="600A38"/>
                </a:solidFill>
                <a:latin typeface="Cambria"/>
                <a:cs typeface="Cambria"/>
              </a:rPr>
              <a:t>of</a:t>
            </a:r>
            <a:r>
              <a:rPr sz="2200" spc="100" dirty="0">
                <a:solidFill>
                  <a:srgbClr val="600A38"/>
                </a:solidFill>
                <a:latin typeface="Times New Roman"/>
                <a:cs typeface="Times New Roman"/>
              </a:rPr>
              <a:t> </a:t>
            </a:r>
            <a:r>
              <a:rPr sz="2200" b="1" spc="125" dirty="0">
                <a:solidFill>
                  <a:srgbClr val="600A38"/>
                </a:solidFill>
                <a:latin typeface="Cambria"/>
                <a:cs typeface="Cambria"/>
              </a:rPr>
              <a:t>type</a:t>
            </a:r>
            <a:r>
              <a:rPr sz="2200" spc="95" dirty="0">
                <a:solidFill>
                  <a:srgbClr val="600A38"/>
                </a:solidFill>
                <a:latin typeface="Times New Roman"/>
                <a:cs typeface="Times New Roman"/>
              </a:rPr>
              <a:t> </a:t>
            </a:r>
            <a:r>
              <a:rPr sz="2200" b="1" spc="100" dirty="0">
                <a:solidFill>
                  <a:srgbClr val="600A38"/>
                </a:solidFill>
                <a:latin typeface="Cambria"/>
                <a:cs typeface="Cambria"/>
              </a:rPr>
              <a:t>conversion:</a:t>
            </a:r>
            <a:endParaRPr sz="2200">
              <a:latin typeface="Cambria"/>
              <a:cs typeface="Cambria"/>
            </a:endParaRPr>
          </a:p>
          <a:p>
            <a:pPr marL="287020" indent="-274320">
              <a:lnSpc>
                <a:spcPts val="2510"/>
              </a:lnSpc>
              <a:spcBef>
                <a:spcPts val="340"/>
              </a:spcBef>
              <a:buClr>
                <a:srgbClr val="FE8537"/>
              </a:buClr>
              <a:buSzPct val="68181"/>
              <a:buFont typeface="Wingdings"/>
              <a:buChar char=""/>
              <a:tabLst>
                <a:tab pos="287020" algn="l"/>
                <a:tab pos="1450975" algn="l"/>
                <a:tab pos="2244090" algn="l"/>
                <a:tab pos="4446270" algn="l"/>
                <a:tab pos="6217920" algn="l"/>
                <a:tab pos="7031355" algn="l"/>
              </a:tabLst>
            </a:pPr>
            <a:r>
              <a:rPr sz="2200" spc="85" dirty="0">
                <a:latin typeface="Cambria"/>
                <a:cs typeface="Cambria"/>
              </a:rPr>
              <a:t>Explicit</a:t>
            </a:r>
            <a:r>
              <a:rPr sz="2200" dirty="0">
                <a:latin typeface="Times New Roman"/>
                <a:cs typeface="Times New Roman"/>
              </a:rPr>
              <a:t>	</a:t>
            </a:r>
            <a:r>
              <a:rPr sz="2200" spc="40" dirty="0">
                <a:latin typeface="Cambria"/>
                <a:cs typeface="Cambria"/>
              </a:rPr>
              <a:t>Type</a:t>
            </a:r>
            <a:r>
              <a:rPr sz="2200" dirty="0">
                <a:latin typeface="Times New Roman"/>
                <a:cs typeface="Times New Roman"/>
              </a:rPr>
              <a:t>	</a:t>
            </a:r>
            <a:r>
              <a:rPr sz="2200" spc="65" dirty="0">
                <a:latin typeface="Cambria"/>
                <a:cs typeface="Cambria"/>
              </a:rPr>
              <a:t>Conversion-</a:t>
            </a:r>
            <a:r>
              <a:rPr sz="2200" spc="70" dirty="0">
                <a:latin typeface="Cambria"/>
                <a:cs typeface="Cambria"/>
              </a:rPr>
              <a:t>The</a:t>
            </a:r>
            <a:r>
              <a:rPr sz="2200" dirty="0">
                <a:latin typeface="Times New Roman"/>
                <a:cs typeface="Times New Roman"/>
              </a:rPr>
              <a:t>	</a:t>
            </a:r>
            <a:r>
              <a:rPr sz="2200" spc="50" dirty="0">
                <a:latin typeface="Cambria"/>
                <a:cs typeface="Cambria"/>
              </a:rPr>
              <a:t>programmer</a:t>
            </a:r>
            <a:r>
              <a:rPr sz="2200" dirty="0">
                <a:latin typeface="Times New Roman"/>
                <a:cs typeface="Times New Roman"/>
              </a:rPr>
              <a:t>	</a:t>
            </a:r>
            <a:r>
              <a:rPr sz="2200" spc="85" dirty="0">
                <a:latin typeface="Cambria"/>
                <a:cs typeface="Cambria"/>
              </a:rPr>
              <a:t>must</a:t>
            </a:r>
            <a:r>
              <a:rPr sz="2200" dirty="0">
                <a:latin typeface="Times New Roman"/>
                <a:cs typeface="Times New Roman"/>
              </a:rPr>
              <a:t>	</a:t>
            </a:r>
            <a:r>
              <a:rPr sz="2200" spc="-10" dirty="0">
                <a:latin typeface="Cambria"/>
                <a:cs typeface="Cambria"/>
              </a:rPr>
              <a:t>perform</a:t>
            </a:r>
            <a:endParaRPr sz="2200">
              <a:latin typeface="Cambria"/>
              <a:cs typeface="Cambria"/>
            </a:endParaRPr>
          </a:p>
          <a:p>
            <a:pPr marL="287020">
              <a:lnSpc>
                <a:spcPts val="2510"/>
              </a:lnSpc>
            </a:pPr>
            <a:r>
              <a:rPr sz="2200" spc="85" dirty="0">
                <a:latin typeface="Cambria"/>
                <a:cs typeface="Cambria"/>
              </a:rPr>
              <a:t>this</a:t>
            </a:r>
            <a:r>
              <a:rPr sz="2200" spc="65" dirty="0">
                <a:latin typeface="Times New Roman"/>
                <a:cs typeface="Times New Roman"/>
              </a:rPr>
              <a:t> </a:t>
            </a:r>
            <a:r>
              <a:rPr sz="2200" spc="105" dirty="0">
                <a:latin typeface="Cambria"/>
                <a:cs typeface="Cambria"/>
              </a:rPr>
              <a:t>task</a:t>
            </a:r>
            <a:r>
              <a:rPr sz="2200" spc="70" dirty="0">
                <a:latin typeface="Times New Roman"/>
                <a:cs typeface="Times New Roman"/>
              </a:rPr>
              <a:t> </a:t>
            </a:r>
            <a:r>
              <a:rPr sz="2200" spc="105" dirty="0">
                <a:latin typeface="Cambria"/>
                <a:cs typeface="Cambria"/>
              </a:rPr>
              <a:t>manually.</a:t>
            </a:r>
            <a:endParaRPr sz="2200">
              <a:latin typeface="Cambria"/>
              <a:cs typeface="Cambria"/>
            </a:endParaRPr>
          </a:p>
          <a:p>
            <a:pPr marL="285750" marR="6985" indent="-273685">
              <a:lnSpc>
                <a:spcPts val="2380"/>
              </a:lnSpc>
              <a:spcBef>
                <a:spcPts val="635"/>
              </a:spcBef>
              <a:buClr>
                <a:srgbClr val="FE8537"/>
              </a:buClr>
              <a:buSzPct val="68181"/>
              <a:buFont typeface="Wingdings"/>
              <a:buChar char=""/>
              <a:tabLst>
                <a:tab pos="287020" algn="l"/>
                <a:tab pos="1658620" algn="l"/>
                <a:tab pos="2646680" algn="l"/>
                <a:tab pos="4902200" algn="l"/>
                <a:tab pos="5674995" algn="l"/>
                <a:tab pos="6955790" algn="l"/>
              </a:tabLst>
            </a:pPr>
            <a:r>
              <a:rPr sz="2200" spc="65" dirty="0">
                <a:latin typeface="Cambria"/>
                <a:cs typeface="Cambria"/>
              </a:rPr>
              <a:t>Implicit</a:t>
            </a:r>
            <a:r>
              <a:rPr sz="2200" dirty="0">
                <a:latin typeface="Times New Roman"/>
                <a:cs typeface="Times New Roman"/>
              </a:rPr>
              <a:t>	</a:t>
            </a:r>
            <a:r>
              <a:rPr sz="2200" spc="40" dirty="0">
                <a:latin typeface="Cambria"/>
                <a:cs typeface="Cambria"/>
              </a:rPr>
              <a:t>Type</a:t>
            </a:r>
            <a:r>
              <a:rPr sz="2200" dirty="0">
                <a:latin typeface="Times New Roman"/>
                <a:cs typeface="Times New Roman"/>
              </a:rPr>
              <a:t>	</a:t>
            </a:r>
            <a:r>
              <a:rPr sz="2200" spc="65" dirty="0">
                <a:latin typeface="Cambria"/>
                <a:cs typeface="Cambria"/>
              </a:rPr>
              <a:t>Conversion-</a:t>
            </a:r>
            <a:r>
              <a:rPr sz="2200" spc="120" dirty="0">
                <a:latin typeface="Cambria"/>
                <a:cs typeface="Cambria"/>
              </a:rPr>
              <a:t>By</a:t>
            </a:r>
            <a:r>
              <a:rPr sz="2200" dirty="0">
                <a:latin typeface="Times New Roman"/>
                <a:cs typeface="Times New Roman"/>
              </a:rPr>
              <a:t>	</a:t>
            </a:r>
            <a:r>
              <a:rPr sz="2200" spc="55" dirty="0">
                <a:latin typeface="Cambria"/>
                <a:cs typeface="Cambria"/>
              </a:rPr>
              <a:t>the</a:t>
            </a:r>
            <a:r>
              <a:rPr sz="2200" dirty="0">
                <a:latin typeface="Times New Roman"/>
                <a:cs typeface="Times New Roman"/>
              </a:rPr>
              <a:t>	</a:t>
            </a:r>
            <a:r>
              <a:rPr sz="2200" spc="75" dirty="0">
                <a:latin typeface="Cambria"/>
                <a:cs typeface="Cambria"/>
              </a:rPr>
              <a:t>Python</a:t>
            </a:r>
            <a:r>
              <a:rPr sz="2200" dirty="0">
                <a:latin typeface="Times New Roman"/>
                <a:cs typeface="Times New Roman"/>
              </a:rPr>
              <a:t>	</a:t>
            </a:r>
            <a:r>
              <a:rPr sz="2200" spc="50" dirty="0">
                <a:latin typeface="Cambria"/>
                <a:cs typeface="Cambria"/>
              </a:rPr>
              <a:t>program</a:t>
            </a:r>
            <a:r>
              <a:rPr sz="2200" spc="50" dirty="0">
                <a:latin typeface="Times New Roman"/>
                <a:cs typeface="Times New Roman"/>
              </a:rPr>
              <a:t> 	</a:t>
            </a:r>
            <a:r>
              <a:rPr sz="2200" spc="80" dirty="0">
                <a:latin typeface="Cambria"/>
                <a:cs typeface="Cambria"/>
              </a:rPr>
              <a:t>automatically.</a:t>
            </a:r>
            <a:endParaRPr sz="2200">
              <a:latin typeface="Cambria"/>
              <a:cs typeface="Cambria"/>
            </a:endParaRPr>
          </a:p>
          <a:p>
            <a:pPr>
              <a:lnSpc>
                <a:spcPct val="100000"/>
              </a:lnSpc>
              <a:spcBef>
                <a:spcPts val="690"/>
              </a:spcBef>
              <a:buClr>
                <a:srgbClr val="FE8537"/>
              </a:buClr>
              <a:buFont typeface="Wingdings"/>
              <a:buChar char=""/>
            </a:pPr>
            <a:endParaRPr sz="2200">
              <a:latin typeface="Cambria"/>
              <a:cs typeface="Cambria"/>
            </a:endParaRPr>
          </a:p>
          <a:p>
            <a:pPr marL="286385" indent="-273685">
              <a:lnSpc>
                <a:spcPct val="100000"/>
              </a:lnSpc>
              <a:buClr>
                <a:srgbClr val="FE8537"/>
              </a:buClr>
              <a:buSzPct val="68181"/>
              <a:buFont typeface="Wingdings"/>
              <a:buChar char=""/>
              <a:tabLst>
                <a:tab pos="286385" algn="l"/>
              </a:tabLst>
            </a:pPr>
            <a:r>
              <a:rPr sz="2200" b="1" spc="175" dirty="0">
                <a:solidFill>
                  <a:srgbClr val="006FC0"/>
                </a:solidFill>
                <a:latin typeface="Cambria"/>
                <a:cs typeface="Cambria"/>
              </a:rPr>
              <a:t>Python</a:t>
            </a:r>
            <a:r>
              <a:rPr sz="2200" spc="130" dirty="0">
                <a:solidFill>
                  <a:srgbClr val="006FC0"/>
                </a:solidFill>
                <a:latin typeface="Times New Roman"/>
                <a:cs typeface="Times New Roman"/>
              </a:rPr>
              <a:t> </a:t>
            </a:r>
            <a:r>
              <a:rPr sz="2200" b="1" spc="165" dirty="0">
                <a:solidFill>
                  <a:srgbClr val="006FC0"/>
                </a:solidFill>
                <a:latin typeface="Cambria"/>
                <a:cs typeface="Cambria"/>
              </a:rPr>
              <a:t>Explicit</a:t>
            </a:r>
            <a:r>
              <a:rPr sz="2200" spc="105" dirty="0">
                <a:solidFill>
                  <a:srgbClr val="006FC0"/>
                </a:solidFill>
                <a:latin typeface="Times New Roman"/>
                <a:cs typeface="Times New Roman"/>
              </a:rPr>
              <a:t> </a:t>
            </a:r>
            <a:r>
              <a:rPr sz="2200" b="1" spc="145" dirty="0">
                <a:solidFill>
                  <a:srgbClr val="006FC0"/>
                </a:solidFill>
                <a:latin typeface="Cambria"/>
                <a:cs typeface="Cambria"/>
              </a:rPr>
              <a:t>Type</a:t>
            </a:r>
            <a:r>
              <a:rPr sz="2200" spc="105" dirty="0">
                <a:solidFill>
                  <a:srgbClr val="006FC0"/>
                </a:solidFill>
                <a:latin typeface="Times New Roman"/>
                <a:cs typeface="Times New Roman"/>
              </a:rPr>
              <a:t> </a:t>
            </a:r>
            <a:r>
              <a:rPr sz="2200" b="1" spc="145" dirty="0">
                <a:solidFill>
                  <a:srgbClr val="006FC0"/>
                </a:solidFill>
                <a:latin typeface="Cambria"/>
                <a:cs typeface="Cambria"/>
              </a:rPr>
              <a:t>Conversion</a:t>
            </a:r>
            <a:endParaRPr sz="2200">
              <a:latin typeface="Cambria"/>
              <a:cs typeface="Cambria"/>
            </a:endParaRPr>
          </a:p>
          <a:p>
            <a:pPr marL="287020" marR="180975" indent="-274955">
              <a:lnSpc>
                <a:spcPts val="2380"/>
              </a:lnSpc>
              <a:spcBef>
                <a:spcPts val="635"/>
              </a:spcBef>
              <a:buClr>
                <a:srgbClr val="FE8537"/>
              </a:buClr>
              <a:buSzPct val="68181"/>
              <a:buFont typeface="Wingdings"/>
              <a:buChar char=""/>
              <a:tabLst>
                <a:tab pos="287020" algn="l"/>
              </a:tabLst>
            </a:pPr>
            <a:r>
              <a:rPr sz="2200" spc="145" dirty="0">
                <a:latin typeface="Cambria"/>
                <a:cs typeface="Cambria"/>
              </a:rPr>
              <a:t>In</a:t>
            </a:r>
            <a:r>
              <a:rPr sz="2200" spc="110" dirty="0">
                <a:latin typeface="Times New Roman"/>
                <a:cs typeface="Times New Roman"/>
              </a:rPr>
              <a:t> </a:t>
            </a:r>
            <a:r>
              <a:rPr sz="2200" spc="90" dirty="0">
                <a:latin typeface="Cambria"/>
                <a:cs typeface="Cambria"/>
              </a:rPr>
              <a:t>Explicit</a:t>
            </a:r>
            <a:r>
              <a:rPr sz="2200" spc="85" dirty="0">
                <a:latin typeface="Times New Roman"/>
                <a:cs typeface="Times New Roman"/>
              </a:rPr>
              <a:t> </a:t>
            </a:r>
            <a:r>
              <a:rPr sz="2200" spc="70" dirty="0">
                <a:latin typeface="Cambria"/>
                <a:cs typeface="Cambria"/>
              </a:rPr>
              <a:t>Type</a:t>
            </a:r>
            <a:r>
              <a:rPr sz="2200" spc="110" dirty="0">
                <a:latin typeface="Times New Roman"/>
                <a:cs typeface="Times New Roman"/>
              </a:rPr>
              <a:t> </a:t>
            </a:r>
            <a:r>
              <a:rPr sz="2200" spc="80" dirty="0">
                <a:latin typeface="Cambria"/>
                <a:cs typeface="Cambria"/>
              </a:rPr>
              <a:t>Conversion,</a:t>
            </a:r>
            <a:r>
              <a:rPr sz="2200" spc="95" dirty="0">
                <a:latin typeface="Times New Roman"/>
                <a:cs typeface="Times New Roman"/>
              </a:rPr>
              <a:t> </a:t>
            </a:r>
            <a:r>
              <a:rPr sz="2200" spc="65" dirty="0">
                <a:latin typeface="Cambria"/>
                <a:cs typeface="Cambria"/>
              </a:rPr>
              <a:t>users</a:t>
            </a:r>
            <a:r>
              <a:rPr sz="2200" spc="100" dirty="0">
                <a:latin typeface="Times New Roman"/>
                <a:cs typeface="Times New Roman"/>
              </a:rPr>
              <a:t> </a:t>
            </a:r>
            <a:r>
              <a:rPr sz="2200" dirty="0">
                <a:latin typeface="Cambria"/>
                <a:cs typeface="Cambria"/>
              </a:rPr>
              <a:t>convert</a:t>
            </a:r>
            <a:r>
              <a:rPr sz="2200" spc="100" dirty="0">
                <a:latin typeface="Times New Roman"/>
                <a:cs typeface="Times New Roman"/>
              </a:rPr>
              <a:t> </a:t>
            </a:r>
            <a:r>
              <a:rPr sz="2200" spc="80" dirty="0">
                <a:latin typeface="Cambria"/>
                <a:cs typeface="Cambria"/>
              </a:rPr>
              <a:t>the</a:t>
            </a:r>
            <a:r>
              <a:rPr sz="2200" spc="100" dirty="0">
                <a:latin typeface="Times New Roman"/>
                <a:cs typeface="Times New Roman"/>
              </a:rPr>
              <a:t> </a:t>
            </a:r>
            <a:r>
              <a:rPr sz="2200" spc="95" dirty="0">
                <a:latin typeface="Cambria"/>
                <a:cs typeface="Cambria"/>
              </a:rPr>
              <a:t>data</a:t>
            </a:r>
            <a:r>
              <a:rPr sz="2200" spc="114" dirty="0">
                <a:latin typeface="Times New Roman"/>
                <a:cs typeface="Times New Roman"/>
              </a:rPr>
              <a:t> </a:t>
            </a:r>
            <a:r>
              <a:rPr sz="2200" spc="50" dirty="0">
                <a:latin typeface="Cambria"/>
                <a:cs typeface="Cambria"/>
              </a:rPr>
              <a:t>type</a:t>
            </a:r>
            <a:r>
              <a:rPr sz="2200" spc="95" dirty="0">
                <a:latin typeface="Times New Roman"/>
                <a:cs typeface="Times New Roman"/>
              </a:rPr>
              <a:t> </a:t>
            </a:r>
            <a:r>
              <a:rPr sz="2200" spc="-25" dirty="0">
                <a:latin typeface="Cambria"/>
                <a:cs typeface="Cambria"/>
              </a:rPr>
              <a:t>of</a:t>
            </a:r>
            <a:r>
              <a:rPr sz="2200" spc="-25" dirty="0">
                <a:latin typeface="Times New Roman"/>
                <a:cs typeface="Times New Roman"/>
              </a:rPr>
              <a:t> </a:t>
            </a:r>
            <a:r>
              <a:rPr sz="2200" spc="125" dirty="0">
                <a:latin typeface="Cambria"/>
                <a:cs typeface="Cambria"/>
              </a:rPr>
              <a:t>an</a:t>
            </a:r>
            <a:r>
              <a:rPr sz="2200" spc="185" dirty="0">
                <a:latin typeface="Times New Roman"/>
                <a:cs typeface="Times New Roman"/>
              </a:rPr>
              <a:t> </a:t>
            </a:r>
            <a:r>
              <a:rPr sz="2200" dirty="0">
                <a:latin typeface="Cambria"/>
                <a:cs typeface="Cambria"/>
              </a:rPr>
              <a:t>object</a:t>
            </a:r>
            <a:r>
              <a:rPr sz="2200" spc="155" dirty="0">
                <a:latin typeface="Times New Roman"/>
                <a:cs typeface="Times New Roman"/>
              </a:rPr>
              <a:t> </a:t>
            </a:r>
            <a:r>
              <a:rPr sz="2200" dirty="0">
                <a:latin typeface="Cambria"/>
                <a:cs typeface="Cambria"/>
              </a:rPr>
              <a:t>to</a:t>
            </a:r>
            <a:r>
              <a:rPr sz="2200" spc="170" dirty="0">
                <a:latin typeface="Times New Roman"/>
                <a:cs typeface="Times New Roman"/>
              </a:rPr>
              <a:t> </a:t>
            </a:r>
            <a:r>
              <a:rPr sz="2200" dirty="0">
                <a:latin typeface="Cambria"/>
                <a:cs typeface="Cambria"/>
              </a:rPr>
              <a:t>required</a:t>
            </a:r>
            <a:r>
              <a:rPr sz="2200" spc="170" dirty="0">
                <a:latin typeface="Times New Roman"/>
                <a:cs typeface="Times New Roman"/>
              </a:rPr>
              <a:t> </a:t>
            </a:r>
            <a:r>
              <a:rPr sz="2200" spc="95" dirty="0">
                <a:latin typeface="Cambria"/>
                <a:cs typeface="Cambria"/>
              </a:rPr>
              <a:t>data</a:t>
            </a:r>
            <a:r>
              <a:rPr sz="2200" spc="170" dirty="0">
                <a:latin typeface="Times New Roman"/>
                <a:cs typeface="Times New Roman"/>
              </a:rPr>
              <a:t> </a:t>
            </a:r>
            <a:r>
              <a:rPr sz="2200" spc="60" dirty="0">
                <a:latin typeface="Cambria"/>
                <a:cs typeface="Cambria"/>
              </a:rPr>
              <a:t>type.</a:t>
            </a:r>
            <a:endParaRPr sz="2200">
              <a:latin typeface="Cambria"/>
              <a:cs typeface="Cambria"/>
            </a:endParaRPr>
          </a:p>
          <a:p>
            <a:pPr marL="287020" indent="-274320">
              <a:lnSpc>
                <a:spcPts val="2510"/>
              </a:lnSpc>
              <a:spcBef>
                <a:spcPts val="300"/>
              </a:spcBef>
              <a:buClr>
                <a:srgbClr val="FE8537"/>
              </a:buClr>
              <a:buSzPct val="68181"/>
              <a:buFont typeface="Wingdings"/>
              <a:buChar char=""/>
              <a:tabLst>
                <a:tab pos="287020" algn="l"/>
              </a:tabLst>
            </a:pPr>
            <a:r>
              <a:rPr sz="2200" spc="75" dirty="0">
                <a:latin typeface="Cambria"/>
                <a:cs typeface="Cambria"/>
              </a:rPr>
              <a:t>We</a:t>
            </a:r>
            <a:r>
              <a:rPr sz="2200" spc="155" dirty="0">
                <a:latin typeface="Times New Roman"/>
                <a:cs typeface="Times New Roman"/>
              </a:rPr>
              <a:t> </a:t>
            </a:r>
            <a:r>
              <a:rPr sz="2200" spc="60" dirty="0">
                <a:latin typeface="Cambria"/>
                <a:cs typeface="Cambria"/>
              </a:rPr>
              <a:t>use</a:t>
            </a:r>
            <a:r>
              <a:rPr sz="2200" spc="140" dirty="0">
                <a:latin typeface="Times New Roman"/>
                <a:cs typeface="Times New Roman"/>
              </a:rPr>
              <a:t> </a:t>
            </a:r>
            <a:r>
              <a:rPr sz="2200" spc="80" dirty="0">
                <a:latin typeface="Cambria"/>
                <a:cs typeface="Cambria"/>
              </a:rPr>
              <a:t>the</a:t>
            </a:r>
            <a:r>
              <a:rPr sz="2200" spc="160" dirty="0">
                <a:latin typeface="Times New Roman"/>
                <a:cs typeface="Times New Roman"/>
              </a:rPr>
              <a:t> </a:t>
            </a:r>
            <a:r>
              <a:rPr sz="2200" spc="65" dirty="0">
                <a:latin typeface="Cambria"/>
                <a:cs typeface="Cambria"/>
              </a:rPr>
              <a:t>built-</a:t>
            </a:r>
            <a:r>
              <a:rPr sz="2200" spc="90" dirty="0">
                <a:latin typeface="Cambria"/>
                <a:cs typeface="Cambria"/>
              </a:rPr>
              <a:t>in</a:t>
            </a:r>
            <a:r>
              <a:rPr sz="2200" spc="135" dirty="0">
                <a:latin typeface="Times New Roman"/>
                <a:cs typeface="Times New Roman"/>
              </a:rPr>
              <a:t> </a:t>
            </a:r>
            <a:r>
              <a:rPr sz="2200" spc="65" dirty="0">
                <a:latin typeface="Cambria"/>
                <a:cs typeface="Cambria"/>
              </a:rPr>
              <a:t>functions</a:t>
            </a:r>
            <a:r>
              <a:rPr sz="2200" spc="145" dirty="0">
                <a:latin typeface="Times New Roman"/>
                <a:cs typeface="Times New Roman"/>
              </a:rPr>
              <a:t> </a:t>
            </a:r>
            <a:r>
              <a:rPr sz="2200" spc="85" dirty="0">
                <a:latin typeface="Cambria"/>
                <a:cs typeface="Cambria"/>
              </a:rPr>
              <a:t>like</a:t>
            </a:r>
            <a:r>
              <a:rPr sz="2200" spc="140" dirty="0">
                <a:latin typeface="Times New Roman"/>
                <a:cs typeface="Times New Roman"/>
              </a:rPr>
              <a:t> </a:t>
            </a:r>
            <a:r>
              <a:rPr sz="2200" dirty="0">
                <a:latin typeface="Cambria"/>
                <a:cs typeface="Cambria"/>
              </a:rPr>
              <a:t>int(),</a:t>
            </a:r>
            <a:r>
              <a:rPr sz="2200" spc="160" dirty="0">
                <a:latin typeface="Times New Roman"/>
                <a:cs typeface="Times New Roman"/>
              </a:rPr>
              <a:t> </a:t>
            </a:r>
            <a:r>
              <a:rPr sz="2200" dirty="0">
                <a:latin typeface="Cambria"/>
                <a:cs typeface="Cambria"/>
              </a:rPr>
              <a:t>float(),</a:t>
            </a:r>
            <a:r>
              <a:rPr sz="2200" spc="150" dirty="0">
                <a:latin typeface="Times New Roman"/>
                <a:cs typeface="Times New Roman"/>
              </a:rPr>
              <a:t> </a:t>
            </a:r>
            <a:r>
              <a:rPr sz="2200" dirty="0">
                <a:latin typeface="Cambria"/>
                <a:cs typeface="Cambria"/>
              </a:rPr>
              <a:t>str(),</a:t>
            </a:r>
            <a:r>
              <a:rPr sz="2200" spc="145" dirty="0">
                <a:latin typeface="Times New Roman"/>
                <a:cs typeface="Times New Roman"/>
              </a:rPr>
              <a:t> </a:t>
            </a:r>
            <a:r>
              <a:rPr sz="2200" dirty="0">
                <a:latin typeface="Cambria"/>
                <a:cs typeface="Cambria"/>
              </a:rPr>
              <a:t>etc</a:t>
            </a:r>
            <a:r>
              <a:rPr sz="2200" spc="145" dirty="0">
                <a:latin typeface="Times New Roman"/>
                <a:cs typeface="Times New Roman"/>
              </a:rPr>
              <a:t> </a:t>
            </a:r>
            <a:r>
              <a:rPr sz="2200" spc="-25" dirty="0">
                <a:latin typeface="Cambria"/>
                <a:cs typeface="Cambria"/>
              </a:rPr>
              <a:t>to</a:t>
            </a:r>
            <a:endParaRPr sz="2200">
              <a:latin typeface="Cambria"/>
              <a:cs typeface="Cambria"/>
            </a:endParaRPr>
          </a:p>
          <a:p>
            <a:pPr marL="287020">
              <a:lnSpc>
                <a:spcPts val="2510"/>
              </a:lnSpc>
            </a:pPr>
            <a:r>
              <a:rPr sz="2200" dirty="0">
                <a:latin typeface="Cambria"/>
                <a:cs typeface="Cambria"/>
              </a:rPr>
              <a:t>perform</a:t>
            </a:r>
            <a:r>
              <a:rPr sz="2200" spc="155" dirty="0">
                <a:latin typeface="Times New Roman"/>
                <a:cs typeface="Times New Roman"/>
              </a:rPr>
              <a:t> </a:t>
            </a:r>
            <a:r>
              <a:rPr sz="2200" spc="55" dirty="0">
                <a:latin typeface="Cambria"/>
                <a:cs typeface="Cambria"/>
              </a:rPr>
              <a:t>explicit</a:t>
            </a:r>
            <a:r>
              <a:rPr sz="2200" spc="150" dirty="0">
                <a:latin typeface="Times New Roman"/>
                <a:cs typeface="Times New Roman"/>
              </a:rPr>
              <a:t> </a:t>
            </a:r>
            <a:r>
              <a:rPr sz="2200" spc="50" dirty="0">
                <a:latin typeface="Cambria"/>
                <a:cs typeface="Cambria"/>
              </a:rPr>
              <a:t>type</a:t>
            </a:r>
            <a:r>
              <a:rPr sz="2200" spc="170" dirty="0">
                <a:latin typeface="Times New Roman"/>
                <a:cs typeface="Times New Roman"/>
              </a:rPr>
              <a:t> </a:t>
            </a:r>
            <a:r>
              <a:rPr sz="2200" spc="-10" dirty="0">
                <a:latin typeface="Cambria"/>
                <a:cs typeface="Cambria"/>
              </a:rPr>
              <a:t>conversion.</a:t>
            </a:r>
            <a:endParaRPr sz="2200">
              <a:latin typeface="Cambria"/>
              <a:cs typeface="Cambria"/>
            </a:endParaRPr>
          </a:p>
          <a:p>
            <a:pPr marL="287020" marR="438784" indent="-274955">
              <a:lnSpc>
                <a:spcPts val="2380"/>
              </a:lnSpc>
              <a:spcBef>
                <a:spcPts val="630"/>
              </a:spcBef>
              <a:buClr>
                <a:srgbClr val="FE8537"/>
              </a:buClr>
              <a:buSzPct val="68181"/>
              <a:buFont typeface="Wingdings"/>
              <a:buChar char=""/>
              <a:tabLst>
                <a:tab pos="287020" algn="l"/>
              </a:tabLst>
            </a:pPr>
            <a:r>
              <a:rPr sz="2200" spc="100" dirty="0">
                <a:latin typeface="Cambria"/>
                <a:cs typeface="Cambria"/>
              </a:rPr>
              <a:t>This</a:t>
            </a:r>
            <a:r>
              <a:rPr sz="2200" spc="100" dirty="0">
                <a:latin typeface="Times New Roman"/>
                <a:cs typeface="Times New Roman"/>
              </a:rPr>
              <a:t> </a:t>
            </a:r>
            <a:r>
              <a:rPr sz="2200" spc="50" dirty="0">
                <a:latin typeface="Cambria"/>
                <a:cs typeface="Cambria"/>
              </a:rPr>
              <a:t>type</a:t>
            </a:r>
            <a:r>
              <a:rPr sz="2200" spc="125" dirty="0">
                <a:latin typeface="Times New Roman"/>
                <a:cs typeface="Times New Roman"/>
              </a:rPr>
              <a:t> </a:t>
            </a:r>
            <a:r>
              <a:rPr sz="2200" dirty="0">
                <a:latin typeface="Cambria"/>
                <a:cs typeface="Cambria"/>
              </a:rPr>
              <a:t>of</a:t>
            </a:r>
            <a:r>
              <a:rPr sz="2200" spc="114" dirty="0">
                <a:latin typeface="Times New Roman"/>
                <a:cs typeface="Times New Roman"/>
              </a:rPr>
              <a:t> </a:t>
            </a:r>
            <a:r>
              <a:rPr sz="2200" dirty="0">
                <a:latin typeface="Cambria"/>
                <a:cs typeface="Cambria"/>
              </a:rPr>
              <a:t>conversion</a:t>
            </a:r>
            <a:r>
              <a:rPr sz="2200" spc="120" dirty="0">
                <a:latin typeface="Times New Roman"/>
                <a:cs typeface="Times New Roman"/>
              </a:rPr>
              <a:t> </a:t>
            </a:r>
            <a:r>
              <a:rPr sz="2200" spc="70" dirty="0">
                <a:latin typeface="Cambria"/>
                <a:cs typeface="Cambria"/>
              </a:rPr>
              <a:t>is</a:t>
            </a:r>
            <a:r>
              <a:rPr sz="2200" spc="110" dirty="0">
                <a:latin typeface="Times New Roman"/>
                <a:cs typeface="Times New Roman"/>
              </a:rPr>
              <a:t> </a:t>
            </a:r>
            <a:r>
              <a:rPr sz="2200" spc="55" dirty="0">
                <a:latin typeface="Cambria"/>
                <a:cs typeface="Cambria"/>
              </a:rPr>
              <a:t>also</a:t>
            </a:r>
            <a:r>
              <a:rPr sz="2200" spc="100" dirty="0">
                <a:latin typeface="Times New Roman"/>
                <a:cs typeface="Times New Roman"/>
              </a:rPr>
              <a:t> </a:t>
            </a:r>
            <a:r>
              <a:rPr sz="2200" spc="60" dirty="0">
                <a:latin typeface="Cambria"/>
                <a:cs typeface="Cambria"/>
              </a:rPr>
              <a:t>called</a:t>
            </a:r>
            <a:r>
              <a:rPr sz="2200" spc="114" dirty="0">
                <a:latin typeface="Times New Roman"/>
                <a:cs typeface="Times New Roman"/>
              </a:rPr>
              <a:t> </a:t>
            </a:r>
            <a:r>
              <a:rPr sz="2200" spc="65" dirty="0">
                <a:latin typeface="Cambria"/>
                <a:cs typeface="Cambria"/>
              </a:rPr>
              <a:t>typecasting</a:t>
            </a:r>
            <a:r>
              <a:rPr sz="2200" spc="130" dirty="0">
                <a:latin typeface="Times New Roman"/>
                <a:cs typeface="Times New Roman"/>
              </a:rPr>
              <a:t> </a:t>
            </a:r>
            <a:r>
              <a:rPr sz="2200" spc="-10" dirty="0">
                <a:latin typeface="Cambria"/>
                <a:cs typeface="Cambria"/>
              </a:rPr>
              <a:t>because</a:t>
            </a:r>
            <a:r>
              <a:rPr sz="2200" spc="-10" dirty="0">
                <a:latin typeface="Times New Roman"/>
                <a:cs typeface="Times New Roman"/>
              </a:rPr>
              <a:t> </a:t>
            </a:r>
            <a:r>
              <a:rPr sz="2200" spc="80" dirty="0">
                <a:latin typeface="Cambria"/>
                <a:cs typeface="Cambria"/>
              </a:rPr>
              <a:t>the</a:t>
            </a:r>
            <a:r>
              <a:rPr sz="2200" spc="100" dirty="0">
                <a:latin typeface="Times New Roman"/>
                <a:cs typeface="Times New Roman"/>
              </a:rPr>
              <a:t> </a:t>
            </a:r>
            <a:r>
              <a:rPr sz="2200" spc="60" dirty="0">
                <a:latin typeface="Cambria"/>
                <a:cs typeface="Cambria"/>
              </a:rPr>
              <a:t>user</a:t>
            </a:r>
            <a:r>
              <a:rPr sz="2200" spc="100" dirty="0">
                <a:latin typeface="Times New Roman"/>
                <a:cs typeface="Times New Roman"/>
              </a:rPr>
              <a:t> </a:t>
            </a:r>
            <a:r>
              <a:rPr sz="2200" spc="75" dirty="0">
                <a:latin typeface="Cambria"/>
                <a:cs typeface="Cambria"/>
              </a:rPr>
              <a:t>casts</a:t>
            </a:r>
            <a:r>
              <a:rPr sz="2200" spc="90" dirty="0">
                <a:latin typeface="Times New Roman"/>
                <a:cs typeface="Times New Roman"/>
              </a:rPr>
              <a:t> </a:t>
            </a:r>
            <a:r>
              <a:rPr sz="2200" dirty="0">
                <a:latin typeface="Cambria"/>
                <a:cs typeface="Cambria"/>
              </a:rPr>
              <a:t>(changes)</a:t>
            </a:r>
            <a:r>
              <a:rPr sz="2200" spc="130" dirty="0">
                <a:latin typeface="Times New Roman"/>
                <a:cs typeface="Times New Roman"/>
              </a:rPr>
              <a:t> </a:t>
            </a:r>
            <a:r>
              <a:rPr sz="2200" spc="80" dirty="0">
                <a:latin typeface="Cambria"/>
                <a:cs typeface="Cambria"/>
              </a:rPr>
              <a:t>the</a:t>
            </a:r>
            <a:r>
              <a:rPr sz="2200" spc="100" dirty="0">
                <a:latin typeface="Times New Roman"/>
                <a:cs typeface="Times New Roman"/>
              </a:rPr>
              <a:t> </a:t>
            </a:r>
            <a:r>
              <a:rPr sz="2200" spc="95" dirty="0">
                <a:latin typeface="Cambria"/>
                <a:cs typeface="Cambria"/>
              </a:rPr>
              <a:t>data</a:t>
            </a:r>
            <a:r>
              <a:rPr sz="2200" spc="100" dirty="0">
                <a:latin typeface="Times New Roman"/>
                <a:cs typeface="Times New Roman"/>
              </a:rPr>
              <a:t> </a:t>
            </a:r>
            <a:r>
              <a:rPr sz="2200" spc="50" dirty="0">
                <a:latin typeface="Cambria"/>
                <a:cs typeface="Cambria"/>
              </a:rPr>
              <a:t>type</a:t>
            </a:r>
            <a:r>
              <a:rPr sz="2200" spc="120" dirty="0">
                <a:latin typeface="Times New Roman"/>
                <a:cs typeface="Times New Roman"/>
              </a:rPr>
              <a:t> </a:t>
            </a:r>
            <a:r>
              <a:rPr sz="2200" dirty="0">
                <a:latin typeface="Cambria"/>
                <a:cs typeface="Cambria"/>
              </a:rPr>
              <a:t>of</a:t>
            </a:r>
            <a:r>
              <a:rPr sz="2200" spc="100" dirty="0">
                <a:latin typeface="Times New Roman"/>
                <a:cs typeface="Times New Roman"/>
              </a:rPr>
              <a:t> </a:t>
            </a:r>
            <a:r>
              <a:rPr sz="2200" spc="80" dirty="0">
                <a:latin typeface="Cambria"/>
                <a:cs typeface="Cambria"/>
              </a:rPr>
              <a:t>the</a:t>
            </a:r>
            <a:r>
              <a:rPr sz="2200" spc="105" dirty="0">
                <a:latin typeface="Times New Roman"/>
                <a:cs typeface="Times New Roman"/>
              </a:rPr>
              <a:t> </a:t>
            </a:r>
            <a:r>
              <a:rPr sz="2200" spc="-10" dirty="0">
                <a:latin typeface="Cambria"/>
                <a:cs typeface="Cambria"/>
              </a:rPr>
              <a:t>objects.</a:t>
            </a:r>
            <a:endParaRPr sz="2200">
              <a:latin typeface="Cambria"/>
              <a:cs typeface="Cambria"/>
            </a:endParaRPr>
          </a:p>
        </p:txBody>
      </p:sp>
      <p:sp>
        <p:nvSpPr>
          <p:cNvPr id="10" name="object 10"/>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257042"/>
            <a:ext cx="3778250" cy="330835"/>
          </a:xfrm>
          <a:prstGeom prst="rect">
            <a:avLst/>
          </a:prstGeom>
        </p:spPr>
        <p:txBody>
          <a:bodyPr vert="horz" wrap="square" lIns="0" tIns="13335" rIns="0" bIns="0" rtlCol="0">
            <a:spAutoFit/>
          </a:bodyPr>
          <a:lstStyle/>
          <a:p>
            <a:pPr marL="12700">
              <a:lnSpc>
                <a:spcPct val="100000"/>
              </a:lnSpc>
              <a:spcBef>
                <a:spcPts val="105"/>
              </a:spcBef>
            </a:pPr>
            <a:r>
              <a:rPr sz="2000" spc="150" dirty="0">
                <a:solidFill>
                  <a:srgbClr val="006FC0"/>
                </a:solidFill>
                <a:latin typeface="Cambria"/>
                <a:cs typeface="Cambria"/>
              </a:rPr>
              <a:t>Example</a:t>
            </a:r>
            <a:r>
              <a:rPr sz="2000" b="0" spc="75" dirty="0">
                <a:solidFill>
                  <a:srgbClr val="006FC0"/>
                </a:solidFill>
                <a:latin typeface="Times New Roman"/>
                <a:cs typeface="Times New Roman"/>
              </a:rPr>
              <a:t> </a:t>
            </a:r>
            <a:r>
              <a:rPr sz="2000" spc="125" dirty="0">
                <a:solidFill>
                  <a:srgbClr val="006FC0"/>
                </a:solidFill>
                <a:latin typeface="Cambria"/>
                <a:cs typeface="Cambria"/>
              </a:rPr>
              <a:t>explicit</a:t>
            </a:r>
            <a:r>
              <a:rPr sz="2000" b="0" spc="85" dirty="0">
                <a:solidFill>
                  <a:srgbClr val="006FC0"/>
                </a:solidFill>
                <a:latin typeface="Times New Roman"/>
                <a:cs typeface="Times New Roman"/>
              </a:rPr>
              <a:t> </a:t>
            </a:r>
            <a:r>
              <a:rPr sz="2000" spc="110" dirty="0">
                <a:solidFill>
                  <a:srgbClr val="006FC0"/>
                </a:solidFill>
                <a:latin typeface="Cambria"/>
                <a:cs typeface="Cambria"/>
              </a:rPr>
              <a:t>conversion</a:t>
            </a:r>
            <a:endParaRPr sz="2000">
              <a:latin typeface="Cambria"/>
              <a:cs typeface="Cambria"/>
            </a:endParaRPr>
          </a:p>
        </p:txBody>
      </p:sp>
      <p:sp>
        <p:nvSpPr>
          <p:cNvPr id="9" name="object 9"/>
          <p:cNvSpPr txBox="1"/>
          <p:nvPr/>
        </p:nvSpPr>
        <p:spPr>
          <a:xfrm>
            <a:off x="535940" y="562372"/>
            <a:ext cx="5108575" cy="3684270"/>
          </a:xfrm>
          <a:prstGeom prst="rect">
            <a:avLst/>
          </a:prstGeom>
        </p:spPr>
        <p:txBody>
          <a:bodyPr vert="horz" wrap="square" lIns="0" tIns="88900" rIns="0" bIns="0" rtlCol="0">
            <a:spAutoFit/>
          </a:bodyPr>
          <a:lstStyle/>
          <a:p>
            <a:pPr marL="12700">
              <a:lnSpc>
                <a:spcPct val="100000"/>
              </a:lnSpc>
              <a:spcBef>
                <a:spcPts val="700"/>
              </a:spcBef>
            </a:pPr>
            <a:r>
              <a:rPr sz="2000" spc="100" dirty="0">
                <a:latin typeface="Cambria"/>
                <a:cs typeface="Cambria"/>
              </a:rPr>
              <a:t>num_string</a:t>
            </a:r>
            <a:r>
              <a:rPr sz="2000" spc="50" dirty="0">
                <a:latin typeface="Times New Roman"/>
                <a:cs typeface="Times New Roman"/>
              </a:rPr>
              <a:t> </a:t>
            </a:r>
            <a:r>
              <a:rPr sz="2000" spc="100" dirty="0">
                <a:latin typeface="Cambria"/>
                <a:cs typeface="Cambria"/>
              </a:rPr>
              <a:t>=</a:t>
            </a:r>
            <a:r>
              <a:rPr sz="2000" spc="65" dirty="0">
                <a:latin typeface="Times New Roman"/>
                <a:cs typeface="Times New Roman"/>
              </a:rPr>
              <a:t> </a:t>
            </a:r>
            <a:r>
              <a:rPr sz="2000" spc="-20" dirty="0">
                <a:latin typeface="Cambria"/>
                <a:cs typeface="Cambria"/>
              </a:rPr>
              <a:t>'12'</a:t>
            </a:r>
            <a:endParaRPr sz="2000">
              <a:latin typeface="Cambria"/>
              <a:cs typeface="Cambria"/>
            </a:endParaRPr>
          </a:p>
          <a:p>
            <a:pPr marL="12700">
              <a:lnSpc>
                <a:spcPct val="100000"/>
              </a:lnSpc>
              <a:spcBef>
                <a:spcPts val="600"/>
              </a:spcBef>
            </a:pPr>
            <a:r>
              <a:rPr sz="2000" spc="95" dirty="0">
                <a:latin typeface="Cambria"/>
                <a:cs typeface="Cambria"/>
              </a:rPr>
              <a:t>num_integer</a:t>
            </a:r>
            <a:r>
              <a:rPr sz="2000" spc="10" dirty="0">
                <a:latin typeface="Times New Roman"/>
                <a:cs typeface="Times New Roman"/>
              </a:rPr>
              <a:t> </a:t>
            </a:r>
            <a:r>
              <a:rPr sz="2000" spc="100" dirty="0">
                <a:latin typeface="Cambria"/>
                <a:cs typeface="Cambria"/>
              </a:rPr>
              <a:t>=</a:t>
            </a:r>
            <a:r>
              <a:rPr sz="2000" spc="45" dirty="0">
                <a:latin typeface="Times New Roman"/>
                <a:cs typeface="Times New Roman"/>
              </a:rPr>
              <a:t> </a:t>
            </a:r>
            <a:r>
              <a:rPr sz="2000" spc="-25" dirty="0">
                <a:latin typeface="Cambria"/>
                <a:cs typeface="Cambria"/>
              </a:rPr>
              <a:t>23</a:t>
            </a:r>
            <a:endParaRPr sz="2000">
              <a:latin typeface="Cambria"/>
              <a:cs typeface="Cambria"/>
            </a:endParaRPr>
          </a:p>
          <a:p>
            <a:pPr marL="287020" marR="5080" indent="-274955">
              <a:lnSpc>
                <a:spcPct val="100000"/>
              </a:lnSpc>
              <a:spcBef>
                <a:spcPts val="600"/>
              </a:spcBef>
            </a:pPr>
            <a:r>
              <a:rPr sz="2000" spc="75" dirty="0">
                <a:latin typeface="Cambria"/>
                <a:cs typeface="Cambria"/>
              </a:rPr>
              <a:t>print("Data</a:t>
            </a:r>
            <a:r>
              <a:rPr sz="2000" spc="50" dirty="0">
                <a:latin typeface="Times New Roman"/>
                <a:cs typeface="Times New Roman"/>
              </a:rPr>
              <a:t> </a:t>
            </a:r>
            <a:r>
              <a:rPr sz="2000" spc="55" dirty="0">
                <a:latin typeface="Cambria"/>
                <a:cs typeface="Cambria"/>
              </a:rPr>
              <a:t>type</a:t>
            </a:r>
            <a:r>
              <a:rPr sz="2000" spc="90" dirty="0">
                <a:latin typeface="Times New Roman"/>
                <a:cs typeface="Times New Roman"/>
              </a:rPr>
              <a:t> </a:t>
            </a:r>
            <a:r>
              <a:rPr sz="2000" dirty="0">
                <a:latin typeface="Cambria"/>
                <a:cs typeface="Cambria"/>
              </a:rPr>
              <a:t>of</a:t>
            </a:r>
            <a:r>
              <a:rPr sz="2000" spc="95" dirty="0">
                <a:latin typeface="Times New Roman"/>
                <a:cs typeface="Times New Roman"/>
              </a:rPr>
              <a:t> </a:t>
            </a:r>
            <a:r>
              <a:rPr sz="2000" spc="100" dirty="0">
                <a:latin typeface="Cambria"/>
                <a:cs typeface="Cambria"/>
              </a:rPr>
              <a:t>num_string</a:t>
            </a:r>
            <a:r>
              <a:rPr sz="2000" spc="85" dirty="0">
                <a:latin typeface="Times New Roman"/>
                <a:cs typeface="Times New Roman"/>
              </a:rPr>
              <a:t> </a:t>
            </a:r>
            <a:r>
              <a:rPr sz="2000" dirty="0">
                <a:latin typeface="Cambria"/>
                <a:cs typeface="Cambria"/>
              </a:rPr>
              <a:t>before</a:t>
            </a:r>
            <a:r>
              <a:rPr sz="2000" spc="50" dirty="0">
                <a:latin typeface="Times New Roman"/>
                <a:cs typeface="Times New Roman"/>
              </a:rPr>
              <a:t> </a:t>
            </a:r>
            <a:r>
              <a:rPr sz="2000" spc="40" dirty="0">
                <a:latin typeface="Cambria"/>
                <a:cs typeface="Cambria"/>
              </a:rPr>
              <a:t>Type</a:t>
            </a:r>
            <a:r>
              <a:rPr sz="2000" spc="40" dirty="0">
                <a:latin typeface="Times New Roman"/>
                <a:cs typeface="Times New Roman"/>
              </a:rPr>
              <a:t> </a:t>
            </a:r>
            <a:r>
              <a:rPr sz="2000" spc="60" dirty="0">
                <a:latin typeface="Cambria"/>
                <a:cs typeface="Cambria"/>
              </a:rPr>
              <a:t>Casting:",type(num_string))</a:t>
            </a:r>
            <a:endParaRPr sz="2000">
              <a:latin typeface="Cambria"/>
              <a:cs typeface="Cambria"/>
            </a:endParaRPr>
          </a:p>
          <a:p>
            <a:pPr marL="12700" marR="160020">
              <a:lnSpc>
                <a:spcPct val="125000"/>
              </a:lnSpc>
              <a:spcBef>
                <a:spcPts val="5"/>
              </a:spcBef>
            </a:pPr>
            <a:r>
              <a:rPr sz="2000" dirty="0">
                <a:solidFill>
                  <a:srgbClr val="FF0000"/>
                </a:solidFill>
                <a:latin typeface="Cambria"/>
                <a:cs typeface="Cambria"/>
              </a:rPr>
              <a:t>#</a:t>
            </a:r>
            <a:r>
              <a:rPr sz="2000" spc="20" dirty="0">
                <a:solidFill>
                  <a:srgbClr val="FF0000"/>
                </a:solidFill>
                <a:latin typeface="Times New Roman"/>
                <a:cs typeface="Times New Roman"/>
              </a:rPr>
              <a:t> </a:t>
            </a:r>
            <a:r>
              <a:rPr sz="2000" b="1" spc="125" dirty="0">
                <a:solidFill>
                  <a:srgbClr val="FF0000"/>
                </a:solidFill>
                <a:latin typeface="Cambria"/>
                <a:cs typeface="Cambria"/>
              </a:rPr>
              <a:t>explicit</a:t>
            </a:r>
            <a:r>
              <a:rPr sz="2000" spc="25" dirty="0">
                <a:solidFill>
                  <a:srgbClr val="FF0000"/>
                </a:solidFill>
                <a:latin typeface="Times New Roman"/>
                <a:cs typeface="Times New Roman"/>
              </a:rPr>
              <a:t> </a:t>
            </a:r>
            <a:r>
              <a:rPr sz="2000" b="1" spc="120" dirty="0">
                <a:solidFill>
                  <a:srgbClr val="FF0000"/>
                </a:solidFill>
                <a:latin typeface="Cambria"/>
                <a:cs typeface="Cambria"/>
              </a:rPr>
              <a:t>type</a:t>
            </a:r>
            <a:r>
              <a:rPr sz="2000" spc="45" dirty="0">
                <a:solidFill>
                  <a:srgbClr val="FF0000"/>
                </a:solidFill>
                <a:latin typeface="Times New Roman"/>
                <a:cs typeface="Times New Roman"/>
              </a:rPr>
              <a:t> </a:t>
            </a:r>
            <a:r>
              <a:rPr sz="2000" b="1" spc="110" dirty="0">
                <a:solidFill>
                  <a:srgbClr val="FF0000"/>
                </a:solidFill>
                <a:latin typeface="Cambria"/>
                <a:cs typeface="Cambria"/>
              </a:rPr>
              <a:t>conversion</a:t>
            </a:r>
            <a:r>
              <a:rPr sz="2000" spc="500" dirty="0">
                <a:solidFill>
                  <a:srgbClr val="FF0000"/>
                </a:solidFill>
                <a:latin typeface="Times New Roman"/>
                <a:cs typeface="Times New Roman"/>
              </a:rPr>
              <a:t> </a:t>
            </a:r>
            <a:r>
              <a:rPr sz="2000" b="1" spc="145" dirty="0">
                <a:solidFill>
                  <a:srgbClr val="E75C00"/>
                </a:solidFill>
                <a:latin typeface="Cambria"/>
                <a:cs typeface="Cambria"/>
              </a:rPr>
              <a:t>num_string</a:t>
            </a:r>
            <a:r>
              <a:rPr sz="2000" spc="80" dirty="0">
                <a:solidFill>
                  <a:srgbClr val="E75C00"/>
                </a:solidFill>
                <a:latin typeface="Times New Roman"/>
                <a:cs typeface="Times New Roman"/>
              </a:rPr>
              <a:t> </a:t>
            </a:r>
            <a:r>
              <a:rPr sz="2000" b="1" dirty="0">
                <a:solidFill>
                  <a:srgbClr val="E75C00"/>
                </a:solidFill>
                <a:latin typeface="Cambria"/>
                <a:cs typeface="Cambria"/>
              </a:rPr>
              <a:t>=</a:t>
            </a:r>
            <a:r>
              <a:rPr sz="2000" spc="90" dirty="0">
                <a:solidFill>
                  <a:srgbClr val="E75C00"/>
                </a:solidFill>
                <a:latin typeface="Times New Roman"/>
                <a:cs typeface="Times New Roman"/>
              </a:rPr>
              <a:t> </a:t>
            </a:r>
            <a:r>
              <a:rPr sz="2000" b="1" spc="105" dirty="0">
                <a:solidFill>
                  <a:srgbClr val="E75C00"/>
                </a:solidFill>
                <a:latin typeface="Cambria"/>
                <a:cs typeface="Cambria"/>
              </a:rPr>
              <a:t>int(num_string)</a:t>
            </a:r>
            <a:r>
              <a:rPr sz="2000" spc="105" dirty="0">
                <a:solidFill>
                  <a:srgbClr val="E75C00"/>
                </a:solidFill>
                <a:latin typeface="Times New Roman"/>
                <a:cs typeface="Times New Roman"/>
              </a:rPr>
              <a:t> </a:t>
            </a:r>
            <a:r>
              <a:rPr sz="2000" spc="75" dirty="0">
                <a:latin typeface="Cambria"/>
                <a:cs typeface="Cambria"/>
              </a:rPr>
              <a:t>print("Data</a:t>
            </a:r>
            <a:r>
              <a:rPr sz="2000" spc="20" dirty="0">
                <a:latin typeface="Times New Roman"/>
                <a:cs typeface="Times New Roman"/>
              </a:rPr>
              <a:t> </a:t>
            </a:r>
            <a:r>
              <a:rPr sz="2000" spc="55" dirty="0">
                <a:latin typeface="Cambria"/>
                <a:cs typeface="Cambria"/>
              </a:rPr>
              <a:t>type</a:t>
            </a:r>
            <a:r>
              <a:rPr sz="2000" spc="65" dirty="0">
                <a:latin typeface="Times New Roman"/>
                <a:cs typeface="Times New Roman"/>
              </a:rPr>
              <a:t> </a:t>
            </a:r>
            <a:r>
              <a:rPr sz="2000" dirty="0">
                <a:latin typeface="Cambria"/>
                <a:cs typeface="Cambria"/>
              </a:rPr>
              <a:t>of</a:t>
            </a:r>
            <a:r>
              <a:rPr sz="2000" spc="65" dirty="0">
                <a:latin typeface="Times New Roman"/>
                <a:cs typeface="Times New Roman"/>
              </a:rPr>
              <a:t> </a:t>
            </a:r>
            <a:r>
              <a:rPr sz="2000" spc="100" dirty="0">
                <a:latin typeface="Cambria"/>
                <a:cs typeface="Cambria"/>
              </a:rPr>
              <a:t>num_string</a:t>
            </a:r>
            <a:r>
              <a:rPr sz="2000" spc="55" dirty="0">
                <a:latin typeface="Times New Roman"/>
                <a:cs typeface="Times New Roman"/>
              </a:rPr>
              <a:t> </a:t>
            </a:r>
            <a:r>
              <a:rPr sz="2000" spc="75" dirty="0">
                <a:latin typeface="Cambria"/>
                <a:cs typeface="Cambria"/>
              </a:rPr>
              <a:t>after</a:t>
            </a:r>
            <a:r>
              <a:rPr sz="2000" spc="35" dirty="0">
                <a:latin typeface="Times New Roman"/>
                <a:cs typeface="Times New Roman"/>
              </a:rPr>
              <a:t> </a:t>
            </a:r>
            <a:r>
              <a:rPr sz="2000" spc="40" dirty="0">
                <a:latin typeface="Cambria"/>
                <a:cs typeface="Cambria"/>
              </a:rPr>
              <a:t>Type</a:t>
            </a:r>
            <a:endParaRPr sz="2000">
              <a:latin typeface="Cambria"/>
              <a:cs typeface="Cambria"/>
            </a:endParaRPr>
          </a:p>
          <a:p>
            <a:pPr marL="287020">
              <a:lnSpc>
                <a:spcPct val="100000"/>
              </a:lnSpc>
            </a:pPr>
            <a:r>
              <a:rPr sz="2000" spc="60" dirty="0">
                <a:latin typeface="Cambria"/>
                <a:cs typeface="Cambria"/>
              </a:rPr>
              <a:t>Casting:",type(num_string))</a:t>
            </a:r>
            <a:endParaRPr sz="2000">
              <a:latin typeface="Cambria"/>
              <a:cs typeface="Cambria"/>
            </a:endParaRPr>
          </a:p>
          <a:p>
            <a:pPr marL="12700">
              <a:lnSpc>
                <a:spcPct val="100000"/>
              </a:lnSpc>
              <a:spcBef>
                <a:spcPts val="600"/>
              </a:spcBef>
            </a:pPr>
            <a:r>
              <a:rPr sz="2000" b="1" spc="155" dirty="0">
                <a:solidFill>
                  <a:srgbClr val="6F2F9F"/>
                </a:solidFill>
                <a:latin typeface="Cambria"/>
                <a:cs typeface="Cambria"/>
              </a:rPr>
              <a:t>num_sum</a:t>
            </a:r>
            <a:r>
              <a:rPr sz="2000" spc="95" dirty="0">
                <a:solidFill>
                  <a:srgbClr val="6F2F9F"/>
                </a:solidFill>
                <a:latin typeface="Times New Roman"/>
                <a:cs typeface="Times New Roman"/>
              </a:rPr>
              <a:t> </a:t>
            </a:r>
            <a:r>
              <a:rPr sz="2000" b="1" dirty="0">
                <a:solidFill>
                  <a:srgbClr val="6F2F9F"/>
                </a:solidFill>
                <a:latin typeface="Cambria"/>
                <a:cs typeface="Cambria"/>
              </a:rPr>
              <a:t>=</a:t>
            </a:r>
            <a:r>
              <a:rPr sz="2000" spc="95" dirty="0">
                <a:solidFill>
                  <a:srgbClr val="6F2F9F"/>
                </a:solidFill>
                <a:latin typeface="Times New Roman"/>
                <a:cs typeface="Times New Roman"/>
              </a:rPr>
              <a:t> </a:t>
            </a:r>
            <a:r>
              <a:rPr sz="2000" b="1" spc="135" dirty="0">
                <a:solidFill>
                  <a:srgbClr val="6F2F9F"/>
                </a:solidFill>
                <a:latin typeface="Cambria"/>
                <a:cs typeface="Cambria"/>
              </a:rPr>
              <a:t>num_integer</a:t>
            </a:r>
            <a:r>
              <a:rPr sz="2000" spc="95" dirty="0">
                <a:solidFill>
                  <a:srgbClr val="6F2F9F"/>
                </a:solidFill>
                <a:latin typeface="Times New Roman"/>
                <a:cs typeface="Times New Roman"/>
              </a:rPr>
              <a:t> </a:t>
            </a:r>
            <a:r>
              <a:rPr sz="2000" b="1" dirty="0">
                <a:solidFill>
                  <a:srgbClr val="6F2F9F"/>
                </a:solidFill>
                <a:latin typeface="Cambria"/>
                <a:cs typeface="Cambria"/>
              </a:rPr>
              <a:t>+</a:t>
            </a:r>
            <a:r>
              <a:rPr sz="2000" spc="95" dirty="0">
                <a:solidFill>
                  <a:srgbClr val="6F2F9F"/>
                </a:solidFill>
                <a:latin typeface="Times New Roman"/>
                <a:cs typeface="Times New Roman"/>
              </a:rPr>
              <a:t> </a:t>
            </a:r>
            <a:r>
              <a:rPr sz="2000" b="1" spc="135" dirty="0">
                <a:solidFill>
                  <a:srgbClr val="6F2F9F"/>
                </a:solidFill>
                <a:latin typeface="Cambria"/>
                <a:cs typeface="Cambria"/>
              </a:rPr>
              <a:t>num_string</a:t>
            </a:r>
            <a:endParaRPr sz="2000">
              <a:latin typeface="Cambria"/>
              <a:cs typeface="Cambria"/>
            </a:endParaRPr>
          </a:p>
          <a:p>
            <a:pPr marL="12700">
              <a:lnSpc>
                <a:spcPct val="100000"/>
              </a:lnSpc>
              <a:spcBef>
                <a:spcPts val="600"/>
              </a:spcBef>
            </a:pPr>
            <a:r>
              <a:rPr sz="2000" spc="65" dirty="0">
                <a:latin typeface="Cambria"/>
                <a:cs typeface="Cambria"/>
              </a:rPr>
              <a:t>print("Sum:",num_sum)</a:t>
            </a:r>
            <a:endParaRPr sz="2000">
              <a:latin typeface="Cambria"/>
              <a:cs typeface="Cambria"/>
            </a:endParaRPr>
          </a:p>
        </p:txBody>
      </p:sp>
      <p:sp>
        <p:nvSpPr>
          <p:cNvPr id="10" name="object 10"/>
          <p:cNvSpPr txBox="1"/>
          <p:nvPr/>
        </p:nvSpPr>
        <p:spPr>
          <a:xfrm>
            <a:off x="548640" y="4312838"/>
            <a:ext cx="5065395" cy="306070"/>
          </a:xfrm>
          <a:prstGeom prst="rect">
            <a:avLst/>
          </a:prstGeom>
        </p:spPr>
        <p:txBody>
          <a:bodyPr vert="horz" wrap="square" lIns="0" tIns="0" rIns="0" bIns="0" rtlCol="0">
            <a:spAutoFit/>
          </a:bodyPr>
          <a:lstStyle/>
          <a:p>
            <a:pPr>
              <a:lnSpc>
                <a:spcPts val="2375"/>
              </a:lnSpc>
            </a:pPr>
            <a:r>
              <a:rPr sz="2000" b="1" spc="95" dirty="0">
                <a:solidFill>
                  <a:srgbClr val="006FC0"/>
                </a:solidFill>
                <a:latin typeface="Cambria"/>
                <a:cs typeface="Cambria"/>
              </a:rPr>
              <a:t>print("Data</a:t>
            </a:r>
            <a:r>
              <a:rPr sz="2000" spc="55" dirty="0">
                <a:solidFill>
                  <a:srgbClr val="006FC0"/>
                </a:solidFill>
                <a:latin typeface="Times New Roman"/>
                <a:cs typeface="Times New Roman"/>
              </a:rPr>
              <a:t> </a:t>
            </a:r>
            <a:r>
              <a:rPr sz="2000" b="1" spc="120" dirty="0">
                <a:solidFill>
                  <a:srgbClr val="006FC0"/>
                </a:solidFill>
                <a:latin typeface="Cambria"/>
                <a:cs typeface="Cambria"/>
              </a:rPr>
              <a:t>type</a:t>
            </a:r>
            <a:r>
              <a:rPr sz="2000" spc="85" dirty="0">
                <a:solidFill>
                  <a:srgbClr val="006FC0"/>
                </a:solidFill>
                <a:latin typeface="Times New Roman"/>
                <a:cs typeface="Times New Roman"/>
              </a:rPr>
              <a:t> </a:t>
            </a:r>
            <a:r>
              <a:rPr sz="2000" b="1" spc="100" dirty="0">
                <a:solidFill>
                  <a:srgbClr val="006FC0"/>
                </a:solidFill>
                <a:latin typeface="Cambria"/>
                <a:cs typeface="Cambria"/>
              </a:rPr>
              <a:t>of</a:t>
            </a:r>
            <a:r>
              <a:rPr sz="2000" spc="95" dirty="0">
                <a:solidFill>
                  <a:srgbClr val="006FC0"/>
                </a:solidFill>
                <a:latin typeface="Times New Roman"/>
                <a:cs typeface="Times New Roman"/>
              </a:rPr>
              <a:t> </a:t>
            </a:r>
            <a:r>
              <a:rPr sz="2000" b="1" spc="90" dirty="0">
                <a:solidFill>
                  <a:srgbClr val="006FC0"/>
                </a:solidFill>
                <a:latin typeface="Cambria"/>
                <a:cs typeface="Cambria"/>
              </a:rPr>
              <a:t>num_sum:",type(nu</a:t>
            </a:r>
            <a:endParaRPr sz="2000">
              <a:latin typeface="Cambria"/>
              <a:cs typeface="Cambria"/>
            </a:endParaRPr>
          </a:p>
        </p:txBody>
      </p:sp>
      <p:sp>
        <p:nvSpPr>
          <p:cNvPr id="11" name="object 11"/>
          <p:cNvSpPr txBox="1"/>
          <p:nvPr/>
        </p:nvSpPr>
        <p:spPr>
          <a:xfrm>
            <a:off x="5599690" y="4296535"/>
            <a:ext cx="1144270" cy="330835"/>
          </a:xfrm>
          <a:prstGeom prst="rect">
            <a:avLst/>
          </a:prstGeom>
        </p:spPr>
        <p:txBody>
          <a:bodyPr vert="horz" wrap="square" lIns="0" tIns="13335" rIns="0" bIns="0" rtlCol="0">
            <a:spAutoFit/>
          </a:bodyPr>
          <a:lstStyle/>
          <a:p>
            <a:pPr marL="12700">
              <a:lnSpc>
                <a:spcPct val="100000"/>
              </a:lnSpc>
              <a:spcBef>
                <a:spcPts val="105"/>
              </a:spcBef>
            </a:pPr>
            <a:r>
              <a:rPr sz="2000" b="1" spc="90" dirty="0">
                <a:solidFill>
                  <a:srgbClr val="006FC0"/>
                </a:solidFill>
                <a:latin typeface="Cambria"/>
                <a:cs typeface="Cambria"/>
              </a:rPr>
              <a:t>m_sum))</a:t>
            </a:r>
            <a:endParaRPr sz="2000">
              <a:latin typeface="Cambria"/>
              <a:cs typeface="Cambria"/>
            </a:endParaRPr>
          </a:p>
        </p:txBody>
      </p:sp>
      <p:sp>
        <p:nvSpPr>
          <p:cNvPr id="12" name="object 12"/>
          <p:cNvSpPr txBox="1"/>
          <p:nvPr/>
        </p:nvSpPr>
        <p:spPr>
          <a:xfrm>
            <a:off x="533400" y="4419600"/>
            <a:ext cx="5074920" cy="1077595"/>
          </a:xfrm>
          <a:prstGeom prst="rect">
            <a:avLst/>
          </a:prstGeom>
          <a:solidFill>
            <a:srgbClr val="383A3F"/>
          </a:solidFill>
        </p:spPr>
        <p:txBody>
          <a:bodyPr vert="horz" wrap="square" lIns="0" tIns="635" rIns="0" bIns="0" rtlCol="0">
            <a:spAutoFit/>
          </a:bodyPr>
          <a:lstStyle/>
          <a:p>
            <a:pPr>
              <a:lnSpc>
                <a:spcPct val="100000"/>
              </a:lnSpc>
              <a:spcBef>
                <a:spcPts val="5"/>
              </a:spcBef>
            </a:pPr>
            <a:r>
              <a:rPr sz="1400" b="1" spc="-10" dirty="0">
                <a:solidFill>
                  <a:srgbClr val="FFFF00"/>
                </a:solidFill>
                <a:latin typeface="Arial"/>
                <a:cs typeface="Arial"/>
              </a:rPr>
              <a:t>Output</a:t>
            </a:r>
            <a:endParaRPr sz="1400">
              <a:latin typeface="Arial"/>
              <a:cs typeface="Arial"/>
            </a:endParaRPr>
          </a:p>
          <a:p>
            <a:pPr marR="516255" indent="-635">
              <a:lnSpc>
                <a:spcPct val="100000"/>
              </a:lnSpc>
            </a:pPr>
            <a:r>
              <a:rPr sz="1400" dirty="0">
                <a:solidFill>
                  <a:srgbClr val="D5D5D5"/>
                </a:solidFill>
                <a:latin typeface="Microsoft Sans Serif"/>
                <a:cs typeface="Microsoft Sans Serif"/>
              </a:rPr>
              <a:t>Data</a:t>
            </a:r>
            <a:r>
              <a:rPr sz="1400" dirty="0">
                <a:solidFill>
                  <a:srgbClr val="D5D5D5"/>
                </a:solidFill>
                <a:latin typeface="Times New Roman"/>
                <a:cs typeface="Times New Roman"/>
              </a:rPr>
              <a:t> </a:t>
            </a:r>
            <a:r>
              <a:rPr sz="1400" dirty="0">
                <a:solidFill>
                  <a:srgbClr val="D5D5D5"/>
                </a:solidFill>
                <a:latin typeface="Microsoft Sans Serif"/>
                <a:cs typeface="Microsoft Sans Serif"/>
              </a:rPr>
              <a:t>type</a:t>
            </a:r>
            <a:r>
              <a:rPr sz="1400" spc="10" dirty="0">
                <a:solidFill>
                  <a:srgbClr val="D5D5D5"/>
                </a:solidFill>
                <a:latin typeface="Times New Roman"/>
                <a:cs typeface="Times New Roman"/>
              </a:rPr>
              <a:t> </a:t>
            </a:r>
            <a:r>
              <a:rPr sz="1400" dirty="0">
                <a:solidFill>
                  <a:srgbClr val="D5D5D5"/>
                </a:solidFill>
                <a:latin typeface="Microsoft Sans Serif"/>
                <a:cs typeface="Microsoft Sans Serif"/>
              </a:rPr>
              <a:t>of</a:t>
            </a:r>
            <a:r>
              <a:rPr sz="1400" spc="15" dirty="0">
                <a:solidFill>
                  <a:srgbClr val="D5D5D5"/>
                </a:solidFill>
                <a:latin typeface="Times New Roman"/>
                <a:cs typeface="Times New Roman"/>
              </a:rPr>
              <a:t> </a:t>
            </a:r>
            <a:r>
              <a:rPr sz="1400" dirty="0">
                <a:solidFill>
                  <a:srgbClr val="D5D5D5"/>
                </a:solidFill>
                <a:latin typeface="Microsoft Sans Serif"/>
                <a:cs typeface="Microsoft Sans Serif"/>
              </a:rPr>
              <a:t>num_string</a:t>
            </a:r>
            <a:r>
              <a:rPr sz="1400" spc="-25" dirty="0">
                <a:solidFill>
                  <a:srgbClr val="D5D5D5"/>
                </a:solidFill>
                <a:latin typeface="Times New Roman"/>
                <a:cs typeface="Times New Roman"/>
              </a:rPr>
              <a:t> </a:t>
            </a:r>
            <a:r>
              <a:rPr sz="1400" dirty="0">
                <a:solidFill>
                  <a:srgbClr val="D5D5D5"/>
                </a:solidFill>
                <a:latin typeface="Microsoft Sans Serif"/>
                <a:cs typeface="Microsoft Sans Serif"/>
              </a:rPr>
              <a:t>before</a:t>
            </a:r>
            <a:r>
              <a:rPr sz="1400" spc="-65" dirty="0">
                <a:solidFill>
                  <a:srgbClr val="D5D5D5"/>
                </a:solidFill>
                <a:latin typeface="Microsoft Sans Serif"/>
                <a:cs typeface="Microsoft Sans Serif"/>
              </a:rPr>
              <a:t> </a:t>
            </a:r>
            <a:r>
              <a:rPr sz="1400" spc="-10" dirty="0">
                <a:solidFill>
                  <a:srgbClr val="D5D5D5"/>
                </a:solidFill>
                <a:latin typeface="Microsoft Sans Serif"/>
                <a:cs typeface="Microsoft Sans Serif"/>
              </a:rPr>
              <a:t>Type </a:t>
            </a:r>
            <a:r>
              <a:rPr sz="1400" dirty="0">
                <a:solidFill>
                  <a:srgbClr val="D5D5D5"/>
                </a:solidFill>
                <a:latin typeface="Microsoft Sans Serif"/>
                <a:cs typeface="Microsoft Sans Serif"/>
              </a:rPr>
              <a:t>Casting:</a:t>
            </a:r>
            <a:r>
              <a:rPr sz="1400" spc="-25" dirty="0">
                <a:solidFill>
                  <a:srgbClr val="D5D5D5"/>
                </a:solidFill>
                <a:latin typeface="Microsoft Sans Serif"/>
                <a:cs typeface="Microsoft Sans Serif"/>
              </a:rPr>
              <a:t> </a:t>
            </a:r>
            <a:r>
              <a:rPr sz="1400" dirty="0">
                <a:solidFill>
                  <a:srgbClr val="D5D5D5"/>
                </a:solidFill>
                <a:latin typeface="Microsoft Sans Serif"/>
                <a:cs typeface="Microsoft Sans Serif"/>
              </a:rPr>
              <a:t>&lt;class</a:t>
            </a:r>
            <a:r>
              <a:rPr sz="1400" spc="-35" dirty="0">
                <a:solidFill>
                  <a:srgbClr val="D5D5D5"/>
                </a:solidFill>
                <a:latin typeface="Microsoft Sans Serif"/>
                <a:cs typeface="Microsoft Sans Serif"/>
              </a:rPr>
              <a:t> </a:t>
            </a:r>
            <a:r>
              <a:rPr sz="1400" spc="-10" dirty="0">
                <a:solidFill>
                  <a:srgbClr val="D5D5D5"/>
                </a:solidFill>
                <a:latin typeface="Microsoft Sans Serif"/>
                <a:cs typeface="Microsoft Sans Serif"/>
              </a:rPr>
              <a:t>'str’&gt; </a:t>
            </a:r>
            <a:r>
              <a:rPr sz="1400" dirty="0">
                <a:solidFill>
                  <a:srgbClr val="D5D5D5"/>
                </a:solidFill>
                <a:latin typeface="Microsoft Sans Serif"/>
                <a:cs typeface="Microsoft Sans Serif"/>
              </a:rPr>
              <a:t>Data</a:t>
            </a:r>
            <a:r>
              <a:rPr sz="1400" dirty="0">
                <a:solidFill>
                  <a:srgbClr val="D5D5D5"/>
                </a:solidFill>
                <a:latin typeface="Times New Roman"/>
                <a:cs typeface="Times New Roman"/>
              </a:rPr>
              <a:t> </a:t>
            </a:r>
            <a:r>
              <a:rPr sz="1400" dirty="0">
                <a:solidFill>
                  <a:srgbClr val="D5D5D5"/>
                </a:solidFill>
                <a:latin typeface="Microsoft Sans Serif"/>
                <a:cs typeface="Microsoft Sans Serif"/>
              </a:rPr>
              <a:t>type</a:t>
            </a:r>
            <a:r>
              <a:rPr sz="1400" spc="15" dirty="0">
                <a:solidFill>
                  <a:srgbClr val="D5D5D5"/>
                </a:solidFill>
                <a:latin typeface="Times New Roman"/>
                <a:cs typeface="Times New Roman"/>
              </a:rPr>
              <a:t> </a:t>
            </a:r>
            <a:r>
              <a:rPr sz="1400" dirty="0">
                <a:solidFill>
                  <a:srgbClr val="D5D5D5"/>
                </a:solidFill>
                <a:latin typeface="Microsoft Sans Serif"/>
                <a:cs typeface="Microsoft Sans Serif"/>
              </a:rPr>
              <a:t>of</a:t>
            </a:r>
            <a:r>
              <a:rPr sz="1400" spc="10" dirty="0">
                <a:solidFill>
                  <a:srgbClr val="D5D5D5"/>
                </a:solidFill>
                <a:latin typeface="Times New Roman"/>
                <a:cs typeface="Times New Roman"/>
              </a:rPr>
              <a:t> </a:t>
            </a:r>
            <a:r>
              <a:rPr sz="1400" dirty="0">
                <a:solidFill>
                  <a:srgbClr val="D5D5D5"/>
                </a:solidFill>
                <a:latin typeface="Microsoft Sans Serif"/>
                <a:cs typeface="Microsoft Sans Serif"/>
              </a:rPr>
              <a:t>num_string</a:t>
            </a:r>
            <a:r>
              <a:rPr sz="1400" spc="-20" dirty="0">
                <a:solidFill>
                  <a:srgbClr val="D5D5D5"/>
                </a:solidFill>
                <a:latin typeface="Times New Roman"/>
                <a:cs typeface="Times New Roman"/>
              </a:rPr>
              <a:t> </a:t>
            </a:r>
            <a:r>
              <a:rPr sz="1400" dirty="0">
                <a:solidFill>
                  <a:srgbClr val="D5D5D5"/>
                </a:solidFill>
                <a:latin typeface="Microsoft Sans Serif"/>
                <a:cs typeface="Microsoft Sans Serif"/>
              </a:rPr>
              <a:t>after</a:t>
            </a:r>
            <a:r>
              <a:rPr sz="1400" spc="-65" dirty="0">
                <a:solidFill>
                  <a:srgbClr val="D5D5D5"/>
                </a:solidFill>
                <a:latin typeface="Microsoft Sans Serif"/>
                <a:cs typeface="Microsoft Sans Serif"/>
              </a:rPr>
              <a:t> </a:t>
            </a:r>
            <a:r>
              <a:rPr sz="1400" spc="-10" dirty="0">
                <a:solidFill>
                  <a:srgbClr val="D5D5D5"/>
                </a:solidFill>
                <a:latin typeface="Microsoft Sans Serif"/>
                <a:cs typeface="Microsoft Sans Serif"/>
              </a:rPr>
              <a:t>Type</a:t>
            </a:r>
            <a:r>
              <a:rPr sz="1400" spc="-5" dirty="0">
                <a:solidFill>
                  <a:srgbClr val="D5D5D5"/>
                </a:solidFill>
                <a:latin typeface="Microsoft Sans Serif"/>
                <a:cs typeface="Microsoft Sans Serif"/>
              </a:rPr>
              <a:t> </a:t>
            </a:r>
            <a:r>
              <a:rPr sz="1400" dirty="0">
                <a:solidFill>
                  <a:srgbClr val="D5D5D5"/>
                </a:solidFill>
                <a:latin typeface="Microsoft Sans Serif"/>
                <a:cs typeface="Microsoft Sans Serif"/>
              </a:rPr>
              <a:t>Casting:</a:t>
            </a:r>
            <a:r>
              <a:rPr sz="1400" spc="-25" dirty="0">
                <a:solidFill>
                  <a:srgbClr val="D5D5D5"/>
                </a:solidFill>
                <a:latin typeface="Microsoft Sans Serif"/>
                <a:cs typeface="Microsoft Sans Serif"/>
              </a:rPr>
              <a:t> </a:t>
            </a:r>
            <a:r>
              <a:rPr sz="1400" dirty="0">
                <a:solidFill>
                  <a:srgbClr val="D5D5D5"/>
                </a:solidFill>
                <a:latin typeface="Microsoft Sans Serif"/>
                <a:cs typeface="Microsoft Sans Serif"/>
              </a:rPr>
              <a:t>&lt;class</a:t>
            </a:r>
            <a:r>
              <a:rPr sz="1400" spc="-35" dirty="0">
                <a:solidFill>
                  <a:srgbClr val="D5D5D5"/>
                </a:solidFill>
                <a:latin typeface="Microsoft Sans Serif"/>
                <a:cs typeface="Microsoft Sans Serif"/>
              </a:rPr>
              <a:t> </a:t>
            </a:r>
            <a:r>
              <a:rPr sz="1400" spc="-10" dirty="0">
                <a:solidFill>
                  <a:srgbClr val="D5D5D5"/>
                </a:solidFill>
                <a:latin typeface="Microsoft Sans Serif"/>
                <a:cs typeface="Microsoft Sans Serif"/>
              </a:rPr>
              <a:t>'int’&gt; </a:t>
            </a:r>
            <a:r>
              <a:rPr sz="1400" dirty="0">
                <a:solidFill>
                  <a:srgbClr val="D5D5D5"/>
                </a:solidFill>
                <a:latin typeface="Microsoft Sans Serif"/>
                <a:cs typeface="Microsoft Sans Serif"/>
              </a:rPr>
              <a:t>Sum:</a:t>
            </a:r>
            <a:r>
              <a:rPr sz="1400" spc="15" dirty="0">
                <a:solidFill>
                  <a:srgbClr val="D5D5D5"/>
                </a:solidFill>
                <a:latin typeface="Times New Roman"/>
                <a:cs typeface="Times New Roman"/>
              </a:rPr>
              <a:t> </a:t>
            </a:r>
            <a:r>
              <a:rPr sz="1400" spc="-25" dirty="0">
                <a:solidFill>
                  <a:srgbClr val="D5D5D5"/>
                </a:solidFill>
                <a:latin typeface="Microsoft Sans Serif"/>
                <a:cs typeface="Microsoft Sans Serif"/>
              </a:rPr>
              <a:t>35</a:t>
            </a:r>
            <a:endParaRPr sz="1400">
              <a:latin typeface="Microsoft Sans Serif"/>
              <a:cs typeface="Microsoft Sans Serif"/>
            </a:endParaRPr>
          </a:p>
          <a:p>
            <a:pPr>
              <a:lnSpc>
                <a:spcPct val="100000"/>
              </a:lnSpc>
              <a:spcBef>
                <a:spcPts val="10"/>
              </a:spcBef>
            </a:pPr>
            <a:r>
              <a:rPr sz="1400" dirty="0">
                <a:solidFill>
                  <a:srgbClr val="D5D5D5"/>
                </a:solidFill>
                <a:latin typeface="Microsoft Sans Serif"/>
                <a:cs typeface="Microsoft Sans Serif"/>
              </a:rPr>
              <a:t>Data</a:t>
            </a:r>
            <a:r>
              <a:rPr sz="1400" spc="10" dirty="0">
                <a:solidFill>
                  <a:srgbClr val="D5D5D5"/>
                </a:solidFill>
                <a:latin typeface="Times New Roman"/>
                <a:cs typeface="Times New Roman"/>
              </a:rPr>
              <a:t> </a:t>
            </a:r>
            <a:r>
              <a:rPr sz="1400" dirty="0">
                <a:solidFill>
                  <a:srgbClr val="D5D5D5"/>
                </a:solidFill>
                <a:latin typeface="Microsoft Sans Serif"/>
                <a:cs typeface="Microsoft Sans Serif"/>
              </a:rPr>
              <a:t>type</a:t>
            </a:r>
            <a:r>
              <a:rPr sz="1400" spc="20" dirty="0">
                <a:solidFill>
                  <a:srgbClr val="D5D5D5"/>
                </a:solidFill>
                <a:latin typeface="Times New Roman"/>
                <a:cs typeface="Times New Roman"/>
              </a:rPr>
              <a:t> </a:t>
            </a:r>
            <a:r>
              <a:rPr sz="1400" dirty="0">
                <a:solidFill>
                  <a:srgbClr val="D5D5D5"/>
                </a:solidFill>
                <a:latin typeface="Microsoft Sans Serif"/>
                <a:cs typeface="Microsoft Sans Serif"/>
              </a:rPr>
              <a:t>of</a:t>
            </a:r>
            <a:r>
              <a:rPr sz="1400" spc="20" dirty="0">
                <a:solidFill>
                  <a:srgbClr val="D5D5D5"/>
                </a:solidFill>
                <a:latin typeface="Times New Roman"/>
                <a:cs typeface="Times New Roman"/>
              </a:rPr>
              <a:t> </a:t>
            </a:r>
            <a:r>
              <a:rPr sz="1400" dirty="0">
                <a:solidFill>
                  <a:srgbClr val="D5D5D5"/>
                </a:solidFill>
                <a:latin typeface="Microsoft Sans Serif"/>
                <a:cs typeface="Microsoft Sans Serif"/>
              </a:rPr>
              <a:t>num_sum:</a:t>
            </a:r>
            <a:r>
              <a:rPr sz="1400" spc="-10" dirty="0">
                <a:solidFill>
                  <a:srgbClr val="D5D5D5"/>
                </a:solidFill>
                <a:latin typeface="Times New Roman"/>
                <a:cs typeface="Times New Roman"/>
              </a:rPr>
              <a:t> </a:t>
            </a:r>
            <a:r>
              <a:rPr sz="1400" dirty="0">
                <a:solidFill>
                  <a:srgbClr val="D5D5D5"/>
                </a:solidFill>
                <a:latin typeface="Microsoft Sans Serif"/>
                <a:cs typeface="Microsoft Sans Serif"/>
              </a:rPr>
              <a:t>&lt;class</a:t>
            </a:r>
            <a:r>
              <a:rPr sz="1400" spc="5" dirty="0">
                <a:solidFill>
                  <a:srgbClr val="D5D5D5"/>
                </a:solidFill>
                <a:latin typeface="Times New Roman"/>
                <a:cs typeface="Times New Roman"/>
              </a:rPr>
              <a:t> </a:t>
            </a:r>
            <a:r>
              <a:rPr sz="1400" spc="-10" dirty="0">
                <a:solidFill>
                  <a:srgbClr val="D5D5D5"/>
                </a:solidFill>
                <a:latin typeface="Microsoft Sans Serif"/>
                <a:cs typeface="Microsoft Sans Serif"/>
              </a:rPr>
              <a:t>'int'&gt;</a:t>
            </a:r>
            <a:endParaRPr sz="1400">
              <a:latin typeface="Microsoft Sans Serif"/>
              <a:cs typeface="Microsoft Sans Serif"/>
            </a:endParaRPr>
          </a:p>
        </p:txBody>
      </p:sp>
      <p:sp>
        <p:nvSpPr>
          <p:cNvPr id="13" name="object 13"/>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233426" rIns="0" bIns="0" rtlCol="0">
            <a:spAutoFit/>
          </a:bodyPr>
          <a:lstStyle/>
          <a:p>
            <a:pPr marL="12700">
              <a:lnSpc>
                <a:spcPct val="100000"/>
              </a:lnSpc>
              <a:spcBef>
                <a:spcPts val="100"/>
              </a:spcBef>
            </a:pPr>
            <a:r>
              <a:rPr sz="2700" cap="small" dirty="0">
                <a:solidFill>
                  <a:srgbClr val="006FC0"/>
                </a:solidFill>
                <a:latin typeface="Arial"/>
                <a:cs typeface="Arial"/>
              </a:rPr>
              <a:t>Python</a:t>
            </a:r>
            <a:r>
              <a:rPr sz="2150" b="0" spc="190" dirty="0">
                <a:solidFill>
                  <a:srgbClr val="006FC0"/>
                </a:solidFill>
                <a:latin typeface="Times New Roman"/>
                <a:cs typeface="Times New Roman"/>
              </a:rPr>
              <a:t> </a:t>
            </a:r>
            <a:r>
              <a:rPr sz="2700" cap="small" dirty="0">
                <a:solidFill>
                  <a:srgbClr val="006FC0"/>
                </a:solidFill>
                <a:latin typeface="Arial"/>
                <a:cs typeface="Arial"/>
              </a:rPr>
              <a:t>Implicit</a:t>
            </a:r>
            <a:r>
              <a:rPr sz="2150" b="0" spc="200" dirty="0">
                <a:solidFill>
                  <a:srgbClr val="006FC0"/>
                </a:solidFill>
                <a:latin typeface="Times New Roman"/>
                <a:cs typeface="Times New Roman"/>
              </a:rPr>
              <a:t> </a:t>
            </a:r>
            <a:r>
              <a:rPr sz="2700" cap="small" dirty="0">
                <a:solidFill>
                  <a:srgbClr val="006FC0"/>
                </a:solidFill>
                <a:latin typeface="Arial"/>
                <a:cs typeface="Arial"/>
              </a:rPr>
              <a:t>Type</a:t>
            </a:r>
            <a:r>
              <a:rPr sz="2150" b="0" spc="190" dirty="0">
                <a:solidFill>
                  <a:srgbClr val="006FC0"/>
                </a:solidFill>
                <a:latin typeface="Times New Roman"/>
                <a:cs typeface="Times New Roman"/>
              </a:rPr>
              <a:t> </a:t>
            </a:r>
            <a:r>
              <a:rPr sz="2700" cap="small" spc="-35" dirty="0">
                <a:solidFill>
                  <a:srgbClr val="006FC0"/>
                </a:solidFill>
                <a:latin typeface="Arial"/>
                <a:cs typeface="Arial"/>
              </a:rPr>
              <a:t>Conversion</a:t>
            </a:r>
            <a:endParaRPr sz="2700">
              <a:latin typeface="Arial"/>
              <a:cs typeface="Arial"/>
            </a:endParaRPr>
          </a:p>
        </p:txBody>
      </p:sp>
      <p:sp>
        <p:nvSpPr>
          <p:cNvPr id="9" name="object 9"/>
          <p:cNvSpPr txBox="1"/>
          <p:nvPr/>
        </p:nvSpPr>
        <p:spPr>
          <a:xfrm>
            <a:off x="535940" y="1214369"/>
            <a:ext cx="7805420" cy="2132965"/>
          </a:xfrm>
          <a:prstGeom prst="rect">
            <a:avLst/>
          </a:prstGeom>
        </p:spPr>
        <p:txBody>
          <a:bodyPr vert="horz" wrap="square" lIns="0" tIns="47625" rIns="0" bIns="0" rtlCol="0">
            <a:spAutoFit/>
          </a:bodyPr>
          <a:lstStyle/>
          <a:p>
            <a:pPr marL="287020" marR="198120" indent="-274955">
              <a:lnSpc>
                <a:spcPts val="2160"/>
              </a:lnSpc>
              <a:spcBef>
                <a:spcPts val="375"/>
              </a:spcBef>
            </a:pPr>
            <a:r>
              <a:rPr sz="2000" dirty="0">
                <a:latin typeface="Microsoft Sans Serif"/>
                <a:cs typeface="Microsoft Sans Serif"/>
              </a:rPr>
              <a:t>In</a:t>
            </a:r>
            <a:r>
              <a:rPr sz="2000" spc="20" dirty="0">
                <a:latin typeface="Times New Roman"/>
                <a:cs typeface="Times New Roman"/>
              </a:rPr>
              <a:t> </a:t>
            </a:r>
            <a:r>
              <a:rPr sz="2000" dirty="0">
                <a:latin typeface="Microsoft Sans Serif"/>
                <a:cs typeface="Microsoft Sans Serif"/>
              </a:rPr>
              <a:t>certain</a:t>
            </a:r>
            <a:r>
              <a:rPr sz="2000" spc="20" dirty="0">
                <a:latin typeface="Times New Roman"/>
                <a:cs typeface="Times New Roman"/>
              </a:rPr>
              <a:t> </a:t>
            </a:r>
            <a:r>
              <a:rPr sz="2000" dirty="0">
                <a:latin typeface="Microsoft Sans Serif"/>
                <a:cs typeface="Microsoft Sans Serif"/>
              </a:rPr>
              <a:t>situations,</a:t>
            </a:r>
            <a:r>
              <a:rPr sz="2000" spc="10" dirty="0">
                <a:latin typeface="Times New Roman"/>
                <a:cs typeface="Times New Roman"/>
              </a:rPr>
              <a:t> </a:t>
            </a:r>
            <a:r>
              <a:rPr sz="2000" dirty="0">
                <a:latin typeface="Microsoft Sans Serif"/>
                <a:cs typeface="Microsoft Sans Serif"/>
              </a:rPr>
              <a:t>Python</a:t>
            </a:r>
            <a:r>
              <a:rPr sz="2000" spc="45" dirty="0">
                <a:latin typeface="Times New Roman"/>
                <a:cs typeface="Times New Roman"/>
              </a:rPr>
              <a:t> </a:t>
            </a:r>
            <a:r>
              <a:rPr sz="2000" dirty="0">
                <a:latin typeface="Microsoft Sans Serif"/>
                <a:cs typeface="Microsoft Sans Serif"/>
              </a:rPr>
              <a:t>automatically</a:t>
            </a:r>
            <a:r>
              <a:rPr sz="2000" spc="15" dirty="0">
                <a:latin typeface="Times New Roman"/>
                <a:cs typeface="Times New Roman"/>
              </a:rPr>
              <a:t> </a:t>
            </a:r>
            <a:r>
              <a:rPr sz="2000" dirty="0">
                <a:latin typeface="Microsoft Sans Serif"/>
                <a:cs typeface="Microsoft Sans Serif"/>
              </a:rPr>
              <a:t>converts</a:t>
            </a:r>
            <a:r>
              <a:rPr sz="2000" spc="5" dirty="0">
                <a:latin typeface="Times New Roman"/>
                <a:cs typeface="Times New Roman"/>
              </a:rPr>
              <a:t> </a:t>
            </a:r>
            <a:r>
              <a:rPr sz="2000" dirty="0">
                <a:latin typeface="Microsoft Sans Serif"/>
                <a:cs typeface="Microsoft Sans Serif"/>
              </a:rPr>
              <a:t>one</a:t>
            </a:r>
            <a:r>
              <a:rPr sz="2000" spc="30" dirty="0">
                <a:latin typeface="Times New Roman"/>
                <a:cs typeface="Times New Roman"/>
              </a:rPr>
              <a:t> </a:t>
            </a:r>
            <a:r>
              <a:rPr sz="2000" dirty="0">
                <a:latin typeface="Microsoft Sans Serif"/>
                <a:cs typeface="Microsoft Sans Serif"/>
              </a:rPr>
              <a:t>data</a:t>
            </a:r>
            <a:r>
              <a:rPr sz="2000" spc="30" dirty="0">
                <a:latin typeface="Times New Roman"/>
                <a:cs typeface="Times New Roman"/>
              </a:rPr>
              <a:t> </a:t>
            </a:r>
            <a:r>
              <a:rPr sz="2000" dirty="0">
                <a:latin typeface="Microsoft Sans Serif"/>
                <a:cs typeface="Microsoft Sans Serif"/>
              </a:rPr>
              <a:t>type</a:t>
            </a:r>
            <a:r>
              <a:rPr sz="2000" spc="45" dirty="0">
                <a:latin typeface="Times New Roman"/>
                <a:cs typeface="Times New Roman"/>
              </a:rPr>
              <a:t> </a:t>
            </a:r>
            <a:r>
              <a:rPr sz="2000" spc="-25" dirty="0">
                <a:latin typeface="Microsoft Sans Serif"/>
                <a:cs typeface="Microsoft Sans Serif"/>
              </a:rPr>
              <a:t>to</a:t>
            </a:r>
            <a:r>
              <a:rPr sz="2000" spc="-25" dirty="0">
                <a:latin typeface="Times New Roman"/>
                <a:cs typeface="Times New Roman"/>
              </a:rPr>
              <a:t> </a:t>
            </a:r>
            <a:r>
              <a:rPr sz="2000" dirty="0">
                <a:latin typeface="Microsoft Sans Serif"/>
                <a:cs typeface="Microsoft Sans Serif"/>
              </a:rPr>
              <a:t>another.</a:t>
            </a:r>
            <a:r>
              <a:rPr sz="2000" spc="-60" dirty="0">
                <a:latin typeface="Times New Roman"/>
                <a:cs typeface="Times New Roman"/>
              </a:rPr>
              <a:t> </a:t>
            </a:r>
            <a:r>
              <a:rPr sz="2000" dirty="0">
                <a:latin typeface="Microsoft Sans Serif"/>
                <a:cs typeface="Microsoft Sans Serif"/>
              </a:rPr>
              <a:t>This</a:t>
            </a:r>
            <a:r>
              <a:rPr sz="2000" dirty="0">
                <a:latin typeface="Times New Roman"/>
                <a:cs typeface="Times New Roman"/>
              </a:rPr>
              <a:t> </a:t>
            </a:r>
            <a:r>
              <a:rPr sz="2000" dirty="0">
                <a:latin typeface="Microsoft Sans Serif"/>
                <a:cs typeface="Microsoft Sans Serif"/>
              </a:rPr>
              <a:t>is</a:t>
            </a:r>
            <a:r>
              <a:rPr sz="2000" spc="15" dirty="0">
                <a:latin typeface="Times New Roman"/>
                <a:cs typeface="Times New Roman"/>
              </a:rPr>
              <a:t> </a:t>
            </a:r>
            <a:r>
              <a:rPr sz="2000" dirty="0">
                <a:latin typeface="Microsoft Sans Serif"/>
                <a:cs typeface="Microsoft Sans Serif"/>
              </a:rPr>
              <a:t>known</a:t>
            </a:r>
            <a:r>
              <a:rPr sz="2000" spc="-10" dirty="0">
                <a:latin typeface="Times New Roman"/>
                <a:cs typeface="Times New Roman"/>
              </a:rPr>
              <a:t> </a:t>
            </a:r>
            <a:r>
              <a:rPr sz="2000" dirty="0">
                <a:latin typeface="Microsoft Sans Serif"/>
                <a:cs typeface="Microsoft Sans Serif"/>
              </a:rPr>
              <a:t>as</a:t>
            </a:r>
            <a:r>
              <a:rPr sz="2000" spc="5" dirty="0">
                <a:latin typeface="Times New Roman"/>
                <a:cs typeface="Times New Roman"/>
              </a:rPr>
              <a:t> </a:t>
            </a:r>
            <a:r>
              <a:rPr sz="2000" dirty="0">
                <a:latin typeface="Microsoft Sans Serif"/>
                <a:cs typeface="Microsoft Sans Serif"/>
              </a:rPr>
              <a:t>implicit</a:t>
            </a:r>
            <a:r>
              <a:rPr sz="2000" spc="10" dirty="0">
                <a:latin typeface="Times New Roman"/>
                <a:cs typeface="Times New Roman"/>
              </a:rPr>
              <a:t> </a:t>
            </a:r>
            <a:r>
              <a:rPr sz="2000" dirty="0">
                <a:latin typeface="Microsoft Sans Serif"/>
                <a:cs typeface="Microsoft Sans Serif"/>
              </a:rPr>
              <a:t>type</a:t>
            </a:r>
            <a:r>
              <a:rPr sz="2000" spc="15" dirty="0">
                <a:latin typeface="Times New Roman"/>
                <a:cs typeface="Times New Roman"/>
              </a:rPr>
              <a:t> </a:t>
            </a:r>
            <a:r>
              <a:rPr sz="2000" spc="-10" dirty="0">
                <a:latin typeface="Microsoft Sans Serif"/>
                <a:cs typeface="Microsoft Sans Serif"/>
              </a:rPr>
              <a:t>conversion.</a:t>
            </a:r>
            <a:endParaRPr sz="2000">
              <a:latin typeface="Microsoft Sans Serif"/>
              <a:cs typeface="Microsoft Sans Serif"/>
            </a:endParaRPr>
          </a:p>
          <a:p>
            <a:pPr>
              <a:lnSpc>
                <a:spcPct val="100000"/>
              </a:lnSpc>
              <a:spcBef>
                <a:spcPts val="225"/>
              </a:spcBef>
            </a:pPr>
            <a:endParaRPr sz="2000">
              <a:latin typeface="Microsoft Sans Serif"/>
              <a:cs typeface="Microsoft Sans Serif"/>
            </a:endParaRPr>
          </a:p>
          <a:p>
            <a:pPr marL="287020">
              <a:lnSpc>
                <a:spcPct val="100000"/>
              </a:lnSpc>
            </a:pPr>
            <a:r>
              <a:rPr sz="2000" b="1" dirty="0">
                <a:solidFill>
                  <a:srgbClr val="24255E"/>
                </a:solidFill>
                <a:latin typeface="Arial"/>
                <a:cs typeface="Arial"/>
              </a:rPr>
              <a:t>Example</a:t>
            </a:r>
            <a:r>
              <a:rPr sz="2000" dirty="0">
                <a:solidFill>
                  <a:srgbClr val="24255E"/>
                </a:solidFill>
                <a:latin typeface="Times New Roman"/>
                <a:cs typeface="Times New Roman"/>
              </a:rPr>
              <a:t> </a:t>
            </a:r>
            <a:r>
              <a:rPr sz="2000" b="1" dirty="0">
                <a:solidFill>
                  <a:srgbClr val="24255E"/>
                </a:solidFill>
                <a:latin typeface="Arial"/>
                <a:cs typeface="Arial"/>
              </a:rPr>
              <a:t>1:</a:t>
            </a:r>
            <a:r>
              <a:rPr sz="2000" spc="15" dirty="0">
                <a:solidFill>
                  <a:srgbClr val="24255E"/>
                </a:solidFill>
                <a:latin typeface="Times New Roman"/>
                <a:cs typeface="Times New Roman"/>
              </a:rPr>
              <a:t> </a:t>
            </a:r>
            <a:r>
              <a:rPr sz="2000" b="1" dirty="0">
                <a:solidFill>
                  <a:srgbClr val="24255E"/>
                </a:solidFill>
                <a:latin typeface="Arial"/>
                <a:cs typeface="Arial"/>
              </a:rPr>
              <a:t>Converting</a:t>
            </a:r>
            <a:r>
              <a:rPr sz="2000" spc="10" dirty="0">
                <a:solidFill>
                  <a:srgbClr val="24255E"/>
                </a:solidFill>
                <a:latin typeface="Times New Roman"/>
                <a:cs typeface="Times New Roman"/>
              </a:rPr>
              <a:t> </a:t>
            </a:r>
            <a:r>
              <a:rPr sz="2000" b="1" dirty="0">
                <a:solidFill>
                  <a:srgbClr val="24255E"/>
                </a:solidFill>
                <a:latin typeface="Arial"/>
                <a:cs typeface="Arial"/>
              </a:rPr>
              <a:t>integer</a:t>
            </a:r>
            <a:r>
              <a:rPr sz="2000" spc="5" dirty="0">
                <a:solidFill>
                  <a:srgbClr val="24255E"/>
                </a:solidFill>
                <a:latin typeface="Times New Roman"/>
                <a:cs typeface="Times New Roman"/>
              </a:rPr>
              <a:t> </a:t>
            </a:r>
            <a:r>
              <a:rPr sz="2000" b="1" dirty="0">
                <a:solidFill>
                  <a:srgbClr val="24255E"/>
                </a:solidFill>
                <a:latin typeface="Arial"/>
                <a:cs typeface="Arial"/>
              </a:rPr>
              <a:t>to</a:t>
            </a:r>
            <a:r>
              <a:rPr sz="2000" spc="10" dirty="0">
                <a:solidFill>
                  <a:srgbClr val="24255E"/>
                </a:solidFill>
                <a:latin typeface="Times New Roman"/>
                <a:cs typeface="Times New Roman"/>
              </a:rPr>
              <a:t> </a:t>
            </a:r>
            <a:r>
              <a:rPr sz="2000" b="1" spc="-10" dirty="0">
                <a:solidFill>
                  <a:srgbClr val="24255E"/>
                </a:solidFill>
                <a:latin typeface="Arial"/>
                <a:cs typeface="Arial"/>
              </a:rPr>
              <a:t>float</a:t>
            </a:r>
            <a:endParaRPr sz="2000">
              <a:latin typeface="Arial"/>
              <a:cs typeface="Arial"/>
            </a:endParaRPr>
          </a:p>
          <a:p>
            <a:pPr marL="287020" marR="5080" indent="-274955">
              <a:lnSpc>
                <a:spcPts val="2160"/>
              </a:lnSpc>
              <a:spcBef>
                <a:spcPts val="660"/>
              </a:spcBef>
            </a:pPr>
            <a:r>
              <a:rPr sz="2000" spc="70" dirty="0">
                <a:latin typeface="Cambria"/>
                <a:cs typeface="Cambria"/>
              </a:rPr>
              <a:t>Let's</a:t>
            </a:r>
            <a:r>
              <a:rPr sz="2000" spc="135" dirty="0">
                <a:latin typeface="Times New Roman"/>
                <a:cs typeface="Times New Roman"/>
              </a:rPr>
              <a:t> </a:t>
            </a:r>
            <a:r>
              <a:rPr sz="2000" dirty="0">
                <a:latin typeface="Cambria"/>
                <a:cs typeface="Cambria"/>
              </a:rPr>
              <a:t>see</a:t>
            </a:r>
            <a:r>
              <a:rPr sz="2000" spc="125" dirty="0">
                <a:latin typeface="Times New Roman"/>
                <a:cs typeface="Times New Roman"/>
              </a:rPr>
              <a:t> </a:t>
            </a:r>
            <a:r>
              <a:rPr sz="2000" spc="125" dirty="0">
                <a:latin typeface="Cambria"/>
                <a:cs typeface="Cambria"/>
              </a:rPr>
              <a:t>an</a:t>
            </a:r>
            <a:r>
              <a:rPr sz="2000" spc="160" dirty="0">
                <a:latin typeface="Times New Roman"/>
                <a:cs typeface="Times New Roman"/>
              </a:rPr>
              <a:t> </a:t>
            </a:r>
            <a:r>
              <a:rPr sz="2000" spc="70" dirty="0">
                <a:latin typeface="Cambria"/>
                <a:cs typeface="Cambria"/>
              </a:rPr>
              <a:t>example</a:t>
            </a:r>
            <a:r>
              <a:rPr sz="2000" spc="114" dirty="0">
                <a:latin typeface="Times New Roman"/>
                <a:cs typeface="Times New Roman"/>
              </a:rPr>
              <a:t> </a:t>
            </a:r>
            <a:r>
              <a:rPr sz="2000" dirty="0">
                <a:latin typeface="Cambria"/>
                <a:cs typeface="Cambria"/>
              </a:rPr>
              <a:t>where</a:t>
            </a:r>
            <a:r>
              <a:rPr sz="2000" spc="114" dirty="0">
                <a:latin typeface="Times New Roman"/>
                <a:cs typeface="Times New Roman"/>
              </a:rPr>
              <a:t> </a:t>
            </a:r>
            <a:r>
              <a:rPr sz="2000" spc="80" dirty="0">
                <a:latin typeface="Cambria"/>
                <a:cs typeface="Cambria"/>
              </a:rPr>
              <a:t>Python</a:t>
            </a:r>
            <a:r>
              <a:rPr sz="2000" spc="150" dirty="0">
                <a:latin typeface="Times New Roman"/>
                <a:cs typeface="Times New Roman"/>
              </a:rPr>
              <a:t> </a:t>
            </a:r>
            <a:r>
              <a:rPr sz="2000" dirty="0">
                <a:latin typeface="Cambria"/>
                <a:cs typeface="Cambria"/>
              </a:rPr>
              <a:t>promotes</a:t>
            </a:r>
            <a:r>
              <a:rPr sz="2000" spc="100" dirty="0">
                <a:latin typeface="Times New Roman"/>
                <a:cs typeface="Times New Roman"/>
              </a:rPr>
              <a:t> </a:t>
            </a:r>
            <a:r>
              <a:rPr sz="2000" spc="80" dirty="0">
                <a:latin typeface="Cambria"/>
                <a:cs typeface="Cambria"/>
              </a:rPr>
              <a:t>the</a:t>
            </a:r>
            <a:r>
              <a:rPr sz="2000" spc="150" dirty="0">
                <a:latin typeface="Times New Roman"/>
                <a:cs typeface="Times New Roman"/>
              </a:rPr>
              <a:t> </a:t>
            </a:r>
            <a:r>
              <a:rPr sz="2000" dirty="0">
                <a:latin typeface="Cambria"/>
                <a:cs typeface="Cambria"/>
              </a:rPr>
              <a:t>conversion</a:t>
            </a:r>
            <a:r>
              <a:rPr sz="2000" spc="110" dirty="0">
                <a:latin typeface="Times New Roman"/>
                <a:cs typeface="Times New Roman"/>
              </a:rPr>
              <a:t> </a:t>
            </a:r>
            <a:r>
              <a:rPr sz="2000" dirty="0">
                <a:latin typeface="Cambria"/>
                <a:cs typeface="Cambria"/>
              </a:rPr>
              <a:t>of</a:t>
            </a:r>
            <a:r>
              <a:rPr sz="2000" spc="135" dirty="0">
                <a:latin typeface="Times New Roman"/>
                <a:cs typeface="Times New Roman"/>
              </a:rPr>
              <a:t> </a:t>
            </a:r>
            <a:r>
              <a:rPr sz="2000" spc="55" dirty="0">
                <a:latin typeface="Cambria"/>
                <a:cs typeface="Cambria"/>
              </a:rPr>
              <a:t>the</a:t>
            </a:r>
            <a:r>
              <a:rPr sz="2000" spc="55" dirty="0">
                <a:latin typeface="Times New Roman"/>
                <a:cs typeface="Times New Roman"/>
              </a:rPr>
              <a:t> </a:t>
            </a:r>
            <a:r>
              <a:rPr sz="2000" dirty="0">
                <a:latin typeface="Cambria"/>
                <a:cs typeface="Cambria"/>
              </a:rPr>
              <a:t>lower</a:t>
            </a:r>
            <a:r>
              <a:rPr sz="2000" spc="70" dirty="0">
                <a:latin typeface="Times New Roman"/>
                <a:cs typeface="Times New Roman"/>
              </a:rPr>
              <a:t> </a:t>
            </a:r>
            <a:r>
              <a:rPr sz="2000" spc="95" dirty="0">
                <a:latin typeface="Cambria"/>
                <a:cs typeface="Cambria"/>
              </a:rPr>
              <a:t>data</a:t>
            </a:r>
            <a:r>
              <a:rPr sz="2000" spc="90" dirty="0">
                <a:latin typeface="Times New Roman"/>
                <a:cs typeface="Times New Roman"/>
              </a:rPr>
              <a:t> </a:t>
            </a:r>
            <a:r>
              <a:rPr sz="2000" spc="55" dirty="0">
                <a:latin typeface="Cambria"/>
                <a:cs typeface="Cambria"/>
              </a:rPr>
              <a:t>type</a:t>
            </a:r>
            <a:r>
              <a:rPr sz="2000" spc="105" dirty="0">
                <a:latin typeface="Times New Roman"/>
                <a:cs typeface="Times New Roman"/>
              </a:rPr>
              <a:t> </a:t>
            </a:r>
            <a:r>
              <a:rPr sz="2000" dirty="0">
                <a:latin typeface="Cambria"/>
                <a:cs typeface="Cambria"/>
              </a:rPr>
              <a:t>(integer)</a:t>
            </a:r>
            <a:r>
              <a:rPr sz="2000" spc="70" dirty="0">
                <a:latin typeface="Times New Roman"/>
                <a:cs typeface="Times New Roman"/>
              </a:rPr>
              <a:t> </a:t>
            </a:r>
            <a:r>
              <a:rPr sz="2000" dirty="0">
                <a:latin typeface="Cambria"/>
                <a:cs typeface="Cambria"/>
              </a:rPr>
              <a:t>to</a:t>
            </a:r>
            <a:r>
              <a:rPr sz="2000" spc="100" dirty="0">
                <a:latin typeface="Times New Roman"/>
                <a:cs typeface="Times New Roman"/>
              </a:rPr>
              <a:t> </a:t>
            </a:r>
            <a:r>
              <a:rPr sz="2000" spc="80" dirty="0">
                <a:latin typeface="Cambria"/>
                <a:cs typeface="Cambria"/>
              </a:rPr>
              <a:t>the</a:t>
            </a:r>
            <a:r>
              <a:rPr sz="2000" spc="90" dirty="0">
                <a:latin typeface="Times New Roman"/>
                <a:cs typeface="Times New Roman"/>
              </a:rPr>
              <a:t> </a:t>
            </a:r>
            <a:r>
              <a:rPr sz="2000" spc="80" dirty="0">
                <a:latin typeface="Cambria"/>
                <a:cs typeface="Cambria"/>
              </a:rPr>
              <a:t>higher</a:t>
            </a:r>
            <a:r>
              <a:rPr sz="2000" spc="90" dirty="0">
                <a:latin typeface="Times New Roman"/>
                <a:cs typeface="Times New Roman"/>
              </a:rPr>
              <a:t> </a:t>
            </a:r>
            <a:r>
              <a:rPr sz="2000" spc="95" dirty="0">
                <a:latin typeface="Cambria"/>
                <a:cs typeface="Cambria"/>
              </a:rPr>
              <a:t>data</a:t>
            </a:r>
            <a:r>
              <a:rPr sz="2000" spc="100" dirty="0">
                <a:latin typeface="Times New Roman"/>
                <a:cs typeface="Times New Roman"/>
              </a:rPr>
              <a:t> </a:t>
            </a:r>
            <a:r>
              <a:rPr sz="2000" spc="55" dirty="0">
                <a:latin typeface="Cambria"/>
                <a:cs typeface="Cambria"/>
              </a:rPr>
              <a:t>type</a:t>
            </a:r>
            <a:r>
              <a:rPr sz="2000" spc="95" dirty="0">
                <a:latin typeface="Times New Roman"/>
                <a:cs typeface="Times New Roman"/>
              </a:rPr>
              <a:t> </a:t>
            </a:r>
            <a:r>
              <a:rPr sz="2000" dirty="0">
                <a:latin typeface="Cambria"/>
                <a:cs typeface="Cambria"/>
              </a:rPr>
              <a:t>(float)</a:t>
            </a:r>
            <a:r>
              <a:rPr sz="2000" spc="65" dirty="0">
                <a:latin typeface="Times New Roman"/>
                <a:cs typeface="Times New Roman"/>
              </a:rPr>
              <a:t> </a:t>
            </a:r>
            <a:r>
              <a:rPr sz="2000" dirty="0">
                <a:latin typeface="Cambria"/>
                <a:cs typeface="Cambria"/>
              </a:rPr>
              <a:t>to</a:t>
            </a:r>
            <a:r>
              <a:rPr sz="2000" spc="100" dirty="0">
                <a:latin typeface="Times New Roman"/>
                <a:cs typeface="Times New Roman"/>
              </a:rPr>
              <a:t> </a:t>
            </a:r>
            <a:r>
              <a:rPr sz="2000" spc="-10" dirty="0">
                <a:latin typeface="Cambria"/>
                <a:cs typeface="Cambria"/>
              </a:rPr>
              <a:t>avoid</a:t>
            </a:r>
            <a:r>
              <a:rPr sz="2000" spc="-10" dirty="0">
                <a:latin typeface="Times New Roman"/>
                <a:cs typeface="Times New Roman"/>
              </a:rPr>
              <a:t> </a:t>
            </a:r>
            <a:r>
              <a:rPr sz="2000" spc="95" dirty="0">
                <a:latin typeface="Cambria"/>
                <a:cs typeface="Cambria"/>
              </a:rPr>
              <a:t>data</a:t>
            </a:r>
            <a:r>
              <a:rPr sz="2000" spc="55" dirty="0">
                <a:latin typeface="Times New Roman"/>
                <a:cs typeface="Times New Roman"/>
              </a:rPr>
              <a:t> </a:t>
            </a:r>
            <a:r>
              <a:rPr sz="2000" spc="35" dirty="0">
                <a:latin typeface="Cambria"/>
                <a:cs typeface="Cambria"/>
              </a:rPr>
              <a:t>loss.</a:t>
            </a:r>
            <a:endParaRPr sz="2000">
              <a:latin typeface="Cambria"/>
              <a:cs typeface="Cambria"/>
            </a:endParaRPr>
          </a:p>
        </p:txBody>
      </p:sp>
      <p:sp>
        <p:nvSpPr>
          <p:cNvPr id="10" name="object 10"/>
          <p:cNvSpPr txBox="1"/>
          <p:nvPr/>
        </p:nvSpPr>
        <p:spPr>
          <a:xfrm>
            <a:off x="535940" y="5470344"/>
            <a:ext cx="947419" cy="330835"/>
          </a:xfrm>
          <a:prstGeom prst="rect">
            <a:avLst/>
          </a:prstGeom>
        </p:spPr>
        <p:txBody>
          <a:bodyPr vert="horz" wrap="square" lIns="0" tIns="13335" rIns="0" bIns="0" rtlCol="0">
            <a:spAutoFit/>
          </a:bodyPr>
          <a:lstStyle/>
          <a:p>
            <a:pPr marL="12700">
              <a:lnSpc>
                <a:spcPct val="100000"/>
              </a:lnSpc>
              <a:spcBef>
                <a:spcPts val="105"/>
              </a:spcBef>
            </a:pPr>
            <a:r>
              <a:rPr sz="2000" spc="150" dirty="0">
                <a:latin typeface="Cambria"/>
                <a:cs typeface="Cambria"/>
              </a:rPr>
              <a:t>Out</a:t>
            </a:r>
            <a:r>
              <a:rPr sz="2000" spc="40" dirty="0">
                <a:latin typeface="Times New Roman"/>
                <a:cs typeface="Times New Roman"/>
              </a:rPr>
              <a:t> </a:t>
            </a:r>
            <a:r>
              <a:rPr sz="2000" spc="55" dirty="0">
                <a:latin typeface="Cambria"/>
                <a:cs typeface="Cambria"/>
              </a:rPr>
              <a:t>put</a:t>
            </a:r>
            <a:endParaRPr sz="2000">
              <a:latin typeface="Cambria"/>
              <a:cs typeface="Cambria"/>
            </a:endParaRPr>
          </a:p>
        </p:txBody>
      </p:sp>
      <p:sp>
        <p:nvSpPr>
          <p:cNvPr id="11" name="object 11"/>
          <p:cNvSpPr txBox="1"/>
          <p:nvPr/>
        </p:nvSpPr>
        <p:spPr>
          <a:xfrm>
            <a:off x="685800" y="3352800"/>
            <a:ext cx="7162800" cy="1847214"/>
          </a:xfrm>
          <a:prstGeom prst="rect">
            <a:avLst/>
          </a:prstGeom>
          <a:solidFill>
            <a:srgbClr val="383A3F"/>
          </a:solidFill>
        </p:spPr>
        <p:txBody>
          <a:bodyPr vert="horz" wrap="square" lIns="0" tIns="2540" rIns="0" bIns="0" rtlCol="0">
            <a:spAutoFit/>
          </a:bodyPr>
          <a:lstStyle/>
          <a:p>
            <a:pPr>
              <a:lnSpc>
                <a:spcPct val="100000"/>
              </a:lnSpc>
              <a:spcBef>
                <a:spcPts val="20"/>
              </a:spcBef>
            </a:pPr>
            <a:r>
              <a:rPr sz="2000" dirty="0">
                <a:solidFill>
                  <a:srgbClr val="D2D2D2"/>
                </a:solidFill>
                <a:latin typeface="Microsoft Sans Serif"/>
                <a:cs typeface="Microsoft Sans Serif"/>
              </a:rPr>
              <a:t>integer_number</a:t>
            </a:r>
            <a:r>
              <a:rPr sz="2000" spc="-5" dirty="0">
                <a:solidFill>
                  <a:srgbClr val="D2D2D2"/>
                </a:solidFill>
                <a:latin typeface="Times New Roman"/>
                <a:cs typeface="Times New Roman"/>
              </a:rPr>
              <a:t> </a:t>
            </a:r>
            <a:r>
              <a:rPr sz="2000" dirty="0">
                <a:solidFill>
                  <a:srgbClr val="D2D2D2"/>
                </a:solidFill>
                <a:latin typeface="Microsoft Sans Serif"/>
                <a:cs typeface="Microsoft Sans Serif"/>
              </a:rPr>
              <a:t>=</a:t>
            </a:r>
            <a:r>
              <a:rPr sz="2000" spc="5" dirty="0">
                <a:solidFill>
                  <a:srgbClr val="D2D2D2"/>
                </a:solidFill>
                <a:latin typeface="Times New Roman"/>
                <a:cs typeface="Times New Roman"/>
              </a:rPr>
              <a:t> </a:t>
            </a:r>
            <a:r>
              <a:rPr sz="2000" spc="-25" dirty="0">
                <a:solidFill>
                  <a:srgbClr val="D19965"/>
                </a:solidFill>
                <a:latin typeface="Microsoft Sans Serif"/>
                <a:cs typeface="Microsoft Sans Serif"/>
              </a:rPr>
              <a:t>123</a:t>
            </a:r>
            <a:endParaRPr sz="2000">
              <a:latin typeface="Microsoft Sans Serif"/>
              <a:cs typeface="Microsoft Sans Serif"/>
            </a:endParaRPr>
          </a:p>
          <a:p>
            <a:pPr>
              <a:lnSpc>
                <a:spcPct val="100000"/>
              </a:lnSpc>
            </a:pPr>
            <a:r>
              <a:rPr sz="2000" dirty="0">
                <a:solidFill>
                  <a:srgbClr val="D2D2D2"/>
                </a:solidFill>
                <a:latin typeface="Microsoft Sans Serif"/>
                <a:cs typeface="Microsoft Sans Serif"/>
              </a:rPr>
              <a:t>float_number</a:t>
            </a:r>
            <a:r>
              <a:rPr sz="2000" spc="15" dirty="0">
                <a:solidFill>
                  <a:srgbClr val="D2D2D2"/>
                </a:solidFill>
                <a:latin typeface="Times New Roman"/>
                <a:cs typeface="Times New Roman"/>
              </a:rPr>
              <a:t> </a:t>
            </a:r>
            <a:r>
              <a:rPr sz="2000" dirty="0">
                <a:solidFill>
                  <a:srgbClr val="D2D2D2"/>
                </a:solidFill>
                <a:latin typeface="Microsoft Sans Serif"/>
                <a:cs typeface="Microsoft Sans Serif"/>
              </a:rPr>
              <a:t>=</a:t>
            </a:r>
            <a:r>
              <a:rPr sz="2000" spc="25" dirty="0">
                <a:solidFill>
                  <a:srgbClr val="D2D2D2"/>
                </a:solidFill>
                <a:latin typeface="Times New Roman"/>
                <a:cs typeface="Times New Roman"/>
              </a:rPr>
              <a:t> </a:t>
            </a:r>
            <a:r>
              <a:rPr sz="2000" spc="-20" dirty="0">
                <a:solidFill>
                  <a:srgbClr val="D19965"/>
                </a:solidFill>
                <a:latin typeface="Microsoft Sans Serif"/>
                <a:cs typeface="Microsoft Sans Serif"/>
              </a:rPr>
              <a:t>1.23</a:t>
            </a:r>
            <a:endParaRPr sz="2000">
              <a:latin typeface="Microsoft Sans Serif"/>
              <a:cs typeface="Microsoft Sans Serif"/>
            </a:endParaRPr>
          </a:p>
          <a:p>
            <a:pPr marR="242570">
              <a:lnSpc>
                <a:spcPct val="100000"/>
              </a:lnSpc>
            </a:pPr>
            <a:r>
              <a:rPr sz="2000" dirty="0">
                <a:solidFill>
                  <a:srgbClr val="D2D2D2"/>
                </a:solidFill>
                <a:latin typeface="Microsoft Sans Serif"/>
                <a:cs typeface="Microsoft Sans Serif"/>
              </a:rPr>
              <a:t>new_number</a:t>
            </a:r>
            <a:r>
              <a:rPr sz="2000" spc="-10" dirty="0">
                <a:solidFill>
                  <a:srgbClr val="D2D2D2"/>
                </a:solidFill>
                <a:latin typeface="Times New Roman"/>
                <a:cs typeface="Times New Roman"/>
              </a:rPr>
              <a:t> </a:t>
            </a:r>
            <a:r>
              <a:rPr sz="2000" dirty="0">
                <a:solidFill>
                  <a:srgbClr val="D2D2D2"/>
                </a:solidFill>
                <a:latin typeface="Microsoft Sans Serif"/>
                <a:cs typeface="Microsoft Sans Serif"/>
              </a:rPr>
              <a:t>=</a:t>
            </a:r>
            <a:r>
              <a:rPr sz="2000" spc="25" dirty="0">
                <a:solidFill>
                  <a:srgbClr val="D2D2D2"/>
                </a:solidFill>
                <a:latin typeface="Times New Roman"/>
                <a:cs typeface="Times New Roman"/>
              </a:rPr>
              <a:t> </a:t>
            </a:r>
            <a:r>
              <a:rPr sz="2000" dirty="0">
                <a:solidFill>
                  <a:srgbClr val="D2D2D2"/>
                </a:solidFill>
                <a:latin typeface="Microsoft Sans Serif"/>
                <a:cs typeface="Microsoft Sans Serif"/>
              </a:rPr>
              <a:t>integer_number</a:t>
            </a:r>
            <a:r>
              <a:rPr sz="2000" spc="-5" dirty="0">
                <a:solidFill>
                  <a:srgbClr val="D2D2D2"/>
                </a:solidFill>
                <a:latin typeface="Times New Roman"/>
                <a:cs typeface="Times New Roman"/>
              </a:rPr>
              <a:t> </a:t>
            </a:r>
            <a:r>
              <a:rPr sz="2000" dirty="0">
                <a:solidFill>
                  <a:srgbClr val="D2D2D2"/>
                </a:solidFill>
                <a:latin typeface="Microsoft Sans Serif"/>
                <a:cs typeface="Microsoft Sans Serif"/>
              </a:rPr>
              <a:t>+</a:t>
            </a:r>
            <a:r>
              <a:rPr sz="2000" spc="15" dirty="0">
                <a:solidFill>
                  <a:srgbClr val="D2D2D2"/>
                </a:solidFill>
                <a:latin typeface="Times New Roman"/>
                <a:cs typeface="Times New Roman"/>
              </a:rPr>
              <a:t> </a:t>
            </a:r>
            <a:r>
              <a:rPr sz="2000" dirty="0">
                <a:solidFill>
                  <a:srgbClr val="D2D2D2"/>
                </a:solidFill>
                <a:latin typeface="Microsoft Sans Serif"/>
                <a:cs typeface="Microsoft Sans Serif"/>
              </a:rPr>
              <a:t>float_number</a:t>
            </a:r>
            <a:r>
              <a:rPr sz="2000" dirty="0">
                <a:solidFill>
                  <a:srgbClr val="D2D2D2"/>
                </a:solidFill>
                <a:latin typeface="Times New Roman"/>
                <a:cs typeface="Times New Roman"/>
              </a:rPr>
              <a:t> </a:t>
            </a:r>
            <a:r>
              <a:rPr sz="2000" dirty="0">
                <a:solidFill>
                  <a:srgbClr val="FFDDBD"/>
                </a:solidFill>
                <a:latin typeface="Microsoft Sans Serif"/>
                <a:cs typeface="Microsoft Sans Serif"/>
              </a:rPr>
              <a:t>#</a:t>
            </a:r>
            <a:r>
              <a:rPr sz="2000" spc="35" dirty="0">
                <a:solidFill>
                  <a:srgbClr val="FFDDBD"/>
                </a:solidFill>
                <a:latin typeface="Times New Roman"/>
                <a:cs typeface="Times New Roman"/>
              </a:rPr>
              <a:t> </a:t>
            </a:r>
            <a:r>
              <a:rPr sz="2000" dirty="0">
                <a:solidFill>
                  <a:srgbClr val="FFDDBD"/>
                </a:solidFill>
                <a:latin typeface="Microsoft Sans Serif"/>
                <a:cs typeface="Microsoft Sans Serif"/>
              </a:rPr>
              <a:t>display</a:t>
            </a:r>
            <a:r>
              <a:rPr sz="2000" spc="10" dirty="0">
                <a:solidFill>
                  <a:srgbClr val="FFDDBD"/>
                </a:solidFill>
                <a:latin typeface="Times New Roman"/>
                <a:cs typeface="Times New Roman"/>
              </a:rPr>
              <a:t> </a:t>
            </a:r>
            <a:r>
              <a:rPr sz="2000" spc="-25" dirty="0">
                <a:solidFill>
                  <a:srgbClr val="FFDDBD"/>
                </a:solidFill>
                <a:latin typeface="Microsoft Sans Serif"/>
                <a:cs typeface="Microsoft Sans Serif"/>
              </a:rPr>
              <a:t>new</a:t>
            </a:r>
            <a:r>
              <a:rPr sz="2000" spc="-25" dirty="0">
                <a:solidFill>
                  <a:srgbClr val="FFDDBD"/>
                </a:solidFill>
                <a:latin typeface="Times New Roman"/>
                <a:cs typeface="Times New Roman"/>
              </a:rPr>
              <a:t> </a:t>
            </a:r>
            <a:r>
              <a:rPr sz="2000" dirty="0">
                <a:solidFill>
                  <a:srgbClr val="FFDDBD"/>
                </a:solidFill>
                <a:latin typeface="Microsoft Sans Serif"/>
                <a:cs typeface="Microsoft Sans Serif"/>
              </a:rPr>
              <a:t>value</a:t>
            </a:r>
            <a:r>
              <a:rPr sz="2000" spc="25" dirty="0">
                <a:solidFill>
                  <a:srgbClr val="FFDDBD"/>
                </a:solidFill>
                <a:latin typeface="Times New Roman"/>
                <a:cs typeface="Times New Roman"/>
              </a:rPr>
              <a:t> </a:t>
            </a:r>
            <a:r>
              <a:rPr sz="2000" dirty="0">
                <a:solidFill>
                  <a:srgbClr val="FFDDBD"/>
                </a:solidFill>
                <a:latin typeface="Microsoft Sans Serif"/>
                <a:cs typeface="Microsoft Sans Serif"/>
              </a:rPr>
              <a:t>and</a:t>
            </a:r>
            <a:r>
              <a:rPr sz="2000" spc="15" dirty="0">
                <a:solidFill>
                  <a:srgbClr val="FFDDBD"/>
                </a:solidFill>
                <a:latin typeface="Times New Roman"/>
                <a:cs typeface="Times New Roman"/>
              </a:rPr>
              <a:t> </a:t>
            </a:r>
            <a:r>
              <a:rPr sz="2000" dirty="0">
                <a:solidFill>
                  <a:srgbClr val="FFDDBD"/>
                </a:solidFill>
                <a:latin typeface="Microsoft Sans Serif"/>
                <a:cs typeface="Microsoft Sans Serif"/>
              </a:rPr>
              <a:t>resulting</a:t>
            </a:r>
            <a:r>
              <a:rPr sz="2000" spc="10" dirty="0">
                <a:solidFill>
                  <a:srgbClr val="FFDDBD"/>
                </a:solidFill>
                <a:latin typeface="Times New Roman"/>
                <a:cs typeface="Times New Roman"/>
              </a:rPr>
              <a:t> </a:t>
            </a:r>
            <a:r>
              <a:rPr sz="2000" dirty="0">
                <a:solidFill>
                  <a:srgbClr val="FFDDBD"/>
                </a:solidFill>
                <a:latin typeface="Microsoft Sans Serif"/>
                <a:cs typeface="Microsoft Sans Serif"/>
              </a:rPr>
              <a:t>data</a:t>
            </a:r>
            <a:r>
              <a:rPr sz="2000" spc="20" dirty="0">
                <a:solidFill>
                  <a:srgbClr val="FFDDBD"/>
                </a:solidFill>
                <a:latin typeface="Times New Roman"/>
                <a:cs typeface="Times New Roman"/>
              </a:rPr>
              <a:t> </a:t>
            </a:r>
            <a:r>
              <a:rPr sz="2000" spc="-20" dirty="0">
                <a:solidFill>
                  <a:srgbClr val="FFDDBD"/>
                </a:solidFill>
                <a:latin typeface="Microsoft Sans Serif"/>
                <a:cs typeface="Microsoft Sans Serif"/>
              </a:rPr>
              <a:t>type</a:t>
            </a:r>
            <a:endParaRPr sz="2000">
              <a:latin typeface="Microsoft Sans Serif"/>
              <a:cs typeface="Microsoft Sans Serif"/>
            </a:endParaRPr>
          </a:p>
          <a:p>
            <a:pPr marR="2895600">
              <a:lnSpc>
                <a:spcPct val="100000"/>
              </a:lnSpc>
            </a:pPr>
            <a:r>
              <a:rPr sz="2000" spc="-10" dirty="0">
                <a:solidFill>
                  <a:srgbClr val="C578DD"/>
                </a:solidFill>
                <a:latin typeface="Microsoft Sans Serif"/>
                <a:cs typeface="Microsoft Sans Serif"/>
              </a:rPr>
              <a:t>print</a:t>
            </a:r>
            <a:r>
              <a:rPr sz="2000" spc="-10" dirty="0">
                <a:solidFill>
                  <a:srgbClr val="D2D2D2"/>
                </a:solidFill>
                <a:latin typeface="Microsoft Sans Serif"/>
                <a:cs typeface="Microsoft Sans Serif"/>
              </a:rPr>
              <a:t>(</a:t>
            </a:r>
            <a:r>
              <a:rPr sz="2000" spc="-10" dirty="0">
                <a:solidFill>
                  <a:srgbClr val="97C379"/>
                </a:solidFill>
                <a:latin typeface="Microsoft Sans Serif"/>
                <a:cs typeface="Microsoft Sans Serif"/>
              </a:rPr>
              <a:t>"Value:"</a:t>
            </a:r>
            <a:r>
              <a:rPr sz="2000" spc="-10" dirty="0">
                <a:solidFill>
                  <a:srgbClr val="D2D2D2"/>
                </a:solidFill>
                <a:latin typeface="Microsoft Sans Serif"/>
                <a:cs typeface="Microsoft Sans Serif"/>
              </a:rPr>
              <a:t>,new_number)</a:t>
            </a:r>
            <a:r>
              <a:rPr sz="2000" spc="-10" dirty="0">
                <a:solidFill>
                  <a:srgbClr val="D2D2D2"/>
                </a:solidFill>
                <a:latin typeface="Times New Roman"/>
                <a:cs typeface="Times New Roman"/>
              </a:rPr>
              <a:t> </a:t>
            </a:r>
            <a:r>
              <a:rPr sz="2000" dirty="0">
                <a:solidFill>
                  <a:srgbClr val="C578DD"/>
                </a:solidFill>
                <a:latin typeface="Microsoft Sans Serif"/>
                <a:cs typeface="Microsoft Sans Serif"/>
              </a:rPr>
              <a:t>print</a:t>
            </a:r>
            <a:r>
              <a:rPr sz="2000" dirty="0">
                <a:solidFill>
                  <a:srgbClr val="D2D2D2"/>
                </a:solidFill>
                <a:latin typeface="Microsoft Sans Serif"/>
                <a:cs typeface="Microsoft Sans Serif"/>
              </a:rPr>
              <a:t>(</a:t>
            </a:r>
            <a:r>
              <a:rPr sz="2000" dirty="0">
                <a:solidFill>
                  <a:srgbClr val="97C379"/>
                </a:solidFill>
                <a:latin typeface="Microsoft Sans Serif"/>
                <a:cs typeface="Microsoft Sans Serif"/>
              </a:rPr>
              <a:t>"Data</a:t>
            </a:r>
            <a:r>
              <a:rPr sz="2000" spc="-50" dirty="0">
                <a:solidFill>
                  <a:srgbClr val="97C379"/>
                </a:solidFill>
                <a:latin typeface="Times New Roman"/>
                <a:cs typeface="Times New Roman"/>
              </a:rPr>
              <a:t> </a:t>
            </a:r>
            <a:r>
              <a:rPr sz="2000" spc="-10" dirty="0">
                <a:solidFill>
                  <a:srgbClr val="97C379"/>
                </a:solidFill>
                <a:latin typeface="Microsoft Sans Serif"/>
                <a:cs typeface="Microsoft Sans Serif"/>
              </a:rPr>
              <a:t>Type:"</a:t>
            </a:r>
            <a:r>
              <a:rPr sz="2000" spc="-10" dirty="0">
                <a:solidFill>
                  <a:srgbClr val="D2D2D2"/>
                </a:solidFill>
                <a:latin typeface="Microsoft Sans Serif"/>
                <a:cs typeface="Microsoft Sans Serif"/>
              </a:rPr>
              <a:t>,type(new_number))</a:t>
            </a:r>
            <a:endParaRPr sz="2000">
              <a:latin typeface="Microsoft Sans Serif"/>
              <a:cs typeface="Microsoft Sans Serif"/>
            </a:endParaRPr>
          </a:p>
        </p:txBody>
      </p:sp>
      <p:sp>
        <p:nvSpPr>
          <p:cNvPr id="12" name="object 12"/>
          <p:cNvSpPr txBox="1"/>
          <p:nvPr/>
        </p:nvSpPr>
        <p:spPr>
          <a:xfrm>
            <a:off x="685800" y="5867400"/>
            <a:ext cx="3168015" cy="554355"/>
          </a:xfrm>
          <a:prstGeom prst="rect">
            <a:avLst/>
          </a:prstGeom>
          <a:solidFill>
            <a:srgbClr val="383A3F"/>
          </a:solidFill>
        </p:spPr>
        <p:txBody>
          <a:bodyPr vert="horz" wrap="square" lIns="0" tIns="0" rIns="0" bIns="0" rtlCol="0">
            <a:spAutoFit/>
          </a:bodyPr>
          <a:lstStyle/>
          <a:p>
            <a:pPr>
              <a:lnSpc>
                <a:spcPts val="2145"/>
              </a:lnSpc>
            </a:pPr>
            <a:r>
              <a:rPr sz="1800" spc="-10" dirty="0">
                <a:solidFill>
                  <a:srgbClr val="D5D5D5"/>
                </a:solidFill>
                <a:latin typeface="Microsoft Sans Serif"/>
                <a:cs typeface="Microsoft Sans Serif"/>
              </a:rPr>
              <a:t>Value:</a:t>
            </a:r>
            <a:r>
              <a:rPr sz="1800" spc="-60" dirty="0">
                <a:solidFill>
                  <a:srgbClr val="D5D5D5"/>
                </a:solidFill>
                <a:latin typeface="Times New Roman"/>
                <a:cs typeface="Times New Roman"/>
              </a:rPr>
              <a:t> </a:t>
            </a:r>
            <a:r>
              <a:rPr sz="1800" spc="-10" dirty="0">
                <a:solidFill>
                  <a:srgbClr val="D5D5D5"/>
                </a:solidFill>
                <a:latin typeface="Microsoft Sans Serif"/>
                <a:cs typeface="Microsoft Sans Serif"/>
              </a:rPr>
              <a:t>124.23</a:t>
            </a:r>
            <a:endParaRPr sz="1800">
              <a:latin typeface="Microsoft Sans Serif"/>
              <a:cs typeface="Microsoft Sans Serif"/>
            </a:endParaRPr>
          </a:p>
          <a:p>
            <a:pPr>
              <a:lnSpc>
                <a:spcPct val="100000"/>
              </a:lnSpc>
            </a:pPr>
            <a:r>
              <a:rPr sz="1800" dirty="0">
                <a:solidFill>
                  <a:srgbClr val="D5D5D5"/>
                </a:solidFill>
                <a:latin typeface="Microsoft Sans Serif"/>
                <a:cs typeface="Microsoft Sans Serif"/>
              </a:rPr>
              <a:t>Data</a:t>
            </a:r>
            <a:r>
              <a:rPr sz="1800" spc="-45" dirty="0">
                <a:solidFill>
                  <a:srgbClr val="D5D5D5"/>
                </a:solidFill>
                <a:latin typeface="Times New Roman"/>
                <a:cs typeface="Times New Roman"/>
              </a:rPr>
              <a:t> </a:t>
            </a:r>
            <a:r>
              <a:rPr sz="1800" dirty="0">
                <a:solidFill>
                  <a:srgbClr val="D5D5D5"/>
                </a:solidFill>
                <a:latin typeface="Microsoft Sans Serif"/>
                <a:cs typeface="Microsoft Sans Serif"/>
              </a:rPr>
              <a:t>Type:</a:t>
            </a:r>
            <a:r>
              <a:rPr sz="1800" spc="-20" dirty="0">
                <a:solidFill>
                  <a:srgbClr val="D5D5D5"/>
                </a:solidFill>
                <a:latin typeface="Times New Roman"/>
                <a:cs typeface="Times New Roman"/>
              </a:rPr>
              <a:t> </a:t>
            </a:r>
            <a:r>
              <a:rPr sz="1800" dirty="0">
                <a:solidFill>
                  <a:srgbClr val="D5D5D5"/>
                </a:solidFill>
                <a:latin typeface="Microsoft Sans Serif"/>
                <a:cs typeface="Microsoft Sans Serif"/>
              </a:rPr>
              <a:t>&lt;class</a:t>
            </a:r>
            <a:r>
              <a:rPr sz="1800" spc="-20" dirty="0">
                <a:solidFill>
                  <a:srgbClr val="D5D5D5"/>
                </a:solidFill>
                <a:latin typeface="Times New Roman"/>
                <a:cs typeface="Times New Roman"/>
              </a:rPr>
              <a:t> </a:t>
            </a:r>
            <a:r>
              <a:rPr sz="1800" spc="-10" dirty="0">
                <a:solidFill>
                  <a:srgbClr val="D5D5D5"/>
                </a:solidFill>
                <a:latin typeface="Microsoft Sans Serif"/>
                <a:cs typeface="Microsoft Sans Serif"/>
              </a:rPr>
              <a:t>'float'&gt;</a:t>
            </a:r>
            <a:endParaRPr sz="1800">
              <a:latin typeface="Microsoft Sans Serif"/>
              <a:cs typeface="Microsoft Sans Serif"/>
            </a:endParaRPr>
          </a:p>
        </p:txBody>
      </p:sp>
      <p:sp>
        <p:nvSpPr>
          <p:cNvPr id="13" name="object 13"/>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236474" rIns="0" bIns="0" rtlCol="0">
            <a:spAutoFit/>
          </a:bodyPr>
          <a:lstStyle/>
          <a:p>
            <a:pPr marL="12700">
              <a:lnSpc>
                <a:spcPct val="100000"/>
              </a:lnSpc>
              <a:spcBef>
                <a:spcPts val="100"/>
              </a:spcBef>
            </a:pPr>
            <a:r>
              <a:rPr sz="2700" cap="small" spc="290" dirty="0">
                <a:solidFill>
                  <a:srgbClr val="006FC0"/>
                </a:solidFill>
                <a:latin typeface="Cambria"/>
                <a:cs typeface="Cambria"/>
              </a:rPr>
              <a:t>Python</a:t>
            </a:r>
            <a:r>
              <a:rPr sz="2150" b="0" spc="240" dirty="0">
                <a:solidFill>
                  <a:srgbClr val="006FC0"/>
                </a:solidFill>
                <a:latin typeface="Times New Roman"/>
                <a:cs typeface="Times New Roman"/>
              </a:rPr>
              <a:t> </a:t>
            </a:r>
            <a:r>
              <a:rPr sz="2700" cap="small" spc="260" dirty="0">
                <a:solidFill>
                  <a:srgbClr val="006FC0"/>
                </a:solidFill>
                <a:latin typeface="Cambria"/>
                <a:cs typeface="Cambria"/>
              </a:rPr>
              <a:t>Libraries</a:t>
            </a:r>
            <a:endParaRPr sz="2700">
              <a:latin typeface="Cambria"/>
              <a:cs typeface="Cambria"/>
            </a:endParaRPr>
          </a:p>
        </p:txBody>
      </p:sp>
      <p:sp>
        <p:nvSpPr>
          <p:cNvPr id="9" name="object 9"/>
          <p:cNvSpPr txBox="1"/>
          <p:nvPr/>
        </p:nvSpPr>
        <p:spPr>
          <a:xfrm>
            <a:off x="535940" y="866287"/>
            <a:ext cx="8074659" cy="5766435"/>
          </a:xfrm>
          <a:prstGeom prst="rect">
            <a:avLst/>
          </a:prstGeom>
        </p:spPr>
        <p:txBody>
          <a:bodyPr vert="horz" wrap="square" lIns="0" tIns="55244" rIns="0" bIns="0" rtlCol="0">
            <a:spAutoFit/>
          </a:bodyPr>
          <a:lstStyle/>
          <a:p>
            <a:pPr marL="287020">
              <a:lnSpc>
                <a:spcPct val="100000"/>
              </a:lnSpc>
              <a:spcBef>
                <a:spcPts val="434"/>
              </a:spcBef>
            </a:pPr>
            <a:r>
              <a:rPr sz="2200" b="1" spc="125" dirty="0">
                <a:solidFill>
                  <a:srgbClr val="FF0000"/>
                </a:solidFill>
                <a:latin typeface="Cambria"/>
                <a:cs typeface="Cambria"/>
              </a:rPr>
              <a:t>What</a:t>
            </a:r>
            <a:r>
              <a:rPr sz="2200" spc="114" dirty="0">
                <a:solidFill>
                  <a:srgbClr val="FF0000"/>
                </a:solidFill>
                <a:latin typeface="Times New Roman"/>
                <a:cs typeface="Times New Roman"/>
              </a:rPr>
              <a:t> </a:t>
            </a:r>
            <a:r>
              <a:rPr sz="2200" b="1" spc="114" dirty="0">
                <a:solidFill>
                  <a:srgbClr val="FF0000"/>
                </a:solidFill>
                <a:latin typeface="Cambria"/>
                <a:cs typeface="Cambria"/>
              </a:rPr>
              <a:t>are</a:t>
            </a:r>
            <a:r>
              <a:rPr sz="2200" spc="105" dirty="0">
                <a:solidFill>
                  <a:srgbClr val="FF0000"/>
                </a:solidFill>
                <a:latin typeface="Times New Roman"/>
                <a:cs typeface="Times New Roman"/>
              </a:rPr>
              <a:t> </a:t>
            </a:r>
            <a:r>
              <a:rPr sz="2200" b="1" spc="175" dirty="0">
                <a:solidFill>
                  <a:srgbClr val="FF0000"/>
                </a:solidFill>
                <a:latin typeface="Cambria"/>
                <a:cs typeface="Cambria"/>
              </a:rPr>
              <a:t>Python</a:t>
            </a:r>
            <a:r>
              <a:rPr sz="2200" spc="140" dirty="0">
                <a:solidFill>
                  <a:srgbClr val="FF0000"/>
                </a:solidFill>
                <a:latin typeface="Times New Roman"/>
                <a:cs typeface="Times New Roman"/>
              </a:rPr>
              <a:t> </a:t>
            </a:r>
            <a:r>
              <a:rPr sz="2200" b="1" spc="130" dirty="0">
                <a:solidFill>
                  <a:srgbClr val="FF0000"/>
                </a:solidFill>
                <a:latin typeface="Cambria"/>
                <a:cs typeface="Cambria"/>
              </a:rPr>
              <a:t>Libraries?</a:t>
            </a:r>
            <a:endParaRPr sz="2200">
              <a:latin typeface="Cambria"/>
              <a:cs typeface="Cambria"/>
            </a:endParaRPr>
          </a:p>
          <a:p>
            <a:pPr marL="285750" marR="6985" indent="-273685">
              <a:lnSpc>
                <a:spcPts val="2380"/>
              </a:lnSpc>
              <a:spcBef>
                <a:spcPts val="630"/>
              </a:spcBef>
              <a:buClr>
                <a:srgbClr val="FE8537"/>
              </a:buClr>
              <a:buSzPct val="68181"/>
              <a:buFont typeface="Wingdings"/>
              <a:buChar char=""/>
              <a:tabLst>
                <a:tab pos="287020" algn="l"/>
                <a:tab pos="1376680" algn="l"/>
                <a:tab pos="2732405" algn="l"/>
                <a:tab pos="3312795" algn="l"/>
                <a:tab pos="4813935" algn="l"/>
                <a:tab pos="5211445" algn="l"/>
                <a:tab pos="6277610" algn="l"/>
                <a:tab pos="7517765" algn="l"/>
              </a:tabLst>
            </a:pPr>
            <a:r>
              <a:rPr sz="2200" spc="75" dirty="0">
                <a:solidFill>
                  <a:srgbClr val="252525"/>
                </a:solidFill>
                <a:latin typeface="Cambria"/>
                <a:cs typeface="Cambria"/>
              </a:rPr>
              <a:t>Python</a:t>
            </a:r>
            <a:r>
              <a:rPr sz="2200" dirty="0">
                <a:solidFill>
                  <a:srgbClr val="252525"/>
                </a:solidFill>
                <a:latin typeface="Times New Roman"/>
                <a:cs typeface="Times New Roman"/>
              </a:rPr>
              <a:t>	</a:t>
            </a:r>
            <a:r>
              <a:rPr sz="2200" spc="75" dirty="0">
                <a:solidFill>
                  <a:srgbClr val="252525"/>
                </a:solidFill>
                <a:latin typeface="Cambria"/>
                <a:cs typeface="Cambria"/>
              </a:rPr>
              <a:t>Libraries</a:t>
            </a:r>
            <a:r>
              <a:rPr sz="2200" dirty="0">
                <a:solidFill>
                  <a:srgbClr val="252525"/>
                </a:solidFill>
                <a:latin typeface="Times New Roman"/>
                <a:cs typeface="Times New Roman"/>
              </a:rPr>
              <a:t>	</a:t>
            </a:r>
            <a:r>
              <a:rPr sz="2200" spc="45" dirty="0">
                <a:solidFill>
                  <a:srgbClr val="252525"/>
                </a:solidFill>
                <a:latin typeface="Cambria"/>
                <a:cs typeface="Cambria"/>
              </a:rPr>
              <a:t>are</a:t>
            </a:r>
            <a:r>
              <a:rPr sz="2200" dirty="0">
                <a:solidFill>
                  <a:srgbClr val="252525"/>
                </a:solidFill>
                <a:latin typeface="Times New Roman"/>
                <a:cs typeface="Times New Roman"/>
              </a:rPr>
              <a:t>	</a:t>
            </a:r>
            <a:r>
              <a:rPr sz="2200" spc="-10" dirty="0">
                <a:solidFill>
                  <a:srgbClr val="252525"/>
                </a:solidFill>
                <a:latin typeface="Cambria"/>
                <a:cs typeface="Cambria"/>
              </a:rPr>
              <a:t>collections</a:t>
            </a:r>
            <a:r>
              <a:rPr sz="2200" dirty="0">
                <a:solidFill>
                  <a:srgbClr val="252525"/>
                </a:solidFill>
                <a:latin typeface="Times New Roman"/>
                <a:cs typeface="Times New Roman"/>
              </a:rPr>
              <a:t>	</a:t>
            </a:r>
            <a:r>
              <a:rPr sz="2200" spc="-25" dirty="0">
                <a:solidFill>
                  <a:srgbClr val="252525"/>
                </a:solidFill>
                <a:latin typeface="Cambria"/>
                <a:cs typeface="Cambria"/>
              </a:rPr>
              <a:t>of</a:t>
            </a:r>
            <a:r>
              <a:rPr sz="2200" dirty="0">
                <a:solidFill>
                  <a:srgbClr val="252525"/>
                </a:solidFill>
                <a:latin typeface="Times New Roman"/>
                <a:cs typeface="Times New Roman"/>
              </a:rPr>
              <a:t>	</a:t>
            </a:r>
            <a:r>
              <a:rPr sz="2200" u="sng" spc="40" dirty="0">
                <a:solidFill>
                  <a:srgbClr val="D2601C"/>
                </a:solidFill>
                <a:uFill>
                  <a:solidFill>
                    <a:srgbClr val="D2601C"/>
                  </a:solidFill>
                </a:uFill>
                <a:latin typeface="Cambria"/>
                <a:cs typeface="Cambria"/>
                <a:hlinkClick r:id="rId2"/>
              </a:rPr>
              <a:t>python</a:t>
            </a:r>
            <a:r>
              <a:rPr sz="2200" u="sng" dirty="0">
                <a:solidFill>
                  <a:srgbClr val="D2601C"/>
                </a:solidFill>
                <a:uFill>
                  <a:solidFill>
                    <a:srgbClr val="D2601C"/>
                  </a:solidFill>
                </a:uFill>
                <a:latin typeface="Times New Roman"/>
                <a:cs typeface="Times New Roman"/>
              </a:rPr>
              <a:t>	</a:t>
            </a:r>
            <a:r>
              <a:rPr sz="2200" u="sng" spc="40" dirty="0">
                <a:solidFill>
                  <a:srgbClr val="D2601C"/>
                </a:solidFill>
                <a:uFill>
                  <a:solidFill>
                    <a:srgbClr val="D2601C"/>
                  </a:solidFill>
                </a:uFill>
                <a:latin typeface="Cambria"/>
                <a:cs typeface="Cambria"/>
                <a:hlinkClick r:id="rId2"/>
              </a:rPr>
              <a:t>modules</a:t>
            </a:r>
            <a:r>
              <a:rPr sz="2200" dirty="0">
                <a:solidFill>
                  <a:srgbClr val="D2601C"/>
                </a:solidFill>
                <a:latin typeface="Times New Roman"/>
                <a:cs typeface="Times New Roman"/>
              </a:rPr>
              <a:t>	</a:t>
            </a:r>
            <a:r>
              <a:rPr sz="2200" spc="85" dirty="0">
                <a:solidFill>
                  <a:srgbClr val="252525"/>
                </a:solidFill>
                <a:latin typeface="Cambria"/>
                <a:cs typeface="Cambria"/>
              </a:rPr>
              <a:t>that</a:t>
            </a:r>
            <a:r>
              <a:rPr sz="2200" spc="85" dirty="0">
                <a:solidFill>
                  <a:srgbClr val="252525"/>
                </a:solidFill>
                <a:latin typeface="Times New Roman"/>
                <a:cs typeface="Times New Roman"/>
              </a:rPr>
              <a:t> 	</a:t>
            </a:r>
            <a:r>
              <a:rPr sz="2200" dirty="0">
                <a:solidFill>
                  <a:srgbClr val="252525"/>
                </a:solidFill>
                <a:latin typeface="Cambria"/>
                <a:cs typeface="Cambria"/>
              </a:rPr>
              <a:t>provide</a:t>
            </a:r>
            <a:r>
              <a:rPr sz="2200" spc="185" dirty="0">
                <a:solidFill>
                  <a:srgbClr val="252525"/>
                </a:solidFill>
                <a:latin typeface="Times New Roman"/>
                <a:cs typeface="Times New Roman"/>
              </a:rPr>
              <a:t> </a:t>
            </a:r>
            <a:r>
              <a:rPr sz="2200" spc="65" dirty="0">
                <a:solidFill>
                  <a:srgbClr val="252525"/>
                </a:solidFill>
                <a:latin typeface="Cambria"/>
                <a:cs typeface="Cambria"/>
              </a:rPr>
              <a:t>several</a:t>
            </a:r>
            <a:r>
              <a:rPr sz="2200" spc="185" dirty="0">
                <a:solidFill>
                  <a:srgbClr val="252525"/>
                </a:solidFill>
                <a:latin typeface="Times New Roman"/>
                <a:cs typeface="Times New Roman"/>
              </a:rPr>
              <a:t> </a:t>
            </a:r>
            <a:r>
              <a:rPr sz="2200" spc="70" dirty="0">
                <a:solidFill>
                  <a:srgbClr val="252525"/>
                </a:solidFill>
                <a:latin typeface="Cambria"/>
                <a:cs typeface="Cambria"/>
              </a:rPr>
              <a:t>utilities</a:t>
            </a:r>
            <a:endParaRPr sz="2200">
              <a:latin typeface="Cambria"/>
              <a:cs typeface="Cambria"/>
            </a:endParaRPr>
          </a:p>
          <a:p>
            <a:pPr marL="287020" indent="-274320">
              <a:lnSpc>
                <a:spcPts val="2510"/>
              </a:lnSpc>
              <a:spcBef>
                <a:spcPts val="300"/>
              </a:spcBef>
              <a:buClr>
                <a:srgbClr val="FE8537"/>
              </a:buClr>
              <a:buSzPct val="68181"/>
              <a:buFont typeface="Wingdings"/>
              <a:buChar char=""/>
              <a:tabLst>
                <a:tab pos="287020" algn="l"/>
                <a:tab pos="1469390" algn="l"/>
                <a:tab pos="2916555" algn="l"/>
                <a:tab pos="3591560" algn="l"/>
                <a:tab pos="4803140" algn="l"/>
                <a:tab pos="5318125" algn="l"/>
                <a:tab pos="6299835" algn="l"/>
              </a:tabLst>
            </a:pPr>
            <a:r>
              <a:rPr sz="2200" spc="75" dirty="0">
                <a:solidFill>
                  <a:srgbClr val="252525"/>
                </a:solidFill>
                <a:latin typeface="Cambria"/>
                <a:cs typeface="Cambria"/>
              </a:rPr>
              <a:t>Python</a:t>
            </a:r>
            <a:r>
              <a:rPr sz="2200" dirty="0">
                <a:solidFill>
                  <a:srgbClr val="252525"/>
                </a:solidFill>
                <a:latin typeface="Times New Roman"/>
                <a:cs typeface="Times New Roman"/>
              </a:rPr>
              <a:t>	</a:t>
            </a:r>
            <a:r>
              <a:rPr sz="2200" spc="75" dirty="0">
                <a:solidFill>
                  <a:srgbClr val="252525"/>
                </a:solidFill>
                <a:latin typeface="Cambria"/>
                <a:cs typeface="Cambria"/>
              </a:rPr>
              <a:t>Libraries</a:t>
            </a:r>
            <a:r>
              <a:rPr sz="2200" dirty="0">
                <a:solidFill>
                  <a:srgbClr val="252525"/>
                </a:solidFill>
                <a:latin typeface="Times New Roman"/>
                <a:cs typeface="Times New Roman"/>
              </a:rPr>
              <a:t>	</a:t>
            </a:r>
            <a:r>
              <a:rPr sz="2200" spc="45" dirty="0">
                <a:solidFill>
                  <a:srgbClr val="252525"/>
                </a:solidFill>
                <a:latin typeface="Cambria"/>
                <a:cs typeface="Cambria"/>
              </a:rPr>
              <a:t>are</a:t>
            </a:r>
            <a:r>
              <a:rPr sz="2200" dirty="0">
                <a:solidFill>
                  <a:srgbClr val="252525"/>
                </a:solidFill>
                <a:latin typeface="Times New Roman"/>
                <a:cs typeface="Times New Roman"/>
              </a:rPr>
              <a:t>	</a:t>
            </a:r>
            <a:r>
              <a:rPr sz="2200" spc="50" dirty="0">
                <a:solidFill>
                  <a:srgbClr val="252525"/>
                </a:solidFill>
                <a:latin typeface="Cambria"/>
                <a:cs typeface="Cambria"/>
              </a:rPr>
              <a:t>written</a:t>
            </a:r>
            <a:r>
              <a:rPr sz="2200" dirty="0">
                <a:solidFill>
                  <a:srgbClr val="252525"/>
                </a:solidFill>
                <a:latin typeface="Times New Roman"/>
                <a:cs typeface="Times New Roman"/>
              </a:rPr>
              <a:t>	</a:t>
            </a:r>
            <a:r>
              <a:rPr sz="2200" spc="65" dirty="0">
                <a:solidFill>
                  <a:srgbClr val="252525"/>
                </a:solidFill>
                <a:latin typeface="Cambria"/>
                <a:cs typeface="Cambria"/>
              </a:rPr>
              <a:t>in</a:t>
            </a:r>
            <a:r>
              <a:rPr sz="2200" dirty="0">
                <a:solidFill>
                  <a:srgbClr val="252525"/>
                </a:solidFill>
                <a:latin typeface="Times New Roman"/>
                <a:cs typeface="Times New Roman"/>
              </a:rPr>
              <a:t>	</a:t>
            </a:r>
            <a:r>
              <a:rPr sz="2200" spc="80" dirty="0">
                <a:solidFill>
                  <a:srgbClr val="252525"/>
                </a:solidFill>
                <a:latin typeface="Cambria"/>
                <a:cs typeface="Cambria"/>
              </a:rPr>
              <a:t>many</a:t>
            </a:r>
            <a:r>
              <a:rPr sz="2200" dirty="0">
                <a:solidFill>
                  <a:srgbClr val="252525"/>
                </a:solidFill>
                <a:latin typeface="Times New Roman"/>
                <a:cs typeface="Times New Roman"/>
              </a:rPr>
              <a:t>	</a:t>
            </a:r>
            <a:r>
              <a:rPr sz="2200" spc="55" dirty="0">
                <a:solidFill>
                  <a:srgbClr val="252525"/>
                </a:solidFill>
                <a:latin typeface="Cambria"/>
                <a:cs typeface="Cambria"/>
              </a:rPr>
              <a:t>programming</a:t>
            </a:r>
            <a:endParaRPr sz="2200">
              <a:latin typeface="Cambria"/>
              <a:cs typeface="Cambria"/>
            </a:endParaRPr>
          </a:p>
          <a:p>
            <a:pPr marL="287020">
              <a:lnSpc>
                <a:spcPts val="2510"/>
              </a:lnSpc>
            </a:pPr>
            <a:r>
              <a:rPr sz="2200" spc="80" dirty="0">
                <a:solidFill>
                  <a:srgbClr val="252525"/>
                </a:solidFill>
                <a:latin typeface="Cambria"/>
                <a:cs typeface="Cambria"/>
              </a:rPr>
              <a:t>languages</a:t>
            </a:r>
            <a:endParaRPr sz="2200">
              <a:latin typeface="Cambria"/>
              <a:cs typeface="Cambria"/>
            </a:endParaRPr>
          </a:p>
          <a:p>
            <a:pPr marL="285750" marR="7620" indent="-273685" algn="just">
              <a:lnSpc>
                <a:spcPct val="90000"/>
              </a:lnSpc>
              <a:spcBef>
                <a:spcPts val="600"/>
              </a:spcBef>
              <a:buClr>
                <a:srgbClr val="FE8537"/>
              </a:buClr>
              <a:buSzPct val="68181"/>
              <a:buFont typeface="Wingdings"/>
              <a:buChar char=""/>
              <a:tabLst>
                <a:tab pos="287020" algn="l"/>
              </a:tabLst>
            </a:pPr>
            <a:r>
              <a:rPr sz="2200" spc="85" dirty="0">
                <a:solidFill>
                  <a:srgbClr val="252525"/>
                </a:solidFill>
                <a:latin typeface="Cambria"/>
                <a:cs typeface="Cambria"/>
              </a:rPr>
              <a:t>Python</a:t>
            </a:r>
            <a:r>
              <a:rPr sz="2200" spc="295" dirty="0">
                <a:solidFill>
                  <a:srgbClr val="252525"/>
                </a:solidFill>
                <a:latin typeface="Times New Roman"/>
                <a:cs typeface="Times New Roman"/>
              </a:rPr>
              <a:t> </a:t>
            </a:r>
            <a:r>
              <a:rPr sz="2200" spc="65" dirty="0">
                <a:solidFill>
                  <a:srgbClr val="252525"/>
                </a:solidFill>
                <a:latin typeface="Cambria"/>
                <a:cs typeface="Cambria"/>
              </a:rPr>
              <a:t>libraries</a:t>
            </a:r>
            <a:r>
              <a:rPr sz="2200" spc="285" dirty="0">
                <a:solidFill>
                  <a:srgbClr val="252525"/>
                </a:solidFill>
                <a:latin typeface="Times New Roman"/>
                <a:cs typeface="Times New Roman"/>
              </a:rPr>
              <a:t> </a:t>
            </a:r>
            <a:r>
              <a:rPr sz="2200" spc="70" dirty="0">
                <a:solidFill>
                  <a:srgbClr val="252525"/>
                </a:solidFill>
                <a:latin typeface="Cambria"/>
                <a:cs typeface="Cambria"/>
              </a:rPr>
              <a:t>are</a:t>
            </a:r>
            <a:r>
              <a:rPr sz="2200" spc="285" dirty="0">
                <a:solidFill>
                  <a:srgbClr val="252525"/>
                </a:solidFill>
                <a:latin typeface="Times New Roman"/>
                <a:cs typeface="Times New Roman"/>
              </a:rPr>
              <a:t> </a:t>
            </a:r>
            <a:r>
              <a:rPr sz="2200" spc="135" dirty="0">
                <a:solidFill>
                  <a:srgbClr val="252525"/>
                </a:solidFill>
                <a:latin typeface="Cambria"/>
                <a:cs typeface="Cambria"/>
              </a:rPr>
              <a:t>a</a:t>
            </a:r>
            <a:r>
              <a:rPr sz="2200" spc="270" dirty="0">
                <a:solidFill>
                  <a:srgbClr val="252525"/>
                </a:solidFill>
                <a:latin typeface="Times New Roman"/>
                <a:cs typeface="Times New Roman"/>
              </a:rPr>
              <a:t> </a:t>
            </a:r>
            <a:r>
              <a:rPr sz="2200" dirty="0">
                <a:solidFill>
                  <a:srgbClr val="252525"/>
                </a:solidFill>
                <a:latin typeface="Cambria"/>
                <a:cs typeface="Cambria"/>
              </a:rPr>
              <a:t>collection</a:t>
            </a:r>
            <a:r>
              <a:rPr sz="2200" spc="285" dirty="0">
                <a:solidFill>
                  <a:srgbClr val="252525"/>
                </a:solidFill>
                <a:latin typeface="Times New Roman"/>
                <a:cs typeface="Times New Roman"/>
              </a:rPr>
              <a:t> </a:t>
            </a:r>
            <a:r>
              <a:rPr sz="2200" dirty="0">
                <a:solidFill>
                  <a:srgbClr val="252525"/>
                </a:solidFill>
                <a:latin typeface="Cambria"/>
                <a:cs typeface="Cambria"/>
              </a:rPr>
              <a:t>of</a:t>
            </a:r>
            <a:r>
              <a:rPr sz="2200" spc="280" dirty="0">
                <a:solidFill>
                  <a:srgbClr val="252525"/>
                </a:solidFill>
                <a:latin typeface="Times New Roman"/>
                <a:cs typeface="Times New Roman"/>
              </a:rPr>
              <a:t> </a:t>
            </a:r>
            <a:r>
              <a:rPr sz="2200" spc="80" dirty="0">
                <a:solidFill>
                  <a:srgbClr val="252525"/>
                </a:solidFill>
                <a:latin typeface="Cambria"/>
                <a:cs typeface="Cambria"/>
              </a:rPr>
              <a:t>utility</a:t>
            </a:r>
            <a:r>
              <a:rPr sz="2200" spc="275" dirty="0">
                <a:solidFill>
                  <a:srgbClr val="252525"/>
                </a:solidFill>
                <a:latin typeface="Times New Roman"/>
                <a:cs typeface="Times New Roman"/>
              </a:rPr>
              <a:t> </a:t>
            </a:r>
            <a:r>
              <a:rPr sz="2200" spc="70" dirty="0">
                <a:solidFill>
                  <a:srgbClr val="252525"/>
                </a:solidFill>
                <a:latin typeface="Cambria"/>
                <a:cs typeface="Cambria"/>
              </a:rPr>
              <a:t>methods,</a:t>
            </a:r>
            <a:r>
              <a:rPr sz="2200" spc="285" dirty="0">
                <a:solidFill>
                  <a:srgbClr val="252525"/>
                </a:solidFill>
                <a:latin typeface="Times New Roman"/>
                <a:cs typeface="Times New Roman"/>
              </a:rPr>
              <a:t> </a:t>
            </a:r>
            <a:r>
              <a:rPr sz="2200" spc="55" dirty="0">
                <a:solidFill>
                  <a:srgbClr val="252525"/>
                </a:solidFill>
                <a:latin typeface="Cambria"/>
                <a:cs typeface="Cambria"/>
              </a:rPr>
              <a:t>classes,</a:t>
            </a:r>
            <a:r>
              <a:rPr sz="2200" spc="55" dirty="0">
                <a:solidFill>
                  <a:srgbClr val="252525"/>
                </a:solidFill>
                <a:latin typeface="Times New Roman"/>
                <a:cs typeface="Times New Roman"/>
              </a:rPr>
              <a:t> 	</a:t>
            </a:r>
            <a:r>
              <a:rPr sz="2200" spc="90" dirty="0">
                <a:solidFill>
                  <a:srgbClr val="252525"/>
                </a:solidFill>
                <a:latin typeface="Cambria"/>
                <a:cs typeface="Cambria"/>
              </a:rPr>
              <a:t>and</a:t>
            </a:r>
            <a:r>
              <a:rPr sz="2200" spc="140" dirty="0">
                <a:solidFill>
                  <a:srgbClr val="252525"/>
                </a:solidFill>
                <a:latin typeface="Times New Roman"/>
                <a:cs typeface="Times New Roman"/>
              </a:rPr>
              <a:t>  </a:t>
            </a:r>
            <a:r>
              <a:rPr sz="2200" spc="50" dirty="0">
                <a:solidFill>
                  <a:srgbClr val="252525"/>
                </a:solidFill>
                <a:latin typeface="Cambria"/>
                <a:cs typeface="Cambria"/>
              </a:rPr>
              <a:t>modules</a:t>
            </a:r>
            <a:r>
              <a:rPr sz="2200" spc="145" dirty="0">
                <a:solidFill>
                  <a:srgbClr val="252525"/>
                </a:solidFill>
                <a:latin typeface="Times New Roman"/>
                <a:cs typeface="Times New Roman"/>
              </a:rPr>
              <a:t>  </a:t>
            </a:r>
            <a:r>
              <a:rPr sz="2200" spc="105" dirty="0">
                <a:solidFill>
                  <a:srgbClr val="252525"/>
                </a:solidFill>
                <a:latin typeface="Cambria"/>
                <a:cs typeface="Cambria"/>
              </a:rPr>
              <a:t>that</a:t>
            </a:r>
            <a:r>
              <a:rPr sz="2200" spc="140" dirty="0">
                <a:solidFill>
                  <a:srgbClr val="252525"/>
                </a:solidFill>
                <a:latin typeface="Times New Roman"/>
                <a:cs typeface="Times New Roman"/>
              </a:rPr>
              <a:t>  </a:t>
            </a:r>
            <a:r>
              <a:rPr sz="2200" spc="85" dirty="0">
                <a:solidFill>
                  <a:srgbClr val="252525"/>
                </a:solidFill>
                <a:latin typeface="Cambria"/>
                <a:cs typeface="Cambria"/>
              </a:rPr>
              <a:t>can</a:t>
            </a:r>
            <a:r>
              <a:rPr sz="2200" spc="145" dirty="0">
                <a:solidFill>
                  <a:srgbClr val="252525"/>
                </a:solidFill>
                <a:latin typeface="Times New Roman"/>
                <a:cs typeface="Times New Roman"/>
              </a:rPr>
              <a:t>  </a:t>
            </a:r>
            <a:r>
              <a:rPr sz="2200" dirty="0">
                <a:solidFill>
                  <a:srgbClr val="252525"/>
                </a:solidFill>
                <a:latin typeface="Cambria"/>
                <a:cs typeface="Cambria"/>
              </a:rPr>
              <a:t>be</a:t>
            </a:r>
            <a:r>
              <a:rPr sz="2200" spc="145" dirty="0">
                <a:solidFill>
                  <a:srgbClr val="252525"/>
                </a:solidFill>
                <a:latin typeface="Times New Roman"/>
                <a:cs typeface="Times New Roman"/>
              </a:rPr>
              <a:t>  </a:t>
            </a:r>
            <a:r>
              <a:rPr sz="2200" spc="55" dirty="0">
                <a:solidFill>
                  <a:srgbClr val="252525"/>
                </a:solidFill>
                <a:latin typeface="Cambria"/>
                <a:cs typeface="Cambria"/>
              </a:rPr>
              <a:t>used</a:t>
            </a:r>
            <a:r>
              <a:rPr sz="2200" spc="140" dirty="0">
                <a:solidFill>
                  <a:srgbClr val="252525"/>
                </a:solidFill>
                <a:latin typeface="Times New Roman"/>
                <a:cs typeface="Times New Roman"/>
              </a:rPr>
              <a:t>  </a:t>
            </a:r>
            <a:r>
              <a:rPr sz="2200" spc="90" dirty="0">
                <a:solidFill>
                  <a:srgbClr val="252525"/>
                </a:solidFill>
                <a:latin typeface="Cambria"/>
                <a:cs typeface="Cambria"/>
              </a:rPr>
              <a:t>in</a:t>
            </a:r>
            <a:r>
              <a:rPr sz="2200" spc="145" dirty="0">
                <a:solidFill>
                  <a:srgbClr val="252525"/>
                </a:solidFill>
                <a:latin typeface="Times New Roman"/>
                <a:cs typeface="Times New Roman"/>
              </a:rPr>
              <a:t>  </a:t>
            </a:r>
            <a:r>
              <a:rPr sz="2200" spc="135" dirty="0">
                <a:solidFill>
                  <a:srgbClr val="252525"/>
                </a:solidFill>
                <a:latin typeface="Cambria"/>
                <a:cs typeface="Cambria"/>
              </a:rPr>
              <a:t>a</a:t>
            </a:r>
            <a:r>
              <a:rPr sz="2200" spc="140" dirty="0">
                <a:solidFill>
                  <a:srgbClr val="252525"/>
                </a:solidFill>
                <a:latin typeface="Times New Roman"/>
                <a:cs typeface="Times New Roman"/>
              </a:rPr>
              <a:t>  </a:t>
            </a:r>
            <a:r>
              <a:rPr sz="2200" spc="55" dirty="0">
                <a:solidFill>
                  <a:srgbClr val="252525"/>
                </a:solidFill>
                <a:latin typeface="Cambria"/>
                <a:cs typeface="Cambria"/>
              </a:rPr>
              <a:t>python</a:t>
            </a:r>
            <a:r>
              <a:rPr sz="2200" spc="150" dirty="0">
                <a:solidFill>
                  <a:srgbClr val="252525"/>
                </a:solidFill>
                <a:latin typeface="Times New Roman"/>
                <a:cs typeface="Times New Roman"/>
              </a:rPr>
              <a:t>  </a:t>
            </a:r>
            <a:r>
              <a:rPr sz="2200" spc="55" dirty="0">
                <a:solidFill>
                  <a:srgbClr val="252525"/>
                </a:solidFill>
                <a:latin typeface="Cambria"/>
                <a:cs typeface="Cambria"/>
              </a:rPr>
              <a:t>application</a:t>
            </a:r>
            <a:r>
              <a:rPr sz="2200" spc="55" dirty="0">
                <a:solidFill>
                  <a:srgbClr val="252525"/>
                </a:solidFill>
                <a:latin typeface="Times New Roman"/>
                <a:cs typeface="Times New Roman"/>
              </a:rPr>
              <a:t> 	</a:t>
            </a:r>
            <a:r>
              <a:rPr sz="2200" spc="50" dirty="0">
                <a:solidFill>
                  <a:srgbClr val="252525"/>
                </a:solidFill>
                <a:latin typeface="Cambria"/>
                <a:cs typeface="Cambria"/>
              </a:rPr>
              <a:t>directly.</a:t>
            </a:r>
            <a:endParaRPr sz="2200">
              <a:latin typeface="Cambria"/>
              <a:cs typeface="Cambria"/>
            </a:endParaRPr>
          </a:p>
          <a:p>
            <a:pPr marL="285750" marR="6985" indent="-273685" algn="just">
              <a:lnSpc>
                <a:spcPts val="2380"/>
              </a:lnSpc>
              <a:spcBef>
                <a:spcPts val="635"/>
              </a:spcBef>
              <a:buClr>
                <a:srgbClr val="FE8537"/>
              </a:buClr>
              <a:buSzPct val="68181"/>
              <a:buFont typeface="Wingdings"/>
              <a:buChar char=""/>
              <a:tabLst>
                <a:tab pos="287020" algn="l"/>
              </a:tabLst>
            </a:pPr>
            <a:r>
              <a:rPr sz="2200" spc="70" dirty="0">
                <a:solidFill>
                  <a:srgbClr val="252525"/>
                </a:solidFill>
                <a:latin typeface="Cambria"/>
                <a:cs typeface="Cambria"/>
              </a:rPr>
              <a:t>These</a:t>
            </a:r>
            <a:r>
              <a:rPr sz="2200" spc="240" dirty="0">
                <a:solidFill>
                  <a:srgbClr val="252525"/>
                </a:solidFill>
                <a:latin typeface="Times New Roman"/>
                <a:cs typeface="Times New Roman"/>
              </a:rPr>
              <a:t> </a:t>
            </a:r>
            <a:r>
              <a:rPr sz="2200" spc="65" dirty="0">
                <a:solidFill>
                  <a:srgbClr val="252525"/>
                </a:solidFill>
                <a:latin typeface="Cambria"/>
                <a:cs typeface="Cambria"/>
              </a:rPr>
              <a:t>libraries</a:t>
            </a:r>
            <a:r>
              <a:rPr sz="2200" spc="240" dirty="0">
                <a:solidFill>
                  <a:srgbClr val="252525"/>
                </a:solidFill>
                <a:latin typeface="Times New Roman"/>
                <a:cs typeface="Times New Roman"/>
              </a:rPr>
              <a:t> </a:t>
            </a:r>
            <a:r>
              <a:rPr sz="2200" dirty="0">
                <a:solidFill>
                  <a:srgbClr val="252525"/>
                </a:solidFill>
                <a:latin typeface="Cambria"/>
                <a:cs typeface="Cambria"/>
              </a:rPr>
              <a:t>provide</a:t>
            </a:r>
            <a:r>
              <a:rPr sz="2200" spc="250" dirty="0">
                <a:solidFill>
                  <a:srgbClr val="252525"/>
                </a:solidFill>
                <a:latin typeface="Times New Roman"/>
                <a:cs typeface="Times New Roman"/>
              </a:rPr>
              <a:t> </a:t>
            </a:r>
            <a:r>
              <a:rPr sz="2200" dirty="0">
                <a:solidFill>
                  <a:srgbClr val="252525"/>
                </a:solidFill>
                <a:latin typeface="Cambria"/>
                <a:cs typeface="Cambria"/>
              </a:rPr>
              <a:t>pre-</a:t>
            </a:r>
            <a:r>
              <a:rPr sz="2200" spc="60" dirty="0">
                <a:solidFill>
                  <a:srgbClr val="252525"/>
                </a:solidFill>
                <a:latin typeface="Cambria"/>
                <a:cs typeface="Cambria"/>
              </a:rPr>
              <a:t>written</a:t>
            </a:r>
            <a:r>
              <a:rPr sz="2200" spc="250" dirty="0">
                <a:solidFill>
                  <a:srgbClr val="252525"/>
                </a:solidFill>
                <a:latin typeface="Times New Roman"/>
                <a:cs typeface="Times New Roman"/>
              </a:rPr>
              <a:t> </a:t>
            </a:r>
            <a:r>
              <a:rPr sz="2200" spc="55" dirty="0">
                <a:solidFill>
                  <a:srgbClr val="252525"/>
                </a:solidFill>
                <a:latin typeface="Cambria"/>
                <a:cs typeface="Cambria"/>
              </a:rPr>
              <a:t>methods</a:t>
            </a:r>
            <a:r>
              <a:rPr sz="2200" spc="240" dirty="0">
                <a:solidFill>
                  <a:srgbClr val="252525"/>
                </a:solidFill>
                <a:latin typeface="Times New Roman"/>
                <a:cs typeface="Times New Roman"/>
              </a:rPr>
              <a:t> </a:t>
            </a:r>
            <a:r>
              <a:rPr sz="2200" spc="90" dirty="0">
                <a:solidFill>
                  <a:srgbClr val="252525"/>
                </a:solidFill>
                <a:latin typeface="Cambria"/>
                <a:cs typeface="Cambria"/>
              </a:rPr>
              <a:t>and</a:t>
            </a:r>
            <a:r>
              <a:rPr sz="2200" spc="240" dirty="0">
                <a:solidFill>
                  <a:srgbClr val="252525"/>
                </a:solidFill>
                <a:latin typeface="Times New Roman"/>
                <a:cs typeface="Times New Roman"/>
              </a:rPr>
              <a:t> </a:t>
            </a:r>
            <a:r>
              <a:rPr sz="2200" spc="60" dirty="0">
                <a:solidFill>
                  <a:srgbClr val="252525"/>
                </a:solidFill>
                <a:latin typeface="Cambria"/>
                <a:cs typeface="Cambria"/>
              </a:rPr>
              <a:t>classes</a:t>
            </a:r>
            <a:r>
              <a:rPr sz="2200" spc="235" dirty="0">
                <a:solidFill>
                  <a:srgbClr val="252525"/>
                </a:solidFill>
                <a:latin typeface="Times New Roman"/>
                <a:cs typeface="Times New Roman"/>
              </a:rPr>
              <a:t> </a:t>
            </a:r>
            <a:r>
              <a:rPr sz="2200" spc="-25" dirty="0">
                <a:solidFill>
                  <a:srgbClr val="252525"/>
                </a:solidFill>
                <a:latin typeface="Cambria"/>
                <a:cs typeface="Cambria"/>
              </a:rPr>
              <a:t>for</a:t>
            </a:r>
            <a:r>
              <a:rPr sz="2200" spc="-25" dirty="0">
                <a:solidFill>
                  <a:srgbClr val="252525"/>
                </a:solidFill>
                <a:latin typeface="Times New Roman"/>
                <a:cs typeface="Times New Roman"/>
              </a:rPr>
              <a:t> 	</a:t>
            </a:r>
            <a:r>
              <a:rPr sz="2200" spc="60" dirty="0">
                <a:solidFill>
                  <a:srgbClr val="252525"/>
                </a:solidFill>
                <a:latin typeface="Cambria"/>
                <a:cs typeface="Cambria"/>
              </a:rPr>
              <a:t>use</a:t>
            </a:r>
            <a:r>
              <a:rPr sz="2200" spc="75" dirty="0">
                <a:solidFill>
                  <a:srgbClr val="252525"/>
                </a:solidFill>
                <a:latin typeface="Times New Roman"/>
                <a:cs typeface="Times New Roman"/>
              </a:rPr>
              <a:t> </a:t>
            </a:r>
            <a:r>
              <a:rPr sz="2200" spc="80" dirty="0">
                <a:solidFill>
                  <a:srgbClr val="252525"/>
                </a:solidFill>
                <a:latin typeface="Cambria"/>
                <a:cs typeface="Cambria"/>
              </a:rPr>
              <a:t>within</a:t>
            </a:r>
            <a:r>
              <a:rPr sz="2200" spc="75" dirty="0">
                <a:solidFill>
                  <a:srgbClr val="252525"/>
                </a:solidFill>
                <a:latin typeface="Times New Roman"/>
                <a:cs typeface="Times New Roman"/>
              </a:rPr>
              <a:t> </a:t>
            </a:r>
            <a:r>
              <a:rPr sz="2200" spc="55" dirty="0">
                <a:solidFill>
                  <a:srgbClr val="252525"/>
                </a:solidFill>
                <a:latin typeface="Cambria"/>
                <a:cs typeface="Cambria"/>
              </a:rPr>
              <a:t>python</a:t>
            </a:r>
            <a:r>
              <a:rPr sz="2200" spc="90" dirty="0">
                <a:solidFill>
                  <a:srgbClr val="252525"/>
                </a:solidFill>
                <a:latin typeface="Times New Roman"/>
                <a:cs typeface="Times New Roman"/>
              </a:rPr>
              <a:t> </a:t>
            </a:r>
            <a:r>
              <a:rPr sz="2200" spc="60" dirty="0">
                <a:solidFill>
                  <a:srgbClr val="252525"/>
                </a:solidFill>
                <a:latin typeface="Cambria"/>
                <a:cs typeface="Cambria"/>
              </a:rPr>
              <a:t>applications.</a:t>
            </a:r>
            <a:endParaRPr sz="2200">
              <a:latin typeface="Cambria"/>
              <a:cs typeface="Cambria"/>
            </a:endParaRPr>
          </a:p>
          <a:p>
            <a:pPr marL="286385" indent="-273685" algn="just">
              <a:lnSpc>
                <a:spcPts val="2510"/>
              </a:lnSpc>
              <a:spcBef>
                <a:spcPts val="295"/>
              </a:spcBef>
              <a:buClr>
                <a:srgbClr val="FE8537"/>
              </a:buClr>
              <a:buSzPct val="68181"/>
              <a:buFont typeface="Wingdings"/>
              <a:buChar char=""/>
              <a:tabLst>
                <a:tab pos="286385" algn="l"/>
              </a:tabLst>
            </a:pPr>
            <a:r>
              <a:rPr sz="2200" spc="80" dirty="0">
                <a:solidFill>
                  <a:srgbClr val="252525"/>
                </a:solidFill>
                <a:latin typeface="Cambria"/>
                <a:cs typeface="Cambria"/>
              </a:rPr>
              <a:t>Their</a:t>
            </a:r>
            <a:r>
              <a:rPr sz="2200" spc="455" dirty="0">
                <a:solidFill>
                  <a:srgbClr val="252525"/>
                </a:solidFill>
                <a:latin typeface="Times New Roman"/>
                <a:cs typeface="Times New Roman"/>
              </a:rPr>
              <a:t> </a:t>
            </a:r>
            <a:r>
              <a:rPr sz="2200" spc="60" dirty="0">
                <a:solidFill>
                  <a:srgbClr val="252525"/>
                </a:solidFill>
                <a:latin typeface="Cambria"/>
                <a:cs typeface="Cambria"/>
              </a:rPr>
              <a:t>use</a:t>
            </a:r>
            <a:r>
              <a:rPr sz="2200" spc="450" dirty="0">
                <a:solidFill>
                  <a:srgbClr val="252525"/>
                </a:solidFill>
                <a:latin typeface="Times New Roman"/>
                <a:cs typeface="Times New Roman"/>
              </a:rPr>
              <a:t> </a:t>
            </a:r>
            <a:r>
              <a:rPr sz="2200" spc="105" dirty="0">
                <a:solidFill>
                  <a:srgbClr val="252525"/>
                </a:solidFill>
                <a:latin typeface="Cambria"/>
                <a:cs typeface="Cambria"/>
              </a:rPr>
              <a:t>may</a:t>
            </a:r>
            <a:r>
              <a:rPr sz="2200" spc="455" dirty="0">
                <a:solidFill>
                  <a:srgbClr val="252525"/>
                </a:solidFill>
                <a:latin typeface="Times New Roman"/>
                <a:cs typeface="Times New Roman"/>
              </a:rPr>
              <a:t> </a:t>
            </a:r>
            <a:r>
              <a:rPr sz="2200" spc="85" dirty="0">
                <a:solidFill>
                  <a:srgbClr val="252525"/>
                </a:solidFill>
                <a:latin typeface="Cambria"/>
                <a:cs typeface="Cambria"/>
              </a:rPr>
              <a:t>range</a:t>
            </a:r>
            <a:r>
              <a:rPr sz="2200" spc="475" dirty="0">
                <a:solidFill>
                  <a:srgbClr val="252525"/>
                </a:solidFill>
                <a:latin typeface="Times New Roman"/>
                <a:cs typeface="Times New Roman"/>
              </a:rPr>
              <a:t> </a:t>
            </a:r>
            <a:r>
              <a:rPr sz="2200" dirty="0">
                <a:solidFill>
                  <a:srgbClr val="252525"/>
                </a:solidFill>
                <a:latin typeface="Cambria"/>
                <a:cs typeface="Cambria"/>
              </a:rPr>
              <a:t>from</a:t>
            </a:r>
            <a:r>
              <a:rPr sz="2200" spc="459" dirty="0">
                <a:solidFill>
                  <a:srgbClr val="252525"/>
                </a:solidFill>
                <a:latin typeface="Times New Roman"/>
                <a:cs typeface="Times New Roman"/>
              </a:rPr>
              <a:t> </a:t>
            </a:r>
            <a:r>
              <a:rPr sz="2200" spc="95" dirty="0">
                <a:solidFill>
                  <a:srgbClr val="252525"/>
                </a:solidFill>
                <a:latin typeface="Cambria"/>
                <a:cs typeface="Cambria"/>
              </a:rPr>
              <a:t>anything</a:t>
            </a:r>
            <a:r>
              <a:rPr sz="2200" spc="465" dirty="0">
                <a:solidFill>
                  <a:srgbClr val="252525"/>
                </a:solidFill>
                <a:latin typeface="Times New Roman"/>
                <a:cs typeface="Times New Roman"/>
              </a:rPr>
              <a:t> </a:t>
            </a:r>
            <a:r>
              <a:rPr sz="2200" dirty="0">
                <a:solidFill>
                  <a:srgbClr val="252525"/>
                </a:solidFill>
                <a:latin typeface="Cambria"/>
                <a:cs typeface="Cambria"/>
              </a:rPr>
              <a:t>from</a:t>
            </a:r>
            <a:r>
              <a:rPr sz="2200" spc="459" dirty="0">
                <a:solidFill>
                  <a:srgbClr val="252525"/>
                </a:solidFill>
                <a:latin typeface="Times New Roman"/>
                <a:cs typeface="Times New Roman"/>
              </a:rPr>
              <a:t> </a:t>
            </a:r>
            <a:r>
              <a:rPr sz="2200" spc="65" dirty="0">
                <a:solidFill>
                  <a:srgbClr val="252525"/>
                </a:solidFill>
                <a:latin typeface="Cambria"/>
                <a:cs typeface="Cambria"/>
              </a:rPr>
              <a:t>Input/Output</a:t>
            </a:r>
            <a:r>
              <a:rPr sz="2200" spc="475" dirty="0">
                <a:solidFill>
                  <a:srgbClr val="252525"/>
                </a:solidFill>
                <a:latin typeface="Times New Roman"/>
                <a:cs typeface="Times New Roman"/>
              </a:rPr>
              <a:t> </a:t>
            </a:r>
            <a:r>
              <a:rPr sz="2200" spc="-25" dirty="0">
                <a:solidFill>
                  <a:srgbClr val="252525"/>
                </a:solidFill>
                <a:latin typeface="Cambria"/>
                <a:cs typeface="Cambria"/>
              </a:rPr>
              <a:t>to</a:t>
            </a:r>
            <a:endParaRPr sz="2200">
              <a:latin typeface="Cambria"/>
              <a:cs typeface="Cambria"/>
            </a:endParaRPr>
          </a:p>
          <a:p>
            <a:pPr marL="287020" algn="just">
              <a:lnSpc>
                <a:spcPts val="2510"/>
              </a:lnSpc>
            </a:pPr>
            <a:r>
              <a:rPr sz="2200" spc="95" dirty="0">
                <a:solidFill>
                  <a:srgbClr val="252525"/>
                </a:solidFill>
                <a:latin typeface="Cambria"/>
                <a:cs typeface="Cambria"/>
              </a:rPr>
              <a:t>data</a:t>
            </a:r>
            <a:r>
              <a:rPr sz="2200" spc="85" dirty="0">
                <a:solidFill>
                  <a:srgbClr val="252525"/>
                </a:solidFill>
                <a:latin typeface="Times New Roman"/>
                <a:cs typeface="Times New Roman"/>
              </a:rPr>
              <a:t> </a:t>
            </a:r>
            <a:r>
              <a:rPr sz="2200" spc="85" dirty="0">
                <a:solidFill>
                  <a:srgbClr val="252525"/>
                </a:solidFill>
                <a:latin typeface="Cambria"/>
                <a:cs typeface="Cambria"/>
              </a:rPr>
              <a:t>manipulation</a:t>
            </a:r>
            <a:r>
              <a:rPr sz="2200" spc="85" dirty="0">
                <a:solidFill>
                  <a:srgbClr val="252525"/>
                </a:solidFill>
                <a:latin typeface="Times New Roman"/>
                <a:cs typeface="Times New Roman"/>
              </a:rPr>
              <a:t> </a:t>
            </a:r>
            <a:r>
              <a:rPr sz="2200" spc="90" dirty="0">
                <a:solidFill>
                  <a:srgbClr val="252525"/>
                </a:solidFill>
                <a:latin typeface="Cambria"/>
                <a:cs typeface="Cambria"/>
              </a:rPr>
              <a:t>and</a:t>
            </a:r>
            <a:r>
              <a:rPr sz="2200" spc="100" dirty="0">
                <a:solidFill>
                  <a:srgbClr val="252525"/>
                </a:solidFill>
                <a:latin typeface="Times New Roman"/>
                <a:cs typeface="Times New Roman"/>
              </a:rPr>
              <a:t> </a:t>
            </a:r>
            <a:r>
              <a:rPr sz="2200" spc="75" dirty="0">
                <a:solidFill>
                  <a:srgbClr val="252525"/>
                </a:solidFill>
                <a:latin typeface="Cambria"/>
                <a:cs typeface="Cambria"/>
              </a:rPr>
              <a:t>visualization</a:t>
            </a:r>
            <a:r>
              <a:rPr sz="2200" spc="85" dirty="0">
                <a:solidFill>
                  <a:srgbClr val="252525"/>
                </a:solidFill>
                <a:latin typeface="Times New Roman"/>
                <a:cs typeface="Times New Roman"/>
              </a:rPr>
              <a:t> </a:t>
            </a:r>
            <a:r>
              <a:rPr sz="2200" spc="45" dirty="0">
                <a:solidFill>
                  <a:srgbClr val="252525"/>
                </a:solidFill>
                <a:latin typeface="Cambria"/>
                <a:cs typeface="Cambria"/>
              </a:rPr>
              <a:t>etc.</a:t>
            </a:r>
            <a:endParaRPr sz="2200">
              <a:latin typeface="Cambria"/>
              <a:cs typeface="Cambria"/>
            </a:endParaRPr>
          </a:p>
          <a:p>
            <a:pPr marL="285750" marR="5080" indent="-273685" algn="just">
              <a:lnSpc>
                <a:spcPts val="2380"/>
              </a:lnSpc>
              <a:spcBef>
                <a:spcPts val="630"/>
              </a:spcBef>
              <a:buClr>
                <a:srgbClr val="FE8537"/>
              </a:buClr>
              <a:buSzPct val="68181"/>
              <a:buFont typeface="Wingdings"/>
              <a:buChar char=""/>
              <a:tabLst>
                <a:tab pos="287020" algn="l"/>
              </a:tabLst>
            </a:pPr>
            <a:r>
              <a:rPr sz="2200" spc="85" dirty="0">
                <a:solidFill>
                  <a:srgbClr val="252525"/>
                </a:solidFill>
                <a:latin typeface="Cambria"/>
                <a:cs typeface="Cambria"/>
              </a:rPr>
              <a:t>Python</a:t>
            </a:r>
            <a:r>
              <a:rPr sz="2200" spc="204" dirty="0">
                <a:solidFill>
                  <a:srgbClr val="252525"/>
                </a:solidFill>
                <a:latin typeface="Times New Roman"/>
                <a:cs typeface="Times New Roman"/>
              </a:rPr>
              <a:t>   </a:t>
            </a:r>
            <a:r>
              <a:rPr sz="2200" spc="65" dirty="0">
                <a:solidFill>
                  <a:srgbClr val="252525"/>
                </a:solidFill>
                <a:latin typeface="Cambria"/>
                <a:cs typeface="Cambria"/>
              </a:rPr>
              <a:t>libraries</a:t>
            </a:r>
            <a:r>
              <a:rPr sz="2200" spc="204" dirty="0">
                <a:solidFill>
                  <a:srgbClr val="252525"/>
                </a:solidFill>
                <a:latin typeface="Times New Roman"/>
                <a:cs typeface="Times New Roman"/>
              </a:rPr>
              <a:t>   </a:t>
            </a:r>
            <a:r>
              <a:rPr sz="2200" spc="105" dirty="0">
                <a:solidFill>
                  <a:srgbClr val="252525"/>
                </a:solidFill>
                <a:latin typeface="Cambria"/>
                <a:cs typeface="Cambria"/>
              </a:rPr>
              <a:t>may</a:t>
            </a:r>
            <a:r>
              <a:rPr sz="2200" spc="204" dirty="0">
                <a:solidFill>
                  <a:srgbClr val="252525"/>
                </a:solidFill>
                <a:latin typeface="Times New Roman"/>
                <a:cs typeface="Times New Roman"/>
              </a:rPr>
              <a:t>   </a:t>
            </a:r>
            <a:r>
              <a:rPr sz="2200" dirty="0">
                <a:solidFill>
                  <a:srgbClr val="252525"/>
                </a:solidFill>
                <a:latin typeface="Cambria"/>
                <a:cs typeface="Cambria"/>
              </a:rPr>
              <a:t>be</a:t>
            </a:r>
            <a:r>
              <a:rPr sz="2200" spc="210" dirty="0">
                <a:solidFill>
                  <a:srgbClr val="252525"/>
                </a:solidFill>
                <a:latin typeface="Times New Roman"/>
                <a:cs typeface="Times New Roman"/>
              </a:rPr>
              <a:t>   </a:t>
            </a:r>
            <a:r>
              <a:rPr sz="2200" spc="65" dirty="0">
                <a:solidFill>
                  <a:srgbClr val="252525"/>
                </a:solidFill>
                <a:latin typeface="Cambria"/>
                <a:cs typeface="Cambria"/>
              </a:rPr>
              <a:t>written</a:t>
            </a:r>
            <a:r>
              <a:rPr sz="2200" spc="210" dirty="0">
                <a:solidFill>
                  <a:srgbClr val="252525"/>
                </a:solidFill>
                <a:latin typeface="Times New Roman"/>
                <a:cs typeface="Times New Roman"/>
              </a:rPr>
              <a:t>   </a:t>
            </a:r>
            <a:r>
              <a:rPr sz="2200" spc="90" dirty="0">
                <a:solidFill>
                  <a:srgbClr val="252525"/>
                </a:solidFill>
                <a:latin typeface="Cambria"/>
                <a:cs typeface="Cambria"/>
              </a:rPr>
              <a:t>in</a:t>
            </a:r>
            <a:r>
              <a:rPr sz="2200" spc="204" dirty="0">
                <a:solidFill>
                  <a:srgbClr val="252525"/>
                </a:solidFill>
                <a:latin typeface="Times New Roman"/>
                <a:cs typeface="Times New Roman"/>
              </a:rPr>
              <a:t>   </a:t>
            </a:r>
            <a:r>
              <a:rPr sz="2200" spc="135" dirty="0">
                <a:solidFill>
                  <a:srgbClr val="252525"/>
                </a:solidFill>
                <a:latin typeface="Cambria"/>
                <a:cs typeface="Cambria"/>
              </a:rPr>
              <a:t>a</a:t>
            </a:r>
            <a:r>
              <a:rPr sz="2200" spc="210" dirty="0">
                <a:solidFill>
                  <a:srgbClr val="252525"/>
                </a:solidFill>
                <a:latin typeface="Times New Roman"/>
                <a:cs typeface="Times New Roman"/>
              </a:rPr>
              <a:t>   </a:t>
            </a:r>
            <a:r>
              <a:rPr sz="2200" spc="65" dirty="0">
                <a:solidFill>
                  <a:srgbClr val="252525"/>
                </a:solidFill>
                <a:latin typeface="Cambria"/>
                <a:cs typeface="Cambria"/>
              </a:rPr>
              <a:t>number</a:t>
            </a:r>
            <a:r>
              <a:rPr sz="2200" spc="210" dirty="0">
                <a:solidFill>
                  <a:srgbClr val="252525"/>
                </a:solidFill>
                <a:latin typeface="Times New Roman"/>
                <a:cs typeface="Times New Roman"/>
              </a:rPr>
              <a:t>   </a:t>
            </a:r>
            <a:r>
              <a:rPr sz="2200" spc="-25" dirty="0">
                <a:solidFill>
                  <a:srgbClr val="252525"/>
                </a:solidFill>
                <a:latin typeface="Cambria"/>
                <a:cs typeface="Cambria"/>
              </a:rPr>
              <a:t>of</a:t>
            </a:r>
            <a:r>
              <a:rPr sz="2200" spc="-25" dirty="0">
                <a:solidFill>
                  <a:srgbClr val="252525"/>
                </a:solidFill>
                <a:latin typeface="Times New Roman"/>
                <a:cs typeface="Times New Roman"/>
              </a:rPr>
              <a:t> 	</a:t>
            </a:r>
            <a:r>
              <a:rPr sz="2200" spc="65" dirty="0">
                <a:solidFill>
                  <a:srgbClr val="252525"/>
                </a:solidFill>
                <a:latin typeface="Cambria"/>
                <a:cs typeface="Cambria"/>
              </a:rPr>
              <a:t>programming</a:t>
            </a:r>
            <a:r>
              <a:rPr sz="2200" spc="95" dirty="0">
                <a:solidFill>
                  <a:srgbClr val="252525"/>
                </a:solidFill>
                <a:latin typeface="Times New Roman"/>
                <a:cs typeface="Times New Roman"/>
              </a:rPr>
              <a:t>  </a:t>
            </a:r>
            <a:r>
              <a:rPr sz="2200" spc="95" dirty="0">
                <a:solidFill>
                  <a:srgbClr val="252525"/>
                </a:solidFill>
                <a:latin typeface="Cambria"/>
                <a:cs typeface="Cambria"/>
              </a:rPr>
              <a:t>languages</a:t>
            </a:r>
            <a:r>
              <a:rPr sz="2200" spc="95" dirty="0">
                <a:solidFill>
                  <a:srgbClr val="252525"/>
                </a:solidFill>
                <a:latin typeface="Times New Roman"/>
                <a:cs typeface="Times New Roman"/>
              </a:rPr>
              <a:t>  </a:t>
            </a:r>
            <a:r>
              <a:rPr sz="2200" spc="75" dirty="0">
                <a:solidFill>
                  <a:srgbClr val="252525"/>
                </a:solidFill>
                <a:latin typeface="Cambria"/>
                <a:cs typeface="Cambria"/>
              </a:rPr>
              <a:t>including</a:t>
            </a:r>
            <a:r>
              <a:rPr sz="2200" spc="90" dirty="0">
                <a:solidFill>
                  <a:srgbClr val="252525"/>
                </a:solidFill>
                <a:latin typeface="Times New Roman"/>
                <a:cs typeface="Times New Roman"/>
              </a:rPr>
              <a:t>  </a:t>
            </a:r>
            <a:r>
              <a:rPr sz="2200" spc="250" dirty="0">
                <a:solidFill>
                  <a:srgbClr val="252525"/>
                </a:solidFill>
                <a:latin typeface="Cambria"/>
                <a:cs typeface="Cambria"/>
              </a:rPr>
              <a:t>C,</a:t>
            </a:r>
            <a:r>
              <a:rPr sz="2200" spc="90" dirty="0">
                <a:solidFill>
                  <a:srgbClr val="252525"/>
                </a:solidFill>
                <a:latin typeface="Times New Roman"/>
                <a:cs typeface="Times New Roman"/>
              </a:rPr>
              <a:t>  </a:t>
            </a:r>
            <a:r>
              <a:rPr sz="2200" spc="95" dirty="0">
                <a:solidFill>
                  <a:srgbClr val="252525"/>
                </a:solidFill>
                <a:latin typeface="Cambria"/>
                <a:cs typeface="Cambria"/>
              </a:rPr>
              <a:t>Python,</a:t>
            </a:r>
            <a:r>
              <a:rPr sz="2200" spc="95" dirty="0">
                <a:solidFill>
                  <a:srgbClr val="252525"/>
                </a:solidFill>
                <a:latin typeface="Times New Roman"/>
                <a:cs typeface="Times New Roman"/>
              </a:rPr>
              <a:t>  </a:t>
            </a:r>
            <a:r>
              <a:rPr sz="2200" spc="100" dirty="0">
                <a:solidFill>
                  <a:srgbClr val="252525"/>
                </a:solidFill>
                <a:latin typeface="Cambria"/>
                <a:cs typeface="Cambria"/>
              </a:rPr>
              <a:t>as</a:t>
            </a:r>
            <a:r>
              <a:rPr sz="2200" spc="90" dirty="0">
                <a:solidFill>
                  <a:srgbClr val="252525"/>
                </a:solidFill>
                <a:latin typeface="Times New Roman"/>
                <a:cs typeface="Times New Roman"/>
              </a:rPr>
              <a:t>  </a:t>
            </a:r>
            <a:r>
              <a:rPr sz="2200" dirty="0">
                <a:solidFill>
                  <a:srgbClr val="252525"/>
                </a:solidFill>
                <a:latin typeface="Cambria"/>
                <a:cs typeface="Cambria"/>
              </a:rPr>
              <a:t>well</a:t>
            </a:r>
            <a:r>
              <a:rPr sz="2200" spc="90" dirty="0">
                <a:solidFill>
                  <a:srgbClr val="252525"/>
                </a:solidFill>
                <a:latin typeface="Times New Roman"/>
                <a:cs typeface="Times New Roman"/>
              </a:rPr>
              <a:t>  </a:t>
            </a:r>
            <a:r>
              <a:rPr sz="2200" spc="75" dirty="0">
                <a:solidFill>
                  <a:srgbClr val="252525"/>
                </a:solidFill>
                <a:latin typeface="Cambria"/>
                <a:cs typeface="Cambria"/>
              </a:rPr>
              <a:t>as</a:t>
            </a:r>
            <a:r>
              <a:rPr sz="2200" spc="75" dirty="0">
                <a:solidFill>
                  <a:srgbClr val="252525"/>
                </a:solidFill>
                <a:latin typeface="Times New Roman"/>
                <a:cs typeface="Times New Roman"/>
              </a:rPr>
              <a:t> 	</a:t>
            </a:r>
            <a:r>
              <a:rPr sz="2200" spc="220" dirty="0">
                <a:solidFill>
                  <a:srgbClr val="252525"/>
                </a:solidFill>
                <a:latin typeface="Cambria"/>
                <a:cs typeface="Cambria"/>
              </a:rPr>
              <a:t>Java</a:t>
            </a:r>
            <a:r>
              <a:rPr sz="2200" spc="80" dirty="0">
                <a:solidFill>
                  <a:srgbClr val="252525"/>
                </a:solidFill>
                <a:latin typeface="Times New Roman"/>
                <a:cs typeface="Times New Roman"/>
              </a:rPr>
              <a:t> </a:t>
            </a:r>
            <a:r>
              <a:rPr sz="2200" spc="90" dirty="0">
                <a:solidFill>
                  <a:srgbClr val="252525"/>
                </a:solidFill>
                <a:latin typeface="Cambria"/>
                <a:cs typeface="Cambria"/>
              </a:rPr>
              <a:t>in</a:t>
            </a:r>
            <a:r>
              <a:rPr sz="2200" spc="65" dirty="0">
                <a:solidFill>
                  <a:srgbClr val="252525"/>
                </a:solidFill>
                <a:latin typeface="Times New Roman"/>
                <a:cs typeface="Times New Roman"/>
              </a:rPr>
              <a:t> </a:t>
            </a:r>
            <a:r>
              <a:rPr sz="2200" spc="50" dirty="0">
                <a:solidFill>
                  <a:srgbClr val="252525"/>
                </a:solidFill>
                <a:latin typeface="Cambria"/>
                <a:cs typeface="Cambria"/>
              </a:rPr>
              <a:t>case</a:t>
            </a:r>
            <a:r>
              <a:rPr sz="2200" spc="75" dirty="0">
                <a:solidFill>
                  <a:srgbClr val="252525"/>
                </a:solidFill>
                <a:latin typeface="Times New Roman"/>
                <a:cs typeface="Times New Roman"/>
              </a:rPr>
              <a:t> </a:t>
            </a:r>
            <a:r>
              <a:rPr sz="2200" dirty="0">
                <a:solidFill>
                  <a:srgbClr val="252525"/>
                </a:solidFill>
                <a:latin typeface="Cambria"/>
                <a:cs typeface="Cambria"/>
              </a:rPr>
              <a:t>of</a:t>
            </a:r>
            <a:r>
              <a:rPr sz="2200" spc="70" dirty="0">
                <a:solidFill>
                  <a:srgbClr val="252525"/>
                </a:solidFill>
                <a:latin typeface="Times New Roman"/>
                <a:cs typeface="Times New Roman"/>
              </a:rPr>
              <a:t> </a:t>
            </a:r>
            <a:r>
              <a:rPr sz="2200" spc="130" dirty="0">
                <a:solidFill>
                  <a:srgbClr val="252525"/>
                </a:solidFill>
                <a:latin typeface="Cambria"/>
                <a:cs typeface="Cambria"/>
              </a:rPr>
              <a:t>Jpython,</a:t>
            </a:r>
            <a:r>
              <a:rPr sz="2200" spc="90" dirty="0">
                <a:solidFill>
                  <a:srgbClr val="252525"/>
                </a:solidFill>
                <a:latin typeface="Times New Roman"/>
                <a:cs typeface="Times New Roman"/>
              </a:rPr>
              <a:t> </a:t>
            </a:r>
            <a:r>
              <a:rPr sz="2200" spc="45" dirty="0">
                <a:solidFill>
                  <a:srgbClr val="252525"/>
                </a:solidFill>
                <a:latin typeface="Cambria"/>
                <a:cs typeface="Cambria"/>
              </a:rPr>
              <a:t>etc.</a:t>
            </a:r>
            <a:endParaRPr sz="2200">
              <a:latin typeface="Cambria"/>
              <a:cs typeface="Cambria"/>
            </a:endParaRPr>
          </a:p>
          <a:p>
            <a:pPr marL="287020" indent="-274320" algn="just">
              <a:lnSpc>
                <a:spcPts val="2510"/>
              </a:lnSpc>
              <a:spcBef>
                <a:spcPts val="295"/>
              </a:spcBef>
              <a:buClr>
                <a:srgbClr val="FE8537"/>
              </a:buClr>
              <a:buSzPct val="68181"/>
              <a:buFont typeface="Wingdings"/>
              <a:buChar char=""/>
              <a:tabLst>
                <a:tab pos="287020" algn="l"/>
              </a:tabLst>
            </a:pPr>
            <a:r>
              <a:rPr sz="2200" spc="85" dirty="0">
                <a:solidFill>
                  <a:srgbClr val="252525"/>
                </a:solidFill>
                <a:latin typeface="Cambria"/>
                <a:cs typeface="Cambria"/>
              </a:rPr>
              <a:t>Python</a:t>
            </a:r>
            <a:r>
              <a:rPr sz="2200" spc="120" dirty="0">
                <a:solidFill>
                  <a:srgbClr val="252525"/>
                </a:solidFill>
                <a:latin typeface="Times New Roman"/>
                <a:cs typeface="Times New Roman"/>
              </a:rPr>
              <a:t>  </a:t>
            </a:r>
            <a:r>
              <a:rPr sz="2200" spc="60" dirty="0">
                <a:solidFill>
                  <a:srgbClr val="252525"/>
                </a:solidFill>
                <a:latin typeface="Cambria"/>
                <a:cs typeface="Cambria"/>
              </a:rPr>
              <a:t>libraries</a:t>
            </a:r>
            <a:r>
              <a:rPr sz="2200" spc="125" dirty="0">
                <a:solidFill>
                  <a:srgbClr val="252525"/>
                </a:solidFill>
                <a:latin typeface="Times New Roman"/>
                <a:cs typeface="Times New Roman"/>
              </a:rPr>
              <a:t>  </a:t>
            </a:r>
            <a:r>
              <a:rPr sz="2200" dirty="0">
                <a:solidFill>
                  <a:srgbClr val="252525"/>
                </a:solidFill>
                <a:latin typeface="Cambria"/>
                <a:cs typeface="Cambria"/>
              </a:rPr>
              <a:t>provide</a:t>
            </a:r>
            <a:r>
              <a:rPr sz="2200" spc="125" dirty="0">
                <a:solidFill>
                  <a:srgbClr val="252525"/>
                </a:solidFill>
                <a:latin typeface="Times New Roman"/>
                <a:cs typeface="Times New Roman"/>
              </a:rPr>
              <a:t>  </a:t>
            </a:r>
            <a:r>
              <a:rPr sz="2200" dirty="0">
                <a:solidFill>
                  <a:srgbClr val="252525"/>
                </a:solidFill>
                <a:latin typeface="Cambria"/>
                <a:cs typeface="Cambria"/>
              </a:rPr>
              <a:t>code</a:t>
            </a:r>
            <a:r>
              <a:rPr sz="2200" spc="125" dirty="0">
                <a:solidFill>
                  <a:srgbClr val="252525"/>
                </a:solidFill>
                <a:latin typeface="Times New Roman"/>
                <a:cs typeface="Times New Roman"/>
              </a:rPr>
              <a:t>  </a:t>
            </a:r>
            <a:r>
              <a:rPr sz="2200" spc="65" dirty="0">
                <a:solidFill>
                  <a:srgbClr val="252525"/>
                </a:solidFill>
                <a:latin typeface="Cambria"/>
                <a:cs typeface="Cambria"/>
              </a:rPr>
              <a:t>bundles</a:t>
            </a:r>
            <a:r>
              <a:rPr sz="2200" spc="125" dirty="0">
                <a:solidFill>
                  <a:srgbClr val="252525"/>
                </a:solidFill>
                <a:latin typeface="Times New Roman"/>
                <a:cs typeface="Times New Roman"/>
              </a:rPr>
              <a:t>  </a:t>
            </a:r>
            <a:r>
              <a:rPr sz="2200" spc="105" dirty="0">
                <a:solidFill>
                  <a:srgbClr val="252525"/>
                </a:solidFill>
                <a:latin typeface="Cambria"/>
                <a:cs typeface="Cambria"/>
              </a:rPr>
              <a:t>that</a:t>
            </a:r>
            <a:r>
              <a:rPr sz="2200" spc="114" dirty="0">
                <a:solidFill>
                  <a:srgbClr val="252525"/>
                </a:solidFill>
                <a:latin typeface="Times New Roman"/>
                <a:cs typeface="Times New Roman"/>
              </a:rPr>
              <a:t>  </a:t>
            </a:r>
            <a:r>
              <a:rPr sz="2200" spc="85" dirty="0">
                <a:solidFill>
                  <a:srgbClr val="252525"/>
                </a:solidFill>
                <a:latin typeface="Cambria"/>
                <a:cs typeface="Cambria"/>
              </a:rPr>
              <a:t>can</a:t>
            </a:r>
            <a:r>
              <a:rPr sz="2200" spc="120" dirty="0">
                <a:solidFill>
                  <a:srgbClr val="252525"/>
                </a:solidFill>
                <a:latin typeface="Times New Roman"/>
                <a:cs typeface="Times New Roman"/>
              </a:rPr>
              <a:t>  </a:t>
            </a:r>
            <a:r>
              <a:rPr sz="2200" dirty="0">
                <a:solidFill>
                  <a:srgbClr val="252525"/>
                </a:solidFill>
                <a:latin typeface="Cambria"/>
                <a:cs typeface="Cambria"/>
              </a:rPr>
              <a:t>be</a:t>
            </a:r>
            <a:r>
              <a:rPr sz="2200" spc="120" dirty="0">
                <a:solidFill>
                  <a:srgbClr val="252525"/>
                </a:solidFill>
                <a:latin typeface="Times New Roman"/>
                <a:cs typeface="Times New Roman"/>
              </a:rPr>
              <a:t>  </a:t>
            </a:r>
            <a:r>
              <a:rPr sz="2200" spc="35" dirty="0">
                <a:solidFill>
                  <a:srgbClr val="252525"/>
                </a:solidFill>
                <a:latin typeface="Cambria"/>
                <a:cs typeface="Cambria"/>
              </a:rPr>
              <a:t>used</a:t>
            </a:r>
            <a:endParaRPr sz="2200">
              <a:latin typeface="Cambria"/>
              <a:cs typeface="Cambria"/>
            </a:endParaRPr>
          </a:p>
          <a:p>
            <a:pPr marL="287020" algn="just">
              <a:lnSpc>
                <a:spcPts val="2510"/>
              </a:lnSpc>
            </a:pPr>
            <a:r>
              <a:rPr sz="2200" spc="55" dirty="0">
                <a:solidFill>
                  <a:srgbClr val="252525"/>
                </a:solidFill>
                <a:latin typeface="Cambria"/>
                <a:cs typeface="Cambria"/>
              </a:rPr>
              <a:t>repeatedly</a:t>
            </a:r>
            <a:r>
              <a:rPr sz="2200" spc="70" dirty="0">
                <a:solidFill>
                  <a:srgbClr val="252525"/>
                </a:solidFill>
                <a:latin typeface="Times New Roman"/>
                <a:cs typeface="Times New Roman"/>
              </a:rPr>
              <a:t> </a:t>
            </a:r>
            <a:r>
              <a:rPr sz="2200" spc="80" dirty="0">
                <a:solidFill>
                  <a:srgbClr val="252525"/>
                </a:solidFill>
                <a:latin typeface="Cambria"/>
                <a:cs typeface="Cambria"/>
              </a:rPr>
              <a:t>within</a:t>
            </a:r>
            <a:r>
              <a:rPr sz="2200" spc="75" dirty="0">
                <a:solidFill>
                  <a:srgbClr val="252525"/>
                </a:solidFill>
                <a:latin typeface="Times New Roman"/>
                <a:cs typeface="Times New Roman"/>
              </a:rPr>
              <a:t> </a:t>
            </a:r>
            <a:r>
              <a:rPr sz="2200" spc="135" dirty="0">
                <a:solidFill>
                  <a:srgbClr val="252525"/>
                </a:solidFill>
                <a:latin typeface="Cambria"/>
                <a:cs typeface="Cambria"/>
              </a:rPr>
              <a:t>a</a:t>
            </a:r>
            <a:r>
              <a:rPr sz="2200" spc="70" dirty="0">
                <a:solidFill>
                  <a:srgbClr val="252525"/>
                </a:solidFill>
                <a:latin typeface="Times New Roman"/>
                <a:cs typeface="Times New Roman"/>
              </a:rPr>
              <a:t> </a:t>
            </a:r>
            <a:r>
              <a:rPr sz="2200" spc="55" dirty="0">
                <a:solidFill>
                  <a:srgbClr val="252525"/>
                </a:solidFill>
                <a:latin typeface="Cambria"/>
                <a:cs typeface="Cambria"/>
              </a:rPr>
              <a:t>python</a:t>
            </a:r>
            <a:r>
              <a:rPr sz="2200" spc="95" dirty="0">
                <a:solidFill>
                  <a:srgbClr val="252525"/>
                </a:solidFill>
                <a:latin typeface="Times New Roman"/>
                <a:cs typeface="Times New Roman"/>
              </a:rPr>
              <a:t> </a:t>
            </a:r>
            <a:r>
              <a:rPr sz="2200" spc="60" dirty="0">
                <a:solidFill>
                  <a:srgbClr val="252525"/>
                </a:solidFill>
                <a:latin typeface="Cambria"/>
                <a:cs typeface="Cambria"/>
              </a:rPr>
              <a:t>application</a:t>
            </a:r>
            <a:r>
              <a:rPr sz="2200" spc="60" dirty="0">
                <a:solidFill>
                  <a:srgbClr val="60728D"/>
                </a:solidFill>
                <a:latin typeface="Cambria"/>
                <a:cs typeface="Cambria"/>
              </a:rPr>
              <a:t>.</a:t>
            </a:r>
            <a:endParaRPr sz="2200">
              <a:latin typeface="Cambria"/>
              <a:cs typeface="Cambria"/>
            </a:endParaRPr>
          </a:p>
        </p:txBody>
      </p:sp>
      <p:sp>
        <p:nvSpPr>
          <p:cNvPr id="10" name="object 10"/>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535940" y="181593"/>
            <a:ext cx="7986395" cy="4522470"/>
          </a:xfrm>
          <a:prstGeom prst="rect">
            <a:avLst/>
          </a:prstGeom>
        </p:spPr>
        <p:txBody>
          <a:bodyPr vert="horz" wrap="square" lIns="0" tIns="88265" rIns="0" bIns="0" rtlCol="0">
            <a:spAutoFit/>
          </a:bodyPr>
          <a:lstStyle/>
          <a:p>
            <a:pPr marL="12700">
              <a:lnSpc>
                <a:spcPct val="100000"/>
              </a:lnSpc>
              <a:spcBef>
                <a:spcPts val="695"/>
              </a:spcBef>
            </a:pPr>
            <a:r>
              <a:rPr sz="2000" b="1" spc="145" dirty="0">
                <a:solidFill>
                  <a:srgbClr val="006FC0"/>
                </a:solidFill>
                <a:latin typeface="Cambria"/>
                <a:cs typeface="Cambria"/>
              </a:rPr>
              <a:t>Some</a:t>
            </a:r>
            <a:r>
              <a:rPr sz="2000" spc="80" dirty="0">
                <a:solidFill>
                  <a:srgbClr val="006FC0"/>
                </a:solidFill>
                <a:latin typeface="Times New Roman"/>
                <a:cs typeface="Times New Roman"/>
              </a:rPr>
              <a:t> </a:t>
            </a:r>
            <a:r>
              <a:rPr sz="2000" b="1" spc="125" dirty="0">
                <a:solidFill>
                  <a:srgbClr val="006FC0"/>
                </a:solidFill>
                <a:latin typeface="Cambria"/>
                <a:cs typeface="Cambria"/>
              </a:rPr>
              <a:t>Important</a:t>
            </a:r>
            <a:r>
              <a:rPr sz="2000" spc="70" dirty="0">
                <a:solidFill>
                  <a:srgbClr val="006FC0"/>
                </a:solidFill>
                <a:latin typeface="Times New Roman"/>
                <a:cs typeface="Times New Roman"/>
              </a:rPr>
              <a:t> </a:t>
            </a:r>
            <a:r>
              <a:rPr sz="2000" b="1" spc="155" dirty="0">
                <a:solidFill>
                  <a:srgbClr val="006FC0"/>
                </a:solidFill>
                <a:latin typeface="Cambria"/>
                <a:cs typeface="Cambria"/>
              </a:rPr>
              <a:t>Python</a:t>
            </a:r>
            <a:r>
              <a:rPr sz="2000" spc="80" dirty="0">
                <a:solidFill>
                  <a:srgbClr val="006FC0"/>
                </a:solidFill>
                <a:latin typeface="Times New Roman"/>
                <a:cs typeface="Times New Roman"/>
              </a:rPr>
              <a:t> </a:t>
            </a:r>
            <a:r>
              <a:rPr sz="2000" b="1" spc="114" dirty="0">
                <a:solidFill>
                  <a:srgbClr val="006FC0"/>
                </a:solidFill>
                <a:latin typeface="Cambria"/>
                <a:cs typeface="Cambria"/>
              </a:rPr>
              <a:t>Libraries</a:t>
            </a:r>
            <a:endParaRPr sz="2000">
              <a:latin typeface="Cambria"/>
              <a:cs typeface="Cambria"/>
            </a:endParaRPr>
          </a:p>
          <a:p>
            <a:pPr marL="287020" marR="161925" indent="-274955">
              <a:lnSpc>
                <a:spcPct val="100000"/>
              </a:lnSpc>
              <a:spcBef>
                <a:spcPts val="605"/>
              </a:spcBef>
            </a:pPr>
            <a:r>
              <a:rPr sz="2000" spc="130" dirty="0">
                <a:latin typeface="Cambria"/>
                <a:cs typeface="Cambria"/>
              </a:rPr>
              <a:t>In</a:t>
            </a:r>
            <a:r>
              <a:rPr sz="2000" spc="105" dirty="0">
                <a:latin typeface="Times New Roman"/>
                <a:cs typeface="Times New Roman"/>
              </a:rPr>
              <a:t> </a:t>
            </a:r>
            <a:r>
              <a:rPr sz="2000" spc="80" dirty="0">
                <a:latin typeface="Cambria"/>
                <a:cs typeface="Cambria"/>
              </a:rPr>
              <a:t>the</a:t>
            </a:r>
            <a:r>
              <a:rPr sz="2000" spc="80" dirty="0">
                <a:latin typeface="Times New Roman"/>
                <a:cs typeface="Times New Roman"/>
              </a:rPr>
              <a:t> </a:t>
            </a:r>
            <a:r>
              <a:rPr sz="2000" dirty="0">
                <a:latin typeface="Cambria"/>
                <a:cs typeface="Cambria"/>
              </a:rPr>
              <a:t>following</a:t>
            </a:r>
            <a:r>
              <a:rPr sz="2000" spc="55" dirty="0">
                <a:latin typeface="Times New Roman"/>
                <a:cs typeface="Times New Roman"/>
              </a:rPr>
              <a:t> </a:t>
            </a:r>
            <a:r>
              <a:rPr sz="2000" spc="55" dirty="0">
                <a:latin typeface="Cambria"/>
                <a:cs typeface="Cambria"/>
              </a:rPr>
              <a:t>section,</a:t>
            </a:r>
            <a:r>
              <a:rPr sz="2000" spc="65" dirty="0">
                <a:latin typeface="Times New Roman"/>
                <a:cs typeface="Times New Roman"/>
              </a:rPr>
              <a:t> </a:t>
            </a:r>
            <a:r>
              <a:rPr sz="2000" dirty="0">
                <a:latin typeface="Cambria"/>
                <a:cs typeface="Cambria"/>
              </a:rPr>
              <a:t>we</a:t>
            </a:r>
            <a:r>
              <a:rPr sz="2000" spc="95" dirty="0">
                <a:latin typeface="Times New Roman"/>
                <a:cs typeface="Times New Roman"/>
              </a:rPr>
              <a:t> </a:t>
            </a:r>
            <a:r>
              <a:rPr sz="2000" spc="95" dirty="0">
                <a:latin typeface="Cambria"/>
                <a:cs typeface="Cambria"/>
              </a:rPr>
              <a:t>shall</a:t>
            </a:r>
            <a:r>
              <a:rPr sz="2000" spc="85" dirty="0">
                <a:latin typeface="Times New Roman"/>
                <a:cs typeface="Times New Roman"/>
              </a:rPr>
              <a:t> </a:t>
            </a:r>
            <a:r>
              <a:rPr sz="2000" dirty="0">
                <a:latin typeface="Cambria"/>
                <a:cs typeface="Cambria"/>
              </a:rPr>
              <a:t>look</a:t>
            </a:r>
            <a:r>
              <a:rPr sz="2000" spc="75" dirty="0">
                <a:latin typeface="Times New Roman"/>
                <a:cs typeface="Times New Roman"/>
              </a:rPr>
              <a:t> </a:t>
            </a:r>
            <a:r>
              <a:rPr sz="2000" spc="55" dirty="0">
                <a:latin typeface="Cambria"/>
                <a:cs typeface="Cambria"/>
              </a:rPr>
              <a:t>into</a:t>
            </a:r>
            <a:r>
              <a:rPr sz="2000" spc="90" dirty="0">
                <a:latin typeface="Times New Roman"/>
                <a:cs typeface="Times New Roman"/>
              </a:rPr>
              <a:t> </a:t>
            </a:r>
            <a:r>
              <a:rPr sz="2000" spc="135" dirty="0">
                <a:latin typeface="Cambria"/>
                <a:cs typeface="Cambria"/>
              </a:rPr>
              <a:t>a</a:t>
            </a:r>
            <a:r>
              <a:rPr sz="2000" spc="110" dirty="0">
                <a:latin typeface="Times New Roman"/>
                <a:cs typeface="Times New Roman"/>
              </a:rPr>
              <a:t> </a:t>
            </a:r>
            <a:r>
              <a:rPr sz="2000" dirty="0">
                <a:latin typeface="Cambria"/>
                <a:cs typeface="Cambria"/>
              </a:rPr>
              <a:t>few</a:t>
            </a:r>
            <a:r>
              <a:rPr sz="2000" spc="70" dirty="0">
                <a:latin typeface="Times New Roman"/>
                <a:cs typeface="Times New Roman"/>
              </a:rPr>
              <a:t> </a:t>
            </a:r>
            <a:r>
              <a:rPr sz="2000" dirty="0">
                <a:latin typeface="Cambria"/>
                <a:cs typeface="Cambria"/>
              </a:rPr>
              <a:t>of</a:t>
            </a:r>
            <a:r>
              <a:rPr sz="2000" spc="105" dirty="0">
                <a:latin typeface="Times New Roman"/>
                <a:cs typeface="Times New Roman"/>
              </a:rPr>
              <a:t> </a:t>
            </a:r>
            <a:r>
              <a:rPr sz="2000" spc="80" dirty="0">
                <a:latin typeface="Cambria"/>
                <a:cs typeface="Cambria"/>
              </a:rPr>
              <a:t>the</a:t>
            </a:r>
            <a:r>
              <a:rPr sz="2000" spc="80" dirty="0">
                <a:latin typeface="Times New Roman"/>
                <a:cs typeface="Times New Roman"/>
              </a:rPr>
              <a:t> </a:t>
            </a:r>
            <a:r>
              <a:rPr sz="2000" spc="60" dirty="0">
                <a:latin typeface="Cambria"/>
                <a:cs typeface="Cambria"/>
              </a:rPr>
              <a:t>important</a:t>
            </a:r>
            <a:r>
              <a:rPr sz="2000" spc="60" dirty="0">
                <a:latin typeface="Times New Roman"/>
                <a:cs typeface="Times New Roman"/>
              </a:rPr>
              <a:t> </a:t>
            </a:r>
            <a:r>
              <a:rPr sz="2000" spc="60" dirty="0">
                <a:latin typeface="Cambria"/>
                <a:cs typeface="Cambria"/>
              </a:rPr>
              <a:t>python</a:t>
            </a:r>
            <a:r>
              <a:rPr sz="2000" spc="55" dirty="0">
                <a:latin typeface="Times New Roman"/>
                <a:cs typeface="Times New Roman"/>
              </a:rPr>
              <a:t> </a:t>
            </a:r>
            <a:r>
              <a:rPr sz="2000" spc="65" dirty="0">
                <a:latin typeface="Cambria"/>
                <a:cs typeface="Cambria"/>
              </a:rPr>
              <a:t>libraries</a:t>
            </a:r>
            <a:r>
              <a:rPr sz="2000" spc="40" dirty="0">
                <a:latin typeface="Times New Roman"/>
                <a:cs typeface="Times New Roman"/>
              </a:rPr>
              <a:t> </a:t>
            </a:r>
            <a:r>
              <a:rPr sz="2000" spc="105" dirty="0">
                <a:latin typeface="Cambria"/>
                <a:cs typeface="Cambria"/>
              </a:rPr>
              <a:t>that</a:t>
            </a:r>
            <a:r>
              <a:rPr sz="2000" spc="75" dirty="0">
                <a:latin typeface="Times New Roman"/>
                <a:cs typeface="Times New Roman"/>
              </a:rPr>
              <a:t> </a:t>
            </a:r>
            <a:r>
              <a:rPr sz="2000" spc="70" dirty="0">
                <a:latin typeface="Cambria"/>
                <a:cs typeface="Cambria"/>
              </a:rPr>
              <a:t>are</a:t>
            </a:r>
            <a:r>
              <a:rPr sz="2000" spc="75" dirty="0">
                <a:latin typeface="Times New Roman"/>
                <a:cs typeface="Times New Roman"/>
              </a:rPr>
              <a:t> </a:t>
            </a:r>
            <a:r>
              <a:rPr sz="2000" spc="65" dirty="0">
                <a:latin typeface="Cambria"/>
                <a:cs typeface="Cambria"/>
              </a:rPr>
              <a:t>frequently</a:t>
            </a:r>
            <a:r>
              <a:rPr sz="2000" spc="50" dirty="0">
                <a:latin typeface="Times New Roman"/>
                <a:cs typeface="Times New Roman"/>
              </a:rPr>
              <a:t> </a:t>
            </a:r>
            <a:r>
              <a:rPr sz="2000" spc="90" dirty="0">
                <a:latin typeface="Cambria"/>
                <a:cs typeface="Cambria"/>
              </a:rPr>
              <a:t>in</a:t>
            </a:r>
            <a:r>
              <a:rPr sz="2000" spc="75" dirty="0">
                <a:latin typeface="Times New Roman"/>
                <a:cs typeface="Times New Roman"/>
              </a:rPr>
              <a:t> </a:t>
            </a:r>
            <a:r>
              <a:rPr sz="2000" spc="65" dirty="0">
                <a:latin typeface="Cambria"/>
                <a:cs typeface="Cambria"/>
              </a:rPr>
              <a:t>use</a:t>
            </a:r>
            <a:r>
              <a:rPr sz="2000" spc="75" dirty="0">
                <a:latin typeface="Times New Roman"/>
                <a:cs typeface="Times New Roman"/>
              </a:rPr>
              <a:t> </a:t>
            </a:r>
            <a:r>
              <a:rPr sz="2000" spc="90" dirty="0">
                <a:latin typeface="Cambria"/>
                <a:cs typeface="Cambria"/>
              </a:rPr>
              <a:t>and</a:t>
            </a:r>
            <a:r>
              <a:rPr sz="2000" spc="75" dirty="0">
                <a:latin typeface="Times New Roman"/>
                <a:cs typeface="Times New Roman"/>
              </a:rPr>
              <a:t> </a:t>
            </a:r>
            <a:r>
              <a:rPr sz="2000" dirty="0">
                <a:latin typeface="Cambria"/>
                <a:cs typeface="Cambria"/>
              </a:rPr>
              <a:t>provide</a:t>
            </a:r>
            <a:r>
              <a:rPr sz="2000" spc="50" dirty="0">
                <a:latin typeface="Times New Roman"/>
                <a:cs typeface="Times New Roman"/>
              </a:rPr>
              <a:t> </a:t>
            </a:r>
            <a:r>
              <a:rPr sz="2000" spc="65" dirty="0">
                <a:latin typeface="Cambria"/>
                <a:cs typeface="Cambria"/>
              </a:rPr>
              <a:t>essential</a:t>
            </a:r>
            <a:r>
              <a:rPr sz="2000" spc="65" dirty="0">
                <a:latin typeface="Times New Roman"/>
                <a:cs typeface="Times New Roman"/>
              </a:rPr>
              <a:t> </a:t>
            </a:r>
            <a:r>
              <a:rPr sz="2000" spc="75" dirty="0">
                <a:latin typeface="Cambria"/>
                <a:cs typeface="Cambria"/>
              </a:rPr>
              <a:t>utilities.</a:t>
            </a:r>
            <a:endParaRPr sz="2000">
              <a:latin typeface="Cambria"/>
              <a:cs typeface="Cambria"/>
            </a:endParaRPr>
          </a:p>
          <a:p>
            <a:pPr marL="12700">
              <a:lnSpc>
                <a:spcPct val="100000"/>
              </a:lnSpc>
              <a:spcBef>
                <a:spcPts val="600"/>
              </a:spcBef>
            </a:pPr>
            <a:r>
              <a:rPr sz="2000" b="1" spc="110" dirty="0">
                <a:latin typeface="Cambria"/>
                <a:cs typeface="Cambria"/>
              </a:rPr>
              <a:t>Matplotlib</a:t>
            </a:r>
            <a:endParaRPr sz="2000">
              <a:latin typeface="Cambria"/>
              <a:cs typeface="Cambria"/>
            </a:endParaRPr>
          </a:p>
          <a:p>
            <a:pPr marL="286385" indent="-273685">
              <a:lnSpc>
                <a:spcPct val="100000"/>
              </a:lnSpc>
              <a:spcBef>
                <a:spcPts val="600"/>
              </a:spcBef>
              <a:buClr>
                <a:srgbClr val="FE8537"/>
              </a:buClr>
              <a:buSzPct val="70000"/>
              <a:buFont typeface="Wingdings"/>
              <a:buChar char=""/>
              <a:tabLst>
                <a:tab pos="286385" algn="l"/>
              </a:tabLst>
            </a:pPr>
            <a:r>
              <a:rPr sz="2000" spc="90" dirty="0">
                <a:latin typeface="Cambria"/>
                <a:cs typeface="Cambria"/>
              </a:rPr>
              <a:t>The</a:t>
            </a:r>
            <a:r>
              <a:rPr sz="2000" spc="55" dirty="0">
                <a:latin typeface="Times New Roman"/>
                <a:cs typeface="Times New Roman"/>
              </a:rPr>
              <a:t> </a:t>
            </a:r>
            <a:r>
              <a:rPr sz="2000" spc="65" dirty="0">
                <a:latin typeface="Cambria"/>
                <a:cs typeface="Cambria"/>
              </a:rPr>
              <a:t>matplotlib</a:t>
            </a:r>
            <a:r>
              <a:rPr sz="2000" spc="15" dirty="0">
                <a:latin typeface="Times New Roman"/>
                <a:cs typeface="Times New Roman"/>
              </a:rPr>
              <a:t> </a:t>
            </a:r>
            <a:r>
              <a:rPr sz="2000" spc="70" dirty="0">
                <a:latin typeface="Cambria"/>
                <a:cs typeface="Cambria"/>
              </a:rPr>
              <a:t>library</a:t>
            </a:r>
            <a:r>
              <a:rPr sz="2000" spc="15" dirty="0">
                <a:latin typeface="Times New Roman"/>
                <a:cs typeface="Times New Roman"/>
              </a:rPr>
              <a:t> </a:t>
            </a:r>
            <a:r>
              <a:rPr sz="2000" spc="70" dirty="0">
                <a:latin typeface="Cambria"/>
                <a:cs typeface="Cambria"/>
              </a:rPr>
              <a:t>is</a:t>
            </a:r>
            <a:r>
              <a:rPr sz="2000" spc="45" dirty="0">
                <a:latin typeface="Times New Roman"/>
                <a:cs typeface="Times New Roman"/>
              </a:rPr>
              <a:t> </a:t>
            </a:r>
            <a:r>
              <a:rPr sz="2000" spc="55" dirty="0">
                <a:latin typeface="Cambria"/>
                <a:cs typeface="Cambria"/>
              </a:rPr>
              <a:t>used</a:t>
            </a:r>
            <a:r>
              <a:rPr sz="2000" spc="60" dirty="0">
                <a:latin typeface="Times New Roman"/>
                <a:cs typeface="Times New Roman"/>
              </a:rPr>
              <a:t> </a:t>
            </a:r>
            <a:r>
              <a:rPr sz="2000" spc="90" dirty="0">
                <a:latin typeface="Cambria"/>
                <a:cs typeface="Cambria"/>
              </a:rPr>
              <a:t>in</a:t>
            </a:r>
            <a:r>
              <a:rPr sz="2000" spc="50" dirty="0">
                <a:latin typeface="Times New Roman"/>
                <a:cs typeface="Times New Roman"/>
              </a:rPr>
              <a:t> </a:t>
            </a:r>
            <a:r>
              <a:rPr sz="2000" spc="95" dirty="0">
                <a:latin typeface="Cambria"/>
                <a:cs typeface="Cambria"/>
              </a:rPr>
              <a:t>data</a:t>
            </a:r>
            <a:r>
              <a:rPr sz="2000" spc="30" dirty="0">
                <a:latin typeface="Times New Roman"/>
                <a:cs typeface="Times New Roman"/>
              </a:rPr>
              <a:t> </a:t>
            </a:r>
            <a:r>
              <a:rPr sz="2000" spc="75" dirty="0">
                <a:latin typeface="Cambria"/>
                <a:cs typeface="Cambria"/>
              </a:rPr>
              <a:t>visualization</a:t>
            </a:r>
            <a:r>
              <a:rPr sz="2000" spc="20" dirty="0">
                <a:latin typeface="Times New Roman"/>
                <a:cs typeface="Times New Roman"/>
              </a:rPr>
              <a:t> </a:t>
            </a:r>
            <a:r>
              <a:rPr sz="2000" spc="90" dirty="0">
                <a:latin typeface="Cambria"/>
                <a:cs typeface="Cambria"/>
              </a:rPr>
              <a:t>in</a:t>
            </a:r>
            <a:r>
              <a:rPr sz="2000" spc="45" dirty="0">
                <a:latin typeface="Times New Roman"/>
                <a:cs typeface="Times New Roman"/>
              </a:rPr>
              <a:t> </a:t>
            </a:r>
            <a:r>
              <a:rPr sz="2000" spc="60" dirty="0">
                <a:latin typeface="Cambria"/>
                <a:cs typeface="Cambria"/>
              </a:rPr>
              <a:t>python</a:t>
            </a:r>
            <a:r>
              <a:rPr sz="2000" spc="40" dirty="0">
                <a:latin typeface="Times New Roman"/>
                <a:cs typeface="Times New Roman"/>
              </a:rPr>
              <a:t> </a:t>
            </a:r>
            <a:r>
              <a:rPr sz="2000" spc="65" dirty="0">
                <a:latin typeface="Cambria"/>
                <a:cs typeface="Cambria"/>
              </a:rPr>
              <a:t>and</a:t>
            </a:r>
            <a:endParaRPr sz="2000">
              <a:latin typeface="Cambria"/>
              <a:cs typeface="Cambria"/>
            </a:endParaRPr>
          </a:p>
          <a:p>
            <a:pPr marL="287020">
              <a:lnSpc>
                <a:spcPct val="100000"/>
              </a:lnSpc>
            </a:pPr>
            <a:r>
              <a:rPr sz="2000" spc="70" dirty="0">
                <a:latin typeface="Cambria"/>
                <a:cs typeface="Cambria"/>
              </a:rPr>
              <a:t>is</a:t>
            </a:r>
            <a:r>
              <a:rPr sz="2000" spc="55" dirty="0">
                <a:latin typeface="Times New Roman"/>
                <a:cs typeface="Times New Roman"/>
              </a:rPr>
              <a:t> </a:t>
            </a:r>
            <a:r>
              <a:rPr sz="2000" spc="125" dirty="0">
                <a:latin typeface="Cambria"/>
                <a:cs typeface="Cambria"/>
              </a:rPr>
              <a:t>an</a:t>
            </a:r>
            <a:r>
              <a:rPr sz="2000" spc="75" dirty="0">
                <a:latin typeface="Times New Roman"/>
                <a:cs typeface="Times New Roman"/>
              </a:rPr>
              <a:t> </a:t>
            </a:r>
            <a:r>
              <a:rPr sz="2000" spc="70" dirty="0">
                <a:latin typeface="Cambria"/>
                <a:cs typeface="Cambria"/>
              </a:rPr>
              <a:t>important</a:t>
            </a:r>
            <a:r>
              <a:rPr sz="2000" spc="35" dirty="0">
                <a:latin typeface="Times New Roman"/>
                <a:cs typeface="Times New Roman"/>
              </a:rPr>
              <a:t> </a:t>
            </a:r>
            <a:r>
              <a:rPr sz="2000" dirty="0">
                <a:latin typeface="Cambria"/>
                <a:cs typeface="Cambria"/>
              </a:rPr>
              <a:t>tool</a:t>
            </a:r>
            <a:r>
              <a:rPr sz="2000" spc="35" dirty="0">
                <a:latin typeface="Times New Roman"/>
                <a:cs typeface="Times New Roman"/>
              </a:rPr>
              <a:t> </a:t>
            </a:r>
            <a:r>
              <a:rPr sz="2000" spc="90" dirty="0">
                <a:latin typeface="Cambria"/>
                <a:cs typeface="Cambria"/>
              </a:rPr>
              <a:t>in</a:t>
            </a:r>
            <a:r>
              <a:rPr sz="2000" spc="65" dirty="0">
                <a:latin typeface="Times New Roman"/>
                <a:cs typeface="Times New Roman"/>
              </a:rPr>
              <a:t> </a:t>
            </a:r>
            <a:r>
              <a:rPr sz="2000" spc="140" dirty="0">
                <a:latin typeface="Cambria"/>
                <a:cs typeface="Cambria"/>
              </a:rPr>
              <a:t>Data</a:t>
            </a:r>
            <a:r>
              <a:rPr sz="2000" spc="50" dirty="0">
                <a:latin typeface="Times New Roman"/>
                <a:cs typeface="Times New Roman"/>
              </a:rPr>
              <a:t> </a:t>
            </a:r>
            <a:r>
              <a:rPr sz="2000" spc="70" dirty="0">
                <a:latin typeface="Cambria"/>
                <a:cs typeface="Cambria"/>
              </a:rPr>
              <a:t>Science.</a:t>
            </a:r>
            <a:endParaRPr sz="2000">
              <a:latin typeface="Cambria"/>
              <a:cs typeface="Cambria"/>
            </a:endParaRPr>
          </a:p>
          <a:p>
            <a:pPr marL="287020" marR="1072515" indent="-274955">
              <a:lnSpc>
                <a:spcPct val="100000"/>
              </a:lnSpc>
              <a:spcBef>
                <a:spcPts val="600"/>
              </a:spcBef>
              <a:buClr>
                <a:srgbClr val="FE8537"/>
              </a:buClr>
              <a:buSzPct val="70000"/>
              <a:buFont typeface="Wingdings"/>
              <a:buChar char=""/>
              <a:tabLst>
                <a:tab pos="287020" algn="l"/>
              </a:tabLst>
            </a:pPr>
            <a:r>
              <a:rPr sz="2000" spc="75" dirty="0">
                <a:latin typeface="Cambria"/>
                <a:cs typeface="Cambria"/>
              </a:rPr>
              <a:t>Matplotlib</a:t>
            </a:r>
            <a:r>
              <a:rPr sz="2000" spc="85" dirty="0">
                <a:latin typeface="Times New Roman"/>
                <a:cs typeface="Times New Roman"/>
              </a:rPr>
              <a:t> </a:t>
            </a:r>
            <a:r>
              <a:rPr sz="2000" spc="70" dirty="0">
                <a:latin typeface="Cambria"/>
                <a:cs typeface="Cambria"/>
              </a:rPr>
              <a:t>is</a:t>
            </a:r>
            <a:r>
              <a:rPr sz="2000" spc="120" dirty="0">
                <a:latin typeface="Times New Roman"/>
                <a:cs typeface="Times New Roman"/>
              </a:rPr>
              <a:t> </a:t>
            </a:r>
            <a:r>
              <a:rPr sz="2000" spc="135" dirty="0">
                <a:latin typeface="Cambria"/>
                <a:cs typeface="Cambria"/>
              </a:rPr>
              <a:t>a</a:t>
            </a:r>
            <a:r>
              <a:rPr sz="2000" spc="135" dirty="0">
                <a:latin typeface="Times New Roman"/>
                <a:cs typeface="Times New Roman"/>
              </a:rPr>
              <a:t> </a:t>
            </a:r>
            <a:r>
              <a:rPr sz="2000" spc="10" dirty="0">
                <a:latin typeface="Cambria"/>
                <a:cs typeface="Cambria"/>
              </a:rPr>
              <a:t>comprehensive</a:t>
            </a:r>
            <a:r>
              <a:rPr sz="2000" spc="80" dirty="0">
                <a:latin typeface="Times New Roman"/>
                <a:cs typeface="Times New Roman"/>
              </a:rPr>
              <a:t> </a:t>
            </a:r>
            <a:r>
              <a:rPr sz="2000" spc="70" dirty="0">
                <a:latin typeface="Cambria"/>
                <a:cs typeface="Cambria"/>
              </a:rPr>
              <a:t>library</a:t>
            </a:r>
            <a:r>
              <a:rPr sz="2000" spc="90" dirty="0">
                <a:latin typeface="Times New Roman"/>
                <a:cs typeface="Times New Roman"/>
              </a:rPr>
              <a:t> </a:t>
            </a:r>
            <a:r>
              <a:rPr sz="2000" spc="10" dirty="0">
                <a:latin typeface="Cambria"/>
                <a:cs typeface="Cambria"/>
              </a:rPr>
              <a:t>for</a:t>
            </a:r>
            <a:r>
              <a:rPr sz="2000" spc="114" dirty="0">
                <a:latin typeface="Times New Roman"/>
                <a:cs typeface="Times New Roman"/>
              </a:rPr>
              <a:t> </a:t>
            </a:r>
            <a:r>
              <a:rPr sz="2000" spc="70" dirty="0">
                <a:latin typeface="Cambria"/>
                <a:cs typeface="Cambria"/>
              </a:rPr>
              <a:t>creating</a:t>
            </a:r>
            <a:r>
              <a:rPr sz="2000" spc="90" dirty="0">
                <a:latin typeface="Times New Roman"/>
                <a:cs typeface="Times New Roman"/>
              </a:rPr>
              <a:t> </a:t>
            </a:r>
            <a:r>
              <a:rPr sz="2000" spc="75" dirty="0">
                <a:latin typeface="Cambria"/>
                <a:cs typeface="Cambria"/>
              </a:rPr>
              <a:t>static,</a:t>
            </a:r>
            <a:r>
              <a:rPr sz="2000" spc="75" dirty="0">
                <a:latin typeface="Times New Roman"/>
                <a:cs typeface="Times New Roman"/>
              </a:rPr>
              <a:t> </a:t>
            </a:r>
            <a:r>
              <a:rPr sz="2000" spc="90" dirty="0">
                <a:latin typeface="Cambria"/>
                <a:cs typeface="Cambria"/>
              </a:rPr>
              <a:t>animated,</a:t>
            </a:r>
            <a:r>
              <a:rPr sz="2000" spc="30" dirty="0">
                <a:latin typeface="Times New Roman"/>
                <a:cs typeface="Times New Roman"/>
              </a:rPr>
              <a:t> </a:t>
            </a:r>
            <a:r>
              <a:rPr sz="2000" spc="90" dirty="0">
                <a:latin typeface="Cambria"/>
                <a:cs typeface="Cambria"/>
              </a:rPr>
              <a:t>and</a:t>
            </a:r>
            <a:r>
              <a:rPr sz="2000" spc="55" dirty="0">
                <a:latin typeface="Times New Roman"/>
                <a:cs typeface="Times New Roman"/>
              </a:rPr>
              <a:t> </a:t>
            </a:r>
            <a:r>
              <a:rPr sz="2000" spc="70" dirty="0">
                <a:latin typeface="Cambria"/>
                <a:cs typeface="Cambria"/>
              </a:rPr>
              <a:t>interactive</a:t>
            </a:r>
            <a:r>
              <a:rPr sz="2000" spc="30" dirty="0">
                <a:latin typeface="Times New Roman"/>
                <a:cs typeface="Times New Roman"/>
              </a:rPr>
              <a:t> </a:t>
            </a:r>
            <a:r>
              <a:rPr sz="2000" spc="75" dirty="0">
                <a:latin typeface="Cambria"/>
                <a:cs typeface="Cambria"/>
              </a:rPr>
              <a:t>visualizations</a:t>
            </a:r>
            <a:r>
              <a:rPr sz="2000" spc="25" dirty="0">
                <a:latin typeface="Times New Roman"/>
                <a:cs typeface="Times New Roman"/>
              </a:rPr>
              <a:t> </a:t>
            </a:r>
            <a:r>
              <a:rPr sz="2000" spc="90" dirty="0">
                <a:latin typeface="Cambria"/>
                <a:cs typeface="Cambria"/>
              </a:rPr>
              <a:t>in</a:t>
            </a:r>
            <a:r>
              <a:rPr sz="2000" spc="60" dirty="0">
                <a:latin typeface="Times New Roman"/>
                <a:cs typeface="Times New Roman"/>
              </a:rPr>
              <a:t> </a:t>
            </a:r>
            <a:r>
              <a:rPr sz="2000" spc="80" dirty="0">
                <a:latin typeface="Cambria"/>
                <a:cs typeface="Cambria"/>
              </a:rPr>
              <a:t>Python.</a:t>
            </a:r>
            <a:endParaRPr sz="2000">
              <a:latin typeface="Cambria"/>
              <a:cs typeface="Cambria"/>
            </a:endParaRPr>
          </a:p>
          <a:p>
            <a:pPr marL="287020" marR="158750" indent="-274955">
              <a:lnSpc>
                <a:spcPct val="100000"/>
              </a:lnSpc>
              <a:spcBef>
                <a:spcPts val="605"/>
              </a:spcBef>
              <a:buClr>
                <a:srgbClr val="FE8537"/>
              </a:buClr>
              <a:buSzPct val="70000"/>
              <a:buFont typeface="Wingdings"/>
              <a:buChar char=""/>
              <a:tabLst>
                <a:tab pos="287020" algn="l"/>
              </a:tabLst>
            </a:pPr>
            <a:r>
              <a:rPr sz="2000" spc="130" dirty="0">
                <a:latin typeface="Cambria"/>
                <a:cs typeface="Cambria"/>
              </a:rPr>
              <a:t>It</a:t>
            </a:r>
            <a:r>
              <a:rPr sz="2000" spc="55" dirty="0">
                <a:latin typeface="Times New Roman"/>
                <a:cs typeface="Times New Roman"/>
              </a:rPr>
              <a:t> </a:t>
            </a:r>
            <a:r>
              <a:rPr sz="2000" spc="75" dirty="0">
                <a:latin typeface="Cambria"/>
                <a:cs typeface="Cambria"/>
              </a:rPr>
              <a:t>can</a:t>
            </a:r>
            <a:r>
              <a:rPr sz="2000" spc="75" dirty="0">
                <a:latin typeface="Times New Roman"/>
                <a:cs typeface="Times New Roman"/>
              </a:rPr>
              <a:t> </a:t>
            </a:r>
            <a:r>
              <a:rPr sz="2000" dirty="0">
                <a:latin typeface="Cambria"/>
                <a:cs typeface="Cambria"/>
              </a:rPr>
              <a:t>be</a:t>
            </a:r>
            <a:r>
              <a:rPr sz="2000" spc="60" dirty="0">
                <a:latin typeface="Times New Roman"/>
                <a:cs typeface="Times New Roman"/>
              </a:rPr>
              <a:t> </a:t>
            </a:r>
            <a:r>
              <a:rPr sz="2000" spc="55" dirty="0">
                <a:latin typeface="Cambria"/>
                <a:cs typeface="Cambria"/>
              </a:rPr>
              <a:t>used</a:t>
            </a:r>
            <a:r>
              <a:rPr sz="2000" spc="55" dirty="0">
                <a:latin typeface="Times New Roman"/>
                <a:cs typeface="Times New Roman"/>
              </a:rPr>
              <a:t> </a:t>
            </a:r>
            <a:r>
              <a:rPr sz="2000" dirty="0">
                <a:latin typeface="Cambria"/>
                <a:cs typeface="Cambria"/>
              </a:rPr>
              <a:t>by</a:t>
            </a:r>
            <a:r>
              <a:rPr sz="2000" spc="60" dirty="0">
                <a:latin typeface="Times New Roman"/>
                <a:cs typeface="Times New Roman"/>
              </a:rPr>
              <a:t> </a:t>
            </a:r>
            <a:r>
              <a:rPr sz="2000" spc="90" dirty="0">
                <a:latin typeface="Cambria"/>
                <a:cs typeface="Cambria"/>
              </a:rPr>
              <a:t>installing</a:t>
            </a:r>
            <a:r>
              <a:rPr sz="2000" spc="15" dirty="0">
                <a:latin typeface="Times New Roman"/>
                <a:cs typeface="Times New Roman"/>
              </a:rPr>
              <a:t> </a:t>
            </a:r>
            <a:r>
              <a:rPr sz="2000" spc="80" dirty="0">
                <a:latin typeface="Cambria"/>
                <a:cs typeface="Cambria"/>
              </a:rPr>
              <a:t>the</a:t>
            </a:r>
            <a:r>
              <a:rPr sz="2000" spc="70" dirty="0">
                <a:latin typeface="Times New Roman"/>
                <a:cs typeface="Times New Roman"/>
              </a:rPr>
              <a:t> </a:t>
            </a:r>
            <a:r>
              <a:rPr sz="2000" spc="65" dirty="0">
                <a:latin typeface="Cambria"/>
                <a:cs typeface="Cambria"/>
              </a:rPr>
              <a:t>matplotlib</a:t>
            </a:r>
            <a:r>
              <a:rPr sz="2000" spc="35" dirty="0">
                <a:latin typeface="Times New Roman"/>
                <a:cs typeface="Times New Roman"/>
              </a:rPr>
              <a:t> </a:t>
            </a:r>
            <a:r>
              <a:rPr sz="2000" spc="70" dirty="0">
                <a:latin typeface="Cambria"/>
                <a:cs typeface="Cambria"/>
              </a:rPr>
              <a:t>library</a:t>
            </a:r>
            <a:r>
              <a:rPr sz="2000" spc="30" dirty="0">
                <a:latin typeface="Times New Roman"/>
                <a:cs typeface="Times New Roman"/>
              </a:rPr>
              <a:t> </a:t>
            </a:r>
            <a:r>
              <a:rPr sz="2000" spc="90" dirty="0">
                <a:latin typeface="Cambria"/>
                <a:cs typeface="Cambria"/>
              </a:rPr>
              <a:t>and</a:t>
            </a:r>
            <a:r>
              <a:rPr sz="2000" spc="60" dirty="0">
                <a:latin typeface="Times New Roman"/>
                <a:cs typeface="Times New Roman"/>
              </a:rPr>
              <a:t> </a:t>
            </a:r>
            <a:r>
              <a:rPr sz="2000" spc="50" dirty="0">
                <a:latin typeface="Cambria"/>
                <a:cs typeface="Cambria"/>
              </a:rPr>
              <a:t>importing</a:t>
            </a:r>
            <a:r>
              <a:rPr sz="2000" spc="50" dirty="0">
                <a:latin typeface="Times New Roman"/>
                <a:cs typeface="Times New Roman"/>
              </a:rPr>
              <a:t> </a:t>
            </a:r>
            <a:r>
              <a:rPr sz="2000" spc="80" dirty="0">
                <a:latin typeface="Cambria"/>
                <a:cs typeface="Cambria"/>
              </a:rPr>
              <a:t>the</a:t>
            </a:r>
            <a:r>
              <a:rPr sz="2000" spc="55" dirty="0">
                <a:latin typeface="Times New Roman"/>
                <a:cs typeface="Times New Roman"/>
              </a:rPr>
              <a:t> </a:t>
            </a:r>
            <a:r>
              <a:rPr sz="2000" spc="50" dirty="0">
                <a:latin typeface="Cambria"/>
                <a:cs typeface="Cambria"/>
              </a:rPr>
              <a:t>neccessary</a:t>
            </a:r>
            <a:r>
              <a:rPr sz="2000" spc="45" dirty="0">
                <a:latin typeface="Times New Roman"/>
                <a:cs typeface="Times New Roman"/>
              </a:rPr>
              <a:t> </a:t>
            </a:r>
            <a:r>
              <a:rPr sz="2000" spc="50" dirty="0">
                <a:latin typeface="Cambria"/>
                <a:cs typeface="Cambria"/>
              </a:rPr>
              <a:t>methods</a:t>
            </a:r>
            <a:r>
              <a:rPr sz="2000" spc="35" dirty="0">
                <a:latin typeface="Times New Roman"/>
                <a:cs typeface="Times New Roman"/>
              </a:rPr>
              <a:t> </a:t>
            </a:r>
            <a:r>
              <a:rPr sz="2000" spc="85" dirty="0">
                <a:latin typeface="Cambria"/>
                <a:cs typeface="Cambria"/>
              </a:rPr>
              <a:t>using</a:t>
            </a:r>
            <a:r>
              <a:rPr sz="2000" spc="50" dirty="0">
                <a:latin typeface="Times New Roman"/>
                <a:cs typeface="Times New Roman"/>
              </a:rPr>
              <a:t> </a:t>
            </a:r>
            <a:r>
              <a:rPr sz="2000" spc="80" dirty="0">
                <a:latin typeface="Cambria"/>
                <a:cs typeface="Cambria"/>
              </a:rPr>
              <a:t>the</a:t>
            </a:r>
            <a:r>
              <a:rPr sz="2000" spc="40" dirty="0">
                <a:latin typeface="Times New Roman"/>
                <a:cs typeface="Times New Roman"/>
              </a:rPr>
              <a:t> </a:t>
            </a:r>
            <a:r>
              <a:rPr sz="2000" spc="55" dirty="0">
                <a:latin typeface="Cambria"/>
                <a:cs typeface="Cambria"/>
              </a:rPr>
              <a:t>import</a:t>
            </a:r>
            <a:r>
              <a:rPr sz="2000" spc="35" dirty="0">
                <a:latin typeface="Times New Roman"/>
                <a:cs typeface="Times New Roman"/>
              </a:rPr>
              <a:t> </a:t>
            </a:r>
            <a:r>
              <a:rPr sz="2000" spc="-10" dirty="0">
                <a:latin typeface="Cambria"/>
                <a:cs typeface="Cambria"/>
              </a:rPr>
              <a:t>keyword.</a:t>
            </a:r>
            <a:endParaRPr sz="2000">
              <a:latin typeface="Cambria"/>
              <a:cs typeface="Cambria"/>
            </a:endParaRPr>
          </a:p>
          <a:p>
            <a:pPr marL="287020" indent="-274320">
              <a:lnSpc>
                <a:spcPct val="100000"/>
              </a:lnSpc>
              <a:spcBef>
                <a:spcPts val="600"/>
              </a:spcBef>
              <a:buClr>
                <a:srgbClr val="FE8537"/>
              </a:buClr>
              <a:buSzPct val="70000"/>
              <a:buFont typeface="Wingdings"/>
              <a:buChar char=""/>
              <a:tabLst>
                <a:tab pos="287020" algn="l"/>
                <a:tab pos="5513070" algn="l"/>
              </a:tabLst>
            </a:pPr>
            <a:r>
              <a:rPr sz="2000" spc="130" dirty="0">
                <a:latin typeface="Cambria"/>
                <a:cs typeface="Cambria"/>
              </a:rPr>
              <a:t>It</a:t>
            </a:r>
            <a:r>
              <a:rPr sz="2000" spc="40" dirty="0">
                <a:latin typeface="Times New Roman"/>
                <a:cs typeface="Times New Roman"/>
              </a:rPr>
              <a:t> </a:t>
            </a:r>
            <a:r>
              <a:rPr sz="2000" spc="-10" dirty="0">
                <a:latin typeface="Cambria"/>
                <a:cs typeface="Cambria"/>
              </a:rPr>
              <a:t>consi</a:t>
            </a:r>
            <a:r>
              <a:rPr sz="2000" dirty="0">
                <a:latin typeface="Times New Roman"/>
                <a:cs typeface="Times New Roman"/>
              </a:rPr>
              <a:t>	</a:t>
            </a:r>
            <a:r>
              <a:rPr sz="2000" dirty="0">
                <a:latin typeface="Cambria"/>
                <a:cs typeface="Cambria"/>
              </a:rPr>
              <a:t>),</a:t>
            </a:r>
            <a:r>
              <a:rPr sz="2000" spc="175" dirty="0">
                <a:latin typeface="Times New Roman"/>
                <a:cs typeface="Times New Roman"/>
              </a:rPr>
              <a:t> </a:t>
            </a:r>
            <a:r>
              <a:rPr sz="2000" dirty="0">
                <a:latin typeface="Cambria"/>
                <a:cs typeface="Cambria"/>
              </a:rPr>
              <a:t>scatter()</a:t>
            </a:r>
            <a:r>
              <a:rPr sz="2000" spc="180" dirty="0">
                <a:latin typeface="Times New Roman"/>
                <a:cs typeface="Times New Roman"/>
              </a:rPr>
              <a:t> </a:t>
            </a:r>
            <a:r>
              <a:rPr sz="2000" spc="-10" dirty="0">
                <a:latin typeface="Cambria"/>
                <a:cs typeface="Cambria"/>
              </a:rPr>
              <a:t>bar()</a:t>
            </a:r>
            <a:endParaRPr sz="2000">
              <a:latin typeface="Cambria"/>
              <a:cs typeface="Cambria"/>
            </a:endParaRPr>
          </a:p>
          <a:p>
            <a:pPr marL="287020">
              <a:lnSpc>
                <a:spcPct val="100000"/>
              </a:lnSpc>
            </a:pPr>
            <a:r>
              <a:rPr sz="2000" dirty="0">
                <a:latin typeface="Cambria"/>
                <a:cs typeface="Cambria"/>
              </a:rPr>
              <a:t>stem()</a:t>
            </a:r>
            <a:r>
              <a:rPr sz="2000" spc="125" dirty="0">
                <a:latin typeface="Times New Roman"/>
                <a:cs typeface="Times New Roman"/>
              </a:rPr>
              <a:t> </a:t>
            </a:r>
            <a:r>
              <a:rPr sz="2000" spc="10" dirty="0">
                <a:latin typeface="Cambria"/>
                <a:cs typeface="Cambria"/>
              </a:rPr>
              <a:t>s</a:t>
            </a:r>
            <a:endParaRPr sz="2000">
              <a:latin typeface="Cambria"/>
              <a:cs typeface="Cambria"/>
            </a:endParaRPr>
          </a:p>
        </p:txBody>
      </p:sp>
      <p:sp>
        <p:nvSpPr>
          <p:cNvPr id="9" name="object 9"/>
          <p:cNvSpPr txBox="1"/>
          <p:nvPr/>
        </p:nvSpPr>
        <p:spPr>
          <a:xfrm>
            <a:off x="1688379" y="4084238"/>
            <a:ext cx="4361180" cy="610870"/>
          </a:xfrm>
          <a:prstGeom prst="rect">
            <a:avLst/>
          </a:prstGeom>
        </p:spPr>
        <p:txBody>
          <a:bodyPr vert="horz" wrap="square" lIns="0" tIns="1270" rIns="0" bIns="0" rtlCol="0">
            <a:spAutoFit/>
          </a:bodyPr>
          <a:lstStyle/>
          <a:p>
            <a:pPr marL="58419" indent="-59055">
              <a:lnSpc>
                <a:spcPts val="2400"/>
              </a:lnSpc>
              <a:spcBef>
                <a:spcPts val="10"/>
              </a:spcBef>
            </a:pPr>
            <a:r>
              <a:rPr sz="2000" spc="70" dirty="0">
                <a:latin typeface="Cambria"/>
                <a:cs typeface="Cambria"/>
              </a:rPr>
              <a:t>sts</a:t>
            </a:r>
            <a:r>
              <a:rPr sz="2000" spc="30" dirty="0">
                <a:latin typeface="Times New Roman"/>
                <a:cs typeface="Times New Roman"/>
              </a:rPr>
              <a:t> </a:t>
            </a:r>
            <a:r>
              <a:rPr sz="2000" dirty="0">
                <a:latin typeface="Cambria"/>
                <a:cs typeface="Cambria"/>
              </a:rPr>
              <a:t>of</a:t>
            </a:r>
            <a:r>
              <a:rPr sz="2000" spc="55" dirty="0">
                <a:latin typeface="Times New Roman"/>
                <a:cs typeface="Times New Roman"/>
              </a:rPr>
              <a:t> </a:t>
            </a:r>
            <a:r>
              <a:rPr sz="2000" spc="135" dirty="0">
                <a:latin typeface="Cambria"/>
                <a:cs typeface="Cambria"/>
              </a:rPr>
              <a:t>a</a:t>
            </a:r>
            <a:r>
              <a:rPr sz="2000" spc="50" dirty="0">
                <a:latin typeface="Times New Roman"/>
                <a:cs typeface="Times New Roman"/>
              </a:rPr>
              <a:t> </a:t>
            </a:r>
            <a:r>
              <a:rPr sz="2000" spc="70" dirty="0">
                <a:latin typeface="Cambria"/>
                <a:cs typeface="Cambria"/>
              </a:rPr>
              <a:t>number</a:t>
            </a:r>
            <a:r>
              <a:rPr sz="2000" spc="45" dirty="0">
                <a:latin typeface="Times New Roman"/>
                <a:cs typeface="Times New Roman"/>
              </a:rPr>
              <a:t> </a:t>
            </a:r>
            <a:r>
              <a:rPr sz="2000" dirty="0">
                <a:latin typeface="Cambria"/>
                <a:cs typeface="Cambria"/>
              </a:rPr>
              <a:t>of</a:t>
            </a:r>
            <a:r>
              <a:rPr sz="2000" spc="45" dirty="0">
                <a:latin typeface="Times New Roman"/>
                <a:cs typeface="Times New Roman"/>
              </a:rPr>
              <a:t> </a:t>
            </a:r>
            <a:r>
              <a:rPr sz="2000" spc="55" dirty="0">
                <a:latin typeface="Cambria"/>
                <a:cs typeface="Cambria"/>
              </a:rPr>
              <a:t>functions</a:t>
            </a:r>
            <a:r>
              <a:rPr sz="2000" spc="35" dirty="0">
                <a:latin typeface="Times New Roman"/>
                <a:cs typeface="Times New Roman"/>
              </a:rPr>
              <a:t> </a:t>
            </a:r>
            <a:r>
              <a:rPr sz="2000" spc="85" dirty="0">
                <a:latin typeface="Cambria"/>
                <a:cs typeface="Cambria"/>
              </a:rPr>
              <a:t>like</a:t>
            </a:r>
            <a:r>
              <a:rPr sz="2000" spc="30" dirty="0">
                <a:latin typeface="Times New Roman"/>
                <a:cs typeface="Times New Roman"/>
              </a:rPr>
              <a:t> </a:t>
            </a:r>
            <a:r>
              <a:rPr sz="2000" spc="-10" dirty="0">
                <a:latin typeface="Cambria"/>
                <a:cs typeface="Cambria"/>
              </a:rPr>
              <a:t>plot(</a:t>
            </a:r>
            <a:r>
              <a:rPr sz="2000" spc="-10" dirty="0">
                <a:latin typeface="Times New Roman"/>
                <a:cs typeface="Times New Roman"/>
              </a:rPr>
              <a:t> </a:t>
            </a:r>
            <a:r>
              <a:rPr sz="2000" dirty="0">
                <a:latin typeface="Cambria"/>
                <a:cs typeface="Cambria"/>
              </a:rPr>
              <a:t>tep()</a:t>
            </a:r>
            <a:r>
              <a:rPr sz="2000" spc="-5" dirty="0">
                <a:latin typeface="Times New Roman"/>
                <a:cs typeface="Times New Roman"/>
              </a:rPr>
              <a:t> </a:t>
            </a:r>
            <a:r>
              <a:rPr sz="2000" spc="40" dirty="0">
                <a:latin typeface="Cambria"/>
                <a:cs typeface="Cambria"/>
              </a:rPr>
              <a:t>etc.</a:t>
            </a:r>
            <a:endParaRPr sz="2000">
              <a:latin typeface="Cambria"/>
              <a:cs typeface="Cambria"/>
            </a:endParaRPr>
          </a:p>
        </p:txBody>
      </p:sp>
      <p:pic>
        <p:nvPicPr>
          <p:cNvPr id="10" name="object 10"/>
          <p:cNvPicPr/>
          <p:nvPr/>
        </p:nvPicPr>
        <p:blipFill>
          <a:blip r:embed="rId2" cstate="print"/>
          <a:stretch>
            <a:fillRect/>
          </a:stretch>
        </p:blipFill>
        <p:spPr>
          <a:xfrm>
            <a:off x="1828800" y="4114800"/>
            <a:ext cx="4229343" cy="2400681"/>
          </a:xfrm>
          <a:prstGeom prst="rect">
            <a:avLst/>
          </a:prstGeom>
        </p:spPr>
      </p:pic>
      <p:sp>
        <p:nvSpPr>
          <p:cNvPr id="11" name="object 11"/>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8156447" y="4286250"/>
            <a:ext cx="548640" cy="411480"/>
          </a:xfrm>
          <a:custGeom>
            <a:avLst/>
            <a:gdLst/>
            <a:ahLst/>
            <a:cxnLst/>
            <a:rect l="l" t="t" r="r" b="b"/>
            <a:pathLst>
              <a:path w="548640" h="411479">
                <a:moveTo>
                  <a:pt x="274319" y="0"/>
                </a:moveTo>
                <a:lnTo>
                  <a:pt x="219031" y="4180"/>
                </a:lnTo>
                <a:lnTo>
                  <a:pt x="167536" y="16169"/>
                </a:lnTo>
                <a:lnTo>
                  <a:pt x="120939" y="35138"/>
                </a:lnTo>
                <a:lnTo>
                  <a:pt x="80341" y="60262"/>
                </a:lnTo>
                <a:lnTo>
                  <a:pt x="46846" y="90711"/>
                </a:lnTo>
                <a:lnTo>
                  <a:pt x="21555" y="125659"/>
                </a:lnTo>
                <a:lnTo>
                  <a:pt x="5572" y="164278"/>
                </a:lnTo>
                <a:lnTo>
                  <a:pt x="0" y="205739"/>
                </a:lnTo>
                <a:lnTo>
                  <a:pt x="5572" y="247201"/>
                </a:lnTo>
                <a:lnTo>
                  <a:pt x="21555" y="285820"/>
                </a:lnTo>
                <a:lnTo>
                  <a:pt x="46846" y="320768"/>
                </a:lnTo>
                <a:lnTo>
                  <a:pt x="80341" y="351217"/>
                </a:lnTo>
                <a:lnTo>
                  <a:pt x="120939" y="376341"/>
                </a:lnTo>
                <a:lnTo>
                  <a:pt x="167536" y="395310"/>
                </a:lnTo>
                <a:lnTo>
                  <a:pt x="219031" y="407299"/>
                </a:lnTo>
                <a:lnTo>
                  <a:pt x="274319" y="411479"/>
                </a:lnTo>
                <a:lnTo>
                  <a:pt x="329608" y="407299"/>
                </a:lnTo>
                <a:lnTo>
                  <a:pt x="381103" y="395310"/>
                </a:lnTo>
                <a:lnTo>
                  <a:pt x="427700" y="376341"/>
                </a:lnTo>
                <a:lnTo>
                  <a:pt x="468298" y="351217"/>
                </a:lnTo>
                <a:lnTo>
                  <a:pt x="501793" y="320768"/>
                </a:lnTo>
                <a:lnTo>
                  <a:pt x="527084" y="285820"/>
                </a:lnTo>
                <a:lnTo>
                  <a:pt x="543067" y="247201"/>
                </a:lnTo>
                <a:lnTo>
                  <a:pt x="548639" y="205739"/>
                </a:lnTo>
                <a:lnTo>
                  <a:pt x="543067" y="164278"/>
                </a:lnTo>
                <a:lnTo>
                  <a:pt x="527084" y="125659"/>
                </a:lnTo>
                <a:lnTo>
                  <a:pt x="501793" y="90711"/>
                </a:lnTo>
                <a:lnTo>
                  <a:pt x="468298" y="60262"/>
                </a:lnTo>
                <a:lnTo>
                  <a:pt x="427700" y="35138"/>
                </a:lnTo>
                <a:lnTo>
                  <a:pt x="381103" y="16169"/>
                </a:lnTo>
                <a:lnTo>
                  <a:pt x="329608" y="4180"/>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1371600" y="1447800"/>
            <a:ext cx="10363200" cy="4038926"/>
          </a:xfrm>
          <a:prstGeom prst="rect">
            <a:avLst/>
          </a:prstGeom>
        </p:spPr>
        <p:txBody>
          <a:bodyPr vert="horz" wrap="square" lIns="0" tIns="12065" rIns="0" bIns="0" rtlCol="0">
            <a:spAutoFit/>
          </a:bodyPr>
          <a:lstStyle/>
          <a:p>
            <a:pPr marL="286385" indent="-273685">
              <a:lnSpc>
                <a:spcPct val="100000"/>
              </a:lnSpc>
              <a:spcBef>
                <a:spcPts val="95"/>
              </a:spcBef>
              <a:buClr>
                <a:srgbClr val="FE8537"/>
              </a:buClr>
              <a:buSzPct val="68181"/>
              <a:buFont typeface="Wingdings"/>
              <a:buChar char=""/>
              <a:tabLst>
                <a:tab pos="286385" algn="l"/>
              </a:tabLst>
            </a:pPr>
            <a:r>
              <a:rPr sz="2200" b="1" spc="150" dirty="0">
                <a:solidFill>
                  <a:srgbClr val="FF0000"/>
                </a:solidFill>
                <a:latin typeface="Cambria"/>
                <a:cs typeface="Cambria"/>
              </a:rPr>
              <a:t>Verify</a:t>
            </a:r>
            <a:r>
              <a:rPr sz="2200" spc="120" dirty="0">
                <a:solidFill>
                  <a:srgbClr val="FF0000"/>
                </a:solidFill>
                <a:latin typeface="Times New Roman"/>
                <a:cs typeface="Times New Roman"/>
              </a:rPr>
              <a:t> </a:t>
            </a:r>
            <a:r>
              <a:rPr sz="2200" b="1" spc="114" dirty="0">
                <a:solidFill>
                  <a:srgbClr val="FF0000"/>
                </a:solidFill>
                <a:latin typeface="Cambria"/>
                <a:cs typeface="Cambria"/>
              </a:rPr>
              <a:t>installation</a:t>
            </a:r>
            <a:endParaRPr sz="2200">
              <a:latin typeface="Cambria"/>
              <a:cs typeface="Cambria"/>
            </a:endParaRPr>
          </a:p>
          <a:p>
            <a:pPr marL="286385" indent="-273685">
              <a:lnSpc>
                <a:spcPct val="100000"/>
              </a:lnSpc>
              <a:spcBef>
                <a:spcPts val="60"/>
              </a:spcBef>
              <a:buClr>
                <a:srgbClr val="FE8537"/>
              </a:buClr>
              <a:buSzPct val="68181"/>
              <a:buFont typeface="Wingdings"/>
              <a:buChar char=""/>
              <a:tabLst>
                <a:tab pos="286385" algn="l"/>
                <a:tab pos="1890395" algn="l"/>
              </a:tabLst>
            </a:pPr>
            <a:r>
              <a:rPr sz="2200" spc="90" dirty="0">
                <a:latin typeface="Cambria"/>
                <a:cs typeface="Cambria"/>
              </a:rPr>
              <a:t>Once</a:t>
            </a:r>
            <a:r>
              <a:rPr sz="2200" spc="85" dirty="0">
                <a:latin typeface="Times New Roman"/>
                <a:cs typeface="Times New Roman"/>
              </a:rPr>
              <a:t> </a:t>
            </a:r>
            <a:r>
              <a:rPr sz="2200" spc="225" dirty="0">
                <a:latin typeface="Cambria"/>
                <a:cs typeface="Cambria"/>
              </a:rPr>
              <a:t>IDLE</a:t>
            </a:r>
            <a:r>
              <a:rPr sz="2200" dirty="0">
                <a:latin typeface="Times New Roman"/>
                <a:cs typeface="Times New Roman"/>
              </a:rPr>
              <a:t>	</a:t>
            </a:r>
            <a:r>
              <a:rPr sz="2200" spc="70" dirty="0">
                <a:latin typeface="Cambria"/>
                <a:cs typeface="Cambria"/>
              </a:rPr>
              <a:t>is</a:t>
            </a:r>
            <a:r>
              <a:rPr sz="2200" spc="120" dirty="0">
                <a:latin typeface="Times New Roman"/>
                <a:cs typeface="Times New Roman"/>
              </a:rPr>
              <a:t> </a:t>
            </a:r>
            <a:r>
              <a:rPr sz="2200" spc="80" dirty="0">
                <a:latin typeface="Cambria"/>
                <a:cs typeface="Cambria"/>
              </a:rPr>
              <a:t>launched,</a:t>
            </a:r>
            <a:r>
              <a:rPr sz="2200" spc="140" dirty="0">
                <a:latin typeface="Times New Roman"/>
                <a:cs typeface="Times New Roman"/>
              </a:rPr>
              <a:t> </a:t>
            </a:r>
            <a:r>
              <a:rPr sz="2200" dirty="0">
                <a:latin typeface="Cambria"/>
                <a:cs typeface="Cambria"/>
              </a:rPr>
              <a:t>go</a:t>
            </a:r>
            <a:r>
              <a:rPr sz="2200" spc="140" dirty="0">
                <a:latin typeface="Times New Roman"/>
                <a:cs typeface="Times New Roman"/>
              </a:rPr>
              <a:t> </a:t>
            </a:r>
            <a:r>
              <a:rPr sz="2200" dirty="0">
                <a:latin typeface="Cambria"/>
                <a:cs typeface="Cambria"/>
              </a:rPr>
              <a:t>to</a:t>
            </a:r>
            <a:r>
              <a:rPr sz="2200" spc="150" dirty="0">
                <a:latin typeface="Times New Roman"/>
                <a:cs typeface="Times New Roman"/>
              </a:rPr>
              <a:t> </a:t>
            </a:r>
            <a:r>
              <a:rPr sz="2200" dirty="0">
                <a:latin typeface="Wingdings"/>
                <a:cs typeface="Wingdings"/>
              </a:rPr>
              <a:t></a:t>
            </a:r>
            <a:r>
              <a:rPr sz="2200" dirty="0">
                <a:latin typeface="Cambria"/>
                <a:cs typeface="Cambria"/>
              </a:rPr>
              <a:t>file</a:t>
            </a:r>
            <a:r>
              <a:rPr sz="2200" spc="130" dirty="0">
                <a:latin typeface="Times New Roman"/>
                <a:cs typeface="Times New Roman"/>
              </a:rPr>
              <a:t> </a:t>
            </a:r>
            <a:r>
              <a:rPr sz="2200" spc="70" dirty="0">
                <a:latin typeface="Cambria"/>
                <a:cs typeface="Cambria"/>
              </a:rPr>
              <a:t>menu</a:t>
            </a:r>
            <a:endParaRPr sz="2200">
              <a:latin typeface="Cambria"/>
              <a:cs typeface="Cambria"/>
            </a:endParaRPr>
          </a:p>
          <a:p>
            <a:pPr marL="286385" indent="-273685">
              <a:lnSpc>
                <a:spcPct val="100000"/>
              </a:lnSpc>
              <a:spcBef>
                <a:spcPts val="70"/>
              </a:spcBef>
              <a:buClr>
                <a:srgbClr val="FE8537"/>
              </a:buClr>
              <a:buSzPct val="68181"/>
              <a:buFont typeface="Wingdings"/>
              <a:buChar char=""/>
              <a:tabLst>
                <a:tab pos="286385" algn="l"/>
              </a:tabLst>
            </a:pPr>
            <a:r>
              <a:rPr sz="2200" spc="130" dirty="0">
                <a:latin typeface="Cambria"/>
                <a:cs typeface="Cambria"/>
              </a:rPr>
              <a:t>Click</a:t>
            </a:r>
            <a:r>
              <a:rPr sz="2200" spc="80" dirty="0">
                <a:latin typeface="Times New Roman"/>
                <a:cs typeface="Times New Roman"/>
              </a:rPr>
              <a:t> </a:t>
            </a:r>
            <a:r>
              <a:rPr sz="2200" dirty="0">
                <a:latin typeface="Cambria"/>
                <a:cs typeface="Cambria"/>
              </a:rPr>
              <a:t>on</a:t>
            </a:r>
            <a:r>
              <a:rPr sz="2200" spc="130" dirty="0">
                <a:latin typeface="Times New Roman"/>
                <a:cs typeface="Times New Roman"/>
              </a:rPr>
              <a:t> </a:t>
            </a:r>
            <a:r>
              <a:rPr sz="2200" dirty="0">
                <a:latin typeface="Wingdings"/>
                <a:cs typeface="Wingdings"/>
              </a:rPr>
              <a:t></a:t>
            </a:r>
            <a:r>
              <a:rPr sz="2200" spc="100" dirty="0">
                <a:latin typeface="Times New Roman"/>
                <a:cs typeface="Times New Roman"/>
              </a:rPr>
              <a:t> </a:t>
            </a:r>
            <a:r>
              <a:rPr sz="2200" dirty="0">
                <a:latin typeface="Cambria"/>
                <a:cs typeface="Cambria"/>
              </a:rPr>
              <a:t>new</a:t>
            </a:r>
            <a:r>
              <a:rPr sz="2200" spc="110" dirty="0">
                <a:latin typeface="Times New Roman"/>
                <a:cs typeface="Times New Roman"/>
              </a:rPr>
              <a:t> </a:t>
            </a:r>
            <a:r>
              <a:rPr sz="2200" spc="60" dirty="0">
                <a:latin typeface="Cambria"/>
                <a:cs typeface="Cambria"/>
              </a:rPr>
              <a:t>file</a:t>
            </a:r>
            <a:r>
              <a:rPr sz="2200" spc="105" dirty="0">
                <a:latin typeface="Times New Roman"/>
                <a:cs typeface="Times New Roman"/>
              </a:rPr>
              <a:t> </a:t>
            </a:r>
            <a:r>
              <a:rPr sz="2200" dirty="0">
                <a:latin typeface="Cambria"/>
                <a:cs typeface="Cambria"/>
              </a:rPr>
              <a:t>to</a:t>
            </a:r>
            <a:r>
              <a:rPr sz="2200" spc="105" dirty="0">
                <a:latin typeface="Times New Roman"/>
                <a:cs typeface="Times New Roman"/>
              </a:rPr>
              <a:t> </a:t>
            </a:r>
            <a:r>
              <a:rPr sz="2200" spc="50" dirty="0">
                <a:latin typeface="Cambria"/>
                <a:cs typeface="Cambria"/>
              </a:rPr>
              <a:t>create</a:t>
            </a:r>
            <a:r>
              <a:rPr sz="2200" spc="110" dirty="0">
                <a:latin typeface="Times New Roman"/>
                <a:cs typeface="Times New Roman"/>
              </a:rPr>
              <a:t> </a:t>
            </a:r>
            <a:r>
              <a:rPr sz="2200" dirty="0">
                <a:latin typeface="Cambria"/>
                <a:cs typeface="Cambria"/>
              </a:rPr>
              <a:t>new</a:t>
            </a:r>
            <a:r>
              <a:rPr sz="2200" spc="110" dirty="0">
                <a:latin typeface="Times New Roman"/>
                <a:cs typeface="Times New Roman"/>
              </a:rPr>
              <a:t> </a:t>
            </a:r>
            <a:r>
              <a:rPr sz="2200" spc="55" dirty="0">
                <a:latin typeface="Cambria"/>
                <a:cs typeface="Cambria"/>
              </a:rPr>
              <a:t>python</a:t>
            </a:r>
            <a:r>
              <a:rPr sz="2200" spc="130" dirty="0">
                <a:latin typeface="Times New Roman"/>
                <a:cs typeface="Times New Roman"/>
              </a:rPr>
              <a:t> </a:t>
            </a:r>
            <a:r>
              <a:rPr sz="2200" spc="70" dirty="0">
                <a:latin typeface="Cambria"/>
                <a:cs typeface="Cambria"/>
              </a:rPr>
              <a:t>file.</a:t>
            </a:r>
            <a:endParaRPr sz="2200">
              <a:latin typeface="Cambria"/>
              <a:cs typeface="Cambria"/>
            </a:endParaRPr>
          </a:p>
          <a:p>
            <a:pPr marL="286385" indent="-273685">
              <a:lnSpc>
                <a:spcPct val="100000"/>
              </a:lnSpc>
              <a:spcBef>
                <a:spcPts val="90"/>
              </a:spcBef>
              <a:buClr>
                <a:srgbClr val="FE8537"/>
              </a:buClr>
              <a:buSzPct val="68181"/>
              <a:buFont typeface="Wingdings"/>
              <a:buChar char=""/>
              <a:tabLst>
                <a:tab pos="286385" algn="l"/>
              </a:tabLst>
            </a:pPr>
            <a:r>
              <a:rPr sz="2200" b="1" spc="195" dirty="0">
                <a:solidFill>
                  <a:srgbClr val="FF0000"/>
                </a:solidFill>
                <a:latin typeface="Cambria"/>
                <a:cs typeface="Cambria"/>
              </a:rPr>
              <a:t>How</a:t>
            </a:r>
            <a:r>
              <a:rPr sz="2200" spc="85" dirty="0">
                <a:solidFill>
                  <a:srgbClr val="FF0000"/>
                </a:solidFill>
                <a:latin typeface="Times New Roman"/>
                <a:cs typeface="Times New Roman"/>
              </a:rPr>
              <a:t> </a:t>
            </a:r>
            <a:r>
              <a:rPr sz="2200" b="1" spc="110" dirty="0">
                <a:solidFill>
                  <a:srgbClr val="FF0000"/>
                </a:solidFill>
                <a:latin typeface="Cambria"/>
                <a:cs typeface="Cambria"/>
              </a:rPr>
              <a:t>to</a:t>
            </a:r>
            <a:r>
              <a:rPr sz="2200" spc="100" dirty="0">
                <a:solidFill>
                  <a:srgbClr val="FF0000"/>
                </a:solidFill>
                <a:latin typeface="Times New Roman"/>
                <a:cs typeface="Times New Roman"/>
              </a:rPr>
              <a:t> </a:t>
            </a:r>
            <a:r>
              <a:rPr sz="2200" b="1" spc="110" dirty="0">
                <a:solidFill>
                  <a:srgbClr val="FF0000"/>
                </a:solidFill>
                <a:latin typeface="Cambria"/>
                <a:cs typeface="Cambria"/>
              </a:rPr>
              <a:t>use</a:t>
            </a:r>
            <a:r>
              <a:rPr sz="2200" spc="95" dirty="0">
                <a:solidFill>
                  <a:srgbClr val="FF0000"/>
                </a:solidFill>
                <a:latin typeface="Times New Roman"/>
                <a:cs typeface="Times New Roman"/>
              </a:rPr>
              <a:t> </a:t>
            </a:r>
            <a:r>
              <a:rPr sz="2200" b="1" spc="275" dirty="0">
                <a:solidFill>
                  <a:srgbClr val="FF0000"/>
                </a:solidFill>
                <a:latin typeface="Cambria"/>
                <a:cs typeface="Cambria"/>
              </a:rPr>
              <a:t>IDLE</a:t>
            </a:r>
            <a:endParaRPr sz="2200">
              <a:latin typeface="Cambria"/>
              <a:cs typeface="Cambria"/>
            </a:endParaRPr>
          </a:p>
          <a:p>
            <a:pPr marL="286385" indent="-273685">
              <a:lnSpc>
                <a:spcPct val="100000"/>
              </a:lnSpc>
              <a:spcBef>
                <a:spcPts val="254"/>
              </a:spcBef>
              <a:buClr>
                <a:srgbClr val="FE8537"/>
              </a:buClr>
              <a:buSzPct val="70000"/>
              <a:buFont typeface="Wingdings"/>
              <a:buChar char=""/>
              <a:tabLst>
                <a:tab pos="286385" algn="l"/>
              </a:tabLst>
            </a:pPr>
            <a:r>
              <a:rPr sz="1500" spc="-10" dirty="0">
                <a:latin typeface="Cambria"/>
                <a:cs typeface="Cambria"/>
              </a:rPr>
              <a:t>Print(“morning”)</a:t>
            </a:r>
            <a:endParaRPr sz="1500">
              <a:latin typeface="Cambria"/>
              <a:cs typeface="Cambria"/>
            </a:endParaRPr>
          </a:p>
          <a:p>
            <a:pPr marL="286385" marR="115570" indent="-274320" algn="just">
              <a:lnSpc>
                <a:spcPts val="1450"/>
              </a:lnSpc>
              <a:spcBef>
                <a:spcPts val="570"/>
              </a:spcBef>
              <a:buClr>
                <a:srgbClr val="FE8537"/>
              </a:buClr>
              <a:buSzPct val="70000"/>
              <a:buFont typeface="Wingdings"/>
              <a:buChar char=""/>
              <a:tabLst>
                <a:tab pos="286385" algn="l"/>
              </a:tabLst>
            </a:pPr>
            <a:r>
              <a:rPr sz="1500" spc="85" dirty="0">
                <a:latin typeface="Cambria"/>
                <a:cs typeface="Cambria"/>
              </a:rPr>
              <a:t>Save</a:t>
            </a:r>
            <a:r>
              <a:rPr sz="1500" spc="105" dirty="0">
                <a:latin typeface="Times New Roman"/>
                <a:cs typeface="Times New Roman"/>
              </a:rPr>
              <a:t> </a:t>
            </a:r>
            <a:r>
              <a:rPr sz="1500" spc="55" dirty="0">
                <a:latin typeface="Cambria"/>
                <a:cs typeface="Cambria"/>
              </a:rPr>
              <a:t>the</a:t>
            </a:r>
            <a:r>
              <a:rPr sz="1500" spc="125" dirty="0">
                <a:latin typeface="Times New Roman"/>
                <a:cs typeface="Times New Roman"/>
              </a:rPr>
              <a:t> </a:t>
            </a:r>
            <a:r>
              <a:rPr sz="1500" dirty="0">
                <a:latin typeface="Cambria"/>
                <a:cs typeface="Cambria"/>
              </a:rPr>
              <a:t>file</a:t>
            </a:r>
            <a:r>
              <a:rPr sz="1500" spc="140" dirty="0">
                <a:latin typeface="Times New Roman"/>
                <a:cs typeface="Times New Roman"/>
              </a:rPr>
              <a:t> </a:t>
            </a:r>
            <a:r>
              <a:rPr sz="1500" spc="50" dirty="0">
                <a:latin typeface="Cambria"/>
                <a:cs typeface="Cambria"/>
              </a:rPr>
              <a:t>with</a:t>
            </a:r>
            <a:r>
              <a:rPr sz="1500" spc="130" dirty="0">
                <a:latin typeface="Times New Roman"/>
                <a:cs typeface="Times New Roman"/>
              </a:rPr>
              <a:t> </a:t>
            </a:r>
            <a:r>
              <a:rPr sz="1500" spc="60" dirty="0">
                <a:latin typeface="Cambria"/>
                <a:cs typeface="Cambria"/>
              </a:rPr>
              <a:t>.py</a:t>
            </a:r>
            <a:r>
              <a:rPr sz="1500" spc="110" dirty="0">
                <a:latin typeface="Times New Roman"/>
                <a:cs typeface="Times New Roman"/>
              </a:rPr>
              <a:t> </a:t>
            </a:r>
            <a:r>
              <a:rPr sz="1500" dirty="0">
                <a:latin typeface="Cambria"/>
                <a:cs typeface="Cambria"/>
              </a:rPr>
              <a:t>extension</a:t>
            </a:r>
            <a:r>
              <a:rPr sz="1500" spc="120" dirty="0">
                <a:latin typeface="Times New Roman"/>
                <a:cs typeface="Times New Roman"/>
              </a:rPr>
              <a:t> </a:t>
            </a:r>
            <a:r>
              <a:rPr sz="1500" spc="60" dirty="0">
                <a:latin typeface="Cambria"/>
                <a:cs typeface="Cambria"/>
              </a:rPr>
              <a:t>and</a:t>
            </a:r>
            <a:r>
              <a:rPr sz="1500" spc="125" dirty="0">
                <a:latin typeface="Times New Roman"/>
                <a:cs typeface="Times New Roman"/>
              </a:rPr>
              <a:t> </a:t>
            </a:r>
            <a:r>
              <a:rPr sz="1500" spc="60" dirty="0">
                <a:latin typeface="Cambria"/>
                <a:cs typeface="Cambria"/>
              </a:rPr>
              <a:t>run</a:t>
            </a:r>
            <a:r>
              <a:rPr sz="1500" spc="114" dirty="0">
                <a:latin typeface="Times New Roman"/>
                <a:cs typeface="Times New Roman"/>
              </a:rPr>
              <a:t> </a:t>
            </a:r>
            <a:r>
              <a:rPr sz="1500" spc="55" dirty="0">
                <a:latin typeface="Cambria"/>
                <a:cs typeface="Cambria"/>
              </a:rPr>
              <a:t>the</a:t>
            </a:r>
            <a:r>
              <a:rPr sz="1500" spc="125" dirty="0">
                <a:latin typeface="Times New Roman"/>
                <a:cs typeface="Times New Roman"/>
              </a:rPr>
              <a:t> </a:t>
            </a:r>
            <a:r>
              <a:rPr sz="1500" dirty="0">
                <a:latin typeface="Cambria"/>
                <a:cs typeface="Cambria"/>
              </a:rPr>
              <a:t>file(run</a:t>
            </a:r>
            <a:r>
              <a:rPr sz="1500" spc="125" dirty="0">
                <a:latin typeface="Times New Roman"/>
                <a:cs typeface="Times New Roman"/>
              </a:rPr>
              <a:t> </a:t>
            </a:r>
            <a:r>
              <a:rPr sz="1500" dirty="0">
                <a:latin typeface="Cambria"/>
                <a:cs typeface="Cambria"/>
              </a:rPr>
              <a:t>menu</a:t>
            </a:r>
            <a:r>
              <a:rPr sz="1500" dirty="0">
                <a:latin typeface="Wingdings"/>
                <a:cs typeface="Wingdings"/>
              </a:rPr>
              <a:t></a:t>
            </a:r>
            <a:r>
              <a:rPr sz="1500" spc="135" dirty="0">
                <a:latin typeface="Times New Roman"/>
                <a:cs typeface="Times New Roman"/>
              </a:rPr>
              <a:t> </a:t>
            </a:r>
            <a:r>
              <a:rPr sz="1500" dirty="0">
                <a:latin typeface="Cambria"/>
                <a:cs typeface="Cambria"/>
              </a:rPr>
              <a:t>click</a:t>
            </a:r>
            <a:r>
              <a:rPr sz="1500" spc="145" dirty="0">
                <a:latin typeface="Times New Roman"/>
                <a:cs typeface="Times New Roman"/>
              </a:rPr>
              <a:t> </a:t>
            </a:r>
            <a:r>
              <a:rPr sz="1500" dirty="0">
                <a:latin typeface="Cambria"/>
                <a:cs typeface="Cambria"/>
              </a:rPr>
              <a:t>on</a:t>
            </a:r>
            <a:r>
              <a:rPr sz="1500" spc="114" dirty="0">
                <a:latin typeface="Times New Roman"/>
                <a:cs typeface="Times New Roman"/>
              </a:rPr>
              <a:t> </a:t>
            </a:r>
            <a:r>
              <a:rPr sz="1500" spc="60" dirty="0">
                <a:latin typeface="Cambria"/>
                <a:cs typeface="Cambria"/>
              </a:rPr>
              <a:t>run</a:t>
            </a:r>
            <a:r>
              <a:rPr sz="1500" spc="125" dirty="0">
                <a:latin typeface="Times New Roman"/>
                <a:cs typeface="Times New Roman"/>
              </a:rPr>
              <a:t> </a:t>
            </a:r>
            <a:r>
              <a:rPr sz="1500" dirty="0">
                <a:latin typeface="Cambria"/>
                <a:cs typeface="Cambria"/>
              </a:rPr>
              <a:t>module</a:t>
            </a:r>
            <a:r>
              <a:rPr sz="1500" spc="125" dirty="0">
                <a:latin typeface="Times New Roman"/>
                <a:cs typeface="Times New Roman"/>
              </a:rPr>
              <a:t> </a:t>
            </a:r>
            <a:r>
              <a:rPr sz="1500" dirty="0">
                <a:latin typeface="Cambria"/>
                <a:cs typeface="Cambria"/>
              </a:rPr>
              <a:t>or</a:t>
            </a:r>
            <a:r>
              <a:rPr sz="1500" spc="114" dirty="0">
                <a:latin typeface="Times New Roman"/>
                <a:cs typeface="Times New Roman"/>
              </a:rPr>
              <a:t> </a:t>
            </a:r>
            <a:r>
              <a:rPr sz="1500" spc="-10" dirty="0">
                <a:latin typeface="Cambria"/>
                <a:cs typeface="Cambria"/>
              </a:rPr>
              <a:t>press</a:t>
            </a:r>
            <a:r>
              <a:rPr sz="1500" spc="-10" dirty="0">
                <a:latin typeface="Times New Roman"/>
                <a:cs typeface="Times New Roman"/>
              </a:rPr>
              <a:t> </a:t>
            </a:r>
            <a:r>
              <a:rPr sz="1500" spc="-25" dirty="0">
                <a:latin typeface="Cambria"/>
                <a:cs typeface="Cambria"/>
              </a:rPr>
              <a:t>F5)</a:t>
            </a:r>
            <a:endParaRPr sz="1500">
              <a:latin typeface="Cambria"/>
              <a:cs typeface="Cambria"/>
            </a:endParaRPr>
          </a:p>
          <a:p>
            <a:pPr marL="286385" indent="-273685">
              <a:lnSpc>
                <a:spcPct val="100000"/>
              </a:lnSpc>
              <a:spcBef>
                <a:spcPts val="250"/>
              </a:spcBef>
              <a:buClr>
                <a:srgbClr val="FE8537"/>
              </a:buClr>
              <a:buSzPct val="70000"/>
              <a:buFont typeface="Wingdings"/>
              <a:buChar char=""/>
              <a:tabLst>
                <a:tab pos="286385" algn="l"/>
              </a:tabLst>
            </a:pPr>
            <a:r>
              <a:rPr sz="1500" spc="80" dirty="0">
                <a:latin typeface="Cambria"/>
                <a:cs typeface="Cambria"/>
              </a:rPr>
              <a:t>If</a:t>
            </a:r>
            <a:r>
              <a:rPr sz="1500" spc="110" dirty="0">
                <a:latin typeface="Times New Roman"/>
                <a:cs typeface="Times New Roman"/>
              </a:rPr>
              <a:t> </a:t>
            </a:r>
            <a:r>
              <a:rPr sz="1500" spc="55" dirty="0">
                <a:latin typeface="Cambria"/>
                <a:cs typeface="Cambria"/>
              </a:rPr>
              <a:t>the</a:t>
            </a:r>
            <a:r>
              <a:rPr sz="1500" spc="114" dirty="0">
                <a:latin typeface="Times New Roman"/>
                <a:cs typeface="Times New Roman"/>
              </a:rPr>
              <a:t> </a:t>
            </a:r>
            <a:r>
              <a:rPr sz="1500" dirty="0">
                <a:latin typeface="Cambria"/>
                <a:cs typeface="Cambria"/>
              </a:rPr>
              <a:t>output</a:t>
            </a:r>
            <a:r>
              <a:rPr sz="1500" spc="114" dirty="0">
                <a:latin typeface="Times New Roman"/>
                <a:cs typeface="Times New Roman"/>
              </a:rPr>
              <a:t> </a:t>
            </a:r>
            <a:r>
              <a:rPr sz="1500" dirty="0">
                <a:latin typeface="Cambria"/>
                <a:cs typeface="Cambria"/>
              </a:rPr>
              <a:t>is</a:t>
            </a:r>
            <a:r>
              <a:rPr sz="1500" spc="120" dirty="0">
                <a:latin typeface="Times New Roman"/>
                <a:cs typeface="Times New Roman"/>
              </a:rPr>
              <a:t> </a:t>
            </a:r>
            <a:r>
              <a:rPr sz="1500" spc="45" dirty="0">
                <a:latin typeface="Cambria"/>
                <a:cs typeface="Cambria"/>
              </a:rPr>
              <a:t>morning</a:t>
            </a:r>
            <a:r>
              <a:rPr sz="1500" spc="114" dirty="0">
                <a:latin typeface="Times New Roman"/>
                <a:cs typeface="Times New Roman"/>
              </a:rPr>
              <a:t>  </a:t>
            </a:r>
            <a:r>
              <a:rPr sz="1500" spc="55" dirty="0">
                <a:latin typeface="Cambria"/>
                <a:cs typeface="Cambria"/>
              </a:rPr>
              <a:t>then</a:t>
            </a:r>
            <a:r>
              <a:rPr sz="1500" spc="100" dirty="0">
                <a:latin typeface="Times New Roman"/>
                <a:cs typeface="Times New Roman"/>
              </a:rPr>
              <a:t> </a:t>
            </a:r>
            <a:r>
              <a:rPr sz="1500" spc="55" dirty="0">
                <a:latin typeface="Cambria"/>
                <a:cs typeface="Cambria"/>
              </a:rPr>
              <a:t>installation</a:t>
            </a:r>
            <a:r>
              <a:rPr sz="1500" spc="135" dirty="0">
                <a:latin typeface="Times New Roman"/>
                <a:cs typeface="Times New Roman"/>
              </a:rPr>
              <a:t> </a:t>
            </a:r>
            <a:r>
              <a:rPr sz="1500" dirty="0">
                <a:latin typeface="Cambria"/>
                <a:cs typeface="Cambria"/>
              </a:rPr>
              <a:t>is</a:t>
            </a:r>
            <a:r>
              <a:rPr sz="1500" spc="140" dirty="0">
                <a:latin typeface="Times New Roman"/>
                <a:cs typeface="Times New Roman"/>
              </a:rPr>
              <a:t> </a:t>
            </a:r>
            <a:r>
              <a:rPr sz="1500" dirty="0">
                <a:latin typeface="Cambria"/>
                <a:cs typeface="Cambria"/>
              </a:rPr>
              <a:t>successful</a:t>
            </a:r>
            <a:r>
              <a:rPr sz="1500" spc="114" dirty="0">
                <a:latin typeface="Times New Roman"/>
                <a:cs typeface="Times New Roman"/>
              </a:rPr>
              <a:t> </a:t>
            </a:r>
            <a:r>
              <a:rPr sz="1500" spc="60" dirty="0">
                <a:latin typeface="Cambria"/>
                <a:cs typeface="Cambria"/>
              </a:rPr>
              <a:t>and</a:t>
            </a:r>
            <a:r>
              <a:rPr sz="1500" spc="105" dirty="0">
                <a:latin typeface="Times New Roman"/>
                <a:cs typeface="Times New Roman"/>
              </a:rPr>
              <a:t> </a:t>
            </a:r>
            <a:r>
              <a:rPr sz="1500" spc="175" dirty="0">
                <a:latin typeface="Cambria"/>
                <a:cs typeface="Cambria"/>
              </a:rPr>
              <a:t>IDLE</a:t>
            </a:r>
            <a:r>
              <a:rPr sz="1500" spc="135" dirty="0">
                <a:latin typeface="Times New Roman"/>
                <a:cs typeface="Times New Roman"/>
              </a:rPr>
              <a:t> </a:t>
            </a:r>
            <a:r>
              <a:rPr sz="1500" dirty="0">
                <a:latin typeface="Cambria"/>
                <a:cs typeface="Cambria"/>
              </a:rPr>
              <a:t>is</a:t>
            </a:r>
            <a:r>
              <a:rPr sz="1500" spc="120" dirty="0">
                <a:latin typeface="Times New Roman"/>
                <a:cs typeface="Times New Roman"/>
              </a:rPr>
              <a:t> </a:t>
            </a:r>
            <a:r>
              <a:rPr sz="1500" dirty="0">
                <a:latin typeface="Cambria"/>
                <a:cs typeface="Cambria"/>
              </a:rPr>
              <a:t>ready</a:t>
            </a:r>
            <a:r>
              <a:rPr sz="1500" spc="95" dirty="0">
                <a:latin typeface="Times New Roman"/>
                <a:cs typeface="Times New Roman"/>
              </a:rPr>
              <a:t> </a:t>
            </a:r>
            <a:r>
              <a:rPr sz="1500" dirty="0">
                <a:latin typeface="Cambria"/>
                <a:cs typeface="Cambria"/>
              </a:rPr>
              <a:t>to</a:t>
            </a:r>
            <a:r>
              <a:rPr sz="1500" spc="120" dirty="0">
                <a:latin typeface="Times New Roman"/>
                <a:cs typeface="Times New Roman"/>
              </a:rPr>
              <a:t> </a:t>
            </a:r>
            <a:r>
              <a:rPr sz="1500" spc="35" dirty="0">
                <a:latin typeface="Cambria"/>
                <a:cs typeface="Cambria"/>
              </a:rPr>
              <a:t>use.</a:t>
            </a:r>
            <a:endParaRPr sz="1500">
              <a:latin typeface="Cambria"/>
              <a:cs typeface="Cambria"/>
            </a:endParaRPr>
          </a:p>
          <a:p>
            <a:pPr marL="286385" indent="-273685">
              <a:lnSpc>
                <a:spcPct val="100000"/>
              </a:lnSpc>
              <a:spcBef>
                <a:spcPts val="60"/>
              </a:spcBef>
              <a:buClr>
                <a:srgbClr val="FE8537"/>
              </a:buClr>
              <a:buSzPct val="68181"/>
              <a:buFont typeface="Wingdings"/>
              <a:buChar char=""/>
              <a:tabLst>
                <a:tab pos="286385" algn="l"/>
              </a:tabLst>
            </a:pPr>
            <a:r>
              <a:rPr sz="2200" b="1" spc="175" dirty="0">
                <a:solidFill>
                  <a:srgbClr val="FF0000"/>
                </a:solidFill>
                <a:latin typeface="Cambria"/>
                <a:cs typeface="Cambria"/>
              </a:rPr>
              <a:t>Python</a:t>
            </a:r>
            <a:r>
              <a:rPr sz="2200" spc="135" dirty="0">
                <a:solidFill>
                  <a:srgbClr val="FF0000"/>
                </a:solidFill>
                <a:latin typeface="Times New Roman"/>
                <a:cs typeface="Times New Roman"/>
              </a:rPr>
              <a:t> </a:t>
            </a:r>
            <a:r>
              <a:rPr sz="2200" b="1" spc="140" dirty="0">
                <a:solidFill>
                  <a:srgbClr val="FF0000"/>
                </a:solidFill>
                <a:latin typeface="Cambria"/>
                <a:cs typeface="Cambria"/>
              </a:rPr>
              <a:t>Quickstart</a:t>
            </a:r>
            <a:endParaRPr sz="2200">
              <a:latin typeface="Cambria"/>
              <a:cs typeface="Cambria"/>
            </a:endParaRPr>
          </a:p>
          <a:p>
            <a:pPr marL="287020" marR="5080" indent="-274320" algn="just">
              <a:lnSpc>
                <a:spcPts val="1440"/>
              </a:lnSpc>
              <a:spcBef>
                <a:spcPts val="600"/>
              </a:spcBef>
              <a:buClr>
                <a:srgbClr val="FE8537"/>
              </a:buClr>
              <a:buSzPct val="70000"/>
              <a:buFont typeface="Wingdings"/>
              <a:buChar char=""/>
              <a:tabLst>
                <a:tab pos="287020" algn="l"/>
              </a:tabLst>
            </a:pPr>
            <a:r>
              <a:rPr sz="1500" spc="55" dirty="0">
                <a:latin typeface="Cambria"/>
                <a:cs typeface="Cambria"/>
              </a:rPr>
              <a:t>Python</a:t>
            </a:r>
            <a:r>
              <a:rPr sz="1500" spc="70" dirty="0">
                <a:latin typeface="Times New Roman"/>
                <a:cs typeface="Times New Roman"/>
              </a:rPr>
              <a:t> </a:t>
            </a:r>
            <a:r>
              <a:rPr sz="1500" spc="20" dirty="0">
                <a:latin typeface="Cambria"/>
                <a:cs typeface="Cambria"/>
              </a:rPr>
              <a:t>is</a:t>
            </a:r>
            <a:r>
              <a:rPr sz="1500" spc="95" dirty="0">
                <a:latin typeface="Times New Roman"/>
                <a:cs typeface="Times New Roman"/>
              </a:rPr>
              <a:t> </a:t>
            </a:r>
            <a:r>
              <a:rPr sz="1500" spc="85" dirty="0">
                <a:latin typeface="Cambria"/>
                <a:cs typeface="Cambria"/>
              </a:rPr>
              <a:t>an</a:t>
            </a:r>
            <a:r>
              <a:rPr sz="1500" spc="70" dirty="0">
                <a:latin typeface="Times New Roman"/>
                <a:cs typeface="Times New Roman"/>
              </a:rPr>
              <a:t> </a:t>
            </a:r>
            <a:r>
              <a:rPr sz="1500" spc="20" dirty="0">
                <a:latin typeface="Cambria"/>
                <a:cs typeface="Cambria"/>
              </a:rPr>
              <a:t>interpreted</a:t>
            </a:r>
            <a:r>
              <a:rPr sz="1500" spc="85" dirty="0">
                <a:latin typeface="Times New Roman"/>
                <a:cs typeface="Times New Roman"/>
              </a:rPr>
              <a:t> </a:t>
            </a:r>
            <a:r>
              <a:rPr sz="1500" spc="20" dirty="0">
                <a:latin typeface="Cambria"/>
                <a:cs typeface="Cambria"/>
              </a:rPr>
              <a:t>programming</a:t>
            </a:r>
            <a:r>
              <a:rPr sz="1500" spc="85" dirty="0">
                <a:latin typeface="Times New Roman"/>
                <a:cs typeface="Times New Roman"/>
              </a:rPr>
              <a:t> </a:t>
            </a:r>
            <a:r>
              <a:rPr sz="1500" spc="70" dirty="0">
                <a:latin typeface="Cambria"/>
                <a:cs typeface="Cambria"/>
              </a:rPr>
              <a:t>language,</a:t>
            </a:r>
            <a:r>
              <a:rPr sz="1500" spc="70" dirty="0">
                <a:latin typeface="Times New Roman"/>
                <a:cs typeface="Times New Roman"/>
              </a:rPr>
              <a:t> </a:t>
            </a:r>
            <a:r>
              <a:rPr sz="1500" spc="60" dirty="0">
                <a:latin typeface="Cambria"/>
                <a:cs typeface="Cambria"/>
              </a:rPr>
              <a:t>this</a:t>
            </a:r>
            <a:r>
              <a:rPr sz="1500" spc="95" dirty="0">
                <a:latin typeface="Times New Roman"/>
                <a:cs typeface="Times New Roman"/>
              </a:rPr>
              <a:t> </a:t>
            </a:r>
            <a:r>
              <a:rPr sz="1500" spc="55" dirty="0">
                <a:latin typeface="Cambria"/>
                <a:cs typeface="Cambria"/>
              </a:rPr>
              <a:t>means</a:t>
            </a:r>
            <a:r>
              <a:rPr sz="1500" spc="75" dirty="0">
                <a:latin typeface="Times New Roman"/>
                <a:cs typeface="Times New Roman"/>
              </a:rPr>
              <a:t> </a:t>
            </a:r>
            <a:r>
              <a:rPr sz="1500" spc="75" dirty="0">
                <a:latin typeface="Cambria"/>
                <a:cs typeface="Cambria"/>
              </a:rPr>
              <a:t>that</a:t>
            </a:r>
            <a:r>
              <a:rPr sz="1500" spc="95" dirty="0">
                <a:latin typeface="Times New Roman"/>
                <a:cs typeface="Times New Roman"/>
              </a:rPr>
              <a:t> </a:t>
            </a:r>
            <a:r>
              <a:rPr sz="1500" spc="65" dirty="0">
                <a:latin typeface="Cambria"/>
                <a:cs typeface="Cambria"/>
              </a:rPr>
              <a:t>as</a:t>
            </a:r>
            <a:r>
              <a:rPr sz="1500" spc="75" dirty="0">
                <a:latin typeface="Times New Roman"/>
                <a:cs typeface="Times New Roman"/>
              </a:rPr>
              <a:t> </a:t>
            </a:r>
            <a:r>
              <a:rPr sz="1500" spc="95" dirty="0">
                <a:latin typeface="Cambria"/>
                <a:cs typeface="Cambria"/>
              </a:rPr>
              <a:t>a</a:t>
            </a:r>
            <a:r>
              <a:rPr sz="1500" spc="85" dirty="0">
                <a:latin typeface="Times New Roman"/>
                <a:cs typeface="Times New Roman"/>
              </a:rPr>
              <a:t> </a:t>
            </a:r>
            <a:r>
              <a:rPr sz="1500" spc="20" dirty="0">
                <a:latin typeface="Cambria"/>
                <a:cs typeface="Cambria"/>
              </a:rPr>
              <a:t>developer</a:t>
            </a:r>
            <a:r>
              <a:rPr sz="1500" spc="60" dirty="0">
                <a:latin typeface="Times New Roman"/>
                <a:cs typeface="Times New Roman"/>
              </a:rPr>
              <a:t> </a:t>
            </a:r>
            <a:r>
              <a:rPr sz="1500" spc="20" dirty="0">
                <a:latin typeface="Cambria"/>
                <a:cs typeface="Cambria"/>
              </a:rPr>
              <a:t>you</a:t>
            </a:r>
            <a:r>
              <a:rPr sz="1500" spc="60" dirty="0">
                <a:latin typeface="Times New Roman"/>
                <a:cs typeface="Times New Roman"/>
              </a:rPr>
              <a:t> </a:t>
            </a:r>
            <a:r>
              <a:rPr sz="1500" spc="-10" dirty="0">
                <a:latin typeface="Cambria"/>
                <a:cs typeface="Cambria"/>
              </a:rPr>
              <a:t>write</a:t>
            </a:r>
            <a:r>
              <a:rPr sz="1500" spc="-10" dirty="0">
                <a:latin typeface="Times New Roman"/>
                <a:cs typeface="Times New Roman"/>
              </a:rPr>
              <a:t> </a:t>
            </a:r>
            <a:r>
              <a:rPr sz="1500" spc="55" dirty="0">
                <a:latin typeface="Cambria"/>
                <a:cs typeface="Cambria"/>
              </a:rPr>
              <a:t>Python</a:t>
            </a:r>
            <a:r>
              <a:rPr sz="1500" spc="90" dirty="0">
                <a:latin typeface="Times New Roman"/>
                <a:cs typeface="Times New Roman"/>
              </a:rPr>
              <a:t> </a:t>
            </a:r>
            <a:r>
              <a:rPr sz="1500" spc="10" dirty="0">
                <a:latin typeface="Cambria"/>
                <a:cs typeface="Cambria"/>
              </a:rPr>
              <a:t>(.py)</a:t>
            </a:r>
            <a:r>
              <a:rPr sz="1500" spc="90" dirty="0">
                <a:latin typeface="Times New Roman"/>
                <a:cs typeface="Times New Roman"/>
              </a:rPr>
              <a:t> </a:t>
            </a:r>
            <a:r>
              <a:rPr sz="1500" spc="10" dirty="0">
                <a:latin typeface="Cambria"/>
                <a:cs typeface="Cambria"/>
              </a:rPr>
              <a:t>files</a:t>
            </a:r>
            <a:r>
              <a:rPr sz="1500" spc="114" dirty="0">
                <a:latin typeface="Times New Roman"/>
                <a:cs typeface="Times New Roman"/>
              </a:rPr>
              <a:t> </a:t>
            </a:r>
            <a:r>
              <a:rPr sz="1500" spc="60" dirty="0">
                <a:latin typeface="Cambria"/>
                <a:cs typeface="Cambria"/>
              </a:rPr>
              <a:t>in</a:t>
            </a:r>
            <a:r>
              <a:rPr sz="1500" spc="100" dirty="0">
                <a:latin typeface="Times New Roman"/>
                <a:cs typeface="Times New Roman"/>
              </a:rPr>
              <a:t> </a:t>
            </a:r>
            <a:r>
              <a:rPr sz="1500" spc="95" dirty="0">
                <a:latin typeface="Cambria"/>
                <a:cs typeface="Cambria"/>
              </a:rPr>
              <a:t>a</a:t>
            </a:r>
            <a:r>
              <a:rPr sz="1500" spc="110" dirty="0">
                <a:latin typeface="Times New Roman"/>
                <a:cs typeface="Times New Roman"/>
              </a:rPr>
              <a:t> </a:t>
            </a:r>
            <a:r>
              <a:rPr sz="1500" spc="55" dirty="0">
                <a:latin typeface="Cambria"/>
                <a:cs typeface="Cambria"/>
              </a:rPr>
              <a:t>text</a:t>
            </a:r>
            <a:r>
              <a:rPr sz="1500" spc="85" dirty="0">
                <a:latin typeface="Times New Roman"/>
                <a:cs typeface="Times New Roman"/>
              </a:rPr>
              <a:t> </a:t>
            </a:r>
            <a:r>
              <a:rPr sz="1500" spc="10" dirty="0">
                <a:latin typeface="Cambria"/>
                <a:cs typeface="Cambria"/>
              </a:rPr>
              <a:t>editor</a:t>
            </a:r>
            <a:r>
              <a:rPr sz="1500" spc="90" dirty="0">
                <a:latin typeface="Times New Roman"/>
                <a:cs typeface="Times New Roman"/>
              </a:rPr>
              <a:t> </a:t>
            </a:r>
            <a:r>
              <a:rPr sz="1500" spc="60" dirty="0">
                <a:latin typeface="Cambria"/>
                <a:cs typeface="Cambria"/>
              </a:rPr>
              <a:t>and</a:t>
            </a:r>
            <a:r>
              <a:rPr sz="1500" spc="100" dirty="0">
                <a:latin typeface="Times New Roman"/>
                <a:cs typeface="Times New Roman"/>
              </a:rPr>
              <a:t> </a:t>
            </a:r>
            <a:r>
              <a:rPr sz="1500" spc="60" dirty="0">
                <a:latin typeface="Cambria"/>
                <a:cs typeface="Cambria"/>
              </a:rPr>
              <a:t>then</a:t>
            </a:r>
            <a:r>
              <a:rPr sz="1500" spc="90" dirty="0">
                <a:latin typeface="Times New Roman"/>
                <a:cs typeface="Times New Roman"/>
              </a:rPr>
              <a:t> </a:t>
            </a:r>
            <a:r>
              <a:rPr sz="1500" spc="50" dirty="0">
                <a:latin typeface="Cambria"/>
                <a:cs typeface="Cambria"/>
              </a:rPr>
              <a:t>put</a:t>
            </a:r>
            <a:r>
              <a:rPr sz="1500" spc="105" dirty="0">
                <a:latin typeface="Times New Roman"/>
                <a:cs typeface="Times New Roman"/>
              </a:rPr>
              <a:t> </a:t>
            </a:r>
            <a:r>
              <a:rPr sz="1500" spc="10" dirty="0">
                <a:latin typeface="Cambria"/>
                <a:cs typeface="Cambria"/>
              </a:rPr>
              <a:t>those</a:t>
            </a:r>
            <a:r>
              <a:rPr sz="1500" spc="100" dirty="0">
                <a:latin typeface="Times New Roman"/>
                <a:cs typeface="Times New Roman"/>
              </a:rPr>
              <a:t> </a:t>
            </a:r>
            <a:r>
              <a:rPr sz="1500" spc="10" dirty="0">
                <a:latin typeface="Cambria"/>
                <a:cs typeface="Cambria"/>
              </a:rPr>
              <a:t>files</a:t>
            </a:r>
            <a:r>
              <a:rPr sz="1500" spc="114" dirty="0">
                <a:latin typeface="Times New Roman"/>
                <a:cs typeface="Times New Roman"/>
              </a:rPr>
              <a:t> </a:t>
            </a:r>
            <a:r>
              <a:rPr sz="1500" spc="10" dirty="0">
                <a:latin typeface="Cambria"/>
                <a:cs typeface="Cambria"/>
              </a:rPr>
              <a:t>into</a:t>
            </a:r>
            <a:r>
              <a:rPr sz="1500" spc="120" dirty="0">
                <a:latin typeface="Times New Roman"/>
                <a:cs typeface="Times New Roman"/>
              </a:rPr>
              <a:t> </a:t>
            </a:r>
            <a:r>
              <a:rPr sz="1500" spc="50" dirty="0">
                <a:latin typeface="Cambria"/>
                <a:cs typeface="Cambria"/>
              </a:rPr>
              <a:t>the</a:t>
            </a:r>
            <a:r>
              <a:rPr sz="1500" spc="100" dirty="0">
                <a:latin typeface="Times New Roman"/>
                <a:cs typeface="Times New Roman"/>
              </a:rPr>
              <a:t> </a:t>
            </a:r>
            <a:r>
              <a:rPr sz="1500" spc="10" dirty="0">
                <a:latin typeface="Cambria"/>
                <a:cs typeface="Cambria"/>
              </a:rPr>
              <a:t>python</a:t>
            </a:r>
            <a:r>
              <a:rPr sz="1500" spc="80" dirty="0">
                <a:latin typeface="Times New Roman"/>
                <a:cs typeface="Times New Roman"/>
              </a:rPr>
              <a:t> </a:t>
            </a:r>
            <a:r>
              <a:rPr sz="1500" spc="10" dirty="0">
                <a:latin typeface="Cambria"/>
                <a:cs typeface="Cambria"/>
              </a:rPr>
              <a:t>interpreter</a:t>
            </a:r>
            <a:r>
              <a:rPr sz="1500" spc="90" dirty="0">
                <a:latin typeface="Times New Roman"/>
                <a:cs typeface="Times New Roman"/>
              </a:rPr>
              <a:t> </a:t>
            </a:r>
            <a:r>
              <a:rPr sz="1500" spc="10" dirty="0">
                <a:latin typeface="Cambria"/>
                <a:cs typeface="Cambria"/>
              </a:rPr>
              <a:t>to</a:t>
            </a:r>
            <a:r>
              <a:rPr sz="1500" spc="110" dirty="0">
                <a:latin typeface="Times New Roman"/>
                <a:cs typeface="Times New Roman"/>
              </a:rPr>
              <a:t> </a:t>
            </a:r>
            <a:r>
              <a:rPr sz="1500" spc="-25" dirty="0">
                <a:latin typeface="Cambria"/>
                <a:cs typeface="Cambria"/>
              </a:rPr>
              <a:t>be</a:t>
            </a:r>
            <a:r>
              <a:rPr sz="1500" spc="-25" dirty="0">
                <a:latin typeface="Times New Roman"/>
                <a:cs typeface="Times New Roman"/>
              </a:rPr>
              <a:t> </a:t>
            </a:r>
            <a:r>
              <a:rPr sz="1500" spc="-10" dirty="0">
                <a:latin typeface="Cambria"/>
                <a:cs typeface="Cambria"/>
              </a:rPr>
              <a:t>executed.</a:t>
            </a:r>
            <a:endParaRPr sz="1500">
              <a:latin typeface="Cambria"/>
              <a:cs typeface="Cambria"/>
            </a:endParaRPr>
          </a:p>
          <a:p>
            <a:pPr marL="286385" indent="-273685">
              <a:lnSpc>
                <a:spcPct val="100000"/>
              </a:lnSpc>
              <a:spcBef>
                <a:spcPts val="254"/>
              </a:spcBef>
              <a:buClr>
                <a:srgbClr val="FE8537"/>
              </a:buClr>
              <a:buSzPct val="70000"/>
              <a:buFont typeface="Wingdings"/>
              <a:buChar char=""/>
              <a:tabLst>
                <a:tab pos="286385" algn="l"/>
              </a:tabLst>
            </a:pPr>
            <a:r>
              <a:rPr sz="1500" spc="60" dirty="0">
                <a:latin typeface="Cambria"/>
                <a:cs typeface="Cambria"/>
              </a:rPr>
              <a:t>The</a:t>
            </a:r>
            <a:r>
              <a:rPr sz="1500" spc="105" dirty="0">
                <a:latin typeface="Times New Roman"/>
                <a:cs typeface="Times New Roman"/>
              </a:rPr>
              <a:t> </a:t>
            </a:r>
            <a:r>
              <a:rPr sz="1500" dirty="0">
                <a:latin typeface="Cambria"/>
                <a:cs typeface="Cambria"/>
              </a:rPr>
              <a:t>way</a:t>
            </a:r>
            <a:r>
              <a:rPr sz="1500" spc="105" dirty="0">
                <a:latin typeface="Times New Roman"/>
                <a:cs typeface="Times New Roman"/>
              </a:rPr>
              <a:t> </a:t>
            </a:r>
            <a:r>
              <a:rPr sz="1500" dirty="0">
                <a:latin typeface="Cambria"/>
                <a:cs typeface="Cambria"/>
              </a:rPr>
              <a:t>to</a:t>
            </a:r>
            <a:r>
              <a:rPr sz="1500" spc="114" dirty="0">
                <a:latin typeface="Times New Roman"/>
                <a:cs typeface="Times New Roman"/>
              </a:rPr>
              <a:t> </a:t>
            </a:r>
            <a:r>
              <a:rPr sz="1500" spc="60" dirty="0">
                <a:latin typeface="Cambria"/>
                <a:cs typeface="Cambria"/>
              </a:rPr>
              <a:t>run</a:t>
            </a:r>
            <a:r>
              <a:rPr sz="1500" spc="95" dirty="0">
                <a:latin typeface="Times New Roman"/>
                <a:cs typeface="Times New Roman"/>
              </a:rPr>
              <a:t> </a:t>
            </a:r>
            <a:r>
              <a:rPr sz="1500" spc="95" dirty="0">
                <a:latin typeface="Cambria"/>
                <a:cs typeface="Cambria"/>
              </a:rPr>
              <a:t>a</a:t>
            </a:r>
            <a:r>
              <a:rPr sz="1500" spc="120" dirty="0">
                <a:latin typeface="Times New Roman"/>
                <a:cs typeface="Times New Roman"/>
              </a:rPr>
              <a:t> </a:t>
            </a:r>
            <a:r>
              <a:rPr sz="1500" dirty="0">
                <a:latin typeface="Cambria"/>
                <a:cs typeface="Cambria"/>
              </a:rPr>
              <a:t>python</a:t>
            </a:r>
            <a:r>
              <a:rPr sz="1500" spc="85" dirty="0">
                <a:latin typeface="Times New Roman"/>
                <a:cs typeface="Times New Roman"/>
              </a:rPr>
              <a:t> </a:t>
            </a:r>
            <a:r>
              <a:rPr sz="1500" dirty="0">
                <a:latin typeface="Cambria"/>
                <a:cs typeface="Cambria"/>
              </a:rPr>
              <a:t>file</a:t>
            </a:r>
            <a:r>
              <a:rPr sz="1500" spc="120" dirty="0">
                <a:latin typeface="Times New Roman"/>
                <a:cs typeface="Times New Roman"/>
              </a:rPr>
              <a:t> </a:t>
            </a:r>
            <a:r>
              <a:rPr sz="1500" dirty="0">
                <a:latin typeface="Cambria"/>
                <a:cs typeface="Cambria"/>
              </a:rPr>
              <a:t>is</a:t>
            </a:r>
            <a:r>
              <a:rPr sz="1500" spc="114" dirty="0">
                <a:latin typeface="Times New Roman"/>
                <a:cs typeface="Times New Roman"/>
              </a:rPr>
              <a:t> </a:t>
            </a:r>
            <a:r>
              <a:rPr sz="1500" spc="50" dirty="0">
                <a:latin typeface="Cambria"/>
                <a:cs typeface="Cambria"/>
              </a:rPr>
              <a:t>like</a:t>
            </a:r>
            <a:r>
              <a:rPr sz="1500" spc="120" dirty="0">
                <a:latin typeface="Times New Roman"/>
                <a:cs typeface="Times New Roman"/>
              </a:rPr>
              <a:t> </a:t>
            </a:r>
            <a:r>
              <a:rPr sz="1500" spc="60" dirty="0">
                <a:latin typeface="Cambria"/>
                <a:cs typeface="Cambria"/>
              </a:rPr>
              <a:t>this</a:t>
            </a:r>
            <a:r>
              <a:rPr sz="1500" spc="120" dirty="0">
                <a:latin typeface="Times New Roman"/>
                <a:cs typeface="Times New Roman"/>
              </a:rPr>
              <a:t> </a:t>
            </a:r>
            <a:r>
              <a:rPr sz="1500" dirty="0">
                <a:latin typeface="Cambria"/>
                <a:cs typeface="Cambria"/>
              </a:rPr>
              <a:t>on</a:t>
            </a:r>
            <a:r>
              <a:rPr sz="1500" spc="100" dirty="0">
                <a:latin typeface="Times New Roman"/>
                <a:cs typeface="Times New Roman"/>
              </a:rPr>
              <a:t> </a:t>
            </a:r>
            <a:r>
              <a:rPr sz="1500" spc="55" dirty="0">
                <a:latin typeface="Cambria"/>
                <a:cs typeface="Cambria"/>
              </a:rPr>
              <a:t>the</a:t>
            </a:r>
            <a:r>
              <a:rPr sz="1500" spc="110" dirty="0">
                <a:latin typeface="Times New Roman"/>
                <a:cs typeface="Times New Roman"/>
              </a:rPr>
              <a:t> </a:t>
            </a:r>
            <a:r>
              <a:rPr sz="1500" dirty="0">
                <a:latin typeface="Cambria"/>
                <a:cs typeface="Cambria"/>
              </a:rPr>
              <a:t>command</a:t>
            </a:r>
            <a:r>
              <a:rPr sz="1500" spc="110" dirty="0">
                <a:latin typeface="Times New Roman"/>
                <a:cs typeface="Times New Roman"/>
              </a:rPr>
              <a:t> </a:t>
            </a:r>
            <a:r>
              <a:rPr sz="1500" spc="-10" dirty="0">
                <a:latin typeface="Cambria"/>
                <a:cs typeface="Cambria"/>
              </a:rPr>
              <a:t>line:</a:t>
            </a:r>
            <a:endParaRPr sz="1500">
              <a:latin typeface="Cambria"/>
              <a:cs typeface="Cambria"/>
            </a:endParaRPr>
          </a:p>
          <a:p>
            <a:pPr marL="286385" indent="-273685">
              <a:lnSpc>
                <a:spcPct val="100000"/>
              </a:lnSpc>
              <a:spcBef>
                <a:spcPts val="240"/>
              </a:spcBef>
              <a:buClr>
                <a:srgbClr val="FE8537"/>
              </a:buClr>
              <a:buSzPct val="70000"/>
              <a:buFont typeface="Wingdings"/>
              <a:buChar char=""/>
              <a:tabLst>
                <a:tab pos="286385" algn="l"/>
              </a:tabLst>
            </a:pPr>
            <a:r>
              <a:rPr sz="1500" spc="65" dirty="0">
                <a:latin typeface="Cambria"/>
                <a:cs typeface="Cambria"/>
              </a:rPr>
              <a:t>C:\Users\panka&gt;AppData\Local\Programs\Python\Python311\my.py</a:t>
            </a:r>
            <a:endParaRPr sz="1500">
              <a:latin typeface="Cambria"/>
              <a:cs typeface="Cambria"/>
            </a:endParaRPr>
          </a:p>
          <a:p>
            <a:pPr marL="286385" indent="-273685">
              <a:lnSpc>
                <a:spcPct val="100000"/>
              </a:lnSpc>
              <a:spcBef>
                <a:spcPts val="240"/>
              </a:spcBef>
              <a:buClr>
                <a:srgbClr val="FE8537"/>
              </a:buClr>
              <a:buSzPct val="70000"/>
              <a:buFont typeface="Wingdings"/>
              <a:buChar char=""/>
              <a:tabLst>
                <a:tab pos="286385" algn="l"/>
              </a:tabLst>
            </a:pPr>
            <a:r>
              <a:rPr sz="1500" dirty="0">
                <a:latin typeface="Cambria"/>
                <a:cs typeface="Cambria"/>
              </a:rPr>
              <a:t>Where</a:t>
            </a:r>
            <a:r>
              <a:rPr sz="1500" spc="200" dirty="0">
                <a:latin typeface="Cambria"/>
                <a:cs typeface="Cambria"/>
              </a:rPr>
              <a:t> </a:t>
            </a:r>
            <a:r>
              <a:rPr sz="1500" dirty="0">
                <a:latin typeface="Cambria"/>
                <a:cs typeface="Cambria"/>
              </a:rPr>
              <a:t>“my.py"</a:t>
            </a:r>
            <a:r>
              <a:rPr sz="1500" spc="185" dirty="0">
                <a:latin typeface="Cambria"/>
                <a:cs typeface="Cambria"/>
              </a:rPr>
              <a:t> </a:t>
            </a:r>
            <a:r>
              <a:rPr sz="1500" dirty="0">
                <a:latin typeface="Cambria"/>
                <a:cs typeface="Cambria"/>
              </a:rPr>
              <a:t>is</a:t>
            </a:r>
            <a:r>
              <a:rPr sz="1500" spc="215" dirty="0">
                <a:latin typeface="Cambria"/>
                <a:cs typeface="Cambria"/>
              </a:rPr>
              <a:t> </a:t>
            </a:r>
            <a:r>
              <a:rPr sz="1500" spc="55" dirty="0">
                <a:latin typeface="Cambria"/>
                <a:cs typeface="Cambria"/>
              </a:rPr>
              <a:t>the</a:t>
            </a:r>
            <a:r>
              <a:rPr sz="1500" spc="200" dirty="0">
                <a:latin typeface="Cambria"/>
                <a:cs typeface="Cambria"/>
              </a:rPr>
              <a:t> </a:t>
            </a:r>
            <a:r>
              <a:rPr sz="1500" spc="60" dirty="0">
                <a:latin typeface="Cambria"/>
                <a:cs typeface="Cambria"/>
              </a:rPr>
              <a:t>name</a:t>
            </a:r>
            <a:r>
              <a:rPr sz="1500" spc="204" dirty="0">
                <a:latin typeface="Cambria"/>
                <a:cs typeface="Cambria"/>
              </a:rPr>
              <a:t> </a:t>
            </a:r>
            <a:r>
              <a:rPr sz="1500" dirty="0">
                <a:latin typeface="Cambria"/>
                <a:cs typeface="Cambria"/>
              </a:rPr>
              <a:t>of</a:t>
            </a:r>
            <a:r>
              <a:rPr sz="1500" spc="204" dirty="0">
                <a:latin typeface="Cambria"/>
                <a:cs typeface="Cambria"/>
              </a:rPr>
              <a:t> </a:t>
            </a:r>
            <a:r>
              <a:rPr sz="1500" dirty="0">
                <a:latin typeface="Cambria"/>
                <a:cs typeface="Cambria"/>
              </a:rPr>
              <a:t>your</a:t>
            </a:r>
            <a:r>
              <a:rPr sz="1500" spc="190" dirty="0">
                <a:latin typeface="Cambria"/>
                <a:cs typeface="Cambria"/>
              </a:rPr>
              <a:t> </a:t>
            </a:r>
            <a:r>
              <a:rPr sz="1500" dirty="0">
                <a:latin typeface="Cambria"/>
                <a:cs typeface="Cambria"/>
              </a:rPr>
              <a:t>python</a:t>
            </a:r>
            <a:r>
              <a:rPr sz="1500" spc="180" dirty="0">
                <a:latin typeface="Cambria"/>
                <a:cs typeface="Cambria"/>
              </a:rPr>
              <a:t> </a:t>
            </a:r>
            <a:r>
              <a:rPr sz="1500" spc="40" dirty="0">
                <a:latin typeface="Cambria"/>
                <a:cs typeface="Cambria"/>
              </a:rPr>
              <a:t>file.</a:t>
            </a:r>
            <a:endParaRPr sz="1500">
              <a:latin typeface="Cambria"/>
              <a:cs typeface="Cambria"/>
            </a:endParaRPr>
          </a:p>
          <a:p>
            <a:pPr marL="286385" indent="-273685">
              <a:lnSpc>
                <a:spcPct val="100000"/>
              </a:lnSpc>
              <a:spcBef>
                <a:spcPts val="240"/>
              </a:spcBef>
              <a:buClr>
                <a:srgbClr val="FE8537"/>
              </a:buClr>
              <a:buSzPct val="70000"/>
              <a:buFont typeface="Wingdings"/>
              <a:buChar char=""/>
              <a:tabLst>
                <a:tab pos="286385" algn="l"/>
              </a:tabLst>
            </a:pPr>
            <a:r>
              <a:rPr sz="1500" spc="50" dirty="0">
                <a:latin typeface="Cambria"/>
                <a:cs typeface="Cambria"/>
              </a:rPr>
              <a:t>Let's</a:t>
            </a:r>
            <a:r>
              <a:rPr sz="1500" spc="85" dirty="0">
                <a:latin typeface="Times New Roman"/>
                <a:cs typeface="Times New Roman"/>
              </a:rPr>
              <a:t> </a:t>
            </a:r>
            <a:r>
              <a:rPr sz="1500" dirty="0">
                <a:latin typeface="Cambria"/>
                <a:cs typeface="Cambria"/>
              </a:rPr>
              <a:t>write</a:t>
            </a:r>
            <a:r>
              <a:rPr sz="1500" spc="120" dirty="0">
                <a:latin typeface="Times New Roman"/>
                <a:cs typeface="Times New Roman"/>
              </a:rPr>
              <a:t> </a:t>
            </a:r>
            <a:r>
              <a:rPr sz="1500" dirty="0">
                <a:latin typeface="Cambria"/>
                <a:cs typeface="Cambria"/>
              </a:rPr>
              <a:t>our</a:t>
            </a:r>
            <a:r>
              <a:rPr sz="1500" spc="95" dirty="0">
                <a:latin typeface="Times New Roman"/>
                <a:cs typeface="Times New Roman"/>
              </a:rPr>
              <a:t> </a:t>
            </a:r>
            <a:r>
              <a:rPr sz="1500" dirty="0">
                <a:latin typeface="Cambria"/>
                <a:cs typeface="Cambria"/>
              </a:rPr>
              <a:t>first</a:t>
            </a:r>
            <a:r>
              <a:rPr sz="1500" spc="114" dirty="0">
                <a:latin typeface="Times New Roman"/>
                <a:cs typeface="Times New Roman"/>
              </a:rPr>
              <a:t> </a:t>
            </a:r>
            <a:r>
              <a:rPr sz="1500" spc="60" dirty="0">
                <a:latin typeface="Cambria"/>
                <a:cs typeface="Cambria"/>
              </a:rPr>
              <a:t>Python</a:t>
            </a:r>
            <a:r>
              <a:rPr sz="1500" spc="95" dirty="0">
                <a:latin typeface="Times New Roman"/>
                <a:cs typeface="Times New Roman"/>
              </a:rPr>
              <a:t> </a:t>
            </a:r>
            <a:r>
              <a:rPr sz="1500" spc="50" dirty="0">
                <a:latin typeface="Cambria"/>
                <a:cs typeface="Cambria"/>
              </a:rPr>
              <a:t>file,</a:t>
            </a:r>
            <a:r>
              <a:rPr sz="1500" spc="105" dirty="0">
                <a:latin typeface="Times New Roman"/>
                <a:cs typeface="Times New Roman"/>
              </a:rPr>
              <a:t> </a:t>
            </a:r>
            <a:r>
              <a:rPr sz="1500" dirty="0">
                <a:latin typeface="Cambria"/>
                <a:cs typeface="Cambria"/>
              </a:rPr>
              <a:t>called</a:t>
            </a:r>
            <a:r>
              <a:rPr sz="1500" spc="114" dirty="0">
                <a:latin typeface="Times New Roman"/>
                <a:cs typeface="Times New Roman"/>
              </a:rPr>
              <a:t> </a:t>
            </a:r>
            <a:r>
              <a:rPr sz="1500" spc="70" dirty="0">
                <a:latin typeface="Cambria"/>
                <a:cs typeface="Cambria"/>
              </a:rPr>
              <a:t>my.py,</a:t>
            </a:r>
            <a:r>
              <a:rPr sz="1500" spc="90" dirty="0">
                <a:latin typeface="Times New Roman"/>
                <a:cs typeface="Times New Roman"/>
              </a:rPr>
              <a:t> </a:t>
            </a:r>
            <a:r>
              <a:rPr sz="1500" dirty="0">
                <a:latin typeface="Cambria"/>
                <a:cs typeface="Cambria"/>
              </a:rPr>
              <a:t>which</a:t>
            </a:r>
            <a:r>
              <a:rPr sz="1500" spc="100" dirty="0">
                <a:latin typeface="Times New Roman"/>
                <a:cs typeface="Times New Roman"/>
              </a:rPr>
              <a:t> </a:t>
            </a:r>
            <a:r>
              <a:rPr sz="1500" spc="50" dirty="0">
                <a:latin typeface="Cambria"/>
                <a:cs typeface="Cambria"/>
              </a:rPr>
              <a:t>can</a:t>
            </a:r>
            <a:r>
              <a:rPr sz="1500" spc="110" dirty="0">
                <a:latin typeface="Times New Roman"/>
                <a:cs typeface="Times New Roman"/>
              </a:rPr>
              <a:t> </a:t>
            </a:r>
            <a:r>
              <a:rPr sz="1500" dirty="0">
                <a:latin typeface="Cambria"/>
                <a:cs typeface="Cambria"/>
              </a:rPr>
              <a:t>be</a:t>
            </a:r>
            <a:r>
              <a:rPr sz="1500" spc="95" dirty="0">
                <a:latin typeface="Times New Roman"/>
                <a:cs typeface="Times New Roman"/>
              </a:rPr>
              <a:t> </a:t>
            </a:r>
            <a:r>
              <a:rPr sz="1500" dirty="0">
                <a:latin typeface="Cambria"/>
                <a:cs typeface="Cambria"/>
              </a:rPr>
              <a:t>done</a:t>
            </a:r>
            <a:r>
              <a:rPr sz="1500" spc="90" dirty="0">
                <a:latin typeface="Times New Roman"/>
                <a:cs typeface="Times New Roman"/>
              </a:rPr>
              <a:t> </a:t>
            </a:r>
            <a:r>
              <a:rPr sz="1500" spc="60" dirty="0">
                <a:latin typeface="Cambria"/>
                <a:cs typeface="Cambria"/>
              </a:rPr>
              <a:t>in</a:t>
            </a:r>
            <a:r>
              <a:rPr sz="1500" spc="105" dirty="0">
                <a:latin typeface="Times New Roman"/>
                <a:cs typeface="Times New Roman"/>
              </a:rPr>
              <a:t> </a:t>
            </a:r>
            <a:r>
              <a:rPr sz="1500" spc="70" dirty="0">
                <a:latin typeface="Cambria"/>
                <a:cs typeface="Cambria"/>
              </a:rPr>
              <a:t>any</a:t>
            </a:r>
            <a:r>
              <a:rPr sz="1500" spc="100" dirty="0">
                <a:latin typeface="Times New Roman"/>
                <a:cs typeface="Times New Roman"/>
              </a:rPr>
              <a:t> </a:t>
            </a:r>
            <a:r>
              <a:rPr sz="1500" spc="55" dirty="0">
                <a:latin typeface="Cambria"/>
                <a:cs typeface="Cambria"/>
              </a:rPr>
              <a:t>text</a:t>
            </a:r>
            <a:r>
              <a:rPr sz="1500" spc="105" dirty="0">
                <a:latin typeface="Times New Roman"/>
                <a:cs typeface="Times New Roman"/>
              </a:rPr>
              <a:t> </a:t>
            </a:r>
            <a:r>
              <a:rPr sz="1500" spc="-10" dirty="0">
                <a:latin typeface="Cambria"/>
                <a:cs typeface="Cambria"/>
              </a:rPr>
              <a:t>editor.</a:t>
            </a:r>
            <a:endParaRPr sz="1500">
              <a:latin typeface="Cambria"/>
              <a:cs typeface="Cambri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grpSp>
        <p:nvGrpSpPr>
          <p:cNvPr id="7" name="object 7"/>
          <p:cNvGrpSpPr/>
          <p:nvPr/>
        </p:nvGrpSpPr>
        <p:grpSpPr>
          <a:xfrm>
            <a:off x="762000" y="3962400"/>
            <a:ext cx="7943215" cy="2600325"/>
            <a:chOff x="762000" y="3962400"/>
            <a:chExt cx="7943215" cy="2600325"/>
          </a:xfrm>
        </p:grpSpPr>
        <p:sp>
          <p:nvSpPr>
            <p:cNvPr id="8" name="object 8"/>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pic>
          <p:nvPicPr>
            <p:cNvPr id="9" name="object 9"/>
            <p:cNvPicPr/>
            <p:nvPr/>
          </p:nvPicPr>
          <p:blipFill>
            <a:blip r:embed="rId2" cstate="print"/>
            <a:stretch>
              <a:fillRect/>
            </a:stretch>
          </p:blipFill>
          <p:spPr>
            <a:xfrm>
              <a:off x="762000" y="3962400"/>
              <a:ext cx="7620000" cy="2600325"/>
            </a:xfrm>
            <a:prstGeom prst="rect">
              <a:avLst/>
            </a:prstGeom>
          </p:spPr>
        </p:pic>
      </p:grpSp>
      <p:sp>
        <p:nvSpPr>
          <p:cNvPr id="10" name="object 10"/>
          <p:cNvSpPr txBox="1">
            <a:spLocks noGrp="1"/>
          </p:cNvSpPr>
          <p:nvPr>
            <p:ph type="title"/>
          </p:nvPr>
        </p:nvSpPr>
        <p:spPr>
          <a:prstGeom prst="rect">
            <a:avLst/>
          </a:prstGeom>
        </p:spPr>
        <p:txBody>
          <a:bodyPr vert="horz" wrap="square" lIns="0" tIns="388874" rIns="0" bIns="0" rtlCol="0">
            <a:spAutoFit/>
          </a:bodyPr>
          <a:lstStyle/>
          <a:p>
            <a:pPr marL="287020">
              <a:lnSpc>
                <a:spcPct val="100000"/>
              </a:lnSpc>
              <a:spcBef>
                <a:spcPts val="100"/>
              </a:spcBef>
            </a:pPr>
            <a:r>
              <a:rPr sz="2400" spc="175" dirty="0">
                <a:latin typeface="Cambria"/>
                <a:cs typeface="Cambria"/>
              </a:rPr>
              <a:t>Pandas</a:t>
            </a:r>
            <a:endParaRPr sz="2400">
              <a:latin typeface="Cambria"/>
              <a:cs typeface="Cambria"/>
            </a:endParaRPr>
          </a:p>
        </p:txBody>
      </p:sp>
      <p:sp>
        <p:nvSpPr>
          <p:cNvPr id="11" name="object 11"/>
          <p:cNvSpPr txBox="1"/>
          <p:nvPr/>
        </p:nvSpPr>
        <p:spPr>
          <a:xfrm>
            <a:off x="535940" y="699257"/>
            <a:ext cx="7883525" cy="3150870"/>
          </a:xfrm>
          <a:prstGeom prst="rect">
            <a:avLst/>
          </a:prstGeom>
        </p:spPr>
        <p:txBody>
          <a:bodyPr vert="horz" wrap="square" lIns="0" tIns="13335" rIns="0" bIns="0" rtlCol="0">
            <a:spAutoFit/>
          </a:bodyPr>
          <a:lstStyle/>
          <a:p>
            <a:pPr marL="287020" marR="766445" indent="-274955">
              <a:lnSpc>
                <a:spcPct val="100000"/>
              </a:lnSpc>
              <a:spcBef>
                <a:spcPts val="105"/>
              </a:spcBef>
              <a:buClr>
                <a:srgbClr val="FE8537"/>
              </a:buClr>
              <a:buSzPct val="70000"/>
              <a:buFont typeface="Wingdings"/>
              <a:buChar char=""/>
              <a:tabLst>
                <a:tab pos="287020" algn="l"/>
              </a:tabLst>
            </a:pPr>
            <a:r>
              <a:rPr sz="2000" spc="95" dirty="0">
                <a:latin typeface="Cambria"/>
                <a:cs typeface="Cambria"/>
              </a:rPr>
              <a:t>The</a:t>
            </a:r>
            <a:r>
              <a:rPr sz="2000" spc="60" dirty="0">
                <a:latin typeface="Times New Roman"/>
                <a:cs typeface="Times New Roman"/>
              </a:rPr>
              <a:t> </a:t>
            </a:r>
            <a:r>
              <a:rPr sz="2000" spc="105" dirty="0">
                <a:latin typeface="Cambria"/>
                <a:cs typeface="Cambria"/>
              </a:rPr>
              <a:t>Pandas</a:t>
            </a:r>
            <a:r>
              <a:rPr sz="2000" spc="50" dirty="0">
                <a:latin typeface="Times New Roman"/>
                <a:cs typeface="Times New Roman"/>
              </a:rPr>
              <a:t> </a:t>
            </a:r>
            <a:r>
              <a:rPr sz="2000" dirty="0">
                <a:latin typeface="Cambria"/>
                <a:cs typeface="Cambria"/>
              </a:rPr>
              <a:t>or</a:t>
            </a:r>
            <a:r>
              <a:rPr sz="2000" spc="65" dirty="0">
                <a:latin typeface="Times New Roman"/>
                <a:cs typeface="Times New Roman"/>
              </a:rPr>
              <a:t> </a:t>
            </a:r>
            <a:r>
              <a:rPr sz="2000" spc="80" dirty="0">
                <a:latin typeface="Cambria"/>
                <a:cs typeface="Cambria"/>
              </a:rPr>
              <a:t>Python</a:t>
            </a:r>
            <a:r>
              <a:rPr sz="2000" spc="50" dirty="0">
                <a:latin typeface="Times New Roman"/>
                <a:cs typeface="Times New Roman"/>
              </a:rPr>
              <a:t> </a:t>
            </a:r>
            <a:r>
              <a:rPr sz="2000" spc="140" dirty="0">
                <a:latin typeface="Cambria"/>
                <a:cs typeface="Cambria"/>
              </a:rPr>
              <a:t>Data</a:t>
            </a:r>
            <a:r>
              <a:rPr sz="2000" spc="40" dirty="0">
                <a:latin typeface="Times New Roman"/>
                <a:cs typeface="Times New Roman"/>
              </a:rPr>
              <a:t> </a:t>
            </a:r>
            <a:r>
              <a:rPr sz="2000" spc="95" dirty="0">
                <a:latin typeface="Cambria"/>
                <a:cs typeface="Cambria"/>
              </a:rPr>
              <a:t>Analysis</a:t>
            </a:r>
            <a:r>
              <a:rPr sz="2000" spc="20" dirty="0">
                <a:latin typeface="Times New Roman"/>
                <a:cs typeface="Times New Roman"/>
              </a:rPr>
              <a:t> </a:t>
            </a:r>
            <a:r>
              <a:rPr sz="2000" spc="85" dirty="0">
                <a:latin typeface="Cambria"/>
                <a:cs typeface="Cambria"/>
              </a:rPr>
              <a:t>Library</a:t>
            </a:r>
            <a:r>
              <a:rPr sz="2000" spc="40" dirty="0">
                <a:latin typeface="Times New Roman"/>
                <a:cs typeface="Times New Roman"/>
              </a:rPr>
              <a:t> </a:t>
            </a:r>
            <a:r>
              <a:rPr sz="2000" spc="70" dirty="0">
                <a:latin typeface="Cambria"/>
                <a:cs typeface="Cambria"/>
              </a:rPr>
              <a:t>is</a:t>
            </a:r>
            <a:r>
              <a:rPr sz="2000" spc="50" dirty="0">
                <a:latin typeface="Times New Roman"/>
                <a:cs typeface="Times New Roman"/>
              </a:rPr>
              <a:t> </a:t>
            </a:r>
            <a:r>
              <a:rPr sz="2000" spc="55" dirty="0">
                <a:latin typeface="Cambria"/>
                <a:cs typeface="Cambria"/>
              </a:rPr>
              <a:t>another</a:t>
            </a:r>
            <a:r>
              <a:rPr sz="2000" spc="55" dirty="0">
                <a:latin typeface="Times New Roman"/>
                <a:cs typeface="Times New Roman"/>
              </a:rPr>
              <a:t> </a:t>
            </a:r>
            <a:r>
              <a:rPr sz="2000" spc="70" dirty="0">
                <a:latin typeface="Cambria"/>
                <a:cs typeface="Cambria"/>
              </a:rPr>
              <a:t>important</a:t>
            </a:r>
            <a:r>
              <a:rPr sz="2000" spc="65" dirty="0">
                <a:latin typeface="Times New Roman"/>
                <a:cs typeface="Times New Roman"/>
              </a:rPr>
              <a:t> </a:t>
            </a:r>
            <a:r>
              <a:rPr sz="2000" dirty="0">
                <a:latin typeface="Cambria"/>
                <a:cs typeface="Cambria"/>
              </a:rPr>
              <a:t>tool</a:t>
            </a:r>
            <a:r>
              <a:rPr sz="2000" spc="70" dirty="0">
                <a:latin typeface="Times New Roman"/>
                <a:cs typeface="Times New Roman"/>
              </a:rPr>
              <a:t> </a:t>
            </a:r>
            <a:r>
              <a:rPr sz="2000" spc="90" dirty="0">
                <a:latin typeface="Cambria"/>
                <a:cs typeface="Cambria"/>
              </a:rPr>
              <a:t>in</a:t>
            </a:r>
            <a:r>
              <a:rPr sz="2000" spc="100" dirty="0">
                <a:latin typeface="Times New Roman"/>
                <a:cs typeface="Times New Roman"/>
              </a:rPr>
              <a:t> </a:t>
            </a:r>
            <a:r>
              <a:rPr sz="2000" spc="140" dirty="0">
                <a:latin typeface="Cambria"/>
                <a:cs typeface="Cambria"/>
              </a:rPr>
              <a:t>Data</a:t>
            </a:r>
            <a:r>
              <a:rPr sz="2000" spc="85" dirty="0">
                <a:latin typeface="Times New Roman"/>
                <a:cs typeface="Times New Roman"/>
              </a:rPr>
              <a:t> </a:t>
            </a:r>
            <a:r>
              <a:rPr sz="2000" spc="70" dirty="0">
                <a:latin typeface="Cambria"/>
                <a:cs typeface="Cambria"/>
              </a:rPr>
              <a:t>Sciences</a:t>
            </a:r>
            <a:r>
              <a:rPr sz="2000" spc="80" dirty="0">
                <a:latin typeface="Times New Roman"/>
                <a:cs typeface="Times New Roman"/>
              </a:rPr>
              <a:t> </a:t>
            </a:r>
            <a:r>
              <a:rPr sz="2000" spc="90" dirty="0">
                <a:latin typeface="Cambria"/>
                <a:cs typeface="Cambria"/>
              </a:rPr>
              <a:t>and</a:t>
            </a:r>
            <a:r>
              <a:rPr sz="2000" spc="90" dirty="0">
                <a:latin typeface="Times New Roman"/>
                <a:cs typeface="Times New Roman"/>
              </a:rPr>
              <a:t> </a:t>
            </a:r>
            <a:r>
              <a:rPr sz="2000" dirty="0">
                <a:latin typeface="Cambria"/>
                <a:cs typeface="Cambria"/>
              </a:rPr>
              <a:t>provides</a:t>
            </a:r>
            <a:r>
              <a:rPr sz="2000" spc="70" dirty="0">
                <a:latin typeface="Times New Roman"/>
                <a:cs typeface="Times New Roman"/>
              </a:rPr>
              <a:t> </a:t>
            </a:r>
            <a:r>
              <a:rPr sz="2000" spc="80" dirty="0">
                <a:latin typeface="Cambria"/>
                <a:cs typeface="Cambria"/>
              </a:rPr>
              <a:t>utilities</a:t>
            </a:r>
            <a:r>
              <a:rPr sz="2000" spc="60" dirty="0">
                <a:latin typeface="Times New Roman"/>
                <a:cs typeface="Times New Roman"/>
              </a:rPr>
              <a:t> </a:t>
            </a:r>
            <a:r>
              <a:rPr sz="2000" spc="85" dirty="0">
                <a:latin typeface="Cambria"/>
                <a:cs typeface="Cambria"/>
              </a:rPr>
              <a:t>that</a:t>
            </a:r>
            <a:endParaRPr sz="2000">
              <a:latin typeface="Cambria"/>
              <a:cs typeface="Cambria"/>
            </a:endParaRPr>
          </a:p>
          <a:p>
            <a:pPr marL="220979">
              <a:lnSpc>
                <a:spcPct val="100000"/>
              </a:lnSpc>
              <a:spcBef>
                <a:spcPts val="600"/>
              </a:spcBef>
            </a:pPr>
            <a:r>
              <a:rPr sz="2000" spc="65" dirty="0">
                <a:latin typeface="Cambria"/>
                <a:cs typeface="Cambria"/>
              </a:rPr>
              <a:t>help</a:t>
            </a:r>
            <a:r>
              <a:rPr sz="2000" spc="50" dirty="0">
                <a:latin typeface="Times New Roman"/>
                <a:cs typeface="Times New Roman"/>
              </a:rPr>
              <a:t> </a:t>
            </a:r>
            <a:r>
              <a:rPr sz="2000" spc="90" dirty="0">
                <a:latin typeface="Cambria"/>
                <a:cs typeface="Cambria"/>
              </a:rPr>
              <a:t>in</a:t>
            </a:r>
            <a:r>
              <a:rPr sz="2000" spc="55" dirty="0">
                <a:latin typeface="Times New Roman"/>
                <a:cs typeface="Times New Roman"/>
              </a:rPr>
              <a:t> </a:t>
            </a:r>
            <a:r>
              <a:rPr sz="2000" spc="140" dirty="0">
                <a:latin typeface="Cambria"/>
                <a:cs typeface="Cambria"/>
              </a:rPr>
              <a:t>Data</a:t>
            </a:r>
            <a:r>
              <a:rPr sz="2000" spc="40" dirty="0">
                <a:latin typeface="Times New Roman"/>
                <a:cs typeface="Times New Roman"/>
              </a:rPr>
              <a:t> </a:t>
            </a:r>
            <a:r>
              <a:rPr sz="2000" spc="90" dirty="0">
                <a:latin typeface="Cambria"/>
                <a:cs typeface="Cambria"/>
              </a:rPr>
              <a:t>Analysis.</a:t>
            </a:r>
            <a:endParaRPr sz="2000">
              <a:latin typeface="Cambria"/>
              <a:cs typeface="Cambria"/>
            </a:endParaRPr>
          </a:p>
          <a:p>
            <a:pPr marL="287020" marR="273050" indent="-274955">
              <a:lnSpc>
                <a:spcPct val="100000"/>
              </a:lnSpc>
              <a:spcBef>
                <a:spcPts val="600"/>
              </a:spcBef>
              <a:buClr>
                <a:srgbClr val="FE8537"/>
              </a:buClr>
              <a:buSzPct val="70000"/>
              <a:buFont typeface="Wingdings"/>
              <a:buChar char=""/>
              <a:tabLst>
                <a:tab pos="287020" algn="l"/>
              </a:tabLst>
            </a:pPr>
            <a:r>
              <a:rPr sz="2000" spc="75" dirty="0">
                <a:latin typeface="Cambria"/>
                <a:cs typeface="Cambria"/>
              </a:rPr>
              <a:t>pandas</a:t>
            </a:r>
            <a:r>
              <a:rPr sz="2000" spc="50" dirty="0">
                <a:latin typeface="Times New Roman"/>
                <a:cs typeface="Times New Roman"/>
              </a:rPr>
              <a:t> </a:t>
            </a:r>
            <a:r>
              <a:rPr sz="2000" spc="70" dirty="0">
                <a:latin typeface="Cambria"/>
                <a:cs typeface="Cambria"/>
              </a:rPr>
              <a:t>is</a:t>
            </a:r>
            <a:r>
              <a:rPr sz="2000" spc="60" dirty="0">
                <a:latin typeface="Times New Roman"/>
                <a:cs typeface="Times New Roman"/>
              </a:rPr>
              <a:t> </a:t>
            </a:r>
            <a:r>
              <a:rPr sz="2000" spc="135" dirty="0">
                <a:latin typeface="Cambria"/>
                <a:cs typeface="Cambria"/>
              </a:rPr>
              <a:t>a</a:t>
            </a:r>
            <a:r>
              <a:rPr sz="2000" spc="75" dirty="0">
                <a:latin typeface="Times New Roman"/>
                <a:cs typeface="Times New Roman"/>
              </a:rPr>
              <a:t> </a:t>
            </a:r>
            <a:r>
              <a:rPr sz="2000" spc="95" dirty="0">
                <a:latin typeface="Cambria"/>
                <a:cs typeface="Cambria"/>
              </a:rPr>
              <a:t>fast,</a:t>
            </a:r>
            <a:r>
              <a:rPr sz="2000" spc="40" dirty="0">
                <a:latin typeface="Times New Roman"/>
                <a:cs typeface="Times New Roman"/>
              </a:rPr>
              <a:t> </a:t>
            </a:r>
            <a:r>
              <a:rPr sz="2000" spc="50" dirty="0">
                <a:latin typeface="Cambria"/>
                <a:cs typeface="Cambria"/>
              </a:rPr>
              <a:t>powerful,</a:t>
            </a:r>
            <a:r>
              <a:rPr sz="2000" spc="25" dirty="0">
                <a:latin typeface="Times New Roman"/>
                <a:cs typeface="Times New Roman"/>
              </a:rPr>
              <a:t> </a:t>
            </a:r>
            <a:r>
              <a:rPr sz="2000" spc="60" dirty="0">
                <a:latin typeface="Cambria"/>
                <a:cs typeface="Cambria"/>
              </a:rPr>
              <a:t>flexible</a:t>
            </a:r>
            <a:r>
              <a:rPr sz="2000" spc="20" dirty="0">
                <a:latin typeface="Times New Roman"/>
                <a:cs typeface="Times New Roman"/>
              </a:rPr>
              <a:t> </a:t>
            </a:r>
            <a:r>
              <a:rPr sz="2000" spc="90" dirty="0">
                <a:latin typeface="Cambria"/>
                <a:cs typeface="Cambria"/>
              </a:rPr>
              <a:t>and</a:t>
            </a:r>
            <a:r>
              <a:rPr sz="2000" spc="60" dirty="0">
                <a:latin typeface="Times New Roman"/>
                <a:cs typeface="Times New Roman"/>
              </a:rPr>
              <a:t> </a:t>
            </a:r>
            <a:r>
              <a:rPr sz="2000" spc="65" dirty="0">
                <a:latin typeface="Cambria"/>
                <a:cs typeface="Cambria"/>
              </a:rPr>
              <a:t>easy</a:t>
            </a:r>
            <a:r>
              <a:rPr sz="2000" spc="55" dirty="0">
                <a:latin typeface="Times New Roman"/>
                <a:cs typeface="Times New Roman"/>
              </a:rPr>
              <a:t> </a:t>
            </a:r>
            <a:r>
              <a:rPr sz="2000" dirty="0">
                <a:latin typeface="Cambria"/>
                <a:cs typeface="Cambria"/>
              </a:rPr>
              <a:t>to</a:t>
            </a:r>
            <a:r>
              <a:rPr sz="2000" spc="55" dirty="0">
                <a:latin typeface="Times New Roman"/>
                <a:cs typeface="Times New Roman"/>
              </a:rPr>
              <a:t> </a:t>
            </a:r>
            <a:r>
              <a:rPr sz="2000" spc="65" dirty="0">
                <a:latin typeface="Cambria"/>
                <a:cs typeface="Cambria"/>
              </a:rPr>
              <a:t>use</a:t>
            </a:r>
            <a:r>
              <a:rPr sz="2000" spc="60" dirty="0">
                <a:latin typeface="Times New Roman"/>
                <a:cs typeface="Times New Roman"/>
              </a:rPr>
              <a:t> </a:t>
            </a:r>
            <a:r>
              <a:rPr sz="2000" dirty="0">
                <a:latin typeface="Cambria"/>
                <a:cs typeface="Cambria"/>
              </a:rPr>
              <a:t>open</a:t>
            </a:r>
            <a:r>
              <a:rPr sz="2000" spc="50" dirty="0">
                <a:latin typeface="Times New Roman"/>
                <a:cs typeface="Times New Roman"/>
              </a:rPr>
              <a:t> </a:t>
            </a:r>
            <a:r>
              <a:rPr sz="2000" spc="-10" dirty="0">
                <a:latin typeface="Cambria"/>
                <a:cs typeface="Cambria"/>
              </a:rPr>
              <a:t>source</a:t>
            </a:r>
            <a:r>
              <a:rPr sz="2000" spc="-10" dirty="0">
                <a:latin typeface="Times New Roman"/>
                <a:cs typeface="Times New Roman"/>
              </a:rPr>
              <a:t> </a:t>
            </a:r>
            <a:r>
              <a:rPr sz="2000" spc="95" dirty="0">
                <a:latin typeface="Cambria"/>
                <a:cs typeface="Cambria"/>
              </a:rPr>
              <a:t>data</a:t>
            </a:r>
            <a:r>
              <a:rPr sz="2000" spc="85" dirty="0">
                <a:latin typeface="Times New Roman"/>
                <a:cs typeface="Times New Roman"/>
              </a:rPr>
              <a:t> </a:t>
            </a:r>
            <a:r>
              <a:rPr sz="2000" spc="90" dirty="0">
                <a:latin typeface="Cambria"/>
                <a:cs typeface="Cambria"/>
              </a:rPr>
              <a:t>analysis</a:t>
            </a:r>
            <a:r>
              <a:rPr sz="2000" spc="60" dirty="0">
                <a:latin typeface="Times New Roman"/>
                <a:cs typeface="Times New Roman"/>
              </a:rPr>
              <a:t> </a:t>
            </a:r>
            <a:r>
              <a:rPr sz="2000" spc="90" dirty="0">
                <a:latin typeface="Cambria"/>
                <a:cs typeface="Cambria"/>
              </a:rPr>
              <a:t>and</a:t>
            </a:r>
            <a:r>
              <a:rPr sz="2000" spc="85" dirty="0">
                <a:latin typeface="Times New Roman"/>
                <a:cs typeface="Times New Roman"/>
              </a:rPr>
              <a:t> </a:t>
            </a:r>
            <a:r>
              <a:rPr sz="2000" spc="85" dirty="0">
                <a:latin typeface="Cambria"/>
                <a:cs typeface="Cambria"/>
              </a:rPr>
              <a:t>manipulation</a:t>
            </a:r>
            <a:r>
              <a:rPr sz="2000" spc="45" dirty="0">
                <a:latin typeface="Times New Roman"/>
                <a:cs typeface="Times New Roman"/>
              </a:rPr>
              <a:t> </a:t>
            </a:r>
            <a:r>
              <a:rPr sz="2000" dirty="0">
                <a:latin typeface="Cambria"/>
                <a:cs typeface="Cambria"/>
              </a:rPr>
              <a:t>tool,</a:t>
            </a:r>
            <a:r>
              <a:rPr sz="2000" spc="55" dirty="0">
                <a:latin typeface="Times New Roman"/>
                <a:cs typeface="Times New Roman"/>
              </a:rPr>
              <a:t> </a:t>
            </a:r>
            <a:r>
              <a:rPr sz="2000" spc="75" dirty="0">
                <a:latin typeface="Cambria"/>
                <a:cs typeface="Cambria"/>
              </a:rPr>
              <a:t>built</a:t>
            </a:r>
            <a:r>
              <a:rPr sz="2000" spc="65" dirty="0">
                <a:latin typeface="Times New Roman"/>
                <a:cs typeface="Times New Roman"/>
              </a:rPr>
              <a:t> </a:t>
            </a:r>
            <a:r>
              <a:rPr sz="2000" dirty="0">
                <a:latin typeface="Cambria"/>
                <a:cs typeface="Cambria"/>
              </a:rPr>
              <a:t>on</a:t>
            </a:r>
            <a:r>
              <a:rPr sz="2000" spc="90" dirty="0">
                <a:latin typeface="Times New Roman"/>
                <a:cs typeface="Times New Roman"/>
              </a:rPr>
              <a:t> </a:t>
            </a:r>
            <a:r>
              <a:rPr sz="2000" dirty="0">
                <a:latin typeface="Cambria"/>
                <a:cs typeface="Cambria"/>
              </a:rPr>
              <a:t>top</a:t>
            </a:r>
            <a:r>
              <a:rPr sz="2000" spc="90" dirty="0">
                <a:latin typeface="Times New Roman"/>
                <a:cs typeface="Times New Roman"/>
              </a:rPr>
              <a:t> </a:t>
            </a:r>
            <a:r>
              <a:rPr sz="2000" dirty="0">
                <a:latin typeface="Cambria"/>
                <a:cs typeface="Cambria"/>
              </a:rPr>
              <a:t>of</a:t>
            </a:r>
            <a:r>
              <a:rPr sz="2000" spc="80" dirty="0">
                <a:latin typeface="Times New Roman"/>
                <a:cs typeface="Times New Roman"/>
              </a:rPr>
              <a:t> </a:t>
            </a:r>
            <a:r>
              <a:rPr sz="2000" spc="55" dirty="0">
                <a:latin typeface="Cambria"/>
                <a:cs typeface="Cambria"/>
              </a:rPr>
              <a:t>the</a:t>
            </a:r>
            <a:endParaRPr sz="2000">
              <a:latin typeface="Cambria"/>
              <a:cs typeface="Cambria"/>
            </a:endParaRPr>
          </a:p>
          <a:p>
            <a:pPr marL="220979">
              <a:lnSpc>
                <a:spcPct val="100000"/>
              </a:lnSpc>
              <a:spcBef>
                <a:spcPts val="600"/>
              </a:spcBef>
            </a:pPr>
            <a:r>
              <a:rPr sz="2000" spc="80" dirty="0">
                <a:latin typeface="Cambria"/>
                <a:cs typeface="Cambria"/>
              </a:rPr>
              <a:t>Python</a:t>
            </a:r>
            <a:r>
              <a:rPr sz="2000" spc="60" dirty="0">
                <a:latin typeface="Times New Roman"/>
                <a:cs typeface="Times New Roman"/>
              </a:rPr>
              <a:t> </a:t>
            </a:r>
            <a:r>
              <a:rPr sz="2000" spc="65" dirty="0">
                <a:latin typeface="Cambria"/>
                <a:cs typeface="Cambria"/>
              </a:rPr>
              <a:t>programming</a:t>
            </a:r>
            <a:r>
              <a:rPr sz="2000" spc="40" dirty="0">
                <a:latin typeface="Times New Roman"/>
                <a:cs typeface="Times New Roman"/>
              </a:rPr>
              <a:t> </a:t>
            </a:r>
            <a:r>
              <a:rPr sz="2000" spc="85" dirty="0">
                <a:latin typeface="Cambria"/>
                <a:cs typeface="Cambria"/>
              </a:rPr>
              <a:t>language.</a:t>
            </a:r>
            <a:endParaRPr sz="2000">
              <a:latin typeface="Cambria"/>
              <a:cs typeface="Cambria"/>
            </a:endParaRPr>
          </a:p>
          <a:p>
            <a:pPr marL="287020" indent="-274320">
              <a:lnSpc>
                <a:spcPct val="100000"/>
              </a:lnSpc>
              <a:spcBef>
                <a:spcPts val="600"/>
              </a:spcBef>
              <a:buClr>
                <a:srgbClr val="FE8537"/>
              </a:buClr>
              <a:buSzPct val="70000"/>
              <a:buFont typeface="Wingdings"/>
              <a:buChar char=""/>
              <a:tabLst>
                <a:tab pos="287020" algn="l"/>
              </a:tabLst>
            </a:pPr>
            <a:r>
              <a:rPr sz="2000" spc="110" dirty="0">
                <a:latin typeface="Cambria"/>
                <a:cs typeface="Cambria"/>
              </a:rPr>
              <a:t>Pandas</a:t>
            </a:r>
            <a:r>
              <a:rPr sz="2000" spc="80" dirty="0">
                <a:latin typeface="Times New Roman"/>
                <a:cs typeface="Times New Roman"/>
              </a:rPr>
              <a:t> </a:t>
            </a:r>
            <a:r>
              <a:rPr sz="2000" spc="70" dirty="0">
                <a:latin typeface="Cambria"/>
                <a:cs typeface="Cambria"/>
              </a:rPr>
              <a:t>is</a:t>
            </a:r>
            <a:r>
              <a:rPr sz="2000" spc="80" dirty="0">
                <a:latin typeface="Times New Roman"/>
                <a:cs typeface="Times New Roman"/>
              </a:rPr>
              <a:t> </a:t>
            </a:r>
            <a:r>
              <a:rPr sz="2000" spc="75" dirty="0">
                <a:latin typeface="Cambria"/>
                <a:cs typeface="Cambria"/>
              </a:rPr>
              <a:t>built</a:t>
            </a:r>
            <a:r>
              <a:rPr sz="2000" spc="55" dirty="0">
                <a:latin typeface="Times New Roman"/>
                <a:cs typeface="Times New Roman"/>
              </a:rPr>
              <a:t> </a:t>
            </a:r>
            <a:r>
              <a:rPr sz="2000" dirty="0">
                <a:latin typeface="Cambria"/>
                <a:cs typeface="Cambria"/>
              </a:rPr>
              <a:t>on</a:t>
            </a:r>
            <a:r>
              <a:rPr sz="2000" spc="85" dirty="0">
                <a:latin typeface="Times New Roman"/>
                <a:cs typeface="Times New Roman"/>
              </a:rPr>
              <a:t> </a:t>
            </a:r>
            <a:r>
              <a:rPr sz="2000" dirty="0">
                <a:latin typeface="Cambria"/>
                <a:cs typeface="Cambria"/>
              </a:rPr>
              <a:t>top</a:t>
            </a:r>
            <a:r>
              <a:rPr sz="2000" spc="80" dirty="0">
                <a:latin typeface="Times New Roman"/>
                <a:cs typeface="Times New Roman"/>
              </a:rPr>
              <a:t> </a:t>
            </a:r>
            <a:r>
              <a:rPr sz="2000" dirty="0">
                <a:latin typeface="Cambria"/>
                <a:cs typeface="Cambria"/>
              </a:rPr>
              <a:t>of</a:t>
            </a:r>
            <a:r>
              <a:rPr sz="2000" spc="85" dirty="0">
                <a:latin typeface="Times New Roman"/>
                <a:cs typeface="Times New Roman"/>
              </a:rPr>
              <a:t> </a:t>
            </a:r>
            <a:r>
              <a:rPr sz="2000" spc="140" dirty="0">
                <a:latin typeface="Cambria"/>
                <a:cs typeface="Cambria"/>
              </a:rPr>
              <a:t>NumPy.</a:t>
            </a:r>
            <a:r>
              <a:rPr sz="2000" spc="70" dirty="0">
                <a:latin typeface="Times New Roman"/>
                <a:cs typeface="Times New Roman"/>
              </a:rPr>
              <a:t> </a:t>
            </a:r>
            <a:r>
              <a:rPr sz="2000" spc="130" dirty="0">
                <a:latin typeface="Cambria"/>
                <a:cs typeface="Cambria"/>
              </a:rPr>
              <a:t>It</a:t>
            </a:r>
            <a:r>
              <a:rPr sz="2000" spc="95" dirty="0">
                <a:latin typeface="Times New Roman"/>
                <a:cs typeface="Times New Roman"/>
              </a:rPr>
              <a:t> </a:t>
            </a:r>
            <a:r>
              <a:rPr sz="2000" spc="50" dirty="0">
                <a:latin typeface="Cambria"/>
                <a:cs typeface="Cambria"/>
              </a:rPr>
              <a:t>also</a:t>
            </a:r>
            <a:r>
              <a:rPr sz="2000" spc="70" dirty="0">
                <a:latin typeface="Times New Roman"/>
                <a:cs typeface="Times New Roman"/>
              </a:rPr>
              <a:t> </a:t>
            </a:r>
            <a:r>
              <a:rPr sz="2000" dirty="0">
                <a:latin typeface="Cambria"/>
                <a:cs typeface="Cambria"/>
              </a:rPr>
              <a:t>provides</a:t>
            </a:r>
            <a:r>
              <a:rPr sz="2000" spc="40" dirty="0">
                <a:latin typeface="Times New Roman"/>
                <a:cs typeface="Times New Roman"/>
              </a:rPr>
              <a:t> </a:t>
            </a:r>
            <a:r>
              <a:rPr sz="2000" spc="135" dirty="0">
                <a:latin typeface="Cambria"/>
                <a:cs typeface="Cambria"/>
              </a:rPr>
              <a:t>a</a:t>
            </a:r>
            <a:r>
              <a:rPr sz="2000" spc="95" dirty="0">
                <a:latin typeface="Times New Roman"/>
                <a:cs typeface="Times New Roman"/>
              </a:rPr>
              <a:t> </a:t>
            </a:r>
            <a:r>
              <a:rPr sz="2000" spc="80" dirty="0">
                <a:latin typeface="Cambria"/>
                <a:cs typeface="Cambria"/>
              </a:rPr>
              <a:t>huge</a:t>
            </a:r>
            <a:r>
              <a:rPr sz="2000" spc="85" dirty="0">
                <a:latin typeface="Times New Roman"/>
                <a:cs typeface="Times New Roman"/>
              </a:rPr>
              <a:t> </a:t>
            </a:r>
            <a:r>
              <a:rPr sz="2000" spc="60" dirty="0">
                <a:latin typeface="Cambria"/>
                <a:cs typeface="Cambria"/>
              </a:rPr>
              <a:t>number</a:t>
            </a:r>
            <a:endParaRPr sz="2000">
              <a:latin typeface="Cambria"/>
              <a:cs typeface="Cambria"/>
            </a:endParaRPr>
          </a:p>
          <a:p>
            <a:pPr marL="287020">
              <a:lnSpc>
                <a:spcPct val="100000"/>
              </a:lnSpc>
              <a:spcBef>
                <a:spcPts val="5"/>
              </a:spcBef>
            </a:pPr>
            <a:r>
              <a:rPr sz="2000" dirty="0">
                <a:latin typeface="Cambria"/>
                <a:cs typeface="Cambria"/>
              </a:rPr>
              <a:t>of</a:t>
            </a:r>
            <a:r>
              <a:rPr sz="2000" spc="90" dirty="0">
                <a:latin typeface="Times New Roman"/>
                <a:cs typeface="Times New Roman"/>
              </a:rPr>
              <a:t> </a:t>
            </a:r>
            <a:r>
              <a:rPr sz="2000" spc="60" dirty="0">
                <a:latin typeface="Cambria"/>
                <a:cs typeface="Cambria"/>
              </a:rPr>
              <a:t>functions</a:t>
            </a:r>
            <a:r>
              <a:rPr sz="2000" spc="90" dirty="0">
                <a:latin typeface="Times New Roman"/>
                <a:cs typeface="Times New Roman"/>
              </a:rPr>
              <a:t> </a:t>
            </a:r>
            <a:r>
              <a:rPr sz="2000" spc="90" dirty="0">
                <a:latin typeface="Cambria"/>
                <a:cs typeface="Cambria"/>
              </a:rPr>
              <a:t>and</a:t>
            </a:r>
            <a:r>
              <a:rPr sz="2000" spc="100" dirty="0">
                <a:latin typeface="Times New Roman"/>
                <a:cs typeface="Times New Roman"/>
              </a:rPr>
              <a:t> </a:t>
            </a:r>
            <a:r>
              <a:rPr sz="2000" spc="75" dirty="0">
                <a:latin typeface="Cambria"/>
                <a:cs typeface="Cambria"/>
              </a:rPr>
              <a:t>can</a:t>
            </a:r>
            <a:r>
              <a:rPr sz="2000" spc="114" dirty="0">
                <a:latin typeface="Times New Roman"/>
                <a:cs typeface="Times New Roman"/>
              </a:rPr>
              <a:t> </a:t>
            </a:r>
            <a:r>
              <a:rPr sz="2000" dirty="0">
                <a:latin typeface="Cambria"/>
                <a:cs typeface="Cambria"/>
              </a:rPr>
              <a:t>be</a:t>
            </a:r>
            <a:r>
              <a:rPr sz="2000" spc="110" dirty="0">
                <a:latin typeface="Times New Roman"/>
                <a:cs typeface="Times New Roman"/>
              </a:rPr>
              <a:t> </a:t>
            </a:r>
            <a:r>
              <a:rPr sz="2000" dirty="0">
                <a:latin typeface="Cambria"/>
                <a:cs typeface="Cambria"/>
              </a:rPr>
              <a:t>accessed</a:t>
            </a:r>
            <a:r>
              <a:rPr sz="2000" spc="95" dirty="0">
                <a:latin typeface="Times New Roman"/>
                <a:cs typeface="Times New Roman"/>
              </a:rPr>
              <a:t> </a:t>
            </a:r>
            <a:r>
              <a:rPr sz="2000" dirty="0">
                <a:latin typeface="Cambria"/>
                <a:cs typeface="Cambria"/>
              </a:rPr>
              <a:t>by</a:t>
            </a:r>
            <a:r>
              <a:rPr sz="2000" spc="105" dirty="0">
                <a:latin typeface="Times New Roman"/>
                <a:cs typeface="Times New Roman"/>
              </a:rPr>
              <a:t> </a:t>
            </a:r>
            <a:r>
              <a:rPr sz="2000" spc="75" dirty="0">
                <a:latin typeface="Cambria"/>
                <a:cs typeface="Cambria"/>
              </a:rPr>
              <a:t>installing</a:t>
            </a:r>
            <a:endParaRPr sz="2000">
              <a:latin typeface="Cambria"/>
              <a:cs typeface="Cambria"/>
            </a:endParaRPr>
          </a:p>
          <a:p>
            <a:pPr marL="291465">
              <a:lnSpc>
                <a:spcPct val="100000"/>
              </a:lnSpc>
              <a:spcBef>
                <a:spcPts val="600"/>
              </a:spcBef>
            </a:pPr>
            <a:r>
              <a:rPr sz="2000" spc="80" dirty="0">
                <a:latin typeface="Cambria"/>
                <a:cs typeface="Cambria"/>
              </a:rPr>
              <a:t>the</a:t>
            </a:r>
            <a:r>
              <a:rPr sz="2000" spc="50" dirty="0">
                <a:latin typeface="Times New Roman"/>
                <a:cs typeface="Times New Roman"/>
              </a:rPr>
              <a:t> </a:t>
            </a:r>
            <a:r>
              <a:rPr sz="2000" spc="75" dirty="0">
                <a:latin typeface="Cambria"/>
                <a:cs typeface="Cambria"/>
              </a:rPr>
              <a:t>pandas</a:t>
            </a:r>
            <a:r>
              <a:rPr sz="2000" spc="45" dirty="0">
                <a:latin typeface="Times New Roman"/>
                <a:cs typeface="Times New Roman"/>
              </a:rPr>
              <a:t> </a:t>
            </a:r>
            <a:r>
              <a:rPr sz="2000" spc="70" dirty="0">
                <a:latin typeface="Cambria"/>
                <a:cs typeface="Cambria"/>
              </a:rPr>
              <a:t>library.</a:t>
            </a:r>
            <a:endParaRPr sz="2000">
              <a:latin typeface="Cambria"/>
              <a:cs typeface="Cambria"/>
            </a:endParaRPr>
          </a:p>
        </p:txBody>
      </p:sp>
      <p:sp>
        <p:nvSpPr>
          <p:cNvPr id="12" name="object 12"/>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388874" rIns="0" bIns="0" rtlCol="0">
            <a:spAutoFit/>
          </a:bodyPr>
          <a:lstStyle/>
          <a:p>
            <a:pPr marL="287020">
              <a:lnSpc>
                <a:spcPct val="100000"/>
              </a:lnSpc>
              <a:spcBef>
                <a:spcPts val="100"/>
              </a:spcBef>
            </a:pPr>
            <a:r>
              <a:rPr sz="2400" spc="240" dirty="0">
                <a:latin typeface="Cambria"/>
                <a:cs typeface="Cambria"/>
              </a:rPr>
              <a:t>NumPy</a:t>
            </a:r>
            <a:endParaRPr sz="2400">
              <a:latin typeface="Cambria"/>
              <a:cs typeface="Cambria"/>
            </a:endParaRPr>
          </a:p>
        </p:txBody>
      </p:sp>
      <p:sp>
        <p:nvSpPr>
          <p:cNvPr id="9" name="object 9"/>
          <p:cNvSpPr txBox="1"/>
          <p:nvPr/>
        </p:nvSpPr>
        <p:spPr>
          <a:xfrm>
            <a:off x="535940" y="699257"/>
            <a:ext cx="8075295" cy="3836670"/>
          </a:xfrm>
          <a:prstGeom prst="rect">
            <a:avLst/>
          </a:prstGeom>
        </p:spPr>
        <p:txBody>
          <a:bodyPr vert="horz" wrap="square" lIns="0" tIns="13335" rIns="0" bIns="0" rtlCol="0">
            <a:spAutoFit/>
          </a:bodyPr>
          <a:lstStyle/>
          <a:p>
            <a:pPr marL="287020" marR="5080" indent="-274955">
              <a:lnSpc>
                <a:spcPct val="100000"/>
              </a:lnSpc>
              <a:spcBef>
                <a:spcPts val="105"/>
              </a:spcBef>
              <a:buClr>
                <a:srgbClr val="FE8537"/>
              </a:buClr>
              <a:buSzPct val="70000"/>
              <a:buFont typeface="Wingdings"/>
              <a:buChar char=""/>
              <a:tabLst>
                <a:tab pos="287020" algn="l"/>
              </a:tabLst>
            </a:pPr>
            <a:r>
              <a:rPr sz="2000" spc="145" dirty="0">
                <a:latin typeface="Cambria"/>
                <a:cs typeface="Cambria"/>
              </a:rPr>
              <a:t>NumPy</a:t>
            </a:r>
            <a:r>
              <a:rPr sz="2000" spc="270" dirty="0">
                <a:latin typeface="Times New Roman"/>
                <a:cs typeface="Times New Roman"/>
              </a:rPr>
              <a:t> </a:t>
            </a:r>
            <a:r>
              <a:rPr sz="2000" spc="70" dirty="0">
                <a:latin typeface="Cambria"/>
                <a:cs typeface="Cambria"/>
              </a:rPr>
              <a:t>is</a:t>
            </a:r>
            <a:r>
              <a:rPr sz="2000" spc="270" dirty="0">
                <a:latin typeface="Times New Roman"/>
                <a:cs typeface="Times New Roman"/>
              </a:rPr>
              <a:t> </a:t>
            </a:r>
            <a:r>
              <a:rPr sz="2000" spc="50" dirty="0">
                <a:latin typeface="Cambria"/>
                <a:cs typeface="Cambria"/>
              </a:rPr>
              <a:t>used</a:t>
            </a:r>
            <a:r>
              <a:rPr sz="2000" spc="275" dirty="0">
                <a:latin typeface="Times New Roman"/>
                <a:cs typeface="Times New Roman"/>
              </a:rPr>
              <a:t> </a:t>
            </a:r>
            <a:r>
              <a:rPr sz="2000" dirty="0">
                <a:latin typeface="Cambria"/>
                <a:cs typeface="Cambria"/>
              </a:rPr>
              <a:t>for</a:t>
            </a:r>
            <a:r>
              <a:rPr sz="2000" spc="275" dirty="0">
                <a:latin typeface="Times New Roman"/>
                <a:cs typeface="Times New Roman"/>
              </a:rPr>
              <a:t> </a:t>
            </a:r>
            <a:r>
              <a:rPr sz="2000" spc="50" dirty="0">
                <a:latin typeface="Cambria"/>
                <a:cs typeface="Cambria"/>
              </a:rPr>
              <a:t>scientific</a:t>
            </a:r>
            <a:r>
              <a:rPr sz="2000" spc="280" dirty="0">
                <a:latin typeface="Times New Roman"/>
                <a:cs typeface="Times New Roman"/>
              </a:rPr>
              <a:t> </a:t>
            </a:r>
            <a:r>
              <a:rPr sz="2000" spc="65" dirty="0">
                <a:latin typeface="Cambria"/>
                <a:cs typeface="Cambria"/>
              </a:rPr>
              <a:t>calculations</a:t>
            </a:r>
            <a:r>
              <a:rPr sz="2000" spc="270" dirty="0">
                <a:latin typeface="Times New Roman"/>
                <a:cs typeface="Times New Roman"/>
              </a:rPr>
              <a:t> </a:t>
            </a:r>
            <a:r>
              <a:rPr sz="2000" spc="90" dirty="0">
                <a:latin typeface="Cambria"/>
                <a:cs typeface="Cambria"/>
              </a:rPr>
              <a:t>and</a:t>
            </a:r>
            <a:r>
              <a:rPr sz="2000" spc="280" dirty="0">
                <a:latin typeface="Times New Roman"/>
                <a:cs typeface="Times New Roman"/>
              </a:rPr>
              <a:t> </a:t>
            </a:r>
            <a:r>
              <a:rPr sz="2000" spc="90" dirty="0">
                <a:latin typeface="Cambria"/>
                <a:cs typeface="Cambria"/>
              </a:rPr>
              <a:t>it</a:t>
            </a:r>
            <a:r>
              <a:rPr sz="2000" spc="260" dirty="0">
                <a:latin typeface="Times New Roman"/>
                <a:cs typeface="Times New Roman"/>
              </a:rPr>
              <a:t> </a:t>
            </a:r>
            <a:r>
              <a:rPr sz="2000" dirty="0">
                <a:latin typeface="Cambria"/>
                <a:cs typeface="Cambria"/>
              </a:rPr>
              <a:t>provides</a:t>
            </a:r>
            <a:r>
              <a:rPr sz="2000" spc="275" dirty="0">
                <a:latin typeface="Times New Roman"/>
                <a:cs typeface="Times New Roman"/>
              </a:rPr>
              <a:t> </a:t>
            </a:r>
            <a:r>
              <a:rPr sz="2000" spc="60" dirty="0">
                <a:latin typeface="Cambria"/>
                <a:cs typeface="Cambria"/>
              </a:rPr>
              <a:t>utilities</a:t>
            </a:r>
            <a:r>
              <a:rPr sz="2000" spc="60" dirty="0">
                <a:latin typeface="Times New Roman"/>
                <a:cs typeface="Times New Roman"/>
              </a:rPr>
              <a:t> </a:t>
            </a:r>
            <a:r>
              <a:rPr sz="2000" spc="105" dirty="0">
                <a:latin typeface="Cambria"/>
                <a:cs typeface="Cambria"/>
              </a:rPr>
              <a:t>that</a:t>
            </a:r>
            <a:r>
              <a:rPr sz="2000" spc="55" dirty="0">
                <a:latin typeface="Times New Roman"/>
                <a:cs typeface="Times New Roman"/>
              </a:rPr>
              <a:t> </a:t>
            </a:r>
            <a:r>
              <a:rPr sz="2000" spc="65" dirty="0">
                <a:latin typeface="Cambria"/>
                <a:cs typeface="Cambria"/>
              </a:rPr>
              <a:t>help</a:t>
            </a:r>
            <a:r>
              <a:rPr sz="2000" spc="45" dirty="0">
                <a:latin typeface="Times New Roman"/>
                <a:cs typeface="Times New Roman"/>
              </a:rPr>
              <a:t> </a:t>
            </a:r>
            <a:r>
              <a:rPr sz="2000" spc="90" dirty="0">
                <a:latin typeface="Cambria"/>
                <a:cs typeface="Cambria"/>
              </a:rPr>
              <a:t>in</a:t>
            </a:r>
            <a:r>
              <a:rPr sz="2000" spc="50" dirty="0">
                <a:latin typeface="Times New Roman"/>
                <a:cs typeface="Times New Roman"/>
              </a:rPr>
              <a:t> </a:t>
            </a:r>
            <a:r>
              <a:rPr sz="2000" spc="70" dirty="0">
                <a:latin typeface="Cambria"/>
                <a:cs typeface="Cambria"/>
              </a:rPr>
              <a:t>executing</a:t>
            </a:r>
            <a:r>
              <a:rPr sz="2000" spc="30" dirty="0">
                <a:latin typeface="Times New Roman"/>
                <a:cs typeface="Times New Roman"/>
              </a:rPr>
              <a:t> </a:t>
            </a:r>
            <a:r>
              <a:rPr sz="2000" spc="75" dirty="0">
                <a:latin typeface="Cambria"/>
                <a:cs typeface="Cambria"/>
              </a:rPr>
              <a:t>large</a:t>
            </a:r>
            <a:r>
              <a:rPr sz="2000" spc="50" dirty="0">
                <a:latin typeface="Times New Roman"/>
                <a:cs typeface="Times New Roman"/>
              </a:rPr>
              <a:t> </a:t>
            </a:r>
            <a:r>
              <a:rPr sz="2000" spc="85" dirty="0">
                <a:latin typeface="Cambria"/>
                <a:cs typeface="Cambria"/>
              </a:rPr>
              <a:t>mathematical</a:t>
            </a:r>
            <a:endParaRPr sz="2000">
              <a:latin typeface="Cambria"/>
              <a:cs typeface="Cambria"/>
            </a:endParaRPr>
          </a:p>
          <a:p>
            <a:pPr marL="12700" marR="6350" indent="210185">
              <a:lnSpc>
                <a:spcPct val="100000"/>
              </a:lnSpc>
              <a:spcBef>
                <a:spcPts val="600"/>
              </a:spcBef>
              <a:tabLst>
                <a:tab pos="1751330" algn="l"/>
                <a:tab pos="2324735" algn="l"/>
                <a:tab pos="2633980" algn="l"/>
                <a:tab pos="3785235" algn="l"/>
                <a:tab pos="4271010" algn="l"/>
                <a:tab pos="5415915" algn="l"/>
                <a:tab pos="5988050" algn="l"/>
              </a:tabLst>
            </a:pPr>
            <a:r>
              <a:rPr sz="2000" spc="50" dirty="0">
                <a:latin typeface="Cambria"/>
                <a:cs typeface="Cambria"/>
              </a:rPr>
              <a:t>calculations</a:t>
            </a:r>
            <a:r>
              <a:rPr sz="2000" dirty="0">
                <a:latin typeface="Times New Roman"/>
                <a:cs typeface="Times New Roman"/>
              </a:rPr>
              <a:t>	</a:t>
            </a:r>
            <a:r>
              <a:rPr sz="2000" spc="65" dirty="0">
                <a:latin typeface="Cambria"/>
                <a:cs typeface="Cambria"/>
              </a:rPr>
              <a:t>and</a:t>
            </a:r>
            <a:r>
              <a:rPr sz="2000" dirty="0">
                <a:latin typeface="Times New Roman"/>
                <a:cs typeface="Times New Roman"/>
              </a:rPr>
              <a:t>	</a:t>
            </a:r>
            <a:r>
              <a:rPr sz="2000" spc="65" dirty="0">
                <a:latin typeface="Cambria"/>
                <a:cs typeface="Cambria"/>
              </a:rPr>
              <a:t>it</a:t>
            </a:r>
            <a:r>
              <a:rPr sz="2000" dirty="0">
                <a:latin typeface="Times New Roman"/>
                <a:cs typeface="Times New Roman"/>
              </a:rPr>
              <a:t>	</a:t>
            </a:r>
            <a:r>
              <a:rPr sz="2000" spc="-10" dirty="0">
                <a:latin typeface="Cambria"/>
                <a:cs typeface="Cambria"/>
              </a:rPr>
              <a:t>supports</a:t>
            </a:r>
            <a:r>
              <a:rPr sz="2000" dirty="0">
                <a:latin typeface="Times New Roman"/>
                <a:cs typeface="Times New Roman"/>
              </a:rPr>
              <a:t>	</a:t>
            </a:r>
            <a:r>
              <a:rPr sz="2000" spc="-25" dirty="0">
                <a:latin typeface="Cambria"/>
                <a:cs typeface="Cambria"/>
              </a:rPr>
              <a:t>big</a:t>
            </a:r>
            <a:r>
              <a:rPr sz="2000" dirty="0">
                <a:latin typeface="Times New Roman"/>
                <a:cs typeface="Times New Roman"/>
              </a:rPr>
              <a:t>	</a:t>
            </a:r>
            <a:r>
              <a:rPr sz="2000" spc="55" dirty="0">
                <a:latin typeface="Cambria"/>
                <a:cs typeface="Cambria"/>
              </a:rPr>
              <a:t>matrices</a:t>
            </a:r>
            <a:r>
              <a:rPr sz="2000" dirty="0">
                <a:latin typeface="Times New Roman"/>
                <a:cs typeface="Times New Roman"/>
              </a:rPr>
              <a:t>	</a:t>
            </a:r>
            <a:r>
              <a:rPr sz="2000" spc="65" dirty="0">
                <a:latin typeface="Cambria"/>
                <a:cs typeface="Cambria"/>
              </a:rPr>
              <a:t>and</a:t>
            </a:r>
            <a:r>
              <a:rPr sz="2000" dirty="0">
                <a:latin typeface="Times New Roman"/>
                <a:cs typeface="Times New Roman"/>
              </a:rPr>
              <a:t>	</a:t>
            </a:r>
            <a:r>
              <a:rPr sz="2000" spc="60" dirty="0">
                <a:latin typeface="Cambria"/>
                <a:cs typeface="Cambria"/>
              </a:rPr>
              <a:t>multidimensional</a:t>
            </a:r>
            <a:r>
              <a:rPr sz="2000" spc="60" dirty="0">
                <a:latin typeface="Times New Roman"/>
                <a:cs typeface="Times New Roman"/>
              </a:rPr>
              <a:t> </a:t>
            </a:r>
            <a:r>
              <a:rPr sz="2000" spc="95" dirty="0">
                <a:latin typeface="Cambria"/>
                <a:cs typeface="Cambria"/>
              </a:rPr>
              <a:t>data.</a:t>
            </a:r>
            <a:endParaRPr sz="2000">
              <a:latin typeface="Cambria"/>
              <a:cs typeface="Cambria"/>
            </a:endParaRPr>
          </a:p>
          <a:p>
            <a:pPr marL="287020" marR="5080" indent="-274955">
              <a:lnSpc>
                <a:spcPct val="100000"/>
              </a:lnSpc>
              <a:spcBef>
                <a:spcPts val="600"/>
              </a:spcBef>
              <a:buClr>
                <a:srgbClr val="FE8537"/>
              </a:buClr>
              <a:buSzPct val="70000"/>
              <a:buFont typeface="Wingdings"/>
              <a:buChar char=""/>
              <a:tabLst>
                <a:tab pos="287020" algn="l"/>
                <a:tab pos="1338580" algn="l"/>
                <a:tab pos="2148205" algn="l"/>
                <a:tab pos="4056379" algn="l"/>
                <a:tab pos="5838190" algn="l"/>
                <a:tab pos="7153909" algn="l"/>
              </a:tabLst>
            </a:pPr>
            <a:r>
              <a:rPr sz="2000" spc="135" dirty="0">
                <a:latin typeface="Cambria"/>
                <a:cs typeface="Cambria"/>
              </a:rPr>
              <a:t>NumPy</a:t>
            </a:r>
            <a:r>
              <a:rPr sz="2000" dirty="0">
                <a:latin typeface="Times New Roman"/>
                <a:cs typeface="Times New Roman"/>
              </a:rPr>
              <a:t>	</a:t>
            </a:r>
            <a:r>
              <a:rPr sz="2000" spc="-10" dirty="0">
                <a:latin typeface="Cambria"/>
                <a:cs typeface="Cambria"/>
              </a:rPr>
              <a:t>offers</a:t>
            </a:r>
            <a:r>
              <a:rPr sz="2000" dirty="0">
                <a:latin typeface="Times New Roman"/>
                <a:cs typeface="Times New Roman"/>
              </a:rPr>
              <a:t>	</a:t>
            </a:r>
            <a:r>
              <a:rPr sz="2000" spc="35" dirty="0">
                <a:latin typeface="Cambria"/>
                <a:cs typeface="Cambria"/>
              </a:rPr>
              <a:t>comprehensive</a:t>
            </a:r>
            <a:r>
              <a:rPr sz="2000" dirty="0">
                <a:latin typeface="Times New Roman"/>
                <a:cs typeface="Times New Roman"/>
              </a:rPr>
              <a:t>	</a:t>
            </a:r>
            <a:r>
              <a:rPr sz="2000" spc="75" dirty="0">
                <a:latin typeface="Cambria"/>
                <a:cs typeface="Cambria"/>
              </a:rPr>
              <a:t>mathematical</a:t>
            </a:r>
            <a:r>
              <a:rPr sz="2000" dirty="0">
                <a:latin typeface="Times New Roman"/>
                <a:cs typeface="Times New Roman"/>
              </a:rPr>
              <a:t>	</a:t>
            </a:r>
            <a:r>
              <a:rPr sz="2000" spc="55" dirty="0">
                <a:latin typeface="Cambria"/>
                <a:cs typeface="Cambria"/>
              </a:rPr>
              <a:t>functions,</a:t>
            </a:r>
            <a:r>
              <a:rPr sz="2000" dirty="0">
                <a:latin typeface="Times New Roman"/>
                <a:cs typeface="Times New Roman"/>
              </a:rPr>
              <a:t>	</a:t>
            </a:r>
            <a:r>
              <a:rPr sz="2000" spc="45" dirty="0">
                <a:latin typeface="Cambria"/>
                <a:cs typeface="Cambria"/>
              </a:rPr>
              <a:t>random</a:t>
            </a:r>
            <a:r>
              <a:rPr sz="2000" spc="45" dirty="0">
                <a:latin typeface="Times New Roman"/>
                <a:cs typeface="Times New Roman"/>
              </a:rPr>
              <a:t> </a:t>
            </a:r>
            <a:r>
              <a:rPr sz="2000" spc="70" dirty="0">
                <a:latin typeface="Cambria"/>
                <a:cs typeface="Cambria"/>
              </a:rPr>
              <a:t>number</a:t>
            </a:r>
            <a:r>
              <a:rPr sz="2000" spc="50" dirty="0">
                <a:latin typeface="Times New Roman"/>
                <a:cs typeface="Times New Roman"/>
              </a:rPr>
              <a:t> </a:t>
            </a:r>
            <a:r>
              <a:rPr sz="2000" spc="65" dirty="0">
                <a:latin typeface="Cambria"/>
                <a:cs typeface="Cambria"/>
              </a:rPr>
              <a:t>generators,</a:t>
            </a:r>
            <a:r>
              <a:rPr sz="2000" spc="30" dirty="0">
                <a:latin typeface="Times New Roman"/>
                <a:cs typeface="Times New Roman"/>
              </a:rPr>
              <a:t> </a:t>
            </a:r>
            <a:r>
              <a:rPr sz="2000" spc="80" dirty="0">
                <a:latin typeface="Cambria"/>
                <a:cs typeface="Cambria"/>
              </a:rPr>
              <a:t>linear</a:t>
            </a:r>
            <a:r>
              <a:rPr sz="2000" spc="30" dirty="0">
                <a:latin typeface="Times New Roman"/>
                <a:cs typeface="Times New Roman"/>
              </a:rPr>
              <a:t> </a:t>
            </a:r>
            <a:r>
              <a:rPr sz="2000" spc="70" dirty="0">
                <a:latin typeface="Cambria"/>
                <a:cs typeface="Cambria"/>
              </a:rPr>
              <a:t>algebra</a:t>
            </a:r>
            <a:r>
              <a:rPr sz="2000" spc="40" dirty="0">
                <a:latin typeface="Times New Roman"/>
                <a:cs typeface="Times New Roman"/>
              </a:rPr>
              <a:t> </a:t>
            </a:r>
            <a:r>
              <a:rPr sz="2000" spc="70" dirty="0">
                <a:latin typeface="Cambria"/>
                <a:cs typeface="Cambria"/>
              </a:rPr>
              <a:t>routines,</a:t>
            </a:r>
            <a:r>
              <a:rPr sz="2000" spc="30" dirty="0">
                <a:latin typeface="Times New Roman"/>
                <a:cs typeface="Times New Roman"/>
              </a:rPr>
              <a:t> </a:t>
            </a:r>
            <a:r>
              <a:rPr sz="2000" spc="60" dirty="0">
                <a:latin typeface="Cambria"/>
                <a:cs typeface="Cambria"/>
              </a:rPr>
              <a:t>Fourier</a:t>
            </a:r>
            <a:endParaRPr sz="2000">
              <a:latin typeface="Cambria"/>
              <a:cs typeface="Cambria"/>
            </a:endParaRPr>
          </a:p>
          <a:p>
            <a:pPr marL="220979">
              <a:lnSpc>
                <a:spcPct val="100000"/>
              </a:lnSpc>
              <a:spcBef>
                <a:spcPts val="600"/>
              </a:spcBef>
            </a:pPr>
            <a:r>
              <a:rPr sz="2000" spc="75" dirty="0">
                <a:latin typeface="Cambria"/>
                <a:cs typeface="Cambria"/>
              </a:rPr>
              <a:t>transforms,</a:t>
            </a:r>
            <a:r>
              <a:rPr sz="2000" spc="35" dirty="0">
                <a:latin typeface="Times New Roman"/>
                <a:cs typeface="Times New Roman"/>
              </a:rPr>
              <a:t> </a:t>
            </a:r>
            <a:r>
              <a:rPr sz="2000" spc="90" dirty="0">
                <a:latin typeface="Cambria"/>
                <a:cs typeface="Cambria"/>
              </a:rPr>
              <a:t>and</a:t>
            </a:r>
            <a:r>
              <a:rPr sz="2000" spc="75" dirty="0">
                <a:latin typeface="Times New Roman"/>
                <a:cs typeface="Times New Roman"/>
              </a:rPr>
              <a:t> </a:t>
            </a:r>
            <a:r>
              <a:rPr sz="2000" spc="45" dirty="0">
                <a:latin typeface="Cambria"/>
                <a:cs typeface="Cambria"/>
              </a:rPr>
              <a:t>more.</a:t>
            </a:r>
            <a:endParaRPr sz="2000">
              <a:latin typeface="Cambria"/>
              <a:cs typeface="Cambria"/>
            </a:endParaRPr>
          </a:p>
          <a:p>
            <a:pPr marL="287020" indent="-274320">
              <a:lnSpc>
                <a:spcPct val="100000"/>
              </a:lnSpc>
              <a:spcBef>
                <a:spcPts val="605"/>
              </a:spcBef>
              <a:buClr>
                <a:srgbClr val="FE8537"/>
              </a:buClr>
              <a:buSzPct val="70000"/>
              <a:buFont typeface="Wingdings"/>
              <a:buChar char=""/>
              <a:tabLst>
                <a:tab pos="287020" algn="l"/>
                <a:tab pos="1365885" algn="l"/>
                <a:tab pos="2570480" algn="l"/>
                <a:tab pos="2894965" algn="l"/>
                <a:tab pos="3629660" algn="l"/>
                <a:tab pos="4484370" algn="l"/>
                <a:tab pos="4879340" algn="l"/>
                <a:tab pos="6196330" algn="l"/>
                <a:tab pos="6824345" algn="l"/>
              </a:tabLst>
            </a:pPr>
            <a:r>
              <a:rPr sz="2000" spc="130" dirty="0">
                <a:latin typeface="Cambria"/>
                <a:cs typeface="Cambria"/>
              </a:rPr>
              <a:t>NumPy</a:t>
            </a:r>
            <a:r>
              <a:rPr sz="2000" dirty="0">
                <a:latin typeface="Times New Roman"/>
                <a:cs typeface="Times New Roman"/>
              </a:rPr>
              <a:t>	</a:t>
            </a:r>
            <a:r>
              <a:rPr sz="2000" spc="-10" dirty="0">
                <a:latin typeface="Cambria"/>
                <a:cs typeface="Cambria"/>
              </a:rPr>
              <a:t>supports</a:t>
            </a:r>
            <a:r>
              <a:rPr sz="2000" dirty="0">
                <a:latin typeface="Times New Roman"/>
                <a:cs typeface="Times New Roman"/>
              </a:rPr>
              <a:t>	</a:t>
            </a:r>
            <a:r>
              <a:rPr sz="2000" spc="85" dirty="0">
                <a:latin typeface="Cambria"/>
                <a:cs typeface="Cambria"/>
              </a:rPr>
              <a:t>a</a:t>
            </a:r>
            <a:r>
              <a:rPr sz="2000" dirty="0">
                <a:latin typeface="Times New Roman"/>
                <a:cs typeface="Times New Roman"/>
              </a:rPr>
              <a:t>	</a:t>
            </a:r>
            <a:r>
              <a:rPr sz="2000" spc="-20" dirty="0">
                <a:latin typeface="Cambria"/>
                <a:cs typeface="Cambria"/>
              </a:rPr>
              <a:t>wide</a:t>
            </a:r>
            <a:r>
              <a:rPr sz="2000" dirty="0">
                <a:latin typeface="Times New Roman"/>
                <a:cs typeface="Times New Roman"/>
              </a:rPr>
              <a:t>	</a:t>
            </a:r>
            <a:r>
              <a:rPr sz="2000" spc="65" dirty="0">
                <a:latin typeface="Cambria"/>
                <a:cs typeface="Cambria"/>
              </a:rPr>
              <a:t>range</a:t>
            </a:r>
            <a:r>
              <a:rPr sz="2000" dirty="0">
                <a:latin typeface="Times New Roman"/>
                <a:cs typeface="Times New Roman"/>
              </a:rPr>
              <a:t>	</a:t>
            </a:r>
            <a:r>
              <a:rPr sz="2000" spc="-25" dirty="0">
                <a:latin typeface="Cambria"/>
                <a:cs typeface="Cambria"/>
              </a:rPr>
              <a:t>of</a:t>
            </a:r>
            <a:r>
              <a:rPr sz="2000" dirty="0">
                <a:latin typeface="Times New Roman"/>
                <a:cs typeface="Times New Roman"/>
              </a:rPr>
              <a:t>	</a:t>
            </a:r>
            <a:r>
              <a:rPr sz="2000" spc="55" dirty="0">
                <a:latin typeface="Cambria"/>
                <a:cs typeface="Cambria"/>
              </a:rPr>
              <a:t>hardware</a:t>
            </a:r>
            <a:r>
              <a:rPr sz="2000" dirty="0">
                <a:latin typeface="Times New Roman"/>
                <a:cs typeface="Times New Roman"/>
              </a:rPr>
              <a:t>	</a:t>
            </a:r>
            <a:r>
              <a:rPr sz="2000" spc="65" dirty="0">
                <a:latin typeface="Cambria"/>
                <a:cs typeface="Cambria"/>
              </a:rPr>
              <a:t>and</a:t>
            </a:r>
            <a:r>
              <a:rPr sz="2000" dirty="0">
                <a:latin typeface="Times New Roman"/>
                <a:cs typeface="Times New Roman"/>
              </a:rPr>
              <a:t>	</a:t>
            </a:r>
            <a:r>
              <a:rPr sz="2000" spc="40" dirty="0">
                <a:latin typeface="Cambria"/>
                <a:cs typeface="Cambria"/>
              </a:rPr>
              <a:t>computing</a:t>
            </a:r>
            <a:endParaRPr sz="2000">
              <a:latin typeface="Cambria"/>
              <a:cs typeface="Cambria"/>
            </a:endParaRPr>
          </a:p>
          <a:p>
            <a:pPr marL="287020">
              <a:lnSpc>
                <a:spcPct val="100000"/>
              </a:lnSpc>
            </a:pPr>
            <a:r>
              <a:rPr sz="2000" spc="65" dirty="0">
                <a:latin typeface="Cambria"/>
                <a:cs typeface="Cambria"/>
              </a:rPr>
              <a:t>platforms,</a:t>
            </a:r>
            <a:r>
              <a:rPr sz="2000" spc="10" dirty="0">
                <a:latin typeface="Times New Roman"/>
                <a:cs typeface="Times New Roman"/>
              </a:rPr>
              <a:t> </a:t>
            </a:r>
            <a:r>
              <a:rPr sz="2000" spc="90" dirty="0">
                <a:latin typeface="Cambria"/>
                <a:cs typeface="Cambria"/>
              </a:rPr>
              <a:t>and</a:t>
            </a:r>
            <a:r>
              <a:rPr sz="2000" spc="70" dirty="0">
                <a:latin typeface="Times New Roman"/>
                <a:cs typeface="Times New Roman"/>
              </a:rPr>
              <a:t> </a:t>
            </a:r>
            <a:r>
              <a:rPr sz="2000" spc="70" dirty="0">
                <a:latin typeface="Cambria"/>
                <a:cs typeface="Cambria"/>
              </a:rPr>
              <a:t>plays</a:t>
            </a:r>
            <a:r>
              <a:rPr sz="2000" spc="45" dirty="0">
                <a:latin typeface="Times New Roman"/>
                <a:cs typeface="Times New Roman"/>
              </a:rPr>
              <a:t> </a:t>
            </a:r>
            <a:r>
              <a:rPr sz="2000" spc="50" dirty="0">
                <a:latin typeface="Cambria"/>
                <a:cs typeface="Cambria"/>
              </a:rPr>
              <a:t>well</a:t>
            </a:r>
            <a:r>
              <a:rPr sz="2000" spc="30" dirty="0">
                <a:latin typeface="Times New Roman"/>
                <a:cs typeface="Times New Roman"/>
              </a:rPr>
              <a:t> </a:t>
            </a:r>
            <a:r>
              <a:rPr sz="2000" spc="75" dirty="0">
                <a:latin typeface="Cambria"/>
                <a:cs typeface="Cambria"/>
              </a:rPr>
              <a:t>with</a:t>
            </a:r>
            <a:r>
              <a:rPr sz="2000" spc="50" dirty="0">
                <a:latin typeface="Times New Roman"/>
                <a:cs typeface="Times New Roman"/>
              </a:rPr>
              <a:t> </a:t>
            </a:r>
            <a:r>
              <a:rPr sz="2000" spc="110" dirty="0">
                <a:latin typeface="Cambria"/>
                <a:cs typeface="Cambria"/>
              </a:rPr>
              <a:t>distributed,GPU,</a:t>
            </a:r>
            <a:r>
              <a:rPr sz="2000" spc="25" dirty="0">
                <a:latin typeface="Times New Roman"/>
                <a:cs typeface="Times New Roman"/>
              </a:rPr>
              <a:t> </a:t>
            </a:r>
            <a:r>
              <a:rPr sz="2000" spc="90" dirty="0">
                <a:latin typeface="Cambria"/>
                <a:cs typeface="Cambria"/>
              </a:rPr>
              <a:t>and</a:t>
            </a:r>
            <a:r>
              <a:rPr sz="2000" spc="55" dirty="0">
                <a:latin typeface="Times New Roman"/>
                <a:cs typeface="Times New Roman"/>
              </a:rPr>
              <a:t> </a:t>
            </a:r>
            <a:r>
              <a:rPr sz="2000" spc="65" dirty="0">
                <a:latin typeface="Cambria"/>
                <a:cs typeface="Cambria"/>
              </a:rPr>
              <a:t>sparse</a:t>
            </a:r>
            <a:r>
              <a:rPr sz="2000" spc="55" dirty="0">
                <a:latin typeface="Times New Roman"/>
                <a:cs typeface="Times New Roman"/>
              </a:rPr>
              <a:t> </a:t>
            </a:r>
            <a:r>
              <a:rPr sz="2000" spc="75" dirty="0">
                <a:latin typeface="Cambria"/>
                <a:cs typeface="Cambria"/>
              </a:rPr>
              <a:t>array</a:t>
            </a:r>
            <a:endParaRPr sz="2000">
              <a:latin typeface="Cambria"/>
              <a:cs typeface="Cambria"/>
            </a:endParaRPr>
          </a:p>
          <a:p>
            <a:pPr marL="220979">
              <a:lnSpc>
                <a:spcPct val="100000"/>
              </a:lnSpc>
              <a:spcBef>
                <a:spcPts val="600"/>
              </a:spcBef>
            </a:pPr>
            <a:r>
              <a:rPr sz="2000" spc="60" dirty="0">
                <a:latin typeface="Cambria"/>
                <a:cs typeface="Cambria"/>
              </a:rPr>
              <a:t>libraries.</a:t>
            </a:r>
            <a:endParaRPr sz="2000">
              <a:latin typeface="Cambria"/>
              <a:cs typeface="Cambria"/>
            </a:endParaRPr>
          </a:p>
          <a:p>
            <a:pPr marL="287020" indent="-274320">
              <a:lnSpc>
                <a:spcPct val="100000"/>
              </a:lnSpc>
              <a:spcBef>
                <a:spcPts val="600"/>
              </a:spcBef>
              <a:buClr>
                <a:srgbClr val="FE8537"/>
              </a:buClr>
              <a:buSzPct val="70000"/>
              <a:buFont typeface="Wingdings"/>
              <a:buChar char=""/>
              <a:tabLst>
                <a:tab pos="287020" algn="l"/>
              </a:tabLst>
            </a:pPr>
            <a:r>
              <a:rPr sz="2000" spc="130" dirty="0">
                <a:latin typeface="Cambria"/>
                <a:cs typeface="Cambria"/>
              </a:rPr>
              <a:t>It</a:t>
            </a:r>
            <a:r>
              <a:rPr sz="2000" spc="45" dirty="0">
                <a:latin typeface="Times New Roman"/>
                <a:cs typeface="Times New Roman"/>
              </a:rPr>
              <a:t> </a:t>
            </a:r>
            <a:r>
              <a:rPr sz="2000" spc="50" dirty="0">
                <a:latin typeface="Cambria"/>
                <a:cs typeface="Cambria"/>
              </a:rPr>
              <a:t>can</a:t>
            </a:r>
            <a:endParaRPr sz="2000">
              <a:latin typeface="Cambria"/>
              <a:cs typeface="Cambria"/>
            </a:endParaRPr>
          </a:p>
        </p:txBody>
      </p:sp>
      <p:sp>
        <p:nvSpPr>
          <p:cNvPr id="10" name="object 10"/>
          <p:cNvSpPr txBox="1"/>
          <p:nvPr/>
        </p:nvSpPr>
        <p:spPr>
          <a:xfrm>
            <a:off x="1574543" y="4221398"/>
            <a:ext cx="4712335" cy="306070"/>
          </a:xfrm>
          <a:prstGeom prst="rect">
            <a:avLst/>
          </a:prstGeom>
        </p:spPr>
        <p:txBody>
          <a:bodyPr vert="horz" wrap="square" lIns="0" tIns="0" rIns="0" bIns="0" rtlCol="0">
            <a:spAutoFit/>
          </a:bodyPr>
          <a:lstStyle/>
          <a:p>
            <a:pPr>
              <a:lnSpc>
                <a:spcPts val="2375"/>
              </a:lnSpc>
            </a:pPr>
            <a:r>
              <a:rPr sz="2000" dirty="0">
                <a:latin typeface="Cambria"/>
                <a:cs typeface="Cambria"/>
              </a:rPr>
              <a:t>be</a:t>
            </a:r>
            <a:r>
              <a:rPr sz="2000" spc="65" dirty="0">
                <a:latin typeface="Times New Roman"/>
                <a:cs typeface="Times New Roman"/>
              </a:rPr>
              <a:t> </a:t>
            </a:r>
            <a:r>
              <a:rPr sz="2000" spc="55" dirty="0">
                <a:latin typeface="Cambria"/>
                <a:cs typeface="Cambria"/>
              </a:rPr>
              <a:t>used</a:t>
            </a:r>
            <a:r>
              <a:rPr sz="2000" spc="65" dirty="0">
                <a:latin typeface="Times New Roman"/>
                <a:cs typeface="Times New Roman"/>
              </a:rPr>
              <a:t> </a:t>
            </a:r>
            <a:r>
              <a:rPr sz="2000" dirty="0">
                <a:latin typeface="Cambria"/>
                <a:cs typeface="Cambria"/>
              </a:rPr>
              <a:t>by</a:t>
            </a:r>
            <a:r>
              <a:rPr sz="2000" spc="65" dirty="0">
                <a:latin typeface="Times New Roman"/>
                <a:cs typeface="Times New Roman"/>
              </a:rPr>
              <a:t> </a:t>
            </a:r>
            <a:r>
              <a:rPr sz="2000" spc="90" dirty="0">
                <a:latin typeface="Cambria"/>
                <a:cs typeface="Cambria"/>
              </a:rPr>
              <a:t>installing</a:t>
            </a:r>
            <a:r>
              <a:rPr sz="2000" spc="25" dirty="0">
                <a:latin typeface="Times New Roman"/>
                <a:cs typeface="Times New Roman"/>
              </a:rPr>
              <a:t> </a:t>
            </a:r>
            <a:r>
              <a:rPr sz="2000" spc="80" dirty="0">
                <a:latin typeface="Cambria"/>
                <a:cs typeface="Cambria"/>
              </a:rPr>
              <a:t>the</a:t>
            </a:r>
            <a:r>
              <a:rPr sz="2000" spc="70" dirty="0">
                <a:latin typeface="Times New Roman"/>
                <a:cs typeface="Times New Roman"/>
              </a:rPr>
              <a:t> </a:t>
            </a:r>
            <a:r>
              <a:rPr sz="2000" spc="80" dirty="0">
                <a:latin typeface="Cambria"/>
                <a:cs typeface="Cambria"/>
              </a:rPr>
              <a:t>numpy</a:t>
            </a:r>
            <a:r>
              <a:rPr sz="2000" spc="65" dirty="0">
                <a:latin typeface="Times New Roman"/>
                <a:cs typeface="Times New Roman"/>
              </a:rPr>
              <a:t> </a:t>
            </a:r>
            <a:r>
              <a:rPr sz="2000" spc="65" dirty="0">
                <a:latin typeface="Cambria"/>
                <a:cs typeface="Cambria"/>
              </a:rPr>
              <a:t>library.</a:t>
            </a:r>
            <a:endParaRPr sz="2000">
              <a:latin typeface="Cambria"/>
              <a:cs typeface="Cambria"/>
            </a:endParaRPr>
          </a:p>
        </p:txBody>
      </p:sp>
      <p:pic>
        <p:nvPicPr>
          <p:cNvPr id="11" name="object 11"/>
          <p:cNvPicPr/>
          <p:nvPr/>
        </p:nvPicPr>
        <p:blipFill>
          <a:blip r:embed="rId2" cstate="print"/>
          <a:stretch>
            <a:fillRect/>
          </a:stretch>
        </p:blipFill>
        <p:spPr>
          <a:xfrm>
            <a:off x="1676400" y="4321767"/>
            <a:ext cx="6134100" cy="2481296"/>
          </a:xfrm>
          <a:prstGeom prst="rect">
            <a:avLst/>
          </a:prstGeom>
        </p:spPr>
      </p:pic>
      <p:sp>
        <p:nvSpPr>
          <p:cNvPr id="12" name="object 12"/>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35940" y="464256"/>
            <a:ext cx="4806315" cy="483234"/>
          </a:xfrm>
          <a:prstGeom prst="rect">
            <a:avLst/>
          </a:prstGeom>
        </p:spPr>
        <p:txBody>
          <a:bodyPr vert="horz" wrap="square" lIns="0" tIns="12700" rIns="0" bIns="0" rtlCol="0">
            <a:spAutoFit/>
          </a:bodyPr>
          <a:lstStyle/>
          <a:p>
            <a:pPr marL="12700">
              <a:lnSpc>
                <a:spcPct val="100000"/>
              </a:lnSpc>
              <a:spcBef>
                <a:spcPts val="100"/>
              </a:spcBef>
            </a:pPr>
            <a:r>
              <a:rPr sz="3000" cap="small" dirty="0">
                <a:solidFill>
                  <a:srgbClr val="6F2F9F"/>
                </a:solidFill>
                <a:latin typeface="Arial"/>
                <a:cs typeface="Arial"/>
              </a:rPr>
              <a:t>Control</a:t>
            </a:r>
            <a:r>
              <a:rPr sz="2400" b="0" spc="155" dirty="0">
                <a:solidFill>
                  <a:srgbClr val="6F2F9F"/>
                </a:solidFill>
                <a:latin typeface="Times New Roman"/>
                <a:cs typeface="Times New Roman"/>
              </a:rPr>
              <a:t> </a:t>
            </a:r>
            <a:r>
              <a:rPr sz="3000" cap="small" dirty="0">
                <a:solidFill>
                  <a:srgbClr val="6F2F9F"/>
                </a:solidFill>
                <a:latin typeface="Arial"/>
                <a:cs typeface="Arial"/>
              </a:rPr>
              <a:t>Flow</a:t>
            </a:r>
            <a:r>
              <a:rPr sz="2400" b="0" spc="220" dirty="0">
                <a:solidFill>
                  <a:srgbClr val="6F2F9F"/>
                </a:solidFill>
                <a:latin typeface="Times New Roman"/>
                <a:cs typeface="Times New Roman"/>
              </a:rPr>
              <a:t> </a:t>
            </a:r>
            <a:r>
              <a:rPr sz="3000" cap="small" spc="-85" dirty="0">
                <a:solidFill>
                  <a:srgbClr val="6F2F9F"/>
                </a:solidFill>
                <a:latin typeface="Arial"/>
                <a:cs typeface="Arial"/>
              </a:rPr>
              <a:t>Statements</a:t>
            </a:r>
            <a:endParaRPr sz="3000">
              <a:latin typeface="Arial"/>
              <a:cs typeface="Arial"/>
            </a:endParaRPr>
          </a:p>
        </p:txBody>
      </p:sp>
      <p:sp>
        <p:nvSpPr>
          <p:cNvPr id="9" name="object 9"/>
          <p:cNvSpPr txBox="1"/>
          <p:nvPr/>
        </p:nvSpPr>
        <p:spPr>
          <a:xfrm>
            <a:off x="383540" y="1092449"/>
            <a:ext cx="8377555" cy="3348354"/>
          </a:xfrm>
          <a:prstGeom prst="rect">
            <a:avLst/>
          </a:prstGeom>
        </p:spPr>
        <p:txBody>
          <a:bodyPr vert="horz" wrap="square" lIns="0" tIns="12065" rIns="0" bIns="0" rtlCol="0">
            <a:spAutoFit/>
          </a:bodyPr>
          <a:lstStyle/>
          <a:p>
            <a:pPr marL="287020" marR="5080" indent="-274320" algn="just">
              <a:lnSpc>
                <a:spcPct val="100000"/>
              </a:lnSpc>
              <a:spcBef>
                <a:spcPts val="95"/>
              </a:spcBef>
            </a:pPr>
            <a:r>
              <a:rPr sz="2200" dirty="0">
                <a:solidFill>
                  <a:srgbClr val="323232"/>
                </a:solidFill>
                <a:latin typeface="Microsoft Sans Serif"/>
                <a:cs typeface="Microsoft Sans Serif"/>
              </a:rPr>
              <a:t>Loops</a:t>
            </a:r>
            <a:r>
              <a:rPr sz="2200" spc="434" dirty="0">
                <a:solidFill>
                  <a:srgbClr val="323232"/>
                </a:solidFill>
                <a:latin typeface="Times New Roman"/>
                <a:cs typeface="Times New Roman"/>
              </a:rPr>
              <a:t> </a:t>
            </a:r>
            <a:r>
              <a:rPr sz="2200" dirty="0">
                <a:solidFill>
                  <a:srgbClr val="323232"/>
                </a:solidFill>
                <a:latin typeface="Microsoft Sans Serif"/>
                <a:cs typeface="Microsoft Sans Serif"/>
              </a:rPr>
              <a:t>are</a:t>
            </a:r>
            <a:r>
              <a:rPr sz="2200" spc="455" dirty="0">
                <a:solidFill>
                  <a:srgbClr val="323232"/>
                </a:solidFill>
                <a:latin typeface="Times New Roman"/>
                <a:cs typeface="Times New Roman"/>
              </a:rPr>
              <a:t> </a:t>
            </a:r>
            <a:r>
              <a:rPr sz="2200" dirty="0">
                <a:solidFill>
                  <a:srgbClr val="323232"/>
                </a:solidFill>
                <a:latin typeface="Microsoft Sans Serif"/>
                <a:cs typeface="Microsoft Sans Serif"/>
              </a:rPr>
              <a:t>employed</a:t>
            </a:r>
            <a:r>
              <a:rPr sz="2200" spc="440" dirty="0">
                <a:solidFill>
                  <a:srgbClr val="323232"/>
                </a:solidFill>
                <a:latin typeface="Times New Roman"/>
                <a:cs typeface="Times New Roman"/>
              </a:rPr>
              <a:t> </a:t>
            </a:r>
            <a:r>
              <a:rPr sz="2200" dirty="0">
                <a:solidFill>
                  <a:srgbClr val="323232"/>
                </a:solidFill>
                <a:latin typeface="Microsoft Sans Serif"/>
                <a:cs typeface="Microsoft Sans Serif"/>
              </a:rPr>
              <a:t>in</a:t>
            </a:r>
            <a:r>
              <a:rPr sz="2200" spc="434" dirty="0">
                <a:solidFill>
                  <a:srgbClr val="323232"/>
                </a:solidFill>
                <a:latin typeface="Times New Roman"/>
                <a:cs typeface="Times New Roman"/>
              </a:rPr>
              <a:t> </a:t>
            </a:r>
            <a:r>
              <a:rPr sz="2200" dirty="0">
                <a:solidFill>
                  <a:srgbClr val="323232"/>
                </a:solidFill>
                <a:latin typeface="Microsoft Sans Serif"/>
                <a:cs typeface="Microsoft Sans Serif"/>
              </a:rPr>
              <a:t>Python</a:t>
            </a:r>
            <a:r>
              <a:rPr sz="2200" spc="445" dirty="0">
                <a:solidFill>
                  <a:srgbClr val="323232"/>
                </a:solidFill>
                <a:latin typeface="Times New Roman"/>
                <a:cs typeface="Times New Roman"/>
              </a:rPr>
              <a:t> </a:t>
            </a:r>
            <a:r>
              <a:rPr sz="2200" dirty="0">
                <a:solidFill>
                  <a:srgbClr val="323232"/>
                </a:solidFill>
                <a:latin typeface="Microsoft Sans Serif"/>
                <a:cs typeface="Microsoft Sans Serif"/>
              </a:rPr>
              <a:t>to</a:t>
            </a:r>
            <a:r>
              <a:rPr sz="2200" spc="445" dirty="0">
                <a:solidFill>
                  <a:srgbClr val="323232"/>
                </a:solidFill>
                <a:latin typeface="Times New Roman"/>
                <a:cs typeface="Times New Roman"/>
              </a:rPr>
              <a:t> </a:t>
            </a:r>
            <a:r>
              <a:rPr sz="2200" dirty="0">
                <a:solidFill>
                  <a:srgbClr val="323232"/>
                </a:solidFill>
                <a:latin typeface="Microsoft Sans Serif"/>
                <a:cs typeface="Microsoft Sans Serif"/>
              </a:rPr>
              <a:t>iterate</a:t>
            </a:r>
            <a:r>
              <a:rPr sz="2200" spc="445" dirty="0">
                <a:solidFill>
                  <a:srgbClr val="323232"/>
                </a:solidFill>
                <a:latin typeface="Times New Roman"/>
                <a:cs typeface="Times New Roman"/>
              </a:rPr>
              <a:t> </a:t>
            </a:r>
            <a:r>
              <a:rPr sz="2200" dirty="0">
                <a:solidFill>
                  <a:srgbClr val="323232"/>
                </a:solidFill>
                <a:latin typeface="Microsoft Sans Serif"/>
                <a:cs typeface="Microsoft Sans Serif"/>
              </a:rPr>
              <a:t>over</a:t>
            </a:r>
            <a:r>
              <a:rPr sz="2200" spc="445" dirty="0">
                <a:solidFill>
                  <a:srgbClr val="323232"/>
                </a:solidFill>
                <a:latin typeface="Times New Roman"/>
                <a:cs typeface="Times New Roman"/>
              </a:rPr>
              <a:t> </a:t>
            </a:r>
            <a:r>
              <a:rPr sz="2200" dirty="0">
                <a:solidFill>
                  <a:srgbClr val="323232"/>
                </a:solidFill>
                <a:latin typeface="Microsoft Sans Serif"/>
                <a:cs typeface="Microsoft Sans Serif"/>
              </a:rPr>
              <a:t>a</a:t>
            </a:r>
            <a:r>
              <a:rPr sz="2200" spc="434" dirty="0">
                <a:solidFill>
                  <a:srgbClr val="323232"/>
                </a:solidFill>
                <a:latin typeface="Times New Roman"/>
                <a:cs typeface="Times New Roman"/>
              </a:rPr>
              <a:t> </a:t>
            </a:r>
            <a:r>
              <a:rPr sz="2200" dirty="0">
                <a:solidFill>
                  <a:srgbClr val="323232"/>
                </a:solidFill>
                <a:latin typeface="Microsoft Sans Serif"/>
                <a:cs typeface="Microsoft Sans Serif"/>
              </a:rPr>
              <a:t>section</a:t>
            </a:r>
            <a:r>
              <a:rPr sz="2200" spc="455" dirty="0">
                <a:solidFill>
                  <a:srgbClr val="323232"/>
                </a:solidFill>
                <a:latin typeface="Times New Roman"/>
                <a:cs typeface="Times New Roman"/>
              </a:rPr>
              <a:t> </a:t>
            </a:r>
            <a:r>
              <a:rPr sz="2200" dirty="0">
                <a:solidFill>
                  <a:srgbClr val="323232"/>
                </a:solidFill>
                <a:latin typeface="Microsoft Sans Serif"/>
                <a:cs typeface="Microsoft Sans Serif"/>
              </a:rPr>
              <a:t>of</a:t>
            </a:r>
            <a:r>
              <a:rPr sz="2200" spc="434" dirty="0">
                <a:solidFill>
                  <a:srgbClr val="323232"/>
                </a:solidFill>
                <a:latin typeface="Times New Roman"/>
                <a:cs typeface="Times New Roman"/>
              </a:rPr>
              <a:t> </a:t>
            </a:r>
            <a:r>
              <a:rPr sz="2200" spc="-20" dirty="0">
                <a:solidFill>
                  <a:srgbClr val="323232"/>
                </a:solidFill>
                <a:latin typeface="Microsoft Sans Serif"/>
                <a:cs typeface="Microsoft Sans Serif"/>
              </a:rPr>
              <a:t>code</a:t>
            </a:r>
            <a:r>
              <a:rPr sz="2200" spc="-20" dirty="0">
                <a:solidFill>
                  <a:srgbClr val="323232"/>
                </a:solidFill>
                <a:latin typeface="Times New Roman"/>
                <a:cs typeface="Times New Roman"/>
              </a:rPr>
              <a:t> </a:t>
            </a:r>
            <a:r>
              <a:rPr sz="2200" dirty="0">
                <a:solidFill>
                  <a:srgbClr val="323232"/>
                </a:solidFill>
                <a:latin typeface="Microsoft Sans Serif"/>
                <a:cs typeface="Microsoft Sans Serif"/>
              </a:rPr>
              <a:t>continually.</a:t>
            </a:r>
            <a:r>
              <a:rPr sz="2200" spc="285" dirty="0">
                <a:solidFill>
                  <a:srgbClr val="323232"/>
                </a:solidFill>
                <a:latin typeface="Times New Roman"/>
                <a:cs typeface="Times New Roman"/>
              </a:rPr>
              <a:t>  </a:t>
            </a:r>
            <a:r>
              <a:rPr sz="2200" dirty="0">
                <a:solidFill>
                  <a:srgbClr val="323232"/>
                </a:solidFill>
                <a:latin typeface="Microsoft Sans Serif"/>
                <a:cs typeface="Microsoft Sans Serif"/>
              </a:rPr>
              <a:t>Control</a:t>
            </a:r>
            <a:r>
              <a:rPr sz="2200" spc="295" dirty="0">
                <a:solidFill>
                  <a:srgbClr val="323232"/>
                </a:solidFill>
                <a:latin typeface="Times New Roman"/>
                <a:cs typeface="Times New Roman"/>
              </a:rPr>
              <a:t>  </a:t>
            </a:r>
            <a:r>
              <a:rPr sz="2200" dirty="0">
                <a:solidFill>
                  <a:srgbClr val="323232"/>
                </a:solidFill>
                <a:latin typeface="Microsoft Sans Serif"/>
                <a:cs typeface="Microsoft Sans Serif"/>
              </a:rPr>
              <a:t>statements</a:t>
            </a:r>
            <a:r>
              <a:rPr sz="2200" spc="295" dirty="0">
                <a:solidFill>
                  <a:srgbClr val="323232"/>
                </a:solidFill>
                <a:latin typeface="Times New Roman"/>
                <a:cs typeface="Times New Roman"/>
              </a:rPr>
              <a:t>  </a:t>
            </a:r>
            <a:r>
              <a:rPr sz="2200" dirty="0">
                <a:solidFill>
                  <a:srgbClr val="323232"/>
                </a:solidFill>
                <a:latin typeface="Microsoft Sans Serif"/>
                <a:cs typeface="Microsoft Sans Serif"/>
              </a:rPr>
              <a:t>are</a:t>
            </a:r>
            <a:r>
              <a:rPr sz="2200" spc="290" dirty="0">
                <a:solidFill>
                  <a:srgbClr val="323232"/>
                </a:solidFill>
                <a:latin typeface="Times New Roman"/>
                <a:cs typeface="Times New Roman"/>
              </a:rPr>
              <a:t>  </a:t>
            </a:r>
            <a:r>
              <a:rPr sz="2200" dirty="0">
                <a:solidFill>
                  <a:srgbClr val="323232"/>
                </a:solidFill>
                <a:latin typeface="Microsoft Sans Serif"/>
                <a:cs typeface="Microsoft Sans Serif"/>
              </a:rPr>
              <a:t>designed</a:t>
            </a:r>
            <a:r>
              <a:rPr sz="2200" spc="300" dirty="0">
                <a:solidFill>
                  <a:srgbClr val="323232"/>
                </a:solidFill>
                <a:latin typeface="Times New Roman"/>
                <a:cs typeface="Times New Roman"/>
              </a:rPr>
              <a:t>  </a:t>
            </a:r>
            <a:r>
              <a:rPr sz="2200" dirty="0">
                <a:solidFill>
                  <a:srgbClr val="323232"/>
                </a:solidFill>
                <a:latin typeface="Microsoft Sans Serif"/>
                <a:cs typeface="Microsoft Sans Serif"/>
              </a:rPr>
              <a:t>to</a:t>
            </a:r>
            <a:r>
              <a:rPr sz="2200" spc="290" dirty="0">
                <a:solidFill>
                  <a:srgbClr val="323232"/>
                </a:solidFill>
                <a:latin typeface="Times New Roman"/>
                <a:cs typeface="Times New Roman"/>
              </a:rPr>
              <a:t>  </a:t>
            </a:r>
            <a:r>
              <a:rPr sz="2200" dirty="0">
                <a:solidFill>
                  <a:srgbClr val="323232"/>
                </a:solidFill>
                <a:latin typeface="Microsoft Sans Serif"/>
                <a:cs typeface="Microsoft Sans Serif"/>
              </a:rPr>
              <a:t>serve</a:t>
            </a:r>
            <a:r>
              <a:rPr sz="2200" spc="295" dirty="0">
                <a:solidFill>
                  <a:srgbClr val="323232"/>
                </a:solidFill>
                <a:latin typeface="Times New Roman"/>
                <a:cs typeface="Times New Roman"/>
              </a:rPr>
              <a:t>  </a:t>
            </a:r>
            <a:r>
              <a:rPr sz="2200" spc="-25" dirty="0">
                <a:solidFill>
                  <a:srgbClr val="323232"/>
                </a:solidFill>
                <a:latin typeface="Microsoft Sans Serif"/>
                <a:cs typeface="Microsoft Sans Serif"/>
              </a:rPr>
              <a:t>the</a:t>
            </a:r>
            <a:r>
              <a:rPr sz="2200" spc="-25" dirty="0">
                <a:solidFill>
                  <a:srgbClr val="323232"/>
                </a:solidFill>
                <a:latin typeface="Times New Roman"/>
                <a:cs typeface="Times New Roman"/>
              </a:rPr>
              <a:t> </a:t>
            </a:r>
            <a:r>
              <a:rPr sz="2200" dirty="0">
                <a:solidFill>
                  <a:srgbClr val="323232"/>
                </a:solidFill>
                <a:latin typeface="Microsoft Sans Serif"/>
                <a:cs typeface="Microsoft Sans Serif"/>
              </a:rPr>
              <a:t>purpose</a:t>
            </a:r>
            <a:r>
              <a:rPr sz="2200" spc="35" dirty="0">
                <a:solidFill>
                  <a:srgbClr val="323232"/>
                </a:solidFill>
                <a:latin typeface="Times New Roman"/>
                <a:cs typeface="Times New Roman"/>
              </a:rPr>
              <a:t> </a:t>
            </a:r>
            <a:r>
              <a:rPr sz="2200" dirty="0">
                <a:solidFill>
                  <a:srgbClr val="323232"/>
                </a:solidFill>
                <a:latin typeface="Microsoft Sans Serif"/>
                <a:cs typeface="Microsoft Sans Serif"/>
              </a:rPr>
              <a:t>of</a:t>
            </a:r>
            <a:r>
              <a:rPr sz="2200" spc="40" dirty="0">
                <a:solidFill>
                  <a:srgbClr val="323232"/>
                </a:solidFill>
                <a:latin typeface="Times New Roman"/>
                <a:cs typeface="Times New Roman"/>
              </a:rPr>
              <a:t> </a:t>
            </a:r>
            <a:r>
              <a:rPr sz="2200" dirty="0">
                <a:solidFill>
                  <a:srgbClr val="323232"/>
                </a:solidFill>
                <a:latin typeface="Microsoft Sans Serif"/>
                <a:cs typeface="Microsoft Sans Serif"/>
              </a:rPr>
              <a:t>modifying</a:t>
            </a:r>
            <a:r>
              <a:rPr sz="2200" spc="45" dirty="0">
                <a:solidFill>
                  <a:srgbClr val="323232"/>
                </a:solidFill>
                <a:latin typeface="Times New Roman"/>
                <a:cs typeface="Times New Roman"/>
              </a:rPr>
              <a:t> </a:t>
            </a:r>
            <a:r>
              <a:rPr sz="2200" dirty="0">
                <a:solidFill>
                  <a:srgbClr val="323232"/>
                </a:solidFill>
                <a:latin typeface="Microsoft Sans Serif"/>
                <a:cs typeface="Microsoft Sans Serif"/>
              </a:rPr>
              <a:t>a</a:t>
            </a:r>
            <a:r>
              <a:rPr sz="2200" spc="40" dirty="0">
                <a:solidFill>
                  <a:srgbClr val="323232"/>
                </a:solidFill>
                <a:latin typeface="Times New Roman"/>
                <a:cs typeface="Times New Roman"/>
              </a:rPr>
              <a:t> </a:t>
            </a:r>
            <a:r>
              <a:rPr sz="2200" dirty="0">
                <a:solidFill>
                  <a:srgbClr val="323232"/>
                </a:solidFill>
                <a:latin typeface="Microsoft Sans Serif"/>
                <a:cs typeface="Microsoft Sans Serif"/>
              </a:rPr>
              <a:t>loop's</a:t>
            </a:r>
            <a:r>
              <a:rPr sz="2200" spc="40" dirty="0">
                <a:solidFill>
                  <a:srgbClr val="323232"/>
                </a:solidFill>
                <a:latin typeface="Times New Roman"/>
                <a:cs typeface="Times New Roman"/>
              </a:rPr>
              <a:t> </a:t>
            </a:r>
            <a:r>
              <a:rPr sz="2200" dirty="0">
                <a:solidFill>
                  <a:srgbClr val="323232"/>
                </a:solidFill>
                <a:latin typeface="Microsoft Sans Serif"/>
                <a:cs typeface="Microsoft Sans Serif"/>
              </a:rPr>
              <a:t>execution</a:t>
            </a:r>
            <a:r>
              <a:rPr sz="2200" spc="35" dirty="0">
                <a:solidFill>
                  <a:srgbClr val="323232"/>
                </a:solidFill>
                <a:latin typeface="Times New Roman"/>
                <a:cs typeface="Times New Roman"/>
              </a:rPr>
              <a:t> </a:t>
            </a:r>
            <a:r>
              <a:rPr sz="2200" dirty="0">
                <a:solidFill>
                  <a:srgbClr val="323232"/>
                </a:solidFill>
                <a:latin typeface="Microsoft Sans Serif"/>
                <a:cs typeface="Microsoft Sans Serif"/>
              </a:rPr>
              <a:t>from</a:t>
            </a:r>
            <a:r>
              <a:rPr sz="2200" spc="30" dirty="0">
                <a:solidFill>
                  <a:srgbClr val="323232"/>
                </a:solidFill>
                <a:latin typeface="Times New Roman"/>
                <a:cs typeface="Times New Roman"/>
              </a:rPr>
              <a:t> </a:t>
            </a:r>
            <a:r>
              <a:rPr sz="2200" dirty="0">
                <a:solidFill>
                  <a:srgbClr val="323232"/>
                </a:solidFill>
                <a:latin typeface="Microsoft Sans Serif"/>
                <a:cs typeface="Microsoft Sans Serif"/>
              </a:rPr>
              <a:t>its</a:t>
            </a:r>
            <a:r>
              <a:rPr sz="2200" spc="45" dirty="0">
                <a:solidFill>
                  <a:srgbClr val="323232"/>
                </a:solidFill>
                <a:latin typeface="Times New Roman"/>
                <a:cs typeface="Times New Roman"/>
              </a:rPr>
              <a:t> </a:t>
            </a:r>
            <a:r>
              <a:rPr sz="2200" dirty="0">
                <a:solidFill>
                  <a:srgbClr val="323232"/>
                </a:solidFill>
                <a:latin typeface="Microsoft Sans Serif"/>
                <a:cs typeface="Microsoft Sans Serif"/>
              </a:rPr>
              <a:t>default</a:t>
            </a:r>
            <a:r>
              <a:rPr sz="2200" spc="40" dirty="0">
                <a:solidFill>
                  <a:srgbClr val="323232"/>
                </a:solidFill>
                <a:latin typeface="Times New Roman"/>
                <a:cs typeface="Times New Roman"/>
              </a:rPr>
              <a:t> </a:t>
            </a:r>
            <a:r>
              <a:rPr sz="2200" spc="-10" dirty="0">
                <a:solidFill>
                  <a:srgbClr val="323232"/>
                </a:solidFill>
                <a:latin typeface="Microsoft Sans Serif"/>
                <a:cs typeface="Microsoft Sans Serif"/>
              </a:rPr>
              <a:t>behavior.</a:t>
            </a:r>
            <a:r>
              <a:rPr sz="2200" spc="-10" dirty="0">
                <a:solidFill>
                  <a:srgbClr val="323232"/>
                </a:solidFill>
                <a:latin typeface="Times New Roman"/>
                <a:cs typeface="Times New Roman"/>
              </a:rPr>
              <a:t> </a:t>
            </a:r>
            <a:r>
              <a:rPr sz="2200" dirty="0">
                <a:solidFill>
                  <a:srgbClr val="323232"/>
                </a:solidFill>
                <a:latin typeface="Microsoft Sans Serif"/>
                <a:cs typeface="Microsoft Sans Serif"/>
              </a:rPr>
              <a:t>Based</a:t>
            </a:r>
            <a:r>
              <a:rPr sz="2200" spc="35" dirty="0">
                <a:solidFill>
                  <a:srgbClr val="323232"/>
                </a:solidFill>
                <a:latin typeface="Times New Roman"/>
                <a:cs typeface="Times New Roman"/>
              </a:rPr>
              <a:t> </a:t>
            </a:r>
            <a:r>
              <a:rPr sz="2200" dirty="0">
                <a:solidFill>
                  <a:srgbClr val="323232"/>
                </a:solidFill>
                <a:latin typeface="Microsoft Sans Serif"/>
                <a:cs typeface="Microsoft Sans Serif"/>
              </a:rPr>
              <a:t>on</a:t>
            </a:r>
            <a:r>
              <a:rPr sz="2200" spc="30" dirty="0">
                <a:solidFill>
                  <a:srgbClr val="323232"/>
                </a:solidFill>
                <a:latin typeface="Times New Roman"/>
                <a:cs typeface="Times New Roman"/>
              </a:rPr>
              <a:t> </a:t>
            </a:r>
            <a:r>
              <a:rPr sz="2200" dirty="0">
                <a:solidFill>
                  <a:srgbClr val="323232"/>
                </a:solidFill>
                <a:latin typeface="Microsoft Sans Serif"/>
                <a:cs typeface="Microsoft Sans Serif"/>
              </a:rPr>
              <a:t>a</a:t>
            </a:r>
            <a:r>
              <a:rPr sz="2200" spc="40" dirty="0">
                <a:solidFill>
                  <a:srgbClr val="323232"/>
                </a:solidFill>
                <a:latin typeface="Times New Roman"/>
                <a:cs typeface="Times New Roman"/>
              </a:rPr>
              <a:t> </a:t>
            </a:r>
            <a:r>
              <a:rPr sz="2200" dirty="0">
                <a:solidFill>
                  <a:srgbClr val="323232"/>
                </a:solidFill>
                <a:latin typeface="Microsoft Sans Serif"/>
                <a:cs typeface="Microsoft Sans Serif"/>
              </a:rPr>
              <a:t>condition,</a:t>
            </a:r>
            <a:r>
              <a:rPr sz="2200" spc="45" dirty="0">
                <a:solidFill>
                  <a:srgbClr val="323232"/>
                </a:solidFill>
                <a:latin typeface="Times New Roman"/>
                <a:cs typeface="Times New Roman"/>
              </a:rPr>
              <a:t> </a:t>
            </a:r>
            <a:r>
              <a:rPr sz="2200" dirty="0">
                <a:solidFill>
                  <a:srgbClr val="323232"/>
                </a:solidFill>
                <a:latin typeface="Microsoft Sans Serif"/>
                <a:cs typeface="Microsoft Sans Serif"/>
              </a:rPr>
              <a:t>control</a:t>
            </a:r>
            <a:r>
              <a:rPr sz="2200" spc="35" dirty="0">
                <a:solidFill>
                  <a:srgbClr val="323232"/>
                </a:solidFill>
                <a:latin typeface="Times New Roman"/>
                <a:cs typeface="Times New Roman"/>
              </a:rPr>
              <a:t> </a:t>
            </a:r>
            <a:r>
              <a:rPr sz="2200" dirty="0">
                <a:solidFill>
                  <a:srgbClr val="323232"/>
                </a:solidFill>
                <a:latin typeface="Microsoft Sans Serif"/>
                <a:cs typeface="Microsoft Sans Serif"/>
              </a:rPr>
              <a:t>statements</a:t>
            </a:r>
            <a:r>
              <a:rPr sz="2200" spc="55" dirty="0">
                <a:solidFill>
                  <a:srgbClr val="323232"/>
                </a:solidFill>
                <a:latin typeface="Times New Roman"/>
                <a:cs typeface="Times New Roman"/>
              </a:rPr>
              <a:t> </a:t>
            </a:r>
            <a:r>
              <a:rPr sz="2200" dirty="0">
                <a:solidFill>
                  <a:srgbClr val="323232"/>
                </a:solidFill>
                <a:latin typeface="Microsoft Sans Serif"/>
                <a:cs typeface="Microsoft Sans Serif"/>
              </a:rPr>
              <a:t>are</a:t>
            </a:r>
            <a:r>
              <a:rPr sz="2200" spc="45" dirty="0">
                <a:solidFill>
                  <a:srgbClr val="323232"/>
                </a:solidFill>
                <a:latin typeface="Times New Roman"/>
                <a:cs typeface="Times New Roman"/>
              </a:rPr>
              <a:t> </a:t>
            </a:r>
            <a:r>
              <a:rPr sz="2200" dirty="0">
                <a:solidFill>
                  <a:srgbClr val="323232"/>
                </a:solidFill>
                <a:latin typeface="Microsoft Sans Serif"/>
                <a:cs typeface="Microsoft Sans Serif"/>
              </a:rPr>
              <a:t>applied</a:t>
            </a:r>
            <a:r>
              <a:rPr sz="2200" spc="40" dirty="0">
                <a:solidFill>
                  <a:srgbClr val="323232"/>
                </a:solidFill>
                <a:latin typeface="Times New Roman"/>
                <a:cs typeface="Times New Roman"/>
              </a:rPr>
              <a:t> </a:t>
            </a:r>
            <a:r>
              <a:rPr sz="2200" dirty="0">
                <a:solidFill>
                  <a:srgbClr val="323232"/>
                </a:solidFill>
                <a:latin typeface="Microsoft Sans Serif"/>
                <a:cs typeface="Microsoft Sans Serif"/>
              </a:rPr>
              <a:t>to</a:t>
            </a:r>
            <a:r>
              <a:rPr sz="2200" spc="30" dirty="0">
                <a:solidFill>
                  <a:srgbClr val="323232"/>
                </a:solidFill>
                <a:latin typeface="Times New Roman"/>
                <a:cs typeface="Times New Roman"/>
              </a:rPr>
              <a:t> </a:t>
            </a:r>
            <a:r>
              <a:rPr sz="2200" dirty="0">
                <a:solidFill>
                  <a:srgbClr val="323232"/>
                </a:solidFill>
                <a:latin typeface="Microsoft Sans Serif"/>
                <a:cs typeface="Microsoft Sans Serif"/>
              </a:rPr>
              <a:t>alter</a:t>
            </a:r>
            <a:r>
              <a:rPr sz="2200" spc="35" dirty="0">
                <a:solidFill>
                  <a:srgbClr val="323232"/>
                </a:solidFill>
                <a:latin typeface="Times New Roman"/>
                <a:cs typeface="Times New Roman"/>
              </a:rPr>
              <a:t> </a:t>
            </a:r>
            <a:r>
              <a:rPr sz="2200" spc="-25" dirty="0">
                <a:solidFill>
                  <a:srgbClr val="323232"/>
                </a:solidFill>
                <a:latin typeface="Microsoft Sans Serif"/>
                <a:cs typeface="Microsoft Sans Serif"/>
              </a:rPr>
              <a:t>how</a:t>
            </a:r>
            <a:r>
              <a:rPr sz="2200" spc="-25" dirty="0">
                <a:solidFill>
                  <a:srgbClr val="323232"/>
                </a:solidFill>
                <a:latin typeface="Times New Roman"/>
                <a:cs typeface="Times New Roman"/>
              </a:rPr>
              <a:t> </a:t>
            </a:r>
            <a:r>
              <a:rPr sz="2200" dirty="0">
                <a:solidFill>
                  <a:srgbClr val="323232"/>
                </a:solidFill>
                <a:latin typeface="Microsoft Sans Serif"/>
                <a:cs typeface="Microsoft Sans Serif"/>
              </a:rPr>
              <a:t>the</a:t>
            </a:r>
            <a:r>
              <a:rPr sz="2200" spc="20" dirty="0">
                <a:solidFill>
                  <a:srgbClr val="323232"/>
                </a:solidFill>
                <a:latin typeface="Times New Roman"/>
                <a:cs typeface="Times New Roman"/>
              </a:rPr>
              <a:t> </a:t>
            </a:r>
            <a:r>
              <a:rPr sz="2200" dirty="0">
                <a:solidFill>
                  <a:srgbClr val="323232"/>
                </a:solidFill>
                <a:latin typeface="Microsoft Sans Serif"/>
                <a:cs typeface="Microsoft Sans Serif"/>
              </a:rPr>
              <a:t>loop</a:t>
            </a:r>
            <a:r>
              <a:rPr sz="2200" spc="25" dirty="0">
                <a:solidFill>
                  <a:srgbClr val="323232"/>
                </a:solidFill>
                <a:latin typeface="Times New Roman"/>
                <a:cs typeface="Times New Roman"/>
              </a:rPr>
              <a:t> </a:t>
            </a:r>
            <a:r>
              <a:rPr sz="2200" spc="-10" dirty="0">
                <a:solidFill>
                  <a:srgbClr val="323232"/>
                </a:solidFill>
                <a:latin typeface="Microsoft Sans Serif"/>
                <a:cs typeface="Microsoft Sans Serif"/>
              </a:rPr>
              <a:t>executes.</a:t>
            </a:r>
            <a:endParaRPr sz="2200">
              <a:latin typeface="Microsoft Sans Serif"/>
              <a:cs typeface="Microsoft Sans Serif"/>
            </a:endParaRPr>
          </a:p>
          <a:p>
            <a:pPr marL="12700">
              <a:lnSpc>
                <a:spcPct val="100000"/>
              </a:lnSpc>
              <a:spcBef>
                <a:spcPts val="530"/>
              </a:spcBef>
            </a:pPr>
            <a:r>
              <a:rPr sz="2200" b="1" spc="-155" dirty="0">
                <a:latin typeface="Tahoma"/>
                <a:cs typeface="Tahoma"/>
              </a:rPr>
              <a:t>Types</a:t>
            </a:r>
            <a:r>
              <a:rPr sz="2200" spc="-80" dirty="0">
                <a:latin typeface="Times New Roman"/>
                <a:cs typeface="Times New Roman"/>
              </a:rPr>
              <a:t> </a:t>
            </a:r>
            <a:r>
              <a:rPr sz="2200" b="1" spc="-130" dirty="0">
                <a:latin typeface="Tahoma"/>
                <a:cs typeface="Tahoma"/>
              </a:rPr>
              <a:t>of</a:t>
            </a:r>
            <a:r>
              <a:rPr sz="2200" spc="-100" dirty="0">
                <a:latin typeface="Times New Roman"/>
                <a:cs typeface="Times New Roman"/>
              </a:rPr>
              <a:t> </a:t>
            </a:r>
            <a:r>
              <a:rPr sz="2200" b="1" spc="-155" dirty="0">
                <a:latin typeface="Tahoma"/>
                <a:cs typeface="Tahoma"/>
              </a:rPr>
              <a:t>Flow</a:t>
            </a:r>
            <a:r>
              <a:rPr sz="2200" spc="-95" dirty="0">
                <a:latin typeface="Times New Roman"/>
                <a:cs typeface="Times New Roman"/>
              </a:rPr>
              <a:t> </a:t>
            </a:r>
            <a:r>
              <a:rPr sz="2200" b="1" spc="-125" dirty="0">
                <a:latin typeface="Tahoma"/>
                <a:cs typeface="Tahoma"/>
              </a:rPr>
              <a:t>Control</a:t>
            </a:r>
            <a:r>
              <a:rPr sz="2200" spc="-100" dirty="0">
                <a:latin typeface="Times New Roman"/>
                <a:cs typeface="Times New Roman"/>
              </a:rPr>
              <a:t> </a:t>
            </a:r>
            <a:r>
              <a:rPr sz="2200" b="1" spc="-120" dirty="0">
                <a:latin typeface="Tahoma"/>
                <a:cs typeface="Tahoma"/>
              </a:rPr>
              <a:t>in</a:t>
            </a:r>
            <a:r>
              <a:rPr sz="2200" spc="-95" dirty="0">
                <a:latin typeface="Times New Roman"/>
                <a:cs typeface="Times New Roman"/>
              </a:rPr>
              <a:t> </a:t>
            </a:r>
            <a:r>
              <a:rPr sz="2200" b="1" spc="-10" dirty="0">
                <a:latin typeface="Tahoma"/>
                <a:cs typeface="Tahoma"/>
              </a:rPr>
              <a:t>Python</a:t>
            </a:r>
            <a:endParaRPr sz="2200">
              <a:latin typeface="Tahoma"/>
              <a:cs typeface="Tahoma"/>
            </a:endParaRPr>
          </a:p>
          <a:p>
            <a:pPr marL="286385" indent="-273685">
              <a:lnSpc>
                <a:spcPct val="100000"/>
              </a:lnSpc>
              <a:spcBef>
                <a:spcPts val="675"/>
              </a:spcBef>
              <a:buClr>
                <a:srgbClr val="FE8537"/>
              </a:buClr>
              <a:buSzPct val="68181"/>
              <a:buAutoNum type="arabicPeriod"/>
              <a:tabLst>
                <a:tab pos="286385" algn="l"/>
              </a:tabLst>
            </a:pPr>
            <a:r>
              <a:rPr sz="2200" dirty="0">
                <a:solidFill>
                  <a:srgbClr val="212121"/>
                </a:solidFill>
                <a:latin typeface="Microsoft Sans Serif"/>
                <a:cs typeface="Microsoft Sans Serif"/>
              </a:rPr>
              <a:t>Conditional</a:t>
            </a:r>
            <a:r>
              <a:rPr sz="2200" spc="-70" dirty="0">
                <a:solidFill>
                  <a:srgbClr val="212121"/>
                </a:solidFill>
                <a:latin typeface="Times New Roman"/>
                <a:cs typeface="Times New Roman"/>
              </a:rPr>
              <a:t> </a:t>
            </a:r>
            <a:r>
              <a:rPr sz="2200" spc="-10" dirty="0">
                <a:solidFill>
                  <a:srgbClr val="212121"/>
                </a:solidFill>
                <a:latin typeface="Microsoft Sans Serif"/>
                <a:cs typeface="Microsoft Sans Serif"/>
              </a:rPr>
              <a:t>statements</a:t>
            </a:r>
            <a:endParaRPr sz="2200">
              <a:latin typeface="Microsoft Sans Serif"/>
              <a:cs typeface="Microsoft Sans Serif"/>
            </a:endParaRPr>
          </a:p>
          <a:p>
            <a:pPr marL="286385" indent="-273685">
              <a:lnSpc>
                <a:spcPct val="100000"/>
              </a:lnSpc>
              <a:spcBef>
                <a:spcPts val="600"/>
              </a:spcBef>
              <a:buClr>
                <a:srgbClr val="FE8537"/>
              </a:buClr>
              <a:buSzPct val="68181"/>
              <a:buAutoNum type="arabicPeriod"/>
              <a:tabLst>
                <a:tab pos="286385" algn="l"/>
              </a:tabLst>
            </a:pPr>
            <a:r>
              <a:rPr sz="2200" dirty="0">
                <a:solidFill>
                  <a:srgbClr val="212121"/>
                </a:solidFill>
                <a:latin typeface="Microsoft Sans Serif"/>
                <a:cs typeface="Microsoft Sans Serif"/>
              </a:rPr>
              <a:t>Iterative</a:t>
            </a:r>
            <a:r>
              <a:rPr sz="2200" spc="-25" dirty="0">
                <a:solidFill>
                  <a:srgbClr val="212121"/>
                </a:solidFill>
                <a:latin typeface="Times New Roman"/>
                <a:cs typeface="Times New Roman"/>
              </a:rPr>
              <a:t> </a:t>
            </a:r>
            <a:r>
              <a:rPr sz="2200" spc="-10" dirty="0">
                <a:solidFill>
                  <a:srgbClr val="212121"/>
                </a:solidFill>
                <a:latin typeface="Microsoft Sans Serif"/>
                <a:cs typeface="Microsoft Sans Serif"/>
              </a:rPr>
              <a:t>statements.</a:t>
            </a:r>
            <a:endParaRPr sz="2200">
              <a:latin typeface="Microsoft Sans Serif"/>
              <a:cs typeface="Microsoft Sans Serif"/>
            </a:endParaRPr>
          </a:p>
          <a:p>
            <a:pPr marL="286385" indent="-273685">
              <a:lnSpc>
                <a:spcPct val="100000"/>
              </a:lnSpc>
              <a:spcBef>
                <a:spcPts val="600"/>
              </a:spcBef>
              <a:buClr>
                <a:srgbClr val="FE8537"/>
              </a:buClr>
              <a:buSzPct val="68181"/>
              <a:buAutoNum type="arabicPeriod"/>
              <a:tabLst>
                <a:tab pos="286385" algn="l"/>
              </a:tabLst>
            </a:pPr>
            <a:r>
              <a:rPr sz="2200" dirty="0">
                <a:solidFill>
                  <a:srgbClr val="212121"/>
                </a:solidFill>
                <a:latin typeface="Microsoft Sans Serif"/>
                <a:cs typeface="Microsoft Sans Serif"/>
              </a:rPr>
              <a:t>Transfer</a:t>
            </a:r>
            <a:r>
              <a:rPr sz="2200" spc="-95" dirty="0">
                <a:solidFill>
                  <a:srgbClr val="212121"/>
                </a:solidFill>
                <a:latin typeface="Times New Roman"/>
                <a:cs typeface="Times New Roman"/>
              </a:rPr>
              <a:t> </a:t>
            </a:r>
            <a:r>
              <a:rPr sz="2200" spc="-10" dirty="0">
                <a:solidFill>
                  <a:srgbClr val="212121"/>
                </a:solidFill>
                <a:latin typeface="Microsoft Sans Serif"/>
                <a:cs typeface="Microsoft Sans Serif"/>
              </a:rPr>
              <a:t>statements</a:t>
            </a:r>
            <a:endParaRPr sz="2200">
              <a:latin typeface="Microsoft Sans Serif"/>
              <a:cs typeface="Microsoft Sans Serif"/>
            </a:endParaRPr>
          </a:p>
        </p:txBody>
      </p:sp>
      <p:pic>
        <p:nvPicPr>
          <p:cNvPr id="10" name="object 10"/>
          <p:cNvPicPr/>
          <p:nvPr/>
        </p:nvPicPr>
        <p:blipFill>
          <a:blip r:embed="rId2" cstate="print"/>
          <a:stretch>
            <a:fillRect/>
          </a:stretch>
        </p:blipFill>
        <p:spPr>
          <a:xfrm>
            <a:off x="4800600" y="3048000"/>
            <a:ext cx="3933840" cy="3333750"/>
          </a:xfrm>
          <a:prstGeom prst="rect">
            <a:avLst/>
          </a:prstGeom>
        </p:spPr>
      </p:pic>
      <p:sp>
        <p:nvSpPr>
          <p:cNvPr id="11" name="object 11"/>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84073" rIns="0" bIns="0" rtlCol="0">
            <a:spAutoFit/>
          </a:bodyPr>
          <a:lstStyle/>
          <a:p>
            <a:pPr marL="12700">
              <a:lnSpc>
                <a:spcPct val="100000"/>
              </a:lnSpc>
              <a:spcBef>
                <a:spcPts val="100"/>
              </a:spcBef>
            </a:pPr>
            <a:r>
              <a:rPr sz="2700" b="0" spc="95" dirty="0">
                <a:solidFill>
                  <a:srgbClr val="565F6C"/>
                </a:solidFill>
                <a:latin typeface="Cambria"/>
                <a:cs typeface="Cambria"/>
              </a:rPr>
              <a:t>1.</a:t>
            </a:r>
            <a:r>
              <a:rPr sz="2700" b="0" spc="75" dirty="0">
                <a:solidFill>
                  <a:srgbClr val="565F6C"/>
                </a:solidFill>
                <a:latin typeface="Times New Roman"/>
                <a:cs typeface="Times New Roman"/>
              </a:rPr>
              <a:t> </a:t>
            </a:r>
            <a:r>
              <a:rPr sz="2700" cap="small" spc="295" dirty="0">
                <a:solidFill>
                  <a:srgbClr val="1C2B40"/>
                </a:solidFill>
                <a:latin typeface="Cambria"/>
                <a:cs typeface="Cambria"/>
              </a:rPr>
              <a:t>Conditional</a:t>
            </a:r>
            <a:r>
              <a:rPr sz="2150" b="0" spc="250" dirty="0">
                <a:solidFill>
                  <a:srgbClr val="1C2B40"/>
                </a:solidFill>
                <a:latin typeface="Times New Roman"/>
                <a:cs typeface="Times New Roman"/>
              </a:rPr>
              <a:t> </a:t>
            </a:r>
            <a:r>
              <a:rPr sz="2700" cap="small" spc="250" dirty="0">
                <a:solidFill>
                  <a:srgbClr val="1C2B40"/>
                </a:solidFill>
                <a:latin typeface="Cambria"/>
                <a:cs typeface="Cambria"/>
              </a:rPr>
              <a:t>statements</a:t>
            </a:r>
            <a:endParaRPr sz="2700">
              <a:latin typeface="Cambria"/>
              <a:cs typeface="Cambria"/>
            </a:endParaRPr>
          </a:p>
        </p:txBody>
      </p:sp>
      <p:sp>
        <p:nvSpPr>
          <p:cNvPr id="9" name="object 9"/>
          <p:cNvSpPr txBox="1"/>
          <p:nvPr/>
        </p:nvSpPr>
        <p:spPr>
          <a:xfrm>
            <a:off x="535940" y="1171697"/>
            <a:ext cx="7706359" cy="4065270"/>
          </a:xfrm>
          <a:prstGeom prst="rect">
            <a:avLst/>
          </a:prstGeom>
        </p:spPr>
        <p:txBody>
          <a:bodyPr vert="horz" wrap="square" lIns="0" tIns="12700" rIns="0" bIns="0" rtlCol="0">
            <a:spAutoFit/>
          </a:bodyPr>
          <a:lstStyle/>
          <a:p>
            <a:pPr marL="287020" marR="5080">
              <a:lnSpc>
                <a:spcPct val="100000"/>
              </a:lnSpc>
              <a:spcBef>
                <a:spcPts val="100"/>
              </a:spcBef>
            </a:pPr>
            <a:r>
              <a:rPr sz="2400" spc="155" dirty="0">
                <a:solidFill>
                  <a:srgbClr val="212121"/>
                </a:solidFill>
                <a:latin typeface="Cambria"/>
                <a:cs typeface="Cambria"/>
              </a:rPr>
              <a:t>In</a:t>
            </a:r>
            <a:r>
              <a:rPr sz="2400" spc="135" dirty="0">
                <a:solidFill>
                  <a:srgbClr val="212121"/>
                </a:solidFill>
                <a:latin typeface="Times New Roman"/>
                <a:cs typeface="Times New Roman"/>
              </a:rPr>
              <a:t> </a:t>
            </a:r>
            <a:r>
              <a:rPr sz="2400" spc="105" dirty="0">
                <a:solidFill>
                  <a:srgbClr val="212121"/>
                </a:solidFill>
                <a:latin typeface="Cambria"/>
                <a:cs typeface="Cambria"/>
              </a:rPr>
              <a:t>Python,</a:t>
            </a:r>
            <a:r>
              <a:rPr sz="2400" spc="145" dirty="0">
                <a:solidFill>
                  <a:srgbClr val="212121"/>
                </a:solidFill>
                <a:latin typeface="Times New Roman"/>
                <a:cs typeface="Times New Roman"/>
              </a:rPr>
              <a:t> </a:t>
            </a:r>
            <a:r>
              <a:rPr sz="2400" dirty="0">
                <a:solidFill>
                  <a:srgbClr val="212121"/>
                </a:solidFill>
                <a:latin typeface="Cambria"/>
                <a:cs typeface="Cambria"/>
              </a:rPr>
              <a:t>condition</a:t>
            </a:r>
            <a:r>
              <a:rPr sz="2400" spc="110" dirty="0">
                <a:solidFill>
                  <a:srgbClr val="212121"/>
                </a:solidFill>
                <a:latin typeface="Times New Roman"/>
                <a:cs typeface="Times New Roman"/>
              </a:rPr>
              <a:t> </a:t>
            </a:r>
            <a:r>
              <a:rPr sz="2400" spc="90" dirty="0">
                <a:solidFill>
                  <a:srgbClr val="212121"/>
                </a:solidFill>
                <a:latin typeface="Cambria"/>
                <a:cs typeface="Cambria"/>
              </a:rPr>
              <a:t>statements</a:t>
            </a:r>
            <a:r>
              <a:rPr sz="2400" spc="145" dirty="0">
                <a:solidFill>
                  <a:srgbClr val="212121"/>
                </a:solidFill>
                <a:latin typeface="Times New Roman"/>
                <a:cs typeface="Times New Roman"/>
              </a:rPr>
              <a:t> </a:t>
            </a:r>
            <a:r>
              <a:rPr sz="2400" spc="85" dirty="0">
                <a:solidFill>
                  <a:srgbClr val="212121"/>
                </a:solidFill>
                <a:latin typeface="Cambria"/>
                <a:cs typeface="Cambria"/>
              </a:rPr>
              <a:t>act</a:t>
            </a:r>
            <a:r>
              <a:rPr sz="2400" spc="145" dirty="0">
                <a:solidFill>
                  <a:srgbClr val="212121"/>
                </a:solidFill>
                <a:latin typeface="Times New Roman"/>
                <a:cs typeface="Times New Roman"/>
              </a:rPr>
              <a:t> </a:t>
            </a:r>
            <a:r>
              <a:rPr sz="2400" spc="55" dirty="0">
                <a:solidFill>
                  <a:srgbClr val="212121"/>
                </a:solidFill>
                <a:latin typeface="Cambria"/>
                <a:cs typeface="Cambria"/>
              </a:rPr>
              <a:t>depending</a:t>
            </a:r>
            <a:r>
              <a:rPr sz="2400" spc="120" dirty="0">
                <a:solidFill>
                  <a:srgbClr val="212121"/>
                </a:solidFill>
                <a:latin typeface="Times New Roman"/>
                <a:cs typeface="Times New Roman"/>
              </a:rPr>
              <a:t> </a:t>
            </a:r>
            <a:r>
              <a:rPr sz="2400" spc="-25" dirty="0">
                <a:solidFill>
                  <a:srgbClr val="212121"/>
                </a:solidFill>
                <a:latin typeface="Cambria"/>
                <a:cs typeface="Cambria"/>
              </a:rPr>
              <a:t>on</a:t>
            </a:r>
            <a:r>
              <a:rPr sz="2400" spc="-25" dirty="0">
                <a:solidFill>
                  <a:srgbClr val="212121"/>
                </a:solidFill>
                <a:latin typeface="Times New Roman"/>
                <a:cs typeface="Times New Roman"/>
              </a:rPr>
              <a:t> </a:t>
            </a:r>
            <a:r>
              <a:rPr sz="2400" spc="70" dirty="0">
                <a:solidFill>
                  <a:srgbClr val="212121"/>
                </a:solidFill>
                <a:latin typeface="Cambria"/>
                <a:cs typeface="Cambria"/>
              </a:rPr>
              <a:t>whether</a:t>
            </a:r>
            <a:r>
              <a:rPr sz="2400" spc="95" dirty="0">
                <a:solidFill>
                  <a:srgbClr val="212121"/>
                </a:solidFill>
                <a:latin typeface="Times New Roman"/>
                <a:cs typeface="Times New Roman"/>
              </a:rPr>
              <a:t> </a:t>
            </a:r>
            <a:r>
              <a:rPr sz="2400" spc="150" dirty="0">
                <a:solidFill>
                  <a:srgbClr val="212121"/>
                </a:solidFill>
                <a:latin typeface="Cambria"/>
                <a:cs typeface="Cambria"/>
              </a:rPr>
              <a:t>a</a:t>
            </a:r>
            <a:r>
              <a:rPr sz="2400" spc="100" dirty="0">
                <a:solidFill>
                  <a:srgbClr val="212121"/>
                </a:solidFill>
                <a:latin typeface="Times New Roman"/>
                <a:cs typeface="Times New Roman"/>
              </a:rPr>
              <a:t> </a:t>
            </a:r>
            <a:r>
              <a:rPr sz="2400" spc="75" dirty="0">
                <a:solidFill>
                  <a:srgbClr val="212121"/>
                </a:solidFill>
                <a:latin typeface="Cambria"/>
                <a:cs typeface="Cambria"/>
              </a:rPr>
              <a:t>given</a:t>
            </a:r>
            <a:r>
              <a:rPr sz="2400" spc="114" dirty="0">
                <a:solidFill>
                  <a:srgbClr val="212121"/>
                </a:solidFill>
                <a:latin typeface="Times New Roman"/>
                <a:cs typeface="Times New Roman"/>
              </a:rPr>
              <a:t> </a:t>
            </a:r>
            <a:r>
              <a:rPr sz="2400" dirty="0">
                <a:solidFill>
                  <a:srgbClr val="212121"/>
                </a:solidFill>
                <a:latin typeface="Cambria"/>
                <a:cs typeface="Cambria"/>
              </a:rPr>
              <a:t>condition</a:t>
            </a:r>
            <a:r>
              <a:rPr sz="2400" spc="75" dirty="0">
                <a:solidFill>
                  <a:srgbClr val="212121"/>
                </a:solidFill>
                <a:latin typeface="Times New Roman"/>
                <a:cs typeface="Times New Roman"/>
              </a:rPr>
              <a:t> </a:t>
            </a:r>
            <a:r>
              <a:rPr sz="2400" spc="75" dirty="0">
                <a:solidFill>
                  <a:srgbClr val="212121"/>
                </a:solidFill>
                <a:latin typeface="Cambria"/>
                <a:cs typeface="Cambria"/>
              </a:rPr>
              <a:t>is</a:t>
            </a:r>
            <a:r>
              <a:rPr sz="2400" spc="95" dirty="0">
                <a:solidFill>
                  <a:srgbClr val="212121"/>
                </a:solidFill>
                <a:latin typeface="Times New Roman"/>
                <a:cs typeface="Times New Roman"/>
              </a:rPr>
              <a:t> </a:t>
            </a:r>
            <a:r>
              <a:rPr sz="2400" spc="85" dirty="0">
                <a:solidFill>
                  <a:srgbClr val="212121"/>
                </a:solidFill>
                <a:latin typeface="Cambria"/>
                <a:cs typeface="Cambria"/>
              </a:rPr>
              <a:t>true</a:t>
            </a:r>
            <a:r>
              <a:rPr sz="2400" spc="114" dirty="0">
                <a:solidFill>
                  <a:srgbClr val="212121"/>
                </a:solidFill>
                <a:latin typeface="Times New Roman"/>
                <a:cs typeface="Times New Roman"/>
              </a:rPr>
              <a:t> </a:t>
            </a:r>
            <a:r>
              <a:rPr sz="2400" dirty="0">
                <a:solidFill>
                  <a:srgbClr val="212121"/>
                </a:solidFill>
                <a:latin typeface="Cambria"/>
                <a:cs typeface="Cambria"/>
              </a:rPr>
              <a:t>or</a:t>
            </a:r>
            <a:r>
              <a:rPr sz="2400" spc="100" dirty="0">
                <a:solidFill>
                  <a:srgbClr val="212121"/>
                </a:solidFill>
                <a:latin typeface="Times New Roman"/>
                <a:cs typeface="Times New Roman"/>
              </a:rPr>
              <a:t> </a:t>
            </a:r>
            <a:r>
              <a:rPr sz="2400" spc="100" dirty="0">
                <a:solidFill>
                  <a:srgbClr val="212121"/>
                </a:solidFill>
                <a:latin typeface="Cambria"/>
                <a:cs typeface="Cambria"/>
              </a:rPr>
              <a:t>false.</a:t>
            </a:r>
            <a:r>
              <a:rPr sz="2400" spc="100" dirty="0">
                <a:solidFill>
                  <a:srgbClr val="212121"/>
                </a:solidFill>
                <a:latin typeface="Times New Roman"/>
                <a:cs typeface="Times New Roman"/>
              </a:rPr>
              <a:t> </a:t>
            </a:r>
            <a:r>
              <a:rPr sz="2400" spc="114" dirty="0">
                <a:solidFill>
                  <a:srgbClr val="212121"/>
                </a:solidFill>
                <a:latin typeface="Cambria"/>
                <a:cs typeface="Cambria"/>
              </a:rPr>
              <a:t>You</a:t>
            </a:r>
            <a:r>
              <a:rPr sz="2400" spc="90" dirty="0">
                <a:solidFill>
                  <a:srgbClr val="212121"/>
                </a:solidFill>
                <a:latin typeface="Times New Roman"/>
                <a:cs typeface="Times New Roman"/>
              </a:rPr>
              <a:t> </a:t>
            </a:r>
            <a:r>
              <a:rPr sz="2400" spc="70" dirty="0">
                <a:solidFill>
                  <a:srgbClr val="212121"/>
                </a:solidFill>
                <a:latin typeface="Cambria"/>
                <a:cs typeface="Cambria"/>
              </a:rPr>
              <a:t>can</a:t>
            </a:r>
            <a:r>
              <a:rPr sz="2400" spc="70" dirty="0">
                <a:solidFill>
                  <a:srgbClr val="212121"/>
                </a:solidFill>
                <a:latin typeface="Times New Roman"/>
                <a:cs typeface="Times New Roman"/>
              </a:rPr>
              <a:t> </a:t>
            </a:r>
            <a:r>
              <a:rPr sz="2400" spc="55" dirty="0">
                <a:solidFill>
                  <a:srgbClr val="212121"/>
                </a:solidFill>
                <a:latin typeface="Cambria"/>
                <a:cs typeface="Cambria"/>
              </a:rPr>
              <a:t>execute</a:t>
            </a:r>
            <a:r>
              <a:rPr sz="2400" spc="114" dirty="0">
                <a:solidFill>
                  <a:srgbClr val="212121"/>
                </a:solidFill>
                <a:latin typeface="Times New Roman"/>
                <a:cs typeface="Times New Roman"/>
              </a:rPr>
              <a:t> </a:t>
            </a:r>
            <a:r>
              <a:rPr sz="2400" spc="65" dirty="0">
                <a:solidFill>
                  <a:srgbClr val="212121"/>
                </a:solidFill>
                <a:latin typeface="Cambria"/>
                <a:cs typeface="Cambria"/>
              </a:rPr>
              <a:t>different</a:t>
            </a:r>
            <a:r>
              <a:rPr sz="2400" spc="85" dirty="0">
                <a:solidFill>
                  <a:srgbClr val="212121"/>
                </a:solidFill>
                <a:latin typeface="Times New Roman"/>
                <a:cs typeface="Times New Roman"/>
              </a:rPr>
              <a:t> </a:t>
            </a:r>
            <a:r>
              <a:rPr sz="2400" dirty="0">
                <a:solidFill>
                  <a:srgbClr val="212121"/>
                </a:solidFill>
                <a:latin typeface="Cambria"/>
                <a:cs typeface="Cambria"/>
              </a:rPr>
              <a:t>blocks</a:t>
            </a:r>
            <a:r>
              <a:rPr sz="2400" spc="114" dirty="0">
                <a:solidFill>
                  <a:srgbClr val="212121"/>
                </a:solidFill>
                <a:latin typeface="Times New Roman"/>
                <a:cs typeface="Times New Roman"/>
              </a:rPr>
              <a:t> </a:t>
            </a:r>
            <a:r>
              <a:rPr sz="2400" dirty="0">
                <a:solidFill>
                  <a:srgbClr val="212121"/>
                </a:solidFill>
                <a:latin typeface="Cambria"/>
                <a:cs typeface="Cambria"/>
              </a:rPr>
              <a:t>of</a:t>
            </a:r>
            <a:r>
              <a:rPr sz="2400" spc="125" dirty="0">
                <a:solidFill>
                  <a:srgbClr val="212121"/>
                </a:solidFill>
                <a:latin typeface="Times New Roman"/>
                <a:cs typeface="Times New Roman"/>
              </a:rPr>
              <a:t> </a:t>
            </a:r>
            <a:r>
              <a:rPr sz="2400" dirty="0">
                <a:solidFill>
                  <a:srgbClr val="212121"/>
                </a:solidFill>
                <a:latin typeface="Cambria"/>
                <a:cs typeface="Cambria"/>
              </a:rPr>
              <a:t>codes</a:t>
            </a:r>
            <a:r>
              <a:rPr sz="2400" spc="105" dirty="0">
                <a:solidFill>
                  <a:srgbClr val="212121"/>
                </a:solidFill>
                <a:latin typeface="Times New Roman"/>
                <a:cs typeface="Times New Roman"/>
              </a:rPr>
              <a:t> </a:t>
            </a:r>
            <a:r>
              <a:rPr sz="2400" spc="60" dirty="0">
                <a:solidFill>
                  <a:srgbClr val="212121"/>
                </a:solidFill>
                <a:latin typeface="Cambria"/>
                <a:cs typeface="Cambria"/>
              </a:rPr>
              <a:t>depending</a:t>
            </a:r>
            <a:r>
              <a:rPr sz="2400" spc="100" dirty="0">
                <a:solidFill>
                  <a:srgbClr val="212121"/>
                </a:solidFill>
                <a:latin typeface="Times New Roman"/>
                <a:cs typeface="Times New Roman"/>
              </a:rPr>
              <a:t> </a:t>
            </a:r>
            <a:r>
              <a:rPr sz="2400" dirty="0">
                <a:solidFill>
                  <a:srgbClr val="212121"/>
                </a:solidFill>
                <a:latin typeface="Cambria"/>
                <a:cs typeface="Cambria"/>
              </a:rPr>
              <a:t>on</a:t>
            </a:r>
            <a:r>
              <a:rPr sz="2400" spc="114" dirty="0">
                <a:solidFill>
                  <a:srgbClr val="212121"/>
                </a:solidFill>
                <a:latin typeface="Times New Roman"/>
                <a:cs typeface="Times New Roman"/>
              </a:rPr>
              <a:t> </a:t>
            </a:r>
            <a:r>
              <a:rPr sz="2400" spc="60" dirty="0">
                <a:solidFill>
                  <a:srgbClr val="212121"/>
                </a:solidFill>
                <a:latin typeface="Cambria"/>
                <a:cs typeface="Cambria"/>
              </a:rPr>
              <a:t>the</a:t>
            </a:r>
            <a:r>
              <a:rPr sz="2400" spc="60" dirty="0">
                <a:solidFill>
                  <a:srgbClr val="212121"/>
                </a:solidFill>
                <a:latin typeface="Times New Roman"/>
                <a:cs typeface="Times New Roman"/>
              </a:rPr>
              <a:t> </a:t>
            </a:r>
            <a:r>
              <a:rPr sz="2400" dirty="0">
                <a:solidFill>
                  <a:srgbClr val="212121"/>
                </a:solidFill>
                <a:latin typeface="Cambria"/>
                <a:cs typeface="Cambria"/>
              </a:rPr>
              <a:t>outcome</a:t>
            </a:r>
            <a:r>
              <a:rPr sz="2400" spc="110" dirty="0">
                <a:solidFill>
                  <a:srgbClr val="212121"/>
                </a:solidFill>
                <a:latin typeface="Times New Roman"/>
                <a:cs typeface="Times New Roman"/>
              </a:rPr>
              <a:t> </a:t>
            </a:r>
            <a:r>
              <a:rPr sz="2400" dirty="0">
                <a:solidFill>
                  <a:srgbClr val="212121"/>
                </a:solidFill>
                <a:latin typeface="Cambria"/>
                <a:cs typeface="Cambria"/>
              </a:rPr>
              <a:t>of</a:t>
            </a:r>
            <a:r>
              <a:rPr sz="2400" spc="114" dirty="0">
                <a:solidFill>
                  <a:srgbClr val="212121"/>
                </a:solidFill>
                <a:latin typeface="Times New Roman"/>
                <a:cs typeface="Times New Roman"/>
              </a:rPr>
              <a:t> </a:t>
            </a:r>
            <a:r>
              <a:rPr sz="2400" spc="150" dirty="0">
                <a:solidFill>
                  <a:srgbClr val="212121"/>
                </a:solidFill>
                <a:latin typeface="Cambria"/>
                <a:cs typeface="Cambria"/>
              </a:rPr>
              <a:t>a</a:t>
            </a:r>
            <a:r>
              <a:rPr sz="2400" spc="105" dirty="0">
                <a:solidFill>
                  <a:srgbClr val="212121"/>
                </a:solidFill>
                <a:latin typeface="Times New Roman"/>
                <a:cs typeface="Times New Roman"/>
              </a:rPr>
              <a:t> </a:t>
            </a:r>
            <a:r>
              <a:rPr sz="2400" spc="60" dirty="0">
                <a:solidFill>
                  <a:srgbClr val="212121"/>
                </a:solidFill>
                <a:latin typeface="Cambria"/>
                <a:cs typeface="Cambria"/>
              </a:rPr>
              <a:t>condition.</a:t>
            </a:r>
            <a:r>
              <a:rPr sz="2400" spc="90" dirty="0">
                <a:solidFill>
                  <a:srgbClr val="212121"/>
                </a:solidFill>
                <a:latin typeface="Times New Roman"/>
                <a:cs typeface="Times New Roman"/>
              </a:rPr>
              <a:t> </a:t>
            </a:r>
            <a:r>
              <a:rPr sz="2400" spc="85" dirty="0">
                <a:solidFill>
                  <a:srgbClr val="212121"/>
                </a:solidFill>
                <a:latin typeface="Cambria"/>
                <a:cs typeface="Cambria"/>
              </a:rPr>
              <a:t>Condition</a:t>
            </a:r>
            <a:r>
              <a:rPr sz="2400" spc="90" dirty="0">
                <a:solidFill>
                  <a:srgbClr val="212121"/>
                </a:solidFill>
                <a:latin typeface="Times New Roman"/>
                <a:cs typeface="Times New Roman"/>
              </a:rPr>
              <a:t> </a:t>
            </a:r>
            <a:r>
              <a:rPr sz="2400" spc="90" dirty="0">
                <a:solidFill>
                  <a:srgbClr val="212121"/>
                </a:solidFill>
                <a:latin typeface="Cambria"/>
                <a:cs typeface="Cambria"/>
              </a:rPr>
              <a:t>statements</a:t>
            </a:r>
            <a:r>
              <a:rPr sz="2400" spc="120" dirty="0">
                <a:solidFill>
                  <a:srgbClr val="212121"/>
                </a:solidFill>
                <a:latin typeface="Times New Roman"/>
                <a:cs typeface="Times New Roman"/>
              </a:rPr>
              <a:t> </a:t>
            </a:r>
            <a:r>
              <a:rPr sz="2400" spc="75" dirty="0">
                <a:solidFill>
                  <a:srgbClr val="212121"/>
                </a:solidFill>
                <a:latin typeface="Cambria"/>
                <a:cs typeface="Cambria"/>
              </a:rPr>
              <a:t>always</a:t>
            </a:r>
            <a:r>
              <a:rPr sz="2400" spc="75" dirty="0">
                <a:solidFill>
                  <a:srgbClr val="212121"/>
                </a:solidFill>
                <a:latin typeface="Times New Roman"/>
                <a:cs typeface="Times New Roman"/>
              </a:rPr>
              <a:t> </a:t>
            </a:r>
            <a:r>
              <a:rPr sz="2400" spc="90" dirty="0">
                <a:solidFill>
                  <a:srgbClr val="212121"/>
                </a:solidFill>
                <a:latin typeface="Cambria"/>
                <a:cs typeface="Cambria"/>
              </a:rPr>
              <a:t>evaluate</a:t>
            </a:r>
            <a:r>
              <a:rPr sz="2400" spc="80" dirty="0">
                <a:solidFill>
                  <a:srgbClr val="212121"/>
                </a:solidFill>
                <a:latin typeface="Times New Roman"/>
                <a:cs typeface="Times New Roman"/>
              </a:rPr>
              <a:t> </a:t>
            </a:r>
            <a:r>
              <a:rPr sz="2400" dirty="0">
                <a:solidFill>
                  <a:srgbClr val="212121"/>
                </a:solidFill>
                <a:latin typeface="Cambria"/>
                <a:cs typeface="Cambria"/>
              </a:rPr>
              <a:t>to</a:t>
            </a:r>
            <a:r>
              <a:rPr sz="2400" spc="80" dirty="0">
                <a:solidFill>
                  <a:srgbClr val="212121"/>
                </a:solidFill>
                <a:latin typeface="Times New Roman"/>
                <a:cs typeface="Times New Roman"/>
              </a:rPr>
              <a:t> </a:t>
            </a:r>
            <a:r>
              <a:rPr sz="2400" spc="70" dirty="0">
                <a:solidFill>
                  <a:srgbClr val="212121"/>
                </a:solidFill>
                <a:latin typeface="Cambria"/>
                <a:cs typeface="Cambria"/>
              </a:rPr>
              <a:t>either</a:t>
            </a:r>
            <a:r>
              <a:rPr sz="2400" spc="80" dirty="0">
                <a:solidFill>
                  <a:srgbClr val="212121"/>
                </a:solidFill>
                <a:latin typeface="Times New Roman"/>
                <a:cs typeface="Times New Roman"/>
              </a:rPr>
              <a:t> </a:t>
            </a:r>
            <a:r>
              <a:rPr sz="2400" spc="90" dirty="0">
                <a:solidFill>
                  <a:srgbClr val="212121"/>
                </a:solidFill>
                <a:latin typeface="Cambria"/>
                <a:cs typeface="Cambria"/>
              </a:rPr>
              <a:t>True</a:t>
            </a:r>
            <a:r>
              <a:rPr sz="2400" spc="60" dirty="0">
                <a:solidFill>
                  <a:srgbClr val="212121"/>
                </a:solidFill>
                <a:latin typeface="Times New Roman"/>
                <a:cs typeface="Times New Roman"/>
              </a:rPr>
              <a:t> </a:t>
            </a:r>
            <a:r>
              <a:rPr sz="2400" dirty="0">
                <a:solidFill>
                  <a:srgbClr val="212121"/>
                </a:solidFill>
                <a:latin typeface="Cambria"/>
                <a:cs typeface="Cambria"/>
              </a:rPr>
              <a:t>or</a:t>
            </a:r>
            <a:r>
              <a:rPr sz="2400" spc="80" dirty="0">
                <a:solidFill>
                  <a:srgbClr val="212121"/>
                </a:solidFill>
                <a:latin typeface="Times New Roman"/>
                <a:cs typeface="Times New Roman"/>
              </a:rPr>
              <a:t> </a:t>
            </a:r>
            <a:r>
              <a:rPr sz="2400" spc="130" dirty="0">
                <a:solidFill>
                  <a:srgbClr val="212121"/>
                </a:solidFill>
                <a:latin typeface="Cambria"/>
                <a:cs typeface="Cambria"/>
              </a:rPr>
              <a:t>False.</a:t>
            </a:r>
            <a:endParaRPr sz="2400">
              <a:latin typeface="Cambria"/>
              <a:cs typeface="Cambria"/>
            </a:endParaRPr>
          </a:p>
          <a:p>
            <a:pPr marL="12700">
              <a:lnSpc>
                <a:spcPct val="100000"/>
              </a:lnSpc>
              <a:spcBef>
                <a:spcPts val="590"/>
              </a:spcBef>
            </a:pPr>
            <a:r>
              <a:rPr sz="2400" b="1" spc="135" dirty="0">
                <a:solidFill>
                  <a:srgbClr val="212121"/>
                </a:solidFill>
                <a:latin typeface="Cambria"/>
                <a:cs typeface="Cambria"/>
              </a:rPr>
              <a:t>There</a:t>
            </a:r>
            <a:r>
              <a:rPr sz="2400" spc="105" dirty="0">
                <a:solidFill>
                  <a:srgbClr val="212121"/>
                </a:solidFill>
                <a:latin typeface="Times New Roman"/>
                <a:cs typeface="Times New Roman"/>
              </a:rPr>
              <a:t> </a:t>
            </a:r>
            <a:r>
              <a:rPr sz="2400" b="1" spc="130" dirty="0">
                <a:solidFill>
                  <a:srgbClr val="212121"/>
                </a:solidFill>
                <a:latin typeface="Cambria"/>
                <a:cs typeface="Cambria"/>
              </a:rPr>
              <a:t>are</a:t>
            </a:r>
            <a:r>
              <a:rPr sz="2400" spc="95" dirty="0">
                <a:solidFill>
                  <a:srgbClr val="212121"/>
                </a:solidFill>
                <a:latin typeface="Times New Roman"/>
                <a:cs typeface="Times New Roman"/>
              </a:rPr>
              <a:t> </a:t>
            </a:r>
            <a:r>
              <a:rPr sz="2400" b="1" spc="125" dirty="0">
                <a:solidFill>
                  <a:srgbClr val="212121"/>
                </a:solidFill>
                <a:latin typeface="Cambria"/>
                <a:cs typeface="Cambria"/>
              </a:rPr>
              <a:t>three</a:t>
            </a:r>
            <a:r>
              <a:rPr sz="2400" spc="100" dirty="0">
                <a:solidFill>
                  <a:srgbClr val="212121"/>
                </a:solidFill>
                <a:latin typeface="Times New Roman"/>
                <a:cs typeface="Times New Roman"/>
              </a:rPr>
              <a:t> </a:t>
            </a:r>
            <a:r>
              <a:rPr sz="2400" b="1" spc="130" dirty="0">
                <a:solidFill>
                  <a:srgbClr val="212121"/>
                </a:solidFill>
                <a:latin typeface="Cambria"/>
                <a:cs typeface="Cambria"/>
              </a:rPr>
              <a:t>types</a:t>
            </a:r>
            <a:r>
              <a:rPr sz="2400" spc="95" dirty="0">
                <a:solidFill>
                  <a:srgbClr val="212121"/>
                </a:solidFill>
                <a:latin typeface="Times New Roman"/>
                <a:cs typeface="Times New Roman"/>
              </a:rPr>
              <a:t> </a:t>
            </a:r>
            <a:r>
              <a:rPr sz="2400" b="1" spc="114" dirty="0">
                <a:solidFill>
                  <a:srgbClr val="212121"/>
                </a:solidFill>
                <a:latin typeface="Cambria"/>
                <a:cs typeface="Cambria"/>
              </a:rPr>
              <a:t>of</a:t>
            </a:r>
            <a:r>
              <a:rPr sz="2400" spc="100" dirty="0">
                <a:solidFill>
                  <a:srgbClr val="212121"/>
                </a:solidFill>
                <a:latin typeface="Times New Roman"/>
                <a:cs typeface="Times New Roman"/>
              </a:rPr>
              <a:t> </a:t>
            </a:r>
            <a:r>
              <a:rPr sz="2400" b="1" spc="140" dirty="0">
                <a:solidFill>
                  <a:srgbClr val="212121"/>
                </a:solidFill>
                <a:latin typeface="Cambria"/>
                <a:cs typeface="Cambria"/>
              </a:rPr>
              <a:t>conditional</a:t>
            </a:r>
            <a:r>
              <a:rPr sz="2400" spc="114" dirty="0">
                <a:solidFill>
                  <a:srgbClr val="212121"/>
                </a:solidFill>
                <a:latin typeface="Times New Roman"/>
                <a:cs typeface="Times New Roman"/>
              </a:rPr>
              <a:t> </a:t>
            </a:r>
            <a:r>
              <a:rPr sz="2400" b="1" spc="120" dirty="0">
                <a:solidFill>
                  <a:srgbClr val="212121"/>
                </a:solidFill>
                <a:latin typeface="Cambria"/>
                <a:cs typeface="Cambria"/>
              </a:rPr>
              <a:t>statements.</a:t>
            </a:r>
            <a:endParaRPr sz="2400">
              <a:latin typeface="Cambria"/>
              <a:cs typeface="Cambria"/>
            </a:endParaRPr>
          </a:p>
          <a:p>
            <a:pPr marL="286385" indent="-273685">
              <a:lnSpc>
                <a:spcPct val="100000"/>
              </a:lnSpc>
              <a:spcBef>
                <a:spcPts val="615"/>
              </a:spcBef>
              <a:buClr>
                <a:srgbClr val="FE8537"/>
              </a:buClr>
              <a:buSzPct val="68750"/>
              <a:buAutoNum type="arabicPeriod"/>
              <a:tabLst>
                <a:tab pos="286385" algn="l"/>
              </a:tabLst>
            </a:pPr>
            <a:r>
              <a:rPr sz="2400" spc="80" dirty="0">
                <a:solidFill>
                  <a:srgbClr val="212121"/>
                </a:solidFill>
                <a:latin typeface="Cambria"/>
                <a:cs typeface="Cambria"/>
              </a:rPr>
              <a:t>if</a:t>
            </a:r>
            <a:r>
              <a:rPr sz="2400" spc="55" dirty="0">
                <a:solidFill>
                  <a:srgbClr val="212121"/>
                </a:solidFill>
                <a:latin typeface="Times New Roman"/>
                <a:cs typeface="Times New Roman"/>
              </a:rPr>
              <a:t> </a:t>
            </a:r>
            <a:r>
              <a:rPr sz="2400" spc="80" dirty="0">
                <a:solidFill>
                  <a:srgbClr val="212121"/>
                </a:solidFill>
                <a:latin typeface="Cambria"/>
                <a:cs typeface="Cambria"/>
              </a:rPr>
              <a:t>statement</a:t>
            </a:r>
            <a:endParaRPr sz="2400">
              <a:latin typeface="Cambria"/>
              <a:cs typeface="Cambria"/>
            </a:endParaRPr>
          </a:p>
          <a:p>
            <a:pPr marL="286385" indent="-273685">
              <a:lnSpc>
                <a:spcPct val="100000"/>
              </a:lnSpc>
              <a:spcBef>
                <a:spcPts val="600"/>
              </a:spcBef>
              <a:buClr>
                <a:srgbClr val="FE8537"/>
              </a:buClr>
              <a:buSzPct val="68750"/>
              <a:buAutoNum type="arabicPeriod"/>
              <a:tabLst>
                <a:tab pos="286385" algn="l"/>
              </a:tabLst>
            </a:pPr>
            <a:r>
              <a:rPr sz="2400" spc="50" dirty="0">
                <a:solidFill>
                  <a:srgbClr val="212121"/>
                </a:solidFill>
                <a:latin typeface="Cambria"/>
                <a:cs typeface="Cambria"/>
              </a:rPr>
              <a:t>if-</a:t>
            </a:r>
            <a:r>
              <a:rPr sz="2400" spc="30" dirty="0">
                <a:solidFill>
                  <a:srgbClr val="212121"/>
                </a:solidFill>
                <a:latin typeface="Cambria"/>
                <a:cs typeface="Cambria"/>
              </a:rPr>
              <a:t>else</a:t>
            </a:r>
            <a:endParaRPr sz="2400">
              <a:latin typeface="Cambria"/>
              <a:cs typeface="Cambria"/>
            </a:endParaRPr>
          </a:p>
          <a:p>
            <a:pPr marL="286385" indent="-273685">
              <a:lnSpc>
                <a:spcPct val="100000"/>
              </a:lnSpc>
              <a:spcBef>
                <a:spcPts val="600"/>
              </a:spcBef>
              <a:buClr>
                <a:srgbClr val="FE8537"/>
              </a:buClr>
              <a:buSzPct val="68750"/>
              <a:buAutoNum type="arabicPeriod"/>
              <a:tabLst>
                <a:tab pos="286385" algn="l"/>
              </a:tabLst>
            </a:pPr>
            <a:r>
              <a:rPr sz="2400" spc="50" dirty="0">
                <a:solidFill>
                  <a:srgbClr val="212121"/>
                </a:solidFill>
                <a:latin typeface="Cambria"/>
                <a:cs typeface="Cambria"/>
              </a:rPr>
              <a:t>if-elif-</a:t>
            </a:r>
            <a:r>
              <a:rPr sz="2400" spc="30" dirty="0">
                <a:solidFill>
                  <a:srgbClr val="212121"/>
                </a:solidFill>
                <a:latin typeface="Cambria"/>
                <a:cs typeface="Cambria"/>
              </a:rPr>
              <a:t>else</a:t>
            </a:r>
            <a:endParaRPr sz="2400">
              <a:latin typeface="Cambria"/>
              <a:cs typeface="Cambria"/>
            </a:endParaRPr>
          </a:p>
          <a:p>
            <a:pPr marL="286385" indent="-273685">
              <a:lnSpc>
                <a:spcPct val="100000"/>
              </a:lnSpc>
              <a:spcBef>
                <a:spcPts val="600"/>
              </a:spcBef>
              <a:buClr>
                <a:srgbClr val="FE8537"/>
              </a:buClr>
              <a:buSzPct val="68750"/>
              <a:buAutoNum type="arabicPeriod"/>
              <a:tabLst>
                <a:tab pos="286385" algn="l"/>
              </a:tabLst>
            </a:pPr>
            <a:r>
              <a:rPr sz="2400" spc="60" dirty="0">
                <a:solidFill>
                  <a:srgbClr val="212121"/>
                </a:solidFill>
                <a:latin typeface="Cambria"/>
                <a:cs typeface="Cambria"/>
              </a:rPr>
              <a:t>nested</a:t>
            </a:r>
            <a:r>
              <a:rPr sz="2400" spc="90" dirty="0">
                <a:solidFill>
                  <a:srgbClr val="212121"/>
                </a:solidFill>
                <a:latin typeface="Times New Roman"/>
                <a:cs typeface="Times New Roman"/>
              </a:rPr>
              <a:t> </a:t>
            </a:r>
            <a:r>
              <a:rPr sz="2400" spc="50" dirty="0">
                <a:solidFill>
                  <a:srgbClr val="212121"/>
                </a:solidFill>
                <a:latin typeface="Cambria"/>
                <a:cs typeface="Cambria"/>
              </a:rPr>
              <a:t>if-</a:t>
            </a:r>
            <a:r>
              <a:rPr sz="2400" spc="30" dirty="0">
                <a:solidFill>
                  <a:srgbClr val="212121"/>
                </a:solidFill>
                <a:latin typeface="Cambria"/>
                <a:cs typeface="Cambria"/>
              </a:rPr>
              <a:t>else</a:t>
            </a:r>
            <a:endParaRPr sz="2400">
              <a:latin typeface="Cambria"/>
              <a:cs typeface="Cambria"/>
            </a:endParaRPr>
          </a:p>
        </p:txBody>
      </p:sp>
      <p:sp>
        <p:nvSpPr>
          <p:cNvPr id="10" name="object 10"/>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84073" rIns="0" bIns="0" rtlCol="0">
            <a:spAutoFit/>
          </a:bodyPr>
          <a:lstStyle/>
          <a:p>
            <a:pPr marL="12700">
              <a:lnSpc>
                <a:spcPct val="100000"/>
              </a:lnSpc>
              <a:spcBef>
                <a:spcPts val="100"/>
              </a:spcBef>
            </a:pPr>
            <a:r>
              <a:rPr sz="2700" cap="small" spc="305" dirty="0">
                <a:solidFill>
                  <a:srgbClr val="006FC0"/>
                </a:solidFill>
                <a:latin typeface="Cambria"/>
                <a:cs typeface="Cambria"/>
              </a:rPr>
              <a:t>If</a:t>
            </a:r>
            <a:r>
              <a:rPr sz="2150" b="0" spc="250" dirty="0">
                <a:solidFill>
                  <a:srgbClr val="006FC0"/>
                </a:solidFill>
                <a:latin typeface="Times New Roman"/>
                <a:cs typeface="Times New Roman"/>
              </a:rPr>
              <a:t> </a:t>
            </a:r>
            <a:r>
              <a:rPr sz="2700" cap="small" spc="275" dirty="0">
                <a:solidFill>
                  <a:srgbClr val="006FC0"/>
                </a:solidFill>
                <a:latin typeface="Cambria"/>
                <a:cs typeface="Cambria"/>
              </a:rPr>
              <a:t>statement</a:t>
            </a:r>
            <a:r>
              <a:rPr sz="2150" b="0" spc="229" dirty="0">
                <a:solidFill>
                  <a:srgbClr val="006FC0"/>
                </a:solidFill>
                <a:latin typeface="Times New Roman"/>
                <a:cs typeface="Times New Roman"/>
              </a:rPr>
              <a:t> </a:t>
            </a:r>
            <a:r>
              <a:rPr sz="2700" cap="small" spc="265" dirty="0">
                <a:solidFill>
                  <a:srgbClr val="006FC0"/>
                </a:solidFill>
                <a:latin typeface="Cambria"/>
                <a:cs typeface="Cambria"/>
              </a:rPr>
              <a:t>in</a:t>
            </a:r>
            <a:r>
              <a:rPr sz="2150" b="0" spc="245" dirty="0">
                <a:solidFill>
                  <a:srgbClr val="006FC0"/>
                </a:solidFill>
                <a:latin typeface="Times New Roman"/>
                <a:cs typeface="Times New Roman"/>
              </a:rPr>
              <a:t> </a:t>
            </a:r>
            <a:r>
              <a:rPr sz="2700" cap="small" spc="240" dirty="0">
                <a:solidFill>
                  <a:srgbClr val="006FC0"/>
                </a:solidFill>
                <a:latin typeface="Cambria"/>
                <a:cs typeface="Cambria"/>
              </a:rPr>
              <a:t>Python</a:t>
            </a:r>
            <a:endParaRPr sz="2700">
              <a:latin typeface="Cambria"/>
              <a:cs typeface="Cambria"/>
            </a:endParaRPr>
          </a:p>
        </p:txBody>
      </p:sp>
      <p:grpSp>
        <p:nvGrpSpPr>
          <p:cNvPr id="9" name="object 9"/>
          <p:cNvGrpSpPr/>
          <p:nvPr/>
        </p:nvGrpSpPr>
        <p:grpSpPr>
          <a:xfrm>
            <a:off x="701040" y="2953511"/>
            <a:ext cx="3648710" cy="1684020"/>
            <a:chOff x="701040" y="2953511"/>
            <a:chExt cx="3648710" cy="1684020"/>
          </a:xfrm>
        </p:grpSpPr>
        <p:pic>
          <p:nvPicPr>
            <p:cNvPr id="10" name="object 10"/>
            <p:cNvPicPr/>
            <p:nvPr/>
          </p:nvPicPr>
          <p:blipFill>
            <a:blip r:embed="rId2" cstate="print"/>
            <a:stretch>
              <a:fillRect/>
            </a:stretch>
          </p:blipFill>
          <p:spPr>
            <a:xfrm>
              <a:off x="701040" y="3011423"/>
              <a:ext cx="3648455" cy="1499615"/>
            </a:xfrm>
            <a:prstGeom prst="rect">
              <a:avLst/>
            </a:prstGeom>
          </p:spPr>
        </p:pic>
        <p:pic>
          <p:nvPicPr>
            <p:cNvPr id="11" name="object 11"/>
            <p:cNvPicPr/>
            <p:nvPr/>
          </p:nvPicPr>
          <p:blipFill>
            <a:blip r:embed="rId3" cstate="print"/>
            <a:stretch>
              <a:fillRect/>
            </a:stretch>
          </p:blipFill>
          <p:spPr>
            <a:xfrm>
              <a:off x="729996" y="2953511"/>
              <a:ext cx="2845308" cy="1684020"/>
            </a:xfrm>
            <a:prstGeom prst="rect">
              <a:avLst/>
            </a:prstGeom>
          </p:spPr>
        </p:pic>
        <p:sp>
          <p:nvSpPr>
            <p:cNvPr id="12" name="object 12"/>
            <p:cNvSpPr/>
            <p:nvPr/>
          </p:nvSpPr>
          <p:spPr>
            <a:xfrm>
              <a:off x="761999" y="3048000"/>
              <a:ext cx="3526154" cy="1376680"/>
            </a:xfrm>
            <a:custGeom>
              <a:avLst/>
              <a:gdLst/>
              <a:ahLst/>
              <a:cxnLst/>
              <a:rect l="l" t="t" r="r" b="b"/>
              <a:pathLst>
                <a:path w="3526154" h="1376679">
                  <a:moveTo>
                    <a:pt x="3296290" y="0"/>
                  </a:moveTo>
                  <a:lnTo>
                    <a:pt x="229386" y="0"/>
                  </a:lnTo>
                  <a:lnTo>
                    <a:pt x="183157" y="4662"/>
                  </a:lnTo>
                  <a:lnTo>
                    <a:pt x="140099" y="18032"/>
                  </a:lnTo>
                  <a:lnTo>
                    <a:pt x="101135" y="39187"/>
                  </a:lnTo>
                  <a:lnTo>
                    <a:pt x="67186" y="67200"/>
                  </a:lnTo>
                  <a:lnTo>
                    <a:pt x="39176" y="101149"/>
                  </a:lnTo>
                  <a:lnTo>
                    <a:pt x="18026" y="140108"/>
                  </a:lnTo>
                  <a:lnTo>
                    <a:pt x="4660" y="183154"/>
                  </a:lnTo>
                  <a:lnTo>
                    <a:pt x="0" y="229361"/>
                  </a:lnTo>
                  <a:lnTo>
                    <a:pt x="0" y="1146941"/>
                  </a:lnTo>
                  <a:lnTo>
                    <a:pt x="4660" y="1193147"/>
                  </a:lnTo>
                  <a:lnTo>
                    <a:pt x="18026" y="1236192"/>
                  </a:lnTo>
                  <a:lnTo>
                    <a:pt x="39176" y="1275152"/>
                  </a:lnTo>
                  <a:lnTo>
                    <a:pt x="67186" y="1309101"/>
                  </a:lnTo>
                  <a:lnTo>
                    <a:pt x="101135" y="1337115"/>
                  </a:lnTo>
                  <a:lnTo>
                    <a:pt x="140099" y="1358269"/>
                  </a:lnTo>
                  <a:lnTo>
                    <a:pt x="183157" y="1371640"/>
                  </a:lnTo>
                  <a:lnTo>
                    <a:pt x="229386" y="1376303"/>
                  </a:lnTo>
                  <a:lnTo>
                    <a:pt x="3296290" y="1376303"/>
                  </a:lnTo>
                  <a:lnTo>
                    <a:pt x="3342497" y="1371640"/>
                  </a:lnTo>
                  <a:lnTo>
                    <a:pt x="3385543" y="1358269"/>
                  </a:lnTo>
                  <a:lnTo>
                    <a:pt x="3424502" y="1337115"/>
                  </a:lnTo>
                  <a:lnTo>
                    <a:pt x="3458451" y="1309101"/>
                  </a:lnTo>
                  <a:lnTo>
                    <a:pt x="3486464" y="1275152"/>
                  </a:lnTo>
                  <a:lnTo>
                    <a:pt x="3507619" y="1236192"/>
                  </a:lnTo>
                  <a:lnTo>
                    <a:pt x="3520989" y="1193147"/>
                  </a:lnTo>
                  <a:lnTo>
                    <a:pt x="3525652" y="1146941"/>
                  </a:lnTo>
                  <a:lnTo>
                    <a:pt x="3525652" y="229361"/>
                  </a:lnTo>
                  <a:lnTo>
                    <a:pt x="3520989" y="183154"/>
                  </a:lnTo>
                  <a:lnTo>
                    <a:pt x="3507619" y="140108"/>
                  </a:lnTo>
                  <a:lnTo>
                    <a:pt x="3486464" y="101149"/>
                  </a:lnTo>
                  <a:lnTo>
                    <a:pt x="3458451" y="67200"/>
                  </a:lnTo>
                  <a:lnTo>
                    <a:pt x="3424502" y="39187"/>
                  </a:lnTo>
                  <a:lnTo>
                    <a:pt x="3385543" y="18032"/>
                  </a:lnTo>
                  <a:lnTo>
                    <a:pt x="3342497" y="4662"/>
                  </a:lnTo>
                  <a:lnTo>
                    <a:pt x="3296290" y="0"/>
                  </a:lnTo>
                  <a:close/>
                </a:path>
              </a:pathLst>
            </a:custGeom>
            <a:solidFill>
              <a:srgbClr val="777B83"/>
            </a:solidFill>
          </p:spPr>
          <p:txBody>
            <a:bodyPr wrap="square" lIns="0" tIns="0" rIns="0" bIns="0" rtlCol="0"/>
            <a:lstStyle/>
            <a:p>
              <a:endParaRPr/>
            </a:p>
          </p:txBody>
        </p:sp>
        <p:sp>
          <p:nvSpPr>
            <p:cNvPr id="13" name="object 13"/>
            <p:cNvSpPr/>
            <p:nvPr/>
          </p:nvSpPr>
          <p:spPr>
            <a:xfrm>
              <a:off x="761999" y="3048000"/>
              <a:ext cx="3526154" cy="1376680"/>
            </a:xfrm>
            <a:custGeom>
              <a:avLst/>
              <a:gdLst/>
              <a:ahLst/>
              <a:cxnLst/>
              <a:rect l="l" t="t" r="r" b="b"/>
              <a:pathLst>
                <a:path w="3526154" h="1376679">
                  <a:moveTo>
                    <a:pt x="0" y="229361"/>
                  </a:moveTo>
                  <a:lnTo>
                    <a:pt x="4660" y="183154"/>
                  </a:lnTo>
                  <a:lnTo>
                    <a:pt x="18026" y="140108"/>
                  </a:lnTo>
                  <a:lnTo>
                    <a:pt x="39176" y="101149"/>
                  </a:lnTo>
                  <a:lnTo>
                    <a:pt x="67186" y="67200"/>
                  </a:lnTo>
                  <a:lnTo>
                    <a:pt x="101135" y="39187"/>
                  </a:lnTo>
                  <a:lnTo>
                    <a:pt x="140099" y="18032"/>
                  </a:lnTo>
                  <a:lnTo>
                    <a:pt x="183157" y="4662"/>
                  </a:lnTo>
                  <a:lnTo>
                    <a:pt x="229386" y="0"/>
                  </a:lnTo>
                  <a:lnTo>
                    <a:pt x="3296290" y="0"/>
                  </a:lnTo>
                  <a:lnTo>
                    <a:pt x="3342497" y="4662"/>
                  </a:lnTo>
                  <a:lnTo>
                    <a:pt x="3385543" y="18032"/>
                  </a:lnTo>
                  <a:lnTo>
                    <a:pt x="3424502" y="39187"/>
                  </a:lnTo>
                  <a:lnTo>
                    <a:pt x="3458451" y="67200"/>
                  </a:lnTo>
                  <a:lnTo>
                    <a:pt x="3486464" y="101149"/>
                  </a:lnTo>
                  <a:lnTo>
                    <a:pt x="3507619" y="140108"/>
                  </a:lnTo>
                  <a:lnTo>
                    <a:pt x="3520989" y="183154"/>
                  </a:lnTo>
                  <a:lnTo>
                    <a:pt x="3525652" y="229361"/>
                  </a:lnTo>
                  <a:lnTo>
                    <a:pt x="3525652" y="1146941"/>
                  </a:lnTo>
                  <a:lnTo>
                    <a:pt x="3520989" y="1193147"/>
                  </a:lnTo>
                  <a:lnTo>
                    <a:pt x="3507619" y="1236192"/>
                  </a:lnTo>
                  <a:lnTo>
                    <a:pt x="3486464" y="1275152"/>
                  </a:lnTo>
                  <a:lnTo>
                    <a:pt x="3458451" y="1309101"/>
                  </a:lnTo>
                  <a:lnTo>
                    <a:pt x="3424502" y="1337115"/>
                  </a:lnTo>
                  <a:lnTo>
                    <a:pt x="3385543" y="1358269"/>
                  </a:lnTo>
                  <a:lnTo>
                    <a:pt x="3342497" y="1371640"/>
                  </a:lnTo>
                  <a:lnTo>
                    <a:pt x="3296290" y="1376303"/>
                  </a:lnTo>
                  <a:lnTo>
                    <a:pt x="229386" y="1376303"/>
                  </a:lnTo>
                  <a:lnTo>
                    <a:pt x="183157" y="1371640"/>
                  </a:lnTo>
                  <a:lnTo>
                    <a:pt x="140099" y="1358269"/>
                  </a:lnTo>
                  <a:lnTo>
                    <a:pt x="101135" y="1337115"/>
                  </a:lnTo>
                  <a:lnTo>
                    <a:pt x="67186" y="1309101"/>
                  </a:lnTo>
                  <a:lnTo>
                    <a:pt x="39176" y="1275152"/>
                  </a:lnTo>
                  <a:lnTo>
                    <a:pt x="18026" y="1236192"/>
                  </a:lnTo>
                  <a:lnTo>
                    <a:pt x="4660" y="1193147"/>
                  </a:lnTo>
                  <a:lnTo>
                    <a:pt x="0" y="1146941"/>
                  </a:lnTo>
                  <a:lnTo>
                    <a:pt x="0" y="229361"/>
                  </a:lnTo>
                  <a:close/>
                </a:path>
              </a:pathLst>
            </a:custGeom>
            <a:ln w="34924">
              <a:solidFill>
                <a:srgbClr val="FFFFFF"/>
              </a:solidFill>
            </a:ln>
          </p:spPr>
          <p:txBody>
            <a:bodyPr wrap="square" lIns="0" tIns="0" rIns="0" bIns="0" rtlCol="0"/>
            <a:lstStyle/>
            <a:p>
              <a:endParaRPr/>
            </a:p>
          </p:txBody>
        </p:sp>
      </p:grpSp>
      <p:sp>
        <p:nvSpPr>
          <p:cNvPr id="14" name="object 14"/>
          <p:cNvSpPr txBox="1"/>
          <p:nvPr/>
        </p:nvSpPr>
        <p:spPr>
          <a:xfrm>
            <a:off x="459740" y="686150"/>
            <a:ext cx="7658734" cy="3472179"/>
          </a:xfrm>
          <a:prstGeom prst="rect">
            <a:avLst/>
          </a:prstGeom>
        </p:spPr>
        <p:txBody>
          <a:bodyPr vert="horz" wrap="square" lIns="0" tIns="12700" rIns="0" bIns="0" rtlCol="0">
            <a:spAutoFit/>
          </a:bodyPr>
          <a:lstStyle/>
          <a:p>
            <a:pPr marL="287020" marR="22860" indent="-274320">
              <a:lnSpc>
                <a:spcPct val="110000"/>
              </a:lnSpc>
              <a:spcBef>
                <a:spcPts val="100"/>
              </a:spcBef>
              <a:buClr>
                <a:srgbClr val="FE8537"/>
              </a:buClr>
              <a:buSzPct val="70000"/>
              <a:buFont typeface="Wingdings"/>
              <a:buChar char=""/>
              <a:tabLst>
                <a:tab pos="287020" algn="l"/>
              </a:tabLst>
            </a:pPr>
            <a:r>
              <a:rPr sz="2000" spc="130" dirty="0">
                <a:solidFill>
                  <a:srgbClr val="212121"/>
                </a:solidFill>
                <a:latin typeface="Cambria"/>
                <a:cs typeface="Cambria"/>
              </a:rPr>
              <a:t>In</a:t>
            </a:r>
            <a:r>
              <a:rPr sz="2000" spc="90" dirty="0">
                <a:solidFill>
                  <a:srgbClr val="212121"/>
                </a:solidFill>
                <a:latin typeface="Times New Roman"/>
                <a:cs typeface="Times New Roman"/>
              </a:rPr>
              <a:t> </a:t>
            </a:r>
            <a:r>
              <a:rPr sz="2000" dirty="0">
                <a:solidFill>
                  <a:srgbClr val="212121"/>
                </a:solidFill>
                <a:latin typeface="Cambria"/>
                <a:cs typeface="Cambria"/>
              </a:rPr>
              <a:t>control</a:t>
            </a:r>
            <a:r>
              <a:rPr sz="2000" spc="50" dirty="0">
                <a:solidFill>
                  <a:srgbClr val="212121"/>
                </a:solidFill>
                <a:latin typeface="Times New Roman"/>
                <a:cs typeface="Times New Roman"/>
              </a:rPr>
              <a:t> </a:t>
            </a:r>
            <a:r>
              <a:rPr sz="2000" spc="85" dirty="0">
                <a:solidFill>
                  <a:srgbClr val="212121"/>
                </a:solidFill>
                <a:latin typeface="Cambria"/>
                <a:cs typeface="Cambria"/>
              </a:rPr>
              <a:t>statements,</a:t>
            </a:r>
            <a:r>
              <a:rPr sz="2000" spc="45" dirty="0">
                <a:solidFill>
                  <a:srgbClr val="212121"/>
                </a:solidFill>
                <a:latin typeface="Times New Roman"/>
                <a:cs typeface="Times New Roman"/>
              </a:rPr>
              <a:t> </a:t>
            </a:r>
            <a:r>
              <a:rPr sz="2000" spc="95" dirty="0">
                <a:solidFill>
                  <a:srgbClr val="212121"/>
                </a:solidFill>
                <a:latin typeface="Cambria"/>
                <a:cs typeface="Cambria"/>
              </a:rPr>
              <a:t>The</a:t>
            </a:r>
            <a:r>
              <a:rPr sz="2000" spc="70" dirty="0">
                <a:solidFill>
                  <a:srgbClr val="212121"/>
                </a:solidFill>
                <a:latin typeface="Times New Roman"/>
                <a:cs typeface="Times New Roman"/>
              </a:rPr>
              <a:t> </a:t>
            </a:r>
            <a:r>
              <a:rPr sz="2000" spc="65" dirty="0">
                <a:solidFill>
                  <a:srgbClr val="212121"/>
                </a:solidFill>
                <a:latin typeface="Cambria"/>
                <a:cs typeface="Cambria"/>
              </a:rPr>
              <a:t>if</a:t>
            </a:r>
            <a:r>
              <a:rPr sz="2000" spc="80" dirty="0">
                <a:solidFill>
                  <a:srgbClr val="212121"/>
                </a:solidFill>
                <a:latin typeface="Times New Roman"/>
                <a:cs typeface="Times New Roman"/>
              </a:rPr>
              <a:t> </a:t>
            </a:r>
            <a:r>
              <a:rPr sz="2000" spc="80" dirty="0">
                <a:solidFill>
                  <a:srgbClr val="212121"/>
                </a:solidFill>
                <a:latin typeface="Cambria"/>
                <a:cs typeface="Cambria"/>
              </a:rPr>
              <a:t>statement</a:t>
            </a:r>
            <a:r>
              <a:rPr sz="2000" spc="55" dirty="0">
                <a:solidFill>
                  <a:srgbClr val="212121"/>
                </a:solidFill>
                <a:latin typeface="Times New Roman"/>
                <a:cs typeface="Times New Roman"/>
              </a:rPr>
              <a:t> </a:t>
            </a:r>
            <a:r>
              <a:rPr sz="2000" spc="70" dirty="0">
                <a:solidFill>
                  <a:srgbClr val="212121"/>
                </a:solidFill>
                <a:latin typeface="Cambria"/>
                <a:cs typeface="Cambria"/>
              </a:rPr>
              <a:t>is</a:t>
            </a:r>
            <a:r>
              <a:rPr sz="2000" spc="75" dirty="0">
                <a:solidFill>
                  <a:srgbClr val="212121"/>
                </a:solidFill>
                <a:latin typeface="Times New Roman"/>
                <a:cs typeface="Times New Roman"/>
              </a:rPr>
              <a:t> </a:t>
            </a:r>
            <a:r>
              <a:rPr sz="2000" spc="80" dirty="0">
                <a:solidFill>
                  <a:srgbClr val="212121"/>
                </a:solidFill>
                <a:latin typeface="Cambria"/>
                <a:cs typeface="Cambria"/>
              </a:rPr>
              <a:t>the</a:t>
            </a:r>
            <a:r>
              <a:rPr sz="2000" spc="60" dirty="0">
                <a:solidFill>
                  <a:srgbClr val="212121"/>
                </a:solidFill>
                <a:latin typeface="Times New Roman"/>
                <a:cs typeface="Times New Roman"/>
              </a:rPr>
              <a:t> </a:t>
            </a:r>
            <a:r>
              <a:rPr sz="2000" spc="70" dirty="0">
                <a:solidFill>
                  <a:srgbClr val="212121"/>
                </a:solidFill>
                <a:latin typeface="Cambria"/>
                <a:cs typeface="Cambria"/>
              </a:rPr>
              <a:t>simplest</a:t>
            </a:r>
            <a:r>
              <a:rPr sz="2000" spc="45" dirty="0">
                <a:solidFill>
                  <a:srgbClr val="212121"/>
                </a:solidFill>
                <a:latin typeface="Times New Roman"/>
                <a:cs typeface="Times New Roman"/>
              </a:rPr>
              <a:t> </a:t>
            </a:r>
            <a:r>
              <a:rPr sz="2000" spc="60" dirty="0">
                <a:solidFill>
                  <a:srgbClr val="212121"/>
                </a:solidFill>
                <a:latin typeface="Cambria"/>
                <a:cs typeface="Cambria"/>
              </a:rPr>
              <a:t>form.</a:t>
            </a:r>
            <a:r>
              <a:rPr sz="2000" spc="50" dirty="0">
                <a:solidFill>
                  <a:srgbClr val="212121"/>
                </a:solidFill>
                <a:latin typeface="Times New Roman"/>
                <a:cs typeface="Times New Roman"/>
              </a:rPr>
              <a:t> </a:t>
            </a:r>
            <a:r>
              <a:rPr sz="2000" spc="100" dirty="0">
                <a:solidFill>
                  <a:srgbClr val="212121"/>
                </a:solidFill>
                <a:latin typeface="Cambria"/>
                <a:cs typeface="Cambria"/>
              </a:rPr>
              <a:t>It</a:t>
            </a:r>
            <a:r>
              <a:rPr sz="2000" spc="100" dirty="0">
                <a:solidFill>
                  <a:srgbClr val="212121"/>
                </a:solidFill>
                <a:latin typeface="Times New Roman"/>
                <a:cs typeface="Times New Roman"/>
              </a:rPr>
              <a:t> </a:t>
            </a:r>
            <a:r>
              <a:rPr sz="2000" spc="90" dirty="0">
                <a:solidFill>
                  <a:srgbClr val="212121"/>
                </a:solidFill>
                <a:latin typeface="Cambria"/>
                <a:cs typeface="Cambria"/>
              </a:rPr>
              <a:t>takes</a:t>
            </a:r>
            <a:r>
              <a:rPr sz="2000" spc="70" dirty="0">
                <a:solidFill>
                  <a:srgbClr val="212121"/>
                </a:solidFill>
                <a:latin typeface="Times New Roman"/>
                <a:cs typeface="Times New Roman"/>
              </a:rPr>
              <a:t> </a:t>
            </a:r>
            <a:r>
              <a:rPr sz="2000" spc="135" dirty="0">
                <a:solidFill>
                  <a:srgbClr val="212121"/>
                </a:solidFill>
                <a:latin typeface="Cambria"/>
                <a:cs typeface="Cambria"/>
              </a:rPr>
              <a:t>a</a:t>
            </a:r>
            <a:r>
              <a:rPr sz="2000" spc="105" dirty="0">
                <a:solidFill>
                  <a:srgbClr val="212121"/>
                </a:solidFill>
                <a:latin typeface="Times New Roman"/>
                <a:cs typeface="Times New Roman"/>
              </a:rPr>
              <a:t> </a:t>
            </a:r>
            <a:r>
              <a:rPr sz="2000" dirty="0">
                <a:solidFill>
                  <a:srgbClr val="212121"/>
                </a:solidFill>
                <a:latin typeface="Cambria"/>
                <a:cs typeface="Cambria"/>
              </a:rPr>
              <a:t>condition</a:t>
            </a:r>
            <a:r>
              <a:rPr sz="2000" spc="60" dirty="0">
                <a:solidFill>
                  <a:srgbClr val="212121"/>
                </a:solidFill>
                <a:latin typeface="Times New Roman"/>
                <a:cs typeface="Times New Roman"/>
              </a:rPr>
              <a:t> </a:t>
            </a:r>
            <a:r>
              <a:rPr sz="2000" spc="90" dirty="0">
                <a:solidFill>
                  <a:srgbClr val="212121"/>
                </a:solidFill>
                <a:latin typeface="Cambria"/>
                <a:cs typeface="Cambria"/>
              </a:rPr>
              <a:t>and</a:t>
            </a:r>
            <a:r>
              <a:rPr sz="2000" spc="105" dirty="0">
                <a:solidFill>
                  <a:srgbClr val="212121"/>
                </a:solidFill>
                <a:latin typeface="Times New Roman"/>
                <a:cs typeface="Times New Roman"/>
              </a:rPr>
              <a:t> </a:t>
            </a:r>
            <a:r>
              <a:rPr sz="2000" spc="85" dirty="0">
                <a:solidFill>
                  <a:srgbClr val="212121"/>
                </a:solidFill>
                <a:latin typeface="Cambria"/>
                <a:cs typeface="Cambria"/>
              </a:rPr>
              <a:t>evaluates</a:t>
            </a:r>
            <a:r>
              <a:rPr sz="2000" spc="50" dirty="0">
                <a:solidFill>
                  <a:srgbClr val="212121"/>
                </a:solidFill>
                <a:latin typeface="Times New Roman"/>
                <a:cs typeface="Times New Roman"/>
              </a:rPr>
              <a:t> </a:t>
            </a:r>
            <a:r>
              <a:rPr sz="2000" dirty="0">
                <a:solidFill>
                  <a:srgbClr val="212121"/>
                </a:solidFill>
                <a:latin typeface="Cambria"/>
                <a:cs typeface="Cambria"/>
              </a:rPr>
              <a:t>to</a:t>
            </a:r>
            <a:r>
              <a:rPr sz="2000" spc="85" dirty="0">
                <a:solidFill>
                  <a:srgbClr val="212121"/>
                </a:solidFill>
                <a:latin typeface="Times New Roman"/>
                <a:cs typeface="Times New Roman"/>
              </a:rPr>
              <a:t> </a:t>
            </a:r>
            <a:r>
              <a:rPr sz="2000" spc="65" dirty="0">
                <a:solidFill>
                  <a:srgbClr val="212121"/>
                </a:solidFill>
                <a:latin typeface="Cambria"/>
                <a:cs typeface="Cambria"/>
              </a:rPr>
              <a:t>either</a:t>
            </a:r>
            <a:r>
              <a:rPr sz="2000" spc="70" dirty="0">
                <a:solidFill>
                  <a:srgbClr val="212121"/>
                </a:solidFill>
                <a:latin typeface="Times New Roman"/>
                <a:cs typeface="Times New Roman"/>
              </a:rPr>
              <a:t> </a:t>
            </a:r>
            <a:r>
              <a:rPr sz="2000" spc="80" dirty="0">
                <a:solidFill>
                  <a:srgbClr val="212121"/>
                </a:solidFill>
                <a:latin typeface="Cambria"/>
                <a:cs typeface="Cambria"/>
              </a:rPr>
              <a:t>True</a:t>
            </a:r>
            <a:r>
              <a:rPr sz="2000" spc="105" dirty="0">
                <a:solidFill>
                  <a:srgbClr val="212121"/>
                </a:solidFill>
                <a:latin typeface="Times New Roman"/>
                <a:cs typeface="Times New Roman"/>
              </a:rPr>
              <a:t> </a:t>
            </a:r>
            <a:r>
              <a:rPr sz="2000" dirty="0">
                <a:solidFill>
                  <a:srgbClr val="212121"/>
                </a:solidFill>
                <a:latin typeface="Cambria"/>
                <a:cs typeface="Cambria"/>
              </a:rPr>
              <a:t>or</a:t>
            </a:r>
            <a:r>
              <a:rPr sz="2000" spc="80" dirty="0">
                <a:solidFill>
                  <a:srgbClr val="212121"/>
                </a:solidFill>
                <a:latin typeface="Times New Roman"/>
                <a:cs typeface="Times New Roman"/>
              </a:rPr>
              <a:t> </a:t>
            </a:r>
            <a:r>
              <a:rPr sz="2000" spc="110" dirty="0">
                <a:solidFill>
                  <a:srgbClr val="212121"/>
                </a:solidFill>
                <a:latin typeface="Cambria"/>
                <a:cs typeface="Cambria"/>
              </a:rPr>
              <a:t>False.</a:t>
            </a:r>
            <a:endParaRPr sz="2000">
              <a:latin typeface="Cambria"/>
              <a:cs typeface="Cambria"/>
            </a:endParaRPr>
          </a:p>
          <a:p>
            <a:pPr marL="287020" marR="5080" indent="-274320">
              <a:lnSpc>
                <a:spcPct val="110100"/>
              </a:lnSpc>
              <a:spcBef>
                <a:spcPts val="595"/>
              </a:spcBef>
              <a:buClr>
                <a:srgbClr val="FE8537"/>
              </a:buClr>
              <a:buSzPct val="70000"/>
              <a:buFont typeface="Wingdings"/>
              <a:buChar char=""/>
              <a:tabLst>
                <a:tab pos="287020" algn="l"/>
              </a:tabLst>
            </a:pPr>
            <a:r>
              <a:rPr sz="2000" spc="110" dirty="0">
                <a:solidFill>
                  <a:srgbClr val="212121"/>
                </a:solidFill>
                <a:latin typeface="Cambria"/>
                <a:cs typeface="Cambria"/>
              </a:rPr>
              <a:t>If</a:t>
            </a:r>
            <a:r>
              <a:rPr sz="2000" spc="90" dirty="0">
                <a:solidFill>
                  <a:srgbClr val="212121"/>
                </a:solidFill>
                <a:latin typeface="Times New Roman"/>
                <a:cs typeface="Times New Roman"/>
              </a:rPr>
              <a:t> </a:t>
            </a:r>
            <a:r>
              <a:rPr sz="2000" spc="80" dirty="0">
                <a:solidFill>
                  <a:srgbClr val="212121"/>
                </a:solidFill>
                <a:latin typeface="Cambria"/>
                <a:cs typeface="Cambria"/>
              </a:rPr>
              <a:t>the</a:t>
            </a:r>
            <a:r>
              <a:rPr sz="2000" spc="95" dirty="0">
                <a:solidFill>
                  <a:srgbClr val="212121"/>
                </a:solidFill>
                <a:latin typeface="Times New Roman"/>
                <a:cs typeface="Times New Roman"/>
              </a:rPr>
              <a:t> </a:t>
            </a:r>
            <a:r>
              <a:rPr sz="2000" dirty="0">
                <a:solidFill>
                  <a:srgbClr val="212121"/>
                </a:solidFill>
                <a:latin typeface="Cambria"/>
                <a:cs typeface="Cambria"/>
              </a:rPr>
              <a:t>condition</a:t>
            </a:r>
            <a:r>
              <a:rPr sz="2000" spc="65" dirty="0">
                <a:solidFill>
                  <a:srgbClr val="212121"/>
                </a:solidFill>
                <a:latin typeface="Times New Roman"/>
                <a:cs typeface="Times New Roman"/>
              </a:rPr>
              <a:t> </a:t>
            </a:r>
            <a:r>
              <a:rPr sz="2000" spc="70" dirty="0">
                <a:solidFill>
                  <a:srgbClr val="212121"/>
                </a:solidFill>
                <a:latin typeface="Cambria"/>
                <a:cs typeface="Cambria"/>
              </a:rPr>
              <a:t>is</a:t>
            </a:r>
            <a:r>
              <a:rPr sz="2000" spc="85" dirty="0">
                <a:solidFill>
                  <a:srgbClr val="212121"/>
                </a:solidFill>
                <a:latin typeface="Times New Roman"/>
                <a:cs typeface="Times New Roman"/>
              </a:rPr>
              <a:t> </a:t>
            </a:r>
            <a:r>
              <a:rPr sz="2000" spc="90" dirty="0">
                <a:solidFill>
                  <a:srgbClr val="212121"/>
                </a:solidFill>
                <a:latin typeface="Cambria"/>
                <a:cs typeface="Cambria"/>
              </a:rPr>
              <a:t>True,</a:t>
            </a:r>
            <a:r>
              <a:rPr sz="2000" spc="90" dirty="0">
                <a:solidFill>
                  <a:srgbClr val="212121"/>
                </a:solidFill>
                <a:latin typeface="Times New Roman"/>
                <a:cs typeface="Times New Roman"/>
              </a:rPr>
              <a:t> </a:t>
            </a:r>
            <a:r>
              <a:rPr sz="2000" spc="85" dirty="0">
                <a:solidFill>
                  <a:srgbClr val="212121"/>
                </a:solidFill>
                <a:latin typeface="Cambria"/>
                <a:cs typeface="Cambria"/>
              </a:rPr>
              <a:t>then</a:t>
            </a:r>
            <a:r>
              <a:rPr sz="2000" spc="95" dirty="0">
                <a:solidFill>
                  <a:srgbClr val="212121"/>
                </a:solidFill>
                <a:latin typeface="Times New Roman"/>
                <a:cs typeface="Times New Roman"/>
              </a:rPr>
              <a:t> </a:t>
            </a:r>
            <a:r>
              <a:rPr sz="2000" spc="80" dirty="0">
                <a:solidFill>
                  <a:srgbClr val="212121"/>
                </a:solidFill>
                <a:latin typeface="Cambria"/>
                <a:cs typeface="Cambria"/>
              </a:rPr>
              <a:t>the</a:t>
            </a:r>
            <a:r>
              <a:rPr sz="2000" spc="95" dirty="0">
                <a:solidFill>
                  <a:srgbClr val="212121"/>
                </a:solidFill>
                <a:latin typeface="Times New Roman"/>
                <a:cs typeface="Times New Roman"/>
              </a:rPr>
              <a:t> </a:t>
            </a:r>
            <a:r>
              <a:rPr sz="2000" spc="80" dirty="0">
                <a:solidFill>
                  <a:srgbClr val="212121"/>
                </a:solidFill>
                <a:latin typeface="Cambria"/>
                <a:cs typeface="Cambria"/>
              </a:rPr>
              <a:t>True</a:t>
            </a:r>
            <a:r>
              <a:rPr sz="2000" spc="105" dirty="0">
                <a:solidFill>
                  <a:srgbClr val="212121"/>
                </a:solidFill>
                <a:latin typeface="Times New Roman"/>
                <a:cs typeface="Times New Roman"/>
              </a:rPr>
              <a:t> </a:t>
            </a:r>
            <a:r>
              <a:rPr sz="2000" dirty="0">
                <a:solidFill>
                  <a:srgbClr val="212121"/>
                </a:solidFill>
                <a:latin typeface="Cambria"/>
                <a:cs typeface="Cambria"/>
              </a:rPr>
              <a:t>block</a:t>
            </a:r>
            <a:r>
              <a:rPr sz="2000" spc="75" dirty="0">
                <a:solidFill>
                  <a:srgbClr val="212121"/>
                </a:solidFill>
                <a:latin typeface="Times New Roman"/>
                <a:cs typeface="Times New Roman"/>
              </a:rPr>
              <a:t> </a:t>
            </a:r>
            <a:r>
              <a:rPr sz="2000" dirty="0">
                <a:solidFill>
                  <a:srgbClr val="212121"/>
                </a:solidFill>
                <a:latin typeface="Cambria"/>
                <a:cs typeface="Cambria"/>
              </a:rPr>
              <a:t>of</a:t>
            </a:r>
            <a:r>
              <a:rPr sz="2000" spc="85" dirty="0">
                <a:solidFill>
                  <a:srgbClr val="212121"/>
                </a:solidFill>
                <a:latin typeface="Times New Roman"/>
                <a:cs typeface="Times New Roman"/>
              </a:rPr>
              <a:t> </a:t>
            </a:r>
            <a:r>
              <a:rPr sz="2000" dirty="0">
                <a:solidFill>
                  <a:srgbClr val="212121"/>
                </a:solidFill>
                <a:latin typeface="Cambria"/>
                <a:cs typeface="Cambria"/>
              </a:rPr>
              <a:t>code</a:t>
            </a:r>
            <a:r>
              <a:rPr sz="2000" spc="85" dirty="0">
                <a:solidFill>
                  <a:srgbClr val="212121"/>
                </a:solidFill>
                <a:latin typeface="Times New Roman"/>
                <a:cs typeface="Times New Roman"/>
              </a:rPr>
              <a:t> </a:t>
            </a:r>
            <a:r>
              <a:rPr sz="2000" spc="60" dirty="0">
                <a:solidFill>
                  <a:srgbClr val="212121"/>
                </a:solidFill>
                <a:latin typeface="Cambria"/>
                <a:cs typeface="Cambria"/>
              </a:rPr>
              <a:t>will</a:t>
            </a:r>
            <a:r>
              <a:rPr sz="2000" spc="65" dirty="0">
                <a:solidFill>
                  <a:srgbClr val="212121"/>
                </a:solidFill>
                <a:latin typeface="Times New Roman"/>
                <a:cs typeface="Times New Roman"/>
              </a:rPr>
              <a:t> </a:t>
            </a:r>
            <a:r>
              <a:rPr sz="2000" spc="-25" dirty="0">
                <a:solidFill>
                  <a:srgbClr val="212121"/>
                </a:solidFill>
                <a:latin typeface="Cambria"/>
                <a:cs typeface="Cambria"/>
              </a:rPr>
              <a:t>be</a:t>
            </a:r>
            <a:r>
              <a:rPr sz="2000" spc="-25" dirty="0">
                <a:solidFill>
                  <a:srgbClr val="212121"/>
                </a:solidFill>
                <a:latin typeface="Times New Roman"/>
                <a:cs typeface="Times New Roman"/>
              </a:rPr>
              <a:t> </a:t>
            </a:r>
            <a:r>
              <a:rPr sz="2000" spc="60" dirty="0">
                <a:solidFill>
                  <a:srgbClr val="212121"/>
                </a:solidFill>
                <a:latin typeface="Cambria"/>
                <a:cs typeface="Cambria"/>
              </a:rPr>
              <a:t>executed,</a:t>
            </a:r>
            <a:r>
              <a:rPr sz="2000" spc="65" dirty="0">
                <a:solidFill>
                  <a:srgbClr val="212121"/>
                </a:solidFill>
                <a:latin typeface="Times New Roman"/>
                <a:cs typeface="Times New Roman"/>
              </a:rPr>
              <a:t> </a:t>
            </a:r>
            <a:r>
              <a:rPr sz="2000" spc="90" dirty="0">
                <a:solidFill>
                  <a:srgbClr val="212121"/>
                </a:solidFill>
                <a:latin typeface="Cambria"/>
                <a:cs typeface="Cambria"/>
              </a:rPr>
              <a:t>and</a:t>
            </a:r>
            <a:r>
              <a:rPr sz="2000" spc="90" dirty="0">
                <a:solidFill>
                  <a:srgbClr val="212121"/>
                </a:solidFill>
                <a:latin typeface="Times New Roman"/>
                <a:cs typeface="Times New Roman"/>
              </a:rPr>
              <a:t> </a:t>
            </a:r>
            <a:r>
              <a:rPr sz="2000" spc="70" dirty="0">
                <a:solidFill>
                  <a:srgbClr val="212121"/>
                </a:solidFill>
                <a:latin typeface="Cambria"/>
                <a:cs typeface="Cambria"/>
              </a:rPr>
              <a:t>if</a:t>
            </a:r>
            <a:r>
              <a:rPr sz="2000" spc="80" dirty="0">
                <a:solidFill>
                  <a:srgbClr val="212121"/>
                </a:solidFill>
                <a:latin typeface="Times New Roman"/>
                <a:cs typeface="Times New Roman"/>
              </a:rPr>
              <a:t> </a:t>
            </a:r>
            <a:r>
              <a:rPr sz="2000" spc="80" dirty="0">
                <a:solidFill>
                  <a:srgbClr val="212121"/>
                </a:solidFill>
                <a:latin typeface="Cambria"/>
                <a:cs typeface="Cambria"/>
              </a:rPr>
              <a:t>the</a:t>
            </a:r>
            <a:r>
              <a:rPr sz="2000" spc="95" dirty="0">
                <a:solidFill>
                  <a:srgbClr val="212121"/>
                </a:solidFill>
                <a:latin typeface="Times New Roman"/>
                <a:cs typeface="Times New Roman"/>
              </a:rPr>
              <a:t> </a:t>
            </a:r>
            <a:r>
              <a:rPr sz="2000" dirty="0">
                <a:solidFill>
                  <a:srgbClr val="212121"/>
                </a:solidFill>
                <a:latin typeface="Cambria"/>
                <a:cs typeface="Cambria"/>
              </a:rPr>
              <a:t>condition</a:t>
            </a:r>
            <a:r>
              <a:rPr sz="2000" spc="65" dirty="0">
                <a:solidFill>
                  <a:srgbClr val="212121"/>
                </a:solidFill>
                <a:latin typeface="Times New Roman"/>
                <a:cs typeface="Times New Roman"/>
              </a:rPr>
              <a:t> </a:t>
            </a:r>
            <a:r>
              <a:rPr sz="2000" spc="70" dirty="0">
                <a:solidFill>
                  <a:srgbClr val="212121"/>
                </a:solidFill>
                <a:latin typeface="Cambria"/>
                <a:cs typeface="Cambria"/>
              </a:rPr>
              <a:t>is</a:t>
            </a:r>
            <a:r>
              <a:rPr sz="2000" spc="90" dirty="0">
                <a:solidFill>
                  <a:srgbClr val="212121"/>
                </a:solidFill>
                <a:latin typeface="Times New Roman"/>
                <a:cs typeface="Times New Roman"/>
              </a:rPr>
              <a:t> </a:t>
            </a:r>
            <a:r>
              <a:rPr sz="2000" spc="114" dirty="0">
                <a:solidFill>
                  <a:srgbClr val="212121"/>
                </a:solidFill>
                <a:latin typeface="Cambria"/>
                <a:cs typeface="Cambria"/>
              </a:rPr>
              <a:t>False,</a:t>
            </a:r>
            <a:r>
              <a:rPr sz="2000" spc="85" dirty="0">
                <a:solidFill>
                  <a:srgbClr val="212121"/>
                </a:solidFill>
                <a:latin typeface="Times New Roman"/>
                <a:cs typeface="Times New Roman"/>
              </a:rPr>
              <a:t> </a:t>
            </a:r>
            <a:r>
              <a:rPr sz="2000" spc="85" dirty="0">
                <a:solidFill>
                  <a:srgbClr val="212121"/>
                </a:solidFill>
                <a:latin typeface="Cambria"/>
                <a:cs typeface="Cambria"/>
              </a:rPr>
              <a:t>then</a:t>
            </a:r>
            <a:r>
              <a:rPr sz="2000" spc="95" dirty="0">
                <a:solidFill>
                  <a:srgbClr val="212121"/>
                </a:solidFill>
                <a:latin typeface="Times New Roman"/>
                <a:cs typeface="Times New Roman"/>
              </a:rPr>
              <a:t> </a:t>
            </a:r>
            <a:r>
              <a:rPr sz="2000" spc="80" dirty="0">
                <a:solidFill>
                  <a:srgbClr val="212121"/>
                </a:solidFill>
                <a:latin typeface="Cambria"/>
                <a:cs typeface="Cambria"/>
              </a:rPr>
              <a:t>the</a:t>
            </a:r>
            <a:r>
              <a:rPr sz="2000" spc="80" dirty="0">
                <a:solidFill>
                  <a:srgbClr val="212121"/>
                </a:solidFill>
                <a:latin typeface="Times New Roman"/>
                <a:cs typeface="Times New Roman"/>
              </a:rPr>
              <a:t> </a:t>
            </a:r>
            <a:r>
              <a:rPr sz="2000" dirty="0">
                <a:solidFill>
                  <a:srgbClr val="212121"/>
                </a:solidFill>
                <a:latin typeface="Cambria"/>
                <a:cs typeface="Cambria"/>
              </a:rPr>
              <a:t>block</a:t>
            </a:r>
            <a:r>
              <a:rPr sz="2000" spc="70" dirty="0">
                <a:solidFill>
                  <a:srgbClr val="212121"/>
                </a:solidFill>
                <a:latin typeface="Times New Roman"/>
                <a:cs typeface="Times New Roman"/>
              </a:rPr>
              <a:t> </a:t>
            </a:r>
            <a:r>
              <a:rPr sz="2000" dirty="0">
                <a:solidFill>
                  <a:srgbClr val="212121"/>
                </a:solidFill>
                <a:latin typeface="Cambria"/>
                <a:cs typeface="Cambria"/>
              </a:rPr>
              <a:t>of</a:t>
            </a:r>
            <a:r>
              <a:rPr sz="2000" spc="100" dirty="0">
                <a:solidFill>
                  <a:srgbClr val="212121"/>
                </a:solidFill>
                <a:latin typeface="Times New Roman"/>
                <a:cs typeface="Times New Roman"/>
              </a:rPr>
              <a:t> </a:t>
            </a:r>
            <a:r>
              <a:rPr sz="2000" dirty="0">
                <a:solidFill>
                  <a:srgbClr val="212121"/>
                </a:solidFill>
                <a:latin typeface="Cambria"/>
                <a:cs typeface="Cambria"/>
              </a:rPr>
              <a:t>code</a:t>
            </a:r>
            <a:r>
              <a:rPr sz="2000" spc="85" dirty="0">
                <a:solidFill>
                  <a:srgbClr val="212121"/>
                </a:solidFill>
                <a:latin typeface="Times New Roman"/>
                <a:cs typeface="Times New Roman"/>
              </a:rPr>
              <a:t> </a:t>
            </a:r>
            <a:r>
              <a:rPr sz="2000" spc="45" dirty="0">
                <a:solidFill>
                  <a:srgbClr val="212121"/>
                </a:solidFill>
                <a:latin typeface="Cambria"/>
                <a:cs typeface="Cambria"/>
              </a:rPr>
              <a:t>is</a:t>
            </a:r>
            <a:r>
              <a:rPr sz="2000" spc="45" dirty="0">
                <a:solidFill>
                  <a:srgbClr val="212121"/>
                </a:solidFill>
                <a:latin typeface="Times New Roman"/>
                <a:cs typeface="Times New Roman"/>
              </a:rPr>
              <a:t> </a:t>
            </a:r>
            <a:r>
              <a:rPr sz="2000" spc="60" dirty="0">
                <a:solidFill>
                  <a:srgbClr val="212121"/>
                </a:solidFill>
                <a:latin typeface="Cambria"/>
                <a:cs typeface="Cambria"/>
              </a:rPr>
              <a:t>skipped,</a:t>
            </a:r>
            <a:r>
              <a:rPr sz="2000" spc="110" dirty="0">
                <a:solidFill>
                  <a:srgbClr val="212121"/>
                </a:solidFill>
                <a:latin typeface="Times New Roman"/>
                <a:cs typeface="Times New Roman"/>
              </a:rPr>
              <a:t> </a:t>
            </a:r>
            <a:r>
              <a:rPr sz="2000" spc="90" dirty="0">
                <a:solidFill>
                  <a:srgbClr val="212121"/>
                </a:solidFill>
                <a:latin typeface="Cambria"/>
                <a:cs typeface="Cambria"/>
              </a:rPr>
              <a:t>and</a:t>
            </a:r>
            <a:r>
              <a:rPr sz="2000" spc="135" dirty="0">
                <a:solidFill>
                  <a:srgbClr val="212121"/>
                </a:solidFill>
                <a:latin typeface="Times New Roman"/>
                <a:cs typeface="Times New Roman"/>
              </a:rPr>
              <a:t> </a:t>
            </a:r>
            <a:r>
              <a:rPr sz="2000" spc="95" dirty="0">
                <a:solidFill>
                  <a:srgbClr val="212121"/>
                </a:solidFill>
                <a:latin typeface="Cambria"/>
                <a:cs typeface="Cambria"/>
              </a:rPr>
              <a:t>The</a:t>
            </a:r>
            <a:r>
              <a:rPr sz="2000" spc="145" dirty="0">
                <a:solidFill>
                  <a:srgbClr val="212121"/>
                </a:solidFill>
                <a:latin typeface="Times New Roman"/>
                <a:cs typeface="Times New Roman"/>
              </a:rPr>
              <a:t> </a:t>
            </a:r>
            <a:r>
              <a:rPr sz="2000" dirty="0">
                <a:solidFill>
                  <a:srgbClr val="212121"/>
                </a:solidFill>
                <a:latin typeface="Cambria"/>
                <a:cs typeface="Cambria"/>
              </a:rPr>
              <a:t>controller</a:t>
            </a:r>
            <a:r>
              <a:rPr sz="2000" spc="90" dirty="0">
                <a:solidFill>
                  <a:srgbClr val="212121"/>
                </a:solidFill>
                <a:latin typeface="Times New Roman"/>
                <a:cs typeface="Times New Roman"/>
              </a:rPr>
              <a:t> </a:t>
            </a:r>
            <a:r>
              <a:rPr sz="2000" dirty="0">
                <a:solidFill>
                  <a:srgbClr val="212121"/>
                </a:solidFill>
                <a:latin typeface="Cambria"/>
                <a:cs typeface="Cambria"/>
              </a:rPr>
              <a:t>moves</a:t>
            </a:r>
            <a:r>
              <a:rPr sz="2000" spc="114" dirty="0">
                <a:solidFill>
                  <a:srgbClr val="212121"/>
                </a:solidFill>
                <a:latin typeface="Times New Roman"/>
                <a:cs typeface="Times New Roman"/>
              </a:rPr>
              <a:t> </a:t>
            </a:r>
            <a:r>
              <a:rPr sz="2000" dirty="0">
                <a:solidFill>
                  <a:srgbClr val="212121"/>
                </a:solidFill>
                <a:latin typeface="Cambria"/>
                <a:cs typeface="Cambria"/>
              </a:rPr>
              <a:t>to</a:t>
            </a:r>
            <a:r>
              <a:rPr sz="2000" spc="135" dirty="0">
                <a:solidFill>
                  <a:srgbClr val="212121"/>
                </a:solidFill>
                <a:latin typeface="Times New Roman"/>
                <a:cs typeface="Times New Roman"/>
              </a:rPr>
              <a:t> </a:t>
            </a:r>
            <a:r>
              <a:rPr sz="2000" spc="80" dirty="0">
                <a:solidFill>
                  <a:srgbClr val="212121"/>
                </a:solidFill>
                <a:latin typeface="Cambria"/>
                <a:cs typeface="Cambria"/>
              </a:rPr>
              <a:t>the</a:t>
            </a:r>
            <a:r>
              <a:rPr sz="2000" spc="135" dirty="0">
                <a:solidFill>
                  <a:srgbClr val="212121"/>
                </a:solidFill>
                <a:latin typeface="Times New Roman"/>
                <a:cs typeface="Times New Roman"/>
              </a:rPr>
              <a:t> </a:t>
            </a:r>
            <a:r>
              <a:rPr sz="2000" spc="85" dirty="0">
                <a:solidFill>
                  <a:srgbClr val="212121"/>
                </a:solidFill>
                <a:latin typeface="Cambria"/>
                <a:cs typeface="Cambria"/>
              </a:rPr>
              <a:t>next</a:t>
            </a:r>
            <a:r>
              <a:rPr sz="2000" spc="114" dirty="0">
                <a:solidFill>
                  <a:srgbClr val="212121"/>
                </a:solidFill>
                <a:latin typeface="Times New Roman"/>
                <a:cs typeface="Times New Roman"/>
              </a:rPr>
              <a:t> </a:t>
            </a:r>
            <a:r>
              <a:rPr sz="2000" spc="70" dirty="0">
                <a:solidFill>
                  <a:srgbClr val="212121"/>
                </a:solidFill>
                <a:latin typeface="Cambria"/>
                <a:cs typeface="Cambria"/>
              </a:rPr>
              <a:t>line.</a:t>
            </a:r>
            <a:endParaRPr sz="2000">
              <a:latin typeface="Cambria"/>
              <a:cs typeface="Cambria"/>
            </a:endParaRPr>
          </a:p>
          <a:p>
            <a:pPr marL="286385" indent="-273685">
              <a:lnSpc>
                <a:spcPct val="100000"/>
              </a:lnSpc>
              <a:spcBef>
                <a:spcPts val="840"/>
              </a:spcBef>
              <a:buClr>
                <a:srgbClr val="FE8537"/>
              </a:buClr>
              <a:buSzPct val="70000"/>
              <a:buFont typeface="Wingdings"/>
              <a:buChar char=""/>
              <a:tabLst>
                <a:tab pos="286385" algn="l"/>
              </a:tabLst>
            </a:pPr>
            <a:r>
              <a:rPr sz="2000" b="1" spc="170" dirty="0">
                <a:solidFill>
                  <a:srgbClr val="FF0000"/>
                </a:solidFill>
                <a:latin typeface="Cambria"/>
                <a:cs typeface="Cambria"/>
              </a:rPr>
              <a:t>Syntax</a:t>
            </a:r>
            <a:r>
              <a:rPr sz="2000" spc="85" dirty="0">
                <a:solidFill>
                  <a:srgbClr val="FF0000"/>
                </a:solidFill>
                <a:latin typeface="Times New Roman"/>
                <a:cs typeface="Times New Roman"/>
              </a:rPr>
              <a:t> </a:t>
            </a:r>
            <a:r>
              <a:rPr sz="2000" b="1" spc="100" dirty="0">
                <a:solidFill>
                  <a:srgbClr val="FF0000"/>
                </a:solidFill>
                <a:latin typeface="Cambria"/>
                <a:cs typeface="Cambria"/>
              </a:rPr>
              <a:t>of</a:t>
            </a:r>
            <a:r>
              <a:rPr sz="2000" spc="75" dirty="0">
                <a:solidFill>
                  <a:srgbClr val="FF0000"/>
                </a:solidFill>
                <a:latin typeface="Times New Roman"/>
                <a:cs typeface="Times New Roman"/>
              </a:rPr>
              <a:t> </a:t>
            </a:r>
            <a:r>
              <a:rPr sz="2000" b="1" spc="125" dirty="0">
                <a:solidFill>
                  <a:srgbClr val="FF0000"/>
                </a:solidFill>
                <a:latin typeface="Cambria"/>
                <a:cs typeface="Cambria"/>
              </a:rPr>
              <a:t>the</a:t>
            </a:r>
            <a:r>
              <a:rPr sz="2000" spc="80" dirty="0">
                <a:solidFill>
                  <a:srgbClr val="FF0000"/>
                </a:solidFill>
                <a:latin typeface="Times New Roman"/>
                <a:cs typeface="Times New Roman"/>
              </a:rPr>
              <a:t> </a:t>
            </a:r>
            <a:r>
              <a:rPr sz="2000" b="1" spc="114" dirty="0">
                <a:solidFill>
                  <a:srgbClr val="FF0000"/>
                </a:solidFill>
                <a:latin typeface="Cambria"/>
                <a:cs typeface="Cambria"/>
              </a:rPr>
              <a:t>if</a:t>
            </a:r>
            <a:r>
              <a:rPr sz="2000" spc="65" dirty="0">
                <a:solidFill>
                  <a:srgbClr val="FF0000"/>
                </a:solidFill>
                <a:latin typeface="Times New Roman"/>
                <a:cs typeface="Times New Roman"/>
              </a:rPr>
              <a:t> </a:t>
            </a:r>
            <a:r>
              <a:rPr sz="2000" b="1" spc="105" dirty="0">
                <a:solidFill>
                  <a:srgbClr val="FF0000"/>
                </a:solidFill>
                <a:latin typeface="Cambria"/>
                <a:cs typeface="Cambria"/>
              </a:rPr>
              <a:t>statement</a:t>
            </a:r>
            <a:endParaRPr sz="2000">
              <a:latin typeface="Cambria"/>
              <a:cs typeface="Cambria"/>
            </a:endParaRPr>
          </a:p>
          <a:p>
            <a:pPr marL="1561465" marR="4827905" indent="-121920">
              <a:lnSpc>
                <a:spcPct val="100000"/>
              </a:lnSpc>
              <a:spcBef>
                <a:spcPts val="1455"/>
              </a:spcBef>
            </a:pPr>
            <a:r>
              <a:rPr sz="1800" spc="55" dirty="0">
                <a:solidFill>
                  <a:srgbClr val="FFFFFF"/>
                </a:solidFill>
                <a:latin typeface="Cambria"/>
                <a:cs typeface="Cambria"/>
              </a:rPr>
              <a:t>if</a:t>
            </a:r>
            <a:r>
              <a:rPr sz="1800" spc="55" dirty="0">
                <a:solidFill>
                  <a:srgbClr val="FFFFFF"/>
                </a:solidFill>
                <a:latin typeface="Times New Roman"/>
                <a:cs typeface="Times New Roman"/>
              </a:rPr>
              <a:t> </a:t>
            </a:r>
            <a:r>
              <a:rPr sz="1800" spc="-10" dirty="0">
                <a:solidFill>
                  <a:srgbClr val="FFFFFF"/>
                </a:solidFill>
                <a:latin typeface="Cambria"/>
                <a:cs typeface="Cambria"/>
              </a:rPr>
              <a:t>condition:</a:t>
            </a:r>
            <a:r>
              <a:rPr sz="1800" spc="-10" dirty="0">
                <a:solidFill>
                  <a:srgbClr val="FFFFFF"/>
                </a:solidFill>
                <a:latin typeface="Times New Roman"/>
                <a:cs typeface="Times New Roman"/>
              </a:rPr>
              <a:t> </a:t>
            </a:r>
            <a:r>
              <a:rPr sz="1800" spc="65" dirty="0">
                <a:solidFill>
                  <a:srgbClr val="FFFFFF"/>
                </a:solidFill>
                <a:latin typeface="Cambria"/>
                <a:cs typeface="Cambria"/>
              </a:rPr>
              <a:t>statement</a:t>
            </a:r>
            <a:r>
              <a:rPr sz="1800" spc="95" dirty="0">
                <a:solidFill>
                  <a:srgbClr val="FFFFFF"/>
                </a:solidFill>
                <a:latin typeface="Times New Roman"/>
                <a:cs typeface="Times New Roman"/>
              </a:rPr>
              <a:t> </a:t>
            </a:r>
            <a:r>
              <a:rPr sz="1800" spc="-50" dirty="0">
                <a:solidFill>
                  <a:srgbClr val="FFFFFF"/>
                </a:solidFill>
                <a:latin typeface="Cambria"/>
                <a:cs typeface="Cambria"/>
              </a:rPr>
              <a:t>1</a:t>
            </a:r>
            <a:endParaRPr sz="1800">
              <a:latin typeface="Cambria"/>
              <a:cs typeface="Cambria"/>
            </a:endParaRPr>
          </a:p>
          <a:p>
            <a:pPr marL="1591945">
              <a:lnSpc>
                <a:spcPct val="100000"/>
              </a:lnSpc>
            </a:pPr>
            <a:r>
              <a:rPr sz="1800" spc="65" dirty="0">
                <a:solidFill>
                  <a:srgbClr val="FFFFFF"/>
                </a:solidFill>
                <a:latin typeface="Cambria"/>
                <a:cs typeface="Cambria"/>
              </a:rPr>
              <a:t>statement</a:t>
            </a:r>
            <a:r>
              <a:rPr sz="1800" spc="80" dirty="0">
                <a:solidFill>
                  <a:srgbClr val="FFFFFF"/>
                </a:solidFill>
                <a:latin typeface="Times New Roman"/>
                <a:cs typeface="Times New Roman"/>
              </a:rPr>
              <a:t> </a:t>
            </a:r>
            <a:r>
              <a:rPr sz="1800" spc="-50" dirty="0">
                <a:solidFill>
                  <a:srgbClr val="FFFFFF"/>
                </a:solidFill>
                <a:latin typeface="Cambria"/>
                <a:cs typeface="Cambria"/>
              </a:rPr>
              <a:t>2</a:t>
            </a:r>
            <a:endParaRPr sz="1800">
              <a:latin typeface="Cambria"/>
              <a:cs typeface="Cambria"/>
            </a:endParaRPr>
          </a:p>
          <a:p>
            <a:pPr marL="1585595">
              <a:lnSpc>
                <a:spcPct val="100000"/>
              </a:lnSpc>
            </a:pPr>
            <a:r>
              <a:rPr sz="1800" spc="65" dirty="0">
                <a:solidFill>
                  <a:srgbClr val="FFFFFF"/>
                </a:solidFill>
                <a:latin typeface="Cambria"/>
                <a:cs typeface="Cambria"/>
              </a:rPr>
              <a:t>statement</a:t>
            </a:r>
            <a:r>
              <a:rPr sz="1800" spc="105" dirty="0">
                <a:solidFill>
                  <a:srgbClr val="FFFFFF"/>
                </a:solidFill>
                <a:latin typeface="Times New Roman"/>
                <a:cs typeface="Times New Roman"/>
              </a:rPr>
              <a:t> </a:t>
            </a:r>
            <a:r>
              <a:rPr sz="1800" spc="40" dirty="0">
                <a:solidFill>
                  <a:srgbClr val="FFFFFF"/>
                </a:solidFill>
                <a:latin typeface="Cambria"/>
                <a:cs typeface="Cambria"/>
              </a:rPr>
              <a:t>n</a:t>
            </a:r>
            <a:endParaRPr sz="1800">
              <a:latin typeface="Cambria"/>
              <a:cs typeface="Cambria"/>
            </a:endParaRPr>
          </a:p>
        </p:txBody>
      </p:sp>
      <p:pic>
        <p:nvPicPr>
          <p:cNvPr id="15" name="object 15"/>
          <p:cNvPicPr/>
          <p:nvPr/>
        </p:nvPicPr>
        <p:blipFill>
          <a:blip r:embed="rId4" cstate="print"/>
          <a:stretch>
            <a:fillRect/>
          </a:stretch>
        </p:blipFill>
        <p:spPr>
          <a:xfrm>
            <a:off x="5791200" y="2590784"/>
            <a:ext cx="2533650" cy="3267090"/>
          </a:xfrm>
          <a:prstGeom prst="rect">
            <a:avLst/>
          </a:prstGeom>
        </p:spPr>
      </p:pic>
      <p:sp>
        <p:nvSpPr>
          <p:cNvPr id="16" name="object 16"/>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326235" y="214116"/>
            <a:ext cx="8431530" cy="391160"/>
          </a:xfrm>
          <a:prstGeom prst="rect">
            <a:avLst/>
          </a:prstGeom>
        </p:spPr>
        <p:txBody>
          <a:bodyPr vert="horz" wrap="square" lIns="0" tIns="12700" rIns="0" bIns="0" rtlCol="0">
            <a:spAutoFit/>
          </a:bodyPr>
          <a:lstStyle/>
          <a:p>
            <a:pPr marL="12700">
              <a:lnSpc>
                <a:spcPct val="100000"/>
              </a:lnSpc>
              <a:spcBef>
                <a:spcPts val="100"/>
              </a:spcBef>
            </a:pPr>
            <a:r>
              <a:rPr sz="2400" b="0" dirty="0">
                <a:solidFill>
                  <a:srgbClr val="212121"/>
                </a:solidFill>
                <a:latin typeface="Microsoft Sans Serif"/>
                <a:cs typeface="Microsoft Sans Serif"/>
              </a:rPr>
              <a:t>Let’s</a:t>
            </a:r>
            <a:r>
              <a:rPr sz="2400" b="0" spc="95" dirty="0">
                <a:solidFill>
                  <a:srgbClr val="212121"/>
                </a:solidFill>
                <a:latin typeface="Microsoft Sans Serif"/>
                <a:cs typeface="Microsoft Sans Serif"/>
              </a:rPr>
              <a:t> </a:t>
            </a:r>
            <a:r>
              <a:rPr sz="2400" b="0" dirty="0">
                <a:solidFill>
                  <a:srgbClr val="212121"/>
                </a:solidFill>
                <a:latin typeface="Microsoft Sans Serif"/>
                <a:cs typeface="Microsoft Sans Serif"/>
              </a:rPr>
              <a:t>see</a:t>
            </a:r>
            <a:r>
              <a:rPr sz="2400" b="0" spc="130" dirty="0">
                <a:solidFill>
                  <a:srgbClr val="212121"/>
                </a:solidFill>
                <a:latin typeface="Times New Roman"/>
                <a:cs typeface="Times New Roman"/>
              </a:rPr>
              <a:t> </a:t>
            </a:r>
            <a:r>
              <a:rPr sz="2400" b="0" dirty="0">
                <a:solidFill>
                  <a:srgbClr val="212121"/>
                </a:solidFill>
                <a:latin typeface="Microsoft Sans Serif"/>
                <a:cs typeface="Microsoft Sans Serif"/>
              </a:rPr>
              <a:t>the</a:t>
            </a:r>
            <a:r>
              <a:rPr sz="2400" b="0" spc="125" dirty="0">
                <a:solidFill>
                  <a:srgbClr val="212121"/>
                </a:solidFill>
                <a:latin typeface="Times New Roman"/>
                <a:cs typeface="Times New Roman"/>
              </a:rPr>
              <a:t> </a:t>
            </a:r>
            <a:r>
              <a:rPr sz="2400" b="0" dirty="0">
                <a:solidFill>
                  <a:srgbClr val="212121"/>
                </a:solidFill>
                <a:latin typeface="Microsoft Sans Serif"/>
                <a:cs typeface="Microsoft Sans Serif"/>
              </a:rPr>
              <a:t>example</a:t>
            </a:r>
            <a:r>
              <a:rPr sz="2400" b="0" spc="140" dirty="0">
                <a:solidFill>
                  <a:srgbClr val="212121"/>
                </a:solidFill>
                <a:latin typeface="Times New Roman"/>
                <a:cs typeface="Times New Roman"/>
              </a:rPr>
              <a:t> </a:t>
            </a:r>
            <a:r>
              <a:rPr sz="2400" b="0" dirty="0">
                <a:solidFill>
                  <a:srgbClr val="212121"/>
                </a:solidFill>
                <a:latin typeface="Microsoft Sans Serif"/>
                <a:cs typeface="Microsoft Sans Serif"/>
              </a:rPr>
              <a:t>of</a:t>
            </a:r>
            <a:r>
              <a:rPr sz="2400" b="0" spc="110" dirty="0">
                <a:solidFill>
                  <a:srgbClr val="212121"/>
                </a:solidFill>
                <a:latin typeface="Times New Roman"/>
                <a:cs typeface="Times New Roman"/>
              </a:rPr>
              <a:t> </a:t>
            </a:r>
            <a:r>
              <a:rPr sz="2400" b="0" dirty="0">
                <a:solidFill>
                  <a:srgbClr val="212121"/>
                </a:solidFill>
                <a:latin typeface="Microsoft Sans Serif"/>
                <a:cs typeface="Microsoft Sans Serif"/>
              </a:rPr>
              <a:t>the</a:t>
            </a:r>
            <a:r>
              <a:rPr sz="2400" b="0" spc="135" dirty="0">
                <a:solidFill>
                  <a:srgbClr val="212121"/>
                </a:solidFill>
                <a:latin typeface="Times New Roman"/>
                <a:cs typeface="Times New Roman"/>
              </a:rPr>
              <a:t> </a:t>
            </a:r>
            <a:r>
              <a:rPr sz="2400" b="0" dirty="0">
                <a:solidFill>
                  <a:srgbClr val="212121"/>
                </a:solidFill>
                <a:latin typeface="Microsoft Sans Serif"/>
                <a:cs typeface="Microsoft Sans Serif"/>
              </a:rPr>
              <a:t>if</a:t>
            </a:r>
            <a:r>
              <a:rPr sz="2400" b="0" spc="125" dirty="0">
                <a:solidFill>
                  <a:srgbClr val="212121"/>
                </a:solidFill>
                <a:latin typeface="Times New Roman"/>
                <a:cs typeface="Times New Roman"/>
              </a:rPr>
              <a:t> </a:t>
            </a:r>
            <a:r>
              <a:rPr sz="2400" b="0" dirty="0">
                <a:solidFill>
                  <a:srgbClr val="212121"/>
                </a:solidFill>
                <a:latin typeface="Microsoft Sans Serif"/>
                <a:cs typeface="Microsoft Sans Serif"/>
              </a:rPr>
              <a:t>statement.</a:t>
            </a:r>
            <a:r>
              <a:rPr sz="2400" b="0" spc="110" dirty="0">
                <a:solidFill>
                  <a:srgbClr val="212121"/>
                </a:solidFill>
                <a:latin typeface="Times New Roman"/>
                <a:cs typeface="Times New Roman"/>
              </a:rPr>
              <a:t> </a:t>
            </a:r>
            <a:r>
              <a:rPr sz="2400" b="0" dirty="0">
                <a:solidFill>
                  <a:srgbClr val="212121"/>
                </a:solidFill>
                <a:latin typeface="Microsoft Sans Serif"/>
                <a:cs typeface="Microsoft Sans Serif"/>
              </a:rPr>
              <a:t>In</a:t>
            </a:r>
            <a:r>
              <a:rPr sz="2400" b="0" spc="125" dirty="0">
                <a:solidFill>
                  <a:srgbClr val="212121"/>
                </a:solidFill>
                <a:latin typeface="Times New Roman"/>
                <a:cs typeface="Times New Roman"/>
              </a:rPr>
              <a:t> </a:t>
            </a:r>
            <a:r>
              <a:rPr sz="2400" b="0" dirty="0">
                <a:solidFill>
                  <a:srgbClr val="212121"/>
                </a:solidFill>
                <a:latin typeface="Microsoft Sans Serif"/>
                <a:cs typeface="Microsoft Sans Serif"/>
              </a:rPr>
              <a:t>this</a:t>
            </a:r>
            <a:r>
              <a:rPr sz="2400" b="0" spc="125" dirty="0">
                <a:solidFill>
                  <a:srgbClr val="212121"/>
                </a:solidFill>
                <a:latin typeface="Times New Roman"/>
                <a:cs typeface="Times New Roman"/>
              </a:rPr>
              <a:t> </a:t>
            </a:r>
            <a:r>
              <a:rPr sz="2400" b="0" dirty="0">
                <a:solidFill>
                  <a:srgbClr val="212121"/>
                </a:solidFill>
                <a:latin typeface="Microsoft Sans Serif"/>
                <a:cs typeface="Microsoft Sans Serif"/>
              </a:rPr>
              <a:t>example,</a:t>
            </a:r>
            <a:r>
              <a:rPr sz="2400" b="0" spc="135" dirty="0">
                <a:solidFill>
                  <a:srgbClr val="212121"/>
                </a:solidFill>
                <a:latin typeface="Times New Roman"/>
                <a:cs typeface="Times New Roman"/>
              </a:rPr>
              <a:t> </a:t>
            </a:r>
            <a:r>
              <a:rPr sz="2400" b="0" spc="-25" dirty="0">
                <a:solidFill>
                  <a:srgbClr val="212121"/>
                </a:solidFill>
                <a:latin typeface="Microsoft Sans Serif"/>
                <a:cs typeface="Microsoft Sans Serif"/>
              </a:rPr>
              <a:t>we</a:t>
            </a:r>
            <a:endParaRPr sz="2400">
              <a:latin typeface="Microsoft Sans Serif"/>
              <a:cs typeface="Microsoft Sans Serif"/>
            </a:endParaRPr>
          </a:p>
        </p:txBody>
      </p:sp>
      <p:sp>
        <p:nvSpPr>
          <p:cNvPr id="9" name="object 9"/>
          <p:cNvSpPr txBox="1"/>
          <p:nvPr/>
        </p:nvSpPr>
        <p:spPr>
          <a:xfrm>
            <a:off x="326235" y="503808"/>
            <a:ext cx="7708265" cy="3052445"/>
          </a:xfrm>
          <a:prstGeom prst="rect">
            <a:avLst/>
          </a:prstGeom>
        </p:spPr>
        <p:txBody>
          <a:bodyPr vert="horz" wrap="square" lIns="0" tIns="88265" rIns="0" bIns="0" rtlCol="0">
            <a:spAutoFit/>
          </a:bodyPr>
          <a:lstStyle/>
          <a:p>
            <a:pPr marL="287020">
              <a:lnSpc>
                <a:spcPct val="100000"/>
              </a:lnSpc>
              <a:spcBef>
                <a:spcPts val="695"/>
              </a:spcBef>
            </a:pPr>
            <a:r>
              <a:rPr sz="2400" dirty="0">
                <a:solidFill>
                  <a:srgbClr val="212121"/>
                </a:solidFill>
                <a:latin typeface="Microsoft Sans Serif"/>
                <a:cs typeface="Microsoft Sans Serif"/>
              </a:rPr>
              <a:t>will</a:t>
            </a:r>
            <a:r>
              <a:rPr sz="2400" spc="25" dirty="0">
                <a:solidFill>
                  <a:srgbClr val="212121"/>
                </a:solidFill>
                <a:latin typeface="Times New Roman"/>
                <a:cs typeface="Times New Roman"/>
              </a:rPr>
              <a:t> </a:t>
            </a:r>
            <a:r>
              <a:rPr sz="2400" dirty="0">
                <a:solidFill>
                  <a:srgbClr val="212121"/>
                </a:solidFill>
                <a:latin typeface="Microsoft Sans Serif"/>
                <a:cs typeface="Microsoft Sans Serif"/>
              </a:rPr>
              <a:t>calculate</a:t>
            </a:r>
            <a:r>
              <a:rPr sz="2400" spc="30" dirty="0">
                <a:solidFill>
                  <a:srgbClr val="212121"/>
                </a:solidFill>
                <a:latin typeface="Times New Roman"/>
                <a:cs typeface="Times New Roman"/>
              </a:rPr>
              <a:t> </a:t>
            </a:r>
            <a:r>
              <a:rPr sz="2400" dirty="0">
                <a:solidFill>
                  <a:srgbClr val="212121"/>
                </a:solidFill>
                <a:latin typeface="Microsoft Sans Serif"/>
                <a:cs typeface="Microsoft Sans Serif"/>
              </a:rPr>
              <a:t>the</a:t>
            </a:r>
            <a:r>
              <a:rPr sz="2400" spc="10" dirty="0">
                <a:solidFill>
                  <a:srgbClr val="212121"/>
                </a:solidFill>
                <a:latin typeface="Times New Roman"/>
                <a:cs typeface="Times New Roman"/>
              </a:rPr>
              <a:t> </a:t>
            </a:r>
            <a:r>
              <a:rPr sz="2400" dirty="0">
                <a:solidFill>
                  <a:srgbClr val="212121"/>
                </a:solidFill>
                <a:latin typeface="Microsoft Sans Serif"/>
                <a:cs typeface="Microsoft Sans Serif"/>
              </a:rPr>
              <a:t>square</a:t>
            </a:r>
            <a:r>
              <a:rPr sz="2400" dirty="0">
                <a:solidFill>
                  <a:srgbClr val="212121"/>
                </a:solidFill>
                <a:latin typeface="Times New Roman"/>
                <a:cs typeface="Times New Roman"/>
              </a:rPr>
              <a:t> </a:t>
            </a:r>
            <a:r>
              <a:rPr sz="2400" dirty="0">
                <a:solidFill>
                  <a:srgbClr val="212121"/>
                </a:solidFill>
                <a:latin typeface="Microsoft Sans Serif"/>
                <a:cs typeface="Microsoft Sans Serif"/>
              </a:rPr>
              <a:t>of</a:t>
            </a:r>
            <a:r>
              <a:rPr sz="2400" dirty="0">
                <a:solidFill>
                  <a:srgbClr val="212121"/>
                </a:solidFill>
                <a:latin typeface="Times New Roman"/>
                <a:cs typeface="Times New Roman"/>
              </a:rPr>
              <a:t> </a:t>
            </a:r>
            <a:r>
              <a:rPr sz="2400" dirty="0">
                <a:solidFill>
                  <a:srgbClr val="212121"/>
                </a:solidFill>
                <a:latin typeface="Microsoft Sans Serif"/>
                <a:cs typeface="Microsoft Sans Serif"/>
              </a:rPr>
              <a:t>a</a:t>
            </a:r>
            <a:r>
              <a:rPr sz="2400" spc="10" dirty="0">
                <a:solidFill>
                  <a:srgbClr val="212121"/>
                </a:solidFill>
                <a:latin typeface="Times New Roman"/>
                <a:cs typeface="Times New Roman"/>
              </a:rPr>
              <a:t> </a:t>
            </a:r>
            <a:r>
              <a:rPr sz="2400" dirty="0">
                <a:solidFill>
                  <a:srgbClr val="212121"/>
                </a:solidFill>
                <a:latin typeface="Microsoft Sans Serif"/>
                <a:cs typeface="Microsoft Sans Serif"/>
              </a:rPr>
              <a:t>number</a:t>
            </a:r>
            <a:r>
              <a:rPr sz="2400" spc="10" dirty="0">
                <a:solidFill>
                  <a:srgbClr val="212121"/>
                </a:solidFill>
                <a:latin typeface="Times New Roman"/>
                <a:cs typeface="Times New Roman"/>
              </a:rPr>
              <a:t> </a:t>
            </a:r>
            <a:r>
              <a:rPr sz="2400" dirty="0">
                <a:solidFill>
                  <a:srgbClr val="212121"/>
                </a:solidFill>
                <a:latin typeface="Microsoft Sans Serif"/>
                <a:cs typeface="Microsoft Sans Serif"/>
              </a:rPr>
              <a:t>if</a:t>
            </a:r>
            <a:r>
              <a:rPr sz="2400" spc="-5" dirty="0">
                <a:solidFill>
                  <a:srgbClr val="212121"/>
                </a:solidFill>
                <a:latin typeface="Times New Roman"/>
                <a:cs typeface="Times New Roman"/>
              </a:rPr>
              <a:t> </a:t>
            </a:r>
            <a:r>
              <a:rPr sz="2400" dirty="0">
                <a:solidFill>
                  <a:srgbClr val="212121"/>
                </a:solidFill>
                <a:latin typeface="Microsoft Sans Serif"/>
                <a:cs typeface="Microsoft Sans Serif"/>
              </a:rPr>
              <a:t>it</a:t>
            </a:r>
            <a:r>
              <a:rPr sz="2400" spc="15" dirty="0">
                <a:solidFill>
                  <a:srgbClr val="212121"/>
                </a:solidFill>
                <a:latin typeface="Times New Roman"/>
                <a:cs typeface="Times New Roman"/>
              </a:rPr>
              <a:t> </a:t>
            </a:r>
            <a:r>
              <a:rPr sz="2400" dirty="0">
                <a:solidFill>
                  <a:srgbClr val="212121"/>
                </a:solidFill>
                <a:latin typeface="Microsoft Sans Serif"/>
                <a:cs typeface="Microsoft Sans Serif"/>
              </a:rPr>
              <a:t>greater</a:t>
            </a:r>
            <a:r>
              <a:rPr sz="2400" spc="5" dirty="0">
                <a:solidFill>
                  <a:srgbClr val="212121"/>
                </a:solidFill>
                <a:latin typeface="Times New Roman"/>
                <a:cs typeface="Times New Roman"/>
              </a:rPr>
              <a:t> </a:t>
            </a:r>
            <a:r>
              <a:rPr sz="2400" dirty="0">
                <a:solidFill>
                  <a:srgbClr val="212121"/>
                </a:solidFill>
                <a:latin typeface="Microsoft Sans Serif"/>
                <a:cs typeface="Microsoft Sans Serif"/>
              </a:rPr>
              <a:t>than</a:t>
            </a:r>
            <a:r>
              <a:rPr sz="2400" spc="5" dirty="0">
                <a:solidFill>
                  <a:srgbClr val="212121"/>
                </a:solidFill>
                <a:latin typeface="Times New Roman"/>
                <a:cs typeface="Times New Roman"/>
              </a:rPr>
              <a:t> </a:t>
            </a:r>
            <a:r>
              <a:rPr sz="2400" spc="-50" dirty="0">
                <a:solidFill>
                  <a:srgbClr val="212121"/>
                </a:solidFill>
                <a:latin typeface="Microsoft Sans Serif"/>
                <a:cs typeface="Microsoft Sans Serif"/>
              </a:rPr>
              <a:t>5</a:t>
            </a:r>
            <a:endParaRPr sz="2400">
              <a:latin typeface="Microsoft Sans Serif"/>
              <a:cs typeface="Microsoft Sans Serif"/>
            </a:endParaRPr>
          </a:p>
          <a:p>
            <a:pPr marL="12700">
              <a:lnSpc>
                <a:spcPct val="100000"/>
              </a:lnSpc>
              <a:spcBef>
                <a:spcPts val="605"/>
              </a:spcBef>
            </a:pPr>
            <a:r>
              <a:rPr sz="2400" b="1" spc="-10" dirty="0">
                <a:solidFill>
                  <a:srgbClr val="212121"/>
                </a:solidFill>
                <a:latin typeface="Arial"/>
                <a:cs typeface="Arial"/>
              </a:rPr>
              <a:t>Example</a:t>
            </a:r>
            <a:endParaRPr sz="2400">
              <a:latin typeface="Arial"/>
              <a:cs typeface="Arial"/>
            </a:endParaRPr>
          </a:p>
          <a:p>
            <a:pPr marL="12700">
              <a:lnSpc>
                <a:spcPct val="100000"/>
              </a:lnSpc>
              <a:spcBef>
                <a:spcPts val="525"/>
              </a:spcBef>
              <a:tabLst>
                <a:tab pos="1189355" algn="l"/>
                <a:tab pos="1527175" algn="l"/>
              </a:tabLst>
            </a:pPr>
            <a:r>
              <a:rPr sz="2400" spc="-10" dirty="0">
                <a:solidFill>
                  <a:srgbClr val="675A00"/>
                </a:solidFill>
                <a:latin typeface="Consolas"/>
                <a:cs typeface="Consolas"/>
              </a:rPr>
              <a:t>number</a:t>
            </a:r>
            <a:r>
              <a:rPr sz="2400" dirty="0">
                <a:solidFill>
                  <a:srgbClr val="675A00"/>
                </a:solidFill>
                <a:latin typeface="Times New Roman"/>
                <a:cs typeface="Times New Roman"/>
              </a:rPr>
              <a:t>	</a:t>
            </a:r>
            <a:r>
              <a:rPr sz="2400" spc="-50" dirty="0">
                <a:solidFill>
                  <a:srgbClr val="67CDCC"/>
                </a:solidFill>
                <a:latin typeface="Consolas"/>
                <a:cs typeface="Consolas"/>
              </a:rPr>
              <a:t>=</a:t>
            </a:r>
            <a:r>
              <a:rPr sz="2400" dirty="0">
                <a:solidFill>
                  <a:srgbClr val="67CDCC"/>
                </a:solidFill>
                <a:latin typeface="Times New Roman"/>
                <a:cs typeface="Times New Roman"/>
              </a:rPr>
              <a:t>	</a:t>
            </a:r>
            <a:r>
              <a:rPr sz="2400" spc="-50" dirty="0">
                <a:solidFill>
                  <a:srgbClr val="F08C48"/>
                </a:solidFill>
                <a:latin typeface="Consolas"/>
                <a:cs typeface="Consolas"/>
              </a:rPr>
              <a:t>6</a:t>
            </a:r>
            <a:endParaRPr sz="2400">
              <a:latin typeface="Consolas"/>
              <a:cs typeface="Consolas"/>
            </a:endParaRPr>
          </a:p>
          <a:p>
            <a:pPr marL="12700">
              <a:lnSpc>
                <a:spcPct val="100000"/>
              </a:lnSpc>
              <a:spcBef>
                <a:spcPts val="600"/>
              </a:spcBef>
              <a:tabLst>
                <a:tab pos="516890" algn="l"/>
                <a:tab pos="1694814" algn="l"/>
                <a:tab pos="2032000" algn="l"/>
              </a:tabLst>
            </a:pPr>
            <a:r>
              <a:rPr sz="2400" b="1" spc="-25" dirty="0">
                <a:solidFill>
                  <a:srgbClr val="C578DD"/>
                </a:solidFill>
                <a:latin typeface="Consolas"/>
                <a:cs typeface="Consolas"/>
              </a:rPr>
              <a:t>if</a:t>
            </a:r>
            <a:r>
              <a:rPr sz="2400" dirty="0">
                <a:solidFill>
                  <a:srgbClr val="C578DD"/>
                </a:solidFill>
                <a:latin typeface="Times New Roman"/>
                <a:cs typeface="Times New Roman"/>
              </a:rPr>
              <a:t>	</a:t>
            </a:r>
            <a:r>
              <a:rPr sz="2400" spc="-10" dirty="0">
                <a:solidFill>
                  <a:srgbClr val="675A00"/>
                </a:solidFill>
                <a:latin typeface="Consolas"/>
                <a:cs typeface="Consolas"/>
              </a:rPr>
              <a:t>number</a:t>
            </a:r>
            <a:r>
              <a:rPr sz="2400" dirty="0">
                <a:solidFill>
                  <a:srgbClr val="675A00"/>
                </a:solidFill>
                <a:latin typeface="Times New Roman"/>
                <a:cs typeface="Times New Roman"/>
              </a:rPr>
              <a:t>	</a:t>
            </a:r>
            <a:r>
              <a:rPr sz="2400" spc="-50" dirty="0">
                <a:solidFill>
                  <a:srgbClr val="67CDCC"/>
                </a:solidFill>
                <a:latin typeface="Consolas"/>
                <a:cs typeface="Consolas"/>
              </a:rPr>
              <a:t>&gt;</a:t>
            </a:r>
            <a:r>
              <a:rPr sz="2400" dirty="0">
                <a:solidFill>
                  <a:srgbClr val="67CDCC"/>
                </a:solidFill>
                <a:latin typeface="Times New Roman"/>
                <a:cs typeface="Times New Roman"/>
              </a:rPr>
              <a:t>	</a:t>
            </a:r>
            <a:r>
              <a:rPr sz="2400" spc="-25" dirty="0">
                <a:solidFill>
                  <a:srgbClr val="F08C48"/>
                </a:solidFill>
                <a:latin typeface="Consolas"/>
                <a:cs typeface="Consolas"/>
              </a:rPr>
              <a:t>5</a:t>
            </a:r>
            <a:r>
              <a:rPr sz="2400" spc="-25" dirty="0">
                <a:solidFill>
                  <a:srgbClr val="675A00"/>
                </a:solidFill>
                <a:latin typeface="Consolas"/>
                <a:cs typeface="Consolas"/>
              </a:rPr>
              <a:t>:</a:t>
            </a:r>
            <a:endParaRPr sz="2400">
              <a:latin typeface="Consolas"/>
              <a:cs typeface="Consolas"/>
            </a:endParaRPr>
          </a:p>
          <a:p>
            <a:pPr marL="12700">
              <a:lnSpc>
                <a:spcPct val="100000"/>
              </a:lnSpc>
              <a:spcBef>
                <a:spcPts val="605"/>
              </a:spcBef>
              <a:tabLst>
                <a:tab pos="347980" algn="l"/>
                <a:tab pos="2029460" algn="l"/>
              </a:tabLst>
            </a:pPr>
            <a:r>
              <a:rPr sz="2400" spc="-50" dirty="0">
                <a:solidFill>
                  <a:srgbClr val="675A00"/>
                </a:solidFill>
                <a:latin typeface="Consolas"/>
                <a:cs typeface="Consolas"/>
              </a:rPr>
              <a:t>#</a:t>
            </a:r>
            <a:r>
              <a:rPr sz="2400" dirty="0">
                <a:solidFill>
                  <a:srgbClr val="675A00"/>
                </a:solidFill>
                <a:latin typeface="Times New Roman"/>
                <a:cs typeface="Times New Roman"/>
              </a:rPr>
              <a:t>	</a:t>
            </a:r>
            <a:r>
              <a:rPr sz="2400" spc="-10" dirty="0">
                <a:solidFill>
                  <a:srgbClr val="675A00"/>
                </a:solidFill>
                <a:latin typeface="Consolas"/>
                <a:cs typeface="Consolas"/>
              </a:rPr>
              <a:t>Calculate</a:t>
            </a:r>
            <a:r>
              <a:rPr sz="2400" dirty="0">
                <a:solidFill>
                  <a:srgbClr val="675A00"/>
                </a:solidFill>
                <a:latin typeface="Times New Roman"/>
                <a:cs typeface="Times New Roman"/>
              </a:rPr>
              <a:t>	</a:t>
            </a:r>
            <a:r>
              <a:rPr sz="2400" spc="-10" dirty="0">
                <a:solidFill>
                  <a:srgbClr val="675A00"/>
                </a:solidFill>
                <a:latin typeface="Consolas"/>
                <a:cs typeface="Consolas"/>
              </a:rPr>
              <a:t>square</a:t>
            </a:r>
            <a:endParaRPr sz="2400">
              <a:latin typeface="Consolas"/>
              <a:cs typeface="Consolas"/>
            </a:endParaRPr>
          </a:p>
          <a:p>
            <a:pPr marL="360045">
              <a:lnSpc>
                <a:spcPct val="100000"/>
              </a:lnSpc>
              <a:spcBef>
                <a:spcPts val="515"/>
              </a:spcBef>
              <a:tabLst>
                <a:tab pos="2259330" algn="l"/>
                <a:tab pos="2551430" algn="l"/>
              </a:tabLst>
            </a:pPr>
            <a:r>
              <a:rPr sz="2100" b="1" spc="-10" dirty="0">
                <a:solidFill>
                  <a:srgbClr val="C578DD"/>
                </a:solidFill>
                <a:latin typeface="Consolas"/>
                <a:cs typeface="Consolas"/>
              </a:rPr>
              <a:t>print</a:t>
            </a:r>
            <a:r>
              <a:rPr sz="2100" spc="-10" dirty="0">
                <a:solidFill>
                  <a:srgbClr val="675A00"/>
                </a:solidFill>
                <a:latin typeface="Consolas"/>
                <a:cs typeface="Consolas"/>
              </a:rPr>
              <a:t>(number</a:t>
            </a:r>
            <a:r>
              <a:rPr sz="2100" dirty="0">
                <a:solidFill>
                  <a:srgbClr val="675A00"/>
                </a:solidFill>
                <a:latin typeface="Times New Roman"/>
                <a:cs typeface="Times New Roman"/>
              </a:rPr>
              <a:t>	</a:t>
            </a:r>
            <a:r>
              <a:rPr sz="2100" spc="-50" dirty="0">
                <a:solidFill>
                  <a:srgbClr val="675A00"/>
                </a:solidFill>
                <a:latin typeface="Consolas"/>
                <a:cs typeface="Consolas"/>
              </a:rPr>
              <a:t>*</a:t>
            </a:r>
            <a:r>
              <a:rPr sz="2100" dirty="0">
                <a:solidFill>
                  <a:srgbClr val="675A00"/>
                </a:solidFill>
                <a:latin typeface="Times New Roman"/>
                <a:cs typeface="Times New Roman"/>
              </a:rPr>
              <a:t>	</a:t>
            </a:r>
            <a:r>
              <a:rPr sz="2100" spc="-10" dirty="0">
                <a:solidFill>
                  <a:srgbClr val="675A00"/>
                </a:solidFill>
                <a:latin typeface="Consolas"/>
                <a:cs typeface="Consolas"/>
              </a:rPr>
              <a:t>number)</a:t>
            </a:r>
            <a:endParaRPr sz="2100">
              <a:latin typeface="Consolas"/>
              <a:cs typeface="Consolas"/>
            </a:endParaRPr>
          </a:p>
          <a:p>
            <a:pPr marL="12700">
              <a:lnSpc>
                <a:spcPct val="100000"/>
              </a:lnSpc>
              <a:spcBef>
                <a:spcPts val="590"/>
              </a:spcBef>
              <a:tabLst>
                <a:tab pos="2030730" algn="l"/>
                <a:tab pos="3040380" algn="l"/>
                <a:tab pos="3544570" algn="l"/>
              </a:tabLst>
            </a:pPr>
            <a:r>
              <a:rPr sz="2400" b="1" spc="-10" dirty="0">
                <a:solidFill>
                  <a:srgbClr val="C578DD"/>
                </a:solidFill>
                <a:latin typeface="Consolas"/>
                <a:cs typeface="Consolas"/>
              </a:rPr>
              <a:t>print</a:t>
            </a:r>
            <a:r>
              <a:rPr sz="2400" spc="-10" dirty="0">
                <a:solidFill>
                  <a:srgbClr val="675A00"/>
                </a:solidFill>
                <a:latin typeface="Consolas"/>
                <a:cs typeface="Consolas"/>
              </a:rPr>
              <a:t>(</a:t>
            </a:r>
            <a:r>
              <a:rPr sz="2400" spc="-10" dirty="0">
                <a:solidFill>
                  <a:srgbClr val="7DC598"/>
                </a:solidFill>
                <a:latin typeface="Consolas"/>
                <a:cs typeface="Consolas"/>
              </a:rPr>
              <a:t>'Next</a:t>
            </a:r>
            <a:r>
              <a:rPr sz="2400" dirty="0">
                <a:solidFill>
                  <a:srgbClr val="7DC598"/>
                </a:solidFill>
                <a:latin typeface="Times New Roman"/>
                <a:cs typeface="Times New Roman"/>
              </a:rPr>
              <a:t>	</a:t>
            </a:r>
            <a:r>
              <a:rPr sz="2400" spc="-20" dirty="0">
                <a:solidFill>
                  <a:srgbClr val="7DC598"/>
                </a:solidFill>
                <a:latin typeface="Consolas"/>
                <a:cs typeface="Consolas"/>
              </a:rPr>
              <a:t>lines</a:t>
            </a:r>
            <a:r>
              <a:rPr sz="2400" dirty="0">
                <a:solidFill>
                  <a:srgbClr val="7DC598"/>
                </a:solidFill>
                <a:latin typeface="Times New Roman"/>
                <a:cs typeface="Times New Roman"/>
              </a:rPr>
              <a:t>	</a:t>
            </a:r>
            <a:r>
              <a:rPr sz="2400" spc="-25" dirty="0">
                <a:solidFill>
                  <a:srgbClr val="7DC598"/>
                </a:solidFill>
                <a:latin typeface="Consolas"/>
                <a:cs typeface="Consolas"/>
              </a:rPr>
              <a:t>of</a:t>
            </a:r>
            <a:r>
              <a:rPr sz="2400" dirty="0">
                <a:solidFill>
                  <a:srgbClr val="7DC598"/>
                </a:solidFill>
                <a:latin typeface="Times New Roman"/>
                <a:cs typeface="Times New Roman"/>
              </a:rPr>
              <a:t>	</a:t>
            </a:r>
            <a:r>
              <a:rPr sz="2400" spc="-10" dirty="0">
                <a:solidFill>
                  <a:srgbClr val="7DC598"/>
                </a:solidFill>
                <a:latin typeface="Consolas"/>
                <a:cs typeface="Consolas"/>
              </a:rPr>
              <a:t>code</a:t>
            </a:r>
            <a:r>
              <a:rPr sz="2400" spc="-10" dirty="0">
                <a:solidFill>
                  <a:srgbClr val="675A00"/>
                </a:solidFill>
                <a:latin typeface="Consolas"/>
                <a:cs typeface="Consolas"/>
              </a:rPr>
              <a:t>')</a:t>
            </a:r>
            <a:endParaRPr sz="2400">
              <a:latin typeface="Consolas"/>
              <a:cs typeface="Consolas"/>
            </a:endParaRPr>
          </a:p>
        </p:txBody>
      </p:sp>
      <p:sp>
        <p:nvSpPr>
          <p:cNvPr id="10" name="object 10"/>
          <p:cNvSpPr txBox="1"/>
          <p:nvPr/>
        </p:nvSpPr>
        <p:spPr>
          <a:xfrm>
            <a:off x="609600" y="4876800"/>
            <a:ext cx="2573655" cy="867410"/>
          </a:xfrm>
          <a:prstGeom prst="rect">
            <a:avLst/>
          </a:prstGeom>
          <a:solidFill>
            <a:srgbClr val="383A3F"/>
          </a:solidFill>
        </p:spPr>
        <p:txBody>
          <a:bodyPr vert="horz" wrap="square" lIns="0" tIns="0" rIns="0" bIns="0" rtlCol="0">
            <a:spAutoFit/>
          </a:bodyPr>
          <a:lstStyle/>
          <a:p>
            <a:pPr>
              <a:lnSpc>
                <a:spcPts val="1880"/>
              </a:lnSpc>
            </a:pPr>
            <a:r>
              <a:rPr sz="1600" b="1" spc="-10" dirty="0">
                <a:solidFill>
                  <a:srgbClr val="FFC000"/>
                </a:solidFill>
                <a:latin typeface="Arial"/>
                <a:cs typeface="Arial"/>
              </a:rPr>
              <a:t>Output</a:t>
            </a:r>
            <a:endParaRPr sz="1600">
              <a:latin typeface="Arial"/>
              <a:cs typeface="Arial"/>
            </a:endParaRPr>
          </a:p>
          <a:p>
            <a:pPr>
              <a:lnSpc>
                <a:spcPts val="1914"/>
              </a:lnSpc>
            </a:pPr>
            <a:r>
              <a:rPr sz="1600" spc="-25" dirty="0">
                <a:solidFill>
                  <a:srgbClr val="DDDDDD"/>
                </a:solidFill>
                <a:latin typeface="Consolas"/>
                <a:cs typeface="Consolas"/>
              </a:rPr>
              <a:t>36</a:t>
            </a:r>
            <a:endParaRPr sz="1600">
              <a:latin typeface="Consolas"/>
              <a:cs typeface="Consolas"/>
            </a:endParaRPr>
          </a:p>
          <a:p>
            <a:pPr>
              <a:lnSpc>
                <a:spcPct val="100000"/>
              </a:lnSpc>
              <a:spcBef>
                <a:spcPts val="10"/>
              </a:spcBef>
            </a:pPr>
            <a:r>
              <a:rPr sz="1600" dirty="0">
                <a:solidFill>
                  <a:srgbClr val="DDDDDD"/>
                </a:solidFill>
                <a:latin typeface="Consolas"/>
                <a:cs typeface="Consolas"/>
              </a:rPr>
              <a:t>Next</a:t>
            </a:r>
            <a:r>
              <a:rPr sz="1600" spc="455" dirty="0">
                <a:solidFill>
                  <a:srgbClr val="DDDDDD"/>
                </a:solidFill>
                <a:latin typeface="Times New Roman"/>
                <a:cs typeface="Times New Roman"/>
              </a:rPr>
              <a:t> </a:t>
            </a:r>
            <a:r>
              <a:rPr sz="1600" dirty="0">
                <a:solidFill>
                  <a:srgbClr val="DDDDDD"/>
                </a:solidFill>
                <a:latin typeface="Consolas"/>
                <a:cs typeface="Consolas"/>
              </a:rPr>
              <a:t>lines</a:t>
            </a:r>
            <a:r>
              <a:rPr sz="1600" spc="445" dirty="0">
                <a:solidFill>
                  <a:srgbClr val="DDDDDD"/>
                </a:solidFill>
                <a:latin typeface="Times New Roman"/>
                <a:cs typeface="Times New Roman"/>
              </a:rPr>
              <a:t> </a:t>
            </a:r>
            <a:r>
              <a:rPr sz="1600" dirty="0">
                <a:solidFill>
                  <a:srgbClr val="DDDDDD"/>
                </a:solidFill>
                <a:latin typeface="Consolas"/>
                <a:cs typeface="Consolas"/>
              </a:rPr>
              <a:t>of</a:t>
            </a:r>
            <a:r>
              <a:rPr sz="1600" spc="459" dirty="0">
                <a:solidFill>
                  <a:srgbClr val="DDDDDD"/>
                </a:solidFill>
                <a:latin typeface="Times New Roman"/>
                <a:cs typeface="Times New Roman"/>
              </a:rPr>
              <a:t> </a:t>
            </a:r>
            <a:r>
              <a:rPr sz="1600" spc="-20" dirty="0">
                <a:solidFill>
                  <a:srgbClr val="DDDDDD"/>
                </a:solidFill>
                <a:latin typeface="Consolas"/>
                <a:cs typeface="Consolas"/>
              </a:rPr>
              <a:t>code</a:t>
            </a:r>
            <a:endParaRPr sz="1600">
              <a:latin typeface="Consolas"/>
              <a:cs typeface="Consolas"/>
            </a:endParaRPr>
          </a:p>
        </p:txBody>
      </p:sp>
      <p:sp>
        <p:nvSpPr>
          <p:cNvPr id="11" name="object 11"/>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259786" y="244545"/>
            <a:ext cx="2885440" cy="391795"/>
          </a:xfrm>
          <a:prstGeom prst="rect">
            <a:avLst/>
          </a:prstGeom>
        </p:spPr>
        <p:txBody>
          <a:bodyPr vert="horz" wrap="square" lIns="0" tIns="12700" rIns="0" bIns="0" rtlCol="0">
            <a:spAutoFit/>
          </a:bodyPr>
          <a:lstStyle/>
          <a:p>
            <a:pPr marL="12700">
              <a:lnSpc>
                <a:spcPct val="100000"/>
              </a:lnSpc>
              <a:spcBef>
                <a:spcPts val="100"/>
              </a:spcBef>
            </a:pPr>
            <a:r>
              <a:rPr sz="2400" spc="185" dirty="0">
                <a:solidFill>
                  <a:srgbClr val="006FC0"/>
                </a:solidFill>
                <a:latin typeface="Cambria"/>
                <a:cs typeface="Cambria"/>
              </a:rPr>
              <a:t>If</a:t>
            </a:r>
            <a:r>
              <a:rPr sz="2400" b="0" spc="85" dirty="0">
                <a:solidFill>
                  <a:srgbClr val="006FC0"/>
                </a:solidFill>
                <a:latin typeface="Times New Roman"/>
                <a:cs typeface="Times New Roman"/>
              </a:rPr>
              <a:t> </a:t>
            </a:r>
            <a:r>
              <a:rPr sz="2400" dirty="0">
                <a:solidFill>
                  <a:srgbClr val="006FC0"/>
                </a:solidFill>
                <a:latin typeface="Cambria"/>
                <a:cs typeface="Cambria"/>
              </a:rPr>
              <a:t>–</a:t>
            </a:r>
            <a:r>
              <a:rPr sz="2400" spc="150" dirty="0">
                <a:solidFill>
                  <a:srgbClr val="006FC0"/>
                </a:solidFill>
                <a:latin typeface="Cambria"/>
                <a:cs typeface="Cambria"/>
              </a:rPr>
              <a:t> </a:t>
            </a:r>
            <a:r>
              <a:rPr sz="2400" spc="95" dirty="0">
                <a:solidFill>
                  <a:srgbClr val="006FC0"/>
                </a:solidFill>
                <a:latin typeface="Cambria"/>
                <a:cs typeface="Cambria"/>
              </a:rPr>
              <a:t>else</a:t>
            </a:r>
            <a:r>
              <a:rPr sz="2400" b="0" spc="85" dirty="0">
                <a:solidFill>
                  <a:srgbClr val="006FC0"/>
                </a:solidFill>
                <a:latin typeface="Times New Roman"/>
                <a:cs typeface="Times New Roman"/>
              </a:rPr>
              <a:t> </a:t>
            </a:r>
            <a:r>
              <a:rPr sz="2400" spc="125" dirty="0">
                <a:solidFill>
                  <a:srgbClr val="006FC0"/>
                </a:solidFill>
                <a:latin typeface="Cambria"/>
                <a:cs typeface="Cambria"/>
              </a:rPr>
              <a:t>statement</a:t>
            </a:r>
            <a:endParaRPr sz="2400">
              <a:latin typeface="Cambria"/>
              <a:cs typeface="Cambria"/>
            </a:endParaRPr>
          </a:p>
        </p:txBody>
      </p:sp>
      <p:pic>
        <p:nvPicPr>
          <p:cNvPr id="9" name="object 9"/>
          <p:cNvPicPr/>
          <p:nvPr/>
        </p:nvPicPr>
        <p:blipFill>
          <a:blip r:embed="rId2" cstate="print"/>
          <a:stretch>
            <a:fillRect/>
          </a:stretch>
        </p:blipFill>
        <p:spPr>
          <a:xfrm>
            <a:off x="5845589" y="1207158"/>
            <a:ext cx="2069978" cy="3450029"/>
          </a:xfrm>
          <a:prstGeom prst="rect">
            <a:avLst/>
          </a:prstGeom>
        </p:spPr>
      </p:pic>
      <p:grpSp>
        <p:nvGrpSpPr>
          <p:cNvPr id="10" name="object 10"/>
          <p:cNvGrpSpPr/>
          <p:nvPr/>
        </p:nvGrpSpPr>
        <p:grpSpPr>
          <a:xfrm>
            <a:off x="854963" y="2784348"/>
            <a:ext cx="3068320" cy="1468120"/>
            <a:chOff x="854963" y="2784348"/>
            <a:chExt cx="3068320" cy="1468120"/>
          </a:xfrm>
        </p:grpSpPr>
        <p:pic>
          <p:nvPicPr>
            <p:cNvPr id="11" name="object 11"/>
            <p:cNvPicPr/>
            <p:nvPr/>
          </p:nvPicPr>
          <p:blipFill>
            <a:blip r:embed="rId3" cstate="print"/>
            <a:stretch>
              <a:fillRect/>
            </a:stretch>
          </p:blipFill>
          <p:spPr>
            <a:xfrm>
              <a:off x="854963" y="2784348"/>
              <a:ext cx="3067812" cy="1467612"/>
            </a:xfrm>
            <a:prstGeom prst="rect">
              <a:avLst/>
            </a:prstGeom>
          </p:spPr>
        </p:pic>
        <p:pic>
          <p:nvPicPr>
            <p:cNvPr id="12" name="object 12"/>
            <p:cNvPicPr/>
            <p:nvPr/>
          </p:nvPicPr>
          <p:blipFill>
            <a:blip r:embed="rId4" cstate="print"/>
            <a:stretch>
              <a:fillRect/>
            </a:stretch>
          </p:blipFill>
          <p:spPr>
            <a:xfrm>
              <a:off x="914399" y="2819400"/>
              <a:ext cx="2948696" cy="1347977"/>
            </a:xfrm>
            <a:prstGeom prst="rect">
              <a:avLst/>
            </a:prstGeom>
          </p:spPr>
        </p:pic>
        <p:sp>
          <p:nvSpPr>
            <p:cNvPr id="13" name="object 13"/>
            <p:cNvSpPr/>
            <p:nvPr/>
          </p:nvSpPr>
          <p:spPr>
            <a:xfrm>
              <a:off x="914399" y="2819400"/>
              <a:ext cx="2948940" cy="1348105"/>
            </a:xfrm>
            <a:custGeom>
              <a:avLst/>
              <a:gdLst/>
              <a:ahLst/>
              <a:cxnLst/>
              <a:rect l="l" t="t" r="r" b="b"/>
              <a:pathLst>
                <a:path w="2948940" h="1348104">
                  <a:moveTo>
                    <a:pt x="0" y="224668"/>
                  </a:moveTo>
                  <a:lnTo>
                    <a:pt x="4564" y="179388"/>
                  </a:lnTo>
                  <a:lnTo>
                    <a:pt x="17656" y="137215"/>
                  </a:lnTo>
                  <a:lnTo>
                    <a:pt x="38372" y="99052"/>
                  </a:lnTo>
                  <a:lnTo>
                    <a:pt x="65807" y="65802"/>
                  </a:lnTo>
                  <a:lnTo>
                    <a:pt x="99058" y="38368"/>
                  </a:lnTo>
                  <a:lnTo>
                    <a:pt x="137222" y="17655"/>
                  </a:lnTo>
                  <a:lnTo>
                    <a:pt x="179394" y="4564"/>
                  </a:lnTo>
                  <a:lnTo>
                    <a:pt x="224671" y="0"/>
                  </a:lnTo>
                  <a:lnTo>
                    <a:pt x="2724028" y="0"/>
                  </a:lnTo>
                  <a:lnTo>
                    <a:pt x="2769307" y="4564"/>
                  </a:lnTo>
                  <a:lnTo>
                    <a:pt x="2811480" y="17655"/>
                  </a:lnTo>
                  <a:lnTo>
                    <a:pt x="2849643" y="38368"/>
                  </a:lnTo>
                  <a:lnTo>
                    <a:pt x="2882893" y="65802"/>
                  </a:lnTo>
                  <a:lnTo>
                    <a:pt x="2910327" y="99052"/>
                  </a:lnTo>
                  <a:lnTo>
                    <a:pt x="2931041" y="137215"/>
                  </a:lnTo>
                  <a:lnTo>
                    <a:pt x="2944131" y="179388"/>
                  </a:lnTo>
                  <a:lnTo>
                    <a:pt x="2948696" y="224668"/>
                  </a:lnTo>
                  <a:lnTo>
                    <a:pt x="2948696" y="1123319"/>
                  </a:lnTo>
                  <a:lnTo>
                    <a:pt x="2944131" y="1168595"/>
                  </a:lnTo>
                  <a:lnTo>
                    <a:pt x="2931041" y="1210766"/>
                  </a:lnTo>
                  <a:lnTo>
                    <a:pt x="2910327" y="1248927"/>
                  </a:lnTo>
                  <a:lnTo>
                    <a:pt x="2882893" y="1282176"/>
                  </a:lnTo>
                  <a:lnTo>
                    <a:pt x="2849643" y="1309609"/>
                  </a:lnTo>
                  <a:lnTo>
                    <a:pt x="2811480" y="1330323"/>
                  </a:lnTo>
                  <a:lnTo>
                    <a:pt x="2769307" y="1343413"/>
                  </a:lnTo>
                  <a:lnTo>
                    <a:pt x="2724028" y="1347977"/>
                  </a:lnTo>
                  <a:lnTo>
                    <a:pt x="224671" y="1347977"/>
                  </a:lnTo>
                  <a:lnTo>
                    <a:pt x="179394" y="1343413"/>
                  </a:lnTo>
                  <a:lnTo>
                    <a:pt x="137222" y="1330323"/>
                  </a:lnTo>
                  <a:lnTo>
                    <a:pt x="99058" y="1309609"/>
                  </a:lnTo>
                  <a:lnTo>
                    <a:pt x="65807" y="1282176"/>
                  </a:lnTo>
                  <a:lnTo>
                    <a:pt x="38372" y="1248927"/>
                  </a:lnTo>
                  <a:lnTo>
                    <a:pt x="17656" y="1210766"/>
                  </a:lnTo>
                  <a:lnTo>
                    <a:pt x="4564" y="1168595"/>
                  </a:lnTo>
                  <a:lnTo>
                    <a:pt x="0" y="1123319"/>
                  </a:lnTo>
                  <a:lnTo>
                    <a:pt x="0" y="224668"/>
                  </a:lnTo>
                  <a:close/>
                </a:path>
              </a:pathLst>
            </a:custGeom>
            <a:ln w="12700">
              <a:solidFill>
                <a:srgbClr val="FF6903"/>
              </a:solidFill>
            </a:ln>
          </p:spPr>
          <p:txBody>
            <a:bodyPr wrap="square" lIns="0" tIns="0" rIns="0" bIns="0" rtlCol="0"/>
            <a:lstStyle/>
            <a:p>
              <a:endParaRPr/>
            </a:p>
          </p:txBody>
        </p:sp>
      </p:grpSp>
      <p:sp>
        <p:nvSpPr>
          <p:cNvPr id="14" name="object 14"/>
          <p:cNvSpPr txBox="1"/>
          <p:nvPr/>
        </p:nvSpPr>
        <p:spPr>
          <a:xfrm>
            <a:off x="259786" y="656584"/>
            <a:ext cx="4326255" cy="5688330"/>
          </a:xfrm>
          <a:prstGeom prst="rect">
            <a:avLst/>
          </a:prstGeom>
        </p:spPr>
        <p:txBody>
          <a:bodyPr vert="horz" wrap="square" lIns="0" tIns="44450" rIns="0" bIns="0" rtlCol="0">
            <a:spAutoFit/>
          </a:bodyPr>
          <a:lstStyle/>
          <a:p>
            <a:pPr marL="287020" marR="5080" indent="-274320" algn="just">
              <a:lnSpc>
                <a:spcPct val="90000"/>
              </a:lnSpc>
              <a:spcBef>
                <a:spcPts val="350"/>
              </a:spcBef>
              <a:buClr>
                <a:srgbClr val="FE8537"/>
              </a:buClr>
              <a:buSzPct val="69047"/>
              <a:buFont typeface="Wingdings"/>
              <a:buChar char=""/>
              <a:tabLst>
                <a:tab pos="287020" algn="l"/>
              </a:tabLst>
            </a:pPr>
            <a:r>
              <a:rPr sz="2100" spc="90" dirty="0">
                <a:solidFill>
                  <a:srgbClr val="212121"/>
                </a:solidFill>
                <a:latin typeface="Cambria"/>
                <a:cs typeface="Cambria"/>
              </a:rPr>
              <a:t>The</a:t>
            </a:r>
            <a:r>
              <a:rPr sz="2100" spc="250" dirty="0">
                <a:solidFill>
                  <a:srgbClr val="212121"/>
                </a:solidFill>
                <a:latin typeface="Times New Roman"/>
                <a:cs typeface="Times New Roman"/>
              </a:rPr>
              <a:t> </a:t>
            </a:r>
            <a:r>
              <a:rPr sz="2100" dirty="0">
                <a:solidFill>
                  <a:srgbClr val="212121"/>
                </a:solidFill>
                <a:latin typeface="Cambria"/>
                <a:cs typeface="Cambria"/>
              </a:rPr>
              <a:t>if-else</a:t>
            </a:r>
            <a:r>
              <a:rPr sz="2100" spc="250" dirty="0">
                <a:solidFill>
                  <a:srgbClr val="212121"/>
                </a:solidFill>
                <a:latin typeface="Times New Roman"/>
                <a:cs typeface="Times New Roman"/>
              </a:rPr>
              <a:t> </a:t>
            </a:r>
            <a:r>
              <a:rPr sz="2100" spc="80" dirty="0">
                <a:solidFill>
                  <a:srgbClr val="212121"/>
                </a:solidFill>
                <a:latin typeface="Cambria"/>
                <a:cs typeface="Cambria"/>
              </a:rPr>
              <a:t>statement</a:t>
            </a:r>
            <a:r>
              <a:rPr sz="2100" spc="245" dirty="0">
                <a:solidFill>
                  <a:srgbClr val="212121"/>
                </a:solidFill>
                <a:latin typeface="Times New Roman"/>
                <a:cs typeface="Times New Roman"/>
              </a:rPr>
              <a:t> </a:t>
            </a:r>
            <a:r>
              <a:rPr sz="2100" spc="55" dirty="0">
                <a:solidFill>
                  <a:srgbClr val="212121"/>
                </a:solidFill>
                <a:latin typeface="Cambria"/>
                <a:cs typeface="Cambria"/>
              </a:rPr>
              <a:t>checks</a:t>
            </a:r>
            <a:r>
              <a:rPr sz="2100" spc="245" dirty="0">
                <a:solidFill>
                  <a:srgbClr val="212121"/>
                </a:solidFill>
                <a:latin typeface="Times New Roman"/>
                <a:cs typeface="Times New Roman"/>
              </a:rPr>
              <a:t> </a:t>
            </a:r>
            <a:r>
              <a:rPr sz="2100" spc="50" dirty="0">
                <a:solidFill>
                  <a:srgbClr val="212121"/>
                </a:solidFill>
                <a:latin typeface="Cambria"/>
                <a:cs typeface="Cambria"/>
              </a:rPr>
              <a:t>the</a:t>
            </a:r>
            <a:r>
              <a:rPr sz="2100" spc="50" dirty="0">
                <a:solidFill>
                  <a:srgbClr val="212121"/>
                </a:solidFill>
                <a:latin typeface="Times New Roman"/>
                <a:cs typeface="Times New Roman"/>
              </a:rPr>
              <a:t> </a:t>
            </a:r>
            <a:r>
              <a:rPr sz="2100" dirty="0">
                <a:solidFill>
                  <a:srgbClr val="212121"/>
                </a:solidFill>
                <a:latin typeface="Cambria"/>
                <a:cs typeface="Cambria"/>
              </a:rPr>
              <a:t>condition</a:t>
            </a:r>
            <a:r>
              <a:rPr sz="2100" spc="310" dirty="0">
                <a:solidFill>
                  <a:srgbClr val="212121"/>
                </a:solidFill>
                <a:latin typeface="Times New Roman"/>
                <a:cs typeface="Times New Roman"/>
              </a:rPr>
              <a:t>  </a:t>
            </a:r>
            <a:r>
              <a:rPr sz="2100" spc="85" dirty="0">
                <a:solidFill>
                  <a:srgbClr val="212121"/>
                </a:solidFill>
                <a:latin typeface="Cambria"/>
                <a:cs typeface="Cambria"/>
              </a:rPr>
              <a:t>and</a:t>
            </a:r>
            <a:r>
              <a:rPr sz="2100" spc="300" dirty="0">
                <a:solidFill>
                  <a:srgbClr val="212121"/>
                </a:solidFill>
                <a:latin typeface="Times New Roman"/>
                <a:cs typeface="Times New Roman"/>
              </a:rPr>
              <a:t>  </a:t>
            </a:r>
            <a:r>
              <a:rPr sz="2100" spc="55" dirty="0">
                <a:solidFill>
                  <a:srgbClr val="212121"/>
                </a:solidFill>
                <a:latin typeface="Cambria"/>
                <a:cs typeface="Cambria"/>
              </a:rPr>
              <a:t>executes</a:t>
            </a:r>
            <a:r>
              <a:rPr sz="2100" spc="310" dirty="0">
                <a:solidFill>
                  <a:srgbClr val="212121"/>
                </a:solidFill>
                <a:latin typeface="Times New Roman"/>
                <a:cs typeface="Times New Roman"/>
              </a:rPr>
              <a:t>  </a:t>
            </a:r>
            <a:r>
              <a:rPr sz="2100" spc="75" dirty="0">
                <a:solidFill>
                  <a:srgbClr val="212121"/>
                </a:solidFill>
                <a:latin typeface="Cambria"/>
                <a:cs typeface="Cambria"/>
              </a:rPr>
              <a:t>the</a:t>
            </a:r>
            <a:r>
              <a:rPr sz="2100" spc="310" dirty="0">
                <a:solidFill>
                  <a:srgbClr val="212121"/>
                </a:solidFill>
                <a:latin typeface="Times New Roman"/>
                <a:cs typeface="Times New Roman"/>
              </a:rPr>
              <a:t>  </a:t>
            </a:r>
            <a:r>
              <a:rPr sz="2100" spc="35" dirty="0">
                <a:solidFill>
                  <a:srgbClr val="212121"/>
                </a:solidFill>
                <a:latin typeface="Cambria"/>
                <a:cs typeface="Cambria"/>
              </a:rPr>
              <a:t>if</a:t>
            </a:r>
            <a:r>
              <a:rPr sz="2100" spc="35" dirty="0">
                <a:solidFill>
                  <a:srgbClr val="212121"/>
                </a:solidFill>
                <a:latin typeface="Times New Roman"/>
                <a:cs typeface="Times New Roman"/>
              </a:rPr>
              <a:t> </a:t>
            </a:r>
            <a:r>
              <a:rPr sz="2100" dirty="0">
                <a:solidFill>
                  <a:srgbClr val="212121"/>
                </a:solidFill>
                <a:latin typeface="Cambria"/>
                <a:cs typeface="Cambria"/>
              </a:rPr>
              <a:t>block</a:t>
            </a:r>
            <a:r>
              <a:rPr sz="2100" spc="165" dirty="0">
                <a:solidFill>
                  <a:srgbClr val="212121"/>
                </a:solidFill>
                <a:latin typeface="Times New Roman"/>
                <a:cs typeface="Times New Roman"/>
              </a:rPr>
              <a:t> </a:t>
            </a:r>
            <a:r>
              <a:rPr sz="2100" dirty="0">
                <a:solidFill>
                  <a:srgbClr val="212121"/>
                </a:solidFill>
                <a:latin typeface="Cambria"/>
                <a:cs typeface="Cambria"/>
              </a:rPr>
              <a:t>of</a:t>
            </a:r>
            <a:r>
              <a:rPr sz="2100" spc="155" dirty="0">
                <a:solidFill>
                  <a:srgbClr val="212121"/>
                </a:solidFill>
                <a:latin typeface="Times New Roman"/>
                <a:cs typeface="Times New Roman"/>
              </a:rPr>
              <a:t> </a:t>
            </a:r>
            <a:r>
              <a:rPr sz="2100" dirty="0">
                <a:solidFill>
                  <a:srgbClr val="212121"/>
                </a:solidFill>
                <a:latin typeface="Cambria"/>
                <a:cs typeface="Cambria"/>
              </a:rPr>
              <a:t>code</a:t>
            </a:r>
            <a:r>
              <a:rPr sz="2100" spc="165" dirty="0">
                <a:solidFill>
                  <a:srgbClr val="212121"/>
                </a:solidFill>
                <a:latin typeface="Times New Roman"/>
                <a:cs typeface="Times New Roman"/>
              </a:rPr>
              <a:t> </a:t>
            </a:r>
            <a:r>
              <a:rPr sz="2100" spc="60" dirty="0">
                <a:solidFill>
                  <a:srgbClr val="212121"/>
                </a:solidFill>
                <a:latin typeface="Cambria"/>
                <a:cs typeface="Cambria"/>
              </a:rPr>
              <a:t>when</a:t>
            </a:r>
            <a:r>
              <a:rPr sz="2100" spc="165" dirty="0">
                <a:solidFill>
                  <a:srgbClr val="212121"/>
                </a:solidFill>
                <a:latin typeface="Times New Roman"/>
                <a:cs typeface="Times New Roman"/>
              </a:rPr>
              <a:t> </a:t>
            </a:r>
            <a:r>
              <a:rPr sz="2100" spc="75" dirty="0">
                <a:solidFill>
                  <a:srgbClr val="212121"/>
                </a:solidFill>
                <a:latin typeface="Cambria"/>
                <a:cs typeface="Cambria"/>
              </a:rPr>
              <a:t>the</a:t>
            </a:r>
            <a:r>
              <a:rPr sz="2100" spc="140" dirty="0">
                <a:solidFill>
                  <a:srgbClr val="212121"/>
                </a:solidFill>
                <a:latin typeface="Times New Roman"/>
                <a:cs typeface="Times New Roman"/>
              </a:rPr>
              <a:t> </a:t>
            </a:r>
            <a:r>
              <a:rPr sz="2100" spc="-10" dirty="0">
                <a:solidFill>
                  <a:srgbClr val="212121"/>
                </a:solidFill>
                <a:latin typeface="Cambria"/>
                <a:cs typeface="Cambria"/>
              </a:rPr>
              <a:t>condition</a:t>
            </a:r>
            <a:r>
              <a:rPr sz="2100" spc="-10" dirty="0">
                <a:solidFill>
                  <a:srgbClr val="212121"/>
                </a:solidFill>
                <a:latin typeface="Times New Roman"/>
                <a:cs typeface="Times New Roman"/>
              </a:rPr>
              <a:t> </a:t>
            </a:r>
            <a:r>
              <a:rPr sz="2100" spc="60" dirty="0">
                <a:solidFill>
                  <a:srgbClr val="212121"/>
                </a:solidFill>
                <a:latin typeface="Cambria"/>
                <a:cs typeface="Cambria"/>
              </a:rPr>
              <a:t>is</a:t>
            </a:r>
            <a:r>
              <a:rPr sz="2100" spc="10" dirty="0">
                <a:solidFill>
                  <a:srgbClr val="212121"/>
                </a:solidFill>
                <a:latin typeface="Times New Roman"/>
                <a:cs typeface="Times New Roman"/>
              </a:rPr>
              <a:t>  </a:t>
            </a:r>
            <a:r>
              <a:rPr sz="2100" spc="95" dirty="0">
                <a:solidFill>
                  <a:srgbClr val="212121"/>
                </a:solidFill>
                <a:latin typeface="Cambria"/>
                <a:cs typeface="Cambria"/>
              </a:rPr>
              <a:t>True,</a:t>
            </a:r>
            <a:r>
              <a:rPr sz="2100" spc="20" dirty="0">
                <a:solidFill>
                  <a:srgbClr val="212121"/>
                </a:solidFill>
                <a:latin typeface="Times New Roman"/>
                <a:cs typeface="Times New Roman"/>
              </a:rPr>
              <a:t>  </a:t>
            </a:r>
            <a:r>
              <a:rPr sz="2100" spc="85" dirty="0">
                <a:solidFill>
                  <a:srgbClr val="212121"/>
                </a:solidFill>
                <a:latin typeface="Cambria"/>
                <a:cs typeface="Cambria"/>
              </a:rPr>
              <a:t>and</a:t>
            </a:r>
            <a:r>
              <a:rPr sz="2100" spc="10" dirty="0">
                <a:solidFill>
                  <a:srgbClr val="212121"/>
                </a:solidFill>
                <a:latin typeface="Times New Roman"/>
                <a:cs typeface="Times New Roman"/>
              </a:rPr>
              <a:t>  </a:t>
            </a:r>
            <a:r>
              <a:rPr sz="2100" spc="60" dirty="0">
                <a:solidFill>
                  <a:srgbClr val="212121"/>
                </a:solidFill>
                <a:latin typeface="Cambria"/>
                <a:cs typeface="Cambria"/>
              </a:rPr>
              <a:t>if</a:t>
            </a:r>
            <a:r>
              <a:rPr sz="2100" spc="10" dirty="0">
                <a:solidFill>
                  <a:srgbClr val="212121"/>
                </a:solidFill>
                <a:latin typeface="Times New Roman"/>
                <a:cs typeface="Times New Roman"/>
              </a:rPr>
              <a:t>  </a:t>
            </a:r>
            <a:r>
              <a:rPr sz="2100" spc="75" dirty="0">
                <a:solidFill>
                  <a:srgbClr val="212121"/>
                </a:solidFill>
                <a:latin typeface="Cambria"/>
                <a:cs typeface="Cambria"/>
              </a:rPr>
              <a:t>the</a:t>
            </a:r>
            <a:r>
              <a:rPr sz="2100" spc="15" dirty="0">
                <a:solidFill>
                  <a:srgbClr val="212121"/>
                </a:solidFill>
                <a:latin typeface="Times New Roman"/>
                <a:cs typeface="Times New Roman"/>
              </a:rPr>
              <a:t>  </a:t>
            </a:r>
            <a:r>
              <a:rPr sz="2100" dirty="0">
                <a:solidFill>
                  <a:srgbClr val="212121"/>
                </a:solidFill>
                <a:latin typeface="Cambria"/>
                <a:cs typeface="Cambria"/>
              </a:rPr>
              <a:t>condition</a:t>
            </a:r>
            <a:r>
              <a:rPr sz="2100" spc="20" dirty="0">
                <a:solidFill>
                  <a:srgbClr val="212121"/>
                </a:solidFill>
                <a:latin typeface="Times New Roman"/>
                <a:cs typeface="Times New Roman"/>
              </a:rPr>
              <a:t>  </a:t>
            </a:r>
            <a:r>
              <a:rPr sz="2100" spc="35" dirty="0">
                <a:solidFill>
                  <a:srgbClr val="212121"/>
                </a:solidFill>
                <a:latin typeface="Cambria"/>
                <a:cs typeface="Cambria"/>
              </a:rPr>
              <a:t>is</a:t>
            </a:r>
            <a:r>
              <a:rPr sz="2100" spc="35" dirty="0">
                <a:solidFill>
                  <a:srgbClr val="212121"/>
                </a:solidFill>
                <a:latin typeface="Times New Roman"/>
                <a:cs typeface="Times New Roman"/>
              </a:rPr>
              <a:t> </a:t>
            </a:r>
            <a:r>
              <a:rPr sz="2100" spc="120" dirty="0">
                <a:solidFill>
                  <a:srgbClr val="212121"/>
                </a:solidFill>
                <a:latin typeface="Cambria"/>
                <a:cs typeface="Cambria"/>
              </a:rPr>
              <a:t>False,</a:t>
            </a:r>
            <a:r>
              <a:rPr sz="2100" spc="135" dirty="0">
                <a:solidFill>
                  <a:srgbClr val="212121"/>
                </a:solidFill>
                <a:latin typeface="Times New Roman"/>
                <a:cs typeface="Times New Roman"/>
              </a:rPr>
              <a:t>  </a:t>
            </a:r>
            <a:r>
              <a:rPr sz="2100" spc="80" dirty="0">
                <a:solidFill>
                  <a:srgbClr val="212121"/>
                </a:solidFill>
                <a:latin typeface="Cambria"/>
                <a:cs typeface="Cambria"/>
              </a:rPr>
              <a:t>it</a:t>
            </a:r>
            <a:r>
              <a:rPr sz="2100" spc="130" dirty="0">
                <a:solidFill>
                  <a:srgbClr val="212121"/>
                </a:solidFill>
                <a:latin typeface="Times New Roman"/>
                <a:cs typeface="Times New Roman"/>
              </a:rPr>
              <a:t>  </a:t>
            </a:r>
            <a:r>
              <a:rPr sz="2100" spc="60" dirty="0">
                <a:solidFill>
                  <a:srgbClr val="212121"/>
                </a:solidFill>
                <a:latin typeface="Cambria"/>
                <a:cs typeface="Cambria"/>
              </a:rPr>
              <a:t>will</a:t>
            </a:r>
            <a:r>
              <a:rPr sz="2100" spc="130" dirty="0">
                <a:solidFill>
                  <a:srgbClr val="212121"/>
                </a:solidFill>
                <a:latin typeface="Times New Roman"/>
                <a:cs typeface="Times New Roman"/>
              </a:rPr>
              <a:t>  </a:t>
            </a:r>
            <a:r>
              <a:rPr sz="2100" spc="55" dirty="0">
                <a:solidFill>
                  <a:srgbClr val="212121"/>
                </a:solidFill>
                <a:latin typeface="Cambria"/>
                <a:cs typeface="Cambria"/>
              </a:rPr>
              <a:t>execute</a:t>
            </a:r>
            <a:r>
              <a:rPr sz="2100" spc="140" dirty="0">
                <a:solidFill>
                  <a:srgbClr val="212121"/>
                </a:solidFill>
                <a:latin typeface="Times New Roman"/>
                <a:cs typeface="Times New Roman"/>
              </a:rPr>
              <a:t>  </a:t>
            </a:r>
            <a:r>
              <a:rPr sz="2100" spc="70" dirty="0">
                <a:solidFill>
                  <a:srgbClr val="212121"/>
                </a:solidFill>
                <a:latin typeface="Cambria"/>
                <a:cs typeface="Cambria"/>
              </a:rPr>
              <a:t>the</a:t>
            </a:r>
            <a:r>
              <a:rPr sz="2100" spc="135" dirty="0">
                <a:solidFill>
                  <a:srgbClr val="212121"/>
                </a:solidFill>
                <a:latin typeface="Times New Roman"/>
                <a:cs typeface="Times New Roman"/>
              </a:rPr>
              <a:t>  </a:t>
            </a:r>
            <a:r>
              <a:rPr sz="2100" spc="30" dirty="0">
                <a:solidFill>
                  <a:srgbClr val="212121"/>
                </a:solidFill>
                <a:latin typeface="Cambria"/>
                <a:cs typeface="Cambria"/>
              </a:rPr>
              <a:t>else</a:t>
            </a:r>
            <a:r>
              <a:rPr sz="2100" spc="30" dirty="0">
                <a:solidFill>
                  <a:srgbClr val="212121"/>
                </a:solidFill>
                <a:latin typeface="Times New Roman"/>
                <a:cs typeface="Times New Roman"/>
              </a:rPr>
              <a:t> </a:t>
            </a:r>
            <a:r>
              <a:rPr sz="2100" dirty="0">
                <a:solidFill>
                  <a:srgbClr val="212121"/>
                </a:solidFill>
                <a:latin typeface="Cambria"/>
                <a:cs typeface="Cambria"/>
              </a:rPr>
              <a:t>block</a:t>
            </a:r>
            <a:r>
              <a:rPr sz="2100" spc="135" dirty="0">
                <a:solidFill>
                  <a:srgbClr val="212121"/>
                </a:solidFill>
                <a:latin typeface="Times New Roman"/>
                <a:cs typeface="Times New Roman"/>
              </a:rPr>
              <a:t> </a:t>
            </a:r>
            <a:r>
              <a:rPr sz="2100" dirty="0">
                <a:solidFill>
                  <a:srgbClr val="212121"/>
                </a:solidFill>
                <a:latin typeface="Cambria"/>
                <a:cs typeface="Cambria"/>
              </a:rPr>
              <a:t>of</a:t>
            </a:r>
            <a:r>
              <a:rPr sz="2100" spc="120" dirty="0">
                <a:solidFill>
                  <a:srgbClr val="212121"/>
                </a:solidFill>
                <a:latin typeface="Times New Roman"/>
                <a:cs typeface="Times New Roman"/>
              </a:rPr>
              <a:t> </a:t>
            </a:r>
            <a:r>
              <a:rPr sz="2100" spc="-20" dirty="0">
                <a:solidFill>
                  <a:srgbClr val="212121"/>
                </a:solidFill>
                <a:latin typeface="Cambria"/>
                <a:cs typeface="Cambria"/>
              </a:rPr>
              <a:t>code.</a:t>
            </a:r>
            <a:endParaRPr sz="2100">
              <a:latin typeface="Cambria"/>
              <a:cs typeface="Cambria"/>
            </a:endParaRPr>
          </a:p>
          <a:p>
            <a:pPr marL="287020" marR="1296670" indent="-274320" algn="just">
              <a:lnSpc>
                <a:spcPct val="100000"/>
              </a:lnSpc>
              <a:spcBef>
                <a:spcPts val="600"/>
              </a:spcBef>
              <a:buClr>
                <a:srgbClr val="FE8537"/>
              </a:buClr>
              <a:buSzPct val="69047"/>
              <a:buFont typeface="Wingdings"/>
              <a:buChar char=""/>
              <a:tabLst>
                <a:tab pos="287020" algn="l"/>
              </a:tabLst>
            </a:pPr>
            <a:r>
              <a:rPr sz="2100" b="1" spc="185" dirty="0">
                <a:solidFill>
                  <a:srgbClr val="FF0000"/>
                </a:solidFill>
                <a:latin typeface="Cambria"/>
                <a:cs typeface="Cambria"/>
              </a:rPr>
              <a:t>Syntax</a:t>
            </a:r>
            <a:r>
              <a:rPr sz="2100" spc="90" dirty="0">
                <a:solidFill>
                  <a:srgbClr val="FF0000"/>
                </a:solidFill>
                <a:latin typeface="Times New Roman"/>
                <a:cs typeface="Times New Roman"/>
              </a:rPr>
              <a:t> </a:t>
            </a:r>
            <a:r>
              <a:rPr sz="2100" b="1" spc="100" dirty="0">
                <a:solidFill>
                  <a:srgbClr val="FF0000"/>
                </a:solidFill>
                <a:latin typeface="Cambria"/>
                <a:cs typeface="Cambria"/>
              </a:rPr>
              <a:t>of</a:t>
            </a:r>
            <a:r>
              <a:rPr sz="2100" spc="90" dirty="0">
                <a:solidFill>
                  <a:srgbClr val="FF0000"/>
                </a:solidFill>
                <a:latin typeface="Times New Roman"/>
                <a:cs typeface="Times New Roman"/>
              </a:rPr>
              <a:t> </a:t>
            </a:r>
            <a:r>
              <a:rPr sz="2100" b="1" spc="130" dirty="0">
                <a:solidFill>
                  <a:srgbClr val="FF0000"/>
                </a:solidFill>
                <a:latin typeface="Cambria"/>
                <a:cs typeface="Cambria"/>
              </a:rPr>
              <a:t>the</a:t>
            </a:r>
            <a:r>
              <a:rPr sz="2100" spc="90" dirty="0">
                <a:solidFill>
                  <a:srgbClr val="FF0000"/>
                </a:solidFill>
                <a:latin typeface="Times New Roman"/>
                <a:cs typeface="Times New Roman"/>
              </a:rPr>
              <a:t> </a:t>
            </a:r>
            <a:r>
              <a:rPr sz="2100" b="1" spc="70" dirty="0">
                <a:solidFill>
                  <a:srgbClr val="FF0000"/>
                </a:solidFill>
                <a:latin typeface="Cambria"/>
                <a:cs typeface="Cambria"/>
              </a:rPr>
              <a:t>if-</a:t>
            </a:r>
            <a:r>
              <a:rPr sz="2100" b="1" spc="60" dirty="0">
                <a:solidFill>
                  <a:srgbClr val="FF0000"/>
                </a:solidFill>
                <a:latin typeface="Cambria"/>
                <a:cs typeface="Cambria"/>
              </a:rPr>
              <a:t>else</a:t>
            </a:r>
            <a:r>
              <a:rPr sz="2100" spc="60" dirty="0">
                <a:solidFill>
                  <a:srgbClr val="FF0000"/>
                </a:solidFill>
                <a:latin typeface="Times New Roman"/>
                <a:cs typeface="Times New Roman"/>
              </a:rPr>
              <a:t> </a:t>
            </a:r>
            <a:r>
              <a:rPr sz="2100" b="1" spc="110" dirty="0">
                <a:solidFill>
                  <a:srgbClr val="FF0000"/>
                </a:solidFill>
                <a:latin typeface="Cambria"/>
                <a:cs typeface="Cambria"/>
              </a:rPr>
              <a:t>statement</a:t>
            </a:r>
            <a:endParaRPr sz="2100">
              <a:latin typeface="Cambria"/>
              <a:cs typeface="Cambria"/>
            </a:endParaRPr>
          </a:p>
          <a:p>
            <a:pPr marR="60960" algn="ctr">
              <a:lnSpc>
                <a:spcPts val="1555"/>
              </a:lnSpc>
            </a:pPr>
            <a:r>
              <a:rPr sz="1800" b="1" dirty="0">
                <a:solidFill>
                  <a:srgbClr val="252525"/>
                </a:solidFill>
                <a:latin typeface="Consolas"/>
                <a:cs typeface="Consolas"/>
              </a:rPr>
              <a:t>if</a:t>
            </a:r>
            <a:r>
              <a:rPr sz="1800" spc="30" dirty="0">
                <a:solidFill>
                  <a:srgbClr val="252525"/>
                </a:solidFill>
                <a:latin typeface="Times New Roman"/>
                <a:cs typeface="Times New Roman"/>
              </a:rPr>
              <a:t>  </a:t>
            </a:r>
            <a:r>
              <a:rPr sz="1800" b="1" spc="-10" dirty="0">
                <a:solidFill>
                  <a:srgbClr val="252525"/>
                </a:solidFill>
                <a:latin typeface="Consolas"/>
                <a:cs typeface="Consolas"/>
              </a:rPr>
              <a:t>condition:</a:t>
            </a:r>
            <a:endParaRPr sz="1800">
              <a:latin typeface="Consolas"/>
              <a:cs typeface="Consolas"/>
            </a:endParaRPr>
          </a:p>
          <a:p>
            <a:pPr marR="60960" algn="ctr">
              <a:lnSpc>
                <a:spcPct val="100000"/>
              </a:lnSpc>
            </a:pPr>
            <a:r>
              <a:rPr sz="1800" b="1" dirty="0">
                <a:solidFill>
                  <a:srgbClr val="252525"/>
                </a:solidFill>
                <a:latin typeface="Consolas"/>
                <a:cs typeface="Consolas"/>
              </a:rPr>
              <a:t>statement</a:t>
            </a:r>
            <a:r>
              <a:rPr sz="1800" spc="495" dirty="0">
                <a:solidFill>
                  <a:srgbClr val="252525"/>
                </a:solidFill>
                <a:latin typeface="Times New Roman"/>
                <a:cs typeface="Times New Roman"/>
              </a:rPr>
              <a:t> </a:t>
            </a:r>
            <a:r>
              <a:rPr sz="1800" b="1" dirty="0">
                <a:solidFill>
                  <a:srgbClr val="252525"/>
                </a:solidFill>
                <a:latin typeface="Consolas"/>
                <a:cs typeface="Consolas"/>
              </a:rPr>
              <a:t>1</a:t>
            </a:r>
            <a:r>
              <a:rPr sz="1800" spc="25" dirty="0">
                <a:solidFill>
                  <a:srgbClr val="252525"/>
                </a:solidFill>
                <a:latin typeface="Times New Roman"/>
                <a:cs typeface="Times New Roman"/>
              </a:rPr>
              <a:t>  </a:t>
            </a:r>
            <a:r>
              <a:rPr sz="1800" b="1" spc="-10" dirty="0">
                <a:solidFill>
                  <a:srgbClr val="252525"/>
                </a:solidFill>
                <a:latin typeface="Consolas"/>
                <a:cs typeface="Consolas"/>
              </a:rPr>
              <a:t>else:</a:t>
            </a:r>
            <a:endParaRPr sz="1800">
              <a:latin typeface="Consolas"/>
              <a:cs typeface="Consolas"/>
            </a:endParaRPr>
          </a:p>
          <a:p>
            <a:pPr marR="62230" algn="ctr">
              <a:lnSpc>
                <a:spcPct val="100000"/>
              </a:lnSpc>
              <a:spcBef>
                <a:spcPts val="25"/>
              </a:spcBef>
            </a:pPr>
            <a:r>
              <a:rPr sz="1800" b="1" dirty="0">
                <a:solidFill>
                  <a:srgbClr val="252525"/>
                </a:solidFill>
                <a:latin typeface="Consolas"/>
                <a:cs typeface="Consolas"/>
              </a:rPr>
              <a:t>statement</a:t>
            </a:r>
            <a:r>
              <a:rPr sz="1800" spc="470" dirty="0">
                <a:solidFill>
                  <a:srgbClr val="252525"/>
                </a:solidFill>
                <a:latin typeface="Times New Roman"/>
                <a:cs typeface="Times New Roman"/>
              </a:rPr>
              <a:t> </a:t>
            </a:r>
            <a:r>
              <a:rPr sz="1800" spc="-50" dirty="0">
                <a:solidFill>
                  <a:srgbClr val="252525"/>
                </a:solidFill>
                <a:latin typeface="Consolas"/>
                <a:cs typeface="Consolas"/>
              </a:rPr>
              <a:t>2</a:t>
            </a:r>
            <a:endParaRPr sz="1800">
              <a:latin typeface="Consolas"/>
              <a:cs typeface="Consolas"/>
            </a:endParaRPr>
          </a:p>
          <a:p>
            <a:pPr>
              <a:lnSpc>
                <a:spcPct val="100000"/>
              </a:lnSpc>
              <a:spcBef>
                <a:spcPts val="1960"/>
              </a:spcBef>
            </a:pPr>
            <a:endParaRPr sz="1800">
              <a:latin typeface="Consolas"/>
              <a:cs typeface="Consolas"/>
            </a:endParaRPr>
          </a:p>
          <a:p>
            <a:pPr marL="286385" marR="5080" indent="-274320" algn="just">
              <a:lnSpc>
                <a:spcPct val="100000"/>
              </a:lnSpc>
              <a:buClr>
                <a:srgbClr val="FE8537"/>
              </a:buClr>
              <a:buSzPct val="69047"/>
              <a:buFont typeface="Wingdings"/>
              <a:buChar char=""/>
              <a:tabLst>
                <a:tab pos="286385" algn="l"/>
              </a:tabLst>
            </a:pPr>
            <a:r>
              <a:rPr sz="2100" spc="60" dirty="0">
                <a:solidFill>
                  <a:srgbClr val="212121"/>
                </a:solidFill>
                <a:latin typeface="Cambria"/>
                <a:cs typeface="Cambria"/>
              </a:rPr>
              <a:t>if</a:t>
            </a:r>
            <a:r>
              <a:rPr sz="2100" spc="200" dirty="0">
                <a:solidFill>
                  <a:srgbClr val="212121"/>
                </a:solidFill>
                <a:latin typeface="Times New Roman"/>
                <a:cs typeface="Times New Roman"/>
              </a:rPr>
              <a:t>  </a:t>
            </a:r>
            <a:r>
              <a:rPr sz="2100" spc="75" dirty="0">
                <a:solidFill>
                  <a:srgbClr val="212121"/>
                </a:solidFill>
                <a:latin typeface="Cambria"/>
                <a:cs typeface="Cambria"/>
              </a:rPr>
              <a:t>the</a:t>
            </a:r>
            <a:r>
              <a:rPr sz="2100" spc="210" dirty="0">
                <a:solidFill>
                  <a:srgbClr val="212121"/>
                </a:solidFill>
                <a:latin typeface="Times New Roman"/>
                <a:cs typeface="Times New Roman"/>
              </a:rPr>
              <a:t>  </a:t>
            </a:r>
            <a:r>
              <a:rPr sz="2100" dirty="0">
                <a:solidFill>
                  <a:srgbClr val="212121"/>
                </a:solidFill>
                <a:latin typeface="Cambria"/>
                <a:cs typeface="Cambria"/>
              </a:rPr>
              <a:t>condition</a:t>
            </a:r>
            <a:r>
              <a:rPr sz="2100" spc="210" dirty="0">
                <a:solidFill>
                  <a:srgbClr val="212121"/>
                </a:solidFill>
                <a:latin typeface="Times New Roman"/>
                <a:cs typeface="Times New Roman"/>
              </a:rPr>
              <a:t>  </a:t>
            </a:r>
            <a:r>
              <a:rPr sz="2100" spc="60" dirty="0">
                <a:solidFill>
                  <a:srgbClr val="212121"/>
                </a:solidFill>
                <a:latin typeface="Cambria"/>
                <a:cs typeface="Cambria"/>
              </a:rPr>
              <a:t>is</a:t>
            </a:r>
            <a:r>
              <a:rPr sz="2100" spc="204" dirty="0">
                <a:solidFill>
                  <a:srgbClr val="212121"/>
                </a:solidFill>
                <a:latin typeface="Times New Roman"/>
                <a:cs typeface="Times New Roman"/>
              </a:rPr>
              <a:t>  </a:t>
            </a:r>
            <a:r>
              <a:rPr sz="2100" spc="95" dirty="0">
                <a:solidFill>
                  <a:srgbClr val="212121"/>
                </a:solidFill>
                <a:latin typeface="Cambria"/>
                <a:cs typeface="Cambria"/>
              </a:rPr>
              <a:t>True,</a:t>
            </a:r>
            <a:r>
              <a:rPr sz="2100" spc="210" dirty="0">
                <a:solidFill>
                  <a:srgbClr val="212121"/>
                </a:solidFill>
                <a:latin typeface="Times New Roman"/>
                <a:cs typeface="Times New Roman"/>
              </a:rPr>
              <a:t>  </a:t>
            </a:r>
            <a:r>
              <a:rPr sz="2100" spc="60" dirty="0">
                <a:solidFill>
                  <a:srgbClr val="212121"/>
                </a:solidFill>
                <a:latin typeface="Cambria"/>
                <a:cs typeface="Cambria"/>
              </a:rPr>
              <a:t>then</a:t>
            </a:r>
            <a:r>
              <a:rPr sz="2100" spc="60" dirty="0">
                <a:solidFill>
                  <a:srgbClr val="212121"/>
                </a:solidFill>
                <a:latin typeface="Times New Roman"/>
                <a:cs typeface="Times New Roman"/>
              </a:rPr>
              <a:t> </a:t>
            </a:r>
            <a:r>
              <a:rPr sz="2100" spc="85" dirty="0">
                <a:solidFill>
                  <a:srgbClr val="212121"/>
                </a:solidFill>
                <a:latin typeface="Cambria"/>
                <a:cs typeface="Cambria"/>
              </a:rPr>
              <a:t>statement</a:t>
            </a:r>
            <a:r>
              <a:rPr sz="2100" spc="520" dirty="0">
                <a:solidFill>
                  <a:srgbClr val="212121"/>
                </a:solidFill>
                <a:latin typeface="Times New Roman"/>
                <a:cs typeface="Times New Roman"/>
              </a:rPr>
              <a:t> </a:t>
            </a:r>
            <a:r>
              <a:rPr sz="2100" dirty="0">
                <a:solidFill>
                  <a:srgbClr val="212121"/>
                </a:solidFill>
                <a:latin typeface="Cambria"/>
                <a:cs typeface="Cambria"/>
              </a:rPr>
              <a:t>1</a:t>
            </a:r>
            <a:r>
              <a:rPr sz="2100" spc="495" dirty="0">
                <a:solidFill>
                  <a:srgbClr val="212121"/>
                </a:solidFill>
                <a:latin typeface="Times New Roman"/>
                <a:cs typeface="Times New Roman"/>
              </a:rPr>
              <a:t> </a:t>
            </a:r>
            <a:r>
              <a:rPr sz="2100" spc="55" dirty="0">
                <a:solidFill>
                  <a:srgbClr val="212121"/>
                </a:solidFill>
                <a:latin typeface="Cambria"/>
                <a:cs typeface="Cambria"/>
              </a:rPr>
              <a:t>will</a:t>
            </a:r>
            <a:r>
              <a:rPr sz="2100" spc="515" dirty="0">
                <a:solidFill>
                  <a:srgbClr val="212121"/>
                </a:solidFill>
                <a:latin typeface="Times New Roman"/>
                <a:cs typeface="Times New Roman"/>
              </a:rPr>
              <a:t> </a:t>
            </a:r>
            <a:r>
              <a:rPr sz="2100" dirty="0">
                <a:solidFill>
                  <a:srgbClr val="212121"/>
                </a:solidFill>
                <a:latin typeface="Cambria"/>
                <a:cs typeface="Cambria"/>
              </a:rPr>
              <a:t>be</a:t>
            </a:r>
            <a:r>
              <a:rPr sz="2100" dirty="0">
                <a:solidFill>
                  <a:srgbClr val="212121"/>
                </a:solidFill>
                <a:latin typeface="Times New Roman"/>
                <a:cs typeface="Times New Roman"/>
              </a:rPr>
              <a:t>  </a:t>
            </a:r>
            <a:r>
              <a:rPr sz="2100" dirty="0">
                <a:solidFill>
                  <a:srgbClr val="212121"/>
                </a:solidFill>
                <a:latin typeface="Cambria"/>
                <a:cs typeface="Cambria"/>
              </a:rPr>
              <a:t>executed</a:t>
            </a:r>
            <a:r>
              <a:rPr sz="2100" spc="515" dirty="0">
                <a:solidFill>
                  <a:srgbClr val="212121"/>
                </a:solidFill>
                <a:latin typeface="Times New Roman"/>
                <a:cs typeface="Times New Roman"/>
              </a:rPr>
              <a:t> </a:t>
            </a:r>
            <a:r>
              <a:rPr sz="2100" spc="85" dirty="0">
                <a:solidFill>
                  <a:srgbClr val="212121"/>
                </a:solidFill>
                <a:latin typeface="Cambria"/>
                <a:cs typeface="Cambria"/>
              </a:rPr>
              <a:t>If</a:t>
            </a:r>
            <a:r>
              <a:rPr sz="2100" spc="85" dirty="0">
                <a:solidFill>
                  <a:srgbClr val="212121"/>
                </a:solidFill>
                <a:latin typeface="Times New Roman"/>
                <a:cs typeface="Times New Roman"/>
              </a:rPr>
              <a:t> </a:t>
            </a:r>
            <a:r>
              <a:rPr sz="2100" spc="75" dirty="0">
                <a:solidFill>
                  <a:srgbClr val="212121"/>
                </a:solidFill>
                <a:latin typeface="Cambria"/>
                <a:cs typeface="Cambria"/>
              </a:rPr>
              <a:t>the</a:t>
            </a:r>
            <a:r>
              <a:rPr sz="2100" spc="515" dirty="0">
                <a:solidFill>
                  <a:srgbClr val="212121"/>
                </a:solidFill>
                <a:latin typeface="Times New Roman"/>
                <a:cs typeface="Times New Roman"/>
              </a:rPr>
              <a:t>    </a:t>
            </a:r>
            <a:r>
              <a:rPr sz="2100" dirty="0">
                <a:solidFill>
                  <a:srgbClr val="212121"/>
                </a:solidFill>
                <a:latin typeface="Cambria"/>
                <a:cs typeface="Cambria"/>
              </a:rPr>
              <a:t>condition</a:t>
            </a:r>
            <a:r>
              <a:rPr sz="2100" spc="520" dirty="0">
                <a:solidFill>
                  <a:srgbClr val="212121"/>
                </a:solidFill>
                <a:latin typeface="Times New Roman"/>
                <a:cs typeface="Times New Roman"/>
              </a:rPr>
              <a:t>    </a:t>
            </a:r>
            <a:r>
              <a:rPr sz="2100" spc="60" dirty="0">
                <a:solidFill>
                  <a:srgbClr val="212121"/>
                </a:solidFill>
                <a:latin typeface="Cambria"/>
                <a:cs typeface="Cambria"/>
              </a:rPr>
              <a:t>is</a:t>
            </a:r>
            <a:r>
              <a:rPr sz="2100" spc="515" dirty="0">
                <a:solidFill>
                  <a:srgbClr val="212121"/>
                </a:solidFill>
                <a:latin typeface="Times New Roman"/>
                <a:cs typeface="Times New Roman"/>
              </a:rPr>
              <a:t>    </a:t>
            </a:r>
            <a:r>
              <a:rPr sz="2100" spc="105" dirty="0">
                <a:solidFill>
                  <a:srgbClr val="212121"/>
                </a:solidFill>
                <a:latin typeface="Cambria"/>
                <a:cs typeface="Cambria"/>
              </a:rPr>
              <a:t>False,</a:t>
            </a:r>
            <a:r>
              <a:rPr sz="2100" spc="105" dirty="0">
                <a:solidFill>
                  <a:srgbClr val="212121"/>
                </a:solidFill>
                <a:latin typeface="Times New Roman"/>
                <a:cs typeface="Times New Roman"/>
              </a:rPr>
              <a:t> </a:t>
            </a:r>
            <a:r>
              <a:rPr sz="2100" spc="85" dirty="0">
                <a:solidFill>
                  <a:srgbClr val="212121"/>
                </a:solidFill>
                <a:latin typeface="Cambria"/>
                <a:cs typeface="Cambria"/>
              </a:rPr>
              <a:t>statement</a:t>
            </a:r>
            <a:r>
              <a:rPr sz="2100" spc="190" dirty="0">
                <a:solidFill>
                  <a:srgbClr val="212121"/>
                </a:solidFill>
                <a:latin typeface="Times New Roman"/>
                <a:cs typeface="Times New Roman"/>
              </a:rPr>
              <a:t>  </a:t>
            </a:r>
            <a:r>
              <a:rPr sz="2100" dirty="0">
                <a:solidFill>
                  <a:srgbClr val="212121"/>
                </a:solidFill>
                <a:latin typeface="Cambria"/>
                <a:cs typeface="Cambria"/>
              </a:rPr>
              <a:t>2</a:t>
            </a:r>
            <a:r>
              <a:rPr sz="2100" spc="195" dirty="0">
                <a:solidFill>
                  <a:srgbClr val="212121"/>
                </a:solidFill>
                <a:latin typeface="Times New Roman"/>
                <a:cs typeface="Times New Roman"/>
              </a:rPr>
              <a:t>  </a:t>
            </a:r>
            <a:r>
              <a:rPr sz="2100" spc="55" dirty="0">
                <a:solidFill>
                  <a:srgbClr val="212121"/>
                </a:solidFill>
                <a:latin typeface="Cambria"/>
                <a:cs typeface="Cambria"/>
              </a:rPr>
              <a:t>will</a:t>
            </a:r>
            <a:r>
              <a:rPr sz="2100" spc="200" dirty="0">
                <a:solidFill>
                  <a:srgbClr val="212121"/>
                </a:solidFill>
                <a:latin typeface="Times New Roman"/>
                <a:cs typeface="Times New Roman"/>
              </a:rPr>
              <a:t>  </a:t>
            </a:r>
            <a:r>
              <a:rPr sz="2100" dirty="0">
                <a:solidFill>
                  <a:srgbClr val="212121"/>
                </a:solidFill>
                <a:latin typeface="Cambria"/>
                <a:cs typeface="Cambria"/>
              </a:rPr>
              <a:t>be</a:t>
            </a:r>
            <a:r>
              <a:rPr sz="2100" spc="204" dirty="0">
                <a:solidFill>
                  <a:srgbClr val="212121"/>
                </a:solidFill>
                <a:latin typeface="Times New Roman"/>
                <a:cs typeface="Times New Roman"/>
              </a:rPr>
              <a:t>  </a:t>
            </a:r>
            <a:r>
              <a:rPr sz="2100" spc="50" dirty="0">
                <a:solidFill>
                  <a:srgbClr val="212121"/>
                </a:solidFill>
                <a:latin typeface="Cambria"/>
                <a:cs typeface="Cambria"/>
              </a:rPr>
              <a:t>executed.</a:t>
            </a:r>
            <a:r>
              <a:rPr sz="2100" spc="50" dirty="0">
                <a:solidFill>
                  <a:srgbClr val="212121"/>
                </a:solidFill>
                <a:latin typeface="Times New Roman"/>
                <a:cs typeface="Times New Roman"/>
              </a:rPr>
              <a:t> </a:t>
            </a:r>
            <a:r>
              <a:rPr sz="2100" spc="100" dirty="0">
                <a:solidFill>
                  <a:srgbClr val="212121"/>
                </a:solidFill>
                <a:latin typeface="Cambria"/>
                <a:cs typeface="Cambria"/>
              </a:rPr>
              <a:t>See</a:t>
            </a:r>
            <a:r>
              <a:rPr sz="2100" spc="70" dirty="0">
                <a:solidFill>
                  <a:srgbClr val="212121"/>
                </a:solidFill>
                <a:latin typeface="Times New Roman"/>
                <a:cs typeface="Times New Roman"/>
              </a:rPr>
              <a:t>  </a:t>
            </a:r>
            <a:r>
              <a:rPr sz="2100" spc="75" dirty="0">
                <a:solidFill>
                  <a:srgbClr val="212121"/>
                </a:solidFill>
                <a:latin typeface="Cambria"/>
                <a:cs typeface="Cambria"/>
              </a:rPr>
              <a:t>the</a:t>
            </a:r>
            <a:r>
              <a:rPr sz="2100" spc="60" dirty="0">
                <a:solidFill>
                  <a:srgbClr val="212121"/>
                </a:solidFill>
                <a:latin typeface="Times New Roman"/>
                <a:cs typeface="Times New Roman"/>
              </a:rPr>
              <a:t>  </a:t>
            </a:r>
            <a:r>
              <a:rPr sz="2100" dirty="0">
                <a:solidFill>
                  <a:srgbClr val="212121"/>
                </a:solidFill>
                <a:latin typeface="Cambria"/>
                <a:cs typeface="Cambria"/>
              </a:rPr>
              <a:t>following</a:t>
            </a:r>
            <a:r>
              <a:rPr sz="2100" spc="65" dirty="0">
                <a:solidFill>
                  <a:srgbClr val="212121"/>
                </a:solidFill>
                <a:latin typeface="Times New Roman"/>
                <a:cs typeface="Times New Roman"/>
              </a:rPr>
              <a:t>  </a:t>
            </a:r>
            <a:r>
              <a:rPr sz="2100" spc="50" dirty="0">
                <a:solidFill>
                  <a:srgbClr val="212121"/>
                </a:solidFill>
                <a:latin typeface="Cambria"/>
                <a:cs typeface="Cambria"/>
              </a:rPr>
              <a:t>flowchart</a:t>
            </a:r>
            <a:r>
              <a:rPr sz="2100" spc="65" dirty="0">
                <a:solidFill>
                  <a:srgbClr val="212121"/>
                </a:solidFill>
                <a:latin typeface="Times New Roman"/>
                <a:cs typeface="Times New Roman"/>
              </a:rPr>
              <a:t>  </a:t>
            </a:r>
            <a:r>
              <a:rPr sz="2100" spc="-25" dirty="0">
                <a:solidFill>
                  <a:srgbClr val="212121"/>
                </a:solidFill>
                <a:latin typeface="Cambria"/>
                <a:cs typeface="Cambria"/>
              </a:rPr>
              <a:t>for</a:t>
            </a:r>
            <a:r>
              <a:rPr sz="2100" spc="-25" dirty="0">
                <a:solidFill>
                  <a:srgbClr val="212121"/>
                </a:solidFill>
                <a:latin typeface="Times New Roman"/>
                <a:cs typeface="Times New Roman"/>
              </a:rPr>
              <a:t> </a:t>
            </a:r>
            <a:r>
              <a:rPr sz="2100" dirty="0">
                <a:solidFill>
                  <a:srgbClr val="212121"/>
                </a:solidFill>
                <a:latin typeface="Cambria"/>
                <a:cs typeface="Cambria"/>
              </a:rPr>
              <a:t>more</a:t>
            </a:r>
            <a:r>
              <a:rPr sz="2100" spc="175" dirty="0">
                <a:solidFill>
                  <a:srgbClr val="212121"/>
                </a:solidFill>
                <a:latin typeface="Times New Roman"/>
                <a:cs typeface="Times New Roman"/>
              </a:rPr>
              <a:t> </a:t>
            </a:r>
            <a:r>
              <a:rPr sz="2100" spc="75" dirty="0">
                <a:solidFill>
                  <a:srgbClr val="212121"/>
                </a:solidFill>
                <a:latin typeface="Cambria"/>
                <a:cs typeface="Cambria"/>
              </a:rPr>
              <a:t>detail.</a:t>
            </a:r>
            <a:endParaRPr sz="2100">
              <a:latin typeface="Cambria"/>
              <a:cs typeface="Cambria"/>
            </a:endParaRPr>
          </a:p>
        </p:txBody>
      </p:sp>
      <p:sp>
        <p:nvSpPr>
          <p:cNvPr id="15" name="object 15"/>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389946" y="388856"/>
            <a:ext cx="6189980" cy="2481580"/>
          </a:xfrm>
          <a:prstGeom prst="rect">
            <a:avLst/>
          </a:prstGeom>
        </p:spPr>
        <p:txBody>
          <a:bodyPr vert="horz" wrap="square" lIns="0" tIns="76200" rIns="0" bIns="0" rtlCol="0">
            <a:spAutoFit/>
          </a:bodyPr>
          <a:lstStyle/>
          <a:p>
            <a:pPr marL="286385" indent="-273685">
              <a:lnSpc>
                <a:spcPct val="100000"/>
              </a:lnSpc>
              <a:spcBef>
                <a:spcPts val="600"/>
              </a:spcBef>
              <a:buClr>
                <a:srgbClr val="FE8537"/>
              </a:buClr>
              <a:buSzPct val="68750"/>
              <a:buFont typeface="Wingdings"/>
              <a:buChar char=""/>
              <a:tabLst>
                <a:tab pos="286385" algn="l"/>
              </a:tabLst>
            </a:pPr>
            <a:r>
              <a:rPr sz="2400" spc="120" dirty="0">
                <a:latin typeface="Cambria"/>
                <a:cs typeface="Cambria"/>
              </a:rPr>
              <a:t>Example</a:t>
            </a:r>
            <a:endParaRPr sz="2400">
              <a:latin typeface="Cambria"/>
              <a:cs typeface="Cambria"/>
            </a:endParaRPr>
          </a:p>
          <a:p>
            <a:pPr marL="286385" indent="-273685">
              <a:lnSpc>
                <a:spcPct val="100000"/>
              </a:lnSpc>
              <a:spcBef>
                <a:spcPts val="509"/>
              </a:spcBef>
              <a:buClr>
                <a:srgbClr val="FE8537"/>
              </a:buClr>
              <a:buSzPct val="68750"/>
              <a:buFont typeface="Wingdings"/>
              <a:buChar char=""/>
              <a:tabLst>
                <a:tab pos="286385" algn="l"/>
                <a:tab pos="1802130" algn="l"/>
                <a:tab pos="2137410" algn="l"/>
              </a:tabLst>
            </a:pPr>
            <a:r>
              <a:rPr sz="2400" spc="-10" dirty="0">
                <a:latin typeface="Consolas"/>
                <a:cs typeface="Consolas"/>
              </a:rPr>
              <a:t>password</a:t>
            </a:r>
            <a:r>
              <a:rPr sz="2400" dirty="0">
                <a:latin typeface="Times New Roman"/>
                <a:cs typeface="Times New Roman"/>
              </a:rPr>
              <a:t>	</a:t>
            </a:r>
            <a:r>
              <a:rPr sz="2400" spc="-50" dirty="0">
                <a:solidFill>
                  <a:srgbClr val="67CDCC"/>
                </a:solidFill>
                <a:latin typeface="Consolas"/>
                <a:cs typeface="Consolas"/>
              </a:rPr>
              <a:t>=</a:t>
            </a:r>
            <a:r>
              <a:rPr sz="2400" dirty="0">
                <a:solidFill>
                  <a:srgbClr val="67CDCC"/>
                </a:solidFill>
                <a:latin typeface="Times New Roman"/>
                <a:cs typeface="Times New Roman"/>
              </a:rPr>
              <a:t>	</a:t>
            </a:r>
            <a:r>
              <a:rPr sz="2400" b="1" dirty="0">
                <a:solidFill>
                  <a:srgbClr val="C578DD"/>
                </a:solidFill>
                <a:latin typeface="Consolas"/>
                <a:cs typeface="Consolas"/>
              </a:rPr>
              <a:t>input</a:t>
            </a:r>
            <a:r>
              <a:rPr sz="2400" dirty="0">
                <a:solidFill>
                  <a:srgbClr val="00AF50"/>
                </a:solidFill>
                <a:latin typeface="Consolas"/>
                <a:cs typeface="Consolas"/>
              </a:rPr>
              <a:t>(</a:t>
            </a:r>
            <a:r>
              <a:rPr sz="2400" dirty="0">
                <a:solidFill>
                  <a:srgbClr val="7DC598"/>
                </a:solidFill>
                <a:latin typeface="Consolas"/>
                <a:cs typeface="Consolas"/>
              </a:rPr>
              <a:t>'Enter</a:t>
            </a:r>
            <a:r>
              <a:rPr sz="2400" spc="-105" dirty="0">
                <a:solidFill>
                  <a:srgbClr val="7DC598"/>
                </a:solidFill>
                <a:latin typeface="Consolas"/>
                <a:cs typeface="Consolas"/>
              </a:rPr>
              <a:t> </a:t>
            </a:r>
            <a:r>
              <a:rPr sz="2400" dirty="0">
                <a:solidFill>
                  <a:srgbClr val="7DC598"/>
                </a:solidFill>
                <a:latin typeface="Consolas"/>
                <a:cs typeface="Consolas"/>
              </a:rPr>
              <a:t>password</a:t>
            </a:r>
            <a:r>
              <a:rPr sz="2400" spc="-100" dirty="0">
                <a:solidFill>
                  <a:srgbClr val="7DC598"/>
                </a:solidFill>
                <a:latin typeface="Consolas"/>
                <a:cs typeface="Consolas"/>
              </a:rPr>
              <a:t> </a:t>
            </a:r>
            <a:r>
              <a:rPr sz="2400" spc="-25" dirty="0">
                <a:solidFill>
                  <a:srgbClr val="7DC598"/>
                </a:solidFill>
                <a:latin typeface="Consolas"/>
                <a:cs typeface="Consolas"/>
              </a:rPr>
              <a:t>‘</a:t>
            </a:r>
            <a:r>
              <a:rPr sz="2400" spc="-25" dirty="0">
                <a:solidFill>
                  <a:srgbClr val="00AF50"/>
                </a:solidFill>
                <a:latin typeface="Consolas"/>
                <a:cs typeface="Consolas"/>
              </a:rPr>
              <a:t>)</a:t>
            </a:r>
            <a:endParaRPr sz="2400">
              <a:latin typeface="Consolas"/>
              <a:cs typeface="Consolas"/>
            </a:endParaRPr>
          </a:p>
          <a:p>
            <a:pPr marL="454025" indent="-441325">
              <a:lnSpc>
                <a:spcPct val="100000"/>
              </a:lnSpc>
              <a:spcBef>
                <a:spcPts val="600"/>
              </a:spcBef>
              <a:buClr>
                <a:srgbClr val="FE8537"/>
              </a:buClr>
              <a:buSzPct val="68750"/>
              <a:buFont typeface="Wingdings"/>
              <a:buChar char=""/>
              <a:tabLst>
                <a:tab pos="454025" algn="l"/>
                <a:tab pos="958850" algn="l"/>
                <a:tab pos="2473960" algn="l"/>
                <a:tab pos="2978785" algn="l"/>
              </a:tabLst>
            </a:pPr>
            <a:r>
              <a:rPr sz="2400" b="1" spc="-25" dirty="0">
                <a:solidFill>
                  <a:srgbClr val="C578DD"/>
                </a:solidFill>
                <a:latin typeface="Consolas"/>
                <a:cs typeface="Consolas"/>
              </a:rPr>
              <a:t>if</a:t>
            </a:r>
            <a:r>
              <a:rPr sz="2400" dirty="0">
                <a:solidFill>
                  <a:srgbClr val="C578DD"/>
                </a:solidFill>
                <a:latin typeface="Times New Roman"/>
                <a:cs typeface="Times New Roman"/>
              </a:rPr>
              <a:t>	</a:t>
            </a:r>
            <a:r>
              <a:rPr sz="2400" spc="-10" dirty="0">
                <a:latin typeface="Consolas"/>
                <a:cs typeface="Consolas"/>
              </a:rPr>
              <a:t>password</a:t>
            </a:r>
            <a:r>
              <a:rPr sz="2400" dirty="0">
                <a:latin typeface="Times New Roman"/>
                <a:cs typeface="Times New Roman"/>
              </a:rPr>
              <a:t>	</a:t>
            </a:r>
            <a:r>
              <a:rPr sz="2400" spc="-25" dirty="0">
                <a:solidFill>
                  <a:srgbClr val="67CDCC"/>
                </a:solidFill>
                <a:latin typeface="Consolas"/>
                <a:cs typeface="Consolas"/>
              </a:rPr>
              <a:t>==</a:t>
            </a:r>
            <a:r>
              <a:rPr sz="2400" dirty="0">
                <a:solidFill>
                  <a:srgbClr val="67CDCC"/>
                </a:solidFill>
                <a:latin typeface="Times New Roman"/>
                <a:cs typeface="Times New Roman"/>
              </a:rPr>
              <a:t>	</a:t>
            </a:r>
            <a:r>
              <a:rPr sz="2400" spc="-10" dirty="0">
                <a:solidFill>
                  <a:srgbClr val="7DC598"/>
                </a:solidFill>
                <a:latin typeface="Consolas"/>
                <a:cs typeface="Consolas"/>
              </a:rPr>
              <a:t>“ncms"</a:t>
            </a:r>
            <a:r>
              <a:rPr sz="1800" spc="-10" dirty="0">
                <a:solidFill>
                  <a:srgbClr val="6F2F9F"/>
                </a:solidFill>
                <a:latin typeface="Consolas"/>
                <a:cs typeface="Consolas"/>
              </a:rPr>
              <a:t>:</a:t>
            </a:r>
            <a:endParaRPr sz="1800">
              <a:latin typeface="Consolas"/>
              <a:cs typeface="Consolas"/>
            </a:endParaRPr>
          </a:p>
          <a:p>
            <a:pPr marL="798830">
              <a:lnSpc>
                <a:spcPct val="100000"/>
              </a:lnSpc>
              <a:spcBef>
                <a:spcPts val="515"/>
              </a:spcBef>
              <a:tabLst>
                <a:tab pos="2982595" algn="l"/>
              </a:tabLst>
            </a:pPr>
            <a:r>
              <a:rPr sz="2100" b="1" spc="-10" dirty="0">
                <a:solidFill>
                  <a:srgbClr val="C578DD"/>
                </a:solidFill>
                <a:latin typeface="Consolas"/>
                <a:cs typeface="Consolas"/>
              </a:rPr>
              <a:t>print</a:t>
            </a:r>
            <a:r>
              <a:rPr sz="2000" spc="-10" dirty="0">
                <a:solidFill>
                  <a:srgbClr val="00AF50"/>
                </a:solidFill>
                <a:latin typeface="Consolas"/>
                <a:cs typeface="Consolas"/>
              </a:rPr>
              <a:t>(</a:t>
            </a:r>
            <a:r>
              <a:rPr sz="2100" spc="-10" dirty="0">
                <a:solidFill>
                  <a:srgbClr val="7DC598"/>
                </a:solidFill>
                <a:latin typeface="Consolas"/>
                <a:cs typeface="Consolas"/>
              </a:rPr>
              <a:t>"Correct</a:t>
            </a:r>
            <a:r>
              <a:rPr sz="2100" dirty="0">
                <a:solidFill>
                  <a:srgbClr val="7DC598"/>
                </a:solidFill>
                <a:latin typeface="Times New Roman"/>
                <a:cs typeface="Times New Roman"/>
              </a:rPr>
              <a:t>	</a:t>
            </a:r>
            <a:r>
              <a:rPr sz="2100" spc="-10" dirty="0">
                <a:solidFill>
                  <a:srgbClr val="7DC598"/>
                </a:solidFill>
                <a:latin typeface="Consolas"/>
                <a:cs typeface="Consolas"/>
              </a:rPr>
              <a:t>password</a:t>
            </a:r>
            <a:r>
              <a:rPr sz="2000" spc="-10" dirty="0">
                <a:solidFill>
                  <a:srgbClr val="00AF50"/>
                </a:solidFill>
                <a:latin typeface="Consolas"/>
                <a:cs typeface="Consolas"/>
              </a:rPr>
              <a:t>")</a:t>
            </a:r>
            <a:endParaRPr sz="2000">
              <a:latin typeface="Consolas"/>
              <a:cs typeface="Consolas"/>
            </a:endParaRPr>
          </a:p>
          <a:p>
            <a:pPr marL="213360">
              <a:lnSpc>
                <a:spcPct val="100000"/>
              </a:lnSpc>
              <a:spcBef>
                <a:spcPts val="505"/>
              </a:spcBef>
            </a:pPr>
            <a:r>
              <a:rPr sz="2100" b="1" spc="-10" dirty="0">
                <a:solidFill>
                  <a:srgbClr val="C578DD"/>
                </a:solidFill>
                <a:latin typeface="Consolas"/>
                <a:cs typeface="Consolas"/>
              </a:rPr>
              <a:t>else</a:t>
            </a:r>
            <a:r>
              <a:rPr sz="2100" spc="-10" dirty="0">
                <a:solidFill>
                  <a:srgbClr val="6F2F9F"/>
                </a:solidFill>
                <a:latin typeface="Consolas"/>
                <a:cs typeface="Consolas"/>
              </a:rPr>
              <a:t>:</a:t>
            </a:r>
            <a:endParaRPr sz="2100">
              <a:latin typeface="Consolas"/>
              <a:cs typeface="Consolas"/>
            </a:endParaRPr>
          </a:p>
          <a:p>
            <a:pPr marL="360045">
              <a:lnSpc>
                <a:spcPct val="100000"/>
              </a:lnSpc>
              <a:spcBef>
                <a:spcPts val="505"/>
              </a:spcBef>
              <a:tabLst>
                <a:tab pos="2836545" algn="l"/>
              </a:tabLst>
            </a:pPr>
            <a:r>
              <a:rPr sz="2100" b="1" spc="-10" dirty="0">
                <a:solidFill>
                  <a:srgbClr val="C578DD"/>
                </a:solidFill>
                <a:latin typeface="Consolas"/>
                <a:cs typeface="Consolas"/>
              </a:rPr>
              <a:t>print</a:t>
            </a:r>
            <a:r>
              <a:rPr sz="2000" spc="-10" dirty="0">
                <a:solidFill>
                  <a:srgbClr val="00AF50"/>
                </a:solidFill>
                <a:latin typeface="Consolas"/>
                <a:cs typeface="Consolas"/>
              </a:rPr>
              <a:t>(</a:t>
            </a:r>
            <a:r>
              <a:rPr sz="2100" spc="-10" dirty="0">
                <a:solidFill>
                  <a:srgbClr val="7DC598"/>
                </a:solidFill>
                <a:latin typeface="Consolas"/>
                <a:cs typeface="Consolas"/>
              </a:rPr>
              <a:t>"Incorrect</a:t>
            </a:r>
            <a:r>
              <a:rPr sz="2100" dirty="0">
                <a:solidFill>
                  <a:srgbClr val="7DC598"/>
                </a:solidFill>
                <a:latin typeface="Times New Roman"/>
                <a:cs typeface="Times New Roman"/>
              </a:rPr>
              <a:t>	</a:t>
            </a:r>
            <a:r>
              <a:rPr sz="2100" spc="-10" dirty="0">
                <a:solidFill>
                  <a:srgbClr val="7DC598"/>
                </a:solidFill>
                <a:latin typeface="Consolas"/>
                <a:cs typeface="Consolas"/>
              </a:rPr>
              <a:t>Password"</a:t>
            </a:r>
            <a:r>
              <a:rPr sz="2000" spc="-10" dirty="0">
                <a:solidFill>
                  <a:srgbClr val="00AF50"/>
                </a:solidFill>
                <a:latin typeface="Consolas"/>
                <a:cs typeface="Consolas"/>
              </a:rPr>
              <a:t>)</a:t>
            </a:r>
            <a:endParaRPr sz="2000">
              <a:latin typeface="Consolas"/>
              <a:cs typeface="Consolas"/>
            </a:endParaRPr>
          </a:p>
        </p:txBody>
      </p:sp>
      <p:sp>
        <p:nvSpPr>
          <p:cNvPr id="9" name="object 9"/>
          <p:cNvSpPr txBox="1"/>
          <p:nvPr/>
        </p:nvSpPr>
        <p:spPr>
          <a:xfrm>
            <a:off x="914400" y="3581342"/>
            <a:ext cx="3202940" cy="2282825"/>
          </a:xfrm>
          <a:prstGeom prst="rect">
            <a:avLst/>
          </a:prstGeom>
          <a:solidFill>
            <a:srgbClr val="383A3F"/>
          </a:solidFill>
        </p:spPr>
        <p:txBody>
          <a:bodyPr vert="horz" wrap="square" lIns="0" tIns="0" rIns="0" bIns="0" rtlCol="0">
            <a:spAutoFit/>
          </a:bodyPr>
          <a:lstStyle/>
          <a:p>
            <a:pPr>
              <a:lnSpc>
                <a:spcPts val="2385"/>
              </a:lnSpc>
            </a:pPr>
            <a:r>
              <a:rPr sz="2000" b="1" dirty="0">
                <a:solidFill>
                  <a:srgbClr val="FFFF00"/>
                </a:solidFill>
                <a:latin typeface="Arial"/>
                <a:cs typeface="Arial"/>
              </a:rPr>
              <a:t>Output</a:t>
            </a:r>
            <a:r>
              <a:rPr sz="2000" spc="30" dirty="0">
                <a:solidFill>
                  <a:srgbClr val="FFFF00"/>
                </a:solidFill>
                <a:latin typeface="Times New Roman"/>
                <a:cs typeface="Times New Roman"/>
              </a:rPr>
              <a:t> </a:t>
            </a:r>
            <a:r>
              <a:rPr sz="2000" b="1" spc="-25" dirty="0">
                <a:solidFill>
                  <a:srgbClr val="FFFF00"/>
                </a:solidFill>
                <a:latin typeface="Arial"/>
                <a:cs typeface="Arial"/>
              </a:rPr>
              <a:t>1</a:t>
            </a:r>
            <a:r>
              <a:rPr sz="2000" spc="-25" dirty="0">
                <a:solidFill>
                  <a:srgbClr val="FFFF00"/>
                </a:solidFill>
                <a:latin typeface="Microsoft Sans Serif"/>
                <a:cs typeface="Microsoft Sans Serif"/>
              </a:rPr>
              <a:t>:</a:t>
            </a:r>
            <a:endParaRPr sz="2000">
              <a:latin typeface="Microsoft Sans Serif"/>
              <a:cs typeface="Microsoft Sans Serif"/>
            </a:endParaRPr>
          </a:p>
          <a:p>
            <a:pPr>
              <a:lnSpc>
                <a:spcPts val="2395"/>
              </a:lnSpc>
              <a:tabLst>
                <a:tab pos="840105" algn="l"/>
                <a:tab pos="2095500" algn="l"/>
              </a:tabLst>
            </a:pPr>
            <a:r>
              <a:rPr sz="2000" spc="-10" dirty="0">
                <a:solidFill>
                  <a:srgbClr val="DDDDDD"/>
                </a:solidFill>
                <a:latin typeface="Consolas"/>
                <a:cs typeface="Consolas"/>
              </a:rPr>
              <a:t>Enter</a:t>
            </a:r>
            <a:r>
              <a:rPr sz="2000" dirty="0">
                <a:solidFill>
                  <a:srgbClr val="DDDDDD"/>
                </a:solidFill>
                <a:latin typeface="Times New Roman"/>
                <a:cs typeface="Times New Roman"/>
              </a:rPr>
              <a:t>	</a:t>
            </a:r>
            <a:r>
              <a:rPr sz="2000" spc="-10" dirty="0">
                <a:solidFill>
                  <a:srgbClr val="DDDDDD"/>
                </a:solidFill>
                <a:latin typeface="Consolas"/>
                <a:cs typeface="Consolas"/>
              </a:rPr>
              <a:t>password</a:t>
            </a:r>
            <a:r>
              <a:rPr sz="2000" dirty="0">
                <a:solidFill>
                  <a:srgbClr val="DDDDDD"/>
                </a:solidFill>
                <a:latin typeface="Times New Roman"/>
                <a:cs typeface="Times New Roman"/>
              </a:rPr>
              <a:t>	</a:t>
            </a:r>
            <a:r>
              <a:rPr sz="2000" spc="-20" dirty="0">
                <a:solidFill>
                  <a:srgbClr val="DDDDDD"/>
                </a:solidFill>
                <a:latin typeface="Consolas"/>
                <a:cs typeface="Consolas"/>
              </a:rPr>
              <a:t>ncms</a:t>
            </a:r>
            <a:endParaRPr sz="2000">
              <a:latin typeface="Consolas"/>
              <a:cs typeface="Consolas"/>
            </a:endParaRPr>
          </a:p>
          <a:p>
            <a:pPr>
              <a:lnSpc>
                <a:spcPct val="100000"/>
              </a:lnSpc>
              <a:spcBef>
                <a:spcPts val="15"/>
              </a:spcBef>
              <a:tabLst>
                <a:tab pos="1118870" algn="l"/>
              </a:tabLst>
            </a:pPr>
            <a:r>
              <a:rPr sz="2000" spc="-10" dirty="0">
                <a:solidFill>
                  <a:srgbClr val="DDDDDD"/>
                </a:solidFill>
                <a:latin typeface="Consolas"/>
                <a:cs typeface="Consolas"/>
              </a:rPr>
              <a:t>Correct</a:t>
            </a:r>
            <a:r>
              <a:rPr sz="2000" dirty="0">
                <a:solidFill>
                  <a:srgbClr val="DDDDDD"/>
                </a:solidFill>
                <a:latin typeface="Times New Roman"/>
                <a:cs typeface="Times New Roman"/>
              </a:rPr>
              <a:t>	</a:t>
            </a:r>
            <a:r>
              <a:rPr sz="2000" spc="-10" dirty="0">
                <a:solidFill>
                  <a:srgbClr val="DDDDDD"/>
                </a:solidFill>
                <a:latin typeface="Consolas"/>
                <a:cs typeface="Consolas"/>
              </a:rPr>
              <a:t>password</a:t>
            </a:r>
            <a:endParaRPr sz="2000">
              <a:latin typeface="Consolas"/>
              <a:cs typeface="Consolas"/>
            </a:endParaRPr>
          </a:p>
          <a:p>
            <a:pPr>
              <a:lnSpc>
                <a:spcPts val="2370"/>
              </a:lnSpc>
              <a:spcBef>
                <a:spcPts val="45"/>
              </a:spcBef>
            </a:pPr>
            <a:r>
              <a:rPr sz="2000" b="1" dirty="0">
                <a:solidFill>
                  <a:srgbClr val="FFFF00"/>
                </a:solidFill>
                <a:latin typeface="Arial"/>
                <a:cs typeface="Arial"/>
              </a:rPr>
              <a:t>Output</a:t>
            </a:r>
            <a:r>
              <a:rPr sz="2000" spc="30" dirty="0">
                <a:solidFill>
                  <a:srgbClr val="FFFF00"/>
                </a:solidFill>
                <a:latin typeface="Times New Roman"/>
                <a:cs typeface="Times New Roman"/>
              </a:rPr>
              <a:t> </a:t>
            </a:r>
            <a:r>
              <a:rPr sz="2000" b="1" spc="-25" dirty="0">
                <a:solidFill>
                  <a:srgbClr val="FFFF00"/>
                </a:solidFill>
                <a:latin typeface="Arial"/>
                <a:cs typeface="Arial"/>
              </a:rPr>
              <a:t>2:</a:t>
            </a:r>
            <a:endParaRPr sz="2000">
              <a:latin typeface="Arial"/>
              <a:cs typeface="Arial"/>
            </a:endParaRPr>
          </a:p>
          <a:p>
            <a:pPr marR="678815">
              <a:lnSpc>
                <a:spcPts val="2400"/>
              </a:lnSpc>
              <a:spcBef>
                <a:spcPts val="50"/>
              </a:spcBef>
              <a:tabLst>
                <a:tab pos="840105" algn="l"/>
                <a:tab pos="1258570" algn="l"/>
              </a:tabLst>
            </a:pPr>
            <a:r>
              <a:rPr sz="2000" spc="-10" dirty="0">
                <a:solidFill>
                  <a:srgbClr val="DDDDDD"/>
                </a:solidFill>
                <a:latin typeface="Consolas"/>
                <a:cs typeface="Consolas"/>
              </a:rPr>
              <a:t>Enter</a:t>
            </a:r>
            <a:r>
              <a:rPr sz="2000" dirty="0">
                <a:solidFill>
                  <a:srgbClr val="DDDDDD"/>
                </a:solidFill>
                <a:latin typeface="Times New Roman"/>
                <a:cs typeface="Times New Roman"/>
              </a:rPr>
              <a:t>	</a:t>
            </a:r>
            <a:r>
              <a:rPr sz="2000" spc="-10" dirty="0">
                <a:solidFill>
                  <a:srgbClr val="DDDDDD"/>
                </a:solidFill>
                <a:latin typeface="Consolas"/>
                <a:cs typeface="Consolas"/>
              </a:rPr>
              <a:t>password</a:t>
            </a:r>
            <a:r>
              <a:rPr sz="2000" spc="-10" dirty="0">
                <a:solidFill>
                  <a:srgbClr val="DDDDDD"/>
                </a:solidFill>
                <a:latin typeface="Times New Roman"/>
                <a:cs typeface="Times New Roman"/>
              </a:rPr>
              <a:t> </a:t>
            </a:r>
            <a:r>
              <a:rPr sz="2000" spc="-10" dirty="0">
                <a:solidFill>
                  <a:srgbClr val="DDDDDD"/>
                </a:solidFill>
                <a:latin typeface="Consolas"/>
                <a:cs typeface="Consolas"/>
              </a:rPr>
              <a:t>PYnative</a:t>
            </a:r>
            <a:r>
              <a:rPr sz="2000" dirty="0">
                <a:solidFill>
                  <a:srgbClr val="DDDDDD"/>
                </a:solidFill>
                <a:latin typeface="Times New Roman"/>
                <a:cs typeface="Times New Roman"/>
              </a:rPr>
              <a:t>	</a:t>
            </a:r>
            <a:r>
              <a:rPr sz="2000" spc="-10" dirty="0">
                <a:solidFill>
                  <a:srgbClr val="DDDDDD"/>
                </a:solidFill>
                <a:latin typeface="Consolas"/>
                <a:cs typeface="Consolas"/>
              </a:rPr>
              <a:t>Incorrect</a:t>
            </a:r>
            <a:endParaRPr sz="2000">
              <a:latin typeface="Consolas"/>
              <a:cs typeface="Consolas"/>
            </a:endParaRPr>
          </a:p>
          <a:p>
            <a:pPr>
              <a:lnSpc>
                <a:spcPts val="2330"/>
              </a:lnSpc>
            </a:pPr>
            <a:r>
              <a:rPr sz="2000" spc="-10" dirty="0">
                <a:solidFill>
                  <a:srgbClr val="DDDDDD"/>
                </a:solidFill>
                <a:latin typeface="Consolas"/>
                <a:cs typeface="Consolas"/>
              </a:rPr>
              <a:t>Password</a:t>
            </a:r>
            <a:endParaRPr sz="2000">
              <a:latin typeface="Consolas"/>
              <a:cs typeface="Consolas"/>
            </a:endParaRPr>
          </a:p>
        </p:txBody>
      </p:sp>
      <p:sp>
        <p:nvSpPr>
          <p:cNvPr id="10" name="object 10"/>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425295" y="-38613"/>
            <a:ext cx="4145915" cy="1022350"/>
          </a:xfrm>
          <a:prstGeom prst="rect">
            <a:avLst/>
          </a:prstGeom>
        </p:spPr>
        <p:txBody>
          <a:bodyPr vert="horz" wrap="square" lIns="0" tIns="12065" rIns="0" bIns="0" rtlCol="0">
            <a:spAutoFit/>
          </a:bodyPr>
          <a:lstStyle/>
          <a:p>
            <a:pPr marL="12700">
              <a:lnSpc>
                <a:spcPct val="100000"/>
              </a:lnSpc>
              <a:spcBef>
                <a:spcPts val="95"/>
              </a:spcBef>
            </a:pPr>
            <a:r>
              <a:rPr sz="2200" b="1" spc="80" dirty="0">
                <a:latin typeface="Cambria"/>
                <a:cs typeface="Cambria"/>
              </a:rPr>
              <a:t>if-</a:t>
            </a:r>
            <a:r>
              <a:rPr sz="2200" b="1" spc="85" dirty="0">
                <a:latin typeface="Cambria"/>
                <a:cs typeface="Cambria"/>
              </a:rPr>
              <a:t>elif-else</a:t>
            </a:r>
            <a:r>
              <a:rPr sz="2200" spc="120" dirty="0">
                <a:latin typeface="Times New Roman"/>
                <a:cs typeface="Times New Roman"/>
              </a:rPr>
              <a:t> </a:t>
            </a:r>
            <a:r>
              <a:rPr sz="2200" b="1" spc="145" dirty="0">
                <a:latin typeface="Cambria"/>
                <a:cs typeface="Cambria"/>
              </a:rPr>
              <a:t>in</a:t>
            </a:r>
            <a:r>
              <a:rPr sz="2200" spc="100" dirty="0">
                <a:latin typeface="Times New Roman"/>
                <a:cs typeface="Times New Roman"/>
              </a:rPr>
              <a:t> </a:t>
            </a:r>
            <a:r>
              <a:rPr sz="2200" b="1" spc="165" dirty="0">
                <a:latin typeface="Cambria"/>
                <a:cs typeface="Cambria"/>
              </a:rPr>
              <a:t>Python</a:t>
            </a:r>
            <a:endParaRPr sz="2200">
              <a:latin typeface="Cambria"/>
              <a:cs typeface="Cambria"/>
            </a:endParaRPr>
          </a:p>
          <a:p>
            <a:pPr marL="286385" indent="-273685">
              <a:lnSpc>
                <a:spcPts val="2590"/>
              </a:lnSpc>
              <a:spcBef>
                <a:spcPts val="30"/>
              </a:spcBef>
              <a:buClr>
                <a:srgbClr val="FE8537"/>
              </a:buClr>
              <a:buSzPct val="68750"/>
              <a:buFont typeface="Wingdings"/>
              <a:buChar char=""/>
              <a:tabLst>
                <a:tab pos="286385" algn="l"/>
                <a:tab pos="795655" algn="l"/>
                <a:tab pos="2089785" algn="l"/>
                <a:tab pos="2745105" algn="l"/>
              </a:tabLst>
            </a:pPr>
            <a:r>
              <a:rPr sz="2400" spc="125" dirty="0">
                <a:latin typeface="Cambria"/>
                <a:cs typeface="Cambria"/>
              </a:rPr>
              <a:t>In</a:t>
            </a:r>
            <a:r>
              <a:rPr sz="2400" dirty="0">
                <a:latin typeface="Times New Roman"/>
                <a:cs typeface="Times New Roman"/>
              </a:rPr>
              <a:t>	</a:t>
            </a:r>
            <a:r>
              <a:rPr sz="2400" spc="95" dirty="0">
                <a:latin typeface="Cambria"/>
                <a:cs typeface="Cambria"/>
              </a:rPr>
              <a:t>Python,</a:t>
            </a:r>
            <a:r>
              <a:rPr sz="2400" dirty="0">
                <a:latin typeface="Times New Roman"/>
                <a:cs typeface="Times New Roman"/>
              </a:rPr>
              <a:t>	</a:t>
            </a:r>
            <a:r>
              <a:rPr sz="2400" spc="60" dirty="0">
                <a:latin typeface="Cambria"/>
                <a:cs typeface="Cambria"/>
              </a:rPr>
              <a:t>the</a:t>
            </a:r>
            <a:r>
              <a:rPr sz="2400" dirty="0">
                <a:latin typeface="Times New Roman"/>
                <a:cs typeface="Times New Roman"/>
              </a:rPr>
              <a:t>	</a:t>
            </a:r>
            <a:r>
              <a:rPr sz="2400" spc="50" dirty="0">
                <a:latin typeface="Cambria"/>
                <a:cs typeface="Cambria"/>
              </a:rPr>
              <a:t>if-</a:t>
            </a:r>
            <a:r>
              <a:rPr sz="2400" spc="55" dirty="0">
                <a:latin typeface="Cambria"/>
                <a:cs typeface="Cambria"/>
              </a:rPr>
              <a:t>elif-</a:t>
            </a:r>
            <a:r>
              <a:rPr sz="2400" spc="30" dirty="0">
                <a:latin typeface="Cambria"/>
                <a:cs typeface="Cambria"/>
              </a:rPr>
              <a:t>else</a:t>
            </a:r>
            <a:endParaRPr sz="2400">
              <a:latin typeface="Cambria"/>
              <a:cs typeface="Cambria"/>
            </a:endParaRPr>
          </a:p>
          <a:p>
            <a:pPr marL="287020">
              <a:lnSpc>
                <a:spcPts val="2590"/>
              </a:lnSpc>
            </a:pPr>
            <a:r>
              <a:rPr sz="2400" dirty="0">
                <a:latin typeface="Cambria"/>
                <a:cs typeface="Cambria"/>
              </a:rPr>
              <a:t>condition</a:t>
            </a:r>
            <a:r>
              <a:rPr sz="2400" spc="225" dirty="0">
                <a:latin typeface="Times New Roman"/>
                <a:cs typeface="Times New Roman"/>
              </a:rPr>
              <a:t> </a:t>
            </a:r>
            <a:r>
              <a:rPr sz="2400" spc="85" dirty="0">
                <a:latin typeface="Cambria"/>
                <a:cs typeface="Cambria"/>
              </a:rPr>
              <a:t>statement</a:t>
            </a:r>
            <a:r>
              <a:rPr sz="2400" spc="250" dirty="0">
                <a:latin typeface="Times New Roman"/>
                <a:cs typeface="Times New Roman"/>
              </a:rPr>
              <a:t> </a:t>
            </a:r>
            <a:r>
              <a:rPr sz="2400" spc="110" dirty="0">
                <a:latin typeface="Cambria"/>
                <a:cs typeface="Cambria"/>
              </a:rPr>
              <a:t>has</a:t>
            </a:r>
            <a:r>
              <a:rPr sz="2400" spc="245" dirty="0">
                <a:latin typeface="Times New Roman"/>
                <a:cs typeface="Times New Roman"/>
              </a:rPr>
              <a:t> </a:t>
            </a:r>
            <a:r>
              <a:rPr sz="2400" spc="105" dirty="0">
                <a:latin typeface="Cambria"/>
                <a:cs typeface="Cambria"/>
              </a:rPr>
              <a:t>an</a:t>
            </a:r>
            <a:endParaRPr sz="2400">
              <a:latin typeface="Cambria"/>
              <a:cs typeface="Cambria"/>
            </a:endParaRPr>
          </a:p>
        </p:txBody>
      </p:sp>
      <p:sp>
        <p:nvSpPr>
          <p:cNvPr id="9" name="object 9"/>
          <p:cNvSpPr txBox="1"/>
          <p:nvPr/>
        </p:nvSpPr>
        <p:spPr>
          <a:xfrm>
            <a:off x="699615" y="885185"/>
            <a:ext cx="3872229" cy="391160"/>
          </a:xfrm>
          <a:prstGeom prst="rect">
            <a:avLst/>
          </a:prstGeom>
        </p:spPr>
        <p:txBody>
          <a:bodyPr vert="horz" wrap="square" lIns="0" tIns="12700" rIns="0" bIns="0" rtlCol="0">
            <a:spAutoFit/>
          </a:bodyPr>
          <a:lstStyle/>
          <a:p>
            <a:pPr marL="12700">
              <a:lnSpc>
                <a:spcPct val="100000"/>
              </a:lnSpc>
              <a:spcBef>
                <a:spcPts val="100"/>
              </a:spcBef>
              <a:tabLst>
                <a:tab pos="953135" algn="l"/>
                <a:tab pos="2319655" algn="l"/>
                <a:tab pos="3086735" algn="l"/>
              </a:tabLst>
            </a:pPr>
            <a:r>
              <a:rPr sz="2400" spc="50" dirty="0">
                <a:latin typeface="Cambria"/>
                <a:cs typeface="Cambria"/>
              </a:rPr>
              <a:t>elif</a:t>
            </a:r>
            <a:r>
              <a:rPr sz="2400" dirty="0">
                <a:latin typeface="Times New Roman"/>
                <a:cs typeface="Times New Roman"/>
              </a:rPr>
              <a:t>	</a:t>
            </a:r>
            <a:r>
              <a:rPr sz="2400" spc="-10" dirty="0">
                <a:latin typeface="Cambria"/>
                <a:cs typeface="Cambria"/>
              </a:rPr>
              <a:t>blocks</a:t>
            </a:r>
            <a:r>
              <a:rPr sz="2400" dirty="0">
                <a:latin typeface="Times New Roman"/>
                <a:cs typeface="Times New Roman"/>
              </a:rPr>
              <a:t>	</a:t>
            </a:r>
            <a:r>
              <a:rPr sz="2400" spc="-25" dirty="0">
                <a:latin typeface="Cambria"/>
                <a:cs typeface="Cambria"/>
              </a:rPr>
              <a:t>to</a:t>
            </a:r>
            <a:r>
              <a:rPr sz="2400" dirty="0">
                <a:latin typeface="Times New Roman"/>
                <a:cs typeface="Times New Roman"/>
              </a:rPr>
              <a:t>	</a:t>
            </a:r>
            <a:r>
              <a:rPr sz="2400" spc="75" dirty="0">
                <a:latin typeface="Cambria"/>
                <a:cs typeface="Cambria"/>
              </a:rPr>
              <a:t>chain</a:t>
            </a:r>
            <a:endParaRPr sz="2400">
              <a:latin typeface="Cambria"/>
              <a:cs typeface="Cambria"/>
            </a:endParaRPr>
          </a:p>
        </p:txBody>
      </p:sp>
      <p:sp>
        <p:nvSpPr>
          <p:cNvPr id="10" name="object 10"/>
          <p:cNvSpPr txBox="1"/>
          <p:nvPr/>
        </p:nvSpPr>
        <p:spPr>
          <a:xfrm>
            <a:off x="699615" y="1177793"/>
            <a:ext cx="3870960" cy="391160"/>
          </a:xfrm>
          <a:prstGeom prst="rect">
            <a:avLst/>
          </a:prstGeom>
        </p:spPr>
        <p:txBody>
          <a:bodyPr vert="horz" wrap="square" lIns="0" tIns="12700" rIns="0" bIns="0" rtlCol="0">
            <a:spAutoFit/>
          </a:bodyPr>
          <a:lstStyle/>
          <a:p>
            <a:pPr marL="12700">
              <a:lnSpc>
                <a:spcPct val="100000"/>
              </a:lnSpc>
              <a:spcBef>
                <a:spcPts val="100"/>
              </a:spcBef>
              <a:tabLst>
                <a:tab pos="1565275" algn="l"/>
                <a:tab pos="3366770" algn="l"/>
              </a:tabLst>
            </a:pPr>
            <a:r>
              <a:rPr sz="2400" spc="75" dirty="0">
                <a:latin typeface="Cambria"/>
                <a:cs typeface="Cambria"/>
              </a:rPr>
              <a:t>multiple</a:t>
            </a:r>
            <a:r>
              <a:rPr sz="2400" dirty="0">
                <a:latin typeface="Times New Roman"/>
                <a:cs typeface="Times New Roman"/>
              </a:rPr>
              <a:t>	</a:t>
            </a:r>
            <a:r>
              <a:rPr sz="2400" spc="-10" dirty="0">
                <a:latin typeface="Cambria"/>
                <a:cs typeface="Cambria"/>
              </a:rPr>
              <a:t>conditions</a:t>
            </a:r>
            <a:r>
              <a:rPr sz="2400" dirty="0">
                <a:latin typeface="Times New Roman"/>
                <a:cs typeface="Times New Roman"/>
              </a:rPr>
              <a:t>	</a:t>
            </a:r>
            <a:r>
              <a:rPr sz="2400" spc="-25" dirty="0">
                <a:latin typeface="Cambria"/>
                <a:cs typeface="Cambria"/>
              </a:rPr>
              <a:t>one</a:t>
            </a:r>
            <a:endParaRPr sz="2400">
              <a:latin typeface="Cambria"/>
              <a:cs typeface="Cambria"/>
            </a:endParaRPr>
          </a:p>
        </p:txBody>
      </p:sp>
      <p:sp>
        <p:nvSpPr>
          <p:cNvPr id="11" name="object 11"/>
          <p:cNvSpPr txBox="1"/>
          <p:nvPr/>
        </p:nvSpPr>
        <p:spPr>
          <a:xfrm>
            <a:off x="699615" y="1470401"/>
            <a:ext cx="3871595" cy="391160"/>
          </a:xfrm>
          <a:prstGeom prst="rect">
            <a:avLst/>
          </a:prstGeom>
        </p:spPr>
        <p:txBody>
          <a:bodyPr vert="horz" wrap="square" lIns="0" tIns="12700" rIns="0" bIns="0" rtlCol="0">
            <a:spAutoFit/>
          </a:bodyPr>
          <a:lstStyle/>
          <a:p>
            <a:pPr marL="12700">
              <a:lnSpc>
                <a:spcPct val="100000"/>
              </a:lnSpc>
              <a:spcBef>
                <a:spcPts val="100"/>
              </a:spcBef>
              <a:tabLst>
                <a:tab pos="1066165" algn="l"/>
                <a:tab pos="2623820" algn="l"/>
                <a:tab pos="3620770" algn="l"/>
              </a:tabLst>
            </a:pPr>
            <a:r>
              <a:rPr sz="2400" spc="75" dirty="0">
                <a:latin typeface="Cambria"/>
                <a:cs typeface="Cambria"/>
              </a:rPr>
              <a:t>after</a:t>
            </a:r>
            <a:r>
              <a:rPr sz="2400" dirty="0">
                <a:latin typeface="Times New Roman"/>
                <a:cs typeface="Times New Roman"/>
              </a:rPr>
              <a:t>	</a:t>
            </a:r>
            <a:r>
              <a:rPr sz="2400" spc="75" dirty="0">
                <a:latin typeface="Cambria"/>
                <a:cs typeface="Cambria"/>
              </a:rPr>
              <a:t>another.</a:t>
            </a:r>
            <a:r>
              <a:rPr sz="2400" dirty="0">
                <a:latin typeface="Times New Roman"/>
                <a:cs typeface="Times New Roman"/>
              </a:rPr>
              <a:t>	</a:t>
            </a:r>
            <a:r>
              <a:rPr sz="2400" spc="85" dirty="0">
                <a:latin typeface="Cambria"/>
                <a:cs typeface="Cambria"/>
              </a:rPr>
              <a:t>This</a:t>
            </a:r>
            <a:r>
              <a:rPr sz="2400" dirty="0">
                <a:latin typeface="Times New Roman"/>
                <a:cs typeface="Times New Roman"/>
              </a:rPr>
              <a:t>	</a:t>
            </a:r>
            <a:r>
              <a:rPr sz="2400" spc="50" dirty="0">
                <a:latin typeface="Cambria"/>
                <a:cs typeface="Cambria"/>
              </a:rPr>
              <a:t>is</a:t>
            </a:r>
            <a:endParaRPr sz="2400">
              <a:latin typeface="Cambria"/>
              <a:cs typeface="Cambria"/>
            </a:endParaRPr>
          </a:p>
        </p:txBody>
      </p:sp>
      <p:sp>
        <p:nvSpPr>
          <p:cNvPr id="12" name="object 12"/>
          <p:cNvSpPr txBox="1"/>
          <p:nvPr/>
        </p:nvSpPr>
        <p:spPr>
          <a:xfrm>
            <a:off x="699615" y="1763086"/>
            <a:ext cx="3871595" cy="391795"/>
          </a:xfrm>
          <a:prstGeom prst="rect">
            <a:avLst/>
          </a:prstGeom>
        </p:spPr>
        <p:txBody>
          <a:bodyPr vert="horz" wrap="square" lIns="0" tIns="12700" rIns="0" bIns="0" rtlCol="0">
            <a:spAutoFit/>
          </a:bodyPr>
          <a:lstStyle/>
          <a:p>
            <a:pPr marL="12700">
              <a:lnSpc>
                <a:spcPct val="100000"/>
              </a:lnSpc>
              <a:spcBef>
                <a:spcPts val="100"/>
              </a:spcBef>
              <a:tabLst>
                <a:tab pos="1069975" algn="l"/>
                <a:tab pos="2027555" algn="l"/>
                <a:tab pos="2726055" algn="l"/>
                <a:tab pos="3586479" algn="l"/>
              </a:tabLst>
            </a:pPr>
            <a:r>
              <a:rPr sz="2400" spc="80" dirty="0">
                <a:latin typeface="Cambria"/>
                <a:cs typeface="Cambria"/>
              </a:rPr>
              <a:t>useful</a:t>
            </a:r>
            <a:r>
              <a:rPr sz="2400" dirty="0">
                <a:latin typeface="Times New Roman"/>
                <a:cs typeface="Times New Roman"/>
              </a:rPr>
              <a:t>	</a:t>
            </a:r>
            <a:r>
              <a:rPr sz="2400" spc="45" dirty="0">
                <a:latin typeface="Cambria"/>
                <a:cs typeface="Cambria"/>
              </a:rPr>
              <a:t>when</a:t>
            </a:r>
            <a:r>
              <a:rPr sz="2400" dirty="0">
                <a:latin typeface="Times New Roman"/>
                <a:cs typeface="Times New Roman"/>
              </a:rPr>
              <a:t>	</a:t>
            </a:r>
            <a:r>
              <a:rPr sz="2400" spc="-25" dirty="0">
                <a:latin typeface="Cambria"/>
                <a:cs typeface="Cambria"/>
              </a:rPr>
              <a:t>you</a:t>
            </a:r>
            <a:r>
              <a:rPr sz="2400" dirty="0">
                <a:latin typeface="Times New Roman"/>
                <a:cs typeface="Times New Roman"/>
              </a:rPr>
              <a:t>	</a:t>
            </a:r>
            <a:r>
              <a:rPr sz="2400" spc="-20" dirty="0">
                <a:latin typeface="Cambria"/>
                <a:cs typeface="Cambria"/>
              </a:rPr>
              <a:t>need</a:t>
            </a:r>
            <a:r>
              <a:rPr sz="2400" dirty="0">
                <a:latin typeface="Times New Roman"/>
                <a:cs typeface="Times New Roman"/>
              </a:rPr>
              <a:t>	</a:t>
            </a:r>
            <a:r>
              <a:rPr sz="2400" spc="-25" dirty="0">
                <a:latin typeface="Cambria"/>
                <a:cs typeface="Cambria"/>
              </a:rPr>
              <a:t>to</a:t>
            </a:r>
            <a:endParaRPr sz="2400">
              <a:latin typeface="Cambria"/>
              <a:cs typeface="Cambria"/>
            </a:endParaRPr>
          </a:p>
        </p:txBody>
      </p:sp>
      <p:sp>
        <p:nvSpPr>
          <p:cNvPr id="13" name="object 13"/>
          <p:cNvSpPr txBox="1"/>
          <p:nvPr/>
        </p:nvSpPr>
        <p:spPr>
          <a:xfrm>
            <a:off x="425295" y="2055999"/>
            <a:ext cx="4145915" cy="1052830"/>
          </a:xfrm>
          <a:prstGeom prst="rect">
            <a:avLst/>
          </a:prstGeom>
        </p:spPr>
        <p:txBody>
          <a:bodyPr vert="horz" wrap="square" lIns="0" tIns="12700" rIns="0" bIns="0" rtlCol="0">
            <a:spAutoFit/>
          </a:bodyPr>
          <a:lstStyle/>
          <a:p>
            <a:pPr marL="287020">
              <a:lnSpc>
                <a:spcPct val="100000"/>
              </a:lnSpc>
              <a:spcBef>
                <a:spcPts val="100"/>
              </a:spcBef>
            </a:pPr>
            <a:r>
              <a:rPr sz="2400" spc="55" dirty="0">
                <a:latin typeface="Cambria"/>
                <a:cs typeface="Cambria"/>
              </a:rPr>
              <a:t>check</a:t>
            </a:r>
            <a:r>
              <a:rPr sz="2400" spc="65" dirty="0">
                <a:latin typeface="Times New Roman"/>
                <a:cs typeface="Times New Roman"/>
              </a:rPr>
              <a:t> </a:t>
            </a:r>
            <a:r>
              <a:rPr sz="2400" spc="85" dirty="0">
                <a:latin typeface="Cambria"/>
                <a:cs typeface="Cambria"/>
              </a:rPr>
              <a:t>multiple</a:t>
            </a:r>
            <a:r>
              <a:rPr sz="2400" spc="55" dirty="0">
                <a:latin typeface="Times New Roman"/>
                <a:cs typeface="Times New Roman"/>
              </a:rPr>
              <a:t> </a:t>
            </a:r>
            <a:r>
              <a:rPr sz="2400" spc="45" dirty="0">
                <a:latin typeface="Cambria"/>
                <a:cs typeface="Cambria"/>
              </a:rPr>
              <a:t>conditions.</a:t>
            </a:r>
            <a:endParaRPr sz="2400">
              <a:latin typeface="Cambria"/>
              <a:cs typeface="Cambria"/>
            </a:endParaRPr>
          </a:p>
          <a:p>
            <a:pPr marL="287020" marR="5080" indent="-274320">
              <a:lnSpc>
                <a:spcPts val="2300"/>
              </a:lnSpc>
              <a:spcBef>
                <a:spcPts val="585"/>
              </a:spcBef>
              <a:buClr>
                <a:srgbClr val="FE8537"/>
              </a:buClr>
              <a:buSzPct val="68750"/>
              <a:buFont typeface="Wingdings"/>
              <a:buChar char=""/>
              <a:tabLst>
                <a:tab pos="287020" algn="l"/>
                <a:tab pos="974090" algn="l"/>
                <a:tab pos="1762125" algn="l"/>
                <a:tab pos="2835275" algn="l"/>
                <a:tab pos="3302000" algn="l"/>
              </a:tabLst>
            </a:pPr>
            <a:r>
              <a:rPr sz="2400" spc="110" dirty="0">
                <a:latin typeface="Cambria"/>
                <a:cs typeface="Cambria"/>
              </a:rPr>
              <a:t>With</a:t>
            </a:r>
            <a:r>
              <a:rPr sz="2400" spc="300" dirty="0">
                <a:latin typeface="Times New Roman"/>
                <a:cs typeface="Times New Roman"/>
              </a:rPr>
              <a:t> </a:t>
            </a:r>
            <a:r>
              <a:rPr sz="2400" spc="85" dirty="0">
                <a:latin typeface="Cambria"/>
                <a:cs typeface="Cambria"/>
              </a:rPr>
              <a:t>the</a:t>
            </a:r>
            <a:r>
              <a:rPr sz="2400" spc="300" dirty="0">
                <a:latin typeface="Times New Roman"/>
                <a:cs typeface="Times New Roman"/>
              </a:rPr>
              <a:t> </a:t>
            </a:r>
            <a:r>
              <a:rPr sz="2400" spc="60" dirty="0">
                <a:latin typeface="Cambria"/>
                <a:cs typeface="Cambria"/>
              </a:rPr>
              <a:t>help</a:t>
            </a:r>
            <a:r>
              <a:rPr sz="2400" spc="305" dirty="0">
                <a:latin typeface="Times New Roman"/>
                <a:cs typeface="Times New Roman"/>
              </a:rPr>
              <a:t> </a:t>
            </a:r>
            <a:r>
              <a:rPr sz="2400" dirty="0">
                <a:latin typeface="Cambria"/>
                <a:cs typeface="Cambria"/>
              </a:rPr>
              <a:t>of</a:t>
            </a:r>
            <a:r>
              <a:rPr sz="2400" spc="305" dirty="0">
                <a:latin typeface="Times New Roman"/>
                <a:cs typeface="Times New Roman"/>
              </a:rPr>
              <a:t> </a:t>
            </a:r>
            <a:r>
              <a:rPr sz="2400" dirty="0">
                <a:latin typeface="Cambria"/>
                <a:cs typeface="Cambria"/>
              </a:rPr>
              <a:t>if-</a:t>
            </a:r>
            <a:r>
              <a:rPr sz="2400" spc="50" dirty="0">
                <a:latin typeface="Cambria"/>
                <a:cs typeface="Cambria"/>
              </a:rPr>
              <a:t>elif-</a:t>
            </a:r>
            <a:r>
              <a:rPr sz="2400" spc="30" dirty="0">
                <a:latin typeface="Cambria"/>
                <a:cs typeface="Cambria"/>
              </a:rPr>
              <a:t>else</a:t>
            </a:r>
            <a:r>
              <a:rPr sz="2400" spc="30" dirty="0">
                <a:latin typeface="Times New Roman"/>
                <a:cs typeface="Times New Roman"/>
              </a:rPr>
              <a:t> </a:t>
            </a:r>
            <a:r>
              <a:rPr sz="2400" spc="-25" dirty="0">
                <a:latin typeface="Cambria"/>
                <a:cs typeface="Cambria"/>
              </a:rPr>
              <a:t>we</a:t>
            </a:r>
            <a:r>
              <a:rPr sz="2400" dirty="0">
                <a:latin typeface="Times New Roman"/>
                <a:cs typeface="Times New Roman"/>
              </a:rPr>
              <a:t>	</a:t>
            </a:r>
            <a:r>
              <a:rPr sz="2400" spc="70" dirty="0">
                <a:latin typeface="Cambria"/>
                <a:cs typeface="Cambria"/>
              </a:rPr>
              <a:t>can</a:t>
            </a:r>
            <a:r>
              <a:rPr sz="2400" dirty="0">
                <a:latin typeface="Times New Roman"/>
                <a:cs typeface="Times New Roman"/>
              </a:rPr>
              <a:t>	</a:t>
            </a:r>
            <a:r>
              <a:rPr sz="2400" spc="90" dirty="0">
                <a:latin typeface="Cambria"/>
                <a:cs typeface="Cambria"/>
              </a:rPr>
              <a:t>make</a:t>
            </a:r>
            <a:r>
              <a:rPr sz="2400" dirty="0">
                <a:latin typeface="Times New Roman"/>
                <a:cs typeface="Times New Roman"/>
              </a:rPr>
              <a:t>	</a:t>
            </a:r>
            <a:r>
              <a:rPr sz="2400" spc="100" dirty="0">
                <a:latin typeface="Cambria"/>
                <a:cs typeface="Cambria"/>
              </a:rPr>
              <a:t>a</a:t>
            </a:r>
            <a:r>
              <a:rPr sz="2400" dirty="0">
                <a:latin typeface="Times New Roman"/>
                <a:cs typeface="Times New Roman"/>
              </a:rPr>
              <a:t>	</a:t>
            </a:r>
            <a:r>
              <a:rPr sz="2400" spc="65" dirty="0">
                <a:latin typeface="Cambria"/>
                <a:cs typeface="Cambria"/>
              </a:rPr>
              <a:t>tricky</a:t>
            </a:r>
            <a:endParaRPr sz="2400">
              <a:latin typeface="Cambria"/>
              <a:cs typeface="Cambria"/>
            </a:endParaRPr>
          </a:p>
        </p:txBody>
      </p:sp>
      <p:sp>
        <p:nvSpPr>
          <p:cNvPr id="14" name="object 14"/>
          <p:cNvSpPr txBox="1"/>
          <p:nvPr/>
        </p:nvSpPr>
        <p:spPr>
          <a:xfrm>
            <a:off x="699615" y="3009980"/>
            <a:ext cx="3870960" cy="391795"/>
          </a:xfrm>
          <a:prstGeom prst="rect">
            <a:avLst/>
          </a:prstGeom>
        </p:spPr>
        <p:txBody>
          <a:bodyPr vert="horz" wrap="square" lIns="0" tIns="12700" rIns="0" bIns="0" rtlCol="0">
            <a:spAutoFit/>
          </a:bodyPr>
          <a:lstStyle/>
          <a:p>
            <a:pPr marL="12700">
              <a:lnSpc>
                <a:spcPct val="100000"/>
              </a:lnSpc>
              <a:spcBef>
                <a:spcPts val="100"/>
              </a:spcBef>
              <a:tabLst>
                <a:tab pos="2050414" algn="l"/>
                <a:tab pos="3413125" algn="l"/>
              </a:tabLst>
            </a:pPr>
            <a:r>
              <a:rPr sz="2400" spc="40" dirty="0">
                <a:latin typeface="Cambria"/>
                <a:cs typeface="Cambria"/>
              </a:rPr>
              <a:t>decision.</a:t>
            </a:r>
            <a:r>
              <a:rPr sz="2400" dirty="0">
                <a:latin typeface="Times New Roman"/>
                <a:cs typeface="Times New Roman"/>
              </a:rPr>
              <a:t>	</a:t>
            </a:r>
            <a:r>
              <a:rPr sz="2400" spc="80" dirty="0">
                <a:latin typeface="Cambria"/>
                <a:cs typeface="Cambria"/>
              </a:rPr>
              <a:t>The</a:t>
            </a:r>
            <a:r>
              <a:rPr sz="2400" dirty="0">
                <a:latin typeface="Times New Roman"/>
                <a:cs typeface="Times New Roman"/>
              </a:rPr>
              <a:t>	</a:t>
            </a:r>
            <a:r>
              <a:rPr sz="2400" spc="50" dirty="0">
                <a:latin typeface="Cambria"/>
                <a:cs typeface="Cambria"/>
              </a:rPr>
              <a:t>elif</a:t>
            </a:r>
            <a:endParaRPr sz="2400">
              <a:latin typeface="Cambria"/>
              <a:cs typeface="Cambria"/>
            </a:endParaRPr>
          </a:p>
        </p:txBody>
      </p:sp>
      <p:sp>
        <p:nvSpPr>
          <p:cNvPr id="15" name="object 15"/>
          <p:cNvSpPr txBox="1"/>
          <p:nvPr/>
        </p:nvSpPr>
        <p:spPr>
          <a:xfrm>
            <a:off x="699615" y="3302893"/>
            <a:ext cx="3870960" cy="391160"/>
          </a:xfrm>
          <a:prstGeom prst="rect">
            <a:avLst/>
          </a:prstGeom>
        </p:spPr>
        <p:txBody>
          <a:bodyPr vert="horz" wrap="square" lIns="0" tIns="12700" rIns="0" bIns="0" rtlCol="0">
            <a:spAutoFit/>
          </a:bodyPr>
          <a:lstStyle/>
          <a:p>
            <a:pPr marL="12700">
              <a:lnSpc>
                <a:spcPct val="100000"/>
              </a:lnSpc>
              <a:spcBef>
                <a:spcPts val="100"/>
              </a:spcBef>
              <a:tabLst>
                <a:tab pos="1591310" algn="l"/>
                <a:tab pos="2668905" algn="l"/>
              </a:tabLst>
            </a:pPr>
            <a:r>
              <a:rPr sz="2400" spc="80" dirty="0">
                <a:latin typeface="Cambria"/>
                <a:cs typeface="Cambria"/>
              </a:rPr>
              <a:t>statement</a:t>
            </a:r>
            <a:r>
              <a:rPr sz="2400" dirty="0">
                <a:latin typeface="Times New Roman"/>
                <a:cs typeface="Times New Roman"/>
              </a:rPr>
              <a:t>	</a:t>
            </a:r>
            <a:r>
              <a:rPr sz="2400" spc="50" dirty="0">
                <a:latin typeface="Cambria"/>
                <a:cs typeface="Cambria"/>
              </a:rPr>
              <a:t>checks</a:t>
            </a:r>
            <a:r>
              <a:rPr sz="2400" dirty="0">
                <a:latin typeface="Times New Roman"/>
                <a:cs typeface="Times New Roman"/>
              </a:rPr>
              <a:t>	</a:t>
            </a:r>
            <a:r>
              <a:rPr sz="2400" spc="75" dirty="0">
                <a:latin typeface="Cambria"/>
                <a:cs typeface="Cambria"/>
              </a:rPr>
              <a:t>multiple</a:t>
            </a:r>
            <a:endParaRPr sz="2400">
              <a:latin typeface="Cambria"/>
              <a:cs typeface="Cambria"/>
            </a:endParaRPr>
          </a:p>
        </p:txBody>
      </p:sp>
      <p:sp>
        <p:nvSpPr>
          <p:cNvPr id="16" name="object 16"/>
          <p:cNvSpPr txBox="1"/>
          <p:nvPr/>
        </p:nvSpPr>
        <p:spPr>
          <a:xfrm>
            <a:off x="2909709" y="3595501"/>
            <a:ext cx="1660525" cy="391160"/>
          </a:xfrm>
          <a:prstGeom prst="rect">
            <a:avLst/>
          </a:prstGeom>
        </p:spPr>
        <p:txBody>
          <a:bodyPr vert="horz" wrap="square" lIns="0" tIns="12700" rIns="0" bIns="0" rtlCol="0">
            <a:spAutoFit/>
          </a:bodyPr>
          <a:lstStyle/>
          <a:p>
            <a:pPr marL="12700">
              <a:lnSpc>
                <a:spcPct val="100000"/>
              </a:lnSpc>
              <a:spcBef>
                <a:spcPts val="100"/>
              </a:spcBef>
              <a:tabLst>
                <a:tab pos="486409" algn="l"/>
                <a:tab pos="1117600" algn="l"/>
              </a:tabLst>
            </a:pPr>
            <a:r>
              <a:rPr sz="2400" spc="-25" dirty="0">
                <a:latin typeface="Cambria"/>
                <a:cs typeface="Cambria"/>
              </a:rPr>
              <a:t>by</a:t>
            </a:r>
            <a:r>
              <a:rPr sz="2400" dirty="0">
                <a:latin typeface="Times New Roman"/>
                <a:cs typeface="Times New Roman"/>
              </a:rPr>
              <a:t>	</a:t>
            </a:r>
            <a:r>
              <a:rPr sz="2400" spc="-25" dirty="0">
                <a:latin typeface="Cambria"/>
                <a:cs typeface="Cambria"/>
              </a:rPr>
              <a:t>one</a:t>
            </a:r>
            <a:r>
              <a:rPr sz="2400" dirty="0">
                <a:latin typeface="Times New Roman"/>
                <a:cs typeface="Times New Roman"/>
              </a:rPr>
              <a:t>	</a:t>
            </a:r>
            <a:r>
              <a:rPr sz="2400" spc="70" dirty="0">
                <a:latin typeface="Cambria"/>
                <a:cs typeface="Cambria"/>
              </a:rPr>
              <a:t>and</a:t>
            </a:r>
            <a:endParaRPr sz="2400">
              <a:latin typeface="Cambria"/>
              <a:cs typeface="Cambria"/>
            </a:endParaRPr>
          </a:p>
        </p:txBody>
      </p:sp>
      <p:sp>
        <p:nvSpPr>
          <p:cNvPr id="17" name="object 17"/>
          <p:cNvSpPr txBox="1"/>
          <p:nvPr/>
        </p:nvSpPr>
        <p:spPr>
          <a:xfrm>
            <a:off x="5144266" y="491688"/>
            <a:ext cx="3683000" cy="360680"/>
          </a:xfrm>
          <a:prstGeom prst="rect">
            <a:avLst/>
          </a:prstGeom>
        </p:spPr>
        <p:txBody>
          <a:bodyPr vert="horz" wrap="square" lIns="0" tIns="12065" rIns="0" bIns="0" rtlCol="0">
            <a:spAutoFit/>
          </a:bodyPr>
          <a:lstStyle/>
          <a:p>
            <a:pPr marL="12700">
              <a:lnSpc>
                <a:spcPct val="100000"/>
              </a:lnSpc>
              <a:spcBef>
                <a:spcPts val="95"/>
              </a:spcBef>
            </a:pPr>
            <a:r>
              <a:rPr sz="2200" dirty="0">
                <a:solidFill>
                  <a:srgbClr val="4283AD"/>
                </a:solidFill>
                <a:latin typeface="Microsoft Sans Serif"/>
                <a:cs typeface="Microsoft Sans Serif"/>
              </a:rPr>
              <a:t>print</a:t>
            </a:r>
            <a:r>
              <a:rPr sz="2200" b="1" dirty="0">
                <a:solidFill>
                  <a:srgbClr val="6B7B8A"/>
                </a:solidFill>
                <a:latin typeface="Arial"/>
                <a:cs typeface="Arial"/>
              </a:rPr>
              <a:t>(</a:t>
            </a:r>
            <a:r>
              <a:rPr sz="2200" dirty="0">
                <a:solidFill>
                  <a:srgbClr val="7BC379"/>
                </a:solidFill>
                <a:latin typeface="Microsoft Sans Serif"/>
                <a:cs typeface="Microsoft Sans Serif"/>
              </a:rPr>
              <a:t>"Please</a:t>
            </a:r>
            <a:r>
              <a:rPr sz="2200" spc="-20" dirty="0">
                <a:solidFill>
                  <a:srgbClr val="7BC379"/>
                </a:solidFill>
                <a:latin typeface="Times New Roman"/>
                <a:cs typeface="Times New Roman"/>
              </a:rPr>
              <a:t> </a:t>
            </a:r>
            <a:r>
              <a:rPr sz="2200" dirty="0">
                <a:solidFill>
                  <a:srgbClr val="7BC379"/>
                </a:solidFill>
                <a:latin typeface="Microsoft Sans Serif"/>
                <a:cs typeface="Microsoft Sans Serif"/>
              </a:rPr>
              <a:t>enter</a:t>
            </a:r>
            <a:r>
              <a:rPr sz="2200" spc="-5" dirty="0">
                <a:solidFill>
                  <a:srgbClr val="7BC379"/>
                </a:solidFill>
                <a:latin typeface="Times New Roman"/>
                <a:cs typeface="Times New Roman"/>
              </a:rPr>
              <a:t> </a:t>
            </a:r>
            <a:r>
              <a:rPr sz="2200" dirty="0">
                <a:solidFill>
                  <a:srgbClr val="7BC379"/>
                </a:solidFill>
                <a:latin typeface="Microsoft Sans Serif"/>
                <a:cs typeface="Microsoft Sans Serif"/>
              </a:rPr>
              <a:t>the</a:t>
            </a:r>
            <a:r>
              <a:rPr sz="2200" spc="-20" dirty="0">
                <a:solidFill>
                  <a:srgbClr val="7BC379"/>
                </a:solidFill>
                <a:latin typeface="Times New Roman"/>
                <a:cs typeface="Times New Roman"/>
              </a:rPr>
              <a:t> </a:t>
            </a:r>
            <a:r>
              <a:rPr sz="2200" spc="-10" dirty="0">
                <a:solidFill>
                  <a:srgbClr val="7BC379"/>
                </a:solidFill>
                <a:latin typeface="Microsoft Sans Serif"/>
                <a:cs typeface="Microsoft Sans Serif"/>
              </a:rPr>
              <a:t>values</a:t>
            </a:r>
            <a:endParaRPr sz="2200">
              <a:latin typeface="Microsoft Sans Serif"/>
              <a:cs typeface="Microsoft Sans Serif"/>
            </a:endParaRPr>
          </a:p>
        </p:txBody>
      </p:sp>
      <p:sp>
        <p:nvSpPr>
          <p:cNvPr id="18" name="object 18"/>
          <p:cNvSpPr txBox="1"/>
          <p:nvPr/>
        </p:nvSpPr>
        <p:spPr>
          <a:xfrm>
            <a:off x="5418586" y="760217"/>
            <a:ext cx="1555750" cy="360680"/>
          </a:xfrm>
          <a:prstGeom prst="rect">
            <a:avLst/>
          </a:prstGeom>
        </p:spPr>
        <p:txBody>
          <a:bodyPr vert="horz" wrap="square" lIns="0" tIns="12065" rIns="0" bIns="0" rtlCol="0">
            <a:spAutoFit/>
          </a:bodyPr>
          <a:lstStyle/>
          <a:p>
            <a:pPr marL="12700">
              <a:lnSpc>
                <a:spcPct val="100000"/>
              </a:lnSpc>
              <a:spcBef>
                <a:spcPts val="95"/>
              </a:spcBef>
            </a:pPr>
            <a:r>
              <a:rPr sz="2200" dirty="0">
                <a:solidFill>
                  <a:srgbClr val="7BC379"/>
                </a:solidFill>
                <a:latin typeface="Microsoft Sans Serif"/>
                <a:cs typeface="Microsoft Sans Serif"/>
              </a:rPr>
              <a:t>from</a:t>
            </a:r>
            <a:r>
              <a:rPr sz="2200" spc="50" dirty="0">
                <a:solidFill>
                  <a:srgbClr val="7BC379"/>
                </a:solidFill>
                <a:latin typeface="Times New Roman"/>
                <a:cs typeface="Times New Roman"/>
              </a:rPr>
              <a:t> </a:t>
            </a:r>
            <a:r>
              <a:rPr sz="2200" dirty="0">
                <a:solidFill>
                  <a:srgbClr val="7BC379"/>
                </a:solidFill>
                <a:latin typeface="Microsoft Sans Serif"/>
                <a:cs typeface="Microsoft Sans Serif"/>
              </a:rPr>
              <a:t>0</a:t>
            </a:r>
            <a:r>
              <a:rPr sz="2200" spc="35" dirty="0">
                <a:solidFill>
                  <a:srgbClr val="7BC379"/>
                </a:solidFill>
                <a:latin typeface="Times New Roman"/>
                <a:cs typeface="Times New Roman"/>
              </a:rPr>
              <a:t> </a:t>
            </a:r>
            <a:r>
              <a:rPr sz="2200" dirty="0">
                <a:solidFill>
                  <a:srgbClr val="7BC379"/>
                </a:solidFill>
                <a:latin typeface="Microsoft Sans Serif"/>
                <a:cs typeface="Microsoft Sans Serif"/>
              </a:rPr>
              <a:t>to</a:t>
            </a:r>
            <a:r>
              <a:rPr sz="2200" spc="40" dirty="0">
                <a:solidFill>
                  <a:srgbClr val="7BC379"/>
                </a:solidFill>
                <a:latin typeface="Times New Roman"/>
                <a:cs typeface="Times New Roman"/>
              </a:rPr>
              <a:t> </a:t>
            </a:r>
            <a:r>
              <a:rPr sz="2200" spc="-25" dirty="0">
                <a:solidFill>
                  <a:srgbClr val="7BC379"/>
                </a:solidFill>
                <a:latin typeface="Microsoft Sans Serif"/>
                <a:cs typeface="Microsoft Sans Serif"/>
              </a:rPr>
              <a:t>4"</a:t>
            </a:r>
            <a:r>
              <a:rPr sz="2200" b="1" spc="-25" dirty="0">
                <a:solidFill>
                  <a:srgbClr val="6B7B8A"/>
                </a:solidFill>
                <a:latin typeface="Arial"/>
                <a:cs typeface="Arial"/>
              </a:rPr>
              <a:t>)</a:t>
            </a:r>
            <a:endParaRPr sz="2200">
              <a:latin typeface="Arial"/>
              <a:cs typeface="Arial"/>
            </a:endParaRPr>
          </a:p>
        </p:txBody>
      </p:sp>
      <p:sp>
        <p:nvSpPr>
          <p:cNvPr id="19" name="object 19"/>
          <p:cNvSpPr txBox="1"/>
          <p:nvPr/>
        </p:nvSpPr>
        <p:spPr>
          <a:xfrm>
            <a:off x="5144266" y="1104641"/>
            <a:ext cx="3886200" cy="360680"/>
          </a:xfrm>
          <a:prstGeom prst="rect">
            <a:avLst/>
          </a:prstGeom>
        </p:spPr>
        <p:txBody>
          <a:bodyPr vert="horz" wrap="square" lIns="0" tIns="12065" rIns="0" bIns="0" rtlCol="0">
            <a:spAutoFit/>
          </a:bodyPr>
          <a:lstStyle/>
          <a:p>
            <a:pPr marL="12700">
              <a:lnSpc>
                <a:spcPct val="100000"/>
              </a:lnSpc>
              <a:spcBef>
                <a:spcPts val="95"/>
              </a:spcBef>
            </a:pPr>
            <a:r>
              <a:rPr sz="2200" dirty="0">
                <a:solidFill>
                  <a:srgbClr val="FF0000"/>
                </a:solidFill>
                <a:latin typeface="Microsoft Sans Serif"/>
                <a:cs typeface="Microsoft Sans Serif"/>
              </a:rPr>
              <a:t>x=</a:t>
            </a:r>
            <a:r>
              <a:rPr sz="2200" dirty="0">
                <a:solidFill>
                  <a:srgbClr val="4283AD"/>
                </a:solidFill>
                <a:latin typeface="Microsoft Sans Serif"/>
                <a:cs typeface="Microsoft Sans Serif"/>
              </a:rPr>
              <a:t>int</a:t>
            </a:r>
            <a:r>
              <a:rPr sz="2200" b="1" dirty="0">
                <a:solidFill>
                  <a:srgbClr val="6B7B8A"/>
                </a:solidFill>
                <a:latin typeface="Arial"/>
                <a:cs typeface="Arial"/>
              </a:rPr>
              <a:t>(</a:t>
            </a:r>
            <a:r>
              <a:rPr sz="2200" dirty="0">
                <a:solidFill>
                  <a:srgbClr val="4283AD"/>
                </a:solidFill>
                <a:latin typeface="Microsoft Sans Serif"/>
                <a:cs typeface="Microsoft Sans Serif"/>
              </a:rPr>
              <a:t>input</a:t>
            </a:r>
            <a:r>
              <a:rPr sz="2200" b="1" dirty="0">
                <a:solidFill>
                  <a:srgbClr val="6B7B8A"/>
                </a:solidFill>
                <a:latin typeface="Arial"/>
                <a:cs typeface="Arial"/>
              </a:rPr>
              <a:t>(</a:t>
            </a:r>
            <a:r>
              <a:rPr sz="2200" dirty="0">
                <a:solidFill>
                  <a:srgbClr val="7BC379"/>
                </a:solidFill>
                <a:latin typeface="Microsoft Sans Serif"/>
                <a:cs typeface="Microsoft Sans Serif"/>
              </a:rPr>
              <a:t>"Enter</a:t>
            </a:r>
            <a:r>
              <a:rPr sz="2200" spc="-20" dirty="0">
                <a:solidFill>
                  <a:srgbClr val="7BC379"/>
                </a:solidFill>
                <a:latin typeface="Times New Roman"/>
                <a:cs typeface="Times New Roman"/>
              </a:rPr>
              <a:t> </a:t>
            </a:r>
            <a:r>
              <a:rPr sz="2200" dirty="0">
                <a:solidFill>
                  <a:srgbClr val="7BC379"/>
                </a:solidFill>
                <a:latin typeface="Microsoft Sans Serif"/>
                <a:cs typeface="Microsoft Sans Serif"/>
              </a:rPr>
              <a:t>a</a:t>
            </a:r>
            <a:r>
              <a:rPr sz="2200" spc="-35" dirty="0">
                <a:solidFill>
                  <a:srgbClr val="7BC379"/>
                </a:solidFill>
                <a:latin typeface="Times New Roman"/>
                <a:cs typeface="Times New Roman"/>
              </a:rPr>
              <a:t> </a:t>
            </a:r>
            <a:r>
              <a:rPr sz="2200" dirty="0">
                <a:solidFill>
                  <a:srgbClr val="7BC379"/>
                </a:solidFill>
                <a:latin typeface="Microsoft Sans Serif"/>
                <a:cs typeface="Microsoft Sans Serif"/>
              </a:rPr>
              <a:t>number:</a:t>
            </a:r>
            <a:r>
              <a:rPr sz="2200" spc="-15" dirty="0">
                <a:solidFill>
                  <a:srgbClr val="7BC379"/>
                </a:solidFill>
                <a:latin typeface="Times New Roman"/>
                <a:cs typeface="Times New Roman"/>
              </a:rPr>
              <a:t> </a:t>
            </a:r>
            <a:r>
              <a:rPr sz="2200" spc="-25" dirty="0">
                <a:solidFill>
                  <a:srgbClr val="7BC379"/>
                </a:solidFill>
                <a:latin typeface="Microsoft Sans Serif"/>
                <a:cs typeface="Microsoft Sans Serif"/>
              </a:rPr>
              <a:t>"</a:t>
            </a:r>
            <a:r>
              <a:rPr sz="2200" b="1" spc="-25" dirty="0">
                <a:solidFill>
                  <a:srgbClr val="6B7B8A"/>
                </a:solidFill>
                <a:latin typeface="Arial"/>
                <a:cs typeface="Arial"/>
              </a:rPr>
              <a:t>))</a:t>
            </a:r>
            <a:endParaRPr sz="2200">
              <a:latin typeface="Arial"/>
              <a:cs typeface="Arial"/>
            </a:endParaRPr>
          </a:p>
        </p:txBody>
      </p:sp>
      <p:sp>
        <p:nvSpPr>
          <p:cNvPr id="20" name="object 20"/>
          <p:cNvSpPr txBox="1"/>
          <p:nvPr/>
        </p:nvSpPr>
        <p:spPr>
          <a:xfrm>
            <a:off x="5144266" y="1449065"/>
            <a:ext cx="3589020" cy="4418330"/>
          </a:xfrm>
          <a:prstGeom prst="rect">
            <a:avLst/>
          </a:prstGeom>
        </p:spPr>
        <p:txBody>
          <a:bodyPr vert="horz" wrap="square" lIns="0" tIns="12065" rIns="0" bIns="0" rtlCol="0">
            <a:spAutoFit/>
          </a:bodyPr>
          <a:lstStyle/>
          <a:p>
            <a:pPr marL="12700">
              <a:lnSpc>
                <a:spcPct val="100000"/>
              </a:lnSpc>
              <a:spcBef>
                <a:spcPts val="95"/>
              </a:spcBef>
            </a:pPr>
            <a:r>
              <a:rPr sz="2200" b="1" dirty="0">
                <a:solidFill>
                  <a:srgbClr val="D170DD"/>
                </a:solidFill>
                <a:latin typeface="Arial"/>
                <a:cs typeface="Arial"/>
              </a:rPr>
              <a:t>if</a:t>
            </a:r>
            <a:r>
              <a:rPr sz="2200" spc="60" dirty="0">
                <a:solidFill>
                  <a:srgbClr val="D170DD"/>
                </a:solidFill>
                <a:latin typeface="Times New Roman"/>
                <a:cs typeface="Times New Roman"/>
              </a:rPr>
              <a:t> </a:t>
            </a:r>
            <a:r>
              <a:rPr sz="1900" spc="-10" dirty="0">
                <a:solidFill>
                  <a:srgbClr val="FF0000"/>
                </a:solidFill>
                <a:latin typeface="Microsoft Sans Serif"/>
                <a:cs typeface="Microsoft Sans Serif"/>
              </a:rPr>
              <a:t>x==0:</a:t>
            </a:r>
            <a:endParaRPr sz="1900">
              <a:latin typeface="Microsoft Sans Serif"/>
              <a:cs typeface="Microsoft Sans Serif"/>
            </a:endParaRPr>
          </a:p>
          <a:p>
            <a:pPr marL="12700">
              <a:lnSpc>
                <a:spcPct val="100000"/>
              </a:lnSpc>
              <a:spcBef>
                <a:spcPts val="75"/>
              </a:spcBef>
            </a:pPr>
            <a:r>
              <a:rPr sz="2200" spc="-20" dirty="0">
                <a:solidFill>
                  <a:srgbClr val="4283AD"/>
                </a:solidFill>
                <a:latin typeface="Microsoft Sans Serif"/>
                <a:cs typeface="Microsoft Sans Serif"/>
              </a:rPr>
              <a:t>print</a:t>
            </a:r>
            <a:r>
              <a:rPr sz="2200" b="1" spc="-20" dirty="0">
                <a:solidFill>
                  <a:srgbClr val="6B7B8A"/>
                </a:solidFill>
                <a:latin typeface="Arial"/>
                <a:cs typeface="Arial"/>
              </a:rPr>
              <a:t>(</a:t>
            </a:r>
            <a:r>
              <a:rPr sz="2200" spc="-20" dirty="0">
                <a:solidFill>
                  <a:srgbClr val="7BC379"/>
                </a:solidFill>
                <a:latin typeface="Microsoft Sans Serif"/>
                <a:cs typeface="Microsoft Sans Serif"/>
              </a:rPr>
              <a:t>"You</a:t>
            </a:r>
            <a:r>
              <a:rPr sz="2200" spc="-30" dirty="0">
                <a:solidFill>
                  <a:srgbClr val="7BC379"/>
                </a:solidFill>
                <a:latin typeface="Times New Roman"/>
                <a:cs typeface="Times New Roman"/>
              </a:rPr>
              <a:t> </a:t>
            </a:r>
            <a:r>
              <a:rPr sz="2200" dirty="0">
                <a:solidFill>
                  <a:srgbClr val="7BC379"/>
                </a:solidFill>
                <a:latin typeface="Microsoft Sans Serif"/>
                <a:cs typeface="Microsoft Sans Serif"/>
              </a:rPr>
              <a:t>entered:"</a:t>
            </a:r>
            <a:r>
              <a:rPr sz="2200" dirty="0">
                <a:solidFill>
                  <a:srgbClr val="CFD5E0"/>
                </a:solidFill>
                <a:latin typeface="Microsoft Sans Serif"/>
                <a:cs typeface="Microsoft Sans Serif"/>
              </a:rPr>
              <a:t>,</a:t>
            </a:r>
            <a:r>
              <a:rPr sz="2200" spc="-35" dirty="0">
                <a:solidFill>
                  <a:srgbClr val="CFD5E0"/>
                </a:solidFill>
                <a:latin typeface="Times New Roman"/>
                <a:cs typeface="Times New Roman"/>
              </a:rPr>
              <a:t> </a:t>
            </a:r>
            <a:r>
              <a:rPr sz="1900" spc="-25" dirty="0">
                <a:solidFill>
                  <a:srgbClr val="FF0000"/>
                </a:solidFill>
                <a:latin typeface="Microsoft Sans Serif"/>
                <a:cs typeface="Microsoft Sans Serif"/>
              </a:rPr>
              <a:t>x</a:t>
            </a:r>
            <a:r>
              <a:rPr sz="2200" b="1" spc="-25" dirty="0">
                <a:solidFill>
                  <a:srgbClr val="6B7B8A"/>
                </a:solidFill>
                <a:latin typeface="Arial"/>
                <a:cs typeface="Arial"/>
              </a:rPr>
              <a:t>)</a:t>
            </a:r>
            <a:endParaRPr sz="2200">
              <a:latin typeface="Arial"/>
              <a:cs typeface="Arial"/>
            </a:endParaRPr>
          </a:p>
          <a:p>
            <a:pPr marL="12700">
              <a:lnSpc>
                <a:spcPct val="100000"/>
              </a:lnSpc>
              <a:spcBef>
                <a:spcPts val="70"/>
              </a:spcBef>
            </a:pPr>
            <a:r>
              <a:rPr sz="2200" b="1" dirty="0">
                <a:solidFill>
                  <a:srgbClr val="D170DD"/>
                </a:solidFill>
                <a:latin typeface="Arial"/>
                <a:cs typeface="Arial"/>
              </a:rPr>
              <a:t>elif</a:t>
            </a:r>
            <a:r>
              <a:rPr sz="2200" spc="45" dirty="0">
                <a:solidFill>
                  <a:srgbClr val="D170DD"/>
                </a:solidFill>
                <a:latin typeface="Times New Roman"/>
                <a:cs typeface="Times New Roman"/>
              </a:rPr>
              <a:t> </a:t>
            </a:r>
            <a:r>
              <a:rPr sz="1900" spc="-10" dirty="0">
                <a:solidFill>
                  <a:srgbClr val="FF0000"/>
                </a:solidFill>
                <a:latin typeface="Microsoft Sans Serif"/>
                <a:cs typeface="Microsoft Sans Serif"/>
              </a:rPr>
              <a:t>x==1:</a:t>
            </a:r>
            <a:endParaRPr sz="1900">
              <a:latin typeface="Microsoft Sans Serif"/>
              <a:cs typeface="Microsoft Sans Serif"/>
            </a:endParaRPr>
          </a:p>
          <a:p>
            <a:pPr marL="12700">
              <a:lnSpc>
                <a:spcPct val="100000"/>
              </a:lnSpc>
              <a:spcBef>
                <a:spcPts val="75"/>
              </a:spcBef>
            </a:pPr>
            <a:r>
              <a:rPr sz="2200" spc="-10" dirty="0">
                <a:solidFill>
                  <a:srgbClr val="4283AD"/>
                </a:solidFill>
                <a:latin typeface="Microsoft Sans Serif"/>
                <a:cs typeface="Microsoft Sans Serif"/>
              </a:rPr>
              <a:t>print</a:t>
            </a:r>
            <a:r>
              <a:rPr sz="2200" b="1" spc="-10" dirty="0">
                <a:solidFill>
                  <a:srgbClr val="6B7B8A"/>
                </a:solidFill>
                <a:latin typeface="Arial"/>
                <a:cs typeface="Arial"/>
              </a:rPr>
              <a:t>(</a:t>
            </a:r>
            <a:r>
              <a:rPr sz="2200" spc="-10" dirty="0">
                <a:solidFill>
                  <a:srgbClr val="7BC379"/>
                </a:solidFill>
                <a:latin typeface="Microsoft Sans Serif"/>
                <a:cs typeface="Microsoft Sans Serif"/>
              </a:rPr>
              <a:t>"You</a:t>
            </a:r>
            <a:r>
              <a:rPr sz="2200" spc="-70" dirty="0">
                <a:solidFill>
                  <a:srgbClr val="7BC379"/>
                </a:solidFill>
                <a:latin typeface="Times New Roman"/>
                <a:cs typeface="Times New Roman"/>
              </a:rPr>
              <a:t> </a:t>
            </a:r>
            <a:r>
              <a:rPr sz="2200" dirty="0">
                <a:solidFill>
                  <a:srgbClr val="7BC379"/>
                </a:solidFill>
                <a:latin typeface="Microsoft Sans Serif"/>
                <a:cs typeface="Microsoft Sans Serif"/>
              </a:rPr>
              <a:t>entered:"</a:t>
            </a:r>
            <a:r>
              <a:rPr sz="2200" dirty="0">
                <a:solidFill>
                  <a:srgbClr val="CFD5E0"/>
                </a:solidFill>
                <a:latin typeface="Microsoft Sans Serif"/>
                <a:cs typeface="Microsoft Sans Serif"/>
              </a:rPr>
              <a:t>,</a:t>
            </a:r>
            <a:r>
              <a:rPr sz="2200" spc="-75" dirty="0">
                <a:solidFill>
                  <a:srgbClr val="CFD5E0"/>
                </a:solidFill>
                <a:latin typeface="Times New Roman"/>
                <a:cs typeface="Times New Roman"/>
              </a:rPr>
              <a:t> </a:t>
            </a:r>
            <a:r>
              <a:rPr sz="1900" spc="-25" dirty="0">
                <a:solidFill>
                  <a:srgbClr val="FF0000"/>
                </a:solidFill>
                <a:latin typeface="Microsoft Sans Serif"/>
                <a:cs typeface="Microsoft Sans Serif"/>
              </a:rPr>
              <a:t>x)</a:t>
            </a:r>
            <a:endParaRPr sz="1900">
              <a:latin typeface="Microsoft Sans Serif"/>
              <a:cs typeface="Microsoft Sans Serif"/>
            </a:endParaRPr>
          </a:p>
          <a:p>
            <a:pPr marL="12700">
              <a:lnSpc>
                <a:spcPct val="100000"/>
              </a:lnSpc>
              <a:spcBef>
                <a:spcPts val="70"/>
              </a:spcBef>
            </a:pPr>
            <a:r>
              <a:rPr sz="2200" b="1" dirty="0">
                <a:solidFill>
                  <a:srgbClr val="D170DD"/>
                </a:solidFill>
                <a:latin typeface="Arial"/>
                <a:cs typeface="Arial"/>
              </a:rPr>
              <a:t>elif</a:t>
            </a:r>
            <a:r>
              <a:rPr sz="2200" spc="45" dirty="0">
                <a:solidFill>
                  <a:srgbClr val="D170DD"/>
                </a:solidFill>
                <a:latin typeface="Times New Roman"/>
                <a:cs typeface="Times New Roman"/>
              </a:rPr>
              <a:t> </a:t>
            </a:r>
            <a:r>
              <a:rPr sz="1900" spc="-10" dirty="0">
                <a:solidFill>
                  <a:srgbClr val="FF0000"/>
                </a:solidFill>
                <a:latin typeface="Microsoft Sans Serif"/>
                <a:cs typeface="Microsoft Sans Serif"/>
              </a:rPr>
              <a:t>x==2:</a:t>
            </a:r>
            <a:endParaRPr sz="1900">
              <a:latin typeface="Microsoft Sans Serif"/>
              <a:cs typeface="Microsoft Sans Serif"/>
            </a:endParaRPr>
          </a:p>
          <a:p>
            <a:pPr marL="12700">
              <a:lnSpc>
                <a:spcPct val="100000"/>
              </a:lnSpc>
              <a:spcBef>
                <a:spcPts val="75"/>
              </a:spcBef>
            </a:pPr>
            <a:r>
              <a:rPr sz="2200" spc="-20" dirty="0">
                <a:solidFill>
                  <a:srgbClr val="4283AD"/>
                </a:solidFill>
                <a:latin typeface="Microsoft Sans Serif"/>
                <a:cs typeface="Microsoft Sans Serif"/>
              </a:rPr>
              <a:t>print</a:t>
            </a:r>
            <a:r>
              <a:rPr sz="2200" b="1" spc="-20" dirty="0">
                <a:solidFill>
                  <a:srgbClr val="6B7B8A"/>
                </a:solidFill>
                <a:latin typeface="Arial"/>
                <a:cs typeface="Arial"/>
              </a:rPr>
              <a:t>(</a:t>
            </a:r>
            <a:r>
              <a:rPr sz="2200" spc="-20" dirty="0">
                <a:solidFill>
                  <a:srgbClr val="7BC379"/>
                </a:solidFill>
                <a:latin typeface="Microsoft Sans Serif"/>
                <a:cs typeface="Microsoft Sans Serif"/>
              </a:rPr>
              <a:t>"You</a:t>
            </a:r>
            <a:r>
              <a:rPr sz="2200" spc="-30" dirty="0">
                <a:solidFill>
                  <a:srgbClr val="7BC379"/>
                </a:solidFill>
                <a:latin typeface="Times New Roman"/>
                <a:cs typeface="Times New Roman"/>
              </a:rPr>
              <a:t> </a:t>
            </a:r>
            <a:r>
              <a:rPr sz="2200" dirty="0">
                <a:solidFill>
                  <a:srgbClr val="7BC379"/>
                </a:solidFill>
                <a:latin typeface="Microsoft Sans Serif"/>
                <a:cs typeface="Microsoft Sans Serif"/>
              </a:rPr>
              <a:t>entered:"</a:t>
            </a:r>
            <a:r>
              <a:rPr sz="2200" dirty="0">
                <a:solidFill>
                  <a:srgbClr val="CFD5E0"/>
                </a:solidFill>
                <a:latin typeface="Microsoft Sans Serif"/>
                <a:cs typeface="Microsoft Sans Serif"/>
              </a:rPr>
              <a:t>,</a:t>
            </a:r>
            <a:r>
              <a:rPr sz="2200" spc="-35" dirty="0">
                <a:solidFill>
                  <a:srgbClr val="CFD5E0"/>
                </a:solidFill>
                <a:latin typeface="Times New Roman"/>
                <a:cs typeface="Times New Roman"/>
              </a:rPr>
              <a:t> </a:t>
            </a:r>
            <a:r>
              <a:rPr sz="1900" spc="-25" dirty="0">
                <a:solidFill>
                  <a:srgbClr val="FF0000"/>
                </a:solidFill>
                <a:latin typeface="Microsoft Sans Serif"/>
                <a:cs typeface="Microsoft Sans Serif"/>
              </a:rPr>
              <a:t>x</a:t>
            </a:r>
            <a:r>
              <a:rPr sz="2200" b="1" spc="-25" dirty="0">
                <a:solidFill>
                  <a:srgbClr val="6B7B8A"/>
                </a:solidFill>
                <a:latin typeface="Arial"/>
                <a:cs typeface="Arial"/>
              </a:rPr>
              <a:t>)</a:t>
            </a:r>
            <a:endParaRPr sz="2200">
              <a:latin typeface="Arial"/>
              <a:cs typeface="Arial"/>
            </a:endParaRPr>
          </a:p>
          <a:p>
            <a:pPr marL="12700">
              <a:lnSpc>
                <a:spcPct val="100000"/>
              </a:lnSpc>
              <a:spcBef>
                <a:spcPts val="70"/>
              </a:spcBef>
            </a:pPr>
            <a:r>
              <a:rPr sz="2200" b="1" dirty="0">
                <a:solidFill>
                  <a:srgbClr val="D170DD"/>
                </a:solidFill>
                <a:latin typeface="Arial"/>
                <a:cs typeface="Arial"/>
              </a:rPr>
              <a:t>elif</a:t>
            </a:r>
            <a:r>
              <a:rPr sz="2200" spc="45" dirty="0">
                <a:solidFill>
                  <a:srgbClr val="D170DD"/>
                </a:solidFill>
                <a:latin typeface="Times New Roman"/>
                <a:cs typeface="Times New Roman"/>
              </a:rPr>
              <a:t> </a:t>
            </a:r>
            <a:r>
              <a:rPr sz="1900" spc="-10" dirty="0">
                <a:solidFill>
                  <a:srgbClr val="FF0000"/>
                </a:solidFill>
                <a:latin typeface="Microsoft Sans Serif"/>
                <a:cs typeface="Microsoft Sans Serif"/>
              </a:rPr>
              <a:t>x==3:</a:t>
            </a:r>
            <a:endParaRPr sz="1900">
              <a:latin typeface="Microsoft Sans Serif"/>
              <a:cs typeface="Microsoft Sans Serif"/>
            </a:endParaRPr>
          </a:p>
          <a:p>
            <a:pPr marL="12700" marR="789305">
              <a:lnSpc>
                <a:spcPct val="102699"/>
              </a:lnSpc>
            </a:pPr>
            <a:r>
              <a:rPr sz="2200" spc="-10" dirty="0">
                <a:solidFill>
                  <a:srgbClr val="4283AD"/>
                </a:solidFill>
                <a:latin typeface="Microsoft Sans Serif"/>
                <a:cs typeface="Microsoft Sans Serif"/>
              </a:rPr>
              <a:t>print</a:t>
            </a:r>
            <a:r>
              <a:rPr sz="2200" b="1" spc="-10" dirty="0">
                <a:solidFill>
                  <a:srgbClr val="6B7B8A"/>
                </a:solidFill>
                <a:latin typeface="Arial"/>
                <a:cs typeface="Arial"/>
              </a:rPr>
              <a:t>(</a:t>
            </a:r>
            <a:r>
              <a:rPr sz="2200" spc="-10" dirty="0">
                <a:solidFill>
                  <a:srgbClr val="7BC379"/>
                </a:solidFill>
                <a:latin typeface="Microsoft Sans Serif"/>
                <a:cs typeface="Microsoft Sans Serif"/>
              </a:rPr>
              <a:t>"You</a:t>
            </a:r>
            <a:r>
              <a:rPr sz="2200" spc="-70" dirty="0">
                <a:solidFill>
                  <a:srgbClr val="7BC379"/>
                </a:solidFill>
                <a:latin typeface="Times New Roman"/>
                <a:cs typeface="Times New Roman"/>
              </a:rPr>
              <a:t> </a:t>
            </a:r>
            <a:r>
              <a:rPr sz="2200" dirty="0">
                <a:solidFill>
                  <a:srgbClr val="7BC379"/>
                </a:solidFill>
                <a:latin typeface="Microsoft Sans Serif"/>
                <a:cs typeface="Microsoft Sans Serif"/>
              </a:rPr>
              <a:t>entered:"</a:t>
            </a:r>
            <a:r>
              <a:rPr sz="2200" dirty="0">
                <a:solidFill>
                  <a:srgbClr val="CFD5E0"/>
                </a:solidFill>
                <a:latin typeface="Microsoft Sans Serif"/>
                <a:cs typeface="Microsoft Sans Serif"/>
              </a:rPr>
              <a:t>,</a:t>
            </a:r>
            <a:r>
              <a:rPr sz="2200" spc="-75" dirty="0">
                <a:solidFill>
                  <a:srgbClr val="CFD5E0"/>
                </a:solidFill>
                <a:latin typeface="Times New Roman"/>
                <a:cs typeface="Times New Roman"/>
              </a:rPr>
              <a:t> </a:t>
            </a:r>
            <a:r>
              <a:rPr sz="1900" spc="-25" dirty="0">
                <a:solidFill>
                  <a:srgbClr val="FF0000"/>
                </a:solidFill>
                <a:latin typeface="Microsoft Sans Serif"/>
                <a:cs typeface="Microsoft Sans Serif"/>
              </a:rPr>
              <a:t>x</a:t>
            </a:r>
            <a:r>
              <a:rPr sz="2200" b="1" spc="-25" dirty="0">
                <a:solidFill>
                  <a:srgbClr val="6B7B8A"/>
                </a:solidFill>
                <a:latin typeface="Arial"/>
                <a:cs typeface="Arial"/>
              </a:rPr>
              <a:t>)</a:t>
            </a:r>
            <a:r>
              <a:rPr sz="2200" spc="-25" dirty="0">
                <a:solidFill>
                  <a:srgbClr val="6B7B8A"/>
                </a:solidFill>
                <a:latin typeface="Times New Roman"/>
                <a:cs typeface="Times New Roman"/>
              </a:rPr>
              <a:t> </a:t>
            </a:r>
            <a:r>
              <a:rPr sz="2200" b="1" dirty="0">
                <a:solidFill>
                  <a:srgbClr val="D170DD"/>
                </a:solidFill>
                <a:latin typeface="Arial"/>
                <a:cs typeface="Arial"/>
              </a:rPr>
              <a:t>elif</a:t>
            </a:r>
            <a:r>
              <a:rPr sz="2200" spc="45" dirty="0">
                <a:solidFill>
                  <a:srgbClr val="D170DD"/>
                </a:solidFill>
                <a:latin typeface="Times New Roman"/>
                <a:cs typeface="Times New Roman"/>
              </a:rPr>
              <a:t> </a:t>
            </a:r>
            <a:r>
              <a:rPr sz="1900" spc="-10" dirty="0">
                <a:solidFill>
                  <a:srgbClr val="FF0000"/>
                </a:solidFill>
                <a:latin typeface="Microsoft Sans Serif"/>
                <a:cs typeface="Microsoft Sans Serif"/>
              </a:rPr>
              <a:t>x==4:</a:t>
            </a:r>
            <a:endParaRPr sz="1900">
              <a:latin typeface="Microsoft Sans Serif"/>
              <a:cs typeface="Microsoft Sans Serif"/>
            </a:endParaRPr>
          </a:p>
          <a:p>
            <a:pPr marL="12700">
              <a:lnSpc>
                <a:spcPct val="100000"/>
              </a:lnSpc>
              <a:spcBef>
                <a:spcPts val="75"/>
              </a:spcBef>
            </a:pPr>
            <a:r>
              <a:rPr sz="2200" spc="-20" dirty="0">
                <a:solidFill>
                  <a:srgbClr val="4283AD"/>
                </a:solidFill>
                <a:latin typeface="Microsoft Sans Serif"/>
                <a:cs typeface="Microsoft Sans Serif"/>
              </a:rPr>
              <a:t>print</a:t>
            </a:r>
            <a:r>
              <a:rPr sz="2200" b="1" spc="-20" dirty="0">
                <a:solidFill>
                  <a:srgbClr val="6B7B8A"/>
                </a:solidFill>
                <a:latin typeface="Arial"/>
                <a:cs typeface="Arial"/>
              </a:rPr>
              <a:t>(</a:t>
            </a:r>
            <a:r>
              <a:rPr sz="2200" spc="-20" dirty="0">
                <a:solidFill>
                  <a:srgbClr val="7BC379"/>
                </a:solidFill>
                <a:latin typeface="Microsoft Sans Serif"/>
                <a:cs typeface="Microsoft Sans Serif"/>
              </a:rPr>
              <a:t>"You</a:t>
            </a:r>
            <a:r>
              <a:rPr sz="2200" spc="-30" dirty="0">
                <a:solidFill>
                  <a:srgbClr val="7BC379"/>
                </a:solidFill>
                <a:latin typeface="Times New Roman"/>
                <a:cs typeface="Times New Roman"/>
              </a:rPr>
              <a:t> </a:t>
            </a:r>
            <a:r>
              <a:rPr sz="2200" dirty="0">
                <a:solidFill>
                  <a:srgbClr val="7BC379"/>
                </a:solidFill>
                <a:latin typeface="Microsoft Sans Serif"/>
                <a:cs typeface="Microsoft Sans Serif"/>
              </a:rPr>
              <a:t>entered:"</a:t>
            </a:r>
            <a:r>
              <a:rPr sz="2200" dirty="0">
                <a:solidFill>
                  <a:srgbClr val="CFD5E0"/>
                </a:solidFill>
                <a:latin typeface="Microsoft Sans Serif"/>
                <a:cs typeface="Microsoft Sans Serif"/>
              </a:rPr>
              <a:t>,</a:t>
            </a:r>
            <a:r>
              <a:rPr sz="2200" spc="-35" dirty="0">
                <a:solidFill>
                  <a:srgbClr val="CFD5E0"/>
                </a:solidFill>
                <a:latin typeface="Times New Roman"/>
                <a:cs typeface="Times New Roman"/>
              </a:rPr>
              <a:t> </a:t>
            </a:r>
            <a:r>
              <a:rPr sz="1900" spc="-25" dirty="0">
                <a:solidFill>
                  <a:srgbClr val="FF0000"/>
                </a:solidFill>
                <a:latin typeface="Microsoft Sans Serif"/>
                <a:cs typeface="Microsoft Sans Serif"/>
              </a:rPr>
              <a:t>x</a:t>
            </a:r>
            <a:r>
              <a:rPr sz="1900" b="1" spc="-25" dirty="0">
                <a:solidFill>
                  <a:srgbClr val="6B7B8A"/>
                </a:solidFill>
                <a:latin typeface="Arial"/>
                <a:cs typeface="Arial"/>
              </a:rPr>
              <a:t>)</a:t>
            </a:r>
            <a:endParaRPr sz="1900">
              <a:latin typeface="Arial"/>
              <a:cs typeface="Arial"/>
            </a:endParaRPr>
          </a:p>
          <a:p>
            <a:pPr marL="12700">
              <a:lnSpc>
                <a:spcPct val="100000"/>
              </a:lnSpc>
              <a:spcBef>
                <a:spcPts val="75"/>
              </a:spcBef>
            </a:pPr>
            <a:r>
              <a:rPr sz="2200" b="1" spc="-10" dirty="0">
                <a:solidFill>
                  <a:srgbClr val="D170DD"/>
                </a:solidFill>
                <a:latin typeface="Arial"/>
                <a:cs typeface="Arial"/>
              </a:rPr>
              <a:t>else</a:t>
            </a:r>
            <a:r>
              <a:rPr sz="2200" spc="-10" dirty="0">
                <a:solidFill>
                  <a:srgbClr val="CFD5E0"/>
                </a:solidFill>
                <a:latin typeface="Microsoft Sans Serif"/>
                <a:cs typeface="Microsoft Sans Serif"/>
              </a:rPr>
              <a:t>:</a:t>
            </a:r>
            <a:endParaRPr sz="2200">
              <a:latin typeface="Microsoft Sans Serif"/>
              <a:cs typeface="Microsoft Sans Serif"/>
            </a:endParaRPr>
          </a:p>
          <a:p>
            <a:pPr marL="287020" marR="5080" indent="-274320">
              <a:lnSpc>
                <a:spcPct val="80000"/>
              </a:lnSpc>
              <a:spcBef>
                <a:spcPts val="600"/>
              </a:spcBef>
            </a:pPr>
            <a:r>
              <a:rPr sz="2200" dirty="0">
                <a:solidFill>
                  <a:srgbClr val="4283AD"/>
                </a:solidFill>
                <a:latin typeface="Microsoft Sans Serif"/>
                <a:cs typeface="Microsoft Sans Serif"/>
              </a:rPr>
              <a:t>print</a:t>
            </a:r>
            <a:r>
              <a:rPr sz="2200" b="1" dirty="0">
                <a:solidFill>
                  <a:srgbClr val="6B7B8A"/>
                </a:solidFill>
                <a:latin typeface="Arial"/>
                <a:cs typeface="Arial"/>
              </a:rPr>
              <a:t>(</a:t>
            </a:r>
            <a:r>
              <a:rPr sz="2200" dirty="0">
                <a:solidFill>
                  <a:srgbClr val="7BC379"/>
                </a:solidFill>
                <a:latin typeface="Microsoft Sans Serif"/>
                <a:cs typeface="Microsoft Sans Serif"/>
              </a:rPr>
              <a:t>"Beyond</a:t>
            </a:r>
            <a:r>
              <a:rPr sz="2200" spc="-20" dirty="0">
                <a:solidFill>
                  <a:srgbClr val="7BC379"/>
                </a:solidFill>
                <a:latin typeface="Times New Roman"/>
                <a:cs typeface="Times New Roman"/>
              </a:rPr>
              <a:t> </a:t>
            </a:r>
            <a:r>
              <a:rPr sz="2200" dirty="0">
                <a:solidFill>
                  <a:srgbClr val="7BC379"/>
                </a:solidFill>
                <a:latin typeface="Microsoft Sans Serif"/>
                <a:cs typeface="Microsoft Sans Serif"/>
              </a:rPr>
              <a:t>the</a:t>
            </a:r>
            <a:r>
              <a:rPr sz="2200" spc="-15" dirty="0">
                <a:solidFill>
                  <a:srgbClr val="7BC379"/>
                </a:solidFill>
                <a:latin typeface="Times New Roman"/>
                <a:cs typeface="Times New Roman"/>
              </a:rPr>
              <a:t> </a:t>
            </a:r>
            <a:r>
              <a:rPr sz="2200" dirty="0">
                <a:solidFill>
                  <a:srgbClr val="7BC379"/>
                </a:solidFill>
                <a:latin typeface="Microsoft Sans Serif"/>
                <a:cs typeface="Microsoft Sans Serif"/>
              </a:rPr>
              <a:t>range</a:t>
            </a:r>
            <a:r>
              <a:rPr sz="2200" spc="-30" dirty="0">
                <a:solidFill>
                  <a:srgbClr val="7BC379"/>
                </a:solidFill>
                <a:latin typeface="Times New Roman"/>
                <a:cs typeface="Times New Roman"/>
              </a:rPr>
              <a:t> </a:t>
            </a:r>
            <a:r>
              <a:rPr sz="2200" spc="-20" dirty="0">
                <a:solidFill>
                  <a:srgbClr val="7BC379"/>
                </a:solidFill>
                <a:latin typeface="Microsoft Sans Serif"/>
                <a:cs typeface="Microsoft Sans Serif"/>
              </a:rPr>
              <a:t>than</a:t>
            </a:r>
            <a:r>
              <a:rPr sz="2200" spc="-20" dirty="0">
                <a:solidFill>
                  <a:srgbClr val="7BC379"/>
                </a:solidFill>
                <a:latin typeface="Times New Roman"/>
                <a:cs typeface="Times New Roman"/>
              </a:rPr>
              <a:t> </a:t>
            </a:r>
            <a:r>
              <a:rPr sz="2200" spc="-10" dirty="0">
                <a:solidFill>
                  <a:srgbClr val="7BC379"/>
                </a:solidFill>
                <a:latin typeface="Microsoft Sans Serif"/>
                <a:cs typeface="Microsoft Sans Serif"/>
              </a:rPr>
              <a:t>specified"</a:t>
            </a:r>
            <a:r>
              <a:rPr sz="2200" b="1" spc="-10" dirty="0">
                <a:solidFill>
                  <a:srgbClr val="6B7B8A"/>
                </a:solidFill>
                <a:latin typeface="Arial"/>
                <a:cs typeface="Arial"/>
              </a:rPr>
              <a:t>)</a:t>
            </a:r>
            <a:endParaRPr sz="2200">
              <a:latin typeface="Arial"/>
              <a:cs typeface="Arial"/>
            </a:endParaRPr>
          </a:p>
        </p:txBody>
      </p:sp>
      <p:grpSp>
        <p:nvGrpSpPr>
          <p:cNvPr id="21" name="object 21"/>
          <p:cNvGrpSpPr/>
          <p:nvPr/>
        </p:nvGrpSpPr>
        <p:grpSpPr>
          <a:xfrm>
            <a:off x="1007363" y="3546347"/>
            <a:ext cx="2776855" cy="3014980"/>
            <a:chOff x="1007363" y="3546347"/>
            <a:chExt cx="2776855" cy="3014980"/>
          </a:xfrm>
        </p:grpSpPr>
        <p:pic>
          <p:nvPicPr>
            <p:cNvPr id="22" name="object 22"/>
            <p:cNvPicPr/>
            <p:nvPr/>
          </p:nvPicPr>
          <p:blipFill>
            <a:blip r:embed="rId2" cstate="print"/>
            <a:stretch>
              <a:fillRect/>
            </a:stretch>
          </p:blipFill>
          <p:spPr>
            <a:xfrm>
              <a:off x="1007363" y="3546347"/>
              <a:ext cx="2776728" cy="3014472"/>
            </a:xfrm>
            <a:prstGeom prst="rect">
              <a:avLst/>
            </a:prstGeom>
          </p:spPr>
        </p:pic>
        <p:pic>
          <p:nvPicPr>
            <p:cNvPr id="23" name="object 23"/>
            <p:cNvPicPr/>
            <p:nvPr/>
          </p:nvPicPr>
          <p:blipFill>
            <a:blip r:embed="rId3" cstate="print"/>
            <a:stretch>
              <a:fillRect/>
            </a:stretch>
          </p:blipFill>
          <p:spPr>
            <a:xfrm>
              <a:off x="1097279" y="3697223"/>
              <a:ext cx="2087880" cy="2781300"/>
            </a:xfrm>
            <a:prstGeom prst="rect">
              <a:avLst/>
            </a:prstGeom>
          </p:spPr>
        </p:pic>
        <p:pic>
          <p:nvPicPr>
            <p:cNvPr id="24" name="object 24"/>
            <p:cNvPicPr/>
            <p:nvPr/>
          </p:nvPicPr>
          <p:blipFill>
            <a:blip r:embed="rId4" cstate="print"/>
            <a:stretch>
              <a:fillRect/>
            </a:stretch>
          </p:blipFill>
          <p:spPr>
            <a:xfrm>
              <a:off x="1066799" y="3581399"/>
              <a:ext cx="2658374" cy="2894027"/>
            </a:xfrm>
            <a:prstGeom prst="rect">
              <a:avLst/>
            </a:prstGeom>
          </p:spPr>
        </p:pic>
        <p:sp>
          <p:nvSpPr>
            <p:cNvPr id="25" name="object 25"/>
            <p:cNvSpPr/>
            <p:nvPr/>
          </p:nvSpPr>
          <p:spPr>
            <a:xfrm>
              <a:off x="1066799" y="3581399"/>
              <a:ext cx="2658745" cy="2894330"/>
            </a:xfrm>
            <a:custGeom>
              <a:avLst/>
              <a:gdLst/>
              <a:ahLst/>
              <a:cxnLst/>
              <a:rect l="l" t="t" r="r" b="b"/>
              <a:pathLst>
                <a:path w="2658745" h="2894329">
                  <a:moveTo>
                    <a:pt x="0" y="443102"/>
                  </a:moveTo>
                  <a:lnTo>
                    <a:pt x="2599" y="394818"/>
                  </a:lnTo>
                  <a:lnTo>
                    <a:pt x="10219" y="348040"/>
                  </a:lnTo>
                  <a:lnTo>
                    <a:pt x="22588" y="303040"/>
                  </a:lnTo>
                  <a:lnTo>
                    <a:pt x="39436" y="260087"/>
                  </a:lnTo>
                  <a:lnTo>
                    <a:pt x="60493" y="219451"/>
                  </a:lnTo>
                  <a:lnTo>
                    <a:pt x="85489" y="181403"/>
                  </a:lnTo>
                  <a:lnTo>
                    <a:pt x="114153" y="146213"/>
                  </a:lnTo>
                  <a:lnTo>
                    <a:pt x="146215" y="114151"/>
                  </a:lnTo>
                  <a:lnTo>
                    <a:pt x="181406" y="85487"/>
                  </a:lnTo>
                  <a:lnTo>
                    <a:pt x="219454" y="60492"/>
                  </a:lnTo>
                  <a:lnTo>
                    <a:pt x="260089" y="39435"/>
                  </a:lnTo>
                  <a:lnTo>
                    <a:pt x="303042" y="22587"/>
                  </a:lnTo>
                  <a:lnTo>
                    <a:pt x="348042" y="10219"/>
                  </a:lnTo>
                  <a:lnTo>
                    <a:pt x="394819" y="2599"/>
                  </a:lnTo>
                  <a:lnTo>
                    <a:pt x="443102" y="0"/>
                  </a:lnTo>
                  <a:lnTo>
                    <a:pt x="2215255" y="0"/>
                  </a:lnTo>
                  <a:lnTo>
                    <a:pt x="2263537" y="2599"/>
                  </a:lnTo>
                  <a:lnTo>
                    <a:pt x="2310314" y="10219"/>
                  </a:lnTo>
                  <a:lnTo>
                    <a:pt x="2355314" y="22587"/>
                  </a:lnTo>
                  <a:lnTo>
                    <a:pt x="2398267" y="39435"/>
                  </a:lnTo>
                  <a:lnTo>
                    <a:pt x="2438904" y="60492"/>
                  </a:lnTo>
                  <a:lnTo>
                    <a:pt x="2476954" y="85487"/>
                  </a:lnTo>
                  <a:lnTo>
                    <a:pt x="2512146" y="114151"/>
                  </a:lnTo>
                  <a:lnTo>
                    <a:pt x="2544210" y="146213"/>
                  </a:lnTo>
                  <a:lnTo>
                    <a:pt x="2572876" y="181403"/>
                  </a:lnTo>
                  <a:lnTo>
                    <a:pt x="2597874" y="219451"/>
                  </a:lnTo>
                  <a:lnTo>
                    <a:pt x="2618933" y="260087"/>
                  </a:lnTo>
                  <a:lnTo>
                    <a:pt x="2635783" y="303040"/>
                  </a:lnTo>
                  <a:lnTo>
                    <a:pt x="2648153" y="348040"/>
                  </a:lnTo>
                  <a:lnTo>
                    <a:pt x="2655773" y="394818"/>
                  </a:lnTo>
                  <a:lnTo>
                    <a:pt x="2658374" y="443102"/>
                  </a:lnTo>
                  <a:lnTo>
                    <a:pt x="2658374" y="2450960"/>
                  </a:lnTo>
                  <a:lnTo>
                    <a:pt x="2655773" y="2499237"/>
                  </a:lnTo>
                  <a:lnTo>
                    <a:pt x="2648153" y="2546008"/>
                  </a:lnTo>
                  <a:lnTo>
                    <a:pt x="2635783" y="2591003"/>
                  </a:lnTo>
                  <a:lnTo>
                    <a:pt x="2618933" y="2633951"/>
                  </a:lnTo>
                  <a:lnTo>
                    <a:pt x="2597874" y="2674583"/>
                  </a:lnTo>
                  <a:lnTo>
                    <a:pt x="2572876" y="2712629"/>
                  </a:lnTo>
                  <a:lnTo>
                    <a:pt x="2544210" y="2747817"/>
                  </a:lnTo>
                  <a:lnTo>
                    <a:pt x="2512146" y="2779877"/>
                  </a:lnTo>
                  <a:lnTo>
                    <a:pt x="2476954" y="2808540"/>
                  </a:lnTo>
                  <a:lnTo>
                    <a:pt x="2438904" y="2833535"/>
                  </a:lnTo>
                  <a:lnTo>
                    <a:pt x="2398267" y="2854591"/>
                  </a:lnTo>
                  <a:lnTo>
                    <a:pt x="2355314" y="2871439"/>
                  </a:lnTo>
                  <a:lnTo>
                    <a:pt x="2310314" y="2883807"/>
                  </a:lnTo>
                  <a:lnTo>
                    <a:pt x="2263537" y="2891427"/>
                  </a:lnTo>
                  <a:lnTo>
                    <a:pt x="2215255" y="2894027"/>
                  </a:lnTo>
                  <a:lnTo>
                    <a:pt x="443102" y="2894027"/>
                  </a:lnTo>
                  <a:lnTo>
                    <a:pt x="394819" y="2891427"/>
                  </a:lnTo>
                  <a:lnTo>
                    <a:pt x="348042" y="2883807"/>
                  </a:lnTo>
                  <a:lnTo>
                    <a:pt x="303042" y="2871439"/>
                  </a:lnTo>
                  <a:lnTo>
                    <a:pt x="260089" y="2854591"/>
                  </a:lnTo>
                  <a:lnTo>
                    <a:pt x="219454" y="2833535"/>
                  </a:lnTo>
                  <a:lnTo>
                    <a:pt x="181406" y="2808540"/>
                  </a:lnTo>
                  <a:lnTo>
                    <a:pt x="146215" y="2779877"/>
                  </a:lnTo>
                  <a:lnTo>
                    <a:pt x="114153" y="2747817"/>
                  </a:lnTo>
                  <a:lnTo>
                    <a:pt x="85489" y="2712629"/>
                  </a:lnTo>
                  <a:lnTo>
                    <a:pt x="60493" y="2674583"/>
                  </a:lnTo>
                  <a:lnTo>
                    <a:pt x="39436" y="2633951"/>
                  </a:lnTo>
                  <a:lnTo>
                    <a:pt x="22588" y="2591003"/>
                  </a:lnTo>
                  <a:lnTo>
                    <a:pt x="10219" y="2546008"/>
                  </a:lnTo>
                  <a:lnTo>
                    <a:pt x="2599" y="2499237"/>
                  </a:lnTo>
                  <a:lnTo>
                    <a:pt x="0" y="2450960"/>
                  </a:lnTo>
                  <a:lnTo>
                    <a:pt x="0" y="443102"/>
                  </a:lnTo>
                  <a:close/>
                </a:path>
              </a:pathLst>
            </a:custGeom>
            <a:ln w="12700">
              <a:solidFill>
                <a:srgbClr val="FF6903"/>
              </a:solidFill>
            </a:ln>
          </p:spPr>
          <p:txBody>
            <a:bodyPr wrap="square" lIns="0" tIns="0" rIns="0" bIns="0" rtlCol="0"/>
            <a:lstStyle/>
            <a:p>
              <a:endParaRPr/>
            </a:p>
          </p:txBody>
        </p:sp>
      </p:grpSp>
      <p:sp>
        <p:nvSpPr>
          <p:cNvPr id="26" name="object 26"/>
          <p:cNvSpPr txBox="1"/>
          <p:nvPr/>
        </p:nvSpPr>
        <p:spPr>
          <a:xfrm>
            <a:off x="674215" y="3702809"/>
            <a:ext cx="2105025" cy="391160"/>
          </a:xfrm>
          <a:prstGeom prst="rect">
            <a:avLst/>
          </a:prstGeom>
        </p:spPr>
        <p:txBody>
          <a:bodyPr vert="horz" wrap="square" lIns="0" tIns="12700" rIns="0" bIns="0" rtlCol="0">
            <a:spAutoFit/>
          </a:bodyPr>
          <a:lstStyle/>
          <a:p>
            <a:pPr marL="38100">
              <a:lnSpc>
                <a:spcPct val="100000"/>
              </a:lnSpc>
              <a:spcBef>
                <a:spcPts val="100"/>
              </a:spcBef>
            </a:pPr>
            <a:r>
              <a:rPr sz="3600" spc="15" baseline="19675" dirty="0">
                <a:latin typeface="Cambria"/>
                <a:cs typeface="Cambria"/>
              </a:rPr>
              <a:t>con</a:t>
            </a:r>
            <a:r>
              <a:rPr sz="3600" spc="-817" baseline="19675" dirty="0">
                <a:latin typeface="Cambria"/>
                <a:cs typeface="Cambria"/>
              </a:rPr>
              <a:t>d</a:t>
            </a:r>
            <a:r>
              <a:rPr sz="1800" spc="5" dirty="0">
                <a:latin typeface="Cambria"/>
                <a:cs typeface="Cambria"/>
              </a:rPr>
              <a:t>i</a:t>
            </a:r>
            <a:r>
              <a:rPr sz="3600" spc="-975" baseline="19675" dirty="0">
                <a:latin typeface="Cambria"/>
                <a:cs typeface="Cambria"/>
              </a:rPr>
              <a:t>i</a:t>
            </a:r>
            <a:r>
              <a:rPr sz="1800" spc="15" dirty="0">
                <a:latin typeface="Cambria"/>
                <a:cs typeface="Cambria"/>
              </a:rPr>
              <a:t>f</a:t>
            </a:r>
            <a:r>
              <a:rPr sz="1800" spc="-100" dirty="0">
                <a:latin typeface="Times New Roman"/>
                <a:cs typeface="Times New Roman"/>
              </a:rPr>
              <a:t> </a:t>
            </a:r>
            <a:r>
              <a:rPr sz="3600" spc="-750" baseline="19675" dirty="0">
                <a:latin typeface="Cambria"/>
                <a:cs typeface="Cambria"/>
              </a:rPr>
              <a:t>t</a:t>
            </a:r>
            <a:r>
              <a:rPr sz="1800" spc="-200" dirty="0">
                <a:latin typeface="Cambria"/>
                <a:cs typeface="Cambria"/>
              </a:rPr>
              <a:t>c</a:t>
            </a:r>
            <a:r>
              <a:rPr sz="3600" spc="-690" baseline="19675" dirty="0">
                <a:latin typeface="Cambria"/>
                <a:cs typeface="Cambria"/>
              </a:rPr>
              <a:t>i</a:t>
            </a:r>
            <a:r>
              <a:rPr sz="1800" spc="-375" dirty="0">
                <a:latin typeface="Cambria"/>
                <a:cs typeface="Cambria"/>
              </a:rPr>
              <a:t>o</a:t>
            </a:r>
            <a:r>
              <a:rPr sz="3600" spc="-1320" baseline="19675" dirty="0">
                <a:latin typeface="Cambria"/>
                <a:cs typeface="Cambria"/>
              </a:rPr>
              <a:t>o</a:t>
            </a:r>
            <a:r>
              <a:rPr sz="1800" spc="-229" dirty="0">
                <a:latin typeface="Cambria"/>
                <a:cs typeface="Cambria"/>
              </a:rPr>
              <a:t>n</a:t>
            </a:r>
            <a:r>
              <a:rPr sz="3600" spc="-1650" baseline="19675" dirty="0">
                <a:latin typeface="Cambria"/>
                <a:cs typeface="Cambria"/>
              </a:rPr>
              <a:t>n</a:t>
            </a:r>
            <a:r>
              <a:rPr sz="1800" spc="15" dirty="0">
                <a:latin typeface="Cambria"/>
                <a:cs typeface="Cambria"/>
              </a:rPr>
              <a:t>d</a:t>
            </a:r>
            <a:r>
              <a:rPr sz="1800" spc="-340" dirty="0">
                <a:latin typeface="Cambria"/>
                <a:cs typeface="Cambria"/>
              </a:rPr>
              <a:t>i</a:t>
            </a:r>
            <a:r>
              <a:rPr sz="3600" spc="-989" baseline="19675" dirty="0">
                <a:latin typeface="Cambria"/>
                <a:cs typeface="Cambria"/>
              </a:rPr>
              <a:t>s</a:t>
            </a:r>
            <a:r>
              <a:rPr sz="1800" spc="15" dirty="0">
                <a:latin typeface="Cambria"/>
                <a:cs typeface="Cambria"/>
              </a:rPr>
              <a:t>t</a:t>
            </a:r>
            <a:r>
              <a:rPr sz="1800" spc="5" dirty="0">
                <a:latin typeface="Cambria"/>
                <a:cs typeface="Cambria"/>
              </a:rPr>
              <a:t>i</a:t>
            </a:r>
            <a:r>
              <a:rPr sz="1800" spc="-345" dirty="0">
                <a:latin typeface="Cambria"/>
                <a:cs typeface="Cambria"/>
              </a:rPr>
              <a:t>o</a:t>
            </a:r>
            <a:r>
              <a:rPr sz="3600" spc="-1372" baseline="19675" dirty="0">
                <a:latin typeface="Cambria"/>
                <a:cs typeface="Cambria"/>
              </a:rPr>
              <a:t>o</a:t>
            </a:r>
            <a:r>
              <a:rPr sz="1800" spc="-204" dirty="0">
                <a:latin typeface="Cambria"/>
                <a:cs typeface="Cambria"/>
              </a:rPr>
              <a:t>n</a:t>
            </a:r>
            <a:r>
              <a:rPr sz="3600" spc="-1672" baseline="19675" dirty="0">
                <a:latin typeface="Cambria"/>
                <a:cs typeface="Cambria"/>
              </a:rPr>
              <a:t>n</a:t>
            </a:r>
            <a:r>
              <a:rPr sz="1800" spc="15" dirty="0">
                <a:latin typeface="Cambria"/>
                <a:cs typeface="Cambria"/>
              </a:rPr>
              <a:t>-</a:t>
            </a:r>
            <a:r>
              <a:rPr sz="1800" spc="-395" dirty="0">
                <a:latin typeface="Cambria"/>
                <a:cs typeface="Cambria"/>
              </a:rPr>
              <a:t>1</a:t>
            </a:r>
            <a:r>
              <a:rPr sz="3600" spc="-1237" baseline="19675" dirty="0">
                <a:latin typeface="Cambria"/>
                <a:cs typeface="Cambria"/>
              </a:rPr>
              <a:t>e</a:t>
            </a:r>
            <a:r>
              <a:rPr sz="1800" spc="-15" dirty="0">
                <a:latin typeface="Cambria"/>
                <a:cs typeface="Cambria"/>
              </a:rPr>
              <a:t>:</a:t>
            </a:r>
            <a:endParaRPr sz="1800">
              <a:latin typeface="Cambria"/>
              <a:cs typeface="Cambria"/>
            </a:endParaRPr>
          </a:p>
        </p:txBody>
      </p:sp>
      <p:sp>
        <p:nvSpPr>
          <p:cNvPr id="27" name="object 27"/>
          <p:cNvSpPr txBox="1"/>
          <p:nvPr/>
        </p:nvSpPr>
        <p:spPr>
          <a:xfrm>
            <a:off x="674215" y="3888110"/>
            <a:ext cx="3922395" cy="391160"/>
          </a:xfrm>
          <a:prstGeom prst="rect">
            <a:avLst/>
          </a:prstGeom>
        </p:spPr>
        <p:txBody>
          <a:bodyPr vert="horz" wrap="square" lIns="0" tIns="12700" rIns="0" bIns="0" rtlCol="0">
            <a:spAutoFit/>
          </a:bodyPr>
          <a:lstStyle/>
          <a:p>
            <a:pPr marL="38100">
              <a:lnSpc>
                <a:spcPct val="100000"/>
              </a:lnSpc>
              <a:spcBef>
                <a:spcPts val="100"/>
              </a:spcBef>
              <a:tabLst>
                <a:tab pos="535940" algn="l"/>
                <a:tab pos="2887980" algn="l"/>
              </a:tabLst>
            </a:pPr>
            <a:r>
              <a:rPr sz="2400" spc="55" dirty="0">
                <a:latin typeface="Cambria"/>
                <a:cs typeface="Cambria"/>
              </a:rPr>
              <a:t>if</a:t>
            </a:r>
            <a:r>
              <a:rPr sz="2400" dirty="0">
                <a:latin typeface="Times New Roman"/>
                <a:cs typeface="Times New Roman"/>
              </a:rPr>
              <a:t>	</a:t>
            </a:r>
            <a:r>
              <a:rPr sz="2400" spc="40" dirty="0">
                <a:latin typeface="Cambria"/>
                <a:cs typeface="Cambria"/>
              </a:rPr>
              <a:t>th</a:t>
            </a:r>
            <a:r>
              <a:rPr sz="2400" spc="-450" dirty="0">
                <a:latin typeface="Cambria"/>
                <a:cs typeface="Cambria"/>
              </a:rPr>
              <a:t>e</a:t>
            </a:r>
            <a:r>
              <a:rPr sz="2700" spc="44" baseline="-21604" dirty="0">
                <a:latin typeface="Cambria"/>
                <a:cs typeface="Cambria"/>
              </a:rPr>
              <a:t>s</a:t>
            </a:r>
            <a:r>
              <a:rPr sz="2700" spc="52" baseline="-21604" dirty="0">
                <a:latin typeface="Cambria"/>
                <a:cs typeface="Cambria"/>
              </a:rPr>
              <a:t>t</a:t>
            </a:r>
            <a:r>
              <a:rPr sz="2700" spc="37" baseline="-21604" dirty="0">
                <a:latin typeface="Cambria"/>
                <a:cs typeface="Cambria"/>
              </a:rPr>
              <a:t>a</a:t>
            </a:r>
            <a:r>
              <a:rPr sz="2700" spc="-442" baseline="-21604" dirty="0">
                <a:latin typeface="Cambria"/>
                <a:cs typeface="Cambria"/>
              </a:rPr>
              <a:t>t</a:t>
            </a:r>
            <a:r>
              <a:rPr sz="2400" spc="-650" dirty="0">
                <a:latin typeface="Cambria"/>
                <a:cs typeface="Cambria"/>
              </a:rPr>
              <a:t>c</a:t>
            </a:r>
            <a:r>
              <a:rPr sz="2700" spc="-262" baseline="-21604" dirty="0">
                <a:latin typeface="Cambria"/>
                <a:cs typeface="Cambria"/>
              </a:rPr>
              <a:t>e</a:t>
            </a:r>
            <a:r>
              <a:rPr sz="2400" spc="-1025" dirty="0">
                <a:latin typeface="Cambria"/>
                <a:cs typeface="Cambria"/>
              </a:rPr>
              <a:t>o</a:t>
            </a:r>
            <a:r>
              <a:rPr sz="2700" spc="-817" baseline="-21604" dirty="0">
                <a:latin typeface="Cambria"/>
                <a:cs typeface="Cambria"/>
              </a:rPr>
              <a:t>m</a:t>
            </a:r>
            <a:r>
              <a:rPr sz="2400" spc="-750" dirty="0">
                <a:latin typeface="Cambria"/>
                <a:cs typeface="Cambria"/>
              </a:rPr>
              <a:t>n</a:t>
            </a:r>
            <a:r>
              <a:rPr sz="2700" spc="-7" baseline="-21604" dirty="0">
                <a:latin typeface="Cambria"/>
                <a:cs typeface="Cambria"/>
              </a:rPr>
              <a:t>e</a:t>
            </a:r>
            <a:r>
              <a:rPr sz="2400" spc="-1260" dirty="0">
                <a:latin typeface="Cambria"/>
                <a:cs typeface="Cambria"/>
              </a:rPr>
              <a:t>d</a:t>
            </a:r>
            <a:r>
              <a:rPr sz="2700" spc="52" baseline="-21604" dirty="0">
                <a:latin typeface="Cambria"/>
                <a:cs typeface="Cambria"/>
              </a:rPr>
              <a:t>n</a:t>
            </a:r>
            <a:r>
              <a:rPr sz="2700" spc="-562" baseline="-21604" dirty="0">
                <a:latin typeface="Cambria"/>
                <a:cs typeface="Cambria"/>
              </a:rPr>
              <a:t>t</a:t>
            </a:r>
            <a:r>
              <a:rPr sz="2400" spc="40" dirty="0">
                <a:latin typeface="Cambria"/>
                <a:cs typeface="Cambria"/>
              </a:rPr>
              <a:t>i</a:t>
            </a:r>
            <a:r>
              <a:rPr sz="2400" spc="-575" dirty="0">
                <a:latin typeface="Cambria"/>
                <a:cs typeface="Cambria"/>
              </a:rPr>
              <a:t>t</a:t>
            </a:r>
            <a:r>
              <a:rPr sz="2700" spc="-397" baseline="-21604" dirty="0">
                <a:latin typeface="Cambria"/>
                <a:cs typeface="Cambria"/>
              </a:rPr>
              <a:t>1</a:t>
            </a:r>
            <a:r>
              <a:rPr sz="2400" spc="40" dirty="0">
                <a:latin typeface="Cambria"/>
                <a:cs typeface="Cambria"/>
              </a:rPr>
              <a:t>i</a:t>
            </a:r>
            <a:r>
              <a:rPr sz="2400" spc="25" dirty="0">
                <a:latin typeface="Cambria"/>
                <a:cs typeface="Cambria"/>
              </a:rPr>
              <a:t>o</a:t>
            </a:r>
            <a:r>
              <a:rPr sz="2400" spc="40" dirty="0">
                <a:latin typeface="Cambria"/>
                <a:cs typeface="Cambria"/>
              </a:rPr>
              <a:t>n</a:t>
            </a:r>
            <a:r>
              <a:rPr sz="2400" dirty="0">
                <a:latin typeface="Times New Roman"/>
                <a:cs typeface="Times New Roman"/>
              </a:rPr>
              <a:t>	</a:t>
            </a:r>
            <a:r>
              <a:rPr sz="2400" spc="85" dirty="0">
                <a:latin typeface="Cambria"/>
                <a:cs typeface="Cambria"/>
              </a:rPr>
              <a:t>fulfills,</a:t>
            </a:r>
            <a:endParaRPr sz="2400">
              <a:latin typeface="Cambria"/>
              <a:cs typeface="Cambria"/>
            </a:endParaRPr>
          </a:p>
        </p:txBody>
      </p:sp>
      <p:sp>
        <p:nvSpPr>
          <p:cNvPr id="28" name="object 28"/>
          <p:cNvSpPr txBox="1"/>
          <p:nvPr/>
        </p:nvSpPr>
        <p:spPr>
          <a:xfrm>
            <a:off x="399895" y="4180718"/>
            <a:ext cx="4091940" cy="2093595"/>
          </a:xfrm>
          <a:prstGeom prst="rect">
            <a:avLst/>
          </a:prstGeom>
        </p:spPr>
        <p:txBody>
          <a:bodyPr vert="horz" wrap="square" lIns="0" tIns="12700" rIns="0" bIns="0" rtlCol="0">
            <a:spAutoFit/>
          </a:bodyPr>
          <a:lstStyle/>
          <a:p>
            <a:pPr marR="66040" algn="ctr">
              <a:lnSpc>
                <a:spcPct val="100000"/>
              </a:lnSpc>
              <a:spcBef>
                <a:spcPts val="100"/>
              </a:spcBef>
            </a:pPr>
            <a:r>
              <a:rPr sz="2400" spc="25" dirty="0">
                <a:latin typeface="Cambria"/>
                <a:cs typeface="Cambria"/>
              </a:rPr>
              <a:t>the</a:t>
            </a:r>
            <a:r>
              <a:rPr sz="2400" spc="-470" dirty="0">
                <a:latin typeface="Cambria"/>
                <a:cs typeface="Cambria"/>
              </a:rPr>
              <a:t>n</a:t>
            </a:r>
            <a:r>
              <a:rPr sz="2700" spc="37" baseline="-16975" dirty="0">
                <a:latin typeface="Cambria"/>
                <a:cs typeface="Cambria"/>
              </a:rPr>
              <a:t>e</a:t>
            </a:r>
            <a:r>
              <a:rPr sz="2700" spc="-330" baseline="-16975" dirty="0">
                <a:latin typeface="Cambria"/>
                <a:cs typeface="Cambria"/>
              </a:rPr>
              <a:t>l</a:t>
            </a:r>
            <a:r>
              <a:rPr sz="2400" spc="-885" dirty="0">
                <a:latin typeface="Cambria"/>
                <a:cs typeface="Cambria"/>
              </a:rPr>
              <a:t>e</a:t>
            </a:r>
            <a:r>
              <a:rPr sz="2700" spc="22" baseline="-16975" dirty="0">
                <a:latin typeface="Cambria"/>
                <a:cs typeface="Cambria"/>
              </a:rPr>
              <a:t>i</a:t>
            </a:r>
            <a:r>
              <a:rPr sz="2700" spc="-300" baseline="-16975" dirty="0">
                <a:latin typeface="Cambria"/>
                <a:cs typeface="Cambria"/>
              </a:rPr>
              <a:t>f</a:t>
            </a:r>
            <a:r>
              <a:rPr sz="2400" spc="-484" dirty="0">
                <a:latin typeface="Cambria"/>
                <a:cs typeface="Cambria"/>
              </a:rPr>
              <a:t>x</a:t>
            </a:r>
            <a:r>
              <a:rPr sz="2700" spc="-330" baseline="-16975" dirty="0">
                <a:latin typeface="Cambria"/>
                <a:cs typeface="Cambria"/>
              </a:rPr>
              <a:t>c</a:t>
            </a:r>
            <a:r>
              <a:rPr sz="2400" spc="-919" dirty="0">
                <a:latin typeface="Cambria"/>
                <a:cs typeface="Cambria"/>
              </a:rPr>
              <a:t>e</a:t>
            </a:r>
            <a:r>
              <a:rPr sz="2700" spc="37" baseline="-16975" dirty="0">
                <a:latin typeface="Cambria"/>
                <a:cs typeface="Cambria"/>
              </a:rPr>
              <a:t>o</a:t>
            </a:r>
            <a:r>
              <a:rPr sz="2700" spc="-1402" baseline="-16975" dirty="0">
                <a:latin typeface="Cambria"/>
                <a:cs typeface="Cambria"/>
              </a:rPr>
              <a:t>n</a:t>
            </a:r>
            <a:r>
              <a:rPr sz="2400" spc="5" dirty="0">
                <a:latin typeface="Cambria"/>
                <a:cs typeface="Cambria"/>
              </a:rPr>
              <a:t>c</a:t>
            </a:r>
            <a:r>
              <a:rPr sz="2700" spc="-1455" baseline="-16975" dirty="0">
                <a:latin typeface="Cambria"/>
                <a:cs typeface="Cambria"/>
              </a:rPr>
              <a:t>d</a:t>
            </a:r>
            <a:r>
              <a:rPr sz="2400" spc="-390" dirty="0">
                <a:latin typeface="Cambria"/>
                <a:cs typeface="Cambria"/>
              </a:rPr>
              <a:t>u</a:t>
            </a:r>
            <a:r>
              <a:rPr sz="2700" spc="-127" baseline="-16975" dirty="0">
                <a:latin typeface="Cambria"/>
                <a:cs typeface="Cambria"/>
              </a:rPr>
              <a:t>i</a:t>
            </a:r>
            <a:r>
              <a:rPr sz="2400" spc="-695" dirty="0">
                <a:latin typeface="Cambria"/>
                <a:cs typeface="Cambria"/>
              </a:rPr>
              <a:t>t</a:t>
            </a:r>
            <a:r>
              <a:rPr sz="2700" spc="22" baseline="-16975" dirty="0">
                <a:latin typeface="Cambria"/>
                <a:cs typeface="Cambria"/>
              </a:rPr>
              <a:t>t</a:t>
            </a:r>
            <a:r>
              <a:rPr sz="2700" spc="-547" baseline="-16975" dirty="0">
                <a:latin typeface="Cambria"/>
                <a:cs typeface="Cambria"/>
              </a:rPr>
              <a:t>i</a:t>
            </a:r>
            <a:r>
              <a:rPr sz="2400" spc="-725" dirty="0">
                <a:latin typeface="Cambria"/>
                <a:cs typeface="Cambria"/>
              </a:rPr>
              <a:t>e</a:t>
            </a:r>
            <a:r>
              <a:rPr sz="2700" spc="-187" baseline="-16975" dirty="0">
                <a:latin typeface="Cambria"/>
                <a:cs typeface="Cambria"/>
              </a:rPr>
              <a:t>o</a:t>
            </a:r>
            <a:r>
              <a:rPr sz="2400" spc="-890" dirty="0">
                <a:latin typeface="Cambria"/>
                <a:cs typeface="Cambria"/>
              </a:rPr>
              <a:t>s</a:t>
            </a:r>
            <a:r>
              <a:rPr sz="2700" spc="37" baseline="-16975" dirty="0">
                <a:latin typeface="Cambria"/>
                <a:cs typeface="Cambria"/>
              </a:rPr>
              <a:t>n</a:t>
            </a:r>
            <a:r>
              <a:rPr sz="2700" spc="-75" baseline="-16975" dirty="0">
                <a:latin typeface="Cambria"/>
                <a:cs typeface="Cambria"/>
              </a:rPr>
              <a:t>-</a:t>
            </a:r>
            <a:r>
              <a:rPr sz="2400" spc="-755" dirty="0">
                <a:latin typeface="Cambria"/>
                <a:cs typeface="Cambria"/>
              </a:rPr>
              <a:t>t</a:t>
            </a:r>
            <a:r>
              <a:rPr sz="2700" spc="-187" baseline="-16975" dirty="0">
                <a:latin typeface="Cambria"/>
                <a:cs typeface="Cambria"/>
              </a:rPr>
              <a:t>2</a:t>
            </a:r>
            <a:r>
              <a:rPr sz="2400" spc="-1210" dirty="0">
                <a:latin typeface="Cambria"/>
                <a:cs typeface="Cambria"/>
              </a:rPr>
              <a:t>h</a:t>
            </a:r>
            <a:r>
              <a:rPr sz="2700" spc="15" baseline="-16975" dirty="0">
                <a:latin typeface="Cambria"/>
                <a:cs typeface="Cambria"/>
              </a:rPr>
              <a:t>:</a:t>
            </a:r>
            <a:r>
              <a:rPr sz="2700" spc="44" baseline="-16975" dirty="0">
                <a:latin typeface="Times New Roman"/>
                <a:cs typeface="Times New Roman"/>
              </a:rPr>
              <a:t>  </a:t>
            </a:r>
            <a:r>
              <a:rPr sz="2400" spc="135" dirty="0">
                <a:latin typeface="Cambria"/>
                <a:cs typeface="Cambria"/>
              </a:rPr>
              <a:t>at</a:t>
            </a:r>
            <a:r>
              <a:rPr sz="2400" spc="170" dirty="0">
                <a:latin typeface="Times New Roman"/>
                <a:cs typeface="Times New Roman"/>
              </a:rPr>
              <a:t> </a:t>
            </a:r>
            <a:r>
              <a:rPr sz="2400" spc="-10" dirty="0">
                <a:latin typeface="Cambria"/>
                <a:cs typeface="Cambria"/>
              </a:rPr>
              <a:t>code.</a:t>
            </a:r>
            <a:endParaRPr sz="2400">
              <a:latin typeface="Cambria"/>
              <a:cs typeface="Cambria"/>
            </a:endParaRPr>
          </a:p>
          <a:p>
            <a:pPr marL="273685" indent="-273685" algn="ctr">
              <a:lnSpc>
                <a:spcPts val="2430"/>
              </a:lnSpc>
              <a:spcBef>
                <a:spcPts val="15"/>
              </a:spcBef>
              <a:buClr>
                <a:srgbClr val="FE8537"/>
              </a:buClr>
              <a:buSzPct val="68750"/>
              <a:buFont typeface="Wingdings"/>
              <a:buChar char=""/>
              <a:tabLst>
                <a:tab pos="273685" algn="l"/>
              </a:tabLst>
            </a:pPr>
            <a:r>
              <a:rPr sz="2400" b="1" spc="80" dirty="0">
                <a:solidFill>
                  <a:srgbClr val="FF0000"/>
                </a:solidFill>
                <a:latin typeface="Cambria"/>
                <a:cs typeface="Cambria"/>
              </a:rPr>
              <a:t>S</a:t>
            </a:r>
            <a:r>
              <a:rPr sz="2400" b="1" spc="70" dirty="0">
                <a:solidFill>
                  <a:srgbClr val="FF0000"/>
                </a:solidFill>
                <a:latin typeface="Cambria"/>
                <a:cs typeface="Cambria"/>
              </a:rPr>
              <a:t>y</a:t>
            </a:r>
            <a:r>
              <a:rPr sz="2400" b="1" spc="80" dirty="0">
                <a:solidFill>
                  <a:srgbClr val="FF0000"/>
                </a:solidFill>
                <a:latin typeface="Cambria"/>
                <a:cs typeface="Cambria"/>
              </a:rPr>
              <a:t>nt</a:t>
            </a:r>
            <a:r>
              <a:rPr sz="2400" b="1" spc="-75" dirty="0">
                <a:solidFill>
                  <a:srgbClr val="FF0000"/>
                </a:solidFill>
                <a:latin typeface="Cambria"/>
                <a:cs typeface="Cambria"/>
              </a:rPr>
              <a:t>a</a:t>
            </a:r>
            <a:r>
              <a:rPr sz="2700" spc="-839" baseline="6172" dirty="0">
                <a:latin typeface="Cambria"/>
                <a:cs typeface="Cambria"/>
              </a:rPr>
              <a:t>s</a:t>
            </a:r>
            <a:r>
              <a:rPr sz="2400" b="1" spc="-610" dirty="0">
                <a:solidFill>
                  <a:srgbClr val="FF0000"/>
                </a:solidFill>
                <a:latin typeface="Cambria"/>
                <a:cs typeface="Cambria"/>
              </a:rPr>
              <a:t>x</a:t>
            </a:r>
            <a:r>
              <a:rPr sz="2700" spc="112" baseline="6172" dirty="0">
                <a:latin typeface="Cambria"/>
                <a:cs typeface="Cambria"/>
              </a:rPr>
              <a:t>t</a:t>
            </a:r>
            <a:r>
              <a:rPr sz="2700" spc="-172" baseline="6172" dirty="0">
                <a:latin typeface="Cambria"/>
                <a:cs typeface="Cambria"/>
              </a:rPr>
              <a:t>a</a:t>
            </a:r>
            <a:r>
              <a:rPr sz="2400" b="1" spc="-1105" dirty="0">
                <a:solidFill>
                  <a:srgbClr val="FF0000"/>
                </a:solidFill>
                <a:latin typeface="Cambria"/>
                <a:cs typeface="Cambria"/>
              </a:rPr>
              <a:t>o</a:t>
            </a:r>
            <a:r>
              <a:rPr sz="2700" spc="112" baseline="6172" dirty="0">
                <a:latin typeface="Cambria"/>
                <a:cs typeface="Cambria"/>
              </a:rPr>
              <a:t>t</a:t>
            </a:r>
            <a:r>
              <a:rPr sz="2700" spc="-382" baseline="6172" dirty="0">
                <a:latin typeface="Cambria"/>
                <a:cs typeface="Cambria"/>
              </a:rPr>
              <a:t>e</a:t>
            </a:r>
            <a:r>
              <a:rPr sz="2400" b="1" spc="-430" dirty="0">
                <a:solidFill>
                  <a:srgbClr val="FF0000"/>
                </a:solidFill>
                <a:latin typeface="Cambria"/>
                <a:cs typeface="Cambria"/>
              </a:rPr>
              <a:t>f</a:t>
            </a:r>
            <a:r>
              <a:rPr sz="2700" spc="-337" baseline="6172" dirty="0">
                <a:latin typeface="Cambria"/>
                <a:cs typeface="Cambria"/>
              </a:rPr>
              <a:t>m</a:t>
            </a:r>
            <a:r>
              <a:rPr sz="2400" b="1" spc="-545" dirty="0">
                <a:solidFill>
                  <a:srgbClr val="FF0000"/>
                </a:solidFill>
                <a:latin typeface="Cambria"/>
                <a:cs typeface="Cambria"/>
              </a:rPr>
              <a:t>t</a:t>
            </a:r>
            <a:r>
              <a:rPr sz="2700" spc="-172" baseline="6172" dirty="0">
                <a:latin typeface="Cambria"/>
                <a:cs typeface="Cambria"/>
              </a:rPr>
              <a:t>e</a:t>
            </a:r>
            <a:r>
              <a:rPr sz="2400" b="1" spc="-1200" dirty="0">
                <a:solidFill>
                  <a:srgbClr val="FF0000"/>
                </a:solidFill>
                <a:latin typeface="Cambria"/>
                <a:cs typeface="Cambria"/>
              </a:rPr>
              <a:t>h</a:t>
            </a:r>
            <a:r>
              <a:rPr sz="2700" spc="112" baseline="6172" dirty="0">
                <a:latin typeface="Cambria"/>
                <a:cs typeface="Cambria"/>
              </a:rPr>
              <a:t>n</a:t>
            </a:r>
            <a:r>
              <a:rPr sz="2700" spc="-345" baseline="6172" dirty="0">
                <a:latin typeface="Cambria"/>
                <a:cs typeface="Cambria"/>
              </a:rPr>
              <a:t>t</a:t>
            </a:r>
            <a:r>
              <a:rPr sz="2400" b="1" spc="-395" dirty="0">
                <a:solidFill>
                  <a:srgbClr val="FF0000"/>
                </a:solidFill>
                <a:latin typeface="Cambria"/>
                <a:cs typeface="Cambria"/>
              </a:rPr>
              <a:t>e</a:t>
            </a:r>
            <a:r>
              <a:rPr sz="2700" spc="120" baseline="6172" dirty="0">
                <a:latin typeface="Cambria"/>
                <a:cs typeface="Cambria"/>
              </a:rPr>
              <a:t>2</a:t>
            </a:r>
            <a:r>
              <a:rPr sz="2700" spc="-97" baseline="6172" dirty="0">
                <a:latin typeface="Times New Roman"/>
                <a:cs typeface="Times New Roman"/>
              </a:rPr>
              <a:t> </a:t>
            </a:r>
            <a:r>
              <a:rPr sz="2400" b="1" spc="85" dirty="0">
                <a:solidFill>
                  <a:srgbClr val="FF0000"/>
                </a:solidFill>
                <a:latin typeface="Cambria"/>
                <a:cs typeface="Cambria"/>
              </a:rPr>
              <a:t>if-</a:t>
            </a:r>
            <a:r>
              <a:rPr sz="2400" b="1" spc="90" dirty="0">
                <a:solidFill>
                  <a:srgbClr val="FF0000"/>
                </a:solidFill>
                <a:latin typeface="Cambria"/>
                <a:cs typeface="Cambria"/>
              </a:rPr>
              <a:t>elif-</a:t>
            </a:r>
            <a:r>
              <a:rPr sz="2400" b="1" spc="70" dirty="0">
                <a:solidFill>
                  <a:srgbClr val="FF0000"/>
                </a:solidFill>
                <a:latin typeface="Cambria"/>
                <a:cs typeface="Cambria"/>
              </a:rPr>
              <a:t>else</a:t>
            </a:r>
            <a:endParaRPr sz="2400">
              <a:latin typeface="Cambria"/>
              <a:cs typeface="Cambria"/>
            </a:endParaRPr>
          </a:p>
          <a:p>
            <a:pPr marR="1247140" algn="ctr">
              <a:lnSpc>
                <a:spcPts val="2370"/>
              </a:lnSpc>
            </a:pPr>
            <a:r>
              <a:rPr sz="3600" b="1" spc="112" baseline="-6944" dirty="0">
                <a:solidFill>
                  <a:srgbClr val="FF0000"/>
                </a:solidFill>
                <a:latin typeface="Cambria"/>
                <a:cs typeface="Cambria"/>
              </a:rPr>
              <a:t>sta</a:t>
            </a:r>
            <a:r>
              <a:rPr sz="3600" b="1" spc="-127" baseline="-6944" dirty="0">
                <a:solidFill>
                  <a:srgbClr val="FF0000"/>
                </a:solidFill>
                <a:latin typeface="Cambria"/>
                <a:cs typeface="Cambria"/>
              </a:rPr>
              <a:t>t</a:t>
            </a:r>
            <a:r>
              <a:rPr sz="1800" spc="-650" dirty="0">
                <a:latin typeface="Cambria"/>
                <a:cs typeface="Cambria"/>
              </a:rPr>
              <a:t>e</a:t>
            </a:r>
            <a:r>
              <a:rPr sz="3600" b="1" spc="-794" baseline="-6944" dirty="0">
                <a:solidFill>
                  <a:srgbClr val="FF0000"/>
                </a:solidFill>
                <a:latin typeface="Cambria"/>
                <a:cs typeface="Cambria"/>
              </a:rPr>
              <a:t>e</a:t>
            </a:r>
            <a:r>
              <a:rPr sz="1800" spc="75" dirty="0">
                <a:latin typeface="Cambria"/>
                <a:cs typeface="Cambria"/>
              </a:rPr>
              <a:t>l</a:t>
            </a:r>
            <a:r>
              <a:rPr sz="1800" spc="-360" dirty="0">
                <a:latin typeface="Cambria"/>
                <a:cs typeface="Cambria"/>
              </a:rPr>
              <a:t>i</a:t>
            </a:r>
            <a:r>
              <a:rPr sz="3600" b="1" spc="-2429" baseline="-6944" dirty="0">
                <a:solidFill>
                  <a:srgbClr val="FF0000"/>
                </a:solidFill>
                <a:latin typeface="Cambria"/>
                <a:cs typeface="Cambria"/>
              </a:rPr>
              <a:t>m</a:t>
            </a:r>
            <a:r>
              <a:rPr sz="1800" spc="75" dirty="0">
                <a:latin typeface="Cambria"/>
                <a:cs typeface="Cambria"/>
              </a:rPr>
              <a:t>f</a:t>
            </a:r>
            <a:r>
              <a:rPr sz="1800" spc="175" dirty="0">
                <a:latin typeface="Times New Roman"/>
                <a:cs typeface="Times New Roman"/>
              </a:rPr>
              <a:t> </a:t>
            </a:r>
            <a:r>
              <a:rPr sz="1800" spc="-45" dirty="0">
                <a:latin typeface="Cambria"/>
                <a:cs typeface="Cambria"/>
              </a:rPr>
              <a:t>c</a:t>
            </a:r>
            <a:r>
              <a:rPr sz="3600" b="1" spc="-1822" baseline="-6944" dirty="0">
                <a:solidFill>
                  <a:srgbClr val="FF0000"/>
                </a:solidFill>
                <a:latin typeface="Cambria"/>
                <a:cs typeface="Cambria"/>
              </a:rPr>
              <a:t>e</a:t>
            </a:r>
            <a:r>
              <a:rPr sz="1800" spc="15" dirty="0">
                <a:latin typeface="Cambria"/>
                <a:cs typeface="Cambria"/>
              </a:rPr>
              <a:t>o</a:t>
            </a:r>
            <a:r>
              <a:rPr sz="1800" spc="-610" dirty="0">
                <a:latin typeface="Cambria"/>
                <a:cs typeface="Cambria"/>
              </a:rPr>
              <a:t>n</a:t>
            </a:r>
            <a:r>
              <a:rPr sz="3600" b="1" spc="-1252" baseline="-6944" dirty="0">
                <a:solidFill>
                  <a:srgbClr val="FF0000"/>
                </a:solidFill>
                <a:latin typeface="Cambria"/>
                <a:cs typeface="Cambria"/>
              </a:rPr>
              <a:t>n</a:t>
            </a:r>
            <a:r>
              <a:rPr sz="1800" spc="-60" dirty="0">
                <a:latin typeface="Cambria"/>
                <a:cs typeface="Cambria"/>
              </a:rPr>
              <a:t>d</a:t>
            </a:r>
            <a:r>
              <a:rPr sz="3600" b="1" spc="-1207" baseline="-6944" dirty="0">
                <a:solidFill>
                  <a:srgbClr val="FF0000"/>
                </a:solidFill>
                <a:latin typeface="Cambria"/>
                <a:cs typeface="Cambria"/>
              </a:rPr>
              <a:t>t</a:t>
            </a:r>
            <a:r>
              <a:rPr sz="1800" spc="10" dirty="0">
                <a:latin typeface="Cambria"/>
                <a:cs typeface="Cambria"/>
              </a:rPr>
              <a:t>i</a:t>
            </a:r>
            <a:r>
              <a:rPr sz="1800" spc="-270" dirty="0">
                <a:latin typeface="Cambria"/>
                <a:cs typeface="Cambria"/>
              </a:rPr>
              <a:t>t</a:t>
            </a:r>
            <a:r>
              <a:rPr sz="3600" b="1" spc="-532" baseline="-6944" dirty="0">
                <a:solidFill>
                  <a:srgbClr val="FF0000"/>
                </a:solidFill>
                <a:latin typeface="Cambria"/>
                <a:cs typeface="Cambria"/>
              </a:rPr>
              <a:t>:</a:t>
            </a:r>
            <a:r>
              <a:rPr sz="1800" spc="15" dirty="0">
                <a:latin typeface="Cambria"/>
                <a:cs typeface="Cambria"/>
              </a:rPr>
              <a:t>ion-</a:t>
            </a:r>
            <a:r>
              <a:rPr sz="1800" spc="-25" dirty="0">
                <a:latin typeface="Cambria"/>
                <a:cs typeface="Cambria"/>
              </a:rPr>
              <a:t>3:</a:t>
            </a:r>
            <a:endParaRPr sz="1800">
              <a:latin typeface="Cambria"/>
              <a:cs typeface="Cambria"/>
            </a:endParaRPr>
          </a:p>
          <a:p>
            <a:pPr marL="1205230">
              <a:lnSpc>
                <a:spcPts val="2100"/>
              </a:lnSpc>
            </a:pPr>
            <a:r>
              <a:rPr sz="1800" spc="65" dirty="0">
                <a:latin typeface="Cambria"/>
                <a:cs typeface="Cambria"/>
              </a:rPr>
              <a:t>statement</a:t>
            </a:r>
            <a:r>
              <a:rPr sz="1800" spc="105" dirty="0">
                <a:latin typeface="Times New Roman"/>
                <a:cs typeface="Times New Roman"/>
              </a:rPr>
              <a:t> </a:t>
            </a:r>
            <a:r>
              <a:rPr sz="1800" spc="-50" dirty="0">
                <a:latin typeface="Cambria"/>
                <a:cs typeface="Cambria"/>
              </a:rPr>
              <a:t>3</a:t>
            </a:r>
            <a:endParaRPr sz="1800">
              <a:latin typeface="Cambria"/>
              <a:cs typeface="Cambria"/>
            </a:endParaRPr>
          </a:p>
          <a:p>
            <a:pPr marR="2686685" algn="r">
              <a:lnSpc>
                <a:spcPct val="100000"/>
              </a:lnSpc>
            </a:pPr>
            <a:r>
              <a:rPr sz="1800" spc="95" dirty="0">
                <a:latin typeface="Cambria"/>
                <a:cs typeface="Cambria"/>
              </a:rPr>
              <a:t>...</a:t>
            </a:r>
            <a:endParaRPr sz="1800">
              <a:latin typeface="Cambria"/>
              <a:cs typeface="Cambria"/>
            </a:endParaRPr>
          </a:p>
          <a:p>
            <a:pPr marR="2726055" algn="r">
              <a:lnSpc>
                <a:spcPct val="100000"/>
              </a:lnSpc>
            </a:pPr>
            <a:r>
              <a:rPr sz="1800" spc="-10" dirty="0">
                <a:latin typeface="Cambria"/>
                <a:cs typeface="Cambria"/>
              </a:rPr>
              <a:t>else:</a:t>
            </a:r>
            <a:endParaRPr sz="1800">
              <a:latin typeface="Cambria"/>
              <a:cs typeface="Cambria"/>
            </a:endParaRPr>
          </a:p>
          <a:p>
            <a:pPr marL="1205230">
              <a:lnSpc>
                <a:spcPct val="100000"/>
              </a:lnSpc>
            </a:pPr>
            <a:r>
              <a:rPr sz="1800" spc="55" dirty="0">
                <a:latin typeface="Cambria"/>
                <a:cs typeface="Cambria"/>
              </a:rPr>
              <a:t>statement</a:t>
            </a:r>
            <a:endParaRPr sz="1800">
              <a:latin typeface="Cambria"/>
              <a:cs typeface="Cambria"/>
            </a:endParaRPr>
          </a:p>
        </p:txBody>
      </p:sp>
      <p:sp>
        <p:nvSpPr>
          <p:cNvPr id="29" name="object 29"/>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340261" y="288157"/>
            <a:ext cx="3187065" cy="330835"/>
          </a:xfrm>
          <a:prstGeom prst="rect">
            <a:avLst/>
          </a:prstGeom>
        </p:spPr>
        <p:txBody>
          <a:bodyPr vert="horz" wrap="square" lIns="0" tIns="13335" rIns="0" bIns="0" rtlCol="0">
            <a:spAutoFit/>
          </a:bodyPr>
          <a:lstStyle/>
          <a:p>
            <a:pPr marL="12700">
              <a:lnSpc>
                <a:spcPct val="100000"/>
              </a:lnSpc>
              <a:spcBef>
                <a:spcPts val="105"/>
              </a:spcBef>
            </a:pPr>
            <a:r>
              <a:rPr sz="2000" spc="130" dirty="0">
                <a:solidFill>
                  <a:srgbClr val="006FC0"/>
                </a:solidFill>
                <a:latin typeface="Cambria"/>
                <a:cs typeface="Cambria"/>
              </a:rPr>
              <a:t>Nested</a:t>
            </a:r>
            <a:r>
              <a:rPr sz="2000" b="0" spc="90" dirty="0">
                <a:solidFill>
                  <a:srgbClr val="006FC0"/>
                </a:solidFill>
                <a:latin typeface="Times New Roman"/>
                <a:cs typeface="Times New Roman"/>
              </a:rPr>
              <a:t> </a:t>
            </a:r>
            <a:r>
              <a:rPr sz="2000" spc="70" dirty="0">
                <a:solidFill>
                  <a:srgbClr val="006FC0"/>
                </a:solidFill>
                <a:latin typeface="Cambria"/>
                <a:cs typeface="Cambria"/>
              </a:rPr>
              <a:t>if-</a:t>
            </a:r>
            <a:r>
              <a:rPr sz="2000" spc="80" dirty="0">
                <a:solidFill>
                  <a:srgbClr val="006FC0"/>
                </a:solidFill>
                <a:latin typeface="Cambria"/>
                <a:cs typeface="Cambria"/>
              </a:rPr>
              <a:t>else</a:t>
            </a:r>
            <a:r>
              <a:rPr sz="2000" b="0" spc="50" dirty="0">
                <a:solidFill>
                  <a:srgbClr val="006FC0"/>
                </a:solidFill>
                <a:latin typeface="Times New Roman"/>
                <a:cs typeface="Times New Roman"/>
              </a:rPr>
              <a:t> </a:t>
            </a:r>
            <a:r>
              <a:rPr sz="2000" spc="105" dirty="0">
                <a:solidFill>
                  <a:srgbClr val="006FC0"/>
                </a:solidFill>
                <a:latin typeface="Cambria"/>
                <a:cs typeface="Cambria"/>
              </a:rPr>
              <a:t>statement</a:t>
            </a:r>
            <a:endParaRPr sz="2000">
              <a:latin typeface="Cambria"/>
              <a:cs typeface="Cambria"/>
            </a:endParaRPr>
          </a:p>
        </p:txBody>
      </p:sp>
      <p:sp>
        <p:nvSpPr>
          <p:cNvPr id="9" name="object 9"/>
          <p:cNvSpPr txBox="1"/>
          <p:nvPr/>
        </p:nvSpPr>
        <p:spPr>
          <a:xfrm>
            <a:off x="4743072" y="350641"/>
            <a:ext cx="3494404" cy="574040"/>
          </a:xfrm>
          <a:prstGeom prst="rect">
            <a:avLst/>
          </a:prstGeom>
        </p:spPr>
        <p:txBody>
          <a:bodyPr vert="horz" wrap="square" lIns="0" tIns="12700" rIns="0" bIns="0" rtlCol="0">
            <a:spAutoFit/>
          </a:bodyPr>
          <a:lstStyle/>
          <a:p>
            <a:pPr marL="287020" marR="5080" indent="-274320">
              <a:lnSpc>
                <a:spcPct val="100000"/>
              </a:lnSpc>
              <a:spcBef>
                <a:spcPts val="100"/>
              </a:spcBef>
            </a:pPr>
            <a:r>
              <a:rPr sz="1800" spc="80" dirty="0">
                <a:latin typeface="Cambria"/>
                <a:cs typeface="Cambria"/>
              </a:rPr>
              <a:t>Example:</a:t>
            </a:r>
            <a:r>
              <a:rPr sz="1800" spc="60" dirty="0">
                <a:latin typeface="Times New Roman"/>
                <a:cs typeface="Times New Roman"/>
              </a:rPr>
              <a:t> </a:t>
            </a:r>
            <a:r>
              <a:rPr sz="1800" spc="100" dirty="0">
                <a:latin typeface="Cambria"/>
                <a:cs typeface="Cambria"/>
              </a:rPr>
              <a:t>Find</a:t>
            </a:r>
            <a:r>
              <a:rPr sz="1800" spc="65" dirty="0">
                <a:latin typeface="Times New Roman"/>
                <a:cs typeface="Times New Roman"/>
              </a:rPr>
              <a:t> </a:t>
            </a:r>
            <a:r>
              <a:rPr sz="1800" spc="120" dirty="0">
                <a:latin typeface="Cambria"/>
                <a:cs typeface="Cambria"/>
              </a:rPr>
              <a:t>a</a:t>
            </a:r>
            <a:r>
              <a:rPr sz="1800" spc="65" dirty="0">
                <a:latin typeface="Times New Roman"/>
                <a:cs typeface="Times New Roman"/>
              </a:rPr>
              <a:t> </a:t>
            </a:r>
            <a:r>
              <a:rPr sz="1800" spc="55" dirty="0">
                <a:latin typeface="Cambria"/>
                <a:cs typeface="Cambria"/>
              </a:rPr>
              <a:t>greater</a:t>
            </a:r>
            <a:r>
              <a:rPr sz="1800" spc="40" dirty="0">
                <a:latin typeface="Times New Roman"/>
                <a:cs typeface="Times New Roman"/>
              </a:rPr>
              <a:t> </a:t>
            </a:r>
            <a:r>
              <a:rPr sz="1800" spc="45" dirty="0">
                <a:latin typeface="Cambria"/>
                <a:cs typeface="Cambria"/>
              </a:rPr>
              <a:t>number</a:t>
            </a:r>
            <a:r>
              <a:rPr sz="1800" spc="45" dirty="0">
                <a:latin typeface="Times New Roman"/>
                <a:cs typeface="Times New Roman"/>
              </a:rPr>
              <a:t> </a:t>
            </a:r>
            <a:r>
              <a:rPr sz="1800" dirty="0">
                <a:latin typeface="Cambria"/>
                <a:cs typeface="Cambria"/>
              </a:rPr>
              <a:t>between</a:t>
            </a:r>
            <a:r>
              <a:rPr sz="1800" spc="185" dirty="0">
                <a:latin typeface="Times New Roman"/>
                <a:cs typeface="Times New Roman"/>
              </a:rPr>
              <a:t> </a:t>
            </a:r>
            <a:r>
              <a:rPr sz="1800" dirty="0">
                <a:latin typeface="Cambria"/>
                <a:cs typeface="Cambria"/>
              </a:rPr>
              <a:t>two</a:t>
            </a:r>
            <a:r>
              <a:rPr sz="1800" spc="170" dirty="0">
                <a:latin typeface="Times New Roman"/>
                <a:cs typeface="Times New Roman"/>
              </a:rPr>
              <a:t> </a:t>
            </a:r>
            <a:r>
              <a:rPr sz="1800" spc="45" dirty="0">
                <a:latin typeface="Cambria"/>
                <a:cs typeface="Cambria"/>
              </a:rPr>
              <a:t>numbers</a:t>
            </a:r>
            <a:endParaRPr sz="1800">
              <a:latin typeface="Cambria"/>
              <a:cs typeface="Cambria"/>
            </a:endParaRPr>
          </a:p>
        </p:txBody>
      </p:sp>
      <p:sp>
        <p:nvSpPr>
          <p:cNvPr id="10" name="object 10"/>
          <p:cNvSpPr txBox="1"/>
          <p:nvPr/>
        </p:nvSpPr>
        <p:spPr>
          <a:xfrm>
            <a:off x="4743072" y="967862"/>
            <a:ext cx="4027804"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onsolas"/>
                <a:cs typeface="Consolas"/>
              </a:rPr>
              <a:t>num1</a:t>
            </a:r>
            <a:r>
              <a:rPr sz="1600" spc="430" dirty="0">
                <a:latin typeface="Times New Roman"/>
                <a:cs typeface="Times New Roman"/>
              </a:rPr>
              <a:t> </a:t>
            </a:r>
            <a:r>
              <a:rPr sz="1600" dirty="0">
                <a:solidFill>
                  <a:srgbClr val="67CDCC"/>
                </a:solidFill>
                <a:latin typeface="Consolas"/>
                <a:cs typeface="Consolas"/>
              </a:rPr>
              <a:t>=</a:t>
            </a:r>
            <a:r>
              <a:rPr sz="1600" spc="440" dirty="0">
                <a:solidFill>
                  <a:srgbClr val="67CDCC"/>
                </a:solidFill>
                <a:latin typeface="Times New Roman"/>
                <a:cs typeface="Times New Roman"/>
              </a:rPr>
              <a:t> </a:t>
            </a:r>
            <a:r>
              <a:rPr sz="1600" b="1" dirty="0">
                <a:solidFill>
                  <a:srgbClr val="C578DD"/>
                </a:solidFill>
                <a:latin typeface="Consolas"/>
                <a:cs typeface="Consolas"/>
              </a:rPr>
              <a:t>int</a:t>
            </a:r>
            <a:r>
              <a:rPr sz="1600" dirty="0">
                <a:solidFill>
                  <a:srgbClr val="CCCCCC"/>
                </a:solidFill>
                <a:latin typeface="Consolas"/>
                <a:cs typeface="Consolas"/>
              </a:rPr>
              <a:t>(</a:t>
            </a:r>
            <a:r>
              <a:rPr sz="1600" b="1" dirty="0">
                <a:solidFill>
                  <a:srgbClr val="C578DD"/>
                </a:solidFill>
                <a:latin typeface="Consolas"/>
                <a:cs typeface="Consolas"/>
              </a:rPr>
              <a:t>input</a:t>
            </a:r>
            <a:r>
              <a:rPr sz="1600" dirty="0">
                <a:solidFill>
                  <a:srgbClr val="CCCCCC"/>
                </a:solidFill>
                <a:latin typeface="Consolas"/>
                <a:cs typeface="Consolas"/>
              </a:rPr>
              <a:t>(</a:t>
            </a:r>
            <a:r>
              <a:rPr sz="1600" dirty="0">
                <a:solidFill>
                  <a:srgbClr val="7DC598"/>
                </a:solidFill>
                <a:latin typeface="Consolas"/>
                <a:cs typeface="Consolas"/>
              </a:rPr>
              <a:t>'Enter</a:t>
            </a:r>
            <a:r>
              <a:rPr sz="1600" spc="440" dirty="0">
                <a:solidFill>
                  <a:srgbClr val="7DC598"/>
                </a:solidFill>
                <a:latin typeface="Times New Roman"/>
                <a:cs typeface="Times New Roman"/>
              </a:rPr>
              <a:t> </a:t>
            </a:r>
            <a:r>
              <a:rPr sz="1600" dirty="0">
                <a:solidFill>
                  <a:srgbClr val="7DC598"/>
                </a:solidFill>
                <a:latin typeface="Consolas"/>
                <a:cs typeface="Consolas"/>
              </a:rPr>
              <a:t>first</a:t>
            </a:r>
            <a:r>
              <a:rPr sz="1600" spc="440" dirty="0">
                <a:solidFill>
                  <a:srgbClr val="7DC598"/>
                </a:solidFill>
                <a:latin typeface="Times New Roman"/>
                <a:cs typeface="Times New Roman"/>
              </a:rPr>
              <a:t> </a:t>
            </a:r>
            <a:r>
              <a:rPr sz="1600" spc="-10" dirty="0">
                <a:solidFill>
                  <a:srgbClr val="7DC598"/>
                </a:solidFill>
                <a:latin typeface="Consolas"/>
                <a:cs typeface="Consolas"/>
              </a:rPr>
              <a:t>number</a:t>
            </a:r>
            <a:endParaRPr sz="1600">
              <a:latin typeface="Consolas"/>
              <a:cs typeface="Consolas"/>
            </a:endParaRPr>
          </a:p>
        </p:txBody>
      </p:sp>
      <p:sp>
        <p:nvSpPr>
          <p:cNvPr id="11" name="object 11"/>
          <p:cNvSpPr txBox="1"/>
          <p:nvPr/>
        </p:nvSpPr>
        <p:spPr>
          <a:xfrm>
            <a:off x="5017392" y="1211651"/>
            <a:ext cx="360045"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7DC598"/>
                </a:solidFill>
                <a:latin typeface="Consolas"/>
                <a:cs typeface="Consolas"/>
              </a:rPr>
              <a:t>‘</a:t>
            </a:r>
            <a:r>
              <a:rPr sz="1600" spc="-25" dirty="0">
                <a:solidFill>
                  <a:srgbClr val="CCCCCC"/>
                </a:solidFill>
                <a:latin typeface="Consolas"/>
                <a:cs typeface="Consolas"/>
              </a:rPr>
              <a:t>)</a:t>
            </a:r>
            <a:r>
              <a:rPr sz="1600" spc="-25" dirty="0">
                <a:latin typeface="Consolas"/>
                <a:cs typeface="Consolas"/>
              </a:rPr>
              <a:t>)</a:t>
            </a:r>
            <a:endParaRPr sz="1600">
              <a:latin typeface="Consolas"/>
              <a:cs typeface="Consolas"/>
            </a:endParaRPr>
          </a:p>
        </p:txBody>
      </p:sp>
      <p:sp>
        <p:nvSpPr>
          <p:cNvPr id="12" name="object 12"/>
          <p:cNvSpPr txBox="1"/>
          <p:nvPr/>
        </p:nvSpPr>
        <p:spPr>
          <a:xfrm>
            <a:off x="4743072" y="1531996"/>
            <a:ext cx="413956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Consolas"/>
                <a:cs typeface="Consolas"/>
              </a:rPr>
              <a:t>num2</a:t>
            </a:r>
            <a:r>
              <a:rPr sz="1600" spc="425" dirty="0">
                <a:latin typeface="Times New Roman"/>
                <a:cs typeface="Times New Roman"/>
              </a:rPr>
              <a:t> </a:t>
            </a:r>
            <a:r>
              <a:rPr sz="1600" dirty="0">
                <a:solidFill>
                  <a:srgbClr val="67CDCC"/>
                </a:solidFill>
                <a:latin typeface="Consolas"/>
                <a:cs typeface="Consolas"/>
              </a:rPr>
              <a:t>=</a:t>
            </a:r>
            <a:r>
              <a:rPr sz="1600" spc="440" dirty="0">
                <a:solidFill>
                  <a:srgbClr val="67CDCC"/>
                </a:solidFill>
                <a:latin typeface="Times New Roman"/>
                <a:cs typeface="Times New Roman"/>
              </a:rPr>
              <a:t> </a:t>
            </a:r>
            <a:r>
              <a:rPr sz="1600" b="1" dirty="0">
                <a:solidFill>
                  <a:srgbClr val="C578DD"/>
                </a:solidFill>
                <a:latin typeface="Consolas"/>
                <a:cs typeface="Consolas"/>
              </a:rPr>
              <a:t>int</a:t>
            </a:r>
            <a:r>
              <a:rPr sz="1600" dirty="0">
                <a:solidFill>
                  <a:srgbClr val="CCCCCC"/>
                </a:solidFill>
                <a:latin typeface="Consolas"/>
                <a:cs typeface="Consolas"/>
              </a:rPr>
              <a:t>(</a:t>
            </a:r>
            <a:r>
              <a:rPr sz="1600" b="1" dirty="0">
                <a:solidFill>
                  <a:srgbClr val="C578DD"/>
                </a:solidFill>
                <a:latin typeface="Consolas"/>
                <a:cs typeface="Consolas"/>
              </a:rPr>
              <a:t>input</a:t>
            </a:r>
            <a:r>
              <a:rPr sz="1600" dirty="0">
                <a:solidFill>
                  <a:srgbClr val="CCCCCC"/>
                </a:solidFill>
                <a:latin typeface="Consolas"/>
                <a:cs typeface="Consolas"/>
              </a:rPr>
              <a:t>(</a:t>
            </a:r>
            <a:r>
              <a:rPr sz="1600" dirty="0">
                <a:solidFill>
                  <a:srgbClr val="7DC598"/>
                </a:solidFill>
                <a:latin typeface="Consolas"/>
                <a:cs typeface="Consolas"/>
              </a:rPr>
              <a:t>'Enter</a:t>
            </a:r>
            <a:r>
              <a:rPr sz="1600" spc="440" dirty="0">
                <a:solidFill>
                  <a:srgbClr val="7DC598"/>
                </a:solidFill>
                <a:latin typeface="Times New Roman"/>
                <a:cs typeface="Times New Roman"/>
              </a:rPr>
              <a:t> </a:t>
            </a:r>
            <a:r>
              <a:rPr sz="1600" dirty="0">
                <a:solidFill>
                  <a:srgbClr val="7DC598"/>
                </a:solidFill>
                <a:latin typeface="Consolas"/>
                <a:cs typeface="Consolas"/>
              </a:rPr>
              <a:t>second</a:t>
            </a:r>
            <a:r>
              <a:rPr sz="1600" spc="440" dirty="0">
                <a:solidFill>
                  <a:srgbClr val="7DC598"/>
                </a:solidFill>
                <a:latin typeface="Times New Roman"/>
                <a:cs typeface="Times New Roman"/>
              </a:rPr>
              <a:t> </a:t>
            </a:r>
            <a:r>
              <a:rPr sz="1600" spc="-10" dirty="0">
                <a:solidFill>
                  <a:srgbClr val="7DC598"/>
                </a:solidFill>
                <a:latin typeface="Consolas"/>
                <a:cs typeface="Consolas"/>
              </a:rPr>
              <a:t>number</a:t>
            </a:r>
            <a:endParaRPr sz="1600">
              <a:latin typeface="Consolas"/>
              <a:cs typeface="Consolas"/>
            </a:endParaRPr>
          </a:p>
        </p:txBody>
      </p:sp>
      <p:sp>
        <p:nvSpPr>
          <p:cNvPr id="13" name="object 13"/>
          <p:cNvSpPr txBox="1"/>
          <p:nvPr/>
        </p:nvSpPr>
        <p:spPr>
          <a:xfrm>
            <a:off x="4743072" y="1699027"/>
            <a:ext cx="1899920" cy="923290"/>
          </a:xfrm>
          <a:prstGeom prst="rect">
            <a:avLst/>
          </a:prstGeom>
        </p:spPr>
        <p:txBody>
          <a:bodyPr vert="horz" wrap="square" lIns="0" tIns="88900" rIns="0" bIns="0" rtlCol="0">
            <a:spAutoFit/>
          </a:bodyPr>
          <a:lstStyle/>
          <a:p>
            <a:pPr marL="287020">
              <a:lnSpc>
                <a:spcPct val="100000"/>
              </a:lnSpc>
              <a:spcBef>
                <a:spcPts val="700"/>
              </a:spcBef>
            </a:pPr>
            <a:r>
              <a:rPr sz="1600" spc="-25" dirty="0">
                <a:solidFill>
                  <a:srgbClr val="7DC598"/>
                </a:solidFill>
                <a:latin typeface="Consolas"/>
                <a:cs typeface="Consolas"/>
              </a:rPr>
              <a:t>‘</a:t>
            </a:r>
            <a:r>
              <a:rPr sz="1600" spc="-25" dirty="0">
                <a:solidFill>
                  <a:srgbClr val="CCCCCC"/>
                </a:solidFill>
                <a:latin typeface="Consolas"/>
                <a:cs typeface="Consolas"/>
              </a:rPr>
              <a:t>))</a:t>
            </a:r>
            <a:endParaRPr sz="1600">
              <a:latin typeface="Consolas"/>
              <a:cs typeface="Consolas"/>
            </a:endParaRPr>
          </a:p>
          <a:p>
            <a:pPr marL="12700">
              <a:lnSpc>
                <a:spcPct val="100000"/>
              </a:lnSpc>
              <a:spcBef>
                <a:spcPts val="600"/>
              </a:spcBef>
            </a:pPr>
            <a:r>
              <a:rPr sz="1600" b="1" dirty="0">
                <a:solidFill>
                  <a:srgbClr val="C578DD"/>
                </a:solidFill>
                <a:latin typeface="Consolas"/>
                <a:cs typeface="Consolas"/>
              </a:rPr>
              <a:t>if</a:t>
            </a:r>
            <a:r>
              <a:rPr sz="1600" spc="459" dirty="0">
                <a:solidFill>
                  <a:srgbClr val="C578DD"/>
                </a:solidFill>
                <a:latin typeface="Times New Roman"/>
                <a:cs typeface="Times New Roman"/>
              </a:rPr>
              <a:t> </a:t>
            </a:r>
            <a:r>
              <a:rPr sz="1600" dirty="0">
                <a:latin typeface="Consolas"/>
                <a:cs typeface="Consolas"/>
              </a:rPr>
              <a:t>num1</a:t>
            </a:r>
            <a:r>
              <a:rPr sz="1600" spc="459" dirty="0">
                <a:latin typeface="Times New Roman"/>
                <a:cs typeface="Times New Roman"/>
              </a:rPr>
              <a:t> </a:t>
            </a:r>
            <a:r>
              <a:rPr sz="1600" dirty="0">
                <a:solidFill>
                  <a:srgbClr val="67CDCC"/>
                </a:solidFill>
                <a:latin typeface="Consolas"/>
                <a:cs typeface="Consolas"/>
              </a:rPr>
              <a:t>&gt;=</a:t>
            </a:r>
            <a:r>
              <a:rPr sz="1600" spc="465" dirty="0">
                <a:solidFill>
                  <a:srgbClr val="67CDCC"/>
                </a:solidFill>
                <a:latin typeface="Times New Roman"/>
                <a:cs typeface="Times New Roman"/>
              </a:rPr>
              <a:t> </a:t>
            </a:r>
            <a:r>
              <a:rPr sz="1600" spc="-10" dirty="0">
                <a:latin typeface="Consolas"/>
                <a:cs typeface="Consolas"/>
              </a:rPr>
              <a:t>num2:</a:t>
            </a:r>
            <a:endParaRPr sz="1600">
              <a:latin typeface="Consolas"/>
              <a:cs typeface="Consolas"/>
            </a:endParaRPr>
          </a:p>
          <a:p>
            <a:pPr marL="311150">
              <a:lnSpc>
                <a:spcPct val="100000"/>
              </a:lnSpc>
              <a:spcBef>
                <a:spcPts val="345"/>
              </a:spcBef>
            </a:pPr>
            <a:r>
              <a:rPr sz="1400" b="1" dirty="0">
                <a:solidFill>
                  <a:srgbClr val="C578DD"/>
                </a:solidFill>
                <a:latin typeface="Consolas"/>
                <a:cs typeface="Consolas"/>
              </a:rPr>
              <a:t>if</a:t>
            </a:r>
            <a:r>
              <a:rPr sz="1400" spc="405" dirty="0">
                <a:solidFill>
                  <a:srgbClr val="C578DD"/>
                </a:solidFill>
                <a:latin typeface="Times New Roman"/>
                <a:cs typeface="Times New Roman"/>
              </a:rPr>
              <a:t> </a:t>
            </a:r>
            <a:r>
              <a:rPr sz="1400" dirty="0">
                <a:latin typeface="Consolas"/>
                <a:cs typeface="Consolas"/>
              </a:rPr>
              <a:t>num1</a:t>
            </a:r>
            <a:r>
              <a:rPr sz="1400" spc="409" dirty="0">
                <a:latin typeface="Times New Roman"/>
                <a:cs typeface="Times New Roman"/>
              </a:rPr>
              <a:t> </a:t>
            </a:r>
            <a:r>
              <a:rPr sz="1400" dirty="0">
                <a:solidFill>
                  <a:srgbClr val="67CDCC"/>
                </a:solidFill>
                <a:latin typeface="Consolas"/>
                <a:cs typeface="Consolas"/>
              </a:rPr>
              <a:t>==</a:t>
            </a:r>
            <a:r>
              <a:rPr sz="1400" spc="420" dirty="0">
                <a:solidFill>
                  <a:srgbClr val="67CDCC"/>
                </a:solidFill>
                <a:latin typeface="Times New Roman"/>
                <a:cs typeface="Times New Roman"/>
              </a:rPr>
              <a:t> </a:t>
            </a:r>
            <a:r>
              <a:rPr sz="1400" spc="-10" dirty="0">
                <a:latin typeface="Consolas"/>
                <a:cs typeface="Consolas"/>
              </a:rPr>
              <a:t>num2:</a:t>
            </a:r>
            <a:endParaRPr sz="1400">
              <a:latin typeface="Consolas"/>
              <a:cs typeface="Consolas"/>
            </a:endParaRPr>
          </a:p>
        </p:txBody>
      </p:sp>
      <p:sp>
        <p:nvSpPr>
          <p:cNvPr id="14" name="object 14"/>
          <p:cNvSpPr txBox="1"/>
          <p:nvPr/>
        </p:nvSpPr>
        <p:spPr>
          <a:xfrm>
            <a:off x="5041777" y="2894834"/>
            <a:ext cx="516890" cy="239395"/>
          </a:xfrm>
          <a:prstGeom prst="rect">
            <a:avLst/>
          </a:prstGeom>
        </p:spPr>
        <p:txBody>
          <a:bodyPr vert="horz" wrap="square" lIns="0" tIns="13335" rIns="0" bIns="0" rtlCol="0">
            <a:spAutoFit/>
          </a:bodyPr>
          <a:lstStyle/>
          <a:p>
            <a:pPr marL="12700">
              <a:lnSpc>
                <a:spcPct val="100000"/>
              </a:lnSpc>
              <a:spcBef>
                <a:spcPts val="105"/>
              </a:spcBef>
            </a:pPr>
            <a:r>
              <a:rPr sz="1400" b="1" spc="-10" dirty="0">
                <a:solidFill>
                  <a:srgbClr val="6F2F9F"/>
                </a:solidFill>
                <a:latin typeface="Consolas"/>
                <a:cs typeface="Consolas"/>
              </a:rPr>
              <a:t>else:</a:t>
            </a:r>
            <a:endParaRPr sz="1400">
              <a:latin typeface="Consolas"/>
              <a:cs typeface="Consolas"/>
            </a:endParaRPr>
          </a:p>
        </p:txBody>
      </p:sp>
      <p:sp>
        <p:nvSpPr>
          <p:cNvPr id="15" name="object 15"/>
          <p:cNvSpPr txBox="1"/>
          <p:nvPr/>
        </p:nvSpPr>
        <p:spPr>
          <a:xfrm>
            <a:off x="5041777" y="3406899"/>
            <a:ext cx="516890" cy="239395"/>
          </a:xfrm>
          <a:prstGeom prst="rect">
            <a:avLst/>
          </a:prstGeom>
        </p:spPr>
        <p:txBody>
          <a:bodyPr vert="horz" wrap="square" lIns="0" tIns="13335" rIns="0" bIns="0" rtlCol="0">
            <a:spAutoFit/>
          </a:bodyPr>
          <a:lstStyle/>
          <a:p>
            <a:pPr marL="12700">
              <a:lnSpc>
                <a:spcPct val="100000"/>
              </a:lnSpc>
              <a:spcBef>
                <a:spcPts val="105"/>
              </a:spcBef>
            </a:pPr>
            <a:r>
              <a:rPr sz="1400" b="1" spc="-10" dirty="0">
                <a:solidFill>
                  <a:srgbClr val="6F2F9F"/>
                </a:solidFill>
                <a:latin typeface="Consolas"/>
                <a:cs typeface="Consolas"/>
              </a:rPr>
              <a:t>else:</a:t>
            </a:r>
            <a:endParaRPr sz="1400">
              <a:latin typeface="Consolas"/>
              <a:cs typeface="Consolas"/>
            </a:endParaRPr>
          </a:p>
        </p:txBody>
      </p:sp>
      <p:sp>
        <p:nvSpPr>
          <p:cNvPr id="16" name="object 16"/>
          <p:cNvSpPr txBox="1"/>
          <p:nvPr/>
        </p:nvSpPr>
        <p:spPr>
          <a:xfrm>
            <a:off x="5238373" y="2638802"/>
            <a:ext cx="3766820" cy="1263650"/>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578DD"/>
                </a:solidFill>
                <a:latin typeface="Consolas"/>
                <a:cs typeface="Consolas"/>
              </a:rPr>
              <a:t>print</a:t>
            </a:r>
            <a:r>
              <a:rPr sz="1400" dirty="0">
                <a:solidFill>
                  <a:srgbClr val="CCCCCC"/>
                </a:solidFill>
                <a:latin typeface="Consolas"/>
                <a:cs typeface="Consolas"/>
              </a:rPr>
              <a:t>(</a:t>
            </a:r>
            <a:r>
              <a:rPr sz="1400" dirty="0">
                <a:latin typeface="Consolas"/>
                <a:cs typeface="Consolas"/>
              </a:rPr>
              <a:t>num1,</a:t>
            </a:r>
            <a:r>
              <a:rPr sz="1400" spc="390" dirty="0">
                <a:latin typeface="Times New Roman"/>
                <a:cs typeface="Times New Roman"/>
              </a:rPr>
              <a:t> </a:t>
            </a:r>
            <a:r>
              <a:rPr sz="1400" dirty="0">
                <a:solidFill>
                  <a:srgbClr val="7DC598"/>
                </a:solidFill>
                <a:latin typeface="Consolas"/>
                <a:cs typeface="Consolas"/>
              </a:rPr>
              <a:t>'and'</a:t>
            </a:r>
            <a:r>
              <a:rPr sz="1400" dirty="0">
                <a:solidFill>
                  <a:srgbClr val="CCCCCC"/>
                </a:solidFill>
                <a:latin typeface="Consolas"/>
                <a:cs typeface="Consolas"/>
              </a:rPr>
              <a:t>,</a:t>
            </a:r>
            <a:r>
              <a:rPr sz="1400" spc="395" dirty="0">
                <a:solidFill>
                  <a:srgbClr val="CCCCCC"/>
                </a:solidFill>
                <a:latin typeface="Times New Roman"/>
                <a:cs typeface="Times New Roman"/>
              </a:rPr>
              <a:t> </a:t>
            </a:r>
            <a:r>
              <a:rPr sz="1400" dirty="0">
                <a:latin typeface="Consolas"/>
                <a:cs typeface="Consolas"/>
              </a:rPr>
              <a:t>num2,</a:t>
            </a:r>
            <a:r>
              <a:rPr sz="1400" spc="385" dirty="0">
                <a:latin typeface="Times New Roman"/>
                <a:cs typeface="Times New Roman"/>
              </a:rPr>
              <a:t> </a:t>
            </a:r>
            <a:r>
              <a:rPr sz="1400" dirty="0">
                <a:solidFill>
                  <a:srgbClr val="7DC598"/>
                </a:solidFill>
                <a:latin typeface="Consolas"/>
                <a:cs typeface="Consolas"/>
              </a:rPr>
              <a:t>'are</a:t>
            </a:r>
            <a:r>
              <a:rPr sz="1400" spc="-40" dirty="0">
                <a:solidFill>
                  <a:srgbClr val="7DC598"/>
                </a:solidFill>
                <a:latin typeface="Consolas"/>
                <a:cs typeface="Consolas"/>
              </a:rPr>
              <a:t> </a:t>
            </a:r>
            <a:r>
              <a:rPr sz="1400" spc="-10" dirty="0">
                <a:solidFill>
                  <a:srgbClr val="7DC598"/>
                </a:solidFill>
                <a:latin typeface="Consolas"/>
                <a:cs typeface="Consolas"/>
              </a:rPr>
              <a:t>equal’</a:t>
            </a:r>
            <a:r>
              <a:rPr sz="1400" spc="-10" dirty="0">
                <a:solidFill>
                  <a:srgbClr val="CCCCCC"/>
                </a:solidFill>
                <a:latin typeface="Consolas"/>
                <a:cs typeface="Consolas"/>
              </a:rPr>
              <a:t>)</a:t>
            </a:r>
            <a:endParaRPr sz="1400">
              <a:latin typeface="Consolas"/>
              <a:cs typeface="Consolas"/>
            </a:endParaRPr>
          </a:p>
          <a:p>
            <a:pPr>
              <a:lnSpc>
                <a:spcPct val="100000"/>
              </a:lnSpc>
              <a:spcBef>
                <a:spcPts val="710"/>
              </a:spcBef>
            </a:pPr>
            <a:endParaRPr sz="1400">
              <a:latin typeface="Consolas"/>
              <a:cs typeface="Consolas"/>
            </a:endParaRPr>
          </a:p>
          <a:p>
            <a:pPr marL="208915">
              <a:lnSpc>
                <a:spcPct val="100000"/>
              </a:lnSpc>
            </a:pPr>
            <a:r>
              <a:rPr sz="1400" b="1" dirty="0">
                <a:solidFill>
                  <a:srgbClr val="C578DD"/>
                </a:solidFill>
                <a:latin typeface="Consolas"/>
                <a:cs typeface="Consolas"/>
              </a:rPr>
              <a:t>print</a:t>
            </a:r>
            <a:r>
              <a:rPr sz="1400" dirty="0">
                <a:latin typeface="Consolas"/>
                <a:cs typeface="Consolas"/>
              </a:rPr>
              <a:t>(num1,</a:t>
            </a:r>
            <a:r>
              <a:rPr sz="1400" spc="395" dirty="0">
                <a:latin typeface="Times New Roman"/>
                <a:cs typeface="Times New Roman"/>
              </a:rPr>
              <a:t> </a:t>
            </a:r>
            <a:r>
              <a:rPr sz="1400" dirty="0">
                <a:solidFill>
                  <a:srgbClr val="7DC598"/>
                </a:solidFill>
                <a:latin typeface="Consolas"/>
                <a:cs typeface="Consolas"/>
              </a:rPr>
              <a:t>'is</a:t>
            </a:r>
            <a:r>
              <a:rPr sz="1400" spc="390" dirty="0">
                <a:solidFill>
                  <a:srgbClr val="7DC598"/>
                </a:solidFill>
                <a:latin typeface="Times New Roman"/>
                <a:cs typeface="Times New Roman"/>
              </a:rPr>
              <a:t> </a:t>
            </a:r>
            <a:r>
              <a:rPr sz="1400" dirty="0">
                <a:solidFill>
                  <a:srgbClr val="7DC598"/>
                </a:solidFill>
                <a:latin typeface="Consolas"/>
                <a:cs typeface="Consolas"/>
              </a:rPr>
              <a:t>greater</a:t>
            </a:r>
            <a:r>
              <a:rPr sz="1400" spc="385" dirty="0">
                <a:solidFill>
                  <a:srgbClr val="7DC598"/>
                </a:solidFill>
                <a:latin typeface="Times New Roman"/>
                <a:cs typeface="Times New Roman"/>
              </a:rPr>
              <a:t> </a:t>
            </a:r>
            <a:r>
              <a:rPr sz="1400" dirty="0">
                <a:solidFill>
                  <a:srgbClr val="7DC598"/>
                </a:solidFill>
                <a:latin typeface="Consolas"/>
                <a:cs typeface="Consolas"/>
              </a:rPr>
              <a:t>than'</a:t>
            </a:r>
            <a:r>
              <a:rPr sz="1400" dirty="0">
                <a:solidFill>
                  <a:srgbClr val="CCCCCC"/>
                </a:solidFill>
                <a:latin typeface="Consolas"/>
                <a:cs typeface="Consolas"/>
              </a:rPr>
              <a:t>,</a:t>
            </a:r>
            <a:r>
              <a:rPr sz="1400" spc="390" dirty="0">
                <a:solidFill>
                  <a:srgbClr val="CCCCCC"/>
                </a:solidFill>
                <a:latin typeface="Times New Roman"/>
                <a:cs typeface="Times New Roman"/>
              </a:rPr>
              <a:t> </a:t>
            </a:r>
            <a:r>
              <a:rPr sz="1400" spc="-20" dirty="0">
                <a:latin typeface="Consolas"/>
                <a:cs typeface="Consolas"/>
              </a:rPr>
              <a:t>num2)</a:t>
            </a:r>
            <a:endParaRPr sz="1400">
              <a:latin typeface="Consolas"/>
              <a:cs typeface="Consolas"/>
            </a:endParaRPr>
          </a:p>
          <a:p>
            <a:pPr>
              <a:lnSpc>
                <a:spcPct val="100000"/>
              </a:lnSpc>
              <a:spcBef>
                <a:spcPts val="710"/>
              </a:spcBef>
            </a:pPr>
            <a:endParaRPr sz="1400">
              <a:latin typeface="Consolas"/>
              <a:cs typeface="Consolas"/>
            </a:endParaRPr>
          </a:p>
          <a:p>
            <a:pPr marL="208915">
              <a:lnSpc>
                <a:spcPct val="100000"/>
              </a:lnSpc>
              <a:spcBef>
                <a:spcPts val="5"/>
              </a:spcBef>
            </a:pPr>
            <a:r>
              <a:rPr sz="1400" b="1" dirty="0">
                <a:solidFill>
                  <a:srgbClr val="C578DD"/>
                </a:solidFill>
                <a:latin typeface="Consolas"/>
                <a:cs typeface="Consolas"/>
              </a:rPr>
              <a:t>print</a:t>
            </a:r>
            <a:r>
              <a:rPr sz="1400" dirty="0">
                <a:latin typeface="Consolas"/>
                <a:cs typeface="Consolas"/>
              </a:rPr>
              <a:t>(num1,</a:t>
            </a:r>
            <a:r>
              <a:rPr sz="1400" spc="395" dirty="0">
                <a:latin typeface="Times New Roman"/>
                <a:cs typeface="Times New Roman"/>
              </a:rPr>
              <a:t> </a:t>
            </a:r>
            <a:r>
              <a:rPr sz="1400" dirty="0">
                <a:solidFill>
                  <a:srgbClr val="7DC598"/>
                </a:solidFill>
                <a:latin typeface="Consolas"/>
                <a:cs typeface="Consolas"/>
              </a:rPr>
              <a:t>'is</a:t>
            </a:r>
            <a:r>
              <a:rPr sz="1400" spc="390" dirty="0">
                <a:solidFill>
                  <a:srgbClr val="7DC598"/>
                </a:solidFill>
                <a:latin typeface="Times New Roman"/>
                <a:cs typeface="Times New Roman"/>
              </a:rPr>
              <a:t> </a:t>
            </a:r>
            <a:r>
              <a:rPr sz="1400" dirty="0">
                <a:solidFill>
                  <a:srgbClr val="7DC598"/>
                </a:solidFill>
                <a:latin typeface="Consolas"/>
                <a:cs typeface="Consolas"/>
              </a:rPr>
              <a:t>smaller</a:t>
            </a:r>
            <a:r>
              <a:rPr sz="1400" spc="385" dirty="0">
                <a:solidFill>
                  <a:srgbClr val="7DC598"/>
                </a:solidFill>
                <a:latin typeface="Times New Roman"/>
                <a:cs typeface="Times New Roman"/>
              </a:rPr>
              <a:t> </a:t>
            </a:r>
            <a:r>
              <a:rPr sz="1400" dirty="0">
                <a:solidFill>
                  <a:srgbClr val="7DC598"/>
                </a:solidFill>
                <a:latin typeface="Consolas"/>
                <a:cs typeface="Consolas"/>
              </a:rPr>
              <a:t>than'</a:t>
            </a:r>
            <a:r>
              <a:rPr sz="1400" dirty="0">
                <a:solidFill>
                  <a:srgbClr val="CCCCCC"/>
                </a:solidFill>
                <a:latin typeface="Consolas"/>
                <a:cs typeface="Consolas"/>
              </a:rPr>
              <a:t>,</a:t>
            </a:r>
            <a:r>
              <a:rPr sz="1400" spc="390" dirty="0">
                <a:solidFill>
                  <a:srgbClr val="CCCCCC"/>
                </a:solidFill>
                <a:latin typeface="Times New Roman"/>
                <a:cs typeface="Times New Roman"/>
              </a:rPr>
              <a:t> </a:t>
            </a:r>
            <a:r>
              <a:rPr sz="1400" spc="-20" dirty="0">
                <a:latin typeface="Consolas"/>
                <a:cs typeface="Consolas"/>
              </a:rPr>
              <a:t>num2)</a:t>
            </a:r>
            <a:endParaRPr sz="1400">
              <a:latin typeface="Consolas"/>
              <a:cs typeface="Consolas"/>
            </a:endParaRPr>
          </a:p>
        </p:txBody>
      </p:sp>
      <p:grpSp>
        <p:nvGrpSpPr>
          <p:cNvPr id="17" name="object 17"/>
          <p:cNvGrpSpPr/>
          <p:nvPr/>
        </p:nvGrpSpPr>
        <p:grpSpPr>
          <a:xfrm>
            <a:off x="702563" y="3998975"/>
            <a:ext cx="3392804" cy="2865755"/>
            <a:chOff x="702563" y="3998975"/>
            <a:chExt cx="3392804" cy="2865755"/>
          </a:xfrm>
        </p:grpSpPr>
        <p:pic>
          <p:nvPicPr>
            <p:cNvPr id="18" name="object 18"/>
            <p:cNvPicPr/>
            <p:nvPr/>
          </p:nvPicPr>
          <p:blipFill>
            <a:blip r:embed="rId2" cstate="print"/>
            <a:stretch>
              <a:fillRect/>
            </a:stretch>
          </p:blipFill>
          <p:spPr>
            <a:xfrm>
              <a:off x="702563" y="4041647"/>
              <a:ext cx="3392424" cy="2816352"/>
            </a:xfrm>
            <a:prstGeom prst="rect">
              <a:avLst/>
            </a:prstGeom>
          </p:spPr>
        </p:pic>
        <p:pic>
          <p:nvPicPr>
            <p:cNvPr id="19" name="object 19"/>
            <p:cNvPicPr/>
            <p:nvPr/>
          </p:nvPicPr>
          <p:blipFill>
            <a:blip r:embed="rId3" cstate="print"/>
            <a:stretch>
              <a:fillRect/>
            </a:stretch>
          </p:blipFill>
          <p:spPr>
            <a:xfrm>
              <a:off x="798575" y="3998975"/>
              <a:ext cx="3171444" cy="2859024"/>
            </a:xfrm>
            <a:prstGeom prst="rect">
              <a:avLst/>
            </a:prstGeom>
          </p:spPr>
        </p:pic>
        <p:pic>
          <p:nvPicPr>
            <p:cNvPr id="20" name="object 20"/>
            <p:cNvPicPr/>
            <p:nvPr/>
          </p:nvPicPr>
          <p:blipFill>
            <a:blip r:embed="rId4" cstate="print"/>
            <a:stretch>
              <a:fillRect/>
            </a:stretch>
          </p:blipFill>
          <p:spPr>
            <a:xfrm>
              <a:off x="761999" y="4077080"/>
              <a:ext cx="3273430" cy="2780918"/>
            </a:xfrm>
            <a:prstGeom prst="rect">
              <a:avLst/>
            </a:prstGeom>
          </p:spPr>
        </p:pic>
        <p:sp>
          <p:nvSpPr>
            <p:cNvPr id="21" name="object 21"/>
            <p:cNvSpPr/>
            <p:nvPr/>
          </p:nvSpPr>
          <p:spPr>
            <a:xfrm>
              <a:off x="761999" y="4077080"/>
              <a:ext cx="3273425" cy="2781300"/>
            </a:xfrm>
            <a:custGeom>
              <a:avLst/>
              <a:gdLst/>
              <a:ahLst/>
              <a:cxnLst/>
              <a:rect l="l" t="t" r="r" b="b"/>
              <a:pathLst>
                <a:path w="3273425" h="2781300">
                  <a:moveTo>
                    <a:pt x="0" y="463545"/>
                  </a:moveTo>
                  <a:lnTo>
                    <a:pt x="2392" y="416147"/>
                  </a:lnTo>
                  <a:lnTo>
                    <a:pt x="9416" y="370118"/>
                  </a:lnTo>
                  <a:lnTo>
                    <a:pt x="20837" y="325693"/>
                  </a:lnTo>
                  <a:lnTo>
                    <a:pt x="36423" y="283103"/>
                  </a:lnTo>
                  <a:lnTo>
                    <a:pt x="55941" y="242582"/>
                  </a:lnTo>
                  <a:lnTo>
                    <a:pt x="79157" y="204363"/>
                  </a:lnTo>
                  <a:lnTo>
                    <a:pt x="105839" y="168678"/>
                  </a:lnTo>
                  <a:lnTo>
                    <a:pt x="135754" y="135760"/>
                  </a:lnTo>
                  <a:lnTo>
                    <a:pt x="168669" y="105844"/>
                  </a:lnTo>
                  <a:lnTo>
                    <a:pt x="204351" y="79160"/>
                  </a:lnTo>
                  <a:lnTo>
                    <a:pt x="242566" y="55942"/>
                  </a:lnTo>
                  <a:lnTo>
                    <a:pt x="283082" y="36424"/>
                  </a:lnTo>
                  <a:lnTo>
                    <a:pt x="325666" y="20838"/>
                  </a:lnTo>
                  <a:lnTo>
                    <a:pt x="370086" y="9416"/>
                  </a:lnTo>
                  <a:lnTo>
                    <a:pt x="416107" y="2392"/>
                  </a:lnTo>
                  <a:lnTo>
                    <a:pt x="463497" y="0"/>
                  </a:lnTo>
                  <a:lnTo>
                    <a:pt x="2810012" y="0"/>
                  </a:lnTo>
                  <a:lnTo>
                    <a:pt x="2857389" y="2392"/>
                  </a:lnTo>
                  <a:lnTo>
                    <a:pt x="2903398" y="9416"/>
                  </a:lnTo>
                  <a:lnTo>
                    <a:pt x="2947807" y="20838"/>
                  </a:lnTo>
                  <a:lnTo>
                    <a:pt x="2990383" y="36424"/>
                  </a:lnTo>
                  <a:lnTo>
                    <a:pt x="3030891" y="55942"/>
                  </a:lnTo>
                  <a:lnTo>
                    <a:pt x="3069100" y="79160"/>
                  </a:lnTo>
                  <a:lnTo>
                    <a:pt x="3104777" y="105844"/>
                  </a:lnTo>
                  <a:lnTo>
                    <a:pt x="3137687" y="135760"/>
                  </a:lnTo>
                  <a:lnTo>
                    <a:pt x="3167598" y="168678"/>
                  </a:lnTo>
                  <a:lnTo>
                    <a:pt x="3194277" y="204363"/>
                  </a:lnTo>
                  <a:lnTo>
                    <a:pt x="3217492" y="242582"/>
                  </a:lnTo>
                  <a:lnTo>
                    <a:pt x="3237008" y="283103"/>
                  </a:lnTo>
                  <a:lnTo>
                    <a:pt x="3252593" y="325693"/>
                  </a:lnTo>
                  <a:lnTo>
                    <a:pt x="3264013" y="370118"/>
                  </a:lnTo>
                  <a:lnTo>
                    <a:pt x="3271037" y="416147"/>
                  </a:lnTo>
                  <a:lnTo>
                    <a:pt x="3273430" y="463545"/>
                  </a:lnTo>
                  <a:lnTo>
                    <a:pt x="3273430" y="2317421"/>
                  </a:lnTo>
                  <a:lnTo>
                    <a:pt x="3271037" y="2364811"/>
                  </a:lnTo>
                  <a:lnTo>
                    <a:pt x="3264013" y="2410832"/>
                  </a:lnTo>
                  <a:lnTo>
                    <a:pt x="3252593" y="2455251"/>
                  </a:lnTo>
                  <a:lnTo>
                    <a:pt x="3237008" y="2497836"/>
                  </a:lnTo>
                  <a:lnTo>
                    <a:pt x="3217492" y="2538352"/>
                  </a:lnTo>
                  <a:lnTo>
                    <a:pt x="3194277" y="2576567"/>
                  </a:lnTo>
                  <a:lnTo>
                    <a:pt x="3167598" y="2612249"/>
                  </a:lnTo>
                  <a:lnTo>
                    <a:pt x="3137687" y="2645164"/>
                  </a:lnTo>
                  <a:lnTo>
                    <a:pt x="3104777" y="2675078"/>
                  </a:lnTo>
                  <a:lnTo>
                    <a:pt x="3069100" y="2701761"/>
                  </a:lnTo>
                  <a:lnTo>
                    <a:pt x="3030891" y="2724977"/>
                  </a:lnTo>
                  <a:lnTo>
                    <a:pt x="2990383" y="2744495"/>
                  </a:lnTo>
                  <a:lnTo>
                    <a:pt x="2947807" y="2760081"/>
                  </a:lnTo>
                  <a:lnTo>
                    <a:pt x="2903398" y="2771502"/>
                  </a:lnTo>
                  <a:lnTo>
                    <a:pt x="2857389" y="2778525"/>
                  </a:lnTo>
                  <a:lnTo>
                    <a:pt x="2810012" y="2780918"/>
                  </a:lnTo>
                  <a:lnTo>
                    <a:pt x="463497" y="2780918"/>
                  </a:lnTo>
                  <a:lnTo>
                    <a:pt x="416107" y="2778525"/>
                  </a:lnTo>
                  <a:lnTo>
                    <a:pt x="370086" y="2771502"/>
                  </a:lnTo>
                  <a:lnTo>
                    <a:pt x="325666" y="2760081"/>
                  </a:lnTo>
                  <a:lnTo>
                    <a:pt x="283082" y="2744495"/>
                  </a:lnTo>
                  <a:lnTo>
                    <a:pt x="242566" y="2724977"/>
                  </a:lnTo>
                  <a:lnTo>
                    <a:pt x="204351" y="2701761"/>
                  </a:lnTo>
                  <a:lnTo>
                    <a:pt x="168669" y="2675078"/>
                  </a:lnTo>
                  <a:lnTo>
                    <a:pt x="135754" y="2645164"/>
                  </a:lnTo>
                  <a:lnTo>
                    <a:pt x="105839" y="2612249"/>
                  </a:lnTo>
                  <a:lnTo>
                    <a:pt x="79157" y="2576567"/>
                  </a:lnTo>
                  <a:lnTo>
                    <a:pt x="55941" y="2538352"/>
                  </a:lnTo>
                  <a:lnTo>
                    <a:pt x="36423" y="2497836"/>
                  </a:lnTo>
                  <a:lnTo>
                    <a:pt x="20837" y="2455251"/>
                  </a:lnTo>
                  <a:lnTo>
                    <a:pt x="9416" y="2410832"/>
                  </a:lnTo>
                  <a:lnTo>
                    <a:pt x="2392" y="2364811"/>
                  </a:lnTo>
                  <a:lnTo>
                    <a:pt x="0" y="2317421"/>
                  </a:lnTo>
                  <a:lnTo>
                    <a:pt x="0" y="463545"/>
                  </a:lnTo>
                  <a:close/>
                </a:path>
              </a:pathLst>
            </a:custGeom>
            <a:ln w="12700">
              <a:solidFill>
                <a:srgbClr val="FF6903"/>
              </a:solidFill>
            </a:ln>
          </p:spPr>
          <p:txBody>
            <a:bodyPr wrap="square" lIns="0" tIns="0" rIns="0" bIns="0" rtlCol="0"/>
            <a:lstStyle/>
            <a:p>
              <a:endParaRPr/>
            </a:p>
          </p:txBody>
        </p:sp>
      </p:grpSp>
      <p:sp>
        <p:nvSpPr>
          <p:cNvPr id="22" name="object 22"/>
          <p:cNvSpPr txBox="1"/>
          <p:nvPr/>
        </p:nvSpPr>
        <p:spPr>
          <a:xfrm>
            <a:off x="302161" y="669157"/>
            <a:ext cx="4197985" cy="6181725"/>
          </a:xfrm>
          <a:prstGeom prst="rect">
            <a:avLst/>
          </a:prstGeom>
        </p:spPr>
        <p:txBody>
          <a:bodyPr vert="horz" wrap="square" lIns="0" tIns="13335" rIns="0" bIns="0" rtlCol="0">
            <a:spAutoFit/>
          </a:bodyPr>
          <a:lstStyle/>
          <a:p>
            <a:pPr marL="325120" marR="53340" indent="-274955" algn="just">
              <a:lnSpc>
                <a:spcPct val="100000"/>
              </a:lnSpc>
              <a:spcBef>
                <a:spcPts val="105"/>
              </a:spcBef>
              <a:buClr>
                <a:srgbClr val="FE8537"/>
              </a:buClr>
              <a:buSzPct val="70000"/>
              <a:buFont typeface="Wingdings"/>
              <a:buChar char=""/>
              <a:tabLst>
                <a:tab pos="325120" algn="l"/>
              </a:tabLst>
            </a:pPr>
            <a:r>
              <a:rPr sz="2000" spc="130" dirty="0">
                <a:latin typeface="Cambria"/>
                <a:cs typeface="Cambria"/>
              </a:rPr>
              <a:t>In</a:t>
            </a:r>
            <a:r>
              <a:rPr sz="2000" spc="290" dirty="0">
                <a:latin typeface="Times New Roman"/>
                <a:cs typeface="Times New Roman"/>
              </a:rPr>
              <a:t>  </a:t>
            </a:r>
            <a:r>
              <a:rPr sz="2000" spc="90" dirty="0">
                <a:latin typeface="Cambria"/>
                <a:cs typeface="Cambria"/>
              </a:rPr>
              <a:t>Python,</a:t>
            </a:r>
            <a:r>
              <a:rPr sz="2000" spc="280" dirty="0">
                <a:latin typeface="Times New Roman"/>
                <a:cs typeface="Times New Roman"/>
              </a:rPr>
              <a:t>  </a:t>
            </a:r>
            <a:r>
              <a:rPr sz="2000" spc="80" dirty="0">
                <a:latin typeface="Cambria"/>
                <a:cs typeface="Cambria"/>
              </a:rPr>
              <a:t>the</a:t>
            </a:r>
            <a:r>
              <a:rPr sz="2000" spc="285" dirty="0">
                <a:latin typeface="Times New Roman"/>
                <a:cs typeface="Times New Roman"/>
              </a:rPr>
              <a:t>  </a:t>
            </a:r>
            <a:r>
              <a:rPr sz="2000" spc="55" dirty="0">
                <a:latin typeface="Cambria"/>
                <a:cs typeface="Cambria"/>
              </a:rPr>
              <a:t>nested</a:t>
            </a:r>
            <a:r>
              <a:rPr sz="2000" spc="285" dirty="0">
                <a:latin typeface="Times New Roman"/>
                <a:cs typeface="Times New Roman"/>
              </a:rPr>
              <a:t>  </a:t>
            </a:r>
            <a:r>
              <a:rPr sz="2000" dirty="0">
                <a:latin typeface="Cambria"/>
                <a:cs typeface="Cambria"/>
              </a:rPr>
              <a:t>if-</a:t>
            </a:r>
            <a:r>
              <a:rPr sz="2000" spc="-20" dirty="0">
                <a:latin typeface="Cambria"/>
                <a:cs typeface="Cambria"/>
              </a:rPr>
              <a:t>else</a:t>
            </a:r>
            <a:r>
              <a:rPr sz="2000" spc="-20" dirty="0">
                <a:latin typeface="Times New Roman"/>
                <a:cs typeface="Times New Roman"/>
              </a:rPr>
              <a:t> </a:t>
            </a:r>
            <a:r>
              <a:rPr sz="2000" spc="85" dirty="0">
                <a:latin typeface="Cambria"/>
                <a:cs typeface="Cambria"/>
              </a:rPr>
              <a:t>statement</a:t>
            </a:r>
            <a:r>
              <a:rPr sz="2000" spc="245" dirty="0">
                <a:latin typeface="Times New Roman"/>
                <a:cs typeface="Times New Roman"/>
              </a:rPr>
              <a:t>  </a:t>
            </a:r>
            <a:r>
              <a:rPr sz="2000" spc="65" dirty="0">
                <a:latin typeface="Cambria"/>
                <a:cs typeface="Cambria"/>
              </a:rPr>
              <a:t>is</a:t>
            </a:r>
            <a:r>
              <a:rPr sz="2000" spc="260" dirty="0">
                <a:latin typeface="Times New Roman"/>
                <a:cs typeface="Times New Roman"/>
              </a:rPr>
              <a:t>  </a:t>
            </a:r>
            <a:r>
              <a:rPr sz="2000" spc="125" dirty="0">
                <a:latin typeface="Cambria"/>
                <a:cs typeface="Cambria"/>
              </a:rPr>
              <a:t>an</a:t>
            </a:r>
            <a:r>
              <a:rPr sz="2000" spc="254" dirty="0">
                <a:latin typeface="Times New Roman"/>
                <a:cs typeface="Times New Roman"/>
              </a:rPr>
              <a:t>  </a:t>
            </a:r>
            <a:r>
              <a:rPr sz="2000" spc="65" dirty="0">
                <a:latin typeface="Cambria"/>
                <a:cs typeface="Cambria"/>
              </a:rPr>
              <a:t>if</a:t>
            </a:r>
            <a:r>
              <a:rPr sz="2000" spc="260" dirty="0">
                <a:latin typeface="Times New Roman"/>
                <a:cs typeface="Times New Roman"/>
              </a:rPr>
              <a:t>  </a:t>
            </a:r>
            <a:r>
              <a:rPr sz="2000" spc="70" dirty="0">
                <a:latin typeface="Cambria"/>
                <a:cs typeface="Cambria"/>
              </a:rPr>
              <a:t>statement</a:t>
            </a:r>
            <a:r>
              <a:rPr sz="2000" spc="70" dirty="0">
                <a:latin typeface="Times New Roman"/>
                <a:cs typeface="Times New Roman"/>
              </a:rPr>
              <a:t> </a:t>
            </a:r>
            <a:r>
              <a:rPr sz="2000" spc="55" dirty="0">
                <a:latin typeface="Cambria"/>
                <a:cs typeface="Cambria"/>
              </a:rPr>
              <a:t>inside</a:t>
            </a:r>
            <a:r>
              <a:rPr sz="2000" spc="204" dirty="0">
                <a:latin typeface="Times New Roman"/>
                <a:cs typeface="Times New Roman"/>
              </a:rPr>
              <a:t> </a:t>
            </a:r>
            <a:r>
              <a:rPr sz="2000" spc="65" dirty="0">
                <a:latin typeface="Cambria"/>
                <a:cs typeface="Cambria"/>
              </a:rPr>
              <a:t>another</a:t>
            </a:r>
            <a:r>
              <a:rPr sz="2000" spc="185" dirty="0">
                <a:latin typeface="Times New Roman"/>
                <a:cs typeface="Times New Roman"/>
              </a:rPr>
              <a:t> </a:t>
            </a:r>
            <a:r>
              <a:rPr sz="2000" dirty="0">
                <a:latin typeface="Cambria"/>
                <a:cs typeface="Cambria"/>
              </a:rPr>
              <a:t>if-else</a:t>
            </a:r>
            <a:r>
              <a:rPr sz="2000" spc="204" dirty="0">
                <a:latin typeface="Times New Roman"/>
                <a:cs typeface="Times New Roman"/>
              </a:rPr>
              <a:t> </a:t>
            </a:r>
            <a:r>
              <a:rPr sz="2000" spc="75" dirty="0">
                <a:latin typeface="Cambria"/>
                <a:cs typeface="Cambria"/>
              </a:rPr>
              <a:t>statement.</a:t>
            </a:r>
            <a:r>
              <a:rPr sz="2000" spc="75" dirty="0">
                <a:latin typeface="Times New Roman"/>
                <a:cs typeface="Times New Roman"/>
              </a:rPr>
              <a:t> </a:t>
            </a:r>
            <a:r>
              <a:rPr sz="2000" spc="130" dirty="0">
                <a:latin typeface="Cambria"/>
                <a:cs typeface="Cambria"/>
              </a:rPr>
              <a:t>It</a:t>
            </a:r>
            <a:r>
              <a:rPr sz="2000" spc="50" dirty="0">
                <a:latin typeface="Times New Roman"/>
                <a:cs typeface="Times New Roman"/>
              </a:rPr>
              <a:t>  </a:t>
            </a:r>
            <a:r>
              <a:rPr sz="2000" spc="70" dirty="0">
                <a:latin typeface="Cambria"/>
                <a:cs typeface="Cambria"/>
              </a:rPr>
              <a:t>is</a:t>
            </a:r>
            <a:r>
              <a:rPr sz="2000" spc="55" dirty="0">
                <a:latin typeface="Times New Roman"/>
                <a:cs typeface="Times New Roman"/>
              </a:rPr>
              <a:t>  </a:t>
            </a:r>
            <a:r>
              <a:rPr sz="2000" dirty="0">
                <a:latin typeface="Cambria"/>
                <a:cs typeface="Cambria"/>
              </a:rPr>
              <a:t>allowed</a:t>
            </a:r>
            <a:r>
              <a:rPr sz="2000" spc="50" dirty="0">
                <a:latin typeface="Times New Roman"/>
                <a:cs typeface="Times New Roman"/>
              </a:rPr>
              <a:t>  </a:t>
            </a:r>
            <a:r>
              <a:rPr sz="2000" spc="90" dirty="0">
                <a:latin typeface="Cambria"/>
                <a:cs typeface="Cambria"/>
              </a:rPr>
              <a:t>in</a:t>
            </a:r>
            <a:r>
              <a:rPr sz="2000" spc="65" dirty="0">
                <a:latin typeface="Times New Roman"/>
                <a:cs typeface="Times New Roman"/>
              </a:rPr>
              <a:t>  </a:t>
            </a:r>
            <a:r>
              <a:rPr sz="2000" spc="80" dirty="0">
                <a:latin typeface="Cambria"/>
                <a:cs typeface="Cambria"/>
              </a:rPr>
              <a:t>Python</a:t>
            </a:r>
            <a:r>
              <a:rPr sz="2000" spc="50" dirty="0">
                <a:latin typeface="Times New Roman"/>
                <a:cs typeface="Times New Roman"/>
              </a:rPr>
              <a:t>  </a:t>
            </a:r>
            <a:r>
              <a:rPr sz="2000" dirty="0">
                <a:latin typeface="Cambria"/>
                <a:cs typeface="Cambria"/>
              </a:rPr>
              <a:t>to</a:t>
            </a:r>
            <a:r>
              <a:rPr sz="2000" spc="65" dirty="0">
                <a:latin typeface="Times New Roman"/>
                <a:cs typeface="Times New Roman"/>
              </a:rPr>
              <a:t>  </a:t>
            </a:r>
            <a:r>
              <a:rPr sz="2000" spc="55" dirty="0">
                <a:latin typeface="Cambria"/>
                <a:cs typeface="Cambria"/>
              </a:rPr>
              <a:t>put</a:t>
            </a:r>
            <a:r>
              <a:rPr sz="2000" spc="55" dirty="0">
                <a:latin typeface="Times New Roman"/>
                <a:cs typeface="Times New Roman"/>
              </a:rPr>
              <a:t> </a:t>
            </a:r>
            <a:r>
              <a:rPr sz="2000" spc="100" dirty="0">
                <a:latin typeface="Cambria"/>
                <a:cs typeface="Cambria"/>
              </a:rPr>
              <a:t>any</a:t>
            </a:r>
            <a:r>
              <a:rPr sz="2000" spc="355" dirty="0">
                <a:latin typeface="Times New Roman"/>
                <a:cs typeface="Times New Roman"/>
              </a:rPr>
              <a:t> </a:t>
            </a:r>
            <a:r>
              <a:rPr sz="2000" spc="65" dirty="0">
                <a:latin typeface="Cambria"/>
                <a:cs typeface="Cambria"/>
              </a:rPr>
              <a:t>number</a:t>
            </a:r>
            <a:r>
              <a:rPr sz="2000" spc="340" dirty="0">
                <a:latin typeface="Times New Roman"/>
                <a:cs typeface="Times New Roman"/>
              </a:rPr>
              <a:t> </a:t>
            </a:r>
            <a:r>
              <a:rPr sz="2000" dirty="0">
                <a:latin typeface="Cambria"/>
                <a:cs typeface="Cambria"/>
              </a:rPr>
              <a:t>of</a:t>
            </a:r>
            <a:r>
              <a:rPr sz="2000" spc="350" dirty="0">
                <a:latin typeface="Times New Roman"/>
                <a:cs typeface="Times New Roman"/>
              </a:rPr>
              <a:t> </a:t>
            </a:r>
            <a:r>
              <a:rPr sz="2000" spc="70" dirty="0">
                <a:latin typeface="Cambria"/>
                <a:cs typeface="Cambria"/>
              </a:rPr>
              <a:t>if</a:t>
            </a:r>
            <a:r>
              <a:rPr sz="2000" spc="360" dirty="0">
                <a:latin typeface="Times New Roman"/>
                <a:cs typeface="Times New Roman"/>
              </a:rPr>
              <a:t> </a:t>
            </a:r>
            <a:r>
              <a:rPr sz="2000" spc="75" dirty="0">
                <a:latin typeface="Cambria"/>
                <a:cs typeface="Cambria"/>
              </a:rPr>
              <a:t>statements</a:t>
            </a:r>
            <a:r>
              <a:rPr sz="2000" spc="335" dirty="0">
                <a:latin typeface="Times New Roman"/>
                <a:cs typeface="Times New Roman"/>
              </a:rPr>
              <a:t> </a:t>
            </a:r>
            <a:r>
              <a:rPr sz="2000" spc="70" dirty="0">
                <a:latin typeface="Cambria"/>
                <a:cs typeface="Cambria"/>
              </a:rPr>
              <a:t>in</a:t>
            </a:r>
            <a:r>
              <a:rPr sz="2000" spc="70" dirty="0">
                <a:latin typeface="Times New Roman"/>
                <a:cs typeface="Times New Roman"/>
              </a:rPr>
              <a:t> </a:t>
            </a:r>
            <a:r>
              <a:rPr sz="2000" spc="70" dirty="0">
                <a:latin typeface="Cambria"/>
                <a:cs typeface="Cambria"/>
              </a:rPr>
              <a:t>another</a:t>
            </a:r>
            <a:r>
              <a:rPr sz="2000" spc="20" dirty="0">
                <a:latin typeface="Times New Roman"/>
                <a:cs typeface="Times New Roman"/>
              </a:rPr>
              <a:t> </a:t>
            </a:r>
            <a:r>
              <a:rPr sz="2000" spc="70" dirty="0">
                <a:latin typeface="Cambria"/>
                <a:cs typeface="Cambria"/>
              </a:rPr>
              <a:t>if</a:t>
            </a:r>
            <a:r>
              <a:rPr sz="2000" spc="45" dirty="0">
                <a:latin typeface="Times New Roman"/>
                <a:cs typeface="Times New Roman"/>
              </a:rPr>
              <a:t> </a:t>
            </a:r>
            <a:r>
              <a:rPr sz="2000" spc="75" dirty="0">
                <a:latin typeface="Cambria"/>
                <a:cs typeface="Cambria"/>
              </a:rPr>
              <a:t>statement.</a:t>
            </a:r>
            <a:endParaRPr sz="2000">
              <a:latin typeface="Cambria"/>
              <a:cs typeface="Cambria"/>
            </a:endParaRPr>
          </a:p>
          <a:p>
            <a:pPr marL="323850" marR="54610" indent="-273685" algn="just">
              <a:lnSpc>
                <a:spcPct val="100000"/>
              </a:lnSpc>
              <a:spcBef>
                <a:spcPts val="605"/>
              </a:spcBef>
              <a:buClr>
                <a:srgbClr val="FE8537"/>
              </a:buClr>
              <a:buSzPct val="70000"/>
              <a:buFont typeface="Wingdings"/>
              <a:buChar char=""/>
              <a:tabLst>
                <a:tab pos="325120" algn="l"/>
              </a:tabLst>
            </a:pPr>
            <a:r>
              <a:rPr sz="2000" spc="75" dirty="0">
                <a:latin typeface="Cambria"/>
                <a:cs typeface="Cambria"/>
              </a:rPr>
              <a:t>Indentation</a:t>
            </a:r>
            <a:r>
              <a:rPr sz="2000" spc="15" dirty="0">
                <a:latin typeface="Times New Roman"/>
                <a:cs typeface="Times New Roman"/>
              </a:rPr>
              <a:t>  </a:t>
            </a:r>
            <a:r>
              <a:rPr sz="2000" spc="70" dirty="0">
                <a:latin typeface="Cambria"/>
                <a:cs typeface="Cambria"/>
              </a:rPr>
              <a:t>is</a:t>
            </a:r>
            <a:r>
              <a:rPr sz="2000" spc="30" dirty="0">
                <a:latin typeface="Times New Roman"/>
                <a:cs typeface="Times New Roman"/>
              </a:rPr>
              <a:t>  </a:t>
            </a:r>
            <a:r>
              <a:rPr sz="2000" spc="80" dirty="0">
                <a:latin typeface="Cambria"/>
                <a:cs typeface="Cambria"/>
              </a:rPr>
              <a:t>the</a:t>
            </a:r>
            <a:r>
              <a:rPr sz="2000" spc="20" dirty="0">
                <a:latin typeface="Times New Roman"/>
                <a:cs typeface="Times New Roman"/>
              </a:rPr>
              <a:t>  </a:t>
            </a:r>
            <a:r>
              <a:rPr sz="2000" dirty="0">
                <a:latin typeface="Cambria"/>
                <a:cs typeface="Cambria"/>
              </a:rPr>
              <a:t>only</a:t>
            </a:r>
            <a:r>
              <a:rPr sz="2000" spc="25" dirty="0">
                <a:latin typeface="Times New Roman"/>
                <a:cs typeface="Times New Roman"/>
              </a:rPr>
              <a:t>  </a:t>
            </a:r>
            <a:r>
              <a:rPr sz="2000" spc="65" dirty="0">
                <a:latin typeface="Cambria"/>
                <a:cs typeface="Cambria"/>
              </a:rPr>
              <a:t>way</a:t>
            </a:r>
            <a:r>
              <a:rPr sz="2000" spc="30" dirty="0">
                <a:latin typeface="Times New Roman"/>
                <a:cs typeface="Times New Roman"/>
              </a:rPr>
              <a:t>  </a:t>
            </a:r>
            <a:r>
              <a:rPr sz="2000" spc="-25" dirty="0">
                <a:latin typeface="Cambria"/>
                <a:cs typeface="Cambria"/>
              </a:rPr>
              <a:t>to</a:t>
            </a:r>
            <a:r>
              <a:rPr sz="2000" spc="-25" dirty="0">
                <a:latin typeface="Times New Roman"/>
                <a:cs typeface="Times New Roman"/>
              </a:rPr>
              <a:t> 	</a:t>
            </a:r>
            <a:r>
              <a:rPr sz="2000" spc="60" dirty="0">
                <a:latin typeface="Cambria"/>
                <a:cs typeface="Cambria"/>
              </a:rPr>
              <a:t>differentiate</a:t>
            </a:r>
            <a:r>
              <a:rPr sz="2000" spc="290" dirty="0">
                <a:latin typeface="Times New Roman"/>
                <a:cs typeface="Times New Roman"/>
              </a:rPr>
              <a:t>    </a:t>
            </a:r>
            <a:r>
              <a:rPr sz="2000" spc="80" dirty="0">
                <a:latin typeface="Cambria"/>
                <a:cs typeface="Cambria"/>
              </a:rPr>
              <a:t>the</a:t>
            </a:r>
            <a:r>
              <a:rPr sz="2000" spc="290" dirty="0">
                <a:latin typeface="Times New Roman"/>
                <a:cs typeface="Times New Roman"/>
              </a:rPr>
              <a:t>    </a:t>
            </a:r>
            <a:r>
              <a:rPr sz="2000" spc="50" dirty="0">
                <a:latin typeface="Cambria"/>
                <a:cs typeface="Cambria"/>
              </a:rPr>
              <a:t>level</a:t>
            </a:r>
            <a:r>
              <a:rPr sz="2000" spc="295" dirty="0">
                <a:latin typeface="Times New Roman"/>
                <a:cs typeface="Times New Roman"/>
              </a:rPr>
              <a:t>    </a:t>
            </a:r>
            <a:r>
              <a:rPr sz="2000" spc="-25" dirty="0">
                <a:latin typeface="Cambria"/>
                <a:cs typeface="Cambria"/>
              </a:rPr>
              <a:t>of</a:t>
            </a:r>
            <a:r>
              <a:rPr sz="2000" spc="-25" dirty="0">
                <a:latin typeface="Times New Roman"/>
                <a:cs typeface="Times New Roman"/>
              </a:rPr>
              <a:t> 	</a:t>
            </a:r>
            <a:r>
              <a:rPr sz="2000" spc="80" dirty="0">
                <a:latin typeface="Cambria"/>
                <a:cs typeface="Cambria"/>
              </a:rPr>
              <a:t>nesting.</a:t>
            </a:r>
            <a:r>
              <a:rPr sz="2000" spc="245" dirty="0">
                <a:latin typeface="Times New Roman"/>
                <a:cs typeface="Times New Roman"/>
              </a:rPr>
              <a:t>  </a:t>
            </a:r>
            <a:r>
              <a:rPr sz="2000" spc="95" dirty="0">
                <a:latin typeface="Cambria"/>
                <a:cs typeface="Cambria"/>
              </a:rPr>
              <a:t>The</a:t>
            </a:r>
            <a:r>
              <a:rPr sz="2000" spc="260" dirty="0">
                <a:latin typeface="Times New Roman"/>
                <a:cs typeface="Times New Roman"/>
              </a:rPr>
              <a:t>  </a:t>
            </a:r>
            <a:r>
              <a:rPr sz="2000" spc="55" dirty="0">
                <a:latin typeface="Cambria"/>
                <a:cs typeface="Cambria"/>
              </a:rPr>
              <a:t>nested</a:t>
            </a:r>
            <a:r>
              <a:rPr sz="2000" spc="250" dirty="0">
                <a:latin typeface="Times New Roman"/>
                <a:cs typeface="Times New Roman"/>
              </a:rPr>
              <a:t>  </a:t>
            </a:r>
            <a:r>
              <a:rPr sz="2000" dirty="0">
                <a:latin typeface="Cambria"/>
                <a:cs typeface="Cambria"/>
              </a:rPr>
              <a:t>if-</a:t>
            </a:r>
            <a:r>
              <a:rPr sz="2000" spc="50" dirty="0">
                <a:latin typeface="Cambria"/>
                <a:cs typeface="Cambria"/>
              </a:rPr>
              <a:t>else</a:t>
            </a:r>
            <a:r>
              <a:rPr sz="2000" spc="254" dirty="0">
                <a:latin typeface="Times New Roman"/>
                <a:cs typeface="Times New Roman"/>
              </a:rPr>
              <a:t>  </a:t>
            </a:r>
            <a:r>
              <a:rPr sz="2000" spc="40" dirty="0">
                <a:latin typeface="Cambria"/>
                <a:cs typeface="Cambria"/>
              </a:rPr>
              <a:t>is</a:t>
            </a:r>
            <a:r>
              <a:rPr sz="2000" spc="40" dirty="0">
                <a:latin typeface="Times New Roman"/>
                <a:cs typeface="Times New Roman"/>
              </a:rPr>
              <a:t> 	</a:t>
            </a:r>
            <a:r>
              <a:rPr sz="2000" spc="80" dirty="0">
                <a:latin typeface="Cambria"/>
                <a:cs typeface="Cambria"/>
              </a:rPr>
              <a:t>useful</a:t>
            </a:r>
            <a:r>
              <a:rPr sz="2000" spc="195" dirty="0">
                <a:latin typeface="Times New Roman"/>
                <a:cs typeface="Times New Roman"/>
              </a:rPr>
              <a:t> </a:t>
            </a:r>
            <a:r>
              <a:rPr sz="2000" spc="60" dirty="0">
                <a:latin typeface="Cambria"/>
                <a:cs typeface="Cambria"/>
              </a:rPr>
              <a:t>when</a:t>
            </a:r>
            <a:r>
              <a:rPr sz="2000" spc="195" dirty="0">
                <a:latin typeface="Times New Roman"/>
                <a:cs typeface="Times New Roman"/>
              </a:rPr>
              <a:t> </a:t>
            </a:r>
            <a:r>
              <a:rPr sz="2000" dirty="0">
                <a:latin typeface="Cambria"/>
                <a:cs typeface="Cambria"/>
              </a:rPr>
              <a:t>we</a:t>
            </a:r>
            <a:r>
              <a:rPr sz="2000" spc="200" dirty="0">
                <a:latin typeface="Times New Roman"/>
                <a:cs typeface="Times New Roman"/>
              </a:rPr>
              <a:t> </a:t>
            </a:r>
            <a:r>
              <a:rPr sz="2000" spc="80" dirty="0">
                <a:latin typeface="Cambria"/>
                <a:cs typeface="Cambria"/>
              </a:rPr>
              <a:t>want</a:t>
            </a:r>
            <a:r>
              <a:rPr sz="2000" spc="200" dirty="0">
                <a:latin typeface="Times New Roman"/>
                <a:cs typeface="Times New Roman"/>
              </a:rPr>
              <a:t> </a:t>
            </a:r>
            <a:r>
              <a:rPr sz="2000" dirty="0">
                <a:latin typeface="Cambria"/>
                <a:cs typeface="Cambria"/>
              </a:rPr>
              <a:t>to</a:t>
            </a:r>
            <a:r>
              <a:rPr sz="2000" spc="200" dirty="0">
                <a:latin typeface="Times New Roman"/>
                <a:cs typeface="Times New Roman"/>
              </a:rPr>
              <a:t> </a:t>
            </a:r>
            <a:r>
              <a:rPr sz="2000" spc="100" dirty="0">
                <a:latin typeface="Cambria"/>
                <a:cs typeface="Cambria"/>
              </a:rPr>
              <a:t>make</a:t>
            </a:r>
            <a:r>
              <a:rPr sz="2000" spc="190" dirty="0">
                <a:latin typeface="Times New Roman"/>
                <a:cs typeface="Times New Roman"/>
              </a:rPr>
              <a:t> </a:t>
            </a:r>
            <a:r>
              <a:rPr sz="2000" spc="85" dirty="0">
                <a:latin typeface="Cambria"/>
                <a:cs typeface="Cambria"/>
              </a:rPr>
              <a:t>a</a:t>
            </a:r>
            <a:r>
              <a:rPr sz="2000" spc="85" dirty="0">
                <a:latin typeface="Times New Roman"/>
                <a:cs typeface="Times New Roman"/>
              </a:rPr>
              <a:t> 	</a:t>
            </a:r>
            <a:r>
              <a:rPr sz="2000" spc="50" dirty="0">
                <a:latin typeface="Cambria"/>
                <a:cs typeface="Cambria"/>
              </a:rPr>
              <a:t>series</a:t>
            </a:r>
            <a:r>
              <a:rPr sz="2000" spc="20" dirty="0">
                <a:latin typeface="Times New Roman"/>
                <a:cs typeface="Times New Roman"/>
              </a:rPr>
              <a:t> </a:t>
            </a:r>
            <a:r>
              <a:rPr sz="2000" dirty="0">
                <a:latin typeface="Cambria"/>
                <a:cs typeface="Cambria"/>
              </a:rPr>
              <a:t>of</a:t>
            </a:r>
            <a:r>
              <a:rPr sz="2000" spc="35" dirty="0">
                <a:latin typeface="Times New Roman"/>
                <a:cs typeface="Times New Roman"/>
              </a:rPr>
              <a:t> </a:t>
            </a:r>
            <a:r>
              <a:rPr sz="2000" spc="40" dirty="0">
                <a:latin typeface="Cambria"/>
                <a:cs typeface="Cambria"/>
              </a:rPr>
              <a:t>decisions.</a:t>
            </a:r>
            <a:endParaRPr sz="2000">
              <a:latin typeface="Cambria"/>
              <a:cs typeface="Cambria"/>
            </a:endParaRPr>
          </a:p>
          <a:p>
            <a:pPr marL="325120" indent="-274320" algn="just">
              <a:lnSpc>
                <a:spcPts val="2150"/>
              </a:lnSpc>
              <a:spcBef>
                <a:spcPts val="120"/>
              </a:spcBef>
              <a:buClr>
                <a:srgbClr val="FE8537"/>
              </a:buClr>
              <a:buSzPct val="70000"/>
              <a:buFont typeface="Wingdings"/>
              <a:buChar char=""/>
              <a:tabLst>
                <a:tab pos="325120" algn="l"/>
              </a:tabLst>
            </a:pPr>
            <a:r>
              <a:rPr sz="2000" b="1" spc="55" dirty="0">
                <a:solidFill>
                  <a:srgbClr val="FF0000"/>
                </a:solidFill>
                <a:latin typeface="Cambria"/>
                <a:cs typeface="Cambria"/>
              </a:rPr>
              <a:t>Sy</a:t>
            </a:r>
            <a:r>
              <a:rPr sz="2000" b="1" spc="-910" dirty="0">
                <a:solidFill>
                  <a:srgbClr val="FF0000"/>
                </a:solidFill>
                <a:latin typeface="Cambria"/>
                <a:cs typeface="Cambria"/>
              </a:rPr>
              <a:t>n</a:t>
            </a:r>
            <a:r>
              <a:rPr sz="2700" spc="82" baseline="13888" dirty="0">
                <a:latin typeface="Cambria"/>
                <a:cs typeface="Cambria"/>
              </a:rPr>
              <a:t>i</a:t>
            </a:r>
            <a:r>
              <a:rPr sz="2700" spc="-37" baseline="13888" dirty="0">
                <a:latin typeface="Cambria"/>
                <a:cs typeface="Cambria"/>
              </a:rPr>
              <a:t>f</a:t>
            </a:r>
            <a:r>
              <a:rPr sz="2000" b="1" spc="-180" dirty="0">
                <a:solidFill>
                  <a:srgbClr val="FF0000"/>
                </a:solidFill>
                <a:latin typeface="Cambria"/>
                <a:cs typeface="Cambria"/>
              </a:rPr>
              <a:t>t</a:t>
            </a:r>
            <a:r>
              <a:rPr sz="2700" spc="-705" baseline="13888" dirty="0">
                <a:latin typeface="Cambria"/>
                <a:cs typeface="Cambria"/>
              </a:rPr>
              <a:t>c</a:t>
            </a:r>
            <a:r>
              <a:rPr sz="2000" b="1" spc="-560" dirty="0">
                <a:solidFill>
                  <a:srgbClr val="FF0000"/>
                </a:solidFill>
                <a:latin typeface="Cambria"/>
                <a:cs typeface="Cambria"/>
              </a:rPr>
              <a:t>a</a:t>
            </a:r>
            <a:r>
              <a:rPr sz="2700" spc="-254" baseline="13888" dirty="0">
                <a:latin typeface="Cambria"/>
                <a:cs typeface="Cambria"/>
              </a:rPr>
              <a:t>o</a:t>
            </a:r>
            <a:r>
              <a:rPr sz="2000" b="1" spc="-825" dirty="0">
                <a:solidFill>
                  <a:srgbClr val="FF0000"/>
                </a:solidFill>
                <a:latin typeface="Cambria"/>
                <a:cs typeface="Cambria"/>
              </a:rPr>
              <a:t>x</a:t>
            </a:r>
            <a:r>
              <a:rPr sz="2700" spc="82" baseline="13888" dirty="0">
                <a:latin typeface="Cambria"/>
                <a:cs typeface="Cambria"/>
              </a:rPr>
              <a:t>n</a:t>
            </a:r>
            <a:r>
              <a:rPr sz="2700" spc="-682" baseline="13888" dirty="0">
                <a:latin typeface="Cambria"/>
                <a:cs typeface="Cambria"/>
              </a:rPr>
              <a:t>d</a:t>
            </a:r>
            <a:r>
              <a:rPr sz="2000" b="1" spc="-605" dirty="0">
                <a:solidFill>
                  <a:srgbClr val="FF0000"/>
                </a:solidFill>
                <a:latin typeface="Cambria"/>
                <a:cs typeface="Cambria"/>
              </a:rPr>
              <a:t>o</a:t>
            </a:r>
            <a:r>
              <a:rPr sz="2700" spc="82" baseline="13888" dirty="0">
                <a:latin typeface="Cambria"/>
                <a:cs typeface="Cambria"/>
              </a:rPr>
              <a:t>i</a:t>
            </a:r>
            <a:r>
              <a:rPr sz="2700" spc="-667" baseline="13888" dirty="0">
                <a:latin typeface="Cambria"/>
                <a:cs typeface="Cambria"/>
              </a:rPr>
              <a:t>t</a:t>
            </a:r>
            <a:r>
              <a:rPr sz="2000" b="1" spc="-130" dirty="0">
                <a:solidFill>
                  <a:srgbClr val="FF0000"/>
                </a:solidFill>
                <a:latin typeface="Cambria"/>
                <a:cs typeface="Cambria"/>
              </a:rPr>
              <a:t>f</a:t>
            </a:r>
            <a:r>
              <a:rPr sz="2700" spc="-97" baseline="13888" dirty="0">
                <a:latin typeface="Cambria"/>
                <a:cs typeface="Cambria"/>
              </a:rPr>
              <a:t>o</a:t>
            </a:r>
            <a:r>
              <a:rPr sz="2000" b="1" spc="-590" dirty="0">
                <a:solidFill>
                  <a:srgbClr val="FF0000"/>
                </a:solidFill>
                <a:latin typeface="Cambria"/>
                <a:cs typeface="Cambria"/>
              </a:rPr>
              <a:t>t</a:t>
            </a:r>
            <a:r>
              <a:rPr sz="2700" spc="-412" baseline="13888" dirty="0">
                <a:latin typeface="Cambria"/>
                <a:cs typeface="Cambria"/>
              </a:rPr>
              <a:t>n</a:t>
            </a:r>
            <a:r>
              <a:rPr sz="2000" b="1" spc="-835" dirty="0">
                <a:solidFill>
                  <a:srgbClr val="FF0000"/>
                </a:solidFill>
                <a:latin typeface="Cambria"/>
                <a:cs typeface="Cambria"/>
              </a:rPr>
              <a:t>h</a:t>
            </a:r>
            <a:r>
              <a:rPr sz="2700" spc="82" baseline="13888" dirty="0">
                <a:latin typeface="Cambria"/>
                <a:cs typeface="Cambria"/>
              </a:rPr>
              <a:t>_</a:t>
            </a:r>
            <a:r>
              <a:rPr sz="2700" spc="-1177" baseline="13888" dirty="0">
                <a:latin typeface="Cambria"/>
                <a:cs typeface="Cambria"/>
              </a:rPr>
              <a:t>o</a:t>
            </a:r>
            <a:r>
              <a:rPr sz="2000" b="1" spc="-290" dirty="0">
                <a:solidFill>
                  <a:srgbClr val="FF0000"/>
                </a:solidFill>
                <a:latin typeface="Cambria"/>
                <a:cs typeface="Cambria"/>
              </a:rPr>
              <a:t>e</a:t>
            </a:r>
            <a:r>
              <a:rPr sz="2700" spc="-142" baseline="13888" dirty="0">
                <a:latin typeface="Cambria"/>
                <a:cs typeface="Cambria"/>
              </a:rPr>
              <a:t>u</a:t>
            </a:r>
            <a:r>
              <a:rPr sz="2000" b="1" spc="-1025" dirty="0">
                <a:solidFill>
                  <a:srgbClr val="FF0000"/>
                </a:solidFill>
                <a:latin typeface="Cambria"/>
                <a:cs typeface="Cambria"/>
              </a:rPr>
              <a:t>n</a:t>
            </a:r>
            <a:r>
              <a:rPr sz="2700" spc="82" baseline="13888" dirty="0">
                <a:latin typeface="Cambria"/>
                <a:cs typeface="Cambria"/>
              </a:rPr>
              <a:t>t</a:t>
            </a:r>
            <a:r>
              <a:rPr sz="2700" spc="-494" baseline="13888" dirty="0">
                <a:latin typeface="Cambria"/>
                <a:cs typeface="Cambria"/>
              </a:rPr>
              <a:t>e</a:t>
            </a:r>
            <a:r>
              <a:rPr sz="2000" b="1" spc="-655" dirty="0">
                <a:solidFill>
                  <a:srgbClr val="FF0000"/>
                </a:solidFill>
                <a:latin typeface="Cambria"/>
                <a:cs typeface="Cambria"/>
              </a:rPr>
              <a:t>e</a:t>
            </a:r>
            <a:r>
              <a:rPr sz="2700" spc="37" baseline="13888" dirty="0">
                <a:latin typeface="Cambria"/>
                <a:cs typeface="Cambria"/>
              </a:rPr>
              <a:t>r</a:t>
            </a:r>
            <a:r>
              <a:rPr sz="2000" b="1" spc="-840" dirty="0">
                <a:solidFill>
                  <a:srgbClr val="FF0000"/>
                </a:solidFill>
                <a:latin typeface="Cambria"/>
                <a:cs typeface="Cambria"/>
              </a:rPr>
              <a:t>s</a:t>
            </a:r>
            <a:r>
              <a:rPr sz="2700" spc="82" baseline="13888" dirty="0">
                <a:latin typeface="Cambria"/>
                <a:cs typeface="Cambria"/>
              </a:rPr>
              <a:t>:</a:t>
            </a:r>
            <a:r>
              <a:rPr sz="2700" spc="67" baseline="13888" dirty="0">
                <a:latin typeface="Times New Roman"/>
                <a:cs typeface="Times New Roman"/>
              </a:rPr>
              <a:t> </a:t>
            </a:r>
            <a:r>
              <a:rPr sz="2000" b="1" spc="70" dirty="0">
                <a:solidFill>
                  <a:srgbClr val="FF0000"/>
                </a:solidFill>
                <a:latin typeface="Cambria"/>
                <a:cs typeface="Cambria"/>
              </a:rPr>
              <a:t>ted-if-</a:t>
            </a:r>
            <a:r>
              <a:rPr sz="2000" b="1" spc="55" dirty="0">
                <a:solidFill>
                  <a:srgbClr val="FF0000"/>
                </a:solidFill>
                <a:latin typeface="Cambria"/>
                <a:cs typeface="Cambria"/>
              </a:rPr>
              <a:t>else:</a:t>
            </a:r>
            <a:endParaRPr sz="2000">
              <a:latin typeface="Cambria"/>
              <a:cs typeface="Cambria"/>
            </a:endParaRPr>
          </a:p>
          <a:p>
            <a:pPr marL="941705">
              <a:lnSpc>
                <a:spcPts val="1910"/>
              </a:lnSpc>
            </a:pPr>
            <a:r>
              <a:rPr sz="1800" spc="55" dirty="0">
                <a:latin typeface="Cambria"/>
                <a:cs typeface="Cambria"/>
              </a:rPr>
              <a:t>if</a:t>
            </a:r>
            <a:r>
              <a:rPr sz="1800" spc="40" dirty="0">
                <a:latin typeface="Times New Roman"/>
                <a:cs typeface="Times New Roman"/>
              </a:rPr>
              <a:t> </a:t>
            </a:r>
            <a:r>
              <a:rPr sz="1800" spc="40" dirty="0">
                <a:latin typeface="Cambria"/>
                <a:cs typeface="Cambria"/>
              </a:rPr>
              <a:t>condition_inner:</a:t>
            </a:r>
            <a:endParaRPr sz="1800">
              <a:latin typeface="Cambria"/>
              <a:cs typeface="Cambria"/>
            </a:endParaRPr>
          </a:p>
          <a:p>
            <a:pPr marL="941705" marR="828675" indent="252729">
              <a:lnSpc>
                <a:spcPct val="100000"/>
              </a:lnSpc>
            </a:pPr>
            <a:r>
              <a:rPr sz="1800" spc="65" dirty="0">
                <a:latin typeface="Cambria"/>
                <a:cs typeface="Cambria"/>
              </a:rPr>
              <a:t>statement</a:t>
            </a:r>
            <a:r>
              <a:rPr sz="1800" spc="85" dirty="0">
                <a:latin typeface="Times New Roman"/>
                <a:cs typeface="Times New Roman"/>
              </a:rPr>
              <a:t> </a:t>
            </a:r>
            <a:r>
              <a:rPr sz="1800" dirty="0">
                <a:latin typeface="Cambria"/>
                <a:cs typeface="Cambria"/>
              </a:rPr>
              <a:t>of</a:t>
            </a:r>
            <a:r>
              <a:rPr sz="1800" spc="60" dirty="0">
                <a:latin typeface="Times New Roman"/>
                <a:cs typeface="Times New Roman"/>
              </a:rPr>
              <a:t> </a:t>
            </a:r>
            <a:r>
              <a:rPr sz="1800" spc="60" dirty="0">
                <a:latin typeface="Cambria"/>
                <a:cs typeface="Cambria"/>
              </a:rPr>
              <a:t>inner</a:t>
            </a:r>
            <a:r>
              <a:rPr sz="1800" spc="45" dirty="0">
                <a:latin typeface="Times New Roman"/>
                <a:cs typeface="Times New Roman"/>
              </a:rPr>
              <a:t> </a:t>
            </a:r>
            <a:r>
              <a:rPr sz="1800" spc="30" dirty="0">
                <a:latin typeface="Cambria"/>
                <a:cs typeface="Cambria"/>
              </a:rPr>
              <a:t>if</a:t>
            </a:r>
            <a:r>
              <a:rPr sz="1800" spc="30" dirty="0">
                <a:latin typeface="Times New Roman"/>
                <a:cs typeface="Times New Roman"/>
              </a:rPr>
              <a:t> </a:t>
            </a:r>
            <a:r>
              <a:rPr sz="1800" spc="-10" dirty="0">
                <a:latin typeface="Cambria"/>
                <a:cs typeface="Cambria"/>
              </a:rPr>
              <a:t>else:</a:t>
            </a:r>
            <a:endParaRPr sz="1800">
              <a:latin typeface="Cambria"/>
              <a:cs typeface="Cambria"/>
            </a:endParaRPr>
          </a:p>
          <a:p>
            <a:pPr marL="1194435">
              <a:lnSpc>
                <a:spcPct val="100000"/>
              </a:lnSpc>
            </a:pPr>
            <a:r>
              <a:rPr sz="1800" spc="65" dirty="0">
                <a:latin typeface="Cambria"/>
                <a:cs typeface="Cambria"/>
              </a:rPr>
              <a:t>statement</a:t>
            </a:r>
            <a:r>
              <a:rPr sz="1800" spc="80" dirty="0">
                <a:latin typeface="Times New Roman"/>
                <a:cs typeface="Times New Roman"/>
              </a:rPr>
              <a:t> </a:t>
            </a:r>
            <a:r>
              <a:rPr sz="1800" dirty="0">
                <a:latin typeface="Cambria"/>
                <a:cs typeface="Cambria"/>
              </a:rPr>
              <a:t>of</a:t>
            </a:r>
            <a:r>
              <a:rPr sz="1800" spc="60" dirty="0">
                <a:latin typeface="Times New Roman"/>
                <a:cs typeface="Times New Roman"/>
              </a:rPr>
              <a:t> </a:t>
            </a:r>
            <a:r>
              <a:rPr sz="1800" spc="40" dirty="0">
                <a:latin typeface="Cambria"/>
                <a:cs typeface="Cambria"/>
              </a:rPr>
              <a:t>inner</a:t>
            </a:r>
            <a:endParaRPr sz="1800">
              <a:latin typeface="Cambria"/>
              <a:cs typeface="Cambria"/>
            </a:endParaRPr>
          </a:p>
          <a:p>
            <a:pPr marL="687070">
              <a:lnSpc>
                <a:spcPct val="100000"/>
              </a:lnSpc>
            </a:pPr>
            <a:r>
              <a:rPr sz="1800" spc="-10" dirty="0">
                <a:latin typeface="Cambria"/>
                <a:cs typeface="Cambria"/>
              </a:rPr>
              <a:t>else:</a:t>
            </a:r>
            <a:endParaRPr sz="1800">
              <a:latin typeface="Cambria"/>
              <a:cs typeface="Cambria"/>
            </a:endParaRPr>
          </a:p>
          <a:p>
            <a:pPr marL="941705">
              <a:lnSpc>
                <a:spcPct val="100000"/>
              </a:lnSpc>
            </a:pPr>
            <a:r>
              <a:rPr sz="1800" spc="65" dirty="0">
                <a:latin typeface="Cambria"/>
                <a:cs typeface="Cambria"/>
              </a:rPr>
              <a:t>statement</a:t>
            </a:r>
            <a:r>
              <a:rPr sz="1800" spc="135" dirty="0">
                <a:latin typeface="Times New Roman"/>
                <a:cs typeface="Times New Roman"/>
              </a:rPr>
              <a:t> </a:t>
            </a:r>
            <a:r>
              <a:rPr sz="1800" dirty="0">
                <a:latin typeface="Cambria"/>
                <a:cs typeface="Cambria"/>
              </a:rPr>
              <a:t>ot</a:t>
            </a:r>
            <a:r>
              <a:rPr sz="1800" spc="120" dirty="0">
                <a:latin typeface="Times New Roman"/>
                <a:cs typeface="Times New Roman"/>
              </a:rPr>
              <a:t> </a:t>
            </a:r>
            <a:r>
              <a:rPr sz="1800" dirty="0">
                <a:latin typeface="Cambria"/>
                <a:cs typeface="Cambria"/>
              </a:rPr>
              <a:t>outer</a:t>
            </a:r>
            <a:r>
              <a:rPr sz="1800" spc="135" dirty="0">
                <a:latin typeface="Times New Roman"/>
                <a:cs typeface="Times New Roman"/>
              </a:rPr>
              <a:t> </a:t>
            </a:r>
            <a:r>
              <a:rPr sz="1800" spc="30" dirty="0">
                <a:latin typeface="Cambria"/>
                <a:cs typeface="Cambria"/>
              </a:rPr>
              <a:t>if</a:t>
            </a:r>
            <a:endParaRPr sz="1800">
              <a:latin typeface="Cambria"/>
              <a:cs typeface="Cambria"/>
            </a:endParaRPr>
          </a:p>
          <a:p>
            <a:pPr marL="687070">
              <a:lnSpc>
                <a:spcPct val="100000"/>
              </a:lnSpc>
            </a:pPr>
            <a:r>
              <a:rPr sz="1800" spc="-10" dirty="0">
                <a:latin typeface="Cambria"/>
                <a:cs typeface="Cambria"/>
              </a:rPr>
              <a:t>else:</a:t>
            </a:r>
            <a:endParaRPr sz="1800">
              <a:latin typeface="Cambria"/>
              <a:cs typeface="Cambria"/>
            </a:endParaRPr>
          </a:p>
          <a:p>
            <a:pPr marL="941705">
              <a:lnSpc>
                <a:spcPct val="100000"/>
              </a:lnSpc>
            </a:pPr>
            <a:r>
              <a:rPr sz="1800" spc="90" dirty="0">
                <a:latin typeface="Cambria"/>
                <a:cs typeface="Cambria"/>
              </a:rPr>
              <a:t>Outer</a:t>
            </a:r>
            <a:r>
              <a:rPr sz="1800" spc="55" dirty="0">
                <a:latin typeface="Times New Roman"/>
                <a:cs typeface="Times New Roman"/>
              </a:rPr>
              <a:t> </a:t>
            </a:r>
            <a:r>
              <a:rPr sz="1800" spc="-20" dirty="0">
                <a:latin typeface="Cambria"/>
                <a:cs typeface="Cambria"/>
              </a:rPr>
              <a:t>else</a:t>
            </a:r>
            <a:endParaRPr sz="1800">
              <a:latin typeface="Cambria"/>
              <a:cs typeface="Cambria"/>
            </a:endParaRPr>
          </a:p>
          <a:p>
            <a:pPr marL="687070">
              <a:lnSpc>
                <a:spcPct val="100000"/>
              </a:lnSpc>
            </a:pPr>
            <a:r>
              <a:rPr sz="1800" spc="65" dirty="0">
                <a:latin typeface="Cambria"/>
                <a:cs typeface="Cambria"/>
              </a:rPr>
              <a:t>statement</a:t>
            </a:r>
            <a:r>
              <a:rPr sz="1800" spc="180" dirty="0">
                <a:latin typeface="Times New Roman"/>
                <a:cs typeface="Times New Roman"/>
              </a:rPr>
              <a:t> </a:t>
            </a:r>
            <a:r>
              <a:rPr sz="1800" dirty="0">
                <a:latin typeface="Cambria"/>
                <a:cs typeface="Cambria"/>
              </a:rPr>
              <a:t>outside</a:t>
            </a:r>
            <a:r>
              <a:rPr sz="1800" spc="160" dirty="0">
                <a:latin typeface="Times New Roman"/>
                <a:cs typeface="Times New Roman"/>
              </a:rPr>
              <a:t> </a:t>
            </a:r>
            <a:r>
              <a:rPr sz="1800" spc="55" dirty="0">
                <a:latin typeface="Cambria"/>
                <a:cs typeface="Cambria"/>
              </a:rPr>
              <a:t>if</a:t>
            </a:r>
            <a:r>
              <a:rPr sz="1800" spc="135" dirty="0">
                <a:latin typeface="Times New Roman"/>
                <a:cs typeface="Times New Roman"/>
              </a:rPr>
              <a:t> </a:t>
            </a:r>
            <a:r>
              <a:rPr sz="1800" spc="-20" dirty="0">
                <a:latin typeface="Cambria"/>
                <a:cs typeface="Cambria"/>
              </a:rPr>
              <a:t>block</a:t>
            </a:r>
            <a:endParaRPr sz="1800">
              <a:latin typeface="Cambria"/>
              <a:cs typeface="Cambria"/>
            </a:endParaRPr>
          </a:p>
        </p:txBody>
      </p:sp>
      <p:sp>
        <p:nvSpPr>
          <p:cNvPr id="23" name="object 23"/>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1295400" y="1524000"/>
            <a:ext cx="10293914" cy="4226798"/>
          </a:xfrm>
          <a:prstGeom prst="rect">
            <a:avLst/>
          </a:prstGeom>
        </p:spPr>
        <p:txBody>
          <a:bodyPr vert="horz" wrap="square" lIns="0" tIns="66040" rIns="0" bIns="0" rtlCol="0">
            <a:spAutoFit/>
          </a:bodyPr>
          <a:lstStyle/>
          <a:p>
            <a:pPr marL="286385" indent="-273685">
              <a:lnSpc>
                <a:spcPct val="100000"/>
              </a:lnSpc>
              <a:spcBef>
                <a:spcPts val="520"/>
              </a:spcBef>
              <a:buClr>
                <a:srgbClr val="FE8537"/>
              </a:buClr>
              <a:buSzPct val="70000"/>
              <a:buFont typeface="Wingdings"/>
              <a:buChar char=""/>
              <a:tabLst>
                <a:tab pos="286385" algn="l"/>
              </a:tabLst>
            </a:pPr>
            <a:r>
              <a:rPr sz="1500" b="1" spc="90" dirty="0">
                <a:solidFill>
                  <a:srgbClr val="FF0000"/>
                </a:solidFill>
                <a:latin typeface="Cambria"/>
                <a:cs typeface="Cambria"/>
              </a:rPr>
              <a:t>The</a:t>
            </a:r>
            <a:r>
              <a:rPr sz="1500" spc="55" dirty="0">
                <a:solidFill>
                  <a:srgbClr val="FF0000"/>
                </a:solidFill>
                <a:latin typeface="Times New Roman"/>
                <a:cs typeface="Times New Roman"/>
              </a:rPr>
              <a:t> </a:t>
            </a:r>
            <a:r>
              <a:rPr sz="1500" b="1" spc="114" dirty="0">
                <a:solidFill>
                  <a:srgbClr val="FF0000"/>
                </a:solidFill>
                <a:latin typeface="Cambria"/>
                <a:cs typeface="Cambria"/>
              </a:rPr>
              <a:t>Python</a:t>
            </a:r>
            <a:r>
              <a:rPr sz="1500" spc="60" dirty="0">
                <a:solidFill>
                  <a:srgbClr val="FF0000"/>
                </a:solidFill>
                <a:latin typeface="Times New Roman"/>
                <a:cs typeface="Times New Roman"/>
              </a:rPr>
              <a:t> </a:t>
            </a:r>
            <a:r>
              <a:rPr sz="1500" b="1" spc="120" dirty="0">
                <a:solidFill>
                  <a:srgbClr val="FF0000"/>
                </a:solidFill>
                <a:latin typeface="Cambria"/>
                <a:cs typeface="Cambria"/>
              </a:rPr>
              <a:t>Command</a:t>
            </a:r>
            <a:r>
              <a:rPr sz="1500" spc="70" dirty="0">
                <a:solidFill>
                  <a:srgbClr val="FF0000"/>
                </a:solidFill>
                <a:latin typeface="Times New Roman"/>
                <a:cs typeface="Times New Roman"/>
              </a:rPr>
              <a:t> </a:t>
            </a:r>
            <a:r>
              <a:rPr sz="1500" b="1" spc="100" dirty="0">
                <a:solidFill>
                  <a:srgbClr val="FF0000"/>
                </a:solidFill>
                <a:latin typeface="Cambria"/>
                <a:cs typeface="Cambria"/>
              </a:rPr>
              <a:t>Line</a:t>
            </a:r>
            <a:endParaRPr sz="1500">
              <a:latin typeface="Cambria"/>
              <a:cs typeface="Cambria"/>
            </a:endParaRPr>
          </a:p>
          <a:p>
            <a:pPr marL="287020" marR="5080" indent="-274320">
              <a:lnSpc>
                <a:spcPts val="1620"/>
              </a:lnSpc>
              <a:spcBef>
                <a:spcPts val="625"/>
              </a:spcBef>
              <a:buClr>
                <a:srgbClr val="FE8537"/>
              </a:buClr>
              <a:buSzPct val="70000"/>
              <a:buFont typeface="Wingdings"/>
              <a:buChar char=""/>
              <a:tabLst>
                <a:tab pos="287020" algn="l"/>
              </a:tabLst>
            </a:pPr>
            <a:r>
              <a:rPr sz="1500" dirty="0">
                <a:latin typeface="Cambria"/>
                <a:cs typeface="Cambria"/>
              </a:rPr>
              <a:t>To</a:t>
            </a:r>
            <a:r>
              <a:rPr sz="1500" spc="120" dirty="0">
                <a:latin typeface="Times New Roman"/>
                <a:cs typeface="Times New Roman"/>
              </a:rPr>
              <a:t> </a:t>
            </a:r>
            <a:r>
              <a:rPr sz="1500" dirty="0">
                <a:latin typeface="Cambria"/>
                <a:cs typeface="Cambria"/>
              </a:rPr>
              <a:t>test</a:t>
            </a:r>
            <a:r>
              <a:rPr sz="1500" spc="114" dirty="0">
                <a:latin typeface="Times New Roman"/>
                <a:cs typeface="Times New Roman"/>
              </a:rPr>
              <a:t> </a:t>
            </a:r>
            <a:r>
              <a:rPr sz="1500" spc="95" dirty="0">
                <a:latin typeface="Cambria"/>
                <a:cs typeface="Cambria"/>
              </a:rPr>
              <a:t>a</a:t>
            </a:r>
            <a:r>
              <a:rPr sz="1500" spc="120" dirty="0">
                <a:latin typeface="Times New Roman"/>
                <a:cs typeface="Times New Roman"/>
              </a:rPr>
              <a:t> </a:t>
            </a:r>
            <a:r>
              <a:rPr sz="1500" dirty="0">
                <a:latin typeface="Cambria"/>
                <a:cs typeface="Cambria"/>
              </a:rPr>
              <a:t>short</a:t>
            </a:r>
            <a:r>
              <a:rPr sz="1500" spc="130" dirty="0">
                <a:latin typeface="Times New Roman"/>
                <a:cs typeface="Times New Roman"/>
              </a:rPr>
              <a:t> </a:t>
            </a:r>
            <a:r>
              <a:rPr sz="1500" spc="55" dirty="0">
                <a:latin typeface="Cambria"/>
                <a:cs typeface="Cambria"/>
              </a:rPr>
              <a:t>amount</a:t>
            </a:r>
            <a:r>
              <a:rPr sz="1500" spc="120" dirty="0">
                <a:latin typeface="Times New Roman"/>
                <a:cs typeface="Times New Roman"/>
              </a:rPr>
              <a:t> </a:t>
            </a:r>
            <a:r>
              <a:rPr sz="1500" dirty="0">
                <a:latin typeface="Cambria"/>
                <a:cs typeface="Cambria"/>
              </a:rPr>
              <a:t>of</a:t>
            </a:r>
            <a:r>
              <a:rPr sz="1500" spc="120" dirty="0">
                <a:latin typeface="Times New Roman"/>
                <a:cs typeface="Times New Roman"/>
              </a:rPr>
              <a:t> </a:t>
            </a:r>
            <a:r>
              <a:rPr sz="1500" dirty="0">
                <a:latin typeface="Cambria"/>
                <a:cs typeface="Cambria"/>
              </a:rPr>
              <a:t>code</a:t>
            </a:r>
            <a:r>
              <a:rPr sz="1500" spc="105" dirty="0">
                <a:latin typeface="Times New Roman"/>
                <a:cs typeface="Times New Roman"/>
              </a:rPr>
              <a:t> </a:t>
            </a:r>
            <a:r>
              <a:rPr sz="1500" spc="60" dirty="0">
                <a:latin typeface="Cambria"/>
                <a:cs typeface="Cambria"/>
              </a:rPr>
              <a:t>in</a:t>
            </a:r>
            <a:r>
              <a:rPr sz="1500" spc="120" dirty="0">
                <a:latin typeface="Times New Roman"/>
                <a:cs typeface="Times New Roman"/>
              </a:rPr>
              <a:t> </a:t>
            </a:r>
            <a:r>
              <a:rPr sz="1500" dirty="0">
                <a:latin typeface="Cambria"/>
                <a:cs typeface="Cambria"/>
              </a:rPr>
              <a:t>python</a:t>
            </a:r>
            <a:r>
              <a:rPr sz="1500" spc="110" dirty="0">
                <a:latin typeface="Times New Roman"/>
                <a:cs typeface="Times New Roman"/>
              </a:rPr>
              <a:t> </a:t>
            </a:r>
            <a:r>
              <a:rPr sz="1500" dirty="0">
                <a:latin typeface="Cambria"/>
                <a:cs typeface="Cambria"/>
              </a:rPr>
              <a:t>sometimes</a:t>
            </a:r>
            <a:r>
              <a:rPr sz="1500" spc="130" dirty="0">
                <a:latin typeface="Times New Roman"/>
                <a:cs typeface="Times New Roman"/>
              </a:rPr>
              <a:t> </a:t>
            </a:r>
            <a:r>
              <a:rPr sz="1500" spc="55" dirty="0">
                <a:latin typeface="Cambria"/>
                <a:cs typeface="Cambria"/>
              </a:rPr>
              <a:t>it</a:t>
            </a:r>
            <a:r>
              <a:rPr sz="1500" spc="120" dirty="0">
                <a:latin typeface="Times New Roman"/>
                <a:cs typeface="Times New Roman"/>
              </a:rPr>
              <a:t> </a:t>
            </a:r>
            <a:r>
              <a:rPr sz="1500" dirty="0">
                <a:latin typeface="Cambria"/>
                <a:cs typeface="Cambria"/>
              </a:rPr>
              <a:t>is</a:t>
            </a:r>
            <a:r>
              <a:rPr sz="1500" spc="145" dirty="0">
                <a:latin typeface="Times New Roman"/>
                <a:cs typeface="Times New Roman"/>
              </a:rPr>
              <a:t> </a:t>
            </a:r>
            <a:r>
              <a:rPr sz="1500" dirty="0">
                <a:latin typeface="Cambria"/>
                <a:cs typeface="Cambria"/>
              </a:rPr>
              <a:t>quickest</a:t>
            </a:r>
            <a:r>
              <a:rPr sz="1500" spc="130" dirty="0">
                <a:latin typeface="Times New Roman"/>
                <a:cs typeface="Times New Roman"/>
              </a:rPr>
              <a:t> </a:t>
            </a:r>
            <a:r>
              <a:rPr sz="1500" spc="60" dirty="0">
                <a:latin typeface="Cambria"/>
                <a:cs typeface="Cambria"/>
              </a:rPr>
              <a:t>and</a:t>
            </a:r>
            <a:r>
              <a:rPr sz="1500" spc="120" dirty="0">
                <a:latin typeface="Times New Roman"/>
                <a:cs typeface="Times New Roman"/>
              </a:rPr>
              <a:t> </a:t>
            </a:r>
            <a:r>
              <a:rPr sz="1500" spc="45" dirty="0">
                <a:latin typeface="Cambria"/>
                <a:cs typeface="Cambria"/>
              </a:rPr>
              <a:t>easiest</a:t>
            </a:r>
            <a:r>
              <a:rPr sz="1500" spc="120" dirty="0">
                <a:latin typeface="Times New Roman"/>
                <a:cs typeface="Times New Roman"/>
              </a:rPr>
              <a:t> </a:t>
            </a:r>
            <a:r>
              <a:rPr sz="1500" dirty="0">
                <a:latin typeface="Cambria"/>
                <a:cs typeface="Cambria"/>
              </a:rPr>
              <a:t>not</a:t>
            </a:r>
            <a:r>
              <a:rPr sz="1500" spc="120" dirty="0">
                <a:latin typeface="Times New Roman"/>
                <a:cs typeface="Times New Roman"/>
              </a:rPr>
              <a:t> </a:t>
            </a:r>
            <a:r>
              <a:rPr sz="1500" dirty="0">
                <a:latin typeface="Cambria"/>
                <a:cs typeface="Cambria"/>
              </a:rPr>
              <a:t>to</a:t>
            </a:r>
            <a:r>
              <a:rPr sz="1500" spc="130" dirty="0">
                <a:latin typeface="Times New Roman"/>
                <a:cs typeface="Times New Roman"/>
              </a:rPr>
              <a:t> </a:t>
            </a:r>
            <a:r>
              <a:rPr sz="1500" spc="-10" dirty="0">
                <a:latin typeface="Cambria"/>
                <a:cs typeface="Cambria"/>
              </a:rPr>
              <a:t>write</a:t>
            </a:r>
            <a:r>
              <a:rPr sz="1500" spc="500" dirty="0">
                <a:latin typeface="Times New Roman"/>
                <a:cs typeface="Times New Roman"/>
              </a:rPr>
              <a:t> </a:t>
            </a:r>
            <a:r>
              <a:rPr sz="1500" spc="55" dirty="0">
                <a:latin typeface="Cambria"/>
                <a:cs typeface="Cambria"/>
              </a:rPr>
              <a:t>the</a:t>
            </a:r>
            <a:r>
              <a:rPr sz="1500" spc="90" dirty="0">
                <a:latin typeface="Times New Roman"/>
                <a:cs typeface="Times New Roman"/>
              </a:rPr>
              <a:t> </a:t>
            </a:r>
            <a:r>
              <a:rPr sz="1500" dirty="0">
                <a:latin typeface="Cambria"/>
                <a:cs typeface="Cambria"/>
              </a:rPr>
              <a:t>code</a:t>
            </a:r>
            <a:r>
              <a:rPr sz="1500" spc="80" dirty="0">
                <a:latin typeface="Times New Roman"/>
                <a:cs typeface="Times New Roman"/>
              </a:rPr>
              <a:t> </a:t>
            </a:r>
            <a:r>
              <a:rPr sz="1500" spc="60" dirty="0">
                <a:latin typeface="Cambria"/>
                <a:cs typeface="Cambria"/>
              </a:rPr>
              <a:t>in</a:t>
            </a:r>
            <a:r>
              <a:rPr sz="1500" spc="95" dirty="0">
                <a:latin typeface="Times New Roman"/>
                <a:cs typeface="Times New Roman"/>
              </a:rPr>
              <a:t> </a:t>
            </a:r>
            <a:r>
              <a:rPr sz="1500" spc="95" dirty="0">
                <a:latin typeface="Cambria"/>
                <a:cs typeface="Cambria"/>
              </a:rPr>
              <a:t>a</a:t>
            </a:r>
            <a:r>
              <a:rPr sz="1500" spc="95" dirty="0">
                <a:latin typeface="Times New Roman"/>
                <a:cs typeface="Times New Roman"/>
              </a:rPr>
              <a:t> </a:t>
            </a:r>
            <a:r>
              <a:rPr sz="1500" spc="50" dirty="0">
                <a:latin typeface="Cambria"/>
                <a:cs typeface="Cambria"/>
              </a:rPr>
              <a:t>file.</a:t>
            </a:r>
            <a:r>
              <a:rPr sz="1500" spc="105" dirty="0">
                <a:latin typeface="Times New Roman"/>
                <a:cs typeface="Times New Roman"/>
              </a:rPr>
              <a:t> </a:t>
            </a:r>
            <a:r>
              <a:rPr sz="1500" spc="65" dirty="0">
                <a:latin typeface="Cambria"/>
                <a:cs typeface="Cambria"/>
              </a:rPr>
              <a:t>This</a:t>
            </a:r>
            <a:r>
              <a:rPr sz="1500" spc="105" dirty="0">
                <a:latin typeface="Times New Roman"/>
                <a:cs typeface="Times New Roman"/>
              </a:rPr>
              <a:t> </a:t>
            </a:r>
            <a:r>
              <a:rPr sz="1500" dirty="0">
                <a:latin typeface="Cambria"/>
                <a:cs typeface="Cambria"/>
              </a:rPr>
              <a:t>is</a:t>
            </a:r>
            <a:r>
              <a:rPr sz="1500" spc="114" dirty="0">
                <a:latin typeface="Times New Roman"/>
                <a:cs typeface="Times New Roman"/>
              </a:rPr>
              <a:t> </a:t>
            </a:r>
            <a:r>
              <a:rPr sz="1500" spc="50" dirty="0">
                <a:latin typeface="Cambria"/>
                <a:cs typeface="Cambria"/>
              </a:rPr>
              <a:t>made</a:t>
            </a:r>
            <a:r>
              <a:rPr sz="1500" spc="100" dirty="0">
                <a:latin typeface="Times New Roman"/>
                <a:cs typeface="Times New Roman"/>
              </a:rPr>
              <a:t> </a:t>
            </a:r>
            <a:r>
              <a:rPr sz="1500" dirty="0">
                <a:latin typeface="Cambria"/>
                <a:cs typeface="Cambria"/>
              </a:rPr>
              <a:t>possible</a:t>
            </a:r>
            <a:r>
              <a:rPr sz="1500" spc="90" dirty="0">
                <a:latin typeface="Times New Roman"/>
                <a:cs typeface="Times New Roman"/>
              </a:rPr>
              <a:t> </a:t>
            </a:r>
            <a:r>
              <a:rPr sz="1500" dirty="0">
                <a:latin typeface="Cambria"/>
                <a:cs typeface="Cambria"/>
              </a:rPr>
              <a:t>because</a:t>
            </a:r>
            <a:r>
              <a:rPr sz="1500" spc="95" dirty="0">
                <a:latin typeface="Times New Roman"/>
                <a:cs typeface="Times New Roman"/>
              </a:rPr>
              <a:t> </a:t>
            </a:r>
            <a:r>
              <a:rPr sz="1500" spc="55" dirty="0">
                <a:latin typeface="Cambria"/>
                <a:cs typeface="Cambria"/>
              </a:rPr>
              <a:t>Python</a:t>
            </a:r>
            <a:r>
              <a:rPr sz="1500" spc="80" dirty="0">
                <a:latin typeface="Times New Roman"/>
                <a:cs typeface="Times New Roman"/>
              </a:rPr>
              <a:t> </a:t>
            </a:r>
            <a:r>
              <a:rPr sz="1500" spc="50" dirty="0">
                <a:latin typeface="Cambria"/>
                <a:cs typeface="Cambria"/>
              </a:rPr>
              <a:t>can</a:t>
            </a:r>
            <a:r>
              <a:rPr sz="1500" spc="80" dirty="0">
                <a:latin typeface="Times New Roman"/>
                <a:cs typeface="Times New Roman"/>
              </a:rPr>
              <a:t> </a:t>
            </a:r>
            <a:r>
              <a:rPr sz="1500" dirty="0">
                <a:latin typeface="Cambria"/>
                <a:cs typeface="Cambria"/>
              </a:rPr>
              <a:t>be</a:t>
            </a:r>
            <a:r>
              <a:rPr sz="1500" spc="95" dirty="0">
                <a:latin typeface="Times New Roman"/>
                <a:cs typeface="Times New Roman"/>
              </a:rPr>
              <a:t> </a:t>
            </a:r>
            <a:r>
              <a:rPr sz="1500" spc="60" dirty="0">
                <a:latin typeface="Cambria"/>
                <a:cs typeface="Cambria"/>
              </a:rPr>
              <a:t>run</a:t>
            </a:r>
            <a:r>
              <a:rPr sz="1500" spc="90" dirty="0">
                <a:latin typeface="Times New Roman"/>
                <a:cs typeface="Times New Roman"/>
              </a:rPr>
              <a:t> </a:t>
            </a:r>
            <a:r>
              <a:rPr sz="1500" spc="65" dirty="0">
                <a:latin typeface="Cambria"/>
                <a:cs typeface="Cambria"/>
              </a:rPr>
              <a:t>as</a:t>
            </a:r>
            <a:r>
              <a:rPr sz="1500" spc="90" dirty="0">
                <a:latin typeface="Times New Roman"/>
                <a:cs typeface="Times New Roman"/>
              </a:rPr>
              <a:t> </a:t>
            </a:r>
            <a:r>
              <a:rPr sz="1500" spc="95" dirty="0">
                <a:latin typeface="Cambria"/>
                <a:cs typeface="Cambria"/>
              </a:rPr>
              <a:t>a</a:t>
            </a:r>
            <a:r>
              <a:rPr sz="1500" spc="90" dirty="0">
                <a:latin typeface="Times New Roman"/>
                <a:cs typeface="Times New Roman"/>
              </a:rPr>
              <a:t> </a:t>
            </a:r>
            <a:r>
              <a:rPr sz="1500" dirty="0">
                <a:latin typeface="Cambria"/>
                <a:cs typeface="Cambria"/>
              </a:rPr>
              <a:t>command</a:t>
            </a:r>
            <a:r>
              <a:rPr sz="1500" spc="100" dirty="0">
                <a:latin typeface="Times New Roman"/>
                <a:cs typeface="Times New Roman"/>
              </a:rPr>
              <a:t> </a:t>
            </a:r>
            <a:r>
              <a:rPr sz="1500" dirty="0">
                <a:latin typeface="Cambria"/>
                <a:cs typeface="Cambria"/>
              </a:rPr>
              <a:t>line</a:t>
            </a:r>
            <a:r>
              <a:rPr sz="1500" spc="105" dirty="0">
                <a:latin typeface="Times New Roman"/>
                <a:cs typeface="Times New Roman"/>
              </a:rPr>
              <a:t> </a:t>
            </a:r>
            <a:r>
              <a:rPr sz="1500" spc="45" dirty="0">
                <a:latin typeface="Cambria"/>
                <a:cs typeface="Cambria"/>
              </a:rPr>
              <a:t>itself.</a:t>
            </a:r>
            <a:endParaRPr sz="1500">
              <a:latin typeface="Cambria"/>
              <a:cs typeface="Cambria"/>
            </a:endParaRPr>
          </a:p>
          <a:p>
            <a:pPr marL="286385" indent="-273685">
              <a:lnSpc>
                <a:spcPct val="100000"/>
              </a:lnSpc>
              <a:spcBef>
                <a:spcPts val="395"/>
              </a:spcBef>
              <a:buClr>
                <a:srgbClr val="FE8537"/>
              </a:buClr>
              <a:buSzPct val="70000"/>
              <a:buFont typeface="Wingdings"/>
              <a:buChar char=""/>
              <a:tabLst>
                <a:tab pos="286385" algn="l"/>
              </a:tabLst>
            </a:pPr>
            <a:r>
              <a:rPr sz="1500" dirty="0">
                <a:latin typeface="Cambria"/>
                <a:cs typeface="Cambria"/>
              </a:rPr>
              <a:t>Type</a:t>
            </a:r>
            <a:r>
              <a:rPr sz="1500" spc="135" dirty="0">
                <a:latin typeface="Times New Roman"/>
                <a:cs typeface="Times New Roman"/>
              </a:rPr>
              <a:t> </a:t>
            </a:r>
            <a:r>
              <a:rPr sz="1500" spc="55" dirty="0">
                <a:latin typeface="Cambria"/>
                <a:cs typeface="Cambria"/>
              </a:rPr>
              <a:t>the</a:t>
            </a:r>
            <a:r>
              <a:rPr sz="1500" spc="140" dirty="0">
                <a:latin typeface="Times New Roman"/>
                <a:cs typeface="Times New Roman"/>
              </a:rPr>
              <a:t> </a:t>
            </a:r>
            <a:r>
              <a:rPr sz="1500" dirty="0">
                <a:latin typeface="Cambria"/>
                <a:cs typeface="Cambria"/>
              </a:rPr>
              <a:t>following</a:t>
            </a:r>
            <a:r>
              <a:rPr sz="1500" spc="130" dirty="0">
                <a:latin typeface="Times New Roman"/>
                <a:cs typeface="Times New Roman"/>
              </a:rPr>
              <a:t> </a:t>
            </a:r>
            <a:r>
              <a:rPr sz="1500" dirty="0">
                <a:latin typeface="Cambria"/>
                <a:cs typeface="Cambria"/>
              </a:rPr>
              <a:t>on</a:t>
            </a:r>
            <a:r>
              <a:rPr sz="1500" spc="125" dirty="0">
                <a:latin typeface="Times New Roman"/>
                <a:cs typeface="Times New Roman"/>
              </a:rPr>
              <a:t> </a:t>
            </a:r>
            <a:r>
              <a:rPr sz="1500" spc="55" dirty="0">
                <a:latin typeface="Cambria"/>
                <a:cs typeface="Cambria"/>
              </a:rPr>
              <a:t>the</a:t>
            </a:r>
            <a:r>
              <a:rPr sz="1500" spc="135" dirty="0">
                <a:latin typeface="Times New Roman"/>
                <a:cs typeface="Times New Roman"/>
              </a:rPr>
              <a:t> </a:t>
            </a:r>
            <a:r>
              <a:rPr sz="1500" dirty="0">
                <a:latin typeface="Cambria"/>
                <a:cs typeface="Cambria"/>
              </a:rPr>
              <a:t>Windows,</a:t>
            </a:r>
            <a:r>
              <a:rPr sz="1500" spc="135" dirty="0">
                <a:latin typeface="Times New Roman"/>
                <a:cs typeface="Times New Roman"/>
              </a:rPr>
              <a:t> </a:t>
            </a:r>
            <a:r>
              <a:rPr sz="1500" spc="85" dirty="0">
                <a:latin typeface="Cambria"/>
                <a:cs typeface="Cambria"/>
              </a:rPr>
              <a:t>Mac</a:t>
            </a:r>
            <a:r>
              <a:rPr sz="1500" spc="125" dirty="0">
                <a:latin typeface="Times New Roman"/>
                <a:cs typeface="Times New Roman"/>
              </a:rPr>
              <a:t> </a:t>
            </a:r>
            <a:r>
              <a:rPr sz="1500" dirty="0">
                <a:latin typeface="Cambria"/>
                <a:cs typeface="Cambria"/>
              </a:rPr>
              <a:t>or</a:t>
            </a:r>
            <a:r>
              <a:rPr sz="1500" spc="125" dirty="0">
                <a:latin typeface="Times New Roman"/>
                <a:cs typeface="Times New Roman"/>
              </a:rPr>
              <a:t> </a:t>
            </a:r>
            <a:r>
              <a:rPr sz="1500" spc="95" dirty="0">
                <a:latin typeface="Cambria"/>
                <a:cs typeface="Cambria"/>
              </a:rPr>
              <a:t>Linux</a:t>
            </a:r>
            <a:r>
              <a:rPr sz="1500" spc="145" dirty="0">
                <a:latin typeface="Times New Roman"/>
                <a:cs typeface="Times New Roman"/>
              </a:rPr>
              <a:t> </a:t>
            </a:r>
            <a:r>
              <a:rPr sz="1500" dirty="0">
                <a:latin typeface="Cambria"/>
                <a:cs typeface="Cambria"/>
              </a:rPr>
              <a:t>command</a:t>
            </a:r>
            <a:r>
              <a:rPr sz="1500" spc="140" dirty="0">
                <a:latin typeface="Times New Roman"/>
                <a:cs typeface="Times New Roman"/>
              </a:rPr>
              <a:t> </a:t>
            </a:r>
            <a:r>
              <a:rPr sz="1500" spc="-10" dirty="0">
                <a:latin typeface="Cambria"/>
                <a:cs typeface="Cambria"/>
              </a:rPr>
              <a:t>line:</a:t>
            </a:r>
            <a:endParaRPr sz="1500">
              <a:latin typeface="Cambria"/>
              <a:cs typeface="Cambria"/>
            </a:endParaRPr>
          </a:p>
          <a:p>
            <a:pPr marL="286385" indent="-273685">
              <a:lnSpc>
                <a:spcPct val="100000"/>
              </a:lnSpc>
              <a:spcBef>
                <a:spcPts val="420"/>
              </a:spcBef>
              <a:buClr>
                <a:srgbClr val="FE8537"/>
              </a:buClr>
              <a:buSzPct val="70000"/>
              <a:buFont typeface="Wingdings"/>
              <a:buChar char=""/>
              <a:tabLst>
                <a:tab pos="286385" algn="l"/>
              </a:tabLst>
            </a:pPr>
            <a:r>
              <a:rPr sz="1500" b="1" spc="114" dirty="0">
                <a:solidFill>
                  <a:srgbClr val="00AF50"/>
                </a:solidFill>
                <a:latin typeface="Cambria"/>
                <a:cs typeface="Cambria"/>
              </a:rPr>
              <a:t>C:\Users\Your</a:t>
            </a:r>
            <a:r>
              <a:rPr sz="1500" spc="25" dirty="0">
                <a:solidFill>
                  <a:srgbClr val="00AF50"/>
                </a:solidFill>
                <a:latin typeface="Times New Roman"/>
                <a:cs typeface="Times New Roman"/>
              </a:rPr>
              <a:t> </a:t>
            </a:r>
            <a:r>
              <a:rPr sz="1500" b="1" spc="90" dirty="0">
                <a:solidFill>
                  <a:srgbClr val="00AF50"/>
                </a:solidFill>
                <a:latin typeface="Cambria"/>
                <a:cs typeface="Cambria"/>
              </a:rPr>
              <a:t>Name&gt;python</a:t>
            </a:r>
            <a:endParaRPr sz="1500">
              <a:latin typeface="Cambria"/>
              <a:cs typeface="Cambria"/>
            </a:endParaRPr>
          </a:p>
          <a:p>
            <a:pPr marL="286385" indent="-273685">
              <a:lnSpc>
                <a:spcPct val="100000"/>
              </a:lnSpc>
              <a:spcBef>
                <a:spcPts val="420"/>
              </a:spcBef>
              <a:buClr>
                <a:srgbClr val="FE8537"/>
              </a:buClr>
              <a:buSzPct val="70000"/>
              <a:buFont typeface="Wingdings"/>
              <a:buChar char=""/>
              <a:tabLst>
                <a:tab pos="286385" algn="l"/>
              </a:tabLst>
            </a:pPr>
            <a:r>
              <a:rPr sz="1500" spc="105" dirty="0">
                <a:latin typeface="Cambria"/>
                <a:cs typeface="Cambria"/>
              </a:rPr>
              <a:t>Or,</a:t>
            </a:r>
            <a:r>
              <a:rPr sz="1500" spc="130" dirty="0">
                <a:latin typeface="Times New Roman"/>
                <a:cs typeface="Times New Roman"/>
              </a:rPr>
              <a:t> </a:t>
            </a:r>
            <a:r>
              <a:rPr sz="1500" spc="50" dirty="0">
                <a:latin typeface="Cambria"/>
                <a:cs typeface="Cambria"/>
              </a:rPr>
              <a:t>if</a:t>
            </a:r>
            <a:r>
              <a:rPr sz="1500" spc="135" dirty="0">
                <a:latin typeface="Times New Roman"/>
                <a:cs typeface="Times New Roman"/>
              </a:rPr>
              <a:t> </a:t>
            </a:r>
            <a:r>
              <a:rPr sz="1500" spc="55" dirty="0">
                <a:latin typeface="Cambria"/>
                <a:cs typeface="Cambria"/>
              </a:rPr>
              <a:t>the</a:t>
            </a:r>
            <a:r>
              <a:rPr sz="1500" spc="130" dirty="0">
                <a:latin typeface="Times New Roman"/>
                <a:cs typeface="Times New Roman"/>
              </a:rPr>
              <a:t> </a:t>
            </a:r>
            <a:r>
              <a:rPr sz="1500" dirty="0">
                <a:latin typeface="Cambria"/>
                <a:cs typeface="Cambria"/>
              </a:rPr>
              <a:t>"python"</a:t>
            </a:r>
            <a:r>
              <a:rPr sz="1500" spc="135" dirty="0">
                <a:latin typeface="Times New Roman"/>
                <a:cs typeface="Times New Roman"/>
              </a:rPr>
              <a:t> </a:t>
            </a:r>
            <a:r>
              <a:rPr sz="1500" dirty="0">
                <a:latin typeface="Cambria"/>
                <a:cs typeface="Cambria"/>
              </a:rPr>
              <a:t>command</a:t>
            </a:r>
            <a:r>
              <a:rPr sz="1500" spc="125" dirty="0">
                <a:latin typeface="Times New Roman"/>
                <a:cs typeface="Times New Roman"/>
              </a:rPr>
              <a:t> </a:t>
            </a:r>
            <a:r>
              <a:rPr sz="1500" dirty="0">
                <a:latin typeface="Cambria"/>
                <a:cs typeface="Cambria"/>
              </a:rPr>
              <a:t>did</a:t>
            </a:r>
            <a:r>
              <a:rPr sz="1500" spc="140" dirty="0">
                <a:latin typeface="Times New Roman"/>
                <a:cs typeface="Times New Roman"/>
              </a:rPr>
              <a:t> </a:t>
            </a:r>
            <a:r>
              <a:rPr sz="1500" dirty="0">
                <a:latin typeface="Cambria"/>
                <a:cs typeface="Cambria"/>
              </a:rPr>
              <a:t>not</a:t>
            </a:r>
            <a:r>
              <a:rPr sz="1500" spc="135" dirty="0">
                <a:latin typeface="Times New Roman"/>
                <a:cs typeface="Times New Roman"/>
              </a:rPr>
              <a:t> </a:t>
            </a:r>
            <a:r>
              <a:rPr sz="1500" dirty="0">
                <a:latin typeface="Cambria"/>
                <a:cs typeface="Cambria"/>
              </a:rPr>
              <a:t>work,</a:t>
            </a:r>
            <a:r>
              <a:rPr sz="1500" spc="114" dirty="0">
                <a:latin typeface="Times New Roman"/>
                <a:cs typeface="Times New Roman"/>
              </a:rPr>
              <a:t> </a:t>
            </a:r>
            <a:r>
              <a:rPr sz="1500" dirty="0">
                <a:latin typeface="Cambria"/>
                <a:cs typeface="Cambria"/>
              </a:rPr>
              <a:t>you</a:t>
            </a:r>
            <a:r>
              <a:rPr sz="1500" spc="120" dirty="0">
                <a:latin typeface="Times New Roman"/>
                <a:cs typeface="Times New Roman"/>
              </a:rPr>
              <a:t> </a:t>
            </a:r>
            <a:r>
              <a:rPr sz="1500" spc="50" dirty="0">
                <a:latin typeface="Cambria"/>
                <a:cs typeface="Cambria"/>
              </a:rPr>
              <a:t>can</a:t>
            </a:r>
            <a:r>
              <a:rPr sz="1500" spc="120" dirty="0">
                <a:latin typeface="Times New Roman"/>
                <a:cs typeface="Times New Roman"/>
              </a:rPr>
              <a:t> </a:t>
            </a:r>
            <a:r>
              <a:rPr sz="1500" dirty="0">
                <a:latin typeface="Cambria"/>
                <a:cs typeface="Cambria"/>
              </a:rPr>
              <a:t>try</a:t>
            </a:r>
            <a:r>
              <a:rPr sz="1500" spc="140" dirty="0">
                <a:latin typeface="Times New Roman"/>
                <a:cs typeface="Times New Roman"/>
              </a:rPr>
              <a:t> </a:t>
            </a:r>
            <a:r>
              <a:rPr sz="1500" spc="-10" dirty="0">
                <a:latin typeface="Cambria"/>
                <a:cs typeface="Cambria"/>
              </a:rPr>
              <a:t>"py":</a:t>
            </a:r>
            <a:endParaRPr sz="1500">
              <a:latin typeface="Cambria"/>
              <a:cs typeface="Cambria"/>
            </a:endParaRPr>
          </a:p>
          <a:p>
            <a:pPr marL="286385" indent="-273685">
              <a:lnSpc>
                <a:spcPct val="100000"/>
              </a:lnSpc>
              <a:spcBef>
                <a:spcPts val="420"/>
              </a:spcBef>
              <a:buClr>
                <a:srgbClr val="FE8537"/>
              </a:buClr>
              <a:buSzPct val="70000"/>
              <a:buFont typeface="Wingdings"/>
              <a:buChar char=""/>
              <a:tabLst>
                <a:tab pos="286385" algn="l"/>
              </a:tabLst>
            </a:pPr>
            <a:r>
              <a:rPr sz="1500" b="1" spc="110" dirty="0">
                <a:solidFill>
                  <a:srgbClr val="00AF50"/>
                </a:solidFill>
                <a:latin typeface="Cambria"/>
                <a:cs typeface="Cambria"/>
              </a:rPr>
              <a:t>C:\Users\Your</a:t>
            </a:r>
            <a:r>
              <a:rPr sz="1500" spc="85" dirty="0">
                <a:solidFill>
                  <a:srgbClr val="00AF50"/>
                </a:solidFill>
                <a:latin typeface="Times New Roman"/>
                <a:cs typeface="Times New Roman"/>
              </a:rPr>
              <a:t> </a:t>
            </a:r>
            <a:r>
              <a:rPr sz="1500" b="1" spc="85" dirty="0">
                <a:solidFill>
                  <a:srgbClr val="00AF50"/>
                </a:solidFill>
                <a:latin typeface="Cambria"/>
                <a:cs typeface="Cambria"/>
              </a:rPr>
              <a:t>Name&gt;py</a:t>
            </a:r>
            <a:endParaRPr sz="1500">
              <a:latin typeface="Cambria"/>
              <a:cs typeface="Cambria"/>
            </a:endParaRPr>
          </a:p>
          <a:p>
            <a:pPr marL="286385" indent="-273685">
              <a:lnSpc>
                <a:spcPts val="1710"/>
              </a:lnSpc>
              <a:spcBef>
                <a:spcPts val="420"/>
              </a:spcBef>
              <a:buClr>
                <a:srgbClr val="FE8537"/>
              </a:buClr>
              <a:buSzPct val="70000"/>
              <a:buFont typeface="Wingdings"/>
              <a:buChar char=""/>
              <a:tabLst>
                <a:tab pos="286385" algn="l"/>
              </a:tabLst>
            </a:pPr>
            <a:r>
              <a:rPr sz="1500" spc="60" dirty="0">
                <a:latin typeface="Cambria"/>
                <a:cs typeface="Cambria"/>
              </a:rPr>
              <a:t>From</a:t>
            </a:r>
            <a:r>
              <a:rPr sz="1500" spc="114" dirty="0">
                <a:latin typeface="Times New Roman"/>
                <a:cs typeface="Times New Roman"/>
              </a:rPr>
              <a:t> </a:t>
            </a:r>
            <a:r>
              <a:rPr sz="1500" dirty="0">
                <a:latin typeface="Cambria"/>
                <a:cs typeface="Cambria"/>
              </a:rPr>
              <a:t>there</a:t>
            </a:r>
            <a:r>
              <a:rPr sz="1500" spc="105" dirty="0">
                <a:latin typeface="Times New Roman"/>
                <a:cs typeface="Times New Roman"/>
              </a:rPr>
              <a:t> </a:t>
            </a:r>
            <a:r>
              <a:rPr sz="1500" dirty="0">
                <a:latin typeface="Cambria"/>
                <a:cs typeface="Cambria"/>
              </a:rPr>
              <a:t>you</a:t>
            </a:r>
            <a:r>
              <a:rPr sz="1500" spc="100" dirty="0">
                <a:latin typeface="Times New Roman"/>
                <a:cs typeface="Times New Roman"/>
              </a:rPr>
              <a:t> </a:t>
            </a:r>
            <a:r>
              <a:rPr sz="1500" spc="50" dirty="0">
                <a:latin typeface="Cambria"/>
                <a:cs typeface="Cambria"/>
              </a:rPr>
              <a:t>can</a:t>
            </a:r>
            <a:r>
              <a:rPr sz="1500" spc="100" dirty="0">
                <a:latin typeface="Times New Roman"/>
                <a:cs typeface="Times New Roman"/>
              </a:rPr>
              <a:t> </a:t>
            </a:r>
            <a:r>
              <a:rPr sz="1500" dirty="0">
                <a:latin typeface="Cambria"/>
                <a:cs typeface="Cambria"/>
              </a:rPr>
              <a:t>write</a:t>
            </a:r>
            <a:r>
              <a:rPr sz="1500" spc="130" dirty="0">
                <a:latin typeface="Times New Roman"/>
                <a:cs typeface="Times New Roman"/>
              </a:rPr>
              <a:t> </a:t>
            </a:r>
            <a:r>
              <a:rPr sz="1500" spc="70" dirty="0">
                <a:latin typeface="Cambria"/>
                <a:cs typeface="Cambria"/>
              </a:rPr>
              <a:t>any</a:t>
            </a:r>
            <a:r>
              <a:rPr sz="1500" spc="110" dirty="0">
                <a:latin typeface="Times New Roman"/>
                <a:cs typeface="Times New Roman"/>
              </a:rPr>
              <a:t> </a:t>
            </a:r>
            <a:r>
              <a:rPr sz="1500" spc="45" dirty="0">
                <a:latin typeface="Cambria"/>
                <a:cs typeface="Cambria"/>
              </a:rPr>
              <a:t>python,</a:t>
            </a:r>
            <a:r>
              <a:rPr sz="1500" spc="95" dirty="0">
                <a:latin typeface="Times New Roman"/>
                <a:cs typeface="Times New Roman"/>
              </a:rPr>
              <a:t> </a:t>
            </a:r>
            <a:r>
              <a:rPr sz="1500" spc="50" dirty="0">
                <a:latin typeface="Cambria"/>
                <a:cs typeface="Cambria"/>
              </a:rPr>
              <a:t>including</a:t>
            </a:r>
            <a:r>
              <a:rPr sz="1500" spc="130" dirty="0">
                <a:latin typeface="Times New Roman"/>
                <a:cs typeface="Times New Roman"/>
              </a:rPr>
              <a:t> </a:t>
            </a:r>
            <a:r>
              <a:rPr sz="1500" dirty="0">
                <a:latin typeface="Cambria"/>
                <a:cs typeface="Cambria"/>
              </a:rPr>
              <a:t>our</a:t>
            </a:r>
            <a:r>
              <a:rPr sz="1500" spc="100" dirty="0">
                <a:latin typeface="Times New Roman"/>
                <a:cs typeface="Times New Roman"/>
              </a:rPr>
              <a:t> </a:t>
            </a:r>
            <a:r>
              <a:rPr sz="1500" dirty="0">
                <a:latin typeface="Cambria"/>
                <a:cs typeface="Cambria"/>
              </a:rPr>
              <a:t>hello</a:t>
            </a:r>
            <a:r>
              <a:rPr sz="1500" spc="114" dirty="0">
                <a:latin typeface="Times New Roman"/>
                <a:cs typeface="Times New Roman"/>
              </a:rPr>
              <a:t> </a:t>
            </a:r>
            <a:r>
              <a:rPr sz="1500" dirty="0">
                <a:latin typeface="Cambria"/>
                <a:cs typeface="Cambria"/>
              </a:rPr>
              <a:t>world</a:t>
            </a:r>
            <a:r>
              <a:rPr sz="1500" spc="125" dirty="0">
                <a:latin typeface="Times New Roman"/>
                <a:cs typeface="Times New Roman"/>
              </a:rPr>
              <a:t> </a:t>
            </a:r>
            <a:r>
              <a:rPr sz="1500" spc="45" dirty="0">
                <a:latin typeface="Cambria"/>
                <a:cs typeface="Cambria"/>
              </a:rPr>
              <a:t>example</a:t>
            </a:r>
            <a:r>
              <a:rPr sz="1500" spc="110" dirty="0">
                <a:latin typeface="Times New Roman"/>
                <a:cs typeface="Times New Roman"/>
              </a:rPr>
              <a:t> </a:t>
            </a:r>
            <a:r>
              <a:rPr sz="1500" dirty="0">
                <a:latin typeface="Cambria"/>
                <a:cs typeface="Cambria"/>
              </a:rPr>
              <a:t>from</a:t>
            </a:r>
            <a:r>
              <a:rPr sz="1500" spc="110" dirty="0">
                <a:latin typeface="Times New Roman"/>
                <a:cs typeface="Times New Roman"/>
              </a:rPr>
              <a:t> </a:t>
            </a:r>
            <a:r>
              <a:rPr sz="1500" dirty="0">
                <a:latin typeface="Cambria"/>
                <a:cs typeface="Cambria"/>
              </a:rPr>
              <a:t>earlier</a:t>
            </a:r>
            <a:r>
              <a:rPr sz="1500" spc="110" dirty="0">
                <a:latin typeface="Times New Roman"/>
                <a:cs typeface="Times New Roman"/>
              </a:rPr>
              <a:t> </a:t>
            </a:r>
            <a:r>
              <a:rPr sz="1500" spc="65" dirty="0">
                <a:latin typeface="Cambria"/>
                <a:cs typeface="Cambria"/>
              </a:rPr>
              <a:t>in</a:t>
            </a:r>
            <a:r>
              <a:rPr sz="1500" spc="114" dirty="0">
                <a:latin typeface="Times New Roman"/>
                <a:cs typeface="Times New Roman"/>
              </a:rPr>
              <a:t> </a:t>
            </a:r>
            <a:r>
              <a:rPr sz="1500" spc="25" dirty="0">
                <a:latin typeface="Cambria"/>
                <a:cs typeface="Cambria"/>
              </a:rPr>
              <a:t>the</a:t>
            </a:r>
            <a:endParaRPr sz="1500">
              <a:latin typeface="Cambria"/>
              <a:cs typeface="Cambria"/>
            </a:endParaRPr>
          </a:p>
          <a:p>
            <a:pPr marL="287020">
              <a:lnSpc>
                <a:spcPts val="1710"/>
              </a:lnSpc>
            </a:pPr>
            <a:r>
              <a:rPr sz="1500" spc="35" dirty="0">
                <a:latin typeface="Cambria"/>
                <a:cs typeface="Cambria"/>
              </a:rPr>
              <a:t>tutorial:</a:t>
            </a:r>
            <a:endParaRPr sz="1500">
              <a:latin typeface="Cambria"/>
              <a:cs typeface="Cambria"/>
            </a:endParaRPr>
          </a:p>
          <a:p>
            <a:pPr marL="286385" indent="-273685">
              <a:lnSpc>
                <a:spcPct val="100000"/>
              </a:lnSpc>
              <a:spcBef>
                <a:spcPts val="420"/>
              </a:spcBef>
              <a:buClr>
                <a:srgbClr val="FE8537"/>
              </a:buClr>
              <a:buSzPct val="70000"/>
              <a:buFont typeface="Wingdings"/>
              <a:buChar char=""/>
              <a:tabLst>
                <a:tab pos="286385" algn="l"/>
              </a:tabLst>
            </a:pPr>
            <a:r>
              <a:rPr sz="1500" b="1" dirty="0">
                <a:solidFill>
                  <a:srgbClr val="00AF50"/>
                </a:solidFill>
                <a:latin typeface="Cambria"/>
                <a:cs typeface="Cambria"/>
              </a:rPr>
              <a:t>&gt;&gt;&gt;</a:t>
            </a:r>
            <a:r>
              <a:rPr sz="1500" spc="100" dirty="0">
                <a:solidFill>
                  <a:srgbClr val="00AF50"/>
                </a:solidFill>
                <a:latin typeface="Times New Roman"/>
                <a:cs typeface="Times New Roman"/>
              </a:rPr>
              <a:t> </a:t>
            </a:r>
            <a:r>
              <a:rPr sz="1500" b="1" spc="60" dirty="0">
                <a:solidFill>
                  <a:srgbClr val="00AF50"/>
                </a:solidFill>
                <a:latin typeface="Cambria"/>
                <a:cs typeface="Cambria"/>
              </a:rPr>
              <a:t>print("Hello,</a:t>
            </a:r>
            <a:r>
              <a:rPr sz="1500" spc="55" dirty="0">
                <a:solidFill>
                  <a:srgbClr val="00AF50"/>
                </a:solidFill>
                <a:latin typeface="Times New Roman"/>
                <a:cs typeface="Times New Roman"/>
              </a:rPr>
              <a:t> </a:t>
            </a:r>
            <a:r>
              <a:rPr sz="1500" b="1" spc="-10" dirty="0">
                <a:solidFill>
                  <a:srgbClr val="00AF50"/>
                </a:solidFill>
                <a:latin typeface="Cambria"/>
                <a:cs typeface="Cambria"/>
              </a:rPr>
              <a:t>World!")</a:t>
            </a:r>
            <a:endParaRPr sz="1500">
              <a:latin typeface="Cambria"/>
              <a:cs typeface="Cambria"/>
            </a:endParaRPr>
          </a:p>
          <a:p>
            <a:pPr marL="286385" indent="-273685">
              <a:lnSpc>
                <a:spcPct val="100000"/>
              </a:lnSpc>
              <a:spcBef>
                <a:spcPts val="465"/>
              </a:spcBef>
              <a:buClr>
                <a:srgbClr val="FE8537"/>
              </a:buClr>
              <a:buSzPct val="69230"/>
              <a:buFont typeface="Wingdings"/>
              <a:buChar char=""/>
              <a:tabLst>
                <a:tab pos="286385" algn="l"/>
              </a:tabLst>
            </a:pPr>
            <a:r>
              <a:rPr sz="1300" dirty="0">
                <a:latin typeface="Verdana"/>
                <a:cs typeface="Verdana"/>
              </a:rPr>
              <a:t>Which</a:t>
            </a:r>
            <a:r>
              <a:rPr sz="1300" spc="95" dirty="0">
                <a:latin typeface="Times New Roman"/>
                <a:cs typeface="Times New Roman"/>
              </a:rPr>
              <a:t> </a:t>
            </a:r>
            <a:r>
              <a:rPr sz="1300" dirty="0">
                <a:latin typeface="Verdana"/>
                <a:cs typeface="Verdana"/>
              </a:rPr>
              <a:t>will</a:t>
            </a:r>
            <a:r>
              <a:rPr sz="1300" spc="85" dirty="0">
                <a:latin typeface="Times New Roman"/>
                <a:cs typeface="Times New Roman"/>
              </a:rPr>
              <a:t> </a:t>
            </a:r>
            <a:r>
              <a:rPr sz="1300" dirty="0">
                <a:latin typeface="Verdana"/>
                <a:cs typeface="Verdana"/>
              </a:rPr>
              <a:t>write</a:t>
            </a:r>
            <a:r>
              <a:rPr sz="1300" spc="85" dirty="0">
                <a:latin typeface="Times New Roman"/>
                <a:cs typeface="Times New Roman"/>
              </a:rPr>
              <a:t> </a:t>
            </a:r>
            <a:r>
              <a:rPr sz="1300" dirty="0">
                <a:latin typeface="Verdana"/>
                <a:cs typeface="Verdana"/>
              </a:rPr>
              <a:t>"Hello,</a:t>
            </a:r>
            <a:r>
              <a:rPr sz="1300" spc="90" dirty="0">
                <a:latin typeface="Times New Roman"/>
                <a:cs typeface="Times New Roman"/>
              </a:rPr>
              <a:t> </a:t>
            </a:r>
            <a:r>
              <a:rPr sz="1300" dirty="0">
                <a:latin typeface="Verdana"/>
                <a:cs typeface="Verdana"/>
              </a:rPr>
              <a:t>World!"</a:t>
            </a:r>
            <a:r>
              <a:rPr sz="1300" spc="85" dirty="0">
                <a:latin typeface="Times New Roman"/>
                <a:cs typeface="Times New Roman"/>
              </a:rPr>
              <a:t> </a:t>
            </a:r>
            <a:r>
              <a:rPr sz="1300" dirty="0">
                <a:latin typeface="Verdana"/>
                <a:cs typeface="Verdana"/>
              </a:rPr>
              <a:t>in</a:t>
            </a:r>
            <a:r>
              <a:rPr sz="1300" spc="80" dirty="0">
                <a:latin typeface="Times New Roman"/>
                <a:cs typeface="Times New Roman"/>
              </a:rPr>
              <a:t> </a:t>
            </a:r>
            <a:r>
              <a:rPr sz="1300" dirty="0">
                <a:latin typeface="Verdana"/>
                <a:cs typeface="Verdana"/>
              </a:rPr>
              <a:t>the</a:t>
            </a:r>
            <a:r>
              <a:rPr sz="1300" spc="90" dirty="0">
                <a:latin typeface="Times New Roman"/>
                <a:cs typeface="Times New Roman"/>
              </a:rPr>
              <a:t> </a:t>
            </a:r>
            <a:r>
              <a:rPr sz="1300" dirty="0">
                <a:latin typeface="Verdana"/>
                <a:cs typeface="Verdana"/>
              </a:rPr>
              <a:t>command</a:t>
            </a:r>
            <a:r>
              <a:rPr sz="1300" spc="85" dirty="0">
                <a:latin typeface="Times New Roman"/>
                <a:cs typeface="Times New Roman"/>
              </a:rPr>
              <a:t> </a:t>
            </a:r>
            <a:r>
              <a:rPr sz="1300" spc="-10" dirty="0">
                <a:latin typeface="Verdana"/>
                <a:cs typeface="Verdana"/>
              </a:rPr>
              <a:t>line:</a:t>
            </a:r>
            <a:endParaRPr sz="1300">
              <a:latin typeface="Verdana"/>
              <a:cs typeface="Verdana"/>
            </a:endParaRPr>
          </a:p>
          <a:p>
            <a:pPr marL="286385" indent="-273685">
              <a:lnSpc>
                <a:spcPct val="100000"/>
              </a:lnSpc>
              <a:spcBef>
                <a:spcPts val="400"/>
              </a:spcBef>
              <a:buClr>
                <a:srgbClr val="FE8537"/>
              </a:buClr>
              <a:buSzPct val="70000"/>
              <a:buFont typeface="Wingdings"/>
              <a:buChar char=""/>
              <a:tabLst>
                <a:tab pos="286385" algn="l"/>
              </a:tabLst>
            </a:pPr>
            <a:r>
              <a:rPr sz="1500" b="1" spc="85" dirty="0">
                <a:solidFill>
                  <a:srgbClr val="00AF50"/>
                </a:solidFill>
                <a:latin typeface="Cambria"/>
                <a:cs typeface="Cambria"/>
              </a:rPr>
              <a:t>Hello,</a:t>
            </a:r>
            <a:r>
              <a:rPr sz="1500" spc="40" dirty="0">
                <a:solidFill>
                  <a:srgbClr val="00AF50"/>
                </a:solidFill>
                <a:latin typeface="Times New Roman"/>
                <a:cs typeface="Times New Roman"/>
              </a:rPr>
              <a:t> </a:t>
            </a:r>
            <a:r>
              <a:rPr sz="1500" b="1" spc="-10" dirty="0">
                <a:solidFill>
                  <a:srgbClr val="00AF50"/>
                </a:solidFill>
                <a:latin typeface="Cambria"/>
                <a:cs typeface="Cambria"/>
              </a:rPr>
              <a:t>World!</a:t>
            </a:r>
            <a:endParaRPr sz="1500">
              <a:latin typeface="Cambria"/>
              <a:cs typeface="Cambria"/>
            </a:endParaRPr>
          </a:p>
          <a:p>
            <a:pPr marL="286385" indent="-273685">
              <a:lnSpc>
                <a:spcPts val="1480"/>
              </a:lnSpc>
              <a:spcBef>
                <a:spcPts val="465"/>
              </a:spcBef>
              <a:buClr>
                <a:srgbClr val="FE8537"/>
              </a:buClr>
              <a:buSzPct val="69230"/>
              <a:buFont typeface="Wingdings"/>
              <a:buChar char=""/>
              <a:tabLst>
                <a:tab pos="286385" algn="l"/>
              </a:tabLst>
            </a:pPr>
            <a:r>
              <a:rPr sz="1300" dirty="0">
                <a:latin typeface="Verdana"/>
                <a:cs typeface="Verdana"/>
              </a:rPr>
              <a:t>Whenever</a:t>
            </a:r>
            <a:r>
              <a:rPr sz="1300" spc="135" dirty="0">
                <a:latin typeface="Times New Roman"/>
                <a:cs typeface="Times New Roman"/>
              </a:rPr>
              <a:t> </a:t>
            </a:r>
            <a:r>
              <a:rPr sz="1300" dirty="0">
                <a:latin typeface="Verdana"/>
                <a:cs typeface="Verdana"/>
              </a:rPr>
              <a:t>you</a:t>
            </a:r>
            <a:r>
              <a:rPr sz="1300" spc="100" dirty="0">
                <a:latin typeface="Times New Roman"/>
                <a:cs typeface="Times New Roman"/>
              </a:rPr>
              <a:t> </a:t>
            </a:r>
            <a:r>
              <a:rPr sz="1300" dirty="0">
                <a:latin typeface="Verdana"/>
                <a:cs typeface="Verdana"/>
              </a:rPr>
              <a:t>are</a:t>
            </a:r>
            <a:r>
              <a:rPr sz="1300" spc="90" dirty="0">
                <a:latin typeface="Times New Roman"/>
                <a:cs typeface="Times New Roman"/>
              </a:rPr>
              <a:t> </a:t>
            </a:r>
            <a:r>
              <a:rPr sz="1300" dirty="0">
                <a:latin typeface="Verdana"/>
                <a:cs typeface="Verdana"/>
              </a:rPr>
              <a:t>done</a:t>
            </a:r>
            <a:r>
              <a:rPr sz="1300" spc="100" dirty="0">
                <a:latin typeface="Times New Roman"/>
                <a:cs typeface="Times New Roman"/>
              </a:rPr>
              <a:t> </a:t>
            </a:r>
            <a:r>
              <a:rPr sz="1300" dirty="0">
                <a:latin typeface="Verdana"/>
                <a:cs typeface="Verdana"/>
              </a:rPr>
              <a:t>in</a:t>
            </a:r>
            <a:r>
              <a:rPr sz="1300" spc="90" dirty="0">
                <a:latin typeface="Times New Roman"/>
                <a:cs typeface="Times New Roman"/>
              </a:rPr>
              <a:t> </a:t>
            </a:r>
            <a:r>
              <a:rPr sz="1300" dirty="0">
                <a:latin typeface="Verdana"/>
                <a:cs typeface="Verdana"/>
              </a:rPr>
              <a:t>the</a:t>
            </a:r>
            <a:r>
              <a:rPr sz="1300" spc="105" dirty="0">
                <a:latin typeface="Times New Roman"/>
                <a:cs typeface="Times New Roman"/>
              </a:rPr>
              <a:t> </a:t>
            </a:r>
            <a:r>
              <a:rPr sz="1300" dirty="0">
                <a:latin typeface="Verdana"/>
                <a:cs typeface="Verdana"/>
              </a:rPr>
              <a:t>python</a:t>
            </a:r>
            <a:r>
              <a:rPr sz="1300" spc="105" dirty="0">
                <a:latin typeface="Times New Roman"/>
                <a:cs typeface="Times New Roman"/>
              </a:rPr>
              <a:t> </a:t>
            </a:r>
            <a:r>
              <a:rPr sz="1300" dirty="0">
                <a:latin typeface="Verdana"/>
                <a:cs typeface="Verdana"/>
              </a:rPr>
              <a:t>command</a:t>
            </a:r>
            <a:r>
              <a:rPr sz="1300" spc="105" dirty="0">
                <a:latin typeface="Times New Roman"/>
                <a:cs typeface="Times New Roman"/>
              </a:rPr>
              <a:t> </a:t>
            </a:r>
            <a:r>
              <a:rPr sz="1300" dirty="0">
                <a:latin typeface="Verdana"/>
                <a:cs typeface="Verdana"/>
              </a:rPr>
              <a:t>line,</a:t>
            </a:r>
            <a:r>
              <a:rPr sz="1300" spc="114" dirty="0">
                <a:latin typeface="Times New Roman"/>
                <a:cs typeface="Times New Roman"/>
              </a:rPr>
              <a:t> </a:t>
            </a:r>
            <a:r>
              <a:rPr sz="1300" dirty="0">
                <a:latin typeface="Verdana"/>
                <a:cs typeface="Verdana"/>
              </a:rPr>
              <a:t>you</a:t>
            </a:r>
            <a:r>
              <a:rPr sz="1300" spc="110" dirty="0">
                <a:latin typeface="Times New Roman"/>
                <a:cs typeface="Times New Roman"/>
              </a:rPr>
              <a:t> </a:t>
            </a:r>
            <a:r>
              <a:rPr sz="1300" dirty="0">
                <a:latin typeface="Verdana"/>
                <a:cs typeface="Verdana"/>
              </a:rPr>
              <a:t>can</a:t>
            </a:r>
            <a:r>
              <a:rPr sz="1300" spc="90" dirty="0">
                <a:latin typeface="Times New Roman"/>
                <a:cs typeface="Times New Roman"/>
              </a:rPr>
              <a:t> </a:t>
            </a:r>
            <a:r>
              <a:rPr sz="1300" dirty="0">
                <a:latin typeface="Verdana"/>
                <a:cs typeface="Verdana"/>
              </a:rPr>
              <a:t>simply</a:t>
            </a:r>
            <a:r>
              <a:rPr sz="1300" spc="105" dirty="0">
                <a:latin typeface="Times New Roman"/>
                <a:cs typeface="Times New Roman"/>
              </a:rPr>
              <a:t> </a:t>
            </a:r>
            <a:r>
              <a:rPr sz="1300" dirty="0">
                <a:latin typeface="Verdana"/>
                <a:cs typeface="Verdana"/>
              </a:rPr>
              <a:t>type</a:t>
            </a:r>
            <a:r>
              <a:rPr sz="1300" spc="114" dirty="0">
                <a:latin typeface="Times New Roman"/>
                <a:cs typeface="Times New Roman"/>
              </a:rPr>
              <a:t> </a:t>
            </a:r>
            <a:r>
              <a:rPr sz="1300" dirty="0">
                <a:latin typeface="Verdana"/>
                <a:cs typeface="Verdana"/>
              </a:rPr>
              <a:t>the</a:t>
            </a:r>
            <a:r>
              <a:rPr sz="1300" spc="100" dirty="0">
                <a:latin typeface="Times New Roman"/>
                <a:cs typeface="Times New Roman"/>
              </a:rPr>
              <a:t> </a:t>
            </a:r>
            <a:r>
              <a:rPr sz="1300" dirty="0">
                <a:latin typeface="Verdana"/>
                <a:cs typeface="Verdana"/>
              </a:rPr>
              <a:t>following</a:t>
            </a:r>
            <a:r>
              <a:rPr sz="1300" spc="114" dirty="0">
                <a:latin typeface="Times New Roman"/>
                <a:cs typeface="Times New Roman"/>
              </a:rPr>
              <a:t> </a:t>
            </a:r>
            <a:r>
              <a:rPr sz="1300" dirty="0">
                <a:latin typeface="Verdana"/>
                <a:cs typeface="Verdana"/>
              </a:rPr>
              <a:t>to</a:t>
            </a:r>
            <a:r>
              <a:rPr sz="1300" spc="80" dirty="0">
                <a:latin typeface="Times New Roman"/>
                <a:cs typeface="Times New Roman"/>
              </a:rPr>
              <a:t> </a:t>
            </a:r>
            <a:r>
              <a:rPr sz="1300" spc="-20" dirty="0">
                <a:latin typeface="Verdana"/>
                <a:cs typeface="Verdana"/>
              </a:rPr>
              <a:t>quit</a:t>
            </a:r>
            <a:endParaRPr sz="1300">
              <a:latin typeface="Verdana"/>
              <a:cs typeface="Verdana"/>
            </a:endParaRPr>
          </a:p>
          <a:p>
            <a:pPr marL="287020">
              <a:lnSpc>
                <a:spcPts val="1480"/>
              </a:lnSpc>
            </a:pPr>
            <a:r>
              <a:rPr sz="1300" dirty="0">
                <a:latin typeface="Verdana"/>
                <a:cs typeface="Verdana"/>
              </a:rPr>
              <a:t>the</a:t>
            </a:r>
            <a:r>
              <a:rPr sz="1300" spc="90" dirty="0">
                <a:latin typeface="Times New Roman"/>
                <a:cs typeface="Times New Roman"/>
              </a:rPr>
              <a:t> </a:t>
            </a:r>
            <a:r>
              <a:rPr sz="1300" dirty="0">
                <a:latin typeface="Verdana"/>
                <a:cs typeface="Verdana"/>
              </a:rPr>
              <a:t>python</a:t>
            </a:r>
            <a:r>
              <a:rPr sz="1300" spc="100" dirty="0">
                <a:latin typeface="Times New Roman"/>
                <a:cs typeface="Times New Roman"/>
              </a:rPr>
              <a:t> </a:t>
            </a:r>
            <a:r>
              <a:rPr sz="1300" dirty="0">
                <a:latin typeface="Verdana"/>
                <a:cs typeface="Verdana"/>
              </a:rPr>
              <a:t>command</a:t>
            </a:r>
            <a:r>
              <a:rPr sz="1300" spc="95" dirty="0">
                <a:latin typeface="Times New Roman"/>
                <a:cs typeface="Times New Roman"/>
              </a:rPr>
              <a:t> </a:t>
            </a:r>
            <a:r>
              <a:rPr sz="1300" dirty="0">
                <a:latin typeface="Verdana"/>
                <a:cs typeface="Verdana"/>
              </a:rPr>
              <a:t>line</a:t>
            </a:r>
            <a:r>
              <a:rPr sz="1300" spc="95" dirty="0">
                <a:latin typeface="Times New Roman"/>
                <a:cs typeface="Times New Roman"/>
              </a:rPr>
              <a:t> </a:t>
            </a:r>
            <a:r>
              <a:rPr sz="1300" spc="-10" dirty="0">
                <a:latin typeface="Verdana"/>
                <a:cs typeface="Verdana"/>
              </a:rPr>
              <a:t>interface:</a:t>
            </a:r>
            <a:endParaRPr sz="1300">
              <a:latin typeface="Verdana"/>
              <a:cs typeface="Verdana"/>
            </a:endParaRPr>
          </a:p>
          <a:p>
            <a:pPr marL="12700">
              <a:lnSpc>
                <a:spcPct val="100000"/>
              </a:lnSpc>
              <a:spcBef>
                <a:spcPts val="775"/>
              </a:spcBef>
            </a:pPr>
            <a:r>
              <a:rPr sz="900" spc="-50" dirty="0">
                <a:solidFill>
                  <a:srgbClr val="FE8537"/>
                </a:solidFill>
                <a:latin typeface="Wingdings"/>
                <a:cs typeface="Wingdings"/>
              </a:rPr>
              <a:t></a:t>
            </a:r>
            <a:endParaRPr sz="900">
              <a:latin typeface="Wingdings"/>
              <a:cs typeface="Wingdings"/>
            </a:endParaRPr>
          </a:p>
          <a:p>
            <a:pPr marL="286385" indent="-273685">
              <a:lnSpc>
                <a:spcPct val="100000"/>
              </a:lnSpc>
              <a:spcBef>
                <a:spcPts val="550"/>
              </a:spcBef>
              <a:buClr>
                <a:srgbClr val="FE8537"/>
              </a:buClr>
              <a:buSzPct val="70000"/>
              <a:buFont typeface="Wingdings"/>
              <a:buChar char=""/>
              <a:tabLst>
                <a:tab pos="286385" algn="l"/>
              </a:tabLst>
            </a:pPr>
            <a:r>
              <a:rPr sz="1500" b="1" spc="-10" dirty="0">
                <a:solidFill>
                  <a:srgbClr val="00AF50"/>
                </a:solidFill>
                <a:latin typeface="Cambria"/>
                <a:cs typeface="Cambria"/>
              </a:rPr>
              <a:t>&gt;&gt;&gt;exit()</a:t>
            </a:r>
            <a:endParaRPr sz="1500">
              <a:latin typeface="Cambria"/>
              <a:cs typeface="Cambria"/>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800" cap="small" dirty="0">
                <a:solidFill>
                  <a:srgbClr val="212121"/>
                </a:solidFill>
                <a:latin typeface="Arial"/>
                <a:cs typeface="Arial"/>
              </a:rPr>
              <a:t>2.</a:t>
            </a:r>
            <a:r>
              <a:rPr sz="4800" b="0" spc="-90" dirty="0">
                <a:solidFill>
                  <a:srgbClr val="212121"/>
                </a:solidFill>
                <a:latin typeface="Times New Roman"/>
                <a:cs typeface="Times New Roman"/>
              </a:rPr>
              <a:t> </a:t>
            </a:r>
            <a:r>
              <a:rPr sz="4800" cap="small" spc="-10" dirty="0">
                <a:solidFill>
                  <a:srgbClr val="212121"/>
                </a:solidFill>
                <a:latin typeface="Arial"/>
                <a:cs typeface="Arial"/>
              </a:rPr>
              <a:t>Iterative</a:t>
            </a:r>
            <a:r>
              <a:rPr sz="3850" b="0" spc="160" dirty="0">
                <a:solidFill>
                  <a:srgbClr val="212121"/>
                </a:solidFill>
                <a:latin typeface="Times New Roman"/>
                <a:cs typeface="Times New Roman"/>
              </a:rPr>
              <a:t> </a:t>
            </a:r>
            <a:r>
              <a:rPr sz="4800" cap="small" spc="-85" dirty="0">
                <a:solidFill>
                  <a:srgbClr val="212121"/>
                </a:solidFill>
                <a:latin typeface="Arial"/>
                <a:cs typeface="Arial"/>
              </a:rPr>
              <a:t>statements.</a:t>
            </a:r>
            <a:endParaRPr sz="4800">
              <a:latin typeface="Arial"/>
              <a:cs typeface="Arial"/>
            </a:endParaRPr>
          </a:p>
        </p:txBody>
      </p:sp>
      <p:sp>
        <p:nvSpPr>
          <p:cNvPr id="9" name="object 9"/>
          <p:cNvSpPr txBox="1"/>
          <p:nvPr/>
        </p:nvSpPr>
        <p:spPr>
          <a:xfrm>
            <a:off x="612140" y="1321049"/>
            <a:ext cx="7722870" cy="3256915"/>
          </a:xfrm>
          <a:prstGeom prst="rect">
            <a:avLst/>
          </a:prstGeom>
        </p:spPr>
        <p:txBody>
          <a:bodyPr vert="horz" wrap="square" lIns="0" tIns="12700" rIns="0" bIns="0" rtlCol="0">
            <a:spAutoFit/>
          </a:bodyPr>
          <a:lstStyle/>
          <a:p>
            <a:pPr marL="287020" marR="216535" indent="-274955" algn="just">
              <a:lnSpc>
                <a:spcPct val="100000"/>
              </a:lnSpc>
              <a:spcBef>
                <a:spcPts val="100"/>
              </a:spcBef>
              <a:buClr>
                <a:srgbClr val="FE8537"/>
              </a:buClr>
              <a:buSzPct val="68750"/>
              <a:buFont typeface="Wingdings"/>
              <a:buChar char=""/>
              <a:tabLst>
                <a:tab pos="287020" algn="l"/>
              </a:tabLst>
            </a:pPr>
            <a:r>
              <a:rPr sz="2400" dirty="0">
                <a:latin typeface="Microsoft Sans Serif"/>
                <a:cs typeface="Microsoft Sans Serif"/>
              </a:rPr>
              <a:t>In</a:t>
            </a:r>
            <a:r>
              <a:rPr sz="2400" dirty="0">
                <a:latin typeface="Times New Roman"/>
                <a:cs typeface="Times New Roman"/>
              </a:rPr>
              <a:t> </a:t>
            </a:r>
            <a:r>
              <a:rPr sz="2400" dirty="0">
                <a:latin typeface="Microsoft Sans Serif"/>
                <a:cs typeface="Microsoft Sans Serif"/>
              </a:rPr>
              <a:t>computer</a:t>
            </a:r>
            <a:r>
              <a:rPr sz="2400" spc="5" dirty="0">
                <a:latin typeface="Times New Roman"/>
                <a:cs typeface="Times New Roman"/>
              </a:rPr>
              <a:t> </a:t>
            </a:r>
            <a:r>
              <a:rPr sz="2400" dirty="0">
                <a:latin typeface="Microsoft Sans Serif"/>
                <a:cs typeface="Microsoft Sans Serif"/>
              </a:rPr>
              <a:t>programming,</a:t>
            </a:r>
            <a:r>
              <a:rPr sz="2400" spc="20" dirty="0">
                <a:latin typeface="Times New Roman"/>
                <a:cs typeface="Times New Roman"/>
              </a:rPr>
              <a:t> </a:t>
            </a:r>
            <a:r>
              <a:rPr sz="2400" dirty="0">
                <a:latin typeface="Microsoft Sans Serif"/>
                <a:cs typeface="Microsoft Sans Serif"/>
              </a:rPr>
              <a:t>loops</a:t>
            </a:r>
            <a:r>
              <a:rPr sz="2400" spc="10" dirty="0">
                <a:latin typeface="Times New Roman"/>
                <a:cs typeface="Times New Roman"/>
              </a:rPr>
              <a:t> </a:t>
            </a:r>
            <a:r>
              <a:rPr sz="2400" dirty="0">
                <a:latin typeface="Microsoft Sans Serif"/>
                <a:cs typeface="Microsoft Sans Serif"/>
              </a:rPr>
              <a:t>are</a:t>
            </a:r>
            <a:r>
              <a:rPr sz="2400" spc="10" dirty="0">
                <a:latin typeface="Times New Roman"/>
                <a:cs typeface="Times New Roman"/>
              </a:rPr>
              <a:t> </a:t>
            </a:r>
            <a:r>
              <a:rPr sz="2400" dirty="0">
                <a:latin typeface="Microsoft Sans Serif"/>
                <a:cs typeface="Microsoft Sans Serif"/>
              </a:rPr>
              <a:t>used</a:t>
            </a:r>
            <a:r>
              <a:rPr sz="2400" spc="20" dirty="0">
                <a:latin typeface="Times New Roman"/>
                <a:cs typeface="Times New Roman"/>
              </a:rPr>
              <a:t> </a:t>
            </a:r>
            <a:r>
              <a:rPr sz="2400" dirty="0">
                <a:latin typeface="Microsoft Sans Serif"/>
                <a:cs typeface="Microsoft Sans Serif"/>
              </a:rPr>
              <a:t>to</a:t>
            </a:r>
            <a:r>
              <a:rPr sz="2400" spc="5" dirty="0">
                <a:latin typeface="Times New Roman"/>
                <a:cs typeface="Times New Roman"/>
              </a:rPr>
              <a:t> </a:t>
            </a:r>
            <a:r>
              <a:rPr sz="2400" dirty="0">
                <a:latin typeface="Microsoft Sans Serif"/>
                <a:cs typeface="Microsoft Sans Serif"/>
              </a:rPr>
              <a:t>repeat</a:t>
            </a:r>
            <a:r>
              <a:rPr sz="2400" spc="10" dirty="0">
                <a:latin typeface="Times New Roman"/>
                <a:cs typeface="Times New Roman"/>
              </a:rPr>
              <a:t> </a:t>
            </a:r>
            <a:r>
              <a:rPr sz="2400" spc="-50" dirty="0">
                <a:latin typeface="Microsoft Sans Serif"/>
                <a:cs typeface="Microsoft Sans Serif"/>
              </a:rPr>
              <a:t>a</a:t>
            </a:r>
            <a:r>
              <a:rPr sz="2400" spc="-50" dirty="0">
                <a:latin typeface="Times New Roman"/>
                <a:cs typeface="Times New Roman"/>
              </a:rPr>
              <a:t> </a:t>
            </a:r>
            <a:r>
              <a:rPr sz="2400" dirty="0">
                <a:latin typeface="Microsoft Sans Serif"/>
                <a:cs typeface="Microsoft Sans Serif"/>
              </a:rPr>
              <a:t>block</a:t>
            </a:r>
            <a:r>
              <a:rPr sz="2400" spc="45" dirty="0">
                <a:latin typeface="Times New Roman"/>
                <a:cs typeface="Times New Roman"/>
              </a:rPr>
              <a:t> </a:t>
            </a:r>
            <a:r>
              <a:rPr sz="2400" dirty="0">
                <a:latin typeface="Microsoft Sans Serif"/>
                <a:cs typeface="Microsoft Sans Serif"/>
              </a:rPr>
              <a:t>of</a:t>
            </a:r>
            <a:r>
              <a:rPr sz="2400" spc="40" dirty="0">
                <a:latin typeface="Times New Roman"/>
                <a:cs typeface="Times New Roman"/>
              </a:rPr>
              <a:t> </a:t>
            </a:r>
            <a:r>
              <a:rPr sz="2400" spc="-20" dirty="0">
                <a:latin typeface="Microsoft Sans Serif"/>
                <a:cs typeface="Microsoft Sans Serif"/>
              </a:rPr>
              <a:t>code.</a:t>
            </a:r>
            <a:endParaRPr sz="2400">
              <a:latin typeface="Microsoft Sans Serif"/>
              <a:cs typeface="Microsoft Sans Serif"/>
            </a:endParaRPr>
          </a:p>
          <a:p>
            <a:pPr marL="287020" marR="5080" indent="-274955" algn="just">
              <a:lnSpc>
                <a:spcPct val="100000"/>
              </a:lnSpc>
              <a:spcBef>
                <a:spcPts val="600"/>
              </a:spcBef>
              <a:buClr>
                <a:srgbClr val="FE8537"/>
              </a:buClr>
              <a:buSzPct val="68750"/>
              <a:buFont typeface="Wingdings"/>
              <a:buChar char=""/>
              <a:tabLst>
                <a:tab pos="287020" algn="l"/>
              </a:tabLst>
            </a:pPr>
            <a:r>
              <a:rPr sz="2400" dirty="0">
                <a:latin typeface="Microsoft Sans Serif"/>
                <a:cs typeface="Microsoft Sans Serif"/>
              </a:rPr>
              <a:t>For</a:t>
            </a:r>
            <a:r>
              <a:rPr sz="2400" spc="15" dirty="0">
                <a:latin typeface="Times New Roman"/>
                <a:cs typeface="Times New Roman"/>
              </a:rPr>
              <a:t> </a:t>
            </a:r>
            <a:r>
              <a:rPr sz="2400" dirty="0">
                <a:latin typeface="Microsoft Sans Serif"/>
                <a:cs typeface="Microsoft Sans Serif"/>
              </a:rPr>
              <a:t>example,</a:t>
            </a:r>
            <a:r>
              <a:rPr sz="2400" spc="40" dirty="0">
                <a:latin typeface="Times New Roman"/>
                <a:cs typeface="Times New Roman"/>
              </a:rPr>
              <a:t> </a:t>
            </a:r>
            <a:r>
              <a:rPr sz="2400" dirty="0">
                <a:latin typeface="Microsoft Sans Serif"/>
                <a:cs typeface="Microsoft Sans Serif"/>
              </a:rPr>
              <a:t>if</a:t>
            </a:r>
            <a:r>
              <a:rPr sz="2400" spc="10" dirty="0">
                <a:latin typeface="Times New Roman"/>
                <a:cs typeface="Times New Roman"/>
              </a:rPr>
              <a:t> </a:t>
            </a:r>
            <a:r>
              <a:rPr sz="2400" dirty="0">
                <a:latin typeface="Microsoft Sans Serif"/>
                <a:cs typeface="Microsoft Sans Serif"/>
              </a:rPr>
              <a:t>we</a:t>
            </a:r>
            <a:r>
              <a:rPr sz="2400" spc="25" dirty="0">
                <a:latin typeface="Times New Roman"/>
                <a:cs typeface="Times New Roman"/>
              </a:rPr>
              <a:t> </a:t>
            </a:r>
            <a:r>
              <a:rPr sz="2400" dirty="0">
                <a:latin typeface="Microsoft Sans Serif"/>
                <a:cs typeface="Microsoft Sans Serif"/>
              </a:rPr>
              <a:t>want</a:t>
            </a:r>
            <a:r>
              <a:rPr sz="2400" spc="25" dirty="0">
                <a:latin typeface="Times New Roman"/>
                <a:cs typeface="Times New Roman"/>
              </a:rPr>
              <a:t> </a:t>
            </a:r>
            <a:r>
              <a:rPr sz="2400" dirty="0">
                <a:latin typeface="Microsoft Sans Serif"/>
                <a:cs typeface="Microsoft Sans Serif"/>
              </a:rPr>
              <a:t>to</a:t>
            </a:r>
            <a:r>
              <a:rPr sz="2400" spc="15" dirty="0">
                <a:latin typeface="Times New Roman"/>
                <a:cs typeface="Times New Roman"/>
              </a:rPr>
              <a:t> </a:t>
            </a:r>
            <a:r>
              <a:rPr sz="2400" dirty="0">
                <a:latin typeface="Microsoft Sans Serif"/>
                <a:cs typeface="Microsoft Sans Serif"/>
              </a:rPr>
              <a:t>show</a:t>
            </a:r>
            <a:r>
              <a:rPr sz="2400" spc="25" dirty="0">
                <a:latin typeface="Times New Roman"/>
                <a:cs typeface="Times New Roman"/>
              </a:rPr>
              <a:t> </a:t>
            </a:r>
            <a:r>
              <a:rPr sz="2400" dirty="0">
                <a:latin typeface="Microsoft Sans Serif"/>
                <a:cs typeface="Microsoft Sans Serif"/>
              </a:rPr>
              <a:t>a</a:t>
            </a:r>
            <a:r>
              <a:rPr sz="2400" spc="5" dirty="0">
                <a:latin typeface="Times New Roman"/>
                <a:cs typeface="Times New Roman"/>
              </a:rPr>
              <a:t> </a:t>
            </a:r>
            <a:r>
              <a:rPr sz="2400" dirty="0">
                <a:latin typeface="Microsoft Sans Serif"/>
                <a:cs typeface="Microsoft Sans Serif"/>
              </a:rPr>
              <a:t>message</a:t>
            </a:r>
            <a:r>
              <a:rPr sz="2400" dirty="0">
                <a:latin typeface="Times New Roman"/>
                <a:cs typeface="Times New Roman"/>
              </a:rPr>
              <a:t> </a:t>
            </a:r>
            <a:r>
              <a:rPr sz="2400" b="1" dirty="0">
                <a:latin typeface="Arial"/>
                <a:cs typeface="Arial"/>
              </a:rPr>
              <a:t>100</a:t>
            </a:r>
            <a:r>
              <a:rPr sz="2400" spc="10" dirty="0">
                <a:latin typeface="Times New Roman"/>
                <a:cs typeface="Times New Roman"/>
              </a:rPr>
              <a:t> </a:t>
            </a:r>
            <a:r>
              <a:rPr sz="2400" spc="-10" dirty="0">
                <a:latin typeface="Microsoft Sans Serif"/>
                <a:cs typeface="Microsoft Sans Serif"/>
              </a:rPr>
              <a:t>times,</a:t>
            </a:r>
            <a:r>
              <a:rPr sz="2400" spc="-10" dirty="0">
                <a:latin typeface="Times New Roman"/>
                <a:cs typeface="Times New Roman"/>
              </a:rPr>
              <a:t> </a:t>
            </a:r>
            <a:r>
              <a:rPr sz="2400" dirty="0">
                <a:latin typeface="Microsoft Sans Serif"/>
                <a:cs typeface="Microsoft Sans Serif"/>
              </a:rPr>
              <a:t>then</a:t>
            </a:r>
            <a:r>
              <a:rPr sz="2400" spc="20" dirty="0">
                <a:latin typeface="Times New Roman"/>
                <a:cs typeface="Times New Roman"/>
              </a:rPr>
              <a:t> </a:t>
            </a:r>
            <a:r>
              <a:rPr sz="2400" dirty="0">
                <a:latin typeface="Microsoft Sans Serif"/>
                <a:cs typeface="Microsoft Sans Serif"/>
              </a:rPr>
              <a:t>we</a:t>
            </a:r>
            <a:r>
              <a:rPr sz="2400" spc="20" dirty="0">
                <a:latin typeface="Times New Roman"/>
                <a:cs typeface="Times New Roman"/>
              </a:rPr>
              <a:t> </a:t>
            </a:r>
            <a:r>
              <a:rPr sz="2400" dirty="0">
                <a:latin typeface="Microsoft Sans Serif"/>
                <a:cs typeface="Microsoft Sans Serif"/>
              </a:rPr>
              <a:t>can</a:t>
            </a:r>
            <a:r>
              <a:rPr sz="2400" spc="20" dirty="0">
                <a:latin typeface="Times New Roman"/>
                <a:cs typeface="Times New Roman"/>
              </a:rPr>
              <a:t> </a:t>
            </a:r>
            <a:r>
              <a:rPr sz="2400" dirty="0">
                <a:latin typeface="Microsoft Sans Serif"/>
                <a:cs typeface="Microsoft Sans Serif"/>
              </a:rPr>
              <a:t>use</a:t>
            </a:r>
            <a:r>
              <a:rPr sz="2400" spc="30" dirty="0">
                <a:latin typeface="Times New Roman"/>
                <a:cs typeface="Times New Roman"/>
              </a:rPr>
              <a:t> </a:t>
            </a:r>
            <a:r>
              <a:rPr sz="2400" dirty="0">
                <a:latin typeface="Microsoft Sans Serif"/>
                <a:cs typeface="Microsoft Sans Serif"/>
              </a:rPr>
              <a:t>a</a:t>
            </a:r>
            <a:r>
              <a:rPr sz="2400" spc="10" dirty="0">
                <a:latin typeface="Times New Roman"/>
                <a:cs typeface="Times New Roman"/>
              </a:rPr>
              <a:t> </a:t>
            </a:r>
            <a:r>
              <a:rPr sz="2400" dirty="0">
                <a:latin typeface="Microsoft Sans Serif"/>
                <a:cs typeface="Microsoft Sans Serif"/>
              </a:rPr>
              <a:t>loop.</a:t>
            </a:r>
            <a:r>
              <a:rPr sz="2400" spc="35" dirty="0">
                <a:latin typeface="Times New Roman"/>
                <a:cs typeface="Times New Roman"/>
              </a:rPr>
              <a:t> </a:t>
            </a:r>
            <a:r>
              <a:rPr sz="2400" dirty="0">
                <a:latin typeface="Microsoft Sans Serif"/>
                <a:cs typeface="Microsoft Sans Serif"/>
              </a:rPr>
              <a:t>It's</a:t>
            </a:r>
            <a:r>
              <a:rPr sz="2400" dirty="0">
                <a:latin typeface="Times New Roman"/>
                <a:cs typeface="Times New Roman"/>
              </a:rPr>
              <a:t> </a:t>
            </a:r>
            <a:r>
              <a:rPr sz="2400" dirty="0">
                <a:latin typeface="Microsoft Sans Serif"/>
                <a:cs typeface="Microsoft Sans Serif"/>
              </a:rPr>
              <a:t>just</a:t>
            </a:r>
            <a:r>
              <a:rPr sz="2400" spc="20" dirty="0">
                <a:latin typeface="Times New Roman"/>
                <a:cs typeface="Times New Roman"/>
              </a:rPr>
              <a:t> </a:t>
            </a:r>
            <a:r>
              <a:rPr sz="2400" dirty="0">
                <a:latin typeface="Microsoft Sans Serif"/>
                <a:cs typeface="Microsoft Sans Serif"/>
              </a:rPr>
              <a:t>a</a:t>
            </a:r>
            <a:r>
              <a:rPr sz="2400" spc="10" dirty="0">
                <a:latin typeface="Times New Roman"/>
                <a:cs typeface="Times New Roman"/>
              </a:rPr>
              <a:t> </a:t>
            </a:r>
            <a:r>
              <a:rPr sz="2400" dirty="0">
                <a:latin typeface="Microsoft Sans Serif"/>
                <a:cs typeface="Microsoft Sans Serif"/>
              </a:rPr>
              <a:t>simple</a:t>
            </a:r>
            <a:r>
              <a:rPr sz="2400" spc="40" dirty="0">
                <a:latin typeface="Times New Roman"/>
                <a:cs typeface="Times New Roman"/>
              </a:rPr>
              <a:t> </a:t>
            </a:r>
            <a:r>
              <a:rPr sz="2400" dirty="0">
                <a:latin typeface="Microsoft Sans Serif"/>
                <a:cs typeface="Microsoft Sans Serif"/>
              </a:rPr>
              <a:t>example;</a:t>
            </a:r>
            <a:r>
              <a:rPr sz="2400" spc="35" dirty="0">
                <a:latin typeface="Times New Roman"/>
                <a:cs typeface="Times New Roman"/>
              </a:rPr>
              <a:t> </a:t>
            </a:r>
            <a:r>
              <a:rPr sz="2400" spc="-25" dirty="0">
                <a:latin typeface="Microsoft Sans Serif"/>
                <a:cs typeface="Microsoft Sans Serif"/>
              </a:rPr>
              <a:t>you</a:t>
            </a:r>
            <a:r>
              <a:rPr sz="2400" spc="-25" dirty="0">
                <a:latin typeface="Times New Roman"/>
                <a:cs typeface="Times New Roman"/>
              </a:rPr>
              <a:t> </a:t>
            </a:r>
            <a:r>
              <a:rPr sz="2400" dirty="0">
                <a:latin typeface="Microsoft Sans Serif"/>
                <a:cs typeface="Microsoft Sans Serif"/>
              </a:rPr>
              <a:t>can</a:t>
            </a:r>
            <a:r>
              <a:rPr sz="2400" spc="-5" dirty="0">
                <a:latin typeface="Times New Roman"/>
                <a:cs typeface="Times New Roman"/>
              </a:rPr>
              <a:t> </a:t>
            </a:r>
            <a:r>
              <a:rPr sz="2400" dirty="0">
                <a:latin typeface="Microsoft Sans Serif"/>
                <a:cs typeface="Microsoft Sans Serif"/>
              </a:rPr>
              <a:t>achieve</a:t>
            </a:r>
            <a:r>
              <a:rPr sz="2400" spc="25" dirty="0">
                <a:latin typeface="Times New Roman"/>
                <a:cs typeface="Times New Roman"/>
              </a:rPr>
              <a:t> </a:t>
            </a:r>
            <a:r>
              <a:rPr sz="2400" dirty="0">
                <a:latin typeface="Microsoft Sans Serif"/>
                <a:cs typeface="Microsoft Sans Serif"/>
              </a:rPr>
              <a:t>much</a:t>
            </a:r>
            <a:r>
              <a:rPr sz="2400" dirty="0">
                <a:latin typeface="Times New Roman"/>
                <a:cs typeface="Times New Roman"/>
              </a:rPr>
              <a:t> </a:t>
            </a:r>
            <a:r>
              <a:rPr sz="2400" dirty="0">
                <a:latin typeface="Microsoft Sans Serif"/>
                <a:cs typeface="Microsoft Sans Serif"/>
              </a:rPr>
              <a:t>more</a:t>
            </a:r>
            <a:r>
              <a:rPr sz="2400" spc="-5" dirty="0">
                <a:latin typeface="Times New Roman"/>
                <a:cs typeface="Times New Roman"/>
              </a:rPr>
              <a:t> </a:t>
            </a:r>
            <a:r>
              <a:rPr sz="2400" dirty="0">
                <a:latin typeface="Microsoft Sans Serif"/>
                <a:cs typeface="Microsoft Sans Serif"/>
              </a:rPr>
              <a:t>with</a:t>
            </a:r>
            <a:r>
              <a:rPr sz="2400" spc="20" dirty="0">
                <a:latin typeface="Times New Roman"/>
                <a:cs typeface="Times New Roman"/>
              </a:rPr>
              <a:t> </a:t>
            </a:r>
            <a:r>
              <a:rPr sz="2400" spc="-10" dirty="0">
                <a:latin typeface="Microsoft Sans Serif"/>
                <a:cs typeface="Microsoft Sans Serif"/>
              </a:rPr>
              <a:t>loops.</a:t>
            </a:r>
            <a:endParaRPr sz="2400">
              <a:latin typeface="Microsoft Sans Serif"/>
              <a:cs typeface="Microsoft Sans Serif"/>
            </a:endParaRPr>
          </a:p>
          <a:p>
            <a:pPr marL="286385" indent="-273685">
              <a:lnSpc>
                <a:spcPct val="100000"/>
              </a:lnSpc>
              <a:spcBef>
                <a:spcPts val="605"/>
              </a:spcBef>
              <a:buClr>
                <a:srgbClr val="FE8537"/>
              </a:buClr>
              <a:buSzPct val="68750"/>
              <a:buFont typeface="Wingdings"/>
              <a:buChar char=""/>
              <a:tabLst>
                <a:tab pos="286385" algn="l"/>
              </a:tabLst>
            </a:pPr>
            <a:r>
              <a:rPr sz="2400" b="1" dirty="0">
                <a:solidFill>
                  <a:srgbClr val="FF0000"/>
                </a:solidFill>
                <a:latin typeface="Arial"/>
                <a:cs typeface="Arial"/>
              </a:rPr>
              <a:t>There</a:t>
            </a:r>
            <a:r>
              <a:rPr sz="2400" spc="40" dirty="0">
                <a:solidFill>
                  <a:srgbClr val="FF0000"/>
                </a:solidFill>
                <a:latin typeface="Times New Roman"/>
                <a:cs typeface="Times New Roman"/>
              </a:rPr>
              <a:t> </a:t>
            </a:r>
            <a:r>
              <a:rPr sz="2400" b="1" dirty="0">
                <a:solidFill>
                  <a:srgbClr val="FF0000"/>
                </a:solidFill>
                <a:latin typeface="Arial"/>
                <a:cs typeface="Arial"/>
              </a:rPr>
              <a:t>are</a:t>
            </a:r>
            <a:r>
              <a:rPr sz="2400" spc="45" dirty="0">
                <a:solidFill>
                  <a:srgbClr val="FF0000"/>
                </a:solidFill>
                <a:latin typeface="Times New Roman"/>
                <a:cs typeface="Times New Roman"/>
              </a:rPr>
              <a:t> </a:t>
            </a:r>
            <a:r>
              <a:rPr sz="2400" b="1" dirty="0">
                <a:solidFill>
                  <a:srgbClr val="FF0000"/>
                </a:solidFill>
                <a:latin typeface="Arial"/>
                <a:cs typeface="Arial"/>
              </a:rPr>
              <a:t>2</a:t>
            </a:r>
            <a:r>
              <a:rPr sz="2400" spc="45" dirty="0">
                <a:solidFill>
                  <a:srgbClr val="FF0000"/>
                </a:solidFill>
                <a:latin typeface="Times New Roman"/>
                <a:cs typeface="Times New Roman"/>
              </a:rPr>
              <a:t> </a:t>
            </a:r>
            <a:r>
              <a:rPr sz="2400" b="1" dirty="0">
                <a:solidFill>
                  <a:srgbClr val="FF0000"/>
                </a:solidFill>
                <a:latin typeface="Arial"/>
                <a:cs typeface="Arial"/>
              </a:rPr>
              <a:t>types</a:t>
            </a:r>
            <a:r>
              <a:rPr sz="2400" spc="60" dirty="0">
                <a:solidFill>
                  <a:srgbClr val="FF0000"/>
                </a:solidFill>
                <a:latin typeface="Times New Roman"/>
                <a:cs typeface="Times New Roman"/>
              </a:rPr>
              <a:t> </a:t>
            </a:r>
            <a:r>
              <a:rPr sz="2400" b="1" dirty="0">
                <a:solidFill>
                  <a:srgbClr val="FF0000"/>
                </a:solidFill>
                <a:latin typeface="Arial"/>
                <a:cs typeface="Arial"/>
              </a:rPr>
              <a:t>of</a:t>
            </a:r>
            <a:r>
              <a:rPr sz="2400" spc="45" dirty="0">
                <a:solidFill>
                  <a:srgbClr val="FF0000"/>
                </a:solidFill>
                <a:latin typeface="Times New Roman"/>
                <a:cs typeface="Times New Roman"/>
              </a:rPr>
              <a:t> </a:t>
            </a:r>
            <a:r>
              <a:rPr sz="2400" b="1" dirty="0">
                <a:solidFill>
                  <a:srgbClr val="FF0000"/>
                </a:solidFill>
                <a:latin typeface="Arial"/>
                <a:cs typeface="Arial"/>
              </a:rPr>
              <a:t>loops</a:t>
            </a:r>
            <a:r>
              <a:rPr sz="2400" spc="20" dirty="0">
                <a:solidFill>
                  <a:srgbClr val="FF0000"/>
                </a:solidFill>
                <a:latin typeface="Times New Roman"/>
                <a:cs typeface="Times New Roman"/>
              </a:rPr>
              <a:t> </a:t>
            </a:r>
            <a:r>
              <a:rPr sz="2400" b="1" dirty="0">
                <a:solidFill>
                  <a:srgbClr val="FF0000"/>
                </a:solidFill>
                <a:latin typeface="Arial"/>
                <a:cs typeface="Arial"/>
              </a:rPr>
              <a:t>in</a:t>
            </a:r>
            <a:r>
              <a:rPr sz="2400" spc="45" dirty="0">
                <a:solidFill>
                  <a:srgbClr val="FF0000"/>
                </a:solidFill>
                <a:latin typeface="Times New Roman"/>
                <a:cs typeface="Times New Roman"/>
              </a:rPr>
              <a:t> </a:t>
            </a:r>
            <a:r>
              <a:rPr sz="2400" b="1" spc="-10" dirty="0">
                <a:solidFill>
                  <a:srgbClr val="FF0000"/>
                </a:solidFill>
                <a:latin typeface="Arial"/>
                <a:cs typeface="Arial"/>
              </a:rPr>
              <a:t>Python:</a:t>
            </a:r>
            <a:endParaRPr sz="2400">
              <a:latin typeface="Arial"/>
              <a:cs typeface="Arial"/>
            </a:endParaRPr>
          </a:p>
          <a:p>
            <a:pPr marL="287020" indent="-274320">
              <a:lnSpc>
                <a:spcPct val="100000"/>
              </a:lnSpc>
              <a:spcBef>
                <a:spcPts val="600"/>
              </a:spcBef>
              <a:buClr>
                <a:srgbClr val="FE8537"/>
              </a:buClr>
              <a:buSzPct val="68750"/>
              <a:buFont typeface="Wingdings"/>
              <a:buChar char=""/>
              <a:tabLst>
                <a:tab pos="287020" algn="l"/>
              </a:tabLst>
            </a:pPr>
            <a:r>
              <a:rPr sz="2400" u="sng" dirty="0">
                <a:solidFill>
                  <a:srgbClr val="D2601C"/>
                </a:solidFill>
                <a:uFill>
                  <a:solidFill>
                    <a:srgbClr val="D2601C"/>
                  </a:solidFill>
                </a:uFill>
                <a:latin typeface="Microsoft Sans Serif"/>
                <a:cs typeface="Microsoft Sans Serif"/>
                <a:hlinkClick r:id="rId2"/>
              </a:rPr>
              <a:t>for</a:t>
            </a:r>
            <a:r>
              <a:rPr sz="2400" u="sng" spc="60" dirty="0">
                <a:solidFill>
                  <a:srgbClr val="D2601C"/>
                </a:solidFill>
                <a:uFill>
                  <a:solidFill>
                    <a:srgbClr val="D2601C"/>
                  </a:solidFill>
                </a:uFill>
                <a:latin typeface="Times New Roman"/>
                <a:cs typeface="Times New Roman"/>
                <a:hlinkClick r:id="rId2"/>
              </a:rPr>
              <a:t> </a:t>
            </a:r>
            <a:r>
              <a:rPr sz="2400" u="sng" spc="-20" dirty="0">
                <a:solidFill>
                  <a:srgbClr val="D2601C"/>
                </a:solidFill>
                <a:uFill>
                  <a:solidFill>
                    <a:srgbClr val="D2601C"/>
                  </a:solidFill>
                </a:uFill>
                <a:latin typeface="Microsoft Sans Serif"/>
                <a:cs typeface="Microsoft Sans Serif"/>
                <a:hlinkClick r:id="rId2"/>
              </a:rPr>
              <a:t>loop</a:t>
            </a:r>
            <a:endParaRPr sz="2400">
              <a:latin typeface="Microsoft Sans Serif"/>
              <a:cs typeface="Microsoft Sans Serif"/>
            </a:endParaRPr>
          </a:p>
          <a:p>
            <a:pPr marL="287020" indent="-274320">
              <a:lnSpc>
                <a:spcPct val="100000"/>
              </a:lnSpc>
              <a:spcBef>
                <a:spcPts val="600"/>
              </a:spcBef>
              <a:buClr>
                <a:srgbClr val="FE8537"/>
              </a:buClr>
              <a:buSzPct val="68750"/>
              <a:buFont typeface="Wingdings"/>
              <a:buChar char=""/>
              <a:tabLst>
                <a:tab pos="287020" algn="l"/>
              </a:tabLst>
            </a:pPr>
            <a:r>
              <a:rPr sz="2400" u="sng" dirty="0">
                <a:solidFill>
                  <a:srgbClr val="D2601C"/>
                </a:solidFill>
                <a:uFill>
                  <a:solidFill>
                    <a:srgbClr val="D2601C"/>
                  </a:solidFill>
                </a:uFill>
                <a:latin typeface="Microsoft Sans Serif"/>
                <a:cs typeface="Microsoft Sans Serif"/>
                <a:hlinkClick r:id="rId3"/>
              </a:rPr>
              <a:t>while</a:t>
            </a:r>
            <a:r>
              <a:rPr sz="2400" u="sng" spc="-15" dirty="0">
                <a:solidFill>
                  <a:srgbClr val="D2601C"/>
                </a:solidFill>
                <a:uFill>
                  <a:solidFill>
                    <a:srgbClr val="D2601C"/>
                  </a:solidFill>
                </a:uFill>
                <a:latin typeface="Times New Roman"/>
                <a:cs typeface="Times New Roman"/>
                <a:hlinkClick r:id="rId3"/>
              </a:rPr>
              <a:t> </a:t>
            </a:r>
            <a:r>
              <a:rPr sz="2400" u="sng" spc="-20" dirty="0">
                <a:solidFill>
                  <a:srgbClr val="D2601C"/>
                </a:solidFill>
                <a:uFill>
                  <a:solidFill>
                    <a:srgbClr val="D2601C"/>
                  </a:solidFill>
                </a:uFill>
                <a:latin typeface="Microsoft Sans Serif"/>
                <a:cs typeface="Microsoft Sans Serif"/>
                <a:hlinkClick r:id="rId3"/>
              </a:rPr>
              <a:t>loop</a:t>
            </a:r>
            <a:endParaRPr sz="2400">
              <a:latin typeface="Microsoft Sans Serif"/>
              <a:cs typeface="Microsoft Sans Serif"/>
            </a:endParaRPr>
          </a:p>
        </p:txBody>
      </p:sp>
      <p:sp>
        <p:nvSpPr>
          <p:cNvPr id="10" name="object 10"/>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433523" y="451860"/>
            <a:ext cx="2399665" cy="360680"/>
          </a:xfrm>
          <a:prstGeom prst="rect">
            <a:avLst/>
          </a:prstGeom>
        </p:spPr>
        <p:txBody>
          <a:bodyPr vert="horz" wrap="square" lIns="0" tIns="12065" rIns="0" bIns="0" rtlCol="0">
            <a:spAutoFit/>
          </a:bodyPr>
          <a:lstStyle/>
          <a:p>
            <a:pPr marL="12700">
              <a:lnSpc>
                <a:spcPct val="100000"/>
              </a:lnSpc>
              <a:spcBef>
                <a:spcPts val="95"/>
              </a:spcBef>
            </a:pPr>
            <a:r>
              <a:rPr sz="2200" spc="170" dirty="0">
                <a:solidFill>
                  <a:srgbClr val="006FC0"/>
                </a:solidFill>
                <a:latin typeface="Cambria"/>
                <a:cs typeface="Cambria"/>
              </a:rPr>
              <a:t>Python</a:t>
            </a:r>
            <a:r>
              <a:rPr sz="2200" b="0" spc="130" dirty="0">
                <a:solidFill>
                  <a:srgbClr val="006FC0"/>
                </a:solidFill>
                <a:latin typeface="Times New Roman"/>
                <a:cs typeface="Times New Roman"/>
              </a:rPr>
              <a:t> </a:t>
            </a:r>
            <a:r>
              <a:rPr sz="2200" spc="114" dirty="0">
                <a:solidFill>
                  <a:srgbClr val="006FC0"/>
                </a:solidFill>
                <a:latin typeface="Cambria"/>
                <a:cs typeface="Cambria"/>
              </a:rPr>
              <a:t>for</a:t>
            </a:r>
            <a:r>
              <a:rPr sz="2200" b="0" spc="90" dirty="0">
                <a:solidFill>
                  <a:srgbClr val="006FC0"/>
                </a:solidFill>
                <a:latin typeface="Times New Roman"/>
                <a:cs typeface="Times New Roman"/>
              </a:rPr>
              <a:t> </a:t>
            </a:r>
            <a:r>
              <a:rPr sz="2200" spc="145" dirty="0">
                <a:solidFill>
                  <a:srgbClr val="006FC0"/>
                </a:solidFill>
                <a:latin typeface="Cambria"/>
                <a:cs typeface="Cambria"/>
              </a:rPr>
              <a:t>Loop</a:t>
            </a:r>
            <a:endParaRPr sz="2200">
              <a:latin typeface="Cambria"/>
              <a:cs typeface="Cambria"/>
            </a:endParaRPr>
          </a:p>
        </p:txBody>
      </p:sp>
      <p:sp>
        <p:nvSpPr>
          <p:cNvPr id="9" name="object 9"/>
          <p:cNvSpPr txBox="1"/>
          <p:nvPr/>
        </p:nvSpPr>
        <p:spPr>
          <a:xfrm>
            <a:off x="158905" y="796234"/>
            <a:ext cx="4239260" cy="1165225"/>
          </a:xfrm>
          <a:prstGeom prst="rect">
            <a:avLst/>
          </a:prstGeom>
        </p:spPr>
        <p:txBody>
          <a:bodyPr vert="horz" wrap="square" lIns="0" tIns="77470" rIns="0" bIns="0" rtlCol="0">
            <a:spAutoFit/>
          </a:bodyPr>
          <a:lstStyle/>
          <a:p>
            <a:pPr marL="285750" marR="5080" indent="-273685">
              <a:lnSpc>
                <a:spcPts val="2110"/>
              </a:lnSpc>
              <a:spcBef>
                <a:spcPts val="610"/>
              </a:spcBef>
              <a:buClr>
                <a:srgbClr val="FE8537"/>
              </a:buClr>
              <a:buSzPct val="68181"/>
              <a:buFont typeface="Wingdings"/>
              <a:buChar char=""/>
              <a:tabLst>
                <a:tab pos="287020" algn="l"/>
              </a:tabLst>
            </a:pPr>
            <a:r>
              <a:rPr sz="2200" spc="145" dirty="0">
                <a:latin typeface="Cambria"/>
                <a:cs typeface="Cambria"/>
              </a:rPr>
              <a:t>In</a:t>
            </a:r>
            <a:r>
              <a:rPr sz="2200" spc="80" dirty="0">
                <a:latin typeface="Times New Roman"/>
                <a:cs typeface="Times New Roman"/>
              </a:rPr>
              <a:t> </a:t>
            </a:r>
            <a:r>
              <a:rPr sz="2200" spc="95" dirty="0">
                <a:latin typeface="Cambria"/>
                <a:cs typeface="Cambria"/>
              </a:rPr>
              <a:t>Python,</a:t>
            </a:r>
            <a:r>
              <a:rPr sz="2200" spc="80" dirty="0">
                <a:latin typeface="Times New Roman"/>
                <a:cs typeface="Times New Roman"/>
              </a:rPr>
              <a:t> </a:t>
            </a:r>
            <a:r>
              <a:rPr sz="2200" spc="135" dirty="0">
                <a:latin typeface="Cambria"/>
                <a:cs typeface="Cambria"/>
              </a:rPr>
              <a:t>a</a:t>
            </a:r>
            <a:r>
              <a:rPr sz="2200" spc="70" dirty="0">
                <a:latin typeface="Times New Roman"/>
                <a:cs typeface="Times New Roman"/>
              </a:rPr>
              <a:t> </a:t>
            </a:r>
            <a:r>
              <a:rPr sz="2200" dirty="0">
                <a:latin typeface="Cambria"/>
                <a:cs typeface="Cambria"/>
              </a:rPr>
              <a:t>for</a:t>
            </a:r>
            <a:r>
              <a:rPr sz="2200" spc="70" dirty="0">
                <a:latin typeface="Times New Roman"/>
                <a:cs typeface="Times New Roman"/>
              </a:rPr>
              <a:t> </a:t>
            </a:r>
            <a:r>
              <a:rPr sz="2200" dirty="0">
                <a:latin typeface="Cambria"/>
                <a:cs typeface="Cambria"/>
              </a:rPr>
              <a:t>loop</a:t>
            </a:r>
            <a:r>
              <a:rPr sz="2200" spc="45" dirty="0">
                <a:latin typeface="Times New Roman"/>
                <a:cs typeface="Times New Roman"/>
              </a:rPr>
              <a:t> </a:t>
            </a:r>
            <a:r>
              <a:rPr sz="2200" spc="70" dirty="0">
                <a:latin typeface="Cambria"/>
                <a:cs typeface="Cambria"/>
              </a:rPr>
              <a:t>is</a:t>
            </a:r>
            <a:r>
              <a:rPr sz="2200" spc="70" dirty="0">
                <a:latin typeface="Times New Roman"/>
                <a:cs typeface="Times New Roman"/>
              </a:rPr>
              <a:t> </a:t>
            </a:r>
            <a:r>
              <a:rPr sz="2200" spc="50" dirty="0">
                <a:latin typeface="Cambria"/>
                <a:cs typeface="Cambria"/>
              </a:rPr>
              <a:t>used</a:t>
            </a:r>
            <a:r>
              <a:rPr sz="2200" spc="65" dirty="0">
                <a:latin typeface="Times New Roman"/>
                <a:cs typeface="Times New Roman"/>
              </a:rPr>
              <a:t> </a:t>
            </a:r>
            <a:r>
              <a:rPr sz="2200" spc="-25" dirty="0">
                <a:latin typeface="Cambria"/>
                <a:cs typeface="Cambria"/>
              </a:rPr>
              <a:t>to</a:t>
            </a:r>
            <a:r>
              <a:rPr sz="2200" spc="-25" dirty="0">
                <a:latin typeface="Times New Roman"/>
                <a:cs typeface="Times New Roman"/>
              </a:rPr>
              <a:t> 	</a:t>
            </a:r>
            <a:r>
              <a:rPr sz="2200" spc="70" dirty="0">
                <a:latin typeface="Cambria"/>
                <a:cs typeface="Cambria"/>
              </a:rPr>
              <a:t>iterate</a:t>
            </a:r>
            <a:r>
              <a:rPr sz="2200" spc="75" dirty="0">
                <a:latin typeface="Times New Roman"/>
                <a:cs typeface="Times New Roman"/>
              </a:rPr>
              <a:t> </a:t>
            </a:r>
            <a:r>
              <a:rPr sz="2200" dirty="0">
                <a:latin typeface="Cambria"/>
                <a:cs typeface="Cambria"/>
              </a:rPr>
              <a:t>over</a:t>
            </a:r>
            <a:r>
              <a:rPr sz="2200" spc="85" dirty="0">
                <a:latin typeface="Times New Roman"/>
                <a:cs typeface="Times New Roman"/>
              </a:rPr>
              <a:t> </a:t>
            </a:r>
            <a:r>
              <a:rPr sz="2200" spc="45" dirty="0">
                <a:latin typeface="Cambria"/>
                <a:cs typeface="Cambria"/>
              </a:rPr>
              <a:t>sequences</a:t>
            </a:r>
            <a:r>
              <a:rPr sz="2200" spc="90" dirty="0">
                <a:latin typeface="Times New Roman"/>
                <a:cs typeface="Times New Roman"/>
              </a:rPr>
              <a:t> </a:t>
            </a:r>
            <a:r>
              <a:rPr sz="2200" spc="75" dirty="0">
                <a:latin typeface="Cambria"/>
                <a:cs typeface="Cambria"/>
              </a:rPr>
              <a:t>such</a:t>
            </a:r>
            <a:r>
              <a:rPr sz="2200" spc="100" dirty="0">
                <a:latin typeface="Times New Roman"/>
                <a:cs typeface="Times New Roman"/>
              </a:rPr>
              <a:t> </a:t>
            </a:r>
            <a:r>
              <a:rPr sz="2200" spc="75" dirty="0">
                <a:latin typeface="Cambria"/>
                <a:cs typeface="Cambria"/>
              </a:rPr>
              <a:t>as</a:t>
            </a:r>
            <a:r>
              <a:rPr sz="2200" spc="75" dirty="0">
                <a:latin typeface="Times New Roman"/>
                <a:cs typeface="Times New Roman"/>
              </a:rPr>
              <a:t> 	</a:t>
            </a:r>
            <a:r>
              <a:rPr sz="2200" spc="90" dirty="0">
                <a:latin typeface="Cambria"/>
                <a:cs typeface="Cambria"/>
              </a:rPr>
              <a:t>lists,</a:t>
            </a:r>
            <a:r>
              <a:rPr sz="2200" spc="35" dirty="0">
                <a:latin typeface="Times New Roman"/>
                <a:cs typeface="Times New Roman"/>
              </a:rPr>
              <a:t> </a:t>
            </a:r>
            <a:r>
              <a:rPr sz="2200" spc="80" dirty="0">
                <a:latin typeface="Cambria"/>
                <a:cs typeface="Cambria"/>
              </a:rPr>
              <a:t>tuples,</a:t>
            </a:r>
            <a:r>
              <a:rPr sz="2200" spc="65" dirty="0">
                <a:latin typeface="Times New Roman"/>
                <a:cs typeface="Times New Roman"/>
              </a:rPr>
              <a:t> </a:t>
            </a:r>
            <a:r>
              <a:rPr sz="2200" spc="90" dirty="0">
                <a:latin typeface="Cambria"/>
                <a:cs typeface="Cambria"/>
              </a:rPr>
              <a:t>string,</a:t>
            </a:r>
            <a:r>
              <a:rPr sz="2200" spc="70" dirty="0">
                <a:latin typeface="Times New Roman"/>
                <a:cs typeface="Times New Roman"/>
              </a:rPr>
              <a:t> </a:t>
            </a:r>
            <a:r>
              <a:rPr sz="2200" spc="65" dirty="0">
                <a:latin typeface="Cambria"/>
                <a:cs typeface="Cambria"/>
              </a:rPr>
              <a:t>etc.</a:t>
            </a:r>
            <a:r>
              <a:rPr sz="2200" spc="55" dirty="0">
                <a:latin typeface="Times New Roman"/>
                <a:cs typeface="Times New Roman"/>
              </a:rPr>
              <a:t> </a:t>
            </a:r>
            <a:r>
              <a:rPr sz="2200" spc="60" dirty="0">
                <a:latin typeface="Cambria"/>
                <a:cs typeface="Cambria"/>
              </a:rPr>
              <a:t>For</a:t>
            </a:r>
            <a:r>
              <a:rPr sz="2200" spc="60" dirty="0">
                <a:latin typeface="Times New Roman"/>
                <a:cs typeface="Times New Roman"/>
              </a:rPr>
              <a:t> 	</a:t>
            </a:r>
            <a:r>
              <a:rPr sz="2200" spc="75" dirty="0">
                <a:latin typeface="Cambria"/>
                <a:cs typeface="Cambria"/>
              </a:rPr>
              <a:t>example,</a:t>
            </a:r>
            <a:endParaRPr sz="2200">
              <a:latin typeface="Cambria"/>
              <a:cs typeface="Cambria"/>
            </a:endParaRPr>
          </a:p>
        </p:txBody>
      </p:sp>
      <p:sp>
        <p:nvSpPr>
          <p:cNvPr id="10" name="object 10"/>
          <p:cNvSpPr txBox="1"/>
          <p:nvPr/>
        </p:nvSpPr>
        <p:spPr>
          <a:xfrm>
            <a:off x="7023020" y="1296360"/>
            <a:ext cx="1784985" cy="628650"/>
          </a:xfrm>
          <a:prstGeom prst="rect">
            <a:avLst/>
          </a:prstGeom>
        </p:spPr>
        <p:txBody>
          <a:bodyPr vert="horz" wrap="square" lIns="0" tIns="12065" rIns="0" bIns="0" rtlCol="0">
            <a:spAutoFit/>
          </a:bodyPr>
          <a:lstStyle/>
          <a:p>
            <a:pPr marL="52069">
              <a:lnSpc>
                <a:spcPts val="2375"/>
              </a:lnSpc>
              <a:spcBef>
                <a:spcPts val="95"/>
              </a:spcBef>
              <a:tabLst>
                <a:tab pos="1413510" algn="l"/>
              </a:tabLst>
            </a:pPr>
            <a:r>
              <a:rPr sz="2200" spc="75" dirty="0">
                <a:latin typeface="Cambria"/>
                <a:cs typeface="Cambria"/>
              </a:rPr>
              <a:t>example,</a:t>
            </a:r>
            <a:r>
              <a:rPr sz="2200" dirty="0">
                <a:latin typeface="Times New Roman"/>
                <a:cs typeface="Times New Roman"/>
              </a:rPr>
              <a:t>	</a:t>
            </a:r>
            <a:r>
              <a:rPr sz="2200" spc="-25" dirty="0">
                <a:latin typeface="Cambria"/>
                <a:cs typeface="Cambria"/>
              </a:rPr>
              <a:t>we</a:t>
            </a:r>
            <a:endParaRPr sz="2200">
              <a:latin typeface="Cambria"/>
              <a:cs typeface="Cambria"/>
            </a:endParaRPr>
          </a:p>
          <a:p>
            <a:pPr marL="12700">
              <a:lnSpc>
                <a:spcPts val="2375"/>
              </a:lnSpc>
              <a:tabLst>
                <a:tab pos="385445" algn="l"/>
                <a:tab pos="1016635" algn="l"/>
              </a:tabLst>
            </a:pPr>
            <a:r>
              <a:rPr sz="2200" spc="85" dirty="0">
                <a:latin typeface="Cambria"/>
                <a:cs typeface="Cambria"/>
              </a:rPr>
              <a:t>a</a:t>
            </a:r>
            <a:r>
              <a:rPr sz="2200" dirty="0">
                <a:latin typeface="Times New Roman"/>
                <a:cs typeface="Times New Roman"/>
              </a:rPr>
              <a:t>	</a:t>
            </a:r>
            <a:r>
              <a:rPr sz="2200" spc="60" dirty="0">
                <a:latin typeface="Cambria"/>
                <a:cs typeface="Cambria"/>
              </a:rPr>
              <a:t>list</a:t>
            </a:r>
            <a:r>
              <a:rPr sz="2200" dirty="0">
                <a:latin typeface="Times New Roman"/>
                <a:cs typeface="Times New Roman"/>
              </a:rPr>
              <a:t>	</a:t>
            </a:r>
            <a:r>
              <a:rPr sz="2200" spc="50" dirty="0">
                <a:latin typeface="Cambria"/>
                <a:cs typeface="Cambria"/>
              </a:rPr>
              <a:t>called</a:t>
            </a:r>
            <a:endParaRPr sz="2200">
              <a:latin typeface="Cambria"/>
              <a:cs typeface="Cambria"/>
            </a:endParaRPr>
          </a:p>
        </p:txBody>
      </p:sp>
      <p:sp>
        <p:nvSpPr>
          <p:cNvPr id="11" name="object 11"/>
          <p:cNvSpPr txBox="1"/>
          <p:nvPr/>
        </p:nvSpPr>
        <p:spPr>
          <a:xfrm>
            <a:off x="4743072" y="1296360"/>
            <a:ext cx="2145030" cy="897255"/>
          </a:xfrm>
          <a:prstGeom prst="rect">
            <a:avLst/>
          </a:prstGeom>
        </p:spPr>
        <p:txBody>
          <a:bodyPr vert="horz" wrap="square" lIns="0" tIns="77470" rIns="0" bIns="0" rtlCol="0">
            <a:spAutoFit/>
          </a:bodyPr>
          <a:lstStyle/>
          <a:p>
            <a:pPr marL="287020" marR="5080" indent="-274320" algn="just">
              <a:lnSpc>
                <a:spcPts val="2110"/>
              </a:lnSpc>
              <a:spcBef>
                <a:spcPts val="610"/>
              </a:spcBef>
              <a:buClr>
                <a:srgbClr val="FE8537"/>
              </a:buClr>
              <a:buSzPct val="68181"/>
              <a:buFont typeface="Wingdings"/>
              <a:buChar char=""/>
              <a:tabLst>
                <a:tab pos="287020" algn="l"/>
              </a:tabLst>
            </a:pPr>
            <a:r>
              <a:rPr sz="2200" spc="145" dirty="0">
                <a:latin typeface="Cambria"/>
                <a:cs typeface="Cambria"/>
              </a:rPr>
              <a:t>In</a:t>
            </a:r>
            <a:r>
              <a:rPr sz="2200" spc="240" dirty="0">
                <a:latin typeface="Times New Roman"/>
                <a:cs typeface="Times New Roman"/>
              </a:rPr>
              <a:t>  </a:t>
            </a:r>
            <a:r>
              <a:rPr sz="2200" spc="80" dirty="0">
                <a:latin typeface="Cambria"/>
                <a:cs typeface="Cambria"/>
              </a:rPr>
              <a:t>the</a:t>
            </a:r>
            <a:r>
              <a:rPr sz="2200" spc="245" dirty="0">
                <a:latin typeface="Times New Roman"/>
                <a:cs typeface="Times New Roman"/>
              </a:rPr>
              <a:t>  </a:t>
            </a:r>
            <a:r>
              <a:rPr sz="2200" spc="-10" dirty="0">
                <a:latin typeface="Cambria"/>
                <a:cs typeface="Cambria"/>
              </a:rPr>
              <a:t>above</a:t>
            </a:r>
            <a:r>
              <a:rPr sz="2200" spc="-10" dirty="0">
                <a:latin typeface="Times New Roman"/>
                <a:cs typeface="Times New Roman"/>
              </a:rPr>
              <a:t> </a:t>
            </a:r>
            <a:r>
              <a:rPr sz="2200" spc="90" dirty="0">
                <a:latin typeface="Cambria"/>
                <a:cs typeface="Cambria"/>
              </a:rPr>
              <a:t>have</a:t>
            </a:r>
            <a:r>
              <a:rPr sz="2200" spc="315" dirty="0">
                <a:latin typeface="Times New Roman"/>
                <a:cs typeface="Times New Roman"/>
              </a:rPr>
              <a:t>  </a:t>
            </a:r>
            <a:r>
              <a:rPr sz="2200" spc="40" dirty="0">
                <a:latin typeface="Cambria"/>
                <a:cs typeface="Cambria"/>
              </a:rPr>
              <a:t>created</a:t>
            </a:r>
            <a:r>
              <a:rPr sz="2200" spc="40" dirty="0">
                <a:latin typeface="Times New Roman"/>
                <a:cs typeface="Times New Roman"/>
              </a:rPr>
              <a:t> </a:t>
            </a:r>
            <a:r>
              <a:rPr sz="2200" spc="90" dirty="0">
                <a:latin typeface="Cambria"/>
                <a:cs typeface="Cambria"/>
              </a:rPr>
              <a:t>languages.</a:t>
            </a:r>
            <a:endParaRPr sz="2200">
              <a:latin typeface="Cambria"/>
              <a:cs typeface="Cambria"/>
            </a:endParaRPr>
          </a:p>
        </p:txBody>
      </p:sp>
      <p:sp>
        <p:nvSpPr>
          <p:cNvPr id="12" name="object 12"/>
          <p:cNvSpPr txBox="1"/>
          <p:nvPr/>
        </p:nvSpPr>
        <p:spPr>
          <a:xfrm>
            <a:off x="4743072" y="2177538"/>
            <a:ext cx="4066540" cy="3387725"/>
          </a:xfrm>
          <a:prstGeom prst="rect">
            <a:avLst/>
          </a:prstGeom>
        </p:spPr>
        <p:txBody>
          <a:bodyPr vert="horz" wrap="square" lIns="0" tIns="79375" rIns="0" bIns="0" rtlCol="0">
            <a:spAutoFit/>
          </a:bodyPr>
          <a:lstStyle/>
          <a:p>
            <a:pPr marL="287020" marR="5715" indent="-274320" algn="just">
              <a:lnSpc>
                <a:spcPct val="80000"/>
              </a:lnSpc>
              <a:spcBef>
                <a:spcPts val="625"/>
              </a:spcBef>
              <a:buClr>
                <a:srgbClr val="FE8537"/>
              </a:buClr>
              <a:buSzPct val="68181"/>
              <a:buFont typeface="Wingdings"/>
              <a:buChar char=""/>
              <a:tabLst>
                <a:tab pos="287020" algn="l"/>
              </a:tabLst>
            </a:pPr>
            <a:r>
              <a:rPr sz="2200" spc="110" dirty="0">
                <a:latin typeface="Cambria"/>
                <a:cs typeface="Cambria"/>
              </a:rPr>
              <a:t>Initially,</a:t>
            </a:r>
            <a:r>
              <a:rPr sz="2200" spc="290" dirty="0">
                <a:latin typeface="Times New Roman"/>
                <a:cs typeface="Times New Roman"/>
              </a:rPr>
              <a:t>    </a:t>
            </a:r>
            <a:r>
              <a:rPr sz="2200" spc="80" dirty="0">
                <a:latin typeface="Cambria"/>
                <a:cs typeface="Cambria"/>
              </a:rPr>
              <a:t>the</a:t>
            </a:r>
            <a:r>
              <a:rPr sz="2200" spc="295" dirty="0">
                <a:latin typeface="Times New Roman"/>
                <a:cs typeface="Times New Roman"/>
              </a:rPr>
              <a:t>    </a:t>
            </a:r>
            <a:r>
              <a:rPr sz="2200" spc="90" dirty="0">
                <a:latin typeface="Cambria"/>
                <a:cs typeface="Cambria"/>
              </a:rPr>
              <a:t>value</a:t>
            </a:r>
            <a:r>
              <a:rPr sz="2200" spc="290" dirty="0">
                <a:latin typeface="Times New Roman"/>
                <a:cs typeface="Times New Roman"/>
              </a:rPr>
              <a:t>    </a:t>
            </a:r>
            <a:r>
              <a:rPr sz="2200" spc="-25" dirty="0">
                <a:latin typeface="Cambria"/>
                <a:cs typeface="Cambria"/>
              </a:rPr>
              <a:t>of</a:t>
            </a:r>
            <a:r>
              <a:rPr sz="2200" spc="-25" dirty="0">
                <a:latin typeface="Times New Roman"/>
                <a:cs typeface="Times New Roman"/>
              </a:rPr>
              <a:t> </a:t>
            </a:r>
            <a:r>
              <a:rPr sz="2200" spc="95" dirty="0">
                <a:latin typeface="Cambria"/>
                <a:cs typeface="Cambria"/>
              </a:rPr>
              <a:t>language</a:t>
            </a:r>
            <a:r>
              <a:rPr sz="2200" spc="75" dirty="0">
                <a:latin typeface="Times New Roman"/>
                <a:cs typeface="Times New Roman"/>
              </a:rPr>
              <a:t>  </a:t>
            </a:r>
            <a:r>
              <a:rPr sz="2200" spc="70" dirty="0">
                <a:latin typeface="Cambria"/>
                <a:cs typeface="Cambria"/>
              </a:rPr>
              <a:t>is</a:t>
            </a:r>
            <a:r>
              <a:rPr sz="2200" spc="65" dirty="0">
                <a:latin typeface="Times New Roman"/>
                <a:cs typeface="Times New Roman"/>
              </a:rPr>
              <a:t>  </a:t>
            </a:r>
            <a:r>
              <a:rPr sz="2200" spc="60" dirty="0">
                <a:latin typeface="Cambria"/>
                <a:cs typeface="Cambria"/>
              </a:rPr>
              <a:t>set</a:t>
            </a:r>
            <a:r>
              <a:rPr sz="2200" spc="70" dirty="0">
                <a:latin typeface="Times New Roman"/>
                <a:cs typeface="Times New Roman"/>
              </a:rPr>
              <a:t>  </a:t>
            </a:r>
            <a:r>
              <a:rPr sz="2200" dirty="0">
                <a:latin typeface="Cambria"/>
                <a:cs typeface="Cambria"/>
              </a:rPr>
              <a:t>to</a:t>
            </a:r>
            <a:r>
              <a:rPr sz="2200" spc="70" dirty="0">
                <a:latin typeface="Times New Roman"/>
                <a:cs typeface="Times New Roman"/>
              </a:rPr>
              <a:t>  </a:t>
            </a:r>
            <a:r>
              <a:rPr sz="2200" spc="80" dirty="0">
                <a:latin typeface="Cambria"/>
                <a:cs typeface="Cambria"/>
              </a:rPr>
              <a:t>the</a:t>
            </a:r>
            <a:r>
              <a:rPr sz="2200" spc="70" dirty="0">
                <a:latin typeface="Times New Roman"/>
                <a:cs typeface="Times New Roman"/>
              </a:rPr>
              <a:t>  </a:t>
            </a:r>
            <a:r>
              <a:rPr sz="2200" spc="55" dirty="0">
                <a:latin typeface="Cambria"/>
                <a:cs typeface="Cambria"/>
              </a:rPr>
              <a:t>first</a:t>
            </a:r>
            <a:r>
              <a:rPr sz="2200" spc="55" dirty="0">
                <a:latin typeface="Times New Roman"/>
                <a:cs typeface="Times New Roman"/>
              </a:rPr>
              <a:t> </a:t>
            </a:r>
            <a:r>
              <a:rPr sz="2200" spc="65" dirty="0">
                <a:latin typeface="Cambria"/>
                <a:cs typeface="Cambria"/>
              </a:rPr>
              <a:t>element</a:t>
            </a:r>
            <a:r>
              <a:rPr sz="2200" spc="345" dirty="0">
                <a:latin typeface="Times New Roman"/>
                <a:cs typeface="Times New Roman"/>
              </a:rPr>
              <a:t>  </a:t>
            </a:r>
            <a:r>
              <a:rPr sz="2200" dirty="0">
                <a:latin typeface="Cambria"/>
                <a:cs typeface="Cambria"/>
              </a:rPr>
              <a:t>of</a:t>
            </a:r>
            <a:r>
              <a:rPr sz="2200" spc="340" dirty="0">
                <a:latin typeface="Times New Roman"/>
                <a:cs typeface="Times New Roman"/>
              </a:rPr>
              <a:t>  </a:t>
            </a:r>
            <a:r>
              <a:rPr sz="2200" spc="80" dirty="0">
                <a:latin typeface="Cambria"/>
                <a:cs typeface="Cambria"/>
              </a:rPr>
              <a:t>the</a:t>
            </a:r>
            <a:r>
              <a:rPr sz="2200" spc="345" dirty="0">
                <a:latin typeface="Times New Roman"/>
                <a:cs typeface="Times New Roman"/>
              </a:rPr>
              <a:t>  </a:t>
            </a:r>
            <a:r>
              <a:rPr sz="2200" spc="100" dirty="0">
                <a:latin typeface="Cambria"/>
                <a:cs typeface="Cambria"/>
              </a:rPr>
              <a:t>array,</a:t>
            </a:r>
            <a:r>
              <a:rPr sz="2200" spc="345" dirty="0">
                <a:latin typeface="Times New Roman"/>
                <a:cs typeface="Times New Roman"/>
              </a:rPr>
              <a:t>  </a:t>
            </a:r>
            <a:r>
              <a:rPr sz="2200" spc="80" dirty="0">
                <a:latin typeface="Cambria"/>
                <a:cs typeface="Cambria"/>
              </a:rPr>
              <a:t>i.e.</a:t>
            </a:r>
            <a:r>
              <a:rPr sz="2200" spc="80" dirty="0">
                <a:latin typeface="Times New Roman"/>
                <a:cs typeface="Times New Roman"/>
              </a:rPr>
              <a:t> </a:t>
            </a:r>
            <a:r>
              <a:rPr sz="2200" spc="110" dirty="0">
                <a:latin typeface="Cambria"/>
                <a:cs typeface="Cambria"/>
              </a:rPr>
              <a:t>Swift,</a:t>
            </a:r>
            <a:r>
              <a:rPr sz="2200" spc="160" dirty="0">
                <a:latin typeface="Times New Roman"/>
                <a:cs typeface="Times New Roman"/>
              </a:rPr>
              <a:t> </a:t>
            </a:r>
            <a:r>
              <a:rPr sz="2200" dirty="0">
                <a:latin typeface="Cambria"/>
                <a:cs typeface="Cambria"/>
              </a:rPr>
              <a:t>so</a:t>
            </a:r>
            <a:r>
              <a:rPr sz="2200" spc="170" dirty="0">
                <a:latin typeface="Times New Roman"/>
                <a:cs typeface="Times New Roman"/>
              </a:rPr>
              <a:t> </a:t>
            </a:r>
            <a:r>
              <a:rPr sz="2200" spc="80" dirty="0">
                <a:latin typeface="Cambria"/>
                <a:cs typeface="Cambria"/>
              </a:rPr>
              <a:t>the</a:t>
            </a:r>
            <a:r>
              <a:rPr sz="2200" spc="165" dirty="0">
                <a:latin typeface="Times New Roman"/>
                <a:cs typeface="Times New Roman"/>
              </a:rPr>
              <a:t> </a:t>
            </a:r>
            <a:r>
              <a:rPr sz="2200" spc="70" dirty="0">
                <a:latin typeface="Cambria"/>
                <a:cs typeface="Cambria"/>
              </a:rPr>
              <a:t>print</a:t>
            </a:r>
            <a:r>
              <a:rPr sz="2200" spc="160" dirty="0">
                <a:latin typeface="Times New Roman"/>
                <a:cs typeface="Times New Roman"/>
              </a:rPr>
              <a:t> </a:t>
            </a:r>
            <a:r>
              <a:rPr sz="2200" spc="70" dirty="0">
                <a:latin typeface="Cambria"/>
                <a:cs typeface="Cambria"/>
              </a:rPr>
              <a:t>statement</a:t>
            </a:r>
            <a:r>
              <a:rPr sz="2200" spc="70" dirty="0">
                <a:latin typeface="Times New Roman"/>
                <a:cs typeface="Times New Roman"/>
              </a:rPr>
              <a:t> </a:t>
            </a:r>
            <a:r>
              <a:rPr sz="2200" spc="60" dirty="0">
                <a:latin typeface="Cambria"/>
                <a:cs typeface="Cambria"/>
              </a:rPr>
              <a:t>inside</a:t>
            </a:r>
            <a:r>
              <a:rPr sz="2200" spc="45" dirty="0">
                <a:latin typeface="Times New Roman"/>
                <a:cs typeface="Times New Roman"/>
              </a:rPr>
              <a:t> </a:t>
            </a:r>
            <a:r>
              <a:rPr sz="2200" spc="80" dirty="0">
                <a:latin typeface="Cambria"/>
                <a:cs typeface="Cambria"/>
              </a:rPr>
              <a:t>the</a:t>
            </a:r>
            <a:r>
              <a:rPr sz="2200" spc="65" dirty="0">
                <a:latin typeface="Times New Roman"/>
                <a:cs typeface="Times New Roman"/>
              </a:rPr>
              <a:t> </a:t>
            </a:r>
            <a:r>
              <a:rPr sz="2200" dirty="0">
                <a:latin typeface="Cambria"/>
                <a:cs typeface="Cambria"/>
              </a:rPr>
              <a:t>loop</a:t>
            </a:r>
            <a:r>
              <a:rPr sz="2200" spc="50" dirty="0">
                <a:latin typeface="Times New Roman"/>
                <a:cs typeface="Times New Roman"/>
              </a:rPr>
              <a:t> </a:t>
            </a:r>
            <a:r>
              <a:rPr sz="2200" spc="70" dirty="0">
                <a:latin typeface="Cambria"/>
                <a:cs typeface="Cambria"/>
              </a:rPr>
              <a:t>is</a:t>
            </a:r>
            <a:r>
              <a:rPr sz="2200" spc="50" dirty="0">
                <a:latin typeface="Times New Roman"/>
                <a:cs typeface="Times New Roman"/>
              </a:rPr>
              <a:t> </a:t>
            </a:r>
            <a:r>
              <a:rPr sz="2200" spc="50" dirty="0">
                <a:latin typeface="Cambria"/>
                <a:cs typeface="Cambria"/>
              </a:rPr>
              <a:t>executed.</a:t>
            </a:r>
            <a:endParaRPr sz="2200">
              <a:latin typeface="Cambria"/>
              <a:cs typeface="Cambria"/>
            </a:endParaRPr>
          </a:p>
          <a:p>
            <a:pPr marL="287020" marR="5080" indent="-274320" algn="just">
              <a:lnSpc>
                <a:spcPct val="80000"/>
              </a:lnSpc>
              <a:spcBef>
                <a:spcPts val="600"/>
              </a:spcBef>
              <a:buClr>
                <a:srgbClr val="FE8537"/>
              </a:buClr>
              <a:buSzPct val="68181"/>
              <a:buFont typeface="Wingdings"/>
              <a:buChar char=""/>
              <a:tabLst>
                <a:tab pos="287020" algn="l"/>
              </a:tabLst>
            </a:pPr>
            <a:r>
              <a:rPr sz="2200" spc="95" dirty="0">
                <a:latin typeface="Cambria"/>
                <a:cs typeface="Cambria"/>
              </a:rPr>
              <a:t>language</a:t>
            </a:r>
            <a:r>
              <a:rPr sz="2200" spc="420" dirty="0">
                <a:latin typeface="Times New Roman"/>
                <a:cs typeface="Times New Roman"/>
              </a:rPr>
              <a:t>  </a:t>
            </a:r>
            <a:r>
              <a:rPr sz="2200" spc="70" dirty="0">
                <a:latin typeface="Cambria"/>
                <a:cs typeface="Cambria"/>
              </a:rPr>
              <a:t>is</a:t>
            </a:r>
            <a:r>
              <a:rPr sz="2200" spc="415" dirty="0">
                <a:latin typeface="Times New Roman"/>
                <a:cs typeface="Times New Roman"/>
              </a:rPr>
              <a:t>  </a:t>
            </a:r>
            <a:r>
              <a:rPr sz="2200" spc="65" dirty="0">
                <a:latin typeface="Cambria"/>
                <a:cs typeface="Cambria"/>
              </a:rPr>
              <a:t>updated</a:t>
            </a:r>
            <a:r>
              <a:rPr sz="2200" spc="415" dirty="0">
                <a:latin typeface="Times New Roman"/>
                <a:cs typeface="Times New Roman"/>
              </a:rPr>
              <a:t>  </a:t>
            </a:r>
            <a:r>
              <a:rPr sz="2200" spc="50" dirty="0">
                <a:latin typeface="Cambria"/>
                <a:cs typeface="Cambria"/>
              </a:rPr>
              <a:t>with</a:t>
            </a:r>
            <a:r>
              <a:rPr sz="2200" spc="50" dirty="0">
                <a:latin typeface="Times New Roman"/>
                <a:cs typeface="Times New Roman"/>
              </a:rPr>
              <a:t> </a:t>
            </a:r>
            <a:r>
              <a:rPr sz="2200" spc="80" dirty="0">
                <a:latin typeface="Cambria"/>
                <a:cs typeface="Cambria"/>
              </a:rPr>
              <a:t>the</a:t>
            </a:r>
            <a:r>
              <a:rPr sz="2200" spc="405" dirty="0">
                <a:latin typeface="Times New Roman"/>
                <a:cs typeface="Times New Roman"/>
              </a:rPr>
              <a:t> </a:t>
            </a:r>
            <a:r>
              <a:rPr sz="2200" spc="75" dirty="0">
                <a:latin typeface="Cambria"/>
                <a:cs typeface="Cambria"/>
              </a:rPr>
              <a:t>next</a:t>
            </a:r>
            <a:r>
              <a:rPr sz="2200" spc="400" dirty="0">
                <a:latin typeface="Times New Roman"/>
                <a:cs typeface="Times New Roman"/>
              </a:rPr>
              <a:t> </a:t>
            </a:r>
            <a:r>
              <a:rPr sz="2200" spc="70" dirty="0">
                <a:latin typeface="Cambria"/>
                <a:cs typeface="Cambria"/>
              </a:rPr>
              <a:t>element</a:t>
            </a:r>
            <a:r>
              <a:rPr sz="2200" spc="409" dirty="0">
                <a:latin typeface="Times New Roman"/>
                <a:cs typeface="Times New Roman"/>
              </a:rPr>
              <a:t> </a:t>
            </a:r>
            <a:r>
              <a:rPr sz="2200" dirty="0">
                <a:latin typeface="Cambria"/>
                <a:cs typeface="Cambria"/>
              </a:rPr>
              <a:t>of</a:t>
            </a:r>
            <a:r>
              <a:rPr sz="2200" spc="400" dirty="0">
                <a:latin typeface="Times New Roman"/>
                <a:cs typeface="Times New Roman"/>
              </a:rPr>
              <a:t> </a:t>
            </a:r>
            <a:r>
              <a:rPr sz="2200" spc="75" dirty="0">
                <a:latin typeface="Cambria"/>
                <a:cs typeface="Cambria"/>
              </a:rPr>
              <a:t>the</a:t>
            </a:r>
            <a:r>
              <a:rPr sz="2200" spc="405" dirty="0">
                <a:latin typeface="Times New Roman"/>
                <a:cs typeface="Times New Roman"/>
              </a:rPr>
              <a:t> </a:t>
            </a:r>
            <a:r>
              <a:rPr sz="2200" spc="70" dirty="0">
                <a:latin typeface="Cambria"/>
                <a:cs typeface="Cambria"/>
              </a:rPr>
              <a:t>list,</a:t>
            </a:r>
            <a:r>
              <a:rPr sz="2200" spc="70" dirty="0">
                <a:latin typeface="Times New Roman"/>
                <a:cs typeface="Times New Roman"/>
              </a:rPr>
              <a:t> </a:t>
            </a:r>
            <a:r>
              <a:rPr sz="2200" spc="90" dirty="0">
                <a:latin typeface="Cambria"/>
                <a:cs typeface="Cambria"/>
              </a:rPr>
              <a:t>and</a:t>
            </a:r>
            <a:r>
              <a:rPr sz="2200" spc="125" dirty="0">
                <a:latin typeface="Times New Roman"/>
                <a:cs typeface="Times New Roman"/>
              </a:rPr>
              <a:t>  </a:t>
            </a:r>
            <a:r>
              <a:rPr sz="2200" spc="80" dirty="0">
                <a:latin typeface="Cambria"/>
                <a:cs typeface="Cambria"/>
              </a:rPr>
              <a:t>the</a:t>
            </a:r>
            <a:r>
              <a:rPr sz="2200" spc="145" dirty="0">
                <a:latin typeface="Times New Roman"/>
                <a:cs typeface="Times New Roman"/>
              </a:rPr>
              <a:t>  </a:t>
            </a:r>
            <a:r>
              <a:rPr sz="2200" spc="70" dirty="0">
                <a:latin typeface="Cambria"/>
                <a:cs typeface="Cambria"/>
              </a:rPr>
              <a:t>print</a:t>
            </a:r>
            <a:r>
              <a:rPr sz="2200" spc="130" dirty="0">
                <a:latin typeface="Times New Roman"/>
                <a:cs typeface="Times New Roman"/>
              </a:rPr>
              <a:t>  </a:t>
            </a:r>
            <a:r>
              <a:rPr sz="2200" spc="75" dirty="0">
                <a:latin typeface="Cambria"/>
                <a:cs typeface="Cambria"/>
              </a:rPr>
              <a:t>statement</a:t>
            </a:r>
            <a:r>
              <a:rPr sz="2200" spc="130" dirty="0">
                <a:latin typeface="Times New Roman"/>
                <a:cs typeface="Times New Roman"/>
              </a:rPr>
              <a:t>  </a:t>
            </a:r>
            <a:r>
              <a:rPr sz="2200" spc="45" dirty="0">
                <a:latin typeface="Cambria"/>
                <a:cs typeface="Cambria"/>
              </a:rPr>
              <a:t>is</a:t>
            </a:r>
            <a:r>
              <a:rPr sz="2200" spc="45" dirty="0">
                <a:latin typeface="Times New Roman"/>
                <a:cs typeface="Times New Roman"/>
              </a:rPr>
              <a:t> </a:t>
            </a:r>
            <a:r>
              <a:rPr sz="2200" spc="50" dirty="0">
                <a:latin typeface="Cambria"/>
                <a:cs typeface="Cambria"/>
              </a:rPr>
              <a:t>executed</a:t>
            </a:r>
            <a:r>
              <a:rPr sz="2200" spc="320" dirty="0">
                <a:latin typeface="Times New Roman"/>
                <a:cs typeface="Times New Roman"/>
              </a:rPr>
              <a:t>  </a:t>
            </a:r>
            <a:r>
              <a:rPr sz="2200" spc="114" dirty="0">
                <a:latin typeface="Cambria"/>
                <a:cs typeface="Cambria"/>
              </a:rPr>
              <a:t>again.</a:t>
            </a:r>
            <a:r>
              <a:rPr sz="2200" spc="320" dirty="0">
                <a:latin typeface="Times New Roman"/>
                <a:cs typeface="Times New Roman"/>
              </a:rPr>
              <a:t>  </a:t>
            </a:r>
            <a:r>
              <a:rPr sz="2200" spc="100" dirty="0">
                <a:latin typeface="Cambria"/>
                <a:cs typeface="Cambria"/>
              </a:rPr>
              <a:t>This</a:t>
            </a:r>
            <a:r>
              <a:rPr sz="2200" spc="325" dirty="0">
                <a:latin typeface="Times New Roman"/>
                <a:cs typeface="Times New Roman"/>
              </a:rPr>
              <a:t>  </a:t>
            </a:r>
            <a:r>
              <a:rPr sz="2200" spc="65" dirty="0">
                <a:latin typeface="Cambria"/>
                <a:cs typeface="Cambria"/>
              </a:rPr>
              <a:t>way,</a:t>
            </a:r>
            <a:r>
              <a:rPr sz="2200" spc="65" dirty="0">
                <a:latin typeface="Times New Roman"/>
                <a:cs typeface="Times New Roman"/>
              </a:rPr>
              <a:t> </a:t>
            </a:r>
            <a:r>
              <a:rPr sz="2200" spc="80" dirty="0">
                <a:latin typeface="Cambria"/>
                <a:cs typeface="Cambria"/>
              </a:rPr>
              <a:t>the</a:t>
            </a:r>
            <a:r>
              <a:rPr sz="2200" dirty="0">
                <a:latin typeface="Times New Roman"/>
                <a:cs typeface="Times New Roman"/>
              </a:rPr>
              <a:t>  </a:t>
            </a:r>
            <a:r>
              <a:rPr sz="2200" dirty="0">
                <a:latin typeface="Cambria"/>
                <a:cs typeface="Cambria"/>
              </a:rPr>
              <a:t>loop</a:t>
            </a:r>
            <a:r>
              <a:rPr sz="2200" dirty="0">
                <a:latin typeface="Times New Roman"/>
                <a:cs typeface="Times New Roman"/>
              </a:rPr>
              <a:t>  </a:t>
            </a:r>
            <a:r>
              <a:rPr sz="2200" spc="85" dirty="0">
                <a:latin typeface="Cambria"/>
                <a:cs typeface="Cambria"/>
              </a:rPr>
              <a:t>runs</a:t>
            </a:r>
            <a:r>
              <a:rPr sz="2200" dirty="0">
                <a:latin typeface="Times New Roman"/>
                <a:cs typeface="Times New Roman"/>
              </a:rPr>
              <a:t>  </a:t>
            </a:r>
            <a:r>
              <a:rPr sz="2200" spc="95" dirty="0">
                <a:latin typeface="Cambria"/>
                <a:cs typeface="Cambria"/>
              </a:rPr>
              <a:t>until</a:t>
            </a:r>
            <a:r>
              <a:rPr sz="2200" spc="5" dirty="0">
                <a:latin typeface="Times New Roman"/>
                <a:cs typeface="Times New Roman"/>
              </a:rPr>
              <a:t>  </a:t>
            </a:r>
            <a:r>
              <a:rPr sz="2200" spc="70" dirty="0">
                <a:latin typeface="Cambria"/>
                <a:cs typeface="Cambria"/>
              </a:rPr>
              <a:t>the</a:t>
            </a:r>
            <a:r>
              <a:rPr sz="2200" dirty="0">
                <a:latin typeface="Times New Roman"/>
                <a:cs typeface="Times New Roman"/>
              </a:rPr>
              <a:t>  </a:t>
            </a:r>
            <a:r>
              <a:rPr sz="2200" spc="75" dirty="0">
                <a:latin typeface="Cambria"/>
                <a:cs typeface="Cambria"/>
              </a:rPr>
              <a:t>last</a:t>
            </a:r>
            <a:r>
              <a:rPr sz="2200" spc="75" dirty="0">
                <a:latin typeface="Times New Roman"/>
                <a:cs typeface="Times New Roman"/>
              </a:rPr>
              <a:t> </a:t>
            </a:r>
            <a:r>
              <a:rPr sz="2200" spc="60" dirty="0">
                <a:latin typeface="Cambria"/>
                <a:cs typeface="Cambria"/>
              </a:rPr>
              <a:t>element</a:t>
            </a:r>
            <a:r>
              <a:rPr sz="2200" spc="405" dirty="0">
                <a:latin typeface="Times New Roman"/>
                <a:cs typeface="Times New Roman"/>
              </a:rPr>
              <a:t>   </a:t>
            </a:r>
            <a:r>
              <a:rPr sz="2200" dirty="0">
                <a:latin typeface="Cambria"/>
                <a:cs typeface="Cambria"/>
              </a:rPr>
              <a:t>of</a:t>
            </a:r>
            <a:r>
              <a:rPr sz="2200" spc="405" dirty="0">
                <a:latin typeface="Times New Roman"/>
                <a:cs typeface="Times New Roman"/>
              </a:rPr>
              <a:t>   </a:t>
            </a:r>
            <a:r>
              <a:rPr sz="2200" spc="80" dirty="0">
                <a:latin typeface="Cambria"/>
                <a:cs typeface="Cambria"/>
              </a:rPr>
              <a:t>the</a:t>
            </a:r>
            <a:r>
              <a:rPr sz="2200" spc="405" dirty="0">
                <a:latin typeface="Times New Roman"/>
                <a:cs typeface="Times New Roman"/>
              </a:rPr>
              <a:t>   </a:t>
            </a:r>
            <a:r>
              <a:rPr sz="2200" spc="80" dirty="0">
                <a:latin typeface="Cambria"/>
                <a:cs typeface="Cambria"/>
              </a:rPr>
              <a:t>list</a:t>
            </a:r>
            <a:r>
              <a:rPr sz="2200" spc="400" dirty="0">
                <a:latin typeface="Times New Roman"/>
                <a:cs typeface="Times New Roman"/>
              </a:rPr>
              <a:t>   </a:t>
            </a:r>
            <a:r>
              <a:rPr sz="2200" spc="35" dirty="0">
                <a:latin typeface="Cambria"/>
                <a:cs typeface="Cambria"/>
              </a:rPr>
              <a:t>is</a:t>
            </a:r>
            <a:r>
              <a:rPr sz="2200" spc="35" dirty="0">
                <a:latin typeface="Times New Roman"/>
                <a:cs typeface="Times New Roman"/>
              </a:rPr>
              <a:t> </a:t>
            </a:r>
            <a:r>
              <a:rPr sz="2200" spc="40" dirty="0">
                <a:latin typeface="Cambria"/>
                <a:cs typeface="Cambria"/>
              </a:rPr>
              <a:t>accessed.</a:t>
            </a:r>
            <a:endParaRPr sz="2200">
              <a:latin typeface="Cambria"/>
              <a:cs typeface="Cambria"/>
            </a:endParaRPr>
          </a:p>
        </p:txBody>
      </p:sp>
      <p:sp>
        <p:nvSpPr>
          <p:cNvPr id="13" name="object 13"/>
          <p:cNvSpPr txBox="1"/>
          <p:nvPr/>
        </p:nvSpPr>
        <p:spPr>
          <a:xfrm>
            <a:off x="228600" y="2209800"/>
            <a:ext cx="4030979" cy="1828800"/>
          </a:xfrm>
          <a:prstGeom prst="rect">
            <a:avLst/>
          </a:prstGeom>
          <a:solidFill>
            <a:srgbClr val="7F7F7F"/>
          </a:solidFill>
        </p:spPr>
        <p:txBody>
          <a:bodyPr vert="horz" wrap="square" lIns="0" tIns="6350" rIns="0" bIns="0" rtlCol="0">
            <a:spAutoFit/>
          </a:bodyPr>
          <a:lstStyle/>
          <a:p>
            <a:pPr marR="174625">
              <a:lnSpc>
                <a:spcPts val="2400"/>
              </a:lnSpc>
              <a:spcBef>
                <a:spcPts val="50"/>
              </a:spcBef>
            </a:pPr>
            <a:r>
              <a:rPr sz="2000" b="1" spc="130" dirty="0">
                <a:solidFill>
                  <a:srgbClr val="D2D2D2"/>
                </a:solidFill>
                <a:latin typeface="Cambria"/>
                <a:cs typeface="Cambria"/>
              </a:rPr>
              <a:t>languages</a:t>
            </a:r>
            <a:r>
              <a:rPr sz="2000" spc="90" dirty="0">
                <a:solidFill>
                  <a:srgbClr val="D2D2D2"/>
                </a:solidFill>
                <a:latin typeface="Times New Roman"/>
                <a:cs typeface="Times New Roman"/>
              </a:rPr>
              <a:t> </a:t>
            </a:r>
            <a:r>
              <a:rPr sz="2000" b="1" dirty="0">
                <a:solidFill>
                  <a:srgbClr val="D2D2D2"/>
                </a:solidFill>
                <a:latin typeface="Cambria"/>
                <a:cs typeface="Cambria"/>
              </a:rPr>
              <a:t>=</a:t>
            </a:r>
            <a:r>
              <a:rPr sz="2000" spc="95" dirty="0">
                <a:solidFill>
                  <a:srgbClr val="D2D2D2"/>
                </a:solidFill>
                <a:latin typeface="Times New Roman"/>
                <a:cs typeface="Times New Roman"/>
              </a:rPr>
              <a:t> </a:t>
            </a:r>
            <a:r>
              <a:rPr sz="2000" b="1" spc="100" dirty="0">
                <a:solidFill>
                  <a:srgbClr val="D2D2D2"/>
                </a:solidFill>
                <a:latin typeface="Cambria"/>
                <a:cs typeface="Cambria"/>
              </a:rPr>
              <a:t>[</a:t>
            </a:r>
            <a:r>
              <a:rPr sz="2000" b="1" spc="100" dirty="0">
                <a:solidFill>
                  <a:srgbClr val="97C379"/>
                </a:solidFill>
                <a:latin typeface="Cambria"/>
                <a:cs typeface="Cambria"/>
              </a:rPr>
              <a:t>'Swift'</a:t>
            </a:r>
            <a:r>
              <a:rPr sz="2000" b="1" spc="100" dirty="0">
                <a:solidFill>
                  <a:srgbClr val="D2D2D2"/>
                </a:solidFill>
                <a:latin typeface="Cambria"/>
                <a:cs typeface="Cambria"/>
              </a:rPr>
              <a:t>,</a:t>
            </a:r>
            <a:r>
              <a:rPr sz="2000" spc="90" dirty="0">
                <a:solidFill>
                  <a:srgbClr val="D2D2D2"/>
                </a:solidFill>
                <a:latin typeface="Times New Roman"/>
                <a:cs typeface="Times New Roman"/>
              </a:rPr>
              <a:t> </a:t>
            </a:r>
            <a:r>
              <a:rPr sz="2000" b="1" spc="100" dirty="0">
                <a:solidFill>
                  <a:srgbClr val="97C379"/>
                </a:solidFill>
                <a:latin typeface="Cambria"/>
                <a:cs typeface="Cambria"/>
              </a:rPr>
              <a:t>'Python'</a:t>
            </a:r>
            <a:r>
              <a:rPr sz="2000" b="1" spc="100" dirty="0">
                <a:solidFill>
                  <a:srgbClr val="D2D2D2"/>
                </a:solidFill>
                <a:latin typeface="Cambria"/>
                <a:cs typeface="Cambria"/>
              </a:rPr>
              <a:t>,</a:t>
            </a:r>
            <a:r>
              <a:rPr sz="2000" spc="100" dirty="0">
                <a:solidFill>
                  <a:srgbClr val="D2D2D2"/>
                </a:solidFill>
                <a:latin typeface="Times New Roman"/>
                <a:cs typeface="Times New Roman"/>
              </a:rPr>
              <a:t> </a:t>
            </a:r>
            <a:r>
              <a:rPr sz="2000" b="1" spc="95" dirty="0">
                <a:solidFill>
                  <a:srgbClr val="97C379"/>
                </a:solidFill>
                <a:latin typeface="Cambria"/>
                <a:cs typeface="Cambria"/>
              </a:rPr>
              <a:t>'Go'</a:t>
            </a:r>
            <a:r>
              <a:rPr sz="2000" b="1" spc="95" dirty="0">
                <a:solidFill>
                  <a:srgbClr val="D2D2D2"/>
                </a:solidFill>
                <a:latin typeface="Cambria"/>
                <a:cs typeface="Cambria"/>
              </a:rPr>
              <a:t>,</a:t>
            </a:r>
            <a:r>
              <a:rPr sz="2000" spc="85" dirty="0">
                <a:solidFill>
                  <a:srgbClr val="D2D2D2"/>
                </a:solidFill>
                <a:latin typeface="Times New Roman"/>
                <a:cs typeface="Times New Roman"/>
              </a:rPr>
              <a:t> </a:t>
            </a:r>
            <a:r>
              <a:rPr sz="2000" b="1" spc="140" dirty="0">
                <a:solidFill>
                  <a:srgbClr val="97C379"/>
                </a:solidFill>
                <a:latin typeface="Cambria"/>
                <a:cs typeface="Cambria"/>
              </a:rPr>
              <a:t>'JavaScript’</a:t>
            </a:r>
            <a:r>
              <a:rPr sz="2000" b="1" spc="140" dirty="0">
                <a:solidFill>
                  <a:srgbClr val="D2D2D2"/>
                </a:solidFill>
                <a:latin typeface="Cambria"/>
                <a:cs typeface="Cambria"/>
              </a:rPr>
              <a:t>]</a:t>
            </a:r>
            <a:endParaRPr sz="2000">
              <a:latin typeface="Cambria"/>
              <a:cs typeface="Cambria"/>
            </a:endParaRPr>
          </a:p>
          <a:p>
            <a:pPr>
              <a:lnSpc>
                <a:spcPts val="2320"/>
              </a:lnSpc>
            </a:pPr>
            <a:r>
              <a:rPr sz="2000" b="1" dirty="0">
                <a:solidFill>
                  <a:srgbClr val="FFDDBD"/>
                </a:solidFill>
                <a:latin typeface="Cambria"/>
                <a:cs typeface="Cambria"/>
              </a:rPr>
              <a:t>#</a:t>
            </a:r>
            <a:r>
              <a:rPr sz="2000" spc="60" dirty="0">
                <a:solidFill>
                  <a:srgbClr val="FFDDBD"/>
                </a:solidFill>
                <a:latin typeface="Times New Roman"/>
                <a:cs typeface="Times New Roman"/>
              </a:rPr>
              <a:t> </a:t>
            </a:r>
            <a:r>
              <a:rPr sz="2000" b="1" spc="135" dirty="0">
                <a:solidFill>
                  <a:srgbClr val="FFDDBD"/>
                </a:solidFill>
                <a:latin typeface="Cambria"/>
                <a:cs typeface="Cambria"/>
              </a:rPr>
              <a:t>run</a:t>
            </a:r>
            <a:r>
              <a:rPr sz="2000" spc="55" dirty="0">
                <a:solidFill>
                  <a:srgbClr val="FFDDBD"/>
                </a:solidFill>
                <a:latin typeface="Times New Roman"/>
                <a:cs typeface="Times New Roman"/>
              </a:rPr>
              <a:t> </a:t>
            </a:r>
            <a:r>
              <a:rPr sz="2000" b="1" spc="135" dirty="0">
                <a:solidFill>
                  <a:srgbClr val="FFDDBD"/>
                </a:solidFill>
                <a:latin typeface="Cambria"/>
                <a:cs typeface="Cambria"/>
              </a:rPr>
              <a:t>a</a:t>
            </a:r>
            <a:r>
              <a:rPr sz="2000" spc="65" dirty="0">
                <a:solidFill>
                  <a:srgbClr val="FFDDBD"/>
                </a:solidFill>
                <a:latin typeface="Times New Roman"/>
                <a:cs typeface="Times New Roman"/>
              </a:rPr>
              <a:t> </a:t>
            </a:r>
            <a:r>
              <a:rPr sz="2000" b="1" spc="90" dirty="0">
                <a:solidFill>
                  <a:srgbClr val="FFDDBD"/>
                </a:solidFill>
                <a:latin typeface="Cambria"/>
                <a:cs typeface="Cambria"/>
              </a:rPr>
              <a:t>loop</a:t>
            </a:r>
            <a:r>
              <a:rPr sz="2000" spc="65" dirty="0">
                <a:solidFill>
                  <a:srgbClr val="FFDDBD"/>
                </a:solidFill>
                <a:latin typeface="Times New Roman"/>
                <a:cs typeface="Times New Roman"/>
              </a:rPr>
              <a:t> </a:t>
            </a:r>
            <a:r>
              <a:rPr sz="2000" b="1" spc="105" dirty="0">
                <a:solidFill>
                  <a:srgbClr val="FFDDBD"/>
                </a:solidFill>
                <a:latin typeface="Cambria"/>
                <a:cs typeface="Cambria"/>
              </a:rPr>
              <a:t>for</a:t>
            </a:r>
            <a:r>
              <a:rPr sz="2000" spc="55" dirty="0">
                <a:solidFill>
                  <a:srgbClr val="FFDDBD"/>
                </a:solidFill>
                <a:latin typeface="Times New Roman"/>
                <a:cs typeface="Times New Roman"/>
              </a:rPr>
              <a:t> </a:t>
            </a:r>
            <a:r>
              <a:rPr sz="2000" b="1" spc="145" dirty="0">
                <a:solidFill>
                  <a:srgbClr val="FFDDBD"/>
                </a:solidFill>
                <a:latin typeface="Cambria"/>
                <a:cs typeface="Cambria"/>
              </a:rPr>
              <a:t>each</a:t>
            </a:r>
            <a:r>
              <a:rPr sz="2000" spc="65" dirty="0">
                <a:solidFill>
                  <a:srgbClr val="FFDDBD"/>
                </a:solidFill>
                <a:latin typeface="Times New Roman"/>
                <a:cs typeface="Times New Roman"/>
              </a:rPr>
              <a:t> </a:t>
            </a:r>
            <a:r>
              <a:rPr sz="2000" b="1" spc="114" dirty="0">
                <a:solidFill>
                  <a:srgbClr val="FFDDBD"/>
                </a:solidFill>
                <a:latin typeface="Cambria"/>
                <a:cs typeface="Cambria"/>
              </a:rPr>
              <a:t>item</a:t>
            </a:r>
            <a:r>
              <a:rPr sz="2000" spc="55" dirty="0">
                <a:solidFill>
                  <a:srgbClr val="FFDDBD"/>
                </a:solidFill>
                <a:latin typeface="Times New Roman"/>
                <a:cs typeface="Times New Roman"/>
              </a:rPr>
              <a:t> </a:t>
            </a:r>
            <a:r>
              <a:rPr sz="2000" b="1" spc="75" dirty="0">
                <a:solidFill>
                  <a:srgbClr val="FFDDBD"/>
                </a:solidFill>
                <a:latin typeface="Cambria"/>
                <a:cs typeface="Cambria"/>
              </a:rPr>
              <a:t>of</a:t>
            </a:r>
            <a:endParaRPr sz="2000">
              <a:latin typeface="Cambria"/>
              <a:cs typeface="Cambria"/>
            </a:endParaRPr>
          </a:p>
          <a:p>
            <a:pPr>
              <a:lnSpc>
                <a:spcPct val="100000"/>
              </a:lnSpc>
              <a:spcBef>
                <a:spcPts val="5"/>
              </a:spcBef>
            </a:pPr>
            <a:r>
              <a:rPr sz="2000" b="1" spc="120" dirty="0">
                <a:solidFill>
                  <a:srgbClr val="FFDDBD"/>
                </a:solidFill>
                <a:latin typeface="Cambria"/>
                <a:cs typeface="Cambria"/>
              </a:rPr>
              <a:t>the</a:t>
            </a:r>
            <a:r>
              <a:rPr sz="2000" spc="85" dirty="0">
                <a:solidFill>
                  <a:srgbClr val="FFDDBD"/>
                </a:solidFill>
                <a:latin typeface="Times New Roman"/>
                <a:cs typeface="Times New Roman"/>
              </a:rPr>
              <a:t> </a:t>
            </a:r>
            <a:r>
              <a:rPr sz="2000" b="1" spc="85" dirty="0">
                <a:solidFill>
                  <a:srgbClr val="FFDDBD"/>
                </a:solidFill>
                <a:latin typeface="Cambria"/>
                <a:cs typeface="Cambria"/>
              </a:rPr>
              <a:t>list</a:t>
            </a:r>
            <a:endParaRPr sz="2000">
              <a:latin typeface="Cambria"/>
              <a:cs typeface="Cambria"/>
            </a:endParaRPr>
          </a:p>
          <a:p>
            <a:pPr marR="538480">
              <a:lnSpc>
                <a:spcPct val="100000"/>
              </a:lnSpc>
            </a:pPr>
            <a:r>
              <a:rPr sz="2000" b="1" spc="105" dirty="0">
                <a:solidFill>
                  <a:srgbClr val="C578DD"/>
                </a:solidFill>
                <a:latin typeface="Cambria"/>
                <a:cs typeface="Cambria"/>
              </a:rPr>
              <a:t>for</a:t>
            </a:r>
            <a:r>
              <a:rPr sz="2000" spc="70" dirty="0">
                <a:solidFill>
                  <a:srgbClr val="C578DD"/>
                </a:solidFill>
                <a:latin typeface="Times New Roman"/>
                <a:cs typeface="Times New Roman"/>
              </a:rPr>
              <a:t> </a:t>
            </a:r>
            <a:r>
              <a:rPr sz="2000" b="1" spc="135" dirty="0">
                <a:solidFill>
                  <a:srgbClr val="D2D2D2"/>
                </a:solidFill>
                <a:latin typeface="Cambria"/>
                <a:cs typeface="Cambria"/>
              </a:rPr>
              <a:t>language</a:t>
            </a:r>
            <a:r>
              <a:rPr sz="2000" spc="100" dirty="0">
                <a:solidFill>
                  <a:srgbClr val="D2D2D2"/>
                </a:solidFill>
                <a:latin typeface="Times New Roman"/>
                <a:cs typeface="Times New Roman"/>
              </a:rPr>
              <a:t> </a:t>
            </a:r>
            <a:r>
              <a:rPr sz="2000" b="1" spc="135" dirty="0">
                <a:solidFill>
                  <a:srgbClr val="C578DD"/>
                </a:solidFill>
                <a:latin typeface="Cambria"/>
                <a:cs typeface="Cambria"/>
              </a:rPr>
              <a:t>in</a:t>
            </a:r>
            <a:r>
              <a:rPr sz="2000" spc="80" dirty="0">
                <a:solidFill>
                  <a:srgbClr val="C578DD"/>
                </a:solidFill>
                <a:latin typeface="Times New Roman"/>
                <a:cs typeface="Times New Roman"/>
              </a:rPr>
              <a:t> </a:t>
            </a:r>
            <a:r>
              <a:rPr sz="2000" b="1" spc="105" dirty="0">
                <a:solidFill>
                  <a:srgbClr val="D2D2D2"/>
                </a:solidFill>
                <a:latin typeface="Cambria"/>
                <a:cs typeface="Cambria"/>
              </a:rPr>
              <a:t>languages:</a:t>
            </a:r>
            <a:r>
              <a:rPr sz="2000" spc="105" dirty="0">
                <a:solidFill>
                  <a:srgbClr val="D2D2D2"/>
                </a:solidFill>
                <a:latin typeface="Times New Roman"/>
                <a:cs typeface="Times New Roman"/>
              </a:rPr>
              <a:t> </a:t>
            </a:r>
            <a:r>
              <a:rPr sz="2000" b="1" spc="100" dirty="0">
                <a:solidFill>
                  <a:srgbClr val="C578DD"/>
                </a:solidFill>
                <a:latin typeface="Cambria"/>
                <a:cs typeface="Cambria"/>
              </a:rPr>
              <a:t>print</a:t>
            </a:r>
            <a:r>
              <a:rPr sz="2000" b="1" spc="100" dirty="0">
                <a:solidFill>
                  <a:srgbClr val="D2D2D2"/>
                </a:solidFill>
                <a:latin typeface="Cambria"/>
                <a:cs typeface="Cambria"/>
              </a:rPr>
              <a:t>(language)</a:t>
            </a:r>
            <a:endParaRPr sz="2000">
              <a:latin typeface="Cambria"/>
              <a:cs typeface="Cambria"/>
            </a:endParaRPr>
          </a:p>
        </p:txBody>
      </p:sp>
      <p:sp>
        <p:nvSpPr>
          <p:cNvPr id="14" name="object 14"/>
          <p:cNvSpPr txBox="1"/>
          <p:nvPr/>
        </p:nvSpPr>
        <p:spPr>
          <a:xfrm>
            <a:off x="609600" y="4419660"/>
            <a:ext cx="2940685" cy="1384935"/>
          </a:xfrm>
          <a:prstGeom prst="rect">
            <a:avLst/>
          </a:prstGeom>
          <a:solidFill>
            <a:srgbClr val="FFF39C"/>
          </a:solidFill>
        </p:spPr>
        <p:txBody>
          <a:bodyPr vert="horz" wrap="square" lIns="0" tIns="2540" rIns="0" bIns="0" rtlCol="0">
            <a:spAutoFit/>
          </a:bodyPr>
          <a:lstStyle/>
          <a:p>
            <a:pPr marR="2080895">
              <a:lnSpc>
                <a:spcPct val="100200"/>
              </a:lnSpc>
              <a:spcBef>
                <a:spcPts val="20"/>
              </a:spcBef>
            </a:pPr>
            <a:r>
              <a:rPr sz="1800" b="1" spc="135" dirty="0">
                <a:solidFill>
                  <a:srgbClr val="FFC000"/>
                </a:solidFill>
                <a:latin typeface="Cambria"/>
                <a:cs typeface="Cambria"/>
              </a:rPr>
              <a:t>Output</a:t>
            </a:r>
            <a:r>
              <a:rPr sz="1800" spc="135" dirty="0">
                <a:solidFill>
                  <a:srgbClr val="FFC000"/>
                </a:solidFill>
                <a:latin typeface="Times New Roman"/>
                <a:cs typeface="Times New Roman"/>
              </a:rPr>
              <a:t> </a:t>
            </a:r>
            <a:r>
              <a:rPr sz="1800" spc="70" dirty="0">
                <a:latin typeface="Cambria"/>
                <a:cs typeface="Cambria"/>
              </a:rPr>
              <a:t>Swift</a:t>
            </a:r>
            <a:r>
              <a:rPr sz="1800" spc="70" dirty="0">
                <a:latin typeface="Times New Roman"/>
                <a:cs typeface="Times New Roman"/>
              </a:rPr>
              <a:t> </a:t>
            </a:r>
            <a:r>
              <a:rPr sz="1800" spc="60" dirty="0">
                <a:latin typeface="Cambria"/>
                <a:cs typeface="Cambria"/>
              </a:rPr>
              <a:t>Python</a:t>
            </a:r>
            <a:r>
              <a:rPr sz="1800" spc="60" dirty="0">
                <a:latin typeface="Times New Roman"/>
                <a:cs typeface="Times New Roman"/>
              </a:rPr>
              <a:t> </a:t>
            </a:r>
            <a:r>
              <a:rPr sz="1800" spc="95" dirty="0">
                <a:latin typeface="Cambria"/>
                <a:cs typeface="Cambria"/>
              </a:rPr>
              <a:t>Go</a:t>
            </a:r>
            <a:endParaRPr sz="1800">
              <a:latin typeface="Cambria"/>
              <a:cs typeface="Cambria"/>
            </a:endParaRPr>
          </a:p>
          <a:p>
            <a:pPr>
              <a:lnSpc>
                <a:spcPct val="100000"/>
              </a:lnSpc>
            </a:pPr>
            <a:r>
              <a:rPr sz="1800" spc="105" dirty="0">
                <a:latin typeface="Cambria"/>
                <a:cs typeface="Cambria"/>
              </a:rPr>
              <a:t>JavaScript</a:t>
            </a:r>
            <a:endParaRPr sz="1800">
              <a:latin typeface="Cambria"/>
              <a:cs typeface="Cambria"/>
            </a:endParaRPr>
          </a:p>
        </p:txBody>
      </p:sp>
      <p:sp>
        <p:nvSpPr>
          <p:cNvPr id="15" name="object 15"/>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a:spLocks noGrp="1"/>
          </p:cNvSpPr>
          <p:nvPr>
            <p:ph type="title"/>
          </p:nvPr>
        </p:nvSpPr>
        <p:spPr>
          <a:xfrm>
            <a:off x="557586" y="406394"/>
            <a:ext cx="2561590" cy="391160"/>
          </a:xfrm>
          <a:prstGeom prst="rect">
            <a:avLst/>
          </a:prstGeom>
        </p:spPr>
        <p:txBody>
          <a:bodyPr vert="horz" wrap="square" lIns="0" tIns="12700" rIns="0" bIns="0" rtlCol="0">
            <a:spAutoFit/>
          </a:bodyPr>
          <a:lstStyle/>
          <a:p>
            <a:pPr marL="12700">
              <a:lnSpc>
                <a:spcPct val="100000"/>
              </a:lnSpc>
              <a:spcBef>
                <a:spcPts val="100"/>
              </a:spcBef>
            </a:pPr>
            <a:r>
              <a:rPr sz="2400" spc="114" dirty="0">
                <a:solidFill>
                  <a:srgbClr val="FF0000"/>
                </a:solidFill>
                <a:latin typeface="Cambria"/>
                <a:cs typeface="Cambria"/>
              </a:rPr>
              <a:t>for</a:t>
            </a:r>
            <a:r>
              <a:rPr sz="2400" b="0" spc="90" dirty="0">
                <a:solidFill>
                  <a:srgbClr val="FF0000"/>
                </a:solidFill>
                <a:latin typeface="Times New Roman"/>
                <a:cs typeface="Times New Roman"/>
              </a:rPr>
              <a:t> </a:t>
            </a:r>
            <a:r>
              <a:rPr sz="2400" spc="190" dirty="0">
                <a:solidFill>
                  <a:srgbClr val="FF0000"/>
                </a:solidFill>
                <a:latin typeface="Cambria"/>
                <a:cs typeface="Cambria"/>
              </a:rPr>
              <a:t>Loop</a:t>
            </a:r>
            <a:r>
              <a:rPr sz="2400" b="0" spc="105" dirty="0">
                <a:solidFill>
                  <a:srgbClr val="FF0000"/>
                </a:solidFill>
                <a:latin typeface="Times New Roman"/>
                <a:cs typeface="Times New Roman"/>
              </a:rPr>
              <a:t> </a:t>
            </a:r>
            <a:r>
              <a:rPr sz="2400" spc="195" dirty="0">
                <a:solidFill>
                  <a:srgbClr val="FF0000"/>
                </a:solidFill>
                <a:latin typeface="Cambria"/>
                <a:cs typeface="Cambria"/>
              </a:rPr>
              <a:t>Syntax</a:t>
            </a:r>
            <a:endParaRPr sz="2400">
              <a:latin typeface="Cambria"/>
              <a:cs typeface="Cambria"/>
            </a:endParaRPr>
          </a:p>
        </p:txBody>
      </p:sp>
      <p:sp>
        <p:nvSpPr>
          <p:cNvPr id="9" name="object 9"/>
          <p:cNvSpPr txBox="1"/>
          <p:nvPr/>
        </p:nvSpPr>
        <p:spPr>
          <a:xfrm>
            <a:off x="282956" y="849828"/>
            <a:ext cx="4001770" cy="391795"/>
          </a:xfrm>
          <a:prstGeom prst="rect">
            <a:avLst/>
          </a:prstGeom>
        </p:spPr>
        <p:txBody>
          <a:bodyPr vert="horz" wrap="square" lIns="0" tIns="12700" rIns="0" bIns="0" rtlCol="0">
            <a:spAutoFit/>
          </a:bodyPr>
          <a:lstStyle/>
          <a:p>
            <a:pPr marL="287020" indent="-274320">
              <a:lnSpc>
                <a:spcPct val="100000"/>
              </a:lnSpc>
              <a:spcBef>
                <a:spcPts val="100"/>
              </a:spcBef>
              <a:buClr>
                <a:srgbClr val="FE8537"/>
              </a:buClr>
              <a:buSzPct val="68750"/>
              <a:buFont typeface="Wingdings"/>
              <a:buChar char=""/>
              <a:tabLst>
                <a:tab pos="287020" algn="l"/>
              </a:tabLst>
            </a:pPr>
            <a:r>
              <a:rPr sz="2400" spc="100" dirty="0">
                <a:latin typeface="Cambria"/>
                <a:cs typeface="Cambria"/>
              </a:rPr>
              <a:t>The</a:t>
            </a:r>
            <a:r>
              <a:rPr sz="2400" spc="65" dirty="0">
                <a:latin typeface="Times New Roman"/>
                <a:cs typeface="Times New Roman"/>
              </a:rPr>
              <a:t> </a:t>
            </a:r>
            <a:r>
              <a:rPr sz="2400" spc="105" dirty="0">
                <a:latin typeface="Cambria"/>
                <a:cs typeface="Cambria"/>
              </a:rPr>
              <a:t>syntax</a:t>
            </a:r>
            <a:r>
              <a:rPr sz="2400" spc="80" dirty="0">
                <a:latin typeface="Times New Roman"/>
                <a:cs typeface="Times New Roman"/>
              </a:rPr>
              <a:t> </a:t>
            </a:r>
            <a:r>
              <a:rPr sz="2400" dirty="0">
                <a:latin typeface="Cambria"/>
                <a:cs typeface="Cambria"/>
              </a:rPr>
              <a:t>of</a:t>
            </a:r>
            <a:r>
              <a:rPr sz="2400" spc="80" dirty="0">
                <a:latin typeface="Times New Roman"/>
                <a:cs typeface="Times New Roman"/>
              </a:rPr>
              <a:t> </a:t>
            </a:r>
            <a:r>
              <a:rPr sz="2400" spc="150" dirty="0">
                <a:latin typeface="Cambria"/>
                <a:cs typeface="Cambria"/>
              </a:rPr>
              <a:t>a</a:t>
            </a:r>
            <a:r>
              <a:rPr sz="2400" spc="75" dirty="0">
                <a:latin typeface="Times New Roman"/>
                <a:cs typeface="Times New Roman"/>
              </a:rPr>
              <a:t> </a:t>
            </a:r>
            <a:r>
              <a:rPr sz="2400" dirty="0">
                <a:latin typeface="Cambria"/>
                <a:cs typeface="Cambria"/>
              </a:rPr>
              <a:t>for</a:t>
            </a:r>
            <a:r>
              <a:rPr sz="2400" spc="60" dirty="0">
                <a:latin typeface="Times New Roman"/>
                <a:cs typeface="Times New Roman"/>
              </a:rPr>
              <a:t> </a:t>
            </a:r>
            <a:r>
              <a:rPr sz="2400" dirty="0">
                <a:latin typeface="Cambria"/>
                <a:cs typeface="Cambria"/>
              </a:rPr>
              <a:t>loop</a:t>
            </a:r>
            <a:r>
              <a:rPr sz="2400" spc="75" dirty="0">
                <a:latin typeface="Times New Roman"/>
                <a:cs typeface="Times New Roman"/>
              </a:rPr>
              <a:t> </a:t>
            </a:r>
            <a:r>
              <a:rPr sz="2400" spc="35" dirty="0">
                <a:latin typeface="Cambria"/>
                <a:cs typeface="Cambria"/>
              </a:rPr>
              <a:t>is:</a:t>
            </a:r>
            <a:endParaRPr sz="2400">
              <a:latin typeface="Cambria"/>
              <a:cs typeface="Cambria"/>
            </a:endParaRPr>
          </a:p>
        </p:txBody>
      </p:sp>
      <p:sp>
        <p:nvSpPr>
          <p:cNvPr id="10" name="object 10"/>
          <p:cNvSpPr txBox="1"/>
          <p:nvPr/>
        </p:nvSpPr>
        <p:spPr>
          <a:xfrm>
            <a:off x="282956" y="3058792"/>
            <a:ext cx="4167504" cy="2374900"/>
          </a:xfrm>
          <a:prstGeom prst="rect">
            <a:avLst/>
          </a:prstGeom>
        </p:spPr>
        <p:txBody>
          <a:bodyPr vert="horz" wrap="square" lIns="0" tIns="12700" rIns="0" bIns="0" rtlCol="0">
            <a:spAutoFit/>
          </a:bodyPr>
          <a:lstStyle/>
          <a:p>
            <a:pPr marL="287020" marR="5080" indent="-274955" algn="just">
              <a:lnSpc>
                <a:spcPct val="100000"/>
              </a:lnSpc>
              <a:spcBef>
                <a:spcPts val="100"/>
              </a:spcBef>
              <a:buClr>
                <a:srgbClr val="FE8537"/>
              </a:buClr>
              <a:buSzPct val="68750"/>
              <a:buFont typeface="Wingdings"/>
              <a:buChar char=""/>
              <a:tabLst>
                <a:tab pos="287020" algn="l"/>
              </a:tabLst>
            </a:pPr>
            <a:r>
              <a:rPr sz="2400" spc="120" dirty="0">
                <a:latin typeface="Cambria"/>
                <a:cs typeface="Cambria"/>
              </a:rPr>
              <a:t>Here,</a:t>
            </a:r>
            <a:r>
              <a:rPr sz="2400" spc="509" dirty="0">
                <a:latin typeface="Times New Roman"/>
                <a:cs typeface="Times New Roman"/>
              </a:rPr>
              <a:t>  </a:t>
            </a:r>
            <a:r>
              <a:rPr sz="2400" b="1" spc="150" dirty="0">
                <a:latin typeface="Cambria"/>
                <a:cs typeface="Cambria"/>
              </a:rPr>
              <a:t>val</a:t>
            </a:r>
            <a:r>
              <a:rPr sz="2400" spc="505" dirty="0">
                <a:latin typeface="Times New Roman"/>
                <a:cs typeface="Times New Roman"/>
              </a:rPr>
              <a:t>  </a:t>
            </a:r>
            <a:r>
              <a:rPr sz="2400" dirty="0">
                <a:latin typeface="Cambria"/>
                <a:cs typeface="Cambria"/>
              </a:rPr>
              <a:t>accesses</a:t>
            </a:r>
            <a:r>
              <a:rPr sz="2400" spc="515" dirty="0">
                <a:latin typeface="Times New Roman"/>
                <a:cs typeface="Times New Roman"/>
              </a:rPr>
              <a:t>  </a:t>
            </a:r>
            <a:r>
              <a:rPr sz="2400" spc="50" dirty="0">
                <a:latin typeface="Cambria"/>
                <a:cs typeface="Cambria"/>
              </a:rPr>
              <a:t>each</a:t>
            </a:r>
            <a:r>
              <a:rPr sz="2400" spc="50" dirty="0">
                <a:latin typeface="Times New Roman"/>
                <a:cs typeface="Times New Roman"/>
              </a:rPr>
              <a:t> </a:t>
            </a:r>
            <a:r>
              <a:rPr sz="2400" spc="85" dirty="0">
                <a:latin typeface="Cambria"/>
                <a:cs typeface="Cambria"/>
              </a:rPr>
              <a:t>item</a:t>
            </a:r>
            <a:r>
              <a:rPr sz="2400" spc="75" dirty="0">
                <a:latin typeface="Times New Roman"/>
                <a:cs typeface="Times New Roman"/>
              </a:rPr>
              <a:t> </a:t>
            </a:r>
            <a:r>
              <a:rPr sz="2400" dirty="0">
                <a:latin typeface="Cambria"/>
                <a:cs typeface="Cambria"/>
              </a:rPr>
              <a:t>of</a:t>
            </a:r>
            <a:r>
              <a:rPr sz="2400" spc="85" dirty="0">
                <a:latin typeface="Times New Roman"/>
                <a:cs typeface="Times New Roman"/>
              </a:rPr>
              <a:t> </a:t>
            </a:r>
            <a:r>
              <a:rPr sz="2400" b="1" spc="130" dirty="0">
                <a:latin typeface="Cambria"/>
                <a:cs typeface="Cambria"/>
              </a:rPr>
              <a:t>sequence</a:t>
            </a:r>
            <a:r>
              <a:rPr sz="2400" spc="65" dirty="0">
                <a:latin typeface="Times New Roman"/>
                <a:cs typeface="Times New Roman"/>
              </a:rPr>
              <a:t> </a:t>
            </a:r>
            <a:r>
              <a:rPr sz="2400" dirty="0">
                <a:latin typeface="Cambria"/>
                <a:cs typeface="Cambria"/>
              </a:rPr>
              <a:t>on</a:t>
            </a:r>
            <a:r>
              <a:rPr sz="2400" spc="90" dirty="0">
                <a:latin typeface="Times New Roman"/>
                <a:cs typeface="Times New Roman"/>
              </a:rPr>
              <a:t> </a:t>
            </a:r>
            <a:r>
              <a:rPr sz="2400" spc="60" dirty="0">
                <a:latin typeface="Cambria"/>
                <a:cs typeface="Cambria"/>
              </a:rPr>
              <a:t>each</a:t>
            </a:r>
            <a:endParaRPr sz="2400">
              <a:latin typeface="Cambria"/>
              <a:cs typeface="Cambria"/>
            </a:endParaRPr>
          </a:p>
          <a:p>
            <a:pPr marL="287020" indent="-274320" algn="just">
              <a:lnSpc>
                <a:spcPct val="100000"/>
              </a:lnSpc>
              <a:spcBef>
                <a:spcPts val="615"/>
              </a:spcBef>
              <a:buClr>
                <a:srgbClr val="FE8537"/>
              </a:buClr>
              <a:buSzPct val="68750"/>
              <a:buFont typeface="Wingdings"/>
              <a:buChar char=""/>
              <a:tabLst>
                <a:tab pos="287020" algn="l"/>
              </a:tabLst>
            </a:pPr>
            <a:r>
              <a:rPr sz="2400" spc="75" dirty="0">
                <a:latin typeface="Cambria"/>
                <a:cs typeface="Cambria"/>
              </a:rPr>
              <a:t>iteration.</a:t>
            </a:r>
            <a:endParaRPr sz="2400">
              <a:latin typeface="Cambria"/>
              <a:cs typeface="Cambria"/>
            </a:endParaRPr>
          </a:p>
          <a:p>
            <a:pPr marL="287020" marR="5080" indent="-274955" algn="just">
              <a:lnSpc>
                <a:spcPct val="100000"/>
              </a:lnSpc>
              <a:spcBef>
                <a:spcPts val="600"/>
              </a:spcBef>
              <a:buClr>
                <a:srgbClr val="FE8537"/>
              </a:buClr>
              <a:buSzPct val="68750"/>
              <a:buFont typeface="Wingdings"/>
              <a:buChar char=""/>
              <a:tabLst>
                <a:tab pos="287020" algn="l"/>
              </a:tabLst>
            </a:pPr>
            <a:r>
              <a:rPr sz="2400" spc="100" dirty="0">
                <a:latin typeface="Cambria"/>
                <a:cs typeface="Cambria"/>
              </a:rPr>
              <a:t>The</a:t>
            </a:r>
            <a:r>
              <a:rPr sz="2400" spc="335" dirty="0">
                <a:latin typeface="Times New Roman"/>
                <a:cs typeface="Times New Roman"/>
              </a:rPr>
              <a:t>  </a:t>
            </a:r>
            <a:r>
              <a:rPr sz="2400" dirty="0">
                <a:latin typeface="Cambria"/>
                <a:cs typeface="Cambria"/>
              </a:rPr>
              <a:t>loop</a:t>
            </a:r>
            <a:r>
              <a:rPr sz="2400" spc="330" dirty="0">
                <a:latin typeface="Times New Roman"/>
                <a:cs typeface="Times New Roman"/>
              </a:rPr>
              <a:t>  </a:t>
            </a:r>
            <a:r>
              <a:rPr sz="2400" spc="55" dirty="0">
                <a:latin typeface="Cambria"/>
                <a:cs typeface="Cambria"/>
              </a:rPr>
              <a:t>continues</a:t>
            </a:r>
            <a:r>
              <a:rPr sz="2400" spc="340" dirty="0">
                <a:latin typeface="Times New Roman"/>
                <a:cs typeface="Times New Roman"/>
              </a:rPr>
              <a:t>  </a:t>
            </a:r>
            <a:r>
              <a:rPr sz="2400" spc="100" dirty="0">
                <a:latin typeface="Cambria"/>
                <a:cs typeface="Cambria"/>
              </a:rPr>
              <a:t>until</a:t>
            </a:r>
            <a:r>
              <a:rPr sz="2400" spc="100" dirty="0">
                <a:latin typeface="Times New Roman"/>
                <a:cs typeface="Times New Roman"/>
              </a:rPr>
              <a:t> </a:t>
            </a:r>
            <a:r>
              <a:rPr sz="2400" dirty="0">
                <a:latin typeface="Cambria"/>
                <a:cs typeface="Cambria"/>
              </a:rPr>
              <a:t>we</a:t>
            </a:r>
            <a:r>
              <a:rPr sz="2400" spc="25" dirty="0">
                <a:latin typeface="Times New Roman"/>
                <a:cs typeface="Times New Roman"/>
              </a:rPr>
              <a:t>  </a:t>
            </a:r>
            <a:r>
              <a:rPr sz="2400" spc="80" dirty="0">
                <a:latin typeface="Cambria"/>
                <a:cs typeface="Cambria"/>
              </a:rPr>
              <a:t>reach</a:t>
            </a:r>
            <a:r>
              <a:rPr sz="2400" spc="25" dirty="0">
                <a:latin typeface="Times New Roman"/>
                <a:cs typeface="Times New Roman"/>
              </a:rPr>
              <a:t>  </a:t>
            </a:r>
            <a:r>
              <a:rPr sz="2400" spc="85" dirty="0">
                <a:latin typeface="Cambria"/>
                <a:cs typeface="Cambria"/>
              </a:rPr>
              <a:t>the</a:t>
            </a:r>
            <a:r>
              <a:rPr sz="2400" spc="30" dirty="0">
                <a:latin typeface="Times New Roman"/>
                <a:cs typeface="Times New Roman"/>
              </a:rPr>
              <a:t>  </a:t>
            </a:r>
            <a:r>
              <a:rPr sz="2400" spc="105" dirty="0">
                <a:latin typeface="Cambria"/>
                <a:cs typeface="Cambria"/>
              </a:rPr>
              <a:t>last</a:t>
            </a:r>
            <a:r>
              <a:rPr sz="2400" spc="30" dirty="0">
                <a:latin typeface="Times New Roman"/>
                <a:cs typeface="Times New Roman"/>
              </a:rPr>
              <a:t>  </a:t>
            </a:r>
            <a:r>
              <a:rPr sz="2400" spc="85" dirty="0">
                <a:latin typeface="Cambria"/>
                <a:cs typeface="Cambria"/>
              </a:rPr>
              <a:t>item</a:t>
            </a:r>
            <a:r>
              <a:rPr sz="2400" spc="30" dirty="0">
                <a:latin typeface="Times New Roman"/>
                <a:cs typeface="Times New Roman"/>
              </a:rPr>
              <a:t>  </a:t>
            </a:r>
            <a:r>
              <a:rPr sz="2400" spc="85" dirty="0">
                <a:latin typeface="Cambria"/>
                <a:cs typeface="Cambria"/>
              </a:rPr>
              <a:t>in</a:t>
            </a:r>
            <a:r>
              <a:rPr sz="2400" spc="85" dirty="0">
                <a:latin typeface="Times New Roman"/>
                <a:cs typeface="Times New Roman"/>
              </a:rPr>
              <a:t> </a:t>
            </a:r>
            <a:r>
              <a:rPr sz="2400" spc="85" dirty="0">
                <a:latin typeface="Cambria"/>
                <a:cs typeface="Cambria"/>
              </a:rPr>
              <a:t>the</a:t>
            </a:r>
            <a:r>
              <a:rPr sz="2400" spc="65" dirty="0">
                <a:latin typeface="Times New Roman"/>
                <a:cs typeface="Times New Roman"/>
              </a:rPr>
              <a:t> </a:t>
            </a:r>
            <a:r>
              <a:rPr sz="2400" spc="50" dirty="0">
                <a:latin typeface="Cambria"/>
                <a:cs typeface="Cambria"/>
              </a:rPr>
              <a:t>sequence.</a:t>
            </a:r>
            <a:endParaRPr sz="2400">
              <a:latin typeface="Cambria"/>
              <a:cs typeface="Cambria"/>
            </a:endParaRPr>
          </a:p>
        </p:txBody>
      </p:sp>
      <p:sp>
        <p:nvSpPr>
          <p:cNvPr id="11" name="object 11"/>
          <p:cNvSpPr txBox="1"/>
          <p:nvPr/>
        </p:nvSpPr>
        <p:spPr>
          <a:xfrm>
            <a:off x="4942716" y="404870"/>
            <a:ext cx="3715385" cy="757555"/>
          </a:xfrm>
          <a:prstGeom prst="rect">
            <a:avLst/>
          </a:prstGeom>
        </p:spPr>
        <p:txBody>
          <a:bodyPr vert="horz" wrap="square" lIns="0" tIns="12700" rIns="0" bIns="0" rtlCol="0">
            <a:spAutoFit/>
          </a:bodyPr>
          <a:lstStyle/>
          <a:p>
            <a:pPr marL="286385" indent="-273685">
              <a:lnSpc>
                <a:spcPct val="100000"/>
              </a:lnSpc>
              <a:spcBef>
                <a:spcPts val="100"/>
              </a:spcBef>
              <a:buClr>
                <a:srgbClr val="FE8537"/>
              </a:buClr>
              <a:buSzPct val="68750"/>
              <a:buFont typeface="Wingdings"/>
              <a:buChar char=""/>
              <a:tabLst>
                <a:tab pos="286385" algn="l"/>
              </a:tabLst>
            </a:pPr>
            <a:r>
              <a:rPr sz="2400" b="1" dirty="0">
                <a:solidFill>
                  <a:srgbClr val="24255E"/>
                </a:solidFill>
                <a:latin typeface="Arial"/>
                <a:cs typeface="Arial"/>
              </a:rPr>
              <a:t>Flowchart</a:t>
            </a:r>
            <a:r>
              <a:rPr sz="2400" dirty="0">
                <a:solidFill>
                  <a:srgbClr val="24255E"/>
                </a:solidFill>
                <a:latin typeface="Times New Roman"/>
                <a:cs typeface="Times New Roman"/>
              </a:rPr>
              <a:t> </a:t>
            </a:r>
            <a:r>
              <a:rPr sz="2400" b="1" dirty="0">
                <a:solidFill>
                  <a:srgbClr val="24255E"/>
                </a:solidFill>
                <a:latin typeface="Arial"/>
                <a:cs typeface="Arial"/>
              </a:rPr>
              <a:t>of</a:t>
            </a:r>
            <a:r>
              <a:rPr sz="2400" spc="20" dirty="0">
                <a:solidFill>
                  <a:srgbClr val="24255E"/>
                </a:solidFill>
                <a:latin typeface="Times New Roman"/>
                <a:cs typeface="Times New Roman"/>
              </a:rPr>
              <a:t> </a:t>
            </a:r>
            <a:r>
              <a:rPr sz="2400" b="1" dirty="0">
                <a:solidFill>
                  <a:srgbClr val="24255E"/>
                </a:solidFill>
                <a:latin typeface="Arial"/>
                <a:cs typeface="Arial"/>
              </a:rPr>
              <a:t>Python</a:t>
            </a:r>
            <a:r>
              <a:rPr sz="2400" spc="35" dirty="0">
                <a:solidFill>
                  <a:srgbClr val="24255E"/>
                </a:solidFill>
                <a:latin typeface="Times New Roman"/>
                <a:cs typeface="Times New Roman"/>
              </a:rPr>
              <a:t> </a:t>
            </a:r>
            <a:r>
              <a:rPr sz="2400" b="1" spc="-25" dirty="0">
                <a:solidFill>
                  <a:srgbClr val="24255E"/>
                </a:solidFill>
                <a:latin typeface="Arial"/>
                <a:cs typeface="Arial"/>
              </a:rPr>
              <a:t>for</a:t>
            </a:r>
            <a:endParaRPr sz="2400">
              <a:latin typeface="Arial"/>
              <a:cs typeface="Arial"/>
            </a:endParaRPr>
          </a:p>
          <a:p>
            <a:pPr marL="1623695">
              <a:lnSpc>
                <a:spcPct val="100000"/>
              </a:lnSpc>
            </a:pPr>
            <a:r>
              <a:rPr sz="2400" b="1" spc="-20" dirty="0">
                <a:solidFill>
                  <a:srgbClr val="24255E"/>
                </a:solidFill>
                <a:latin typeface="Arial"/>
                <a:cs typeface="Arial"/>
              </a:rPr>
              <a:t>Loop</a:t>
            </a:r>
            <a:endParaRPr sz="2400">
              <a:latin typeface="Arial"/>
              <a:cs typeface="Arial"/>
            </a:endParaRPr>
          </a:p>
        </p:txBody>
      </p:sp>
      <p:sp>
        <p:nvSpPr>
          <p:cNvPr id="12" name="object 12"/>
          <p:cNvSpPr txBox="1"/>
          <p:nvPr/>
        </p:nvSpPr>
        <p:spPr>
          <a:xfrm>
            <a:off x="605552" y="1499978"/>
            <a:ext cx="2809240" cy="1169670"/>
          </a:xfrm>
          <a:prstGeom prst="rect">
            <a:avLst/>
          </a:prstGeom>
          <a:solidFill>
            <a:srgbClr val="E75C00"/>
          </a:solidFill>
        </p:spPr>
        <p:txBody>
          <a:bodyPr vert="horz" wrap="square" lIns="0" tIns="276225" rIns="0" bIns="0" rtlCol="0">
            <a:spAutoFit/>
          </a:bodyPr>
          <a:lstStyle/>
          <a:p>
            <a:pPr marL="470534" marR="114935" indent="-349250">
              <a:lnSpc>
                <a:spcPct val="100000"/>
              </a:lnSpc>
              <a:spcBef>
                <a:spcPts val="2175"/>
              </a:spcBef>
            </a:pPr>
            <a:r>
              <a:rPr sz="2000" b="1" spc="105" dirty="0">
                <a:solidFill>
                  <a:srgbClr val="C578DD"/>
                </a:solidFill>
                <a:latin typeface="Cambria"/>
                <a:cs typeface="Cambria"/>
              </a:rPr>
              <a:t>for</a:t>
            </a:r>
            <a:r>
              <a:rPr sz="2000" spc="70" dirty="0">
                <a:solidFill>
                  <a:srgbClr val="C578DD"/>
                </a:solidFill>
                <a:latin typeface="Times New Roman"/>
                <a:cs typeface="Times New Roman"/>
              </a:rPr>
              <a:t> </a:t>
            </a:r>
            <a:r>
              <a:rPr sz="2000" b="1" spc="125" dirty="0">
                <a:solidFill>
                  <a:srgbClr val="D2D2D2"/>
                </a:solidFill>
                <a:latin typeface="Cambria"/>
                <a:cs typeface="Cambria"/>
              </a:rPr>
              <a:t>val</a:t>
            </a:r>
            <a:r>
              <a:rPr sz="2000" spc="70" dirty="0">
                <a:solidFill>
                  <a:srgbClr val="D2D2D2"/>
                </a:solidFill>
                <a:latin typeface="Times New Roman"/>
                <a:cs typeface="Times New Roman"/>
              </a:rPr>
              <a:t> </a:t>
            </a:r>
            <a:r>
              <a:rPr sz="2000" b="1" spc="135" dirty="0">
                <a:solidFill>
                  <a:srgbClr val="C578DD"/>
                </a:solidFill>
                <a:latin typeface="Cambria"/>
                <a:cs typeface="Cambria"/>
              </a:rPr>
              <a:t>in</a:t>
            </a:r>
            <a:r>
              <a:rPr sz="2000" spc="75" dirty="0">
                <a:solidFill>
                  <a:srgbClr val="C578DD"/>
                </a:solidFill>
                <a:latin typeface="Times New Roman"/>
                <a:cs typeface="Times New Roman"/>
              </a:rPr>
              <a:t> </a:t>
            </a:r>
            <a:r>
              <a:rPr sz="2000" b="1" spc="85" dirty="0">
                <a:solidFill>
                  <a:srgbClr val="D2D2D2"/>
                </a:solidFill>
                <a:latin typeface="Cambria"/>
                <a:cs typeface="Cambria"/>
              </a:rPr>
              <a:t>sequence:</a:t>
            </a:r>
            <a:r>
              <a:rPr sz="2000" spc="85" dirty="0">
                <a:solidFill>
                  <a:srgbClr val="D2D2D2"/>
                </a:solidFill>
                <a:latin typeface="Times New Roman"/>
                <a:cs typeface="Times New Roman"/>
              </a:rPr>
              <a:t> </a:t>
            </a:r>
            <a:r>
              <a:rPr sz="2000" b="1" dirty="0">
                <a:solidFill>
                  <a:srgbClr val="FFDDBD"/>
                </a:solidFill>
                <a:latin typeface="Cambria"/>
                <a:cs typeface="Cambria"/>
              </a:rPr>
              <a:t>#</a:t>
            </a:r>
            <a:r>
              <a:rPr sz="2000" spc="-30" dirty="0">
                <a:solidFill>
                  <a:srgbClr val="FFDDBD"/>
                </a:solidFill>
                <a:latin typeface="Times New Roman"/>
                <a:cs typeface="Times New Roman"/>
              </a:rPr>
              <a:t> </a:t>
            </a:r>
            <a:r>
              <a:rPr sz="2000" b="1" spc="70" dirty="0">
                <a:solidFill>
                  <a:srgbClr val="FFDDBD"/>
                </a:solidFill>
                <a:latin typeface="Cambria"/>
                <a:cs typeface="Cambria"/>
              </a:rPr>
              <a:t>statement(s)</a:t>
            </a:r>
            <a:endParaRPr sz="2000">
              <a:latin typeface="Cambria"/>
              <a:cs typeface="Cambria"/>
            </a:endParaRPr>
          </a:p>
        </p:txBody>
      </p:sp>
      <p:pic>
        <p:nvPicPr>
          <p:cNvPr id="13" name="object 13"/>
          <p:cNvPicPr/>
          <p:nvPr/>
        </p:nvPicPr>
        <p:blipFill>
          <a:blip r:embed="rId2" cstate="print"/>
          <a:stretch>
            <a:fillRect/>
          </a:stretch>
        </p:blipFill>
        <p:spPr>
          <a:xfrm>
            <a:off x="6082626" y="1853290"/>
            <a:ext cx="1823237" cy="3609508"/>
          </a:xfrm>
          <a:prstGeom prst="rect">
            <a:avLst/>
          </a:prstGeom>
        </p:spPr>
      </p:pic>
      <p:sp>
        <p:nvSpPr>
          <p:cNvPr id="14" name="object 14"/>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282956" y="407918"/>
            <a:ext cx="3356610" cy="3030220"/>
          </a:xfrm>
          <a:prstGeom prst="rect">
            <a:avLst/>
          </a:prstGeom>
        </p:spPr>
        <p:txBody>
          <a:bodyPr vert="horz" wrap="square" lIns="0" tIns="12700" rIns="0" bIns="0" rtlCol="0">
            <a:spAutoFit/>
          </a:bodyPr>
          <a:lstStyle/>
          <a:p>
            <a:pPr marL="287020" indent="-274955">
              <a:lnSpc>
                <a:spcPct val="100000"/>
              </a:lnSpc>
              <a:spcBef>
                <a:spcPts val="100"/>
              </a:spcBef>
              <a:buClr>
                <a:srgbClr val="FE8537"/>
              </a:buClr>
              <a:buSzPct val="69444"/>
              <a:buFont typeface="Wingdings"/>
              <a:buChar char=""/>
              <a:tabLst>
                <a:tab pos="287020" algn="l"/>
              </a:tabLst>
            </a:pPr>
            <a:r>
              <a:rPr sz="1800" b="1" spc="120" dirty="0">
                <a:solidFill>
                  <a:srgbClr val="FF0000"/>
                </a:solidFill>
                <a:latin typeface="Cambria"/>
                <a:cs typeface="Cambria"/>
              </a:rPr>
              <a:t>Example:</a:t>
            </a:r>
            <a:r>
              <a:rPr sz="1800" spc="85" dirty="0">
                <a:solidFill>
                  <a:srgbClr val="FF0000"/>
                </a:solidFill>
                <a:latin typeface="Times New Roman"/>
                <a:cs typeface="Times New Roman"/>
              </a:rPr>
              <a:t> </a:t>
            </a:r>
            <a:r>
              <a:rPr sz="1800" b="1" spc="140" dirty="0">
                <a:solidFill>
                  <a:srgbClr val="FF0000"/>
                </a:solidFill>
                <a:latin typeface="Cambria"/>
                <a:cs typeface="Cambria"/>
              </a:rPr>
              <a:t>Loop</a:t>
            </a:r>
            <a:r>
              <a:rPr sz="1800" spc="70" dirty="0">
                <a:solidFill>
                  <a:srgbClr val="FF0000"/>
                </a:solidFill>
                <a:latin typeface="Times New Roman"/>
                <a:cs typeface="Times New Roman"/>
              </a:rPr>
              <a:t> </a:t>
            </a:r>
            <a:r>
              <a:rPr sz="1800" b="1" spc="135" dirty="0">
                <a:solidFill>
                  <a:srgbClr val="FF0000"/>
                </a:solidFill>
                <a:latin typeface="Cambria"/>
                <a:cs typeface="Cambria"/>
              </a:rPr>
              <a:t>Through</a:t>
            </a:r>
            <a:r>
              <a:rPr sz="1800" spc="80" dirty="0">
                <a:solidFill>
                  <a:srgbClr val="FF0000"/>
                </a:solidFill>
                <a:latin typeface="Times New Roman"/>
                <a:cs typeface="Times New Roman"/>
              </a:rPr>
              <a:t> </a:t>
            </a:r>
            <a:r>
              <a:rPr sz="1800" b="1" spc="80" dirty="0">
                <a:solidFill>
                  <a:srgbClr val="FF0000"/>
                </a:solidFill>
                <a:latin typeface="Cambria"/>
                <a:cs typeface="Cambria"/>
              </a:rPr>
              <a:t>a</a:t>
            </a:r>
            <a:r>
              <a:rPr sz="1800" spc="80" dirty="0">
                <a:solidFill>
                  <a:srgbClr val="FF0000"/>
                </a:solidFill>
                <a:latin typeface="Times New Roman"/>
                <a:cs typeface="Times New Roman"/>
              </a:rPr>
              <a:t> </a:t>
            </a:r>
            <a:r>
              <a:rPr sz="1800" b="1" spc="130" dirty="0">
                <a:solidFill>
                  <a:srgbClr val="FF0000"/>
                </a:solidFill>
                <a:latin typeface="Cambria"/>
                <a:cs typeface="Cambria"/>
              </a:rPr>
              <a:t>String</a:t>
            </a:r>
            <a:endParaRPr sz="1800">
              <a:latin typeface="Cambria"/>
              <a:cs typeface="Cambria"/>
            </a:endParaRPr>
          </a:p>
          <a:p>
            <a:pPr marL="287020" indent="-274320">
              <a:lnSpc>
                <a:spcPct val="100000"/>
              </a:lnSpc>
              <a:spcBef>
                <a:spcPts val="615"/>
              </a:spcBef>
              <a:buClr>
                <a:srgbClr val="FE8537"/>
              </a:buClr>
              <a:buSzPct val="69444"/>
              <a:buFont typeface="Wingdings"/>
              <a:buChar char=""/>
              <a:tabLst>
                <a:tab pos="287020" algn="l"/>
              </a:tabLst>
            </a:pPr>
            <a:r>
              <a:rPr sz="1800" dirty="0">
                <a:latin typeface="Cambria"/>
                <a:cs typeface="Cambria"/>
              </a:rPr>
              <a:t>for</a:t>
            </a:r>
            <a:r>
              <a:rPr sz="1800" spc="55" dirty="0">
                <a:latin typeface="Times New Roman"/>
                <a:cs typeface="Times New Roman"/>
              </a:rPr>
              <a:t> </a:t>
            </a:r>
            <a:r>
              <a:rPr sz="1800" spc="85" dirty="0">
                <a:latin typeface="Cambria"/>
                <a:cs typeface="Cambria"/>
              </a:rPr>
              <a:t>x</a:t>
            </a:r>
            <a:r>
              <a:rPr sz="1800" spc="70" dirty="0">
                <a:latin typeface="Times New Roman"/>
                <a:cs typeface="Times New Roman"/>
              </a:rPr>
              <a:t> </a:t>
            </a:r>
            <a:r>
              <a:rPr sz="1800" spc="75" dirty="0">
                <a:latin typeface="Cambria"/>
                <a:cs typeface="Cambria"/>
              </a:rPr>
              <a:t>in</a:t>
            </a:r>
            <a:r>
              <a:rPr sz="1800" spc="55" dirty="0">
                <a:latin typeface="Times New Roman"/>
                <a:cs typeface="Times New Roman"/>
              </a:rPr>
              <a:t> </a:t>
            </a:r>
            <a:r>
              <a:rPr sz="1800" spc="-10" dirty="0">
                <a:latin typeface="Cambria"/>
                <a:cs typeface="Cambria"/>
              </a:rPr>
              <a:t>'Python':</a:t>
            </a:r>
            <a:endParaRPr sz="1800">
              <a:latin typeface="Cambria"/>
              <a:cs typeface="Cambria"/>
            </a:endParaRPr>
          </a:p>
          <a:p>
            <a:pPr marL="541655" indent="-528955">
              <a:lnSpc>
                <a:spcPct val="100000"/>
              </a:lnSpc>
              <a:spcBef>
                <a:spcPts val="600"/>
              </a:spcBef>
              <a:buClr>
                <a:srgbClr val="FE8537"/>
              </a:buClr>
              <a:buSzPct val="69444"/>
              <a:buFont typeface="Wingdings"/>
              <a:buChar char=""/>
              <a:tabLst>
                <a:tab pos="541655" algn="l"/>
              </a:tabLst>
            </a:pPr>
            <a:r>
              <a:rPr sz="1800" spc="-10" dirty="0">
                <a:latin typeface="Cambria"/>
                <a:cs typeface="Cambria"/>
              </a:rPr>
              <a:t>print(x)</a:t>
            </a:r>
            <a:endParaRPr sz="1800">
              <a:latin typeface="Cambria"/>
              <a:cs typeface="Cambria"/>
            </a:endParaRPr>
          </a:p>
          <a:p>
            <a:pPr marL="287020" indent="-274320">
              <a:lnSpc>
                <a:spcPct val="100000"/>
              </a:lnSpc>
              <a:spcBef>
                <a:spcPts val="585"/>
              </a:spcBef>
              <a:buClr>
                <a:srgbClr val="FE8537"/>
              </a:buClr>
              <a:buSzPct val="69444"/>
              <a:buFont typeface="Wingdings"/>
              <a:buChar char=""/>
              <a:tabLst>
                <a:tab pos="287020" algn="l"/>
              </a:tabLst>
            </a:pPr>
            <a:r>
              <a:rPr sz="1800" b="1" spc="135" dirty="0">
                <a:solidFill>
                  <a:srgbClr val="FF0000"/>
                </a:solidFill>
                <a:latin typeface="Cambria"/>
                <a:cs typeface="Cambria"/>
              </a:rPr>
              <a:t>Output</a:t>
            </a:r>
            <a:endParaRPr sz="1800">
              <a:latin typeface="Cambria"/>
              <a:cs typeface="Cambria"/>
            </a:endParaRPr>
          </a:p>
          <a:p>
            <a:pPr marL="287020" indent="-274320">
              <a:lnSpc>
                <a:spcPct val="100000"/>
              </a:lnSpc>
              <a:spcBef>
                <a:spcPts val="615"/>
              </a:spcBef>
              <a:buClr>
                <a:srgbClr val="FE8537"/>
              </a:buClr>
              <a:buSzPct val="69444"/>
              <a:buFont typeface="Wingdings"/>
              <a:buChar char=""/>
              <a:tabLst>
                <a:tab pos="287020" algn="l"/>
              </a:tabLst>
            </a:pPr>
            <a:r>
              <a:rPr sz="1800" spc="120" dirty="0">
                <a:latin typeface="Cambria"/>
                <a:cs typeface="Cambria"/>
              </a:rPr>
              <a:t>P</a:t>
            </a:r>
            <a:endParaRPr sz="1800">
              <a:latin typeface="Cambria"/>
              <a:cs typeface="Cambria"/>
            </a:endParaRPr>
          </a:p>
          <a:p>
            <a:pPr marL="287020" indent="-274320">
              <a:lnSpc>
                <a:spcPct val="100000"/>
              </a:lnSpc>
              <a:spcBef>
                <a:spcPts val="600"/>
              </a:spcBef>
              <a:buClr>
                <a:srgbClr val="FE8537"/>
              </a:buClr>
              <a:buSzPct val="69444"/>
              <a:buFont typeface="Wingdings"/>
              <a:buChar char=""/>
              <a:tabLst>
                <a:tab pos="287020" algn="l"/>
              </a:tabLst>
            </a:pPr>
            <a:r>
              <a:rPr sz="1800" dirty="0">
                <a:latin typeface="Cambria"/>
                <a:cs typeface="Cambria"/>
              </a:rPr>
              <a:t>y</a:t>
            </a:r>
            <a:endParaRPr sz="1800">
              <a:latin typeface="Cambria"/>
              <a:cs typeface="Cambria"/>
            </a:endParaRPr>
          </a:p>
          <a:p>
            <a:pPr marL="287020" indent="-274320">
              <a:lnSpc>
                <a:spcPct val="100000"/>
              </a:lnSpc>
              <a:spcBef>
                <a:spcPts val="600"/>
              </a:spcBef>
              <a:buClr>
                <a:srgbClr val="FE8537"/>
              </a:buClr>
              <a:buSzPct val="69444"/>
              <a:buFont typeface="Wingdings"/>
              <a:buChar char=""/>
              <a:tabLst>
                <a:tab pos="287020" algn="l"/>
              </a:tabLst>
            </a:pPr>
            <a:r>
              <a:rPr sz="1800" spc="35" dirty="0">
                <a:latin typeface="Cambria"/>
                <a:cs typeface="Cambria"/>
              </a:rPr>
              <a:t>t</a:t>
            </a:r>
            <a:endParaRPr sz="1800">
              <a:latin typeface="Cambria"/>
              <a:cs typeface="Cambria"/>
            </a:endParaRPr>
          </a:p>
          <a:p>
            <a:pPr marL="287020" indent="-274320">
              <a:lnSpc>
                <a:spcPct val="100000"/>
              </a:lnSpc>
              <a:spcBef>
                <a:spcPts val="600"/>
              </a:spcBef>
              <a:buClr>
                <a:srgbClr val="FE8537"/>
              </a:buClr>
              <a:buSzPct val="69444"/>
              <a:buFont typeface="Wingdings"/>
              <a:buChar char=""/>
              <a:tabLst>
                <a:tab pos="287020" algn="l"/>
              </a:tabLst>
            </a:pPr>
            <a:r>
              <a:rPr sz="1800" spc="55" dirty="0">
                <a:latin typeface="Cambria"/>
                <a:cs typeface="Cambria"/>
              </a:rPr>
              <a:t>h</a:t>
            </a:r>
            <a:endParaRPr sz="1800">
              <a:latin typeface="Cambria"/>
              <a:cs typeface="Cambria"/>
            </a:endParaRPr>
          </a:p>
        </p:txBody>
      </p:sp>
      <p:sp>
        <p:nvSpPr>
          <p:cNvPr id="9" name="object 9"/>
          <p:cNvSpPr txBox="1"/>
          <p:nvPr/>
        </p:nvSpPr>
        <p:spPr>
          <a:xfrm>
            <a:off x="282956" y="3488814"/>
            <a:ext cx="401955" cy="299720"/>
          </a:xfrm>
          <a:prstGeom prst="rect">
            <a:avLst/>
          </a:prstGeom>
        </p:spPr>
        <p:txBody>
          <a:bodyPr vert="horz" wrap="square" lIns="0" tIns="12700" rIns="0" bIns="0" rtlCol="0">
            <a:spAutoFit/>
          </a:bodyPr>
          <a:lstStyle/>
          <a:p>
            <a:pPr marL="287020" indent="-274320">
              <a:lnSpc>
                <a:spcPct val="100000"/>
              </a:lnSpc>
              <a:spcBef>
                <a:spcPts val="100"/>
              </a:spcBef>
              <a:buClr>
                <a:srgbClr val="FE8537"/>
              </a:buClr>
              <a:buSzPct val="69444"/>
              <a:buFont typeface="Wingdings"/>
              <a:buChar char=""/>
              <a:tabLst>
                <a:tab pos="287020" algn="l"/>
              </a:tabLst>
            </a:pPr>
            <a:r>
              <a:rPr sz="1800" spc="-105" dirty="0">
                <a:latin typeface="Cambria"/>
                <a:cs typeface="Cambria"/>
              </a:rPr>
              <a:t>o</a:t>
            </a:r>
            <a:endParaRPr sz="1800">
              <a:latin typeface="Cambria"/>
              <a:cs typeface="Cambria"/>
            </a:endParaRPr>
          </a:p>
        </p:txBody>
      </p:sp>
      <p:sp>
        <p:nvSpPr>
          <p:cNvPr id="10" name="object 10"/>
          <p:cNvSpPr txBox="1"/>
          <p:nvPr/>
        </p:nvSpPr>
        <p:spPr>
          <a:xfrm>
            <a:off x="282956" y="3764658"/>
            <a:ext cx="4119245" cy="1899285"/>
          </a:xfrm>
          <a:prstGeom prst="rect">
            <a:avLst/>
          </a:prstGeom>
        </p:spPr>
        <p:txBody>
          <a:bodyPr vert="horz" wrap="square" lIns="0" tIns="86995" rIns="0" bIns="0" rtlCol="0">
            <a:spAutoFit/>
          </a:bodyPr>
          <a:lstStyle/>
          <a:p>
            <a:pPr marL="287020" indent="-274320">
              <a:lnSpc>
                <a:spcPct val="100000"/>
              </a:lnSpc>
              <a:spcBef>
                <a:spcPts val="685"/>
              </a:spcBef>
              <a:buClr>
                <a:srgbClr val="FE8537"/>
              </a:buClr>
              <a:buSzPct val="69444"/>
              <a:buFont typeface="Wingdings"/>
              <a:buChar char=""/>
              <a:tabLst>
                <a:tab pos="287020" algn="l"/>
              </a:tabLst>
            </a:pPr>
            <a:r>
              <a:rPr sz="1800" spc="180" dirty="0">
                <a:latin typeface="Cambria"/>
                <a:cs typeface="Cambria"/>
              </a:rPr>
              <a:t>N</a:t>
            </a:r>
            <a:endParaRPr sz="1800">
              <a:latin typeface="Cambria"/>
              <a:cs typeface="Cambria"/>
            </a:endParaRPr>
          </a:p>
          <a:p>
            <a:pPr marL="287020" marR="835660" indent="-274955">
              <a:lnSpc>
                <a:spcPct val="100000"/>
              </a:lnSpc>
              <a:spcBef>
                <a:spcPts val="590"/>
              </a:spcBef>
              <a:buClr>
                <a:srgbClr val="FE8537"/>
              </a:buClr>
              <a:buSzPct val="69444"/>
              <a:buFont typeface="Wingdings"/>
              <a:buChar char=""/>
              <a:tabLst>
                <a:tab pos="287020" algn="l"/>
              </a:tabLst>
            </a:pPr>
            <a:r>
              <a:rPr sz="1800" b="1" spc="145" dirty="0">
                <a:solidFill>
                  <a:srgbClr val="FF0000"/>
                </a:solidFill>
                <a:latin typeface="Cambria"/>
                <a:cs typeface="Cambria"/>
              </a:rPr>
              <a:t>Using</a:t>
            </a:r>
            <a:r>
              <a:rPr sz="1800" spc="65" dirty="0">
                <a:solidFill>
                  <a:srgbClr val="FF0000"/>
                </a:solidFill>
                <a:latin typeface="Times New Roman"/>
                <a:cs typeface="Times New Roman"/>
              </a:rPr>
              <a:t> </a:t>
            </a:r>
            <a:r>
              <a:rPr sz="1800" b="1" spc="130" dirty="0">
                <a:solidFill>
                  <a:srgbClr val="FF0000"/>
                </a:solidFill>
                <a:latin typeface="Cambria"/>
                <a:cs typeface="Cambria"/>
              </a:rPr>
              <a:t>a</a:t>
            </a:r>
            <a:r>
              <a:rPr sz="1800" spc="70" dirty="0">
                <a:solidFill>
                  <a:srgbClr val="FF0000"/>
                </a:solidFill>
                <a:latin typeface="Times New Roman"/>
                <a:cs typeface="Times New Roman"/>
              </a:rPr>
              <a:t> </a:t>
            </a:r>
            <a:r>
              <a:rPr sz="1800" b="1" spc="90" dirty="0">
                <a:solidFill>
                  <a:srgbClr val="FF0000"/>
                </a:solidFill>
                <a:latin typeface="Cambria"/>
                <a:cs typeface="Cambria"/>
              </a:rPr>
              <a:t>for</a:t>
            </a:r>
            <a:r>
              <a:rPr sz="1800" spc="75" dirty="0">
                <a:solidFill>
                  <a:srgbClr val="FF0000"/>
                </a:solidFill>
                <a:latin typeface="Times New Roman"/>
                <a:cs typeface="Times New Roman"/>
              </a:rPr>
              <a:t> </a:t>
            </a:r>
            <a:r>
              <a:rPr sz="1800" b="1" spc="140" dirty="0">
                <a:solidFill>
                  <a:srgbClr val="FF0000"/>
                </a:solidFill>
                <a:latin typeface="Cambria"/>
                <a:cs typeface="Cambria"/>
              </a:rPr>
              <a:t>Loop</a:t>
            </a:r>
            <a:r>
              <a:rPr sz="1800" spc="65" dirty="0">
                <a:solidFill>
                  <a:srgbClr val="FF0000"/>
                </a:solidFill>
                <a:latin typeface="Times New Roman"/>
                <a:cs typeface="Times New Roman"/>
              </a:rPr>
              <a:t> </a:t>
            </a:r>
            <a:r>
              <a:rPr sz="1800" b="1" spc="90" dirty="0">
                <a:solidFill>
                  <a:srgbClr val="FF0000"/>
                </a:solidFill>
                <a:latin typeface="Cambria"/>
                <a:cs typeface="Cambria"/>
              </a:rPr>
              <a:t>Without</a:t>
            </a:r>
            <a:r>
              <a:rPr sz="1800" spc="90" dirty="0">
                <a:solidFill>
                  <a:srgbClr val="FF0000"/>
                </a:solidFill>
                <a:latin typeface="Times New Roman"/>
                <a:cs typeface="Times New Roman"/>
              </a:rPr>
              <a:t> </a:t>
            </a:r>
            <a:r>
              <a:rPr sz="1800" b="1" spc="120" dirty="0">
                <a:solidFill>
                  <a:srgbClr val="FF0000"/>
                </a:solidFill>
                <a:latin typeface="Cambria"/>
                <a:cs typeface="Cambria"/>
              </a:rPr>
              <a:t>Accessing</a:t>
            </a:r>
            <a:r>
              <a:rPr sz="1800" spc="55" dirty="0">
                <a:solidFill>
                  <a:srgbClr val="FF0000"/>
                </a:solidFill>
                <a:latin typeface="Times New Roman"/>
                <a:cs typeface="Times New Roman"/>
              </a:rPr>
              <a:t> </a:t>
            </a:r>
            <a:r>
              <a:rPr sz="1800" b="1" spc="85" dirty="0">
                <a:solidFill>
                  <a:srgbClr val="FF0000"/>
                </a:solidFill>
                <a:latin typeface="Cambria"/>
                <a:cs typeface="Cambria"/>
              </a:rPr>
              <a:t>Items</a:t>
            </a:r>
            <a:endParaRPr sz="1800">
              <a:latin typeface="Cambria"/>
              <a:cs typeface="Cambria"/>
            </a:endParaRPr>
          </a:p>
          <a:p>
            <a:pPr marL="287020" indent="-274955">
              <a:lnSpc>
                <a:spcPct val="100000"/>
              </a:lnSpc>
              <a:spcBef>
                <a:spcPts val="610"/>
              </a:spcBef>
              <a:buClr>
                <a:srgbClr val="FE8537"/>
              </a:buClr>
              <a:buSzPct val="69444"/>
              <a:buFont typeface="Wingdings"/>
              <a:buChar char=""/>
              <a:tabLst>
                <a:tab pos="287020" algn="l"/>
              </a:tabLst>
            </a:pPr>
            <a:r>
              <a:rPr sz="1800" spc="110" dirty="0">
                <a:latin typeface="Cambria"/>
                <a:cs typeface="Cambria"/>
              </a:rPr>
              <a:t>It</a:t>
            </a:r>
            <a:r>
              <a:rPr sz="1800" spc="70" dirty="0">
                <a:latin typeface="Times New Roman"/>
                <a:cs typeface="Times New Roman"/>
              </a:rPr>
              <a:t> </a:t>
            </a:r>
            <a:r>
              <a:rPr sz="1800" spc="55" dirty="0">
                <a:latin typeface="Cambria"/>
                <a:cs typeface="Cambria"/>
              </a:rPr>
              <a:t>is</a:t>
            </a:r>
            <a:r>
              <a:rPr sz="1800" spc="80" dirty="0">
                <a:latin typeface="Times New Roman"/>
                <a:cs typeface="Times New Roman"/>
              </a:rPr>
              <a:t> </a:t>
            </a:r>
            <a:r>
              <a:rPr sz="1800" dirty="0">
                <a:latin typeface="Cambria"/>
                <a:cs typeface="Cambria"/>
              </a:rPr>
              <a:t>not</a:t>
            </a:r>
            <a:r>
              <a:rPr sz="1800" spc="65" dirty="0">
                <a:latin typeface="Times New Roman"/>
                <a:cs typeface="Times New Roman"/>
              </a:rPr>
              <a:t> </a:t>
            </a:r>
            <a:r>
              <a:rPr sz="1800" spc="55" dirty="0">
                <a:latin typeface="Cambria"/>
                <a:cs typeface="Cambria"/>
              </a:rPr>
              <a:t>mandatory</a:t>
            </a:r>
            <a:r>
              <a:rPr sz="1800" spc="80" dirty="0">
                <a:latin typeface="Times New Roman"/>
                <a:cs typeface="Times New Roman"/>
              </a:rPr>
              <a:t> </a:t>
            </a:r>
            <a:r>
              <a:rPr sz="1800" dirty="0">
                <a:latin typeface="Cambria"/>
                <a:cs typeface="Cambria"/>
              </a:rPr>
              <a:t>to</a:t>
            </a:r>
            <a:r>
              <a:rPr sz="1800" spc="75" dirty="0">
                <a:latin typeface="Times New Roman"/>
                <a:cs typeface="Times New Roman"/>
              </a:rPr>
              <a:t> </a:t>
            </a:r>
            <a:r>
              <a:rPr sz="1800" spc="50" dirty="0">
                <a:latin typeface="Cambria"/>
                <a:cs typeface="Cambria"/>
              </a:rPr>
              <a:t>use</a:t>
            </a:r>
            <a:r>
              <a:rPr sz="1800" spc="85" dirty="0">
                <a:latin typeface="Times New Roman"/>
                <a:cs typeface="Times New Roman"/>
              </a:rPr>
              <a:t> </a:t>
            </a:r>
            <a:r>
              <a:rPr sz="1800" spc="55" dirty="0">
                <a:latin typeface="Cambria"/>
                <a:cs typeface="Cambria"/>
              </a:rPr>
              <a:t>items</a:t>
            </a:r>
            <a:r>
              <a:rPr sz="1800" spc="80" dirty="0">
                <a:latin typeface="Times New Roman"/>
                <a:cs typeface="Times New Roman"/>
              </a:rPr>
              <a:t> </a:t>
            </a:r>
            <a:r>
              <a:rPr sz="1800" dirty="0">
                <a:latin typeface="Cambria"/>
                <a:cs typeface="Cambria"/>
              </a:rPr>
              <a:t>of</a:t>
            </a:r>
            <a:r>
              <a:rPr sz="1800" spc="65" dirty="0">
                <a:latin typeface="Times New Roman"/>
                <a:cs typeface="Times New Roman"/>
              </a:rPr>
              <a:t> </a:t>
            </a:r>
            <a:r>
              <a:rPr sz="1800" spc="70" dirty="0">
                <a:latin typeface="Cambria"/>
                <a:cs typeface="Cambria"/>
              </a:rPr>
              <a:t>a</a:t>
            </a:r>
            <a:r>
              <a:rPr sz="1800" spc="70" dirty="0">
                <a:latin typeface="Times New Roman"/>
                <a:cs typeface="Times New Roman"/>
              </a:rPr>
              <a:t> </a:t>
            </a:r>
            <a:r>
              <a:rPr sz="1800" dirty="0">
                <a:latin typeface="Cambria"/>
                <a:cs typeface="Cambria"/>
              </a:rPr>
              <a:t>sequence</a:t>
            </a:r>
            <a:r>
              <a:rPr sz="1800" spc="140" dirty="0">
                <a:latin typeface="Times New Roman"/>
                <a:cs typeface="Times New Roman"/>
              </a:rPr>
              <a:t> </a:t>
            </a:r>
            <a:r>
              <a:rPr sz="1800" spc="65" dirty="0">
                <a:latin typeface="Cambria"/>
                <a:cs typeface="Cambria"/>
              </a:rPr>
              <a:t>within</a:t>
            </a:r>
            <a:r>
              <a:rPr sz="1800" spc="135" dirty="0">
                <a:latin typeface="Times New Roman"/>
                <a:cs typeface="Times New Roman"/>
              </a:rPr>
              <a:t> </a:t>
            </a:r>
            <a:r>
              <a:rPr sz="1800" spc="120" dirty="0">
                <a:latin typeface="Cambria"/>
                <a:cs typeface="Cambria"/>
              </a:rPr>
              <a:t>a</a:t>
            </a:r>
            <a:r>
              <a:rPr sz="1800" spc="140" dirty="0">
                <a:latin typeface="Times New Roman"/>
                <a:cs typeface="Times New Roman"/>
              </a:rPr>
              <a:t> </a:t>
            </a:r>
            <a:r>
              <a:rPr sz="1800" dirty="0">
                <a:latin typeface="Cambria"/>
                <a:cs typeface="Cambria"/>
              </a:rPr>
              <a:t>for</a:t>
            </a:r>
            <a:r>
              <a:rPr sz="1800" spc="140" dirty="0">
                <a:latin typeface="Times New Roman"/>
                <a:cs typeface="Times New Roman"/>
              </a:rPr>
              <a:t> </a:t>
            </a:r>
            <a:r>
              <a:rPr sz="1800" dirty="0">
                <a:latin typeface="Cambria"/>
                <a:cs typeface="Cambria"/>
              </a:rPr>
              <a:t>loop.</a:t>
            </a:r>
            <a:r>
              <a:rPr sz="1800" spc="140" dirty="0">
                <a:latin typeface="Times New Roman"/>
                <a:cs typeface="Times New Roman"/>
              </a:rPr>
              <a:t> </a:t>
            </a:r>
            <a:r>
              <a:rPr sz="1800" spc="45" dirty="0">
                <a:latin typeface="Cambria"/>
                <a:cs typeface="Cambria"/>
              </a:rPr>
              <a:t>For</a:t>
            </a:r>
            <a:r>
              <a:rPr sz="1800" spc="45" dirty="0">
                <a:latin typeface="Times New Roman"/>
                <a:cs typeface="Times New Roman"/>
              </a:rPr>
              <a:t> </a:t>
            </a:r>
            <a:r>
              <a:rPr sz="1800" spc="45" dirty="0">
                <a:latin typeface="Cambria"/>
                <a:cs typeface="Cambria"/>
              </a:rPr>
              <a:t>example</a:t>
            </a:r>
            <a:endParaRPr sz="1800">
              <a:latin typeface="Cambria"/>
              <a:cs typeface="Cambria"/>
            </a:endParaRPr>
          </a:p>
        </p:txBody>
      </p:sp>
      <p:sp>
        <p:nvSpPr>
          <p:cNvPr id="11" name="object 11"/>
          <p:cNvSpPr txBox="1"/>
          <p:nvPr/>
        </p:nvSpPr>
        <p:spPr>
          <a:xfrm>
            <a:off x="4743072" y="333243"/>
            <a:ext cx="3926840" cy="4232910"/>
          </a:xfrm>
          <a:prstGeom prst="rect">
            <a:avLst/>
          </a:prstGeom>
        </p:spPr>
        <p:txBody>
          <a:bodyPr vert="horz" wrap="square" lIns="0" tIns="88900" rIns="0" bIns="0" rtlCol="0">
            <a:spAutoFit/>
          </a:bodyPr>
          <a:lstStyle/>
          <a:p>
            <a:pPr marL="286385" indent="-273685">
              <a:lnSpc>
                <a:spcPct val="100000"/>
              </a:lnSpc>
              <a:spcBef>
                <a:spcPts val="700"/>
              </a:spcBef>
              <a:buClr>
                <a:srgbClr val="FE8537"/>
              </a:buClr>
              <a:buSzPct val="69444"/>
              <a:buFont typeface="Wingdings"/>
              <a:buChar char=""/>
              <a:tabLst>
                <a:tab pos="286385" algn="l"/>
              </a:tabLst>
            </a:pPr>
            <a:r>
              <a:rPr sz="1800" spc="75" dirty="0">
                <a:latin typeface="Cambria"/>
                <a:cs typeface="Cambria"/>
              </a:rPr>
              <a:t>languages</a:t>
            </a:r>
            <a:r>
              <a:rPr sz="1800" spc="55" dirty="0">
                <a:latin typeface="Times New Roman"/>
                <a:cs typeface="Times New Roman"/>
              </a:rPr>
              <a:t> </a:t>
            </a:r>
            <a:r>
              <a:rPr sz="1800" spc="90" dirty="0">
                <a:latin typeface="Cambria"/>
                <a:cs typeface="Cambria"/>
              </a:rPr>
              <a:t>=</a:t>
            </a:r>
            <a:r>
              <a:rPr sz="1800" spc="55" dirty="0">
                <a:latin typeface="Times New Roman"/>
                <a:cs typeface="Times New Roman"/>
              </a:rPr>
              <a:t> </a:t>
            </a:r>
            <a:r>
              <a:rPr sz="1800" spc="45" dirty="0">
                <a:latin typeface="Cambria"/>
                <a:cs typeface="Cambria"/>
              </a:rPr>
              <a:t>['Swift',</a:t>
            </a:r>
            <a:r>
              <a:rPr sz="1800" spc="50" dirty="0">
                <a:latin typeface="Times New Roman"/>
                <a:cs typeface="Times New Roman"/>
              </a:rPr>
              <a:t> </a:t>
            </a:r>
            <a:r>
              <a:rPr sz="1800" spc="45" dirty="0">
                <a:latin typeface="Cambria"/>
                <a:cs typeface="Cambria"/>
              </a:rPr>
              <a:t>'Python',</a:t>
            </a:r>
            <a:r>
              <a:rPr sz="1800" spc="35" dirty="0">
                <a:latin typeface="Times New Roman"/>
                <a:cs typeface="Times New Roman"/>
              </a:rPr>
              <a:t> </a:t>
            </a:r>
            <a:r>
              <a:rPr sz="1800" spc="-10" dirty="0">
                <a:latin typeface="Cambria"/>
                <a:cs typeface="Cambria"/>
              </a:rPr>
              <a:t>'Go']</a:t>
            </a:r>
            <a:endParaRPr sz="1800">
              <a:latin typeface="Cambria"/>
              <a:cs typeface="Cambria"/>
            </a:endParaRPr>
          </a:p>
          <a:p>
            <a:pPr marL="286385" indent="-273685">
              <a:lnSpc>
                <a:spcPct val="100000"/>
              </a:lnSpc>
              <a:spcBef>
                <a:spcPts val="600"/>
              </a:spcBef>
              <a:buClr>
                <a:srgbClr val="FE8537"/>
              </a:buClr>
              <a:buSzPct val="69444"/>
              <a:buFont typeface="Wingdings"/>
              <a:buChar char=""/>
              <a:tabLst>
                <a:tab pos="286385" algn="l"/>
              </a:tabLst>
            </a:pPr>
            <a:r>
              <a:rPr sz="1800" dirty="0">
                <a:latin typeface="Cambria"/>
                <a:cs typeface="Cambria"/>
              </a:rPr>
              <a:t>for</a:t>
            </a:r>
            <a:r>
              <a:rPr sz="1800" spc="60" dirty="0">
                <a:latin typeface="Times New Roman"/>
                <a:cs typeface="Times New Roman"/>
              </a:rPr>
              <a:t> </a:t>
            </a:r>
            <a:r>
              <a:rPr sz="1800" spc="85" dirty="0">
                <a:latin typeface="Cambria"/>
                <a:cs typeface="Cambria"/>
              </a:rPr>
              <a:t>language</a:t>
            </a:r>
            <a:r>
              <a:rPr sz="1800" spc="50" dirty="0">
                <a:latin typeface="Times New Roman"/>
                <a:cs typeface="Times New Roman"/>
              </a:rPr>
              <a:t> </a:t>
            </a:r>
            <a:r>
              <a:rPr sz="1800" spc="80" dirty="0">
                <a:latin typeface="Cambria"/>
                <a:cs typeface="Cambria"/>
              </a:rPr>
              <a:t>in</a:t>
            </a:r>
            <a:r>
              <a:rPr sz="1800" spc="70" dirty="0">
                <a:latin typeface="Times New Roman"/>
                <a:cs typeface="Times New Roman"/>
              </a:rPr>
              <a:t> </a:t>
            </a:r>
            <a:r>
              <a:rPr sz="1800" spc="60" dirty="0">
                <a:latin typeface="Cambria"/>
                <a:cs typeface="Cambria"/>
              </a:rPr>
              <a:t>languages:</a:t>
            </a:r>
            <a:endParaRPr sz="1800">
              <a:latin typeface="Cambria"/>
              <a:cs typeface="Cambria"/>
            </a:endParaRPr>
          </a:p>
          <a:p>
            <a:pPr marL="541020" indent="-528320">
              <a:lnSpc>
                <a:spcPct val="100000"/>
              </a:lnSpc>
              <a:spcBef>
                <a:spcPts val="600"/>
              </a:spcBef>
              <a:buClr>
                <a:srgbClr val="FE8537"/>
              </a:buClr>
              <a:buSzPct val="69444"/>
              <a:buFont typeface="Wingdings"/>
              <a:buChar char=""/>
              <a:tabLst>
                <a:tab pos="541020" algn="l"/>
              </a:tabLst>
            </a:pPr>
            <a:r>
              <a:rPr sz="1800" spc="-10" dirty="0">
                <a:latin typeface="Cambria"/>
                <a:cs typeface="Cambria"/>
              </a:rPr>
              <a:t>print('Hello')</a:t>
            </a:r>
            <a:endParaRPr sz="1800">
              <a:latin typeface="Cambria"/>
              <a:cs typeface="Cambria"/>
            </a:endParaRPr>
          </a:p>
          <a:p>
            <a:pPr marL="541020" indent="-528320">
              <a:lnSpc>
                <a:spcPct val="100000"/>
              </a:lnSpc>
              <a:spcBef>
                <a:spcPts val="600"/>
              </a:spcBef>
              <a:buClr>
                <a:srgbClr val="FE8537"/>
              </a:buClr>
              <a:buSzPct val="69444"/>
              <a:buFont typeface="Wingdings"/>
              <a:buChar char=""/>
              <a:tabLst>
                <a:tab pos="541020" algn="l"/>
              </a:tabLst>
            </a:pPr>
            <a:r>
              <a:rPr sz="1800" spc="-10" dirty="0">
                <a:latin typeface="Cambria"/>
                <a:cs typeface="Cambria"/>
              </a:rPr>
              <a:t>print('Hi’)</a:t>
            </a:r>
            <a:endParaRPr sz="1800">
              <a:latin typeface="Cambria"/>
              <a:cs typeface="Cambria"/>
            </a:endParaRPr>
          </a:p>
          <a:p>
            <a:pPr marL="286385" indent="-273685">
              <a:lnSpc>
                <a:spcPct val="100000"/>
              </a:lnSpc>
              <a:spcBef>
                <a:spcPts val="590"/>
              </a:spcBef>
              <a:buClr>
                <a:srgbClr val="FE8537"/>
              </a:buClr>
              <a:buSzPct val="69444"/>
              <a:buFont typeface="Wingdings"/>
              <a:buChar char=""/>
              <a:tabLst>
                <a:tab pos="286385" algn="l"/>
              </a:tabLst>
            </a:pPr>
            <a:r>
              <a:rPr sz="1800" b="1" spc="130" dirty="0">
                <a:solidFill>
                  <a:srgbClr val="FF0000"/>
                </a:solidFill>
                <a:latin typeface="Cambria"/>
                <a:cs typeface="Cambria"/>
              </a:rPr>
              <a:t>Output</a:t>
            </a:r>
            <a:endParaRPr sz="1800">
              <a:latin typeface="Cambria"/>
              <a:cs typeface="Cambria"/>
            </a:endParaRPr>
          </a:p>
          <a:p>
            <a:pPr marL="286385" indent="-273685">
              <a:lnSpc>
                <a:spcPct val="100000"/>
              </a:lnSpc>
              <a:spcBef>
                <a:spcPts val="615"/>
              </a:spcBef>
              <a:buClr>
                <a:srgbClr val="FE8537"/>
              </a:buClr>
              <a:buSzPct val="69444"/>
              <a:buFont typeface="Wingdings"/>
              <a:buChar char=""/>
              <a:tabLst>
                <a:tab pos="286385" algn="l"/>
              </a:tabLst>
            </a:pPr>
            <a:r>
              <a:rPr sz="1800" spc="60" dirty="0">
                <a:latin typeface="Cambria"/>
                <a:cs typeface="Cambria"/>
              </a:rPr>
              <a:t>Hello</a:t>
            </a:r>
            <a:endParaRPr sz="1800">
              <a:latin typeface="Cambria"/>
              <a:cs typeface="Cambria"/>
            </a:endParaRPr>
          </a:p>
          <a:p>
            <a:pPr marL="286385" indent="-273685">
              <a:lnSpc>
                <a:spcPct val="100000"/>
              </a:lnSpc>
              <a:spcBef>
                <a:spcPts val="600"/>
              </a:spcBef>
              <a:buClr>
                <a:srgbClr val="FE8537"/>
              </a:buClr>
              <a:buSzPct val="69444"/>
              <a:buFont typeface="Wingdings"/>
              <a:buChar char=""/>
              <a:tabLst>
                <a:tab pos="286385" algn="l"/>
              </a:tabLst>
            </a:pPr>
            <a:r>
              <a:rPr sz="1800" spc="130" dirty="0">
                <a:latin typeface="Cambria"/>
                <a:cs typeface="Cambria"/>
              </a:rPr>
              <a:t>Hi</a:t>
            </a:r>
            <a:endParaRPr sz="1800">
              <a:latin typeface="Cambria"/>
              <a:cs typeface="Cambria"/>
            </a:endParaRPr>
          </a:p>
          <a:p>
            <a:pPr marL="286385" indent="-273685">
              <a:lnSpc>
                <a:spcPct val="100000"/>
              </a:lnSpc>
              <a:spcBef>
                <a:spcPts val="600"/>
              </a:spcBef>
              <a:buClr>
                <a:srgbClr val="FE8537"/>
              </a:buClr>
              <a:buSzPct val="69444"/>
              <a:buFont typeface="Wingdings"/>
              <a:buChar char=""/>
              <a:tabLst>
                <a:tab pos="286385" algn="l"/>
              </a:tabLst>
            </a:pPr>
            <a:r>
              <a:rPr sz="1800" spc="60" dirty="0">
                <a:latin typeface="Cambria"/>
                <a:cs typeface="Cambria"/>
              </a:rPr>
              <a:t>Hello</a:t>
            </a:r>
            <a:endParaRPr sz="1800">
              <a:latin typeface="Cambria"/>
              <a:cs typeface="Cambria"/>
            </a:endParaRPr>
          </a:p>
          <a:p>
            <a:pPr marL="286385" indent="-273685">
              <a:lnSpc>
                <a:spcPct val="100000"/>
              </a:lnSpc>
              <a:spcBef>
                <a:spcPts val="600"/>
              </a:spcBef>
              <a:buClr>
                <a:srgbClr val="FE8537"/>
              </a:buClr>
              <a:buSzPct val="69444"/>
              <a:buFont typeface="Wingdings"/>
              <a:buChar char=""/>
              <a:tabLst>
                <a:tab pos="286385" algn="l"/>
              </a:tabLst>
            </a:pPr>
            <a:r>
              <a:rPr sz="1800" spc="130" dirty="0">
                <a:latin typeface="Cambria"/>
                <a:cs typeface="Cambria"/>
              </a:rPr>
              <a:t>Hi</a:t>
            </a:r>
            <a:endParaRPr sz="1800">
              <a:latin typeface="Cambria"/>
              <a:cs typeface="Cambria"/>
            </a:endParaRPr>
          </a:p>
          <a:p>
            <a:pPr marL="286385" indent="-273685">
              <a:lnSpc>
                <a:spcPct val="100000"/>
              </a:lnSpc>
              <a:spcBef>
                <a:spcPts val="600"/>
              </a:spcBef>
              <a:buClr>
                <a:srgbClr val="FE8537"/>
              </a:buClr>
              <a:buSzPct val="69444"/>
              <a:buFont typeface="Wingdings"/>
              <a:buChar char=""/>
              <a:tabLst>
                <a:tab pos="286385" algn="l"/>
              </a:tabLst>
            </a:pPr>
            <a:r>
              <a:rPr sz="1800" spc="65" dirty="0">
                <a:latin typeface="Cambria"/>
                <a:cs typeface="Cambria"/>
              </a:rPr>
              <a:t>Hello</a:t>
            </a:r>
            <a:endParaRPr sz="1800">
              <a:latin typeface="Cambria"/>
              <a:cs typeface="Cambria"/>
            </a:endParaRPr>
          </a:p>
          <a:p>
            <a:pPr marL="286385" indent="-273685">
              <a:lnSpc>
                <a:spcPct val="100000"/>
              </a:lnSpc>
              <a:spcBef>
                <a:spcPts val="600"/>
              </a:spcBef>
              <a:buClr>
                <a:srgbClr val="FE8537"/>
              </a:buClr>
              <a:buSzPct val="69444"/>
              <a:buFont typeface="Wingdings"/>
              <a:buChar char=""/>
              <a:tabLst>
                <a:tab pos="286385" algn="l"/>
              </a:tabLst>
            </a:pPr>
            <a:r>
              <a:rPr sz="1800" spc="130" dirty="0">
                <a:latin typeface="Cambria"/>
                <a:cs typeface="Cambria"/>
              </a:rPr>
              <a:t>Hi</a:t>
            </a:r>
            <a:endParaRPr sz="1800">
              <a:latin typeface="Cambria"/>
              <a:cs typeface="Cambria"/>
            </a:endParaRPr>
          </a:p>
          <a:p>
            <a:pPr marL="286385" indent="-273685">
              <a:lnSpc>
                <a:spcPct val="100000"/>
              </a:lnSpc>
              <a:spcBef>
                <a:spcPts val="600"/>
              </a:spcBef>
              <a:buClr>
                <a:srgbClr val="FE8537"/>
              </a:buClr>
              <a:buSzPct val="69444"/>
              <a:buFont typeface="Wingdings"/>
              <a:buChar char=""/>
              <a:tabLst>
                <a:tab pos="286385" algn="l"/>
              </a:tabLst>
            </a:pPr>
            <a:r>
              <a:rPr sz="1800" spc="90" dirty="0">
                <a:latin typeface="Cambria"/>
                <a:cs typeface="Cambria"/>
              </a:rPr>
              <a:t>Here,</a:t>
            </a:r>
            <a:r>
              <a:rPr sz="1800" spc="55" dirty="0">
                <a:latin typeface="Times New Roman"/>
                <a:cs typeface="Times New Roman"/>
              </a:rPr>
              <a:t> </a:t>
            </a:r>
            <a:r>
              <a:rPr sz="1800" spc="65" dirty="0">
                <a:latin typeface="Cambria"/>
                <a:cs typeface="Cambria"/>
              </a:rPr>
              <a:t>the</a:t>
            </a:r>
            <a:r>
              <a:rPr sz="1800" spc="60" dirty="0">
                <a:latin typeface="Times New Roman"/>
                <a:cs typeface="Times New Roman"/>
              </a:rPr>
              <a:t> </a:t>
            </a:r>
            <a:r>
              <a:rPr sz="1800" dirty="0">
                <a:latin typeface="Cambria"/>
                <a:cs typeface="Cambria"/>
              </a:rPr>
              <a:t>loop</a:t>
            </a:r>
            <a:r>
              <a:rPr sz="1800" spc="55" dirty="0">
                <a:latin typeface="Times New Roman"/>
                <a:cs typeface="Times New Roman"/>
              </a:rPr>
              <a:t> </a:t>
            </a:r>
            <a:r>
              <a:rPr sz="1800" spc="70" dirty="0">
                <a:latin typeface="Cambria"/>
                <a:cs typeface="Cambria"/>
              </a:rPr>
              <a:t>runs</a:t>
            </a:r>
            <a:r>
              <a:rPr sz="1800" spc="45" dirty="0">
                <a:latin typeface="Times New Roman"/>
                <a:cs typeface="Times New Roman"/>
              </a:rPr>
              <a:t> </a:t>
            </a:r>
            <a:r>
              <a:rPr sz="1800" spc="55" dirty="0">
                <a:latin typeface="Cambria"/>
                <a:cs typeface="Cambria"/>
              </a:rPr>
              <a:t>three</a:t>
            </a:r>
            <a:r>
              <a:rPr sz="1800" spc="60" dirty="0">
                <a:latin typeface="Times New Roman"/>
                <a:cs typeface="Times New Roman"/>
              </a:rPr>
              <a:t> </a:t>
            </a:r>
            <a:r>
              <a:rPr sz="1800" spc="50" dirty="0">
                <a:latin typeface="Cambria"/>
                <a:cs typeface="Cambria"/>
              </a:rPr>
              <a:t>times</a:t>
            </a:r>
            <a:endParaRPr sz="1800">
              <a:latin typeface="Cambria"/>
              <a:cs typeface="Cambria"/>
            </a:endParaRPr>
          </a:p>
        </p:txBody>
      </p:sp>
      <p:sp>
        <p:nvSpPr>
          <p:cNvPr id="12" name="object 12"/>
          <p:cNvSpPr txBox="1"/>
          <p:nvPr/>
        </p:nvSpPr>
        <p:spPr>
          <a:xfrm>
            <a:off x="5017392" y="4540375"/>
            <a:ext cx="374142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Cambria"/>
                <a:cs typeface="Cambria"/>
              </a:rPr>
              <a:t>because</a:t>
            </a:r>
            <a:r>
              <a:rPr sz="1800" spc="70" dirty="0">
                <a:latin typeface="Times New Roman"/>
                <a:cs typeface="Times New Roman"/>
              </a:rPr>
              <a:t> </a:t>
            </a:r>
            <a:r>
              <a:rPr sz="1800" dirty="0">
                <a:latin typeface="Cambria"/>
                <a:cs typeface="Cambria"/>
              </a:rPr>
              <a:t>our</a:t>
            </a:r>
            <a:r>
              <a:rPr sz="1800" spc="70" dirty="0">
                <a:latin typeface="Times New Roman"/>
                <a:cs typeface="Times New Roman"/>
              </a:rPr>
              <a:t> </a:t>
            </a:r>
            <a:r>
              <a:rPr sz="1800" spc="60" dirty="0">
                <a:latin typeface="Cambria"/>
                <a:cs typeface="Cambria"/>
              </a:rPr>
              <a:t>list</a:t>
            </a:r>
            <a:r>
              <a:rPr sz="1800" spc="75" dirty="0">
                <a:latin typeface="Times New Roman"/>
                <a:cs typeface="Times New Roman"/>
              </a:rPr>
              <a:t> </a:t>
            </a:r>
            <a:r>
              <a:rPr sz="1800" spc="95" dirty="0">
                <a:latin typeface="Cambria"/>
                <a:cs typeface="Cambria"/>
              </a:rPr>
              <a:t>has</a:t>
            </a:r>
            <a:r>
              <a:rPr sz="1800" spc="65" dirty="0">
                <a:latin typeface="Times New Roman"/>
                <a:cs typeface="Times New Roman"/>
              </a:rPr>
              <a:t> </a:t>
            </a:r>
            <a:r>
              <a:rPr sz="1800" spc="55" dirty="0">
                <a:latin typeface="Cambria"/>
                <a:cs typeface="Cambria"/>
              </a:rPr>
              <a:t>three</a:t>
            </a:r>
            <a:r>
              <a:rPr sz="1800" spc="70" dirty="0">
                <a:latin typeface="Times New Roman"/>
                <a:cs typeface="Times New Roman"/>
              </a:rPr>
              <a:t> </a:t>
            </a:r>
            <a:r>
              <a:rPr sz="1800" spc="70" dirty="0">
                <a:latin typeface="Cambria"/>
                <a:cs typeface="Cambria"/>
              </a:rPr>
              <a:t>items.</a:t>
            </a:r>
            <a:r>
              <a:rPr sz="1800" spc="80" dirty="0">
                <a:latin typeface="Times New Roman"/>
                <a:cs typeface="Times New Roman"/>
              </a:rPr>
              <a:t> </a:t>
            </a:r>
            <a:r>
              <a:rPr sz="1800" spc="90" dirty="0">
                <a:latin typeface="Cambria"/>
                <a:cs typeface="Cambria"/>
              </a:rPr>
              <a:t>In</a:t>
            </a:r>
            <a:endParaRPr sz="1800">
              <a:latin typeface="Cambria"/>
              <a:cs typeface="Cambria"/>
            </a:endParaRPr>
          </a:p>
        </p:txBody>
      </p:sp>
      <p:sp>
        <p:nvSpPr>
          <p:cNvPr id="13" name="object 13"/>
          <p:cNvSpPr txBox="1"/>
          <p:nvPr/>
        </p:nvSpPr>
        <p:spPr>
          <a:xfrm>
            <a:off x="5017392" y="4814695"/>
            <a:ext cx="3715385" cy="299720"/>
          </a:xfrm>
          <a:prstGeom prst="rect">
            <a:avLst/>
          </a:prstGeom>
        </p:spPr>
        <p:txBody>
          <a:bodyPr vert="horz" wrap="square" lIns="0" tIns="12700" rIns="0" bIns="0" rtlCol="0">
            <a:spAutoFit/>
          </a:bodyPr>
          <a:lstStyle/>
          <a:p>
            <a:pPr marL="12700">
              <a:lnSpc>
                <a:spcPct val="100000"/>
              </a:lnSpc>
              <a:spcBef>
                <a:spcPts val="100"/>
              </a:spcBef>
            </a:pPr>
            <a:r>
              <a:rPr sz="1800" spc="60" dirty="0">
                <a:latin typeface="Cambria"/>
                <a:cs typeface="Cambria"/>
              </a:rPr>
              <a:t>each</a:t>
            </a:r>
            <a:r>
              <a:rPr sz="1800" spc="55" dirty="0">
                <a:latin typeface="Times New Roman"/>
                <a:cs typeface="Times New Roman"/>
              </a:rPr>
              <a:t> </a:t>
            </a:r>
            <a:r>
              <a:rPr sz="1800" spc="60" dirty="0">
                <a:latin typeface="Cambria"/>
                <a:cs typeface="Cambria"/>
              </a:rPr>
              <a:t>iteration,</a:t>
            </a:r>
            <a:r>
              <a:rPr sz="1800" spc="65" dirty="0">
                <a:latin typeface="Times New Roman"/>
                <a:cs typeface="Times New Roman"/>
              </a:rPr>
              <a:t> </a:t>
            </a:r>
            <a:r>
              <a:rPr sz="1800" spc="70" dirty="0">
                <a:latin typeface="Cambria"/>
                <a:cs typeface="Cambria"/>
              </a:rPr>
              <a:t>the</a:t>
            </a:r>
            <a:r>
              <a:rPr sz="1800" spc="50" dirty="0">
                <a:latin typeface="Times New Roman"/>
                <a:cs typeface="Times New Roman"/>
              </a:rPr>
              <a:t> </a:t>
            </a:r>
            <a:r>
              <a:rPr sz="1800" dirty="0">
                <a:latin typeface="Cambria"/>
                <a:cs typeface="Cambria"/>
              </a:rPr>
              <a:t>loop</a:t>
            </a:r>
            <a:r>
              <a:rPr sz="1800" spc="60" dirty="0">
                <a:latin typeface="Times New Roman"/>
                <a:cs typeface="Times New Roman"/>
              </a:rPr>
              <a:t> </a:t>
            </a:r>
            <a:r>
              <a:rPr sz="1800" dirty="0">
                <a:latin typeface="Cambria"/>
                <a:cs typeface="Cambria"/>
              </a:rPr>
              <a:t>body</a:t>
            </a:r>
            <a:r>
              <a:rPr sz="1800" spc="65" dirty="0">
                <a:latin typeface="Times New Roman"/>
                <a:cs typeface="Times New Roman"/>
              </a:rPr>
              <a:t> </a:t>
            </a:r>
            <a:r>
              <a:rPr sz="1800" spc="50" dirty="0">
                <a:latin typeface="Cambria"/>
                <a:cs typeface="Cambria"/>
              </a:rPr>
              <a:t>prints</a:t>
            </a:r>
            <a:endParaRPr sz="1800">
              <a:latin typeface="Cambria"/>
              <a:cs typeface="Cambria"/>
            </a:endParaRPr>
          </a:p>
        </p:txBody>
      </p:sp>
      <p:sp>
        <p:nvSpPr>
          <p:cNvPr id="14" name="object 14"/>
          <p:cNvSpPr txBox="1"/>
          <p:nvPr/>
        </p:nvSpPr>
        <p:spPr>
          <a:xfrm>
            <a:off x="5017392" y="5089396"/>
            <a:ext cx="380047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a:cs typeface="Cambria"/>
              </a:rPr>
              <a:t>'Hello'</a:t>
            </a:r>
            <a:r>
              <a:rPr sz="1800" spc="65" dirty="0">
                <a:latin typeface="Times New Roman"/>
                <a:cs typeface="Times New Roman"/>
              </a:rPr>
              <a:t> </a:t>
            </a:r>
            <a:r>
              <a:rPr sz="1800" spc="80" dirty="0">
                <a:latin typeface="Cambria"/>
                <a:cs typeface="Cambria"/>
              </a:rPr>
              <a:t>and</a:t>
            </a:r>
            <a:r>
              <a:rPr sz="1800" spc="90" dirty="0">
                <a:latin typeface="Times New Roman"/>
                <a:cs typeface="Times New Roman"/>
              </a:rPr>
              <a:t> </a:t>
            </a:r>
            <a:r>
              <a:rPr sz="1800" spc="65" dirty="0">
                <a:latin typeface="Cambria"/>
                <a:cs typeface="Cambria"/>
              </a:rPr>
              <a:t>'Hi'.</a:t>
            </a:r>
            <a:r>
              <a:rPr sz="1800" spc="70" dirty="0">
                <a:latin typeface="Times New Roman"/>
                <a:cs typeface="Times New Roman"/>
              </a:rPr>
              <a:t> </a:t>
            </a:r>
            <a:r>
              <a:rPr sz="1800" spc="85" dirty="0">
                <a:latin typeface="Cambria"/>
                <a:cs typeface="Cambria"/>
              </a:rPr>
              <a:t>The</a:t>
            </a:r>
            <a:r>
              <a:rPr sz="1800" spc="90" dirty="0">
                <a:latin typeface="Times New Roman"/>
                <a:cs typeface="Times New Roman"/>
              </a:rPr>
              <a:t> </a:t>
            </a:r>
            <a:r>
              <a:rPr sz="1800" spc="55" dirty="0">
                <a:latin typeface="Cambria"/>
                <a:cs typeface="Cambria"/>
              </a:rPr>
              <a:t>items</a:t>
            </a:r>
            <a:r>
              <a:rPr sz="1800" spc="95" dirty="0">
                <a:latin typeface="Times New Roman"/>
                <a:cs typeface="Times New Roman"/>
              </a:rPr>
              <a:t> </a:t>
            </a:r>
            <a:r>
              <a:rPr sz="1800" dirty="0">
                <a:latin typeface="Cambria"/>
                <a:cs typeface="Cambria"/>
              </a:rPr>
              <a:t>of</a:t>
            </a:r>
            <a:r>
              <a:rPr sz="1800" spc="90" dirty="0">
                <a:latin typeface="Times New Roman"/>
                <a:cs typeface="Times New Roman"/>
              </a:rPr>
              <a:t> </a:t>
            </a:r>
            <a:r>
              <a:rPr sz="1800" spc="70" dirty="0">
                <a:latin typeface="Cambria"/>
                <a:cs typeface="Cambria"/>
              </a:rPr>
              <a:t>the</a:t>
            </a:r>
            <a:r>
              <a:rPr sz="1800" spc="95" dirty="0">
                <a:latin typeface="Times New Roman"/>
                <a:cs typeface="Times New Roman"/>
              </a:rPr>
              <a:t> </a:t>
            </a:r>
            <a:r>
              <a:rPr sz="1800" spc="40" dirty="0">
                <a:latin typeface="Cambria"/>
                <a:cs typeface="Cambria"/>
              </a:rPr>
              <a:t>list</a:t>
            </a:r>
            <a:endParaRPr sz="1800">
              <a:latin typeface="Cambria"/>
              <a:cs typeface="Cambria"/>
            </a:endParaRPr>
          </a:p>
        </p:txBody>
      </p:sp>
      <p:sp>
        <p:nvSpPr>
          <p:cNvPr id="15" name="object 15"/>
          <p:cNvSpPr txBox="1"/>
          <p:nvPr/>
        </p:nvSpPr>
        <p:spPr>
          <a:xfrm>
            <a:off x="5017392" y="5363657"/>
            <a:ext cx="3047365" cy="299720"/>
          </a:xfrm>
          <a:prstGeom prst="rect">
            <a:avLst/>
          </a:prstGeom>
        </p:spPr>
        <p:txBody>
          <a:bodyPr vert="horz" wrap="square" lIns="0" tIns="12700" rIns="0" bIns="0" rtlCol="0">
            <a:spAutoFit/>
          </a:bodyPr>
          <a:lstStyle/>
          <a:p>
            <a:pPr marL="12700">
              <a:lnSpc>
                <a:spcPct val="100000"/>
              </a:lnSpc>
              <a:spcBef>
                <a:spcPts val="100"/>
              </a:spcBef>
            </a:pPr>
            <a:r>
              <a:rPr sz="1800" spc="65" dirty="0">
                <a:latin typeface="Cambria"/>
                <a:cs typeface="Cambria"/>
              </a:rPr>
              <a:t>are</a:t>
            </a:r>
            <a:r>
              <a:rPr sz="1800" spc="110" dirty="0">
                <a:latin typeface="Times New Roman"/>
                <a:cs typeface="Times New Roman"/>
              </a:rPr>
              <a:t> </a:t>
            </a:r>
            <a:r>
              <a:rPr sz="1800" dirty="0">
                <a:latin typeface="Cambria"/>
                <a:cs typeface="Cambria"/>
              </a:rPr>
              <a:t>not</a:t>
            </a:r>
            <a:r>
              <a:rPr sz="1800" spc="100" dirty="0">
                <a:latin typeface="Times New Roman"/>
                <a:cs typeface="Times New Roman"/>
              </a:rPr>
              <a:t> </a:t>
            </a:r>
            <a:r>
              <a:rPr sz="1800" dirty="0">
                <a:latin typeface="Cambria"/>
                <a:cs typeface="Cambria"/>
              </a:rPr>
              <a:t>used</a:t>
            </a:r>
            <a:r>
              <a:rPr sz="1800" spc="125" dirty="0">
                <a:latin typeface="Times New Roman"/>
                <a:cs typeface="Times New Roman"/>
              </a:rPr>
              <a:t> </a:t>
            </a:r>
            <a:r>
              <a:rPr sz="1800" spc="65" dirty="0">
                <a:latin typeface="Cambria"/>
                <a:cs typeface="Cambria"/>
              </a:rPr>
              <a:t>within</a:t>
            </a:r>
            <a:r>
              <a:rPr sz="1800" spc="100" dirty="0">
                <a:latin typeface="Times New Roman"/>
                <a:cs typeface="Times New Roman"/>
              </a:rPr>
              <a:t> </a:t>
            </a:r>
            <a:r>
              <a:rPr sz="1800" spc="70" dirty="0">
                <a:latin typeface="Cambria"/>
                <a:cs typeface="Cambria"/>
              </a:rPr>
              <a:t>the</a:t>
            </a:r>
            <a:r>
              <a:rPr sz="1800" spc="105" dirty="0">
                <a:latin typeface="Times New Roman"/>
                <a:cs typeface="Times New Roman"/>
              </a:rPr>
              <a:t> </a:t>
            </a:r>
            <a:r>
              <a:rPr sz="1800" spc="-10" dirty="0">
                <a:latin typeface="Cambria"/>
                <a:cs typeface="Cambria"/>
              </a:rPr>
              <a:t>loop.</a:t>
            </a:r>
            <a:endParaRPr sz="1800">
              <a:latin typeface="Cambria"/>
              <a:cs typeface="Cambria"/>
            </a:endParaRPr>
          </a:p>
        </p:txBody>
      </p:sp>
      <p:sp>
        <p:nvSpPr>
          <p:cNvPr id="16" name="object 16"/>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340261" y="136833"/>
            <a:ext cx="4062095" cy="2600960"/>
          </a:xfrm>
          <a:prstGeom prst="rect">
            <a:avLst/>
          </a:prstGeom>
        </p:spPr>
        <p:txBody>
          <a:bodyPr vert="horz" wrap="square" lIns="0" tIns="77470" rIns="0" bIns="0" rtlCol="0">
            <a:spAutoFit/>
          </a:bodyPr>
          <a:lstStyle/>
          <a:p>
            <a:pPr marL="286385" indent="-273685">
              <a:lnSpc>
                <a:spcPct val="100000"/>
              </a:lnSpc>
              <a:spcBef>
                <a:spcPts val="610"/>
              </a:spcBef>
              <a:buClr>
                <a:srgbClr val="FE8537"/>
              </a:buClr>
              <a:buSzPct val="68181"/>
              <a:buFont typeface="Wingdings"/>
              <a:buChar char=""/>
              <a:tabLst>
                <a:tab pos="286385" algn="l"/>
              </a:tabLst>
            </a:pPr>
            <a:r>
              <a:rPr sz="2200" b="1" spc="170" dirty="0">
                <a:solidFill>
                  <a:srgbClr val="001F5F"/>
                </a:solidFill>
                <a:latin typeface="Cambria"/>
                <a:cs typeface="Cambria"/>
              </a:rPr>
              <a:t>Python</a:t>
            </a:r>
            <a:r>
              <a:rPr sz="2200" spc="145" dirty="0">
                <a:solidFill>
                  <a:srgbClr val="001F5F"/>
                </a:solidFill>
                <a:latin typeface="Times New Roman"/>
                <a:cs typeface="Times New Roman"/>
              </a:rPr>
              <a:t> </a:t>
            </a:r>
            <a:r>
              <a:rPr sz="2200" b="1" spc="130" dirty="0">
                <a:solidFill>
                  <a:srgbClr val="001F5F"/>
                </a:solidFill>
                <a:latin typeface="Cambria"/>
                <a:cs typeface="Cambria"/>
              </a:rPr>
              <a:t>while</a:t>
            </a:r>
            <a:r>
              <a:rPr sz="2200" spc="105" dirty="0">
                <a:solidFill>
                  <a:srgbClr val="001F5F"/>
                </a:solidFill>
                <a:latin typeface="Times New Roman"/>
                <a:cs typeface="Times New Roman"/>
              </a:rPr>
              <a:t> </a:t>
            </a:r>
            <a:r>
              <a:rPr sz="2200" b="1" spc="145" dirty="0">
                <a:solidFill>
                  <a:srgbClr val="001F5F"/>
                </a:solidFill>
                <a:latin typeface="Cambria"/>
                <a:cs typeface="Cambria"/>
              </a:rPr>
              <a:t>Loop</a:t>
            </a:r>
            <a:endParaRPr sz="2200">
              <a:latin typeface="Cambria"/>
              <a:cs typeface="Cambria"/>
            </a:endParaRPr>
          </a:p>
          <a:p>
            <a:pPr marL="285750" marR="5080" indent="-273685" algn="just">
              <a:lnSpc>
                <a:spcPct val="90000"/>
              </a:lnSpc>
              <a:spcBef>
                <a:spcPts val="610"/>
              </a:spcBef>
              <a:buClr>
                <a:srgbClr val="FE8537"/>
              </a:buClr>
              <a:buSzPct val="67647"/>
              <a:buFont typeface="Wingdings"/>
              <a:buChar char=""/>
              <a:tabLst>
                <a:tab pos="287020" algn="l"/>
              </a:tabLst>
            </a:pPr>
            <a:r>
              <a:rPr sz="1700" spc="114" dirty="0">
                <a:latin typeface="Cambria"/>
                <a:cs typeface="Cambria"/>
              </a:rPr>
              <a:t>In</a:t>
            </a:r>
            <a:r>
              <a:rPr sz="1700" spc="75" dirty="0">
                <a:latin typeface="Times New Roman"/>
                <a:cs typeface="Times New Roman"/>
              </a:rPr>
              <a:t>  </a:t>
            </a:r>
            <a:r>
              <a:rPr sz="1700" spc="60" dirty="0">
                <a:latin typeface="Cambria"/>
                <a:cs typeface="Cambria"/>
              </a:rPr>
              <a:t>programming,</a:t>
            </a:r>
            <a:r>
              <a:rPr sz="1700" spc="70" dirty="0">
                <a:latin typeface="Times New Roman"/>
                <a:cs typeface="Times New Roman"/>
              </a:rPr>
              <a:t>  </a:t>
            </a:r>
            <a:r>
              <a:rPr sz="1700" dirty="0">
                <a:latin typeface="Cambria"/>
                <a:cs typeface="Cambria"/>
              </a:rPr>
              <a:t>loops</a:t>
            </a:r>
            <a:r>
              <a:rPr sz="1700" spc="80" dirty="0">
                <a:latin typeface="Times New Roman"/>
                <a:cs typeface="Times New Roman"/>
              </a:rPr>
              <a:t>  </a:t>
            </a:r>
            <a:r>
              <a:rPr sz="1700" spc="60" dirty="0">
                <a:latin typeface="Cambria"/>
                <a:cs typeface="Cambria"/>
              </a:rPr>
              <a:t>are</a:t>
            </a:r>
            <a:r>
              <a:rPr sz="1700" spc="85" dirty="0">
                <a:latin typeface="Times New Roman"/>
                <a:cs typeface="Times New Roman"/>
              </a:rPr>
              <a:t>  </a:t>
            </a:r>
            <a:r>
              <a:rPr sz="1700" spc="50" dirty="0">
                <a:latin typeface="Cambria"/>
                <a:cs typeface="Cambria"/>
              </a:rPr>
              <a:t>used</a:t>
            </a:r>
            <a:r>
              <a:rPr sz="1700" spc="85" dirty="0">
                <a:latin typeface="Times New Roman"/>
                <a:cs typeface="Times New Roman"/>
              </a:rPr>
              <a:t>  </a:t>
            </a:r>
            <a:r>
              <a:rPr sz="1700" spc="-25" dirty="0">
                <a:latin typeface="Cambria"/>
                <a:cs typeface="Cambria"/>
              </a:rPr>
              <a:t>to</a:t>
            </a:r>
            <a:r>
              <a:rPr sz="1700" spc="-25" dirty="0">
                <a:latin typeface="Times New Roman"/>
                <a:cs typeface="Times New Roman"/>
              </a:rPr>
              <a:t> 	</a:t>
            </a:r>
            <a:r>
              <a:rPr sz="1700" spc="50" dirty="0">
                <a:latin typeface="Cambria"/>
                <a:cs typeface="Cambria"/>
              </a:rPr>
              <a:t>repeat</a:t>
            </a:r>
            <a:r>
              <a:rPr sz="1700" spc="335" dirty="0">
                <a:latin typeface="Times New Roman"/>
                <a:cs typeface="Times New Roman"/>
              </a:rPr>
              <a:t> </a:t>
            </a:r>
            <a:r>
              <a:rPr sz="1700" spc="114" dirty="0">
                <a:latin typeface="Cambria"/>
                <a:cs typeface="Cambria"/>
              </a:rPr>
              <a:t>a</a:t>
            </a:r>
            <a:r>
              <a:rPr sz="1700" spc="355" dirty="0">
                <a:latin typeface="Times New Roman"/>
                <a:cs typeface="Times New Roman"/>
              </a:rPr>
              <a:t> </a:t>
            </a:r>
            <a:r>
              <a:rPr sz="1700" dirty="0">
                <a:latin typeface="Cambria"/>
                <a:cs typeface="Cambria"/>
              </a:rPr>
              <a:t>block</a:t>
            </a:r>
            <a:r>
              <a:rPr sz="1700" spc="350" dirty="0">
                <a:latin typeface="Times New Roman"/>
                <a:cs typeface="Times New Roman"/>
              </a:rPr>
              <a:t> </a:t>
            </a:r>
            <a:r>
              <a:rPr sz="1700" dirty="0">
                <a:latin typeface="Cambria"/>
                <a:cs typeface="Cambria"/>
              </a:rPr>
              <a:t>of</a:t>
            </a:r>
            <a:r>
              <a:rPr sz="1700" spc="350" dirty="0">
                <a:latin typeface="Times New Roman"/>
                <a:cs typeface="Times New Roman"/>
              </a:rPr>
              <a:t> </a:t>
            </a:r>
            <a:r>
              <a:rPr sz="1700" dirty="0">
                <a:latin typeface="Cambria"/>
                <a:cs typeface="Cambria"/>
              </a:rPr>
              <a:t>code.</a:t>
            </a:r>
            <a:r>
              <a:rPr sz="1700" spc="350" dirty="0">
                <a:latin typeface="Times New Roman"/>
                <a:cs typeface="Times New Roman"/>
              </a:rPr>
              <a:t> </a:t>
            </a:r>
            <a:r>
              <a:rPr sz="1700" spc="70" dirty="0">
                <a:latin typeface="Cambria"/>
                <a:cs typeface="Cambria"/>
              </a:rPr>
              <a:t>For</a:t>
            </a:r>
            <a:r>
              <a:rPr sz="1700" spc="360" dirty="0">
                <a:latin typeface="Times New Roman"/>
                <a:cs typeface="Times New Roman"/>
              </a:rPr>
              <a:t> </a:t>
            </a:r>
            <a:r>
              <a:rPr sz="1700" spc="55" dirty="0">
                <a:latin typeface="Cambria"/>
                <a:cs typeface="Cambria"/>
              </a:rPr>
              <a:t>example,</a:t>
            </a:r>
            <a:r>
              <a:rPr sz="1700" spc="55" dirty="0">
                <a:latin typeface="Times New Roman"/>
                <a:cs typeface="Times New Roman"/>
              </a:rPr>
              <a:t> 	</a:t>
            </a:r>
            <a:r>
              <a:rPr sz="1700" spc="55" dirty="0">
                <a:latin typeface="Cambria"/>
                <a:cs typeface="Cambria"/>
              </a:rPr>
              <a:t>if</a:t>
            </a:r>
            <a:r>
              <a:rPr sz="1700" spc="40" dirty="0">
                <a:latin typeface="Times New Roman"/>
                <a:cs typeface="Times New Roman"/>
              </a:rPr>
              <a:t>  </a:t>
            </a:r>
            <a:r>
              <a:rPr sz="1700" dirty="0">
                <a:latin typeface="Cambria"/>
                <a:cs typeface="Cambria"/>
              </a:rPr>
              <a:t>we</a:t>
            </a:r>
            <a:r>
              <a:rPr sz="1700" spc="40" dirty="0">
                <a:latin typeface="Times New Roman"/>
                <a:cs typeface="Times New Roman"/>
              </a:rPr>
              <a:t>  </a:t>
            </a:r>
            <a:r>
              <a:rPr sz="1700" spc="65" dirty="0">
                <a:latin typeface="Cambria"/>
                <a:cs typeface="Cambria"/>
              </a:rPr>
              <a:t>want</a:t>
            </a:r>
            <a:r>
              <a:rPr sz="1700" spc="45" dirty="0">
                <a:latin typeface="Times New Roman"/>
                <a:cs typeface="Times New Roman"/>
              </a:rPr>
              <a:t>  </a:t>
            </a:r>
            <a:r>
              <a:rPr sz="1700" dirty="0">
                <a:latin typeface="Cambria"/>
                <a:cs typeface="Cambria"/>
              </a:rPr>
              <a:t>to</a:t>
            </a:r>
            <a:r>
              <a:rPr sz="1700" spc="40" dirty="0">
                <a:latin typeface="Times New Roman"/>
                <a:cs typeface="Times New Roman"/>
              </a:rPr>
              <a:t>  </a:t>
            </a:r>
            <a:r>
              <a:rPr sz="1700" dirty="0">
                <a:latin typeface="Cambria"/>
                <a:cs typeface="Cambria"/>
              </a:rPr>
              <a:t>show</a:t>
            </a:r>
            <a:r>
              <a:rPr sz="1700" spc="45" dirty="0">
                <a:latin typeface="Times New Roman"/>
                <a:cs typeface="Times New Roman"/>
              </a:rPr>
              <a:t>  </a:t>
            </a:r>
            <a:r>
              <a:rPr sz="1700" spc="114" dirty="0">
                <a:latin typeface="Cambria"/>
                <a:cs typeface="Cambria"/>
              </a:rPr>
              <a:t>a</a:t>
            </a:r>
            <a:r>
              <a:rPr sz="1700" spc="40" dirty="0">
                <a:latin typeface="Times New Roman"/>
                <a:cs typeface="Times New Roman"/>
              </a:rPr>
              <a:t>  </a:t>
            </a:r>
            <a:r>
              <a:rPr sz="1700" spc="65" dirty="0">
                <a:latin typeface="Cambria"/>
                <a:cs typeface="Cambria"/>
              </a:rPr>
              <a:t>message</a:t>
            </a:r>
            <a:r>
              <a:rPr sz="1700" spc="495" dirty="0">
                <a:latin typeface="Times New Roman"/>
                <a:cs typeface="Times New Roman"/>
              </a:rPr>
              <a:t> </a:t>
            </a:r>
            <a:r>
              <a:rPr sz="1700" spc="-25" dirty="0">
                <a:latin typeface="Cambria"/>
                <a:cs typeface="Cambria"/>
              </a:rPr>
              <a:t>100</a:t>
            </a:r>
            <a:r>
              <a:rPr sz="1700" spc="-25" dirty="0">
                <a:latin typeface="Times New Roman"/>
                <a:cs typeface="Times New Roman"/>
              </a:rPr>
              <a:t> 	</a:t>
            </a:r>
            <a:r>
              <a:rPr sz="1700" spc="70" dirty="0">
                <a:latin typeface="Cambria"/>
                <a:cs typeface="Cambria"/>
              </a:rPr>
              <a:t>times,</a:t>
            </a:r>
            <a:r>
              <a:rPr sz="1700" spc="40" dirty="0">
                <a:latin typeface="Times New Roman"/>
                <a:cs typeface="Times New Roman"/>
              </a:rPr>
              <a:t>  </a:t>
            </a:r>
            <a:r>
              <a:rPr sz="1700" spc="70" dirty="0">
                <a:latin typeface="Cambria"/>
                <a:cs typeface="Cambria"/>
              </a:rPr>
              <a:t>then</a:t>
            </a:r>
            <a:r>
              <a:rPr sz="1700" spc="45" dirty="0">
                <a:latin typeface="Times New Roman"/>
                <a:cs typeface="Times New Roman"/>
              </a:rPr>
              <a:t>  </a:t>
            </a:r>
            <a:r>
              <a:rPr sz="1700" dirty="0">
                <a:latin typeface="Cambria"/>
                <a:cs typeface="Cambria"/>
              </a:rPr>
              <a:t>we</a:t>
            </a:r>
            <a:r>
              <a:rPr sz="1700" spc="50" dirty="0">
                <a:latin typeface="Times New Roman"/>
                <a:cs typeface="Times New Roman"/>
              </a:rPr>
              <a:t>  </a:t>
            </a:r>
            <a:r>
              <a:rPr sz="1700" spc="65" dirty="0">
                <a:latin typeface="Cambria"/>
                <a:cs typeface="Cambria"/>
              </a:rPr>
              <a:t>can</a:t>
            </a:r>
            <a:r>
              <a:rPr sz="1700" spc="50" dirty="0">
                <a:latin typeface="Times New Roman"/>
                <a:cs typeface="Times New Roman"/>
              </a:rPr>
              <a:t>  </a:t>
            </a:r>
            <a:r>
              <a:rPr sz="1700" spc="60" dirty="0">
                <a:latin typeface="Cambria"/>
                <a:cs typeface="Cambria"/>
              </a:rPr>
              <a:t>use</a:t>
            </a:r>
            <a:r>
              <a:rPr sz="1700" spc="45" dirty="0">
                <a:latin typeface="Times New Roman"/>
                <a:cs typeface="Times New Roman"/>
              </a:rPr>
              <a:t>  </a:t>
            </a:r>
            <a:r>
              <a:rPr sz="1700" spc="120" dirty="0">
                <a:latin typeface="Cambria"/>
                <a:cs typeface="Cambria"/>
              </a:rPr>
              <a:t>a</a:t>
            </a:r>
            <a:r>
              <a:rPr sz="1700" spc="50" dirty="0">
                <a:latin typeface="Times New Roman"/>
                <a:cs typeface="Times New Roman"/>
              </a:rPr>
              <a:t>  </a:t>
            </a:r>
            <a:r>
              <a:rPr sz="1700" dirty="0">
                <a:latin typeface="Cambria"/>
                <a:cs typeface="Cambria"/>
              </a:rPr>
              <a:t>loop.</a:t>
            </a:r>
            <a:r>
              <a:rPr sz="1700" spc="45" dirty="0">
                <a:latin typeface="Times New Roman"/>
                <a:cs typeface="Times New Roman"/>
              </a:rPr>
              <a:t>  </a:t>
            </a:r>
            <a:r>
              <a:rPr sz="1700" spc="35" dirty="0">
                <a:latin typeface="Cambria"/>
                <a:cs typeface="Cambria"/>
              </a:rPr>
              <a:t>It's</a:t>
            </a:r>
            <a:r>
              <a:rPr sz="1700" spc="35" dirty="0">
                <a:latin typeface="Times New Roman"/>
                <a:cs typeface="Times New Roman"/>
              </a:rPr>
              <a:t> 	</a:t>
            </a:r>
            <a:r>
              <a:rPr sz="1700" spc="75" dirty="0">
                <a:latin typeface="Cambria"/>
                <a:cs typeface="Cambria"/>
              </a:rPr>
              <a:t>just</a:t>
            </a:r>
            <a:r>
              <a:rPr sz="1700" spc="420" dirty="0">
                <a:latin typeface="Times New Roman"/>
                <a:cs typeface="Times New Roman"/>
              </a:rPr>
              <a:t>  </a:t>
            </a:r>
            <a:r>
              <a:rPr sz="1700" spc="114" dirty="0">
                <a:latin typeface="Cambria"/>
                <a:cs typeface="Cambria"/>
              </a:rPr>
              <a:t>a</a:t>
            </a:r>
            <a:r>
              <a:rPr sz="1700" spc="425" dirty="0">
                <a:latin typeface="Times New Roman"/>
                <a:cs typeface="Times New Roman"/>
              </a:rPr>
              <a:t>  </a:t>
            </a:r>
            <a:r>
              <a:rPr sz="1700" spc="50" dirty="0">
                <a:latin typeface="Cambria"/>
                <a:cs typeface="Cambria"/>
              </a:rPr>
              <a:t>simple</a:t>
            </a:r>
            <a:r>
              <a:rPr sz="1700" spc="425" dirty="0">
                <a:latin typeface="Times New Roman"/>
                <a:cs typeface="Times New Roman"/>
              </a:rPr>
              <a:t>  </a:t>
            </a:r>
            <a:r>
              <a:rPr sz="1700" spc="65" dirty="0">
                <a:latin typeface="Cambria"/>
                <a:cs typeface="Cambria"/>
              </a:rPr>
              <a:t>example,</a:t>
            </a:r>
            <a:r>
              <a:rPr sz="1700" spc="420" dirty="0">
                <a:latin typeface="Times New Roman"/>
                <a:cs typeface="Times New Roman"/>
              </a:rPr>
              <a:t>  </a:t>
            </a:r>
            <a:r>
              <a:rPr sz="1700" dirty="0">
                <a:latin typeface="Cambria"/>
                <a:cs typeface="Cambria"/>
              </a:rPr>
              <a:t>we</a:t>
            </a:r>
            <a:r>
              <a:rPr sz="1700" spc="425" dirty="0">
                <a:latin typeface="Times New Roman"/>
                <a:cs typeface="Times New Roman"/>
              </a:rPr>
              <a:t>  </a:t>
            </a:r>
            <a:r>
              <a:rPr sz="1700" spc="40" dirty="0">
                <a:latin typeface="Cambria"/>
                <a:cs typeface="Cambria"/>
              </a:rPr>
              <a:t>can</a:t>
            </a:r>
            <a:r>
              <a:rPr sz="1700" spc="40" dirty="0">
                <a:latin typeface="Times New Roman"/>
                <a:cs typeface="Times New Roman"/>
              </a:rPr>
              <a:t> 	</a:t>
            </a:r>
            <a:r>
              <a:rPr sz="1700" spc="55" dirty="0">
                <a:latin typeface="Cambria"/>
                <a:cs typeface="Cambria"/>
              </a:rPr>
              <a:t>achieve</a:t>
            </a:r>
            <a:r>
              <a:rPr sz="1700" spc="50" dirty="0">
                <a:latin typeface="Times New Roman"/>
                <a:cs typeface="Times New Roman"/>
              </a:rPr>
              <a:t> </a:t>
            </a:r>
            <a:r>
              <a:rPr sz="1700" spc="70" dirty="0">
                <a:latin typeface="Cambria"/>
                <a:cs typeface="Cambria"/>
              </a:rPr>
              <a:t>much</a:t>
            </a:r>
            <a:r>
              <a:rPr sz="1700" spc="60" dirty="0">
                <a:latin typeface="Times New Roman"/>
                <a:cs typeface="Times New Roman"/>
              </a:rPr>
              <a:t> </a:t>
            </a:r>
            <a:r>
              <a:rPr sz="1700" dirty="0">
                <a:latin typeface="Cambria"/>
                <a:cs typeface="Cambria"/>
              </a:rPr>
              <a:t>more</a:t>
            </a:r>
            <a:r>
              <a:rPr sz="1700" spc="75" dirty="0">
                <a:latin typeface="Times New Roman"/>
                <a:cs typeface="Times New Roman"/>
              </a:rPr>
              <a:t> </a:t>
            </a:r>
            <a:r>
              <a:rPr sz="1700" spc="65" dirty="0">
                <a:latin typeface="Cambria"/>
                <a:cs typeface="Cambria"/>
              </a:rPr>
              <a:t>with</a:t>
            </a:r>
            <a:r>
              <a:rPr sz="1700" spc="85" dirty="0">
                <a:latin typeface="Times New Roman"/>
                <a:cs typeface="Times New Roman"/>
              </a:rPr>
              <a:t> </a:t>
            </a:r>
            <a:r>
              <a:rPr sz="1700" spc="-10" dirty="0">
                <a:latin typeface="Cambria"/>
                <a:cs typeface="Cambria"/>
              </a:rPr>
              <a:t>loops.</a:t>
            </a:r>
            <a:endParaRPr sz="1700">
              <a:latin typeface="Cambria"/>
              <a:cs typeface="Cambria"/>
            </a:endParaRPr>
          </a:p>
          <a:p>
            <a:pPr marL="12700" marR="229870">
              <a:lnSpc>
                <a:spcPts val="1839"/>
              </a:lnSpc>
              <a:spcBef>
                <a:spcPts val="10"/>
              </a:spcBef>
            </a:pPr>
            <a:r>
              <a:rPr sz="1700" dirty="0">
                <a:latin typeface="Microsoft Sans Serif"/>
                <a:cs typeface="Microsoft Sans Serif"/>
              </a:rPr>
              <a:t>Python</a:t>
            </a:r>
            <a:r>
              <a:rPr sz="1700" spc="40" dirty="0">
                <a:latin typeface="Times New Roman"/>
                <a:cs typeface="Times New Roman"/>
              </a:rPr>
              <a:t> </a:t>
            </a:r>
            <a:r>
              <a:rPr sz="1700" dirty="0">
                <a:latin typeface="Microsoft Sans Serif"/>
                <a:cs typeface="Microsoft Sans Serif"/>
              </a:rPr>
              <a:t>while</a:t>
            </a:r>
            <a:r>
              <a:rPr sz="1700" spc="20" dirty="0">
                <a:latin typeface="Times New Roman"/>
                <a:cs typeface="Times New Roman"/>
              </a:rPr>
              <a:t> </a:t>
            </a:r>
            <a:r>
              <a:rPr sz="1700" dirty="0">
                <a:latin typeface="Microsoft Sans Serif"/>
                <a:cs typeface="Microsoft Sans Serif"/>
              </a:rPr>
              <a:t>loop</a:t>
            </a:r>
            <a:r>
              <a:rPr sz="1700" spc="10" dirty="0">
                <a:latin typeface="Times New Roman"/>
                <a:cs typeface="Times New Roman"/>
              </a:rPr>
              <a:t> </a:t>
            </a:r>
            <a:r>
              <a:rPr sz="1700" dirty="0">
                <a:latin typeface="Microsoft Sans Serif"/>
                <a:cs typeface="Microsoft Sans Serif"/>
              </a:rPr>
              <a:t>is</a:t>
            </a:r>
            <a:r>
              <a:rPr sz="1700" spc="10" dirty="0">
                <a:latin typeface="Times New Roman"/>
                <a:cs typeface="Times New Roman"/>
              </a:rPr>
              <a:t> </a:t>
            </a:r>
            <a:r>
              <a:rPr sz="1700" dirty="0">
                <a:latin typeface="Microsoft Sans Serif"/>
                <a:cs typeface="Microsoft Sans Serif"/>
              </a:rPr>
              <a:t>used</a:t>
            </a:r>
            <a:r>
              <a:rPr sz="1700" spc="20" dirty="0">
                <a:latin typeface="Times New Roman"/>
                <a:cs typeface="Times New Roman"/>
              </a:rPr>
              <a:t> </a:t>
            </a:r>
            <a:r>
              <a:rPr sz="1700" dirty="0">
                <a:latin typeface="Microsoft Sans Serif"/>
                <a:cs typeface="Microsoft Sans Serif"/>
              </a:rPr>
              <a:t>to</a:t>
            </a:r>
            <a:r>
              <a:rPr sz="1700" spc="20" dirty="0">
                <a:latin typeface="Times New Roman"/>
                <a:cs typeface="Times New Roman"/>
              </a:rPr>
              <a:t> </a:t>
            </a:r>
            <a:r>
              <a:rPr sz="1700" dirty="0">
                <a:latin typeface="Microsoft Sans Serif"/>
                <a:cs typeface="Microsoft Sans Serif"/>
              </a:rPr>
              <a:t>run</a:t>
            </a:r>
            <a:r>
              <a:rPr sz="1700" spc="25" dirty="0">
                <a:latin typeface="Times New Roman"/>
                <a:cs typeface="Times New Roman"/>
              </a:rPr>
              <a:t> </a:t>
            </a:r>
            <a:r>
              <a:rPr sz="1700" dirty="0">
                <a:latin typeface="Microsoft Sans Serif"/>
                <a:cs typeface="Microsoft Sans Serif"/>
              </a:rPr>
              <a:t>a</a:t>
            </a:r>
            <a:r>
              <a:rPr sz="1700" spc="20" dirty="0">
                <a:latin typeface="Times New Roman"/>
                <a:cs typeface="Times New Roman"/>
              </a:rPr>
              <a:t> </a:t>
            </a:r>
            <a:r>
              <a:rPr sz="1700" spc="-10" dirty="0">
                <a:latin typeface="Microsoft Sans Serif"/>
                <a:cs typeface="Microsoft Sans Serif"/>
              </a:rPr>
              <a:t>block</a:t>
            </a:r>
            <a:r>
              <a:rPr sz="1700" spc="-10" dirty="0">
                <a:latin typeface="Times New Roman"/>
                <a:cs typeface="Times New Roman"/>
              </a:rPr>
              <a:t> </a:t>
            </a:r>
            <a:r>
              <a:rPr sz="1700" dirty="0">
                <a:latin typeface="Microsoft Sans Serif"/>
                <a:cs typeface="Microsoft Sans Serif"/>
              </a:rPr>
              <a:t>code</a:t>
            </a:r>
            <a:r>
              <a:rPr sz="1700" dirty="0">
                <a:latin typeface="Times New Roman"/>
                <a:cs typeface="Times New Roman"/>
              </a:rPr>
              <a:t> </a:t>
            </a:r>
            <a:r>
              <a:rPr sz="1700" dirty="0">
                <a:latin typeface="Microsoft Sans Serif"/>
                <a:cs typeface="Microsoft Sans Serif"/>
              </a:rPr>
              <a:t>until</a:t>
            </a:r>
            <a:r>
              <a:rPr sz="1700" spc="5" dirty="0">
                <a:latin typeface="Times New Roman"/>
                <a:cs typeface="Times New Roman"/>
              </a:rPr>
              <a:t> </a:t>
            </a:r>
            <a:r>
              <a:rPr sz="1700" dirty="0">
                <a:latin typeface="Microsoft Sans Serif"/>
                <a:cs typeface="Microsoft Sans Serif"/>
              </a:rPr>
              <a:t>a</a:t>
            </a:r>
            <a:r>
              <a:rPr sz="1700" spc="5" dirty="0">
                <a:latin typeface="Times New Roman"/>
                <a:cs typeface="Times New Roman"/>
              </a:rPr>
              <a:t> </a:t>
            </a:r>
            <a:r>
              <a:rPr sz="1700" dirty="0">
                <a:latin typeface="Microsoft Sans Serif"/>
                <a:cs typeface="Microsoft Sans Serif"/>
              </a:rPr>
              <a:t>certain</a:t>
            </a:r>
            <a:r>
              <a:rPr sz="1700" dirty="0">
                <a:latin typeface="Times New Roman"/>
                <a:cs typeface="Times New Roman"/>
              </a:rPr>
              <a:t> </a:t>
            </a:r>
            <a:r>
              <a:rPr sz="1700" dirty="0">
                <a:latin typeface="Microsoft Sans Serif"/>
                <a:cs typeface="Microsoft Sans Serif"/>
              </a:rPr>
              <a:t>condition</a:t>
            </a:r>
            <a:r>
              <a:rPr sz="1700" spc="5" dirty="0">
                <a:latin typeface="Times New Roman"/>
                <a:cs typeface="Times New Roman"/>
              </a:rPr>
              <a:t> </a:t>
            </a:r>
            <a:r>
              <a:rPr sz="1700" dirty="0">
                <a:latin typeface="Microsoft Sans Serif"/>
                <a:cs typeface="Microsoft Sans Serif"/>
              </a:rPr>
              <a:t>is</a:t>
            </a:r>
            <a:r>
              <a:rPr sz="1700" spc="-10" dirty="0">
                <a:latin typeface="Times New Roman"/>
                <a:cs typeface="Times New Roman"/>
              </a:rPr>
              <a:t> </a:t>
            </a:r>
            <a:r>
              <a:rPr sz="1700" spc="-20" dirty="0">
                <a:latin typeface="Microsoft Sans Serif"/>
                <a:cs typeface="Microsoft Sans Serif"/>
              </a:rPr>
              <a:t>met.</a:t>
            </a:r>
            <a:endParaRPr sz="1700">
              <a:latin typeface="Microsoft Sans Serif"/>
              <a:cs typeface="Microsoft Sans Serif"/>
            </a:endParaRPr>
          </a:p>
          <a:p>
            <a:pPr marL="12700">
              <a:lnSpc>
                <a:spcPts val="1805"/>
              </a:lnSpc>
            </a:pPr>
            <a:r>
              <a:rPr sz="1700" dirty="0">
                <a:latin typeface="Microsoft Sans Serif"/>
                <a:cs typeface="Microsoft Sans Serif"/>
              </a:rPr>
              <a:t>The</a:t>
            </a:r>
            <a:r>
              <a:rPr sz="1700" dirty="0">
                <a:latin typeface="Times New Roman"/>
                <a:cs typeface="Times New Roman"/>
              </a:rPr>
              <a:t> </a:t>
            </a:r>
            <a:r>
              <a:rPr sz="1700" dirty="0">
                <a:latin typeface="Microsoft Sans Serif"/>
                <a:cs typeface="Microsoft Sans Serif"/>
              </a:rPr>
              <a:t>syntax</a:t>
            </a:r>
            <a:r>
              <a:rPr sz="1700" spc="45" dirty="0">
                <a:latin typeface="Times New Roman"/>
                <a:cs typeface="Times New Roman"/>
              </a:rPr>
              <a:t> </a:t>
            </a:r>
            <a:r>
              <a:rPr sz="1700" dirty="0">
                <a:latin typeface="Microsoft Sans Serif"/>
                <a:cs typeface="Microsoft Sans Serif"/>
              </a:rPr>
              <a:t>of</a:t>
            </a:r>
            <a:r>
              <a:rPr sz="1700" spc="10" dirty="0">
                <a:latin typeface="Times New Roman"/>
                <a:cs typeface="Times New Roman"/>
              </a:rPr>
              <a:t> </a:t>
            </a:r>
            <a:r>
              <a:rPr sz="1000" dirty="0">
                <a:latin typeface="Microsoft Sans Serif"/>
                <a:cs typeface="Microsoft Sans Serif"/>
              </a:rPr>
              <a:t>while</a:t>
            </a:r>
            <a:r>
              <a:rPr sz="1000" spc="210" dirty="0">
                <a:latin typeface="Times New Roman"/>
                <a:cs typeface="Times New Roman"/>
              </a:rPr>
              <a:t> </a:t>
            </a:r>
            <a:r>
              <a:rPr sz="1700" dirty="0">
                <a:latin typeface="Microsoft Sans Serif"/>
                <a:cs typeface="Microsoft Sans Serif"/>
              </a:rPr>
              <a:t>loop</a:t>
            </a:r>
            <a:r>
              <a:rPr sz="1700" spc="10" dirty="0">
                <a:latin typeface="Times New Roman"/>
                <a:cs typeface="Times New Roman"/>
              </a:rPr>
              <a:t> </a:t>
            </a:r>
            <a:r>
              <a:rPr sz="1700" spc="-25" dirty="0">
                <a:latin typeface="Microsoft Sans Serif"/>
                <a:cs typeface="Microsoft Sans Serif"/>
              </a:rPr>
              <a:t>is:</a:t>
            </a:r>
            <a:endParaRPr sz="1700">
              <a:latin typeface="Microsoft Sans Serif"/>
              <a:cs typeface="Microsoft Sans Serif"/>
            </a:endParaRPr>
          </a:p>
        </p:txBody>
      </p:sp>
      <p:sp>
        <p:nvSpPr>
          <p:cNvPr id="9" name="object 9"/>
          <p:cNvSpPr txBox="1"/>
          <p:nvPr/>
        </p:nvSpPr>
        <p:spPr>
          <a:xfrm>
            <a:off x="352961" y="3717414"/>
            <a:ext cx="780415" cy="285115"/>
          </a:xfrm>
          <a:prstGeom prst="rect">
            <a:avLst/>
          </a:prstGeom>
        </p:spPr>
        <p:txBody>
          <a:bodyPr vert="horz" wrap="square" lIns="0" tIns="13335" rIns="0" bIns="0" rtlCol="0">
            <a:spAutoFit/>
          </a:bodyPr>
          <a:lstStyle/>
          <a:p>
            <a:pPr marL="274320" indent="-274320">
              <a:lnSpc>
                <a:spcPct val="100000"/>
              </a:lnSpc>
              <a:spcBef>
                <a:spcPts val="105"/>
              </a:spcBef>
              <a:buClr>
                <a:srgbClr val="FE8537"/>
              </a:buClr>
              <a:buSzPct val="67647"/>
              <a:buFont typeface="Wingdings"/>
              <a:buChar char=""/>
              <a:tabLst>
                <a:tab pos="274320" algn="l"/>
              </a:tabLst>
            </a:pPr>
            <a:r>
              <a:rPr sz="1700" spc="65" dirty="0">
                <a:latin typeface="Cambria"/>
                <a:cs typeface="Cambria"/>
              </a:rPr>
              <a:t>Here</a:t>
            </a:r>
            <a:endParaRPr sz="1700">
              <a:latin typeface="Cambria"/>
              <a:cs typeface="Cambria"/>
            </a:endParaRPr>
          </a:p>
        </p:txBody>
      </p:sp>
      <p:sp>
        <p:nvSpPr>
          <p:cNvPr id="10" name="object 10"/>
          <p:cNvSpPr txBox="1"/>
          <p:nvPr/>
        </p:nvSpPr>
        <p:spPr>
          <a:xfrm>
            <a:off x="1120740" y="3733178"/>
            <a:ext cx="60325" cy="260350"/>
          </a:xfrm>
          <a:prstGeom prst="rect">
            <a:avLst/>
          </a:prstGeom>
        </p:spPr>
        <p:txBody>
          <a:bodyPr vert="horz" wrap="square" lIns="0" tIns="0" rIns="0" bIns="0" rtlCol="0">
            <a:spAutoFit/>
          </a:bodyPr>
          <a:lstStyle/>
          <a:p>
            <a:pPr>
              <a:lnSpc>
                <a:spcPts val="2020"/>
              </a:lnSpc>
            </a:pPr>
            <a:r>
              <a:rPr sz="1700" spc="70" dirty="0">
                <a:latin typeface="Cambria"/>
                <a:cs typeface="Cambria"/>
              </a:rPr>
              <a:t>,</a:t>
            </a:r>
            <a:endParaRPr sz="1700">
              <a:latin typeface="Cambria"/>
              <a:cs typeface="Cambria"/>
            </a:endParaRPr>
          </a:p>
        </p:txBody>
      </p:sp>
      <p:sp>
        <p:nvSpPr>
          <p:cNvPr id="11" name="object 11"/>
          <p:cNvSpPr txBox="1"/>
          <p:nvPr/>
        </p:nvSpPr>
        <p:spPr>
          <a:xfrm>
            <a:off x="340261" y="3977171"/>
            <a:ext cx="4062729" cy="2505710"/>
          </a:xfrm>
          <a:prstGeom prst="rect">
            <a:avLst/>
          </a:prstGeom>
        </p:spPr>
        <p:txBody>
          <a:bodyPr vert="horz" wrap="square" lIns="0" tIns="62865" rIns="0" bIns="0" rtlCol="0">
            <a:spAutoFit/>
          </a:bodyPr>
          <a:lstStyle/>
          <a:p>
            <a:pPr marL="354965" indent="-342265" algn="just">
              <a:lnSpc>
                <a:spcPct val="100000"/>
              </a:lnSpc>
              <a:spcBef>
                <a:spcPts val="495"/>
              </a:spcBef>
              <a:buClr>
                <a:srgbClr val="FE8537"/>
              </a:buClr>
              <a:buSzPct val="70588"/>
              <a:buAutoNum type="arabicPeriod"/>
              <a:tabLst>
                <a:tab pos="354965" algn="l"/>
              </a:tabLst>
            </a:pPr>
            <a:r>
              <a:rPr sz="1700" spc="155" dirty="0">
                <a:latin typeface="Cambria"/>
                <a:cs typeface="Cambria"/>
              </a:rPr>
              <a:t>A</a:t>
            </a:r>
            <a:r>
              <a:rPr sz="1700" spc="55" dirty="0">
                <a:latin typeface="Times New Roman"/>
                <a:cs typeface="Times New Roman"/>
              </a:rPr>
              <a:t> </a:t>
            </a:r>
            <a:r>
              <a:rPr sz="1700" spc="50" dirty="0">
                <a:latin typeface="Cambria"/>
                <a:cs typeface="Cambria"/>
              </a:rPr>
              <a:t>while</a:t>
            </a:r>
            <a:r>
              <a:rPr sz="1700" spc="40" dirty="0">
                <a:latin typeface="Times New Roman"/>
                <a:cs typeface="Times New Roman"/>
              </a:rPr>
              <a:t> </a:t>
            </a:r>
            <a:r>
              <a:rPr sz="1700" dirty="0">
                <a:latin typeface="Cambria"/>
                <a:cs typeface="Cambria"/>
              </a:rPr>
              <a:t>loop</a:t>
            </a:r>
            <a:r>
              <a:rPr sz="1700" spc="40" dirty="0">
                <a:latin typeface="Times New Roman"/>
                <a:cs typeface="Times New Roman"/>
              </a:rPr>
              <a:t> </a:t>
            </a:r>
            <a:r>
              <a:rPr sz="1700" spc="70" dirty="0">
                <a:latin typeface="Cambria"/>
                <a:cs typeface="Cambria"/>
              </a:rPr>
              <a:t>evaluates</a:t>
            </a:r>
            <a:r>
              <a:rPr sz="1700" spc="40" dirty="0">
                <a:latin typeface="Times New Roman"/>
                <a:cs typeface="Times New Roman"/>
              </a:rPr>
              <a:t> </a:t>
            </a:r>
            <a:r>
              <a:rPr sz="1700" spc="70" dirty="0">
                <a:latin typeface="Cambria"/>
                <a:cs typeface="Cambria"/>
              </a:rPr>
              <a:t>the</a:t>
            </a:r>
            <a:r>
              <a:rPr sz="1700" spc="45" dirty="0">
                <a:latin typeface="Times New Roman"/>
                <a:cs typeface="Times New Roman"/>
              </a:rPr>
              <a:t> </a:t>
            </a:r>
            <a:r>
              <a:rPr sz="1700" spc="-10" dirty="0">
                <a:latin typeface="Cambria"/>
                <a:cs typeface="Cambria"/>
              </a:rPr>
              <a:t>condition</a:t>
            </a:r>
            <a:endParaRPr sz="1700">
              <a:latin typeface="Cambria"/>
              <a:cs typeface="Cambria"/>
            </a:endParaRPr>
          </a:p>
          <a:p>
            <a:pPr marL="354330" marR="5080" indent="-342265" algn="just">
              <a:lnSpc>
                <a:spcPts val="1839"/>
              </a:lnSpc>
              <a:spcBef>
                <a:spcPts val="625"/>
              </a:spcBef>
              <a:buClr>
                <a:srgbClr val="FE8537"/>
              </a:buClr>
              <a:buSzPct val="67647"/>
              <a:buAutoNum type="arabicPeriod"/>
              <a:tabLst>
                <a:tab pos="355600" algn="l"/>
              </a:tabLst>
            </a:pPr>
            <a:r>
              <a:rPr sz="1700" spc="95" dirty="0">
                <a:latin typeface="Cambria"/>
                <a:cs typeface="Cambria"/>
              </a:rPr>
              <a:t>If</a:t>
            </a:r>
            <a:r>
              <a:rPr sz="1700" spc="70" dirty="0">
                <a:latin typeface="Times New Roman"/>
                <a:cs typeface="Times New Roman"/>
              </a:rPr>
              <a:t>  </a:t>
            </a:r>
            <a:r>
              <a:rPr sz="1700" spc="70" dirty="0">
                <a:latin typeface="Cambria"/>
                <a:cs typeface="Cambria"/>
              </a:rPr>
              <a:t>the</a:t>
            </a:r>
            <a:r>
              <a:rPr sz="1700" spc="75" dirty="0">
                <a:latin typeface="Times New Roman"/>
                <a:cs typeface="Times New Roman"/>
              </a:rPr>
              <a:t>  </a:t>
            </a:r>
            <a:r>
              <a:rPr sz="1700" dirty="0">
                <a:latin typeface="Cambria"/>
                <a:cs typeface="Cambria"/>
              </a:rPr>
              <a:t>condition</a:t>
            </a:r>
            <a:r>
              <a:rPr sz="1700" spc="75" dirty="0">
                <a:latin typeface="Times New Roman"/>
                <a:cs typeface="Times New Roman"/>
              </a:rPr>
              <a:t>  </a:t>
            </a:r>
            <a:r>
              <a:rPr sz="1700" spc="70" dirty="0">
                <a:latin typeface="Cambria"/>
                <a:cs typeface="Cambria"/>
              </a:rPr>
              <a:t>evaluates</a:t>
            </a:r>
            <a:r>
              <a:rPr sz="1700" spc="70" dirty="0">
                <a:latin typeface="Times New Roman"/>
                <a:cs typeface="Times New Roman"/>
              </a:rPr>
              <a:t>  </a:t>
            </a:r>
            <a:r>
              <a:rPr sz="1700" dirty="0">
                <a:latin typeface="Cambria"/>
                <a:cs typeface="Cambria"/>
              </a:rPr>
              <a:t>to</a:t>
            </a:r>
            <a:r>
              <a:rPr sz="1700" spc="75" dirty="0">
                <a:latin typeface="Times New Roman"/>
                <a:cs typeface="Times New Roman"/>
              </a:rPr>
              <a:t>  </a:t>
            </a:r>
            <a:r>
              <a:rPr sz="1700" spc="70" dirty="0">
                <a:latin typeface="Cambria"/>
                <a:cs typeface="Cambria"/>
              </a:rPr>
              <a:t>True,</a:t>
            </a:r>
            <a:r>
              <a:rPr sz="1700" spc="70" dirty="0">
                <a:latin typeface="Times New Roman"/>
                <a:cs typeface="Times New Roman"/>
              </a:rPr>
              <a:t> 	</a:t>
            </a:r>
            <a:r>
              <a:rPr sz="1700" spc="70" dirty="0">
                <a:latin typeface="Cambria"/>
                <a:cs typeface="Cambria"/>
              </a:rPr>
              <a:t>the</a:t>
            </a:r>
            <a:r>
              <a:rPr sz="1700" spc="150" dirty="0">
                <a:latin typeface="Times New Roman"/>
                <a:cs typeface="Times New Roman"/>
              </a:rPr>
              <a:t>  </a:t>
            </a:r>
            <a:r>
              <a:rPr sz="1700" dirty="0">
                <a:latin typeface="Cambria"/>
                <a:cs typeface="Cambria"/>
              </a:rPr>
              <a:t>code</a:t>
            </a:r>
            <a:r>
              <a:rPr sz="1700" spc="145" dirty="0">
                <a:latin typeface="Times New Roman"/>
                <a:cs typeface="Times New Roman"/>
              </a:rPr>
              <a:t>  </a:t>
            </a:r>
            <a:r>
              <a:rPr sz="1700" spc="50" dirty="0">
                <a:latin typeface="Cambria"/>
                <a:cs typeface="Cambria"/>
              </a:rPr>
              <a:t>inside</a:t>
            </a:r>
            <a:r>
              <a:rPr sz="1700" spc="145" dirty="0">
                <a:latin typeface="Times New Roman"/>
                <a:cs typeface="Times New Roman"/>
              </a:rPr>
              <a:t>  </a:t>
            </a:r>
            <a:r>
              <a:rPr sz="1700" spc="70" dirty="0">
                <a:latin typeface="Cambria"/>
                <a:cs typeface="Cambria"/>
              </a:rPr>
              <a:t>the</a:t>
            </a:r>
            <a:r>
              <a:rPr sz="1700" spc="160" dirty="0">
                <a:latin typeface="Times New Roman"/>
                <a:cs typeface="Times New Roman"/>
              </a:rPr>
              <a:t>  </a:t>
            </a:r>
            <a:r>
              <a:rPr sz="1700" spc="50" dirty="0">
                <a:latin typeface="Cambria"/>
                <a:cs typeface="Cambria"/>
              </a:rPr>
              <a:t>while</a:t>
            </a:r>
            <a:r>
              <a:rPr sz="1700" spc="145" dirty="0">
                <a:latin typeface="Times New Roman"/>
                <a:cs typeface="Times New Roman"/>
              </a:rPr>
              <a:t>  </a:t>
            </a:r>
            <a:r>
              <a:rPr sz="1700" dirty="0">
                <a:latin typeface="Cambria"/>
                <a:cs typeface="Cambria"/>
              </a:rPr>
              <a:t>loop</a:t>
            </a:r>
            <a:r>
              <a:rPr sz="1700" spc="155" dirty="0">
                <a:latin typeface="Times New Roman"/>
                <a:cs typeface="Times New Roman"/>
              </a:rPr>
              <a:t>  </a:t>
            </a:r>
            <a:r>
              <a:rPr sz="1700" spc="40" dirty="0">
                <a:latin typeface="Cambria"/>
                <a:cs typeface="Cambria"/>
              </a:rPr>
              <a:t>is</a:t>
            </a:r>
            <a:r>
              <a:rPr sz="1700" spc="40" dirty="0">
                <a:latin typeface="Times New Roman"/>
                <a:cs typeface="Times New Roman"/>
              </a:rPr>
              <a:t> 	</a:t>
            </a:r>
            <a:r>
              <a:rPr sz="1700" spc="40" dirty="0">
                <a:latin typeface="Cambria"/>
                <a:cs typeface="Cambria"/>
              </a:rPr>
              <a:t>executed.</a:t>
            </a:r>
            <a:endParaRPr sz="1700">
              <a:latin typeface="Cambria"/>
              <a:cs typeface="Cambria"/>
            </a:endParaRPr>
          </a:p>
          <a:p>
            <a:pPr marL="354965" indent="-342265" algn="just">
              <a:lnSpc>
                <a:spcPct val="100000"/>
              </a:lnSpc>
              <a:spcBef>
                <a:spcPts val="360"/>
              </a:spcBef>
              <a:buClr>
                <a:srgbClr val="FE8537"/>
              </a:buClr>
              <a:buSzPct val="67647"/>
              <a:buAutoNum type="arabicPeriod"/>
              <a:tabLst>
                <a:tab pos="354965" algn="l"/>
              </a:tabLst>
            </a:pPr>
            <a:r>
              <a:rPr sz="1700" dirty="0">
                <a:latin typeface="Cambria"/>
                <a:cs typeface="Cambria"/>
              </a:rPr>
              <a:t>condition</a:t>
            </a:r>
            <a:r>
              <a:rPr sz="1700" spc="120" dirty="0">
                <a:latin typeface="Times New Roman"/>
                <a:cs typeface="Times New Roman"/>
              </a:rPr>
              <a:t> </a:t>
            </a:r>
            <a:r>
              <a:rPr sz="1700" spc="60" dirty="0">
                <a:latin typeface="Cambria"/>
                <a:cs typeface="Cambria"/>
              </a:rPr>
              <a:t>is</a:t>
            </a:r>
            <a:r>
              <a:rPr sz="1700" spc="160" dirty="0">
                <a:latin typeface="Times New Roman"/>
                <a:cs typeface="Times New Roman"/>
              </a:rPr>
              <a:t> </a:t>
            </a:r>
            <a:r>
              <a:rPr sz="1700" spc="65" dirty="0">
                <a:latin typeface="Cambria"/>
                <a:cs typeface="Cambria"/>
              </a:rPr>
              <a:t>evaluated</a:t>
            </a:r>
            <a:r>
              <a:rPr sz="1700" spc="140" dirty="0">
                <a:latin typeface="Times New Roman"/>
                <a:cs typeface="Times New Roman"/>
              </a:rPr>
              <a:t> </a:t>
            </a:r>
            <a:r>
              <a:rPr sz="1700" spc="80" dirty="0">
                <a:latin typeface="Cambria"/>
                <a:cs typeface="Cambria"/>
              </a:rPr>
              <a:t>again.</a:t>
            </a:r>
            <a:endParaRPr sz="1700">
              <a:latin typeface="Cambria"/>
              <a:cs typeface="Cambria"/>
            </a:endParaRPr>
          </a:p>
          <a:p>
            <a:pPr marL="354965" indent="-342265" algn="just">
              <a:lnSpc>
                <a:spcPts val="1939"/>
              </a:lnSpc>
              <a:spcBef>
                <a:spcPts val="400"/>
              </a:spcBef>
              <a:buClr>
                <a:srgbClr val="FE8537"/>
              </a:buClr>
              <a:buSzPct val="70588"/>
              <a:buAutoNum type="arabicPeriod"/>
              <a:tabLst>
                <a:tab pos="354965" algn="l"/>
              </a:tabLst>
            </a:pPr>
            <a:r>
              <a:rPr sz="1700" spc="85" dirty="0">
                <a:latin typeface="Cambria"/>
                <a:cs typeface="Cambria"/>
              </a:rPr>
              <a:t>This</a:t>
            </a:r>
            <a:r>
              <a:rPr sz="1700" spc="320" dirty="0">
                <a:latin typeface="Times New Roman"/>
                <a:cs typeface="Times New Roman"/>
              </a:rPr>
              <a:t>  </a:t>
            </a:r>
            <a:r>
              <a:rPr sz="1700" dirty="0">
                <a:latin typeface="Cambria"/>
                <a:cs typeface="Cambria"/>
              </a:rPr>
              <a:t>process</a:t>
            </a:r>
            <a:r>
              <a:rPr sz="1700" spc="325" dirty="0">
                <a:latin typeface="Times New Roman"/>
                <a:cs typeface="Times New Roman"/>
              </a:rPr>
              <a:t>  </a:t>
            </a:r>
            <a:r>
              <a:rPr sz="1700" spc="50" dirty="0">
                <a:latin typeface="Cambria"/>
                <a:cs typeface="Cambria"/>
              </a:rPr>
              <a:t>continues</a:t>
            </a:r>
            <a:r>
              <a:rPr sz="1700" spc="320" dirty="0">
                <a:latin typeface="Times New Roman"/>
                <a:cs typeface="Times New Roman"/>
              </a:rPr>
              <a:t>  </a:t>
            </a:r>
            <a:r>
              <a:rPr sz="1700" spc="75" dirty="0">
                <a:latin typeface="Cambria"/>
                <a:cs typeface="Cambria"/>
              </a:rPr>
              <a:t>until</a:t>
            </a:r>
            <a:r>
              <a:rPr sz="1700" spc="330" dirty="0">
                <a:latin typeface="Times New Roman"/>
                <a:cs typeface="Times New Roman"/>
              </a:rPr>
              <a:t>  </a:t>
            </a:r>
            <a:r>
              <a:rPr sz="1700" spc="45" dirty="0">
                <a:latin typeface="Cambria"/>
                <a:cs typeface="Cambria"/>
              </a:rPr>
              <a:t>the</a:t>
            </a:r>
            <a:endParaRPr sz="1700">
              <a:latin typeface="Cambria"/>
              <a:cs typeface="Cambria"/>
            </a:endParaRPr>
          </a:p>
          <a:p>
            <a:pPr marL="355600" algn="just">
              <a:lnSpc>
                <a:spcPts val="1939"/>
              </a:lnSpc>
            </a:pPr>
            <a:r>
              <a:rPr sz="1700" dirty="0">
                <a:latin typeface="Cambria"/>
                <a:cs typeface="Cambria"/>
              </a:rPr>
              <a:t>condition</a:t>
            </a:r>
            <a:r>
              <a:rPr sz="1700" spc="160" dirty="0">
                <a:latin typeface="Times New Roman"/>
                <a:cs typeface="Times New Roman"/>
              </a:rPr>
              <a:t> </a:t>
            </a:r>
            <a:r>
              <a:rPr sz="1700" spc="60" dirty="0">
                <a:latin typeface="Cambria"/>
                <a:cs typeface="Cambria"/>
              </a:rPr>
              <a:t>is</a:t>
            </a:r>
            <a:r>
              <a:rPr sz="1700" spc="204" dirty="0">
                <a:latin typeface="Times New Roman"/>
                <a:cs typeface="Times New Roman"/>
              </a:rPr>
              <a:t> </a:t>
            </a:r>
            <a:r>
              <a:rPr sz="1700" spc="90" dirty="0">
                <a:latin typeface="Cambria"/>
                <a:cs typeface="Cambria"/>
              </a:rPr>
              <a:t>False.</a:t>
            </a:r>
            <a:endParaRPr sz="1700">
              <a:latin typeface="Cambria"/>
              <a:cs typeface="Cambria"/>
            </a:endParaRPr>
          </a:p>
          <a:p>
            <a:pPr marL="354330" marR="7620" indent="-342265" algn="just">
              <a:lnSpc>
                <a:spcPts val="1839"/>
              </a:lnSpc>
              <a:spcBef>
                <a:spcPts val="620"/>
              </a:spcBef>
              <a:buClr>
                <a:srgbClr val="FE8537"/>
              </a:buClr>
              <a:buSzPct val="67647"/>
              <a:buAutoNum type="arabicPeriod" startAt="5"/>
              <a:tabLst>
                <a:tab pos="355600" algn="l"/>
              </a:tabLst>
            </a:pPr>
            <a:r>
              <a:rPr sz="1700" spc="75" dirty="0">
                <a:latin typeface="Cambria"/>
                <a:cs typeface="Cambria"/>
              </a:rPr>
              <a:t>When</a:t>
            </a:r>
            <a:r>
              <a:rPr sz="1700" spc="40" dirty="0">
                <a:latin typeface="Times New Roman"/>
                <a:cs typeface="Times New Roman"/>
              </a:rPr>
              <a:t>  </a:t>
            </a:r>
            <a:r>
              <a:rPr sz="1700" dirty="0">
                <a:latin typeface="Cambria"/>
                <a:cs typeface="Cambria"/>
              </a:rPr>
              <a:t>condition</a:t>
            </a:r>
            <a:r>
              <a:rPr sz="1700" spc="40" dirty="0">
                <a:latin typeface="Times New Roman"/>
                <a:cs typeface="Times New Roman"/>
              </a:rPr>
              <a:t>  </a:t>
            </a:r>
            <a:r>
              <a:rPr sz="1700" spc="70" dirty="0">
                <a:latin typeface="Cambria"/>
                <a:cs typeface="Cambria"/>
              </a:rPr>
              <a:t>evaluates</a:t>
            </a:r>
            <a:r>
              <a:rPr sz="1700" spc="35" dirty="0">
                <a:latin typeface="Times New Roman"/>
                <a:cs typeface="Times New Roman"/>
              </a:rPr>
              <a:t>  </a:t>
            </a:r>
            <a:r>
              <a:rPr sz="1700" dirty="0">
                <a:latin typeface="Cambria"/>
                <a:cs typeface="Cambria"/>
              </a:rPr>
              <a:t>to</a:t>
            </a:r>
            <a:r>
              <a:rPr sz="1700" spc="40" dirty="0">
                <a:latin typeface="Times New Roman"/>
                <a:cs typeface="Times New Roman"/>
              </a:rPr>
              <a:t>  </a:t>
            </a:r>
            <a:r>
              <a:rPr sz="1700" spc="90" dirty="0">
                <a:latin typeface="Cambria"/>
                <a:cs typeface="Cambria"/>
              </a:rPr>
              <a:t>False,</a:t>
            </a:r>
            <a:r>
              <a:rPr sz="1700" spc="90" dirty="0">
                <a:latin typeface="Times New Roman"/>
                <a:cs typeface="Times New Roman"/>
              </a:rPr>
              <a:t> 	</a:t>
            </a:r>
            <a:r>
              <a:rPr sz="1700" spc="70" dirty="0">
                <a:latin typeface="Cambria"/>
                <a:cs typeface="Cambria"/>
              </a:rPr>
              <a:t>the</a:t>
            </a:r>
            <a:r>
              <a:rPr sz="1700" spc="30" dirty="0">
                <a:latin typeface="Times New Roman"/>
                <a:cs typeface="Times New Roman"/>
              </a:rPr>
              <a:t> </a:t>
            </a:r>
            <a:r>
              <a:rPr sz="1700" dirty="0">
                <a:latin typeface="Cambria"/>
                <a:cs typeface="Cambria"/>
              </a:rPr>
              <a:t>loop</a:t>
            </a:r>
            <a:r>
              <a:rPr sz="1700" spc="25" dirty="0">
                <a:latin typeface="Times New Roman"/>
                <a:cs typeface="Times New Roman"/>
              </a:rPr>
              <a:t> </a:t>
            </a:r>
            <a:r>
              <a:rPr sz="1700" spc="-10" dirty="0">
                <a:latin typeface="Cambria"/>
                <a:cs typeface="Cambria"/>
              </a:rPr>
              <a:t>stops.</a:t>
            </a:r>
            <a:endParaRPr sz="1700">
              <a:latin typeface="Cambria"/>
              <a:cs typeface="Cambria"/>
            </a:endParaRPr>
          </a:p>
        </p:txBody>
      </p:sp>
      <p:sp>
        <p:nvSpPr>
          <p:cNvPr id="12" name="object 12"/>
          <p:cNvSpPr txBox="1"/>
          <p:nvPr/>
        </p:nvSpPr>
        <p:spPr>
          <a:xfrm>
            <a:off x="4743072" y="202432"/>
            <a:ext cx="3296285" cy="662305"/>
          </a:xfrm>
          <a:prstGeom prst="rect">
            <a:avLst/>
          </a:prstGeom>
        </p:spPr>
        <p:txBody>
          <a:bodyPr vert="horz" wrap="square" lIns="0" tIns="49530" rIns="0" bIns="0" rtlCol="0">
            <a:spAutoFit/>
          </a:bodyPr>
          <a:lstStyle/>
          <a:p>
            <a:pPr marL="287020" marR="5080" indent="-274320">
              <a:lnSpc>
                <a:spcPts val="2380"/>
              </a:lnSpc>
              <a:spcBef>
                <a:spcPts val="390"/>
              </a:spcBef>
              <a:buClr>
                <a:srgbClr val="FE8537"/>
              </a:buClr>
              <a:buSzPct val="68181"/>
              <a:buFont typeface="Wingdings"/>
              <a:buChar char=""/>
              <a:tabLst>
                <a:tab pos="287020" algn="l"/>
              </a:tabLst>
            </a:pPr>
            <a:r>
              <a:rPr sz="2200" b="1" spc="170" dirty="0">
                <a:solidFill>
                  <a:srgbClr val="001F5F"/>
                </a:solidFill>
                <a:latin typeface="Cambria"/>
                <a:cs typeface="Cambria"/>
              </a:rPr>
              <a:t>Flowchart</a:t>
            </a:r>
            <a:r>
              <a:rPr sz="2200" spc="120" dirty="0">
                <a:solidFill>
                  <a:srgbClr val="001F5F"/>
                </a:solidFill>
                <a:latin typeface="Times New Roman"/>
                <a:cs typeface="Times New Roman"/>
              </a:rPr>
              <a:t> </a:t>
            </a:r>
            <a:r>
              <a:rPr sz="2200" b="1" spc="105" dirty="0">
                <a:solidFill>
                  <a:srgbClr val="001F5F"/>
                </a:solidFill>
                <a:latin typeface="Cambria"/>
                <a:cs typeface="Cambria"/>
              </a:rPr>
              <a:t>of</a:t>
            </a:r>
            <a:r>
              <a:rPr sz="2200" spc="80" dirty="0">
                <a:solidFill>
                  <a:srgbClr val="001F5F"/>
                </a:solidFill>
                <a:latin typeface="Times New Roman"/>
                <a:cs typeface="Times New Roman"/>
              </a:rPr>
              <a:t> </a:t>
            </a:r>
            <a:r>
              <a:rPr sz="2200" b="1" spc="160" dirty="0">
                <a:solidFill>
                  <a:srgbClr val="001F5F"/>
                </a:solidFill>
                <a:latin typeface="Cambria"/>
                <a:cs typeface="Cambria"/>
              </a:rPr>
              <a:t>Python</a:t>
            </a:r>
            <a:r>
              <a:rPr sz="2200" spc="160" dirty="0">
                <a:solidFill>
                  <a:srgbClr val="001F5F"/>
                </a:solidFill>
                <a:latin typeface="Times New Roman"/>
                <a:cs typeface="Times New Roman"/>
              </a:rPr>
              <a:t> </a:t>
            </a:r>
            <a:r>
              <a:rPr sz="2200" b="1" spc="130" dirty="0">
                <a:solidFill>
                  <a:srgbClr val="001F5F"/>
                </a:solidFill>
                <a:latin typeface="Cambria"/>
                <a:cs typeface="Cambria"/>
              </a:rPr>
              <a:t>while</a:t>
            </a:r>
            <a:r>
              <a:rPr sz="2200" spc="90" dirty="0">
                <a:solidFill>
                  <a:srgbClr val="001F5F"/>
                </a:solidFill>
                <a:latin typeface="Times New Roman"/>
                <a:cs typeface="Times New Roman"/>
              </a:rPr>
              <a:t> </a:t>
            </a:r>
            <a:r>
              <a:rPr sz="2200" b="1" spc="155" dirty="0">
                <a:solidFill>
                  <a:srgbClr val="001F5F"/>
                </a:solidFill>
                <a:latin typeface="Cambria"/>
                <a:cs typeface="Cambria"/>
              </a:rPr>
              <a:t>Loop</a:t>
            </a:r>
            <a:endParaRPr sz="2200">
              <a:latin typeface="Cambria"/>
              <a:cs typeface="Cambria"/>
            </a:endParaRPr>
          </a:p>
        </p:txBody>
      </p:sp>
      <p:sp>
        <p:nvSpPr>
          <p:cNvPr id="13" name="object 13"/>
          <p:cNvSpPr txBox="1"/>
          <p:nvPr/>
        </p:nvSpPr>
        <p:spPr>
          <a:xfrm>
            <a:off x="1143000" y="2743236"/>
            <a:ext cx="3669665" cy="1231265"/>
          </a:xfrm>
          <a:prstGeom prst="rect">
            <a:avLst/>
          </a:prstGeom>
          <a:solidFill>
            <a:srgbClr val="FFE7D7"/>
          </a:solidFill>
        </p:spPr>
        <p:txBody>
          <a:bodyPr vert="horz" wrap="square" lIns="0" tIns="12065" rIns="0" bIns="0" rtlCol="0">
            <a:spAutoFit/>
          </a:bodyPr>
          <a:lstStyle/>
          <a:p>
            <a:pPr>
              <a:lnSpc>
                <a:spcPct val="100000"/>
              </a:lnSpc>
              <a:spcBef>
                <a:spcPts val="95"/>
              </a:spcBef>
            </a:pPr>
            <a:endParaRPr sz="2000">
              <a:latin typeface="Times New Roman"/>
              <a:cs typeface="Times New Roman"/>
            </a:endParaRPr>
          </a:p>
          <a:p>
            <a:pPr marR="532130" indent="-635">
              <a:lnSpc>
                <a:spcPct val="100000"/>
              </a:lnSpc>
            </a:pPr>
            <a:r>
              <a:rPr sz="2000" b="1" dirty="0">
                <a:solidFill>
                  <a:srgbClr val="C578DD"/>
                </a:solidFill>
                <a:latin typeface="Arial"/>
                <a:cs typeface="Arial"/>
              </a:rPr>
              <a:t>while</a:t>
            </a:r>
            <a:r>
              <a:rPr sz="2000" spc="-10" dirty="0">
                <a:solidFill>
                  <a:srgbClr val="C578DD"/>
                </a:solidFill>
                <a:latin typeface="Times New Roman"/>
                <a:cs typeface="Times New Roman"/>
              </a:rPr>
              <a:t> </a:t>
            </a:r>
            <a:r>
              <a:rPr sz="2000" b="1" dirty="0">
                <a:solidFill>
                  <a:srgbClr val="FFC000"/>
                </a:solidFill>
                <a:latin typeface="Arial"/>
                <a:cs typeface="Arial"/>
              </a:rPr>
              <a:t>condition:</a:t>
            </a:r>
            <a:r>
              <a:rPr sz="2000" spc="25" dirty="0">
                <a:solidFill>
                  <a:srgbClr val="FFC000"/>
                </a:solidFill>
                <a:latin typeface="Times New Roman"/>
                <a:cs typeface="Times New Roman"/>
              </a:rPr>
              <a:t> </a:t>
            </a:r>
            <a:r>
              <a:rPr sz="2000" b="1" dirty="0">
                <a:solidFill>
                  <a:srgbClr val="00AF50"/>
                </a:solidFill>
                <a:latin typeface="Arial"/>
                <a:cs typeface="Arial"/>
              </a:rPr>
              <a:t>#</a:t>
            </a:r>
            <a:r>
              <a:rPr sz="2000" spc="30" dirty="0">
                <a:solidFill>
                  <a:srgbClr val="00AF50"/>
                </a:solidFill>
                <a:latin typeface="Times New Roman"/>
                <a:cs typeface="Times New Roman"/>
              </a:rPr>
              <a:t> </a:t>
            </a:r>
            <a:r>
              <a:rPr sz="2000" b="1" dirty="0">
                <a:solidFill>
                  <a:srgbClr val="00AF50"/>
                </a:solidFill>
                <a:latin typeface="Arial"/>
                <a:cs typeface="Arial"/>
              </a:rPr>
              <a:t>body</a:t>
            </a:r>
            <a:r>
              <a:rPr sz="2000" spc="30" dirty="0">
                <a:solidFill>
                  <a:srgbClr val="00AF50"/>
                </a:solidFill>
                <a:latin typeface="Times New Roman"/>
                <a:cs typeface="Times New Roman"/>
              </a:rPr>
              <a:t> </a:t>
            </a:r>
            <a:r>
              <a:rPr sz="2000" b="1" spc="-25" dirty="0">
                <a:solidFill>
                  <a:srgbClr val="00AF50"/>
                </a:solidFill>
                <a:latin typeface="Arial"/>
                <a:cs typeface="Arial"/>
              </a:rPr>
              <a:t>of</a:t>
            </a:r>
            <a:r>
              <a:rPr sz="2000" spc="-25" dirty="0">
                <a:solidFill>
                  <a:srgbClr val="00AF50"/>
                </a:solidFill>
                <a:latin typeface="Times New Roman"/>
                <a:cs typeface="Times New Roman"/>
              </a:rPr>
              <a:t> </a:t>
            </a:r>
            <a:r>
              <a:rPr sz="2000" b="1" dirty="0">
                <a:solidFill>
                  <a:srgbClr val="00AF50"/>
                </a:solidFill>
                <a:latin typeface="Arial"/>
                <a:cs typeface="Arial"/>
              </a:rPr>
              <a:t>while</a:t>
            </a:r>
            <a:r>
              <a:rPr sz="2000" dirty="0">
                <a:solidFill>
                  <a:srgbClr val="00AF50"/>
                </a:solidFill>
                <a:latin typeface="Times New Roman"/>
                <a:cs typeface="Times New Roman"/>
              </a:rPr>
              <a:t> </a:t>
            </a:r>
            <a:r>
              <a:rPr sz="2000" b="1" spc="-20" dirty="0">
                <a:solidFill>
                  <a:srgbClr val="00AF50"/>
                </a:solidFill>
                <a:latin typeface="Arial"/>
                <a:cs typeface="Arial"/>
              </a:rPr>
              <a:t>loop</a:t>
            </a:r>
            <a:endParaRPr sz="2000">
              <a:latin typeface="Arial"/>
              <a:cs typeface="Arial"/>
            </a:endParaRPr>
          </a:p>
        </p:txBody>
      </p:sp>
      <p:pic>
        <p:nvPicPr>
          <p:cNvPr id="14" name="object 14"/>
          <p:cNvPicPr/>
          <p:nvPr/>
        </p:nvPicPr>
        <p:blipFill>
          <a:blip r:embed="rId2" cstate="print"/>
          <a:stretch>
            <a:fillRect/>
          </a:stretch>
        </p:blipFill>
        <p:spPr>
          <a:xfrm>
            <a:off x="5721631" y="1358072"/>
            <a:ext cx="1533251" cy="2643147"/>
          </a:xfrm>
          <a:prstGeom prst="rect">
            <a:avLst/>
          </a:prstGeom>
        </p:spPr>
      </p:pic>
      <p:sp>
        <p:nvSpPr>
          <p:cNvPr id="15" name="object 15"/>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sp>
        <p:nvSpPr>
          <p:cNvPr id="8" name="object 8"/>
          <p:cNvSpPr txBox="1"/>
          <p:nvPr/>
        </p:nvSpPr>
        <p:spPr>
          <a:xfrm>
            <a:off x="293017" y="380435"/>
            <a:ext cx="4123690" cy="2619375"/>
          </a:xfrm>
          <a:prstGeom prst="rect">
            <a:avLst/>
          </a:prstGeom>
        </p:spPr>
        <p:txBody>
          <a:bodyPr vert="horz" wrap="square" lIns="0" tIns="77470" rIns="0" bIns="0" rtlCol="0">
            <a:spAutoFit/>
          </a:bodyPr>
          <a:lstStyle/>
          <a:p>
            <a:pPr marL="287020" marR="5080" indent="-274955" algn="just">
              <a:lnSpc>
                <a:spcPts val="2110"/>
              </a:lnSpc>
              <a:spcBef>
                <a:spcPts val="610"/>
              </a:spcBef>
              <a:buClr>
                <a:srgbClr val="FE8537"/>
              </a:buClr>
              <a:buSzPct val="68181"/>
              <a:buFont typeface="Wingdings"/>
              <a:buChar char=""/>
              <a:tabLst>
                <a:tab pos="287020" algn="l"/>
              </a:tabLst>
            </a:pPr>
            <a:r>
              <a:rPr sz="2200" b="1" spc="145" dirty="0">
                <a:solidFill>
                  <a:srgbClr val="001F5F"/>
                </a:solidFill>
                <a:latin typeface="Cambria"/>
                <a:cs typeface="Cambria"/>
              </a:rPr>
              <a:t>Example:</a:t>
            </a:r>
            <a:r>
              <a:rPr sz="2200" spc="114" dirty="0">
                <a:solidFill>
                  <a:srgbClr val="001F5F"/>
                </a:solidFill>
                <a:latin typeface="Times New Roman"/>
                <a:cs typeface="Times New Roman"/>
              </a:rPr>
              <a:t> </a:t>
            </a:r>
            <a:r>
              <a:rPr sz="2200" b="1" spc="175" dirty="0">
                <a:solidFill>
                  <a:srgbClr val="001F5F"/>
                </a:solidFill>
                <a:latin typeface="Cambria"/>
                <a:cs typeface="Cambria"/>
              </a:rPr>
              <a:t>Python</a:t>
            </a:r>
            <a:r>
              <a:rPr sz="2200" spc="140" dirty="0">
                <a:solidFill>
                  <a:srgbClr val="001F5F"/>
                </a:solidFill>
                <a:latin typeface="Times New Roman"/>
                <a:cs typeface="Times New Roman"/>
              </a:rPr>
              <a:t> </a:t>
            </a:r>
            <a:r>
              <a:rPr sz="2200" b="1" spc="125" dirty="0">
                <a:solidFill>
                  <a:srgbClr val="001F5F"/>
                </a:solidFill>
                <a:latin typeface="Cambria"/>
                <a:cs typeface="Cambria"/>
              </a:rPr>
              <a:t>program</a:t>
            </a:r>
            <a:r>
              <a:rPr sz="2200" spc="125" dirty="0">
                <a:solidFill>
                  <a:srgbClr val="001F5F"/>
                </a:solidFill>
                <a:latin typeface="Times New Roman"/>
                <a:cs typeface="Times New Roman"/>
              </a:rPr>
              <a:t> </a:t>
            </a:r>
            <a:r>
              <a:rPr sz="2200" b="1" spc="110" dirty="0">
                <a:solidFill>
                  <a:srgbClr val="001F5F"/>
                </a:solidFill>
                <a:latin typeface="Cambria"/>
                <a:cs typeface="Cambria"/>
              </a:rPr>
              <a:t>to</a:t>
            </a:r>
            <a:r>
              <a:rPr sz="2200" spc="110" dirty="0">
                <a:solidFill>
                  <a:srgbClr val="001F5F"/>
                </a:solidFill>
                <a:latin typeface="Times New Roman"/>
                <a:cs typeface="Times New Roman"/>
              </a:rPr>
              <a:t> </a:t>
            </a:r>
            <a:r>
              <a:rPr sz="2200" b="1" spc="130" dirty="0">
                <a:solidFill>
                  <a:srgbClr val="001F5F"/>
                </a:solidFill>
                <a:latin typeface="Cambria"/>
                <a:cs typeface="Cambria"/>
              </a:rPr>
              <a:t>display</a:t>
            </a:r>
            <a:r>
              <a:rPr sz="2200" spc="110" dirty="0">
                <a:solidFill>
                  <a:srgbClr val="001F5F"/>
                </a:solidFill>
                <a:latin typeface="Times New Roman"/>
                <a:cs typeface="Times New Roman"/>
              </a:rPr>
              <a:t> </a:t>
            </a:r>
            <a:r>
              <a:rPr sz="2200" b="1" spc="130" dirty="0">
                <a:solidFill>
                  <a:srgbClr val="001F5F"/>
                </a:solidFill>
                <a:latin typeface="Cambria"/>
                <a:cs typeface="Cambria"/>
              </a:rPr>
              <a:t>numbers</a:t>
            </a:r>
            <a:r>
              <a:rPr sz="2200" spc="114" dirty="0">
                <a:solidFill>
                  <a:srgbClr val="001F5F"/>
                </a:solidFill>
                <a:latin typeface="Times New Roman"/>
                <a:cs typeface="Times New Roman"/>
              </a:rPr>
              <a:t> </a:t>
            </a:r>
            <a:r>
              <a:rPr sz="2200" b="1" spc="120" dirty="0">
                <a:solidFill>
                  <a:srgbClr val="001F5F"/>
                </a:solidFill>
                <a:latin typeface="Cambria"/>
                <a:cs typeface="Cambria"/>
              </a:rPr>
              <a:t>from</a:t>
            </a:r>
            <a:r>
              <a:rPr sz="2200" spc="105" dirty="0">
                <a:solidFill>
                  <a:srgbClr val="001F5F"/>
                </a:solidFill>
                <a:latin typeface="Times New Roman"/>
                <a:cs typeface="Times New Roman"/>
              </a:rPr>
              <a:t> </a:t>
            </a:r>
            <a:r>
              <a:rPr sz="2200" b="1" spc="-50" dirty="0">
                <a:solidFill>
                  <a:srgbClr val="001F5F"/>
                </a:solidFill>
                <a:latin typeface="Cambria"/>
                <a:cs typeface="Cambria"/>
              </a:rPr>
              <a:t>1</a:t>
            </a:r>
            <a:r>
              <a:rPr sz="2200" spc="-50" dirty="0">
                <a:solidFill>
                  <a:srgbClr val="001F5F"/>
                </a:solidFill>
                <a:latin typeface="Times New Roman"/>
                <a:cs typeface="Times New Roman"/>
              </a:rPr>
              <a:t> </a:t>
            </a:r>
            <a:r>
              <a:rPr sz="2200" b="1" spc="110" dirty="0">
                <a:solidFill>
                  <a:srgbClr val="001F5F"/>
                </a:solidFill>
                <a:latin typeface="Cambria"/>
                <a:cs typeface="Cambria"/>
              </a:rPr>
              <a:t>to</a:t>
            </a:r>
            <a:r>
              <a:rPr sz="2200" spc="85" dirty="0">
                <a:solidFill>
                  <a:srgbClr val="001F5F"/>
                </a:solidFill>
                <a:latin typeface="Times New Roman"/>
                <a:cs typeface="Times New Roman"/>
              </a:rPr>
              <a:t> </a:t>
            </a:r>
            <a:r>
              <a:rPr sz="2200" b="1" dirty="0">
                <a:solidFill>
                  <a:srgbClr val="001F5F"/>
                </a:solidFill>
                <a:latin typeface="Cambria"/>
                <a:cs typeface="Cambria"/>
              </a:rPr>
              <a:t>5</a:t>
            </a:r>
            <a:r>
              <a:rPr sz="2200" spc="70" dirty="0">
                <a:solidFill>
                  <a:srgbClr val="001F5F"/>
                </a:solidFill>
                <a:latin typeface="Times New Roman"/>
                <a:cs typeface="Times New Roman"/>
              </a:rPr>
              <a:t> </a:t>
            </a:r>
            <a:r>
              <a:rPr sz="2200" b="1" spc="145" dirty="0">
                <a:solidFill>
                  <a:srgbClr val="001F5F"/>
                </a:solidFill>
                <a:latin typeface="Cambria"/>
                <a:cs typeface="Cambria"/>
              </a:rPr>
              <a:t>using</a:t>
            </a:r>
            <a:r>
              <a:rPr sz="2200" spc="100" dirty="0">
                <a:solidFill>
                  <a:srgbClr val="001F5F"/>
                </a:solidFill>
                <a:latin typeface="Times New Roman"/>
                <a:cs typeface="Times New Roman"/>
              </a:rPr>
              <a:t> </a:t>
            </a:r>
            <a:r>
              <a:rPr sz="2200" b="1" spc="130" dirty="0">
                <a:solidFill>
                  <a:srgbClr val="001F5F"/>
                </a:solidFill>
                <a:latin typeface="Cambria"/>
                <a:cs typeface="Cambria"/>
              </a:rPr>
              <a:t>while</a:t>
            </a:r>
            <a:r>
              <a:rPr sz="2200" spc="80" dirty="0">
                <a:solidFill>
                  <a:srgbClr val="001F5F"/>
                </a:solidFill>
                <a:latin typeface="Times New Roman"/>
                <a:cs typeface="Times New Roman"/>
              </a:rPr>
              <a:t> </a:t>
            </a:r>
            <a:r>
              <a:rPr sz="2200" b="1" spc="155" dirty="0">
                <a:solidFill>
                  <a:srgbClr val="001F5F"/>
                </a:solidFill>
                <a:latin typeface="Cambria"/>
                <a:cs typeface="Cambria"/>
              </a:rPr>
              <a:t>Loop</a:t>
            </a:r>
            <a:endParaRPr sz="2200" dirty="0">
              <a:latin typeface="Cambria"/>
              <a:cs typeface="Cambria"/>
            </a:endParaRPr>
          </a:p>
          <a:p>
            <a:pPr marL="286385" indent="-273685">
              <a:lnSpc>
                <a:spcPct val="100000"/>
              </a:lnSpc>
              <a:spcBef>
                <a:spcPts val="95"/>
              </a:spcBef>
              <a:buClr>
                <a:srgbClr val="FE8537"/>
              </a:buClr>
              <a:buSzPct val="68181"/>
              <a:buFont typeface="Wingdings"/>
              <a:buChar char=""/>
              <a:tabLst>
                <a:tab pos="286385" algn="l"/>
              </a:tabLst>
            </a:pPr>
            <a:r>
              <a:rPr sz="2200" b="1" dirty="0">
                <a:solidFill>
                  <a:srgbClr val="00AF50"/>
                </a:solidFill>
                <a:latin typeface="Cambria"/>
                <a:cs typeface="Cambria"/>
              </a:rPr>
              <a:t>#</a:t>
            </a:r>
            <a:r>
              <a:rPr sz="2200" spc="55" dirty="0">
                <a:solidFill>
                  <a:srgbClr val="00AF50"/>
                </a:solidFill>
                <a:latin typeface="Times New Roman"/>
                <a:cs typeface="Times New Roman"/>
              </a:rPr>
              <a:t> </a:t>
            </a:r>
            <a:r>
              <a:rPr sz="2200" b="1" spc="120" dirty="0">
                <a:solidFill>
                  <a:srgbClr val="00AF50"/>
                </a:solidFill>
                <a:latin typeface="Cambria"/>
                <a:cs typeface="Cambria"/>
              </a:rPr>
              <a:t>initialize</a:t>
            </a:r>
            <a:r>
              <a:rPr sz="2200" spc="95" dirty="0">
                <a:solidFill>
                  <a:srgbClr val="00AF50"/>
                </a:solidFill>
                <a:latin typeface="Times New Roman"/>
                <a:cs typeface="Times New Roman"/>
              </a:rPr>
              <a:t> </a:t>
            </a:r>
            <a:r>
              <a:rPr sz="2200" b="1" spc="125" dirty="0">
                <a:solidFill>
                  <a:srgbClr val="00AF50"/>
                </a:solidFill>
                <a:latin typeface="Cambria"/>
                <a:cs typeface="Cambria"/>
              </a:rPr>
              <a:t>the</a:t>
            </a:r>
            <a:r>
              <a:rPr sz="2200" spc="70" dirty="0">
                <a:solidFill>
                  <a:srgbClr val="00AF50"/>
                </a:solidFill>
                <a:latin typeface="Times New Roman"/>
                <a:cs typeface="Times New Roman"/>
              </a:rPr>
              <a:t> </a:t>
            </a:r>
            <a:r>
              <a:rPr sz="2200" b="1" spc="114" dirty="0">
                <a:solidFill>
                  <a:srgbClr val="00AF50"/>
                </a:solidFill>
                <a:latin typeface="Cambria"/>
                <a:cs typeface="Cambria"/>
              </a:rPr>
              <a:t>variable</a:t>
            </a:r>
            <a:endParaRPr sz="2200" dirty="0">
              <a:latin typeface="Cambria"/>
              <a:cs typeface="Cambria"/>
            </a:endParaRPr>
          </a:p>
          <a:p>
            <a:pPr marL="286385" indent="-273685">
              <a:lnSpc>
                <a:spcPct val="100000"/>
              </a:lnSpc>
              <a:spcBef>
                <a:spcPts val="70"/>
              </a:spcBef>
              <a:buClr>
                <a:srgbClr val="FE8537"/>
              </a:buClr>
              <a:buSzPct val="68181"/>
              <a:buFont typeface="Wingdings"/>
              <a:buChar char=""/>
              <a:tabLst>
                <a:tab pos="286385" algn="l"/>
              </a:tabLst>
            </a:pPr>
            <a:r>
              <a:rPr sz="2200" b="1" spc="120" dirty="0">
                <a:solidFill>
                  <a:srgbClr val="001F5F"/>
                </a:solidFill>
                <a:latin typeface="Cambria"/>
                <a:cs typeface="Cambria"/>
              </a:rPr>
              <a:t>i</a:t>
            </a:r>
            <a:r>
              <a:rPr sz="2200" spc="95" dirty="0">
                <a:solidFill>
                  <a:srgbClr val="001F5F"/>
                </a:solidFill>
                <a:latin typeface="Times New Roman"/>
                <a:cs typeface="Times New Roman"/>
              </a:rPr>
              <a:t> </a:t>
            </a:r>
            <a:r>
              <a:rPr sz="2200" b="1" dirty="0">
                <a:solidFill>
                  <a:srgbClr val="001F5F"/>
                </a:solidFill>
                <a:latin typeface="Cambria"/>
                <a:cs typeface="Cambria"/>
              </a:rPr>
              <a:t>=</a:t>
            </a:r>
            <a:r>
              <a:rPr sz="2200" spc="95" dirty="0">
                <a:solidFill>
                  <a:srgbClr val="001F5F"/>
                </a:solidFill>
                <a:latin typeface="Times New Roman"/>
                <a:cs typeface="Times New Roman"/>
              </a:rPr>
              <a:t> </a:t>
            </a:r>
            <a:r>
              <a:rPr sz="2200" b="1" spc="-60" dirty="0">
                <a:solidFill>
                  <a:srgbClr val="001F5F"/>
                </a:solidFill>
                <a:latin typeface="Cambria"/>
                <a:cs typeface="Cambria"/>
              </a:rPr>
              <a:t>1</a:t>
            </a:r>
            <a:endParaRPr sz="2200" dirty="0">
              <a:latin typeface="Cambria"/>
              <a:cs typeface="Cambria"/>
            </a:endParaRPr>
          </a:p>
          <a:p>
            <a:pPr marL="287020" indent="-274320">
              <a:lnSpc>
                <a:spcPct val="100000"/>
              </a:lnSpc>
              <a:spcBef>
                <a:spcPts val="75"/>
              </a:spcBef>
              <a:buClr>
                <a:srgbClr val="FE8537"/>
              </a:buClr>
              <a:buSzPct val="68181"/>
              <a:buFont typeface="Wingdings"/>
              <a:buChar char=""/>
              <a:tabLst>
                <a:tab pos="287020" algn="l"/>
              </a:tabLst>
            </a:pPr>
            <a:r>
              <a:rPr sz="2200" b="1" spc="170" dirty="0">
                <a:solidFill>
                  <a:srgbClr val="001F5F"/>
                </a:solidFill>
                <a:latin typeface="Cambria"/>
                <a:cs typeface="Cambria"/>
              </a:rPr>
              <a:t>n</a:t>
            </a:r>
            <a:r>
              <a:rPr sz="2200" spc="95" dirty="0">
                <a:solidFill>
                  <a:srgbClr val="001F5F"/>
                </a:solidFill>
                <a:latin typeface="Times New Roman"/>
                <a:cs typeface="Times New Roman"/>
              </a:rPr>
              <a:t> </a:t>
            </a:r>
            <a:r>
              <a:rPr sz="2200" b="1" dirty="0">
                <a:solidFill>
                  <a:srgbClr val="001F5F"/>
                </a:solidFill>
                <a:latin typeface="Cambria"/>
                <a:cs typeface="Cambria"/>
              </a:rPr>
              <a:t>=</a:t>
            </a:r>
            <a:r>
              <a:rPr sz="2200" spc="110" dirty="0">
                <a:solidFill>
                  <a:srgbClr val="001F5F"/>
                </a:solidFill>
                <a:latin typeface="Times New Roman"/>
                <a:cs typeface="Times New Roman"/>
              </a:rPr>
              <a:t> </a:t>
            </a:r>
            <a:r>
              <a:rPr sz="2200" b="1" spc="-50" dirty="0">
                <a:solidFill>
                  <a:srgbClr val="001F5F"/>
                </a:solidFill>
                <a:latin typeface="Cambria"/>
                <a:cs typeface="Cambria"/>
              </a:rPr>
              <a:t>5</a:t>
            </a:r>
            <a:endParaRPr sz="2200" dirty="0">
              <a:latin typeface="Cambria"/>
              <a:cs typeface="Cambria"/>
            </a:endParaRPr>
          </a:p>
          <a:p>
            <a:pPr marL="286385" indent="-273685">
              <a:lnSpc>
                <a:spcPct val="100000"/>
              </a:lnSpc>
              <a:spcBef>
                <a:spcPts val="70"/>
              </a:spcBef>
              <a:buClr>
                <a:srgbClr val="FE8537"/>
              </a:buClr>
              <a:buSzPct val="68181"/>
              <a:buFont typeface="Wingdings"/>
              <a:buChar char=""/>
              <a:tabLst>
                <a:tab pos="286385" algn="l"/>
              </a:tabLst>
            </a:pPr>
            <a:r>
              <a:rPr sz="2200" b="1" dirty="0">
                <a:solidFill>
                  <a:srgbClr val="00AF50"/>
                </a:solidFill>
                <a:latin typeface="Cambria"/>
                <a:cs typeface="Cambria"/>
              </a:rPr>
              <a:t>#</a:t>
            </a:r>
            <a:r>
              <a:rPr sz="2200" spc="60" dirty="0">
                <a:solidFill>
                  <a:srgbClr val="00AF50"/>
                </a:solidFill>
                <a:latin typeface="Times New Roman"/>
                <a:cs typeface="Times New Roman"/>
              </a:rPr>
              <a:t> </a:t>
            </a:r>
            <a:r>
              <a:rPr sz="2200" b="1" spc="130" dirty="0">
                <a:solidFill>
                  <a:srgbClr val="00AF50"/>
                </a:solidFill>
                <a:latin typeface="Cambria"/>
                <a:cs typeface="Cambria"/>
              </a:rPr>
              <a:t>while</a:t>
            </a:r>
            <a:r>
              <a:rPr sz="2200" spc="75" dirty="0">
                <a:solidFill>
                  <a:srgbClr val="00AF50"/>
                </a:solidFill>
                <a:latin typeface="Times New Roman"/>
                <a:cs typeface="Times New Roman"/>
              </a:rPr>
              <a:t> </a:t>
            </a:r>
            <a:r>
              <a:rPr sz="2200" b="1" spc="100" dirty="0">
                <a:solidFill>
                  <a:srgbClr val="00AF50"/>
                </a:solidFill>
                <a:latin typeface="Cambria"/>
                <a:cs typeface="Cambria"/>
              </a:rPr>
              <a:t>loop</a:t>
            </a:r>
            <a:r>
              <a:rPr sz="2200" spc="95" dirty="0">
                <a:solidFill>
                  <a:srgbClr val="00AF50"/>
                </a:solidFill>
                <a:latin typeface="Times New Roman"/>
                <a:cs typeface="Times New Roman"/>
              </a:rPr>
              <a:t> </a:t>
            </a:r>
            <a:r>
              <a:rPr sz="2200" b="1" spc="120" dirty="0">
                <a:solidFill>
                  <a:srgbClr val="00AF50"/>
                </a:solidFill>
                <a:latin typeface="Cambria"/>
                <a:cs typeface="Cambria"/>
              </a:rPr>
              <a:t>from</a:t>
            </a:r>
            <a:r>
              <a:rPr sz="2200" spc="75" dirty="0">
                <a:solidFill>
                  <a:srgbClr val="00AF50"/>
                </a:solidFill>
                <a:latin typeface="Times New Roman"/>
                <a:cs typeface="Times New Roman"/>
              </a:rPr>
              <a:t> </a:t>
            </a:r>
            <a:r>
              <a:rPr sz="2200" b="1" spc="120" dirty="0">
                <a:solidFill>
                  <a:srgbClr val="00AF50"/>
                </a:solidFill>
                <a:latin typeface="Cambria"/>
                <a:cs typeface="Cambria"/>
              </a:rPr>
              <a:t>i</a:t>
            </a:r>
            <a:r>
              <a:rPr sz="2200" spc="75" dirty="0">
                <a:solidFill>
                  <a:srgbClr val="00AF50"/>
                </a:solidFill>
                <a:latin typeface="Times New Roman"/>
                <a:cs typeface="Times New Roman"/>
              </a:rPr>
              <a:t> </a:t>
            </a:r>
            <a:r>
              <a:rPr sz="2200" b="1" dirty="0">
                <a:solidFill>
                  <a:srgbClr val="00AF50"/>
                </a:solidFill>
                <a:latin typeface="Cambria"/>
                <a:cs typeface="Cambria"/>
              </a:rPr>
              <a:t>=</a:t>
            </a:r>
            <a:r>
              <a:rPr sz="2200" spc="85" dirty="0">
                <a:solidFill>
                  <a:srgbClr val="00AF50"/>
                </a:solidFill>
                <a:latin typeface="Times New Roman"/>
                <a:cs typeface="Times New Roman"/>
              </a:rPr>
              <a:t> </a:t>
            </a:r>
            <a:r>
              <a:rPr sz="2200" b="1" dirty="0">
                <a:solidFill>
                  <a:srgbClr val="00AF50"/>
                </a:solidFill>
                <a:latin typeface="Cambria"/>
                <a:cs typeface="Cambria"/>
              </a:rPr>
              <a:t>1</a:t>
            </a:r>
            <a:r>
              <a:rPr sz="2200" spc="60" dirty="0">
                <a:solidFill>
                  <a:srgbClr val="00AF50"/>
                </a:solidFill>
                <a:latin typeface="Times New Roman"/>
                <a:cs typeface="Times New Roman"/>
              </a:rPr>
              <a:t> </a:t>
            </a:r>
            <a:r>
              <a:rPr sz="2200" b="1" spc="110" dirty="0">
                <a:solidFill>
                  <a:srgbClr val="00AF50"/>
                </a:solidFill>
                <a:latin typeface="Cambria"/>
                <a:cs typeface="Cambria"/>
              </a:rPr>
              <a:t>to</a:t>
            </a:r>
            <a:r>
              <a:rPr sz="2200" spc="90" dirty="0">
                <a:solidFill>
                  <a:srgbClr val="00AF50"/>
                </a:solidFill>
                <a:latin typeface="Times New Roman"/>
                <a:cs typeface="Times New Roman"/>
              </a:rPr>
              <a:t> </a:t>
            </a:r>
            <a:r>
              <a:rPr sz="2200" b="1" spc="-50" dirty="0">
                <a:solidFill>
                  <a:srgbClr val="00AF50"/>
                </a:solidFill>
                <a:latin typeface="Cambria"/>
                <a:cs typeface="Cambria"/>
              </a:rPr>
              <a:t>5</a:t>
            </a:r>
            <a:endParaRPr sz="2200" dirty="0">
              <a:latin typeface="Cambria"/>
              <a:cs typeface="Cambria"/>
            </a:endParaRPr>
          </a:p>
          <a:p>
            <a:pPr marL="286385" indent="-273685">
              <a:lnSpc>
                <a:spcPct val="100000"/>
              </a:lnSpc>
              <a:spcBef>
                <a:spcPts val="75"/>
              </a:spcBef>
              <a:buClr>
                <a:srgbClr val="FE8537"/>
              </a:buClr>
              <a:buSzPct val="68181"/>
              <a:buFont typeface="Wingdings"/>
              <a:buChar char=""/>
              <a:tabLst>
                <a:tab pos="286385" algn="l"/>
              </a:tabLst>
            </a:pPr>
            <a:r>
              <a:rPr sz="2200" b="1" spc="130" dirty="0">
                <a:solidFill>
                  <a:srgbClr val="6F2F9F"/>
                </a:solidFill>
                <a:latin typeface="Cambria"/>
                <a:cs typeface="Cambria"/>
              </a:rPr>
              <a:t>while</a:t>
            </a:r>
            <a:r>
              <a:rPr sz="2200" spc="110" dirty="0">
                <a:solidFill>
                  <a:srgbClr val="6F2F9F"/>
                </a:solidFill>
                <a:latin typeface="Times New Roman"/>
                <a:cs typeface="Times New Roman"/>
              </a:rPr>
              <a:t> </a:t>
            </a:r>
            <a:r>
              <a:rPr sz="2200" b="1" spc="120" dirty="0">
                <a:solidFill>
                  <a:srgbClr val="001F5F"/>
                </a:solidFill>
                <a:latin typeface="Cambria"/>
                <a:cs typeface="Cambria"/>
              </a:rPr>
              <a:t>i</a:t>
            </a:r>
            <a:r>
              <a:rPr sz="2200" spc="105" dirty="0">
                <a:solidFill>
                  <a:srgbClr val="001F5F"/>
                </a:solidFill>
                <a:latin typeface="Times New Roman"/>
                <a:cs typeface="Times New Roman"/>
              </a:rPr>
              <a:t> </a:t>
            </a:r>
            <a:r>
              <a:rPr sz="2200" b="1" dirty="0">
                <a:solidFill>
                  <a:srgbClr val="001F5F"/>
                </a:solidFill>
                <a:latin typeface="Cambria"/>
                <a:cs typeface="Cambria"/>
              </a:rPr>
              <a:t>&lt;=</a:t>
            </a:r>
            <a:r>
              <a:rPr sz="2200" spc="114" dirty="0">
                <a:solidFill>
                  <a:srgbClr val="001F5F"/>
                </a:solidFill>
                <a:latin typeface="Times New Roman"/>
                <a:cs typeface="Times New Roman"/>
              </a:rPr>
              <a:t> </a:t>
            </a:r>
            <a:r>
              <a:rPr sz="2200" b="1" spc="60" dirty="0">
                <a:solidFill>
                  <a:srgbClr val="001F5F"/>
                </a:solidFill>
                <a:latin typeface="Cambria"/>
                <a:cs typeface="Cambria"/>
              </a:rPr>
              <a:t>n:</a:t>
            </a:r>
            <a:endParaRPr sz="2200" dirty="0">
              <a:latin typeface="Cambria"/>
              <a:cs typeface="Cambria"/>
            </a:endParaRPr>
          </a:p>
        </p:txBody>
      </p:sp>
      <p:sp>
        <p:nvSpPr>
          <p:cNvPr id="9" name="object 9"/>
          <p:cNvSpPr txBox="1"/>
          <p:nvPr/>
        </p:nvSpPr>
        <p:spPr>
          <a:xfrm>
            <a:off x="293017" y="2984115"/>
            <a:ext cx="1687195" cy="704850"/>
          </a:xfrm>
          <a:prstGeom prst="rect">
            <a:avLst/>
          </a:prstGeom>
        </p:spPr>
        <p:txBody>
          <a:bodyPr vert="horz" wrap="square" lIns="0" tIns="12065" rIns="0" bIns="0" rtlCol="0">
            <a:spAutoFit/>
          </a:bodyPr>
          <a:lstStyle/>
          <a:p>
            <a:pPr marL="610235" indent="-597535">
              <a:lnSpc>
                <a:spcPct val="100000"/>
              </a:lnSpc>
              <a:spcBef>
                <a:spcPts val="95"/>
              </a:spcBef>
              <a:buClr>
                <a:srgbClr val="FE8537"/>
              </a:buClr>
              <a:buSzPct val="68181"/>
              <a:buFont typeface="Wingdings"/>
              <a:buChar char=""/>
              <a:tabLst>
                <a:tab pos="610235" algn="l"/>
              </a:tabLst>
            </a:pPr>
            <a:r>
              <a:rPr sz="2200" b="1" spc="75" dirty="0">
                <a:solidFill>
                  <a:srgbClr val="6F2F9F"/>
                </a:solidFill>
                <a:latin typeface="Cambria"/>
                <a:cs typeface="Cambria"/>
              </a:rPr>
              <a:t>print(i)</a:t>
            </a:r>
            <a:endParaRPr sz="2200" dirty="0">
              <a:latin typeface="Cambria"/>
              <a:cs typeface="Cambria"/>
            </a:endParaRPr>
          </a:p>
          <a:p>
            <a:pPr marL="610235" indent="-597535">
              <a:lnSpc>
                <a:spcPct val="100000"/>
              </a:lnSpc>
              <a:spcBef>
                <a:spcPts val="75"/>
              </a:spcBef>
              <a:buClr>
                <a:srgbClr val="FE8537"/>
              </a:buClr>
              <a:buSzPct val="68181"/>
              <a:buFont typeface="Wingdings"/>
              <a:buChar char=""/>
              <a:tabLst>
                <a:tab pos="610235" algn="l"/>
              </a:tabLst>
            </a:pPr>
            <a:r>
              <a:rPr sz="2200" b="1" spc="120" dirty="0">
                <a:solidFill>
                  <a:srgbClr val="001F5F"/>
                </a:solidFill>
                <a:latin typeface="Cambria"/>
                <a:cs typeface="Cambria"/>
              </a:rPr>
              <a:t>i</a:t>
            </a:r>
            <a:r>
              <a:rPr sz="2200" spc="95" dirty="0">
                <a:solidFill>
                  <a:srgbClr val="001F5F"/>
                </a:solidFill>
                <a:latin typeface="Times New Roman"/>
                <a:cs typeface="Times New Roman"/>
              </a:rPr>
              <a:t> </a:t>
            </a:r>
            <a:r>
              <a:rPr sz="2200" b="1" dirty="0">
                <a:solidFill>
                  <a:srgbClr val="001F5F"/>
                </a:solidFill>
                <a:latin typeface="Cambria"/>
                <a:cs typeface="Cambria"/>
              </a:rPr>
              <a:t>=</a:t>
            </a:r>
            <a:r>
              <a:rPr sz="2200" spc="110" dirty="0">
                <a:solidFill>
                  <a:srgbClr val="001F5F"/>
                </a:solidFill>
                <a:latin typeface="Times New Roman"/>
                <a:cs typeface="Times New Roman"/>
              </a:rPr>
              <a:t> </a:t>
            </a:r>
            <a:r>
              <a:rPr sz="2200" b="1" spc="120" dirty="0">
                <a:solidFill>
                  <a:srgbClr val="001F5F"/>
                </a:solidFill>
                <a:latin typeface="Cambria"/>
                <a:cs typeface="Cambria"/>
              </a:rPr>
              <a:t>i</a:t>
            </a:r>
            <a:r>
              <a:rPr sz="2200" spc="100" dirty="0">
                <a:solidFill>
                  <a:srgbClr val="001F5F"/>
                </a:solidFill>
                <a:latin typeface="Times New Roman"/>
                <a:cs typeface="Times New Roman"/>
              </a:rPr>
              <a:t> </a:t>
            </a:r>
            <a:r>
              <a:rPr sz="2200" b="1" dirty="0">
                <a:solidFill>
                  <a:srgbClr val="001F5F"/>
                </a:solidFill>
                <a:latin typeface="Cambria"/>
                <a:cs typeface="Cambria"/>
              </a:rPr>
              <a:t>+</a:t>
            </a:r>
            <a:r>
              <a:rPr sz="2200" spc="95" dirty="0">
                <a:solidFill>
                  <a:srgbClr val="001F5F"/>
                </a:solidFill>
                <a:latin typeface="Times New Roman"/>
                <a:cs typeface="Times New Roman"/>
              </a:rPr>
              <a:t> </a:t>
            </a:r>
            <a:r>
              <a:rPr sz="2200" b="1" spc="-50" dirty="0">
                <a:solidFill>
                  <a:srgbClr val="001F5F"/>
                </a:solidFill>
                <a:latin typeface="Cambria"/>
                <a:cs typeface="Cambria"/>
              </a:rPr>
              <a:t>1</a:t>
            </a:r>
            <a:endParaRPr sz="2200" dirty="0">
              <a:latin typeface="Cambria"/>
              <a:cs typeface="Cambria"/>
            </a:endParaRPr>
          </a:p>
        </p:txBody>
      </p:sp>
      <p:sp>
        <p:nvSpPr>
          <p:cNvPr id="10" name="object 10"/>
          <p:cNvSpPr txBox="1"/>
          <p:nvPr/>
        </p:nvSpPr>
        <p:spPr>
          <a:xfrm>
            <a:off x="1092834" y="3754815"/>
            <a:ext cx="2482285" cy="2117982"/>
          </a:xfrm>
          <a:prstGeom prst="rect">
            <a:avLst/>
          </a:prstGeom>
        </p:spPr>
        <p:txBody>
          <a:bodyPr vert="horz" wrap="square" lIns="0" tIns="12065" rIns="0" bIns="0" rtlCol="0">
            <a:spAutoFit/>
          </a:bodyPr>
          <a:lstStyle/>
          <a:p>
            <a:pPr marL="286385" indent="-273685">
              <a:lnSpc>
                <a:spcPct val="100000"/>
              </a:lnSpc>
              <a:spcBef>
                <a:spcPts val="95"/>
              </a:spcBef>
              <a:buClr>
                <a:srgbClr val="FE8537"/>
              </a:buClr>
              <a:buSzPct val="68181"/>
              <a:buFont typeface="Wingdings"/>
              <a:buChar char=""/>
              <a:tabLst>
                <a:tab pos="286385" algn="l"/>
              </a:tabLst>
            </a:pPr>
            <a:r>
              <a:rPr sz="2200" b="1" spc="165" dirty="0">
                <a:solidFill>
                  <a:srgbClr val="FF0000"/>
                </a:solidFill>
                <a:latin typeface="Cambria"/>
                <a:cs typeface="Cambria"/>
              </a:rPr>
              <a:t>Output</a:t>
            </a:r>
            <a:endParaRPr sz="2200" dirty="0">
              <a:latin typeface="Cambria"/>
              <a:cs typeface="Cambria"/>
            </a:endParaRPr>
          </a:p>
          <a:p>
            <a:pPr marL="286385" indent="-273685">
              <a:lnSpc>
                <a:spcPct val="100000"/>
              </a:lnSpc>
              <a:spcBef>
                <a:spcPts val="70"/>
              </a:spcBef>
              <a:buClr>
                <a:srgbClr val="FE8537"/>
              </a:buClr>
              <a:buSzPct val="68181"/>
              <a:buFont typeface="Wingdings"/>
              <a:buChar char=""/>
              <a:tabLst>
                <a:tab pos="286385" algn="l"/>
              </a:tabLst>
            </a:pPr>
            <a:r>
              <a:rPr sz="2200" b="1" spc="-50" dirty="0">
                <a:solidFill>
                  <a:srgbClr val="001F5F"/>
                </a:solidFill>
                <a:latin typeface="Cambria"/>
                <a:cs typeface="Cambria"/>
              </a:rPr>
              <a:t>1</a:t>
            </a:r>
            <a:endParaRPr sz="2200" dirty="0">
              <a:latin typeface="Cambria"/>
              <a:cs typeface="Cambria"/>
            </a:endParaRPr>
          </a:p>
          <a:p>
            <a:pPr marL="286385" indent="-273685">
              <a:lnSpc>
                <a:spcPct val="100000"/>
              </a:lnSpc>
              <a:spcBef>
                <a:spcPts val="75"/>
              </a:spcBef>
              <a:buClr>
                <a:srgbClr val="FE8537"/>
              </a:buClr>
              <a:buSzPct val="68181"/>
              <a:buFont typeface="Wingdings"/>
              <a:buChar char=""/>
              <a:tabLst>
                <a:tab pos="286385" algn="l"/>
              </a:tabLst>
            </a:pPr>
            <a:r>
              <a:rPr sz="2200" b="1" spc="-50" dirty="0">
                <a:solidFill>
                  <a:srgbClr val="001F5F"/>
                </a:solidFill>
                <a:latin typeface="Cambria"/>
                <a:cs typeface="Cambria"/>
              </a:rPr>
              <a:t>2</a:t>
            </a:r>
            <a:endParaRPr sz="2200" dirty="0">
              <a:latin typeface="Cambria"/>
              <a:cs typeface="Cambria"/>
            </a:endParaRPr>
          </a:p>
          <a:p>
            <a:pPr marL="286385" indent="-273685">
              <a:lnSpc>
                <a:spcPct val="100000"/>
              </a:lnSpc>
              <a:spcBef>
                <a:spcPts val="75"/>
              </a:spcBef>
              <a:buClr>
                <a:srgbClr val="FE8537"/>
              </a:buClr>
              <a:buSzPct val="68181"/>
              <a:buFont typeface="Wingdings"/>
              <a:buChar char=""/>
              <a:tabLst>
                <a:tab pos="286385" algn="l"/>
              </a:tabLst>
            </a:pPr>
            <a:r>
              <a:rPr sz="2200" b="1" spc="-50" dirty="0">
                <a:solidFill>
                  <a:srgbClr val="001F5F"/>
                </a:solidFill>
                <a:latin typeface="Cambria"/>
                <a:cs typeface="Cambria"/>
              </a:rPr>
              <a:t>3</a:t>
            </a:r>
            <a:endParaRPr sz="2200" dirty="0">
              <a:latin typeface="Cambria"/>
              <a:cs typeface="Cambria"/>
            </a:endParaRPr>
          </a:p>
          <a:p>
            <a:pPr marL="286385" indent="-273685">
              <a:lnSpc>
                <a:spcPct val="100000"/>
              </a:lnSpc>
              <a:spcBef>
                <a:spcPts val="70"/>
              </a:spcBef>
              <a:buClr>
                <a:srgbClr val="FE8537"/>
              </a:buClr>
              <a:buSzPct val="68181"/>
              <a:buFont typeface="Wingdings"/>
              <a:buChar char=""/>
              <a:tabLst>
                <a:tab pos="286385" algn="l"/>
              </a:tabLst>
            </a:pPr>
            <a:r>
              <a:rPr sz="2200" b="1" spc="-50" dirty="0">
                <a:solidFill>
                  <a:srgbClr val="001F5F"/>
                </a:solidFill>
                <a:latin typeface="Cambria"/>
                <a:cs typeface="Cambria"/>
              </a:rPr>
              <a:t>4</a:t>
            </a:r>
            <a:endParaRPr sz="2200" dirty="0">
              <a:latin typeface="Cambria"/>
              <a:cs typeface="Cambria"/>
            </a:endParaRPr>
          </a:p>
          <a:p>
            <a:pPr marL="286385" indent="-273685">
              <a:lnSpc>
                <a:spcPct val="100000"/>
              </a:lnSpc>
              <a:spcBef>
                <a:spcPts val="70"/>
              </a:spcBef>
              <a:buClr>
                <a:srgbClr val="FE8537"/>
              </a:buClr>
              <a:buSzPct val="68181"/>
              <a:buFont typeface="Wingdings"/>
              <a:buChar char=""/>
              <a:tabLst>
                <a:tab pos="286385" algn="l"/>
              </a:tabLst>
            </a:pPr>
            <a:r>
              <a:rPr sz="2200" b="1" spc="-50" dirty="0">
                <a:solidFill>
                  <a:srgbClr val="001F5F"/>
                </a:solidFill>
                <a:latin typeface="Cambria"/>
                <a:cs typeface="Cambria"/>
              </a:rPr>
              <a:t>5</a:t>
            </a:r>
            <a:endParaRPr sz="2200" dirty="0">
              <a:latin typeface="Cambria"/>
              <a:cs typeface="Cambria"/>
            </a:endParaRPr>
          </a:p>
        </p:txBody>
      </p:sp>
      <p:sp>
        <p:nvSpPr>
          <p:cNvPr id="11" name="object 11"/>
          <p:cNvSpPr txBox="1"/>
          <p:nvPr/>
        </p:nvSpPr>
        <p:spPr>
          <a:xfrm>
            <a:off x="4743072" y="389326"/>
            <a:ext cx="4013835" cy="314960"/>
          </a:xfrm>
          <a:prstGeom prst="rect">
            <a:avLst/>
          </a:prstGeom>
        </p:spPr>
        <p:txBody>
          <a:bodyPr vert="horz" wrap="square" lIns="0" tIns="12065" rIns="0" bIns="0" rtlCol="0">
            <a:spAutoFit/>
          </a:bodyPr>
          <a:lstStyle/>
          <a:p>
            <a:pPr marL="286385" indent="-273685">
              <a:lnSpc>
                <a:spcPct val="100000"/>
              </a:lnSpc>
              <a:spcBef>
                <a:spcPts val="95"/>
              </a:spcBef>
              <a:buClr>
                <a:srgbClr val="FE8537"/>
              </a:buClr>
              <a:buSzPct val="68421"/>
              <a:buFont typeface="Wingdings"/>
              <a:buChar char=""/>
              <a:tabLst>
                <a:tab pos="286385" algn="l"/>
              </a:tabLst>
            </a:pPr>
            <a:r>
              <a:rPr sz="1900" b="1" spc="110" dirty="0">
                <a:solidFill>
                  <a:srgbClr val="001F5F"/>
                </a:solidFill>
                <a:latin typeface="Cambria"/>
                <a:cs typeface="Cambria"/>
              </a:rPr>
              <a:t>Infinite</a:t>
            </a:r>
            <a:r>
              <a:rPr sz="1900" spc="100" dirty="0">
                <a:solidFill>
                  <a:srgbClr val="001F5F"/>
                </a:solidFill>
                <a:latin typeface="Times New Roman"/>
                <a:cs typeface="Times New Roman"/>
              </a:rPr>
              <a:t> </a:t>
            </a:r>
            <a:r>
              <a:rPr sz="1900" b="1" spc="105" dirty="0">
                <a:solidFill>
                  <a:srgbClr val="001F5F"/>
                </a:solidFill>
                <a:latin typeface="Cambria"/>
                <a:cs typeface="Cambria"/>
              </a:rPr>
              <a:t>while</a:t>
            </a:r>
            <a:r>
              <a:rPr sz="1900" spc="100" dirty="0">
                <a:solidFill>
                  <a:srgbClr val="001F5F"/>
                </a:solidFill>
                <a:latin typeface="Times New Roman"/>
                <a:cs typeface="Times New Roman"/>
              </a:rPr>
              <a:t> </a:t>
            </a:r>
            <a:r>
              <a:rPr sz="1900" b="1" spc="140" dirty="0">
                <a:solidFill>
                  <a:srgbClr val="001F5F"/>
                </a:solidFill>
                <a:latin typeface="Cambria"/>
                <a:cs typeface="Cambria"/>
              </a:rPr>
              <a:t>Loop</a:t>
            </a:r>
            <a:r>
              <a:rPr sz="1900" spc="80" dirty="0">
                <a:solidFill>
                  <a:srgbClr val="001F5F"/>
                </a:solidFill>
                <a:latin typeface="Times New Roman"/>
                <a:cs typeface="Times New Roman"/>
              </a:rPr>
              <a:t> </a:t>
            </a:r>
            <a:r>
              <a:rPr sz="1900" b="1" spc="120" dirty="0">
                <a:solidFill>
                  <a:srgbClr val="001F5F"/>
                </a:solidFill>
                <a:latin typeface="Cambria"/>
                <a:cs typeface="Cambria"/>
              </a:rPr>
              <a:t>in</a:t>
            </a:r>
            <a:r>
              <a:rPr sz="1900" spc="90" dirty="0">
                <a:solidFill>
                  <a:srgbClr val="001F5F"/>
                </a:solidFill>
                <a:latin typeface="Times New Roman"/>
                <a:cs typeface="Times New Roman"/>
              </a:rPr>
              <a:t> </a:t>
            </a:r>
            <a:r>
              <a:rPr sz="1900" b="1" spc="130" dirty="0">
                <a:solidFill>
                  <a:srgbClr val="001F5F"/>
                </a:solidFill>
                <a:latin typeface="Cambria"/>
                <a:cs typeface="Cambria"/>
              </a:rPr>
              <a:t>Python</a:t>
            </a:r>
            <a:endParaRPr sz="1900">
              <a:latin typeface="Cambria"/>
              <a:cs typeface="Cambria"/>
            </a:endParaRPr>
          </a:p>
        </p:txBody>
      </p:sp>
      <p:sp>
        <p:nvSpPr>
          <p:cNvPr id="12" name="object 12"/>
          <p:cNvSpPr txBox="1"/>
          <p:nvPr/>
        </p:nvSpPr>
        <p:spPr>
          <a:xfrm>
            <a:off x="4743072" y="688589"/>
            <a:ext cx="3761104" cy="2735580"/>
          </a:xfrm>
          <a:prstGeom prst="rect">
            <a:avLst/>
          </a:prstGeom>
        </p:spPr>
        <p:txBody>
          <a:bodyPr vert="horz" wrap="square" lIns="0" tIns="79375" rIns="0" bIns="0" rtlCol="0">
            <a:spAutoFit/>
          </a:bodyPr>
          <a:lstStyle/>
          <a:p>
            <a:pPr marL="287020" marR="5080" indent="-274320">
              <a:lnSpc>
                <a:spcPct val="80000"/>
              </a:lnSpc>
              <a:spcBef>
                <a:spcPts val="625"/>
              </a:spcBef>
              <a:buClr>
                <a:srgbClr val="FE8537"/>
              </a:buClr>
              <a:buSzPct val="68181"/>
              <a:buFont typeface="Wingdings"/>
              <a:buChar char=""/>
              <a:tabLst>
                <a:tab pos="287020" algn="l"/>
              </a:tabLst>
            </a:pPr>
            <a:r>
              <a:rPr sz="2200" spc="120" dirty="0">
                <a:latin typeface="Cambria"/>
                <a:cs typeface="Cambria"/>
              </a:rPr>
              <a:t>If</a:t>
            </a:r>
            <a:r>
              <a:rPr sz="2200" spc="120" dirty="0">
                <a:latin typeface="Times New Roman"/>
                <a:cs typeface="Times New Roman"/>
              </a:rPr>
              <a:t> </a:t>
            </a:r>
            <a:r>
              <a:rPr sz="2200" spc="80" dirty="0">
                <a:latin typeface="Cambria"/>
                <a:cs typeface="Cambria"/>
              </a:rPr>
              <a:t>the</a:t>
            </a:r>
            <a:r>
              <a:rPr sz="2200" spc="140" dirty="0">
                <a:latin typeface="Times New Roman"/>
                <a:cs typeface="Times New Roman"/>
              </a:rPr>
              <a:t> </a:t>
            </a:r>
            <a:r>
              <a:rPr sz="2200" dirty="0">
                <a:latin typeface="Cambria"/>
                <a:cs typeface="Cambria"/>
              </a:rPr>
              <a:t>condition</a:t>
            </a:r>
            <a:r>
              <a:rPr sz="2200" spc="110" dirty="0">
                <a:latin typeface="Times New Roman"/>
                <a:cs typeface="Times New Roman"/>
              </a:rPr>
              <a:t> </a:t>
            </a:r>
            <a:r>
              <a:rPr sz="2200" dirty="0">
                <a:latin typeface="Cambria"/>
                <a:cs typeface="Cambria"/>
              </a:rPr>
              <a:t>of</a:t>
            </a:r>
            <a:r>
              <a:rPr sz="2200" spc="125" dirty="0">
                <a:latin typeface="Times New Roman"/>
                <a:cs typeface="Times New Roman"/>
              </a:rPr>
              <a:t> </a:t>
            </a:r>
            <a:r>
              <a:rPr sz="2200" spc="135" dirty="0">
                <a:latin typeface="Cambria"/>
                <a:cs typeface="Cambria"/>
              </a:rPr>
              <a:t>a</a:t>
            </a:r>
            <a:r>
              <a:rPr sz="2200" spc="125" dirty="0">
                <a:latin typeface="Times New Roman"/>
                <a:cs typeface="Times New Roman"/>
              </a:rPr>
              <a:t> </a:t>
            </a:r>
            <a:r>
              <a:rPr sz="2200" dirty="0">
                <a:latin typeface="Cambria"/>
                <a:cs typeface="Cambria"/>
              </a:rPr>
              <a:t>loop</a:t>
            </a:r>
            <a:r>
              <a:rPr sz="2200" spc="105" dirty="0">
                <a:latin typeface="Times New Roman"/>
                <a:cs typeface="Times New Roman"/>
              </a:rPr>
              <a:t> </a:t>
            </a:r>
            <a:r>
              <a:rPr sz="2200" spc="45" dirty="0">
                <a:latin typeface="Cambria"/>
                <a:cs typeface="Cambria"/>
              </a:rPr>
              <a:t>is</a:t>
            </a:r>
            <a:r>
              <a:rPr sz="2200" spc="45" dirty="0">
                <a:latin typeface="Times New Roman"/>
                <a:cs typeface="Times New Roman"/>
              </a:rPr>
              <a:t> </a:t>
            </a:r>
            <a:r>
              <a:rPr sz="2200" spc="75" dirty="0">
                <a:latin typeface="Cambria"/>
                <a:cs typeface="Cambria"/>
              </a:rPr>
              <a:t>always</a:t>
            </a:r>
            <a:r>
              <a:rPr sz="2200" spc="65" dirty="0">
                <a:latin typeface="Times New Roman"/>
                <a:cs typeface="Times New Roman"/>
              </a:rPr>
              <a:t> </a:t>
            </a:r>
            <a:r>
              <a:rPr sz="2200" spc="95" dirty="0">
                <a:latin typeface="Cambria"/>
                <a:cs typeface="Cambria"/>
              </a:rPr>
              <a:t>True,</a:t>
            </a:r>
            <a:r>
              <a:rPr sz="2200" spc="70" dirty="0">
                <a:latin typeface="Times New Roman"/>
                <a:cs typeface="Times New Roman"/>
              </a:rPr>
              <a:t> </a:t>
            </a:r>
            <a:r>
              <a:rPr sz="2200" spc="80" dirty="0">
                <a:latin typeface="Cambria"/>
                <a:cs typeface="Cambria"/>
              </a:rPr>
              <a:t>the</a:t>
            </a:r>
            <a:r>
              <a:rPr sz="2200" spc="65" dirty="0">
                <a:latin typeface="Times New Roman"/>
                <a:cs typeface="Times New Roman"/>
              </a:rPr>
              <a:t> </a:t>
            </a:r>
            <a:r>
              <a:rPr sz="2200" dirty="0">
                <a:latin typeface="Cambria"/>
                <a:cs typeface="Cambria"/>
              </a:rPr>
              <a:t>loop</a:t>
            </a:r>
            <a:r>
              <a:rPr sz="2200" spc="65" dirty="0">
                <a:latin typeface="Times New Roman"/>
                <a:cs typeface="Times New Roman"/>
              </a:rPr>
              <a:t> </a:t>
            </a:r>
            <a:r>
              <a:rPr sz="2200" spc="65" dirty="0">
                <a:latin typeface="Cambria"/>
                <a:cs typeface="Cambria"/>
              </a:rPr>
              <a:t>runs</a:t>
            </a:r>
            <a:r>
              <a:rPr sz="2200" spc="65" dirty="0">
                <a:latin typeface="Times New Roman"/>
                <a:cs typeface="Times New Roman"/>
              </a:rPr>
              <a:t> </a:t>
            </a:r>
            <a:r>
              <a:rPr sz="2200" dirty="0">
                <a:latin typeface="Cambria"/>
                <a:cs typeface="Cambria"/>
              </a:rPr>
              <a:t>for</a:t>
            </a:r>
            <a:r>
              <a:rPr sz="2200" spc="80" dirty="0">
                <a:latin typeface="Times New Roman"/>
                <a:cs typeface="Times New Roman"/>
              </a:rPr>
              <a:t> </a:t>
            </a:r>
            <a:r>
              <a:rPr sz="2200" spc="80" dirty="0">
                <a:latin typeface="Cambria"/>
                <a:cs typeface="Cambria"/>
              </a:rPr>
              <a:t>infinite</a:t>
            </a:r>
            <a:r>
              <a:rPr sz="2200" spc="75" dirty="0">
                <a:latin typeface="Times New Roman"/>
                <a:cs typeface="Times New Roman"/>
              </a:rPr>
              <a:t> </a:t>
            </a:r>
            <a:r>
              <a:rPr sz="2200" spc="70" dirty="0">
                <a:latin typeface="Cambria"/>
                <a:cs typeface="Cambria"/>
              </a:rPr>
              <a:t>times</a:t>
            </a:r>
            <a:r>
              <a:rPr sz="2200" spc="60" dirty="0">
                <a:latin typeface="Times New Roman"/>
                <a:cs typeface="Times New Roman"/>
              </a:rPr>
              <a:t> </a:t>
            </a:r>
            <a:r>
              <a:rPr sz="2200" spc="60" dirty="0">
                <a:latin typeface="Cambria"/>
                <a:cs typeface="Cambria"/>
              </a:rPr>
              <a:t>(until</a:t>
            </a:r>
            <a:r>
              <a:rPr sz="2200" spc="80" dirty="0">
                <a:latin typeface="Times New Roman"/>
                <a:cs typeface="Times New Roman"/>
              </a:rPr>
              <a:t> </a:t>
            </a:r>
            <a:r>
              <a:rPr sz="2200" spc="55" dirty="0">
                <a:latin typeface="Cambria"/>
                <a:cs typeface="Cambria"/>
              </a:rPr>
              <a:t>the</a:t>
            </a:r>
            <a:r>
              <a:rPr sz="2200" spc="55" dirty="0">
                <a:latin typeface="Times New Roman"/>
                <a:cs typeface="Times New Roman"/>
              </a:rPr>
              <a:t> </a:t>
            </a:r>
            <a:r>
              <a:rPr sz="2200" spc="55" dirty="0">
                <a:latin typeface="Cambria"/>
                <a:cs typeface="Cambria"/>
              </a:rPr>
              <a:t>memory</a:t>
            </a:r>
            <a:r>
              <a:rPr sz="2200" spc="65" dirty="0">
                <a:latin typeface="Times New Roman"/>
                <a:cs typeface="Times New Roman"/>
              </a:rPr>
              <a:t> </a:t>
            </a:r>
            <a:r>
              <a:rPr sz="2200" spc="70" dirty="0">
                <a:latin typeface="Cambria"/>
                <a:cs typeface="Cambria"/>
              </a:rPr>
              <a:t>is</a:t>
            </a:r>
            <a:r>
              <a:rPr sz="2200" spc="45" dirty="0">
                <a:latin typeface="Times New Roman"/>
                <a:cs typeface="Times New Roman"/>
              </a:rPr>
              <a:t> </a:t>
            </a:r>
            <a:r>
              <a:rPr sz="2200" spc="65" dirty="0">
                <a:latin typeface="Cambria"/>
                <a:cs typeface="Cambria"/>
              </a:rPr>
              <a:t>full).</a:t>
            </a:r>
            <a:r>
              <a:rPr sz="2200" spc="70" dirty="0">
                <a:latin typeface="Times New Roman"/>
                <a:cs typeface="Times New Roman"/>
              </a:rPr>
              <a:t> </a:t>
            </a:r>
            <a:r>
              <a:rPr sz="2200" spc="60" dirty="0">
                <a:latin typeface="Cambria"/>
                <a:cs typeface="Cambria"/>
              </a:rPr>
              <a:t>For</a:t>
            </a:r>
            <a:r>
              <a:rPr sz="2200" spc="60" dirty="0">
                <a:latin typeface="Times New Roman"/>
                <a:cs typeface="Times New Roman"/>
              </a:rPr>
              <a:t> </a:t>
            </a:r>
            <a:r>
              <a:rPr sz="2200" spc="75" dirty="0">
                <a:latin typeface="Cambria"/>
                <a:cs typeface="Cambria"/>
              </a:rPr>
              <a:t>example,</a:t>
            </a:r>
            <a:endParaRPr sz="2200">
              <a:latin typeface="Cambria"/>
              <a:cs typeface="Cambria"/>
            </a:endParaRPr>
          </a:p>
          <a:p>
            <a:pPr marL="167640">
              <a:lnSpc>
                <a:spcPct val="100000"/>
              </a:lnSpc>
              <a:spcBef>
                <a:spcPts val="70"/>
              </a:spcBef>
            </a:pPr>
            <a:r>
              <a:rPr sz="2200" spc="85" dirty="0">
                <a:latin typeface="Cambria"/>
                <a:cs typeface="Cambria"/>
              </a:rPr>
              <a:t>age</a:t>
            </a:r>
            <a:r>
              <a:rPr sz="2200" spc="75" dirty="0">
                <a:latin typeface="Times New Roman"/>
                <a:cs typeface="Times New Roman"/>
              </a:rPr>
              <a:t> </a:t>
            </a:r>
            <a:r>
              <a:rPr sz="2200" spc="105" dirty="0">
                <a:latin typeface="Cambria"/>
                <a:cs typeface="Cambria"/>
              </a:rPr>
              <a:t>=</a:t>
            </a:r>
            <a:r>
              <a:rPr sz="2200" spc="65" dirty="0">
                <a:latin typeface="Times New Roman"/>
                <a:cs typeface="Times New Roman"/>
              </a:rPr>
              <a:t> </a:t>
            </a:r>
            <a:r>
              <a:rPr sz="2200" spc="-25" dirty="0">
                <a:latin typeface="Cambria"/>
                <a:cs typeface="Cambria"/>
              </a:rPr>
              <a:t>32</a:t>
            </a:r>
            <a:endParaRPr sz="2200">
              <a:latin typeface="Cambria"/>
              <a:cs typeface="Cambria"/>
            </a:endParaRPr>
          </a:p>
          <a:p>
            <a:pPr marL="287020" marR="336550" indent="-274320">
              <a:lnSpc>
                <a:spcPct val="80000"/>
              </a:lnSpc>
              <a:spcBef>
                <a:spcPts val="600"/>
              </a:spcBef>
              <a:buClr>
                <a:srgbClr val="FE8537"/>
              </a:buClr>
              <a:buSzPct val="68181"/>
              <a:buFont typeface="Wingdings"/>
              <a:buChar char=""/>
              <a:tabLst>
                <a:tab pos="287020" algn="l"/>
              </a:tabLst>
            </a:pPr>
            <a:r>
              <a:rPr sz="2200" b="1" dirty="0">
                <a:solidFill>
                  <a:srgbClr val="00AF50"/>
                </a:solidFill>
                <a:latin typeface="Cambria"/>
                <a:cs typeface="Cambria"/>
              </a:rPr>
              <a:t>#</a:t>
            </a:r>
            <a:r>
              <a:rPr sz="2200" spc="55" dirty="0">
                <a:solidFill>
                  <a:srgbClr val="00AF50"/>
                </a:solidFill>
                <a:latin typeface="Times New Roman"/>
                <a:cs typeface="Times New Roman"/>
              </a:rPr>
              <a:t> </a:t>
            </a:r>
            <a:r>
              <a:rPr sz="2200" b="1" spc="125" dirty="0">
                <a:solidFill>
                  <a:srgbClr val="00AF50"/>
                </a:solidFill>
                <a:latin typeface="Cambria"/>
                <a:cs typeface="Cambria"/>
              </a:rPr>
              <a:t>the</a:t>
            </a:r>
            <a:r>
              <a:rPr sz="2200" spc="90" dirty="0">
                <a:solidFill>
                  <a:srgbClr val="00AF50"/>
                </a:solidFill>
                <a:latin typeface="Times New Roman"/>
                <a:cs typeface="Times New Roman"/>
              </a:rPr>
              <a:t> </a:t>
            </a:r>
            <a:r>
              <a:rPr sz="2200" b="1" spc="110" dirty="0">
                <a:solidFill>
                  <a:srgbClr val="00AF50"/>
                </a:solidFill>
                <a:latin typeface="Cambria"/>
                <a:cs typeface="Cambria"/>
              </a:rPr>
              <a:t>test</a:t>
            </a:r>
            <a:r>
              <a:rPr sz="2200" spc="75" dirty="0">
                <a:solidFill>
                  <a:srgbClr val="00AF50"/>
                </a:solidFill>
                <a:latin typeface="Times New Roman"/>
                <a:cs typeface="Times New Roman"/>
              </a:rPr>
              <a:t> </a:t>
            </a:r>
            <a:r>
              <a:rPr sz="2200" b="1" spc="125" dirty="0">
                <a:solidFill>
                  <a:srgbClr val="00AF50"/>
                </a:solidFill>
                <a:latin typeface="Cambria"/>
                <a:cs typeface="Cambria"/>
              </a:rPr>
              <a:t>condition</a:t>
            </a:r>
            <a:r>
              <a:rPr sz="2200" spc="100" dirty="0">
                <a:solidFill>
                  <a:srgbClr val="00AF50"/>
                </a:solidFill>
                <a:latin typeface="Times New Roman"/>
                <a:cs typeface="Times New Roman"/>
              </a:rPr>
              <a:t> </a:t>
            </a:r>
            <a:r>
              <a:rPr sz="2200" b="1" spc="75" dirty="0">
                <a:solidFill>
                  <a:srgbClr val="00AF50"/>
                </a:solidFill>
                <a:latin typeface="Cambria"/>
                <a:cs typeface="Cambria"/>
              </a:rPr>
              <a:t>is</a:t>
            </a:r>
            <a:r>
              <a:rPr sz="2200" spc="75" dirty="0">
                <a:solidFill>
                  <a:srgbClr val="00AF50"/>
                </a:solidFill>
                <a:latin typeface="Times New Roman"/>
                <a:cs typeface="Times New Roman"/>
              </a:rPr>
              <a:t> </a:t>
            </a:r>
            <a:r>
              <a:rPr sz="2200" b="1" spc="135" dirty="0">
                <a:solidFill>
                  <a:srgbClr val="00AF50"/>
                </a:solidFill>
                <a:latin typeface="Cambria"/>
                <a:cs typeface="Cambria"/>
              </a:rPr>
              <a:t>always</a:t>
            </a:r>
            <a:r>
              <a:rPr sz="2200" spc="125" dirty="0">
                <a:solidFill>
                  <a:srgbClr val="00AF50"/>
                </a:solidFill>
                <a:latin typeface="Times New Roman"/>
                <a:cs typeface="Times New Roman"/>
              </a:rPr>
              <a:t> </a:t>
            </a:r>
            <a:r>
              <a:rPr sz="2200" b="1" spc="120" dirty="0">
                <a:solidFill>
                  <a:srgbClr val="00AF50"/>
                </a:solidFill>
                <a:latin typeface="Cambria"/>
                <a:cs typeface="Cambria"/>
              </a:rPr>
              <a:t>True</a:t>
            </a:r>
            <a:endParaRPr sz="2200">
              <a:latin typeface="Cambria"/>
              <a:cs typeface="Cambria"/>
            </a:endParaRPr>
          </a:p>
          <a:p>
            <a:pPr marL="286385" indent="-273685">
              <a:lnSpc>
                <a:spcPct val="100000"/>
              </a:lnSpc>
              <a:spcBef>
                <a:spcPts val="75"/>
              </a:spcBef>
              <a:buClr>
                <a:srgbClr val="FE8537"/>
              </a:buClr>
              <a:buSzPct val="68181"/>
              <a:buFont typeface="Wingdings"/>
              <a:buChar char=""/>
              <a:tabLst>
                <a:tab pos="286385" algn="l"/>
              </a:tabLst>
            </a:pPr>
            <a:r>
              <a:rPr sz="2200" b="1" spc="125" dirty="0">
                <a:solidFill>
                  <a:srgbClr val="6F2F9F"/>
                </a:solidFill>
                <a:latin typeface="Cambria"/>
                <a:cs typeface="Cambria"/>
              </a:rPr>
              <a:t>while</a:t>
            </a:r>
            <a:r>
              <a:rPr sz="2200" spc="75" dirty="0">
                <a:solidFill>
                  <a:srgbClr val="6F2F9F"/>
                </a:solidFill>
                <a:latin typeface="Times New Roman"/>
                <a:cs typeface="Times New Roman"/>
              </a:rPr>
              <a:t> </a:t>
            </a:r>
            <a:r>
              <a:rPr sz="2200" spc="85" dirty="0">
                <a:latin typeface="Cambria"/>
                <a:cs typeface="Cambria"/>
              </a:rPr>
              <a:t>age</a:t>
            </a:r>
            <a:r>
              <a:rPr sz="2200" spc="80" dirty="0">
                <a:latin typeface="Times New Roman"/>
                <a:cs typeface="Times New Roman"/>
              </a:rPr>
              <a:t> </a:t>
            </a:r>
            <a:r>
              <a:rPr sz="2200" spc="105" dirty="0">
                <a:latin typeface="Cambria"/>
                <a:cs typeface="Cambria"/>
              </a:rPr>
              <a:t>&gt;</a:t>
            </a:r>
            <a:r>
              <a:rPr sz="2200" spc="70" dirty="0">
                <a:latin typeface="Times New Roman"/>
                <a:cs typeface="Times New Roman"/>
              </a:rPr>
              <a:t> </a:t>
            </a:r>
            <a:r>
              <a:rPr sz="2200" spc="-25" dirty="0">
                <a:latin typeface="Cambria"/>
                <a:cs typeface="Cambria"/>
              </a:rPr>
              <a:t>18:</a:t>
            </a:r>
            <a:endParaRPr sz="2200">
              <a:latin typeface="Cambria"/>
              <a:cs typeface="Cambria"/>
            </a:endParaRPr>
          </a:p>
        </p:txBody>
      </p:sp>
      <p:sp>
        <p:nvSpPr>
          <p:cNvPr id="13" name="object 13"/>
          <p:cNvSpPr txBox="1"/>
          <p:nvPr/>
        </p:nvSpPr>
        <p:spPr>
          <a:xfrm>
            <a:off x="4743072" y="3408042"/>
            <a:ext cx="3335654" cy="360680"/>
          </a:xfrm>
          <a:prstGeom prst="rect">
            <a:avLst/>
          </a:prstGeom>
        </p:spPr>
        <p:txBody>
          <a:bodyPr vert="horz" wrap="square" lIns="0" tIns="12065" rIns="0" bIns="0" rtlCol="0">
            <a:spAutoFit/>
          </a:bodyPr>
          <a:lstStyle/>
          <a:p>
            <a:pPr marL="609600" indent="-596900">
              <a:lnSpc>
                <a:spcPct val="100000"/>
              </a:lnSpc>
              <a:spcBef>
                <a:spcPts val="95"/>
              </a:spcBef>
              <a:buClr>
                <a:srgbClr val="FE8537"/>
              </a:buClr>
              <a:buSzPct val="68181"/>
              <a:buFont typeface="Wingdings"/>
              <a:buChar char=""/>
              <a:tabLst>
                <a:tab pos="609600" algn="l"/>
              </a:tabLst>
            </a:pPr>
            <a:r>
              <a:rPr sz="2200" b="1" spc="85" dirty="0">
                <a:solidFill>
                  <a:srgbClr val="6F2F9F"/>
                </a:solidFill>
                <a:latin typeface="Cambria"/>
                <a:cs typeface="Cambria"/>
              </a:rPr>
              <a:t>print(</a:t>
            </a:r>
            <a:r>
              <a:rPr sz="2200" spc="85" dirty="0">
                <a:latin typeface="Cambria"/>
                <a:cs typeface="Cambria"/>
              </a:rPr>
              <a:t>'You</a:t>
            </a:r>
            <a:r>
              <a:rPr sz="2200" spc="105" dirty="0">
                <a:latin typeface="Times New Roman"/>
                <a:cs typeface="Times New Roman"/>
              </a:rPr>
              <a:t> </a:t>
            </a:r>
            <a:r>
              <a:rPr sz="2200" spc="85" dirty="0">
                <a:latin typeface="Cambria"/>
                <a:cs typeface="Cambria"/>
              </a:rPr>
              <a:t>can</a:t>
            </a:r>
            <a:r>
              <a:rPr sz="2200" spc="95" dirty="0">
                <a:latin typeface="Times New Roman"/>
                <a:cs typeface="Times New Roman"/>
              </a:rPr>
              <a:t> </a:t>
            </a:r>
            <a:r>
              <a:rPr sz="2200" spc="-10" dirty="0">
                <a:latin typeface="Cambria"/>
                <a:cs typeface="Cambria"/>
              </a:rPr>
              <a:t>vote')</a:t>
            </a:r>
            <a:endParaRPr sz="2200">
              <a:latin typeface="Cambria"/>
              <a:cs typeface="Cambria"/>
            </a:endParaRPr>
          </a:p>
        </p:txBody>
      </p:sp>
      <p:sp>
        <p:nvSpPr>
          <p:cNvPr id="14" name="object 14"/>
          <p:cNvSpPr txBox="1"/>
          <p:nvPr/>
        </p:nvSpPr>
        <p:spPr>
          <a:xfrm>
            <a:off x="4743072" y="4096891"/>
            <a:ext cx="3776979" cy="1433830"/>
          </a:xfrm>
          <a:prstGeom prst="rect">
            <a:avLst/>
          </a:prstGeom>
        </p:spPr>
        <p:txBody>
          <a:bodyPr vert="horz" wrap="square" lIns="0" tIns="79375" rIns="0" bIns="0" rtlCol="0">
            <a:spAutoFit/>
          </a:bodyPr>
          <a:lstStyle/>
          <a:p>
            <a:pPr marL="287020" marR="5080" indent="-274320">
              <a:lnSpc>
                <a:spcPct val="80000"/>
              </a:lnSpc>
              <a:spcBef>
                <a:spcPts val="625"/>
              </a:spcBef>
              <a:buClr>
                <a:srgbClr val="FE8537"/>
              </a:buClr>
              <a:buSzPct val="68181"/>
              <a:buFont typeface="Wingdings"/>
              <a:buChar char=""/>
              <a:tabLst>
                <a:tab pos="287020" algn="l"/>
              </a:tabLst>
            </a:pPr>
            <a:r>
              <a:rPr sz="2200" spc="145" dirty="0">
                <a:latin typeface="Cambria"/>
                <a:cs typeface="Cambria"/>
              </a:rPr>
              <a:t>In</a:t>
            </a:r>
            <a:r>
              <a:rPr sz="2200" spc="130" dirty="0">
                <a:latin typeface="Times New Roman"/>
                <a:cs typeface="Times New Roman"/>
              </a:rPr>
              <a:t> </a:t>
            </a:r>
            <a:r>
              <a:rPr sz="2200" spc="80" dirty="0">
                <a:latin typeface="Cambria"/>
                <a:cs typeface="Cambria"/>
              </a:rPr>
              <a:t>the</a:t>
            </a:r>
            <a:r>
              <a:rPr sz="2200" spc="120" dirty="0">
                <a:latin typeface="Times New Roman"/>
                <a:cs typeface="Times New Roman"/>
              </a:rPr>
              <a:t> </a:t>
            </a:r>
            <a:r>
              <a:rPr sz="2200" dirty="0">
                <a:latin typeface="Cambria"/>
                <a:cs typeface="Cambria"/>
              </a:rPr>
              <a:t>above</a:t>
            </a:r>
            <a:r>
              <a:rPr sz="2200" spc="114" dirty="0">
                <a:latin typeface="Times New Roman"/>
                <a:cs typeface="Times New Roman"/>
              </a:rPr>
              <a:t> </a:t>
            </a:r>
            <a:r>
              <a:rPr sz="2200" spc="80" dirty="0">
                <a:latin typeface="Cambria"/>
                <a:cs typeface="Cambria"/>
              </a:rPr>
              <a:t>example,</a:t>
            </a:r>
            <a:r>
              <a:rPr sz="2200" spc="125" dirty="0">
                <a:latin typeface="Times New Roman"/>
                <a:cs typeface="Times New Roman"/>
              </a:rPr>
              <a:t> </a:t>
            </a:r>
            <a:r>
              <a:rPr sz="2200" spc="55" dirty="0">
                <a:latin typeface="Cambria"/>
                <a:cs typeface="Cambria"/>
              </a:rPr>
              <a:t>the</a:t>
            </a:r>
            <a:r>
              <a:rPr sz="2200" spc="55" dirty="0">
                <a:latin typeface="Times New Roman"/>
                <a:cs typeface="Times New Roman"/>
              </a:rPr>
              <a:t> </a:t>
            </a:r>
            <a:r>
              <a:rPr sz="2200" dirty="0">
                <a:latin typeface="Cambria"/>
                <a:cs typeface="Cambria"/>
              </a:rPr>
              <a:t>condition</a:t>
            </a:r>
            <a:r>
              <a:rPr sz="2200" spc="225" dirty="0">
                <a:latin typeface="Times New Roman"/>
                <a:cs typeface="Times New Roman"/>
              </a:rPr>
              <a:t> </a:t>
            </a:r>
            <a:r>
              <a:rPr sz="2200" spc="85" dirty="0">
                <a:latin typeface="Cambria"/>
                <a:cs typeface="Cambria"/>
              </a:rPr>
              <a:t>always</a:t>
            </a:r>
            <a:r>
              <a:rPr sz="2200" spc="250" dirty="0">
                <a:latin typeface="Times New Roman"/>
                <a:cs typeface="Times New Roman"/>
              </a:rPr>
              <a:t> </a:t>
            </a:r>
            <a:r>
              <a:rPr sz="2200" spc="70" dirty="0">
                <a:latin typeface="Cambria"/>
                <a:cs typeface="Cambria"/>
              </a:rPr>
              <a:t>evaluates</a:t>
            </a:r>
            <a:r>
              <a:rPr sz="2200" spc="70" dirty="0">
                <a:latin typeface="Times New Roman"/>
                <a:cs typeface="Times New Roman"/>
              </a:rPr>
              <a:t> </a:t>
            </a:r>
            <a:r>
              <a:rPr sz="2200" dirty="0">
                <a:latin typeface="Cambria"/>
                <a:cs typeface="Cambria"/>
              </a:rPr>
              <a:t>to</a:t>
            </a:r>
            <a:r>
              <a:rPr sz="2200" spc="75" dirty="0">
                <a:latin typeface="Times New Roman"/>
                <a:cs typeface="Times New Roman"/>
              </a:rPr>
              <a:t> </a:t>
            </a:r>
            <a:r>
              <a:rPr sz="2200" spc="100" dirty="0">
                <a:latin typeface="Cambria"/>
                <a:cs typeface="Cambria"/>
              </a:rPr>
              <a:t>True.</a:t>
            </a:r>
            <a:r>
              <a:rPr sz="2200" spc="75" dirty="0">
                <a:latin typeface="Times New Roman"/>
                <a:cs typeface="Times New Roman"/>
              </a:rPr>
              <a:t> </a:t>
            </a:r>
            <a:r>
              <a:rPr sz="2200" spc="105" dirty="0">
                <a:latin typeface="Cambria"/>
                <a:cs typeface="Cambria"/>
              </a:rPr>
              <a:t>Hence,</a:t>
            </a:r>
            <a:r>
              <a:rPr sz="2200" spc="85" dirty="0">
                <a:latin typeface="Times New Roman"/>
                <a:cs typeface="Times New Roman"/>
              </a:rPr>
              <a:t> </a:t>
            </a:r>
            <a:r>
              <a:rPr sz="2200" spc="80" dirty="0">
                <a:latin typeface="Cambria"/>
                <a:cs typeface="Cambria"/>
              </a:rPr>
              <a:t>the</a:t>
            </a:r>
            <a:r>
              <a:rPr sz="2200" spc="80" dirty="0">
                <a:latin typeface="Times New Roman"/>
                <a:cs typeface="Times New Roman"/>
              </a:rPr>
              <a:t> </a:t>
            </a:r>
            <a:r>
              <a:rPr sz="2200" spc="-20" dirty="0">
                <a:latin typeface="Cambria"/>
                <a:cs typeface="Cambria"/>
              </a:rPr>
              <a:t>loop</a:t>
            </a:r>
            <a:r>
              <a:rPr sz="2200" spc="-20" dirty="0">
                <a:latin typeface="Times New Roman"/>
                <a:cs typeface="Times New Roman"/>
              </a:rPr>
              <a:t> </a:t>
            </a:r>
            <a:r>
              <a:rPr sz="2200" dirty="0">
                <a:latin typeface="Cambria"/>
                <a:cs typeface="Cambria"/>
              </a:rPr>
              <a:t>body</a:t>
            </a:r>
            <a:r>
              <a:rPr sz="2200" spc="90" dirty="0">
                <a:latin typeface="Times New Roman"/>
                <a:cs typeface="Times New Roman"/>
              </a:rPr>
              <a:t> </a:t>
            </a:r>
            <a:r>
              <a:rPr sz="2200" spc="60" dirty="0">
                <a:latin typeface="Cambria"/>
                <a:cs typeface="Cambria"/>
              </a:rPr>
              <a:t>will</a:t>
            </a:r>
            <a:r>
              <a:rPr sz="2200" spc="80" dirty="0">
                <a:latin typeface="Times New Roman"/>
                <a:cs typeface="Times New Roman"/>
              </a:rPr>
              <a:t> </a:t>
            </a:r>
            <a:r>
              <a:rPr sz="2200" spc="100" dirty="0">
                <a:latin typeface="Cambria"/>
                <a:cs typeface="Cambria"/>
              </a:rPr>
              <a:t>run</a:t>
            </a:r>
            <a:r>
              <a:rPr sz="2200" spc="100" dirty="0">
                <a:latin typeface="Times New Roman"/>
                <a:cs typeface="Times New Roman"/>
              </a:rPr>
              <a:t> </a:t>
            </a:r>
            <a:r>
              <a:rPr sz="2200" dirty="0">
                <a:latin typeface="Cambria"/>
                <a:cs typeface="Cambria"/>
              </a:rPr>
              <a:t>for</a:t>
            </a:r>
            <a:r>
              <a:rPr sz="2200" spc="85" dirty="0">
                <a:latin typeface="Times New Roman"/>
                <a:cs typeface="Times New Roman"/>
              </a:rPr>
              <a:t> </a:t>
            </a:r>
            <a:r>
              <a:rPr sz="2200" spc="70" dirty="0">
                <a:latin typeface="Cambria"/>
                <a:cs typeface="Cambria"/>
              </a:rPr>
              <a:t>infinite</a:t>
            </a:r>
            <a:r>
              <a:rPr sz="2200" spc="70" dirty="0">
                <a:latin typeface="Times New Roman"/>
                <a:cs typeface="Times New Roman"/>
              </a:rPr>
              <a:t> </a:t>
            </a:r>
            <a:r>
              <a:rPr sz="2200" spc="75" dirty="0">
                <a:latin typeface="Cambria"/>
                <a:cs typeface="Cambria"/>
              </a:rPr>
              <a:t>times.</a:t>
            </a:r>
            <a:endParaRPr sz="2200">
              <a:latin typeface="Cambria"/>
              <a:cs typeface="Cambria"/>
            </a:endParaRPr>
          </a:p>
        </p:txBody>
      </p:sp>
      <p:sp>
        <p:nvSpPr>
          <p:cNvPr id="15" name="object 15"/>
          <p:cNvSpPr txBox="1"/>
          <p:nvPr/>
        </p:nvSpPr>
        <p:spPr>
          <a:xfrm>
            <a:off x="10749253" y="2445952"/>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sp>
        <p:nvSpPr>
          <p:cNvPr id="8" name="object 8"/>
          <p:cNvSpPr txBox="1"/>
          <p:nvPr/>
        </p:nvSpPr>
        <p:spPr>
          <a:xfrm>
            <a:off x="755017" y="502683"/>
            <a:ext cx="4458211" cy="4226670"/>
          </a:xfrm>
          <a:prstGeom prst="rect">
            <a:avLst/>
          </a:prstGeom>
        </p:spPr>
        <p:txBody>
          <a:bodyPr vert="horz" wrap="square" lIns="0" tIns="12065" rIns="0" bIns="0" rtlCol="0">
            <a:spAutoFit/>
          </a:bodyPr>
          <a:lstStyle/>
          <a:p>
            <a:pPr marL="286385" indent="-273685">
              <a:lnSpc>
                <a:spcPct val="100000"/>
              </a:lnSpc>
              <a:spcBef>
                <a:spcPts val="95"/>
              </a:spcBef>
              <a:buClr>
                <a:srgbClr val="FE8537"/>
              </a:buClr>
              <a:buSzPct val="68181"/>
              <a:buFont typeface="Wingdings"/>
              <a:buChar char=""/>
              <a:tabLst>
                <a:tab pos="286385" algn="l"/>
              </a:tabLst>
            </a:pPr>
            <a:r>
              <a:rPr sz="2200" b="1" dirty="0">
                <a:solidFill>
                  <a:srgbClr val="24255E"/>
                </a:solidFill>
                <a:latin typeface="Arial"/>
                <a:cs typeface="Arial"/>
              </a:rPr>
              <a:t>Python</a:t>
            </a:r>
            <a:r>
              <a:rPr sz="2200" spc="10" dirty="0">
                <a:solidFill>
                  <a:srgbClr val="24255E"/>
                </a:solidFill>
                <a:latin typeface="Times New Roman"/>
                <a:cs typeface="Times New Roman"/>
              </a:rPr>
              <a:t> </a:t>
            </a:r>
            <a:r>
              <a:rPr sz="2200" b="1" spc="-10" dirty="0">
                <a:solidFill>
                  <a:srgbClr val="24255E"/>
                </a:solidFill>
                <a:latin typeface="Arial"/>
                <a:cs typeface="Arial"/>
              </a:rPr>
              <a:t>range()</a:t>
            </a:r>
            <a:endParaRPr sz="2200" dirty="0">
              <a:latin typeface="Arial"/>
              <a:cs typeface="Arial"/>
            </a:endParaRPr>
          </a:p>
          <a:p>
            <a:pPr marL="285750" marR="5080" indent="-273685">
              <a:lnSpc>
                <a:spcPts val="2110"/>
              </a:lnSpc>
              <a:spcBef>
                <a:spcPts val="610"/>
              </a:spcBef>
              <a:buClr>
                <a:srgbClr val="FE8537"/>
              </a:buClr>
              <a:buSzPct val="68181"/>
              <a:buFont typeface="Wingdings"/>
              <a:buChar char=""/>
              <a:tabLst>
                <a:tab pos="287020" algn="l"/>
              </a:tabLst>
            </a:pPr>
            <a:r>
              <a:rPr sz="2200" spc="95" dirty="0">
                <a:latin typeface="Cambria"/>
                <a:cs typeface="Cambria"/>
              </a:rPr>
              <a:t>The</a:t>
            </a:r>
            <a:r>
              <a:rPr sz="2200" spc="145" dirty="0">
                <a:latin typeface="Times New Roman"/>
                <a:cs typeface="Times New Roman"/>
              </a:rPr>
              <a:t> </a:t>
            </a:r>
            <a:r>
              <a:rPr sz="2200" dirty="0">
                <a:latin typeface="Cambria"/>
                <a:cs typeface="Cambria"/>
              </a:rPr>
              <a:t>range()</a:t>
            </a:r>
            <a:r>
              <a:rPr sz="2200" spc="180" dirty="0">
                <a:latin typeface="Times New Roman"/>
                <a:cs typeface="Times New Roman"/>
              </a:rPr>
              <a:t> </a:t>
            </a:r>
            <a:r>
              <a:rPr sz="2200" spc="60" dirty="0">
                <a:latin typeface="Cambria"/>
                <a:cs typeface="Cambria"/>
              </a:rPr>
              <a:t>function</a:t>
            </a:r>
            <a:r>
              <a:rPr sz="2200" spc="155" dirty="0">
                <a:latin typeface="Times New Roman"/>
                <a:cs typeface="Times New Roman"/>
              </a:rPr>
              <a:t> </a:t>
            </a:r>
            <a:r>
              <a:rPr sz="2200" spc="65" dirty="0">
                <a:latin typeface="Cambria"/>
                <a:cs typeface="Cambria"/>
              </a:rPr>
              <a:t>returns</a:t>
            </a:r>
            <a:r>
              <a:rPr sz="2200" spc="65" dirty="0">
                <a:latin typeface="Times New Roman"/>
                <a:cs typeface="Times New Roman"/>
              </a:rPr>
              <a:t> 	</a:t>
            </a:r>
            <a:r>
              <a:rPr sz="2200" spc="135" dirty="0">
                <a:latin typeface="Cambria"/>
                <a:cs typeface="Cambria"/>
              </a:rPr>
              <a:t>a</a:t>
            </a:r>
            <a:r>
              <a:rPr sz="2200" spc="190" dirty="0">
                <a:latin typeface="Times New Roman"/>
                <a:cs typeface="Times New Roman"/>
              </a:rPr>
              <a:t> </a:t>
            </a:r>
            <a:r>
              <a:rPr sz="2200" dirty="0">
                <a:latin typeface="Cambria"/>
                <a:cs typeface="Cambria"/>
              </a:rPr>
              <a:t>sequence</a:t>
            </a:r>
            <a:r>
              <a:rPr sz="2200" spc="195" dirty="0">
                <a:latin typeface="Times New Roman"/>
                <a:cs typeface="Times New Roman"/>
              </a:rPr>
              <a:t> </a:t>
            </a:r>
            <a:r>
              <a:rPr sz="2200" dirty="0">
                <a:latin typeface="Cambria"/>
                <a:cs typeface="Cambria"/>
              </a:rPr>
              <a:t>of</a:t>
            </a:r>
            <a:r>
              <a:rPr sz="2200" spc="195" dirty="0">
                <a:latin typeface="Times New Roman"/>
                <a:cs typeface="Times New Roman"/>
              </a:rPr>
              <a:t> </a:t>
            </a:r>
            <a:r>
              <a:rPr sz="2200" spc="65" dirty="0">
                <a:latin typeface="Cambria"/>
                <a:cs typeface="Cambria"/>
              </a:rPr>
              <a:t>numbers</a:t>
            </a:r>
            <a:r>
              <a:rPr sz="2200" spc="65" dirty="0">
                <a:latin typeface="Times New Roman"/>
                <a:cs typeface="Times New Roman"/>
              </a:rPr>
              <a:t> 	</a:t>
            </a:r>
            <a:r>
              <a:rPr sz="2200" dirty="0">
                <a:latin typeface="Cambria"/>
                <a:cs typeface="Cambria"/>
              </a:rPr>
              <a:t>between</a:t>
            </a:r>
            <a:r>
              <a:rPr sz="2200" spc="155" dirty="0">
                <a:latin typeface="Times New Roman"/>
                <a:cs typeface="Times New Roman"/>
              </a:rPr>
              <a:t> </a:t>
            </a:r>
            <a:r>
              <a:rPr sz="2200" spc="80" dirty="0">
                <a:latin typeface="Cambria"/>
                <a:cs typeface="Cambria"/>
              </a:rPr>
              <a:t>the</a:t>
            </a:r>
            <a:r>
              <a:rPr sz="2200" spc="155" dirty="0">
                <a:latin typeface="Times New Roman"/>
                <a:cs typeface="Times New Roman"/>
              </a:rPr>
              <a:t> </a:t>
            </a:r>
            <a:r>
              <a:rPr sz="2200" spc="55" dirty="0">
                <a:latin typeface="Cambria"/>
                <a:cs typeface="Cambria"/>
              </a:rPr>
              <a:t>give</a:t>
            </a:r>
            <a:r>
              <a:rPr sz="2200" spc="175" dirty="0">
                <a:latin typeface="Times New Roman"/>
                <a:cs typeface="Times New Roman"/>
              </a:rPr>
              <a:t> </a:t>
            </a:r>
            <a:r>
              <a:rPr sz="2200" spc="85" dirty="0">
                <a:latin typeface="Cambria"/>
                <a:cs typeface="Cambria"/>
              </a:rPr>
              <a:t>range.</a:t>
            </a:r>
            <a:endParaRPr sz="2200" dirty="0">
              <a:latin typeface="Cambria"/>
              <a:cs typeface="Cambria"/>
            </a:endParaRPr>
          </a:p>
          <a:p>
            <a:pPr marL="12700" marR="786130">
              <a:lnSpc>
                <a:spcPts val="2110"/>
              </a:lnSpc>
              <a:spcBef>
                <a:spcPts val="5"/>
              </a:spcBef>
            </a:pPr>
            <a:r>
              <a:rPr sz="2200" b="1" dirty="0">
                <a:solidFill>
                  <a:srgbClr val="ACC1E8"/>
                </a:solidFill>
                <a:latin typeface="Cambria"/>
                <a:cs typeface="Cambria"/>
              </a:rPr>
              <a:t>#</a:t>
            </a:r>
            <a:r>
              <a:rPr sz="2200" spc="60" dirty="0">
                <a:solidFill>
                  <a:srgbClr val="ACC1E8"/>
                </a:solidFill>
                <a:latin typeface="Times New Roman"/>
                <a:cs typeface="Times New Roman"/>
              </a:rPr>
              <a:t> </a:t>
            </a:r>
            <a:r>
              <a:rPr sz="2200" b="1" spc="120" dirty="0">
                <a:solidFill>
                  <a:srgbClr val="ACC1E8"/>
                </a:solidFill>
                <a:latin typeface="Cambria"/>
                <a:cs typeface="Cambria"/>
              </a:rPr>
              <a:t>create</a:t>
            </a:r>
            <a:r>
              <a:rPr sz="2200" spc="85" dirty="0">
                <a:solidFill>
                  <a:srgbClr val="ACC1E8"/>
                </a:solidFill>
                <a:latin typeface="Times New Roman"/>
                <a:cs typeface="Times New Roman"/>
              </a:rPr>
              <a:t> </a:t>
            </a:r>
            <a:r>
              <a:rPr sz="2200" b="1" spc="160" dirty="0">
                <a:solidFill>
                  <a:srgbClr val="ACC1E8"/>
                </a:solidFill>
                <a:latin typeface="Cambria"/>
                <a:cs typeface="Cambria"/>
              </a:rPr>
              <a:t>a</a:t>
            </a:r>
            <a:r>
              <a:rPr sz="2200" spc="85" dirty="0">
                <a:solidFill>
                  <a:srgbClr val="ACC1E8"/>
                </a:solidFill>
                <a:latin typeface="Times New Roman"/>
                <a:cs typeface="Times New Roman"/>
              </a:rPr>
              <a:t> </a:t>
            </a:r>
            <a:r>
              <a:rPr sz="2200" b="1" spc="120" dirty="0">
                <a:solidFill>
                  <a:srgbClr val="ACC1E8"/>
                </a:solidFill>
                <a:latin typeface="Cambria"/>
                <a:cs typeface="Cambria"/>
              </a:rPr>
              <a:t>sequence</a:t>
            </a:r>
            <a:r>
              <a:rPr sz="2200" spc="90" dirty="0">
                <a:solidFill>
                  <a:srgbClr val="ACC1E8"/>
                </a:solidFill>
                <a:latin typeface="Times New Roman"/>
                <a:cs typeface="Times New Roman"/>
              </a:rPr>
              <a:t> </a:t>
            </a:r>
            <a:r>
              <a:rPr sz="2200" b="1" spc="75" dirty="0">
                <a:solidFill>
                  <a:srgbClr val="ACC1E8"/>
                </a:solidFill>
                <a:latin typeface="Cambria"/>
                <a:cs typeface="Cambria"/>
              </a:rPr>
              <a:t>of</a:t>
            </a:r>
            <a:r>
              <a:rPr sz="2200" spc="75" dirty="0">
                <a:solidFill>
                  <a:srgbClr val="ACC1E8"/>
                </a:solidFill>
                <a:latin typeface="Times New Roman"/>
                <a:cs typeface="Times New Roman"/>
              </a:rPr>
              <a:t> </a:t>
            </a:r>
            <a:r>
              <a:rPr sz="2200" b="1" spc="125" dirty="0">
                <a:solidFill>
                  <a:srgbClr val="ACC1E8"/>
                </a:solidFill>
                <a:latin typeface="Cambria"/>
                <a:cs typeface="Cambria"/>
              </a:rPr>
              <a:t>numbers</a:t>
            </a:r>
            <a:r>
              <a:rPr sz="2200" spc="114" dirty="0">
                <a:solidFill>
                  <a:srgbClr val="ACC1E8"/>
                </a:solidFill>
                <a:latin typeface="Times New Roman"/>
                <a:cs typeface="Times New Roman"/>
              </a:rPr>
              <a:t> </a:t>
            </a:r>
            <a:r>
              <a:rPr sz="2200" b="1" spc="120" dirty="0">
                <a:solidFill>
                  <a:srgbClr val="ACC1E8"/>
                </a:solidFill>
                <a:latin typeface="Cambria"/>
                <a:cs typeface="Cambria"/>
              </a:rPr>
              <a:t>from</a:t>
            </a:r>
            <a:r>
              <a:rPr sz="2200" spc="85" dirty="0">
                <a:solidFill>
                  <a:srgbClr val="ACC1E8"/>
                </a:solidFill>
                <a:latin typeface="Times New Roman"/>
                <a:cs typeface="Times New Roman"/>
              </a:rPr>
              <a:t> </a:t>
            </a:r>
            <a:r>
              <a:rPr sz="2200" b="1" dirty="0">
                <a:solidFill>
                  <a:srgbClr val="ACC1E8"/>
                </a:solidFill>
                <a:latin typeface="Cambria"/>
                <a:cs typeface="Cambria"/>
              </a:rPr>
              <a:t>0</a:t>
            </a:r>
            <a:r>
              <a:rPr sz="2200" spc="75" dirty="0">
                <a:solidFill>
                  <a:srgbClr val="ACC1E8"/>
                </a:solidFill>
                <a:latin typeface="Times New Roman"/>
                <a:cs typeface="Times New Roman"/>
              </a:rPr>
              <a:t> </a:t>
            </a:r>
            <a:r>
              <a:rPr sz="2200" b="1" spc="110" dirty="0">
                <a:solidFill>
                  <a:srgbClr val="ACC1E8"/>
                </a:solidFill>
                <a:latin typeface="Cambria"/>
                <a:cs typeface="Cambria"/>
              </a:rPr>
              <a:t>to</a:t>
            </a:r>
            <a:r>
              <a:rPr sz="2200" spc="100" dirty="0">
                <a:solidFill>
                  <a:srgbClr val="ACC1E8"/>
                </a:solidFill>
                <a:latin typeface="Times New Roman"/>
                <a:cs typeface="Times New Roman"/>
              </a:rPr>
              <a:t> </a:t>
            </a:r>
            <a:r>
              <a:rPr sz="2200" b="1" spc="-50" dirty="0">
                <a:solidFill>
                  <a:srgbClr val="ACC1E8"/>
                </a:solidFill>
                <a:latin typeface="Cambria"/>
                <a:cs typeface="Cambria"/>
              </a:rPr>
              <a:t>3</a:t>
            </a:r>
            <a:r>
              <a:rPr sz="2200" spc="-50" dirty="0">
                <a:solidFill>
                  <a:srgbClr val="ACC1E8"/>
                </a:solidFill>
                <a:latin typeface="Times New Roman"/>
                <a:cs typeface="Times New Roman"/>
              </a:rPr>
              <a:t> </a:t>
            </a:r>
            <a:r>
              <a:rPr sz="2200" b="1" spc="125" dirty="0">
                <a:solidFill>
                  <a:srgbClr val="91D050"/>
                </a:solidFill>
                <a:latin typeface="Cambria"/>
                <a:cs typeface="Cambria"/>
              </a:rPr>
              <a:t>numbers</a:t>
            </a:r>
            <a:r>
              <a:rPr sz="2200" spc="145" dirty="0">
                <a:solidFill>
                  <a:srgbClr val="91D050"/>
                </a:solidFill>
                <a:latin typeface="Times New Roman"/>
                <a:cs typeface="Times New Roman"/>
              </a:rPr>
              <a:t> </a:t>
            </a:r>
            <a:r>
              <a:rPr sz="2200" b="1" dirty="0">
                <a:solidFill>
                  <a:srgbClr val="91D050"/>
                </a:solidFill>
                <a:latin typeface="Cambria"/>
                <a:cs typeface="Cambria"/>
              </a:rPr>
              <a:t>=</a:t>
            </a:r>
            <a:r>
              <a:rPr sz="2200" spc="110" dirty="0">
                <a:solidFill>
                  <a:srgbClr val="91D050"/>
                </a:solidFill>
                <a:latin typeface="Times New Roman"/>
                <a:cs typeface="Times New Roman"/>
              </a:rPr>
              <a:t> </a:t>
            </a:r>
            <a:r>
              <a:rPr sz="2200" b="1" spc="60" dirty="0">
                <a:solidFill>
                  <a:srgbClr val="91D050"/>
                </a:solidFill>
                <a:latin typeface="Cambria"/>
                <a:cs typeface="Cambria"/>
              </a:rPr>
              <a:t>range(4)</a:t>
            </a:r>
            <a:endParaRPr sz="2200" dirty="0">
              <a:latin typeface="Cambria"/>
              <a:cs typeface="Cambria"/>
            </a:endParaRPr>
          </a:p>
          <a:p>
            <a:pPr marL="12700">
              <a:lnSpc>
                <a:spcPts val="1875"/>
              </a:lnSpc>
            </a:pPr>
            <a:r>
              <a:rPr sz="2200" b="1" dirty="0">
                <a:solidFill>
                  <a:srgbClr val="ACC1E8"/>
                </a:solidFill>
                <a:latin typeface="Cambria"/>
                <a:cs typeface="Cambria"/>
              </a:rPr>
              <a:t>#</a:t>
            </a:r>
            <a:r>
              <a:rPr sz="2200" spc="50" dirty="0">
                <a:solidFill>
                  <a:srgbClr val="ACC1E8"/>
                </a:solidFill>
                <a:latin typeface="Times New Roman"/>
                <a:cs typeface="Times New Roman"/>
              </a:rPr>
              <a:t> </a:t>
            </a:r>
            <a:r>
              <a:rPr sz="2200" b="1" spc="135" dirty="0">
                <a:solidFill>
                  <a:srgbClr val="ACC1E8"/>
                </a:solidFill>
                <a:latin typeface="Cambria"/>
                <a:cs typeface="Cambria"/>
              </a:rPr>
              <a:t>iterating</a:t>
            </a:r>
            <a:r>
              <a:rPr sz="2200" spc="80" dirty="0">
                <a:solidFill>
                  <a:srgbClr val="ACC1E8"/>
                </a:solidFill>
                <a:latin typeface="Times New Roman"/>
                <a:cs typeface="Times New Roman"/>
              </a:rPr>
              <a:t> </a:t>
            </a:r>
            <a:r>
              <a:rPr sz="2200" b="1" spc="145" dirty="0">
                <a:solidFill>
                  <a:srgbClr val="ACC1E8"/>
                </a:solidFill>
                <a:latin typeface="Cambria"/>
                <a:cs typeface="Cambria"/>
              </a:rPr>
              <a:t>through</a:t>
            </a:r>
            <a:r>
              <a:rPr sz="2200" spc="95" dirty="0">
                <a:solidFill>
                  <a:srgbClr val="ACC1E8"/>
                </a:solidFill>
                <a:latin typeface="Times New Roman"/>
                <a:cs typeface="Times New Roman"/>
              </a:rPr>
              <a:t> </a:t>
            </a:r>
            <a:r>
              <a:rPr sz="2200" b="1" spc="110" dirty="0">
                <a:solidFill>
                  <a:srgbClr val="ACC1E8"/>
                </a:solidFill>
                <a:latin typeface="Cambria"/>
                <a:cs typeface="Cambria"/>
              </a:rPr>
              <a:t>the</a:t>
            </a:r>
            <a:endParaRPr sz="2200" dirty="0">
              <a:latin typeface="Cambria"/>
              <a:cs typeface="Cambria"/>
            </a:endParaRPr>
          </a:p>
          <a:p>
            <a:pPr marL="12700">
              <a:lnSpc>
                <a:spcPts val="2110"/>
              </a:lnSpc>
            </a:pPr>
            <a:r>
              <a:rPr sz="2200" b="1" spc="120" dirty="0">
                <a:solidFill>
                  <a:srgbClr val="ACC1E8"/>
                </a:solidFill>
                <a:latin typeface="Cambria"/>
                <a:cs typeface="Cambria"/>
              </a:rPr>
              <a:t>sequence</a:t>
            </a:r>
            <a:r>
              <a:rPr sz="2200" spc="114" dirty="0">
                <a:solidFill>
                  <a:srgbClr val="ACC1E8"/>
                </a:solidFill>
                <a:latin typeface="Times New Roman"/>
                <a:cs typeface="Times New Roman"/>
              </a:rPr>
              <a:t> </a:t>
            </a:r>
            <a:r>
              <a:rPr sz="2200" b="1" spc="105" dirty="0">
                <a:solidFill>
                  <a:srgbClr val="ACC1E8"/>
                </a:solidFill>
                <a:latin typeface="Cambria"/>
                <a:cs typeface="Cambria"/>
              </a:rPr>
              <a:t>of</a:t>
            </a:r>
            <a:r>
              <a:rPr sz="2200" spc="110" dirty="0">
                <a:solidFill>
                  <a:srgbClr val="ACC1E8"/>
                </a:solidFill>
                <a:latin typeface="Times New Roman"/>
                <a:cs typeface="Times New Roman"/>
              </a:rPr>
              <a:t> </a:t>
            </a:r>
            <a:r>
              <a:rPr sz="2200" b="1" spc="114" dirty="0">
                <a:solidFill>
                  <a:srgbClr val="ACC1E8"/>
                </a:solidFill>
                <a:latin typeface="Cambria"/>
                <a:cs typeface="Cambria"/>
              </a:rPr>
              <a:t>numbers</a:t>
            </a:r>
            <a:endParaRPr sz="2200" dirty="0">
              <a:latin typeface="Cambria"/>
              <a:cs typeface="Cambria"/>
            </a:endParaRPr>
          </a:p>
          <a:p>
            <a:pPr marL="93345" marR="405130" indent="-81280">
              <a:lnSpc>
                <a:spcPct val="80000"/>
              </a:lnSpc>
              <a:spcBef>
                <a:spcPts val="265"/>
              </a:spcBef>
            </a:pPr>
            <a:r>
              <a:rPr sz="2200" b="1" spc="114" dirty="0">
                <a:solidFill>
                  <a:srgbClr val="6F2F9F"/>
                </a:solidFill>
                <a:latin typeface="Cambria"/>
                <a:cs typeface="Cambria"/>
              </a:rPr>
              <a:t>for</a:t>
            </a:r>
            <a:r>
              <a:rPr sz="2200" spc="90" dirty="0">
                <a:solidFill>
                  <a:srgbClr val="6F2F9F"/>
                </a:solidFill>
                <a:latin typeface="Times New Roman"/>
                <a:cs typeface="Times New Roman"/>
              </a:rPr>
              <a:t> </a:t>
            </a:r>
            <a:r>
              <a:rPr sz="2200" b="1" spc="120" dirty="0">
                <a:solidFill>
                  <a:srgbClr val="FF0000"/>
                </a:solidFill>
                <a:latin typeface="Cambria"/>
                <a:cs typeface="Cambria"/>
              </a:rPr>
              <a:t>i</a:t>
            </a:r>
            <a:r>
              <a:rPr sz="2200" spc="95" dirty="0">
                <a:solidFill>
                  <a:srgbClr val="FF0000"/>
                </a:solidFill>
                <a:latin typeface="Times New Roman"/>
                <a:cs typeface="Times New Roman"/>
              </a:rPr>
              <a:t> </a:t>
            </a:r>
            <a:r>
              <a:rPr sz="2200" b="1" spc="150" dirty="0">
                <a:solidFill>
                  <a:srgbClr val="6F2F9F"/>
                </a:solidFill>
                <a:latin typeface="Cambria"/>
                <a:cs typeface="Cambria"/>
              </a:rPr>
              <a:t>in</a:t>
            </a:r>
            <a:r>
              <a:rPr sz="2200" spc="100" dirty="0">
                <a:solidFill>
                  <a:srgbClr val="6F2F9F"/>
                </a:solidFill>
                <a:latin typeface="Times New Roman"/>
                <a:cs typeface="Times New Roman"/>
              </a:rPr>
              <a:t> </a:t>
            </a:r>
            <a:r>
              <a:rPr sz="2200" b="1" spc="110" dirty="0">
                <a:solidFill>
                  <a:srgbClr val="FF0000"/>
                </a:solidFill>
                <a:latin typeface="Cambria"/>
                <a:cs typeface="Cambria"/>
              </a:rPr>
              <a:t>numbers:</a:t>
            </a:r>
            <a:r>
              <a:rPr sz="2200" spc="114" dirty="0">
                <a:solidFill>
                  <a:srgbClr val="FF0000"/>
                </a:solidFill>
                <a:latin typeface="Times New Roman"/>
                <a:cs typeface="Times New Roman"/>
              </a:rPr>
              <a:t> </a:t>
            </a:r>
            <a:r>
              <a:rPr sz="2200" b="1" spc="70" dirty="0">
                <a:solidFill>
                  <a:srgbClr val="6F2F9F"/>
                </a:solidFill>
                <a:latin typeface="Cambria"/>
                <a:cs typeface="Cambria"/>
              </a:rPr>
              <a:t>print</a:t>
            </a:r>
            <a:r>
              <a:rPr sz="2200" b="1" spc="70" dirty="0">
                <a:solidFill>
                  <a:srgbClr val="FF0000"/>
                </a:solidFill>
                <a:latin typeface="Cambria"/>
                <a:cs typeface="Cambria"/>
              </a:rPr>
              <a:t>(i)</a:t>
            </a:r>
            <a:r>
              <a:rPr sz="2200" spc="70" dirty="0">
                <a:solidFill>
                  <a:srgbClr val="FF0000"/>
                </a:solidFill>
                <a:latin typeface="Times New Roman"/>
                <a:cs typeface="Times New Roman"/>
              </a:rPr>
              <a:t> </a:t>
            </a:r>
            <a:r>
              <a:rPr sz="2200" b="1" spc="140" dirty="0">
                <a:solidFill>
                  <a:srgbClr val="ACC1E8"/>
                </a:solidFill>
                <a:latin typeface="Cambria"/>
                <a:cs typeface="Cambria"/>
              </a:rPr>
              <a:t>Output:</a:t>
            </a:r>
            <a:endParaRPr sz="2200" dirty="0">
              <a:latin typeface="Cambria"/>
              <a:cs typeface="Cambria"/>
            </a:endParaRPr>
          </a:p>
          <a:p>
            <a:pPr marL="93345">
              <a:lnSpc>
                <a:spcPts val="1850"/>
              </a:lnSpc>
            </a:pPr>
            <a:r>
              <a:rPr sz="2200" b="1" spc="-50" dirty="0">
                <a:solidFill>
                  <a:srgbClr val="ACC1E8"/>
                </a:solidFill>
                <a:latin typeface="Cambria"/>
                <a:cs typeface="Cambria"/>
              </a:rPr>
              <a:t>0</a:t>
            </a:r>
            <a:endParaRPr sz="2200" dirty="0">
              <a:latin typeface="Cambria"/>
              <a:cs typeface="Cambria"/>
            </a:endParaRPr>
          </a:p>
          <a:p>
            <a:pPr marL="93345">
              <a:lnSpc>
                <a:spcPts val="2115"/>
              </a:lnSpc>
            </a:pPr>
            <a:r>
              <a:rPr sz="2200" b="1" spc="-50" dirty="0">
                <a:solidFill>
                  <a:srgbClr val="ACC1E8"/>
                </a:solidFill>
                <a:latin typeface="Cambria"/>
                <a:cs typeface="Cambria"/>
              </a:rPr>
              <a:t>1</a:t>
            </a:r>
            <a:endParaRPr sz="2200" dirty="0">
              <a:latin typeface="Cambria"/>
              <a:cs typeface="Cambria"/>
            </a:endParaRPr>
          </a:p>
          <a:p>
            <a:pPr marL="93345">
              <a:lnSpc>
                <a:spcPts val="2110"/>
              </a:lnSpc>
            </a:pPr>
            <a:r>
              <a:rPr sz="2200" b="1" spc="-50" dirty="0">
                <a:solidFill>
                  <a:srgbClr val="ACC1E8"/>
                </a:solidFill>
                <a:latin typeface="Cambria"/>
                <a:cs typeface="Cambria"/>
              </a:rPr>
              <a:t>2</a:t>
            </a:r>
            <a:endParaRPr sz="2200" dirty="0">
              <a:latin typeface="Cambria"/>
              <a:cs typeface="Cambria"/>
            </a:endParaRPr>
          </a:p>
          <a:p>
            <a:pPr marL="93345">
              <a:lnSpc>
                <a:spcPts val="2375"/>
              </a:lnSpc>
            </a:pPr>
            <a:r>
              <a:rPr sz="2200" b="1" spc="-50" dirty="0">
                <a:solidFill>
                  <a:srgbClr val="ACC1E8"/>
                </a:solidFill>
                <a:latin typeface="Cambria"/>
                <a:cs typeface="Cambria"/>
              </a:rPr>
              <a:t>3</a:t>
            </a:r>
            <a:endParaRPr sz="2200" dirty="0">
              <a:latin typeface="Cambria"/>
              <a:cs typeface="Cambria"/>
            </a:endParaRPr>
          </a:p>
        </p:txBody>
      </p:sp>
      <p:sp>
        <p:nvSpPr>
          <p:cNvPr id="9" name="object 9"/>
          <p:cNvSpPr txBox="1"/>
          <p:nvPr/>
        </p:nvSpPr>
        <p:spPr>
          <a:xfrm>
            <a:off x="282956" y="4517515"/>
            <a:ext cx="4166870" cy="1433830"/>
          </a:xfrm>
          <a:prstGeom prst="rect">
            <a:avLst/>
          </a:prstGeom>
        </p:spPr>
        <p:txBody>
          <a:bodyPr vert="horz" wrap="square" lIns="0" tIns="79375" rIns="0" bIns="0" rtlCol="0">
            <a:spAutoFit/>
          </a:bodyPr>
          <a:lstStyle/>
          <a:p>
            <a:pPr marL="285750" marR="5080" indent="-273685" algn="just">
              <a:lnSpc>
                <a:spcPct val="80000"/>
              </a:lnSpc>
              <a:spcBef>
                <a:spcPts val="625"/>
              </a:spcBef>
              <a:buClr>
                <a:srgbClr val="FE8537"/>
              </a:buClr>
              <a:buSzPct val="68181"/>
              <a:buFont typeface="Wingdings"/>
              <a:buChar char=""/>
              <a:tabLst>
                <a:tab pos="287020" algn="l"/>
              </a:tabLst>
            </a:pPr>
            <a:r>
              <a:rPr sz="2200" b="1" spc="125" dirty="0">
                <a:solidFill>
                  <a:srgbClr val="FF0000"/>
                </a:solidFill>
                <a:latin typeface="Cambria"/>
                <a:cs typeface="Cambria"/>
              </a:rPr>
              <a:t>Note:</a:t>
            </a:r>
            <a:r>
              <a:rPr sz="2200" spc="245" dirty="0">
                <a:solidFill>
                  <a:srgbClr val="FF0000"/>
                </a:solidFill>
                <a:latin typeface="Times New Roman"/>
                <a:cs typeface="Times New Roman"/>
              </a:rPr>
              <a:t>   </a:t>
            </a:r>
            <a:r>
              <a:rPr sz="2200" dirty="0">
                <a:latin typeface="Cambria"/>
                <a:cs typeface="Cambria"/>
              </a:rPr>
              <a:t>range()</a:t>
            </a:r>
            <a:r>
              <a:rPr sz="2200" spc="245" dirty="0">
                <a:latin typeface="Times New Roman"/>
                <a:cs typeface="Times New Roman"/>
              </a:rPr>
              <a:t>   </a:t>
            </a:r>
            <a:r>
              <a:rPr sz="2200" spc="80" dirty="0">
                <a:latin typeface="Cambria"/>
                <a:cs typeface="Cambria"/>
              </a:rPr>
              <a:t>returns</a:t>
            </a:r>
            <a:r>
              <a:rPr sz="2200" spc="250" dirty="0">
                <a:latin typeface="Times New Roman"/>
                <a:cs typeface="Times New Roman"/>
              </a:rPr>
              <a:t>   </a:t>
            </a:r>
            <a:r>
              <a:rPr sz="2200" spc="100" dirty="0">
                <a:latin typeface="Cambria"/>
                <a:cs typeface="Cambria"/>
              </a:rPr>
              <a:t>an</a:t>
            </a:r>
            <a:r>
              <a:rPr sz="2200" spc="100" dirty="0">
                <a:latin typeface="Times New Roman"/>
                <a:cs typeface="Times New Roman"/>
              </a:rPr>
              <a:t> 	</a:t>
            </a:r>
            <a:r>
              <a:rPr sz="2200" spc="90" dirty="0">
                <a:latin typeface="Cambria"/>
                <a:cs typeface="Cambria"/>
              </a:rPr>
              <a:t>immutable</a:t>
            </a:r>
            <a:r>
              <a:rPr sz="2200" spc="540" dirty="0">
                <a:latin typeface="Times New Roman"/>
                <a:cs typeface="Times New Roman"/>
              </a:rPr>
              <a:t>    </a:t>
            </a:r>
            <a:r>
              <a:rPr sz="2200" dirty="0">
                <a:latin typeface="Cambria"/>
                <a:cs typeface="Cambria"/>
              </a:rPr>
              <a:t>sequence</a:t>
            </a:r>
            <a:r>
              <a:rPr sz="2200" spc="545" dirty="0">
                <a:latin typeface="Times New Roman"/>
                <a:cs typeface="Times New Roman"/>
              </a:rPr>
              <a:t>    </a:t>
            </a:r>
            <a:r>
              <a:rPr sz="2200" spc="-25" dirty="0">
                <a:latin typeface="Cambria"/>
                <a:cs typeface="Cambria"/>
              </a:rPr>
              <a:t>of</a:t>
            </a:r>
            <a:r>
              <a:rPr sz="2200" spc="-25" dirty="0">
                <a:latin typeface="Times New Roman"/>
                <a:cs typeface="Times New Roman"/>
              </a:rPr>
              <a:t> 	</a:t>
            </a:r>
            <a:r>
              <a:rPr sz="2200" spc="70" dirty="0">
                <a:latin typeface="Cambria"/>
                <a:cs typeface="Cambria"/>
              </a:rPr>
              <a:t>numbers</a:t>
            </a:r>
            <a:r>
              <a:rPr sz="2200" spc="135" dirty="0">
                <a:latin typeface="Times New Roman"/>
                <a:cs typeface="Times New Roman"/>
              </a:rPr>
              <a:t>  </a:t>
            </a:r>
            <a:r>
              <a:rPr sz="2200" spc="105" dirty="0">
                <a:latin typeface="Cambria"/>
                <a:cs typeface="Cambria"/>
              </a:rPr>
              <a:t>that</a:t>
            </a:r>
            <a:r>
              <a:rPr sz="2200" spc="140" dirty="0">
                <a:latin typeface="Times New Roman"/>
                <a:cs typeface="Times New Roman"/>
              </a:rPr>
              <a:t>  </a:t>
            </a:r>
            <a:r>
              <a:rPr sz="2200" spc="85" dirty="0">
                <a:latin typeface="Cambria"/>
                <a:cs typeface="Cambria"/>
              </a:rPr>
              <a:t>can</a:t>
            </a:r>
            <a:r>
              <a:rPr sz="2200" spc="135" dirty="0">
                <a:latin typeface="Times New Roman"/>
                <a:cs typeface="Times New Roman"/>
              </a:rPr>
              <a:t>  </a:t>
            </a:r>
            <a:r>
              <a:rPr sz="2200" dirty="0">
                <a:latin typeface="Cambria"/>
                <a:cs typeface="Cambria"/>
              </a:rPr>
              <a:t>be</a:t>
            </a:r>
            <a:r>
              <a:rPr sz="2200" spc="145" dirty="0">
                <a:latin typeface="Times New Roman"/>
                <a:cs typeface="Times New Roman"/>
              </a:rPr>
              <a:t>  </a:t>
            </a:r>
            <a:r>
              <a:rPr sz="2200" spc="60" dirty="0">
                <a:latin typeface="Cambria"/>
                <a:cs typeface="Cambria"/>
              </a:rPr>
              <a:t>easily</a:t>
            </a:r>
            <a:r>
              <a:rPr sz="2200" spc="60" dirty="0">
                <a:latin typeface="Times New Roman"/>
                <a:cs typeface="Times New Roman"/>
              </a:rPr>
              <a:t> 	</a:t>
            </a:r>
            <a:r>
              <a:rPr sz="2200" dirty="0">
                <a:latin typeface="Cambria"/>
                <a:cs typeface="Cambria"/>
              </a:rPr>
              <a:t>converted</a:t>
            </a:r>
            <a:r>
              <a:rPr sz="2200" spc="260" dirty="0">
                <a:latin typeface="Times New Roman"/>
                <a:cs typeface="Times New Roman"/>
              </a:rPr>
              <a:t> </a:t>
            </a:r>
            <a:r>
              <a:rPr sz="2200" dirty="0">
                <a:latin typeface="Cambria"/>
                <a:cs typeface="Cambria"/>
              </a:rPr>
              <a:t>to</a:t>
            </a:r>
            <a:r>
              <a:rPr sz="2200" spc="270" dirty="0">
                <a:latin typeface="Times New Roman"/>
                <a:cs typeface="Times New Roman"/>
              </a:rPr>
              <a:t> </a:t>
            </a:r>
            <a:r>
              <a:rPr sz="2200" spc="85" dirty="0">
                <a:latin typeface="Cambria"/>
                <a:cs typeface="Cambria"/>
              </a:rPr>
              <a:t>lists,</a:t>
            </a:r>
            <a:r>
              <a:rPr sz="2200" spc="254" dirty="0">
                <a:latin typeface="Times New Roman"/>
                <a:cs typeface="Times New Roman"/>
              </a:rPr>
              <a:t> </a:t>
            </a:r>
            <a:r>
              <a:rPr sz="2200" spc="80" dirty="0">
                <a:latin typeface="Cambria"/>
                <a:cs typeface="Cambria"/>
              </a:rPr>
              <a:t>tuples,</a:t>
            </a:r>
            <a:r>
              <a:rPr sz="2200" spc="250" dirty="0">
                <a:latin typeface="Times New Roman"/>
                <a:cs typeface="Times New Roman"/>
              </a:rPr>
              <a:t> </a:t>
            </a:r>
            <a:r>
              <a:rPr sz="2200" spc="35" dirty="0">
                <a:latin typeface="Cambria"/>
                <a:cs typeface="Cambria"/>
              </a:rPr>
              <a:t>sets</a:t>
            </a:r>
            <a:r>
              <a:rPr sz="2200" spc="35" dirty="0">
                <a:latin typeface="Times New Roman"/>
                <a:cs typeface="Times New Roman"/>
              </a:rPr>
              <a:t> 	</a:t>
            </a:r>
            <a:r>
              <a:rPr sz="2200" spc="45" dirty="0">
                <a:latin typeface="Cambria"/>
                <a:cs typeface="Cambria"/>
              </a:rPr>
              <a:t>etc.</a:t>
            </a:r>
            <a:endParaRPr sz="2200">
              <a:latin typeface="Cambria"/>
              <a:cs typeface="Cambria"/>
            </a:endParaRPr>
          </a:p>
        </p:txBody>
      </p:sp>
      <p:sp>
        <p:nvSpPr>
          <p:cNvPr id="10" name="object 10"/>
          <p:cNvSpPr txBox="1"/>
          <p:nvPr/>
        </p:nvSpPr>
        <p:spPr>
          <a:xfrm>
            <a:off x="4743072" y="2255338"/>
            <a:ext cx="4119245" cy="360680"/>
          </a:xfrm>
          <a:prstGeom prst="rect">
            <a:avLst/>
          </a:prstGeom>
        </p:spPr>
        <p:txBody>
          <a:bodyPr vert="horz" wrap="square" lIns="0" tIns="12065" rIns="0" bIns="0" rtlCol="0">
            <a:spAutoFit/>
          </a:bodyPr>
          <a:lstStyle/>
          <a:p>
            <a:pPr marL="286385" indent="-273685">
              <a:lnSpc>
                <a:spcPct val="100000"/>
              </a:lnSpc>
              <a:spcBef>
                <a:spcPts val="95"/>
              </a:spcBef>
              <a:buClr>
                <a:srgbClr val="FE8537"/>
              </a:buClr>
              <a:buSzPct val="68181"/>
              <a:buFont typeface="Wingdings"/>
              <a:buChar char=""/>
              <a:tabLst>
                <a:tab pos="286385" algn="l"/>
                <a:tab pos="1341755" algn="l"/>
                <a:tab pos="2522855" algn="l"/>
                <a:tab pos="3568700" algn="l"/>
              </a:tabLst>
            </a:pPr>
            <a:r>
              <a:rPr sz="2200" spc="70" dirty="0">
                <a:latin typeface="Cambria"/>
                <a:cs typeface="Cambria"/>
              </a:rPr>
              <a:t>The</a:t>
            </a:r>
            <a:r>
              <a:rPr sz="2200" dirty="0">
                <a:latin typeface="Times New Roman"/>
                <a:cs typeface="Times New Roman"/>
              </a:rPr>
              <a:t>	</a:t>
            </a:r>
            <a:r>
              <a:rPr sz="2200" spc="65" dirty="0">
                <a:latin typeface="Cambria"/>
                <a:cs typeface="Cambria"/>
              </a:rPr>
              <a:t>start</a:t>
            </a:r>
            <a:r>
              <a:rPr sz="2200" dirty="0">
                <a:latin typeface="Times New Roman"/>
                <a:cs typeface="Times New Roman"/>
              </a:rPr>
              <a:t>	</a:t>
            </a:r>
            <a:r>
              <a:rPr sz="2200" spc="65" dirty="0">
                <a:latin typeface="Cambria"/>
                <a:cs typeface="Cambria"/>
              </a:rPr>
              <a:t>and</a:t>
            </a:r>
            <a:r>
              <a:rPr sz="2200" dirty="0">
                <a:latin typeface="Times New Roman"/>
                <a:cs typeface="Times New Roman"/>
              </a:rPr>
              <a:t>	</a:t>
            </a:r>
            <a:r>
              <a:rPr sz="2200" spc="-20" dirty="0">
                <a:latin typeface="Cambria"/>
                <a:cs typeface="Cambria"/>
              </a:rPr>
              <a:t>step</a:t>
            </a:r>
            <a:endParaRPr sz="2200" dirty="0">
              <a:latin typeface="Cambria"/>
              <a:cs typeface="Cambria"/>
            </a:endParaRPr>
          </a:p>
        </p:txBody>
      </p:sp>
      <p:sp>
        <p:nvSpPr>
          <p:cNvPr id="11" name="object 11"/>
          <p:cNvSpPr txBox="1"/>
          <p:nvPr/>
        </p:nvSpPr>
        <p:spPr>
          <a:xfrm>
            <a:off x="5017392" y="2523867"/>
            <a:ext cx="3843020" cy="360680"/>
          </a:xfrm>
          <a:prstGeom prst="rect">
            <a:avLst/>
          </a:prstGeom>
        </p:spPr>
        <p:txBody>
          <a:bodyPr vert="horz" wrap="square" lIns="0" tIns="12065" rIns="0" bIns="0" rtlCol="0">
            <a:spAutoFit/>
          </a:bodyPr>
          <a:lstStyle/>
          <a:p>
            <a:pPr marL="12700">
              <a:lnSpc>
                <a:spcPct val="100000"/>
              </a:lnSpc>
              <a:spcBef>
                <a:spcPts val="95"/>
              </a:spcBef>
              <a:tabLst>
                <a:tab pos="1737995" algn="l"/>
                <a:tab pos="2239010" algn="l"/>
                <a:tab pos="3409950" algn="l"/>
              </a:tabLst>
            </a:pPr>
            <a:r>
              <a:rPr sz="2200" spc="60" dirty="0">
                <a:latin typeface="Cambria"/>
                <a:cs typeface="Cambria"/>
              </a:rPr>
              <a:t>parameters</a:t>
            </a:r>
            <a:r>
              <a:rPr sz="2200" dirty="0">
                <a:latin typeface="Times New Roman"/>
                <a:cs typeface="Times New Roman"/>
              </a:rPr>
              <a:t>	</a:t>
            </a:r>
            <a:r>
              <a:rPr sz="2200" spc="65" dirty="0">
                <a:latin typeface="Cambria"/>
                <a:cs typeface="Cambria"/>
              </a:rPr>
              <a:t>in</a:t>
            </a:r>
            <a:r>
              <a:rPr sz="2200" dirty="0">
                <a:latin typeface="Times New Roman"/>
                <a:cs typeface="Times New Roman"/>
              </a:rPr>
              <a:t>	</a:t>
            </a:r>
            <a:r>
              <a:rPr sz="2200" spc="-10" dirty="0">
                <a:latin typeface="Cambria"/>
                <a:cs typeface="Cambria"/>
              </a:rPr>
              <a:t>range()</a:t>
            </a:r>
            <a:r>
              <a:rPr sz="2200" dirty="0">
                <a:latin typeface="Times New Roman"/>
                <a:cs typeface="Times New Roman"/>
              </a:rPr>
              <a:t>	</a:t>
            </a:r>
            <a:r>
              <a:rPr sz="2200" spc="50" dirty="0">
                <a:latin typeface="Cambria"/>
                <a:cs typeface="Cambria"/>
              </a:rPr>
              <a:t>are</a:t>
            </a:r>
            <a:endParaRPr sz="2200">
              <a:latin typeface="Cambria"/>
              <a:cs typeface="Cambria"/>
            </a:endParaRPr>
          </a:p>
        </p:txBody>
      </p:sp>
      <p:sp>
        <p:nvSpPr>
          <p:cNvPr id="12" name="object 12"/>
          <p:cNvSpPr txBox="1"/>
          <p:nvPr/>
        </p:nvSpPr>
        <p:spPr>
          <a:xfrm>
            <a:off x="5017392" y="2792091"/>
            <a:ext cx="1155700" cy="360680"/>
          </a:xfrm>
          <a:prstGeom prst="rect">
            <a:avLst/>
          </a:prstGeom>
        </p:spPr>
        <p:txBody>
          <a:bodyPr vert="horz" wrap="square" lIns="0" tIns="12065" rIns="0" bIns="0" rtlCol="0">
            <a:spAutoFit/>
          </a:bodyPr>
          <a:lstStyle/>
          <a:p>
            <a:pPr marL="12700">
              <a:lnSpc>
                <a:spcPct val="100000"/>
              </a:lnSpc>
              <a:spcBef>
                <a:spcPts val="95"/>
              </a:spcBef>
            </a:pPr>
            <a:r>
              <a:rPr sz="2200" spc="55" dirty="0">
                <a:latin typeface="Cambria"/>
                <a:cs typeface="Cambria"/>
              </a:rPr>
              <a:t>optional.</a:t>
            </a:r>
            <a:endParaRPr sz="2200">
              <a:latin typeface="Cambria"/>
              <a:cs typeface="Cambria"/>
            </a:endParaRPr>
          </a:p>
        </p:txBody>
      </p:sp>
      <p:sp>
        <p:nvSpPr>
          <p:cNvPr id="13" name="object 13"/>
          <p:cNvSpPr txBox="1"/>
          <p:nvPr/>
        </p:nvSpPr>
        <p:spPr>
          <a:xfrm>
            <a:off x="4743072" y="3136515"/>
            <a:ext cx="4116070" cy="360680"/>
          </a:xfrm>
          <a:prstGeom prst="rect">
            <a:avLst/>
          </a:prstGeom>
        </p:spPr>
        <p:txBody>
          <a:bodyPr vert="horz" wrap="square" lIns="0" tIns="12065" rIns="0" bIns="0" rtlCol="0">
            <a:spAutoFit/>
          </a:bodyPr>
          <a:lstStyle/>
          <a:p>
            <a:pPr marL="286385" indent="-273685">
              <a:lnSpc>
                <a:spcPct val="100000"/>
              </a:lnSpc>
              <a:spcBef>
                <a:spcPts val="95"/>
              </a:spcBef>
              <a:buClr>
                <a:srgbClr val="FE8537"/>
              </a:buClr>
              <a:buSzPct val="68181"/>
              <a:buFont typeface="Wingdings"/>
              <a:buChar char=""/>
              <a:tabLst>
                <a:tab pos="286385" algn="l"/>
                <a:tab pos="1140460" algn="l"/>
                <a:tab pos="1854200" algn="l"/>
                <a:tab pos="2455545" algn="l"/>
                <a:tab pos="3176905" algn="l"/>
              </a:tabLst>
            </a:pPr>
            <a:r>
              <a:rPr sz="2200" spc="75" dirty="0">
                <a:latin typeface="Cambria"/>
                <a:cs typeface="Cambria"/>
              </a:rPr>
              <a:t>Now,</a:t>
            </a:r>
            <a:r>
              <a:rPr sz="2200" dirty="0">
                <a:latin typeface="Times New Roman"/>
                <a:cs typeface="Times New Roman"/>
              </a:rPr>
              <a:t>	</a:t>
            </a:r>
            <a:r>
              <a:rPr sz="2200" spc="-20" dirty="0">
                <a:latin typeface="Cambria"/>
                <a:cs typeface="Cambria"/>
              </a:rPr>
              <a:t>let's</a:t>
            </a:r>
            <a:r>
              <a:rPr sz="2200" dirty="0">
                <a:latin typeface="Times New Roman"/>
                <a:cs typeface="Times New Roman"/>
              </a:rPr>
              <a:t>	</a:t>
            </a:r>
            <a:r>
              <a:rPr sz="2200" spc="-25" dirty="0">
                <a:latin typeface="Cambria"/>
                <a:cs typeface="Cambria"/>
              </a:rPr>
              <a:t>see</a:t>
            </a:r>
            <a:r>
              <a:rPr sz="2200" dirty="0">
                <a:latin typeface="Times New Roman"/>
                <a:cs typeface="Times New Roman"/>
              </a:rPr>
              <a:t>	</a:t>
            </a:r>
            <a:r>
              <a:rPr sz="2200" spc="-25" dirty="0">
                <a:latin typeface="Cambria"/>
                <a:cs typeface="Cambria"/>
              </a:rPr>
              <a:t>how</a:t>
            </a:r>
            <a:r>
              <a:rPr sz="2200" dirty="0">
                <a:latin typeface="Times New Roman"/>
                <a:cs typeface="Times New Roman"/>
              </a:rPr>
              <a:t>	</a:t>
            </a:r>
            <a:r>
              <a:rPr sz="2200" spc="-10" dirty="0">
                <a:latin typeface="Cambria"/>
                <a:cs typeface="Cambria"/>
              </a:rPr>
              <a:t>range()</a:t>
            </a:r>
            <a:endParaRPr sz="2200" dirty="0">
              <a:latin typeface="Cambria"/>
              <a:cs typeface="Cambria"/>
            </a:endParaRPr>
          </a:p>
        </p:txBody>
      </p:sp>
      <p:sp>
        <p:nvSpPr>
          <p:cNvPr id="14" name="object 14"/>
          <p:cNvSpPr txBox="1"/>
          <p:nvPr/>
        </p:nvSpPr>
        <p:spPr>
          <a:xfrm>
            <a:off x="5017392" y="3404740"/>
            <a:ext cx="3843654" cy="360680"/>
          </a:xfrm>
          <a:prstGeom prst="rect">
            <a:avLst/>
          </a:prstGeom>
        </p:spPr>
        <p:txBody>
          <a:bodyPr vert="horz" wrap="square" lIns="0" tIns="12065" rIns="0" bIns="0" rtlCol="0">
            <a:spAutoFit/>
          </a:bodyPr>
          <a:lstStyle/>
          <a:p>
            <a:pPr marL="12700">
              <a:lnSpc>
                <a:spcPct val="100000"/>
              </a:lnSpc>
              <a:spcBef>
                <a:spcPts val="95"/>
              </a:spcBef>
            </a:pPr>
            <a:r>
              <a:rPr sz="2200" dirty="0">
                <a:latin typeface="Cambria"/>
                <a:cs typeface="Cambria"/>
              </a:rPr>
              <a:t>works</a:t>
            </a:r>
            <a:r>
              <a:rPr sz="2200" spc="409" dirty="0">
                <a:latin typeface="Times New Roman"/>
                <a:cs typeface="Times New Roman"/>
              </a:rPr>
              <a:t> </a:t>
            </a:r>
            <a:r>
              <a:rPr sz="2200" spc="70" dirty="0">
                <a:latin typeface="Cambria"/>
                <a:cs typeface="Cambria"/>
              </a:rPr>
              <a:t>with</a:t>
            </a:r>
            <a:r>
              <a:rPr sz="2200" spc="409" dirty="0">
                <a:latin typeface="Times New Roman"/>
                <a:cs typeface="Times New Roman"/>
              </a:rPr>
              <a:t> </a:t>
            </a:r>
            <a:r>
              <a:rPr sz="2200" spc="55" dirty="0">
                <a:latin typeface="Cambria"/>
                <a:cs typeface="Cambria"/>
              </a:rPr>
              <a:t>different</a:t>
            </a:r>
            <a:r>
              <a:rPr sz="2200" spc="415" dirty="0">
                <a:latin typeface="Times New Roman"/>
                <a:cs typeface="Times New Roman"/>
              </a:rPr>
              <a:t> </a:t>
            </a:r>
            <a:r>
              <a:rPr sz="2200" spc="55" dirty="0">
                <a:latin typeface="Cambria"/>
                <a:cs typeface="Cambria"/>
              </a:rPr>
              <a:t>number</a:t>
            </a:r>
            <a:endParaRPr sz="2200" dirty="0">
              <a:latin typeface="Cambria"/>
              <a:cs typeface="Cambria"/>
            </a:endParaRPr>
          </a:p>
        </p:txBody>
      </p:sp>
      <p:sp>
        <p:nvSpPr>
          <p:cNvPr id="15" name="object 15"/>
          <p:cNvSpPr txBox="1"/>
          <p:nvPr/>
        </p:nvSpPr>
        <p:spPr>
          <a:xfrm>
            <a:off x="5017392" y="3673226"/>
            <a:ext cx="1810385" cy="360680"/>
          </a:xfrm>
          <a:prstGeom prst="rect">
            <a:avLst/>
          </a:prstGeom>
        </p:spPr>
        <p:txBody>
          <a:bodyPr vert="horz" wrap="square" lIns="0" tIns="12065" rIns="0" bIns="0" rtlCol="0">
            <a:spAutoFit/>
          </a:bodyPr>
          <a:lstStyle/>
          <a:p>
            <a:pPr marL="12700">
              <a:lnSpc>
                <a:spcPct val="100000"/>
              </a:lnSpc>
              <a:spcBef>
                <a:spcPts val="95"/>
              </a:spcBef>
            </a:pPr>
            <a:r>
              <a:rPr sz="2200" dirty="0">
                <a:latin typeface="Cambria"/>
                <a:cs typeface="Cambria"/>
              </a:rPr>
              <a:t>of</a:t>
            </a:r>
            <a:r>
              <a:rPr sz="2200" spc="65" dirty="0">
                <a:latin typeface="Times New Roman"/>
                <a:cs typeface="Times New Roman"/>
              </a:rPr>
              <a:t> </a:t>
            </a:r>
            <a:r>
              <a:rPr sz="2200" spc="90" dirty="0">
                <a:latin typeface="Cambria"/>
                <a:cs typeface="Cambria"/>
              </a:rPr>
              <a:t>arguments.</a:t>
            </a:r>
            <a:endParaRPr sz="2200">
              <a:latin typeface="Cambria"/>
              <a:cs typeface="Cambria"/>
            </a:endParaRPr>
          </a:p>
        </p:txBody>
      </p:sp>
      <p:grpSp>
        <p:nvGrpSpPr>
          <p:cNvPr id="16" name="object 16"/>
          <p:cNvGrpSpPr/>
          <p:nvPr/>
        </p:nvGrpSpPr>
        <p:grpSpPr>
          <a:xfrm>
            <a:off x="5105400" y="1333676"/>
            <a:ext cx="2440305" cy="735965"/>
            <a:chOff x="4860807" y="1504807"/>
            <a:chExt cx="2440305" cy="735965"/>
          </a:xfrm>
        </p:grpSpPr>
        <p:sp>
          <p:nvSpPr>
            <p:cNvPr id="17" name="object 17"/>
            <p:cNvSpPr/>
            <p:nvPr/>
          </p:nvSpPr>
          <p:spPr>
            <a:xfrm>
              <a:off x="4873507" y="1517507"/>
              <a:ext cx="2414905" cy="710565"/>
            </a:xfrm>
            <a:custGeom>
              <a:avLst/>
              <a:gdLst/>
              <a:ahLst/>
              <a:cxnLst/>
              <a:rect l="l" t="t" r="r" b="b"/>
              <a:pathLst>
                <a:path w="2414904" h="710564">
                  <a:moveTo>
                    <a:pt x="2296546" y="0"/>
                  </a:moveTo>
                  <a:lnTo>
                    <a:pt x="118353" y="0"/>
                  </a:lnTo>
                  <a:lnTo>
                    <a:pt x="72317" y="9299"/>
                  </a:lnTo>
                  <a:lnTo>
                    <a:pt x="34693" y="34663"/>
                  </a:lnTo>
                  <a:lnTo>
                    <a:pt x="9311" y="72291"/>
                  </a:lnTo>
                  <a:lnTo>
                    <a:pt x="0" y="118384"/>
                  </a:lnTo>
                  <a:lnTo>
                    <a:pt x="0" y="591830"/>
                  </a:lnTo>
                  <a:lnTo>
                    <a:pt x="9311" y="637847"/>
                  </a:lnTo>
                  <a:lnTo>
                    <a:pt x="34693" y="675429"/>
                  </a:lnTo>
                  <a:lnTo>
                    <a:pt x="72317" y="700769"/>
                  </a:lnTo>
                  <a:lnTo>
                    <a:pt x="118353" y="710062"/>
                  </a:lnTo>
                  <a:lnTo>
                    <a:pt x="2296546" y="710062"/>
                  </a:lnTo>
                  <a:lnTo>
                    <a:pt x="2342620" y="700769"/>
                  </a:lnTo>
                  <a:lnTo>
                    <a:pt x="2380240" y="675429"/>
                  </a:lnTo>
                  <a:lnTo>
                    <a:pt x="2405601" y="637847"/>
                  </a:lnTo>
                  <a:lnTo>
                    <a:pt x="2414899" y="591830"/>
                  </a:lnTo>
                  <a:lnTo>
                    <a:pt x="2414899" y="118384"/>
                  </a:lnTo>
                  <a:lnTo>
                    <a:pt x="2405601" y="72291"/>
                  </a:lnTo>
                  <a:lnTo>
                    <a:pt x="2380240" y="34663"/>
                  </a:lnTo>
                  <a:lnTo>
                    <a:pt x="2342620" y="9299"/>
                  </a:lnTo>
                  <a:lnTo>
                    <a:pt x="2296546" y="0"/>
                  </a:lnTo>
                  <a:close/>
                </a:path>
              </a:pathLst>
            </a:custGeom>
            <a:solidFill>
              <a:srgbClr val="FE8537"/>
            </a:solidFill>
          </p:spPr>
          <p:txBody>
            <a:bodyPr wrap="square" lIns="0" tIns="0" rIns="0" bIns="0" rtlCol="0"/>
            <a:lstStyle/>
            <a:p>
              <a:endParaRPr/>
            </a:p>
          </p:txBody>
        </p:sp>
        <p:sp>
          <p:nvSpPr>
            <p:cNvPr id="18" name="object 18"/>
            <p:cNvSpPr/>
            <p:nvPr/>
          </p:nvSpPr>
          <p:spPr>
            <a:xfrm>
              <a:off x="4873507" y="1517507"/>
              <a:ext cx="2414905" cy="710565"/>
            </a:xfrm>
            <a:custGeom>
              <a:avLst/>
              <a:gdLst/>
              <a:ahLst/>
              <a:cxnLst/>
              <a:rect l="l" t="t" r="r" b="b"/>
              <a:pathLst>
                <a:path w="2414904" h="710564">
                  <a:moveTo>
                    <a:pt x="0" y="118384"/>
                  </a:moveTo>
                  <a:lnTo>
                    <a:pt x="9311" y="72291"/>
                  </a:lnTo>
                  <a:lnTo>
                    <a:pt x="34693" y="34663"/>
                  </a:lnTo>
                  <a:lnTo>
                    <a:pt x="72317" y="9299"/>
                  </a:lnTo>
                  <a:lnTo>
                    <a:pt x="118353" y="0"/>
                  </a:lnTo>
                  <a:lnTo>
                    <a:pt x="2296546" y="0"/>
                  </a:lnTo>
                  <a:lnTo>
                    <a:pt x="2342620" y="9299"/>
                  </a:lnTo>
                  <a:lnTo>
                    <a:pt x="2380240" y="34663"/>
                  </a:lnTo>
                  <a:lnTo>
                    <a:pt x="2405601" y="72291"/>
                  </a:lnTo>
                  <a:lnTo>
                    <a:pt x="2414899" y="118384"/>
                  </a:lnTo>
                  <a:lnTo>
                    <a:pt x="2414899" y="591830"/>
                  </a:lnTo>
                  <a:lnTo>
                    <a:pt x="2405601" y="637847"/>
                  </a:lnTo>
                  <a:lnTo>
                    <a:pt x="2380240" y="675429"/>
                  </a:lnTo>
                  <a:lnTo>
                    <a:pt x="2342620" y="700769"/>
                  </a:lnTo>
                  <a:lnTo>
                    <a:pt x="2296546" y="710062"/>
                  </a:lnTo>
                  <a:lnTo>
                    <a:pt x="118353" y="710062"/>
                  </a:lnTo>
                  <a:lnTo>
                    <a:pt x="72317" y="700769"/>
                  </a:lnTo>
                  <a:lnTo>
                    <a:pt x="34693" y="675429"/>
                  </a:lnTo>
                  <a:lnTo>
                    <a:pt x="9311" y="637847"/>
                  </a:lnTo>
                  <a:lnTo>
                    <a:pt x="0" y="591830"/>
                  </a:lnTo>
                  <a:lnTo>
                    <a:pt x="0" y="118384"/>
                  </a:lnTo>
                  <a:close/>
                </a:path>
              </a:pathLst>
            </a:custGeom>
            <a:ln w="25399">
              <a:solidFill>
                <a:srgbClr val="6C3510"/>
              </a:solidFill>
            </a:ln>
          </p:spPr>
          <p:txBody>
            <a:bodyPr wrap="square" lIns="0" tIns="0" rIns="0" bIns="0" rtlCol="0"/>
            <a:lstStyle/>
            <a:p>
              <a:endParaRPr/>
            </a:p>
          </p:txBody>
        </p:sp>
      </p:grpSp>
      <p:sp>
        <p:nvSpPr>
          <p:cNvPr id="19" name="object 19"/>
          <p:cNvSpPr txBox="1"/>
          <p:nvPr/>
        </p:nvSpPr>
        <p:spPr>
          <a:xfrm>
            <a:off x="4743072" y="340862"/>
            <a:ext cx="4400928" cy="1594667"/>
          </a:xfrm>
          <a:prstGeom prst="rect">
            <a:avLst/>
          </a:prstGeom>
        </p:spPr>
        <p:txBody>
          <a:bodyPr vert="horz" wrap="square" lIns="0" tIns="12065" rIns="0" bIns="0" rtlCol="0">
            <a:spAutoFit/>
          </a:bodyPr>
          <a:lstStyle/>
          <a:p>
            <a:pPr marL="286385" indent="-273685">
              <a:lnSpc>
                <a:spcPct val="100000"/>
              </a:lnSpc>
              <a:spcBef>
                <a:spcPts val="95"/>
              </a:spcBef>
              <a:buClr>
                <a:srgbClr val="FE8537"/>
              </a:buClr>
              <a:buSzPct val="68181"/>
              <a:buFont typeface="Wingdings"/>
              <a:buChar char=""/>
              <a:tabLst>
                <a:tab pos="286385" algn="l"/>
              </a:tabLst>
            </a:pPr>
            <a:r>
              <a:rPr sz="2200" b="1" spc="190" dirty="0">
                <a:solidFill>
                  <a:srgbClr val="FF0000"/>
                </a:solidFill>
                <a:latin typeface="Cambria"/>
                <a:cs typeface="Cambria"/>
              </a:rPr>
              <a:t>Syntax</a:t>
            </a:r>
            <a:r>
              <a:rPr sz="2200" spc="120" dirty="0">
                <a:solidFill>
                  <a:srgbClr val="FF0000"/>
                </a:solidFill>
                <a:latin typeface="Times New Roman"/>
                <a:cs typeface="Times New Roman"/>
              </a:rPr>
              <a:t> </a:t>
            </a:r>
            <a:r>
              <a:rPr sz="2200" b="1" spc="105" dirty="0">
                <a:solidFill>
                  <a:srgbClr val="FF0000"/>
                </a:solidFill>
                <a:latin typeface="Cambria"/>
                <a:cs typeface="Cambria"/>
              </a:rPr>
              <a:t>of</a:t>
            </a:r>
            <a:r>
              <a:rPr sz="2200" spc="80" dirty="0">
                <a:solidFill>
                  <a:srgbClr val="FF0000"/>
                </a:solidFill>
                <a:latin typeface="Times New Roman"/>
                <a:cs typeface="Times New Roman"/>
              </a:rPr>
              <a:t> </a:t>
            </a:r>
            <a:r>
              <a:rPr sz="2200" b="1" spc="70" dirty="0">
                <a:solidFill>
                  <a:srgbClr val="FF0000"/>
                </a:solidFill>
                <a:latin typeface="Cambria"/>
                <a:cs typeface="Cambria"/>
              </a:rPr>
              <a:t>range()</a:t>
            </a:r>
            <a:endParaRPr sz="2200" dirty="0">
              <a:latin typeface="Cambria"/>
              <a:cs typeface="Cambria"/>
            </a:endParaRPr>
          </a:p>
          <a:p>
            <a:pPr marL="287020" marR="5080" indent="-274320">
              <a:lnSpc>
                <a:spcPts val="2110"/>
              </a:lnSpc>
              <a:spcBef>
                <a:spcPts val="585"/>
              </a:spcBef>
              <a:buClr>
                <a:srgbClr val="FE8537"/>
              </a:buClr>
              <a:buSzPct val="68181"/>
              <a:buFont typeface="Wingdings"/>
              <a:buChar char=""/>
              <a:tabLst>
                <a:tab pos="287020" algn="l"/>
              </a:tabLst>
            </a:pPr>
            <a:r>
              <a:rPr sz="2200" spc="95" dirty="0">
                <a:latin typeface="Cambria"/>
                <a:cs typeface="Cambria"/>
              </a:rPr>
              <a:t>The</a:t>
            </a:r>
            <a:r>
              <a:rPr sz="2200" spc="135" dirty="0">
                <a:latin typeface="Times New Roman"/>
                <a:cs typeface="Times New Roman"/>
              </a:rPr>
              <a:t> </a:t>
            </a:r>
            <a:r>
              <a:rPr sz="2200" dirty="0">
                <a:latin typeface="Cambria"/>
                <a:cs typeface="Cambria"/>
              </a:rPr>
              <a:t>range()</a:t>
            </a:r>
            <a:r>
              <a:rPr sz="2200" spc="175" dirty="0">
                <a:latin typeface="Times New Roman"/>
                <a:cs typeface="Times New Roman"/>
              </a:rPr>
              <a:t> </a:t>
            </a:r>
            <a:r>
              <a:rPr sz="2200" spc="60" dirty="0">
                <a:latin typeface="Cambria"/>
                <a:cs typeface="Cambria"/>
              </a:rPr>
              <a:t>function</a:t>
            </a:r>
            <a:r>
              <a:rPr sz="2200" spc="150" dirty="0">
                <a:latin typeface="Times New Roman"/>
                <a:cs typeface="Times New Roman"/>
              </a:rPr>
              <a:t> </a:t>
            </a:r>
            <a:r>
              <a:rPr sz="2200" spc="60" dirty="0">
                <a:latin typeface="Cambria"/>
                <a:cs typeface="Cambria"/>
              </a:rPr>
              <a:t>can</a:t>
            </a:r>
            <a:r>
              <a:rPr sz="2200" spc="60" dirty="0">
                <a:latin typeface="Times New Roman"/>
                <a:cs typeface="Times New Roman"/>
              </a:rPr>
              <a:t> </a:t>
            </a:r>
            <a:r>
              <a:rPr sz="2200" spc="95" dirty="0">
                <a:latin typeface="Cambria"/>
                <a:cs typeface="Cambria"/>
              </a:rPr>
              <a:t>take</a:t>
            </a:r>
            <a:r>
              <a:rPr sz="2200" spc="65" dirty="0">
                <a:latin typeface="Times New Roman"/>
                <a:cs typeface="Times New Roman"/>
              </a:rPr>
              <a:t> </a:t>
            </a:r>
            <a:r>
              <a:rPr sz="2200" spc="135" dirty="0">
                <a:latin typeface="Cambria"/>
                <a:cs typeface="Cambria"/>
              </a:rPr>
              <a:t>a</a:t>
            </a:r>
            <a:r>
              <a:rPr sz="2200" spc="75" dirty="0">
                <a:latin typeface="Times New Roman"/>
                <a:cs typeface="Times New Roman"/>
              </a:rPr>
              <a:t> </a:t>
            </a:r>
            <a:r>
              <a:rPr sz="2200" spc="114" dirty="0">
                <a:latin typeface="Cambria"/>
                <a:cs typeface="Cambria"/>
              </a:rPr>
              <a:t>maximum</a:t>
            </a:r>
            <a:r>
              <a:rPr sz="2200" spc="60" dirty="0">
                <a:latin typeface="Times New Roman"/>
                <a:cs typeface="Times New Roman"/>
              </a:rPr>
              <a:t> </a:t>
            </a:r>
            <a:r>
              <a:rPr sz="2200" dirty="0">
                <a:latin typeface="Cambria"/>
                <a:cs typeface="Cambria"/>
              </a:rPr>
              <a:t>of</a:t>
            </a:r>
            <a:r>
              <a:rPr sz="2200" spc="85" dirty="0">
                <a:latin typeface="Times New Roman"/>
                <a:cs typeface="Times New Roman"/>
              </a:rPr>
              <a:t> </a:t>
            </a:r>
            <a:r>
              <a:rPr sz="2200" spc="50" dirty="0">
                <a:latin typeface="Cambria"/>
                <a:cs typeface="Cambria"/>
              </a:rPr>
              <a:t>three</a:t>
            </a:r>
            <a:r>
              <a:rPr sz="2200" spc="50" dirty="0">
                <a:latin typeface="Times New Roman"/>
                <a:cs typeface="Times New Roman"/>
              </a:rPr>
              <a:t> </a:t>
            </a:r>
            <a:r>
              <a:rPr sz="2200" spc="75" dirty="0">
                <a:latin typeface="Cambria"/>
                <a:cs typeface="Cambria"/>
              </a:rPr>
              <a:t>arguments:</a:t>
            </a:r>
            <a:endParaRPr sz="2200" dirty="0">
              <a:latin typeface="Cambria"/>
              <a:cs typeface="Cambria"/>
            </a:endParaRPr>
          </a:p>
          <a:p>
            <a:pPr marL="661670" marR="1428115" indent="-105410">
              <a:lnSpc>
                <a:spcPct val="100000"/>
              </a:lnSpc>
              <a:spcBef>
                <a:spcPts val="100"/>
              </a:spcBef>
            </a:pPr>
            <a:r>
              <a:rPr sz="2000" b="1" spc="95" dirty="0">
                <a:solidFill>
                  <a:srgbClr val="FFFFFF"/>
                </a:solidFill>
                <a:latin typeface="Cambria"/>
                <a:cs typeface="Cambria"/>
              </a:rPr>
              <a:t>range(start,</a:t>
            </a:r>
            <a:r>
              <a:rPr sz="2000" spc="95" dirty="0">
                <a:solidFill>
                  <a:srgbClr val="FFFFFF"/>
                </a:solidFill>
                <a:latin typeface="Times New Roman"/>
                <a:cs typeface="Times New Roman"/>
              </a:rPr>
              <a:t> </a:t>
            </a:r>
            <a:r>
              <a:rPr sz="2000" b="1" spc="105" dirty="0">
                <a:solidFill>
                  <a:srgbClr val="FFFFFF"/>
                </a:solidFill>
                <a:latin typeface="Cambria"/>
                <a:cs typeface="Cambria"/>
              </a:rPr>
              <a:t>stop,</a:t>
            </a:r>
            <a:r>
              <a:rPr sz="2000" spc="60" dirty="0">
                <a:solidFill>
                  <a:srgbClr val="FFFFFF"/>
                </a:solidFill>
                <a:latin typeface="Times New Roman"/>
                <a:cs typeface="Times New Roman"/>
              </a:rPr>
              <a:t> </a:t>
            </a:r>
            <a:r>
              <a:rPr sz="2000" b="1" spc="60" dirty="0">
                <a:solidFill>
                  <a:srgbClr val="FFFFFF"/>
                </a:solidFill>
                <a:latin typeface="Cambria"/>
                <a:cs typeface="Cambria"/>
              </a:rPr>
              <a:t>step)</a:t>
            </a:r>
            <a:endParaRPr sz="2000" dirty="0">
              <a:latin typeface="Cambria"/>
              <a:cs typeface="Cambria"/>
            </a:endParaRPr>
          </a:p>
        </p:txBody>
      </p:sp>
      <p:sp>
        <p:nvSpPr>
          <p:cNvPr id="20" name="object 20"/>
          <p:cNvSpPr txBox="1"/>
          <p:nvPr/>
        </p:nvSpPr>
        <p:spPr>
          <a:xfrm>
            <a:off x="10210800" y="2435536"/>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sp>
        <p:nvSpPr>
          <p:cNvPr id="8" name="object 8"/>
          <p:cNvSpPr txBox="1"/>
          <p:nvPr/>
        </p:nvSpPr>
        <p:spPr>
          <a:xfrm>
            <a:off x="282956" y="333242"/>
            <a:ext cx="4167504" cy="2616835"/>
          </a:xfrm>
          <a:prstGeom prst="rect">
            <a:avLst/>
          </a:prstGeom>
        </p:spPr>
        <p:txBody>
          <a:bodyPr vert="horz" wrap="square" lIns="0" tIns="66040" rIns="0" bIns="0" rtlCol="0">
            <a:spAutoFit/>
          </a:bodyPr>
          <a:lstStyle/>
          <a:p>
            <a:pPr marL="12700" algn="just">
              <a:lnSpc>
                <a:spcPct val="100000"/>
              </a:lnSpc>
              <a:spcBef>
                <a:spcPts val="520"/>
              </a:spcBef>
            </a:pPr>
            <a:r>
              <a:rPr sz="1500" b="1" spc="114" dirty="0">
                <a:solidFill>
                  <a:srgbClr val="FF0000"/>
                </a:solidFill>
                <a:latin typeface="Cambria"/>
                <a:cs typeface="Cambria"/>
              </a:rPr>
              <a:t>Example</a:t>
            </a:r>
            <a:r>
              <a:rPr sz="1500" spc="55" dirty="0">
                <a:solidFill>
                  <a:srgbClr val="FF0000"/>
                </a:solidFill>
                <a:latin typeface="Times New Roman"/>
                <a:cs typeface="Times New Roman"/>
              </a:rPr>
              <a:t> </a:t>
            </a:r>
            <a:r>
              <a:rPr sz="1500" b="1" dirty="0">
                <a:solidFill>
                  <a:srgbClr val="FF0000"/>
                </a:solidFill>
                <a:latin typeface="Cambria"/>
                <a:cs typeface="Cambria"/>
              </a:rPr>
              <a:t>1:</a:t>
            </a:r>
            <a:r>
              <a:rPr sz="1500" spc="50" dirty="0">
                <a:solidFill>
                  <a:srgbClr val="FF0000"/>
                </a:solidFill>
                <a:latin typeface="Times New Roman"/>
                <a:cs typeface="Times New Roman"/>
              </a:rPr>
              <a:t> </a:t>
            </a:r>
            <a:r>
              <a:rPr sz="1500" b="1" spc="60" dirty="0">
                <a:solidFill>
                  <a:srgbClr val="FF0000"/>
                </a:solidFill>
                <a:latin typeface="Cambria"/>
                <a:cs typeface="Cambria"/>
              </a:rPr>
              <a:t>range()</a:t>
            </a:r>
            <a:r>
              <a:rPr sz="1500" spc="40" dirty="0">
                <a:solidFill>
                  <a:srgbClr val="FF0000"/>
                </a:solidFill>
                <a:latin typeface="Times New Roman"/>
                <a:cs typeface="Times New Roman"/>
              </a:rPr>
              <a:t> </a:t>
            </a:r>
            <a:r>
              <a:rPr sz="1500" b="1" spc="100" dirty="0">
                <a:solidFill>
                  <a:srgbClr val="FF0000"/>
                </a:solidFill>
                <a:latin typeface="Cambria"/>
                <a:cs typeface="Cambria"/>
              </a:rPr>
              <a:t>with</a:t>
            </a:r>
            <a:r>
              <a:rPr sz="1500" spc="50" dirty="0">
                <a:solidFill>
                  <a:srgbClr val="FF0000"/>
                </a:solidFill>
                <a:latin typeface="Times New Roman"/>
                <a:cs typeface="Times New Roman"/>
              </a:rPr>
              <a:t> </a:t>
            </a:r>
            <a:r>
              <a:rPr sz="1500" b="1" spc="114" dirty="0">
                <a:solidFill>
                  <a:srgbClr val="FF0000"/>
                </a:solidFill>
                <a:latin typeface="Cambria"/>
                <a:cs typeface="Cambria"/>
              </a:rPr>
              <a:t>Stop</a:t>
            </a:r>
            <a:r>
              <a:rPr sz="1500" spc="65" dirty="0">
                <a:solidFill>
                  <a:srgbClr val="FF0000"/>
                </a:solidFill>
                <a:latin typeface="Times New Roman"/>
                <a:cs typeface="Times New Roman"/>
              </a:rPr>
              <a:t> </a:t>
            </a:r>
            <a:r>
              <a:rPr sz="1500" b="1" spc="90" dirty="0">
                <a:solidFill>
                  <a:srgbClr val="FF0000"/>
                </a:solidFill>
                <a:latin typeface="Cambria"/>
                <a:cs typeface="Cambria"/>
              </a:rPr>
              <a:t>Argument</a:t>
            </a:r>
            <a:endParaRPr sz="1500">
              <a:latin typeface="Cambria"/>
              <a:cs typeface="Cambria"/>
            </a:endParaRPr>
          </a:p>
          <a:p>
            <a:pPr marL="12700" algn="just">
              <a:lnSpc>
                <a:spcPts val="1710"/>
              </a:lnSpc>
              <a:spcBef>
                <a:spcPts val="420"/>
              </a:spcBef>
            </a:pPr>
            <a:r>
              <a:rPr sz="1500" spc="80" dirty="0">
                <a:latin typeface="Cambria"/>
                <a:cs typeface="Cambria"/>
              </a:rPr>
              <a:t>If</a:t>
            </a:r>
            <a:r>
              <a:rPr sz="1500" spc="105" dirty="0">
                <a:latin typeface="Times New Roman"/>
                <a:cs typeface="Times New Roman"/>
              </a:rPr>
              <a:t>  </a:t>
            </a:r>
            <a:r>
              <a:rPr sz="1500" dirty="0">
                <a:latin typeface="Cambria"/>
                <a:cs typeface="Cambria"/>
              </a:rPr>
              <a:t>we</a:t>
            </a:r>
            <a:r>
              <a:rPr sz="1500" spc="105" dirty="0">
                <a:latin typeface="Times New Roman"/>
                <a:cs typeface="Times New Roman"/>
              </a:rPr>
              <a:t>  </a:t>
            </a:r>
            <a:r>
              <a:rPr sz="1500" dirty="0">
                <a:latin typeface="Cambria"/>
                <a:cs typeface="Cambria"/>
              </a:rPr>
              <a:t>pass</a:t>
            </a:r>
            <a:r>
              <a:rPr sz="1500" spc="105" dirty="0">
                <a:latin typeface="Times New Roman"/>
                <a:cs typeface="Times New Roman"/>
              </a:rPr>
              <a:t>  </a:t>
            </a:r>
            <a:r>
              <a:rPr sz="1500" spc="95" dirty="0">
                <a:latin typeface="Cambria"/>
                <a:cs typeface="Cambria"/>
              </a:rPr>
              <a:t>a</a:t>
            </a:r>
            <a:r>
              <a:rPr sz="1500" spc="100" dirty="0">
                <a:latin typeface="Times New Roman"/>
                <a:cs typeface="Times New Roman"/>
              </a:rPr>
              <a:t>  </a:t>
            </a:r>
            <a:r>
              <a:rPr sz="1500" dirty="0">
                <a:latin typeface="Cambria"/>
                <a:cs typeface="Cambria"/>
              </a:rPr>
              <a:t>single</a:t>
            </a:r>
            <a:r>
              <a:rPr sz="1500" spc="110" dirty="0">
                <a:latin typeface="Times New Roman"/>
                <a:cs typeface="Times New Roman"/>
              </a:rPr>
              <a:t>  </a:t>
            </a:r>
            <a:r>
              <a:rPr sz="1500" spc="60" dirty="0">
                <a:latin typeface="Cambria"/>
                <a:cs typeface="Cambria"/>
              </a:rPr>
              <a:t>argument</a:t>
            </a:r>
            <a:r>
              <a:rPr sz="1500" spc="100" dirty="0">
                <a:latin typeface="Times New Roman"/>
                <a:cs typeface="Times New Roman"/>
              </a:rPr>
              <a:t>  </a:t>
            </a:r>
            <a:r>
              <a:rPr sz="1500" dirty="0">
                <a:latin typeface="Cambria"/>
                <a:cs typeface="Cambria"/>
              </a:rPr>
              <a:t>to</a:t>
            </a:r>
            <a:r>
              <a:rPr sz="1500" spc="105" dirty="0">
                <a:latin typeface="Times New Roman"/>
                <a:cs typeface="Times New Roman"/>
              </a:rPr>
              <a:t>  </a:t>
            </a:r>
            <a:r>
              <a:rPr sz="1500" dirty="0">
                <a:latin typeface="Cambria"/>
                <a:cs typeface="Cambria"/>
              </a:rPr>
              <a:t>range(),</a:t>
            </a:r>
            <a:r>
              <a:rPr sz="1500" spc="105" dirty="0">
                <a:latin typeface="Times New Roman"/>
                <a:cs typeface="Times New Roman"/>
              </a:rPr>
              <a:t>  </a:t>
            </a:r>
            <a:r>
              <a:rPr sz="1500" spc="30" dirty="0">
                <a:latin typeface="Cambria"/>
                <a:cs typeface="Cambria"/>
              </a:rPr>
              <a:t>it</a:t>
            </a:r>
            <a:endParaRPr sz="1500">
              <a:latin typeface="Cambria"/>
              <a:cs typeface="Cambria"/>
            </a:endParaRPr>
          </a:p>
          <a:p>
            <a:pPr marL="287020" algn="just">
              <a:lnSpc>
                <a:spcPts val="1710"/>
              </a:lnSpc>
            </a:pPr>
            <a:r>
              <a:rPr sz="1500" spc="55" dirty="0">
                <a:latin typeface="Cambria"/>
                <a:cs typeface="Cambria"/>
              </a:rPr>
              <a:t>means</a:t>
            </a:r>
            <a:r>
              <a:rPr sz="1500" spc="70" dirty="0">
                <a:latin typeface="Times New Roman"/>
                <a:cs typeface="Times New Roman"/>
              </a:rPr>
              <a:t> </a:t>
            </a:r>
            <a:r>
              <a:rPr sz="1500" dirty="0">
                <a:latin typeface="Cambria"/>
                <a:cs typeface="Cambria"/>
              </a:rPr>
              <a:t>we</a:t>
            </a:r>
            <a:r>
              <a:rPr sz="1500" spc="75" dirty="0">
                <a:latin typeface="Times New Roman"/>
                <a:cs typeface="Times New Roman"/>
              </a:rPr>
              <a:t> </a:t>
            </a:r>
            <a:r>
              <a:rPr sz="1500" dirty="0">
                <a:latin typeface="Cambria"/>
                <a:cs typeface="Cambria"/>
              </a:rPr>
              <a:t>are</a:t>
            </a:r>
            <a:r>
              <a:rPr sz="1500" spc="85" dirty="0">
                <a:latin typeface="Times New Roman"/>
                <a:cs typeface="Times New Roman"/>
              </a:rPr>
              <a:t> </a:t>
            </a:r>
            <a:r>
              <a:rPr sz="1500" spc="55" dirty="0">
                <a:latin typeface="Cambria"/>
                <a:cs typeface="Cambria"/>
              </a:rPr>
              <a:t>passing</a:t>
            </a:r>
            <a:r>
              <a:rPr sz="1500" spc="85" dirty="0">
                <a:latin typeface="Times New Roman"/>
                <a:cs typeface="Times New Roman"/>
              </a:rPr>
              <a:t> </a:t>
            </a:r>
            <a:r>
              <a:rPr sz="1500" spc="55" dirty="0">
                <a:latin typeface="Cambria"/>
                <a:cs typeface="Cambria"/>
              </a:rPr>
              <a:t>the</a:t>
            </a:r>
            <a:r>
              <a:rPr sz="1500" spc="75" dirty="0">
                <a:latin typeface="Times New Roman"/>
                <a:cs typeface="Times New Roman"/>
              </a:rPr>
              <a:t> </a:t>
            </a:r>
            <a:r>
              <a:rPr sz="1500" dirty="0">
                <a:latin typeface="Cambria"/>
                <a:cs typeface="Cambria"/>
              </a:rPr>
              <a:t>stop</a:t>
            </a:r>
            <a:r>
              <a:rPr sz="1500" spc="80" dirty="0">
                <a:latin typeface="Times New Roman"/>
                <a:cs typeface="Times New Roman"/>
              </a:rPr>
              <a:t> </a:t>
            </a:r>
            <a:r>
              <a:rPr sz="1500" spc="55" dirty="0">
                <a:latin typeface="Cambria"/>
                <a:cs typeface="Cambria"/>
              </a:rPr>
              <a:t>argument.</a:t>
            </a:r>
            <a:endParaRPr sz="1500">
              <a:latin typeface="Cambria"/>
              <a:cs typeface="Cambria"/>
            </a:endParaRPr>
          </a:p>
          <a:p>
            <a:pPr marL="287020" marR="5080" indent="-274955" algn="just">
              <a:lnSpc>
                <a:spcPts val="1620"/>
              </a:lnSpc>
              <a:spcBef>
                <a:spcPts val="625"/>
              </a:spcBef>
            </a:pPr>
            <a:r>
              <a:rPr sz="1500" spc="95" dirty="0">
                <a:latin typeface="Cambria"/>
                <a:cs typeface="Cambria"/>
              </a:rPr>
              <a:t>In</a:t>
            </a:r>
            <a:r>
              <a:rPr sz="1500" spc="130" dirty="0">
                <a:latin typeface="Times New Roman"/>
                <a:cs typeface="Times New Roman"/>
              </a:rPr>
              <a:t>  </a:t>
            </a:r>
            <a:r>
              <a:rPr sz="1500" spc="60" dirty="0">
                <a:latin typeface="Cambria"/>
                <a:cs typeface="Cambria"/>
              </a:rPr>
              <a:t>this</a:t>
            </a:r>
            <a:r>
              <a:rPr sz="1500" spc="135" dirty="0">
                <a:latin typeface="Times New Roman"/>
                <a:cs typeface="Times New Roman"/>
              </a:rPr>
              <a:t>  </a:t>
            </a:r>
            <a:r>
              <a:rPr sz="1500" dirty="0">
                <a:latin typeface="Cambria"/>
                <a:cs typeface="Cambria"/>
              </a:rPr>
              <a:t>case,</a:t>
            </a:r>
            <a:r>
              <a:rPr sz="1500" spc="140" dirty="0">
                <a:latin typeface="Times New Roman"/>
                <a:cs typeface="Times New Roman"/>
              </a:rPr>
              <a:t>  </a:t>
            </a:r>
            <a:r>
              <a:rPr sz="1500" dirty="0">
                <a:latin typeface="Cambria"/>
                <a:cs typeface="Cambria"/>
              </a:rPr>
              <a:t>range()</a:t>
            </a:r>
            <a:r>
              <a:rPr sz="1500" spc="135" dirty="0">
                <a:latin typeface="Times New Roman"/>
                <a:cs typeface="Times New Roman"/>
              </a:rPr>
              <a:t>  </a:t>
            </a:r>
            <a:r>
              <a:rPr sz="1500" spc="45" dirty="0">
                <a:latin typeface="Cambria"/>
                <a:cs typeface="Cambria"/>
              </a:rPr>
              <a:t>returns</a:t>
            </a:r>
            <a:r>
              <a:rPr sz="1500" spc="135" dirty="0">
                <a:latin typeface="Times New Roman"/>
                <a:cs typeface="Times New Roman"/>
              </a:rPr>
              <a:t>  </a:t>
            </a:r>
            <a:r>
              <a:rPr sz="1500" spc="95" dirty="0">
                <a:latin typeface="Cambria"/>
                <a:cs typeface="Cambria"/>
              </a:rPr>
              <a:t>a</a:t>
            </a:r>
            <a:r>
              <a:rPr sz="1500" spc="125" dirty="0">
                <a:latin typeface="Times New Roman"/>
                <a:cs typeface="Times New Roman"/>
              </a:rPr>
              <a:t>  </a:t>
            </a:r>
            <a:r>
              <a:rPr sz="1500" dirty="0">
                <a:latin typeface="Cambria"/>
                <a:cs typeface="Cambria"/>
              </a:rPr>
              <a:t>sequence</a:t>
            </a:r>
            <a:r>
              <a:rPr sz="1500" spc="135" dirty="0">
                <a:latin typeface="Times New Roman"/>
                <a:cs typeface="Times New Roman"/>
              </a:rPr>
              <a:t>  </a:t>
            </a:r>
            <a:r>
              <a:rPr sz="1500" spc="-25" dirty="0">
                <a:latin typeface="Cambria"/>
                <a:cs typeface="Cambria"/>
              </a:rPr>
              <a:t>of</a:t>
            </a:r>
            <a:r>
              <a:rPr sz="1500" spc="-25" dirty="0">
                <a:latin typeface="Times New Roman"/>
                <a:cs typeface="Times New Roman"/>
              </a:rPr>
              <a:t> </a:t>
            </a:r>
            <a:r>
              <a:rPr sz="1500" dirty="0">
                <a:latin typeface="Cambria"/>
                <a:cs typeface="Cambria"/>
              </a:rPr>
              <a:t>numbers</a:t>
            </a:r>
            <a:r>
              <a:rPr sz="1500" spc="270" dirty="0">
                <a:latin typeface="Times New Roman"/>
                <a:cs typeface="Times New Roman"/>
              </a:rPr>
              <a:t> </a:t>
            </a:r>
            <a:r>
              <a:rPr sz="1500" spc="55" dirty="0">
                <a:latin typeface="Cambria"/>
                <a:cs typeface="Cambria"/>
              </a:rPr>
              <a:t>starting</a:t>
            </a:r>
            <a:r>
              <a:rPr sz="1500" spc="275" dirty="0">
                <a:latin typeface="Times New Roman"/>
                <a:cs typeface="Times New Roman"/>
              </a:rPr>
              <a:t> </a:t>
            </a:r>
            <a:r>
              <a:rPr sz="1500" dirty="0">
                <a:latin typeface="Cambria"/>
                <a:cs typeface="Cambria"/>
              </a:rPr>
              <a:t>from</a:t>
            </a:r>
            <a:r>
              <a:rPr sz="1500" spc="254" dirty="0">
                <a:latin typeface="Times New Roman"/>
                <a:cs typeface="Times New Roman"/>
              </a:rPr>
              <a:t> </a:t>
            </a:r>
            <a:r>
              <a:rPr sz="1500" dirty="0">
                <a:latin typeface="Cambria"/>
                <a:cs typeface="Cambria"/>
              </a:rPr>
              <a:t>0</a:t>
            </a:r>
            <a:r>
              <a:rPr sz="1500" spc="270" dirty="0">
                <a:latin typeface="Times New Roman"/>
                <a:cs typeface="Times New Roman"/>
              </a:rPr>
              <a:t> </a:t>
            </a:r>
            <a:r>
              <a:rPr sz="1500" dirty="0">
                <a:latin typeface="Cambria"/>
                <a:cs typeface="Cambria"/>
              </a:rPr>
              <a:t>up</a:t>
            </a:r>
            <a:r>
              <a:rPr sz="1500" spc="260" dirty="0">
                <a:latin typeface="Times New Roman"/>
                <a:cs typeface="Times New Roman"/>
              </a:rPr>
              <a:t> </a:t>
            </a:r>
            <a:r>
              <a:rPr sz="1500" dirty="0">
                <a:latin typeface="Cambria"/>
                <a:cs typeface="Cambria"/>
              </a:rPr>
              <a:t>to</a:t>
            </a:r>
            <a:r>
              <a:rPr sz="1500" spc="275" dirty="0">
                <a:latin typeface="Times New Roman"/>
                <a:cs typeface="Times New Roman"/>
              </a:rPr>
              <a:t> </a:t>
            </a:r>
            <a:r>
              <a:rPr sz="1500" spc="50" dirty="0">
                <a:latin typeface="Cambria"/>
                <a:cs typeface="Cambria"/>
              </a:rPr>
              <a:t>the</a:t>
            </a:r>
            <a:r>
              <a:rPr sz="1500" spc="260" dirty="0">
                <a:latin typeface="Times New Roman"/>
                <a:cs typeface="Times New Roman"/>
              </a:rPr>
              <a:t> </a:t>
            </a:r>
            <a:r>
              <a:rPr sz="1500" spc="-10" dirty="0">
                <a:latin typeface="Cambria"/>
                <a:cs typeface="Cambria"/>
              </a:rPr>
              <a:t>number</a:t>
            </a:r>
            <a:r>
              <a:rPr sz="1500" spc="-10" dirty="0">
                <a:latin typeface="Times New Roman"/>
                <a:cs typeface="Times New Roman"/>
              </a:rPr>
              <a:t> </a:t>
            </a:r>
            <a:r>
              <a:rPr sz="1500" dirty="0">
                <a:latin typeface="Cambria"/>
                <a:cs typeface="Cambria"/>
              </a:rPr>
              <a:t>(but</a:t>
            </a:r>
            <a:r>
              <a:rPr sz="1500" spc="75" dirty="0">
                <a:latin typeface="Times New Roman"/>
                <a:cs typeface="Times New Roman"/>
              </a:rPr>
              <a:t> </a:t>
            </a:r>
            <a:r>
              <a:rPr sz="1500" dirty="0">
                <a:latin typeface="Cambria"/>
                <a:cs typeface="Cambria"/>
              </a:rPr>
              <a:t>not</a:t>
            </a:r>
            <a:r>
              <a:rPr sz="1500" spc="75" dirty="0">
                <a:latin typeface="Times New Roman"/>
                <a:cs typeface="Times New Roman"/>
              </a:rPr>
              <a:t> </a:t>
            </a:r>
            <a:r>
              <a:rPr sz="1500" spc="50" dirty="0">
                <a:latin typeface="Cambria"/>
                <a:cs typeface="Cambria"/>
              </a:rPr>
              <a:t>including</a:t>
            </a:r>
            <a:r>
              <a:rPr sz="1500" spc="100" dirty="0">
                <a:latin typeface="Times New Roman"/>
                <a:cs typeface="Times New Roman"/>
              </a:rPr>
              <a:t> </a:t>
            </a:r>
            <a:r>
              <a:rPr sz="1500" spc="55" dirty="0">
                <a:latin typeface="Cambria"/>
                <a:cs typeface="Cambria"/>
              </a:rPr>
              <a:t>the</a:t>
            </a:r>
            <a:r>
              <a:rPr sz="1500" spc="75" dirty="0">
                <a:latin typeface="Times New Roman"/>
                <a:cs typeface="Times New Roman"/>
              </a:rPr>
              <a:t> </a:t>
            </a:r>
            <a:r>
              <a:rPr sz="1500" spc="-10" dirty="0">
                <a:latin typeface="Cambria"/>
                <a:cs typeface="Cambria"/>
              </a:rPr>
              <a:t>number).</a:t>
            </a:r>
            <a:endParaRPr sz="1500">
              <a:latin typeface="Cambria"/>
              <a:cs typeface="Cambria"/>
            </a:endParaRPr>
          </a:p>
          <a:p>
            <a:pPr marL="12700" marR="170815">
              <a:lnSpc>
                <a:spcPts val="2220"/>
              </a:lnSpc>
              <a:spcBef>
                <a:spcPts val="120"/>
              </a:spcBef>
            </a:pPr>
            <a:r>
              <a:rPr sz="1500" b="1" dirty="0">
                <a:solidFill>
                  <a:srgbClr val="00AF50"/>
                </a:solidFill>
                <a:latin typeface="Cambria"/>
                <a:cs typeface="Cambria"/>
              </a:rPr>
              <a:t>#</a:t>
            </a:r>
            <a:r>
              <a:rPr sz="1500" spc="35" dirty="0">
                <a:solidFill>
                  <a:srgbClr val="00AF50"/>
                </a:solidFill>
                <a:latin typeface="Times New Roman"/>
                <a:cs typeface="Times New Roman"/>
              </a:rPr>
              <a:t> </a:t>
            </a:r>
            <a:r>
              <a:rPr sz="1500" b="1" spc="90" dirty="0">
                <a:solidFill>
                  <a:srgbClr val="00AF50"/>
                </a:solidFill>
                <a:latin typeface="Cambria"/>
                <a:cs typeface="Cambria"/>
              </a:rPr>
              <a:t>numbers</a:t>
            </a:r>
            <a:r>
              <a:rPr sz="1500" spc="35" dirty="0">
                <a:solidFill>
                  <a:srgbClr val="00AF50"/>
                </a:solidFill>
                <a:latin typeface="Times New Roman"/>
                <a:cs typeface="Times New Roman"/>
              </a:rPr>
              <a:t> </a:t>
            </a:r>
            <a:r>
              <a:rPr sz="1500" b="1" spc="75" dirty="0">
                <a:solidFill>
                  <a:srgbClr val="00AF50"/>
                </a:solidFill>
                <a:latin typeface="Cambria"/>
                <a:cs typeface="Cambria"/>
              </a:rPr>
              <a:t>from</a:t>
            </a:r>
            <a:r>
              <a:rPr sz="1500" spc="30" dirty="0">
                <a:solidFill>
                  <a:srgbClr val="00AF50"/>
                </a:solidFill>
                <a:latin typeface="Times New Roman"/>
                <a:cs typeface="Times New Roman"/>
              </a:rPr>
              <a:t> </a:t>
            </a:r>
            <a:r>
              <a:rPr sz="1500" b="1" dirty="0">
                <a:solidFill>
                  <a:srgbClr val="00AF50"/>
                </a:solidFill>
                <a:latin typeface="Cambria"/>
                <a:cs typeface="Cambria"/>
              </a:rPr>
              <a:t>0</a:t>
            </a:r>
            <a:r>
              <a:rPr sz="1500" spc="40" dirty="0">
                <a:solidFill>
                  <a:srgbClr val="00AF50"/>
                </a:solidFill>
                <a:latin typeface="Times New Roman"/>
                <a:cs typeface="Times New Roman"/>
              </a:rPr>
              <a:t> </a:t>
            </a:r>
            <a:r>
              <a:rPr sz="1500" b="1" spc="70" dirty="0">
                <a:solidFill>
                  <a:srgbClr val="00AF50"/>
                </a:solidFill>
                <a:latin typeface="Cambria"/>
                <a:cs typeface="Cambria"/>
              </a:rPr>
              <a:t>to</a:t>
            </a:r>
            <a:r>
              <a:rPr sz="1500" spc="25" dirty="0">
                <a:solidFill>
                  <a:srgbClr val="00AF50"/>
                </a:solidFill>
                <a:latin typeface="Times New Roman"/>
                <a:cs typeface="Times New Roman"/>
              </a:rPr>
              <a:t> </a:t>
            </a:r>
            <a:r>
              <a:rPr sz="1500" b="1" dirty="0">
                <a:solidFill>
                  <a:srgbClr val="00AF50"/>
                </a:solidFill>
                <a:latin typeface="Cambria"/>
                <a:cs typeface="Cambria"/>
              </a:rPr>
              <a:t>3</a:t>
            </a:r>
            <a:r>
              <a:rPr sz="1500" spc="45" dirty="0">
                <a:solidFill>
                  <a:srgbClr val="00AF50"/>
                </a:solidFill>
                <a:latin typeface="Times New Roman"/>
                <a:cs typeface="Times New Roman"/>
              </a:rPr>
              <a:t> </a:t>
            </a:r>
            <a:r>
              <a:rPr sz="1500" b="1" dirty="0">
                <a:solidFill>
                  <a:srgbClr val="00AF50"/>
                </a:solidFill>
                <a:latin typeface="Cambria"/>
                <a:cs typeface="Cambria"/>
              </a:rPr>
              <a:t>(4</a:t>
            </a:r>
            <a:r>
              <a:rPr sz="1500" spc="30" dirty="0">
                <a:solidFill>
                  <a:srgbClr val="00AF50"/>
                </a:solidFill>
                <a:latin typeface="Times New Roman"/>
                <a:cs typeface="Times New Roman"/>
              </a:rPr>
              <a:t> </a:t>
            </a:r>
            <a:r>
              <a:rPr sz="1500" b="1" spc="65" dirty="0">
                <a:solidFill>
                  <a:srgbClr val="00AF50"/>
                </a:solidFill>
                <a:latin typeface="Cambria"/>
                <a:cs typeface="Cambria"/>
              </a:rPr>
              <a:t>is</a:t>
            </a:r>
            <a:r>
              <a:rPr sz="1500" spc="35" dirty="0">
                <a:solidFill>
                  <a:srgbClr val="00AF50"/>
                </a:solidFill>
                <a:latin typeface="Times New Roman"/>
                <a:cs typeface="Times New Roman"/>
              </a:rPr>
              <a:t> </a:t>
            </a:r>
            <a:r>
              <a:rPr sz="1500" b="1" spc="90" dirty="0">
                <a:solidFill>
                  <a:srgbClr val="00AF50"/>
                </a:solidFill>
                <a:latin typeface="Cambria"/>
                <a:cs typeface="Cambria"/>
              </a:rPr>
              <a:t>not</a:t>
            </a:r>
            <a:r>
              <a:rPr sz="1500" spc="30" dirty="0">
                <a:solidFill>
                  <a:srgbClr val="00AF50"/>
                </a:solidFill>
                <a:latin typeface="Times New Roman"/>
                <a:cs typeface="Times New Roman"/>
              </a:rPr>
              <a:t> </a:t>
            </a:r>
            <a:r>
              <a:rPr sz="1500" b="1" spc="65" dirty="0">
                <a:solidFill>
                  <a:srgbClr val="00AF50"/>
                </a:solidFill>
                <a:latin typeface="Cambria"/>
                <a:cs typeface="Cambria"/>
              </a:rPr>
              <a:t>included)</a:t>
            </a:r>
            <a:r>
              <a:rPr sz="1500" spc="65" dirty="0">
                <a:solidFill>
                  <a:srgbClr val="00AF50"/>
                </a:solidFill>
                <a:latin typeface="Times New Roman"/>
                <a:cs typeface="Times New Roman"/>
              </a:rPr>
              <a:t> </a:t>
            </a:r>
            <a:r>
              <a:rPr sz="1500" b="1" spc="90" dirty="0">
                <a:solidFill>
                  <a:srgbClr val="7597D9"/>
                </a:solidFill>
                <a:latin typeface="Cambria"/>
                <a:cs typeface="Cambria"/>
              </a:rPr>
              <a:t>numbers</a:t>
            </a:r>
            <a:r>
              <a:rPr sz="1500" spc="45" dirty="0">
                <a:solidFill>
                  <a:srgbClr val="7597D9"/>
                </a:solidFill>
                <a:latin typeface="Times New Roman"/>
                <a:cs typeface="Times New Roman"/>
              </a:rPr>
              <a:t> </a:t>
            </a:r>
            <a:r>
              <a:rPr sz="1500" b="1" dirty="0">
                <a:solidFill>
                  <a:srgbClr val="001F5F"/>
                </a:solidFill>
                <a:latin typeface="Cambria"/>
                <a:cs typeface="Cambria"/>
              </a:rPr>
              <a:t>=</a:t>
            </a:r>
            <a:r>
              <a:rPr sz="1500" spc="75" dirty="0">
                <a:solidFill>
                  <a:srgbClr val="001F5F"/>
                </a:solidFill>
                <a:latin typeface="Times New Roman"/>
                <a:cs typeface="Times New Roman"/>
              </a:rPr>
              <a:t> </a:t>
            </a:r>
            <a:r>
              <a:rPr sz="1500" b="1" spc="-10" dirty="0">
                <a:solidFill>
                  <a:srgbClr val="001F5F"/>
                </a:solidFill>
                <a:latin typeface="Cambria"/>
                <a:cs typeface="Cambria"/>
              </a:rPr>
              <a:t>range</a:t>
            </a:r>
            <a:r>
              <a:rPr sz="1500" spc="-10" dirty="0">
                <a:latin typeface="Cambria"/>
                <a:cs typeface="Cambria"/>
              </a:rPr>
              <a:t>(4)</a:t>
            </a:r>
            <a:endParaRPr sz="1500">
              <a:latin typeface="Cambria"/>
              <a:cs typeface="Cambria"/>
            </a:endParaRPr>
          </a:p>
          <a:p>
            <a:pPr marL="12700">
              <a:lnSpc>
                <a:spcPct val="100000"/>
              </a:lnSpc>
              <a:spcBef>
                <a:spcPts val="275"/>
              </a:spcBef>
            </a:pPr>
            <a:r>
              <a:rPr sz="1500" spc="-10" dirty="0">
                <a:solidFill>
                  <a:srgbClr val="6F2F9F"/>
                </a:solidFill>
                <a:latin typeface="Cambria"/>
                <a:cs typeface="Cambria"/>
              </a:rPr>
              <a:t>print(list</a:t>
            </a:r>
            <a:r>
              <a:rPr sz="1500" spc="-10" dirty="0">
                <a:latin typeface="Cambria"/>
                <a:cs typeface="Cambria"/>
              </a:rPr>
              <a:t>(</a:t>
            </a:r>
            <a:r>
              <a:rPr sz="1500" b="1" spc="-10" dirty="0">
                <a:solidFill>
                  <a:srgbClr val="7597D9"/>
                </a:solidFill>
                <a:latin typeface="Cambria"/>
                <a:cs typeface="Cambria"/>
              </a:rPr>
              <a:t>numbers</a:t>
            </a:r>
            <a:r>
              <a:rPr sz="1500" spc="-10" dirty="0">
                <a:solidFill>
                  <a:srgbClr val="6F2F9F"/>
                </a:solidFill>
                <a:latin typeface="Cambria"/>
                <a:cs typeface="Cambria"/>
              </a:rPr>
              <a:t>))</a:t>
            </a:r>
            <a:endParaRPr sz="1500">
              <a:latin typeface="Cambria"/>
              <a:cs typeface="Cambria"/>
            </a:endParaRPr>
          </a:p>
          <a:p>
            <a:pPr marL="12700">
              <a:lnSpc>
                <a:spcPct val="100000"/>
              </a:lnSpc>
              <a:spcBef>
                <a:spcPts val="420"/>
              </a:spcBef>
            </a:pPr>
            <a:r>
              <a:rPr sz="1500" b="1" dirty="0">
                <a:solidFill>
                  <a:srgbClr val="00AF50"/>
                </a:solidFill>
                <a:latin typeface="Cambria"/>
                <a:cs typeface="Cambria"/>
              </a:rPr>
              <a:t>#</a:t>
            </a:r>
            <a:r>
              <a:rPr sz="1500" spc="70" dirty="0">
                <a:solidFill>
                  <a:srgbClr val="00AF50"/>
                </a:solidFill>
                <a:latin typeface="Times New Roman"/>
                <a:cs typeface="Times New Roman"/>
              </a:rPr>
              <a:t> </a:t>
            </a:r>
            <a:r>
              <a:rPr sz="1500" b="1" dirty="0">
                <a:solidFill>
                  <a:srgbClr val="00AF50"/>
                </a:solidFill>
                <a:latin typeface="Cambria"/>
                <a:cs typeface="Cambria"/>
              </a:rPr>
              <a:t>[0,</a:t>
            </a:r>
            <a:r>
              <a:rPr sz="1500" spc="65" dirty="0">
                <a:solidFill>
                  <a:srgbClr val="00AF50"/>
                </a:solidFill>
                <a:latin typeface="Times New Roman"/>
                <a:cs typeface="Times New Roman"/>
              </a:rPr>
              <a:t> </a:t>
            </a:r>
            <a:r>
              <a:rPr sz="1500" b="1" dirty="0">
                <a:solidFill>
                  <a:srgbClr val="00AF50"/>
                </a:solidFill>
                <a:latin typeface="Cambria"/>
                <a:cs typeface="Cambria"/>
              </a:rPr>
              <a:t>1,</a:t>
            </a:r>
            <a:r>
              <a:rPr sz="1500" spc="70" dirty="0">
                <a:solidFill>
                  <a:srgbClr val="00AF50"/>
                </a:solidFill>
                <a:latin typeface="Times New Roman"/>
                <a:cs typeface="Times New Roman"/>
              </a:rPr>
              <a:t> </a:t>
            </a:r>
            <a:r>
              <a:rPr sz="1500" b="1" dirty="0">
                <a:solidFill>
                  <a:srgbClr val="00AF50"/>
                </a:solidFill>
                <a:latin typeface="Cambria"/>
                <a:cs typeface="Cambria"/>
              </a:rPr>
              <a:t>2,</a:t>
            </a:r>
            <a:r>
              <a:rPr sz="1500" spc="55" dirty="0">
                <a:solidFill>
                  <a:srgbClr val="00AF50"/>
                </a:solidFill>
                <a:latin typeface="Times New Roman"/>
                <a:cs typeface="Times New Roman"/>
              </a:rPr>
              <a:t> </a:t>
            </a:r>
            <a:r>
              <a:rPr sz="1500" b="1" spc="-25" dirty="0">
                <a:solidFill>
                  <a:srgbClr val="00AF50"/>
                </a:solidFill>
                <a:latin typeface="Cambria"/>
                <a:cs typeface="Cambria"/>
              </a:rPr>
              <a:t>3]</a:t>
            </a:r>
            <a:endParaRPr sz="1500">
              <a:latin typeface="Cambria"/>
              <a:cs typeface="Cambria"/>
            </a:endParaRPr>
          </a:p>
        </p:txBody>
      </p:sp>
      <p:sp>
        <p:nvSpPr>
          <p:cNvPr id="9" name="object 9"/>
          <p:cNvSpPr txBox="1"/>
          <p:nvPr/>
        </p:nvSpPr>
        <p:spPr>
          <a:xfrm>
            <a:off x="282956" y="3259960"/>
            <a:ext cx="4165600" cy="1306195"/>
          </a:xfrm>
          <a:prstGeom prst="rect">
            <a:avLst/>
          </a:prstGeom>
        </p:spPr>
        <p:txBody>
          <a:bodyPr vert="horz" wrap="square" lIns="0" tIns="38735" rIns="0" bIns="0" rtlCol="0">
            <a:spAutoFit/>
          </a:bodyPr>
          <a:lstStyle/>
          <a:p>
            <a:pPr marL="287020" marR="5080" indent="-274955">
              <a:lnSpc>
                <a:spcPts val="1620"/>
              </a:lnSpc>
              <a:spcBef>
                <a:spcPts val="305"/>
              </a:spcBef>
            </a:pPr>
            <a:r>
              <a:rPr sz="1500" b="1" dirty="0">
                <a:solidFill>
                  <a:srgbClr val="00AF50"/>
                </a:solidFill>
                <a:latin typeface="Cambria"/>
                <a:cs typeface="Cambria"/>
              </a:rPr>
              <a:t>#</a:t>
            </a:r>
            <a:r>
              <a:rPr sz="1500" spc="390" dirty="0">
                <a:solidFill>
                  <a:srgbClr val="00AF50"/>
                </a:solidFill>
                <a:latin typeface="Times New Roman"/>
                <a:cs typeface="Times New Roman"/>
              </a:rPr>
              <a:t> </a:t>
            </a:r>
            <a:r>
              <a:rPr sz="1500" b="1" spc="80" dirty="0">
                <a:solidFill>
                  <a:srgbClr val="00AF50"/>
                </a:solidFill>
                <a:latin typeface="Cambria"/>
                <a:cs typeface="Cambria"/>
              </a:rPr>
              <a:t>if</a:t>
            </a:r>
            <a:r>
              <a:rPr sz="1500" spc="380" dirty="0">
                <a:solidFill>
                  <a:srgbClr val="00AF50"/>
                </a:solidFill>
                <a:latin typeface="Times New Roman"/>
                <a:cs typeface="Times New Roman"/>
              </a:rPr>
              <a:t> </a:t>
            </a:r>
            <a:r>
              <a:rPr sz="1500" b="1" dirty="0">
                <a:solidFill>
                  <a:srgbClr val="00AF50"/>
                </a:solidFill>
                <a:latin typeface="Cambria"/>
                <a:cs typeface="Cambria"/>
              </a:rPr>
              <a:t>0</a:t>
            </a:r>
            <a:r>
              <a:rPr sz="1500" spc="380" dirty="0">
                <a:solidFill>
                  <a:srgbClr val="00AF50"/>
                </a:solidFill>
                <a:latin typeface="Times New Roman"/>
                <a:cs typeface="Times New Roman"/>
              </a:rPr>
              <a:t> </a:t>
            </a:r>
            <a:r>
              <a:rPr sz="1500" b="1" spc="70" dirty="0">
                <a:solidFill>
                  <a:srgbClr val="00AF50"/>
                </a:solidFill>
                <a:latin typeface="Cambria"/>
                <a:cs typeface="Cambria"/>
              </a:rPr>
              <a:t>or</a:t>
            </a:r>
            <a:r>
              <a:rPr sz="1500" spc="365" dirty="0">
                <a:solidFill>
                  <a:srgbClr val="00AF50"/>
                </a:solidFill>
                <a:latin typeface="Times New Roman"/>
                <a:cs typeface="Times New Roman"/>
              </a:rPr>
              <a:t> </a:t>
            </a:r>
            <a:r>
              <a:rPr sz="1500" b="1" spc="90" dirty="0">
                <a:solidFill>
                  <a:srgbClr val="00AF50"/>
                </a:solidFill>
                <a:latin typeface="Cambria"/>
                <a:cs typeface="Cambria"/>
              </a:rPr>
              <a:t>negative</a:t>
            </a:r>
            <a:r>
              <a:rPr sz="1500" spc="380" dirty="0">
                <a:solidFill>
                  <a:srgbClr val="00AF50"/>
                </a:solidFill>
                <a:latin typeface="Times New Roman"/>
                <a:cs typeface="Times New Roman"/>
              </a:rPr>
              <a:t> </a:t>
            </a:r>
            <a:r>
              <a:rPr sz="1500" b="1" spc="95" dirty="0">
                <a:solidFill>
                  <a:srgbClr val="00AF50"/>
                </a:solidFill>
                <a:latin typeface="Cambria"/>
                <a:cs typeface="Cambria"/>
              </a:rPr>
              <a:t>number</a:t>
            </a:r>
            <a:r>
              <a:rPr sz="1500" spc="380" dirty="0">
                <a:solidFill>
                  <a:srgbClr val="00AF50"/>
                </a:solidFill>
                <a:latin typeface="Times New Roman"/>
                <a:cs typeface="Times New Roman"/>
              </a:rPr>
              <a:t> </a:t>
            </a:r>
            <a:r>
              <a:rPr sz="1500" b="1" spc="65" dirty="0">
                <a:solidFill>
                  <a:srgbClr val="00AF50"/>
                </a:solidFill>
                <a:latin typeface="Cambria"/>
                <a:cs typeface="Cambria"/>
              </a:rPr>
              <a:t>is</a:t>
            </a:r>
            <a:r>
              <a:rPr sz="1500" spc="365" dirty="0">
                <a:solidFill>
                  <a:srgbClr val="00AF50"/>
                </a:solidFill>
                <a:latin typeface="Times New Roman"/>
                <a:cs typeface="Times New Roman"/>
              </a:rPr>
              <a:t> </a:t>
            </a:r>
            <a:r>
              <a:rPr sz="1500" b="1" spc="75" dirty="0">
                <a:solidFill>
                  <a:srgbClr val="00AF50"/>
                </a:solidFill>
                <a:latin typeface="Cambria"/>
                <a:cs typeface="Cambria"/>
              </a:rPr>
              <a:t>passed,</a:t>
            </a:r>
            <a:r>
              <a:rPr sz="1500" spc="385" dirty="0">
                <a:solidFill>
                  <a:srgbClr val="00AF50"/>
                </a:solidFill>
                <a:latin typeface="Times New Roman"/>
                <a:cs typeface="Times New Roman"/>
              </a:rPr>
              <a:t> </a:t>
            </a:r>
            <a:r>
              <a:rPr sz="1500" b="1" spc="65" dirty="0">
                <a:solidFill>
                  <a:srgbClr val="00AF50"/>
                </a:solidFill>
                <a:latin typeface="Cambria"/>
                <a:cs typeface="Cambria"/>
              </a:rPr>
              <a:t>we</a:t>
            </a:r>
            <a:r>
              <a:rPr sz="1500" spc="65" dirty="0">
                <a:solidFill>
                  <a:srgbClr val="00AF50"/>
                </a:solidFill>
                <a:latin typeface="Times New Roman"/>
                <a:cs typeface="Times New Roman"/>
              </a:rPr>
              <a:t> </a:t>
            </a:r>
            <a:r>
              <a:rPr sz="1500" b="1" spc="90" dirty="0">
                <a:solidFill>
                  <a:srgbClr val="00AF50"/>
                </a:solidFill>
                <a:latin typeface="Cambria"/>
                <a:cs typeface="Cambria"/>
              </a:rPr>
              <a:t>get</a:t>
            </a:r>
            <a:r>
              <a:rPr sz="1500" spc="45" dirty="0">
                <a:solidFill>
                  <a:srgbClr val="00AF50"/>
                </a:solidFill>
                <a:latin typeface="Times New Roman"/>
                <a:cs typeface="Times New Roman"/>
              </a:rPr>
              <a:t> </a:t>
            </a:r>
            <a:r>
              <a:rPr sz="1500" b="1" spc="114" dirty="0">
                <a:solidFill>
                  <a:srgbClr val="00AF50"/>
                </a:solidFill>
                <a:latin typeface="Cambria"/>
                <a:cs typeface="Cambria"/>
              </a:rPr>
              <a:t>an</a:t>
            </a:r>
            <a:r>
              <a:rPr sz="1500" spc="50" dirty="0">
                <a:solidFill>
                  <a:srgbClr val="00AF50"/>
                </a:solidFill>
                <a:latin typeface="Times New Roman"/>
                <a:cs typeface="Times New Roman"/>
              </a:rPr>
              <a:t> </a:t>
            </a:r>
            <a:r>
              <a:rPr sz="1500" b="1" spc="85" dirty="0">
                <a:solidFill>
                  <a:srgbClr val="00AF50"/>
                </a:solidFill>
                <a:latin typeface="Cambria"/>
                <a:cs typeface="Cambria"/>
              </a:rPr>
              <a:t>empty</a:t>
            </a:r>
            <a:r>
              <a:rPr sz="1500" spc="65" dirty="0">
                <a:solidFill>
                  <a:srgbClr val="00AF50"/>
                </a:solidFill>
                <a:latin typeface="Times New Roman"/>
                <a:cs typeface="Times New Roman"/>
              </a:rPr>
              <a:t> </a:t>
            </a:r>
            <a:r>
              <a:rPr sz="1500" b="1" spc="75" dirty="0">
                <a:solidFill>
                  <a:srgbClr val="00AF50"/>
                </a:solidFill>
                <a:latin typeface="Cambria"/>
                <a:cs typeface="Cambria"/>
              </a:rPr>
              <a:t>sequence</a:t>
            </a:r>
            <a:endParaRPr sz="1500">
              <a:latin typeface="Cambria"/>
              <a:cs typeface="Cambria"/>
            </a:endParaRPr>
          </a:p>
          <a:p>
            <a:pPr marL="12700">
              <a:lnSpc>
                <a:spcPct val="100000"/>
              </a:lnSpc>
              <a:spcBef>
                <a:spcPts val="395"/>
              </a:spcBef>
            </a:pPr>
            <a:r>
              <a:rPr sz="1500" b="1" spc="90" dirty="0">
                <a:solidFill>
                  <a:srgbClr val="7597D9"/>
                </a:solidFill>
                <a:latin typeface="Cambria"/>
                <a:cs typeface="Cambria"/>
              </a:rPr>
              <a:t>numbers</a:t>
            </a:r>
            <a:r>
              <a:rPr sz="1500" spc="30" dirty="0">
                <a:solidFill>
                  <a:srgbClr val="7597D9"/>
                </a:solidFill>
                <a:latin typeface="Times New Roman"/>
                <a:cs typeface="Times New Roman"/>
              </a:rPr>
              <a:t> </a:t>
            </a:r>
            <a:r>
              <a:rPr sz="1500" spc="80" dirty="0">
                <a:latin typeface="Cambria"/>
                <a:cs typeface="Cambria"/>
              </a:rPr>
              <a:t>=</a:t>
            </a:r>
            <a:r>
              <a:rPr sz="1500" spc="55" dirty="0">
                <a:latin typeface="Times New Roman"/>
                <a:cs typeface="Times New Roman"/>
              </a:rPr>
              <a:t> </a:t>
            </a:r>
            <a:r>
              <a:rPr sz="1500" b="1" spc="60" dirty="0">
                <a:solidFill>
                  <a:srgbClr val="001F5F"/>
                </a:solidFill>
                <a:latin typeface="Cambria"/>
                <a:cs typeface="Cambria"/>
              </a:rPr>
              <a:t>range</a:t>
            </a:r>
            <a:r>
              <a:rPr sz="1500" spc="60" dirty="0">
                <a:solidFill>
                  <a:srgbClr val="6F2F9F"/>
                </a:solidFill>
                <a:latin typeface="Cambria"/>
                <a:cs typeface="Cambria"/>
              </a:rPr>
              <a:t>(-</a:t>
            </a:r>
            <a:r>
              <a:rPr sz="1500" spc="-25" dirty="0">
                <a:solidFill>
                  <a:srgbClr val="6F2F9F"/>
                </a:solidFill>
                <a:latin typeface="Cambria"/>
                <a:cs typeface="Cambria"/>
              </a:rPr>
              <a:t>4)</a:t>
            </a:r>
            <a:endParaRPr sz="1500">
              <a:latin typeface="Cambria"/>
              <a:cs typeface="Cambria"/>
            </a:endParaRPr>
          </a:p>
          <a:p>
            <a:pPr marL="222885" marR="2290445" indent="-210820">
              <a:lnSpc>
                <a:spcPct val="123300"/>
              </a:lnSpc>
            </a:pPr>
            <a:r>
              <a:rPr sz="1500" spc="-10" dirty="0">
                <a:solidFill>
                  <a:srgbClr val="6F2F9F"/>
                </a:solidFill>
                <a:latin typeface="Cambria"/>
                <a:cs typeface="Cambria"/>
              </a:rPr>
              <a:t>print(list(</a:t>
            </a:r>
            <a:r>
              <a:rPr sz="1500" b="1" spc="-10" dirty="0">
                <a:solidFill>
                  <a:srgbClr val="7597D9"/>
                </a:solidFill>
                <a:latin typeface="Cambria"/>
                <a:cs typeface="Cambria"/>
              </a:rPr>
              <a:t>numbers</a:t>
            </a:r>
            <a:r>
              <a:rPr sz="1500" spc="-10" dirty="0">
                <a:latin typeface="Cambria"/>
                <a:cs typeface="Cambria"/>
              </a:rPr>
              <a:t>)</a:t>
            </a:r>
            <a:r>
              <a:rPr sz="1500" spc="-10" dirty="0">
                <a:solidFill>
                  <a:srgbClr val="6F2F9F"/>
                </a:solidFill>
                <a:latin typeface="Cambria"/>
                <a:cs typeface="Cambria"/>
              </a:rPr>
              <a:t>)</a:t>
            </a:r>
            <a:r>
              <a:rPr sz="1500" spc="500" dirty="0">
                <a:solidFill>
                  <a:srgbClr val="6F2F9F"/>
                </a:solidFill>
                <a:latin typeface="Times New Roman"/>
                <a:cs typeface="Times New Roman"/>
              </a:rPr>
              <a:t> </a:t>
            </a:r>
            <a:r>
              <a:rPr sz="1500" dirty="0">
                <a:latin typeface="Cambria"/>
                <a:cs typeface="Cambria"/>
              </a:rPr>
              <a:t>#</a:t>
            </a:r>
            <a:r>
              <a:rPr sz="1500" spc="-60" dirty="0">
                <a:latin typeface="Times New Roman"/>
                <a:cs typeface="Times New Roman"/>
              </a:rPr>
              <a:t> </a:t>
            </a:r>
            <a:r>
              <a:rPr sz="1500" spc="-25" dirty="0">
                <a:latin typeface="Cambria"/>
                <a:cs typeface="Cambria"/>
              </a:rPr>
              <a:t>[]</a:t>
            </a:r>
            <a:endParaRPr sz="1500">
              <a:latin typeface="Cambria"/>
              <a:cs typeface="Cambria"/>
            </a:endParaRPr>
          </a:p>
        </p:txBody>
      </p:sp>
      <p:sp>
        <p:nvSpPr>
          <p:cNvPr id="10" name="object 10"/>
          <p:cNvSpPr txBox="1"/>
          <p:nvPr/>
        </p:nvSpPr>
        <p:spPr>
          <a:xfrm>
            <a:off x="4743072" y="386582"/>
            <a:ext cx="3698875" cy="1153795"/>
          </a:xfrm>
          <a:prstGeom prst="rect">
            <a:avLst/>
          </a:prstGeom>
        </p:spPr>
        <p:txBody>
          <a:bodyPr vert="horz" wrap="square" lIns="0" tIns="38735" rIns="0" bIns="0" rtlCol="0">
            <a:spAutoFit/>
          </a:bodyPr>
          <a:lstStyle/>
          <a:p>
            <a:pPr marL="287020" marR="62230" indent="-274320">
              <a:lnSpc>
                <a:spcPts val="1620"/>
              </a:lnSpc>
              <a:spcBef>
                <a:spcPts val="305"/>
              </a:spcBef>
              <a:buClr>
                <a:srgbClr val="FE8537"/>
              </a:buClr>
              <a:buSzPct val="70000"/>
              <a:buFont typeface="Wingdings"/>
              <a:buChar char=""/>
              <a:tabLst>
                <a:tab pos="287020" algn="l"/>
              </a:tabLst>
            </a:pPr>
            <a:r>
              <a:rPr sz="1500" b="1" spc="114" dirty="0">
                <a:solidFill>
                  <a:srgbClr val="FF0000"/>
                </a:solidFill>
                <a:latin typeface="Cambria"/>
                <a:cs typeface="Cambria"/>
              </a:rPr>
              <a:t>Example</a:t>
            </a:r>
            <a:r>
              <a:rPr sz="1500" spc="60" dirty="0">
                <a:solidFill>
                  <a:srgbClr val="FF0000"/>
                </a:solidFill>
                <a:latin typeface="Times New Roman"/>
                <a:cs typeface="Times New Roman"/>
              </a:rPr>
              <a:t> </a:t>
            </a:r>
            <a:r>
              <a:rPr sz="1500" b="1" dirty="0">
                <a:solidFill>
                  <a:srgbClr val="FF0000"/>
                </a:solidFill>
                <a:latin typeface="Cambria"/>
                <a:cs typeface="Cambria"/>
              </a:rPr>
              <a:t>2:</a:t>
            </a:r>
            <a:r>
              <a:rPr sz="1500" spc="50" dirty="0">
                <a:solidFill>
                  <a:srgbClr val="FF0000"/>
                </a:solidFill>
                <a:latin typeface="Times New Roman"/>
                <a:cs typeface="Times New Roman"/>
              </a:rPr>
              <a:t> </a:t>
            </a:r>
            <a:r>
              <a:rPr sz="1500" b="1" spc="60" dirty="0">
                <a:solidFill>
                  <a:srgbClr val="FF0000"/>
                </a:solidFill>
                <a:latin typeface="Cambria"/>
                <a:cs typeface="Cambria"/>
              </a:rPr>
              <a:t>range()</a:t>
            </a:r>
            <a:r>
              <a:rPr sz="1500" spc="40" dirty="0">
                <a:solidFill>
                  <a:srgbClr val="FF0000"/>
                </a:solidFill>
                <a:latin typeface="Times New Roman"/>
                <a:cs typeface="Times New Roman"/>
              </a:rPr>
              <a:t> </a:t>
            </a:r>
            <a:r>
              <a:rPr sz="1500" b="1" spc="95" dirty="0">
                <a:solidFill>
                  <a:srgbClr val="FF0000"/>
                </a:solidFill>
                <a:latin typeface="Cambria"/>
                <a:cs typeface="Cambria"/>
              </a:rPr>
              <a:t>with</a:t>
            </a:r>
            <a:r>
              <a:rPr sz="1500" spc="50" dirty="0">
                <a:solidFill>
                  <a:srgbClr val="FF0000"/>
                </a:solidFill>
                <a:latin typeface="Times New Roman"/>
                <a:cs typeface="Times New Roman"/>
              </a:rPr>
              <a:t> </a:t>
            </a:r>
            <a:r>
              <a:rPr sz="1500" b="1" spc="114" dirty="0">
                <a:solidFill>
                  <a:srgbClr val="FF0000"/>
                </a:solidFill>
                <a:latin typeface="Cambria"/>
                <a:cs typeface="Cambria"/>
              </a:rPr>
              <a:t>Start</a:t>
            </a:r>
            <a:r>
              <a:rPr sz="1500" spc="60" dirty="0">
                <a:solidFill>
                  <a:srgbClr val="FF0000"/>
                </a:solidFill>
                <a:latin typeface="Times New Roman"/>
                <a:cs typeface="Times New Roman"/>
              </a:rPr>
              <a:t> </a:t>
            </a:r>
            <a:r>
              <a:rPr sz="1500" b="1" spc="80" dirty="0">
                <a:solidFill>
                  <a:srgbClr val="FF0000"/>
                </a:solidFill>
                <a:latin typeface="Cambria"/>
                <a:cs typeface="Cambria"/>
              </a:rPr>
              <a:t>and</a:t>
            </a:r>
            <a:r>
              <a:rPr sz="1500" spc="80" dirty="0">
                <a:solidFill>
                  <a:srgbClr val="FF0000"/>
                </a:solidFill>
                <a:latin typeface="Times New Roman"/>
                <a:cs typeface="Times New Roman"/>
              </a:rPr>
              <a:t> </a:t>
            </a:r>
            <a:r>
              <a:rPr sz="1500" b="1" spc="114" dirty="0">
                <a:solidFill>
                  <a:srgbClr val="FF0000"/>
                </a:solidFill>
                <a:latin typeface="Cambria"/>
                <a:cs typeface="Cambria"/>
              </a:rPr>
              <a:t>Stop</a:t>
            </a:r>
            <a:r>
              <a:rPr sz="1500" spc="50" dirty="0">
                <a:solidFill>
                  <a:srgbClr val="FF0000"/>
                </a:solidFill>
                <a:latin typeface="Times New Roman"/>
                <a:cs typeface="Times New Roman"/>
              </a:rPr>
              <a:t> </a:t>
            </a:r>
            <a:r>
              <a:rPr sz="1500" b="1" spc="90" dirty="0">
                <a:solidFill>
                  <a:srgbClr val="FF0000"/>
                </a:solidFill>
                <a:latin typeface="Cambria"/>
                <a:cs typeface="Cambria"/>
              </a:rPr>
              <a:t>Arguments</a:t>
            </a:r>
            <a:endParaRPr sz="1500" dirty="0">
              <a:latin typeface="Cambria"/>
              <a:cs typeface="Cambria"/>
            </a:endParaRPr>
          </a:p>
          <a:p>
            <a:pPr marL="287020" marR="5080" indent="-274320">
              <a:lnSpc>
                <a:spcPts val="1620"/>
              </a:lnSpc>
              <a:spcBef>
                <a:spcPts val="600"/>
              </a:spcBef>
              <a:buClr>
                <a:srgbClr val="FE8537"/>
              </a:buClr>
              <a:buSzPct val="70000"/>
              <a:buFont typeface="Wingdings"/>
              <a:buChar char=""/>
              <a:tabLst>
                <a:tab pos="287020" algn="l"/>
              </a:tabLst>
            </a:pPr>
            <a:r>
              <a:rPr sz="1500" spc="80" dirty="0">
                <a:latin typeface="Cambria"/>
                <a:cs typeface="Cambria"/>
              </a:rPr>
              <a:t>If</a:t>
            </a:r>
            <a:r>
              <a:rPr sz="1500" spc="100" dirty="0">
                <a:latin typeface="Times New Roman"/>
                <a:cs typeface="Times New Roman"/>
              </a:rPr>
              <a:t> </a:t>
            </a:r>
            <a:r>
              <a:rPr sz="1500" dirty="0">
                <a:latin typeface="Cambria"/>
                <a:cs typeface="Cambria"/>
              </a:rPr>
              <a:t>we</a:t>
            </a:r>
            <a:r>
              <a:rPr sz="1500" spc="105" dirty="0">
                <a:latin typeface="Times New Roman"/>
                <a:cs typeface="Times New Roman"/>
              </a:rPr>
              <a:t> </a:t>
            </a:r>
            <a:r>
              <a:rPr sz="1500" dirty="0">
                <a:latin typeface="Cambria"/>
                <a:cs typeface="Cambria"/>
              </a:rPr>
              <a:t>pass</a:t>
            </a:r>
            <a:r>
              <a:rPr sz="1500" spc="114" dirty="0">
                <a:latin typeface="Times New Roman"/>
                <a:cs typeface="Times New Roman"/>
              </a:rPr>
              <a:t> </a:t>
            </a:r>
            <a:r>
              <a:rPr sz="1500" dirty="0">
                <a:latin typeface="Cambria"/>
                <a:cs typeface="Cambria"/>
              </a:rPr>
              <a:t>two</a:t>
            </a:r>
            <a:r>
              <a:rPr sz="1500" spc="95" dirty="0">
                <a:latin typeface="Times New Roman"/>
                <a:cs typeface="Times New Roman"/>
              </a:rPr>
              <a:t> </a:t>
            </a:r>
            <a:r>
              <a:rPr sz="1500" spc="55" dirty="0">
                <a:latin typeface="Cambria"/>
                <a:cs typeface="Cambria"/>
              </a:rPr>
              <a:t>arguments</a:t>
            </a:r>
            <a:r>
              <a:rPr sz="1500" spc="114" dirty="0">
                <a:latin typeface="Times New Roman"/>
                <a:cs typeface="Times New Roman"/>
              </a:rPr>
              <a:t> </a:t>
            </a:r>
            <a:r>
              <a:rPr sz="1500" dirty="0">
                <a:latin typeface="Cambria"/>
                <a:cs typeface="Cambria"/>
              </a:rPr>
              <a:t>to</a:t>
            </a:r>
            <a:r>
              <a:rPr sz="1500" spc="90" dirty="0">
                <a:latin typeface="Times New Roman"/>
                <a:cs typeface="Times New Roman"/>
              </a:rPr>
              <a:t> </a:t>
            </a:r>
            <a:r>
              <a:rPr sz="1500" dirty="0">
                <a:latin typeface="Cambria"/>
                <a:cs typeface="Cambria"/>
              </a:rPr>
              <a:t>range(),</a:t>
            </a:r>
            <a:r>
              <a:rPr sz="1500" spc="90" dirty="0">
                <a:latin typeface="Times New Roman"/>
                <a:cs typeface="Times New Roman"/>
              </a:rPr>
              <a:t> </a:t>
            </a:r>
            <a:r>
              <a:rPr sz="1500" spc="30" dirty="0">
                <a:latin typeface="Cambria"/>
                <a:cs typeface="Cambria"/>
              </a:rPr>
              <a:t>it</a:t>
            </a:r>
            <a:r>
              <a:rPr sz="1500" spc="30" dirty="0">
                <a:latin typeface="Times New Roman"/>
                <a:cs typeface="Times New Roman"/>
              </a:rPr>
              <a:t> </a:t>
            </a:r>
            <a:r>
              <a:rPr sz="1500" spc="55" dirty="0">
                <a:latin typeface="Cambria"/>
                <a:cs typeface="Cambria"/>
              </a:rPr>
              <a:t>means</a:t>
            </a:r>
            <a:r>
              <a:rPr sz="1500" spc="60" dirty="0">
                <a:latin typeface="Times New Roman"/>
                <a:cs typeface="Times New Roman"/>
              </a:rPr>
              <a:t> </a:t>
            </a:r>
            <a:r>
              <a:rPr sz="1500" dirty="0">
                <a:latin typeface="Cambria"/>
                <a:cs typeface="Cambria"/>
              </a:rPr>
              <a:t>we</a:t>
            </a:r>
            <a:r>
              <a:rPr sz="1500" spc="65" dirty="0">
                <a:latin typeface="Times New Roman"/>
                <a:cs typeface="Times New Roman"/>
              </a:rPr>
              <a:t> </a:t>
            </a:r>
            <a:r>
              <a:rPr sz="1500" dirty="0">
                <a:latin typeface="Cambria"/>
                <a:cs typeface="Cambria"/>
              </a:rPr>
              <a:t>are</a:t>
            </a:r>
            <a:r>
              <a:rPr sz="1500" spc="65" dirty="0">
                <a:latin typeface="Times New Roman"/>
                <a:cs typeface="Times New Roman"/>
              </a:rPr>
              <a:t> </a:t>
            </a:r>
            <a:r>
              <a:rPr sz="1500" spc="50" dirty="0">
                <a:latin typeface="Cambria"/>
                <a:cs typeface="Cambria"/>
              </a:rPr>
              <a:t>passing</a:t>
            </a:r>
            <a:r>
              <a:rPr sz="1500" spc="70" dirty="0">
                <a:latin typeface="Times New Roman"/>
                <a:cs typeface="Times New Roman"/>
              </a:rPr>
              <a:t> </a:t>
            </a:r>
            <a:r>
              <a:rPr sz="1500" spc="55" dirty="0">
                <a:latin typeface="Cambria"/>
                <a:cs typeface="Cambria"/>
              </a:rPr>
              <a:t>start</a:t>
            </a:r>
            <a:r>
              <a:rPr sz="1500" spc="75" dirty="0">
                <a:latin typeface="Times New Roman"/>
                <a:cs typeface="Times New Roman"/>
              </a:rPr>
              <a:t> </a:t>
            </a:r>
            <a:r>
              <a:rPr sz="1500" spc="60" dirty="0">
                <a:latin typeface="Cambria"/>
                <a:cs typeface="Cambria"/>
              </a:rPr>
              <a:t>and</a:t>
            </a:r>
            <a:r>
              <a:rPr sz="1500" spc="65" dirty="0">
                <a:latin typeface="Times New Roman"/>
                <a:cs typeface="Times New Roman"/>
              </a:rPr>
              <a:t> </a:t>
            </a:r>
            <a:r>
              <a:rPr sz="1500" spc="-20" dirty="0">
                <a:latin typeface="Cambria"/>
                <a:cs typeface="Cambria"/>
              </a:rPr>
              <a:t>stop</a:t>
            </a:r>
            <a:r>
              <a:rPr sz="1500" spc="-20" dirty="0">
                <a:latin typeface="Times New Roman"/>
                <a:cs typeface="Times New Roman"/>
              </a:rPr>
              <a:t> </a:t>
            </a:r>
            <a:r>
              <a:rPr sz="1500" spc="50" dirty="0">
                <a:latin typeface="Cambria"/>
                <a:cs typeface="Cambria"/>
              </a:rPr>
              <a:t>arguments.</a:t>
            </a:r>
            <a:endParaRPr sz="1500" dirty="0">
              <a:latin typeface="Cambria"/>
              <a:cs typeface="Cambria"/>
            </a:endParaRPr>
          </a:p>
        </p:txBody>
      </p:sp>
      <p:sp>
        <p:nvSpPr>
          <p:cNvPr id="11" name="object 11"/>
          <p:cNvSpPr txBox="1"/>
          <p:nvPr/>
        </p:nvSpPr>
        <p:spPr>
          <a:xfrm>
            <a:off x="4743072" y="1567937"/>
            <a:ext cx="3975735" cy="254000"/>
          </a:xfrm>
          <a:prstGeom prst="rect">
            <a:avLst/>
          </a:prstGeom>
        </p:spPr>
        <p:txBody>
          <a:bodyPr vert="horz" wrap="square" lIns="0" tIns="12700" rIns="0" bIns="0" rtlCol="0">
            <a:spAutoFit/>
          </a:bodyPr>
          <a:lstStyle/>
          <a:p>
            <a:pPr marL="286385" indent="-273685">
              <a:lnSpc>
                <a:spcPct val="100000"/>
              </a:lnSpc>
              <a:spcBef>
                <a:spcPts val="100"/>
              </a:spcBef>
              <a:buClr>
                <a:srgbClr val="FE8537"/>
              </a:buClr>
              <a:buSzPct val="70000"/>
              <a:buFont typeface="Wingdings"/>
              <a:buChar char=""/>
              <a:tabLst>
                <a:tab pos="286385" algn="l"/>
              </a:tabLst>
            </a:pPr>
            <a:r>
              <a:rPr sz="1500" spc="95" dirty="0">
                <a:latin typeface="Cambria"/>
                <a:cs typeface="Cambria"/>
              </a:rPr>
              <a:t>In</a:t>
            </a:r>
            <a:r>
              <a:rPr sz="1500" spc="114" dirty="0">
                <a:latin typeface="Times New Roman"/>
                <a:cs typeface="Times New Roman"/>
              </a:rPr>
              <a:t> </a:t>
            </a:r>
            <a:r>
              <a:rPr sz="1500" spc="60" dirty="0">
                <a:latin typeface="Cambria"/>
                <a:cs typeface="Cambria"/>
              </a:rPr>
              <a:t>this</a:t>
            </a:r>
            <a:r>
              <a:rPr sz="1500" spc="145" dirty="0">
                <a:latin typeface="Times New Roman"/>
                <a:cs typeface="Times New Roman"/>
              </a:rPr>
              <a:t> </a:t>
            </a:r>
            <a:r>
              <a:rPr sz="1500" dirty="0">
                <a:latin typeface="Cambria"/>
                <a:cs typeface="Cambria"/>
              </a:rPr>
              <a:t>case,</a:t>
            </a:r>
            <a:r>
              <a:rPr sz="1500" spc="105" dirty="0">
                <a:latin typeface="Times New Roman"/>
                <a:cs typeface="Times New Roman"/>
              </a:rPr>
              <a:t> </a:t>
            </a:r>
            <a:r>
              <a:rPr sz="1500" dirty="0">
                <a:latin typeface="Cambria"/>
                <a:cs typeface="Cambria"/>
              </a:rPr>
              <a:t>range()</a:t>
            </a:r>
            <a:r>
              <a:rPr sz="1500" spc="114" dirty="0">
                <a:latin typeface="Times New Roman"/>
                <a:cs typeface="Times New Roman"/>
              </a:rPr>
              <a:t> </a:t>
            </a:r>
            <a:r>
              <a:rPr sz="1500" spc="45" dirty="0">
                <a:latin typeface="Cambria"/>
                <a:cs typeface="Cambria"/>
              </a:rPr>
              <a:t>returns</a:t>
            </a:r>
            <a:r>
              <a:rPr sz="1500" spc="135" dirty="0">
                <a:latin typeface="Times New Roman"/>
                <a:cs typeface="Times New Roman"/>
              </a:rPr>
              <a:t> </a:t>
            </a:r>
            <a:r>
              <a:rPr sz="1500" spc="95" dirty="0">
                <a:latin typeface="Cambria"/>
                <a:cs typeface="Cambria"/>
              </a:rPr>
              <a:t>a</a:t>
            </a:r>
            <a:r>
              <a:rPr sz="1500" spc="120" dirty="0">
                <a:latin typeface="Times New Roman"/>
                <a:cs typeface="Times New Roman"/>
              </a:rPr>
              <a:t> </a:t>
            </a:r>
            <a:r>
              <a:rPr sz="1500" dirty="0">
                <a:latin typeface="Cambria"/>
                <a:cs typeface="Cambria"/>
              </a:rPr>
              <a:t>sequence</a:t>
            </a:r>
            <a:r>
              <a:rPr sz="1500" spc="110" dirty="0">
                <a:latin typeface="Times New Roman"/>
                <a:cs typeface="Times New Roman"/>
              </a:rPr>
              <a:t> </a:t>
            </a:r>
            <a:r>
              <a:rPr sz="1500" spc="-25" dirty="0">
                <a:latin typeface="Cambria"/>
                <a:cs typeface="Cambria"/>
              </a:rPr>
              <a:t>of</a:t>
            </a:r>
            <a:endParaRPr sz="1500">
              <a:latin typeface="Cambria"/>
              <a:cs typeface="Cambria"/>
            </a:endParaRPr>
          </a:p>
        </p:txBody>
      </p:sp>
      <p:sp>
        <p:nvSpPr>
          <p:cNvPr id="12" name="object 12"/>
          <p:cNvSpPr txBox="1"/>
          <p:nvPr/>
        </p:nvSpPr>
        <p:spPr>
          <a:xfrm>
            <a:off x="5017392" y="1773677"/>
            <a:ext cx="374459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Cambria"/>
                <a:cs typeface="Cambria"/>
              </a:rPr>
              <a:t>numbers</a:t>
            </a:r>
            <a:r>
              <a:rPr sz="1500" spc="180" dirty="0">
                <a:latin typeface="Times New Roman"/>
                <a:cs typeface="Times New Roman"/>
              </a:rPr>
              <a:t> </a:t>
            </a:r>
            <a:r>
              <a:rPr sz="1500" spc="55" dirty="0">
                <a:latin typeface="Cambria"/>
                <a:cs typeface="Cambria"/>
              </a:rPr>
              <a:t>starting</a:t>
            </a:r>
            <a:r>
              <a:rPr sz="1500" spc="180" dirty="0">
                <a:latin typeface="Times New Roman"/>
                <a:cs typeface="Times New Roman"/>
              </a:rPr>
              <a:t> </a:t>
            </a:r>
            <a:r>
              <a:rPr sz="1500" dirty="0">
                <a:latin typeface="Cambria"/>
                <a:cs typeface="Cambria"/>
              </a:rPr>
              <a:t>from</a:t>
            </a:r>
            <a:r>
              <a:rPr sz="1500" spc="165" dirty="0">
                <a:latin typeface="Times New Roman"/>
                <a:cs typeface="Times New Roman"/>
              </a:rPr>
              <a:t> </a:t>
            </a:r>
            <a:r>
              <a:rPr sz="1500" spc="55" dirty="0">
                <a:latin typeface="Cambria"/>
                <a:cs typeface="Cambria"/>
              </a:rPr>
              <a:t>start</a:t>
            </a:r>
            <a:r>
              <a:rPr sz="1500" spc="185" dirty="0">
                <a:latin typeface="Times New Roman"/>
                <a:cs typeface="Times New Roman"/>
              </a:rPr>
              <a:t> </a:t>
            </a:r>
            <a:r>
              <a:rPr sz="1500" dirty="0">
                <a:latin typeface="Cambria"/>
                <a:cs typeface="Cambria"/>
              </a:rPr>
              <a:t>(inclusive)</a:t>
            </a:r>
            <a:r>
              <a:rPr sz="1500" spc="185" dirty="0">
                <a:latin typeface="Times New Roman"/>
                <a:cs typeface="Times New Roman"/>
              </a:rPr>
              <a:t> </a:t>
            </a:r>
            <a:r>
              <a:rPr sz="1500" spc="25" dirty="0">
                <a:latin typeface="Cambria"/>
                <a:cs typeface="Cambria"/>
              </a:rPr>
              <a:t>up</a:t>
            </a:r>
            <a:endParaRPr sz="1500" dirty="0">
              <a:latin typeface="Cambria"/>
              <a:cs typeface="Cambria"/>
            </a:endParaRPr>
          </a:p>
        </p:txBody>
      </p:sp>
      <p:sp>
        <p:nvSpPr>
          <p:cNvPr id="13" name="object 13"/>
          <p:cNvSpPr txBox="1"/>
          <p:nvPr/>
        </p:nvSpPr>
        <p:spPr>
          <a:xfrm>
            <a:off x="5017392" y="1979418"/>
            <a:ext cx="165163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Cambria"/>
                <a:cs typeface="Cambria"/>
              </a:rPr>
              <a:t>to</a:t>
            </a:r>
            <a:r>
              <a:rPr sz="1500" spc="75" dirty="0">
                <a:latin typeface="Times New Roman"/>
                <a:cs typeface="Times New Roman"/>
              </a:rPr>
              <a:t> </a:t>
            </a:r>
            <a:r>
              <a:rPr sz="1500" dirty="0">
                <a:latin typeface="Cambria"/>
                <a:cs typeface="Cambria"/>
              </a:rPr>
              <a:t>stop</a:t>
            </a:r>
            <a:r>
              <a:rPr sz="1500" spc="70" dirty="0">
                <a:latin typeface="Times New Roman"/>
                <a:cs typeface="Times New Roman"/>
              </a:rPr>
              <a:t> </a:t>
            </a:r>
            <a:r>
              <a:rPr sz="1500" spc="-10" dirty="0">
                <a:latin typeface="Cambria"/>
                <a:cs typeface="Cambria"/>
              </a:rPr>
              <a:t>(exclusive).</a:t>
            </a:r>
            <a:endParaRPr sz="1500">
              <a:latin typeface="Cambria"/>
              <a:cs typeface="Cambria"/>
            </a:endParaRPr>
          </a:p>
        </p:txBody>
      </p:sp>
      <p:sp>
        <p:nvSpPr>
          <p:cNvPr id="14" name="object 14"/>
          <p:cNvSpPr txBox="1"/>
          <p:nvPr/>
        </p:nvSpPr>
        <p:spPr>
          <a:xfrm>
            <a:off x="4743072" y="2261739"/>
            <a:ext cx="4120515" cy="254000"/>
          </a:xfrm>
          <a:prstGeom prst="rect">
            <a:avLst/>
          </a:prstGeom>
        </p:spPr>
        <p:txBody>
          <a:bodyPr vert="horz" wrap="square" lIns="0" tIns="12700" rIns="0" bIns="0" rtlCol="0">
            <a:spAutoFit/>
          </a:bodyPr>
          <a:lstStyle/>
          <a:p>
            <a:pPr marL="286385" indent="-273685">
              <a:lnSpc>
                <a:spcPct val="100000"/>
              </a:lnSpc>
              <a:spcBef>
                <a:spcPts val="100"/>
              </a:spcBef>
              <a:buClr>
                <a:srgbClr val="FE8537"/>
              </a:buClr>
              <a:buSzPct val="70000"/>
              <a:buFont typeface="Wingdings"/>
              <a:buChar char=""/>
              <a:tabLst>
                <a:tab pos="286385" algn="l"/>
                <a:tab pos="556260" algn="l"/>
                <a:tab pos="1586865" algn="l"/>
                <a:tab pos="2218055" algn="l"/>
                <a:tab pos="2487930" algn="l"/>
                <a:tab pos="2844165" algn="l"/>
                <a:tab pos="3112770" algn="l"/>
                <a:tab pos="3455670" algn="l"/>
                <a:tab pos="3778885" algn="l"/>
              </a:tabLst>
            </a:pPr>
            <a:r>
              <a:rPr sz="1500" b="1" spc="-50" dirty="0">
                <a:solidFill>
                  <a:srgbClr val="00AF50"/>
                </a:solidFill>
                <a:latin typeface="Cambria"/>
                <a:cs typeface="Cambria"/>
              </a:rPr>
              <a:t>#</a:t>
            </a:r>
            <a:r>
              <a:rPr sz="1500" dirty="0">
                <a:solidFill>
                  <a:srgbClr val="00AF50"/>
                </a:solidFill>
                <a:latin typeface="Times New Roman"/>
                <a:cs typeface="Times New Roman"/>
              </a:rPr>
              <a:t>	</a:t>
            </a:r>
            <a:r>
              <a:rPr sz="1500" b="1" spc="75" dirty="0">
                <a:solidFill>
                  <a:srgbClr val="00AF50"/>
                </a:solidFill>
                <a:latin typeface="Cambria"/>
                <a:cs typeface="Cambria"/>
              </a:rPr>
              <a:t>numbers</a:t>
            </a:r>
            <a:r>
              <a:rPr sz="1500" dirty="0">
                <a:solidFill>
                  <a:srgbClr val="00AF50"/>
                </a:solidFill>
                <a:latin typeface="Times New Roman"/>
                <a:cs typeface="Times New Roman"/>
              </a:rPr>
              <a:t>	</a:t>
            </a:r>
            <a:r>
              <a:rPr sz="1500" b="1" spc="55" dirty="0">
                <a:solidFill>
                  <a:srgbClr val="00AF50"/>
                </a:solidFill>
                <a:latin typeface="Cambria"/>
                <a:cs typeface="Cambria"/>
              </a:rPr>
              <a:t>from</a:t>
            </a:r>
            <a:r>
              <a:rPr sz="1500" dirty="0">
                <a:solidFill>
                  <a:srgbClr val="00AF50"/>
                </a:solidFill>
                <a:latin typeface="Times New Roman"/>
                <a:cs typeface="Times New Roman"/>
              </a:rPr>
              <a:t>	</a:t>
            </a:r>
            <a:r>
              <a:rPr sz="1500" b="1" spc="-50" dirty="0">
                <a:solidFill>
                  <a:srgbClr val="00AF50"/>
                </a:solidFill>
                <a:latin typeface="Cambria"/>
                <a:cs typeface="Cambria"/>
              </a:rPr>
              <a:t>2</a:t>
            </a:r>
            <a:r>
              <a:rPr sz="1500" dirty="0">
                <a:solidFill>
                  <a:srgbClr val="00AF50"/>
                </a:solidFill>
                <a:latin typeface="Times New Roman"/>
                <a:cs typeface="Times New Roman"/>
              </a:rPr>
              <a:t>	</a:t>
            </a:r>
            <a:r>
              <a:rPr sz="1500" b="1" spc="45" dirty="0">
                <a:solidFill>
                  <a:srgbClr val="00AF50"/>
                </a:solidFill>
                <a:latin typeface="Cambria"/>
                <a:cs typeface="Cambria"/>
              </a:rPr>
              <a:t>to</a:t>
            </a:r>
            <a:r>
              <a:rPr sz="1500" dirty="0">
                <a:solidFill>
                  <a:srgbClr val="00AF50"/>
                </a:solidFill>
                <a:latin typeface="Times New Roman"/>
                <a:cs typeface="Times New Roman"/>
              </a:rPr>
              <a:t>	</a:t>
            </a:r>
            <a:r>
              <a:rPr sz="1500" b="1" spc="-50" dirty="0">
                <a:solidFill>
                  <a:srgbClr val="00AF50"/>
                </a:solidFill>
                <a:latin typeface="Cambria"/>
                <a:cs typeface="Cambria"/>
              </a:rPr>
              <a:t>4</a:t>
            </a:r>
            <a:r>
              <a:rPr sz="1500" dirty="0">
                <a:solidFill>
                  <a:srgbClr val="00AF50"/>
                </a:solidFill>
                <a:latin typeface="Times New Roman"/>
                <a:cs typeface="Times New Roman"/>
              </a:rPr>
              <a:t>	</a:t>
            </a:r>
            <a:r>
              <a:rPr sz="1500" b="1" spc="-25" dirty="0">
                <a:solidFill>
                  <a:srgbClr val="00AF50"/>
                </a:solidFill>
                <a:latin typeface="Cambria"/>
                <a:cs typeface="Cambria"/>
              </a:rPr>
              <a:t>(5</a:t>
            </a:r>
            <a:r>
              <a:rPr sz="1500" dirty="0">
                <a:solidFill>
                  <a:srgbClr val="00AF50"/>
                </a:solidFill>
                <a:latin typeface="Times New Roman"/>
                <a:cs typeface="Times New Roman"/>
              </a:rPr>
              <a:t>	</a:t>
            </a:r>
            <a:r>
              <a:rPr sz="1500" b="1" spc="40" dirty="0">
                <a:solidFill>
                  <a:srgbClr val="00AF50"/>
                </a:solidFill>
                <a:latin typeface="Cambria"/>
                <a:cs typeface="Cambria"/>
              </a:rPr>
              <a:t>is</a:t>
            </a:r>
            <a:r>
              <a:rPr sz="1500" dirty="0">
                <a:solidFill>
                  <a:srgbClr val="00AF50"/>
                </a:solidFill>
                <a:latin typeface="Times New Roman"/>
                <a:cs typeface="Times New Roman"/>
              </a:rPr>
              <a:t>	</a:t>
            </a:r>
            <a:r>
              <a:rPr sz="1500" b="1" spc="65" dirty="0">
                <a:solidFill>
                  <a:srgbClr val="00AF50"/>
                </a:solidFill>
                <a:latin typeface="Cambria"/>
                <a:cs typeface="Cambria"/>
              </a:rPr>
              <a:t>not</a:t>
            </a:r>
            <a:endParaRPr sz="1500">
              <a:latin typeface="Cambria"/>
              <a:cs typeface="Cambria"/>
            </a:endParaRPr>
          </a:p>
        </p:txBody>
      </p:sp>
      <p:sp>
        <p:nvSpPr>
          <p:cNvPr id="15" name="object 15"/>
          <p:cNvSpPr txBox="1"/>
          <p:nvPr/>
        </p:nvSpPr>
        <p:spPr>
          <a:xfrm>
            <a:off x="5017389" y="2467479"/>
            <a:ext cx="968375" cy="254000"/>
          </a:xfrm>
          <a:prstGeom prst="rect">
            <a:avLst/>
          </a:prstGeom>
        </p:spPr>
        <p:txBody>
          <a:bodyPr vert="horz" wrap="square" lIns="0" tIns="12700" rIns="0" bIns="0" rtlCol="0">
            <a:spAutoFit/>
          </a:bodyPr>
          <a:lstStyle/>
          <a:p>
            <a:pPr marL="12700">
              <a:lnSpc>
                <a:spcPct val="100000"/>
              </a:lnSpc>
              <a:spcBef>
                <a:spcPts val="100"/>
              </a:spcBef>
            </a:pPr>
            <a:r>
              <a:rPr sz="1500" b="1" spc="65" dirty="0">
                <a:solidFill>
                  <a:srgbClr val="00AF50"/>
                </a:solidFill>
                <a:latin typeface="Cambria"/>
                <a:cs typeface="Cambria"/>
              </a:rPr>
              <a:t>included)</a:t>
            </a:r>
            <a:endParaRPr sz="1500">
              <a:latin typeface="Cambria"/>
              <a:cs typeface="Cambria"/>
            </a:endParaRPr>
          </a:p>
        </p:txBody>
      </p:sp>
      <p:sp>
        <p:nvSpPr>
          <p:cNvPr id="16" name="object 16"/>
          <p:cNvSpPr txBox="1"/>
          <p:nvPr/>
        </p:nvSpPr>
        <p:spPr>
          <a:xfrm>
            <a:off x="7251959" y="3595494"/>
            <a:ext cx="1610995" cy="254000"/>
          </a:xfrm>
          <a:prstGeom prst="rect">
            <a:avLst/>
          </a:prstGeom>
        </p:spPr>
        <p:txBody>
          <a:bodyPr vert="horz" wrap="square" lIns="0" tIns="12700" rIns="0" bIns="0" rtlCol="0">
            <a:spAutoFit/>
          </a:bodyPr>
          <a:lstStyle/>
          <a:p>
            <a:pPr marL="12700">
              <a:lnSpc>
                <a:spcPct val="100000"/>
              </a:lnSpc>
              <a:spcBef>
                <a:spcPts val="100"/>
              </a:spcBef>
              <a:tabLst>
                <a:tab pos="360045" algn="l"/>
                <a:tab pos="620395" algn="l"/>
                <a:tab pos="955675" algn="l"/>
                <a:tab pos="1271270" algn="l"/>
              </a:tabLst>
            </a:pPr>
            <a:r>
              <a:rPr sz="1500" b="1" spc="45" dirty="0">
                <a:solidFill>
                  <a:srgbClr val="00AF50"/>
                </a:solidFill>
                <a:latin typeface="Cambria"/>
                <a:cs typeface="Cambria"/>
              </a:rPr>
              <a:t>to</a:t>
            </a:r>
            <a:r>
              <a:rPr sz="1500" dirty="0">
                <a:solidFill>
                  <a:srgbClr val="00AF50"/>
                </a:solidFill>
                <a:latin typeface="Times New Roman"/>
                <a:cs typeface="Times New Roman"/>
              </a:rPr>
              <a:t>	</a:t>
            </a:r>
            <a:r>
              <a:rPr sz="1500" b="1" spc="-50" dirty="0">
                <a:solidFill>
                  <a:srgbClr val="00AF50"/>
                </a:solidFill>
                <a:latin typeface="Cambria"/>
                <a:cs typeface="Cambria"/>
              </a:rPr>
              <a:t>3</a:t>
            </a:r>
            <a:r>
              <a:rPr sz="1500" dirty="0">
                <a:solidFill>
                  <a:srgbClr val="00AF50"/>
                </a:solidFill>
                <a:latin typeface="Times New Roman"/>
                <a:cs typeface="Times New Roman"/>
              </a:rPr>
              <a:t>	</a:t>
            </a:r>
            <a:r>
              <a:rPr sz="1500" b="1" spc="-25" dirty="0">
                <a:solidFill>
                  <a:srgbClr val="00AF50"/>
                </a:solidFill>
                <a:latin typeface="Cambria"/>
                <a:cs typeface="Cambria"/>
              </a:rPr>
              <a:t>(4</a:t>
            </a:r>
            <a:r>
              <a:rPr sz="1500" dirty="0">
                <a:solidFill>
                  <a:srgbClr val="00AF50"/>
                </a:solidFill>
                <a:latin typeface="Times New Roman"/>
                <a:cs typeface="Times New Roman"/>
              </a:rPr>
              <a:t>	</a:t>
            </a:r>
            <a:r>
              <a:rPr sz="1500" b="1" spc="35" dirty="0">
                <a:solidFill>
                  <a:srgbClr val="00AF50"/>
                </a:solidFill>
                <a:latin typeface="Cambria"/>
                <a:cs typeface="Cambria"/>
              </a:rPr>
              <a:t>is</a:t>
            </a:r>
            <a:r>
              <a:rPr sz="1500" dirty="0">
                <a:solidFill>
                  <a:srgbClr val="00AF50"/>
                </a:solidFill>
                <a:latin typeface="Times New Roman"/>
                <a:cs typeface="Times New Roman"/>
              </a:rPr>
              <a:t>	</a:t>
            </a:r>
            <a:r>
              <a:rPr sz="1500" b="1" spc="60" dirty="0">
                <a:solidFill>
                  <a:srgbClr val="00AF50"/>
                </a:solidFill>
                <a:latin typeface="Cambria"/>
                <a:cs typeface="Cambria"/>
              </a:rPr>
              <a:t>not</a:t>
            </a:r>
            <a:endParaRPr sz="1500">
              <a:latin typeface="Cambria"/>
              <a:cs typeface="Cambria"/>
            </a:endParaRPr>
          </a:p>
        </p:txBody>
      </p:sp>
      <p:sp>
        <p:nvSpPr>
          <p:cNvPr id="17" name="object 17"/>
          <p:cNvSpPr txBox="1"/>
          <p:nvPr/>
        </p:nvSpPr>
        <p:spPr>
          <a:xfrm>
            <a:off x="4743072" y="2696079"/>
            <a:ext cx="2405380" cy="2205355"/>
          </a:xfrm>
          <a:prstGeom prst="rect">
            <a:avLst/>
          </a:prstGeom>
        </p:spPr>
        <p:txBody>
          <a:bodyPr vert="horz" wrap="square" lIns="0" tIns="66040" rIns="0" bIns="0" rtlCol="0">
            <a:spAutoFit/>
          </a:bodyPr>
          <a:lstStyle/>
          <a:p>
            <a:pPr marL="286385" indent="-273685">
              <a:lnSpc>
                <a:spcPct val="100000"/>
              </a:lnSpc>
              <a:spcBef>
                <a:spcPts val="520"/>
              </a:spcBef>
              <a:buClr>
                <a:srgbClr val="FE8537"/>
              </a:buClr>
              <a:buSzPct val="70000"/>
              <a:buFont typeface="Wingdings"/>
              <a:buChar char=""/>
              <a:tabLst>
                <a:tab pos="286385" algn="l"/>
              </a:tabLst>
            </a:pPr>
            <a:r>
              <a:rPr sz="1500" b="1" spc="90" dirty="0">
                <a:solidFill>
                  <a:srgbClr val="7597D9"/>
                </a:solidFill>
                <a:latin typeface="Cambria"/>
                <a:cs typeface="Cambria"/>
              </a:rPr>
              <a:t>numbers</a:t>
            </a:r>
            <a:r>
              <a:rPr sz="1500" spc="140" dirty="0">
                <a:solidFill>
                  <a:srgbClr val="7597D9"/>
                </a:solidFill>
                <a:latin typeface="Times New Roman"/>
                <a:cs typeface="Times New Roman"/>
              </a:rPr>
              <a:t> </a:t>
            </a:r>
            <a:r>
              <a:rPr sz="1500" spc="80" dirty="0">
                <a:latin typeface="Cambria"/>
                <a:cs typeface="Cambria"/>
              </a:rPr>
              <a:t>=</a:t>
            </a:r>
            <a:r>
              <a:rPr sz="1500" spc="150" dirty="0">
                <a:latin typeface="Times New Roman"/>
                <a:cs typeface="Times New Roman"/>
              </a:rPr>
              <a:t> </a:t>
            </a:r>
            <a:r>
              <a:rPr sz="1500" dirty="0">
                <a:latin typeface="Cambria"/>
                <a:cs typeface="Cambria"/>
              </a:rPr>
              <a:t>range(2,</a:t>
            </a:r>
            <a:r>
              <a:rPr sz="1500" spc="105" dirty="0">
                <a:latin typeface="Times New Roman"/>
                <a:cs typeface="Times New Roman"/>
              </a:rPr>
              <a:t> </a:t>
            </a:r>
            <a:r>
              <a:rPr sz="1500" spc="-25" dirty="0">
                <a:latin typeface="Cambria"/>
                <a:cs typeface="Cambria"/>
              </a:rPr>
              <a:t>5)</a:t>
            </a:r>
            <a:endParaRPr sz="1500" dirty="0">
              <a:latin typeface="Cambria"/>
              <a:cs typeface="Cambria"/>
            </a:endParaRPr>
          </a:p>
          <a:p>
            <a:pPr marL="286385" indent="-273685">
              <a:lnSpc>
                <a:spcPct val="100000"/>
              </a:lnSpc>
              <a:spcBef>
                <a:spcPts val="420"/>
              </a:spcBef>
              <a:buClr>
                <a:srgbClr val="FE8537"/>
              </a:buClr>
              <a:buSzPct val="70000"/>
              <a:buFont typeface="Wingdings"/>
              <a:buChar char=""/>
              <a:tabLst>
                <a:tab pos="286385" algn="l"/>
              </a:tabLst>
            </a:pPr>
            <a:r>
              <a:rPr sz="1500" dirty="0">
                <a:solidFill>
                  <a:srgbClr val="6F2F9F"/>
                </a:solidFill>
                <a:latin typeface="Cambria"/>
                <a:cs typeface="Cambria"/>
              </a:rPr>
              <a:t>print(list(</a:t>
            </a:r>
            <a:r>
              <a:rPr sz="1500" spc="350" dirty="0">
                <a:solidFill>
                  <a:srgbClr val="6F2F9F"/>
                </a:solidFill>
                <a:latin typeface="Times New Roman"/>
                <a:cs typeface="Times New Roman"/>
              </a:rPr>
              <a:t> </a:t>
            </a:r>
            <a:r>
              <a:rPr sz="1500" b="1" spc="40" dirty="0">
                <a:solidFill>
                  <a:srgbClr val="7597D9"/>
                </a:solidFill>
                <a:latin typeface="Cambria"/>
                <a:cs typeface="Cambria"/>
              </a:rPr>
              <a:t>numbers</a:t>
            </a:r>
            <a:r>
              <a:rPr sz="1500" spc="40" dirty="0">
                <a:latin typeface="Cambria"/>
                <a:cs typeface="Cambria"/>
              </a:rPr>
              <a:t>))</a:t>
            </a:r>
            <a:endParaRPr sz="1500" dirty="0">
              <a:latin typeface="Cambria"/>
              <a:cs typeface="Cambria"/>
            </a:endParaRPr>
          </a:p>
          <a:p>
            <a:pPr marL="286385" indent="-273685">
              <a:lnSpc>
                <a:spcPct val="100000"/>
              </a:lnSpc>
              <a:spcBef>
                <a:spcPts val="420"/>
              </a:spcBef>
              <a:buClr>
                <a:srgbClr val="FE8537"/>
              </a:buClr>
              <a:buSzPct val="70000"/>
              <a:buFont typeface="Wingdings"/>
              <a:buChar char=""/>
              <a:tabLst>
                <a:tab pos="286385" algn="l"/>
              </a:tabLst>
            </a:pPr>
            <a:r>
              <a:rPr sz="1500" b="1" dirty="0">
                <a:solidFill>
                  <a:srgbClr val="00AF50"/>
                </a:solidFill>
                <a:latin typeface="Cambria"/>
                <a:cs typeface="Cambria"/>
              </a:rPr>
              <a:t>#</a:t>
            </a:r>
            <a:r>
              <a:rPr sz="1500" spc="55" dirty="0">
                <a:solidFill>
                  <a:srgbClr val="00AF50"/>
                </a:solidFill>
                <a:latin typeface="Times New Roman"/>
                <a:cs typeface="Times New Roman"/>
              </a:rPr>
              <a:t> </a:t>
            </a:r>
            <a:r>
              <a:rPr sz="1500" b="1" dirty="0">
                <a:solidFill>
                  <a:srgbClr val="00AF50"/>
                </a:solidFill>
                <a:latin typeface="Cambria"/>
                <a:cs typeface="Cambria"/>
              </a:rPr>
              <a:t>[2,</a:t>
            </a:r>
            <a:r>
              <a:rPr sz="1500" spc="60" dirty="0">
                <a:solidFill>
                  <a:srgbClr val="00AF50"/>
                </a:solidFill>
                <a:latin typeface="Times New Roman"/>
                <a:cs typeface="Times New Roman"/>
              </a:rPr>
              <a:t> </a:t>
            </a:r>
            <a:r>
              <a:rPr sz="1500" b="1" dirty="0">
                <a:solidFill>
                  <a:srgbClr val="00AF50"/>
                </a:solidFill>
                <a:latin typeface="Cambria"/>
                <a:cs typeface="Cambria"/>
              </a:rPr>
              <a:t>3,</a:t>
            </a:r>
            <a:r>
              <a:rPr sz="1500" spc="55" dirty="0">
                <a:solidFill>
                  <a:srgbClr val="00AF50"/>
                </a:solidFill>
                <a:latin typeface="Times New Roman"/>
                <a:cs typeface="Times New Roman"/>
              </a:rPr>
              <a:t> </a:t>
            </a:r>
            <a:r>
              <a:rPr sz="1500" b="1" spc="-25" dirty="0">
                <a:solidFill>
                  <a:srgbClr val="00AF50"/>
                </a:solidFill>
                <a:latin typeface="Cambria"/>
                <a:cs typeface="Cambria"/>
              </a:rPr>
              <a:t>4]</a:t>
            </a:r>
            <a:endParaRPr sz="1500" dirty="0">
              <a:latin typeface="Cambria"/>
              <a:cs typeface="Cambria"/>
            </a:endParaRPr>
          </a:p>
          <a:p>
            <a:pPr marL="286385" marR="28575" indent="-274320">
              <a:lnSpc>
                <a:spcPts val="1620"/>
              </a:lnSpc>
              <a:spcBef>
                <a:spcPts val="625"/>
              </a:spcBef>
              <a:buClr>
                <a:srgbClr val="FE8537"/>
              </a:buClr>
              <a:buSzPct val="70000"/>
              <a:buFont typeface="Wingdings"/>
              <a:buChar char=""/>
              <a:tabLst>
                <a:tab pos="286385" algn="l"/>
                <a:tab pos="547370" algn="l"/>
                <a:tab pos="1571625" algn="l"/>
                <a:tab pos="2195195" algn="l"/>
              </a:tabLst>
            </a:pPr>
            <a:r>
              <a:rPr sz="1500" b="1" spc="-50" dirty="0">
                <a:solidFill>
                  <a:srgbClr val="00AF50"/>
                </a:solidFill>
                <a:latin typeface="Cambria"/>
                <a:cs typeface="Cambria"/>
              </a:rPr>
              <a:t>#</a:t>
            </a:r>
            <a:r>
              <a:rPr sz="1500" dirty="0">
                <a:solidFill>
                  <a:srgbClr val="00AF50"/>
                </a:solidFill>
                <a:latin typeface="Times New Roman"/>
                <a:cs typeface="Times New Roman"/>
              </a:rPr>
              <a:t>	</a:t>
            </a:r>
            <a:r>
              <a:rPr sz="1500" b="1" spc="80" dirty="0">
                <a:solidFill>
                  <a:srgbClr val="00AF50"/>
                </a:solidFill>
                <a:latin typeface="Cambria"/>
                <a:cs typeface="Cambria"/>
              </a:rPr>
              <a:t>numbers</a:t>
            </a:r>
            <a:r>
              <a:rPr sz="1500" dirty="0">
                <a:solidFill>
                  <a:srgbClr val="00AF50"/>
                </a:solidFill>
                <a:latin typeface="Times New Roman"/>
                <a:cs typeface="Times New Roman"/>
              </a:rPr>
              <a:t>	</a:t>
            </a:r>
            <a:r>
              <a:rPr sz="1500" b="1" spc="55" dirty="0">
                <a:solidFill>
                  <a:srgbClr val="00AF50"/>
                </a:solidFill>
                <a:latin typeface="Cambria"/>
                <a:cs typeface="Cambria"/>
              </a:rPr>
              <a:t>from</a:t>
            </a:r>
            <a:r>
              <a:rPr sz="1500" dirty="0">
                <a:solidFill>
                  <a:srgbClr val="00AF50"/>
                </a:solidFill>
                <a:latin typeface="Times New Roman"/>
                <a:cs typeface="Times New Roman"/>
              </a:rPr>
              <a:t>	</a:t>
            </a:r>
            <a:r>
              <a:rPr sz="1500" b="1" spc="-10" dirty="0">
                <a:solidFill>
                  <a:srgbClr val="00AF50"/>
                </a:solidFill>
                <a:latin typeface="Cambria"/>
                <a:cs typeface="Cambria"/>
              </a:rPr>
              <a:t>-</a:t>
            </a:r>
            <a:r>
              <a:rPr sz="1500" b="1" spc="-60" dirty="0">
                <a:solidFill>
                  <a:srgbClr val="00AF50"/>
                </a:solidFill>
                <a:latin typeface="Cambria"/>
                <a:cs typeface="Cambria"/>
              </a:rPr>
              <a:t>2</a:t>
            </a:r>
            <a:r>
              <a:rPr sz="1500" spc="-60" dirty="0">
                <a:solidFill>
                  <a:srgbClr val="00AF50"/>
                </a:solidFill>
                <a:latin typeface="Times New Roman"/>
                <a:cs typeface="Times New Roman"/>
              </a:rPr>
              <a:t> </a:t>
            </a:r>
            <a:r>
              <a:rPr sz="1500" b="1" spc="65" dirty="0">
                <a:solidFill>
                  <a:srgbClr val="00AF50"/>
                </a:solidFill>
                <a:latin typeface="Cambria"/>
                <a:cs typeface="Cambria"/>
              </a:rPr>
              <a:t>included)</a:t>
            </a:r>
            <a:endParaRPr sz="1500" dirty="0">
              <a:latin typeface="Cambria"/>
              <a:cs typeface="Cambria"/>
            </a:endParaRPr>
          </a:p>
          <a:p>
            <a:pPr marL="286385" indent="-273685">
              <a:lnSpc>
                <a:spcPct val="100000"/>
              </a:lnSpc>
              <a:spcBef>
                <a:spcPts val="395"/>
              </a:spcBef>
              <a:buClr>
                <a:srgbClr val="FE8537"/>
              </a:buClr>
              <a:buSzPct val="70000"/>
              <a:buFont typeface="Wingdings"/>
              <a:buChar char=""/>
              <a:tabLst>
                <a:tab pos="286385" algn="l"/>
              </a:tabLst>
            </a:pPr>
            <a:r>
              <a:rPr sz="1500" b="1" spc="90" dirty="0">
                <a:solidFill>
                  <a:srgbClr val="7597D9"/>
                </a:solidFill>
                <a:latin typeface="Cambria"/>
                <a:cs typeface="Cambria"/>
              </a:rPr>
              <a:t>numbers</a:t>
            </a:r>
            <a:r>
              <a:rPr sz="1500" spc="105" dirty="0">
                <a:solidFill>
                  <a:srgbClr val="7597D9"/>
                </a:solidFill>
                <a:latin typeface="Times New Roman"/>
                <a:cs typeface="Times New Roman"/>
              </a:rPr>
              <a:t> </a:t>
            </a:r>
            <a:r>
              <a:rPr sz="1500" spc="80" dirty="0">
                <a:latin typeface="Cambria"/>
                <a:cs typeface="Cambria"/>
              </a:rPr>
              <a:t>=</a:t>
            </a:r>
            <a:r>
              <a:rPr sz="1500" spc="110" dirty="0">
                <a:latin typeface="Times New Roman"/>
                <a:cs typeface="Times New Roman"/>
              </a:rPr>
              <a:t> </a:t>
            </a:r>
            <a:r>
              <a:rPr sz="1500" dirty="0">
                <a:latin typeface="Cambria"/>
                <a:cs typeface="Cambria"/>
              </a:rPr>
              <a:t>range(-</a:t>
            </a:r>
            <a:r>
              <a:rPr sz="1500" spc="55" dirty="0">
                <a:latin typeface="Cambria"/>
                <a:cs typeface="Cambria"/>
              </a:rPr>
              <a:t>2,</a:t>
            </a:r>
            <a:r>
              <a:rPr sz="1500" spc="75" dirty="0">
                <a:latin typeface="Times New Roman"/>
                <a:cs typeface="Times New Roman"/>
              </a:rPr>
              <a:t> </a:t>
            </a:r>
            <a:r>
              <a:rPr sz="1500" spc="-25" dirty="0">
                <a:latin typeface="Cambria"/>
                <a:cs typeface="Cambria"/>
              </a:rPr>
              <a:t>4)</a:t>
            </a:r>
            <a:endParaRPr sz="1500" dirty="0">
              <a:latin typeface="Cambria"/>
              <a:cs typeface="Cambria"/>
            </a:endParaRPr>
          </a:p>
          <a:p>
            <a:pPr marL="286385" indent="-273685">
              <a:lnSpc>
                <a:spcPct val="100000"/>
              </a:lnSpc>
              <a:spcBef>
                <a:spcPts val="420"/>
              </a:spcBef>
              <a:buClr>
                <a:srgbClr val="FE8537"/>
              </a:buClr>
              <a:buSzPct val="70000"/>
              <a:buFont typeface="Wingdings"/>
              <a:buChar char=""/>
              <a:tabLst>
                <a:tab pos="286385" algn="l"/>
              </a:tabLst>
            </a:pPr>
            <a:r>
              <a:rPr sz="1500" spc="-10" dirty="0">
                <a:latin typeface="Cambria"/>
                <a:cs typeface="Cambria"/>
              </a:rPr>
              <a:t>print(list(</a:t>
            </a:r>
            <a:r>
              <a:rPr sz="1500" b="1" spc="-10" dirty="0">
                <a:solidFill>
                  <a:srgbClr val="7597D9"/>
                </a:solidFill>
                <a:latin typeface="Cambria"/>
                <a:cs typeface="Cambria"/>
              </a:rPr>
              <a:t>numbers)</a:t>
            </a:r>
            <a:r>
              <a:rPr sz="1500" spc="-10" dirty="0">
                <a:latin typeface="Cambria"/>
                <a:cs typeface="Cambria"/>
              </a:rPr>
              <a:t>)</a:t>
            </a:r>
            <a:endParaRPr sz="1500" dirty="0">
              <a:latin typeface="Cambria"/>
              <a:cs typeface="Cambria"/>
            </a:endParaRPr>
          </a:p>
          <a:p>
            <a:pPr marL="391795" indent="-379095">
              <a:lnSpc>
                <a:spcPct val="100000"/>
              </a:lnSpc>
              <a:spcBef>
                <a:spcPts val="420"/>
              </a:spcBef>
              <a:buClr>
                <a:srgbClr val="FE8537"/>
              </a:buClr>
              <a:buSzPct val="70000"/>
              <a:buFont typeface="Wingdings"/>
              <a:buChar char=""/>
              <a:tabLst>
                <a:tab pos="391795" algn="l"/>
              </a:tabLst>
            </a:pPr>
            <a:r>
              <a:rPr sz="1500" b="1" dirty="0">
                <a:solidFill>
                  <a:srgbClr val="00AF50"/>
                </a:solidFill>
                <a:latin typeface="Cambria"/>
                <a:cs typeface="Cambria"/>
              </a:rPr>
              <a:t>#</a:t>
            </a:r>
            <a:r>
              <a:rPr sz="1500" spc="70" dirty="0">
                <a:solidFill>
                  <a:srgbClr val="00AF50"/>
                </a:solidFill>
                <a:latin typeface="Times New Roman"/>
                <a:cs typeface="Times New Roman"/>
              </a:rPr>
              <a:t> </a:t>
            </a:r>
            <a:r>
              <a:rPr sz="1500" b="1" dirty="0">
                <a:solidFill>
                  <a:srgbClr val="00AF50"/>
                </a:solidFill>
                <a:latin typeface="Cambria"/>
                <a:cs typeface="Cambria"/>
              </a:rPr>
              <a:t>[-2,</a:t>
            </a:r>
            <a:r>
              <a:rPr sz="1500" spc="60" dirty="0">
                <a:solidFill>
                  <a:srgbClr val="00AF50"/>
                </a:solidFill>
                <a:latin typeface="Times New Roman"/>
                <a:cs typeface="Times New Roman"/>
              </a:rPr>
              <a:t> </a:t>
            </a:r>
            <a:r>
              <a:rPr sz="1500" b="1" spc="-10" dirty="0">
                <a:solidFill>
                  <a:srgbClr val="00AF50"/>
                </a:solidFill>
                <a:latin typeface="Cambria"/>
                <a:cs typeface="Cambria"/>
              </a:rPr>
              <a:t>-</a:t>
            </a:r>
            <a:r>
              <a:rPr sz="1500" b="1" dirty="0">
                <a:solidFill>
                  <a:srgbClr val="00AF50"/>
                </a:solidFill>
                <a:latin typeface="Cambria"/>
                <a:cs typeface="Cambria"/>
              </a:rPr>
              <a:t>1,</a:t>
            </a:r>
            <a:r>
              <a:rPr sz="1500" spc="70" dirty="0">
                <a:solidFill>
                  <a:srgbClr val="00AF50"/>
                </a:solidFill>
                <a:latin typeface="Times New Roman"/>
                <a:cs typeface="Times New Roman"/>
              </a:rPr>
              <a:t> </a:t>
            </a:r>
            <a:r>
              <a:rPr sz="1500" b="1" dirty="0">
                <a:solidFill>
                  <a:srgbClr val="00AF50"/>
                </a:solidFill>
                <a:latin typeface="Cambria"/>
                <a:cs typeface="Cambria"/>
              </a:rPr>
              <a:t>0,</a:t>
            </a:r>
            <a:r>
              <a:rPr sz="1500" spc="60" dirty="0">
                <a:solidFill>
                  <a:srgbClr val="00AF50"/>
                </a:solidFill>
                <a:latin typeface="Times New Roman"/>
                <a:cs typeface="Times New Roman"/>
              </a:rPr>
              <a:t> </a:t>
            </a:r>
            <a:r>
              <a:rPr sz="1500" b="1" dirty="0">
                <a:solidFill>
                  <a:srgbClr val="00AF50"/>
                </a:solidFill>
                <a:latin typeface="Cambria"/>
                <a:cs typeface="Cambria"/>
              </a:rPr>
              <a:t>1,</a:t>
            </a:r>
            <a:r>
              <a:rPr sz="1500" spc="70" dirty="0">
                <a:solidFill>
                  <a:srgbClr val="00AF50"/>
                </a:solidFill>
                <a:latin typeface="Times New Roman"/>
                <a:cs typeface="Times New Roman"/>
              </a:rPr>
              <a:t> </a:t>
            </a:r>
            <a:r>
              <a:rPr sz="1500" b="1" dirty="0">
                <a:solidFill>
                  <a:srgbClr val="00AF50"/>
                </a:solidFill>
                <a:latin typeface="Cambria"/>
                <a:cs typeface="Cambria"/>
              </a:rPr>
              <a:t>2,</a:t>
            </a:r>
            <a:r>
              <a:rPr sz="1500" spc="70" dirty="0">
                <a:solidFill>
                  <a:srgbClr val="00AF50"/>
                </a:solidFill>
                <a:latin typeface="Times New Roman"/>
                <a:cs typeface="Times New Roman"/>
              </a:rPr>
              <a:t> </a:t>
            </a:r>
            <a:r>
              <a:rPr sz="1500" b="1" spc="-25" dirty="0">
                <a:solidFill>
                  <a:srgbClr val="00AF50"/>
                </a:solidFill>
                <a:latin typeface="Cambria"/>
                <a:cs typeface="Cambria"/>
              </a:rPr>
              <a:t>3]</a:t>
            </a:r>
            <a:endParaRPr sz="1500" dirty="0">
              <a:latin typeface="Cambria"/>
              <a:cs typeface="Cambria"/>
            </a:endParaRPr>
          </a:p>
        </p:txBody>
      </p:sp>
      <p:sp>
        <p:nvSpPr>
          <p:cNvPr id="18" name="object 18"/>
          <p:cNvSpPr txBox="1"/>
          <p:nvPr/>
        </p:nvSpPr>
        <p:spPr>
          <a:xfrm>
            <a:off x="4743072" y="4929376"/>
            <a:ext cx="4119882" cy="1319024"/>
          </a:xfrm>
          <a:prstGeom prst="rect">
            <a:avLst/>
          </a:prstGeom>
        </p:spPr>
        <p:txBody>
          <a:bodyPr vert="horz" wrap="square" lIns="0" tIns="38735" rIns="0" bIns="0" rtlCol="0">
            <a:spAutoFit/>
          </a:bodyPr>
          <a:lstStyle/>
          <a:p>
            <a:pPr marL="287020" marR="5080" indent="-274320">
              <a:lnSpc>
                <a:spcPts val="1620"/>
              </a:lnSpc>
              <a:spcBef>
                <a:spcPts val="305"/>
              </a:spcBef>
              <a:buClr>
                <a:srgbClr val="FE8537"/>
              </a:buClr>
              <a:buSzPct val="70000"/>
              <a:buFont typeface="Wingdings"/>
              <a:buChar char=""/>
              <a:tabLst>
                <a:tab pos="287020" algn="l"/>
                <a:tab pos="596265" algn="l"/>
                <a:tab pos="1539875" algn="l"/>
                <a:tab pos="1985010" algn="l"/>
                <a:tab pos="2800350" algn="l"/>
                <a:tab pos="3917315" algn="l"/>
              </a:tabLst>
            </a:pPr>
            <a:r>
              <a:rPr sz="1500" b="1" spc="-50" dirty="0">
                <a:solidFill>
                  <a:srgbClr val="00AF50"/>
                </a:solidFill>
                <a:latin typeface="Cambria"/>
                <a:cs typeface="Cambria"/>
              </a:rPr>
              <a:t>#</a:t>
            </a:r>
            <a:r>
              <a:rPr sz="1500" dirty="0">
                <a:solidFill>
                  <a:srgbClr val="00AF50"/>
                </a:solidFill>
                <a:latin typeface="Times New Roman"/>
                <a:cs typeface="Times New Roman"/>
              </a:rPr>
              <a:t>	</a:t>
            </a:r>
            <a:r>
              <a:rPr sz="1500" b="1" spc="70" dirty="0">
                <a:solidFill>
                  <a:srgbClr val="00AF50"/>
                </a:solidFill>
                <a:latin typeface="Cambria"/>
                <a:cs typeface="Cambria"/>
              </a:rPr>
              <a:t>returns</a:t>
            </a:r>
            <a:r>
              <a:rPr sz="1500" dirty="0">
                <a:solidFill>
                  <a:srgbClr val="00AF50"/>
                </a:solidFill>
                <a:latin typeface="Times New Roman"/>
                <a:cs typeface="Times New Roman"/>
              </a:rPr>
              <a:t>	</a:t>
            </a:r>
            <a:r>
              <a:rPr sz="1500" b="1" spc="90" dirty="0">
                <a:solidFill>
                  <a:srgbClr val="00AF50"/>
                </a:solidFill>
                <a:latin typeface="Cambria"/>
                <a:cs typeface="Cambria"/>
              </a:rPr>
              <a:t>an</a:t>
            </a:r>
            <a:r>
              <a:rPr sz="1500" dirty="0">
                <a:solidFill>
                  <a:srgbClr val="00AF50"/>
                </a:solidFill>
                <a:latin typeface="Times New Roman"/>
                <a:cs typeface="Times New Roman"/>
              </a:rPr>
              <a:t>	</a:t>
            </a:r>
            <a:r>
              <a:rPr sz="1500" b="1" spc="65" dirty="0">
                <a:solidFill>
                  <a:srgbClr val="00AF50"/>
                </a:solidFill>
                <a:latin typeface="Cambria"/>
                <a:cs typeface="Cambria"/>
              </a:rPr>
              <a:t>empty</a:t>
            </a:r>
            <a:r>
              <a:rPr sz="1500" dirty="0">
                <a:solidFill>
                  <a:srgbClr val="00AF50"/>
                </a:solidFill>
                <a:latin typeface="Times New Roman"/>
                <a:cs typeface="Times New Roman"/>
              </a:rPr>
              <a:t>	</a:t>
            </a:r>
            <a:r>
              <a:rPr sz="1500" b="1" spc="75" dirty="0">
                <a:solidFill>
                  <a:srgbClr val="00AF50"/>
                </a:solidFill>
                <a:latin typeface="Cambria"/>
                <a:cs typeface="Cambria"/>
              </a:rPr>
              <a:t>sequence</a:t>
            </a:r>
            <a:r>
              <a:rPr sz="1500" dirty="0">
                <a:solidFill>
                  <a:srgbClr val="00AF50"/>
                </a:solidFill>
                <a:latin typeface="Times New Roman"/>
                <a:cs typeface="Times New Roman"/>
              </a:rPr>
              <a:t>	</a:t>
            </a:r>
            <a:r>
              <a:rPr sz="1500" b="1" spc="35" dirty="0">
                <a:solidFill>
                  <a:srgbClr val="00AF50"/>
                </a:solidFill>
                <a:latin typeface="Cambria"/>
                <a:cs typeface="Cambria"/>
              </a:rPr>
              <a:t>of</a:t>
            </a:r>
            <a:r>
              <a:rPr sz="1500" spc="35" dirty="0">
                <a:solidFill>
                  <a:srgbClr val="00AF50"/>
                </a:solidFill>
                <a:latin typeface="Times New Roman"/>
                <a:cs typeface="Times New Roman"/>
              </a:rPr>
              <a:t> </a:t>
            </a:r>
            <a:r>
              <a:rPr sz="1500" b="1" spc="80" dirty="0">
                <a:solidFill>
                  <a:srgbClr val="00AF50"/>
                </a:solidFill>
                <a:latin typeface="Cambria"/>
                <a:cs typeface="Cambria"/>
              </a:rPr>
              <a:t>numbers</a:t>
            </a:r>
            <a:endParaRPr sz="1500" dirty="0">
              <a:latin typeface="Cambria"/>
              <a:cs typeface="Cambria"/>
            </a:endParaRPr>
          </a:p>
          <a:p>
            <a:pPr marL="286385" indent="-273685">
              <a:lnSpc>
                <a:spcPct val="100000"/>
              </a:lnSpc>
              <a:spcBef>
                <a:spcPts val="395"/>
              </a:spcBef>
              <a:buClr>
                <a:srgbClr val="FE8537"/>
              </a:buClr>
              <a:buSzPct val="70000"/>
              <a:buFont typeface="Wingdings"/>
              <a:buChar char=""/>
              <a:tabLst>
                <a:tab pos="286385" algn="l"/>
              </a:tabLst>
            </a:pPr>
            <a:r>
              <a:rPr sz="1500" b="1" spc="90" dirty="0">
                <a:solidFill>
                  <a:srgbClr val="7597D9"/>
                </a:solidFill>
                <a:latin typeface="Cambria"/>
                <a:cs typeface="Cambria"/>
              </a:rPr>
              <a:t>numbers</a:t>
            </a:r>
            <a:r>
              <a:rPr sz="1500" spc="140" dirty="0">
                <a:solidFill>
                  <a:srgbClr val="7597D9"/>
                </a:solidFill>
                <a:latin typeface="Times New Roman"/>
                <a:cs typeface="Times New Roman"/>
              </a:rPr>
              <a:t> </a:t>
            </a:r>
            <a:r>
              <a:rPr sz="1500" spc="80" dirty="0">
                <a:latin typeface="Cambria"/>
                <a:cs typeface="Cambria"/>
              </a:rPr>
              <a:t>=</a:t>
            </a:r>
            <a:r>
              <a:rPr sz="1500" spc="150" dirty="0">
                <a:latin typeface="Times New Roman"/>
                <a:cs typeface="Times New Roman"/>
              </a:rPr>
              <a:t> </a:t>
            </a:r>
            <a:r>
              <a:rPr sz="1500" dirty="0">
                <a:latin typeface="Cambria"/>
                <a:cs typeface="Cambria"/>
              </a:rPr>
              <a:t>range(4,</a:t>
            </a:r>
            <a:r>
              <a:rPr sz="1500" spc="105" dirty="0">
                <a:latin typeface="Times New Roman"/>
                <a:cs typeface="Times New Roman"/>
              </a:rPr>
              <a:t> </a:t>
            </a:r>
            <a:r>
              <a:rPr sz="1500" spc="-25" dirty="0">
                <a:latin typeface="Cambria"/>
                <a:cs typeface="Cambria"/>
              </a:rPr>
              <a:t>2)</a:t>
            </a:r>
            <a:endParaRPr sz="1500" dirty="0">
              <a:latin typeface="Cambria"/>
              <a:cs typeface="Cambria"/>
            </a:endParaRPr>
          </a:p>
          <a:p>
            <a:pPr marL="286385" indent="-273685">
              <a:lnSpc>
                <a:spcPct val="100000"/>
              </a:lnSpc>
              <a:spcBef>
                <a:spcPts val="420"/>
              </a:spcBef>
              <a:buClr>
                <a:srgbClr val="FE8537"/>
              </a:buClr>
              <a:buSzPct val="70000"/>
              <a:buFont typeface="Wingdings"/>
              <a:buChar char=""/>
              <a:tabLst>
                <a:tab pos="286385" algn="l"/>
              </a:tabLst>
            </a:pPr>
            <a:r>
              <a:rPr sz="1500" spc="-10" dirty="0">
                <a:solidFill>
                  <a:srgbClr val="6F2F9F"/>
                </a:solidFill>
                <a:latin typeface="Cambria"/>
                <a:cs typeface="Cambria"/>
              </a:rPr>
              <a:t>print(list(</a:t>
            </a:r>
            <a:r>
              <a:rPr sz="1500" b="1" spc="-10" dirty="0">
                <a:solidFill>
                  <a:srgbClr val="7597D9"/>
                </a:solidFill>
                <a:latin typeface="Cambria"/>
                <a:cs typeface="Cambria"/>
              </a:rPr>
              <a:t>numbers</a:t>
            </a:r>
            <a:r>
              <a:rPr sz="1500" spc="-10" dirty="0">
                <a:latin typeface="Cambria"/>
                <a:cs typeface="Cambria"/>
              </a:rPr>
              <a:t>)</a:t>
            </a:r>
            <a:r>
              <a:rPr sz="1500" spc="-10" dirty="0">
                <a:solidFill>
                  <a:srgbClr val="6F2F9F"/>
                </a:solidFill>
                <a:latin typeface="Cambria"/>
                <a:cs typeface="Cambria"/>
              </a:rPr>
              <a:t>)</a:t>
            </a:r>
            <a:endParaRPr sz="1500" dirty="0">
              <a:latin typeface="Cambria"/>
              <a:cs typeface="Cambria"/>
            </a:endParaRPr>
          </a:p>
          <a:p>
            <a:pPr marL="286385" indent="-273685">
              <a:lnSpc>
                <a:spcPct val="100000"/>
              </a:lnSpc>
              <a:spcBef>
                <a:spcPts val="420"/>
              </a:spcBef>
              <a:buClr>
                <a:srgbClr val="FE8537"/>
              </a:buClr>
              <a:buSzPct val="70000"/>
              <a:buFont typeface="Wingdings"/>
              <a:buChar char=""/>
              <a:tabLst>
                <a:tab pos="286385" algn="l"/>
              </a:tabLst>
            </a:pPr>
            <a:r>
              <a:rPr sz="1500" b="1" dirty="0">
                <a:solidFill>
                  <a:srgbClr val="00AF50"/>
                </a:solidFill>
                <a:latin typeface="Cambria"/>
                <a:cs typeface="Cambria"/>
              </a:rPr>
              <a:t>#</a:t>
            </a:r>
            <a:r>
              <a:rPr sz="1500" spc="-20" dirty="0">
                <a:solidFill>
                  <a:srgbClr val="00AF50"/>
                </a:solidFill>
                <a:latin typeface="Times New Roman"/>
                <a:cs typeface="Times New Roman"/>
              </a:rPr>
              <a:t> </a:t>
            </a:r>
            <a:r>
              <a:rPr sz="1500" b="1" spc="-25" dirty="0">
                <a:solidFill>
                  <a:srgbClr val="00AF50"/>
                </a:solidFill>
                <a:latin typeface="Cambria"/>
                <a:cs typeface="Cambria"/>
              </a:rPr>
              <a:t>[]</a:t>
            </a:r>
            <a:endParaRPr sz="1500" dirty="0">
              <a:latin typeface="Cambria"/>
              <a:cs typeface="Cambria"/>
            </a:endParaRPr>
          </a:p>
        </p:txBody>
      </p:sp>
      <p:sp>
        <p:nvSpPr>
          <p:cNvPr id="19" name="object 19"/>
          <p:cNvSpPr txBox="1"/>
          <p:nvPr/>
        </p:nvSpPr>
        <p:spPr>
          <a:xfrm>
            <a:off x="11201400" y="2369372"/>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632199" y="762000"/>
            <a:ext cx="4601210" cy="483234"/>
          </a:xfrm>
          <a:prstGeom prst="rect">
            <a:avLst/>
          </a:prstGeom>
        </p:spPr>
        <p:txBody>
          <a:bodyPr vert="horz" wrap="square" lIns="0" tIns="12700" rIns="0" bIns="0" rtlCol="0">
            <a:spAutoFit/>
          </a:bodyPr>
          <a:lstStyle/>
          <a:p>
            <a:pPr marL="12700">
              <a:lnSpc>
                <a:spcPct val="100000"/>
              </a:lnSpc>
              <a:spcBef>
                <a:spcPts val="100"/>
              </a:spcBef>
            </a:pPr>
            <a:r>
              <a:rPr sz="3000" b="0" cap="small" spc="260" dirty="0">
                <a:solidFill>
                  <a:srgbClr val="565F6C"/>
                </a:solidFill>
                <a:latin typeface="Cambria"/>
                <a:cs typeface="Cambria"/>
              </a:rPr>
              <a:t>Operators</a:t>
            </a:r>
            <a:r>
              <a:rPr sz="2400" b="0" spc="300" dirty="0">
                <a:solidFill>
                  <a:srgbClr val="565F6C"/>
                </a:solidFill>
                <a:latin typeface="Times New Roman"/>
                <a:cs typeface="Times New Roman"/>
              </a:rPr>
              <a:t> </a:t>
            </a:r>
            <a:r>
              <a:rPr sz="3000" b="0" cap="small" spc="245" dirty="0">
                <a:solidFill>
                  <a:srgbClr val="565F6C"/>
                </a:solidFill>
                <a:latin typeface="Cambria"/>
                <a:cs typeface="Cambria"/>
              </a:rPr>
              <a:t>in</a:t>
            </a:r>
            <a:r>
              <a:rPr sz="2400" b="0" spc="240" dirty="0">
                <a:solidFill>
                  <a:srgbClr val="565F6C"/>
                </a:solidFill>
                <a:latin typeface="Times New Roman"/>
                <a:cs typeface="Times New Roman"/>
              </a:rPr>
              <a:t> </a:t>
            </a:r>
            <a:r>
              <a:rPr sz="3000" b="0" cap="small" spc="260" dirty="0">
                <a:solidFill>
                  <a:srgbClr val="565F6C"/>
                </a:solidFill>
                <a:latin typeface="Cambria"/>
                <a:cs typeface="Cambria"/>
              </a:rPr>
              <a:t>and</a:t>
            </a:r>
            <a:r>
              <a:rPr sz="2400" b="0" spc="254" dirty="0">
                <a:solidFill>
                  <a:srgbClr val="565F6C"/>
                </a:solidFill>
                <a:latin typeface="Times New Roman"/>
                <a:cs typeface="Times New Roman"/>
              </a:rPr>
              <a:t> </a:t>
            </a:r>
            <a:r>
              <a:rPr sz="3000" b="0" cap="small" spc="260" dirty="0">
                <a:solidFill>
                  <a:srgbClr val="565F6C"/>
                </a:solidFill>
                <a:latin typeface="Cambria"/>
                <a:cs typeface="Cambria"/>
              </a:rPr>
              <a:t>not</a:t>
            </a:r>
            <a:r>
              <a:rPr sz="2400" b="0" spc="225" dirty="0">
                <a:solidFill>
                  <a:srgbClr val="565F6C"/>
                </a:solidFill>
                <a:latin typeface="Times New Roman"/>
                <a:cs typeface="Times New Roman"/>
              </a:rPr>
              <a:t> </a:t>
            </a:r>
            <a:r>
              <a:rPr sz="3000" b="0" cap="small" spc="114" dirty="0">
                <a:solidFill>
                  <a:srgbClr val="565F6C"/>
                </a:solidFill>
                <a:latin typeface="Cambria"/>
                <a:cs typeface="Cambria"/>
              </a:rPr>
              <a:t>in</a:t>
            </a:r>
            <a:endParaRPr sz="3000" dirty="0">
              <a:latin typeface="Cambria"/>
              <a:cs typeface="Cambria"/>
            </a:endParaRPr>
          </a:p>
        </p:txBody>
      </p:sp>
      <p:sp>
        <p:nvSpPr>
          <p:cNvPr id="9" name="object 9"/>
          <p:cNvSpPr txBox="1"/>
          <p:nvPr/>
        </p:nvSpPr>
        <p:spPr>
          <a:xfrm>
            <a:off x="2286000" y="1676400"/>
            <a:ext cx="7924800" cy="4142740"/>
          </a:xfrm>
          <a:prstGeom prst="rect">
            <a:avLst/>
          </a:prstGeom>
        </p:spPr>
        <p:txBody>
          <a:bodyPr vert="horz" wrap="square" lIns="0" tIns="10795" rIns="0" bIns="0" rtlCol="0">
            <a:spAutoFit/>
          </a:bodyPr>
          <a:lstStyle/>
          <a:p>
            <a:pPr marL="287020" marR="5080" indent="-274955">
              <a:lnSpc>
                <a:spcPct val="100400"/>
              </a:lnSpc>
              <a:spcBef>
                <a:spcPts val="85"/>
              </a:spcBef>
              <a:buClr>
                <a:srgbClr val="FE8537"/>
              </a:buClr>
              <a:buSzPct val="68750"/>
              <a:buFont typeface="Wingdings"/>
              <a:buChar char=""/>
              <a:tabLst>
                <a:tab pos="287020" algn="l"/>
              </a:tabLst>
            </a:pPr>
            <a:r>
              <a:rPr sz="2400" spc="100" dirty="0">
                <a:latin typeface="Cambria"/>
                <a:cs typeface="Cambria"/>
              </a:rPr>
              <a:t>The</a:t>
            </a:r>
            <a:r>
              <a:rPr sz="2400" spc="110" dirty="0">
                <a:latin typeface="Times New Roman"/>
                <a:cs typeface="Times New Roman"/>
              </a:rPr>
              <a:t> </a:t>
            </a:r>
            <a:r>
              <a:rPr sz="2400" b="1" spc="160" dirty="0">
                <a:latin typeface="Cambria"/>
                <a:cs typeface="Cambria"/>
              </a:rPr>
              <a:t>in</a:t>
            </a:r>
            <a:r>
              <a:rPr sz="2400" spc="130" dirty="0">
                <a:latin typeface="Times New Roman"/>
                <a:cs typeface="Times New Roman"/>
              </a:rPr>
              <a:t> </a:t>
            </a:r>
            <a:r>
              <a:rPr sz="2400" dirty="0">
                <a:latin typeface="Cambria"/>
                <a:cs typeface="Cambria"/>
              </a:rPr>
              <a:t>operator</a:t>
            </a:r>
            <a:r>
              <a:rPr sz="2400" spc="105" dirty="0">
                <a:latin typeface="Times New Roman"/>
                <a:cs typeface="Times New Roman"/>
              </a:rPr>
              <a:t> </a:t>
            </a:r>
            <a:r>
              <a:rPr sz="2400" spc="75" dirty="0">
                <a:latin typeface="Cambria"/>
                <a:cs typeface="Cambria"/>
              </a:rPr>
              <a:t>tests</a:t>
            </a:r>
            <a:r>
              <a:rPr sz="2400" spc="100" dirty="0">
                <a:latin typeface="Times New Roman"/>
                <a:cs typeface="Times New Roman"/>
              </a:rPr>
              <a:t> </a:t>
            </a:r>
            <a:r>
              <a:rPr sz="2400" spc="80" dirty="0">
                <a:latin typeface="Cambria"/>
                <a:cs typeface="Cambria"/>
              </a:rPr>
              <a:t>if</a:t>
            </a:r>
            <a:r>
              <a:rPr sz="2400" spc="85" dirty="0">
                <a:latin typeface="Times New Roman"/>
                <a:cs typeface="Times New Roman"/>
              </a:rPr>
              <a:t> </a:t>
            </a:r>
            <a:r>
              <a:rPr sz="2400" spc="150" dirty="0">
                <a:latin typeface="Cambria"/>
                <a:cs typeface="Cambria"/>
              </a:rPr>
              <a:t>a</a:t>
            </a:r>
            <a:r>
              <a:rPr sz="2400" spc="100" dirty="0">
                <a:latin typeface="Times New Roman"/>
                <a:cs typeface="Times New Roman"/>
              </a:rPr>
              <a:t> </a:t>
            </a:r>
            <a:r>
              <a:rPr sz="2400" spc="75" dirty="0">
                <a:latin typeface="Cambria"/>
                <a:cs typeface="Cambria"/>
              </a:rPr>
              <a:t>given</a:t>
            </a:r>
            <a:r>
              <a:rPr sz="2400" spc="90" dirty="0">
                <a:latin typeface="Times New Roman"/>
                <a:cs typeface="Times New Roman"/>
              </a:rPr>
              <a:t> </a:t>
            </a:r>
            <a:r>
              <a:rPr sz="2400" spc="90" dirty="0">
                <a:latin typeface="Cambria"/>
                <a:cs typeface="Cambria"/>
              </a:rPr>
              <a:t>value</a:t>
            </a:r>
            <a:r>
              <a:rPr sz="2400" spc="90" dirty="0">
                <a:latin typeface="Times New Roman"/>
                <a:cs typeface="Times New Roman"/>
              </a:rPr>
              <a:t> </a:t>
            </a:r>
            <a:r>
              <a:rPr sz="2400" spc="75" dirty="0">
                <a:latin typeface="Cambria"/>
                <a:cs typeface="Cambria"/>
              </a:rPr>
              <a:t>is</a:t>
            </a:r>
            <a:r>
              <a:rPr sz="2400" spc="100" dirty="0">
                <a:latin typeface="Times New Roman"/>
                <a:cs typeface="Times New Roman"/>
              </a:rPr>
              <a:t> </a:t>
            </a:r>
            <a:r>
              <a:rPr sz="2400" spc="50" dirty="0">
                <a:latin typeface="Cambria"/>
                <a:cs typeface="Cambria"/>
              </a:rPr>
              <a:t>contained</a:t>
            </a:r>
            <a:r>
              <a:rPr sz="2400" spc="50" dirty="0">
                <a:latin typeface="Times New Roman"/>
                <a:cs typeface="Times New Roman"/>
              </a:rPr>
              <a:t> </a:t>
            </a:r>
            <a:r>
              <a:rPr sz="2400" spc="110" dirty="0">
                <a:latin typeface="Cambria"/>
                <a:cs typeface="Cambria"/>
              </a:rPr>
              <a:t>in</a:t>
            </a:r>
            <a:r>
              <a:rPr sz="2400" spc="100" dirty="0">
                <a:latin typeface="Times New Roman"/>
                <a:cs typeface="Times New Roman"/>
              </a:rPr>
              <a:t> </a:t>
            </a:r>
            <a:r>
              <a:rPr sz="2400" spc="150" dirty="0">
                <a:latin typeface="Cambria"/>
                <a:cs typeface="Cambria"/>
              </a:rPr>
              <a:t>a</a:t>
            </a:r>
            <a:r>
              <a:rPr sz="2400" spc="105" dirty="0">
                <a:latin typeface="Times New Roman"/>
                <a:cs typeface="Times New Roman"/>
              </a:rPr>
              <a:t> </a:t>
            </a:r>
            <a:r>
              <a:rPr sz="2400" dirty="0">
                <a:latin typeface="Cambria"/>
                <a:cs typeface="Cambria"/>
              </a:rPr>
              <a:t>sequence</a:t>
            </a:r>
            <a:r>
              <a:rPr sz="2400" spc="114" dirty="0">
                <a:latin typeface="Times New Roman"/>
                <a:cs typeface="Times New Roman"/>
              </a:rPr>
              <a:t> </a:t>
            </a:r>
            <a:r>
              <a:rPr sz="2400" dirty="0">
                <a:latin typeface="Cambria"/>
                <a:cs typeface="Cambria"/>
              </a:rPr>
              <a:t>or</a:t>
            </a:r>
            <a:r>
              <a:rPr sz="2400" spc="105" dirty="0">
                <a:latin typeface="Times New Roman"/>
                <a:cs typeface="Times New Roman"/>
              </a:rPr>
              <a:t> </a:t>
            </a:r>
            <a:r>
              <a:rPr sz="2400" spc="50" dirty="0">
                <a:latin typeface="Cambria"/>
                <a:cs typeface="Cambria"/>
              </a:rPr>
              <a:t>not</a:t>
            </a:r>
            <a:r>
              <a:rPr sz="2400" spc="105" dirty="0">
                <a:latin typeface="Times New Roman"/>
                <a:cs typeface="Times New Roman"/>
              </a:rPr>
              <a:t> </a:t>
            </a:r>
            <a:r>
              <a:rPr sz="2400" spc="95" dirty="0">
                <a:latin typeface="Cambria"/>
                <a:cs typeface="Cambria"/>
              </a:rPr>
              <a:t>and</a:t>
            </a:r>
            <a:r>
              <a:rPr sz="2400" spc="100" dirty="0">
                <a:latin typeface="Times New Roman"/>
                <a:cs typeface="Times New Roman"/>
              </a:rPr>
              <a:t> </a:t>
            </a:r>
            <a:r>
              <a:rPr sz="2400" spc="85" dirty="0">
                <a:latin typeface="Cambria"/>
                <a:cs typeface="Cambria"/>
              </a:rPr>
              <a:t>returns</a:t>
            </a:r>
            <a:r>
              <a:rPr sz="2400" spc="105" dirty="0">
                <a:latin typeface="Times New Roman"/>
                <a:cs typeface="Times New Roman"/>
              </a:rPr>
              <a:t> </a:t>
            </a:r>
            <a:r>
              <a:rPr sz="2400" spc="95" dirty="0">
                <a:latin typeface="Cambria"/>
                <a:cs typeface="Cambria"/>
              </a:rPr>
              <a:t>True</a:t>
            </a:r>
            <a:r>
              <a:rPr sz="2400" spc="105" dirty="0">
                <a:latin typeface="Times New Roman"/>
                <a:cs typeface="Times New Roman"/>
              </a:rPr>
              <a:t> </a:t>
            </a:r>
            <a:r>
              <a:rPr sz="2400" dirty="0">
                <a:latin typeface="Cambria"/>
                <a:cs typeface="Cambria"/>
              </a:rPr>
              <a:t>or</a:t>
            </a:r>
            <a:r>
              <a:rPr sz="2400" spc="114" dirty="0">
                <a:latin typeface="Times New Roman"/>
                <a:cs typeface="Times New Roman"/>
              </a:rPr>
              <a:t> </a:t>
            </a:r>
            <a:r>
              <a:rPr sz="2400" spc="130" dirty="0">
                <a:latin typeface="Cambria"/>
                <a:cs typeface="Cambria"/>
              </a:rPr>
              <a:t>False.</a:t>
            </a:r>
            <a:endParaRPr sz="2400" dirty="0">
              <a:latin typeface="Cambria"/>
              <a:cs typeface="Cambria"/>
            </a:endParaRPr>
          </a:p>
          <a:p>
            <a:pPr marL="285750" marR="225425" indent="-273685">
              <a:lnSpc>
                <a:spcPct val="100200"/>
              </a:lnSpc>
              <a:spcBef>
                <a:spcPts val="585"/>
              </a:spcBef>
              <a:buClr>
                <a:srgbClr val="FE8537"/>
              </a:buClr>
              <a:buSzPct val="68750"/>
              <a:buFont typeface="Wingdings"/>
              <a:buChar char=""/>
              <a:tabLst>
                <a:tab pos="287020" algn="l"/>
              </a:tabLst>
            </a:pPr>
            <a:r>
              <a:rPr sz="2400" spc="105" dirty="0">
                <a:latin typeface="Cambria"/>
                <a:cs typeface="Cambria"/>
              </a:rPr>
              <a:t>The</a:t>
            </a:r>
            <a:r>
              <a:rPr sz="2400" spc="100" dirty="0">
                <a:latin typeface="Times New Roman"/>
                <a:cs typeface="Times New Roman"/>
              </a:rPr>
              <a:t> </a:t>
            </a:r>
            <a:r>
              <a:rPr sz="2400" b="1" spc="145" dirty="0">
                <a:latin typeface="Cambria"/>
                <a:cs typeface="Cambria"/>
              </a:rPr>
              <a:t>not</a:t>
            </a:r>
            <a:r>
              <a:rPr sz="2400" spc="125" dirty="0">
                <a:latin typeface="Times New Roman"/>
                <a:cs typeface="Times New Roman"/>
              </a:rPr>
              <a:t> </a:t>
            </a:r>
            <a:r>
              <a:rPr sz="2400" b="1" spc="160" dirty="0">
                <a:latin typeface="Cambria"/>
                <a:cs typeface="Cambria"/>
              </a:rPr>
              <a:t>in</a:t>
            </a:r>
            <a:r>
              <a:rPr sz="2400" spc="145" dirty="0">
                <a:latin typeface="Times New Roman"/>
                <a:cs typeface="Times New Roman"/>
              </a:rPr>
              <a:t> </a:t>
            </a:r>
            <a:r>
              <a:rPr sz="2400" dirty="0">
                <a:latin typeface="Cambria"/>
                <a:cs typeface="Cambria"/>
              </a:rPr>
              <a:t>operator</a:t>
            </a:r>
            <a:r>
              <a:rPr sz="2400" spc="100" dirty="0">
                <a:latin typeface="Times New Roman"/>
                <a:cs typeface="Times New Roman"/>
              </a:rPr>
              <a:t> </a:t>
            </a:r>
            <a:r>
              <a:rPr sz="2400" spc="75" dirty="0">
                <a:latin typeface="Cambria"/>
                <a:cs typeface="Cambria"/>
              </a:rPr>
              <a:t>tests</a:t>
            </a:r>
            <a:r>
              <a:rPr sz="2400" spc="114" dirty="0">
                <a:latin typeface="Times New Roman"/>
                <a:cs typeface="Times New Roman"/>
              </a:rPr>
              <a:t> </a:t>
            </a:r>
            <a:r>
              <a:rPr sz="2400" spc="80" dirty="0">
                <a:latin typeface="Cambria"/>
                <a:cs typeface="Cambria"/>
              </a:rPr>
              <a:t>if</a:t>
            </a:r>
            <a:r>
              <a:rPr sz="2400" spc="95" dirty="0">
                <a:latin typeface="Times New Roman"/>
                <a:cs typeface="Times New Roman"/>
              </a:rPr>
              <a:t> </a:t>
            </a:r>
            <a:r>
              <a:rPr sz="2400" spc="150" dirty="0">
                <a:latin typeface="Cambria"/>
                <a:cs typeface="Cambria"/>
              </a:rPr>
              <a:t>a</a:t>
            </a:r>
            <a:r>
              <a:rPr sz="2400" spc="110" dirty="0">
                <a:latin typeface="Times New Roman"/>
                <a:cs typeface="Times New Roman"/>
              </a:rPr>
              <a:t> </a:t>
            </a:r>
            <a:r>
              <a:rPr sz="2400" spc="70" dirty="0">
                <a:latin typeface="Cambria"/>
                <a:cs typeface="Cambria"/>
              </a:rPr>
              <a:t>given</a:t>
            </a:r>
            <a:r>
              <a:rPr sz="2400" spc="100" dirty="0">
                <a:latin typeface="Times New Roman"/>
                <a:cs typeface="Times New Roman"/>
              </a:rPr>
              <a:t> </a:t>
            </a:r>
            <a:r>
              <a:rPr sz="2400" spc="95" dirty="0">
                <a:latin typeface="Cambria"/>
                <a:cs typeface="Cambria"/>
              </a:rPr>
              <a:t>value</a:t>
            </a:r>
            <a:r>
              <a:rPr sz="2400" spc="100" dirty="0">
                <a:latin typeface="Times New Roman"/>
                <a:cs typeface="Times New Roman"/>
              </a:rPr>
              <a:t> </a:t>
            </a:r>
            <a:r>
              <a:rPr sz="2400" spc="50" dirty="0">
                <a:latin typeface="Cambria"/>
                <a:cs typeface="Cambria"/>
              </a:rPr>
              <a:t>is</a:t>
            </a:r>
            <a:r>
              <a:rPr sz="2400" spc="50" dirty="0">
                <a:latin typeface="Times New Roman"/>
                <a:cs typeface="Times New Roman"/>
              </a:rPr>
              <a:t> 	</a:t>
            </a:r>
            <a:r>
              <a:rPr sz="2400" spc="60" dirty="0">
                <a:latin typeface="Cambria"/>
                <a:cs typeface="Cambria"/>
              </a:rPr>
              <a:t>contained</a:t>
            </a:r>
            <a:r>
              <a:rPr sz="2400" spc="100" dirty="0">
                <a:latin typeface="Times New Roman"/>
                <a:cs typeface="Times New Roman"/>
              </a:rPr>
              <a:t> </a:t>
            </a:r>
            <a:r>
              <a:rPr sz="2400" spc="110" dirty="0">
                <a:latin typeface="Cambria"/>
                <a:cs typeface="Cambria"/>
              </a:rPr>
              <a:t>in</a:t>
            </a:r>
            <a:r>
              <a:rPr sz="2400" spc="110" dirty="0">
                <a:latin typeface="Times New Roman"/>
                <a:cs typeface="Times New Roman"/>
              </a:rPr>
              <a:t> </a:t>
            </a:r>
            <a:r>
              <a:rPr sz="2400" spc="150" dirty="0">
                <a:latin typeface="Cambria"/>
                <a:cs typeface="Cambria"/>
              </a:rPr>
              <a:t>a</a:t>
            </a:r>
            <a:r>
              <a:rPr sz="2400" spc="114" dirty="0">
                <a:latin typeface="Times New Roman"/>
                <a:cs typeface="Times New Roman"/>
              </a:rPr>
              <a:t> </a:t>
            </a:r>
            <a:r>
              <a:rPr sz="2400" dirty="0">
                <a:latin typeface="Cambria"/>
                <a:cs typeface="Cambria"/>
              </a:rPr>
              <a:t>sequence</a:t>
            </a:r>
            <a:r>
              <a:rPr sz="2400" spc="120" dirty="0">
                <a:latin typeface="Times New Roman"/>
                <a:cs typeface="Times New Roman"/>
              </a:rPr>
              <a:t> </a:t>
            </a:r>
            <a:r>
              <a:rPr sz="2400" dirty="0">
                <a:latin typeface="Cambria"/>
                <a:cs typeface="Cambria"/>
              </a:rPr>
              <a:t>or</a:t>
            </a:r>
            <a:r>
              <a:rPr sz="2400" spc="114" dirty="0">
                <a:latin typeface="Times New Roman"/>
                <a:cs typeface="Times New Roman"/>
              </a:rPr>
              <a:t> </a:t>
            </a:r>
            <a:r>
              <a:rPr sz="2400" spc="50" dirty="0">
                <a:latin typeface="Cambria"/>
                <a:cs typeface="Cambria"/>
              </a:rPr>
              <a:t>not</a:t>
            </a:r>
            <a:r>
              <a:rPr sz="2400" spc="110" dirty="0">
                <a:latin typeface="Times New Roman"/>
                <a:cs typeface="Times New Roman"/>
              </a:rPr>
              <a:t> </a:t>
            </a:r>
            <a:r>
              <a:rPr sz="2400" spc="95" dirty="0">
                <a:latin typeface="Cambria"/>
                <a:cs typeface="Cambria"/>
              </a:rPr>
              <a:t>and</a:t>
            </a:r>
            <a:r>
              <a:rPr sz="2400" spc="114" dirty="0">
                <a:latin typeface="Times New Roman"/>
                <a:cs typeface="Times New Roman"/>
              </a:rPr>
              <a:t> </a:t>
            </a:r>
            <a:r>
              <a:rPr sz="2400" spc="85" dirty="0">
                <a:latin typeface="Cambria"/>
                <a:cs typeface="Cambria"/>
              </a:rPr>
              <a:t>returns</a:t>
            </a:r>
            <a:r>
              <a:rPr sz="2400" spc="110" dirty="0">
                <a:latin typeface="Times New Roman"/>
                <a:cs typeface="Times New Roman"/>
              </a:rPr>
              <a:t> </a:t>
            </a:r>
            <a:r>
              <a:rPr sz="2400" spc="75" dirty="0">
                <a:latin typeface="Cambria"/>
                <a:cs typeface="Cambria"/>
              </a:rPr>
              <a:t>True</a:t>
            </a:r>
            <a:r>
              <a:rPr sz="2400" spc="75" dirty="0">
                <a:latin typeface="Times New Roman"/>
                <a:cs typeface="Times New Roman"/>
              </a:rPr>
              <a:t> 	</a:t>
            </a:r>
            <a:r>
              <a:rPr sz="2400" dirty="0">
                <a:latin typeface="Cambria"/>
                <a:cs typeface="Cambria"/>
              </a:rPr>
              <a:t>or</a:t>
            </a:r>
            <a:r>
              <a:rPr sz="2400" spc="65" dirty="0">
                <a:latin typeface="Times New Roman"/>
                <a:cs typeface="Times New Roman"/>
              </a:rPr>
              <a:t> </a:t>
            </a:r>
            <a:r>
              <a:rPr sz="2400" spc="130" dirty="0">
                <a:latin typeface="Cambria"/>
                <a:cs typeface="Cambria"/>
              </a:rPr>
              <a:t>False.</a:t>
            </a:r>
            <a:endParaRPr sz="2400" dirty="0">
              <a:latin typeface="Cambria"/>
              <a:cs typeface="Cambria"/>
            </a:endParaRPr>
          </a:p>
          <a:p>
            <a:pPr marL="287020" indent="-274320">
              <a:lnSpc>
                <a:spcPct val="100000"/>
              </a:lnSpc>
              <a:spcBef>
                <a:spcPts val="605"/>
              </a:spcBef>
              <a:buClr>
                <a:srgbClr val="FE8537"/>
              </a:buClr>
              <a:buSzPct val="68750"/>
              <a:buFont typeface="Wingdings"/>
              <a:buChar char=""/>
              <a:tabLst>
                <a:tab pos="287020" algn="l"/>
              </a:tabLst>
            </a:pPr>
            <a:r>
              <a:rPr sz="2400" spc="114" dirty="0">
                <a:latin typeface="Cambria"/>
                <a:cs typeface="Cambria"/>
              </a:rPr>
              <a:t>Example</a:t>
            </a:r>
            <a:endParaRPr sz="2400" dirty="0">
              <a:latin typeface="Cambria"/>
              <a:cs typeface="Cambria"/>
            </a:endParaRPr>
          </a:p>
          <a:p>
            <a:pPr marL="469900" indent="-457200">
              <a:lnSpc>
                <a:spcPct val="100000"/>
              </a:lnSpc>
              <a:spcBef>
                <a:spcPts val="600"/>
              </a:spcBef>
              <a:buClr>
                <a:srgbClr val="FE8537"/>
              </a:buClr>
              <a:buSzPct val="68750"/>
              <a:buAutoNum type="arabicPeriod"/>
              <a:tabLst>
                <a:tab pos="469900" algn="l"/>
              </a:tabLst>
            </a:pPr>
            <a:r>
              <a:rPr sz="2400" dirty="0">
                <a:latin typeface="Cambria"/>
                <a:cs typeface="Cambria"/>
              </a:rPr>
              <a:t>3</a:t>
            </a:r>
            <a:r>
              <a:rPr sz="2400" spc="70" dirty="0">
                <a:latin typeface="Times New Roman"/>
                <a:cs typeface="Times New Roman"/>
              </a:rPr>
              <a:t> </a:t>
            </a:r>
            <a:r>
              <a:rPr sz="2400" spc="110" dirty="0">
                <a:latin typeface="Cambria"/>
                <a:cs typeface="Cambria"/>
              </a:rPr>
              <a:t>in</a:t>
            </a:r>
            <a:r>
              <a:rPr sz="2400" spc="55" dirty="0">
                <a:latin typeface="Times New Roman"/>
                <a:cs typeface="Times New Roman"/>
              </a:rPr>
              <a:t> </a:t>
            </a:r>
            <a:r>
              <a:rPr sz="2400" spc="50" dirty="0">
                <a:latin typeface="Cambria"/>
                <a:cs typeface="Cambria"/>
              </a:rPr>
              <a:t>[1,2,3,4]</a:t>
            </a:r>
            <a:r>
              <a:rPr sz="2400" spc="60" dirty="0">
                <a:latin typeface="Times New Roman"/>
                <a:cs typeface="Times New Roman"/>
              </a:rPr>
              <a:t> </a:t>
            </a:r>
            <a:r>
              <a:rPr sz="2400" spc="100" dirty="0">
                <a:latin typeface="Cambria"/>
                <a:cs typeface="Cambria"/>
              </a:rPr>
              <a:t>it</a:t>
            </a:r>
            <a:r>
              <a:rPr sz="2400" spc="75" dirty="0">
                <a:latin typeface="Times New Roman"/>
                <a:cs typeface="Times New Roman"/>
              </a:rPr>
              <a:t> </a:t>
            </a:r>
            <a:r>
              <a:rPr sz="2400" spc="75" dirty="0">
                <a:latin typeface="Cambria"/>
                <a:cs typeface="Cambria"/>
              </a:rPr>
              <a:t>will</a:t>
            </a:r>
            <a:r>
              <a:rPr sz="2400" spc="40" dirty="0">
                <a:latin typeface="Times New Roman"/>
                <a:cs typeface="Times New Roman"/>
              </a:rPr>
              <a:t> </a:t>
            </a:r>
            <a:r>
              <a:rPr sz="2400" spc="85" dirty="0">
                <a:latin typeface="Cambria"/>
                <a:cs typeface="Cambria"/>
              </a:rPr>
              <a:t>return</a:t>
            </a:r>
            <a:r>
              <a:rPr sz="2400" spc="60" dirty="0">
                <a:latin typeface="Times New Roman"/>
                <a:cs typeface="Times New Roman"/>
              </a:rPr>
              <a:t> </a:t>
            </a:r>
            <a:r>
              <a:rPr sz="2400" spc="105" dirty="0">
                <a:latin typeface="Cambria"/>
                <a:cs typeface="Cambria"/>
              </a:rPr>
              <a:t>True.</a:t>
            </a:r>
            <a:endParaRPr sz="2400" dirty="0">
              <a:latin typeface="Cambria"/>
              <a:cs typeface="Cambria"/>
            </a:endParaRPr>
          </a:p>
          <a:p>
            <a:pPr marL="469900" indent="-457200">
              <a:lnSpc>
                <a:spcPct val="100000"/>
              </a:lnSpc>
              <a:spcBef>
                <a:spcPts val="600"/>
              </a:spcBef>
              <a:buClr>
                <a:srgbClr val="FE8537"/>
              </a:buClr>
              <a:buSzPct val="68750"/>
              <a:buAutoNum type="arabicPeriod"/>
              <a:tabLst>
                <a:tab pos="469900" algn="l"/>
              </a:tabLst>
            </a:pPr>
            <a:r>
              <a:rPr sz="2400" dirty="0">
                <a:latin typeface="Cambria"/>
                <a:cs typeface="Cambria"/>
              </a:rPr>
              <a:t>5</a:t>
            </a:r>
            <a:r>
              <a:rPr sz="2400" spc="70" dirty="0">
                <a:latin typeface="Times New Roman"/>
                <a:cs typeface="Times New Roman"/>
              </a:rPr>
              <a:t> </a:t>
            </a:r>
            <a:r>
              <a:rPr sz="2400" spc="110" dirty="0">
                <a:latin typeface="Cambria"/>
                <a:cs typeface="Cambria"/>
              </a:rPr>
              <a:t>in</a:t>
            </a:r>
            <a:r>
              <a:rPr sz="2400" spc="55" dirty="0">
                <a:latin typeface="Times New Roman"/>
                <a:cs typeface="Times New Roman"/>
              </a:rPr>
              <a:t> </a:t>
            </a:r>
            <a:r>
              <a:rPr sz="2400" spc="60" dirty="0">
                <a:latin typeface="Cambria"/>
                <a:cs typeface="Cambria"/>
              </a:rPr>
              <a:t>[1,2,3,4,]</a:t>
            </a:r>
            <a:r>
              <a:rPr sz="2400" spc="50" dirty="0">
                <a:latin typeface="Times New Roman"/>
                <a:cs typeface="Times New Roman"/>
              </a:rPr>
              <a:t> </a:t>
            </a:r>
            <a:r>
              <a:rPr sz="2400" spc="100" dirty="0">
                <a:latin typeface="Cambria"/>
                <a:cs typeface="Cambria"/>
              </a:rPr>
              <a:t>it</a:t>
            </a:r>
            <a:r>
              <a:rPr sz="2400" spc="75" dirty="0">
                <a:latin typeface="Times New Roman"/>
                <a:cs typeface="Times New Roman"/>
              </a:rPr>
              <a:t> </a:t>
            </a:r>
            <a:r>
              <a:rPr sz="2400" spc="75" dirty="0">
                <a:latin typeface="Cambria"/>
                <a:cs typeface="Cambria"/>
              </a:rPr>
              <a:t>will</a:t>
            </a:r>
            <a:r>
              <a:rPr sz="2400" spc="45" dirty="0">
                <a:latin typeface="Times New Roman"/>
                <a:cs typeface="Times New Roman"/>
              </a:rPr>
              <a:t> </a:t>
            </a:r>
            <a:r>
              <a:rPr sz="2400" spc="85" dirty="0">
                <a:latin typeface="Cambria"/>
                <a:cs typeface="Cambria"/>
              </a:rPr>
              <a:t>return</a:t>
            </a:r>
            <a:r>
              <a:rPr sz="2400" spc="60" dirty="0">
                <a:latin typeface="Times New Roman"/>
                <a:cs typeface="Times New Roman"/>
              </a:rPr>
              <a:t> </a:t>
            </a:r>
            <a:r>
              <a:rPr sz="2400" spc="120" dirty="0">
                <a:latin typeface="Cambria"/>
                <a:cs typeface="Cambria"/>
              </a:rPr>
              <a:t>False</a:t>
            </a:r>
            <a:endParaRPr sz="2400" dirty="0">
              <a:latin typeface="Cambria"/>
              <a:cs typeface="Cambria"/>
            </a:endParaRPr>
          </a:p>
          <a:p>
            <a:pPr marL="469900" indent="-457200">
              <a:lnSpc>
                <a:spcPct val="100000"/>
              </a:lnSpc>
              <a:spcBef>
                <a:spcPts val="600"/>
              </a:spcBef>
              <a:buClr>
                <a:srgbClr val="FE8537"/>
              </a:buClr>
              <a:buSzPct val="68750"/>
              <a:buAutoNum type="arabicPeriod"/>
              <a:tabLst>
                <a:tab pos="469900" algn="l"/>
              </a:tabLst>
            </a:pPr>
            <a:r>
              <a:rPr sz="2400" dirty="0">
                <a:latin typeface="Cambria"/>
                <a:cs typeface="Cambria"/>
              </a:rPr>
              <a:t>3</a:t>
            </a:r>
            <a:r>
              <a:rPr sz="2400" spc="70" dirty="0">
                <a:latin typeface="Times New Roman"/>
                <a:cs typeface="Times New Roman"/>
              </a:rPr>
              <a:t> </a:t>
            </a:r>
            <a:r>
              <a:rPr sz="2400" spc="50" dirty="0">
                <a:latin typeface="Cambria"/>
                <a:cs typeface="Cambria"/>
              </a:rPr>
              <a:t>not</a:t>
            </a:r>
            <a:r>
              <a:rPr sz="2400" spc="60" dirty="0">
                <a:latin typeface="Times New Roman"/>
                <a:cs typeface="Times New Roman"/>
              </a:rPr>
              <a:t> </a:t>
            </a:r>
            <a:r>
              <a:rPr sz="2400" spc="110" dirty="0">
                <a:latin typeface="Cambria"/>
                <a:cs typeface="Cambria"/>
              </a:rPr>
              <a:t>in</a:t>
            </a:r>
            <a:r>
              <a:rPr sz="2400" spc="50" dirty="0">
                <a:latin typeface="Times New Roman"/>
                <a:cs typeface="Times New Roman"/>
              </a:rPr>
              <a:t> </a:t>
            </a:r>
            <a:r>
              <a:rPr sz="2400" spc="55" dirty="0">
                <a:latin typeface="Cambria"/>
                <a:cs typeface="Cambria"/>
              </a:rPr>
              <a:t>[1,2,3,4]</a:t>
            </a:r>
            <a:r>
              <a:rPr sz="2400" spc="55" dirty="0">
                <a:latin typeface="Times New Roman"/>
                <a:cs typeface="Times New Roman"/>
              </a:rPr>
              <a:t> </a:t>
            </a:r>
            <a:r>
              <a:rPr sz="2400" spc="100" dirty="0">
                <a:latin typeface="Cambria"/>
                <a:cs typeface="Cambria"/>
              </a:rPr>
              <a:t>it</a:t>
            </a:r>
            <a:r>
              <a:rPr sz="2400" spc="75" dirty="0">
                <a:latin typeface="Times New Roman"/>
                <a:cs typeface="Times New Roman"/>
              </a:rPr>
              <a:t> </a:t>
            </a:r>
            <a:r>
              <a:rPr sz="2400" spc="75" dirty="0">
                <a:latin typeface="Cambria"/>
                <a:cs typeface="Cambria"/>
              </a:rPr>
              <a:t>will</a:t>
            </a:r>
            <a:r>
              <a:rPr sz="2400" spc="30" dirty="0">
                <a:latin typeface="Times New Roman"/>
                <a:cs typeface="Times New Roman"/>
              </a:rPr>
              <a:t> </a:t>
            </a:r>
            <a:r>
              <a:rPr sz="2400" spc="85" dirty="0">
                <a:latin typeface="Cambria"/>
                <a:cs typeface="Cambria"/>
              </a:rPr>
              <a:t>return</a:t>
            </a:r>
            <a:r>
              <a:rPr sz="2400" spc="50" dirty="0">
                <a:latin typeface="Times New Roman"/>
                <a:cs typeface="Times New Roman"/>
              </a:rPr>
              <a:t> </a:t>
            </a:r>
            <a:r>
              <a:rPr sz="2400" spc="125" dirty="0">
                <a:latin typeface="Cambria"/>
                <a:cs typeface="Cambria"/>
              </a:rPr>
              <a:t>False.</a:t>
            </a:r>
            <a:endParaRPr sz="2400" dirty="0">
              <a:latin typeface="Cambria"/>
              <a:cs typeface="Cambria"/>
            </a:endParaRPr>
          </a:p>
          <a:p>
            <a:pPr marL="469900" indent="-457200">
              <a:lnSpc>
                <a:spcPct val="100000"/>
              </a:lnSpc>
              <a:spcBef>
                <a:spcPts val="600"/>
              </a:spcBef>
              <a:buClr>
                <a:srgbClr val="FE8537"/>
              </a:buClr>
              <a:buSzPct val="68750"/>
              <a:buAutoNum type="arabicPeriod"/>
              <a:tabLst>
                <a:tab pos="469900" algn="l"/>
              </a:tabLst>
            </a:pPr>
            <a:r>
              <a:rPr sz="2400" dirty="0">
                <a:latin typeface="Cambria"/>
                <a:cs typeface="Cambria"/>
              </a:rPr>
              <a:t>5</a:t>
            </a:r>
            <a:r>
              <a:rPr sz="2400" spc="75" dirty="0">
                <a:latin typeface="Times New Roman"/>
                <a:cs typeface="Times New Roman"/>
              </a:rPr>
              <a:t> </a:t>
            </a:r>
            <a:r>
              <a:rPr sz="2400" spc="50" dirty="0">
                <a:latin typeface="Cambria"/>
                <a:cs typeface="Cambria"/>
              </a:rPr>
              <a:t>not</a:t>
            </a:r>
            <a:r>
              <a:rPr sz="2400" spc="70" dirty="0">
                <a:latin typeface="Times New Roman"/>
                <a:cs typeface="Times New Roman"/>
              </a:rPr>
              <a:t> </a:t>
            </a:r>
            <a:r>
              <a:rPr sz="2400" spc="110" dirty="0">
                <a:latin typeface="Cambria"/>
                <a:cs typeface="Cambria"/>
              </a:rPr>
              <a:t>in</a:t>
            </a:r>
            <a:r>
              <a:rPr sz="2400" spc="50" dirty="0">
                <a:latin typeface="Times New Roman"/>
                <a:cs typeface="Times New Roman"/>
              </a:rPr>
              <a:t> </a:t>
            </a:r>
            <a:r>
              <a:rPr sz="2400" spc="60" dirty="0">
                <a:latin typeface="Cambria"/>
                <a:cs typeface="Cambria"/>
              </a:rPr>
              <a:t>[1,2,3,4,]</a:t>
            </a:r>
            <a:r>
              <a:rPr sz="2400" spc="65" dirty="0">
                <a:latin typeface="Times New Roman"/>
                <a:cs typeface="Times New Roman"/>
              </a:rPr>
              <a:t> </a:t>
            </a:r>
            <a:r>
              <a:rPr sz="2400" spc="100" dirty="0">
                <a:latin typeface="Cambria"/>
                <a:cs typeface="Cambria"/>
              </a:rPr>
              <a:t>it</a:t>
            </a:r>
            <a:r>
              <a:rPr sz="2400" spc="75" dirty="0">
                <a:latin typeface="Times New Roman"/>
                <a:cs typeface="Times New Roman"/>
              </a:rPr>
              <a:t> </a:t>
            </a:r>
            <a:r>
              <a:rPr sz="2400" spc="75" dirty="0">
                <a:latin typeface="Cambria"/>
                <a:cs typeface="Cambria"/>
              </a:rPr>
              <a:t>will</a:t>
            </a:r>
            <a:r>
              <a:rPr sz="2400" spc="30" dirty="0">
                <a:latin typeface="Times New Roman"/>
                <a:cs typeface="Times New Roman"/>
              </a:rPr>
              <a:t> </a:t>
            </a:r>
            <a:r>
              <a:rPr sz="2400" spc="85" dirty="0">
                <a:latin typeface="Cambria"/>
                <a:cs typeface="Cambria"/>
              </a:rPr>
              <a:t>return</a:t>
            </a:r>
            <a:r>
              <a:rPr sz="2400" spc="75" dirty="0">
                <a:latin typeface="Times New Roman"/>
                <a:cs typeface="Times New Roman"/>
              </a:rPr>
              <a:t> </a:t>
            </a:r>
            <a:r>
              <a:rPr sz="2400" spc="70" dirty="0">
                <a:latin typeface="Cambria"/>
                <a:cs typeface="Cambria"/>
              </a:rPr>
              <a:t>True</a:t>
            </a:r>
            <a:endParaRPr sz="2400" dirty="0">
              <a:latin typeface="Cambria"/>
              <a:cs typeface="Cambria"/>
            </a:endParaRPr>
          </a:p>
        </p:txBody>
      </p:sp>
      <p:sp>
        <p:nvSpPr>
          <p:cNvPr id="10" name="object 10"/>
          <p:cNvSpPr txBox="1"/>
          <p:nvPr/>
        </p:nvSpPr>
        <p:spPr>
          <a:xfrm>
            <a:off x="11049000" y="2274755"/>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sp>
        <p:nvSpPr>
          <p:cNvPr id="8" name="object 8"/>
          <p:cNvSpPr txBox="1">
            <a:spLocks noGrp="1"/>
          </p:cNvSpPr>
          <p:nvPr>
            <p:ph type="title"/>
          </p:nvPr>
        </p:nvSpPr>
        <p:spPr>
          <a:xfrm>
            <a:off x="282956" y="377438"/>
            <a:ext cx="3263900" cy="330835"/>
          </a:xfrm>
          <a:prstGeom prst="rect">
            <a:avLst/>
          </a:prstGeom>
        </p:spPr>
        <p:txBody>
          <a:bodyPr vert="horz" wrap="square" lIns="0" tIns="13335" rIns="0" bIns="0" rtlCol="0">
            <a:spAutoFit/>
          </a:bodyPr>
          <a:lstStyle/>
          <a:p>
            <a:pPr marL="12700">
              <a:lnSpc>
                <a:spcPct val="100000"/>
              </a:lnSpc>
              <a:spcBef>
                <a:spcPts val="105"/>
              </a:spcBef>
            </a:pPr>
            <a:r>
              <a:rPr sz="2000" spc="155" dirty="0">
                <a:solidFill>
                  <a:srgbClr val="001F5F"/>
                </a:solidFill>
                <a:latin typeface="Cambria"/>
                <a:cs typeface="Cambria"/>
              </a:rPr>
              <a:t>Python</a:t>
            </a:r>
            <a:r>
              <a:rPr sz="2000" b="0" spc="100" dirty="0">
                <a:solidFill>
                  <a:srgbClr val="001F5F"/>
                </a:solidFill>
                <a:latin typeface="Times New Roman"/>
                <a:cs typeface="Times New Roman"/>
              </a:rPr>
              <a:t> </a:t>
            </a:r>
            <a:r>
              <a:rPr sz="2000" spc="114" dirty="0">
                <a:solidFill>
                  <a:srgbClr val="001F5F"/>
                </a:solidFill>
                <a:latin typeface="Cambria"/>
                <a:cs typeface="Cambria"/>
              </a:rPr>
              <a:t>break</a:t>
            </a:r>
            <a:r>
              <a:rPr sz="2000" b="0" spc="100" dirty="0">
                <a:solidFill>
                  <a:srgbClr val="001F5F"/>
                </a:solidFill>
                <a:latin typeface="Times New Roman"/>
                <a:cs typeface="Times New Roman"/>
              </a:rPr>
              <a:t> </a:t>
            </a:r>
            <a:r>
              <a:rPr sz="2000" spc="135" dirty="0">
                <a:solidFill>
                  <a:srgbClr val="001F5F"/>
                </a:solidFill>
                <a:latin typeface="Cambria"/>
                <a:cs typeface="Cambria"/>
              </a:rPr>
              <a:t>Statement</a:t>
            </a:r>
            <a:endParaRPr sz="2000">
              <a:latin typeface="Cambria"/>
              <a:cs typeface="Cambria"/>
            </a:endParaRPr>
          </a:p>
        </p:txBody>
      </p:sp>
      <p:sp>
        <p:nvSpPr>
          <p:cNvPr id="9" name="object 9"/>
          <p:cNvSpPr txBox="1"/>
          <p:nvPr/>
        </p:nvSpPr>
        <p:spPr>
          <a:xfrm>
            <a:off x="4743072" y="333242"/>
            <a:ext cx="4119879" cy="5901690"/>
          </a:xfrm>
          <a:prstGeom prst="rect">
            <a:avLst/>
          </a:prstGeom>
        </p:spPr>
        <p:txBody>
          <a:bodyPr vert="horz" wrap="square" lIns="0" tIns="66040" rIns="0" bIns="0" rtlCol="0">
            <a:spAutoFit/>
          </a:bodyPr>
          <a:lstStyle/>
          <a:p>
            <a:pPr marL="12700" algn="just">
              <a:lnSpc>
                <a:spcPct val="100000"/>
              </a:lnSpc>
              <a:spcBef>
                <a:spcPts val="520"/>
              </a:spcBef>
            </a:pPr>
            <a:r>
              <a:rPr sz="1500" b="1" spc="114" dirty="0">
                <a:solidFill>
                  <a:srgbClr val="001F5F"/>
                </a:solidFill>
                <a:latin typeface="Cambria"/>
                <a:cs typeface="Cambria"/>
              </a:rPr>
              <a:t>Python</a:t>
            </a:r>
            <a:r>
              <a:rPr sz="1500" spc="35" dirty="0">
                <a:solidFill>
                  <a:srgbClr val="001F5F"/>
                </a:solidFill>
                <a:latin typeface="Times New Roman"/>
                <a:cs typeface="Times New Roman"/>
              </a:rPr>
              <a:t> </a:t>
            </a:r>
            <a:r>
              <a:rPr sz="1500" b="1" spc="85" dirty="0">
                <a:solidFill>
                  <a:srgbClr val="001F5F"/>
                </a:solidFill>
                <a:latin typeface="Cambria"/>
                <a:cs typeface="Cambria"/>
              </a:rPr>
              <a:t>break</a:t>
            </a:r>
            <a:r>
              <a:rPr sz="1500" spc="65" dirty="0">
                <a:solidFill>
                  <a:srgbClr val="001F5F"/>
                </a:solidFill>
                <a:latin typeface="Times New Roman"/>
                <a:cs typeface="Times New Roman"/>
              </a:rPr>
              <a:t> </a:t>
            </a:r>
            <a:r>
              <a:rPr sz="1500" b="1" spc="100" dirty="0">
                <a:solidFill>
                  <a:srgbClr val="001F5F"/>
                </a:solidFill>
                <a:latin typeface="Cambria"/>
                <a:cs typeface="Cambria"/>
              </a:rPr>
              <a:t>Statement</a:t>
            </a:r>
            <a:r>
              <a:rPr sz="1500" spc="65" dirty="0">
                <a:solidFill>
                  <a:srgbClr val="001F5F"/>
                </a:solidFill>
                <a:latin typeface="Times New Roman"/>
                <a:cs typeface="Times New Roman"/>
              </a:rPr>
              <a:t> </a:t>
            </a:r>
            <a:r>
              <a:rPr sz="1500" b="1" spc="95" dirty="0">
                <a:solidFill>
                  <a:srgbClr val="001F5F"/>
                </a:solidFill>
                <a:latin typeface="Cambria"/>
                <a:cs typeface="Cambria"/>
              </a:rPr>
              <a:t>with</a:t>
            </a:r>
            <a:r>
              <a:rPr sz="1500" spc="60" dirty="0">
                <a:solidFill>
                  <a:srgbClr val="001F5F"/>
                </a:solidFill>
                <a:latin typeface="Times New Roman"/>
                <a:cs typeface="Times New Roman"/>
              </a:rPr>
              <a:t> </a:t>
            </a:r>
            <a:r>
              <a:rPr sz="1500" b="1" spc="75" dirty="0">
                <a:solidFill>
                  <a:srgbClr val="001F5F"/>
                </a:solidFill>
                <a:latin typeface="Cambria"/>
                <a:cs typeface="Cambria"/>
              </a:rPr>
              <a:t>for</a:t>
            </a:r>
            <a:r>
              <a:rPr sz="1500" spc="60" dirty="0">
                <a:solidFill>
                  <a:srgbClr val="001F5F"/>
                </a:solidFill>
                <a:latin typeface="Times New Roman"/>
                <a:cs typeface="Times New Roman"/>
              </a:rPr>
              <a:t> </a:t>
            </a:r>
            <a:r>
              <a:rPr sz="1500" b="1" spc="95" dirty="0">
                <a:solidFill>
                  <a:srgbClr val="001F5F"/>
                </a:solidFill>
                <a:latin typeface="Cambria"/>
                <a:cs typeface="Cambria"/>
              </a:rPr>
              <a:t>Loop</a:t>
            </a:r>
            <a:endParaRPr sz="1500">
              <a:latin typeface="Cambria"/>
              <a:cs typeface="Cambria"/>
            </a:endParaRPr>
          </a:p>
          <a:p>
            <a:pPr marL="287020" marR="178435" indent="-274320" algn="just">
              <a:lnSpc>
                <a:spcPct val="90100"/>
              </a:lnSpc>
              <a:spcBef>
                <a:spcPts val="595"/>
              </a:spcBef>
            </a:pPr>
            <a:r>
              <a:rPr sz="1500" dirty="0">
                <a:latin typeface="Cambria"/>
                <a:cs typeface="Cambria"/>
              </a:rPr>
              <a:t>We</a:t>
            </a:r>
            <a:r>
              <a:rPr sz="1500" spc="100" dirty="0">
                <a:latin typeface="Times New Roman"/>
                <a:cs typeface="Times New Roman"/>
              </a:rPr>
              <a:t> </a:t>
            </a:r>
            <a:r>
              <a:rPr sz="1500" spc="50" dirty="0">
                <a:latin typeface="Cambria"/>
                <a:cs typeface="Cambria"/>
              </a:rPr>
              <a:t>can</a:t>
            </a:r>
            <a:r>
              <a:rPr sz="1500" spc="95" dirty="0">
                <a:latin typeface="Times New Roman"/>
                <a:cs typeface="Times New Roman"/>
              </a:rPr>
              <a:t> </a:t>
            </a:r>
            <a:r>
              <a:rPr sz="1500" dirty="0">
                <a:latin typeface="Cambria"/>
                <a:cs typeface="Cambria"/>
              </a:rPr>
              <a:t>use</a:t>
            </a:r>
            <a:r>
              <a:rPr sz="1500" spc="100" dirty="0">
                <a:latin typeface="Times New Roman"/>
                <a:cs typeface="Times New Roman"/>
              </a:rPr>
              <a:t> </a:t>
            </a:r>
            <a:r>
              <a:rPr sz="1500" spc="55" dirty="0">
                <a:latin typeface="Cambria"/>
                <a:cs typeface="Cambria"/>
              </a:rPr>
              <a:t>the</a:t>
            </a:r>
            <a:r>
              <a:rPr sz="1500" spc="105" dirty="0">
                <a:latin typeface="Times New Roman"/>
                <a:cs typeface="Times New Roman"/>
              </a:rPr>
              <a:t> </a:t>
            </a:r>
            <a:r>
              <a:rPr sz="1500" dirty="0">
                <a:latin typeface="Cambria"/>
                <a:cs typeface="Cambria"/>
              </a:rPr>
              <a:t>break</a:t>
            </a:r>
            <a:r>
              <a:rPr sz="1500" spc="100" dirty="0">
                <a:latin typeface="Times New Roman"/>
                <a:cs typeface="Times New Roman"/>
              </a:rPr>
              <a:t> </a:t>
            </a:r>
            <a:r>
              <a:rPr sz="1500" spc="50" dirty="0">
                <a:latin typeface="Cambria"/>
                <a:cs typeface="Cambria"/>
              </a:rPr>
              <a:t>statement</a:t>
            </a:r>
            <a:r>
              <a:rPr sz="1500" spc="100" dirty="0">
                <a:latin typeface="Times New Roman"/>
                <a:cs typeface="Times New Roman"/>
              </a:rPr>
              <a:t> </a:t>
            </a:r>
            <a:r>
              <a:rPr sz="1500" spc="50" dirty="0">
                <a:latin typeface="Cambria"/>
                <a:cs typeface="Cambria"/>
              </a:rPr>
              <a:t>with</a:t>
            </a:r>
            <a:r>
              <a:rPr sz="1500" spc="110" dirty="0">
                <a:latin typeface="Times New Roman"/>
                <a:cs typeface="Times New Roman"/>
              </a:rPr>
              <a:t> </a:t>
            </a:r>
            <a:r>
              <a:rPr sz="1500" spc="50" dirty="0">
                <a:latin typeface="Cambria"/>
                <a:cs typeface="Cambria"/>
              </a:rPr>
              <a:t>the</a:t>
            </a:r>
            <a:r>
              <a:rPr sz="1500" spc="105" dirty="0">
                <a:latin typeface="Times New Roman"/>
                <a:cs typeface="Times New Roman"/>
              </a:rPr>
              <a:t> </a:t>
            </a:r>
            <a:r>
              <a:rPr sz="1500" spc="-25" dirty="0">
                <a:latin typeface="Cambria"/>
                <a:cs typeface="Cambria"/>
              </a:rPr>
              <a:t>for</a:t>
            </a:r>
            <a:r>
              <a:rPr sz="1500" spc="-25" dirty="0">
                <a:latin typeface="Times New Roman"/>
                <a:cs typeface="Times New Roman"/>
              </a:rPr>
              <a:t> </a:t>
            </a:r>
            <a:r>
              <a:rPr sz="1500" dirty="0">
                <a:latin typeface="Cambria"/>
                <a:cs typeface="Cambria"/>
              </a:rPr>
              <a:t>loop</a:t>
            </a:r>
            <a:r>
              <a:rPr sz="1500" spc="45" dirty="0">
                <a:latin typeface="Times New Roman"/>
                <a:cs typeface="Times New Roman"/>
              </a:rPr>
              <a:t> </a:t>
            </a:r>
            <a:r>
              <a:rPr sz="1500" dirty="0">
                <a:latin typeface="Cambria"/>
                <a:cs typeface="Cambria"/>
              </a:rPr>
              <a:t>to</a:t>
            </a:r>
            <a:r>
              <a:rPr sz="1500" spc="60" dirty="0">
                <a:latin typeface="Times New Roman"/>
                <a:cs typeface="Times New Roman"/>
              </a:rPr>
              <a:t> </a:t>
            </a:r>
            <a:r>
              <a:rPr sz="1500" spc="50" dirty="0">
                <a:latin typeface="Cambria"/>
                <a:cs typeface="Cambria"/>
              </a:rPr>
              <a:t>terminate</a:t>
            </a:r>
            <a:r>
              <a:rPr sz="1500" spc="55" dirty="0">
                <a:latin typeface="Times New Roman"/>
                <a:cs typeface="Times New Roman"/>
              </a:rPr>
              <a:t> </a:t>
            </a:r>
            <a:r>
              <a:rPr sz="1500" spc="55" dirty="0">
                <a:latin typeface="Cambria"/>
                <a:cs typeface="Cambria"/>
              </a:rPr>
              <a:t>the</a:t>
            </a:r>
            <a:r>
              <a:rPr sz="1500" spc="55" dirty="0">
                <a:latin typeface="Times New Roman"/>
                <a:cs typeface="Times New Roman"/>
              </a:rPr>
              <a:t> </a:t>
            </a:r>
            <a:r>
              <a:rPr sz="1500" dirty="0">
                <a:latin typeface="Cambria"/>
                <a:cs typeface="Cambria"/>
              </a:rPr>
              <a:t>loop</a:t>
            </a:r>
            <a:r>
              <a:rPr sz="1500" spc="45" dirty="0">
                <a:latin typeface="Times New Roman"/>
                <a:cs typeface="Times New Roman"/>
              </a:rPr>
              <a:t> </a:t>
            </a:r>
            <a:r>
              <a:rPr sz="1500" dirty="0">
                <a:latin typeface="Cambria"/>
                <a:cs typeface="Cambria"/>
              </a:rPr>
              <a:t>when</a:t>
            </a:r>
            <a:r>
              <a:rPr sz="1500" spc="40" dirty="0">
                <a:latin typeface="Times New Roman"/>
                <a:cs typeface="Times New Roman"/>
              </a:rPr>
              <a:t> </a:t>
            </a:r>
            <a:r>
              <a:rPr sz="1500" spc="95" dirty="0">
                <a:latin typeface="Cambria"/>
                <a:cs typeface="Cambria"/>
              </a:rPr>
              <a:t>a</a:t>
            </a:r>
            <a:r>
              <a:rPr sz="1500" spc="55" dirty="0">
                <a:latin typeface="Times New Roman"/>
                <a:cs typeface="Times New Roman"/>
              </a:rPr>
              <a:t> </a:t>
            </a:r>
            <a:r>
              <a:rPr sz="1500" spc="35" dirty="0">
                <a:latin typeface="Cambria"/>
                <a:cs typeface="Cambria"/>
              </a:rPr>
              <a:t>certain</a:t>
            </a:r>
            <a:r>
              <a:rPr sz="1500" spc="35" dirty="0">
                <a:latin typeface="Times New Roman"/>
                <a:cs typeface="Times New Roman"/>
              </a:rPr>
              <a:t> </a:t>
            </a:r>
            <a:r>
              <a:rPr sz="1500" dirty="0">
                <a:latin typeface="Cambria"/>
                <a:cs typeface="Cambria"/>
              </a:rPr>
              <a:t>condition</a:t>
            </a:r>
            <a:r>
              <a:rPr sz="1500" spc="120" dirty="0">
                <a:latin typeface="Times New Roman"/>
                <a:cs typeface="Times New Roman"/>
              </a:rPr>
              <a:t> </a:t>
            </a:r>
            <a:r>
              <a:rPr sz="1500" dirty="0">
                <a:latin typeface="Cambria"/>
                <a:cs typeface="Cambria"/>
              </a:rPr>
              <a:t>is</a:t>
            </a:r>
            <a:r>
              <a:rPr sz="1500" spc="130" dirty="0">
                <a:latin typeface="Times New Roman"/>
                <a:cs typeface="Times New Roman"/>
              </a:rPr>
              <a:t> </a:t>
            </a:r>
            <a:r>
              <a:rPr sz="1500" spc="60" dirty="0">
                <a:latin typeface="Cambria"/>
                <a:cs typeface="Cambria"/>
              </a:rPr>
              <a:t>met.</a:t>
            </a:r>
            <a:r>
              <a:rPr sz="1500" spc="125" dirty="0">
                <a:latin typeface="Times New Roman"/>
                <a:cs typeface="Times New Roman"/>
              </a:rPr>
              <a:t> </a:t>
            </a:r>
            <a:r>
              <a:rPr sz="1500" spc="55" dirty="0">
                <a:latin typeface="Cambria"/>
                <a:cs typeface="Cambria"/>
              </a:rPr>
              <a:t>For</a:t>
            </a:r>
            <a:r>
              <a:rPr sz="1500" spc="110" dirty="0">
                <a:latin typeface="Times New Roman"/>
                <a:cs typeface="Times New Roman"/>
              </a:rPr>
              <a:t> </a:t>
            </a:r>
            <a:r>
              <a:rPr sz="1500" spc="45" dirty="0">
                <a:latin typeface="Cambria"/>
                <a:cs typeface="Cambria"/>
              </a:rPr>
              <a:t>example,</a:t>
            </a:r>
            <a:endParaRPr sz="1500">
              <a:latin typeface="Cambria"/>
              <a:cs typeface="Cambria"/>
            </a:endParaRPr>
          </a:p>
          <a:p>
            <a:pPr marL="228600" marR="2494915" indent="-216535" algn="just">
              <a:lnSpc>
                <a:spcPct val="123300"/>
              </a:lnSpc>
            </a:pPr>
            <a:r>
              <a:rPr sz="1500" b="1" spc="75" dirty="0">
                <a:solidFill>
                  <a:srgbClr val="6F2F9F"/>
                </a:solidFill>
                <a:latin typeface="Cambria"/>
                <a:cs typeface="Cambria"/>
              </a:rPr>
              <a:t>for</a:t>
            </a:r>
            <a:r>
              <a:rPr sz="1500" spc="45" dirty="0">
                <a:solidFill>
                  <a:srgbClr val="6F2F9F"/>
                </a:solidFill>
                <a:latin typeface="Times New Roman"/>
                <a:cs typeface="Times New Roman"/>
              </a:rPr>
              <a:t> </a:t>
            </a:r>
            <a:r>
              <a:rPr sz="1500" b="1" spc="75" dirty="0">
                <a:latin typeface="Cambria"/>
                <a:cs typeface="Cambria"/>
              </a:rPr>
              <a:t>i</a:t>
            </a:r>
            <a:r>
              <a:rPr sz="1500" spc="45" dirty="0">
                <a:latin typeface="Times New Roman"/>
                <a:cs typeface="Times New Roman"/>
              </a:rPr>
              <a:t> </a:t>
            </a:r>
            <a:r>
              <a:rPr sz="1500" b="1" spc="100" dirty="0">
                <a:latin typeface="Cambria"/>
                <a:cs typeface="Cambria"/>
              </a:rPr>
              <a:t>in</a:t>
            </a:r>
            <a:r>
              <a:rPr sz="1500" spc="50" dirty="0">
                <a:latin typeface="Times New Roman"/>
                <a:cs typeface="Times New Roman"/>
              </a:rPr>
              <a:t> </a:t>
            </a:r>
            <a:r>
              <a:rPr sz="1500" b="1" spc="35" dirty="0">
                <a:latin typeface="Cambria"/>
                <a:cs typeface="Cambria"/>
              </a:rPr>
              <a:t>range(5):</a:t>
            </a:r>
            <a:r>
              <a:rPr sz="1500" spc="35" dirty="0">
                <a:latin typeface="Times New Roman"/>
                <a:cs typeface="Times New Roman"/>
              </a:rPr>
              <a:t> </a:t>
            </a:r>
            <a:r>
              <a:rPr sz="1500" b="1" spc="80" dirty="0">
                <a:solidFill>
                  <a:srgbClr val="6F2F9F"/>
                </a:solidFill>
                <a:latin typeface="Cambria"/>
                <a:cs typeface="Cambria"/>
              </a:rPr>
              <a:t>if</a:t>
            </a:r>
            <a:r>
              <a:rPr sz="1500" spc="55" dirty="0">
                <a:solidFill>
                  <a:srgbClr val="6F2F9F"/>
                </a:solidFill>
                <a:latin typeface="Times New Roman"/>
                <a:cs typeface="Times New Roman"/>
              </a:rPr>
              <a:t> </a:t>
            </a:r>
            <a:r>
              <a:rPr sz="1500" b="1" spc="75" dirty="0">
                <a:latin typeface="Cambria"/>
                <a:cs typeface="Cambria"/>
              </a:rPr>
              <a:t>i</a:t>
            </a:r>
            <a:r>
              <a:rPr sz="1500" spc="55" dirty="0">
                <a:latin typeface="Times New Roman"/>
                <a:cs typeface="Times New Roman"/>
              </a:rPr>
              <a:t> </a:t>
            </a:r>
            <a:r>
              <a:rPr sz="1500" b="1" dirty="0">
                <a:latin typeface="Cambria"/>
                <a:cs typeface="Cambria"/>
              </a:rPr>
              <a:t>==</a:t>
            </a:r>
            <a:r>
              <a:rPr sz="1500" spc="75" dirty="0">
                <a:latin typeface="Times New Roman"/>
                <a:cs typeface="Times New Roman"/>
              </a:rPr>
              <a:t> </a:t>
            </a:r>
            <a:r>
              <a:rPr sz="1500" b="1" spc="-25" dirty="0">
                <a:latin typeface="Cambria"/>
                <a:cs typeface="Cambria"/>
              </a:rPr>
              <a:t>3:</a:t>
            </a:r>
            <a:endParaRPr sz="1500">
              <a:latin typeface="Cambria"/>
              <a:cs typeface="Cambria"/>
            </a:endParaRPr>
          </a:p>
          <a:p>
            <a:pPr marL="228600" marR="3091180" indent="215900">
              <a:lnSpc>
                <a:spcPts val="2220"/>
              </a:lnSpc>
              <a:spcBef>
                <a:spcPts val="145"/>
              </a:spcBef>
            </a:pPr>
            <a:r>
              <a:rPr sz="1500" b="1" spc="75" dirty="0">
                <a:solidFill>
                  <a:srgbClr val="6F2F9F"/>
                </a:solidFill>
                <a:latin typeface="Cambria"/>
                <a:cs typeface="Cambria"/>
              </a:rPr>
              <a:t>break</a:t>
            </a:r>
            <a:r>
              <a:rPr sz="1500" spc="75" dirty="0">
                <a:solidFill>
                  <a:srgbClr val="6F2F9F"/>
                </a:solidFill>
                <a:latin typeface="Times New Roman"/>
                <a:cs typeface="Times New Roman"/>
              </a:rPr>
              <a:t> </a:t>
            </a:r>
            <a:r>
              <a:rPr sz="1500" b="1" spc="45" dirty="0">
                <a:latin typeface="Cambria"/>
                <a:cs typeface="Cambria"/>
              </a:rPr>
              <a:t>print(i)</a:t>
            </a:r>
            <a:endParaRPr sz="1500">
              <a:latin typeface="Cambria"/>
              <a:cs typeface="Cambria"/>
            </a:endParaRPr>
          </a:p>
          <a:p>
            <a:pPr marL="12700" marR="3390265">
              <a:lnSpc>
                <a:spcPts val="2220"/>
              </a:lnSpc>
              <a:spcBef>
                <a:spcPts val="5"/>
              </a:spcBef>
            </a:pPr>
            <a:r>
              <a:rPr sz="1500" b="1" spc="105" dirty="0">
                <a:solidFill>
                  <a:srgbClr val="FF0000"/>
                </a:solidFill>
                <a:latin typeface="Cambria"/>
                <a:cs typeface="Cambria"/>
              </a:rPr>
              <a:t>Output</a:t>
            </a:r>
            <a:r>
              <a:rPr sz="1500" spc="105" dirty="0">
                <a:solidFill>
                  <a:srgbClr val="FF0000"/>
                </a:solidFill>
                <a:latin typeface="Times New Roman"/>
                <a:cs typeface="Times New Roman"/>
              </a:rPr>
              <a:t> </a:t>
            </a:r>
            <a:r>
              <a:rPr sz="1500" b="1" spc="-50" dirty="0">
                <a:solidFill>
                  <a:srgbClr val="006FC0"/>
                </a:solidFill>
                <a:latin typeface="Cambria"/>
                <a:cs typeface="Cambria"/>
              </a:rPr>
              <a:t>0</a:t>
            </a:r>
            <a:endParaRPr sz="1500">
              <a:latin typeface="Cambria"/>
              <a:cs typeface="Cambria"/>
            </a:endParaRPr>
          </a:p>
          <a:p>
            <a:pPr marL="12700">
              <a:lnSpc>
                <a:spcPct val="100000"/>
              </a:lnSpc>
              <a:spcBef>
                <a:spcPts val="275"/>
              </a:spcBef>
            </a:pPr>
            <a:r>
              <a:rPr sz="1500" b="1" spc="-50" dirty="0">
                <a:solidFill>
                  <a:srgbClr val="006FC0"/>
                </a:solidFill>
                <a:latin typeface="Cambria"/>
                <a:cs typeface="Cambria"/>
              </a:rPr>
              <a:t>1</a:t>
            </a:r>
            <a:endParaRPr sz="1500">
              <a:latin typeface="Cambria"/>
              <a:cs typeface="Cambria"/>
            </a:endParaRPr>
          </a:p>
          <a:p>
            <a:pPr marL="12700">
              <a:lnSpc>
                <a:spcPct val="100000"/>
              </a:lnSpc>
              <a:spcBef>
                <a:spcPts val="420"/>
              </a:spcBef>
            </a:pPr>
            <a:r>
              <a:rPr sz="1500" b="1" spc="-50" dirty="0">
                <a:solidFill>
                  <a:srgbClr val="006FC0"/>
                </a:solidFill>
                <a:latin typeface="Cambria"/>
                <a:cs typeface="Cambria"/>
              </a:rPr>
              <a:t>2</a:t>
            </a:r>
            <a:endParaRPr sz="1500">
              <a:latin typeface="Cambria"/>
              <a:cs typeface="Cambria"/>
            </a:endParaRPr>
          </a:p>
          <a:p>
            <a:pPr marL="287020" marR="191135" indent="-274320">
              <a:lnSpc>
                <a:spcPts val="1620"/>
              </a:lnSpc>
              <a:spcBef>
                <a:spcPts val="625"/>
              </a:spcBef>
            </a:pPr>
            <a:r>
              <a:rPr sz="1500" spc="95" dirty="0">
                <a:latin typeface="Cambria"/>
                <a:cs typeface="Cambria"/>
              </a:rPr>
              <a:t>In</a:t>
            </a:r>
            <a:r>
              <a:rPr sz="1500" spc="65" dirty="0">
                <a:latin typeface="Times New Roman"/>
                <a:cs typeface="Times New Roman"/>
              </a:rPr>
              <a:t> </a:t>
            </a:r>
            <a:r>
              <a:rPr sz="1500" spc="55" dirty="0">
                <a:latin typeface="Cambria"/>
                <a:cs typeface="Cambria"/>
              </a:rPr>
              <a:t>the</a:t>
            </a:r>
            <a:r>
              <a:rPr sz="1500" spc="75" dirty="0">
                <a:latin typeface="Times New Roman"/>
                <a:cs typeface="Times New Roman"/>
              </a:rPr>
              <a:t> </a:t>
            </a:r>
            <a:r>
              <a:rPr sz="1500" dirty="0">
                <a:latin typeface="Cambria"/>
                <a:cs typeface="Cambria"/>
              </a:rPr>
              <a:t>above</a:t>
            </a:r>
            <a:r>
              <a:rPr sz="1500" spc="60" dirty="0">
                <a:latin typeface="Times New Roman"/>
                <a:cs typeface="Times New Roman"/>
              </a:rPr>
              <a:t> </a:t>
            </a:r>
            <a:r>
              <a:rPr sz="1500" spc="50" dirty="0">
                <a:latin typeface="Cambria"/>
                <a:cs typeface="Cambria"/>
              </a:rPr>
              <a:t>example,</a:t>
            </a:r>
            <a:r>
              <a:rPr sz="1500" spc="60" dirty="0">
                <a:latin typeface="Times New Roman"/>
                <a:cs typeface="Times New Roman"/>
              </a:rPr>
              <a:t> </a:t>
            </a:r>
            <a:r>
              <a:rPr sz="1500" dirty="0">
                <a:latin typeface="Cambria"/>
                <a:cs typeface="Cambria"/>
              </a:rPr>
              <a:t>we</a:t>
            </a:r>
            <a:r>
              <a:rPr sz="1500" spc="75" dirty="0">
                <a:latin typeface="Times New Roman"/>
                <a:cs typeface="Times New Roman"/>
              </a:rPr>
              <a:t> </a:t>
            </a:r>
            <a:r>
              <a:rPr sz="1500" spc="55" dirty="0">
                <a:latin typeface="Cambria"/>
                <a:cs typeface="Cambria"/>
              </a:rPr>
              <a:t>have</a:t>
            </a:r>
            <a:r>
              <a:rPr sz="1500" spc="60" dirty="0">
                <a:latin typeface="Times New Roman"/>
                <a:cs typeface="Times New Roman"/>
              </a:rPr>
              <a:t> </a:t>
            </a:r>
            <a:r>
              <a:rPr sz="1500" dirty="0">
                <a:latin typeface="Cambria"/>
                <a:cs typeface="Cambria"/>
              </a:rPr>
              <a:t>used</a:t>
            </a:r>
            <a:r>
              <a:rPr sz="1500" spc="70" dirty="0">
                <a:latin typeface="Times New Roman"/>
                <a:cs typeface="Times New Roman"/>
              </a:rPr>
              <a:t> </a:t>
            </a:r>
            <a:r>
              <a:rPr sz="1500" spc="55" dirty="0">
                <a:latin typeface="Cambria"/>
                <a:cs typeface="Cambria"/>
              </a:rPr>
              <a:t>the</a:t>
            </a:r>
            <a:r>
              <a:rPr sz="1500" spc="75" dirty="0">
                <a:latin typeface="Times New Roman"/>
                <a:cs typeface="Times New Roman"/>
              </a:rPr>
              <a:t> </a:t>
            </a:r>
            <a:r>
              <a:rPr sz="1500" spc="-25" dirty="0">
                <a:latin typeface="Cambria"/>
                <a:cs typeface="Cambria"/>
              </a:rPr>
              <a:t>for</a:t>
            </a:r>
            <a:r>
              <a:rPr sz="1500" spc="-25" dirty="0">
                <a:latin typeface="Times New Roman"/>
                <a:cs typeface="Times New Roman"/>
              </a:rPr>
              <a:t> </a:t>
            </a:r>
            <a:r>
              <a:rPr sz="1500" dirty="0">
                <a:latin typeface="Cambria"/>
                <a:cs typeface="Cambria"/>
              </a:rPr>
              <a:t>loop</a:t>
            </a:r>
            <a:r>
              <a:rPr sz="1500" spc="90" dirty="0">
                <a:latin typeface="Times New Roman"/>
                <a:cs typeface="Times New Roman"/>
              </a:rPr>
              <a:t> </a:t>
            </a:r>
            <a:r>
              <a:rPr sz="1500" dirty="0">
                <a:latin typeface="Cambria"/>
                <a:cs typeface="Cambria"/>
              </a:rPr>
              <a:t>to</a:t>
            </a:r>
            <a:r>
              <a:rPr sz="1500" spc="95" dirty="0">
                <a:latin typeface="Times New Roman"/>
                <a:cs typeface="Times New Roman"/>
              </a:rPr>
              <a:t> </a:t>
            </a:r>
            <a:r>
              <a:rPr sz="1500" dirty="0">
                <a:latin typeface="Cambria"/>
                <a:cs typeface="Cambria"/>
              </a:rPr>
              <a:t>print</a:t>
            </a:r>
            <a:r>
              <a:rPr sz="1500" spc="105" dirty="0">
                <a:latin typeface="Times New Roman"/>
                <a:cs typeface="Times New Roman"/>
              </a:rPr>
              <a:t> </a:t>
            </a:r>
            <a:r>
              <a:rPr sz="1500" spc="55" dirty="0">
                <a:latin typeface="Cambria"/>
                <a:cs typeface="Cambria"/>
              </a:rPr>
              <a:t>the</a:t>
            </a:r>
            <a:r>
              <a:rPr sz="1500" spc="90" dirty="0">
                <a:latin typeface="Times New Roman"/>
                <a:cs typeface="Times New Roman"/>
              </a:rPr>
              <a:t> </a:t>
            </a:r>
            <a:r>
              <a:rPr sz="1500" spc="55" dirty="0">
                <a:latin typeface="Cambria"/>
                <a:cs typeface="Cambria"/>
              </a:rPr>
              <a:t>value</a:t>
            </a:r>
            <a:r>
              <a:rPr sz="1500" spc="95" dirty="0">
                <a:latin typeface="Times New Roman"/>
                <a:cs typeface="Times New Roman"/>
              </a:rPr>
              <a:t> </a:t>
            </a:r>
            <a:r>
              <a:rPr sz="1500" dirty="0">
                <a:latin typeface="Cambria"/>
                <a:cs typeface="Cambria"/>
              </a:rPr>
              <a:t>of</a:t>
            </a:r>
            <a:r>
              <a:rPr sz="1500" spc="95" dirty="0">
                <a:latin typeface="Times New Roman"/>
                <a:cs typeface="Times New Roman"/>
              </a:rPr>
              <a:t> </a:t>
            </a:r>
            <a:r>
              <a:rPr sz="1500" spc="75" dirty="0">
                <a:latin typeface="Cambria"/>
                <a:cs typeface="Cambria"/>
              </a:rPr>
              <a:t>i.</a:t>
            </a:r>
            <a:r>
              <a:rPr sz="1500" spc="95" dirty="0">
                <a:latin typeface="Times New Roman"/>
                <a:cs typeface="Times New Roman"/>
              </a:rPr>
              <a:t> </a:t>
            </a:r>
            <a:r>
              <a:rPr sz="1500" dirty="0">
                <a:latin typeface="Cambria"/>
                <a:cs typeface="Cambria"/>
              </a:rPr>
              <a:t>Notice</a:t>
            </a:r>
            <a:r>
              <a:rPr sz="1500" spc="100" dirty="0">
                <a:latin typeface="Times New Roman"/>
                <a:cs typeface="Times New Roman"/>
              </a:rPr>
              <a:t> </a:t>
            </a:r>
            <a:r>
              <a:rPr sz="1500" spc="50" dirty="0">
                <a:latin typeface="Cambria"/>
                <a:cs typeface="Cambria"/>
              </a:rPr>
              <a:t>the</a:t>
            </a:r>
            <a:r>
              <a:rPr sz="1500" spc="95" dirty="0">
                <a:latin typeface="Times New Roman"/>
                <a:cs typeface="Times New Roman"/>
              </a:rPr>
              <a:t> </a:t>
            </a:r>
            <a:r>
              <a:rPr sz="1500" spc="-25" dirty="0">
                <a:latin typeface="Cambria"/>
                <a:cs typeface="Cambria"/>
              </a:rPr>
              <a:t>use</a:t>
            </a:r>
            <a:r>
              <a:rPr sz="1500" spc="-25" dirty="0">
                <a:latin typeface="Times New Roman"/>
                <a:cs typeface="Times New Roman"/>
              </a:rPr>
              <a:t> </a:t>
            </a:r>
            <a:r>
              <a:rPr sz="1500" dirty="0">
                <a:latin typeface="Cambria"/>
                <a:cs typeface="Cambria"/>
              </a:rPr>
              <a:t>of</a:t>
            </a:r>
            <a:r>
              <a:rPr sz="1500" spc="110" dirty="0">
                <a:latin typeface="Times New Roman"/>
                <a:cs typeface="Times New Roman"/>
              </a:rPr>
              <a:t> </a:t>
            </a:r>
            <a:r>
              <a:rPr sz="1500" spc="55" dirty="0">
                <a:latin typeface="Cambria"/>
                <a:cs typeface="Cambria"/>
              </a:rPr>
              <a:t>the</a:t>
            </a:r>
            <a:r>
              <a:rPr sz="1500" spc="100" dirty="0">
                <a:latin typeface="Times New Roman"/>
                <a:cs typeface="Times New Roman"/>
              </a:rPr>
              <a:t> </a:t>
            </a:r>
            <a:r>
              <a:rPr sz="1500" dirty="0">
                <a:latin typeface="Cambria"/>
                <a:cs typeface="Cambria"/>
              </a:rPr>
              <a:t>break</a:t>
            </a:r>
            <a:r>
              <a:rPr sz="1500" spc="105" dirty="0">
                <a:latin typeface="Times New Roman"/>
                <a:cs typeface="Times New Roman"/>
              </a:rPr>
              <a:t> </a:t>
            </a:r>
            <a:r>
              <a:rPr sz="1500" spc="45" dirty="0">
                <a:latin typeface="Cambria"/>
                <a:cs typeface="Cambria"/>
              </a:rPr>
              <a:t>statement,</a:t>
            </a:r>
            <a:endParaRPr sz="1500">
              <a:latin typeface="Cambria"/>
              <a:cs typeface="Cambria"/>
            </a:endParaRPr>
          </a:p>
          <a:p>
            <a:pPr marL="66040">
              <a:lnSpc>
                <a:spcPct val="100000"/>
              </a:lnSpc>
              <a:spcBef>
                <a:spcPts val="395"/>
              </a:spcBef>
            </a:pPr>
            <a:r>
              <a:rPr sz="1500" b="1" spc="80" dirty="0">
                <a:solidFill>
                  <a:srgbClr val="6F2F9F"/>
                </a:solidFill>
                <a:latin typeface="Cambria"/>
                <a:cs typeface="Cambria"/>
              </a:rPr>
              <a:t>if</a:t>
            </a:r>
            <a:r>
              <a:rPr sz="1500" spc="70" dirty="0">
                <a:solidFill>
                  <a:srgbClr val="6F2F9F"/>
                </a:solidFill>
                <a:latin typeface="Times New Roman"/>
                <a:cs typeface="Times New Roman"/>
              </a:rPr>
              <a:t> </a:t>
            </a:r>
            <a:r>
              <a:rPr sz="1500" b="1" spc="75" dirty="0">
                <a:latin typeface="Cambria"/>
                <a:cs typeface="Cambria"/>
              </a:rPr>
              <a:t>i</a:t>
            </a:r>
            <a:r>
              <a:rPr sz="1500" spc="50" dirty="0">
                <a:latin typeface="Times New Roman"/>
                <a:cs typeface="Times New Roman"/>
              </a:rPr>
              <a:t> </a:t>
            </a:r>
            <a:r>
              <a:rPr sz="1500" b="1" dirty="0">
                <a:latin typeface="Cambria"/>
                <a:cs typeface="Cambria"/>
              </a:rPr>
              <a:t>==</a:t>
            </a:r>
            <a:r>
              <a:rPr sz="1500" spc="60" dirty="0">
                <a:latin typeface="Times New Roman"/>
                <a:cs typeface="Times New Roman"/>
              </a:rPr>
              <a:t> </a:t>
            </a:r>
            <a:r>
              <a:rPr sz="1500" b="1" spc="-35" dirty="0">
                <a:latin typeface="Cambria"/>
                <a:cs typeface="Cambria"/>
              </a:rPr>
              <a:t>3:</a:t>
            </a:r>
            <a:endParaRPr sz="1500">
              <a:latin typeface="Cambria"/>
              <a:cs typeface="Cambria"/>
            </a:endParaRPr>
          </a:p>
          <a:p>
            <a:pPr marL="64135">
              <a:lnSpc>
                <a:spcPct val="100000"/>
              </a:lnSpc>
              <a:spcBef>
                <a:spcPts val="420"/>
              </a:spcBef>
            </a:pPr>
            <a:r>
              <a:rPr sz="1500" b="1" spc="75" dirty="0">
                <a:solidFill>
                  <a:srgbClr val="6F2F9F"/>
                </a:solidFill>
                <a:latin typeface="Cambria"/>
                <a:cs typeface="Cambria"/>
              </a:rPr>
              <a:t>break</a:t>
            </a:r>
            <a:endParaRPr sz="1500">
              <a:latin typeface="Cambria"/>
              <a:cs typeface="Cambria"/>
            </a:endParaRPr>
          </a:p>
          <a:p>
            <a:pPr marL="287020" marR="5080" indent="-274320" algn="just">
              <a:lnSpc>
                <a:spcPct val="90100"/>
              </a:lnSpc>
              <a:spcBef>
                <a:spcPts val="600"/>
              </a:spcBef>
            </a:pPr>
            <a:r>
              <a:rPr sz="1500" spc="70" dirty="0">
                <a:latin typeface="Cambria"/>
                <a:cs typeface="Cambria"/>
              </a:rPr>
              <a:t>Here,</a:t>
            </a:r>
            <a:r>
              <a:rPr sz="1500" spc="290" dirty="0">
                <a:latin typeface="Times New Roman"/>
                <a:cs typeface="Times New Roman"/>
              </a:rPr>
              <a:t>  </a:t>
            </a:r>
            <a:r>
              <a:rPr sz="1500" dirty="0">
                <a:latin typeface="Cambria"/>
                <a:cs typeface="Cambria"/>
              </a:rPr>
              <a:t>when</a:t>
            </a:r>
            <a:r>
              <a:rPr sz="1500" spc="295" dirty="0">
                <a:latin typeface="Times New Roman"/>
                <a:cs typeface="Times New Roman"/>
              </a:rPr>
              <a:t>  </a:t>
            </a:r>
            <a:r>
              <a:rPr sz="1500" spc="55" dirty="0">
                <a:latin typeface="Cambria"/>
                <a:cs typeface="Cambria"/>
              </a:rPr>
              <a:t>i</a:t>
            </a:r>
            <a:r>
              <a:rPr sz="1500" spc="280" dirty="0">
                <a:latin typeface="Times New Roman"/>
                <a:cs typeface="Times New Roman"/>
              </a:rPr>
              <a:t>  </a:t>
            </a:r>
            <a:r>
              <a:rPr sz="1500" dirty="0">
                <a:latin typeface="Cambria"/>
                <a:cs typeface="Cambria"/>
              </a:rPr>
              <a:t>is</a:t>
            </a:r>
            <a:r>
              <a:rPr sz="1500" spc="290" dirty="0">
                <a:latin typeface="Times New Roman"/>
                <a:cs typeface="Times New Roman"/>
              </a:rPr>
              <a:t>  </a:t>
            </a:r>
            <a:r>
              <a:rPr sz="1500" spc="50" dirty="0">
                <a:latin typeface="Cambria"/>
                <a:cs typeface="Cambria"/>
              </a:rPr>
              <a:t>equal</a:t>
            </a:r>
            <a:r>
              <a:rPr sz="1500" spc="295" dirty="0">
                <a:latin typeface="Times New Roman"/>
                <a:cs typeface="Times New Roman"/>
              </a:rPr>
              <a:t>  </a:t>
            </a:r>
            <a:r>
              <a:rPr sz="1500" dirty="0">
                <a:latin typeface="Cambria"/>
                <a:cs typeface="Cambria"/>
              </a:rPr>
              <a:t>to</a:t>
            </a:r>
            <a:r>
              <a:rPr sz="1500" spc="295" dirty="0">
                <a:latin typeface="Times New Roman"/>
                <a:cs typeface="Times New Roman"/>
              </a:rPr>
              <a:t>  </a:t>
            </a:r>
            <a:r>
              <a:rPr sz="1500" spc="55" dirty="0">
                <a:latin typeface="Cambria"/>
                <a:cs typeface="Cambria"/>
              </a:rPr>
              <a:t>3,</a:t>
            </a:r>
            <a:r>
              <a:rPr sz="1500" spc="290" dirty="0">
                <a:latin typeface="Times New Roman"/>
                <a:cs typeface="Times New Roman"/>
              </a:rPr>
              <a:t>  </a:t>
            </a:r>
            <a:r>
              <a:rPr sz="1500" spc="55" dirty="0">
                <a:latin typeface="Cambria"/>
                <a:cs typeface="Cambria"/>
              </a:rPr>
              <a:t>the</a:t>
            </a:r>
            <a:r>
              <a:rPr sz="1500" spc="290" dirty="0">
                <a:latin typeface="Times New Roman"/>
                <a:cs typeface="Times New Roman"/>
              </a:rPr>
              <a:t>  </a:t>
            </a:r>
            <a:r>
              <a:rPr sz="1500" spc="-10" dirty="0">
                <a:latin typeface="Cambria"/>
                <a:cs typeface="Cambria"/>
              </a:rPr>
              <a:t>break</a:t>
            </a:r>
            <a:r>
              <a:rPr sz="1500" spc="-10" dirty="0">
                <a:latin typeface="Times New Roman"/>
                <a:cs typeface="Times New Roman"/>
              </a:rPr>
              <a:t> </a:t>
            </a:r>
            <a:r>
              <a:rPr sz="1500" spc="50" dirty="0">
                <a:latin typeface="Cambria"/>
                <a:cs typeface="Cambria"/>
              </a:rPr>
              <a:t>statement</a:t>
            </a:r>
            <a:r>
              <a:rPr sz="1500" spc="250" dirty="0">
                <a:latin typeface="Times New Roman"/>
                <a:cs typeface="Times New Roman"/>
              </a:rPr>
              <a:t> </a:t>
            </a:r>
            <a:r>
              <a:rPr sz="1500" spc="50" dirty="0">
                <a:latin typeface="Cambria"/>
                <a:cs typeface="Cambria"/>
              </a:rPr>
              <a:t>terminates</a:t>
            </a:r>
            <a:r>
              <a:rPr sz="1500" spc="240" dirty="0">
                <a:latin typeface="Times New Roman"/>
                <a:cs typeface="Times New Roman"/>
              </a:rPr>
              <a:t> </a:t>
            </a:r>
            <a:r>
              <a:rPr sz="1500" spc="55" dirty="0">
                <a:latin typeface="Cambria"/>
                <a:cs typeface="Cambria"/>
              </a:rPr>
              <a:t>the</a:t>
            </a:r>
            <a:r>
              <a:rPr sz="1500" spc="240" dirty="0">
                <a:latin typeface="Times New Roman"/>
                <a:cs typeface="Times New Roman"/>
              </a:rPr>
              <a:t> </a:t>
            </a:r>
            <a:r>
              <a:rPr sz="1500" dirty="0">
                <a:latin typeface="Cambria"/>
                <a:cs typeface="Cambria"/>
              </a:rPr>
              <a:t>loop.</a:t>
            </a:r>
            <a:r>
              <a:rPr sz="1500" spc="210" dirty="0">
                <a:latin typeface="Times New Roman"/>
                <a:cs typeface="Times New Roman"/>
              </a:rPr>
              <a:t> </a:t>
            </a:r>
            <a:r>
              <a:rPr sz="1500" spc="65" dirty="0">
                <a:latin typeface="Cambria"/>
                <a:cs typeface="Cambria"/>
              </a:rPr>
              <a:t>Hence,</a:t>
            </a:r>
            <a:r>
              <a:rPr sz="1500" spc="240" dirty="0">
                <a:latin typeface="Times New Roman"/>
                <a:cs typeface="Times New Roman"/>
              </a:rPr>
              <a:t> </a:t>
            </a:r>
            <a:r>
              <a:rPr sz="1500" spc="25" dirty="0">
                <a:latin typeface="Cambria"/>
                <a:cs typeface="Cambria"/>
              </a:rPr>
              <a:t>the</a:t>
            </a:r>
            <a:r>
              <a:rPr sz="1500" spc="25" dirty="0">
                <a:latin typeface="Times New Roman"/>
                <a:cs typeface="Times New Roman"/>
              </a:rPr>
              <a:t> </a:t>
            </a:r>
            <a:r>
              <a:rPr sz="1500" dirty="0">
                <a:latin typeface="Cambria"/>
                <a:cs typeface="Cambria"/>
              </a:rPr>
              <a:t>output</a:t>
            </a:r>
            <a:r>
              <a:rPr sz="1500" spc="180" dirty="0">
                <a:latin typeface="Times New Roman"/>
                <a:cs typeface="Times New Roman"/>
              </a:rPr>
              <a:t> </a:t>
            </a:r>
            <a:r>
              <a:rPr sz="1500" dirty="0">
                <a:latin typeface="Cambria"/>
                <a:cs typeface="Cambria"/>
              </a:rPr>
              <a:t>doesn't</a:t>
            </a:r>
            <a:r>
              <a:rPr sz="1500" spc="155" dirty="0">
                <a:latin typeface="Times New Roman"/>
                <a:cs typeface="Times New Roman"/>
              </a:rPr>
              <a:t> </a:t>
            </a:r>
            <a:r>
              <a:rPr sz="1500" dirty="0">
                <a:latin typeface="Cambria"/>
                <a:cs typeface="Cambria"/>
              </a:rPr>
              <a:t>include</a:t>
            </a:r>
            <a:r>
              <a:rPr sz="1500" spc="215" dirty="0">
                <a:latin typeface="Times New Roman"/>
                <a:cs typeface="Times New Roman"/>
              </a:rPr>
              <a:t> </a:t>
            </a:r>
            <a:r>
              <a:rPr sz="1500" spc="50" dirty="0">
                <a:latin typeface="Cambria"/>
                <a:cs typeface="Cambria"/>
              </a:rPr>
              <a:t>values</a:t>
            </a:r>
            <a:r>
              <a:rPr sz="1500" spc="175" dirty="0">
                <a:latin typeface="Times New Roman"/>
                <a:cs typeface="Times New Roman"/>
              </a:rPr>
              <a:t> </a:t>
            </a:r>
            <a:r>
              <a:rPr sz="1500" spc="50" dirty="0">
                <a:latin typeface="Cambria"/>
                <a:cs typeface="Cambria"/>
              </a:rPr>
              <a:t>after</a:t>
            </a:r>
            <a:r>
              <a:rPr sz="1500" spc="155" dirty="0">
                <a:latin typeface="Times New Roman"/>
                <a:cs typeface="Times New Roman"/>
              </a:rPr>
              <a:t> </a:t>
            </a:r>
            <a:r>
              <a:rPr sz="1500" spc="30" dirty="0">
                <a:latin typeface="Cambria"/>
                <a:cs typeface="Cambria"/>
              </a:rPr>
              <a:t>2.</a:t>
            </a:r>
            <a:endParaRPr sz="1500">
              <a:latin typeface="Cambria"/>
              <a:cs typeface="Cambria"/>
            </a:endParaRPr>
          </a:p>
          <a:p>
            <a:pPr marL="287020" marR="5080" indent="-274320" algn="just">
              <a:lnSpc>
                <a:spcPts val="1620"/>
              </a:lnSpc>
              <a:spcBef>
                <a:spcPts val="625"/>
              </a:spcBef>
            </a:pPr>
            <a:r>
              <a:rPr sz="1500" b="1" spc="75" dirty="0">
                <a:solidFill>
                  <a:srgbClr val="FF0000"/>
                </a:solidFill>
                <a:latin typeface="Cambria"/>
                <a:cs typeface="Cambria"/>
              </a:rPr>
              <a:t>Note:</a:t>
            </a:r>
            <a:r>
              <a:rPr sz="1500" spc="270" dirty="0">
                <a:solidFill>
                  <a:srgbClr val="FF0000"/>
                </a:solidFill>
                <a:latin typeface="Times New Roman"/>
                <a:cs typeface="Times New Roman"/>
              </a:rPr>
              <a:t>  </a:t>
            </a:r>
            <a:r>
              <a:rPr sz="1500" b="1" spc="90" dirty="0">
                <a:latin typeface="Cambria"/>
                <a:cs typeface="Cambria"/>
              </a:rPr>
              <a:t>The</a:t>
            </a:r>
            <a:r>
              <a:rPr sz="1500" spc="265" dirty="0">
                <a:latin typeface="Times New Roman"/>
                <a:cs typeface="Times New Roman"/>
              </a:rPr>
              <a:t>  </a:t>
            </a:r>
            <a:r>
              <a:rPr sz="1500" b="1" spc="80" dirty="0">
                <a:latin typeface="Cambria"/>
                <a:cs typeface="Cambria"/>
              </a:rPr>
              <a:t>break</a:t>
            </a:r>
            <a:r>
              <a:rPr sz="1500" spc="270" dirty="0">
                <a:latin typeface="Times New Roman"/>
                <a:cs typeface="Times New Roman"/>
              </a:rPr>
              <a:t>  </a:t>
            </a:r>
            <a:r>
              <a:rPr sz="1500" b="1" spc="85" dirty="0">
                <a:latin typeface="Cambria"/>
                <a:cs typeface="Cambria"/>
              </a:rPr>
              <a:t>statement</a:t>
            </a:r>
            <a:r>
              <a:rPr sz="1500" spc="265" dirty="0">
                <a:latin typeface="Times New Roman"/>
                <a:cs typeface="Times New Roman"/>
              </a:rPr>
              <a:t>  </a:t>
            </a:r>
            <a:r>
              <a:rPr sz="1500" b="1" spc="65" dirty="0">
                <a:latin typeface="Cambria"/>
                <a:cs typeface="Cambria"/>
              </a:rPr>
              <a:t>is</a:t>
            </a:r>
            <a:r>
              <a:rPr sz="1500" spc="275" dirty="0">
                <a:latin typeface="Times New Roman"/>
                <a:cs typeface="Times New Roman"/>
              </a:rPr>
              <a:t>  </a:t>
            </a:r>
            <a:r>
              <a:rPr sz="1500" b="1" spc="65" dirty="0">
                <a:latin typeface="Cambria"/>
                <a:cs typeface="Cambria"/>
              </a:rPr>
              <a:t>almost</a:t>
            </a:r>
            <a:r>
              <a:rPr sz="1500" spc="65" dirty="0">
                <a:latin typeface="Times New Roman"/>
                <a:cs typeface="Times New Roman"/>
              </a:rPr>
              <a:t> </a:t>
            </a:r>
            <a:r>
              <a:rPr sz="1500" b="1" spc="90" dirty="0">
                <a:latin typeface="Cambria"/>
                <a:cs typeface="Cambria"/>
              </a:rPr>
              <a:t>always</a:t>
            </a:r>
            <a:r>
              <a:rPr sz="1500" spc="420" dirty="0">
                <a:latin typeface="Times New Roman"/>
                <a:cs typeface="Times New Roman"/>
              </a:rPr>
              <a:t>  </a:t>
            </a:r>
            <a:r>
              <a:rPr sz="1500" b="1" spc="80" dirty="0">
                <a:latin typeface="Cambria"/>
                <a:cs typeface="Cambria"/>
              </a:rPr>
              <a:t>used</a:t>
            </a:r>
            <a:r>
              <a:rPr sz="1500" spc="415" dirty="0">
                <a:latin typeface="Times New Roman"/>
                <a:cs typeface="Times New Roman"/>
              </a:rPr>
              <a:t>  </a:t>
            </a:r>
            <a:r>
              <a:rPr sz="1500" b="1" spc="95" dirty="0">
                <a:latin typeface="Cambria"/>
                <a:cs typeface="Cambria"/>
              </a:rPr>
              <a:t>with</a:t>
            </a:r>
            <a:r>
              <a:rPr sz="1500" spc="420" dirty="0">
                <a:latin typeface="Times New Roman"/>
                <a:cs typeface="Times New Roman"/>
              </a:rPr>
              <a:t>  </a:t>
            </a:r>
            <a:r>
              <a:rPr sz="1500" b="1" spc="70" dirty="0">
                <a:latin typeface="Cambria"/>
                <a:cs typeface="Cambria"/>
              </a:rPr>
              <a:t>decision-</a:t>
            </a:r>
            <a:r>
              <a:rPr sz="1500" b="1" spc="95" dirty="0">
                <a:latin typeface="Cambria"/>
                <a:cs typeface="Cambria"/>
              </a:rPr>
              <a:t>making</a:t>
            </a:r>
            <a:r>
              <a:rPr sz="1500" spc="95" dirty="0">
                <a:latin typeface="Times New Roman"/>
                <a:cs typeface="Times New Roman"/>
              </a:rPr>
              <a:t> </a:t>
            </a:r>
            <a:r>
              <a:rPr sz="1500" b="1" spc="70" dirty="0">
                <a:latin typeface="Cambria"/>
                <a:cs typeface="Cambria"/>
              </a:rPr>
              <a:t>statements.</a:t>
            </a:r>
            <a:endParaRPr sz="1500">
              <a:latin typeface="Cambria"/>
              <a:cs typeface="Cambria"/>
            </a:endParaRPr>
          </a:p>
        </p:txBody>
      </p:sp>
      <p:grpSp>
        <p:nvGrpSpPr>
          <p:cNvPr id="10" name="object 10"/>
          <p:cNvGrpSpPr/>
          <p:nvPr/>
        </p:nvGrpSpPr>
        <p:grpSpPr>
          <a:xfrm>
            <a:off x="1435100" y="1511300"/>
            <a:ext cx="1263015" cy="666750"/>
            <a:chOff x="1435100" y="1511300"/>
            <a:chExt cx="1263015" cy="666750"/>
          </a:xfrm>
        </p:grpSpPr>
        <p:sp>
          <p:nvSpPr>
            <p:cNvPr id="11" name="object 11"/>
            <p:cNvSpPr/>
            <p:nvPr/>
          </p:nvSpPr>
          <p:spPr>
            <a:xfrm>
              <a:off x="1447799" y="1524000"/>
              <a:ext cx="1237615" cy="641350"/>
            </a:xfrm>
            <a:custGeom>
              <a:avLst/>
              <a:gdLst/>
              <a:ahLst/>
              <a:cxnLst/>
              <a:rect l="l" t="t" r="r" b="b"/>
              <a:pathLst>
                <a:path w="1237614" h="641350">
                  <a:moveTo>
                    <a:pt x="1130426" y="0"/>
                  </a:moveTo>
                  <a:lnTo>
                    <a:pt x="106811" y="0"/>
                  </a:lnTo>
                  <a:lnTo>
                    <a:pt x="65258" y="8402"/>
                  </a:lnTo>
                  <a:lnTo>
                    <a:pt x="31304" y="31306"/>
                  </a:lnTo>
                  <a:lnTo>
                    <a:pt x="8401" y="65258"/>
                  </a:lnTo>
                  <a:lnTo>
                    <a:pt x="0" y="106801"/>
                  </a:lnTo>
                  <a:lnTo>
                    <a:pt x="0" y="534161"/>
                  </a:lnTo>
                  <a:lnTo>
                    <a:pt x="8401" y="575757"/>
                  </a:lnTo>
                  <a:lnTo>
                    <a:pt x="31304" y="609702"/>
                  </a:lnTo>
                  <a:lnTo>
                    <a:pt x="65258" y="632578"/>
                  </a:lnTo>
                  <a:lnTo>
                    <a:pt x="106811" y="640963"/>
                  </a:lnTo>
                  <a:lnTo>
                    <a:pt x="1130426" y="640963"/>
                  </a:lnTo>
                  <a:lnTo>
                    <a:pt x="1172030" y="632578"/>
                  </a:lnTo>
                  <a:lnTo>
                    <a:pt x="1205978" y="609702"/>
                  </a:lnTo>
                  <a:lnTo>
                    <a:pt x="1228853" y="575757"/>
                  </a:lnTo>
                  <a:lnTo>
                    <a:pt x="1237238" y="534161"/>
                  </a:lnTo>
                  <a:lnTo>
                    <a:pt x="1237238" y="106801"/>
                  </a:lnTo>
                  <a:lnTo>
                    <a:pt x="1228853" y="65258"/>
                  </a:lnTo>
                  <a:lnTo>
                    <a:pt x="1205978" y="31306"/>
                  </a:lnTo>
                  <a:lnTo>
                    <a:pt x="1172030" y="8402"/>
                  </a:lnTo>
                  <a:lnTo>
                    <a:pt x="1130426" y="0"/>
                  </a:lnTo>
                  <a:close/>
                </a:path>
              </a:pathLst>
            </a:custGeom>
            <a:solidFill>
              <a:srgbClr val="FE8537"/>
            </a:solidFill>
          </p:spPr>
          <p:txBody>
            <a:bodyPr wrap="square" lIns="0" tIns="0" rIns="0" bIns="0" rtlCol="0"/>
            <a:lstStyle/>
            <a:p>
              <a:endParaRPr/>
            </a:p>
          </p:txBody>
        </p:sp>
        <p:sp>
          <p:nvSpPr>
            <p:cNvPr id="12" name="object 12"/>
            <p:cNvSpPr/>
            <p:nvPr/>
          </p:nvSpPr>
          <p:spPr>
            <a:xfrm>
              <a:off x="1447799" y="1524000"/>
              <a:ext cx="1237615" cy="641350"/>
            </a:xfrm>
            <a:custGeom>
              <a:avLst/>
              <a:gdLst/>
              <a:ahLst/>
              <a:cxnLst/>
              <a:rect l="l" t="t" r="r" b="b"/>
              <a:pathLst>
                <a:path w="1237614" h="641350">
                  <a:moveTo>
                    <a:pt x="0" y="106801"/>
                  </a:moveTo>
                  <a:lnTo>
                    <a:pt x="8401" y="65258"/>
                  </a:lnTo>
                  <a:lnTo>
                    <a:pt x="31304" y="31306"/>
                  </a:lnTo>
                  <a:lnTo>
                    <a:pt x="65258" y="8402"/>
                  </a:lnTo>
                  <a:lnTo>
                    <a:pt x="106811" y="0"/>
                  </a:lnTo>
                  <a:lnTo>
                    <a:pt x="1130426" y="0"/>
                  </a:lnTo>
                  <a:lnTo>
                    <a:pt x="1172030" y="8402"/>
                  </a:lnTo>
                  <a:lnTo>
                    <a:pt x="1205978" y="31306"/>
                  </a:lnTo>
                  <a:lnTo>
                    <a:pt x="1228853" y="65258"/>
                  </a:lnTo>
                  <a:lnTo>
                    <a:pt x="1237238" y="106801"/>
                  </a:lnTo>
                  <a:lnTo>
                    <a:pt x="1237238" y="534161"/>
                  </a:lnTo>
                  <a:lnTo>
                    <a:pt x="1228853" y="575757"/>
                  </a:lnTo>
                  <a:lnTo>
                    <a:pt x="1205978" y="609702"/>
                  </a:lnTo>
                  <a:lnTo>
                    <a:pt x="1172030" y="632578"/>
                  </a:lnTo>
                  <a:lnTo>
                    <a:pt x="1130426" y="640963"/>
                  </a:lnTo>
                  <a:lnTo>
                    <a:pt x="106811" y="640963"/>
                  </a:lnTo>
                  <a:lnTo>
                    <a:pt x="65258" y="632578"/>
                  </a:lnTo>
                  <a:lnTo>
                    <a:pt x="31304" y="609702"/>
                  </a:lnTo>
                  <a:lnTo>
                    <a:pt x="8401" y="575757"/>
                  </a:lnTo>
                  <a:lnTo>
                    <a:pt x="0" y="534161"/>
                  </a:lnTo>
                  <a:lnTo>
                    <a:pt x="0" y="106801"/>
                  </a:lnTo>
                  <a:close/>
                </a:path>
              </a:pathLst>
            </a:custGeom>
            <a:ln w="25399">
              <a:solidFill>
                <a:srgbClr val="6C3510"/>
              </a:solidFill>
            </a:ln>
          </p:spPr>
          <p:txBody>
            <a:bodyPr wrap="square" lIns="0" tIns="0" rIns="0" bIns="0" rtlCol="0"/>
            <a:lstStyle/>
            <a:p>
              <a:endParaRPr/>
            </a:p>
          </p:txBody>
        </p:sp>
      </p:grpSp>
      <p:sp>
        <p:nvSpPr>
          <p:cNvPr id="13" name="object 13"/>
          <p:cNvSpPr txBox="1"/>
          <p:nvPr/>
        </p:nvSpPr>
        <p:spPr>
          <a:xfrm>
            <a:off x="282956" y="737103"/>
            <a:ext cx="4018915" cy="1870710"/>
          </a:xfrm>
          <a:prstGeom prst="rect">
            <a:avLst/>
          </a:prstGeom>
        </p:spPr>
        <p:txBody>
          <a:bodyPr vert="horz" wrap="square" lIns="0" tIns="12700" rIns="0" bIns="0" rtlCol="0">
            <a:spAutoFit/>
          </a:bodyPr>
          <a:lstStyle/>
          <a:p>
            <a:pPr marL="12700">
              <a:lnSpc>
                <a:spcPts val="1710"/>
              </a:lnSpc>
              <a:spcBef>
                <a:spcPts val="100"/>
              </a:spcBef>
            </a:pPr>
            <a:r>
              <a:rPr sz="1500" spc="60" dirty="0">
                <a:latin typeface="Cambria"/>
                <a:cs typeface="Cambria"/>
              </a:rPr>
              <a:t>The</a:t>
            </a:r>
            <a:r>
              <a:rPr sz="1500" spc="110" dirty="0">
                <a:latin typeface="Times New Roman"/>
                <a:cs typeface="Times New Roman"/>
              </a:rPr>
              <a:t> </a:t>
            </a:r>
            <a:r>
              <a:rPr sz="1500" dirty="0">
                <a:latin typeface="Cambria"/>
                <a:cs typeface="Cambria"/>
              </a:rPr>
              <a:t>break</a:t>
            </a:r>
            <a:r>
              <a:rPr sz="1500" spc="105" dirty="0">
                <a:latin typeface="Times New Roman"/>
                <a:cs typeface="Times New Roman"/>
              </a:rPr>
              <a:t> </a:t>
            </a:r>
            <a:r>
              <a:rPr sz="1500" spc="55" dirty="0">
                <a:latin typeface="Cambria"/>
                <a:cs typeface="Cambria"/>
              </a:rPr>
              <a:t>statement</a:t>
            </a:r>
            <a:r>
              <a:rPr sz="1500" spc="110" dirty="0">
                <a:latin typeface="Times New Roman"/>
                <a:cs typeface="Times New Roman"/>
              </a:rPr>
              <a:t> </a:t>
            </a:r>
            <a:r>
              <a:rPr sz="1500" dirty="0">
                <a:latin typeface="Cambria"/>
                <a:cs typeface="Cambria"/>
              </a:rPr>
              <a:t>is</a:t>
            </a:r>
            <a:r>
              <a:rPr sz="1500" spc="125" dirty="0">
                <a:latin typeface="Times New Roman"/>
                <a:cs typeface="Times New Roman"/>
              </a:rPr>
              <a:t> </a:t>
            </a:r>
            <a:r>
              <a:rPr sz="1500" dirty="0">
                <a:latin typeface="Cambria"/>
                <a:cs typeface="Cambria"/>
              </a:rPr>
              <a:t>used</a:t>
            </a:r>
            <a:r>
              <a:rPr sz="1500" spc="110" dirty="0">
                <a:latin typeface="Times New Roman"/>
                <a:cs typeface="Times New Roman"/>
              </a:rPr>
              <a:t> </a:t>
            </a:r>
            <a:r>
              <a:rPr sz="1500" dirty="0">
                <a:latin typeface="Cambria"/>
                <a:cs typeface="Cambria"/>
              </a:rPr>
              <a:t>to</a:t>
            </a:r>
            <a:r>
              <a:rPr sz="1500" spc="114" dirty="0">
                <a:latin typeface="Times New Roman"/>
                <a:cs typeface="Times New Roman"/>
              </a:rPr>
              <a:t> </a:t>
            </a:r>
            <a:r>
              <a:rPr sz="1500" spc="50" dirty="0">
                <a:latin typeface="Cambria"/>
                <a:cs typeface="Cambria"/>
              </a:rPr>
              <a:t>terminate</a:t>
            </a:r>
            <a:r>
              <a:rPr sz="1500" spc="120" dirty="0">
                <a:latin typeface="Times New Roman"/>
                <a:cs typeface="Times New Roman"/>
              </a:rPr>
              <a:t> </a:t>
            </a:r>
            <a:r>
              <a:rPr sz="1500" spc="30" dirty="0">
                <a:latin typeface="Cambria"/>
                <a:cs typeface="Cambria"/>
              </a:rPr>
              <a:t>the</a:t>
            </a:r>
            <a:endParaRPr sz="1500">
              <a:latin typeface="Cambria"/>
              <a:cs typeface="Cambria"/>
            </a:endParaRPr>
          </a:p>
          <a:p>
            <a:pPr marL="287020">
              <a:lnSpc>
                <a:spcPts val="1710"/>
              </a:lnSpc>
            </a:pPr>
            <a:r>
              <a:rPr sz="1500" dirty="0">
                <a:latin typeface="Cambria"/>
                <a:cs typeface="Cambria"/>
              </a:rPr>
              <a:t>loop</a:t>
            </a:r>
            <a:r>
              <a:rPr sz="1500" spc="80" dirty="0">
                <a:latin typeface="Times New Roman"/>
                <a:cs typeface="Times New Roman"/>
              </a:rPr>
              <a:t> </a:t>
            </a:r>
            <a:r>
              <a:rPr sz="1500" spc="45" dirty="0">
                <a:latin typeface="Cambria"/>
                <a:cs typeface="Cambria"/>
              </a:rPr>
              <a:t>immediately</a:t>
            </a:r>
            <a:r>
              <a:rPr sz="1500" spc="90" dirty="0">
                <a:latin typeface="Times New Roman"/>
                <a:cs typeface="Times New Roman"/>
              </a:rPr>
              <a:t> </a:t>
            </a:r>
            <a:r>
              <a:rPr sz="1500" dirty="0">
                <a:latin typeface="Cambria"/>
                <a:cs typeface="Cambria"/>
              </a:rPr>
              <a:t>when</a:t>
            </a:r>
            <a:r>
              <a:rPr sz="1500" spc="80" dirty="0">
                <a:latin typeface="Times New Roman"/>
                <a:cs typeface="Times New Roman"/>
              </a:rPr>
              <a:t> </a:t>
            </a:r>
            <a:r>
              <a:rPr sz="1500" spc="60" dirty="0">
                <a:latin typeface="Cambria"/>
                <a:cs typeface="Cambria"/>
              </a:rPr>
              <a:t>it</a:t>
            </a:r>
            <a:r>
              <a:rPr sz="1500" spc="95" dirty="0">
                <a:latin typeface="Times New Roman"/>
                <a:cs typeface="Times New Roman"/>
              </a:rPr>
              <a:t> </a:t>
            </a:r>
            <a:r>
              <a:rPr sz="1500" dirty="0">
                <a:latin typeface="Cambria"/>
                <a:cs typeface="Cambria"/>
              </a:rPr>
              <a:t>is</a:t>
            </a:r>
            <a:r>
              <a:rPr sz="1500" spc="95" dirty="0">
                <a:latin typeface="Times New Roman"/>
                <a:cs typeface="Times New Roman"/>
              </a:rPr>
              <a:t> </a:t>
            </a:r>
            <a:r>
              <a:rPr sz="1500" spc="-10" dirty="0">
                <a:latin typeface="Cambria"/>
                <a:cs typeface="Cambria"/>
              </a:rPr>
              <a:t>encountered.</a:t>
            </a:r>
            <a:endParaRPr sz="1500">
              <a:latin typeface="Cambria"/>
              <a:cs typeface="Cambria"/>
            </a:endParaRPr>
          </a:p>
          <a:p>
            <a:pPr marL="12700">
              <a:lnSpc>
                <a:spcPct val="100000"/>
              </a:lnSpc>
              <a:spcBef>
                <a:spcPts val="420"/>
              </a:spcBef>
            </a:pPr>
            <a:r>
              <a:rPr sz="1500" b="1" spc="90" dirty="0">
                <a:solidFill>
                  <a:srgbClr val="FF0000"/>
                </a:solidFill>
                <a:latin typeface="Cambria"/>
                <a:cs typeface="Cambria"/>
              </a:rPr>
              <a:t>The</a:t>
            </a:r>
            <a:r>
              <a:rPr sz="1500" spc="55" dirty="0">
                <a:solidFill>
                  <a:srgbClr val="FF0000"/>
                </a:solidFill>
                <a:latin typeface="Times New Roman"/>
                <a:cs typeface="Times New Roman"/>
              </a:rPr>
              <a:t> </a:t>
            </a:r>
            <a:r>
              <a:rPr sz="1500" b="1" spc="100" dirty="0">
                <a:solidFill>
                  <a:srgbClr val="FF0000"/>
                </a:solidFill>
                <a:latin typeface="Cambria"/>
                <a:cs typeface="Cambria"/>
              </a:rPr>
              <a:t>syntax</a:t>
            </a:r>
            <a:r>
              <a:rPr sz="1500" spc="45" dirty="0">
                <a:solidFill>
                  <a:srgbClr val="FF0000"/>
                </a:solidFill>
                <a:latin typeface="Times New Roman"/>
                <a:cs typeface="Times New Roman"/>
              </a:rPr>
              <a:t> </a:t>
            </a:r>
            <a:r>
              <a:rPr sz="1500" b="1" spc="70" dirty="0">
                <a:solidFill>
                  <a:srgbClr val="FF0000"/>
                </a:solidFill>
                <a:latin typeface="Cambria"/>
                <a:cs typeface="Cambria"/>
              </a:rPr>
              <a:t>of</a:t>
            </a:r>
            <a:r>
              <a:rPr sz="1500" spc="60" dirty="0">
                <a:solidFill>
                  <a:srgbClr val="FF0000"/>
                </a:solidFill>
                <a:latin typeface="Times New Roman"/>
                <a:cs typeface="Times New Roman"/>
              </a:rPr>
              <a:t> </a:t>
            </a:r>
            <a:r>
              <a:rPr sz="1500" b="1" spc="85" dirty="0">
                <a:solidFill>
                  <a:srgbClr val="FF0000"/>
                </a:solidFill>
                <a:latin typeface="Cambria"/>
                <a:cs typeface="Cambria"/>
              </a:rPr>
              <a:t>the</a:t>
            </a:r>
            <a:r>
              <a:rPr sz="1500" spc="55" dirty="0">
                <a:solidFill>
                  <a:srgbClr val="FF0000"/>
                </a:solidFill>
                <a:latin typeface="Times New Roman"/>
                <a:cs typeface="Times New Roman"/>
              </a:rPr>
              <a:t> </a:t>
            </a:r>
            <a:r>
              <a:rPr sz="1500" b="1" spc="85" dirty="0">
                <a:solidFill>
                  <a:srgbClr val="FF0000"/>
                </a:solidFill>
                <a:latin typeface="Cambria"/>
                <a:cs typeface="Cambria"/>
              </a:rPr>
              <a:t>break</a:t>
            </a:r>
            <a:r>
              <a:rPr sz="1500" spc="65" dirty="0">
                <a:solidFill>
                  <a:srgbClr val="FF0000"/>
                </a:solidFill>
                <a:latin typeface="Times New Roman"/>
                <a:cs typeface="Times New Roman"/>
              </a:rPr>
              <a:t> </a:t>
            </a:r>
            <a:r>
              <a:rPr sz="1500" b="1" spc="85" dirty="0">
                <a:solidFill>
                  <a:srgbClr val="FF0000"/>
                </a:solidFill>
                <a:latin typeface="Cambria"/>
                <a:cs typeface="Cambria"/>
              </a:rPr>
              <a:t>statement</a:t>
            </a:r>
            <a:r>
              <a:rPr sz="1500" spc="50" dirty="0">
                <a:solidFill>
                  <a:srgbClr val="FF0000"/>
                </a:solidFill>
                <a:latin typeface="Times New Roman"/>
                <a:cs typeface="Times New Roman"/>
              </a:rPr>
              <a:t> </a:t>
            </a:r>
            <a:r>
              <a:rPr sz="1500" b="1" spc="-25" dirty="0">
                <a:solidFill>
                  <a:srgbClr val="FF0000"/>
                </a:solidFill>
                <a:latin typeface="Cambria"/>
                <a:cs typeface="Cambria"/>
              </a:rPr>
              <a:t>is:</a:t>
            </a:r>
            <a:endParaRPr sz="1500">
              <a:latin typeface="Cambria"/>
              <a:cs typeface="Cambria"/>
            </a:endParaRPr>
          </a:p>
          <a:p>
            <a:pPr>
              <a:lnSpc>
                <a:spcPct val="100000"/>
              </a:lnSpc>
              <a:spcBef>
                <a:spcPts val="105"/>
              </a:spcBef>
            </a:pPr>
            <a:endParaRPr sz="1500">
              <a:latin typeface="Cambria"/>
              <a:cs typeface="Cambria"/>
            </a:endParaRPr>
          </a:p>
          <a:p>
            <a:pPr marR="445134" algn="ctr">
              <a:lnSpc>
                <a:spcPct val="100000"/>
              </a:lnSpc>
            </a:pPr>
            <a:r>
              <a:rPr sz="1800" b="1" spc="95" dirty="0">
                <a:solidFill>
                  <a:srgbClr val="FFFFFF"/>
                </a:solidFill>
                <a:latin typeface="Cambria"/>
                <a:cs typeface="Cambria"/>
              </a:rPr>
              <a:t>break</a:t>
            </a:r>
            <a:endParaRPr sz="1800">
              <a:latin typeface="Cambria"/>
              <a:cs typeface="Cambria"/>
            </a:endParaRPr>
          </a:p>
          <a:p>
            <a:pPr>
              <a:lnSpc>
                <a:spcPct val="100000"/>
              </a:lnSpc>
              <a:spcBef>
                <a:spcPts val="944"/>
              </a:spcBef>
            </a:pPr>
            <a:endParaRPr sz="1800">
              <a:latin typeface="Cambria"/>
              <a:cs typeface="Cambria"/>
            </a:endParaRPr>
          </a:p>
          <a:p>
            <a:pPr marR="423545" algn="ctr">
              <a:lnSpc>
                <a:spcPct val="100000"/>
              </a:lnSpc>
              <a:spcBef>
                <a:spcPts val="5"/>
              </a:spcBef>
            </a:pPr>
            <a:r>
              <a:rPr sz="1500" b="1" spc="85" dirty="0">
                <a:solidFill>
                  <a:srgbClr val="FF0000"/>
                </a:solidFill>
                <a:latin typeface="Cambria"/>
                <a:cs typeface="Cambria"/>
              </a:rPr>
              <a:t>Working</a:t>
            </a:r>
            <a:r>
              <a:rPr sz="1500" spc="50" dirty="0">
                <a:solidFill>
                  <a:srgbClr val="FF0000"/>
                </a:solidFill>
                <a:latin typeface="Times New Roman"/>
                <a:cs typeface="Times New Roman"/>
              </a:rPr>
              <a:t> </a:t>
            </a:r>
            <a:r>
              <a:rPr sz="1500" b="1" spc="70" dirty="0">
                <a:solidFill>
                  <a:srgbClr val="FF0000"/>
                </a:solidFill>
                <a:latin typeface="Cambria"/>
                <a:cs typeface="Cambria"/>
              </a:rPr>
              <a:t>of</a:t>
            </a:r>
            <a:r>
              <a:rPr sz="1500" spc="60" dirty="0">
                <a:solidFill>
                  <a:srgbClr val="FF0000"/>
                </a:solidFill>
                <a:latin typeface="Times New Roman"/>
                <a:cs typeface="Times New Roman"/>
              </a:rPr>
              <a:t> </a:t>
            </a:r>
            <a:r>
              <a:rPr sz="1500" b="1" spc="114" dirty="0">
                <a:solidFill>
                  <a:srgbClr val="FF0000"/>
                </a:solidFill>
                <a:latin typeface="Cambria"/>
                <a:cs typeface="Cambria"/>
              </a:rPr>
              <a:t>Python</a:t>
            </a:r>
            <a:r>
              <a:rPr sz="1500" spc="50" dirty="0">
                <a:solidFill>
                  <a:srgbClr val="FF0000"/>
                </a:solidFill>
                <a:latin typeface="Times New Roman"/>
                <a:cs typeface="Times New Roman"/>
              </a:rPr>
              <a:t> </a:t>
            </a:r>
            <a:r>
              <a:rPr sz="1500" b="1" spc="85" dirty="0">
                <a:solidFill>
                  <a:srgbClr val="FF0000"/>
                </a:solidFill>
                <a:latin typeface="Cambria"/>
                <a:cs typeface="Cambria"/>
              </a:rPr>
              <a:t>break</a:t>
            </a:r>
            <a:r>
              <a:rPr sz="1500" spc="65" dirty="0">
                <a:solidFill>
                  <a:srgbClr val="FF0000"/>
                </a:solidFill>
                <a:latin typeface="Times New Roman"/>
                <a:cs typeface="Times New Roman"/>
              </a:rPr>
              <a:t> </a:t>
            </a:r>
            <a:r>
              <a:rPr sz="1500" b="1" spc="90" dirty="0">
                <a:solidFill>
                  <a:srgbClr val="FF0000"/>
                </a:solidFill>
                <a:latin typeface="Cambria"/>
                <a:cs typeface="Cambria"/>
              </a:rPr>
              <a:t>Statement</a:t>
            </a:r>
            <a:endParaRPr sz="1500">
              <a:latin typeface="Cambria"/>
              <a:cs typeface="Cambria"/>
            </a:endParaRPr>
          </a:p>
        </p:txBody>
      </p:sp>
      <p:pic>
        <p:nvPicPr>
          <p:cNvPr id="14" name="object 14"/>
          <p:cNvPicPr/>
          <p:nvPr/>
        </p:nvPicPr>
        <p:blipFill>
          <a:blip r:embed="rId2" cstate="print"/>
          <a:stretch>
            <a:fillRect/>
          </a:stretch>
        </p:blipFill>
        <p:spPr>
          <a:xfrm>
            <a:off x="840056" y="3459393"/>
            <a:ext cx="1403929" cy="2463722"/>
          </a:xfrm>
          <a:prstGeom prst="rect">
            <a:avLst/>
          </a:prstGeom>
        </p:spPr>
      </p:pic>
      <p:sp>
        <p:nvSpPr>
          <p:cNvPr id="15" name="object 15"/>
          <p:cNvSpPr txBox="1"/>
          <p:nvPr/>
        </p:nvSpPr>
        <p:spPr>
          <a:xfrm>
            <a:off x="11125200" y="2393499"/>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2209800" y="1192343"/>
            <a:ext cx="8278495" cy="1802764"/>
          </a:xfrm>
          <a:prstGeom prst="rect">
            <a:avLst/>
          </a:prstGeom>
        </p:spPr>
        <p:txBody>
          <a:bodyPr vert="horz" wrap="square" lIns="0" tIns="52069" rIns="0" bIns="0" rtlCol="0">
            <a:spAutoFit/>
          </a:bodyPr>
          <a:lstStyle/>
          <a:p>
            <a:pPr marL="286385" indent="-273685">
              <a:lnSpc>
                <a:spcPct val="100000"/>
              </a:lnSpc>
              <a:spcBef>
                <a:spcPts val="409"/>
              </a:spcBef>
              <a:buClr>
                <a:srgbClr val="FE8537"/>
              </a:buClr>
              <a:buSzPct val="70833"/>
              <a:buFont typeface="Wingdings"/>
              <a:buChar char=""/>
              <a:tabLst>
                <a:tab pos="286385" algn="l"/>
              </a:tabLst>
            </a:pPr>
            <a:r>
              <a:rPr sz="1200" b="1" dirty="0">
                <a:solidFill>
                  <a:srgbClr val="0F0F0F"/>
                </a:solidFill>
                <a:latin typeface="Arial"/>
                <a:cs typeface="Arial"/>
              </a:rPr>
              <a:t>Features</a:t>
            </a:r>
            <a:r>
              <a:rPr sz="1200" spc="-10" dirty="0">
                <a:solidFill>
                  <a:srgbClr val="0F0F0F"/>
                </a:solidFill>
                <a:latin typeface="Times New Roman"/>
                <a:cs typeface="Times New Roman"/>
              </a:rPr>
              <a:t> </a:t>
            </a:r>
            <a:r>
              <a:rPr sz="1200" b="1" dirty="0">
                <a:solidFill>
                  <a:srgbClr val="0F0F0F"/>
                </a:solidFill>
                <a:latin typeface="Arial"/>
                <a:cs typeface="Arial"/>
              </a:rPr>
              <a:t>and</a:t>
            </a:r>
            <a:r>
              <a:rPr sz="1200" spc="10" dirty="0">
                <a:solidFill>
                  <a:srgbClr val="0F0F0F"/>
                </a:solidFill>
                <a:latin typeface="Times New Roman"/>
                <a:cs typeface="Times New Roman"/>
              </a:rPr>
              <a:t> </a:t>
            </a:r>
            <a:r>
              <a:rPr sz="1200" b="1" dirty="0">
                <a:solidFill>
                  <a:srgbClr val="0F0F0F"/>
                </a:solidFill>
                <a:latin typeface="Arial"/>
                <a:cs typeface="Arial"/>
              </a:rPr>
              <a:t>Benefits</a:t>
            </a:r>
            <a:r>
              <a:rPr sz="1200" spc="5" dirty="0">
                <a:solidFill>
                  <a:srgbClr val="0F0F0F"/>
                </a:solidFill>
                <a:latin typeface="Times New Roman"/>
                <a:cs typeface="Times New Roman"/>
              </a:rPr>
              <a:t> </a:t>
            </a:r>
            <a:r>
              <a:rPr sz="1200" b="1" dirty="0">
                <a:solidFill>
                  <a:srgbClr val="0F0F0F"/>
                </a:solidFill>
                <a:latin typeface="Arial"/>
                <a:cs typeface="Arial"/>
              </a:rPr>
              <a:t>of</a:t>
            </a:r>
            <a:r>
              <a:rPr sz="1200" spc="20" dirty="0">
                <a:solidFill>
                  <a:srgbClr val="0F0F0F"/>
                </a:solidFill>
                <a:latin typeface="Times New Roman"/>
                <a:cs typeface="Times New Roman"/>
              </a:rPr>
              <a:t> </a:t>
            </a:r>
            <a:r>
              <a:rPr sz="1200" b="1" spc="-10" dirty="0">
                <a:solidFill>
                  <a:srgbClr val="0F0F0F"/>
                </a:solidFill>
                <a:latin typeface="Arial"/>
                <a:cs typeface="Arial"/>
              </a:rPr>
              <a:t>Python</a:t>
            </a:r>
            <a:endParaRPr sz="1200">
              <a:latin typeface="Arial"/>
              <a:cs typeface="Arial"/>
            </a:endParaRPr>
          </a:p>
          <a:p>
            <a:pPr marL="286385" indent="-273685">
              <a:lnSpc>
                <a:spcPct val="100000"/>
              </a:lnSpc>
              <a:spcBef>
                <a:spcPts val="315"/>
              </a:spcBef>
              <a:buClr>
                <a:srgbClr val="FE8537"/>
              </a:buClr>
              <a:buSzPct val="70833"/>
              <a:buChar char="•"/>
              <a:tabLst>
                <a:tab pos="286385" algn="l"/>
              </a:tabLst>
            </a:pPr>
            <a:r>
              <a:rPr sz="1200" dirty="0">
                <a:solidFill>
                  <a:srgbClr val="0F0F0F"/>
                </a:solidFill>
                <a:latin typeface="Microsoft Sans Serif"/>
                <a:cs typeface="Microsoft Sans Serif"/>
              </a:rPr>
              <a:t>Compatible</a:t>
            </a:r>
            <a:r>
              <a:rPr sz="1200" spc="-30" dirty="0">
                <a:solidFill>
                  <a:srgbClr val="0F0F0F"/>
                </a:solidFill>
                <a:latin typeface="Times New Roman"/>
                <a:cs typeface="Times New Roman"/>
              </a:rPr>
              <a:t> </a:t>
            </a:r>
            <a:r>
              <a:rPr sz="1200" dirty="0">
                <a:solidFill>
                  <a:srgbClr val="0F0F0F"/>
                </a:solidFill>
                <a:latin typeface="Microsoft Sans Serif"/>
                <a:cs typeface="Microsoft Sans Serif"/>
              </a:rPr>
              <a:t>with</a:t>
            </a:r>
            <a:r>
              <a:rPr sz="1200" spc="15" dirty="0">
                <a:solidFill>
                  <a:srgbClr val="0F0F0F"/>
                </a:solidFill>
                <a:latin typeface="Times New Roman"/>
                <a:cs typeface="Times New Roman"/>
              </a:rPr>
              <a:t> </a:t>
            </a:r>
            <a:r>
              <a:rPr sz="1200" dirty="0">
                <a:solidFill>
                  <a:srgbClr val="0F0F0F"/>
                </a:solidFill>
                <a:latin typeface="Microsoft Sans Serif"/>
                <a:cs typeface="Microsoft Sans Serif"/>
              </a:rPr>
              <a:t>a</a:t>
            </a:r>
            <a:r>
              <a:rPr sz="1200" spc="10" dirty="0">
                <a:solidFill>
                  <a:srgbClr val="0F0F0F"/>
                </a:solidFill>
                <a:latin typeface="Times New Roman"/>
                <a:cs typeface="Times New Roman"/>
              </a:rPr>
              <a:t> </a:t>
            </a:r>
            <a:r>
              <a:rPr sz="1200" dirty="0">
                <a:solidFill>
                  <a:srgbClr val="0F0F0F"/>
                </a:solidFill>
                <a:latin typeface="Microsoft Sans Serif"/>
                <a:cs typeface="Microsoft Sans Serif"/>
              </a:rPr>
              <a:t>variety</a:t>
            </a:r>
            <a:r>
              <a:rPr sz="1200" spc="15" dirty="0">
                <a:solidFill>
                  <a:srgbClr val="0F0F0F"/>
                </a:solidFill>
                <a:latin typeface="Times New Roman"/>
                <a:cs typeface="Times New Roman"/>
              </a:rPr>
              <a:t> </a:t>
            </a:r>
            <a:r>
              <a:rPr sz="1200" dirty="0">
                <a:solidFill>
                  <a:srgbClr val="0F0F0F"/>
                </a:solidFill>
                <a:latin typeface="Microsoft Sans Serif"/>
                <a:cs typeface="Microsoft Sans Serif"/>
              </a:rPr>
              <a:t>of</a:t>
            </a:r>
            <a:r>
              <a:rPr sz="1200" spc="5" dirty="0">
                <a:solidFill>
                  <a:srgbClr val="0F0F0F"/>
                </a:solidFill>
                <a:latin typeface="Times New Roman"/>
                <a:cs typeface="Times New Roman"/>
              </a:rPr>
              <a:t> </a:t>
            </a:r>
            <a:r>
              <a:rPr sz="1200" dirty="0">
                <a:solidFill>
                  <a:srgbClr val="0F0F0F"/>
                </a:solidFill>
                <a:latin typeface="Microsoft Sans Serif"/>
                <a:cs typeface="Microsoft Sans Serif"/>
              </a:rPr>
              <a:t>platforms</a:t>
            </a:r>
            <a:r>
              <a:rPr sz="1200" spc="-20" dirty="0">
                <a:solidFill>
                  <a:srgbClr val="0F0F0F"/>
                </a:solidFill>
                <a:latin typeface="Times New Roman"/>
                <a:cs typeface="Times New Roman"/>
              </a:rPr>
              <a:t> </a:t>
            </a:r>
            <a:r>
              <a:rPr sz="1200" spc="-10" dirty="0">
                <a:solidFill>
                  <a:srgbClr val="0F0F0F"/>
                </a:solidFill>
                <a:latin typeface="Microsoft Sans Serif"/>
                <a:cs typeface="Microsoft Sans Serif"/>
              </a:rPr>
              <a:t>including</a:t>
            </a:r>
            <a:r>
              <a:rPr sz="1200" spc="-25" dirty="0">
                <a:solidFill>
                  <a:srgbClr val="0F0F0F"/>
                </a:solidFill>
                <a:latin typeface="Times New Roman"/>
                <a:cs typeface="Times New Roman"/>
              </a:rPr>
              <a:t> </a:t>
            </a:r>
            <a:r>
              <a:rPr sz="1200" dirty="0">
                <a:solidFill>
                  <a:srgbClr val="0F0F0F"/>
                </a:solidFill>
                <a:latin typeface="Microsoft Sans Serif"/>
                <a:cs typeface="Microsoft Sans Serif"/>
              </a:rPr>
              <a:t>Windows,</a:t>
            </a:r>
            <a:r>
              <a:rPr sz="1200" spc="-10" dirty="0">
                <a:solidFill>
                  <a:srgbClr val="0F0F0F"/>
                </a:solidFill>
                <a:latin typeface="Times New Roman"/>
                <a:cs typeface="Times New Roman"/>
              </a:rPr>
              <a:t> </a:t>
            </a:r>
            <a:r>
              <a:rPr sz="1200" dirty="0">
                <a:solidFill>
                  <a:srgbClr val="0F0F0F"/>
                </a:solidFill>
                <a:latin typeface="Microsoft Sans Serif"/>
                <a:cs typeface="Microsoft Sans Serif"/>
              </a:rPr>
              <a:t>Mac,</a:t>
            </a:r>
            <a:r>
              <a:rPr sz="1200" spc="10" dirty="0">
                <a:solidFill>
                  <a:srgbClr val="0F0F0F"/>
                </a:solidFill>
                <a:latin typeface="Times New Roman"/>
                <a:cs typeface="Times New Roman"/>
              </a:rPr>
              <a:t> </a:t>
            </a:r>
            <a:r>
              <a:rPr sz="1200" dirty="0">
                <a:solidFill>
                  <a:srgbClr val="0F0F0F"/>
                </a:solidFill>
                <a:latin typeface="Microsoft Sans Serif"/>
                <a:cs typeface="Microsoft Sans Serif"/>
              </a:rPr>
              <a:t>Linux,</a:t>
            </a:r>
            <a:r>
              <a:rPr sz="1200" spc="-10" dirty="0">
                <a:solidFill>
                  <a:srgbClr val="0F0F0F"/>
                </a:solidFill>
                <a:latin typeface="Times New Roman"/>
                <a:cs typeface="Times New Roman"/>
              </a:rPr>
              <a:t> </a:t>
            </a:r>
            <a:r>
              <a:rPr sz="1200" dirty="0">
                <a:solidFill>
                  <a:srgbClr val="0F0F0F"/>
                </a:solidFill>
                <a:latin typeface="Microsoft Sans Serif"/>
                <a:cs typeface="Microsoft Sans Serif"/>
              </a:rPr>
              <a:t>Raspberry</a:t>
            </a:r>
            <a:r>
              <a:rPr sz="1200" spc="-5" dirty="0">
                <a:solidFill>
                  <a:srgbClr val="0F0F0F"/>
                </a:solidFill>
                <a:latin typeface="Times New Roman"/>
                <a:cs typeface="Times New Roman"/>
              </a:rPr>
              <a:t> </a:t>
            </a:r>
            <a:r>
              <a:rPr sz="1200" dirty="0">
                <a:solidFill>
                  <a:srgbClr val="0F0F0F"/>
                </a:solidFill>
                <a:latin typeface="Microsoft Sans Serif"/>
                <a:cs typeface="Microsoft Sans Serif"/>
              </a:rPr>
              <a:t>Pi,</a:t>
            </a:r>
            <a:r>
              <a:rPr sz="1200" spc="5" dirty="0">
                <a:solidFill>
                  <a:srgbClr val="0F0F0F"/>
                </a:solidFill>
                <a:latin typeface="Times New Roman"/>
                <a:cs typeface="Times New Roman"/>
              </a:rPr>
              <a:t> </a:t>
            </a:r>
            <a:r>
              <a:rPr sz="1200" dirty="0">
                <a:solidFill>
                  <a:srgbClr val="0F0F0F"/>
                </a:solidFill>
                <a:latin typeface="Microsoft Sans Serif"/>
                <a:cs typeface="Microsoft Sans Serif"/>
              </a:rPr>
              <a:t>and</a:t>
            </a:r>
            <a:r>
              <a:rPr sz="1200" spc="-15" dirty="0">
                <a:solidFill>
                  <a:srgbClr val="0F0F0F"/>
                </a:solidFill>
                <a:latin typeface="Times New Roman"/>
                <a:cs typeface="Times New Roman"/>
              </a:rPr>
              <a:t> </a:t>
            </a:r>
            <a:r>
              <a:rPr sz="1200" spc="-10" dirty="0">
                <a:solidFill>
                  <a:srgbClr val="0F0F0F"/>
                </a:solidFill>
                <a:latin typeface="Microsoft Sans Serif"/>
                <a:cs typeface="Microsoft Sans Serif"/>
              </a:rPr>
              <a:t>others</a:t>
            </a:r>
            <a:endParaRPr sz="1200">
              <a:latin typeface="Microsoft Sans Serif"/>
              <a:cs typeface="Microsoft Sans Serif"/>
            </a:endParaRPr>
          </a:p>
          <a:p>
            <a:pPr marL="287020" marR="5080" indent="-274320">
              <a:lnSpc>
                <a:spcPct val="80000"/>
              </a:lnSpc>
              <a:spcBef>
                <a:spcPts val="600"/>
              </a:spcBef>
              <a:buClr>
                <a:srgbClr val="FE8537"/>
              </a:buClr>
              <a:buSzPct val="70833"/>
              <a:buChar char="•"/>
              <a:tabLst>
                <a:tab pos="287020" algn="l"/>
              </a:tabLst>
            </a:pPr>
            <a:r>
              <a:rPr sz="1200" dirty="0">
                <a:solidFill>
                  <a:srgbClr val="0F0F0F"/>
                </a:solidFill>
                <a:latin typeface="Microsoft Sans Serif"/>
                <a:cs typeface="Microsoft Sans Serif"/>
              </a:rPr>
              <a:t>Uses</a:t>
            </a:r>
            <a:r>
              <a:rPr sz="1200" spc="5" dirty="0">
                <a:solidFill>
                  <a:srgbClr val="0F0F0F"/>
                </a:solidFill>
                <a:latin typeface="Times New Roman"/>
                <a:cs typeface="Times New Roman"/>
              </a:rPr>
              <a:t> </a:t>
            </a:r>
            <a:r>
              <a:rPr sz="1200" dirty="0">
                <a:solidFill>
                  <a:srgbClr val="0F0F0F"/>
                </a:solidFill>
                <a:latin typeface="Microsoft Sans Serif"/>
                <a:cs typeface="Microsoft Sans Serif"/>
              </a:rPr>
              <a:t>a</a:t>
            </a:r>
            <a:r>
              <a:rPr sz="1200" spc="15" dirty="0">
                <a:solidFill>
                  <a:srgbClr val="0F0F0F"/>
                </a:solidFill>
                <a:latin typeface="Times New Roman"/>
                <a:cs typeface="Times New Roman"/>
              </a:rPr>
              <a:t> </a:t>
            </a:r>
            <a:r>
              <a:rPr sz="1200" dirty="0">
                <a:solidFill>
                  <a:srgbClr val="0F0F0F"/>
                </a:solidFill>
                <a:latin typeface="Microsoft Sans Serif"/>
                <a:cs typeface="Microsoft Sans Serif"/>
              </a:rPr>
              <a:t>simple</a:t>
            </a:r>
            <a:r>
              <a:rPr sz="1200" spc="-15" dirty="0">
                <a:solidFill>
                  <a:srgbClr val="0F0F0F"/>
                </a:solidFill>
                <a:latin typeface="Times New Roman"/>
                <a:cs typeface="Times New Roman"/>
              </a:rPr>
              <a:t> </a:t>
            </a:r>
            <a:r>
              <a:rPr sz="1200" dirty="0">
                <a:solidFill>
                  <a:srgbClr val="0F0F0F"/>
                </a:solidFill>
                <a:latin typeface="Microsoft Sans Serif"/>
                <a:cs typeface="Microsoft Sans Serif"/>
              </a:rPr>
              <a:t>syntax</a:t>
            </a:r>
            <a:r>
              <a:rPr sz="1200" spc="10" dirty="0">
                <a:solidFill>
                  <a:srgbClr val="0F0F0F"/>
                </a:solidFill>
                <a:latin typeface="Times New Roman"/>
                <a:cs typeface="Times New Roman"/>
              </a:rPr>
              <a:t> </a:t>
            </a:r>
            <a:r>
              <a:rPr sz="1200" dirty="0">
                <a:solidFill>
                  <a:srgbClr val="0F0F0F"/>
                </a:solidFill>
                <a:latin typeface="Microsoft Sans Serif"/>
                <a:cs typeface="Microsoft Sans Serif"/>
              </a:rPr>
              <a:t>comparable</a:t>
            </a:r>
            <a:r>
              <a:rPr sz="1200" spc="-15" dirty="0">
                <a:solidFill>
                  <a:srgbClr val="0F0F0F"/>
                </a:solidFill>
                <a:latin typeface="Times New Roman"/>
                <a:cs typeface="Times New Roman"/>
              </a:rPr>
              <a:t> </a:t>
            </a:r>
            <a:r>
              <a:rPr sz="1200" dirty="0">
                <a:solidFill>
                  <a:srgbClr val="0F0F0F"/>
                </a:solidFill>
                <a:latin typeface="Microsoft Sans Serif"/>
                <a:cs typeface="Microsoft Sans Serif"/>
              </a:rPr>
              <a:t>to</a:t>
            </a:r>
            <a:r>
              <a:rPr sz="1200" spc="5" dirty="0">
                <a:solidFill>
                  <a:srgbClr val="0F0F0F"/>
                </a:solidFill>
                <a:latin typeface="Times New Roman"/>
                <a:cs typeface="Times New Roman"/>
              </a:rPr>
              <a:t> </a:t>
            </a:r>
            <a:r>
              <a:rPr sz="1200" dirty="0">
                <a:solidFill>
                  <a:srgbClr val="0F0F0F"/>
                </a:solidFill>
                <a:latin typeface="Microsoft Sans Serif"/>
                <a:cs typeface="Microsoft Sans Serif"/>
              </a:rPr>
              <a:t>the</a:t>
            </a:r>
            <a:r>
              <a:rPr sz="1200" spc="5" dirty="0">
                <a:solidFill>
                  <a:srgbClr val="0F0F0F"/>
                </a:solidFill>
                <a:latin typeface="Times New Roman"/>
                <a:cs typeface="Times New Roman"/>
              </a:rPr>
              <a:t> </a:t>
            </a:r>
            <a:r>
              <a:rPr sz="1200" dirty="0">
                <a:solidFill>
                  <a:srgbClr val="0F0F0F"/>
                </a:solidFill>
                <a:latin typeface="Microsoft Sans Serif"/>
                <a:cs typeface="Microsoft Sans Serif"/>
              </a:rPr>
              <a:t>English</a:t>
            </a:r>
            <a:r>
              <a:rPr sz="1200" dirty="0">
                <a:solidFill>
                  <a:srgbClr val="0F0F0F"/>
                </a:solidFill>
                <a:latin typeface="Times New Roman"/>
                <a:cs typeface="Times New Roman"/>
              </a:rPr>
              <a:t> </a:t>
            </a:r>
            <a:r>
              <a:rPr sz="1200" dirty="0">
                <a:solidFill>
                  <a:srgbClr val="0F0F0F"/>
                </a:solidFill>
                <a:latin typeface="Microsoft Sans Serif"/>
                <a:cs typeface="Microsoft Sans Serif"/>
              </a:rPr>
              <a:t>language</a:t>
            </a:r>
            <a:r>
              <a:rPr sz="1200" spc="5" dirty="0">
                <a:solidFill>
                  <a:srgbClr val="0F0F0F"/>
                </a:solidFill>
                <a:latin typeface="Times New Roman"/>
                <a:cs typeface="Times New Roman"/>
              </a:rPr>
              <a:t> </a:t>
            </a:r>
            <a:r>
              <a:rPr sz="1200" dirty="0">
                <a:solidFill>
                  <a:srgbClr val="0F0F0F"/>
                </a:solidFill>
                <a:latin typeface="Microsoft Sans Serif"/>
                <a:cs typeface="Microsoft Sans Serif"/>
              </a:rPr>
              <a:t>that</a:t>
            </a:r>
            <a:r>
              <a:rPr sz="1200" spc="-15" dirty="0">
                <a:solidFill>
                  <a:srgbClr val="0F0F0F"/>
                </a:solidFill>
                <a:latin typeface="Times New Roman"/>
                <a:cs typeface="Times New Roman"/>
              </a:rPr>
              <a:t> </a:t>
            </a:r>
            <a:r>
              <a:rPr sz="1200" dirty="0">
                <a:solidFill>
                  <a:srgbClr val="0F0F0F"/>
                </a:solidFill>
                <a:latin typeface="Microsoft Sans Serif"/>
                <a:cs typeface="Microsoft Sans Serif"/>
              </a:rPr>
              <a:t>lets</a:t>
            </a:r>
            <a:r>
              <a:rPr sz="1200" spc="10" dirty="0">
                <a:solidFill>
                  <a:srgbClr val="0F0F0F"/>
                </a:solidFill>
                <a:latin typeface="Times New Roman"/>
                <a:cs typeface="Times New Roman"/>
              </a:rPr>
              <a:t> </a:t>
            </a:r>
            <a:r>
              <a:rPr sz="1200" dirty="0">
                <a:solidFill>
                  <a:srgbClr val="0F0F0F"/>
                </a:solidFill>
                <a:latin typeface="Microsoft Sans Serif"/>
                <a:cs typeface="Microsoft Sans Serif"/>
              </a:rPr>
              <a:t>developers</a:t>
            </a:r>
            <a:r>
              <a:rPr sz="1200" spc="-25" dirty="0">
                <a:solidFill>
                  <a:srgbClr val="0F0F0F"/>
                </a:solidFill>
                <a:latin typeface="Times New Roman"/>
                <a:cs typeface="Times New Roman"/>
              </a:rPr>
              <a:t> </a:t>
            </a:r>
            <a:r>
              <a:rPr sz="1200" dirty="0">
                <a:solidFill>
                  <a:srgbClr val="0F0F0F"/>
                </a:solidFill>
                <a:latin typeface="Microsoft Sans Serif"/>
                <a:cs typeface="Microsoft Sans Serif"/>
              </a:rPr>
              <a:t>use</a:t>
            </a:r>
            <a:r>
              <a:rPr sz="1200" spc="10" dirty="0">
                <a:solidFill>
                  <a:srgbClr val="0F0F0F"/>
                </a:solidFill>
                <a:latin typeface="Times New Roman"/>
                <a:cs typeface="Times New Roman"/>
              </a:rPr>
              <a:t> </a:t>
            </a:r>
            <a:r>
              <a:rPr sz="1200" dirty="0">
                <a:solidFill>
                  <a:srgbClr val="0F0F0F"/>
                </a:solidFill>
                <a:latin typeface="Microsoft Sans Serif"/>
                <a:cs typeface="Microsoft Sans Serif"/>
              </a:rPr>
              <a:t>fewer</a:t>
            </a:r>
            <a:r>
              <a:rPr sz="1200" dirty="0">
                <a:solidFill>
                  <a:srgbClr val="0F0F0F"/>
                </a:solidFill>
                <a:latin typeface="Times New Roman"/>
                <a:cs typeface="Times New Roman"/>
              </a:rPr>
              <a:t> </a:t>
            </a:r>
            <a:r>
              <a:rPr sz="1200" dirty="0">
                <a:solidFill>
                  <a:srgbClr val="0F0F0F"/>
                </a:solidFill>
                <a:latin typeface="Microsoft Sans Serif"/>
                <a:cs typeface="Microsoft Sans Serif"/>
              </a:rPr>
              <a:t>lines</a:t>
            </a:r>
            <a:r>
              <a:rPr sz="1200" spc="-5" dirty="0">
                <a:solidFill>
                  <a:srgbClr val="0F0F0F"/>
                </a:solidFill>
                <a:latin typeface="Times New Roman"/>
                <a:cs typeface="Times New Roman"/>
              </a:rPr>
              <a:t> </a:t>
            </a:r>
            <a:r>
              <a:rPr sz="1200" dirty="0">
                <a:solidFill>
                  <a:srgbClr val="0F0F0F"/>
                </a:solidFill>
                <a:latin typeface="Microsoft Sans Serif"/>
                <a:cs typeface="Microsoft Sans Serif"/>
              </a:rPr>
              <a:t>than</a:t>
            </a:r>
            <a:r>
              <a:rPr sz="1200" spc="-5" dirty="0">
                <a:solidFill>
                  <a:srgbClr val="0F0F0F"/>
                </a:solidFill>
                <a:latin typeface="Times New Roman"/>
                <a:cs typeface="Times New Roman"/>
              </a:rPr>
              <a:t> </a:t>
            </a:r>
            <a:r>
              <a:rPr sz="1200" dirty="0">
                <a:solidFill>
                  <a:srgbClr val="0F0F0F"/>
                </a:solidFill>
                <a:latin typeface="Microsoft Sans Serif"/>
                <a:cs typeface="Microsoft Sans Serif"/>
              </a:rPr>
              <a:t>other</a:t>
            </a:r>
            <a:r>
              <a:rPr sz="1200" spc="-10" dirty="0">
                <a:solidFill>
                  <a:srgbClr val="0F0F0F"/>
                </a:solidFill>
                <a:latin typeface="Times New Roman"/>
                <a:cs typeface="Times New Roman"/>
              </a:rPr>
              <a:t> </a:t>
            </a:r>
            <a:r>
              <a:rPr sz="1200" spc="-10" dirty="0">
                <a:solidFill>
                  <a:srgbClr val="0F0F0F"/>
                </a:solidFill>
                <a:latin typeface="Microsoft Sans Serif"/>
                <a:cs typeface="Microsoft Sans Serif"/>
              </a:rPr>
              <a:t>programming</a:t>
            </a:r>
            <a:r>
              <a:rPr sz="1200" spc="-10" dirty="0">
                <a:solidFill>
                  <a:srgbClr val="0F0F0F"/>
                </a:solidFill>
                <a:latin typeface="Times New Roman"/>
                <a:cs typeface="Times New Roman"/>
              </a:rPr>
              <a:t> </a:t>
            </a:r>
            <a:r>
              <a:rPr sz="1200" spc="-10" dirty="0">
                <a:solidFill>
                  <a:srgbClr val="0F0F0F"/>
                </a:solidFill>
                <a:latin typeface="Microsoft Sans Serif"/>
                <a:cs typeface="Microsoft Sans Serif"/>
              </a:rPr>
              <a:t>languages</a:t>
            </a:r>
            <a:endParaRPr sz="1200">
              <a:latin typeface="Microsoft Sans Serif"/>
              <a:cs typeface="Microsoft Sans Serif"/>
            </a:endParaRPr>
          </a:p>
          <a:p>
            <a:pPr marL="286385" indent="-273685">
              <a:lnSpc>
                <a:spcPct val="100000"/>
              </a:lnSpc>
              <a:spcBef>
                <a:spcPts val="310"/>
              </a:spcBef>
              <a:buClr>
                <a:srgbClr val="FE8537"/>
              </a:buClr>
              <a:buSzPct val="70833"/>
              <a:buChar char="•"/>
              <a:tabLst>
                <a:tab pos="286385" algn="l"/>
              </a:tabLst>
            </a:pPr>
            <a:r>
              <a:rPr sz="1200" dirty="0">
                <a:solidFill>
                  <a:srgbClr val="0F0F0F"/>
                </a:solidFill>
                <a:latin typeface="Microsoft Sans Serif"/>
                <a:cs typeface="Microsoft Sans Serif"/>
              </a:rPr>
              <a:t>Operates</a:t>
            </a:r>
            <a:r>
              <a:rPr sz="1200" spc="-5" dirty="0">
                <a:solidFill>
                  <a:srgbClr val="0F0F0F"/>
                </a:solidFill>
                <a:latin typeface="Times New Roman"/>
                <a:cs typeface="Times New Roman"/>
              </a:rPr>
              <a:t> </a:t>
            </a:r>
            <a:r>
              <a:rPr sz="1200" dirty="0">
                <a:solidFill>
                  <a:srgbClr val="0F0F0F"/>
                </a:solidFill>
                <a:latin typeface="Microsoft Sans Serif"/>
                <a:cs typeface="Microsoft Sans Serif"/>
              </a:rPr>
              <a:t>on</a:t>
            </a:r>
            <a:r>
              <a:rPr sz="1200" dirty="0">
                <a:solidFill>
                  <a:srgbClr val="0F0F0F"/>
                </a:solidFill>
                <a:latin typeface="Times New Roman"/>
                <a:cs typeface="Times New Roman"/>
              </a:rPr>
              <a:t> </a:t>
            </a:r>
            <a:r>
              <a:rPr sz="1200" dirty="0">
                <a:solidFill>
                  <a:srgbClr val="0F0F0F"/>
                </a:solidFill>
                <a:latin typeface="Microsoft Sans Serif"/>
                <a:cs typeface="Microsoft Sans Serif"/>
              </a:rPr>
              <a:t>an</a:t>
            </a:r>
            <a:r>
              <a:rPr sz="1200" spc="10" dirty="0">
                <a:solidFill>
                  <a:srgbClr val="0F0F0F"/>
                </a:solidFill>
                <a:latin typeface="Times New Roman"/>
                <a:cs typeface="Times New Roman"/>
              </a:rPr>
              <a:t> </a:t>
            </a:r>
            <a:r>
              <a:rPr sz="1200" dirty="0">
                <a:solidFill>
                  <a:srgbClr val="0F0F0F"/>
                </a:solidFill>
                <a:latin typeface="Microsoft Sans Serif"/>
                <a:cs typeface="Microsoft Sans Serif"/>
              </a:rPr>
              <a:t>interpreter</a:t>
            </a:r>
            <a:r>
              <a:rPr sz="1200" spc="-10" dirty="0">
                <a:solidFill>
                  <a:srgbClr val="0F0F0F"/>
                </a:solidFill>
                <a:latin typeface="Times New Roman"/>
                <a:cs typeface="Times New Roman"/>
              </a:rPr>
              <a:t> </a:t>
            </a:r>
            <a:r>
              <a:rPr sz="1200" dirty="0">
                <a:solidFill>
                  <a:srgbClr val="0F0F0F"/>
                </a:solidFill>
                <a:latin typeface="Microsoft Sans Serif"/>
                <a:cs typeface="Microsoft Sans Serif"/>
              </a:rPr>
              <a:t>system</a:t>
            </a:r>
            <a:r>
              <a:rPr sz="1200" spc="20" dirty="0">
                <a:solidFill>
                  <a:srgbClr val="0F0F0F"/>
                </a:solidFill>
                <a:latin typeface="Times New Roman"/>
                <a:cs typeface="Times New Roman"/>
              </a:rPr>
              <a:t> </a:t>
            </a:r>
            <a:r>
              <a:rPr sz="1200" dirty="0">
                <a:solidFill>
                  <a:srgbClr val="0F0F0F"/>
                </a:solidFill>
                <a:latin typeface="Microsoft Sans Serif"/>
                <a:cs typeface="Microsoft Sans Serif"/>
              </a:rPr>
              <a:t>that</a:t>
            </a:r>
            <a:r>
              <a:rPr sz="1200" spc="10" dirty="0">
                <a:solidFill>
                  <a:srgbClr val="0F0F0F"/>
                </a:solidFill>
                <a:latin typeface="Times New Roman"/>
                <a:cs typeface="Times New Roman"/>
              </a:rPr>
              <a:t> </a:t>
            </a:r>
            <a:r>
              <a:rPr sz="1200" dirty="0">
                <a:solidFill>
                  <a:srgbClr val="0F0F0F"/>
                </a:solidFill>
                <a:latin typeface="Microsoft Sans Serif"/>
                <a:cs typeface="Microsoft Sans Serif"/>
              </a:rPr>
              <a:t>allows</a:t>
            </a:r>
            <a:r>
              <a:rPr sz="1200" spc="5" dirty="0">
                <a:solidFill>
                  <a:srgbClr val="0F0F0F"/>
                </a:solidFill>
                <a:latin typeface="Times New Roman"/>
                <a:cs typeface="Times New Roman"/>
              </a:rPr>
              <a:t> </a:t>
            </a:r>
            <a:r>
              <a:rPr sz="1200" dirty="0">
                <a:solidFill>
                  <a:srgbClr val="0F0F0F"/>
                </a:solidFill>
                <a:latin typeface="Microsoft Sans Serif"/>
                <a:cs typeface="Microsoft Sans Serif"/>
              </a:rPr>
              <a:t>code</a:t>
            </a:r>
            <a:r>
              <a:rPr sz="1200" spc="-15" dirty="0">
                <a:solidFill>
                  <a:srgbClr val="0F0F0F"/>
                </a:solidFill>
                <a:latin typeface="Times New Roman"/>
                <a:cs typeface="Times New Roman"/>
              </a:rPr>
              <a:t> </a:t>
            </a:r>
            <a:r>
              <a:rPr sz="1200" dirty="0">
                <a:solidFill>
                  <a:srgbClr val="0F0F0F"/>
                </a:solidFill>
                <a:latin typeface="Microsoft Sans Serif"/>
                <a:cs typeface="Microsoft Sans Serif"/>
              </a:rPr>
              <a:t>to</a:t>
            </a:r>
            <a:r>
              <a:rPr sz="1200" spc="20" dirty="0">
                <a:solidFill>
                  <a:srgbClr val="0F0F0F"/>
                </a:solidFill>
                <a:latin typeface="Times New Roman"/>
                <a:cs typeface="Times New Roman"/>
              </a:rPr>
              <a:t> </a:t>
            </a:r>
            <a:r>
              <a:rPr sz="1200" dirty="0">
                <a:solidFill>
                  <a:srgbClr val="0F0F0F"/>
                </a:solidFill>
                <a:latin typeface="Microsoft Sans Serif"/>
                <a:cs typeface="Microsoft Sans Serif"/>
              </a:rPr>
              <a:t>be</a:t>
            </a:r>
            <a:r>
              <a:rPr sz="1200" dirty="0">
                <a:solidFill>
                  <a:srgbClr val="0F0F0F"/>
                </a:solidFill>
                <a:latin typeface="Times New Roman"/>
                <a:cs typeface="Times New Roman"/>
              </a:rPr>
              <a:t> </a:t>
            </a:r>
            <a:r>
              <a:rPr sz="1200" dirty="0">
                <a:solidFill>
                  <a:srgbClr val="0F0F0F"/>
                </a:solidFill>
                <a:latin typeface="Microsoft Sans Serif"/>
                <a:cs typeface="Microsoft Sans Serif"/>
              </a:rPr>
              <a:t>executed</a:t>
            </a:r>
            <a:r>
              <a:rPr sz="1200" dirty="0">
                <a:solidFill>
                  <a:srgbClr val="0F0F0F"/>
                </a:solidFill>
                <a:latin typeface="Times New Roman"/>
                <a:cs typeface="Times New Roman"/>
              </a:rPr>
              <a:t> </a:t>
            </a:r>
            <a:r>
              <a:rPr sz="1200" spc="-10" dirty="0">
                <a:solidFill>
                  <a:srgbClr val="0F0F0F"/>
                </a:solidFill>
                <a:latin typeface="Microsoft Sans Serif"/>
                <a:cs typeface="Microsoft Sans Serif"/>
              </a:rPr>
              <a:t>immediately,</a:t>
            </a:r>
            <a:r>
              <a:rPr sz="1200" spc="-5" dirty="0">
                <a:solidFill>
                  <a:srgbClr val="0F0F0F"/>
                </a:solidFill>
                <a:latin typeface="Times New Roman"/>
                <a:cs typeface="Times New Roman"/>
              </a:rPr>
              <a:t> </a:t>
            </a:r>
            <a:r>
              <a:rPr sz="1200" dirty="0">
                <a:solidFill>
                  <a:srgbClr val="0F0F0F"/>
                </a:solidFill>
                <a:latin typeface="Microsoft Sans Serif"/>
                <a:cs typeface="Microsoft Sans Serif"/>
              </a:rPr>
              <a:t>fast-tracking</a:t>
            </a:r>
            <a:r>
              <a:rPr sz="1200" spc="-5" dirty="0">
                <a:solidFill>
                  <a:srgbClr val="0F0F0F"/>
                </a:solidFill>
                <a:latin typeface="Times New Roman"/>
                <a:cs typeface="Times New Roman"/>
              </a:rPr>
              <a:t> </a:t>
            </a:r>
            <a:r>
              <a:rPr sz="1200" spc="-10" dirty="0">
                <a:solidFill>
                  <a:srgbClr val="0F0F0F"/>
                </a:solidFill>
                <a:latin typeface="Microsoft Sans Serif"/>
                <a:cs typeface="Microsoft Sans Serif"/>
              </a:rPr>
              <a:t>prototyping</a:t>
            </a:r>
            <a:endParaRPr sz="1200">
              <a:latin typeface="Microsoft Sans Serif"/>
              <a:cs typeface="Microsoft Sans Serif"/>
            </a:endParaRPr>
          </a:p>
          <a:p>
            <a:pPr marL="286385" indent="-273685">
              <a:lnSpc>
                <a:spcPct val="100000"/>
              </a:lnSpc>
              <a:spcBef>
                <a:spcPts val="315"/>
              </a:spcBef>
              <a:buClr>
                <a:srgbClr val="FE8537"/>
              </a:buClr>
              <a:buSzPct val="70833"/>
              <a:buChar char="•"/>
              <a:tabLst>
                <a:tab pos="286385" algn="l"/>
              </a:tabLst>
            </a:pPr>
            <a:r>
              <a:rPr sz="1200" dirty="0">
                <a:solidFill>
                  <a:srgbClr val="0F0F0F"/>
                </a:solidFill>
                <a:latin typeface="Microsoft Sans Serif"/>
                <a:cs typeface="Microsoft Sans Serif"/>
              </a:rPr>
              <a:t>Can</a:t>
            </a:r>
            <a:r>
              <a:rPr sz="1200" spc="-5" dirty="0">
                <a:solidFill>
                  <a:srgbClr val="0F0F0F"/>
                </a:solidFill>
                <a:latin typeface="Times New Roman"/>
                <a:cs typeface="Times New Roman"/>
              </a:rPr>
              <a:t> </a:t>
            </a:r>
            <a:r>
              <a:rPr sz="1200" dirty="0">
                <a:solidFill>
                  <a:srgbClr val="0F0F0F"/>
                </a:solidFill>
                <a:latin typeface="Microsoft Sans Serif"/>
                <a:cs typeface="Microsoft Sans Serif"/>
              </a:rPr>
              <a:t>be</a:t>
            </a:r>
            <a:r>
              <a:rPr sz="1200" spc="5" dirty="0">
                <a:solidFill>
                  <a:srgbClr val="0F0F0F"/>
                </a:solidFill>
                <a:latin typeface="Times New Roman"/>
                <a:cs typeface="Times New Roman"/>
              </a:rPr>
              <a:t> </a:t>
            </a:r>
            <a:r>
              <a:rPr sz="1200" dirty="0">
                <a:solidFill>
                  <a:srgbClr val="0F0F0F"/>
                </a:solidFill>
                <a:latin typeface="Microsoft Sans Serif"/>
                <a:cs typeface="Microsoft Sans Serif"/>
              </a:rPr>
              <a:t>handled</a:t>
            </a:r>
            <a:r>
              <a:rPr sz="1200" spc="-30" dirty="0">
                <a:solidFill>
                  <a:srgbClr val="0F0F0F"/>
                </a:solidFill>
                <a:latin typeface="Times New Roman"/>
                <a:cs typeface="Times New Roman"/>
              </a:rPr>
              <a:t> </a:t>
            </a:r>
            <a:r>
              <a:rPr sz="1200" dirty="0">
                <a:solidFill>
                  <a:srgbClr val="0F0F0F"/>
                </a:solidFill>
                <a:latin typeface="Microsoft Sans Serif"/>
                <a:cs typeface="Microsoft Sans Serif"/>
              </a:rPr>
              <a:t>in</a:t>
            </a:r>
            <a:r>
              <a:rPr sz="1200" dirty="0">
                <a:solidFill>
                  <a:srgbClr val="0F0F0F"/>
                </a:solidFill>
                <a:latin typeface="Times New Roman"/>
                <a:cs typeface="Times New Roman"/>
              </a:rPr>
              <a:t> </a:t>
            </a:r>
            <a:r>
              <a:rPr sz="1200" dirty="0">
                <a:solidFill>
                  <a:srgbClr val="0F0F0F"/>
                </a:solidFill>
                <a:latin typeface="Microsoft Sans Serif"/>
                <a:cs typeface="Microsoft Sans Serif"/>
              </a:rPr>
              <a:t>a</a:t>
            </a:r>
            <a:r>
              <a:rPr sz="1200" spc="15" dirty="0">
                <a:solidFill>
                  <a:srgbClr val="0F0F0F"/>
                </a:solidFill>
                <a:latin typeface="Times New Roman"/>
                <a:cs typeface="Times New Roman"/>
              </a:rPr>
              <a:t> </a:t>
            </a:r>
            <a:r>
              <a:rPr sz="1200" dirty="0">
                <a:solidFill>
                  <a:srgbClr val="0F0F0F"/>
                </a:solidFill>
                <a:latin typeface="Microsoft Sans Serif"/>
                <a:cs typeface="Microsoft Sans Serif"/>
              </a:rPr>
              <a:t>procedural,</a:t>
            </a:r>
            <a:r>
              <a:rPr sz="1200" spc="-15" dirty="0">
                <a:solidFill>
                  <a:srgbClr val="0F0F0F"/>
                </a:solidFill>
                <a:latin typeface="Times New Roman"/>
                <a:cs typeface="Times New Roman"/>
              </a:rPr>
              <a:t> </a:t>
            </a:r>
            <a:r>
              <a:rPr sz="1200" spc="-10" dirty="0">
                <a:solidFill>
                  <a:srgbClr val="0F0F0F"/>
                </a:solidFill>
                <a:latin typeface="Microsoft Sans Serif"/>
                <a:cs typeface="Microsoft Sans Serif"/>
              </a:rPr>
              <a:t>object-</a:t>
            </a:r>
            <a:r>
              <a:rPr sz="1200" dirty="0">
                <a:solidFill>
                  <a:srgbClr val="0F0F0F"/>
                </a:solidFill>
                <a:latin typeface="Microsoft Sans Serif"/>
                <a:cs typeface="Microsoft Sans Serif"/>
              </a:rPr>
              <a:t>orientated,</a:t>
            </a:r>
            <a:r>
              <a:rPr sz="1200" spc="-10" dirty="0">
                <a:solidFill>
                  <a:srgbClr val="0F0F0F"/>
                </a:solidFill>
                <a:latin typeface="Times New Roman"/>
                <a:cs typeface="Times New Roman"/>
              </a:rPr>
              <a:t> </a:t>
            </a:r>
            <a:r>
              <a:rPr sz="1200" dirty="0">
                <a:solidFill>
                  <a:srgbClr val="0F0F0F"/>
                </a:solidFill>
                <a:latin typeface="Microsoft Sans Serif"/>
                <a:cs typeface="Microsoft Sans Serif"/>
              </a:rPr>
              <a:t>or</a:t>
            </a:r>
            <a:r>
              <a:rPr sz="1200" dirty="0">
                <a:solidFill>
                  <a:srgbClr val="0F0F0F"/>
                </a:solidFill>
                <a:latin typeface="Times New Roman"/>
                <a:cs typeface="Times New Roman"/>
              </a:rPr>
              <a:t> </a:t>
            </a:r>
            <a:r>
              <a:rPr sz="1200" dirty="0">
                <a:solidFill>
                  <a:srgbClr val="0F0F0F"/>
                </a:solidFill>
                <a:latin typeface="Microsoft Sans Serif"/>
                <a:cs typeface="Microsoft Sans Serif"/>
              </a:rPr>
              <a:t>functional</a:t>
            </a:r>
            <a:r>
              <a:rPr sz="1200" dirty="0">
                <a:solidFill>
                  <a:srgbClr val="0F0F0F"/>
                </a:solidFill>
                <a:latin typeface="Times New Roman"/>
                <a:cs typeface="Times New Roman"/>
              </a:rPr>
              <a:t> </a:t>
            </a:r>
            <a:r>
              <a:rPr sz="1200" spc="-25" dirty="0">
                <a:solidFill>
                  <a:srgbClr val="0F0F0F"/>
                </a:solidFill>
                <a:latin typeface="Microsoft Sans Serif"/>
                <a:cs typeface="Microsoft Sans Serif"/>
              </a:rPr>
              <a:t>way</a:t>
            </a:r>
            <a:endParaRPr sz="1200">
              <a:latin typeface="Microsoft Sans Serif"/>
              <a:cs typeface="Microsoft Sans Serif"/>
            </a:endParaRPr>
          </a:p>
          <a:p>
            <a:pPr marL="286385" indent="-273685">
              <a:lnSpc>
                <a:spcPct val="100000"/>
              </a:lnSpc>
              <a:spcBef>
                <a:spcPts val="240"/>
              </a:spcBef>
              <a:buClr>
                <a:srgbClr val="FE8537"/>
              </a:buClr>
              <a:buSzPct val="70000"/>
              <a:buFont typeface="Wingdings"/>
              <a:buChar char=""/>
              <a:tabLst>
                <a:tab pos="286385" algn="l"/>
              </a:tabLst>
            </a:pPr>
            <a:r>
              <a:rPr sz="1500" b="1" dirty="0">
                <a:solidFill>
                  <a:srgbClr val="24255E"/>
                </a:solidFill>
                <a:latin typeface="Arial"/>
                <a:cs typeface="Arial"/>
              </a:rPr>
              <a:t>Python</a:t>
            </a:r>
            <a:r>
              <a:rPr sz="1500" spc="10" dirty="0">
                <a:solidFill>
                  <a:srgbClr val="24255E"/>
                </a:solidFill>
                <a:latin typeface="Times New Roman"/>
                <a:cs typeface="Times New Roman"/>
              </a:rPr>
              <a:t> </a:t>
            </a:r>
            <a:r>
              <a:rPr sz="1500" b="1" spc="-10" dirty="0">
                <a:solidFill>
                  <a:srgbClr val="24255E"/>
                </a:solidFill>
                <a:latin typeface="Arial"/>
                <a:cs typeface="Arial"/>
              </a:rPr>
              <a:t>Identifiers</a:t>
            </a:r>
            <a:endParaRPr sz="1500">
              <a:latin typeface="Arial"/>
              <a:cs typeface="Arial"/>
            </a:endParaRPr>
          </a:p>
          <a:p>
            <a:pPr marL="286385" indent="-273685">
              <a:lnSpc>
                <a:spcPct val="100000"/>
              </a:lnSpc>
              <a:spcBef>
                <a:spcPts val="240"/>
              </a:spcBef>
              <a:buClr>
                <a:srgbClr val="FE8537"/>
              </a:buClr>
              <a:buSzPct val="70000"/>
              <a:buFont typeface="Wingdings"/>
              <a:buChar char=""/>
              <a:tabLst>
                <a:tab pos="286385" algn="l"/>
              </a:tabLst>
            </a:pPr>
            <a:r>
              <a:rPr sz="1500" dirty="0">
                <a:latin typeface="Microsoft Sans Serif"/>
                <a:cs typeface="Microsoft Sans Serif"/>
              </a:rPr>
              <a:t>Identifiers</a:t>
            </a:r>
            <a:r>
              <a:rPr sz="1500" spc="-20" dirty="0">
                <a:latin typeface="Times New Roman"/>
                <a:cs typeface="Times New Roman"/>
              </a:rPr>
              <a:t> </a:t>
            </a:r>
            <a:r>
              <a:rPr sz="1500" dirty="0">
                <a:latin typeface="Microsoft Sans Serif"/>
                <a:cs typeface="Microsoft Sans Serif"/>
              </a:rPr>
              <a:t>are</a:t>
            </a:r>
            <a:r>
              <a:rPr sz="1500" spc="10" dirty="0">
                <a:latin typeface="Times New Roman"/>
                <a:cs typeface="Times New Roman"/>
              </a:rPr>
              <a:t> </a:t>
            </a:r>
            <a:r>
              <a:rPr sz="1500" dirty="0">
                <a:latin typeface="Microsoft Sans Serif"/>
                <a:cs typeface="Microsoft Sans Serif"/>
              </a:rPr>
              <a:t>the</a:t>
            </a:r>
            <a:r>
              <a:rPr sz="1500" dirty="0">
                <a:latin typeface="Times New Roman"/>
                <a:cs typeface="Times New Roman"/>
              </a:rPr>
              <a:t> </a:t>
            </a:r>
            <a:r>
              <a:rPr sz="1500" dirty="0">
                <a:latin typeface="Microsoft Sans Serif"/>
                <a:cs typeface="Microsoft Sans Serif"/>
              </a:rPr>
              <a:t>name</a:t>
            </a:r>
            <a:r>
              <a:rPr sz="1500" spc="10" dirty="0">
                <a:latin typeface="Times New Roman"/>
                <a:cs typeface="Times New Roman"/>
              </a:rPr>
              <a:t> </a:t>
            </a:r>
            <a:r>
              <a:rPr sz="1500" dirty="0">
                <a:latin typeface="Microsoft Sans Serif"/>
                <a:cs typeface="Microsoft Sans Serif"/>
              </a:rPr>
              <a:t>given</a:t>
            </a:r>
            <a:r>
              <a:rPr sz="1500" spc="15" dirty="0">
                <a:latin typeface="Times New Roman"/>
                <a:cs typeface="Times New Roman"/>
              </a:rPr>
              <a:t> </a:t>
            </a:r>
            <a:r>
              <a:rPr sz="1500" dirty="0">
                <a:latin typeface="Microsoft Sans Serif"/>
                <a:cs typeface="Microsoft Sans Serif"/>
              </a:rPr>
              <a:t>to</a:t>
            </a:r>
            <a:r>
              <a:rPr sz="1500" spc="10" dirty="0">
                <a:latin typeface="Times New Roman"/>
                <a:cs typeface="Times New Roman"/>
              </a:rPr>
              <a:t> </a:t>
            </a:r>
            <a:r>
              <a:rPr sz="1500" dirty="0">
                <a:latin typeface="Microsoft Sans Serif"/>
                <a:cs typeface="Microsoft Sans Serif"/>
              </a:rPr>
              <a:t>variables,</a:t>
            </a:r>
            <a:r>
              <a:rPr sz="1500" spc="10" dirty="0">
                <a:latin typeface="Times New Roman"/>
                <a:cs typeface="Times New Roman"/>
              </a:rPr>
              <a:t> </a:t>
            </a:r>
            <a:r>
              <a:rPr sz="1500" dirty="0">
                <a:latin typeface="Microsoft Sans Serif"/>
                <a:cs typeface="Microsoft Sans Serif"/>
              </a:rPr>
              <a:t>classes,</a:t>
            </a:r>
            <a:r>
              <a:rPr sz="1500" spc="-25" dirty="0">
                <a:latin typeface="Times New Roman"/>
                <a:cs typeface="Times New Roman"/>
              </a:rPr>
              <a:t> </a:t>
            </a:r>
            <a:r>
              <a:rPr sz="1500" dirty="0">
                <a:latin typeface="Microsoft Sans Serif"/>
                <a:cs typeface="Microsoft Sans Serif"/>
              </a:rPr>
              <a:t>methods,</a:t>
            </a:r>
            <a:r>
              <a:rPr sz="1500" spc="-15" dirty="0">
                <a:latin typeface="Times New Roman"/>
                <a:cs typeface="Times New Roman"/>
              </a:rPr>
              <a:t> </a:t>
            </a:r>
            <a:r>
              <a:rPr sz="1500" dirty="0">
                <a:latin typeface="Microsoft Sans Serif"/>
                <a:cs typeface="Microsoft Sans Serif"/>
              </a:rPr>
              <a:t>functions</a:t>
            </a:r>
            <a:r>
              <a:rPr sz="1500" spc="380" dirty="0">
                <a:latin typeface="Times New Roman"/>
                <a:cs typeface="Times New Roman"/>
              </a:rPr>
              <a:t> </a:t>
            </a:r>
            <a:r>
              <a:rPr sz="1500" dirty="0">
                <a:latin typeface="Microsoft Sans Serif"/>
                <a:cs typeface="Microsoft Sans Serif"/>
              </a:rPr>
              <a:t>etc.</a:t>
            </a:r>
            <a:r>
              <a:rPr sz="1500" spc="-25" dirty="0">
                <a:latin typeface="Times New Roman"/>
                <a:cs typeface="Times New Roman"/>
              </a:rPr>
              <a:t> </a:t>
            </a:r>
            <a:r>
              <a:rPr sz="1500" dirty="0">
                <a:latin typeface="Microsoft Sans Serif"/>
                <a:cs typeface="Microsoft Sans Serif"/>
              </a:rPr>
              <a:t>For</a:t>
            </a:r>
            <a:r>
              <a:rPr sz="1500" spc="10" dirty="0">
                <a:latin typeface="Times New Roman"/>
                <a:cs typeface="Times New Roman"/>
              </a:rPr>
              <a:t> </a:t>
            </a:r>
            <a:r>
              <a:rPr sz="1500" spc="-10" dirty="0">
                <a:latin typeface="Microsoft Sans Serif"/>
                <a:cs typeface="Microsoft Sans Serif"/>
              </a:rPr>
              <a:t>example</a:t>
            </a:r>
            <a:endParaRPr sz="1500">
              <a:latin typeface="Microsoft Sans Serif"/>
              <a:cs typeface="Microsoft Sans Serif"/>
            </a:endParaRPr>
          </a:p>
        </p:txBody>
      </p:sp>
      <p:sp>
        <p:nvSpPr>
          <p:cNvPr id="9" name="object 9"/>
          <p:cNvSpPr txBox="1"/>
          <p:nvPr/>
        </p:nvSpPr>
        <p:spPr>
          <a:xfrm>
            <a:off x="2209800" y="3748728"/>
            <a:ext cx="8272145" cy="726440"/>
          </a:xfrm>
          <a:prstGeom prst="rect">
            <a:avLst/>
          </a:prstGeom>
        </p:spPr>
        <p:txBody>
          <a:bodyPr vert="horz" wrap="square" lIns="0" tIns="43180" rIns="0" bIns="0" rtlCol="0">
            <a:spAutoFit/>
          </a:bodyPr>
          <a:lstStyle/>
          <a:p>
            <a:pPr marL="286385" indent="-273685">
              <a:lnSpc>
                <a:spcPct val="100000"/>
              </a:lnSpc>
              <a:spcBef>
                <a:spcPts val="340"/>
              </a:spcBef>
              <a:buClr>
                <a:srgbClr val="FE8537"/>
              </a:buClr>
              <a:buSzPct val="70000"/>
              <a:buFont typeface="Wingdings"/>
              <a:buChar char=""/>
              <a:tabLst>
                <a:tab pos="286385" algn="l"/>
              </a:tabLst>
            </a:pPr>
            <a:r>
              <a:rPr sz="1500" spc="70" dirty="0">
                <a:latin typeface="Cambria"/>
                <a:cs typeface="Cambria"/>
              </a:rPr>
              <a:t>Here,</a:t>
            </a:r>
            <a:r>
              <a:rPr sz="1500" spc="100" dirty="0">
                <a:latin typeface="Times New Roman"/>
                <a:cs typeface="Times New Roman"/>
              </a:rPr>
              <a:t> </a:t>
            </a:r>
            <a:r>
              <a:rPr sz="1500" spc="65" dirty="0">
                <a:latin typeface="Cambria"/>
                <a:cs typeface="Cambria"/>
              </a:rPr>
              <a:t>language</a:t>
            </a:r>
            <a:r>
              <a:rPr sz="1500" spc="125" dirty="0">
                <a:latin typeface="Times New Roman"/>
                <a:cs typeface="Times New Roman"/>
              </a:rPr>
              <a:t> </a:t>
            </a:r>
            <a:r>
              <a:rPr sz="1500" dirty="0">
                <a:latin typeface="Cambria"/>
                <a:cs typeface="Cambria"/>
              </a:rPr>
              <a:t>is</a:t>
            </a:r>
            <a:r>
              <a:rPr sz="1500" spc="135" dirty="0">
                <a:latin typeface="Times New Roman"/>
                <a:cs typeface="Times New Roman"/>
              </a:rPr>
              <a:t> </a:t>
            </a:r>
            <a:r>
              <a:rPr sz="1500" spc="95" dirty="0">
                <a:latin typeface="Cambria"/>
                <a:cs typeface="Cambria"/>
              </a:rPr>
              <a:t>a</a:t>
            </a:r>
            <a:r>
              <a:rPr sz="1500" spc="120" dirty="0">
                <a:latin typeface="Times New Roman"/>
                <a:cs typeface="Times New Roman"/>
              </a:rPr>
              <a:t> </a:t>
            </a:r>
            <a:r>
              <a:rPr sz="1500" spc="45" dirty="0">
                <a:latin typeface="Cambria"/>
                <a:cs typeface="Cambria"/>
              </a:rPr>
              <a:t>variable</a:t>
            </a:r>
            <a:r>
              <a:rPr sz="1500" spc="125" dirty="0">
                <a:latin typeface="Times New Roman"/>
                <a:cs typeface="Times New Roman"/>
              </a:rPr>
              <a:t> </a:t>
            </a:r>
            <a:r>
              <a:rPr sz="1500" dirty="0">
                <a:latin typeface="Cambria"/>
                <a:cs typeface="Cambria"/>
              </a:rPr>
              <a:t>(an</a:t>
            </a:r>
            <a:r>
              <a:rPr sz="1500" spc="110" dirty="0">
                <a:latin typeface="Times New Roman"/>
                <a:cs typeface="Times New Roman"/>
              </a:rPr>
              <a:t> </a:t>
            </a:r>
            <a:r>
              <a:rPr sz="1500" dirty="0">
                <a:latin typeface="Cambria"/>
                <a:cs typeface="Cambria"/>
              </a:rPr>
              <a:t>identifier)</a:t>
            </a:r>
            <a:r>
              <a:rPr sz="1500" spc="135" dirty="0">
                <a:latin typeface="Times New Roman"/>
                <a:cs typeface="Times New Roman"/>
              </a:rPr>
              <a:t> </a:t>
            </a:r>
            <a:r>
              <a:rPr sz="1500" dirty="0">
                <a:latin typeface="Cambria"/>
                <a:cs typeface="Cambria"/>
              </a:rPr>
              <a:t>which</a:t>
            </a:r>
            <a:r>
              <a:rPr sz="1500" spc="125" dirty="0">
                <a:latin typeface="Times New Roman"/>
                <a:cs typeface="Times New Roman"/>
              </a:rPr>
              <a:t> </a:t>
            </a:r>
            <a:r>
              <a:rPr sz="1500" dirty="0">
                <a:latin typeface="Cambria"/>
                <a:cs typeface="Cambria"/>
              </a:rPr>
              <a:t>holds</a:t>
            </a:r>
            <a:r>
              <a:rPr sz="1500" spc="135" dirty="0">
                <a:latin typeface="Times New Roman"/>
                <a:cs typeface="Times New Roman"/>
              </a:rPr>
              <a:t> </a:t>
            </a:r>
            <a:r>
              <a:rPr sz="1500" spc="50" dirty="0">
                <a:latin typeface="Cambria"/>
                <a:cs typeface="Cambria"/>
              </a:rPr>
              <a:t>the</a:t>
            </a:r>
            <a:r>
              <a:rPr sz="1500" spc="110" dirty="0">
                <a:latin typeface="Times New Roman"/>
                <a:cs typeface="Times New Roman"/>
              </a:rPr>
              <a:t> </a:t>
            </a:r>
            <a:r>
              <a:rPr sz="1500" spc="55" dirty="0">
                <a:latin typeface="Cambria"/>
                <a:cs typeface="Cambria"/>
              </a:rPr>
              <a:t>value</a:t>
            </a:r>
            <a:r>
              <a:rPr sz="1500" spc="120" dirty="0">
                <a:latin typeface="Times New Roman"/>
                <a:cs typeface="Times New Roman"/>
              </a:rPr>
              <a:t> </a:t>
            </a:r>
            <a:r>
              <a:rPr sz="1500" spc="-10" dirty="0">
                <a:latin typeface="Cambria"/>
                <a:cs typeface="Cambria"/>
              </a:rPr>
              <a:t>'Python'.</a:t>
            </a:r>
            <a:endParaRPr sz="1500">
              <a:latin typeface="Cambria"/>
              <a:cs typeface="Cambria"/>
            </a:endParaRPr>
          </a:p>
          <a:p>
            <a:pPr marL="287020" marR="5080" indent="-274320">
              <a:lnSpc>
                <a:spcPts val="1440"/>
              </a:lnSpc>
              <a:spcBef>
                <a:spcPts val="585"/>
              </a:spcBef>
              <a:buClr>
                <a:srgbClr val="FE8537"/>
              </a:buClr>
              <a:buSzPct val="70000"/>
              <a:buFont typeface="Wingdings"/>
              <a:buChar char=""/>
              <a:tabLst>
                <a:tab pos="287020" algn="l"/>
              </a:tabLst>
            </a:pPr>
            <a:r>
              <a:rPr sz="1500" dirty="0">
                <a:latin typeface="Cambria"/>
                <a:cs typeface="Cambria"/>
              </a:rPr>
              <a:t>We</a:t>
            </a:r>
            <a:r>
              <a:rPr sz="1500" spc="114" dirty="0">
                <a:latin typeface="Times New Roman"/>
                <a:cs typeface="Times New Roman"/>
              </a:rPr>
              <a:t> </a:t>
            </a:r>
            <a:r>
              <a:rPr sz="1500" dirty="0">
                <a:latin typeface="Cambria"/>
                <a:cs typeface="Cambria"/>
              </a:rPr>
              <a:t>cannot</a:t>
            </a:r>
            <a:r>
              <a:rPr sz="1500" spc="114" dirty="0">
                <a:latin typeface="Times New Roman"/>
                <a:cs typeface="Times New Roman"/>
              </a:rPr>
              <a:t> </a:t>
            </a:r>
            <a:r>
              <a:rPr sz="1500" dirty="0">
                <a:latin typeface="Cambria"/>
                <a:cs typeface="Cambria"/>
              </a:rPr>
              <a:t>use</a:t>
            </a:r>
            <a:r>
              <a:rPr sz="1500" spc="120" dirty="0">
                <a:latin typeface="Times New Roman"/>
                <a:cs typeface="Times New Roman"/>
              </a:rPr>
              <a:t> </a:t>
            </a:r>
            <a:r>
              <a:rPr sz="1500" dirty="0">
                <a:latin typeface="Cambria"/>
                <a:cs typeface="Cambria"/>
              </a:rPr>
              <a:t>keywords</a:t>
            </a:r>
            <a:r>
              <a:rPr sz="1500" spc="100" dirty="0">
                <a:latin typeface="Times New Roman"/>
                <a:cs typeface="Times New Roman"/>
              </a:rPr>
              <a:t> </a:t>
            </a:r>
            <a:r>
              <a:rPr sz="1500" spc="65" dirty="0">
                <a:latin typeface="Cambria"/>
                <a:cs typeface="Cambria"/>
              </a:rPr>
              <a:t>as</a:t>
            </a:r>
            <a:r>
              <a:rPr sz="1500" spc="125" dirty="0">
                <a:latin typeface="Times New Roman"/>
                <a:cs typeface="Times New Roman"/>
              </a:rPr>
              <a:t> </a:t>
            </a:r>
            <a:r>
              <a:rPr sz="1500" spc="45" dirty="0">
                <a:latin typeface="Cambria"/>
                <a:cs typeface="Cambria"/>
              </a:rPr>
              <a:t>variable</a:t>
            </a:r>
            <a:r>
              <a:rPr sz="1500" spc="120" dirty="0">
                <a:latin typeface="Times New Roman"/>
                <a:cs typeface="Times New Roman"/>
              </a:rPr>
              <a:t> </a:t>
            </a:r>
            <a:r>
              <a:rPr sz="1500" spc="55" dirty="0">
                <a:latin typeface="Cambria"/>
                <a:cs typeface="Cambria"/>
              </a:rPr>
              <a:t>names</a:t>
            </a:r>
            <a:r>
              <a:rPr sz="1500" spc="130" dirty="0">
                <a:latin typeface="Times New Roman"/>
                <a:cs typeface="Times New Roman"/>
              </a:rPr>
              <a:t> </a:t>
            </a:r>
            <a:r>
              <a:rPr sz="1500" spc="65" dirty="0">
                <a:latin typeface="Cambria"/>
                <a:cs typeface="Cambria"/>
              </a:rPr>
              <a:t>as</a:t>
            </a:r>
            <a:r>
              <a:rPr sz="1500" spc="110" dirty="0">
                <a:latin typeface="Times New Roman"/>
                <a:cs typeface="Times New Roman"/>
              </a:rPr>
              <a:t> </a:t>
            </a:r>
            <a:r>
              <a:rPr sz="1500" spc="50" dirty="0">
                <a:latin typeface="Cambria"/>
                <a:cs typeface="Cambria"/>
              </a:rPr>
              <a:t>they</a:t>
            </a:r>
            <a:r>
              <a:rPr sz="1500" spc="110" dirty="0">
                <a:latin typeface="Times New Roman"/>
                <a:cs typeface="Times New Roman"/>
              </a:rPr>
              <a:t> </a:t>
            </a:r>
            <a:r>
              <a:rPr sz="1500" dirty="0">
                <a:latin typeface="Cambria"/>
                <a:cs typeface="Cambria"/>
              </a:rPr>
              <a:t>are</a:t>
            </a:r>
            <a:r>
              <a:rPr sz="1500" spc="105" dirty="0">
                <a:latin typeface="Times New Roman"/>
                <a:cs typeface="Times New Roman"/>
              </a:rPr>
              <a:t> </a:t>
            </a:r>
            <a:r>
              <a:rPr sz="1500" dirty="0">
                <a:latin typeface="Cambria"/>
                <a:cs typeface="Cambria"/>
              </a:rPr>
              <a:t>reserved</a:t>
            </a:r>
            <a:r>
              <a:rPr sz="1500" spc="120" dirty="0">
                <a:latin typeface="Times New Roman"/>
                <a:cs typeface="Times New Roman"/>
              </a:rPr>
              <a:t> </a:t>
            </a:r>
            <a:r>
              <a:rPr sz="1500" spc="55" dirty="0">
                <a:latin typeface="Cambria"/>
                <a:cs typeface="Cambria"/>
              </a:rPr>
              <a:t>names</a:t>
            </a:r>
            <a:r>
              <a:rPr sz="1500" spc="110" dirty="0">
                <a:latin typeface="Times New Roman"/>
                <a:cs typeface="Times New Roman"/>
              </a:rPr>
              <a:t> </a:t>
            </a:r>
            <a:r>
              <a:rPr sz="1500" spc="75" dirty="0">
                <a:latin typeface="Cambria"/>
                <a:cs typeface="Cambria"/>
              </a:rPr>
              <a:t>that</a:t>
            </a:r>
            <a:r>
              <a:rPr sz="1500" spc="114" dirty="0">
                <a:latin typeface="Times New Roman"/>
                <a:cs typeface="Times New Roman"/>
              </a:rPr>
              <a:t> </a:t>
            </a:r>
            <a:r>
              <a:rPr sz="1500" dirty="0">
                <a:latin typeface="Cambria"/>
                <a:cs typeface="Cambria"/>
              </a:rPr>
              <a:t>are</a:t>
            </a:r>
            <a:r>
              <a:rPr sz="1500" spc="120" dirty="0">
                <a:latin typeface="Times New Roman"/>
                <a:cs typeface="Times New Roman"/>
              </a:rPr>
              <a:t> </a:t>
            </a:r>
            <a:r>
              <a:rPr sz="1500" spc="50" dirty="0">
                <a:latin typeface="Cambria"/>
                <a:cs typeface="Cambria"/>
              </a:rPr>
              <a:t>built-</a:t>
            </a:r>
            <a:r>
              <a:rPr sz="1500" spc="60" dirty="0">
                <a:latin typeface="Cambria"/>
                <a:cs typeface="Cambria"/>
              </a:rPr>
              <a:t>in</a:t>
            </a:r>
            <a:r>
              <a:rPr sz="1500" spc="135" dirty="0">
                <a:latin typeface="Times New Roman"/>
                <a:cs typeface="Times New Roman"/>
              </a:rPr>
              <a:t> </a:t>
            </a:r>
            <a:r>
              <a:rPr sz="1500" spc="-25" dirty="0">
                <a:latin typeface="Cambria"/>
                <a:cs typeface="Cambria"/>
              </a:rPr>
              <a:t>to</a:t>
            </a:r>
            <a:r>
              <a:rPr sz="1500" spc="-25" dirty="0">
                <a:latin typeface="Times New Roman"/>
                <a:cs typeface="Times New Roman"/>
              </a:rPr>
              <a:t> </a:t>
            </a:r>
            <a:r>
              <a:rPr sz="1500" spc="65" dirty="0">
                <a:latin typeface="Cambria"/>
                <a:cs typeface="Cambria"/>
              </a:rPr>
              <a:t>Python.</a:t>
            </a:r>
            <a:r>
              <a:rPr sz="1500" spc="25" dirty="0">
                <a:latin typeface="Times New Roman"/>
                <a:cs typeface="Times New Roman"/>
              </a:rPr>
              <a:t> </a:t>
            </a:r>
            <a:r>
              <a:rPr sz="1500" spc="55" dirty="0">
                <a:latin typeface="Cambria"/>
                <a:cs typeface="Cambria"/>
              </a:rPr>
              <a:t>For</a:t>
            </a:r>
            <a:r>
              <a:rPr sz="1500" spc="40" dirty="0">
                <a:latin typeface="Times New Roman"/>
                <a:cs typeface="Times New Roman"/>
              </a:rPr>
              <a:t> </a:t>
            </a:r>
            <a:r>
              <a:rPr sz="1500" spc="45" dirty="0">
                <a:latin typeface="Cambria"/>
                <a:cs typeface="Cambria"/>
              </a:rPr>
              <a:t>example,</a:t>
            </a:r>
            <a:endParaRPr sz="1500">
              <a:latin typeface="Cambria"/>
              <a:cs typeface="Cambria"/>
            </a:endParaRPr>
          </a:p>
        </p:txBody>
      </p:sp>
      <p:sp>
        <p:nvSpPr>
          <p:cNvPr id="10" name="object 10"/>
          <p:cNvSpPr txBox="1"/>
          <p:nvPr/>
        </p:nvSpPr>
        <p:spPr>
          <a:xfrm>
            <a:off x="2209800" y="5257800"/>
            <a:ext cx="7696200" cy="423193"/>
          </a:xfrm>
          <a:prstGeom prst="rect">
            <a:avLst/>
          </a:prstGeom>
        </p:spPr>
        <p:txBody>
          <a:bodyPr vert="horz" wrap="square" lIns="0" tIns="12700" rIns="0" bIns="0" rtlCol="0">
            <a:spAutoFit/>
          </a:bodyPr>
          <a:lstStyle/>
          <a:p>
            <a:pPr marL="286385" indent="-273685">
              <a:lnSpc>
                <a:spcPts val="1620"/>
              </a:lnSpc>
              <a:spcBef>
                <a:spcPts val="100"/>
              </a:spcBef>
              <a:buClr>
                <a:srgbClr val="FE8537"/>
              </a:buClr>
              <a:buSzPct val="70000"/>
              <a:buFont typeface="Wingdings"/>
              <a:buChar char=""/>
              <a:tabLst>
                <a:tab pos="286385" algn="l"/>
              </a:tabLst>
            </a:pPr>
            <a:r>
              <a:rPr sz="1500" spc="60" dirty="0">
                <a:latin typeface="Cambria"/>
                <a:cs typeface="Cambria"/>
              </a:rPr>
              <a:t>The</a:t>
            </a:r>
            <a:r>
              <a:rPr sz="1500" spc="105" dirty="0">
                <a:latin typeface="Times New Roman"/>
                <a:cs typeface="Times New Roman"/>
              </a:rPr>
              <a:t> </a:t>
            </a:r>
            <a:r>
              <a:rPr sz="1500" dirty="0">
                <a:latin typeface="Cambria"/>
                <a:cs typeface="Cambria"/>
              </a:rPr>
              <a:t>above</a:t>
            </a:r>
            <a:r>
              <a:rPr sz="1500" spc="85" dirty="0">
                <a:latin typeface="Times New Roman"/>
                <a:cs typeface="Times New Roman"/>
              </a:rPr>
              <a:t> </a:t>
            </a:r>
            <a:r>
              <a:rPr sz="1500" dirty="0">
                <a:latin typeface="Cambria"/>
                <a:cs typeface="Cambria"/>
              </a:rPr>
              <a:t>code</a:t>
            </a:r>
            <a:r>
              <a:rPr sz="1500" spc="95" dirty="0">
                <a:latin typeface="Times New Roman"/>
                <a:cs typeface="Times New Roman"/>
              </a:rPr>
              <a:t> </a:t>
            </a:r>
            <a:r>
              <a:rPr sz="1500" dirty="0">
                <a:latin typeface="Cambria"/>
                <a:cs typeface="Cambria"/>
              </a:rPr>
              <a:t>is</a:t>
            </a:r>
            <a:r>
              <a:rPr sz="1500" spc="125" dirty="0">
                <a:latin typeface="Times New Roman"/>
                <a:cs typeface="Times New Roman"/>
              </a:rPr>
              <a:t> </a:t>
            </a:r>
            <a:r>
              <a:rPr sz="1500" dirty="0">
                <a:latin typeface="Cambria"/>
                <a:cs typeface="Cambria"/>
              </a:rPr>
              <a:t>wrong</a:t>
            </a:r>
            <a:r>
              <a:rPr sz="1500" spc="85" dirty="0">
                <a:latin typeface="Times New Roman"/>
                <a:cs typeface="Times New Roman"/>
              </a:rPr>
              <a:t> </a:t>
            </a:r>
            <a:r>
              <a:rPr sz="1500" dirty="0">
                <a:latin typeface="Cambria"/>
                <a:cs typeface="Cambria"/>
              </a:rPr>
              <a:t>because</a:t>
            </a:r>
            <a:r>
              <a:rPr sz="1500" spc="105" dirty="0">
                <a:latin typeface="Times New Roman"/>
                <a:cs typeface="Times New Roman"/>
              </a:rPr>
              <a:t> </a:t>
            </a:r>
            <a:r>
              <a:rPr sz="1500" dirty="0">
                <a:latin typeface="Cambria"/>
                <a:cs typeface="Cambria"/>
              </a:rPr>
              <a:t>we</a:t>
            </a:r>
            <a:r>
              <a:rPr sz="1500" spc="105" dirty="0">
                <a:latin typeface="Times New Roman"/>
                <a:cs typeface="Times New Roman"/>
              </a:rPr>
              <a:t> </a:t>
            </a:r>
            <a:r>
              <a:rPr sz="1500" spc="60" dirty="0">
                <a:latin typeface="Cambria"/>
                <a:cs typeface="Cambria"/>
              </a:rPr>
              <a:t>have</a:t>
            </a:r>
            <a:r>
              <a:rPr sz="1500" spc="85" dirty="0">
                <a:latin typeface="Times New Roman"/>
                <a:cs typeface="Times New Roman"/>
              </a:rPr>
              <a:t> </a:t>
            </a:r>
            <a:r>
              <a:rPr sz="1500" dirty="0">
                <a:latin typeface="Cambria"/>
                <a:cs typeface="Cambria"/>
              </a:rPr>
              <a:t>used</a:t>
            </a:r>
            <a:r>
              <a:rPr sz="1500" spc="105" dirty="0">
                <a:latin typeface="Times New Roman"/>
                <a:cs typeface="Times New Roman"/>
              </a:rPr>
              <a:t> </a:t>
            </a:r>
            <a:r>
              <a:rPr sz="1500" dirty="0">
                <a:latin typeface="Cambria"/>
                <a:cs typeface="Cambria"/>
              </a:rPr>
              <a:t>continue</a:t>
            </a:r>
            <a:r>
              <a:rPr sz="1500" spc="105" dirty="0">
                <a:latin typeface="Times New Roman"/>
                <a:cs typeface="Times New Roman"/>
              </a:rPr>
              <a:t> </a:t>
            </a:r>
            <a:r>
              <a:rPr sz="1500" spc="65" dirty="0">
                <a:latin typeface="Cambria"/>
                <a:cs typeface="Cambria"/>
              </a:rPr>
              <a:t>as</a:t>
            </a:r>
            <a:r>
              <a:rPr sz="1500" spc="114" dirty="0">
                <a:latin typeface="Times New Roman"/>
                <a:cs typeface="Times New Roman"/>
              </a:rPr>
              <a:t> </a:t>
            </a:r>
            <a:r>
              <a:rPr sz="1500" spc="95" dirty="0">
                <a:latin typeface="Cambria"/>
                <a:cs typeface="Cambria"/>
              </a:rPr>
              <a:t>a</a:t>
            </a:r>
            <a:r>
              <a:rPr sz="1500" spc="105" dirty="0">
                <a:latin typeface="Times New Roman"/>
                <a:cs typeface="Times New Roman"/>
              </a:rPr>
              <a:t> </a:t>
            </a:r>
            <a:r>
              <a:rPr sz="1500" spc="45" dirty="0">
                <a:latin typeface="Cambria"/>
                <a:cs typeface="Cambria"/>
              </a:rPr>
              <a:t>variable</a:t>
            </a:r>
            <a:r>
              <a:rPr sz="1500" spc="105" dirty="0">
                <a:latin typeface="Times New Roman"/>
                <a:cs typeface="Times New Roman"/>
              </a:rPr>
              <a:t> </a:t>
            </a:r>
            <a:r>
              <a:rPr sz="1500" spc="65" dirty="0">
                <a:latin typeface="Cambria"/>
                <a:cs typeface="Cambria"/>
              </a:rPr>
              <a:t>name.</a:t>
            </a:r>
            <a:r>
              <a:rPr sz="1500" spc="105" dirty="0">
                <a:latin typeface="Times New Roman"/>
                <a:cs typeface="Times New Roman"/>
              </a:rPr>
              <a:t> </a:t>
            </a:r>
            <a:r>
              <a:rPr sz="1500" spc="155" dirty="0">
                <a:latin typeface="Cambria"/>
                <a:cs typeface="Cambria"/>
              </a:rPr>
              <a:t>(CONTINUE</a:t>
            </a:r>
            <a:r>
              <a:rPr sz="1500" spc="125" dirty="0">
                <a:latin typeface="Times New Roman"/>
                <a:cs typeface="Times New Roman"/>
              </a:rPr>
              <a:t> </a:t>
            </a:r>
            <a:r>
              <a:rPr sz="1500" spc="125" dirty="0" smtClean="0">
                <a:latin typeface="Cambria"/>
                <a:cs typeface="Cambria"/>
              </a:rPr>
              <a:t>IS</a:t>
            </a:r>
            <a:r>
              <a:rPr sz="1500" spc="130" dirty="0" smtClean="0">
                <a:latin typeface="Cambria"/>
                <a:cs typeface="Cambria"/>
              </a:rPr>
              <a:t>KEYWORD</a:t>
            </a:r>
            <a:r>
              <a:rPr sz="1500" spc="130" dirty="0">
                <a:latin typeface="Cambria"/>
                <a:cs typeface="Cambria"/>
              </a:rPr>
              <a:t>)</a:t>
            </a:r>
            <a:endParaRPr sz="1500" dirty="0">
              <a:latin typeface="Cambria"/>
              <a:cs typeface="Cambria"/>
            </a:endParaRPr>
          </a:p>
        </p:txBody>
      </p:sp>
      <p:sp>
        <p:nvSpPr>
          <p:cNvPr id="12" name="object 12"/>
          <p:cNvSpPr txBox="1"/>
          <p:nvPr/>
        </p:nvSpPr>
        <p:spPr>
          <a:xfrm>
            <a:off x="2369114" y="3052021"/>
            <a:ext cx="1828800" cy="708025"/>
          </a:xfrm>
          <a:prstGeom prst="rect">
            <a:avLst/>
          </a:prstGeom>
          <a:solidFill>
            <a:srgbClr val="383A3F"/>
          </a:solidFill>
        </p:spPr>
        <p:txBody>
          <a:bodyPr vert="horz" wrap="square" lIns="0" tIns="39370" rIns="0" bIns="0" rtlCol="0">
            <a:spAutoFit/>
          </a:bodyPr>
          <a:lstStyle/>
          <a:p>
            <a:pPr>
              <a:lnSpc>
                <a:spcPct val="100000"/>
              </a:lnSpc>
              <a:spcBef>
                <a:spcPts val="310"/>
              </a:spcBef>
            </a:pPr>
            <a:endParaRPr sz="1400">
              <a:latin typeface="Times New Roman"/>
              <a:cs typeface="Times New Roman"/>
            </a:endParaRPr>
          </a:p>
          <a:p>
            <a:pPr marL="99060">
              <a:lnSpc>
                <a:spcPct val="100000"/>
              </a:lnSpc>
            </a:pPr>
            <a:r>
              <a:rPr sz="1400" dirty="0">
                <a:solidFill>
                  <a:srgbClr val="D2D2D2"/>
                </a:solidFill>
                <a:latin typeface="Microsoft Sans Serif"/>
                <a:cs typeface="Microsoft Sans Serif"/>
              </a:rPr>
              <a:t>language</a:t>
            </a:r>
            <a:r>
              <a:rPr sz="1400" spc="-10" dirty="0">
                <a:solidFill>
                  <a:srgbClr val="D2D2D2"/>
                </a:solidFill>
                <a:latin typeface="Times New Roman"/>
                <a:cs typeface="Times New Roman"/>
              </a:rPr>
              <a:t> </a:t>
            </a:r>
            <a:r>
              <a:rPr sz="1400" dirty="0">
                <a:solidFill>
                  <a:srgbClr val="D2D2D2"/>
                </a:solidFill>
                <a:latin typeface="Microsoft Sans Serif"/>
                <a:cs typeface="Microsoft Sans Serif"/>
              </a:rPr>
              <a:t>=</a:t>
            </a:r>
            <a:r>
              <a:rPr sz="1400" spc="30" dirty="0">
                <a:solidFill>
                  <a:srgbClr val="D2D2D2"/>
                </a:solidFill>
                <a:latin typeface="Times New Roman"/>
                <a:cs typeface="Times New Roman"/>
              </a:rPr>
              <a:t> </a:t>
            </a:r>
            <a:r>
              <a:rPr sz="1400" spc="-10" dirty="0">
                <a:solidFill>
                  <a:srgbClr val="97C379"/>
                </a:solidFill>
                <a:latin typeface="Microsoft Sans Serif"/>
                <a:cs typeface="Microsoft Sans Serif"/>
              </a:rPr>
              <a:t>'Python’</a:t>
            </a:r>
            <a:endParaRPr sz="1400">
              <a:latin typeface="Microsoft Sans Serif"/>
              <a:cs typeface="Microsoft Sans Serif"/>
            </a:endParaRPr>
          </a:p>
        </p:txBody>
      </p:sp>
      <p:sp>
        <p:nvSpPr>
          <p:cNvPr id="13" name="object 13"/>
          <p:cNvSpPr txBox="1"/>
          <p:nvPr/>
        </p:nvSpPr>
        <p:spPr>
          <a:xfrm>
            <a:off x="2369114" y="4499796"/>
            <a:ext cx="2139950" cy="739140"/>
          </a:xfrm>
          <a:prstGeom prst="rect">
            <a:avLst/>
          </a:prstGeom>
          <a:solidFill>
            <a:srgbClr val="383A3F"/>
          </a:solidFill>
        </p:spPr>
        <p:txBody>
          <a:bodyPr vert="horz" wrap="square" lIns="0" tIns="9525" rIns="0" bIns="0" rtlCol="0">
            <a:spAutoFit/>
          </a:bodyPr>
          <a:lstStyle/>
          <a:p>
            <a:pPr>
              <a:lnSpc>
                <a:spcPct val="100000"/>
              </a:lnSpc>
              <a:spcBef>
                <a:spcPts val="75"/>
              </a:spcBef>
            </a:pPr>
            <a:endParaRPr sz="1600">
              <a:latin typeface="Times New Roman"/>
              <a:cs typeface="Times New Roman"/>
            </a:endParaRPr>
          </a:p>
          <a:p>
            <a:pPr marL="284480">
              <a:lnSpc>
                <a:spcPct val="100000"/>
              </a:lnSpc>
            </a:pPr>
            <a:r>
              <a:rPr sz="1600" dirty="0">
                <a:solidFill>
                  <a:srgbClr val="C578DD"/>
                </a:solidFill>
                <a:latin typeface="Microsoft Sans Serif"/>
                <a:cs typeface="Microsoft Sans Serif"/>
              </a:rPr>
              <a:t>continue</a:t>
            </a:r>
            <a:r>
              <a:rPr sz="1600" spc="15" dirty="0">
                <a:solidFill>
                  <a:srgbClr val="C578DD"/>
                </a:solidFill>
                <a:latin typeface="Times New Roman"/>
                <a:cs typeface="Times New Roman"/>
              </a:rPr>
              <a:t> </a:t>
            </a:r>
            <a:r>
              <a:rPr sz="1600" dirty="0">
                <a:solidFill>
                  <a:srgbClr val="D2D2D2"/>
                </a:solidFill>
                <a:latin typeface="Microsoft Sans Serif"/>
                <a:cs typeface="Microsoft Sans Serif"/>
              </a:rPr>
              <a:t>=</a:t>
            </a:r>
            <a:r>
              <a:rPr sz="1600" spc="30" dirty="0">
                <a:solidFill>
                  <a:srgbClr val="D2D2D2"/>
                </a:solidFill>
                <a:latin typeface="Times New Roman"/>
                <a:cs typeface="Times New Roman"/>
              </a:rPr>
              <a:t> </a:t>
            </a:r>
            <a:r>
              <a:rPr sz="1600" spc="-10" dirty="0">
                <a:solidFill>
                  <a:srgbClr val="97C379"/>
                </a:solidFill>
                <a:latin typeface="Microsoft Sans Serif"/>
                <a:cs typeface="Microsoft Sans Serif"/>
              </a:rPr>
              <a:t>'Python’</a:t>
            </a:r>
            <a:endParaRPr sz="1600">
              <a:latin typeface="Microsoft Sans Serif"/>
              <a:cs typeface="Microsoft Sans Serif"/>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340261" y="159760"/>
            <a:ext cx="4035425" cy="285115"/>
          </a:xfrm>
          <a:prstGeom prst="rect">
            <a:avLst/>
          </a:prstGeom>
        </p:spPr>
        <p:txBody>
          <a:bodyPr vert="horz" wrap="square" lIns="0" tIns="13335" rIns="0" bIns="0" rtlCol="0">
            <a:spAutoFit/>
          </a:bodyPr>
          <a:lstStyle/>
          <a:p>
            <a:pPr marL="12700">
              <a:lnSpc>
                <a:spcPct val="100000"/>
              </a:lnSpc>
              <a:spcBef>
                <a:spcPts val="105"/>
              </a:spcBef>
            </a:pPr>
            <a:r>
              <a:rPr sz="1700" b="1" spc="140" dirty="0">
                <a:solidFill>
                  <a:srgbClr val="001F5F"/>
                </a:solidFill>
                <a:latin typeface="Cambria"/>
                <a:cs typeface="Cambria"/>
              </a:rPr>
              <a:t>Python</a:t>
            </a:r>
            <a:r>
              <a:rPr sz="1700" spc="55" dirty="0">
                <a:solidFill>
                  <a:srgbClr val="001F5F"/>
                </a:solidFill>
                <a:latin typeface="Times New Roman"/>
                <a:cs typeface="Times New Roman"/>
              </a:rPr>
              <a:t> </a:t>
            </a:r>
            <a:r>
              <a:rPr sz="1700" b="1" spc="105" dirty="0">
                <a:solidFill>
                  <a:srgbClr val="001F5F"/>
                </a:solidFill>
                <a:latin typeface="Cambria"/>
                <a:cs typeface="Cambria"/>
              </a:rPr>
              <a:t>break</a:t>
            </a:r>
            <a:r>
              <a:rPr sz="1700" spc="55" dirty="0">
                <a:solidFill>
                  <a:srgbClr val="001F5F"/>
                </a:solidFill>
                <a:latin typeface="Times New Roman"/>
                <a:cs typeface="Times New Roman"/>
              </a:rPr>
              <a:t> </a:t>
            </a:r>
            <a:r>
              <a:rPr sz="1700" b="1" spc="114" dirty="0">
                <a:solidFill>
                  <a:srgbClr val="001F5F"/>
                </a:solidFill>
                <a:latin typeface="Cambria"/>
                <a:cs typeface="Cambria"/>
              </a:rPr>
              <a:t>Statement</a:t>
            </a:r>
            <a:r>
              <a:rPr sz="1700" spc="55" dirty="0">
                <a:solidFill>
                  <a:srgbClr val="001F5F"/>
                </a:solidFill>
                <a:latin typeface="Times New Roman"/>
                <a:cs typeface="Times New Roman"/>
              </a:rPr>
              <a:t> </a:t>
            </a:r>
            <a:r>
              <a:rPr sz="1700" b="1" spc="114" dirty="0">
                <a:solidFill>
                  <a:srgbClr val="001F5F"/>
                </a:solidFill>
                <a:latin typeface="Cambria"/>
                <a:cs typeface="Cambria"/>
              </a:rPr>
              <a:t>with</a:t>
            </a:r>
            <a:r>
              <a:rPr sz="1700" spc="60" dirty="0">
                <a:solidFill>
                  <a:srgbClr val="001F5F"/>
                </a:solidFill>
                <a:latin typeface="Times New Roman"/>
                <a:cs typeface="Times New Roman"/>
              </a:rPr>
              <a:t> </a:t>
            </a:r>
            <a:r>
              <a:rPr sz="1700" b="1" spc="90" dirty="0">
                <a:solidFill>
                  <a:srgbClr val="001F5F"/>
                </a:solidFill>
                <a:latin typeface="Cambria"/>
                <a:cs typeface="Cambria"/>
              </a:rPr>
              <a:t>while</a:t>
            </a:r>
            <a:endParaRPr sz="1700">
              <a:latin typeface="Cambria"/>
              <a:cs typeface="Cambria"/>
            </a:endParaRPr>
          </a:p>
        </p:txBody>
      </p:sp>
      <p:sp>
        <p:nvSpPr>
          <p:cNvPr id="9" name="object 9"/>
          <p:cNvSpPr txBox="1"/>
          <p:nvPr/>
        </p:nvSpPr>
        <p:spPr>
          <a:xfrm>
            <a:off x="340261" y="260410"/>
            <a:ext cx="4084954" cy="5898515"/>
          </a:xfrm>
          <a:prstGeom prst="rect">
            <a:avLst/>
          </a:prstGeom>
        </p:spPr>
        <p:txBody>
          <a:bodyPr vert="horz" wrap="square" lIns="0" tIns="93980" rIns="0" bIns="0" rtlCol="0">
            <a:spAutoFit/>
          </a:bodyPr>
          <a:lstStyle/>
          <a:p>
            <a:pPr marL="287020">
              <a:lnSpc>
                <a:spcPct val="100000"/>
              </a:lnSpc>
              <a:spcBef>
                <a:spcPts val="740"/>
              </a:spcBef>
            </a:pPr>
            <a:r>
              <a:rPr sz="1700" b="1" spc="120" dirty="0">
                <a:solidFill>
                  <a:srgbClr val="001F5F"/>
                </a:solidFill>
                <a:latin typeface="Cambria"/>
                <a:cs typeface="Cambria"/>
              </a:rPr>
              <a:t>Loop</a:t>
            </a:r>
            <a:endParaRPr sz="1700">
              <a:latin typeface="Cambria"/>
              <a:cs typeface="Cambria"/>
            </a:endParaRPr>
          </a:p>
          <a:p>
            <a:pPr marL="287020" marR="8890" indent="-274955">
              <a:lnSpc>
                <a:spcPct val="100000"/>
              </a:lnSpc>
              <a:spcBef>
                <a:spcPts val="590"/>
              </a:spcBef>
            </a:pPr>
            <a:r>
              <a:rPr sz="1600" spc="55" dirty="0">
                <a:latin typeface="Cambria"/>
                <a:cs typeface="Cambria"/>
              </a:rPr>
              <a:t>We</a:t>
            </a:r>
            <a:r>
              <a:rPr sz="1600" spc="105" dirty="0">
                <a:latin typeface="Times New Roman"/>
                <a:cs typeface="Times New Roman"/>
              </a:rPr>
              <a:t> </a:t>
            </a:r>
            <a:r>
              <a:rPr sz="1600" spc="55" dirty="0">
                <a:latin typeface="Cambria"/>
                <a:cs typeface="Cambria"/>
              </a:rPr>
              <a:t>can</a:t>
            </a:r>
            <a:r>
              <a:rPr sz="1600" spc="110" dirty="0">
                <a:latin typeface="Times New Roman"/>
                <a:cs typeface="Times New Roman"/>
              </a:rPr>
              <a:t> </a:t>
            </a:r>
            <a:r>
              <a:rPr sz="1600" dirty="0">
                <a:latin typeface="Cambria"/>
                <a:cs typeface="Cambria"/>
              </a:rPr>
              <a:t>also</a:t>
            </a:r>
            <a:r>
              <a:rPr sz="1600" spc="105" dirty="0">
                <a:latin typeface="Times New Roman"/>
                <a:cs typeface="Times New Roman"/>
              </a:rPr>
              <a:t> </a:t>
            </a:r>
            <a:r>
              <a:rPr sz="1600" spc="60" dirty="0">
                <a:latin typeface="Cambria"/>
                <a:cs typeface="Cambria"/>
              </a:rPr>
              <a:t>terminate</a:t>
            </a:r>
            <a:r>
              <a:rPr sz="1600" spc="110" dirty="0">
                <a:latin typeface="Times New Roman"/>
                <a:cs typeface="Times New Roman"/>
              </a:rPr>
              <a:t> </a:t>
            </a:r>
            <a:r>
              <a:rPr sz="1600" spc="60" dirty="0">
                <a:latin typeface="Cambria"/>
                <a:cs typeface="Cambria"/>
              </a:rPr>
              <a:t>the</a:t>
            </a:r>
            <a:r>
              <a:rPr sz="1600" spc="105" dirty="0">
                <a:latin typeface="Times New Roman"/>
                <a:cs typeface="Times New Roman"/>
              </a:rPr>
              <a:t> </a:t>
            </a:r>
            <a:r>
              <a:rPr sz="1600" dirty="0">
                <a:latin typeface="Cambria"/>
                <a:cs typeface="Cambria"/>
              </a:rPr>
              <a:t>while</a:t>
            </a:r>
            <a:r>
              <a:rPr sz="1600" spc="114" dirty="0">
                <a:latin typeface="Times New Roman"/>
                <a:cs typeface="Times New Roman"/>
              </a:rPr>
              <a:t> </a:t>
            </a:r>
            <a:r>
              <a:rPr sz="1600" dirty="0">
                <a:latin typeface="Cambria"/>
                <a:cs typeface="Cambria"/>
              </a:rPr>
              <a:t>loop</a:t>
            </a:r>
            <a:r>
              <a:rPr sz="1600" spc="100" dirty="0">
                <a:latin typeface="Times New Roman"/>
                <a:cs typeface="Times New Roman"/>
              </a:rPr>
              <a:t> </a:t>
            </a:r>
            <a:r>
              <a:rPr sz="1600" spc="50" dirty="0">
                <a:latin typeface="Cambria"/>
                <a:cs typeface="Cambria"/>
              </a:rPr>
              <a:t>using</a:t>
            </a:r>
            <a:r>
              <a:rPr sz="1600" spc="50" dirty="0">
                <a:latin typeface="Times New Roman"/>
                <a:cs typeface="Times New Roman"/>
              </a:rPr>
              <a:t> </a:t>
            </a:r>
            <a:r>
              <a:rPr sz="1600" spc="60" dirty="0">
                <a:latin typeface="Cambria"/>
                <a:cs typeface="Cambria"/>
              </a:rPr>
              <a:t>the</a:t>
            </a:r>
            <a:r>
              <a:rPr sz="1600" spc="65" dirty="0">
                <a:latin typeface="Times New Roman"/>
                <a:cs typeface="Times New Roman"/>
              </a:rPr>
              <a:t> </a:t>
            </a:r>
            <a:r>
              <a:rPr sz="1600" spc="50" dirty="0">
                <a:latin typeface="Cambria"/>
                <a:cs typeface="Cambria"/>
              </a:rPr>
              <a:t>break</a:t>
            </a:r>
            <a:r>
              <a:rPr sz="1600" spc="75" dirty="0">
                <a:latin typeface="Times New Roman"/>
                <a:cs typeface="Times New Roman"/>
              </a:rPr>
              <a:t> </a:t>
            </a:r>
            <a:r>
              <a:rPr sz="1600" spc="65" dirty="0">
                <a:latin typeface="Cambria"/>
                <a:cs typeface="Cambria"/>
              </a:rPr>
              <a:t>statement.</a:t>
            </a:r>
            <a:r>
              <a:rPr sz="1600" spc="80" dirty="0">
                <a:latin typeface="Times New Roman"/>
                <a:cs typeface="Times New Roman"/>
              </a:rPr>
              <a:t> </a:t>
            </a:r>
            <a:r>
              <a:rPr sz="1600" spc="60" dirty="0">
                <a:latin typeface="Cambria"/>
                <a:cs typeface="Cambria"/>
              </a:rPr>
              <a:t>For</a:t>
            </a:r>
            <a:r>
              <a:rPr sz="1600" spc="55" dirty="0">
                <a:latin typeface="Times New Roman"/>
                <a:cs typeface="Times New Roman"/>
              </a:rPr>
              <a:t> </a:t>
            </a:r>
            <a:r>
              <a:rPr sz="1600" spc="50" dirty="0">
                <a:latin typeface="Cambria"/>
                <a:cs typeface="Cambria"/>
              </a:rPr>
              <a:t>example,</a:t>
            </a:r>
            <a:endParaRPr sz="1600">
              <a:latin typeface="Cambria"/>
              <a:cs typeface="Cambria"/>
            </a:endParaRPr>
          </a:p>
          <a:p>
            <a:pPr marL="12700" marR="40005">
              <a:lnSpc>
                <a:spcPct val="131300"/>
              </a:lnSpc>
            </a:pPr>
            <a:r>
              <a:rPr sz="1600" b="1" dirty="0">
                <a:solidFill>
                  <a:srgbClr val="FF0000"/>
                </a:solidFill>
                <a:latin typeface="Cambria"/>
                <a:cs typeface="Cambria"/>
              </a:rPr>
              <a:t>#</a:t>
            </a:r>
            <a:r>
              <a:rPr sz="1600" spc="65" dirty="0">
                <a:solidFill>
                  <a:srgbClr val="FF0000"/>
                </a:solidFill>
                <a:latin typeface="Times New Roman"/>
                <a:cs typeface="Times New Roman"/>
              </a:rPr>
              <a:t> </a:t>
            </a:r>
            <a:r>
              <a:rPr sz="1600" b="1" spc="95" dirty="0">
                <a:solidFill>
                  <a:srgbClr val="FF0000"/>
                </a:solidFill>
                <a:latin typeface="Cambria"/>
                <a:cs typeface="Cambria"/>
              </a:rPr>
              <a:t>program</a:t>
            </a:r>
            <a:r>
              <a:rPr sz="1600" spc="50" dirty="0">
                <a:solidFill>
                  <a:srgbClr val="FF0000"/>
                </a:solidFill>
                <a:latin typeface="Times New Roman"/>
                <a:cs typeface="Times New Roman"/>
              </a:rPr>
              <a:t> </a:t>
            </a:r>
            <a:r>
              <a:rPr sz="1600" b="1" spc="70" dirty="0">
                <a:solidFill>
                  <a:srgbClr val="FF0000"/>
                </a:solidFill>
                <a:latin typeface="Cambria"/>
                <a:cs typeface="Cambria"/>
              </a:rPr>
              <a:t>to</a:t>
            </a:r>
            <a:r>
              <a:rPr sz="1600" spc="60" dirty="0">
                <a:solidFill>
                  <a:srgbClr val="FF0000"/>
                </a:solidFill>
                <a:latin typeface="Times New Roman"/>
                <a:cs typeface="Times New Roman"/>
              </a:rPr>
              <a:t> </a:t>
            </a:r>
            <a:r>
              <a:rPr sz="1600" b="1" spc="100" dirty="0">
                <a:solidFill>
                  <a:srgbClr val="FF0000"/>
                </a:solidFill>
                <a:latin typeface="Cambria"/>
                <a:cs typeface="Cambria"/>
              </a:rPr>
              <a:t>find</a:t>
            </a:r>
            <a:r>
              <a:rPr sz="1600" spc="65" dirty="0">
                <a:solidFill>
                  <a:srgbClr val="FF0000"/>
                </a:solidFill>
                <a:latin typeface="Times New Roman"/>
                <a:cs typeface="Times New Roman"/>
              </a:rPr>
              <a:t> </a:t>
            </a:r>
            <a:r>
              <a:rPr sz="1600" b="1" spc="80" dirty="0">
                <a:solidFill>
                  <a:srgbClr val="FF0000"/>
                </a:solidFill>
                <a:latin typeface="Cambria"/>
                <a:cs typeface="Cambria"/>
              </a:rPr>
              <a:t>first</a:t>
            </a:r>
            <a:r>
              <a:rPr sz="1600" spc="55" dirty="0">
                <a:solidFill>
                  <a:srgbClr val="FF0000"/>
                </a:solidFill>
                <a:latin typeface="Times New Roman"/>
                <a:cs typeface="Times New Roman"/>
              </a:rPr>
              <a:t> </a:t>
            </a:r>
            <a:r>
              <a:rPr sz="1600" b="1" dirty="0">
                <a:solidFill>
                  <a:srgbClr val="FF0000"/>
                </a:solidFill>
                <a:latin typeface="Cambria"/>
                <a:cs typeface="Cambria"/>
              </a:rPr>
              <a:t>5</a:t>
            </a:r>
            <a:r>
              <a:rPr sz="1600" spc="70" dirty="0">
                <a:solidFill>
                  <a:srgbClr val="FF0000"/>
                </a:solidFill>
                <a:latin typeface="Times New Roman"/>
                <a:cs typeface="Times New Roman"/>
              </a:rPr>
              <a:t> </a:t>
            </a:r>
            <a:r>
              <a:rPr sz="1600" b="1" spc="85" dirty="0">
                <a:solidFill>
                  <a:srgbClr val="FF0000"/>
                </a:solidFill>
                <a:latin typeface="Cambria"/>
                <a:cs typeface="Cambria"/>
              </a:rPr>
              <a:t>multiples</a:t>
            </a:r>
            <a:r>
              <a:rPr sz="1600" spc="80" dirty="0">
                <a:solidFill>
                  <a:srgbClr val="FF0000"/>
                </a:solidFill>
                <a:latin typeface="Times New Roman"/>
                <a:cs typeface="Times New Roman"/>
              </a:rPr>
              <a:t> </a:t>
            </a:r>
            <a:r>
              <a:rPr sz="1600" b="1" spc="75" dirty="0">
                <a:solidFill>
                  <a:srgbClr val="FF0000"/>
                </a:solidFill>
                <a:latin typeface="Cambria"/>
                <a:cs typeface="Cambria"/>
              </a:rPr>
              <a:t>of</a:t>
            </a:r>
            <a:r>
              <a:rPr sz="1600" spc="50" dirty="0">
                <a:solidFill>
                  <a:srgbClr val="FF0000"/>
                </a:solidFill>
                <a:latin typeface="Times New Roman"/>
                <a:cs typeface="Times New Roman"/>
              </a:rPr>
              <a:t> </a:t>
            </a:r>
            <a:r>
              <a:rPr sz="1600" b="1" spc="-50" dirty="0">
                <a:solidFill>
                  <a:srgbClr val="FF0000"/>
                </a:solidFill>
                <a:latin typeface="Cambria"/>
                <a:cs typeface="Cambria"/>
              </a:rPr>
              <a:t>6</a:t>
            </a:r>
            <a:r>
              <a:rPr sz="1600" spc="-50" dirty="0">
                <a:solidFill>
                  <a:srgbClr val="FF0000"/>
                </a:solidFill>
                <a:latin typeface="Times New Roman"/>
                <a:cs typeface="Times New Roman"/>
              </a:rPr>
              <a:t> </a:t>
            </a:r>
            <a:r>
              <a:rPr sz="1600" b="1" spc="90" dirty="0">
                <a:latin typeface="Cambria"/>
                <a:cs typeface="Cambria"/>
              </a:rPr>
              <a:t>i</a:t>
            </a:r>
            <a:r>
              <a:rPr sz="1600" spc="55" dirty="0">
                <a:latin typeface="Times New Roman"/>
                <a:cs typeface="Times New Roman"/>
              </a:rPr>
              <a:t> </a:t>
            </a:r>
            <a:r>
              <a:rPr sz="1600" b="1" dirty="0">
                <a:latin typeface="Cambria"/>
                <a:cs typeface="Cambria"/>
              </a:rPr>
              <a:t>=</a:t>
            </a:r>
            <a:r>
              <a:rPr sz="1600" spc="80" dirty="0">
                <a:latin typeface="Times New Roman"/>
                <a:cs typeface="Times New Roman"/>
              </a:rPr>
              <a:t> </a:t>
            </a:r>
            <a:r>
              <a:rPr sz="1600" b="1" spc="-50" dirty="0">
                <a:latin typeface="Cambria"/>
                <a:cs typeface="Cambria"/>
              </a:rPr>
              <a:t>1</a:t>
            </a:r>
            <a:endParaRPr sz="1600">
              <a:latin typeface="Cambria"/>
              <a:cs typeface="Cambria"/>
            </a:endParaRPr>
          </a:p>
          <a:p>
            <a:pPr marL="12700">
              <a:lnSpc>
                <a:spcPct val="100000"/>
              </a:lnSpc>
              <a:spcBef>
                <a:spcPts val="600"/>
              </a:spcBef>
            </a:pPr>
            <a:r>
              <a:rPr sz="1600" b="1" spc="95" dirty="0">
                <a:latin typeface="Cambria"/>
                <a:cs typeface="Cambria"/>
              </a:rPr>
              <a:t>while</a:t>
            </a:r>
            <a:r>
              <a:rPr sz="1600" spc="90" dirty="0">
                <a:latin typeface="Times New Roman"/>
                <a:cs typeface="Times New Roman"/>
              </a:rPr>
              <a:t> </a:t>
            </a:r>
            <a:r>
              <a:rPr sz="1600" b="1" spc="90" dirty="0">
                <a:latin typeface="Cambria"/>
                <a:cs typeface="Cambria"/>
              </a:rPr>
              <a:t>i</a:t>
            </a:r>
            <a:r>
              <a:rPr sz="1600" spc="65" dirty="0">
                <a:latin typeface="Times New Roman"/>
                <a:cs typeface="Times New Roman"/>
              </a:rPr>
              <a:t> </a:t>
            </a:r>
            <a:r>
              <a:rPr sz="1600" b="1" dirty="0">
                <a:latin typeface="Cambria"/>
                <a:cs typeface="Cambria"/>
              </a:rPr>
              <a:t>&lt;=</a:t>
            </a:r>
            <a:r>
              <a:rPr sz="1600" spc="90" dirty="0">
                <a:latin typeface="Times New Roman"/>
                <a:cs typeface="Times New Roman"/>
              </a:rPr>
              <a:t> </a:t>
            </a:r>
            <a:r>
              <a:rPr sz="1600" b="1" spc="-25" dirty="0">
                <a:latin typeface="Cambria"/>
                <a:cs typeface="Cambria"/>
              </a:rPr>
              <a:t>10:</a:t>
            </a:r>
            <a:endParaRPr sz="1600">
              <a:latin typeface="Cambria"/>
              <a:cs typeface="Cambria"/>
            </a:endParaRPr>
          </a:p>
          <a:p>
            <a:pPr marL="247650" marR="1596390">
              <a:lnSpc>
                <a:spcPct val="131300"/>
              </a:lnSpc>
            </a:pPr>
            <a:r>
              <a:rPr sz="1600" b="1" spc="50" dirty="0">
                <a:latin typeface="Cambria"/>
                <a:cs typeface="Cambria"/>
              </a:rPr>
              <a:t>print('6</a:t>
            </a:r>
            <a:r>
              <a:rPr sz="1600" spc="100" dirty="0">
                <a:latin typeface="Times New Roman"/>
                <a:cs typeface="Times New Roman"/>
              </a:rPr>
              <a:t> </a:t>
            </a:r>
            <a:r>
              <a:rPr sz="1600" b="1" spc="70" dirty="0">
                <a:latin typeface="Cambria"/>
                <a:cs typeface="Cambria"/>
              </a:rPr>
              <a:t>*</a:t>
            </a:r>
            <a:r>
              <a:rPr sz="1600" spc="105" dirty="0">
                <a:latin typeface="Times New Roman"/>
                <a:cs typeface="Times New Roman"/>
              </a:rPr>
              <a:t> </a:t>
            </a:r>
            <a:r>
              <a:rPr sz="1600" b="1" dirty="0">
                <a:latin typeface="Cambria"/>
                <a:cs typeface="Cambria"/>
              </a:rPr>
              <a:t>',(i),</a:t>
            </a:r>
            <a:r>
              <a:rPr sz="1600" spc="105" dirty="0">
                <a:latin typeface="Times New Roman"/>
                <a:cs typeface="Times New Roman"/>
              </a:rPr>
              <a:t> </a:t>
            </a:r>
            <a:r>
              <a:rPr sz="1600" b="1" dirty="0">
                <a:latin typeface="Cambria"/>
                <a:cs typeface="Cambria"/>
              </a:rPr>
              <a:t>'=',6</a:t>
            </a:r>
            <a:r>
              <a:rPr sz="1600" spc="120" dirty="0">
                <a:latin typeface="Times New Roman"/>
                <a:cs typeface="Times New Roman"/>
              </a:rPr>
              <a:t> </a:t>
            </a:r>
            <a:r>
              <a:rPr sz="1600" b="1" spc="70" dirty="0">
                <a:latin typeface="Cambria"/>
                <a:cs typeface="Cambria"/>
              </a:rPr>
              <a:t>*</a:t>
            </a:r>
            <a:r>
              <a:rPr sz="1600" spc="75" dirty="0">
                <a:latin typeface="Times New Roman"/>
                <a:cs typeface="Times New Roman"/>
              </a:rPr>
              <a:t> </a:t>
            </a:r>
            <a:r>
              <a:rPr sz="1600" b="1" spc="-25" dirty="0">
                <a:latin typeface="Cambria"/>
                <a:cs typeface="Cambria"/>
              </a:rPr>
              <a:t>i)</a:t>
            </a:r>
            <a:r>
              <a:rPr sz="1600" spc="-25" dirty="0">
                <a:latin typeface="Times New Roman"/>
                <a:cs typeface="Times New Roman"/>
              </a:rPr>
              <a:t> </a:t>
            </a:r>
            <a:r>
              <a:rPr sz="1600" b="1" spc="85" dirty="0">
                <a:latin typeface="Cambria"/>
                <a:cs typeface="Cambria"/>
              </a:rPr>
              <a:t>if</a:t>
            </a:r>
            <a:r>
              <a:rPr sz="1600" spc="75" dirty="0">
                <a:latin typeface="Times New Roman"/>
                <a:cs typeface="Times New Roman"/>
              </a:rPr>
              <a:t> </a:t>
            </a:r>
            <a:r>
              <a:rPr sz="1600" b="1" spc="90" dirty="0">
                <a:latin typeface="Cambria"/>
                <a:cs typeface="Cambria"/>
              </a:rPr>
              <a:t>i</a:t>
            </a:r>
            <a:r>
              <a:rPr sz="1600" spc="60" dirty="0">
                <a:latin typeface="Times New Roman"/>
                <a:cs typeface="Times New Roman"/>
              </a:rPr>
              <a:t> </a:t>
            </a:r>
            <a:r>
              <a:rPr sz="1600" b="1" dirty="0">
                <a:latin typeface="Cambria"/>
                <a:cs typeface="Cambria"/>
              </a:rPr>
              <a:t>&gt;=</a:t>
            </a:r>
            <a:r>
              <a:rPr sz="1600" spc="85" dirty="0">
                <a:latin typeface="Times New Roman"/>
                <a:cs typeface="Times New Roman"/>
              </a:rPr>
              <a:t> </a:t>
            </a:r>
            <a:r>
              <a:rPr sz="1600" b="1" spc="-25" dirty="0">
                <a:latin typeface="Cambria"/>
                <a:cs typeface="Cambria"/>
              </a:rPr>
              <a:t>5:</a:t>
            </a:r>
            <a:endParaRPr sz="1600">
              <a:latin typeface="Cambria"/>
              <a:cs typeface="Cambria"/>
            </a:endParaRPr>
          </a:p>
          <a:p>
            <a:pPr marL="481965">
              <a:lnSpc>
                <a:spcPct val="100000"/>
              </a:lnSpc>
              <a:spcBef>
                <a:spcPts val="605"/>
              </a:spcBef>
            </a:pPr>
            <a:r>
              <a:rPr sz="1600" b="1" spc="75" dirty="0">
                <a:latin typeface="Cambria"/>
                <a:cs typeface="Cambria"/>
              </a:rPr>
              <a:t>break</a:t>
            </a:r>
            <a:endParaRPr sz="1600">
              <a:latin typeface="Cambria"/>
              <a:cs typeface="Cambria"/>
            </a:endParaRPr>
          </a:p>
          <a:p>
            <a:pPr marL="12700" marR="2845435" indent="469265">
              <a:lnSpc>
                <a:spcPct val="131300"/>
              </a:lnSpc>
            </a:pPr>
            <a:r>
              <a:rPr sz="1600" b="1" spc="90" dirty="0">
                <a:latin typeface="Cambria"/>
                <a:cs typeface="Cambria"/>
              </a:rPr>
              <a:t>i</a:t>
            </a:r>
            <a:r>
              <a:rPr sz="1600" spc="65" dirty="0">
                <a:latin typeface="Times New Roman"/>
                <a:cs typeface="Times New Roman"/>
              </a:rPr>
              <a:t> </a:t>
            </a:r>
            <a:r>
              <a:rPr sz="1600" b="1" dirty="0">
                <a:latin typeface="Cambria"/>
                <a:cs typeface="Cambria"/>
              </a:rPr>
              <a:t>=</a:t>
            </a:r>
            <a:r>
              <a:rPr sz="1600" spc="75" dirty="0">
                <a:latin typeface="Times New Roman"/>
                <a:cs typeface="Times New Roman"/>
              </a:rPr>
              <a:t> </a:t>
            </a:r>
            <a:r>
              <a:rPr sz="1600" b="1" spc="90" dirty="0">
                <a:latin typeface="Cambria"/>
                <a:cs typeface="Cambria"/>
              </a:rPr>
              <a:t>i</a:t>
            </a:r>
            <a:r>
              <a:rPr sz="1600" spc="55" dirty="0">
                <a:latin typeface="Times New Roman"/>
                <a:cs typeface="Times New Roman"/>
              </a:rPr>
              <a:t> </a:t>
            </a:r>
            <a:r>
              <a:rPr sz="1600" b="1" dirty="0">
                <a:latin typeface="Cambria"/>
                <a:cs typeface="Cambria"/>
              </a:rPr>
              <a:t>+</a:t>
            </a:r>
            <a:r>
              <a:rPr sz="1600" spc="80" dirty="0">
                <a:latin typeface="Times New Roman"/>
                <a:cs typeface="Times New Roman"/>
              </a:rPr>
              <a:t> </a:t>
            </a:r>
            <a:r>
              <a:rPr sz="1600" b="1" spc="-50" dirty="0">
                <a:latin typeface="Cambria"/>
                <a:cs typeface="Cambria"/>
              </a:rPr>
              <a:t>1</a:t>
            </a:r>
            <a:r>
              <a:rPr sz="1600" spc="-50" dirty="0">
                <a:latin typeface="Times New Roman"/>
                <a:cs typeface="Times New Roman"/>
              </a:rPr>
              <a:t> </a:t>
            </a:r>
            <a:r>
              <a:rPr sz="1600" b="1" spc="120" dirty="0">
                <a:latin typeface="Cambria"/>
                <a:cs typeface="Cambria"/>
              </a:rPr>
              <a:t>Output</a:t>
            </a:r>
            <a:endParaRPr sz="1600">
              <a:latin typeface="Cambria"/>
              <a:cs typeface="Cambria"/>
            </a:endParaRPr>
          </a:p>
          <a:p>
            <a:pPr marL="12700">
              <a:lnSpc>
                <a:spcPct val="100000"/>
              </a:lnSpc>
              <a:spcBef>
                <a:spcPts val="595"/>
              </a:spcBef>
            </a:pPr>
            <a:r>
              <a:rPr sz="1600" b="1" dirty="0">
                <a:latin typeface="Cambria"/>
                <a:cs typeface="Cambria"/>
              </a:rPr>
              <a:t>6</a:t>
            </a:r>
            <a:r>
              <a:rPr sz="1600" spc="60" dirty="0">
                <a:latin typeface="Times New Roman"/>
                <a:cs typeface="Times New Roman"/>
              </a:rPr>
              <a:t> </a:t>
            </a:r>
            <a:r>
              <a:rPr sz="1600" b="1" spc="70" dirty="0">
                <a:latin typeface="Cambria"/>
                <a:cs typeface="Cambria"/>
              </a:rPr>
              <a:t>*</a:t>
            </a:r>
            <a:r>
              <a:rPr sz="1600" spc="495" dirty="0">
                <a:latin typeface="Times New Roman"/>
                <a:cs typeface="Times New Roman"/>
              </a:rPr>
              <a:t> </a:t>
            </a:r>
            <a:r>
              <a:rPr sz="1600" b="1" dirty="0">
                <a:latin typeface="Cambria"/>
                <a:cs typeface="Cambria"/>
              </a:rPr>
              <a:t>1</a:t>
            </a:r>
            <a:r>
              <a:rPr sz="1600" spc="65" dirty="0">
                <a:latin typeface="Times New Roman"/>
                <a:cs typeface="Times New Roman"/>
              </a:rPr>
              <a:t> </a:t>
            </a:r>
            <a:r>
              <a:rPr sz="1600" b="1" dirty="0">
                <a:latin typeface="Cambria"/>
                <a:cs typeface="Cambria"/>
              </a:rPr>
              <a:t>=</a:t>
            </a:r>
            <a:r>
              <a:rPr sz="1600" spc="65" dirty="0">
                <a:latin typeface="Times New Roman"/>
                <a:cs typeface="Times New Roman"/>
              </a:rPr>
              <a:t> </a:t>
            </a:r>
            <a:r>
              <a:rPr sz="1600" b="1" spc="-50" dirty="0">
                <a:latin typeface="Cambria"/>
                <a:cs typeface="Cambria"/>
              </a:rPr>
              <a:t>6</a:t>
            </a:r>
            <a:endParaRPr sz="1600">
              <a:latin typeface="Cambria"/>
              <a:cs typeface="Cambria"/>
            </a:endParaRPr>
          </a:p>
          <a:p>
            <a:pPr marL="12700">
              <a:lnSpc>
                <a:spcPct val="100000"/>
              </a:lnSpc>
              <a:spcBef>
                <a:spcPts val="605"/>
              </a:spcBef>
            </a:pPr>
            <a:r>
              <a:rPr sz="1600" b="1" dirty="0">
                <a:latin typeface="Cambria"/>
                <a:cs typeface="Cambria"/>
              </a:rPr>
              <a:t>6</a:t>
            </a:r>
            <a:r>
              <a:rPr sz="1600" spc="60" dirty="0">
                <a:latin typeface="Times New Roman"/>
                <a:cs typeface="Times New Roman"/>
              </a:rPr>
              <a:t> </a:t>
            </a:r>
            <a:r>
              <a:rPr sz="1600" b="1" spc="70" dirty="0">
                <a:latin typeface="Cambria"/>
                <a:cs typeface="Cambria"/>
              </a:rPr>
              <a:t>*</a:t>
            </a:r>
            <a:r>
              <a:rPr sz="1600" spc="495" dirty="0">
                <a:latin typeface="Times New Roman"/>
                <a:cs typeface="Times New Roman"/>
              </a:rPr>
              <a:t> </a:t>
            </a:r>
            <a:r>
              <a:rPr sz="1600" b="1" dirty="0">
                <a:latin typeface="Cambria"/>
                <a:cs typeface="Cambria"/>
              </a:rPr>
              <a:t>2</a:t>
            </a:r>
            <a:r>
              <a:rPr sz="1600" spc="60" dirty="0">
                <a:latin typeface="Times New Roman"/>
                <a:cs typeface="Times New Roman"/>
              </a:rPr>
              <a:t> </a:t>
            </a:r>
            <a:r>
              <a:rPr sz="1600" b="1" dirty="0">
                <a:latin typeface="Cambria"/>
                <a:cs typeface="Cambria"/>
              </a:rPr>
              <a:t>=</a:t>
            </a:r>
            <a:r>
              <a:rPr sz="1600" spc="60" dirty="0">
                <a:latin typeface="Times New Roman"/>
                <a:cs typeface="Times New Roman"/>
              </a:rPr>
              <a:t> </a:t>
            </a:r>
            <a:r>
              <a:rPr sz="1600" b="1" spc="-25" dirty="0">
                <a:latin typeface="Cambria"/>
                <a:cs typeface="Cambria"/>
              </a:rPr>
              <a:t>12</a:t>
            </a:r>
            <a:endParaRPr sz="1600">
              <a:latin typeface="Cambria"/>
              <a:cs typeface="Cambria"/>
            </a:endParaRPr>
          </a:p>
          <a:p>
            <a:pPr marL="12700">
              <a:lnSpc>
                <a:spcPct val="100000"/>
              </a:lnSpc>
              <a:spcBef>
                <a:spcPts val="600"/>
              </a:spcBef>
            </a:pPr>
            <a:r>
              <a:rPr sz="1600" b="1" dirty="0">
                <a:latin typeface="Cambria"/>
                <a:cs typeface="Cambria"/>
              </a:rPr>
              <a:t>6</a:t>
            </a:r>
            <a:r>
              <a:rPr sz="1600" spc="60" dirty="0">
                <a:latin typeface="Times New Roman"/>
                <a:cs typeface="Times New Roman"/>
              </a:rPr>
              <a:t> </a:t>
            </a:r>
            <a:r>
              <a:rPr sz="1600" b="1" spc="70" dirty="0">
                <a:latin typeface="Cambria"/>
                <a:cs typeface="Cambria"/>
              </a:rPr>
              <a:t>*</a:t>
            </a:r>
            <a:r>
              <a:rPr sz="1600" spc="495" dirty="0">
                <a:latin typeface="Times New Roman"/>
                <a:cs typeface="Times New Roman"/>
              </a:rPr>
              <a:t> </a:t>
            </a:r>
            <a:r>
              <a:rPr sz="1600" b="1" dirty="0">
                <a:latin typeface="Cambria"/>
                <a:cs typeface="Cambria"/>
              </a:rPr>
              <a:t>3</a:t>
            </a:r>
            <a:r>
              <a:rPr sz="1600" spc="65" dirty="0">
                <a:latin typeface="Times New Roman"/>
                <a:cs typeface="Times New Roman"/>
              </a:rPr>
              <a:t> </a:t>
            </a:r>
            <a:r>
              <a:rPr sz="1600" b="1" dirty="0">
                <a:latin typeface="Cambria"/>
                <a:cs typeface="Cambria"/>
              </a:rPr>
              <a:t>=</a:t>
            </a:r>
            <a:r>
              <a:rPr sz="1600" spc="65" dirty="0">
                <a:latin typeface="Times New Roman"/>
                <a:cs typeface="Times New Roman"/>
              </a:rPr>
              <a:t> </a:t>
            </a:r>
            <a:r>
              <a:rPr sz="1600" b="1" spc="-25" dirty="0">
                <a:latin typeface="Cambria"/>
                <a:cs typeface="Cambria"/>
              </a:rPr>
              <a:t>18</a:t>
            </a:r>
            <a:endParaRPr sz="1600">
              <a:latin typeface="Cambria"/>
              <a:cs typeface="Cambria"/>
            </a:endParaRPr>
          </a:p>
          <a:p>
            <a:pPr marL="12700">
              <a:lnSpc>
                <a:spcPct val="100000"/>
              </a:lnSpc>
              <a:spcBef>
                <a:spcPts val="600"/>
              </a:spcBef>
            </a:pPr>
            <a:r>
              <a:rPr sz="1600" b="1" dirty="0">
                <a:latin typeface="Cambria"/>
                <a:cs typeface="Cambria"/>
              </a:rPr>
              <a:t>6</a:t>
            </a:r>
            <a:r>
              <a:rPr sz="1600" spc="60" dirty="0">
                <a:latin typeface="Times New Roman"/>
                <a:cs typeface="Times New Roman"/>
              </a:rPr>
              <a:t> </a:t>
            </a:r>
            <a:r>
              <a:rPr sz="1600" b="1" spc="70" dirty="0">
                <a:latin typeface="Cambria"/>
                <a:cs typeface="Cambria"/>
              </a:rPr>
              <a:t>*</a:t>
            </a:r>
            <a:r>
              <a:rPr sz="1600" spc="495" dirty="0">
                <a:latin typeface="Times New Roman"/>
                <a:cs typeface="Times New Roman"/>
              </a:rPr>
              <a:t> </a:t>
            </a:r>
            <a:r>
              <a:rPr sz="1600" b="1" dirty="0">
                <a:latin typeface="Cambria"/>
                <a:cs typeface="Cambria"/>
              </a:rPr>
              <a:t>4</a:t>
            </a:r>
            <a:r>
              <a:rPr sz="1600" spc="65" dirty="0">
                <a:latin typeface="Times New Roman"/>
                <a:cs typeface="Times New Roman"/>
              </a:rPr>
              <a:t> </a:t>
            </a:r>
            <a:r>
              <a:rPr sz="1600" b="1" dirty="0">
                <a:latin typeface="Cambria"/>
                <a:cs typeface="Cambria"/>
              </a:rPr>
              <a:t>=</a:t>
            </a:r>
            <a:r>
              <a:rPr sz="1600" spc="65" dirty="0">
                <a:latin typeface="Times New Roman"/>
                <a:cs typeface="Times New Roman"/>
              </a:rPr>
              <a:t> </a:t>
            </a:r>
            <a:r>
              <a:rPr sz="1600" b="1" spc="-25" dirty="0">
                <a:latin typeface="Cambria"/>
                <a:cs typeface="Cambria"/>
              </a:rPr>
              <a:t>24</a:t>
            </a:r>
            <a:endParaRPr sz="1600">
              <a:latin typeface="Cambria"/>
              <a:cs typeface="Cambria"/>
            </a:endParaRPr>
          </a:p>
          <a:p>
            <a:pPr marL="12700">
              <a:lnSpc>
                <a:spcPct val="100000"/>
              </a:lnSpc>
              <a:spcBef>
                <a:spcPts val="600"/>
              </a:spcBef>
            </a:pPr>
            <a:r>
              <a:rPr sz="1600" b="1" dirty="0">
                <a:latin typeface="Cambria"/>
                <a:cs typeface="Cambria"/>
              </a:rPr>
              <a:t>6</a:t>
            </a:r>
            <a:r>
              <a:rPr sz="1600" spc="60" dirty="0">
                <a:latin typeface="Times New Roman"/>
                <a:cs typeface="Times New Roman"/>
              </a:rPr>
              <a:t> </a:t>
            </a:r>
            <a:r>
              <a:rPr sz="1600" b="1" spc="70" dirty="0">
                <a:latin typeface="Cambria"/>
                <a:cs typeface="Cambria"/>
              </a:rPr>
              <a:t>*</a:t>
            </a:r>
            <a:r>
              <a:rPr sz="1600" spc="495" dirty="0">
                <a:latin typeface="Times New Roman"/>
                <a:cs typeface="Times New Roman"/>
              </a:rPr>
              <a:t> </a:t>
            </a:r>
            <a:r>
              <a:rPr sz="1600" b="1" dirty="0">
                <a:latin typeface="Cambria"/>
                <a:cs typeface="Cambria"/>
              </a:rPr>
              <a:t>5</a:t>
            </a:r>
            <a:r>
              <a:rPr sz="1600" spc="65" dirty="0">
                <a:latin typeface="Times New Roman"/>
                <a:cs typeface="Times New Roman"/>
              </a:rPr>
              <a:t> </a:t>
            </a:r>
            <a:r>
              <a:rPr sz="1600" b="1" dirty="0">
                <a:latin typeface="Cambria"/>
                <a:cs typeface="Cambria"/>
              </a:rPr>
              <a:t>=</a:t>
            </a:r>
            <a:r>
              <a:rPr sz="1600" spc="65" dirty="0">
                <a:latin typeface="Times New Roman"/>
                <a:cs typeface="Times New Roman"/>
              </a:rPr>
              <a:t> </a:t>
            </a:r>
            <a:r>
              <a:rPr sz="1600" b="1" spc="-25" dirty="0">
                <a:latin typeface="Cambria"/>
                <a:cs typeface="Cambria"/>
              </a:rPr>
              <a:t>30</a:t>
            </a:r>
            <a:endParaRPr sz="1600">
              <a:latin typeface="Cambria"/>
              <a:cs typeface="Cambria"/>
            </a:endParaRPr>
          </a:p>
          <a:p>
            <a:pPr marL="12700">
              <a:lnSpc>
                <a:spcPct val="100000"/>
              </a:lnSpc>
              <a:spcBef>
                <a:spcPts val="600"/>
              </a:spcBef>
            </a:pPr>
            <a:r>
              <a:rPr sz="1600" spc="105" dirty="0">
                <a:latin typeface="Cambria"/>
                <a:cs typeface="Cambria"/>
              </a:rPr>
              <a:t>In</a:t>
            </a:r>
            <a:r>
              <a:rPr sz="1600" spc="100" dirty="0">
                <a:latin typeface="Times New Roman"/>
                <a:cs typeface="Times New Roman"/>
              </a:rPr>
              <a:t> </a:t>
            </a:r>
            <a:r>
              <a:rPr sz="1600" spc="55" dirty="0">
                <a:latin typeface="Cambria"/>
                <a:cs typeface="Cambria"/>
              </a:rPr>
              <a:t>the</a:t>
            </a:r>
            <a:r>
              <a:rPr sz="1600" spc="100" dirty="0">
                <a:latin typeface="Times New Roman"/>
                <a:cs typeface="Times New Roman"/>
              </a:rPr>
              <a:t> </a:t>
            </a:r>
            <a:r>
              <a:rPr sz="1600" dirty="0">
                <a:latin typeface="Cambria"/>
                <a:cs typeface="Cambria"/>
              </a:rPr>
              <a:t>above</a:t>
            </a:r>
            <a:r>
              <a:rPr sz="1600" spc="110" dirty="0">
                <a:latin typeface="Times New Roman"/>
                <a:cs typeface="Times New Roman"/>
              </a:rPr>
              <a:t> </a:t>
            </a:r>
            <a:r>
              <a:rPr sz="1600" spc="60" dirty="0">
                <a:latin typeface="Cambria"/>
                <a:cs typeface="Cambria"/>
              </a:rPr>
              <a:t>example,</a:t>
            </a:r>
            <a:r>
              <a:rPr sz="1600" spc="135" dirty="0">
                <a:latin typeface="Times New Roman"/>
                <a:cs typeface="Times New Roman"/>
              </a:rPr>
              <a:t> </a:t>
            </a:r>
            <a:r>
              <a:rPr sz="1600" dirty="0">
                <a:latin typeface="Cambria"/>
                <a:cs typeface="Cambria"/>
              </a:rPr>
              <a:t>we</a:t>
            </a:r>
            <a:r>
              <a:rPr sz="1600" spc="110" dirty="0">
                <a:latin typeface="Times New Roman"/>
                <a:cs typeface="Times New Roman"/>
              </a:rPr>
              <a:t> </a:t>
            </a:r>
            <a:r>
              <a:rPr sz="1600" spc="55" dirty="0">
                <a:latin typeface="Cambria"/>
                <a:cs typeface="Cambria"/>
              </a:rPr>
              <a:t>have</a:t>
            </a:r>
            <a:r>
              <a:rPr sz="1600" spc="105" dirty="0">
                <a:latin typeface="Times New Roman"/>
                <a:cs typeface="Times New Roman"/>
              </a:rPr>
              <a:t> </a:t>
            </a:r>
            <a:r>
              <a:rPr sz="1600" dirty="0">
                <a:latin typeface="Cambria"/>
                <a:cs typeface="Cambria"/>
              </a:rPr>
              <a:t>used</a:t>
            </a:r>
            <a:r>
              <a:rPr sz="1600" spc="100" dirty="0">
                <a:latin typeface="Times New Roman"/>
                <a:cs typeface="Times New Roman"/>
              </a:rPr>
              <a:t> </a:t>
            </a:r>
            <a:r>
              <a:rPr sz="1600" spc="30" dirty="0">
                <a:latin typeface="Cambria"/>
                <a:cs typeface="Cambria"/>
              </a:rPr>
              <a:t>the</a:t>
            </a:r>
            <a:endParaRPr sz="1600">
              <a:latin typeface="Cambria"/>
              <a:cs typeface="Cambria"/>
            </a:endParaRPr>
          </a:p>
          <a:p>
            <a:pPr marL="287020">
              <a:lnSpc>
                <a:spcPct val="100000"/>
              </a:lnSpc>
            </a:pPr>
            <a:r>
              <a:rPr sz="1600" dirty="0">
                <a:latin typeface="Cambria"/>
                <a:cs typeface="Cambria"/>
              </a:rPr>
              <a:t>while</a:t>
            </a:r>
            <a:r>
              <a:rPr sz="1600" spc="125" dirty="0">
                <a:latin typeface="Times New Roman"/>
                <a:cs typeface="Times New Roman"/>
              </a:rPr>
              <a:t> </a:t>
            </a:r>
            <a:r>
              <a:rPr sz="1600" dirty="0">
                <a:latin typeface="Cambria"/>
                <a:cs typeface="Cambria"/>
              </a:rPr>
              <a:t>loop</a:t>
            </a:r>
            <a:r>
              <a:rPr sz="1600" spc="95" dirty="0">
                <a:latin typeface="Times New Roman"/>
                <a:cs typeface="Times New Roman"/>
              </a:rPr>
              <a:t> </a:t>
            </a:r>
            <a:r>
              <a:rPr sz="1600" dirty="0">
                <a:latin typeface="Cambria"/>
                <a:cs typeface="Cambria"/>
              </a:rPr>
              <a:t>to</a:t>
            </a:r>
            <a:r>
              <a:rPr sz="1600" spc="120" dirty="0">
                <a:latin typeface="Times New Roman"/>
                <a:cs typeface="Times New Roman"/>
              </a:rPr>
              <a:t> </a:t>
            </a:r>
            <a:r>
              <a:rPr sz="1600" dirty="0">
                <a:latin typeface="Cambria"/>
                <a:cs typeface="Cambria"/>
              </a:rPr>
              <a:t>find</a:t>
            </a:r>
            <a:r>
              <a:rPr sz="1600" spc="125" dirty="0">
                <a:latin typeface="Times New Roman"/>
                <a:cs typeface="Times New Roman"/>
              </a:rPr>
              <a:t> </a:t>
            </a:r>
            <a:r>
              <a:rPr sz="1600" spc="60" dirty="0">
                <a:latin typeface="Cambria"/>
                <a:cs typeface="Cambria"/>
              </a:rPr>
              <a:t>the</a:t>
            </a:r>
            <a:r>
              <a:rPr sz="1600" spc="120" dirty="0">
                <a:latin typeface="Times New Roman"/>
                <a:cs typeface="Times New Roman"/>
              </a:rPr>
              <a:t> </a:t>
            </a:r>
            <a:r>
              <a:rPr sz="1600" spc="50" dirty="0">
                <a:latin typeface="Cambria"/>
                <a:cs typeface="Cambria"/>
              </a:rPr>
              <a:t>first</a:t>
            </a:r>
            <a:r>
              <a:rPr sz="1600" spc="105" dirty="0">
                <a:latin typeface="Times New Roman"/>
                <a:cs typeface="Times New Roman"/>
              </a:rPr>
              <a:t> </a:t>
            </a:r>
            <a:r>
              <a:rPr sz="1600" dirty="0">
                <a:latin typeface="Cambria"/>
                <a:cs typeface="Cambria"/>
              </a:rPr>
              <a:t>5</a:t>
            </a:r>
            <a:r>
              <a:rPr sz="1600" spc="120" dirty="0">
                <a:latin typeface="Times New Roman"/>
                <a:cs typeface="Times New Roman"/>
              </a:rPr>
              <a:t> </a:t>
            </a:r>
            <a:r>
              <a:rPr sz="1600" spc="50" dirty="0">
                <a:latin typeface="Cambria"/>
                <a:cs typeface="Cambria"/>
              </a:rPr>
              <a:t>multiples</a:t>
            </a:r>
            <a:r>
              <a:rPr sz="1600" spc="120" dirty="0">
                <a:latin typeface="Times New Roman"/>
                <a:cs typeface="Times New Roman"/>
              </a:rPr>
              <a:t> </a:t>
            </a:r>
            <a:r>
              <a:rPr sz="1600" spc="-25" dirty="0">
                <a:latin typeface="Cambria"/>
                <a:cs typeface="Cambria"/>
              </a:rPr>
              <a:t>of</a:t>
            </a:r>
            <a:endParaRPr sz="1600">
              <a:latin typeface="Cambria"/>
              <a:cs typeface="Cambria"/>
            </a:endParaRPr>
          </a:p>
          <a:p>
            <a:pPr marL="287020">
              <a:lnSpc>
                <a:spcPct val="100000"/>
              </a:lnSpc>
            </a:pPr>
            <a:r>
              <a:rPr sz="1600" spc="50" dirty="0">
                <a:latin typeface="Cambria"/>
                <a:cs typeface="Cambria"/>
              </a:rPr>
              <a:t>6.</a:t>
            </a:r>
            <a:r>
              <a:rPr sz="1600" spc="114" dirty="0">
                <a:latin typeface="Times New Roman"/>
                <a:cs typeface="Times New Roman"/>
              </a:rPr>
              <a:t> </a:t>
            </a:r>
            <a:r>
              <a:rPr sz="1600" spc="70" dirty="0">
                <a:latin typeface="Cambria"/>
                <a:cs typeface="Cambria"/>
              </a:rPr>
              <a:t>Here</a:t>
            </a:r>
            <a:r>
              <a:rPr sz="1600" spc="114" dirty="0">
                <a:latin typeface="Times New Roman"/>
                <a:cs typeface="Times New Roman"/>
              </a:rPr>
              <a:t> </a:t>
            </a:r>
            <a:r>
              <a:rPr sz="1600" dirty="0">
                <a:latin typeface="Cambria"/>
                <a:cs typeface="Cambria"/>
              </a:rPr>
              <a:t>notice</a:t>
            </a:r>
            <a:r>
              <a:rPr sz="1600" spc="110" dirty="0">
                <a:latin typeface="Times New Roman"/>
                <a:cs typeface="Times New Roman"/>
              </a:rPr>
              <a:t> </a:t>
            </a:r>
            <a:r>
              <a:rPr sz="1600" spc="60" dirty="0">
                <a:latin typeface="Cambria"/>
                <a:cs typeface="Cambria"/>
              </a:rPr>
              <a:t>the</a:t>
            </a:r>
            <a:r>
              <a:rPr sz="1600" spc="105" dirty="0">
                <a:latin typeface="Times New Roman"/>
                <a:cs typeface="Times New Roman"/>
              </a:rPr>
              <a:t> </a:t>
            </a:r>
            <a:r>
              <a:rPr sz="1600" spc="55" dirty="0">
                <a:latin typeface="Cambria"/>
                <a:cs typeface="Cambria"/>
              </a:rPr>
              <a:t>line,</a:t>
            </a:r>
            <a:endParaRPr sz="1600">
              <a:latin typeface="Cambria"/>
              <a:cs typeface="Cambria"/>
            </a:endParaRPr>
          </a:p>
        </p:txBody>
      </p:sp>
      <p:sp>
        <p:nvSpPr>
          <p:cNvPr id="10" name="object 10"/>
          <p:cNvSpPr txBox="1">
            <a:spLocks noGrp="1"/>
          </p:cNvSpPr>
          <p:nvPr>
            <p:ph type="title"/>
          </p:nvPr>
        </p:nvSpPr>
        <p:spPr>
          <a:xfrm>
            <a:off x="4743075" y="159151"/>
            <a:ext cx="1031875" cy="756920"/>
          </a:xfrm>
          <a:prstGeom prst="rect">
            <a:avLst/>
          </a:prstGeom>
        </p:spPr>
        <p:txBody>
          <a:bodyPr vert="horz" wrap="square" lIns="0" tIns="12700" rIns="0" bIns="0" rtlCol="0">
            <a:spAutoFit/>
          </a:bodyPr>
          <a:lstStyle/>
          <a:p>
            <a:pPr marL="291465" marR="5080" indent="-279400">
              <a:lnSpc>
                <a:spcPct val="126299"/>
              </a:lnSpc>
              <a:spcBef>
                <a:spcPts val="100"/>
              </a:spcBef>
            </a:pPr>
            <a:r>
              <a:rPr sz="1900" spc="95" dirty="0">
                <a:latin typeface="Cambria"/>
                <a:cs typeface="Cambria"/>
              </a:rPr>
              <a:t>if</a:t>
            </a:r>
            <a:r>
              <a:rPr sz="1900" b="0" spc="95" dirty="0">
                <a:latin typeface="Times New Roman"/>
                <a:cs typeface="Times New Roman"/>
              </a:rPr>
              <a:t> </a:t>
            </a:r>
            <a:r>
              <a:rPr sz="1900" spc="95" dirty="0">
                <a:latin typeface="Cambria"/>
                <a:cs typeface="Cambria"/>
              </a:rPr>
              <a:t>i</a:t>
            </a:r>
            <a:r>
              <a:rPr sz="1900" b="0" spc="90" dirty="0">
                <a:latin typeface="Times New Roman"/>
                <a:cs typeface="Times New Roman"/>
              </a:rPr>
              <a:t> </a:t>
            </a:r>
            <a:r>
              <a:rPr sz="1900" dirty="0">
                <a:latin typeface="Cambria"/>
                <a:cs typeface="Cambria"/>
              </a:rPr>
              <a:t>&gt;=</a:t>
            </a:r>
            <a:r>
              <a:rPr sz="1900" b="0" spc="85" dirty="0">
                <a:latin typeface="Times New Roman"/>
                <a:cs typeface="Times New Roman"/>
              </a:rPr>
              <a:t> </a:t>
            </a:r>
            <a:r>
              <a:rPr sz="1900" spc="-25" dirty="0">
                <a:latin typeface="Cambria"/>
                <a:cs typeface="Cambria"/>
              </a:rPr>
              <a:t>5:</a:t>
            </a:r>
            <a:r>
              <a:rPr sz="1900" b="0" spc="-25" dirty="0">
                <a:latin typeface="Times New Roman"/>
                <a:cs typeface="Times New Roman"/>
              </a:rPr>
              <a:t> </a:t>
            </a:r>
            <a:r>
              <a:rPr sz="1900" spc="100" dirty="0">
                <a:latin typeface="Cambria"/>
                <a:cs typeface="Cambria"/>
              </a:rPr>
              <a:t>break</a:t>
            </a:r>
            <a:endParaRPr sz="1900">
              <a:latin typeface="Cambria"/>
              <a:cs typeface="Cambria"/>
            </a:endParaRPr>
          </a:p>
        </p:txBody>
      </p:sp>
      <p:sp>
        <p:nvSpPr>
          <p:cNvPr id="11" name="object 11"/>
          <p:cNvSpPr txBox="1"/>
          <p:nvPr/>
        </p:nvSpPr>
        <p:spPr>
          <a:xfrm>
            <a:off x="4743075" y="969005"/>
            <a:ext cx="4072890" cy="513080"/>
          </a:xfrm>
          <a:prstGeom prst="rect">
            <a:avLst/>
          </a:prstGeom>
        </p:spPr>
        <p:txBody>
          <a:bodyPr vert="horz" wrap="square" lIns="0" tIns="12065" rIns="0" bIns="0" rtlCol="0">
            <a:spAutoFit/>
          </a:bodyPr>
          <a:lstStyle/>
          <a:p>
            <a:pPr marL="287020" marR="5080" indent="-274320">
              <a:lnSpc>
                <a:spcPct val="100000"/>
              </a:lnSpc>
              <a:spcBef>
                <a:spcPts val="95"/>
              </a:spcBef>
            </a:pPr>
            <a:r>
              <a:rPr sz="1600" spc="70" dirty="0">
                <a:latin typeface="Cambria"/>
                <a:cs typeface="Cambria"/>
              </a:rPr>
              <a:t>This</a:t>
            </a:r>
            <a:r>
              <a:rPr sz="1600" spc="65" dirty="0">
                <a:latin typeface="Times New Roman"/>
                <a:cs typeface="Times New Roman"/>
              </a:rPr>
              <a:t> </a:t>
            </a:r>
            <a:r>
              <a:rPr sz="1600" spc="60" dirty="0">
                <a:latin typeface="Cambria"/>
                <a:cs typeface="Cambria"/>
              </a:rPr>
              <a:t>means</a:t>
            </a:r>
            <a:r>
              <a:rPr sz="1600" spc="90" dirty="0">
                <a:latin typeface="Times New Roman"/>
                <a:cs typeface="Times New Roman"/>
              </a:rPr>
              <a:t> </a:t>
            </a:r>
            <a:r>
              <a:rPr sz="1600" dirty="0">
                <a:latin typeface="Cambria"/>
                <a:cs typeface="Cambria"/>
              </a:rPr>
              <a:t>when</a:t>
            </a:r>
            <a:r>
              <a:rPr sz="1600" spc="100" dirty="0">
                <a:latin typeface="Times New Roman"/>
                <a:cs typeface="Times New Roman"/>
              </a:rPr>
              <a:t> </a:t>
            </a:r>
            <a:r>
              <a:rPr sz="1600" dirty="0">
                <a:latin typeface="Cambria"/>
                <a:cs typeface="Cambria"/>
              </a:rPr>
              <a:t>i</a:t>
            </a:r>
            <a:r>
              <a:rPr sz="1600" spc="80" dirty="0">
                <a:latin typeface="Times New Roman"/>
                <a:cs typeface="Times New Roman"/>
              </a:rPr>
              <a:t> </a:t>
            </a:r>
            <a:r>
              <a:rPr sz="1600" spc="50" dirty="0">
                <a:latin typeface="Cambria"/>
                <a:cs typeface="Cambria"/>
              </a:rPr>
              <a:t>is</a:t>
            </a:r>
            <a:r>
              <a:rPr sz="1600" spc="75" dirty="0">
                <a:latin typeface="Times New Roman"/>
                <a:cs typeface="Times New Roman"/>
              </a:rPr>
              <a:t> </a:t>
            </a:r>
            <a:r>
              <a:rPr sz="1600" spc="45" dirty="0">
                <a:latin typeface="Cambria"/>
                <a:cs typeface="Cambria"/>
              </a:rPr>
              <a:t>greater</a:t>
            </a:r>
            <a:r>
              <a:rPr sz="1600" spc="85" dirty="0">
                <a:latin typeface="Times New Roman"/>
                <a:cs typeface="Times New Roman"/>
              </a:rPr>
              <a:t> </a:t>
            </a:r>
            <a:r>
              <a:rPr sz="1600" spc="85" dirty="0">
                <a:latin typeface="Cambria"/>
                <a:cs typeface="Cambria"/>
              </a:rPr>
              <a:t>than</a:t>
            </a:r>
            <a:r>
              <a:rPr sz="1600" spc="85" dirty="0">
                <a:latin typeface="Times New Roman"/>
                <a:cs typeface="Times New Roman"/>
              </a:rPr>
              <a:t> </a:t>
            </a:r>
            <a:r>
              <a:rPr sz="1600" dirty="0">
                <a:latin typeface="Cambria"/>
                <a:cs typeface="Cambria"/>
              </a:rPr>
              <a:t>or</a:t>
            </a:r>
            <a:r>
              <a:rPr sz="1600" spc="80" dirty="0">
                <a:latin typeface="Times New Roman"/>
                <a:cs typeface="Times New Roman"/>
              </a:rPr>
              <a:t> </a:t>
            </a:r>
            <a:r>
              <a:rPr sz="1600" spc="40" dirty="0">
                <a:latin typeface="Cambria"/>
                <a:cs typeface="Cambria"/>
              </a:rPr>
              <a:t>equal</a:t>
            </a:r>
            <a:r>
              <a:rPr sz="1600" spc="40" dirty="0">
                <a:latin typeface="Times New Roman"/>
                <a:cs typeface="Times New Roman"/>
              </a:rPr>
              <a:t> </a:t>
            </a:r>
            <a:r>
              <a:rPr sz="1600" dirty="0">
                <a:latin typeface="Cambria"/>
                <a:cs typeface="Cambria"/>
              </a:rPr>
              <a:t>to</a:t>
            </a:r>
            <a:r>
              <a:rPr sz="1600" spc="85" dirty="0">
                <a:latin typeface="Times New Roman"/>
                <a:cs typeface="Times New Roman"/>
              </a:rPr>
              <a:t> </a:t>
            </a:r>
            <a:r>
              <a:rPr sz="1600" spc="50" dirty="0">
                <a:latin typeface="Cambria"/>
                <a:cs typeface="Cambria"/>
              </a:rPr>
              <a:t>5,</a:t>
            </a:r>
            <a:r>
              <a:rPr sz="1600" spc="95" dirty="0">
                <a:latin typeface="Times New Roman"/>
                <a:cs typeface="Times New Roman"/>
              </a:rPr>
              <a:t> </a:t>
            </a:r>
            <a:r>
              <a:rPr sz="1600" spc="55" dirty="0">
                <a:latin typeface="Cambria"/>
                <a:cs typeface="Cambria"/>
              </a:rPr>
              <a:t>the</a:t>
            </a:r>
            <a:r>
              <a:rPr sz="1600" spc="95" dirty="0">
                <a:latin typeface="Times New Roman"/>
                <a:cs typeface="Times New Roman"/>
              </a:rPr>
              <a:t> </a:t>
            </a:r>
            <a:r>
              <a:rPr sz="1600" dirty="0">
                <a:latin typeface="Cambria"/>
                <a:cs typeface="Cambria"/>
              </a:rPr>
              <a:t>while</a:t>
            </a:r>
            <a:r>
              <a:rPr sz="1600" spc="90" dirty="0">
                <a:latin typeface="Times New Roman"/>
                <a:cs typeface="Times New Roman"/>
              </a:rPr>
              <a:t> </a:t>
            </a:r>
            <a:r>
              <a:rPr sz="1600" dirty="0">
                <a:latin typeface="Cambria"/>
                <a:cs typeface="Cambria"/>
              </a:rPr>
              <a:t>loop</a:t>
            </a:r>
            <a:r>
              <a:rPr sz="1600" spc="80" dirty="0">
                <a:latin typeface="Times New Roman"/>
                <a:cs typeface="Times New Roman"/>
              </a:rPr>
              <a:t> </a:t>
            </a:r>
            <a:r>
              <a:rPr sz="1600" spc="50" dirty="0">
                <a:latin typeface="Cambria"/>
                <a:cs typeface="Cambria"/>
              </a:rPr>
              <a:t>is</a:t>
            </a:r>
            <a:r>
              <a:rPr sz="1600" spc="75" dirty="0">
                <a:latin typeface="Times New Roman"/>
                <a:cs typeface="Times New Roman"/>
              </a:rPr>
              <a:t> </a:t>
            </a:r>
            <a:r>
              <a:rPr sz="1600" spc="50" dirty="0">
                <a:latin typeface="Cambria"/>
                <a:cs typeface="Cambria"/>
              </a:rPr>
              <a:t>terminated.</a:t>
            </a:r>
            <a:endParaRPr sz="1600">
              <a:latin typeface="Cambria"/>
              <a:cs typeface="Cambria"/>
            </a:endParaRPr>
          </a:p>
        </p:txBody>
      </p:sp>
      <p:sp>
        <p:nvSpPr>
          <p:cNvPr id="12" name="object 12"/>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685800" y="920563"/>
            <a:ext cx="5105400" cy="1495281"/>
          </a:xfrm>
          <a:prstGeom prst="rect">
            <a:avLst/>
          </a:prstGeom>
        </p:spPr>
        <p:txBody>
          <a:bodyPr vert="horz" wrap="square" lIns="0" tIns="93980" rIns="0" bIns="0" rtlCol="0">
            <a:spAutoFit/>
          </a:bodyPr>
          <a:lstStyle/>
          <a:p>
            <a:pPr marL="12700">
              <a:lnSpc>
                <a:spcPct val="100000"/>
              </a:lnSpc>
              <a:spcBef>
                <a:spcPts val="740"/>
              </a:spcBef>
            </a:pPr>
            <a:r>
              <a:rPr sz="1700" b="1" spc="140" dirty="0">
                <a:solidFill>
                  <a:srgbClr val="001F5F"/>
                </a:solidFill>
                <a:latin typeface="Cambria"/>
                <a:cs typeface="Cambria"/>
              </a:rPr>
              <a:t>Python</a:t>
            </a:r>
            <a:r>
              <a:rPr sz="1700" spc="55" dirty="0">
                <a:solidFill>
                  <a:srgbClr val="001F5F"/>
                </a:solidFill>
                <a:latin typeface="Times New Roman"/>
                <a:cs typeface="Times New Roman"/>
              </a:rPr>
              <a:t> </a:t>
            </a:r>
            <a:r>
              <a:rPr sz="1700" b="1" spc="105" dirty="0">
                <a:solidFill>
                  <a:srgbClr val="001F5F"/>
                </a:solidFill>
                <a:latin typeface="Cambria"/>
                <a:cs typeface="Cambria"/>
              </a:rPr>
              <a:t>continue</a:t>
            </a:r>
            <a:r>
              <a:rPr sz="1700" spc="65" dirty="0">
                <a:solidFill>
                  <a:srgbClr val="001F5F"/>
                </a:solidFill>
                <a:latin typeface="Times New Roman"/>
                <a:cs typeface="Times New Roman"/>
              </a:rPr>
              <a:t> </a:t>
            </a:r>
            <a:r>
              <a:rPr sz="1700" b="1" spc="105" dirty="0">
                <a:solidFill>
                  <a:srgbClr val="001F5F"/>
                </a:solidFill>
                <a:latin typeface="Cambria"/>
                <a:cs typeface="Cambria"/>
              </a:rPr>
              <a:t>Statement</a:t>
            </a:r>
            <a:endParaRPr sz="1700">
              <a:latin typeface="Cambria"/>
              <a:cs typeface="Cambria"/>
            </a:endParaRPr>
          </a:p>
          <a:p>
            <a:pPr marL="287020" marR="5080" indent="-274955">
              <a:lnSpc>
                <a:spcPct val="100000"/>
              </a:lnSpc>
              <a:spcBef>
                <a:spcPts val="590"/>
              </a:spcBef>
            </a:pPr>
            <a:r>
              <a:rPr sz="1600" spc="70" dirty="0">
                <a:latin typeface="Cambria"/>
                <a:cs typeface="Cambria"/>
              </a:rPr>
              <a:t>The</a:t>
            </a:r>
            <a:r>
              <a:rPr sz="1600" spc="150" dirty="0">
                <a:latin typeface="Times New Roman"/>
                <a:cs typeface="Times New Roman"/>
              </a:rPr>
              <a:t> </a:t>
            </a:r>
            <a:r>
              <a:rPr sz="1600" dirty="0">
                <a:latin typeface="Cambria"/>
                <a:cs typeface="Cambria"/>
              </a:rPr>
              <a:t>continue</a:t>
            </a:r>
            <a:r>
              <a:rPr sz="1600" spc="175" dirty="0">
                <a:latin typeface="Times New Roman"/>
                <a:cs typeface="Times New Roman"/>
              </a:rPr>
              <a:t> </a:t>
            </a:r>
            <a:r>
              <a:rPr sz="1600" spc="60" dirty="0">
                <a:latin typeface="Cambria"/>
                <a:cs typeface="Cambria"/>
              </a:rPr>
              <a:t>statement</a:t>
            </a:r>
            <a:r>
              <a:rPr sz="1600" spc="145" dirty="0">
                <a:latin typeface="Times New Roman"/>
                <a:cs typeface="Times New Roman"/>
              </a:rPr>
              <a:t> </a:t>
            </a:r>
            <a:r>
              <a:rPr sz="1600" dirty="0">
                <a:latin typeface="Cambria"/>
                <a:cs typeface="Cambria"/>
              </a:rPr>
              <a:t>is</a:t>
            </a:r>
            <a:r>
              <a:rPr sz="1600" spc="155" dirty="0">
                <a:latin typeface="Times New Roman"/>
                <a:cs typeface="Times New Roman"/>
              </a:rPr>
              <a:t> </a:t>
            </a:r>
            <a:r>
              <a:rPr sz="1600" dirty="0">
                <a:latin typeface="Cambria"/>
                <a:cs typeface="Cambria"/>
              </a:rPr>
              <a:t>used</a:t>
            </a:r>
            <a:r>
              <a:rPr sz="1600" spc="155" dirty="0">
                <a:latin typeface="Times New Roman"/>
                <a:cs typeface="Times New Roman"/>
              </a:rPr>
              <a:t> </a:t>
            </a:r>
            <a:r>
              <a:rPr sz="1600" dirty="0">
                <a:latin typeface="Cambria"/>
                <a:cs typeface="Cambria"/>
              </a:rPr>
              <a:t>to</a:t>
            </a:r>
            <a:r>
              <a:rPr sz="1600" spc="155" dirty="0">
                <a:latin typeface="Times New Roman"/>
                <a:cs typeface="Times New Roman"/>
              </a:rPr>
              <a:t> </a:t>
            </a:r>
            <a:r>
              <a:rPr sz="1600" spc="55" dirty="0">
                <a:latin typeface="Cambria"/>
                <a:cs typeface="Cambria"/>
              </a:rPr>
              <a:t>skip</a:t>
            </a:r>
            <a:r>
              <a:rPr sz="1600" spc="155" dirty="0">
                <a:latin typeface="Times New Roman"/>
                <a:cs typeface="Times New Roman"/>
              </a:rPr>
              <a:t> </a:t>
            </a:r>
            <a:r>
              <a:rPr sz="1600" spc="35" dirty="0">
                <a:latin typeface="Cambria"/>
                <a:cs typeface="Cambria"/>
              </a:rPr>
              <a:t>the</a:t>
            </a:r>
            <a:r>
              <a:rPr sz="1600" spc="35" dirty="0">
                <a:latin typeface="Times New Roman"/>
                <a:cs typeface="Times New Roman"/>
              </a:rPr>
              <a:t> </a:t>
            </a:r>
            <a:r>
              <a:rPr sz="1600" spc="50" dirty="0">
                <a:latin typeface="Cambria"/>
                <a:cs typeface="Cambria"/>
              </a:rPr>
              <a:t>current</a:t>
            </a:r>
            <a:r>
              <a:rPr sz="1600" spc="65" dirty="0">
                <a:latin typeface="Times New Roman"/>
                <a:cs typeface="Times New Roman"/>
              </a:rPr>
              <a:t> </a:t>
            </a:r>
            <a:r>
              <a:rPr sz="1600" spc="50" dirty="0">
                <a:latin typeface="Cambria"/>
                <a:cs typeface="Cambria"/>
              </a:rPr>
              <a:t>iteration</a:t>
            </a:r>
            <a:r>
              <a:rPr sz="1600" spc="40" dirty="0">
                <a:latin typeface="Times New Roman"/>
                <a:cs typeface="Times New Roman"/>
              </a:rPr>
              <a:t> </a:t>
            </a:r>
            <a:r>
              <a:rPr sz="1600" dirty="0">
                <a:latin typeface="Cambria"/>
                <a:cs typeface="Cambria"/>
              </a:rPr>
              <a:t>of</a:t>
            </a:r>
            <a:r>
              <a:rPr sz="1600" spc="50" dirty="0">
                <a:latin typeface="Times New Roman"/>
                <a:cs typeface="Times New Roman"/>
              </a:rPr>
              <a:t> </a:t>
            </a:r>
            <a:r>
              <a:rPr sz="1600" spc="60" dirty="0">
                <a:latin typeface="Cambria"/>
                <a:cs typeface="Cambria"/>
              </a:rPr>
              <a:t>the</a:t>
            </a:r>
            <a:r>
              <a:rPr sz="1600" spc="50" dirty="0">
                <a:latin typeface="Times New Roman"/>
                <a:cs typeface="Times New Roman"/>
              </a:rPr>
              <a:t> </a:t>
            </a:r>
            <a:r>
              <a:rPr sz="1600" dirty="0">
                <a:latin typeface="Cambria"/>
                <a:cs typeface="Cambria"/>
              </a:rPr>
              <a:t>loop</a:t>
            </a:r>
            <a:r>
              <a:rPr sz="1600" spc="50" dirty="0">
                <a:latin typeface="Times New Roman"/>
                <a:cs typeface="Times New Roman"/>
              </a:rPr>
              <a:t> </a:t>
            </a:r>
            <a:r>
              <a:rPr sz="1600" spc="65" dirty="0">
                <a:latin typeface="Cambria"/>
                <a:cs typeface="Cambria"/>
              </a:rPr>
              <a:t>and</a:t>
            </a:r>
            <a:r>
              <a:rPr sz="1600" spc="60" dirty="0">
                <a:latin typeface="Times New Roman"/>
                <a:cs typeface="Times New Roman"/>
              </a:rPr>
              <a:t> </a:t>
            </a:r>
            <a:r>
              <a:rPr sz="1600" spc="35" dirty="0">
                <a:latin typeface="Cambria"/>
                <a:cs typeface="Cambria"/>
              </a:rPr>
              <a:t>the</a:t>
            </a:r>
            <a:r>
              <a:rPr sz="1600" spc="35" dirty="0">
                <a:latin typeface="Times New Roman"/>
                <a:cs typeface="Times New Roman"/>
              </a:rPr>
              <a:t> </a:t>
            </a:r>
            <a:r>
              <a:rPr sz="1600" dirty="0">
                <a:latin typeface="Cambria"/>
                <a:cs typeface="Cambria"/>
              </a:rPr>
              <a:t>control</a:t>
            </a:r>
            <a:r>
              <a:rPr sz="1600" spc="145" dirty="0">
                <a:latin typeface="Times New Roman"/>
                <a:cs typeface="Times New Roman"/>
              </a:rPr>
              <a:t> </a:t>
            </a:r>
            <a:r>
              <a:rPr sz="1600" dirty="0">
                <a:latin typeface="Cambria"/>
                <a:cs typeface="Cambria"/>
              </a:rPr>
              <a:t>flow</a:t>
            </a:r>
            <a:r>
              <a:rPr sz="1600" spc="135" dirty="0">
                <a:latin typeface="Times New Roman"/>
                <a:cs typeface="Times New Roman"/>
              </a:rPr>
              <a:t> </a:t>
            </a:r>
            <a:r>
              <a:rPr sz="1600" dirty="0">
                <a:latin typeface="Cambria"/>
                <a:cs typeface="Cambria"/>
              </a:rPr>
              <a:t>of</a:t>
            </a:r>
            <a:r>
              <a:rPr sz="1600" spc="140" dirty="0">
                <a:latin typeface="Times New Roman"/>
                <a:cs typeface="Times New Roman"/>
              </a:rPr>
              <a:t> </a:t>
            </a:r>
            <a:r>
              <a:rPr sz="1600" spc="60" dirty="0">
                <a:latin typeface="Cambria"/>
                <a:cs typeface="Cambria"/>
              </a:rPr>
              <a:t>the</a:t>
            </a:r>
            <a:r>
              <a:rPr sz="1600" spc="145" dirty="0">
                <a:latin typeface="Times New Roman"/>
                <a:cs typeface="Times New Roman"/>
              </a:rPr>
              <a:t> </a:t>
            </a:r>
            <a:r>
              <a:rPr sz="1600" dirty="0">
                <a:latin typeface="Cambria"/>
                <a:cs typeface="Cambria"/>
              </a:rPr>
              <a:t>program</a:t>
            </a:r>
            <a:r>
              <a:rPr sz="1600" spc="170" dirty="0">
                <a:latin typeface="Times New Roman"/>
                <a:cs typeface="Times New Roman"/>
              </a:rPr>
              <a:t> </a:t>
            </a:r>
            <a:r>
              <a:rPr sz="1600" dirty="0">
                <a:latin typeface="Cambria"/>
                <a:cs typeface="Cambria"/>
              </a:rPr>
              <a:t>goes</a:t>
            </a:r>
            <a:r>
              <a:rPr sz="1600" spc="150" dirty="0">
                <a:latin typeface="Times New Roman"/>
                <a:cs typeface="Times New Roman"/>
              </a:rPr>
              <a:t> </a:t>
            </a:r>
            <a:r>
              <a:rPr sz="1600" dirty="0">
                <a:latin typeface="Cambria"/>
                <a:cs typeface="Cambria"/>
              </a:rPr>
              <a:t>to</a:t>
            </a:r>
            <a:r>
              <a:rPr sz="1600" spc="135" dirty="0">
                <a:latin typeface="Times New Roman"/>
                <a:cs typeface="Times New Roman"/>
              </a:rPr>
              <a:t> </a:t>
            </a:r>
            <a:r>
              <a:rPr sz="1600" spc="35" dirty="0">
                <a:latin typeface="Cambria"/>
                <a:cs typeface="Cambria"/>
              </a:rPr>
              <a:t>the</a:t>
            </a:r>
            <a:r>
              <a:rPr sz="1600" spc="35" dirty="0">
                <a:latin typeface="Times New Roman"/>
                <a:cs typeface="Times New Roman"/>
              </a:rPr>
              <a:t> </a:t>
            </a:r>
            <a:r>
              <a:rPr sz="1600" spc="60" dirty="0">
                <a:latin typeface="Cambria"/>
                <a:cs typeface="Cambria"/>
              </a:rPr>
              <a:t>next</a:t>
            </a:r>
            <a:r>
              <a:rPr sz="1600" spc="70" dirty="0">
                <a:latin typeface="Times New Roman"/>
                <a:cs typeface="Times New Roman"/>
              </a:rPr>
              <a:t> </a:t>
            </a:r>
            <a:r>
              <a:rPr sz="1600" spc="45" dirty="0">
                <a:latin typeface="Cambria"/>
                <a:cs typeface="Cambria"/>
              </a:rPr>
              <a:t>iteration.</a:t>
            </a:r>
            <a:endParaRPr sz="1600">
              <a:latin typeface="Cambria"/>
              <a:cs typeface="Cambria"/>
            </a:endParaRPr>
          </a:p>
          <a:p>
            <a:pPr marL="12700">
              <a:lnSpc>
                <a:spcPct val="100000"/>
              </a:lnSpc>
              <a:spcBef>
                <a:spcPts val="605"/>
              </a:spcBef>
            </a:pPr>
            <a:r>
              <a:rPr sz="1600" b="1" spc="100" dirty="0">
                <a:solidFill>
                  <a:srgbClr val="FF0000"/>
                </a:solidFill>
                <a:latin typeface="Cambria"/>
                <a:cs typeface="Cambria"/>
              </a:rPr>
              <a:t>The</a:t>
            </a:r>
            <a:r>
              <a:rPr sz="1600" spc="85" dirty="0">
                <a:solidFill>
                  <a:srgbClr val="FF0000"/>
                </a:solidFill>
                <a:latin typeface="Times New Roman"/>
                <a:cs typeface="Times New Roman"/>
              </a:rPr>
              <a:t> </a:t>
            </a:r>
            <a:r>
              <a:rPr sz="1600" b="1" spc="105" dirty="0">
                <a:solidFill>
                  <a:srgbClr val="FF0000"/>
                </a:solidFill>
                <a:latin typeface="Cambria"/>
                <a:cs typeface="Cambria"/>
              </a:rPr>
              <a:t>syntax</a:t>
            </a:r>
            <a:r>
              <a:rPr sz="1600" spc="85" dirty="0">
                <a:solidFill>
                  <a:srgbClr val="FF0000"/>
                </a:solidFill>
                <a:latin typeface="Times New Roman"/>
                <a:cs typeface="Times New Roman"/>
              </a:rPr>
              <a:t> </a:t>
            </a:r>
            <a:r>
              <a:rPr sz="1600" b="1" spc="75" dirty="0">
                <a:solidFill>
                  <a:srgbClr val="FF0000"/>
                </a:solidFill>
                <a:latin typeface="Cambria"/>
                <a:cs typeface="Cambria"/>
              </a:rPr>
              <a:t>of</a:t>
            </a:r>
            <a:r>
              <a:rPr sz="1600" spc="80" dirty="0">
                <a:solidFill>
                  <a:srgbClr val="FF0000"/>
                </a:solidFill>
                <a:latin typeface="Times New Roman"/>
                <a:cs typeface="Times New Roman"/>
              </a:rPr>
              <a:t> </a:t>
            </a:r>
            <a:r>
              <a:rPr sz="1600" b="1" spc="95" dirty="0">
                <a:solidFill>
                  <a:srgbClr val="FF0000"/>
                </a:solidFill>
                <a:latin typeface="Cambria"/>
                <a:cs typeface="Cambria"/>
              </a:rPr>
              <a:t>the</a:t>
            </a:r>
            <a:r>
              <a:rPr sz="1600" spc="100" dirty="0">
                <a:solidFill>
                  <a:srgbClr val="FF0000"/>
                </a:solidFill>
                <a:latin typeface="Times New Roman"/>
                <a:cs typeface="Times New Roman"/>
              </a:rPr>
              <a:t> </a:t>
            </a:r>
            <a:r>
              <a:rPr sz="1600" b="1" spc="100" dirty="0">
                <a:solidFill>
                  <a:srgbClr val="FF0000"/>
                </a:solidFill>
                <a:latin typeface="Cambria"/>
                <a:cs typeface="Cambria"/>
              </a:rPr>
              <a:t>continue</a:t>
            </a:r>
            <a:r>
              <a:rPr sz="1600" spc="114" dirty="0">
                <a:solidFill>
                  <a:srgbClr val="FF0000"/>
                </a:solidFill>
                <a:latin typeface="Times New Roman"/>
                <a:cs typeface="Times New Roman"/>
              </a:rPr>
              <a:t> </a:t>
            </a:r>
            <a:r>
              <a:rPr sz="1600" b="1" spc="80" dirty="0">
                <a:solidFill>
                  <a:srgbClr val="FF0000"/>
                </a:solidFill>
                <a:latin typeface="Cambria"/>
                <a:cs typeface="Cambria"/>
              </a:rPr>
              <a:t>statement</a:t>
            </a:r>
            <a:endParaRPr sz="1600">
              <a:latin typeface="Cambria"/>
              <a:cs typeface="Cambria"/>
            </a:endParaRPr>
          </a:p>
        </p:txBody>
      </p:sp>
      <p:sp>
        <p:nvSpPr>
          <p:cNvPr id="9" name="object 9"/>
          <p:cNvSpPr txBox="1"/>
          <p:nvPr/>
        </p:nvSpPr>
        <p:spPr>
          <a:xfrm>
            <a:off x="1663006" y="2632330"/>
            <a:ext cx="259079" cy="269240"/>
          </a:xfrm>
          <a:prstGeom prst="rect">
            <a:avLst/>
          </a:prstGeom>
        </p:spPr>
        <p:txBody>
          <a:bodyPr vert="horz" wrap="square" lIns="0" tIns="12065" rIns="0" bIns="0" rtlCol="0">
            <a:spAutoFit/>
          </a:bodyPr>
          <a:lstStyle/>
          <a:p>
            <a:pPr marL="12700">
              <a:lnSpc>
                <a:spcPct val="100000"/>
              </a:lnSpc>
              <a:spcBef>
                <a:spcPts val="95"/>
              </a:spcBef>
            </a:pPr>
            <a:r>
              <a:rPr sz="1600" b="1" spc="-25" dirty="0">
                <a:solidFill>
                  <a:srgbClr val="FF0000"/>
                </a:solidFill>
                <a:latin typeface="Cambria"/>
                <a:cs typeface="Cambria"/>
              </a:rPr>
              <a:t>is:</a:t>
            </a:r>
            <a:endParaRPr sz="1600">
              <a:latin typeface="Cambria"/>
              <a:cs typeface="Cambria"/>
            </a:endParaRPr>
          </a:p>
        </p:txBody>
      </p:sp>
      <p:sp>
        <p:nvSpPr>
          <p:cNvPr id="10" name="object 10"/>
          <p:cNvSpPr txBox="1"/>
          <p:nvPr/>
        </p:nvSpPr>
        <p:spPr>
          <a:xfrm>
            <a:off x="838200" y="3592399"/>
            <a:ext cx="4578629" cy="258404"/>
          </a:xfrm>
          <a:prstGeom prst="rect">
            <a:avLst/>
          </a:prstGeom>
        </p:spPr>
        <p:txBody>
          <a:bodyPr vert="horz" wrap="square" lIns="0" tIns="12065" rIns="0" bIns="0" rtlCol="0">
            <a:spAutoFit/>
          </a:bodyPr>
          <a:lstStyle/>
          <a:p>
            <a:pPr marL="12700">
              <a:lnSpc>
                <a:spcPct val="100000"/>
              </a:lnSpc>
              <a:spcBef>
                <a:spcPts val="95"/>
              </a:spcBef>
            </a:pPr>
            <a:r>
              <a:rPr sz="1600" b="1" spc="80" dirty="0">
                <a:solidFill>
                  <a:srgbClr val="FF0000"/>
                </a:solidFill>
                <a:latin typeface="Cambria"/>
                <a:cs typeface="Cambria"/>
              </a:rPr>
              <a:t>Working</a:t>
            </a:r>
            <a:r>
              <a:rPr sz="1600" spc="90" dirty="0">
                <a:solidFill>
                  <a:srgbClr val="FF0000"/>
                </a:solidFill>
                <a:latin typeface="Times New Roman"/>
                <a:cs typeface="Times New Roman"/>
              </a:rPr>
              <a:t> </a:t>
            </a:r>
            <a:r>
              <a:rPr sz="1600" b="1" spc="75" dirty="0">
                <a:solidFill>
                  <a:srgbClr val="FF0000"/>
                </a:solidFill>
                <a:latin typeface="Cambria"/>
                <a:cs typeface="Cambria"/>
              </a:rPr>
              <a:t>of</a:t>
            </a:r>
            <a:r>
              <a:rPr sz="1600" spc="90" dirty="0">
                <a:solidFill>
                  <a:srgbClr val="FF0000"/>
                </a:solidFill>
                <a:latin typeface="Times New Roman"/>
                <a:cs typeface="Times New Roman"/>
              </a:rPr>
              <a:t> </a:t>
            </a:r>
            <a:r>
              <a:rPr sz="1600" b="1" spc="114" dirty="0">
                <a:solidFill>
                  <a:srgbClr val="FF0000"/>
                </a:solidFill>
                <a:latin typeface="Cambria"/>
                <a:cs typeface="Cambria"/>
              </a:rPr>
              <a:t>Python</a:t>
            </a:r>
            <a:r>
              <a:rPr sz="1600" spc="110" dirty="0">
                <a:solidFill>
                  <a:srgbClr val="FF0000"/>
                </a:solidFill>
                <a:latin typeface="Times New Roman"/>
                <a:cs typeface="Times New Roman"/>
              </a:rPr>
              <a:t> </a:t>
            </a:r>
            <a:r>
              <a:rPr sz="1600" b="1" spc="90" dirty="0" smtClean="0">
                <a:solidFill>
                  <a:srgbClr val="FF0000"/>
                </a:solidFill>
                <a:latin typeface="Cambria"/>
                <a:cs typeface="Cambria"/>
              </a:rPr>
              <a:t>continue</a:t>
            </a:r>
            <a:r>
              <a:rPr lang="en-US" sz="1600" b="1" spc="90" dirty="0" smtClean="0">
                <a:solidFill>
                  <a:srgbClr val="FF0000"/>
                </a:solidFill>
                <a:latin typeface="Cambria"/>
                <a:cs typeface="Cambria"/>
              </a:rPr>
              <a:t> </a:t>
            </a:r>
            <a:r>
              <a:rPr sz="1600" b="1" spc="100" dirty="0" smtClean="0">
                <a:solidFill>
                  <a:srgbClr val="FF0000"/>
                </a:solidFill>
                <a:latin typeface="Cambria"/>
                <a:cs typeface="Cambria"/>
              </a:rPr>
              <a:t>Statement</a:t>
            </a:r>
            <a:endParaRPr sz="1600" dirty="0">
              <a:latin typeface="Cambria"/>
              <a:cs typeface="Cambria"/>
            </a:endParaRPr>
          </a:p>
        </p:txBody>
      </p:sp>
      <p:sp>
        <p:nvSpPr>
          <p:cNvPr id="11" name="object 11"/>
          <p:cNvSpPr txBox="1"/>
          <p:nvPr/>
        </p:nvSpPr>
        <p:spPr>
          <a:xfrm>
            <a:off x="5791200" y="1025651"/>
            <a:ext cx="4073525" cy="285115"/>
          </a:xfrm>
          <a:prstGeom prst="rect">
            <a:avLst/>
          </a:prstGeom>
        </p:spPr>
        <p:txBody>
          <a:bodyPr vert="horz" wrap="square" lIns="0" tIns="13335" rIns="0" bIns="0" rtlCol="0">
            <a:spAutoFit/>
          </a:bodyPr>
          <a:lstStyle/>
          <a:p>
            <a:pPr marL="12700">
              <a:lnSpc>
                <a:spcPct val="100000"/>
              </a:lnSpc>
              <a:spcBef>
                <a:spcPts val="105"/>
              </a:spcBef>
            </a:pPr>
            <a:r>
              <a:rPr sz="1700" b="1" spc="135" dirty="0">
                <a:solidFill>
                  <a:srgbClr val="001F5F"/>
                </a:solidFill>
                <a:latin typeface="Cambria"/>
                <a:cs typeface="Cambria"/>
              </a:rPr>
              <a:t>Python</a:t>
            </a:r>
            <a:r>
              <a:rPr sz="1700" spc="60" dirty="0">
                <a:solidFill>
                  <a:srgbClr val="001F5F"/>
                </a:solidFill>
                <a:latin typeface="Times New Roman"/>
                <a:cs typeface="Times New Roman"/>
              </a:rPr>
              <a:t> </a:t>
            </a:r>
            <a:r>
              <a:rPr sz="1700" b="1" spc="105" dirty="0">
                <a:solidFill>
                  <a:srgbClr val="001F5F"/>
                </a:solidFill>
                <a:latin typeface="Cambria"/>
                <a:cs typeface="Cambria"/>
              </a:rPr>
              <a:t>continue</a:t>
            </a:r>
            <a:r>
              <a:rPr sz="1700" spc="65" dirty="0">
                <a:solidFill>
                  <a:srgbClr val="001F5F"/>
                </a:solidFill>
                <a:latin typeface="Times New Roman"/>
                <a:cs typeface="Times New Roman"/>
              </a:rPr>
              <a:t> </a:t>
            </a:r>
            <a:r>
              <a:rPr sz="1700" b="1" spc="114" dirty="0">
                <a:solidFill>
                  <a:srgbClr val="001F5F"/>
                </a:solidFill>
                <a:latin typeface="Cambria"/>
                <a:cs typeface="Cambria"/>
              </a:rPr>
              <a:t>Statement</a:t>
            </a:r>
            <a:r>
              <a:rPr sz="1700" spc="60" dirty="0">
                <a:solidFill>
                  <a:srgbClr val="001F5F"/>
                </a:solidFill>
                <a:latin typeface="Times New Roman"/>
                <a:cs typeface="Times New Roman"/>
              </a:rPr>
              <a:t> </a:t>
            </a:r>
            <a:r>
              <a:rPr sz="1700" b="1" spc="120" dirty="0">
                <a:solidFill>
                  <a:srgbClr val="001F5F"/>
                </a:solidFill>
                <a:latin typeface="Cambria"/>
                <a:cs typeface="Cambria"/>
              </a:rPr>
              <a:t>with</a:t>
            </a:r>
            <a:r>
              <a:rPr sz="1700" spc="65" dirty="0">
                <a:solidFill>
                  <a:srgbClr val="001F5F"/>
                </a:solidFill>
                <a:latin typeface="Times New Roman"/>
                <a:cs typeface="Times New Roman"/>
              </a:rPr>
              <a:t> </a:t>
            </a:r>
            <a:r>
              <a:rPr sz="1700" b="1" spc="60" dirty="0">
                <a:solidFill>
                  <a:srgbClr val="001F5F"/>
                </a:solidFill>
                <a:latin typeface="Cambria"/>
                <a:cs typeface="Cambria"/>
              </a:rPr>
              <a:t>for</a:t>
            </a:r>
            <a:endParaRPr sz="1700">
              <a:latin typeface="Cambria"/>
              <a:cs typeface="Cambria"/>
            </a:endParaRPr>
          </a:p>
        </p:txBody>
      </p:sp>
      <p:sp>
        <p:nvSpPr>
          <p:cNvPr id="12" name="object 12"/>
          <p:cNvSpPr txBox="1"/>
          <p:nvPr/>
        </p:nvSpPr>
        <p:spPr>
          <a:xfrm>
            <a:off x="5791200" y="1150583"/>
            <a:ext cx="3803015" cy="688340"/>
          </a:xfrm>
          <a:prstGeom prst="rect">
            <a:avLst/>
          </a:prstGeom>
        </p:spPr>
        <p:txBody>
          <a:bodyPr vert="horz" wrap="square" lIns="0" tIns="95250" rIns="0" bIns="0" rtlCol="0">
            <a:spAutoFit/>
          </a:bodyPr>
          <a:lstStyle/>
          <a:p>
            <a:pPr marL="287020">
              <a:lnSpc>
                <a:spcPct val="100000"/>
              </a:lnSpc>
              <a:spcBef>
                <a:spcPts val="750"/>
              </a:spcBef>
            </a:pPr>
            <a:r>
              <a:rPr sz="1700" b="1" spc="120" dirty="0">
                <a:solidFill>
                  <a:srgbClr val="001F5F"/>
                </a:solidFill>
                <a:latin typeface="Cambria"/>
                <a:cs typeface="Cambria"/>
              </a:rPr>
              <a:t>Loop</a:t>
            </a:r>
            <a:endParaRPr sz="1700">
              <a:latin typeface="Cambria"/>
              <a:cs typeface="Cambria"/>
            </a:endParaRPr>
          </a:p>
          <a:p>
            <a:pPr marL="12700">
              <a:lnSpc>
                <a:spcPct val="100000"/>
              </a:lnSpc>
              <a:spcBef>
                <a:spcPts val="605"/>
              </a:spcBef>
            </a:pPr>
            <a:r>
              <a:rPr sz="1600" dirty="0">
                <a:latin typeface="Cambria"/>
                <a:cs typeface="Cambria"/>
              </a:rPr>
              <a:t>We</a:t>
            </a:r>
            <a:r>
              <a:rPr sz="1600" spc="150" dirty="0">
                <a:latin typeface="Times New Roman"/>
                <a:cs typeface="Times New Roman"/>
              </a:rPr>
              <a:t> </a:t>
            </a:r>
            <a:r>
              <a:rPr sz="1600" spc="60" dirty="0">
                <a:latin typeface="Cambria"/>
                <a:cs typeface="Cambria"/>
              </a:rPr>
              <a:t>can</a:t>
            </a:r>
            <a:r>
              <a:rPr sz="1600" spc="150" dirty="0">
                <a:latin typeface="Times New Roman"/>
                <a:cs typeface="Times New Roman"/>
              </a:rPr>
              <a:t> </a:t>
            </a:r>
            <a:r>
              <a:rPr sz="1600" dirty="0">
                <a:latin typeface="Cambria"/>
                <a:cs typeface="Cambria"/>
              </a:rPr>
              <a:t>use</a:t>
            </a:r>
            <a:r>
              <a:rPr sz="1600" spc="150" dirty="0">
                <a:latin typeface="Times New Roman"/>
                <a:cs typeface="Times New Roman"/>
              </a:rPr>
              <a:t> </a:t>
            </a:r>
            <a:r>
              <a:rPr sz="1600" spc="55" dirty="0">
                <a:latin typeface="Cambria"/>
                <a:cs typeface="Cambria"/>
              </a:rPr>
              <a:t>the</a:t>
            </a:r>
            <a:r>
              <a:rPr sz="1600" spc="155" dirty="0">
                <a:latin typeface="Times New Roman"/>
                <a:cs typeface="Times New Roman"/>
              </a:rPr>
              <a:t> </a:t>
            </a:r>
            <a:r>
              <a:rPr sz="1600" dirty="0">
                <a:latin typeface="Cambria"/>
                <a:cs typeface="Cambria"/>
              </a:rPr>
              <a:t>continue</a:t>
            </a:r>
            <a:r>
              <a:rPr sz="1600" spc="155" dirty="0">
                <a:latin typeface="Times New Roman"/>
                <a:cs typeface="Times New Roman"/>
              </a:rPr>
              <a:t> </a:t>
            </a:r>
            <a:r>
              <a:rPr sz="1600" spc="60" dirty="0">
                <a:latin typeface="Cambria"/>
                <a:cs typeface="Cambria"/>
              </a:rPr>
              <a:t>statement</a:t>
            </a:r>
            <a:r>
              <a:rPr sz="1600" spc="135" dirty="0">
                <a:latin typeface="Times New Roman"/>
                <a:cs typeface="Times New Roman"/>
              </a:rPr>
              <a:t> </a:t>
            </a:r>
            <a:r>
              <a:rPr sz="1600" spc="30" dirty="0">
                <a:latin typeface="Cambria"/>
                <a:cs typeface="Cambria"/>
              </a:rPr>
              <a:t>with</a:t>
            </a:r>
            <a:endParaRPr sz="1600">
              <a:latin typeface="Cambria"/>
              <a:cs typeface="Cambria"/>
            </a:endParaRPr>
          </a:p>
        </p:txBody>
      </p:sp>
      <p:sp>
        <p:nvSpPr>
          <p:cNvPr id="13" name="object 13"/>
          <p:cNvSpPr txBox="1"/>
          <p:nvPr/>
        </p:nvSpPr>
        <p:spPr>
          <a:xfrm>
            <a:off x="6065520" y="1813560"/>
            <a:ext cx="3771265" cy="269240"/>
          </a:xfrm>
          <a:prstGeom prst="rect">
            <a:avLst/>
          </a:prstGeom>
        </p:spPr>
        <p:txBody>
          <a:bodyPr vert="horz" wrap="square" lIns="0" tIns="12065" rIns="0" bIns="0" rtlCol="0">
            <a:spAutoFit/>
          </a:bodyPr>
          <a:lstStyle/>
          <a:p>
            <a:pPr marL="12700">
              <a:lnSpc>
                <a:spcPct val="100000"/>
              </a:lnSpc>
              <a:spcBef>
                <a:spcPts val="95"/>
              </a:spcBef>
            </a:pPr>
            <a:r>
              <a:rPr sz="1600" spc="55" dirty="0">
                <a:latin typeface="Cambria"/>
                <a:cs typeface="Cambria"/>
              </a:rPr>
              <a:t>the</a:t>
            </a:r>
            <a:r>
              <a:rPr sz="1600" spc="55" dirty="0">
                <a:latin typeface="Times New Roman"/>
                <a:cs typeface="Times New Roman"/>
              </a:rPr>
              <a:t> </a:t>
            </a:r>
            <a:r>
              <a:rPr sz="1600" dirty="0">
                <a:latin typeface="Cambria"/>
                <a:cs typeface="Cambria"/>
              </a:rPr>
              <a:t>for</a:t>
            </a:r>
            <a:r>
              <a:rPr sz="1600" spc="75" dirty="0">
                <a:latin typeface="Times New Roman"/>
                <a:cs typeface="Times New Roman"/>
              </a:rPr>
              <a:t> </a:t>
            </a:r>
            <a:r>
              <a:rPr sz="1600" dirty="0">
                <a:latin typeface="Cambria"/>
                <a:cs typeface="Cambria"/>
              </a:rPr>
              <a:t>loop</a:t>
            </a:r>
            <a:r>
              <a:rPr sz="1600" spc="50" dirty="0">
                <a:latin typeface="Times New Roman"/>
                <a:cs typeface="Times New Roman"/>
              </a:rPr>
              <a:t> </a:t>
            </a:r>
            <a:r>
              <a:rPr sz="1600" dirty="0">
                <a:latin typeface="Cambria"/>
                <a:cs typeface="Cambria"/>
              </a:rPr>
              <a:t>to</a:t>
            </a:r>
            <a:r>
              <a:rPr sz="1600" spc="70" dirty="0">
                <a:latin typeface="Times New Roman"/>
                <a:cs typeface="Times New Roman"/>
              </a:rPr>
              <a:t> </a:t>
            </a:r>
            <a:r>
              <a:rPr sz="1600" spc="50" dirty="0">
                <a:latin typeface="Cambria"/>
                <a:cs typeface="Cambria"/>
              </a:rPr>
              <a:t>skip</a:t>
            </a:r>
            <a:r>
              <a:rPr sz="1600" spc="60" dirty="0">
                <a:latin typeface="Times New Roman"/>
                <a:cs typeface="Times New Roman"/>
              </a:rPr>
              <a:t> </a:t>
            </a:r>
            <a:r>
              <a:rPr sz="1600" spc="55" dirty="0">
                <a:latin typeface="Cambria"/>
                <a:cs typeface="Cambria"/>
              </a:rPr>
              <a:t>the</a:t>
            </a:r>
            <a:r>
              <a:rPr sz="1600" spc="55" dirty="0">
                <a:latin typeface="Times New Roman"/>
                <a:cs typeface="Times New Roman"/>
              </a:rPr>
              <a:t> </a:t>
            </a:r>
            <a:r>
              <a:rPr sz="1600" spc="45" dirty="0">
                <a:latin typeface="Cambria"/>
                <a:cs typeface="Cambria"/>
              </a:rPr>
              <a:t>current</a:t>
            </a:r>
            <a:r>
              <a:rPr sz="1600" spc="75" dirty="0">
                <a:latin typeface="Times New Roman"/>
                <a:cs typeface="Times New Roman"/>
              </a:rPr>
              <a:t> </a:t>
            </a:r>
            <a:r>
              <a:rPr sz="1600" spc="40" dirty="0">
                <a:latin typeface="Cambria"/>
                <a:cs typeface="Cambria"/>
              </a:rPr>
              <a:t>iteration</a:t>
            </a:r>
            <a:endParaRPr sz="1600">
              <a:latin typeface="Cambria"/>
              <a:cs typeface="Cambria"/>
            </a:endParaRPr>
          </a:p>
        </p:txBody>
      </p:sp>
      <p:sp>
        <p:nvSpPr>
          <p:cNvPr id="14" name="object 14"/>
          <p:cNvSpPr txBox="1"/>
          <p:nvPr/>
        </p:nvSpPr>
        <p:spPr>
          <a:xfrm>
            <a:off x="5791200" y="2057400"/>
            <a:ext cx="4553328" cy="2765501"/>
          </a:xfrm>
          <a:prstGeom prst="rect">
            <a:avLst/>
          </a:prstGeom>
        </p:spPr>
        <p:txBody>
          <a:bodyPr vert="horz" wrap="square" lIns="0" tIns="12065" rIns="0" bIns="0" rtlCol="0">
            <a:spAutoFit/>
          </a:bodyPr>
          <a:lstStyle/>
          <a:p>
            <a:pPr marL="287020" marR="5080">
              <a:lnSpc>
                <a:spcPct val="100000"/>
              </a:lnSpc>
              <a:spcBef>
                <a:spcPts val="95"/>
              </a:spcBef>
            </a:pPr>
            <a:r>
              <a:rPr sz="1600" dirty="0">
                <a:latin typeface="Cambria"/>
                <a:cs typeface="Cambria"/>
              </a:rPr>
              <a:t>of</a:t>
            </a:r>
            <a:r>
              <a:rPr sz="1600" spc="85" dirty="0">
                <a:latin typeface="Times New Roman"/>
                <a:cs typeface="Times New Roman"/>
              </a:rPr>
              <a:t> </a:t>
            </a:r>
            <a:r>
              <a:rPr sz="1600" spc="55" dirty="0">
                <a:latin typeface="Cambria"/>
                <a:cs typeface="Cambria"/>
              </a:rPr>
              <a:t>the</a:t>
            </a:r>
            <a:r>
              <a:rPr sz="1600" spc="85" dirty="0">
                <a:latin typeface="Times New Roman"/>
                <a:cs typeface="Times New Roman"/>
              </a:rPr>
              <a:t> </a:t>
            </a:r>
            <a:r>
              <a:rPr sz="1600" dirty="0">
                <a:latin typeface="Cambria"/>
                <a:cs typeface="Cambria"/>
              </a:rPr>
              <a:t>loop.</a:t>
            </a:r>
            <a:r>
              <a:rPr sz="1600" spc="100" dirty="0">
                <a:latin typeface="Times New Roman"/>
                <a:cs typeface="Times New Roman"/>
              </a:rPr>
              <a:t> </a:t>
            </a:r>
            <a:r>
              <a:rPr sz="1600" spc="70" dirty="0">
                <a:latin typeface="Cambria"/>
                <a:cs typeface="Cambria"/>
              </a:rPr>
              <a:t>Then</a:t>
            </a:r>
            <a:r>
              <a:rPr sz="1600" spc="75" dirty="0">
                <a:latin typeface="Times New Roman"/>
                <a:cs typeface="Times New Roman"/>
              </a:rPr>
              <a:t> </a:t>
            </a:r>
            <a:r>
              <a:rPr sz="1600" spc="55" dirty="0">
                <a:latin typeface="Cambria"/>
                <a:cs typeface="Cambria"/>
              </a:rPr>
              <a:t>the</a:t>
            </a:r>
            <a:r>
              <a:rPr sz="1600" spc="80" dirty="0">
                <a:latin typeface="Times New Roman"/>
                <a:cs typeface="Times New Roman"/>
              </a:rPr>
              <a:t> </a:t>
            </a:r>
            <a:r>
              <a:rPr sz="1600" dirty="0">
                <a:latin typeface="Cambria"/>
                <a:cs typeface="Cambria"/>
              </a:rPr>
              <a:t>control</a:t>
            </a:r>
            <a:r>
              <a:rPr sz="1600" spc="95" dirty="0">
                <a:latin typeface="Times New Roman"/>
                <a:cs typeface="Times New Roman"/>
              </a:rPr>
              <a:t> </a:t>
            </a:r>
            <a:r>
              <a:rPr sz="1600" dirty="0">
                <a:latin typeface="Cambria"/>
                <a:cs typeface="Cambria"/>
              </a:rPr>
              <a:t>of</a:t>
            </a:r>
            <a:r>
              <a:rPr sz="1600" spc="90" dirty="0">
                <a:latin typeface="Times New Roman"/>
                <a:cs typeface="Times New Roman"/>
              </a:rPr>
              <a:t> </a:t>
            </a:r>
            <a:r>
              <a:rPr sz="1600" spc="30" dirty="0">
                <a:latin typeface="Cambria"/>
                <a:cs typeface="Cambria"/>
              </a:rPr>
              <a:t>the</a:t>
            </a:r>
            <a:r>
              <a:rPr sz="1600" spc="30" dirty="0">
                <a:latin typeface="Times New Roman"/>
                <a:cs typeface="Times New Roman"/>
              </a:rPr>
              <a:t> </a:t>
            </a:r>
            <a:r>
              <a:rPr sz="1600" dirty="0">
                <a:latin typeface="Cambria"/>
                <a:cs typeface="Cambria"/>
              </a:rPr>
              <a:t>program</a:t>
            </a:r>
            <a:r>
              <a:rPr sz="1600" spc="195" dirty="0">
                <a:latin typeface="Times New Roman"/>
                <a:cs typeface="Times New Roman"/>
              </a:rPr>
              <a:t> </a:t>
            </a:r>
            <a:r>
              <a:rPr sz="1600" dirty="0">
                <a:latin typeface="Cambria"/>
                <a:cs typeface="Cambria"/>
              </a:rPr>
              <a:t>jumps</a:t>
            </a:r>
            <a:r>
              <a:rPr sz="1600" spc="180" dirty="0">
                <a:latin typeface="Times New Roman"/>
                <a:cs typeface="Times New Roman"/>
              </a:rPr>
              <a:t> </a:t>
            </a:r>
            <a:r>
              <a:rPr sz="1600" dirty="0">
                <a:latin typeface="Cambria"/>
                <a:cs typeface="Cambria"/>
              </a:rPr>
              <a:t>to</a:t>
            </a:r>
            <a:r>
              <a:rPr sz="1600" spc="160" dirty="0">
                <a:latin typeface="Times New Roman"/>
                <a:cs typeface="Times New Roman"/>
              </a:rPr>
              <a:t> </a:t>
            </a:r>
            <a:r>
              <a:rPr sz="1600" spc="55" dirty="0">
                <a:latin typeface="Cambria"/>
                <a:cs typeface="Cambria"/>
              </a:rPr>
              <a:t>the</a:t>
            </a:r>
            <a:r>
              <a:rPr sz="1600" spc="165" dirty="0">
                <a:latin typeface="Times New Roman"/>
                <a:cs typeface="Times New Roman"/>
              </a:rPr>
              <a:t> </a:t>
            </a:r>
            <a:r>
              <a:rPr sz="1600" spc="60" dirty="0">
                <a:latin typeface="Cambria"/>
                <a:cs typeface="Cambria"/>
              </a:rPr>
              <a:t>next</a:t>
            </a:r>
            <a:r>
              <a:rPr sz="1600" spc="160" dirty="0">
                <a:latin typeface="Times New Roman"/>
                <a:cs typeface="Times New Roman"/>
              </a:rPr>
              <a:t> </a:t>
            </a:r>
            <a:r>
              <a:rPr sz="1600" spc="45" dirty="0">
                <a:latin typeface="Cambria"/>
                <a:cs typeface="Cambria"/>
              </a:rPr>
              <a:t>iteration.</a:t>
            </a:r>
            <a:r>
              <a:rPr sz="1600" spc="45" dirty="0">
                <a:latin typeface="Times New Roman"/>
                <a:cs typeface="Times New Roman"/>
              </a:rPr>
              <a:t> </a:t>
            </a:r>
            <a:r>
              <a:rPr sz="1600" spc="60" dirty="0">
                <a:latin typeface="Cambria"/>
                <a:cs typeface="Cambria"/>
              </a:rPr>
              <a:t>For</a:t>
            </a:r>
            <a:r>
              <a:rPr sz="1600" spc="40" dirty="0">
                <a:latin typeface="Times New Roman"/>
                <a:cs typeface="Times New Roman"/>
              </a:rPr>
              <a:t> </a:t>
            </a:r>
            <a:r>
              <a:rPr sz="1600" spc="45" dirty="0">
                <a:latin typeface="Cambria"/>
                <a:cs typeface="Cambria"/>
              </a:rPr>
              <a:t>example,</a:t>
            </a:r>
            <a:endParaRPr sz="1600">
              <a:latin typeface="Cambria"/>
              <a:cs typeface="Cambria"/>
            </a:endParaRPr>
          </a:p>
          <a:p>
            <a:pPr marL="247015" marR="2005964" indent="-234950">
              <a:lnSpc>
                <a:spcPct val="131300"/>
              </a:lnSpc>
            </a:pPr>
            <a:r>
              <a:rPr sz="1600" b="1" spc="75" dirty="0">
                <a:latin typeface="Cambria"/>
                <a:cs typeface="Cambria"/>
              </a:rPr>
              <a:t>for</a:t>
            </a:r>
            <a:r>
              <a:rPr sz="1600" spc="65" dirty="0">
                <a:latin typeface="Times New Roman"/>
                <a:cs typeface="Times New Roman"/>
              </a:rPr>
              <a:t> </a:t>
            </a:r>
            <a:r>
              <a:rPr sz="1600" b="1" spc="90" dirty="0">
                <a:latin typeface="Cambria"/>
                <a:cs typeface="Cambria"/>
              </a:rPr>
              <a:t>i</a:t>
            </a:r>
            <a:r>
              <a:rPr sz="1600" spc="55" dirty="0">
                <a:latin typeface="Times New Roman"/>
                <a:cs typeface="Times New Roman"/>
              </a:rPr>
              <a:t> </a:t>
            </a:r>
            <a:r>
              <a:rPr sz="1600" b="1" spc="105" dirty="0">
                <a:latin typeface="Cambria"/>
                <a:cs typeface="Cambria"/>
              </a:rPr>
              <a:t>in</a:t>
            </a:r>
            <a:r>
              <a:rPr sz="1600" spc="60" dirty="0">
                <a:latin typeface="Times New Roman"/>
                <a:cs typeface="Times New Roman"/>
              </a:rPr>
              <a:t> </a:t>
            </a:r>
            <a:r>
              <a:rPr sz="1600" b="1" spc="-10" dirty="0">
                <a:latin typeface="Cambria"/>
                <a:cs typeface="Cambria"/>
              </a:rPr>
              <a:t>range(5):</a:t>
            </a:r>
            <a:r>
              <a:rPr sz="1600" spc="-10" dirty="0">
                <a:latin typeface="Times New Roman"/>
                <a:cs typeface="Times New Roman"/>
              </a:rPr>
              <a:t> </a:t>
            </a:r>
            <a:r>
              <a:rPr sz="1600" b="1" spc="85" dirty="0">
                <a:latin typeface="Cambria"/>
                <a:cs typeface="Cambria"/>
              </a:rPr>
              <a:t>if</a:t>
            </a:r>
            <a:r>
              <a:rPr sz="1600" spc="70" dirty="0">
                <a:latin typeface="Times New Roman"/>
                <a:cs typeface="Times New Roman"/>
              </a:rPr>
              <a:t> </a:t>
            </a:r>
            <a:r>
              <a:rPr sz="1600" b="1" spc="90" dirty="0">
                <a:latin typeface="Cambria"/>
                <a:cs typeface="Cambria"/>
              </a:rPr>
              <a:t>i</a:t>
            </a:r>
            <a:r>
              <a:rPr sz="1600" spc="60" dirty="0">
                <a:latin typeface="Times New Roman"/>
                <a:cs typeface="Times New Roman"/>
              </a:rPr>
              <a:t> </a:t>
            </a:r>
            <a:r>
              <a:rPr sz="1600" b="1" dirty="0">
                <a:latin typeface="Cambria"/>
                <a:cs typeface="Cambria"/>
              </a:rPr>
              <a:t>==</a:t>
            </a:r>
            <a:r>
              <a:rPr sz="1600" spc="80" dirty="0">
                <a:latin typeface="Times New Roman"/>
                <a:cs typeface="Times New Roman"/>
              </a:rPr>
              <a:t> </a:t>
            </a:r>
            <a:r>
              <a:rPr sz="1600" b="1" spc="-25" dirty="0">
                <a:latin typeface="Cambria"/>
                <a:cs typeface="Cambria"/>
              </a:rPr>
              <a:t>3:</a:t>
            </a:r>
            <a:endParaRPr sz="1600">
              <a:latin typeface="Cambria"/>
              <a:cs typeface="Cambria"/>
            </a:endParaRPr>
          </a:p>
          <a:p>
            <a:pPr marL="481965">
              <a:lnSpc>
                <a:spcPct val="100000"/>
              </a:lnSpc>
              <a:spcBef>
                <a:spcPts val="605"/>
              </a:spcBef>
            </a:pPr>
            <a:r>
              <a:rPr sz="1600" b="1" spc="85" dirty="0">
                <a:latin typeface="Cambria"/>
                <a:cs typeface="Cambria"/>
              </a:rPr>
              <a:t>continue</a:t>
            </a:r>
            <a:endParaRPr sz="1600">
              <a:latin typeface="Cambria"/>
              <a:cs typeface="Cambria"/>
            </a:endParaRPr>
          </a:p>
          <a:p>
            <a:pPr marL="12700" marR="2707640" indent="234315">
              <a:lnSpc>
                <a:spcPct val="131300"/>
              </a:lnSpc>
            </a:pPr>
            <a:r>
              <a:rPr sz="1600" b="1" spc="50" dirty="0">
                <a:latin typeface="Cambria"/>
                <a:cs typeface="Cambria"/>
              </a:rPr>
              <a:t>print(i)</a:t>
            </a:r>
            <a:r>
              <a:rPr sz="1600" spc="50" dirty="0">
                <a:latin typeface="Times New Roman"/>
                <a:cs typeface="Times New Roman"/>
              </a:rPr>
              <a:t> </a:t>
            </a:r>
            <a:r>
              <a:rPr sz="1600" b="1" spc="120" dirty="0">
                <a:latin typeface="Cambria"/>
                <a:cs typeface="Cambria"/>
              </a:rPr>
              <a:t>Output</a:t>
            </a:r>
            <a:endParaRPr sz="1600">
              <a:latin typeface="Cambria"/>
              <a:cs typeface="Cambria"/>
            </a:endParaRPr>
          </a:p>
          <a:p>
            <a:pPr marL="12700">
              <a:lnSpc>
                <a:spcPct val="100000"/>
              </a:lnSpc>
              <a:spcBef>
                <a:spcPts val="600"/>
              </a:spcBef>
            </a:pPr>
            <a:r>
              <a:rPr sz="1600" b="1" spc="-50" dirty="0">
                <a:latin typeface="Cambria"/>
                <a:cs typeface="Cambria"/>
              </a:rPr>
              <a:t>0</a:t>
            </a:r>
            <a:endParaRPr sz="1600">
              <a:latin typeface="Cambria"/>
              <a:cs typeface="Cambria"/>
            </a:endParaRPr>
          </a:p>
          <a:p>
            <a:pPr marL="12700">
              <a:lnSpc>
                <a:spcPct val="100000"/>
              </a:lnSpc>
              <a:spcBef>
                <a:spcPts val="600"/>
              </a:spcBef>
            </a:pPr>
            <a:r>
              <a:rPr sz="1600" b="1" spc="-50" dirty="0">
                <a:latin typeface="Cambria"/>
                <a:cs typeface="Cambria"/>
              </a:rPr>
              <a:t>1</a:t>
            </a:r>
            <a:endParaRPr sz="1600">
              <a:latin typeface="Cambria"/>
              <a:cs typeface="Cambria"/>
            </a:endParaRPr>
          </a:p>
          <a:p>
            <a:pPr marL="12700">
              <a:lnSpc>
                <a:spcPct val="100000"/>
              </a:lnSpc>
              <a:spcBef>
                <a:spcPts val="600"/>
              </a:spcBef>
            </a:pPr>
            <a:r>
              <a:rPr sz="1600" b="1" spc="-50" dirty="0">
                <a:latin typeface="Cambria"/>
                <a:cs typeface="Cambria"/>
              </a:rPr>
              <a:t>2</a:t>
            </a:r>
            <a:endParaRPr sz="1600">
              <a:latin typeface="Cambria"/>
              <a:cs typeface="Cambria"/>
            </a:endParaRPr>
          </a:p>
          <a:p>
            <a:pPr marL="12700">
              <a:lnSpc>
                <a:spcPct val="100000"/>
              </a:lnSpc>
              <a:spcBef>
                <a:spcPts val="600"/>
              </a:spcBef>
            </a:pPr>
            <a:r>
              <a:rPr sz="1600" b="1" spc="-50" dirty="0">
                <a:latin typeface="Cambria"/>
                <a:cs typeface="Cambria"/>
              </a:rPr>
              <a:t>4</a:t>
            </a:r>
            <a:endParaRPr sz="1600">
              <a:latin typeface="Cambria"/>
              <a:cs typeface="Cambria"/>
            </a:endParaRPr>
          </a:p>
        </p:txBody>
      </p:sp>
      <p:grpSp>
        <p:nvGrpSpPr>
          <p:cNvPr id="15" name="object 15"/>
          <p:cNvGrpSpPr/>
          <p:nvPr/>
        </p:nvGrpSpPr>
        <p:grpSpPr>
          <a:xfrm>
            <a:off x="2788028" y="2733807"/>
            <a:ext cx="1545590" cy="600710"/>
            <a:chOff x="1739900" y="1892300"/>
            <a:chExt cx="1545590" cy="600710"/>
          </a:xfrm>
        </p:grpSpPr>
        <p:sp>
          <p:nvSpPr>
            <p:cNvPr id="16" name="object 16"/>
            <p:cNvSpPr/>
            <p:nvPr/>
          </p:nvSpPr>
          <p:spPr>
            <a:xfrm>
              <a:off x="1752599" y="1905000"/>
              <a:ext cx="1520190" cy="575310"/>
            </a:xfrm>
            <a:custGeom>
              <a:avLst/>
              <a:gdLst/>
              <a:ahLst/>
              <a:cxnLst/>
              <a:rect l="l" t="t" r="r" b="b"/>
              <a:pathLst>
                <a:path w="1520189" h="575310">
                  <a:moveTo>
                    <a:pt x="1424177" y="0"/>
                  </a:moveTo>
                  <a:lnTo>
                    <a:pt x="95880" y="0"/>
                  </a:lnTo>
                  <a:lnTo>
                    <a:pt x="58557" y="7533"/>
                  </a:lnTo>
                  <a:lnTo>
                    <a:pt x="28080" y="28079"/>
                  </a:lnTo>
                  <a:lnTo>
                    <a:pt x="7534" y="58558"/>
                  </a:lnTo>
                  <a:lnTo>
                    <a:pt x="0" y="95890"/>
                  </a:lnTo>
                  <a:lnTo>
                    <a:pt x="0" y="479176"/>
                  </a:lnTo>
                  <a:lnTo>
                    <a:pt x="7534" y="516494"/>
                  </a:lnTo>
                  <a:lnTo>
                    <a:pt x="28080" y="546975"/>
                  </a:lnTo>
                  <a:lnTo>
                    <a:pt x="58557" y="567528"/>
                  </a:lnTo>
                  <a:lnTo>
                    <a:pt x="95880" y="575066"/>
                  </a:lnTo>
                  <a:lnTo>
                    <a:pt x="1424177" y="575066"/>
                  </a:lnTo>
                  <a:lnTo>
                    <a:pt x="1461509" y="567528"/>
                  </a:lnTo>
                  <a:lnTo>
                    <a:pt x="1491988" y="546975"/>
                  </a:lnTo>
                  <a:lnTo>
                    <a:pt x="1512534" y="516494"/>
                  </a:lnTo>
                  <a:lnTo>
                    <a:pt x="1520068" y="479176"/>
                  </a:lnTo>
                  <a:lnTo>
                    <a:pt x="1520068" y="95890"/>
                  </a:lnTo>
                  <a:lnTo>
                    <a:pt x="1512534" y="58558"/>
                  </a:lnTo>
                  <a:lnTo>
                    <a:pt x="1491988" y="28079"/>
                  </a:lnTo>
                  <a:lnTo>
                    <a:pt x="1461509" y="7533"/>
                  </a:lnTo>
                  <a:lnTo>
                    <a:pt x="1424177" y="0"/>
                  </a:lnTo>
                  <a:close/>
                </a:path>
              </a:pathLst>
            </a:custGeom>
            <a:solidFill>
              <a:srgbClr val="FE8537"/>
            </a:solidFill>
          </p:spPr>
          <p:txBody>
            <a:bodyPr wrap="square" lIns="0" tIns="0" rIns="0" bIns="0" rtlCol="0"/>
            <a:lstStyle/>
            <a:p>
              <a:endParaRPr/>
            </a:p>
          </p:txBody>
        </p:sp>
        <p:sp>
          <p:nvSpPr>
            <p:cNvPr id="17" name="object 17"/>
            <p:cNvSpPr/>
            <p:nvPr/>
          </p:nvSpPr>
          <p:spPr>
            <a:xfrm>
              <a:off x="1752599" y="1905000"/>
              <a:ext cx="1520190" cy="575310"/>
            </a:xfrm>
            <a:custGeom>
              <a:avLst/>
              <a:gdLst/>
              <a:ahLst/>
              <a:cxnLst/>
              <a:rect l="l" t="t" r="r" b="b"/>
              <a:pathLst>
                <a:path w="1520189" h="575310">
                  <a:moveTo>
                    <a:pt x="0" y="95890"/>
                  </a:moveTo>
                  <a:lnTo>
                    <a:pt x="7534" y="58558"/>
                  </a:lnTo>
                  <a:lnTo>
                    <a:pt x="28080" y="28079"/>
                  </a:lnTo>
                  <a:lnTo>
                    <a:pt x="58557" y="7533"/>
                  </a:lnTo>
                  <a:lnTo>
                    <a:pt x="95880" y="0"/>
                  </a:lnTo>
                  <a:lnTo>
                    <a:pt x="1424177" y="0"/>
                  </a:lnTo>
                  <a:lnTo>
                    <a:pt x="1461509" y="7533"/>
                  </a:lnTo>
                  <a:lnTo>
                    <a:pt x="1491988" y="28079"/>
                  </a:lnTo>
                  <a:lnTo>
                    <a:pt x="1512534" y="58558"/>
                  </a:lnTo>
                  <a:lnTo>
                    <a:pt x="1520068" y="95890"/>
                  </a:lnTo>
                  <a:lnTo>
                    <a:pt x="1520068" y="479176"/>
                  </a:lnTo>
                  <a:lnTo>
                    <a:pt x="1512534" y="516494"/>
                  </a:lnTo>
                  <a:lnTo>
                    <a:pt x="1491988" y="546975"/>
                  </a:lnTo>
                  <a:lnTo>
                    <a:pt x="1461509" y="567528"/>
                  </a:lnTo>
                  <a:lnTo>
                    <a:pt x="1424177" y="575066"/>
                  </a:lnTo>
                  <a:lnTo>
                    <a:pt x="95880" y="575066"/>
                  </a:lnTo>
                  <a:lnTo>
                    <a:pt x="58557" y="567528"/>
                  </a:lnTo>
                  <a:lnTo>
                    <a:pt x="28080" y="546975"/>
                  </a:lnTo>
                  <a:lnTo>
                    <a:pt x="7534" y="516494"/>
                  </a:lnTo>
                  <a:lnTo>
                    <a:pt x="0" y="479176"/>
                  </a:lnTo>
                  <a:lnTo>
                    <a:pt x="0" y="95890"/>
                  </a:lnTo>
                  <a:close/>
                </a:path>
              </a:pathLst>
            </a:custGeom>
            <a:ln w="25399">
              <a:solidFill>
                <a:srgbClr val="6C3510"/>
              </a:solidFill>
            </a:ln>
          </p:spPr>
          <p:txBody>
            <a:bodyPr wrap="square" lIns="0" tIns="0" rIns="0" bIns="0" rtlCol="0"/>
            <a:lstStyle/>
            <a:p>
              <a:endParaRPr/>
            </a:p>
          </p:txBody>
        </p:sp>
      </p:grpSp>
      <p:sp>
        <p:nvSpPr>
          <p:cNvPr id="18" name="object 18"/>
          <p:cNvSpPr txBox="1"/>
          <p:nvPr/>
        </p:nvSpPr>
        <p:spPr>
          <a:xfrm>
            <a:off x="3022979" y="2742946"/>
            <a:ext cx="1076960" cy="299720"/>
          </a:xfrm>
          <a:prstGeom prst="rect">
            <a:avLst/>
          </a:prstGeom>
        </p:spPr>
        <p:txBody>
          <a:bodyPr vert="horz" wrap="square" lIns="0" tIns="12700" rIns="0" bIns="0" rtlCol="0">
            <a:spAutoFit/>
          </a:bodyPr>
          <a:lstStyle/>
          <a:p>
            <a:pPr marL="12700">
              <a:lnSpc>
                <a:spcPct val="100000"/>
              </a:lnSpc>
              <a:spcBef>
                <a:spcPts val="100"/>
              </a:spcBef>
            </a:pPr>
            <a:r>
              <a:rPr sz="1800" b="1" spc="100" dirty="0">
                <a:solidFill>
                  <a:srgbClr val="FFFFFF"/>
                </a:solidFill>
                <a:latin typeface="Cambria"/>
                <a:cs typeface="Cambria"/>
              </a:rPr>
              <a:t>continue</a:t>
            </a:r>
            <a:endParaRPr sz="1800">
              <a:latin typeface="Cambria"/>
              <a:cs typeface="Cambria"/>
            </a:endParaRPr>
          </a:p>
        </p:txBody>
      </p:sp>
      <p:pic>
        <p:nvPicPr>
          <p:cNvPr id="19" name="object 19"/>
          <p:cNvPicPr/>
          <p:nvPr/>
        </p:nvPicPr>
        <p:blipFill>
          <a:blip r:embed="rId2" cstate="print"/>
          <a:stretch>
            <a:fillRect/>
          </a:stretch>
        </p:blipFill>
        <p:spPr>
          <a:xfrm>
            <a:off x="2060990" y="3924050"/>
            <a:ext cx="1578354" cy="2456816"/>
          </a:xfrm>
          <a:prstGeom prst="rect">
            <a:avLst/>
          </a:prstGeom>
        </p:spPr>
      </p:pic>
      <p:sp>
        <p:nvSpPr>
          <p:cNvPr id="20" name="object 20"/>
          <p:cNvSpPr txBox="1"/>
          <p:nvPr/>
        </p:nvSpPr>
        <p:spPr>
          <a:xfrm>
            <a:off x="11988662" y="3240660"/>
            <a:ext cx="184666" cy="1791847"/>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sp>
        <p:nvSpPr>
          <p:cNvPr id="8" name="object 8"/>
          <p:cNvSpPr txBox="1"/>
          <p:nvPr/>
        </p:nvSpPr>
        <p:spPr>
          <a:xfrm>
            <a:off x="2029365" y="621533"/>
            <a:ext cx="2421890" cy="299720"/>
          </a:xfrm>
          <a:prstGeom prst="rect">
            <a:avLst/>
          </a:prstGeom>
        </p:spPr>
        <p:txBody>
          <a:bodyPr vert="horz" wrap="square" lIns="0" tIns="12700" rIns="0" bIns="0" rtlCol="0">
            <a:spAutoFit/>
          </a:bodyPr>
          <a:lstStyle/>
          <a:p>
            <a:pPr marL="12700">
              <a:lnSpc>
                <a:spcPct val="100000"/>
              </a:lnSpc>
              <a:spcBef>
                <a:spcPts val="100"/>
              </a:spcBef>
              <a:tabLst>
                <a:tab pos="568960" algn="l"/>
                <a:tab pos="957580" algn="l"/>
                <a:tab pos="1496695" algn="l"/>
              </a:tabLst>
            </a:pPr>
            <a:r>
              <a:rPr sz="1800" spc="25" dirty="0">
                <a:latin typeface="Cambria"/>
                <a:cs typeface="Cambria"/>
              </a:rPr>
              <a:t>use</a:t>
            </a:r>
            <a:r>
              <a:rPr sz="1800" dirty="0">
                <a:latin typeface="Times New Roman"/>
                <a:cs typeface="Times New Roman"/>
              </a:rPr>
              <a:t>	</a:t>
            </a:r>
            <a:r>
              <a:rPr sz="1800" spc="-25" dirty="0">
                <a:latin typeface="Cambria"/>
                <a:cs typeface="Cambria"/>
              </a:rPr>
              <a:t>of</a:t>
            </a:r>
            <a:r>
              <a:rPr sz="1800" dirty="0">
                <a:latin typeface="Times New Roman"/>
                <a:cs typeface="Times New Roman"/>
              </a:rPr>
              <a:t>	</a:t>
            </a:r>
            <a:r>
              <a:rPr sz="1800" spc="45" dirty="0">
                <a:latin typeface="Cambria"/>
                <a:cs typeface="Cambria"/>
              </a:rPr>
              <a:t>the</a:t>
            </a:r>
            <a:r>
              <a:rPr sz="1800" dirty="0">
                <a:latin typeface="Times New Roman"/>
                <a:cs typeface="Times New Roman"/>
              </a:rPr>
              <a:t>	</a:t>
            </a:r>
            <a:r>
              <a:rPr sz="1800" spc="40" dirty="0">
                <a:latin typeface="Cambria"/>
                <a:cs typeface="Cambria"/>
              </a:rPr>
              <a:t>continue</a:t>
            </a:r>
            <a:endParaRPr sz="1800">
              <a:latin typeface="Cambria"/>
              <a:cs typeface="Cambria"/>
            </a:endParaRPr>
          </a:p>
        </p:txBody>
      </p:sp>
      <p:sp>
        <p:nvSpPr>
          <p:cNvPr id="9" name="object 9"/>
          <p:cNvSpPr txBox="1"/>
          <p:nvPr/>
        </p:nvSpPr>
        <p:spPr>
          <a:xfrm>
            <a:off x="340266" y="621533"/>
            <a:ext cx="1518285" cy="1109345"/>
          </a:xfrm>
          <a:prstGeom prst="rect">
            <a:avLst/>
          </a:prstGeom>
        </p:spPr>
        <p:txBody>
          <a:bodyPr vert="horz" wrap="square" lIns="0" tIns="67310" rIns="0" bIns="0" rtlCol="0">
            <a:spAutoFit/>
          </a:bodyPr>
          <a:lstStyle/>
          <a:p>
            <a:pPr marL="287020" marR="5080">
              <a:lnSpc>
                <a:spcPct val="80000"/>
              </a:lnSpc>
              <a:spcBef>
                <a:spcPts val="530"/>
              </a:spcBef>
              <a:tabLst>
                <a:tab pos="1162050" algn="l"/>
              </a:tabLst>
            </a:pPr>
            <a:r>
              <a:rPr sz="1800" spc="45" dirty="0">
                <a:latin typeface="Cambria"/>
                <a:cs typeface="Cambria"/>
              </a:rPr>
              <a:t>Notice</a:t>
            </a:r>
            <a:r>
              <a:rPr sz="1800" dirty="0">
                <a:latin typeface="Times New Roman"/>
                <a:cs typeface="Times New Roman"/>
              </a:rPr>
              <a:t>	</a:t>
            </a:r>
            <a:r>
              <a:rPr sz="1800" spc="45" dirty="0">
                <a:latin typeface="Cambria"/>
                <a:cs typeface="Cambria"/>
              </a:rPr>
              <a:t>the</a:t>
            </a:r>
            <a:r>
              <a:rPr sz="1800" spc="45" dirty="0">
                <a:latin typeface="Times New Roman"/>
                <a:cs typeface="Times New Roman"/>
              </a:rPr>
              <a:t> </a:t>
            </a:r>
            <a:r>
              <a:rPr sz="1800" spc="65" dirty="0">
                <a:latin typeface="Cambria"/>
                <a:cs typeface="Cambria"/>
              </a:rPr>
              <a:t>statement,</a:t>
            </a:r>
            <a:endParaRPr sz="1800">
              <a:latin typeface="Cambria"/>
              <a:cs typeface="Cambria"/>
            </a:endParaRPr>
          </a:p>
          <a:p>
            <a:pPr marL="273050" marR="183515" indent="-260985">
              <a:lnSpc>
                <a:spcPts val="2330"/>
              </a:lnSpc>
              <a:spcBef>
                <a:spcPts val="90"/>
              </a:spcBef>
            </a:pPr>
            <a:r>
              <a:rPr sz="1800" b="1" spc="105" dirty="0">
                <a:latin typeface="Cambria"/>
                <a:cs typeface="Cambria"/>
              </a:rPr>
              <a:t>if</a:t>
            </a:r>
            <a:r>
              <a:rPr sz="1800" spc="60" dirty="0">
                <a:latin typeface="Times New Roman"/>
                <a:cs typeface="Times New Roman"/>
              </a:rPr>
              <a:t> </a:t>
            </a:r>
            <a:r>
              <a:rPr sz="1800" b="1" spc="100" dirty="0">
                <a:latin typeface="Cambria"/>
                <a:cs typeface="Cambria"/>
              </a:rPr>
              <a:t>i</a:t>
            </a:r>
            <a:r>
              <a:rPr sz="1800" spc="70" dirty="0">
                <a:latin typeface="Times New Roman"/>
                <a:cs typeface="Times New Roman"/>
              </a:rPr>
              <a:t> </a:t>
            </a:r>
            <a:r>
              <a:rPr sz="1800" b="1" dirty="0">
                <a:latin typeface="Cambria"/>
                <a:cs typeface="Cambria"/>
              </a:rPr>
              <a:t>==</a:t>
            </a:r>
            <a:r>
              <a:rPr sz="1800" spc="65" dirty="0">
                <a:latin typeface="Times New Roman"/>
                <a:cs typeface="Times New Roman"/>
              </a:rPr>
              <a:t> </a:t>
            </a:r>
            <a:r>
              <a:rPr sz="1800" b="1" spc="-25" dirty="0">
                <a:latin typeface="Cambria"/>
                <a:cs typeface="Cambria"/>
              </a:rPr>
              <a:t>3:</a:t>
            </a:r>
            <a:r>
              <a:rPr sz="1800" spc="-25" dirty="0">
                <a:latin typeface="Times New Roman"/>
                <a:cs typeface="Times New Roman"/>
              </a:rPr>
              <a:t> </a:t>
            </a:r>
            <a:r>
              <a:rPr sz="1800" b="1" spc="100" dirty="0">
                <a:latin typeface="Cambria"/>
                <a:cs typeface="Cambria"/>
              </a:rPr>
              <a:t>continue</a:t>
            </a:r>
            <a:endParaRPr sz="1800">
              <a:latin typeface="Cambria"/>
              <a:cs typeface="Cambria"/>
            </a:endParaRPr>
          </a:p>
        </p:txBody>
      </p:sp>
      <p:sp>
        <p:nvSpPr>
          <p:cNvPr id="10" name="object 10"/>
          <p:cNvSpPr txBox="1"/>
          <p:nvPr/>
        </p:nvSpPr>
        <p:spPr>
          <a:xfrm>
            <a:off x="340261" y="1728338"/>
            <a:ext cx="4109720" cy="4594860"/>
          </a:xfrm>
          <a:prstGeom prst="rect">
            <a:avLst/>
          </a:prstGeom>
        </p:spPr>
        <p:txBody>
          <a:bodyPr vert="horz" wrap="square" lIns="0" tIns="65405" rIns="0" bIns="0" rtlCol="0">
            <a:spAutoFit/>
          </a:bodyPr>
          <a:lstStyle/>
          <a:p>
            <a:pPr marL="287020" marR="5080" indent="-274955" algn="just">
              <a:lnSpc>
                <a:spcPts val="1730"/>
              </a:lnSpc>
              <a:spcBef>
                <a:spcPts val="515"/>
              </a:spcBef>
            </a:pPr>
            <a:r>
              <a:rPr sz="1800" spc="90" dirty="0">
                <a:latin typeface="Cambria"/>
                <a:cs typeface="Cambria"/>
              </a:rPr>
              <a:t>Here,</a:t>
            </a:r>
            <a:r>
              <a:rPr sz="1800" spc="325" dirty="0">
                <a:latin typeface="Times New Roman"/>
                <a:cs typeface="Times New Roman"/>
              </a:rPr>
              <a:t>  </a:t>
            </a:r>
            <a:r>
              <a:rPr sz="1800" spc="50" dirty="0">
                <a:latin typeface="Cambria"/>
                <a:cs typeface="Cambria"/>
              </a:rPr>
              <a:t>when</a:t>
            </a:r>
            <a:r>
              <a:rPr sz="1800" spc="310" dirty="0">
                <a:latin typeface="Times New Roman"/>
                <a:cs typeface="Times New Roman"/>
              </a:rPr>
              <a:t>  </a:t>
            </a:r>
            <a:r>
              <a:rPr sz="1800" spc="65" dirty="0">
                <a:latin typeface="Cambria"/>
                <a:cs typeface="Cambria"/>
              </a:rPr>
              <a:t>i</a:t>
            </a:r>
            <a:r>
              <a:rPr sz="1800" spc="320" dirty="0">
                <a:latin typeface="Times New Roman"/>
                <a:cs typeface="Times New Roman"/>
              </a:rPr>
              <a:t>  </a:t>
            </a:r>
            <a:r>
              <a:rPr sz="1800" spc="50" dirty="0">
                <a:latin typeface="Cambria"/>
                <a:cs typeface="Cambria"/>
              </a:rPr>
              <a:t>is</a:t>
            </a:r>
            <a:r>
              <a:rPr sz="1800" spc="320" dirty="0">
                <a:latin typeface="Times New Roman"/>
                <a:cs typeface="Times New Roman"/>
              </a:rPr>
              <a:t>  </a:t>
            </a:r>
            <a:r>
              <a:rPr sz="1800" spc="60" dirty="0">
                <a:latin typeface="Cambria"/>
                <a:cs typeface="Cambria"/>
              </a:rPr>
              <a:t>equal</a:t>
            </a:r>
            <a:r>
              <a:rPr sz="1800" spc="320" dirty="0">
                <a:latin typeface="Times New Roman"/>
                <a:cs typeface="Times New Roman"/>
              </a:rPr>
              <a:t>  </a:t>
            </a:r>
            <a:r>
              <a:rPr sz="1800" dirty="0">
                <a:latin typeface="Cambria"/>
                <a:cs typeface="Cambria"/>
              </a:rPr>
              <a:t>to</a:t>
            </a:r>
            <a:r>
              <a:rPr sz="1800" spc="320" dirty="0">
                <a:latin typeface="Times New Roman"/>
                <a:cs typeface="Times New Roman"/>
              </a:rPr>
              <a:t>  </a:t>
            </a:r>
            <a:r>
              <a:rPr sz="1800" spc="55" dirty="0">
                <a:latin typeface="Cambria"/>
                <a:cs typeface="Cambria"/>
              </a:rPr>
              <a:t>3,</a:t>
            </a:r>
            <a:r>
              <a:rPr sz="1800" spc="330" dirty="0">
                <a:latin typeface="Times New Roman"/>
                <a:cs typeface="Times New Roman"/>
              </a:rPr>
              <a:t>  </a:t>
            </a:r>
            <a:r>
              <a:rPr sz="1800" spc="45" dirty="0">
                <a:latin typeface="Cambria"/>
                <a:cs typeface="Cambria"/>
              </a:rPr>
              <a:t>the</a:t>
            </a:r>
            <a:r>
              <a:rPr sz="1800" spc="45" dirty="0">
                <a:latin typeface="Times New Roman"/>
                <a:cs typeface="Times New Roman"/>
              </a:rPr>
              <a:t> </a:t>
            </a:r>
            <a:r>
              <a:rPr sz="1800" spc="50" dirty="0">
                <a:latin typeface="Cambria"/>
                <a:cs typeface="Cambria"/>
              </a:rPr>
              <a:t>continue</a:t>
            </a:r>
            <a:r>
              <a:rPr sz="1800" spc="415" dirty="0">
                <a:latin typeface="Times New Roman"/>
                <a:cs typeface="Times New Roman"/>
              </a:rPr>
              <a:t>  </a:t>
            </a:r>
            <a:r>
              <a:rPr sz="1800" spc="70" dirty="0">
                <a:latin typeface="Cambria"/>
                <a:cs typeface="Cambria"/>
              </a:rPr>
              <a:t>statement</a:t>
            </a:r>
            <a:r>
              <a:rPr sz="1800" spc="409" dirty="0">
                <a:latin typeface="Times New Roman"/>
                <a:cs typeface="Times New Roman"/>
              </a:rPr>
              <a:t>  </a:t>
            </a:r>
            <a:r>
              <a:rPr sz="1800" spc="50" dirty="0">
                <a:latin typeface="Cambria"/>
                <a:cs typeface="Cambria"/>
              </a:rPr>
              <a:t>is</a:t>
            </a:r>
            <a:r>
              <a:rPr sz="1800" spc="415" dirty="0">
                <a:latin typeface="Times New Roman"/>
                <a:cs typeface="Times New Roman"/>
              </a:rPr>
              <a:t>  </a:t>
            </a:r>
            <a:r>
              <a:rPr sz="1800" spc="40" dirty="0">
                <a:latin typeface="Cambria"/>
                <a:cs typeface="Cambria"/>
              </a:rPr>
              <a:t>executed.</a:t>
            </a:r>
            <a:r>
              <a:rPr sz="1800" spc="40" dirty="0">
                <a:latin typeface="Times New Roman"/>
                <a:cs typeface="Times New Roman"/>
              </a:rPr>
              <a:t> </a:t>
            </a:r>
            <a:r>
              <a:rPr sz="1800" spc="85" dirty="0">
                <a:latin typeface="Cambria"/>
                <a:cs typeface="Cambria"/>
              </a:rPr>
              <a:t>Hence,</a:t>
            </a:r>
            <a:r>
              <a:rPr sz="1800" spc="170" dirty="0">
                <a:latin typeface="Times New Roman"/>
                <a:cs typeface="Times New Roman"/>
              </a:rPr>
              <a:t> </a:t>
            </a:r>
            <a:r>
              <a:rPr sz="1800" spc="70" dirty="0">
                <a:latin typeface="Cambria"/>
                <a:cs typeface="Cambria"/>
              </a:rPr>
              <a:t>the</a:t>
            </a:r>
            <a:r>
              <a:rPr sz="1800" spc="175" dirty="0">
                <a:latin typeface="Times New Roman"/>
                <a:cs typeface="Times New Roman"/>
              </a:rPr>
              <a:t> </a:t>
            </a:r>
            <a:r>
              <a:rPr sz="1800" spc="70" dirty="0">
                <a:latin typeface="Cambria"/>
                <a:cs typeface="Cambria"/>
              </a:rPr>
              <a:t>value</a:t>
            </a:r>
            <a:r>
              <a:rPr sz="1800" spc="185" dirty="0">
                <a:latin typeface="Times New Roman"/>
                <a:cs typeface="Times New Roman"/>
              </a:rPr>
              <a:t> </a:t>
            </a:r>
            <a:r>
              <a:rPr sz="1800" dirty="0">
                <a:latin typeface="Cambria"/>
                <a:cs typeface="Cambria"/>
              </a:rPr>
              <a:t>3</a:t>
            </a:r>
            <a:r>
              <a:rPr sz="1800" spc="165" dirty="0">
                <a:latin typeface="Times New Roman"/>
                <a:cs typeface="Times New Roman"/>
              </a:rPr>
              <a:t> </a:t>
            </a:r>
            <a:r>
              <a:rPr sz="1800" spc="50" dirty="0">
                <a:latin typeface="Cambria"/>
                <a:cs typeface="Cambria"/>
              </a:rPr>
              <a:t>is</a:t>
            </a:r>
            <a:r>
              <a:rPr sz="1800" spc="175" dirty="0">
                <a:latin typeface="Times New Roman"/>
                <a:cs typeface="Times New Roman"/>
              </a:rPr>
              <a:t> </a:t>
            </a:r>
            <a:r>
              <a:rPr sz="1800" dirty="0">
                <a:latin typeface="Cambria"/>
                <a:cs typeface="Cambria"/>
              </a:rPr>
              <a:t>not</a:t>
            </a:r>
            <a:r>
              <a:rPr sz="1800" spc="170" dirty="0">
                <a:latin typeface="Times New Roman"/>
                <a:cs typeface="Times New Roman"/>
              </a:rPr>
              <a:t> </a:t>
            </a:r>
            <a:r>
              <a:rPr sz="1800" spc="45" dirty="0">
                <a:latin typeface="Cambria"/>
                <a:cs typeface="Cambria"/>
              </a:rPr>
              <a:t>printed</a:t>
            </a:r>
            <a:r>
              <a:rPr sz="1800" spc="175" dirty="0">
                <a:latin typeface="Times New Roman"/>
                <a:cs typeface="Times New Roman"/>
              </a:rPr>
              <a:t> </a:t>
            </a:r>
            <a:r>
              <a:rPr sz="1800" spc="-25" dirty="0">
                <a:latin typeface="Cambria"/>
                <a:cs typeface="Cambria"/>
              </a:rPr>
              <a:t>to</a:t>
            </a:r>
            <a:r>
              <a:rPr sz="1800" spc="-25" dirty="0">
                <a:latin typeface="Times New Roman"/>
                <a:cs typeface="Times New Roman"/>
              </a:rPr>
              <a:t> </a:t>
            </a:r>
            <a:r>
              <a:rPr sz="1800" spc="70" dirty="0">
                <a:latin typeface="Cambria"/>
                <a:cs typeface="Cambria"/>
              </a:rPr>
              <a:t>the</a:t>
            </a:r>
            <a:r>
              <a:rPr sz="1800" spc="60" dirty="0">
                <a:latin typeface="Times New Roman"/>
                <a:cs typeface="Times New Roman"/>
              </a:rPr>
              <a:t> </a:t>
            </a:r>
            <a:r>
              <a:rPr sz="1800" spc="50" dirty="0">
                <a:latin typeface="Cambria"/>
                <a:cs typeface="Cambria"/>
              </a:rPr>
              <a:t>output.</a:t>
            </a:r>
            <a:endParaRPr sz="1800">
              <a:latin typeface="Cambria"/>
              <a:cs typeface="Cambria"/>
            </a:endParaRPr>
          </a:p>
          <a:p>
            <a:pPr marL="12700" algn="just">
              <a:lnSpc>
                <a:spcPts val="1945"/>
              </a:lnSpc>
              <a:spcBef>
                <a:spcPts val="180"/>
              </a:spcBef>
            </a:pPr>
            <a:r>
              <a:rPr sz="1800" spc="80" dirty="0">
                <a:latin typeface="Cambria"/>
                <a:cs typeface="Cambria"/>
              </a:rPr>
              <a:t>Python</a:t>
            </a:r>
            <a:r>
              <a:rPr sz="1800" spc="275" dirty="0">
                <a:latin typeface="Times New Roman"/>
                <a:cs typeface="Times New Roman"/>
              </a:rPr>
              <a:t>   </a:t>
            </a:r>
            <a:r>
              <a:rPr sz="1800" spc="45" dirty="0">
                <a:latin typeface="Cambria"/>
                <a:cs typeface="Cambria"/>
              </a:rPr>
              <a:t>continue</a:t>
            </a:r>
            <a:r>
              <a:rPr sz="1800" spc="275" dirty="0">
                <a:latin typeface="Times New Roman"/>
                <a:cs typeface="Times New Roman"/>
              </a:rPr>
              <a:t>   </a:t>
            </a:r>
            <a:r>
              <a:rPr sz="1800" spc="90" dirty="0">
                <a:latin typeface="Cambria"/>
                <a:cs typeface="Cambria"/>
              </a:rPr>
              <a:t>Statement</a:t>
            </a:r>
            <a:r>
              <a:rPr sz="1800" spc="270" dirty="0">
                <a:latin typeface="Times New Roman"/>
                <a:cs typeface="Times New Roman"/>
              </a:rPr>
              <a:t>   </a:t>
            </a:r>
            <a:r>
              <a:rPr sz="1800" spc="40" dirty="0">
                <a:latin typeface="Cambria"/>
                <a:cs typeface="Cambria"/>
              </a:rPr>
              <a:t>with</a:t>
            </a:r>
            <a:endParaRPr sz="1800">
              <a:latin typeface="Cambria"/>
              <a:cs typeface="Cambria"/>
            </a:endParaRPr>
          </a:p>
          <a:p>
            <a:pPr marL="287020" algn="just">
              <a:lnSpc>
                <a:spcPts val="1945"/>
              </a:lnSpc>
            </a:pPr>
            <a:r>
              <a:rPr sz="1800" spc="55" dirty="0">
                <a:latin typeface="Cambria"/>
                <a:cs typeface="Cambria"/>
              </a:rPr>
              <a:t>while</a:t>
            </a:r>
            <a:r>
              <a:rPr sz="1800" spc="40" dirty="0">
                <a:latin typeface="Times New Roman"/>
                <a:cs typeface="Times New Roman"/>
              </a:rPr>
              <a:t> </a:t>
            </a:r>
            <a:r>
              <a:rPr sz="1800" spc="-20" dirty="0">
                <a:latin typeface="Cambria"/>
                <a:cs typeface="Cambria"/>
              </a:rPr>
              <a:t>Loop</a:t>
            </a:r>
            <a:endParaRPr sz="1800">
              <a:latin typeface="Cambria"/>
              <a:cs typeface="Cambria"/>
            </a:endParaRPr>
          </a:p>
          <a:p>
            <a:pPr marL="287020" marR="5080" indent="-274955" algn="just">
              <a:lnSpc>
                <a:spcPts val="1730"/>
              </a:lnSpc>
              <a:spcBef>
                <a:spcPts val="580"/>
              </a:spcBef>
            </a:pPr>
            <a:r>
              <a:rPr sz="1800" spc="114" dirty="0">
                <a:latin typeface="Cambria"/>
                <a:cs typeface="Cambria"/>
              </a:rPr>
              <a:t>In</a:t>
            </a:r>
            <a:r>
              <a:rPr sz="1800" spc="330" dirty="0">
                <a:latin typeface="Times New Roman"/>
                <a:cs typeface="Times New Roman"/>
              </a:rPr>
              <a:t>  </a:t>
            </a:r>
            <a:r>
              <a:rPr sz="1800" spc="80" dirty="0">
                <a:latin typeface="Cambria"/>
                <a:cs typeface="Cambria"/>
              </a:rPr>
              <a:t>Python,</a:t>
            </a:r>
            <a:r>
              <a:rPr sz="1800" spc="325" dirty="0">
                <a:latin typeface="Times New Roman"/>
                <a:cs typeface="Times New Roman"/>
              </a:rPr>
              <a:t>  </a:t>
            </a:r>
            <a:r>
              <a:rPr sz="1800" dirty="0">
                <a:latin typeface="Cambria"/>
                <a:cs typeface="Cambria"/>
              </a:rPr>
              <a:t>we</a:t>
            </a:r>
            <a:r>
              <a:rPr sz="1800" spc="330" dirty="0">
                <a:latin typeface="Times New Roman"/>
                <a:cs typeface="Times New Roman"/>
              </a:rPr>
              <a:t>  </a:t>
            </a:r>
            <a:r>
              <a:rPr sz="1800" spc="75" dirty="0">
                <a:latin typeface="Cambria"/>
                <a:cs typeface="Cambria"/>
              </a:rPr>
              <a:t>can</a:t>
            </a:r>
            <a:r>
              <a:rPr sz="1800" spc="330" dirty="0">
                <a:latin typeface="Times New Roman"/>
                <a:cs typeface="Times New Roman"/>
              </a:rPr>
              <a:t>  </a:t>
            </a:r>
            <a:r>
              <a:rPr sz="1800" dirty="0">
                <a:latin typeface="Cambria"/>
                <a:cs typeface="Cambria"/>
              </a:rPr>
              <a:t>also</a:t>
            </a:r>
            <a:r>
              <a:rPr sz="1800" spc="325" dirty="0">
                <a:latin typeface="Times New Roman"/>
                <a:cs typeface="Times New Roman"/>
              </a:rPr>
              <a:t>  </a:t>
            </a:r>
            <a:r>
              <a:rPr sz="1800" spc="60" dirty="0">
                <a:latin typeface="Cambria"/>
                <a:cs typeface="Cambria"/>
              </a:rPr>
              <a:t>skip</a:t>
            </a:r>
            <a:r>
              <a:rPr sz="1800" spc="330" dirty="0">
                <a:latin typeface="Times New Roman"/>
                <a:cs typeface="Times New Roman"/>
              </a:rPr>
              <a:t>  </a:t>
            </a:r>
            <a:r>
              <a:rPr sz="1800" spc="45" dirty="0">
                <a:latin typeface="Cambria"/>
                <a:cs typeface="Cambria"/>
              </a:rPr>
              <a:t>the</a:t>
            </a:r>
            <a:r>
              <a:rPr sz="1800" spc="45" dirty="0">
                <a:latin typeface="Times New Roman"/>
                <a:cs typeface="Times New Roman"/>
              </a:rPr>
              <a:t> </a:t>
            </a:r>
            <a:r>
              <a:rPr sz="1800" spc="55" dirty="0">
                <a:latin typeface="Cambria"/>
                <a:cs typeface="Cambria"/>
              </a:rPr>
              <a:t>current</a:t>
            </a:r>
            <a:r>
              <a:rPr sz="1800" spc="434" dirty="0">
                <a:latin typeface="Times New Roman"/>
                <a:cs typeface="Times New Roman"/>
              </a:rPr>
              <a:t> </a:t>
            </a:r>
            <a:r>
              <a:rPr sz="1800" spc="55" dirty="0">
                <a:latin typeface="Cambria"/>
                <a:cs typeface="Cambria"/>
              </a:rPr>
              <a:t>iteration</a:t>
            </a:r>
            <a:r>
              <a:rPr sz="1800" spc="430" dirty="0">
                <a:latin typeface="Times New Roman"/>
                <a:cs typeface="Times New Roman"/>
              </a:rPr>
              <a:t> </a:t>
            </a:r>
            <a:r>
              <a:rPr sz="1800" dirty="0">
                <a:latin typeface="Cambria"/>
                <a:cs typeface="Cambria"/>
              </a:rPr>
              <a:t>of</a:t>
            </a:r>
            <a:r>
              <a:rPr sz="1800" spc="450" dirty="0">
                <a:latin typeface="Times New Roman"/>
                <a:cs typeface="Times New Roman"/>
              </a:rPr>
              <a:t> </a:t>
            </a:r>
            <a:r>
              <a:rPr sz="1800" spc="70" dirty="0">
                <a:latin typeface="Cambria"/>
                <a:cs typeface="Cambria"/>
              </a:rPr>
              <a:t>the</a:t>
            </a:r>
            <a:r>
              <a:rPr sz="1800" spc="445" dirty="0">
                <a:latin typeface="Times New Roman"/>
                <a:cs typeface="Times New Roman"/>
              </a:rPr>
              <a:t> </a:t>
            </a:r>
            <a:r>
              <a:rPr sz="1800" spc="50" dirty="0">
                <a:latin typeface="Cambria"/>
                <a:cs typeface="Cambria"/>
              </a:rPr>
              <a:t>while</a:t>
            </a:r>
            <a:r>
              <a:rPr sz="1800" spc="434" dirty="0">
                <a:latin typeface="Times New Roman"/>
                <a:cs typeface="Times New Roman"/>
              </a:rPr>
              <a:t> </a:t>
            </a:r>
            <a:r>
              <a:rPr sz="1800" spc="-20" dirty="0">
                <a:latin typeface="Cambria"/>
                <a:cs typeface="Cambria"/>
              </a:rPr>
              <a:t>loop</a:t>
            </a:r>
            <a:r>
              <a:rPr sz="1800" spc="-20" dirty="0">
                <a:latin typeface="Times New Roman"/>
                <a:cs typeface="Times New Roman"/>
              </a:rPr>
              <a:t> </a:t>
            </a:r>
            <a:r>
              <a:rPr sz="1800" spc="70" dirty="0">
                <a:latin typeface="Cambria"/>
                <a:cs typeface="Cambria"/>
              </a:rPr>
              <a:t>using</a:t>
            </a:r>
            <a:r>
              <a:rPr sz="1800" spc="25" dirty="0">
                <a:latin typeface="Times New Roman"/>
                <a:cs typeface="Times New Roman"/>
              </a:rPr>
              <a:t>  </a:t>
            </a:r>
            <a:r>
              <a:rPr sz="1800" spc="70" dirty="0">
                <a:latin typeface="Cambria"/>
                <a:cs typeface="Cambria"/>
              </a:rPr>
              <a:t>the</a:t>
            </a:r>
            <a:r>
              <a:rPr sz="1800" spc="495" dirty="0">
                <a:latin typeface="Times New Roman"/>
                <a:cs typeface="Times New Roman"/>
              </a:rPr>
              <a:t> </a:t>
            </a:r>
            <a:r>
              <a:rPr sz="1800" spc="45" dirty="0">
                <a:latin typeface="Cambria"/>
                <a:cs typeface="Cambria"/>
              </a:rPr>
              <a:t>continue</a:t>
            </a:r>
            <a:r>
              <a:rPr sz="1800" spc="490" dirty="0">
                <a:latin typeface="Times New Roman"/>
                <a:cs typeface="Times New Roman"/>
              </a:rPr>
              <a:t> </a:t>
            </a:r>
            <a:r>
              <a:rPr sz="1800" spc="75" dirty="0">
                <a:latin typeface="Cambria"/>
                <a:cs typeface="Cambria"/>
              </a:rPr>
              <a:t>statement.</a:t>
            </a:r>
            <a:r>
              <a:rPr sz="1800" spc="30" dirty="0">
                <a:latin typeface="Times New Roman"/>
                <a:cs typeface="Times New Roman"/>
              </a:rPr>
              <a:t>  </a:t>
            </a:r>
            <a:r>
              <a:rPr sz="1800" spc="45" dirty="0">
                <a:latin typeface="Cambria"/>
                <a:cs typeface="Cambria"/>
              </a:rPr>
              <a:t>For</a:t>
            </a:r>
            <a:r>
              <a:rPr sz="1800" spc="45" dirty="0">
                <a:latin typeface="Times New Roman"/>
                <a:cs typeface="Times New Roman"/>
              </a:rPr>
              <a:t> </a:t>
            </a:r>
            <a:r>
              <a:rPr sz="1800" spc="55" dirty="0">
                <a:latin typeface="Cambria"/>
                <a:cs typeface="Cambria"/>
              </a:rPr>
              <a:t>example,</a:t>
            </a:r>
            <a:endParaRPr sz="1800">
              <a:latin typeface="Cambria"/>
              <a:cs typeface="Cambria"/>
            </a:endParaRPr>
          </a:p>
          <a:p>
            <a:pPr marL="287020" marR="46990" indent="-274955" algn="just">
              <a:lnSpc>
                <a:spcPts val="1820"/>
              </a:lnSpc>
              <a:spcBef>
                <a:spcPts val="585"/>
              </a:spcBef>
            </a:pPr>
            <a:r>
              <a:rPr sz="1900" b="1" dirty="0">
                <a:solidFill>
                  <a:srgbClr val="FF0000"/>
                </a:solidFill>
                <a:latin typeface="Cambria"/>
                <a:cs typeface="Cambria"/>
              </a:rPr>
              <a:t>#</a:t>
            </a:r>
            <a:r>
              <a:rPr sz="1900" spc="60" dirty="0">
                <a:solidFill>
                  <a:srgbClr val="FF0000"/>
                </a:solidFill>
                <a:latin typeface="Times New Roman"/>
                <a:cs typeface="Times New Roman"/>
              </a:rPr>
              <a:t> </a:t>
            </a:r>
            <a:r>
              <a:rPr sz="1900" b="1" spc="114" dirty="0">
                <a:solidFill>
                  <a:srgbClr val="FF0000"/>
                </a:solidFill>
                <a:latin typeface="Cambria"/>
                <a:cs typeface="Cambria"/>
              </a:rPr>
              <a:t>program</a:t>
            </a:r>
            <a:r>
              <a:rPr sz="1900" spc="75" dirty="0">
                <a:solidFill>
                  <a:srgbClr val="FF0000"/>
                </a:solidFill>
                <a:latin typeface="Times New Roman"/>
                <a:cs typeface="Times New Roman"/>
              </a:rPr>
              <a:t> </a:t>
            </a:r>
            <a:r>
              <a:rPr sz="1900" b="1" spc="80" dirty="0">
                <a:solidFill>
                  <a:srgbClr val="FF0000"/>
                </a:solidFill>
                <a:latin typeface="Cambria"/>
                <a:cs typeface="Cambria"/>
              </a:rPr>
              <a:t>to</a:t>
            </a:r>
            <a:r>
              <a:rPr sz="1900" spc="70" dirty="0">
                <a:solidFill>
                  <a:srgbClr val="FF0000"/>
                </a:solidFill>
                <a:latin typeface="Times New Roman"/>
                <a:cs typeface="Times New Roman"/>
              </a:rPr>
              <a:t> </a:t>
            </a:r>
            <a:r>
              <a:rPr sz="1900" b="1" spc="114" dirty="0">
                <a:solidFill>
                  <a:srgbClr val="FF0000"/>
                </a:solidFill>
                <a:latin typeface="Cambria"/>
                <a:cs typeface="Cambria"/>
              </a:rPr>
              <a:t>print</a:t>
            </a:r>
            <a:r>
              <a:rPr sz="1900" spc="85" dirty="0">
                <a:solidFill>
                  <a:srgbClr val="FF0000"/>
                </a:solidFill>
                <a:latin typeface="Times New Roman"/>
                <a:cs typeface="Times New Roman"/>
              </a:rPr>
              <a:t> </a:t>
            </a:r>
            <a:r>
              <a:rPr sz="1900" b="1" spc="105" dirty="0">
                <a:solidFill>
                  <a:srgbClr val="FF0000"/>
                </a:solidFill>
                <a:latin typeface="Cambria"/>
                <a:cs typeface="Cambria"/>
              </a:rPr>
              <a:t>odd</a:t>
            </a:r>
            <a:r>
              <a:rPr sz="1900" spc="60" dirty="0">
                <a:solidFill>
                  <a:srgbClr val="FF0000"/>
                </a:solidFill>
                <a:latin typeface="Times New Roman"/>
                <a:cs typeface="Times New Roman"/>
              </a:rPr>
              <a:t> </a:t>
            </a:r>
            <a:r>
              <a:rPr sz="1900" b="1" spc="95" dirty="0">
                <a:solidFill>
                  <a:srgbClr val="FF0000"/>
                </a:solidFill>
                <a:latin typeface="Cambria"/>
                <a:cs typeface="Cambria"/>
              </a:rPr>
              <a:t>numbers</a:t>
            </a:r>
            <a:r>
              <a:rPr sz="1900" spc="95" dirty="0">
                <a:solidFill>
                  <a:srgbClr val="FF0000"/>
                </a:solidFill>
                <a:latin typeface="Times New Roman"/>
                <a:cs typeface="Times New Roman"/>
              </a:rPr>
              <a:t> </a:t>
            </a:r>
            <a:r>
              <a:rPr sz="1900" b="1" spc="105" dirty="0">
                <a:solidFill>
                  <a:srgbClr val="FF0000"/>
                </a:solidFill>
                <a:latin typeface="Cambria"/>
                <a:cs typeface="Cambria"/>
              </a:rPr>
              <a:t>from</a:t>
            </a:r>
            <a:r>
              <a:rPr sz="1900" spc="75" dirty="0">
                <a:solidFill>
                  <a:srgbClr val="FF0000"/>
                </a:solidFill>
                <a:latin typeface="Times New Roman"/>
                <a:cs typeface="Times New Roman"/>
              </a:rPr>
              <a:t> </a:t>
            </a:r>
            <a:r>
              <a:rPr sz="1900" b="1" dirty="0">
                <a:solidFill>
                  <a:srgbClr val="FF0000"/>
                </a:solidFill>
                <a:latin typeface="Cambria"/>
                <a:cs typeface="Cambria"/>
              </a:rPr>
              <a:t>1</a:t>
            </a:r>
            <a:r>
              <a:rPr sz="1900" spc="55" dirty="0">
                <a:solidFill>
                  <a:srgbClr val="FF0000"/>
                </a:solidFill>
                <a:latin typeface="Times New Roman"/>
                <a:cs typeface="Times New Roman"/>
              </a:rPr>
              <a:t> </a:t>
            </a:r>
            <a:r>
              <a:rPr sz="1900" b="1" spc="80" dirty="0">
                <a:solidFill>
                  <a:srgbClr val="FF0000"/>
                </a:solidFill>
                <a:latin typeface="Cambria"/>
                <a:cs typeface="Cambria"/>
              </a:rPr>
              <a:t>to</a:t>
            </a:r>
            <a:r>
              <a:rPr sz="1900" spc="70" dirty="0">
                <a:solidFill>
                  <a:srgbClr val="FF0000"/>
                </a:solidFill>
                <a:latin typeface="Times New Roman"/>
                <a:cs typeface="Times New Roman"/>
              </a:rPr>
              <a:t> </a:t>
            </a:r>
            <a:r>
              <a:rPr sz="1900" b="1" spc="-35" dirty="0">
                <a:solidFill>
                  <a:srgbClr val="FF0000"/>
                </a:solidFill>
                <a:latin typeface="Cambria"/>
                <a:cs typeface="Cambria"/>
              </a:rPr>
              <a:t>10</a:t>
            </a:r>
            <a:endParaRPr sz="1900">
              <a:latin typeface="Cambria"/>
              <a:cs typeface="Cambria"/>
            </a:endParaRPr>
          </a:p>
          <a:p>
            <a:pPr marL="12700" algn="just">
              <a:lnSpc>
                <a:spcPct val="100000"/>
              </a:lnSpc>
              <a:spcBef>
                <a:spcPts val="250"/>
              </a:spcBef>
            </a:pPr>
            <a:r>
              <a:rPr sz="1600" b="1" spc="120" dirty="0">
                <a:latin typeface="Cambria"/>
                <a:cs typeface="Cambria"/>
              </a:rPr>
              <a:t>num</a:t>
            </a:r>
            <a:r>
              <a:rPr sz="1600" spc="90" dirty="0">
                <a:latin typeface="Times New Roman"/>
                <a:cs typeface="Times New Roman"/>
              </a:rPr>
              <a:t> </a:t>
            </a:r>
            <a:r>
              <a:rPr sz="1600" b="1" dirty="0">
                <a:latin typeface="Cambria"/>
                <a:cs typeface="Cambria"/>
              </a:rPr>
              <a:t>=</a:t>
            </a:r>
            <a:r>
              <a:rPr sz="1600" spc="85" dirty="0">
                <a:latin typeface="Times New Roman"/>
                <a:cs typeface="Times New Roman"/>
              </a:rPr>
              <a:t> </a:t>
            </a:r>
            <a:r>
              <a:rPr sz="1600" b="1" spc="-50" dirty="0">
                <a:latin typeface="Cambria"/>
                <a:cs typeface="Cambria"/>
              </a:rPr>
              <a:t>0</a:t>
            </a:r>
            <a:endParaRPr sz="1600">
              <a:latin typeface="Cambria"/>
              <a:cs typeface="Cambria"/>
            </a:endParaRPr>
          </a:p>
          <a:p>
            <a:pPr marL="247650" marR="2437130" indent="-235585" algn="just">
              <a:lnSpc>
                <a:spcPts val="2140"/>
              </a:lnSpc>
              <a:spcBef>
                <a:spcPts val="100"/>
              </a:spcBef>
            </a:pPr>
            <a:r>
              <a:rPr sz="1600" b="1" spc="95" dirty="0">
                <a:latin typeface="Cambria"/>
                <a:cs typeface="Cambria"/>
              </a:rPr>
              <a:t>while</a:t>
            </a:r>
            <a:r>
              <a:rPr sz="1600" spc="100" dirty="0">
                <a:latin typeface="Times New Roman"/>
                <a:cs typeface="Times New Roman"/>
              </a:rPr>
              <a:t> </a:t>
            </a:r>
            <a:r>
              <a:rPr sz="1600" b="1" spc="120" dirty="0">
                <a:latin typeface="Cambria"/>
                <a:cs typeface="Cambria"/>
              </a:rPr>
              <a:t>num</a:t>
            </a:r>
            <a:r>
              <a:rPr sz="1600" spc="95" dirty="0">
                <a:latin typeface="Times New Roman"/>
                <a:cs typeface="Times New Roman"/>
              </a:rPr>
              <a:t> </a:t>
            </a:r>
            <a:r>
              <a:rPr sz="1600" b="1" dirty="0">
                <a:latin typeface="Cambria"/>
                <a:cs typeface="Cambria"/>
              </a:rPr>
              <a:t>&lt;</a:t>
            </a:r>
            <a:r>
              <a:rPr sz="1600" spc="90" dirty="0">
                <a:latin typeface="Times New Roman"/>
                <a:cs typeface="Times New Roman"/>
              </a:rPr>
              <a:t> </a:t>
            </a:r>
            <a:r>
              <a:rPr sz="1600" b="1" spc="-25" dirty="0">
                <a:latin typeface="Cambria"/>
                <a:cs typeface="Cambria"/>
              </a:rPr>
              <a:t>10:</a:t>
            </a:r>
            <a:r>
              <a:rPr sz="1600" spc="-25" dirty="0">
                <a:latin typeface="Times New Roman"/>
                <a:cs typeface="Times New Roman"/>
              </a:rPr>
              <a:t> </a:t>
            </a:r>
            <a:r>
              <a:rPr sz="1600" b="1" spc="120" dirty="0">
                <a:latin typeface="Cambria"/>
                <a:cs typeface="Cambria"/>
              </a:rPr>
              <a:t>num</a:t>
            </a:r>
            <a:r>
              <a:rPr sz="1600" spc="100" dirty="0">
                <a:latin typeface="Times New Roman"/>
                <a:cs typeface="Times New Roman"/>
              </a:rPr>
              <a:t> </a:t>
            </a:r>
            <a:r>
              <a:rPr sz="1600" b="1" dirty="0">
                <a:latin typeface="Cambria"/>
                <a:cs typeface="Cambria"/>
              </a:rPr>
              <a:t>+=</a:t>
            </a:r>
            <a:r>
              <a:rPr sz="1600" spc="90" dirty="0">
                <a:latin typeface="Times New Roman"/>
                <a:cs typeface="Times New Roman"/>
              </a:rPr>
              <a:t> </a:t>
            </a:r>
            <a:r>
              <a:rPr sz="1600" b="1" spc="-50" dirty="0">
                <a:latin typeface="Cambria"/>
                <a:cs typeface="Cambria"/>
              </a:rPr>
              <a:t>1</a:t>
            </a:r>
            <a:endParaRPr sz="1600">
              <a:latin typeface="Cambria"/>
              <a:cs typeface="Cambria"/>
            </a:endParaRPr>
          </a:p>
          <a:p>
            <a:pPr marL="481965">
              <a:lnSpc>
                <a:spcPct val="100000"/>
              </a:lnSpc>
              <a:spcBef>
                <a:spcPts val="105"/>
              </a:spcBef>
            </a:pPr>
            <a:r>
              <a:rPr sz="1600" b="1" spc="85" dirty="0">
                <a:latin typeface="Cambria"/>
                <a:cs typeface="Cambria"/>
              </a:rPr>
              <a:t>if</a:t>
            </a:r>
            <a:r>
              <a:rPr sz="1600" spc="60" dirty="0">
                <a:latin typeface="Times New Roman"/>
                <a:cs typeface="Times New Roman"/>
              </a:rPr>
              <a:t> </a:t>
            </a:r>
            <a:r>
              <a:rPr sz="1600" b="1" spc="80" dirty="0">
                <a:latin typeface="Cambria"/>
                <a:cs typeface="Cambria"/>
              </a:rPr>
              <a:t>(num</a:t>
            </a:r>
            <a:r>
              <a:rPr sz="1600" spc="85" dirty="0">
                <a:latin typeface="Times New Roman"/>
                <a:cs typeface="Times New Roman"/>
              </a:rPr>
              <a:t> </a:t>
            </a:r>
            <a:r>
              <a:rPr sz="1600" b="1" spc="-240" dirty="0">
                <a:latin typeface="Cambria"/>
                <a:cs typeface="Cambria"/>
              </a:rPr>
              <a:t>%</a:t>
            </a:r>
            <a:r>
              <a:rPr sz="1600" spc="70" dirty="0">
                <a:latin typeface="Times New Roman"/>
                <a:cs typeface="Times New Roman"/>
              </a:rPr>
              <a:t> </a:t>
            </a:r>
            <a:r>
              <a:rPr sz="1600" b="1" dirty="0">
                <a:latin typeface="Cambria"/>
                <a:cs typeface="Cambria"/>
              </a:rPr>
              <a:t>2)</a:t>
            </a:r>
            <a:r>
              <a:rPr sz="1600" spc="75" dirty="0">
                <a:latin typeface="Times New Roman"/>
                <a:cs typeface="Times New Roman"/>
              </a:rPr>
              <a:t> </a:t>
            </a:r>
            <a:r>
              <a:rPr sz="1600" b="1" dirty="0">
                <a:latin typeface="Cambria"/>
                <a:cs typeface="Cambria"/>
              </a:rPr>
              <a:t>==</a:t>
            </a:r>
            <a:r>
              <a:rPr sz="1600" spc="70" dirty="0">
                <a:latin typeface="Times New Roman"/>
                <a:cs typeface="Times New Roman"/>
              </a:rPr>
              <a:t> </a:t>
            </a:r>
            <a:r>
              <a:rPr sz="1600" b="1" spc="-25" dirty="0">
                <a:latin typeface="Cambria"/>
                <a:cs typeface="Cambria"/>
              </a:rPr>
              <a:t>0:</a:t>
            </a:r>
            <a:endParaRPr sz="1600">
              <a:latin typeface="Cambria"/>
              <a:cs typeface="Cambria"/>
            </a:endParaRPr>
          </a:p>
          <a:p>
            <a:pPr marL="247650" marR="2680335" indent="234315">
              <a:lnSpc>
                <a:spcPct val="111300"/>
              </a:lnSpc>
            </a:pPr>
            <a:r>
              <a:rPr sz="1600" b="1" spc="90" dirty="0">
                <a:latin typeface="Cambria"/>
                <a:cs typeface="Cambria"/>
              </a:rPr>
              <a:t>continue</a:t>
            </a:r>
            <a:r>
              <a:rPr sz="1600" spc="90" dirty="0">
                <a:latin typeface="Times New Roman"/>
                <a:cs typeface="Times New Roman"/>
              </a:rPr>
              <a:t> </a:t>
            </a:r>
            <a:r>
              <a:rPr sz="1600" b="1" spc="65" dirty="0">
                <a:latin typeface="Cambria"/>
                <a:cs typeface="Cambria"/>
              </a:rPr>
              <a:t>print(num)</a:t>
            </a:r>
            <a:endParaRPr sz="1600">
              <a:latin typeface="Cambria"/>
              <a:cs typeface="Cambria"/>
            </a:endParaRPr>
          </a:p>
        </p:txBody>
      </p:sp>
      <p:sp>
        <p:nvSpPr>
          <p:cNvPr id="11" name="object 11"/>
          <p:cNvSpPr txBox="1">
            <a:spLocks noGrp="1"/>
          </p:cNvSpPr>
          <p:nvPr>
            <p:ph type="title"/>
          </p:nvPr>
        </p:nvSpPr>
        <p:spPr>
          <a:xfrm>
            <a:off x="327561" y="178045"/>
            <a:ext cx="5349240" cy="526415"/>
          </a:xfrm>
          <a:prstGeom prst="rect">
            <a:avLst/>
          </a:prstGeom>
        </p:spPr>
        <p:txBody>
          <a:bodyPr vert="horz" wrap="square" lIns="0" tIns="12065" rIns="0" bIns="0" rtlCol="0">
            <a:spAutoFit/>
          </a:bodyPr>
          <a:lstStyle/>
          <a:p>
            <a:pPr marL="25400">
              <a:lnSpc>
                <a:spcPts val="1975"/>
              </a:lnSpc>
              <a:spcBef>
                <a:spcPts val="95"/>
              </a:spcBef>
              <a:tabLst>
                <a:tab pos="4427855" algn="l"/>
              </a:tabLst>
            </a:pPr>
            <a:r>
              <a:rPr sz="2700" b="0" spc="172" baseline="1543" dirty="0">
                <a:latin typeface="Cambria"/>
                <a:cs typeface="Cambria"/>
              </a:rPr>
              <a:t>In</a:t>
            </a:r>
            <a:r>
              <a:rPr sz="2700" b="0" spc="675" baseline="1543" dirty="0">
                <a:latin typeface="Times New Roman"/>
                <a:cs typeface="Times New Roman"/>
              </a:rPr>
              <a:t> </a:t>
            </a:r>
            <a:r>
              <a:rPr sz="2700" b="0" spc="104" baseline="1543" dirty="0">
                <a:latin typeface="Cambria"/>
                <a:cs typeface="Cambria"/>
              </a:rPr>
              <a:t>the</a:t>
            </a:r>
            <a:r>
              <a:rPr sz="2700" b="0" spc="682" baseline="1543" dirty="0">
                <a:latin typeface="Times New Roman"/>
                <a:cs typeface="Times New Roman"/>
              </a:rPr>
              <a:t> </a:t>
            </a:r>
            <a:r>
              <a:rPr sz="2700" b="0" baseline="1543" dirty="0">
                <a:latin typeface="Cambria"/>
                <a:cs typeface="Cambria"/>
              </a:rPr>
              <a:t>above</a:t>
            </a:r>
            <a:r>
              <a:rPr sz="2700" b="0" spc="652" baseline="1543" dirty="0">
                <a:latin typeface="Times New Roman"/>
                <a:cs typeface="Times New Roman"/>
              </a:rPr>
              <a:t> </a:t>
            </a:r>
            <a:r>
              <a:rPr sz="2700" b="0" spc="104" baseline="1543" dirty="0">
                <a:latin typeface="Cambria"/>
                <a:cs typeface="Cambria"/>
              </a:rPr>
              <a:t>example,</a:t>
            </a:r>
            <a:r>
              <a:rPr sz="2700" b="0" spc="660" baseline="1543" dirty="0">
                <a:latin typeface="Times New Roman"/>
                <a:cs typeface="Times New Roman"/>
              </a:rPr>
              <a:t> </a:t>
            </a:r>
            <a:r>
              <a:rPr sz="2700" b="0" baseline="1543" dirty="0">
                <a:latin typeface="Cambria"/>
                <a:cs typeface="Cambria"/>
              </a:rPr>
              <a:t>we</a:t>
            </a:r>
            <a:r>
              <a:rPr sz="2700" b="0" spc="652" baseline="1543" dirty="0">
                <a:latin typeface="Times New Roman"/>
                <a:cs typeface="Times New Roman"/>
              </a:rPr>
              <a:t> </a:t>
            </a:r>
            <a:r>
              <a:rPr sz="2700" b="0" spc="112" baseline="1543" dirty="0">
                <a:latin typeface="Cambria"/>
                <a:cs typeface="Cambria"/>
              </a:rPr>
              <a:t>have</a:t>
            </a:r>
            <a:r>
              <a:rPr sz="2700" b="0" spc="675" baseline="1543" dirty="0">
                <a:latin typeface="Times New Roman"/>
                <a:cs typeface="Times New Roman"/>
              </a:rPr>
              <a:t> </a:t>
            </a:r>
            <a:r>
              <a:rPr sz="2700" b="0" spc="-30" baseline="1543" dirty="0">
                <a:latin typeface="Cambria"/>
                <a:cs typeface="Cambria"/>
              </a:rPr>
              <a:t>used</a:t>
            </a:r>
            <a:r>
              <a:rPr sz="2700" b="0" baseline="1543" dirty="0">
                <a:latin typeface="Times New Roman"/>
                <a:cs typeface="Times New Roman"/>
              </a:rPr>
              <a:t>	</a:t>
            </a:r>
            <a:r>
              <a:rPr sz="1900" spc="135" dirty="0">
                <a:latin typeface="Cambria"/>
                <a:cs typeface="Cambria"/>
              </a:rPr>
              <a:t>Output</a:t>
            </a:r>
            <a:endParaRPr sz="1900">
              <a:latin typeface="Cambria"/>
              <a:cs typeface="Cambria"/>
            </a:endParaRPr>
          </a:p>
          <a:p>
            <a:pPr marL="299720">
              <a:lnSpc>
                <a:spcPts val="1975"/>
              </a:lnSpc>
              <a:tabLst>
                <a:tab pos="4427855" algn="l"/>
              </a:tabLst>
            </a:pPr>
            <a:r>
              <a:rPr sz="1800" b="0" spc="70" dirty="0">
                <a:latin typeface="Cambria"/>
                <a:cs typeface="Cambria"/>
              </a:rPr>
              <a:t>the</a:t>
            </a:r>
            <a:r>
              <a:rPr sz="1800" b="0" spc="315" dirty="0">
                <a:latin typeface="Times New Roman"/>
                <a:cs typeface="Times New Roman"/>
              </a:rPr>
              <a:t> </a:t>
            </a:r>
            <a:r>
              <a:rPr sz="1800" b="0" dirty="0">
                <a:latin typeface="Cambria"/>
                <a:cs typeface="Cambria"/>
              </a:rPr>
              <a:t>for</a:t>
            </a:r>
            <a:r>
              <a:rPr sz="1800" b="0" spc="300" dirty="0">
                <a:latin typeface="Times New Roman"/>
                <a:cs typeface="Times New Roman"/>
              </a:rPr>
              <a:t> </a:t>
            </a:r>
            <a:r>
              <a:rPr sz="1800" b="0" dirty="0">
                <a:latin typeface="Cambria"/>
                <a:cs typeface="Cambria"/>
              </a:rPr>
              <a:t>loop</a:t>
            </a:r>
            <a:r>
              <a:rPr sz="1800" b="0" spc="310" dirty="0">
                <a:latin typeface="Times New Roman"/>
                <a:cs typeface="Times New Roman"/>
              </a:rPr>
              <a:t> </a:t>
            </a:r>
            <a:r>
              <a:rPr sz="1800" b="0" dirty="0">
                <a:latin typeface="Cambria"/>
                <a:cs typeface="Cambria"/>
              </a:rPr>
              <a:t>to</a:t>
            </a:r>
            <a:r>
              <a:rPr sz="1800" b="0" spc="320" dirty="0">
                <a:latin typeface="Times New Roman"/>
                <a:cs typeface="Times New Roman"/>
              </a:rPr>
              <a:t> </a:t>
            </a:r>
            <a:r>
              <a:rPr sz="1800" b="0" spc="65" dirty="0">
                <a:latin typeface="Cambria"/>
                <a:cs typeface="Cambria"/>
              </a:rPr>
              <a:t>print</a:t>
            </a:r>
            <a:r>
              <a:rPr sz="1800" b="0" spc="305" dirty="0">
                <a:latin typeface="Times New Roman"/>
                <a:cs typeface="Times New Roman"/>
              </a:rPr>
              <a:t> </a:t>
            </a:r>
            <a:r>
              <a:rPr sz="1800" b="0" spc="70" dirty="0">
                <a:latin typeface="Cambria"/>
                <a:cs typeface="Cambria"/>
              </a:rPr>
              <a:t>the</a:t>
            </a:r>
            <a:r>
              <a:rPr sz="1800" b="0" spc="290" dirty="0">
                <a:latin typeface="Times New Roman"/>
                <a:cs typeface="Times New Roman"/>
              </a:rPr>
              <a:t> </a:t>
            </a:r>
            <a:r>
              <a:rPr sz="1800" b="0" spc="70" dirty="0">
                <a:latin typeface="Cambria"/>
                <a:cs typeface="Cambria"/>
              </a:rPr>
              <a:t>value</a:t>
            </a:r>
            <a:r>
              <a:rPr sz="1800" b="0" spc="315" dirty="0">
                <a:latin typeface="Times New Roman"/>
                <a:cs typeface="Times New Roman"/>
              </a:rPr>
              <a:t> </a:t>
            </a:r>
            <a:r>
              <a:rPr sz="1800" b="0" dirty="0">
                <a:latin typeface="Cambria"/>
                <a:cs typeface="Cambria"/>
              </a:rPr>
              <a:t>of</a:t>
            </a:r>
            <a:r>
              <a:rPr sz="1800" b="0" spc="300" dirty="0">
                <a:latin typeface="Times New Roman"/>
                <a:cs typeface="Times New Roman"/>
              </a:rPr>
              <a:t> </a:t>
            </a:r>
            <a:r>
              <a:rPr sz="1800" b="0" spc="60" dirty="0">
                <a:latin typeface="Cambria"/>
                <a:cs typeface="Cambria"/>
              </a:rPr>
              <a:t>i.</a:t>
            </a:r>
            <a:r>
              <a:rPr sz="1800" b="0" dirty="0">
                <a:latin typeface="Times New Roman"/>
                <a:cs typeface="Times New Roman"/>
              </a:rPr>
              <a:t>	</a:t>
            </a:r>
            <a:r>
              <a:rPr sz="2850" b="0" spc="-75" baseline="-21929" dirty="0">
                <a:latin typeface="Cambria"/>
                <a:cs typeface="Cambria"/>
              </a:rPr>
              <a:t>1</a:t>
            </a:r>
            <a:endParaRPr sz="2850" baseline="-21929">
              <a:latin typeface="Cambria"/>
              <a:cs typeface="Cambria"/>
            </a:endParaRPr>
          </a:p>
        </p:txBody>
      </p:sp>
      <p:sp>
        <p:nvSpPr>
          <p:cNvPr id="12" name="object 12"/>
          <p:cNvSpPr txBox="1"/>
          <p:nvPr/>
        </p:nvSpPr>
        <p:spPr>
          <a:xfrm>
            <a:off x="4743072" y="776367"/>
            <a:ext cx="160020" cy="1257300"/>
          </a:xfrm>
          <a:prstGeom prst="rect">
            <a:avLst/>
          </a:prstGeom>
        </p:spPr>
        <p:txBody>
          <a:bodyPr vert="horz" wrap="square" lIns="0" tIns="31114" rIns="0" bIns="0" rtlCol="0">
            <a:spAutoFit/>
          </a:bodyPr>
          <a:lstStyle/>
          <a:p>
            <a:pPr marL="12700">
              <a:lnSpc>
                <a:spcPct val="100000"/>
              </a:lnSpc>
              <a:spcBef>
                <a:spcPts val="244"/>
              </a:spcBef>
            </a:pPr>
            <a:r>
              <a:rPr sz="1900" spc="-50" dirty="0">
                <a:latin typeface="Cambria"/>
                <a:cs typeface="Cambria"/>
              </a:rPr>
              <a:t>3</a:t>
            </a:r>
            <a:endParaRPr sz="1900">
              <a:latin typeface="Cambria"/>
              <a:cs typeface="Cambria"/>
            </a:endParaRPr>
          </a:p>
          <a:p>
            <a:pPr marL="12700">
              <a:lnSpc>
                <a:spcPct val="100000"/>
              </a:lnSpc>
              <a:spcBef>
                <a:spcPts val="140"/>
              </a:spcBef>
            </a:pPr>
            <a:r>
              <a:rPr sz="1900" spc="-50" dirty="0">
                <a:latin typeface="Cambria"/>
                <a:cs typeface="Cambria"/>
              </a:rPr>
              <a:t>5</a:t>
            </a:r>
            <a:endParaRPr sz="1900">
              <a:latin typeface="Cambria"/>
              <a:cs typeface="Cambria"/>
            </a:endParaRPr>
          </a:p>
          <a:p>
            <a:pPr marL="12700">
              <a:lnSpc>
                <a:spcPct val="100000"/>
              </a:lnSpc>
              <a:spcBef>
                <a:spcPts val="150"/>
              </a:spcBef>
            </a:pPr>
            <a:r>
              <a:rPr sz="1900" spc="-50" dirty="0">
                <a:latin typeface="Cambria"/>
                <a:cs typeface="Cambria"/>
              </a:rPr>
              <a:t>7</a:t>
            </a:r>
            <a:endParaRPr sz="1900">
              <a:latin typeface="Cambria"/>
              <a:cs typeface="Cambria"/>
            </a:endParaRPr>
          </a:p>
          <a:p>
            <a:pPr marL="12700">
              <a:lnSpc>
                <a:spcPct val="100000"/>
              </a:lnSpc>
              <a:spcBef>
                <a:spcPts val="145"/>
              </a:spcBef>
            </a:pPr>
            <a:r>
              <a:rPr sz="1900" spc="-50" dirty="0">
                <a:latin typeface="Cambria"/>
                <a:cs typeface="Cambria"/>
              </a:rPr>
              <a:t>9</a:t>
            </a:r>
            <a:endParaRPr sz="1900">
              <a:latin typeface="Cambria"/>
              <a:cs typeface="Cambria"/>
            </a:endParaRPr>
          </a:p>
        </p:txBody>
      </p:sp>
      <p:sp>
        <p:nvSpPr>
          <p:cNvPr id="13" name="object 13"/>
          <p:cNvSpPr txBox="1"/>
          <p:nvPr/>
        </p:nvSpPr>
        <p:spPr>
          <a:xfrm>
            <a:off x="4743072" y="2027042"/>
            <a:ext cx="4035425" cy="2628900"/>
          </a:xfrm>
          <a:prstGeom prst="rect">
            <a:avLst/>
          </a:prstGeom>
        </p:spPr>
        <p:txBody>
          <a:bodyPr vert="horz" wrap="square" lIns="0" tIns="69850" rIns="0" bIns="0" rtlCol="0">
            <a:spAutoFit/>
          </a:bodyPr>
          <a:lstStyle/>
          <a:p>
            <a:pPr marL="287020" marR="5080" indent="-274320">
              <a:lnSpc>
                <a:spcPct val="80000"/>
              </a:lnSpc>
              <a:spcBef>
                <a:spcPts val="550"/>
              </a:spcBef>
            </a:pPr>
            <a:r>
              <a:rPr sz="1900" spc="125" dirty="0">
                <a:latin typeface="Cambria"/>
                <a:cs typeface="Cambria"/>
              </a:rPr>
              <a:t>In</a:t>
            </a:r>
            <a:r>
              <a:rPr sz="1900" spc="75" dirty="0">
                <a:latin typeface="Times New Roman"/>
                <a:cs typeface="Times New Roman"/>
              </a:rPr>
              <a:t> </a:t>
            </a:r>
            <a:r>
              <a:rPr sz="1900" spc="65" dirty="0">
                <a:latin typeface="Cambria"/>
                <a:cs typeface="Cambria"/>
              </a:rPr>
              <a:t>the</a:t>
            </a:r>
            <a:r>
              <a:rPr sz="1900" spc="80" dirty="0">
                <a:latin typeface="Times New Roman"/>
                <a:cs typeface="Times New Roman"/>
              </a:rPr>
              <a:t> </a:t>
            </a:r>
            <a:r>
              <a:rPr sz="1900" dirty="0">
                <a:latin typeface="Cambria"/>
                <a:cs typeface="Cambria"/>
              </a:rPr>
              <a:t>above</a:t>
            </a:r>
            <a:r>
              <a:rPr sz="1900" spc="105" dirty="0">
                <a:latin typeface="Times New Roman"/>
                <a:cs typeface="Times New Roman"/>
              </a:rPr>
              <a:t> </a:t>
            </a:r>
            <a:r>
              <a:rPr sz="1900" spc="70" dirty="0">
                <a:latin typeface="Cambria"/>
                <a:cs typeface="Cambria"/>
              </a:rPr>
              <a:t>example,</a:t>
            </a:r>
            <a:r>
              <a:rPr sz="1900" spc="95" dirty="0">
                <a:latin typeface="Times New Roman"/>
                <a:cs typeface="Times New Roman"/>
              </a:rPr>
              <a:t> </a:t>
            </a:r>
            <a:r>
              <a:rPr sz="1900" dirty="0">
                <a:latin typeface="Cambria"/>
                <a:cs typeface="Cambria"/>
              </a:rPr>
              <a:t>we</a:t>
            </a:r>
            <a:r>
              <a:rPr sz="1900" spc="80" dirty="0">
                <a:latin typeface="Times New Roman"/>
                <a:cs typeface="Times New Roman"/>
              </a:rPr>
              <a:t> </a:t>
            </a:r>
            <a:r>
              <a:rPr sz="1900" spc="75" dirty="0">
                <a:latin typeface="Cambria"/>
                <a:cs typeface="Cambria"/>
              </a:rPr>
              <a:t>have</a:t>
            </a:r>
            <a:r>
              <a:rPr sz="1900" spc="95" dirty="0">
                <a:latin typeface="Times New Roman"/>
                <a:cs typeface="Times New Roman"/>
              </a:rPr>
              <a:t> </a:t>
            </a:r>
            <a:r>
              <a:rPr sz="1900" spc="30" dirty="0">
                <a:latin typeface="Cambria"/>
                <a:cs typeface="Cambria"/>
              </a:rPr>
              <a:t>used</a:t>
            </a:r>
            <a:r>
              <a:rPr sz="1900" spc="30" dirty="0">
                <a:latin typeface="Times New Roman"/>
                <a:cs typeface="Times New Roman"/>
              </a:rPr>
              <a:t> </a:t>
            </a:r>
            <a:r>
              <a:rPr sz="1900" spc="65" dirty="0">
                <a:latin typeface="Cambria"/>
                <a:cs typeface="Cambria"/>
              </a:rPr>
              <a:t>the</a:t>
            </a:r>
            <a:r>
              <a:rPr sz="1900" spc="50" dirty="0">
                <a:latin typeface="Times New Roman"/>
                <a:cs typeface="Times New Roman"/>
              </a:rPr>
              <a:t> </a:t>
            </a:r>
            <a:r>
              <a:rPr sz="1900" spc="55" dirty="0">
                <a:latin typeface="Cambria"/>
                <a:cs typeface="Cambria"/>
              </a:rPr>
              <a:t>while</a:t>
            </a:r>
            <a:r>
              <a:rPr sz="1900" spc="60" dirty="0">
                <a:latin typeface="Times New Roman"/>
                <a:cs typeface="Times New Roman"/>
              </a:rPr>
              <a:t> </a:t>
            </a:r>
            <a:r>
              <a:rPr sz="1900" dirty="0">
                <a:latin typeface="Cambria"/>
                <a:cs typeface="Cambria"/>
              </a:rPr>
              <a:t>loop</a:t>
            </a:r>
            <a:r>
              <a:rPr sz="1900" spc="60" dirty="0">
                <a:latin typeface="Times New Roman"/>
                <a:cs typeface="Times New Roman"/>
              </a:rPr>
              <a:t> </a:t>
            </a:r>
            <a:r>
              <a:rPr sz="1900" dirty="0">
                <a:latin typeface="Cambria"/>
                <a:cs typeface="Cambria"/>
              </a:rPr>
              <a:t>to</a:t>
            </a:r>
            <a:r>
              <a:rPr sz="1900" spc="55" dirty="0">
                <a:latin typeface="Times New Roman"/>
                <a:cs typeface="Times New Roman"/>
              </a:rPr>
              <a:t> </a:t>
            </a:r>
            <a:r>
              <a:rPr sz="1900" spc="65" dirty="0">
                <a:latin typeface="Cambria"/>
                <a:cs typeface="Cambria"/>
              </a:rPr>
              <a:t>print</a:t>
            </a:r>
            <a:r>
              <a:rPr sz="1900" spc="55" dirty="0">
                <a:latin typeface="Times New Roman"/>
                <a:cs typeface="Times New Roman"/>
              </a:rPr>
              <a:t> </a:t>
            </a:r>
            <a:r>
              <a:rPr sz="1900" spc="65" dirty="0">
                <a:latin typeface="Cambria"/>
                <a:cs typeface="Cambria"/>
              </a:rPr>
              <a:t>the</a:t>
            </a:r>
            <a:r>
              <a:rPr sz="1900" spc="55" dirty="0">
                <a:latin typeface="Times New Roman"/>
                <a:cs typeface="Times New Roman"/>
              </a:rPr>
              <a:t> </a:t>
            </a:r>
            <a:r>
              <a:rPr sz="1900" spc="-25" dirty="0">
                <a:latin typeface="Cambria"/>
                <a:cs typeface="Cambria"/>
              </a:rPr>
              <a:t>odd</a:t>
            </a:r>
            <a:r>
              <a:rPr sz="1900" spc="-25" dirty="0">
                <a:latin typeface="Times New Roman"/>
                <a:cs typeface="Times New Roman"/>
              </a:rPr>
              <a:t> </a:t>
            </a:r>
            <a:r>
              <a:rPr sz="1900" spc="60" dirty="0">
                <a:latin typeface="Cambria"/>
                <a:cs typeface="Cambria"/>
              </a:rPr>
              <a:t>numbers</a:t>
            </a:r>
            <a:r>
              <a:rPr sz="1900" spc="135" dirty="0">
                <a:latin typeface="Times New Roman"/>
                <a:cs typeface="Times New Roman"/>
              </a:rPr>
              <a:t> </a:t>
            </a:r>
            <a:r>
              <a:rPr sz="1900" dirty="0">
                <a:latin typeface="Cambria"/>
                <a:cs typeface="Cambria"/>
              </a:rPr>
              <a:t>between</a:t>
            </a:r>
            <a:r>
              <a:rPr sz="1900" spc="150" dirty="0">
                <a:latin typeface="Times New Roman"/>
                <a:cs typeface="Times New Roman"/>
              </a:rPr>
              <a:t> </a:t>
            </a:r>
            <a:r>
              <a:rPr sz="1900" dirty="0">
                <a:latin typeface="Cambria"/>
                <a:cs typeface="Cambria"/>
              </a:rPr>
              <a:t>1</a:t>
            </a:r>
            <a:r>
              <a:rPr sz="1900" spc="130" dirty="0">
                <a:latin typeface="Times New Roman"/>
                <a:cs typeface="Times New Roman"/>
              </a:rPr>
              <a:t> </a:t>
            </a:r>
            <a:r>
              <a:rPr sz="1900" dirty="0">
                <a:latin typeface="Cambria"/>
                <a:cs typeface="Cambria"/>
              </a:rPr>
              <a:t>to</a:t>
            </a:r>
            <a:r>
              <a:rPr sz="1900" spc="135" dirty="0">
                <a:latin typeface="Times New Roman"/>
                <a:cs typeface="Times New Roman"/>
              </a:rPr>
              <a:t> </a:t>
            </a:r>
            <a:r>
              <a:rPr sz="1900" dirty="0">
                <a:latin typeface="Cambria"/>
                <a:cs typeface="Cambria"/>
              </a:rPr>
              <a:t>10.</a:t>
            </a:r>
            <a:r>
              <a:rPr sz="1900" spc="145" dirty="0">
                <a:latin typeface="Times New Roman"/>
                <a:cs typeface="Times New Roman"/>
              </a:rPr>
              <a:t> </a:t>
            </a:r>
            <a:r>
              <a:rPr sz="1900" spc="50" dirty="0">
                <a:latin typeface="Cambria"/>
                <a:cs typeface="Cambria"/>
              </a:rPr>
              <a:t>Notice</a:t>
            </a:r>
            <a:r>
              <a:rPr sz="1900" spc="50" dirty="0">
                <a:latin typeface="Times New Roman"/>
                <a:cs typeface="Times New Roman"/>
              </a:rPr>
              <a:t> </a:t>
            </a:r>
            <a:r>
              <a:rPr sz="1900" spc="65" dirty="0">
                <a:latin typeface="Cambria"/>
                <a:cs typeface="Cambria"/>
              </a:rPr>
              <a:t>the</a:t>
            </a:r>
            <a:r>
              <a:rPr sz="1900" spc="60" dirty="0">
                <a:latin typeface="Times New Roman"/>
                <a:cs typeface="Times New Roman"/>
              </a:rPr>
              <a:t> </a:t>
            </a:r>
            <a:r>
              <a:rPr sz="1900" spc="65" dirty="0">
                <a:latin typeface="Cambria"/>
                <a:cs typeface="Cambria"/>
              </a:rPr>
              <a:t>line,</a:t>
            </a:r>
            <a:endParaRPr sz="1900">
              <a:latin typeface="Cambria"/>
              <a:cs typeface="Cambria"/>
            </a:endParaRPr>
          </a:p>
          <a:p>
            <a:pPr marL="291465" marR="1897380" indent="-279400">
              <a:lnSpc>
                <a:spcPts val="2420"/>
              </a:lnSpc>
              <a:spcBef>
                <a:spcPts val="95"/>
              </a:spcBef>
            </a:pPr>
            <a:r>
              <a:rPr sz="1900" b="1" spc="100" dirty="0">
                <a:latin typeface="Cambria"/>
                <a:cs typeface="Cambria"/>
              </a:rPr>
              <a:t>if</a:t>
            </a:r>
            <a:r>
              <a:rPr sz="1900" spc="55" dirty="0">
                <a:latin typeface="Times New Roman"/>
                <a:cs typeface="Times New Roman"/>
              </a:rPr>
              <a:t> </a:t>
            </a:r>
            <a:r>
              <a:rPr sz="1900" b="1" spc="90" dirty="0">
                <a:latin typeface="Cambria"/>
                <a:cs typeface="Cambria"/>
              </a:rPr>
              <a:t>(num</a:t>
            </a:r>
            <a:r>
              <a:rPr sz="1900" spc="75" dirty="0">
                <a:latin typeface="Times New Roman"/>
                <a:cs typeface="Times New Roman"/>
              </a:rPr>
              <a:t> </a:t>
            </a:r>
            <a:r>
              <a:rPr sz="1900" b="1" spc="-280" dirty="0">
                <a:latin typeface="Cambria"/>
                <a:cs typeface="Cambria"/>
              </a:rPr>
              <a:t>%</a:t>
            </a:r>
            <a:r>
              <a:rPr sz="1900" spc="80" dirty="0">
                <a:latin typeface="Times New Roman"/>
                <a:cs typeface="Times New Roman"/>
              </a:rPr>
              <a:t> </a:t>
            </a:r>
            <a:r>
              <a:rPr sz="1900" b="1" dirty="0">
                <a:latin typeface="Cambria"/>
                <a:cs typeface="Cambria"/>
              </a:rPr>
              <a:t>2)</a:t>
            </a:r>
            <a:r>
              <a:rPr sz="1900" spc="65" dirty="0">
                <a:latin typeface="Times New Roman"/>
                <a:cs typeface="Times New Roman"/>
              </a:rPr>
              <a:t> </a:t>
            </a:r>
            <a:r>
              <a:rPr sz="1900" b="1" dirty="0">
                <a:latin typeface="Cambria"/>
                <a:cs typeface="Cambria"/>
              </a:rPr>
              <a:t>==</a:t>
            </a:r>
            <a:r>
              <a:rPr sz="1900" spc="65" dirty="0">
                <a:latin typeface="Times New Roman"/>
                <a:cs typeface="Times New Roman"/>
              </a:rPr>
              <a:t> </a:t>
            </a:r>
            <a:r>
              <a:rPr sz="1900" b="1" spc="-25" dirty="0">
                <a:latin typeface="Cambria"/>
                <a:cs typeface="Cambria"/>
              </a:rPr>
              <a:t>0:</a:t>
            </a:r>
            <a:r>
              <a:rPr sz="1900" spc="-25" dirty="0">
                <a:latin typeface="Times New Roman"/>
                <a:cs typeface="Times New Roman"/>
              </a:rPr>
              <a:t> </a:t>
            </a:r>
            <a:r>
              <a:rPr sz="1900" b="1" spc="105" dirty="0">
                <a:latin typeface="Cambria"/>
                <a:cs typeface="Cambria"/>
              </a:rPr>
              <a:t>continue</a:t>
            </a:r>
            <a:endParaRPr sz="1900">
              <a:latin typeface="Cambria"/>
              <a:cs typeface="Cambria"/>
            </a:endParaRPr>
          </a:p>
          <a:p>
            <a:pPr marL="287020" marR="27940" indent="-274320">
              <a:lnSpc>
                <a:spcPct val="80000"/>
              </a:lnSpc>
              <a:spcBef>
                <a:spcPts val="515"/>
              </a:spcBef>
            </a:pPr>
            <a:r>
              <a:rPr sz="1900" spc="95" dirty="0">
                <a:latin typeface="Cambria"/>
                <a:cs typeface="Cambria"/>
              </a:rPr>
              <a:t>Here,</a:t>
            </a:r>
            <a:r>
              <a:rPr sz="1900" spc="55" dirty="0">
                <a:latin typeface="Times New Roman"/>
                <a:cs typeface="Times New Roman"/>
              </a:rPr>
              <a:t> </a:t>
            </a:r>
            <a:r>
              <a:rPr sz="1900" spc="50" dirty="0">
                <a:latin typeface="Cambria"/>
                <a:cs typeface="Cambria"/>
              </a:rPr>
              <a:t>when</a:t>
            </a:r>
            <a:r>
              <a:rPr sz="1900" spc="60" dirty="0">
                <a:latin typeface="Times New Roman"/>
                <a:cs typeface="Times New Roman"/>
              </a:rPr>
              <a:t> </a:t>
            </a:r>
            <a:r>
              <a:rPr sz="1900" spc="65" dirty="0">
                <a:latin typeface="Cambria"/>
                <a:cs typeface="Cambria"/>
              </a:rPr>
              <a:t>the</a:t>
            </a:r>
            <a:r>
              <a:rPr sz="1900" spc="70" dirty="0">
                <a:latin typeface="Times New Roman"/>
                <a:cs typeface="Times New Roman"/>
              </a:rPr>
              <a:t> </a:t>
            </a:r>
            <a:r>
              <a:rPr sz="1900" spc="60" dirty="0">
                <a:latin typeface="Cambria"/>
                <a:cs typeface="Cambria"/>
              </a:rPr>
              <a:t>number</a:t>
            </a:r>
            <a:r>
              <a:rPr sz="1900" spc="60" dirty="0">
                <a:latin typeface="Times New Roman"/>
                <a:cs typeface="Times New Roman"/>
              </a:rPr>
              <a:t> </a:t>
            </a:r>
            <a:r>
              <a:rPr sz="1900" spc="65" dirty="0">
                <a:latin typeface="Cambria"/>
                <a:cs typeface="Cambria"/>
              </a:rPr>
              <a:t>is</a:t>
            </a:r>
            <a:r>
              <a:rPr sz="1900" spc="55" dirty="0">
                <a:latin typeface="Times New Roman"/>
                <a:cs typeface="Times New Roman"/>
              </a:rPr>
              <a:t> </a:t>
            </a:r>
            <a:r>
              <a:rPr sz="1900" spc="55" dirty="0">
                <a:latin typeface="Cambria"/>
                <a:cs typeface="Cambria"/>
              </a:rPr>
              <a:t>even,</a:t>
            </a:r>
            <a:r>
              <a:rPr sz="1900" spc="65" dirty="0">
                <a:latin typeface="Times New Roman"/>
                <a:cs typeface="Times New Roman"/>
              </a:rPr>
              <a:t> </a:t>
            </a:r>
            <a:r>
              <a:rPr sz="1900" spc="40" dirty="0">
                <a:latin typeface="Cambria"/>
                <a:cs typeface="Cambria"/>
              </a:rPr>
              <a:t>the</a:t>
            </a:r>
            <a:r>
              <a:rPr sz="1900" spc="40" dirty="0">
                <a:latin typeface="Times New Roman"/>
                <a:cs typeface="Times New Roman"/>
              </a:rPr>
              <a:t> </a:t>
            </a:r>
            <a:r>
              <a:rPr sz="1900" dirty="0">
                <a:latin typeface="Cambria"/>
                <a:cs typeface="Cambria"/>
              </a:rPr>
              <a:t>continue</a:t>
            </a:r>
            <a:r>
              <a:rPr sz="1900" spc="180" dirty="0">
                <a:latin typeface="Times New Roman"/>
                <a:cs typeface="Times New Roman"/>
              </a:rPr>
              <a:t> </a:t>
            </a:r>
            <a:r>
              <a:rPr sz="1900" spc="70" dirty="0">
                <a:latin typeface="Cambria"/>
                <a:cs typeface="Cambria"/>
              </a:rPr>
              <a:t>statement</a:t>
            </a:r>
            <a:r>
              <a:rPr sz="1900" spc="204" dirty="0">
                <a:latin typeface="Times New Roman"/>
                <a:cs typeface="Times New Roman"/>
              </a:rPr>
              <a:t> </a:t>
            </a:r>
            <a:r>
              <a:rPr sz="1900" spc="65" dirty="0">
                <a:latin typeface="Cambria"/>
                <a:cs typeface="Cambria"/>
              </a:rPr>
              <a:t>skips</a:t>
            </a:r>
            <a:r>
              <a:rPr sz="1900" spc="170" dirty="0">
                <a:latin typeface="Times New Roman"/>
                <a:cs typeface="Times New Roman"/>
              </a:rPr>
              <a:t> </a:t>
            </a:r>
            <a:r>
              <a:rPr sz="1900" spc="40" dirty="0">
                <a:latin typeface="Cambria"/>
                <a:cs typeface="Cambria"/>
              </a:rPr>
              <a:t>the</a:t>
            </a:r>
            <a:r>
              <a:rPr sz="1900" spc="40" dirty="0">
                <a:latin typeface="Times New Roman"/>
                <a:cs typeface="Times New Roman"/>
              </a:rPr>
              <a:t> </a:t>
            </a:r>
            <a:r>
              <a:rPr sz="1900" spc="55" dirty="0">
                <a:latin typeface="Cambria"/>
                <a:cs typeface="Cambria"/>
              </a:rPr>
              <a:t>current</a:t>
            </a:r>
            <a:r>
              <a:rPr sz="1900" spc="50" dirty="0">
                <a:latin typeface="Times New Roman"/>
                <a:cs typeface="Times New Roman"/>
              </a:rPr>
              <a:t> </a:t>
            </a:r>
            <a:r>
              <a:rPr sz="1900" spc="50" dirty="0">
                <a:latin typeface="Cambria"/>
                <a:cs typeface="Cambria"/>
              </a:rPr>
              <a:t>iteration</a:t>
            </a:r>
            <a:r>
              <a:rPr sz="1900" spc="95" dirty="0">
                <a:latin typeface="Times New Roman"/>
                <a:cs typeface="Times New Roman"/>
              </a:rPr>
              <a:t> </a:t>
            </a:r>
            <a:r>
              <a:rPr sz="1900" spc="85" dirty="0">
                <a:latin typeface="Cambria"/>
                <a:cs typeface="Cambria"/>
              </a:rPr>
              <a:t>and</a:t>
            </a:r>
            <a:r>
              <a:rPr sz="1900" spc="60" dirty="0">
                <a:latin typeface="Times New Roman"/>
                <a:cs typeface="Times New Roman"/>
              </a:rPr>
              <a:t> </a:t>
            </a:r>
            <a:r>
              <a:rPr sz="1900" spc="75" dirty="0">
                <a:latin typeface="Cambria"/>
                <a:cs typeface="Cambria"/>
              </a:rPr>
              <a:t>starts</a:t>
            </a:r>
            <a:r>
              <a:rPr sz="1900" spc="65" dirty="0">
                <a:latin typeface="Times New Roman"/>
                <a:cs typeface="Times New Roman"/>
              </a:rPr>
              <a:t> </a:t>
            </a:r>
            <a:r>
              <a:rPr sz="1900" spc="40" dirty="0">
                <a:latin typeface="Cambria"/>
                <a:cs typeface="Cambria"/>
              </a:rPr>
              <a:t>the</a:t>
            </a:r>
            <a:r>
              <a:rPr sz="1900" spc="40" dirty="0">
                <a:latin typeface="Times New Roman"/>
                <a:cs typeface="Times New Roman"/>
              </a:rPr>
              <a:t> </a:t>
            </a:r>
            <a:r>
              <a:rPr sz="1900" spc="70" dirty="0">
                <a:latin typeface="Cambria"/>
                <a:cs typeface="Cambria"/>
              </a:rPr>
              <a:t>next</a:t>
            </a:r>
            <a:r>
              <a:rPr sz="1900" spc="65" dirty="0">
                <a:latin typeface="Times New Roman"/>
                <a:cs typeface="Times New Roman"/>
              </a:rPr>
              <a:t> </a:t>
            </a:r>
            <a:r>
              <a:rPr sz="1900" spc="50" dirty="0">
                <a:latin typeface="Cambria"/>
                <a:cs typeface="Cambria"/>
              </a:rPr>
              <a:t>iteration.</a:t>
            </a:r>
            <a:endParaRPr sz="1900">
              <a:latin typeface="Cambria"/>
              <a:cs typeface="Cambria"/>
            </a:endParaRPr>
          </a:p>
        </p:txBody>
      </p:sp>
      <p:sp>
        <p:nvSpPr>
          <p:cNvPr id="14" name="object 14"/>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282956" y="283408"/>
            <a:ext cx="3975100" cy="1607820"/>
          </a:xfrm>
          <a:prstGeom prst="rect">
            <a:avLst/>
          </a:prstGeom>
        </p:spPr>
        <p:txBody>
          <a:bodyPr vert="horz" wrap="square" lIns="0" tIns="133985" rIns="0" bIns="0" rtlCol="0">
            <a:spAutoFit/>
          </a:bodyPr>
          <a:lstStyle/>
          <a:p>
            <a:pPr marL="287020" indent="-274320">
              <a:lnSpc>
                <a:spcPct val="100000"/>
              </a:lnSpc>
              <a:spcBef>
                <a:spcPts val="1055"/>
              </a:spcBef>
              <a:buClr>
                <a:srgbClr val="FE8537"/>
              </a:buClr>
              <a:buSzPct val="68750"/>
              <a:buFont typeface="Wingdings"/>
              <a:buChar char=""/>
              <a:tabLst>
                <a:tab pos="287020" algn="l"/>
              </a:tabLst>
            </a:pPr>
            <a:r>
              <a:rPr sz="2400" b="1" dirty="0">
                <a:solidFill>
                  <a:srgbClr val="24255E"/>
                </a:solidFill>
                <a:latin typeface="Arial"/>
                <a:cs typeface="Arial"/>
              </a:rPr>
              <a:t>Python</a:t>
            </a:r>
            <a:r>
              <a:rPr sz="2400" spc="20" dirty="0">
                <a:solidFill>
                  <a:srgbClr val="24255E"/>
                </a:solidFill>
                <a:latin typeface="Times New Roman"/>
                <a:cs typeface="Times New Roman"/>
              </a:rPr>
              <a:t> </a:t>
            </a:r>
            <a:r>
              <a:rPr sz="2400" b="1" spc="-10" dirty="0">
                <a:solidFill>
                  <a:srgbClr val="24255E"/>
                </a:solidFill>
                <a:latin typeface="Arial"/>
                <a:cs typeface="Arial"/>
              </a:rPr>
              <a:t>Exit()</a:t>
            </a:r>
            <a:endParaRPr sz="2400">
              <a:latin typeface="Arial"/>
              <a:cs typeface="Arial"/>
            </a:endParaRPr>
          </a:p>
          <a:p>
            <a:pPr marL="287020" marR="5080" indent="-274955">
              <a:lnSpc>
                <a:spcPct val="100000"/>
              </a:lnSpc>
              <a:spcBef>
                <a:spcPts val="630"/>
              </a:spcBef>
              <a:buClr>
                <a:srgbClr val="FE8537"/>
              </a:buClr>
              <a:buSzPct val="68750"/>
              <a:buFont typeface="Wingdings"/>
              <a:buChar char=""/>
              <a:tabLst>
                <a:tab pos="287020" algn="l"/>
              </a:tabLst>
            </a:pPr>
            <a:r>
              <a:rPr sz="1600" spc="65" dirty="0">
                <a:latin typeface="Cambria"/>
                <a:cs typeface="Cambria"/>
              </a:rPr>
              <a:t>The</a:t>
            </a:r>
            <a:r>
              <a:rPr sz="1600" spc="170" dirty="0">
                <a:latin typeface="Times New Roman"/>
                <a:cs typeface="Times New Roman"/>
              </a:rPr>
              <a:t> </a:t>
            </a:r>
            <a:r>
              <a:rPr sz="1600" dirty="0">
                <a:latin typeface="Cambria"/>
                <a:cs typeface="Cambria"/>
              </a:rPr>
              <a:t>built-</a:t>
            </a:r>
            <a:r>
              <a:rPr sz="1600" spc="65" dirty="0">
                <a:latin typeface="Cambria"/>
                <a:cs typeface="Cambria"/>
              </a:rPr>
              <a:t>in</a:t>
            </a:r>
            <a:r>
              <a:rPr sz="1600" spc="175" dirty="0">
                <a:latin typeface="Times New Roman"/>
                <a:cs typeface="Times New Roman"/>
              </a:rPr>
              <a:t> </a:t>
            </a:r>
            <a:r>
              <a:rPr sz="1600" spc="65" dirty="0">
                <a:latin typeface="Cambria"/>
                <a:cs typeface="Cambria"/>
              </a:rPr>
              <a:t>Python</a:t>
            </a:r>
            <a:r>
              <a:rPr sz="1600" spc="180" dirty="0">
                <a:latin typeface="Times New Roman"/>
                <a:cs typeface="Times New Roman"/>
              </a:rPr>
              <a:t> </a:t>
            </a:r>
            <a:r>
              <a:rPr sz="1600" dirty="0">
                <a:latin typeface="Cambria"/>
                <a:cs typeface="Cambria"/>
              </a:rPr>
              <a:t>procedures</a:t>
            </a:r>
            <a:r>
              <a:rPr sz="1600" spc="200" dirty="0">
                <a:latin typeface="Times New Roman"/>
                <a:cs typeface="Times New Roman"/>
              </a:rPr>
              <a:t> </a:t>
            </a:r>
            <a:r>
              <a:rPr sz="1600" spc="-10" dirty="0">
                <a:latin typeface="Cambria"/>
                <a:cs typeface="Cambria"/>
              </a:rPr>
              <a:t>exit(),</a:t>
            </a:r>
            <a:r>
              <a:rPr sz="1600" spc="-10" dirty="0">
                <a:latin typeface="Times New Roman"/>
                <a:cs typeface="Times New Roman"/>
              </a:rPr>
              <a:t> </a:t>
            </a:r>
            <a:r>
              <a:rPr sz="1600" dirty="0">
                <a:latin typeface="Cambria"/>
                <a:cs typeface="Cambria"/>
              </a:rPr>
              <a:t>quit(),</a:t>
            </a:r>
            <a:r>
              <a:rPr sz="1600" spc="200" dirty="0">
                <a:latin typeface="Times New Roman"/>
                <a:cs typeface="Times New Roman"/>
              </a:rPr>
              <a:t> </a:t>
            </a:r>
            <a:r>
              <a:rPr sz="1600" dirty="0">
                <a:latin typeface="Cambria"/>
                <a:cs typeface="Cambria"/>
              </a:rPr>
              <a:t>sys.exit(),</a:t>
            </a:r>
            <a:r>
              <a:rPr sz="1600" spc="200" dirty="0">
                <a:latin typeface="Times New Roman"/>
                <a:cs typeface="Times New Roman"/>
              </a:rPr>
              <a:t> </a:t>
            </a:r>
            <a:r>
              <a:rPr sz="1600" spc="65" dirty="0">
                <a:latin typeface="Cambria"/>
                <a:cs typeface="Cambria"/>
              </a:rPr>
              <a:t>and</a:t>
            </a:r>
            <a:r>
              <a:rPr sz="1600" spc="180" dirty="0">
                <a:latin typeface="Times New Roman"/>
                <a:cs typeface="Times New Roman"/>
              </a:rPr>
              <a:t> </a:t>
            </a:r>
            <a:r>
              <a:rPr sz="1600" dirty="0">
                <a:latin typeface="Cambria"/>
                <a:cs typeface="Cambria"/>
              </a:rPr>
              <a:t>os.</a:t>
            </a:r>
            <a:r>
              <a:rPr sz="1600" spc="155" dirty="0">
                <a:latin typeface="Times New Roman"/>
                <a:cs typeface="Times New Roman"/>
              </a:rPr>
              <a:t> </a:t>
            </a:r>
            <a:r>
              <a:rPr sz="1600" dirty="0">
                <a:latin typeface="Cambria"/>
                <a:cs typeface="Cambria"/>
              </a:rPr>
              <a:t>exit()</a:t>
            </a:r>
            <a:r>
              <a:rPr sz="1600" spc="180" dirty="0">
                <a:latin typeface="Times New Roman"/>
                <a:cs typeface="Times New Roman"/>
              </a:rPr>
              <a:t> </a:t>
            </a:r>
            <a:r>
              <a:rPr sz="1600" spc="50" dirty="0">
                <a:latin typeface="Cambria"/>
                <a:cs typeface="Cambria"/>
              </a:rPr>
              <a:t>are</a:t>
            </a:r>
            <a:r>
              <a:rPr sz="1600" spc="170" dirty="0">
                <a:latin typeface="Times New Roman"/>
                <a:cs typeface="Times New Roman"/>
              </a:rPr>
              <a:t> </a:t>
            </a:r>
            <a:r>
              <a:rPr sz="1600" spc="-20" dirty="0">
                <a:latin typeface="Cambria"/>
                <a:cs typeface="Cambria"/>
              </a:rPr>
              <a:t>most</a:t>
            </a:r>
            <a:r>
              <a:rPr sz="1600" spc="-20" dirty="0">
                <a:latin typeface="Times New Roman"/>
                <a:cs typeface="Times New Roman"/>
              </a:rPr>
              <a:t> </a:t>
            </a:r>
            <a:r>
              <a:rPr sz="1600" spc="45" dirty="0">
                <a:latin typeface="Cambria"/>
                <a:cs typeface="Cambria"/>
              </a:rPr>
              <a:t>frequently</a:t>
            </a:r>
            <a:r>
              <a:rPr sz="1600" spc="130" dirty="0">
                <a:latin typeface="Times New Roman"/>
                <a:cs typeface="Times New Roman"/>
              </a:rPr>
              <a:t> </a:t>
            </a:r>
            <a:r>
              <a:rPr sz="1600" dirty="0">
                <a:latin typeface="Cambria"/>
                <a:cs typeface="Cambria"/>
              </a:rPr>
              <a:t>used</a:t>
            </a:r>
            <a:r>
              <a:rPr sz="1600" spc="110" dirty="0">
                <a:latin typeface="Times New Roman"/>
                <a:cs typeface="Times New Roman"/>
              </a:rPr>
              <a:t> </a:t>
            </a:r>
            <a:r>
              <a:rPr sz="1600" dirty="0">
                <a:latin typeface="Cambria"/>
                <a:cs typeface="Cambria"/>
              </a:rPr>
              <a:t>to</a:t>
            </a:r>
            <a:r>
              <a:rPr sz="1600" spc="120" dirty="0">
                <a:latin typeface="Times New Roman"/>
                <a:cs typeface="Times New Roman"/>
              </a:rPr>
              <a:t> </a:t>
            </a:r>
            <a:r>
              <a:rPr sz="1600" dirty="0">
                <a:latin typeface="Cambria"/>
                <a:cs typeface="Cambria"/>
              </a:rPr>
              <a:t>end</a:t>
            </a:r>
            <a:r>
              <a:rPr sz="1600" spc="125" dirty="0">
                <a:latin typeface="Times New Roman"/>
                <a:cs typeface="Times New Roman"/>
              </a:rPr>
              <a:t> </a:t>
            </a:r>
            <a:r>
              <a:rPr sz="1600" spc="90" dirty="0">
                <a:latin typeface="Cambria"/>
                <a:cs typeface="Cambria"/>
              </a:rPr>
              <a:t>a</a:t>
            </a:r>
            <a:r>
              <a:rPr sz="1600" spc="110" dirty="0">
                <a:latin typeface="Times New Roman"/>
                <a:cs typeface="Times New Roman"/>
              </a:rPr>
              <a:t> </a:t>
            </a:r>
            <a:r>
              <a:rPr sz="1600" spc="-10" dirty="0">
                <a:latin typeface="Cambria"/>
                <a:cs typeface="Cambria"/>
              </a:rPr>
              <a:t>program.</a:t>
            </a:r>
            <a:endParaRPr sz="1600">
              <a:latin typeface="Cambria"/>
              <a:cs typeface="Cambria"/>
            </a:endParaRPr>
          </a:p>
          <a:p>
            <a:pPr marL="287020" indent="-274320">
              <a:lnSpc>
                <a:spcPct val="100000"/>
              </a:lnSpc>
              <a:spcBef>
                <a:spcPts val="550"/>
              </a:spcBef>
              <a:buClr>
                <a:srgbClr val="FE8537"/>
              </a:buClr>
              <a:buSzPct val="67857"/>
              <a:buFont typeface="Wingdings"/>
              <a:buChar char=""/>
              <a:tabLst>
                <a:tab pos="287020" algn="l"/>
              </a:tabLst>
            </a:pPr>
            <a:r>
              <a:rPr sz="1400" b="1" spc="-105" dirty="0">
                <a:solidFill>
                  <a:srgbClr val="FF0000"/>
                </a:solidFill>
                <a:latin typeface="Tahoma"/>
                <a:cs typeface="Tahoma"/>
              </a:rPr>
              <a:t>Syntax</a:t>
            </a:r>
            <a:r>
              <a:rPr sz="1400" spc="-80" dirty="0">
                <a:solidFill>
                  <a:srgbClr val="FF0000"/>
                </a:solidFill>
                <a:latin typeface="Times New Roman"/>
                <a:cs typeface="Times New Roman"/>
              </a:rPr>
              <a:t> </a:t>
            </a:r>
            <a:r>
              <a:rPr sz="1400" b="1" spc="-85" dirty="0">
                <a:solidFill>
                  <a:srgbClr val="FF0000"/>
                </a:solidFill>
                <a:latin typeface="Tahoma"/>
                <a:cs typeface="Tahoma"/>
              </a:rPr>
              <a:t>of</a:t>
            </a:r>
            <a:r>
              <a:rPr sz="1400" spc="-50" dirty="0">
                <a:solidFill>
                  <a:srgbClr val="FF0000"/>
                </a:solidFill>
                <a:latin typeface="Times New Roman"/>
                <a:cs typeface="Times New Roman"/>
              </a:rPr>
              <a:t> </a:t>
            </a:r>
            <a:r>
              <a:rPr sz="1400" b="1" spc="-120" dirty="0">
                <a:solidFill>
                  <a:srgbClr val="FF0000"/>
                </a:solidFill>
                <a:latin typeface="Tahoma"/>
                <a:cs typeface="Tahoma"/>
              </a:rPr>
              <a:t>exit()</a:t>
            </a:r>
            <a:r>
              <a:rPr sz="1400" spc="-35" dirty="0">
                <a:solidFill>
                  <a:srgbClr val="FF0000"/>
                </a:solidFill>
                <a:latin typeface="Times New Roman"/>
                <a:cs typeface="Times New Roman"/>
              </a:rPr>
              <a:t> </a:t>
            </a:r>
            <a:r>
              <a:rPr sz="1400" b="1" spc="-80" dirty="0">
                <a:solidFill>
                  <a:srgbClr val="FF0000"/>
                </a:solidFill>
                <a:latin typeface="Tahoma"/>
                <a:cs typeface="Tahoma"/>
              </a:rPr>
              <a:t>in</a:t>
            </a:r>
            <a:r>
              <a:rPr sz="1400" spc="-40" dirty="0">
                <a:solidFill>
                  <a:srgbClr val="FF0000"/>
                </a:solidFill>
                <a:latin typeface="Times New Roman"/>
                <a:cs typeface="Times New Roman"/>
              </a:rPr>
              <a:t> </a:t>
            </a:r>
            <a:r>
              <a:rPr sz="1400" b="1" spc="-10" dirty="0">
                <a:solidFill>
                  <a:srgbClr val="FF0000"/>
                </a:solidFill>
                <a:latin typeface="Tahoma"/>
                <a:cs typeface="Tahoma"/>
              </a:rPr>
              <a:t>Python</a:t>
            </a:r>
            <a:endParaRPr sz="1400">
              <a:latin typeface="Tahoma"/>
              <a:cs typeface="Tahoma"/>
            </a:endParaRPr>
          </a:p>
        </p:txBody>
      </p:sp>
      <p:sp>
        <p:nvSpPr>
          <p:cNvPr id="9" name="object 9"/>
          <p:cNvSpPr txBox="1"/>
          <p:nvPr/>
        </p:nvSpPr>
        <p:spPr>
          <a:xfrm>
            <a:off x="4575432" y="292053"/>
            <a:ext cx="3634740" cy="3058795"/>
          </a:xfrm>
          <a:prstGeom prst="rect">
            <a:avLst/>
          </a:prstGeom>
        </p:spPr>
        <p:txBody>
          <a:bodyPr vert="horz" wrap="square" lIns="0" tIns="73025" rIns="0" bIns="0" rtlCol="0">
            <a:spAutoFit/>
          </a:bodyPr>
          <a:lstStyle/>
          <a:p>
            <a:pPr marL="12700">
              <a:lnSpc>
                <a:spcPct val="100000"/>
              </a:lnSpc>
              <a:spcBef>
                <a:spcPts val="575"/>
              </a:spcBef>
            </a:pPr>
            <a:r>
              <a:rPr sz="1300" b="1" spc="-95" dirty="0">
                <a:solidFill>
                  <a:srgbClr val="FF0000"/>
                </a:solidFill>
                <a:latin typeface="Tahoma"/>
                <a:cs typeface="Tahoma"/>
              </a:rPr>
              <a:t>Example</a:t>
            </a:r>
            <a:r>
              <a:rPr sz="1300" spc="-45" dirty="0">
                <a:solidFill>
                  <a:srgbClr val="FF0000"/>
                </a:solidFill>
                <a:latin typeface="Times New Roman"/>
                <a:cs typeface="Times New Roman"/>
              </a:rPr>
              <a:t> </a:t>
            </a:r>
            <a:r>
              <a:rPr sz="1300" b="1" spc="-80" dirty="0">
                <a:solidFill>
                  <a:srgbClr val="FF0000"/>
                </a:solidFill>
                <a:latin typeface="Tahoma"/>
                <a:cs typeface="Tahoma"/>
              </a:rPr>
              <a:t>of</a:t>
            </a:r>
            <a:r>
              <a:rPr sz="1300" spc="-40" dirty="0">
                <a:solidFill>
                  <a:srgbClr val="FF0000"/>
                </a:solidFill>
                <a:latin typeface="Times New Roman"/>
                <a:cs typeface="Times New Roman"/>
              </a:rPr>
              <a:t> </a:t>
            </a:r>
            <a:r>
              <a:rPr sz="1300" b="1" spc="-105" dirty="0">
                <a:solidFill>
                  <a:srgbClr val="FF0000"/>
                </a:solidFill>
                <a:latin typeface="Tahoma"/>
                <a:cs typeface="Tahoma"/>
              </a:rPr>
              <a:t>exit()</a:t>
            </a:r>
            <a:r>
              <a:rPr sz="1300" spc="-35" dirty="0">
                <a:solidFill>
                  <a:srgbClr val="FF0000"/>
                </a:solidFill>
                <a:latin typeface="Times New Roman"/>
                <a:cs typeface="Times New Roman"/>
              </a:rPr>
              <a:t> </a:t>
            </a:r>
            <a:r>
              <a:rPr sz="1300" b="1" spc="-75" dirty="0">
                <a:solidFill>
                  <a:srgbClr val="FF0000"/>
                </a:solidFill>
                <a:latin typeface="Tahoma"/>
                <a:cs typeface="Tahoma"/>
              </a:rPr>
              <a:t>in</a:t>
            </a:r>
            <a:r>
              <a:rPr sz="1300" spc="-40" dirty="0">
                <a:solidFill>
                  <a:srgbClr val="FF0000"/>
                </a:solidFill>
                <a:latin typeface="Times New Roman"/>
                <a:cs typeface="Times New Roman"/>
              </a:rPr>
              <a:t> </a:t>
            </a:r>
            <a:r>
              <a:rPr sz="1300" b="1" spc="-10" dirty="0">
                <a:solidFill>
                  <a:srgbClr val="FF0000"/>
                </a:solidFill>
                <a:latin typeface="Tahoma"/>
                <a:cs typeface="Tahoma"/>
              </a:rPr>
              <a:t>Python</a:t>
            </a:r>
            <a:endParaRPr sz="1300">
              <a:latin typeface="Tahoma"/>
              <a:cs typeface="Tahoma"/>
            </a:endParaRPr>
          </a:p>
          <a:p>
            <a:pPr marL="12700">
              <a:lnSpc>
                <a:spcPct val="100000"/>
              </a:lnSpc>
              <a:spcBef>
                <a:spcPts val="590"/>
              </a:spcBef>
            </a:pPr>
            <a:r>
              <a:rPr sz="1600" spc="50" dirty="0">
                <a:latin typeface="Cambria"/>
                <a:cs typeface="Cambria"/>
              </a:rPr>
              <a:t>number</a:t>
            </a:r>
            <a:r>
              <a:rPr sz="1600" spc="70" dirty="0">
                <a:latin typeface="Times New Roman"/>
                <a:cs typeface="Times New Roman"/>
              </a:rPr>
              <a:t> </a:t>
            </a:r>
            <a:r>
              <a:rPr sz="1600" spc="75" dirty="0">
                <a:latin typeface="Cambria"/>
                <a:cs typeface="Cambria"/>
              </a:rPr>
              <a:t>=</a:t>
            </a:r>
            <a:r>
              <a:rPr sz="1600" spc="50" dirty="0">
                <a:latin typeface="Times New Roman"/>
                <a:cs typeface="Times New Roman"/>
              </a:rPr>
              <a:t> </a:t>
            </a:r>
            <a:r>
              <a:rPr sz="1600" spc="-50" dirty="0">
                <a:latin typeface="Cambria"/>
                <a:cs typeface="Cambria"/>
              </a:rPr>
              <a:t>7</a:t>
            </a:r>
            <a:endParaRPr sz="1600">
              <a:latin typeface="Cambria"/>
              <a:cs typeface="Cambria"/>
            </a:endParaRPr>
          </a:p>
          <a:p>
            <a:pPr marL="241300">
              <a:lnSpc>
                <a:spcPct val="100000"/>
              </a:lnSpc>
              <a:spcBef>
                <a:spcPts val="600"/>
              </a:spcBef>
            </a:pPr>
            <a:r>
              <a:rPr sz="1600" dirty="0">
                <a:latin typeface="Cambria"/>
                <a:cs typeface="Cambria"/>
              </a:rPr>
              <a:t>if</a:t>
            </a:r>
            <a:r>
              <a:rPr sz="1600" spc="175" dirty="0">
                <a:latin typeface="Times New Roman"/>
                <a:cs typeface="Times New Roman"/>
              </a:rPr>
              <a:t> </a:t>
            </a:r>
            <a:r>
              <a:rPr sz="1600" dirty="0">
                <a:latin typeface="Cambria"/>
                <a:cs typeface="Cambria"/>
              </a:rPr>
              <a:t>number</a:t>
            </a:r>
            <a:r>
              <a:rPr sz="1600" spc="200" dirty="0">
                <a:latin typeface="Times New Roman"/>
                <a:cs typeface="Times New Roman"/>
              </a:rPr>
              <a:t> </a:t>
            </a:r>
            <a:r>
              <a:rPr sz="1600" spc="70" dirty="0">
                <a:latin typeface="Cambria"/>
                <a:cs typeface="Cambria"/>
              </a:rPr>
              <a:t>&lt;</a:t>
            </a:r>
            <a:r>
              <a:rPr sz="1600" spc="175" dirty="0">
                <a:latin typeface="Times New Roman"/>
                <a:cs typeface="Times New Roman"/>
              </a:rPr>
              <a:t> </a:t>
            </a:r>
            <a:r>
              <a:rPr sz="1600" spc="-25" dirty="0">
                <a:latin typeface="Cambria"/>
                <a:cs typeface="Cambria"/>
              </a:rPr>
              <a:t>8:</a:t>
            </a:r>
            <a:endParaRPr sz="1600">
              <a:latin typeface="Cambria"/>
              <a:cs typeface="Cambria"/>
            </a:endParaRPr>
          </a:p>
          <a:p>
            <a:pPr marL="241300" marR="1550035">
              <a:lnSpc>
                <a:spcPct val="131300"/>
              </a:lnSpc>
            </a:pPr>
            <a:r>
              <a:rPr sz="1600" dirty="0">
                <a:solidFill>
                  <a:srgbClr val="00AF50"/>
                </a:solidFill>
                <a:latin typeface="Cambria"/>
                <a:cs typeface="Cambria"/>
              </a:rPr>
              <a:t>#</a:t>
            </a:r>
            <a:r>
              <a:rPr sz="1600" spc="15" dirty="0">
                <a:solidFill>
                  <a:srgbClr val="00AF50"/>
                </a:solidFill>
                <a:latin typeface="Times New Roman"/>
                <a:cs typeface="Times New Roman"/>
              </a:rPr>
              <a:t> </a:t>
            </a:r>
            <a:r>
              <a:rPr sz="1600" spc="50" dirty="0">
                <a:solidFill>
                  <a:srgbClr val="00AF50"/>
                </a:solidFill>
                <a:latin typeface="Cambria"/>
                <a:cs typeface="Cambria"/>
              </a:rPr>
              <a:t>exits</a:t>
            </a:r>
            <a:r>
              <a:rPr sz="1600" spc="30" dirty="0">
                <a:solidFill>
                  <a:srgbClr val="00AF50"/>
                </a:solidFill>
                <a:latin typeface="Times New Roman"/>
                <a:cs typeface="Times New Roman"/>
              </a:rPr>
              <a:t> </a:t>
            </a:r>
            <a:r>
              <a:rPr sz="1600" spc="55" dirty="0">
                <a:solidFill>
                  <a:srgbClr val="00AF50"/>
                </a:solidFill>
                <a:latin typeface="Cambria"/>
                <a:cs typeface="Cambria"/>
              </a:rPr>
              <a:t>the</a:t>
            </a:r>
            <a:r>
              <a:rPr sz="1600" spc="20" dirty="0">
                <a:solidFill>
                  <a:srgbClr val="00AF50"/>
                </a:solidFill>
                <a:latin typeface="Times New Roman"/>
                <a:cs typeface="Times New Roman"/>
              </a:rPr>
              <a:t> </a:t>
            </a:r>
            <a:r>
              <a:rPr sz="1600" spc="-10" dirty="0">
                <a:solidFill>
                  <a:srgbClr val="00AF50"/>
                </a:solidFill>
                <a:latin typeface="Cambria"/>
                <a:cs typeface="Cambria"/>
              </a:rPr>
              <a:t>program</a:t>
            </a:r>
            <a:r>
              <a:rPr sz="1600" spc="-10" dirty="0">
                <a:solidFill>
                  <a:srgbClr val="00AF50"/>
                </a:solidFill>
                <a:latin typeface="Times New Roman"/>
                <a:cs typeface="Times New Roman"/>
              </a:rPr>
              <a:t> </a:t>
            </a:r>
            <a:r>
              <a:rPr sz="1600" spc="-10" dirty="0">
                <a:latin typeface="Cambria"/>
                <a:cs typeface="Cambria"/>
              </a:rPr>
              <a:t>print(exit)</a:t>
            </a:r>
            <a:endParaRPr sz="1600">
              <a:latin typeface="Cambria"/>
              <a:cs typeface="Cambria"/>
            </a:endParaRPr>
          </a:p>
          <a:p>
            <a:pPr marL="241300">
              <a:lnSpc>
                <a:spcPct val="100000"/>
              </a:lnSpc>
              <a:spcBef>
                <a:spcPts val="600"/>
              </a:spcBef>
            </a:pPr>
            <a:r>
              <a:rPr sz="1600" spc="-10" dirty="0">
                <a:latin typeface="Cambria"/>
                <a:cs typeface="Cambria"/>
              </a:rPr>
              <a:t>exit()</a:t>
            </a:r>
            <a:endParaRPr sz="1600">
              <a:latin typeface="Cambria"/>
              <a:cs typeface="Cambria"/>
            </a:endParaRPr>
          </a:p>
          <a:p>
            <a:pPr marL="12700">
              <a:lnSpc>
                <a:spcPct val="100000"/>
              </a:lnSpc>
              <a:spcBef>
                <a:spcPts val="600"/>
              </a:spcBef>
            </a:pPr>
            <a:r>
              <a:rPr sz="1600" spc="-10" dirty="0">
                <a:latin typeface="Cambria"/>
                <a:cs typeface="Cambria"/>
              </a:rPr>
              <a:t>else:</a:t>
            </a:r>
            <a:endParaRPr sz="1600">
              <a:latin typeface="Cambria"/>
              <a:cs typeface="Cambria"/>
            </a:endParaRPr>
          </a:p>
          <a:p>
            <a:pPr marL="241300">
              <a:lnSpc>
                <a:spcPct val="100000"/>
              </a:lnSpc>
              <a:spcBef>
                <a:spcPts val="600"/>
              </a:spcBef>
            </a:pPr>
            <a:r>
              <a:rPr sz="1600" dirty="0">
                <a:latin typeface="Cambria"/>
                <a:cs typeface="Cambria"/>
              </a:rPr>
              <a:t>print("number</a:t>
            </a:r>
            <a:r>
              <a:rPr sz="1600" spc="254" dirty="0">
                <a:latin typeface="Times New Roman"/>
                <a:cs typeface="Times New Roman"/>
              </a:rPr>
              <a:t> </a:t>
            </a:r>
            <a:r>
              <a:rPr sz="1600" spc="50" dirty="0">
                <a:latin typeface="Cambria"/>
                <a:cs typeface="Cambria"/>
              </a:rPr>
              <a:t>is</a:t>
            </a:r>
            <a:r>
              <a:rPr sz="1600" spc="195" dirty="0">
                <a:latin typeface="Times New Roman"/>
                <a:cs typeface="Times New Roman"/>
              </a:rPr>
              <a:t> </a:t>
            </a:r>
            <a:r>
              <a:rPr sz="1600" dirty="0">
                <a:latin typeface="Cambria"/>
                <a:cs typeface="Cambria"/>
              </a:rPr>
              <a:t>not</a:t>
            </a:r>
            <a:r>
              <a:rPr sz="1600" spc="195" dirty="0">
                <a:latin typeface="Times New Roman"/>
                <a:cs typeface="Times New Roman"/>
              </a:rPr>
              <a:t> </a:t>
            </a:r>
            <a:r>
              <a:rPr sz="1600" dirty="0">
                <a:latin typeface="Cambria"/>
                <a:cs typeface="Cambria"/>
              </a:rPr>
              <a:t>less</a:t>
            </a:r>
            <a:r>
              <a:rPr sz="1600" spc="185" dirty="0">
                <a:latin typeface="Times New Roman"/>
                <a:cs typeface="Times New Roman"/>
              </a:rPr>
              <a:t> </a:t>
            </a:r>
            <a:r>
              <a:rPr sz="1600" spc="85" dirty="0">
                <a:latin typeface="Cambria"/>
                <a:cs typeface="Cambria"/>
              </a:rPr>
              <a:t>than</a:t>
            </a:r>
            <a:r>
              <a:rPr sz="1600" spc="200" dirty="0">
                <a:latin typeface="Times New Roman"/>
                <a:cs typeface="Times New Roman"/>
              </a:rPr>
              <a:t> </a:t>
            </a:r>
            <a:r>
              <a:rPr sz="1600" spc="-25" dirty="0">
                <a:latin typeface="Cambria"/>
                <a:cs typeface="Cambria"/>
              </a:rPr>
              <a:t>8")</a:t>
            </a:r>
            <a:endParaRPr sz="1600">
              <a:latin typeface="Cambria"/>
              <a:cs typeface="Cambria"/>
            </a:endParaRPr>
          </a:p>
          <a:p>
            <a:pPr marL="12700">
              <a:lnSpc>
                <a:spcPct val="100000"/>
              </a:lnSpc>
              <a:spcBef>
                <a:spcPts val="145"/>
              </a:spcBef>
            </a:pPr>
            <a:r>
              <a:rPr sz="1300" b="1" spc="-10" dirty="0">
                <a:solidFill>
                  <a:srgbClr val="FF0000"/>
                </a:solidFill>
                <a:latin typeface="Tahoma"/>
                <a:cs typeface="Tahoma"/>
              </a:rPr>
              <a:t>output</a:t>
            </a:r>
            <a:endParaRPr sz="1300">
              <a:latin typeface="Tahoma"/>
              <a:cs typeface="Tahoma"/>
            </a:endParaRPr>
          </a:p>
          <a:p>
            <a:pPr marL="12700">
              <a:lnSpc>
                <a:spcPct val="100000"/>
              </a:lnSpc>
              <a:spcBef>
                <a:spcPts val="590"/>
              </a:spcBef>
            </a:pPr>
            <a:r>
              <a:rPr sz="1600" spc="105" dirty="0">
                <a:solidFill>
                  <a:srgbClr val="006FC0"/>
                </a:solidFill>
                <a:latin typeface="Cambria"/>
                <a:cs typeface="Cambria"/>
              </a:rPr>
              <a:t>Use</a:t>
            </a:r>
            <a:r>
              <a:rPr sz="1600" spc="75" dirty="0">
                <a:solidFill>
                  <a:srgbClr val="006FC0"/>
                </a:solidFill>
                <a:latin typeface="Times New Roman"/>
                <a:cs typeface="Times New Roman"/>
              </a:rPr>
              <a:t> </a:t>
            </a:r>
            <a:r>
              <a:rPr sz="1600" dirty="0">
                <a:solidFill>
                  <a:srgbClr val="006FC0"/>
                </a:solidFill>
                <a:latin typeface="Cambria"/>
                <a:cs typeface="Cambria"/>
              </a:rPr>
              <a:t>exit()</a:t>
            </a:r>
            <a:r>
              <a:rPr sz="1600" spc="90" dirty="0">
                <a:solidFill>
                  <a:srgbClr val="006FC0"/>
                </a:solidFill>
                <a:latin typeface="Times New Roman"/>
                <a:cs typeface="Times New Roman"/>
              </a:rPr>
              <a:t> </a:t>
            </a:r>
            <a:r>
              <a:rPr sz="1600" dirty="0">
                <a:solidFill>
                  <a:srgbClr val="006FC0"/>
                </a:solidFill>
                <a:latin typeface="Cambria"/>
                <a:cs typeface="Cambria"/>
              </a:rPr>
              <a:t>or</a:t>
            </a:r>
            <a:r>
              <a:rPr sz="1600" spc="85" dirty="0">
                <a:solidFill>
                  <a:srgbClr val="006FC0"/>
                </a:solidFill>
                <a:latin typeface="Times New Roman"/>
                <a:cs typeface="Times New Roman"/>
              </a:rPr>
              <a:t> </a:t>
            </a:r>
            <a:r>
              <a:rPr sz="1600" spc="85" dirty="0">
                <a:solidFill>
                  <a:srgbClr val="006FC0"/>
                </a:solidFill>
                <a:latin typeface="Cambria"/>
                <a:cs typeface="Cambria"/>
              </a:rPr>
              <a:t>Ctrl-</a:t>
            </a:r>
            <a:r>
              <a:rPr sz="1600" spc="170" dirty="0">
                <a:solidFill>
                  <a:srgbClr val="006FC0"/>
                </a:solidFill>
                <a:latin typeface="Cambria"/>
                <a:cs typeface="Cambria"/>
              </a:rPr>
              <a:t>D</a:t>
            </a:r>
            <a:r>
              <a:rPr sz="1600" spc="90" dirty="0">
                <a:solidFill>
                  <a:srgbClr val="006FC0"/>
                </a:solidFill>
                <a:latin typeface="Times New Roman"/>
                <a:cs typeface="Times New Roman"/>
              </a:rPr>
              <a:t> </a:t>
            </a:r>
            <a:r>
              <a:rPr sz="1600" spc="-10" dirty="0">
                <a:solidFill>
                  <a:srgbClr val="006FC0"/>
                </a:solidFill>
                <a:latin typeface="Cambria"/>
                <a:cs typeface="Cambria"/>
              </a:rPr>
              <a:t>(end-of-</a:t>
            </a:r>
            <a:r>
              <a:rPr sz="1600" dirty="0">
                <a:solidFill>
                  <a:srgbClr val="006FC0"/>
                </a:solidFill>
                <a:latin typeface="Cambria"/>
                <a:cs typeface="Cambria"/>
              </a:rPr>
              <a:t>file)</a:t>
            </a:r>
            <a:r>
              <a:rPr sz="1600" spc="130" dirty="0">
                <a:solidFill>
                  <a:srgbClr val="006FC0"/>
                </a:solidFill>
                <a:latin typeface="Times New Roman"/>
                <a:cs typeface="Times New Roman"/>
              </a:rPr>
              <a:t> </a:t>
            </a:r>
            <a:r>
              <a:rPr sz="1600" dirty="0">
                <a:solidFill>
                  <a:srgbClr val="006FC0"/>
                </a:solidFill>
                <a:latin typeface="Cambria"/>
                <a:cs typeface="Cambria"/>
              </a:rPr>
              <a:t>to</a:t>
            </a:r>
            <a:r>
              <a:rPr sz="1600" spc="90" dirty="0">
                <a:solidFill>
                  <a:srgbClr val="006FC0"/>
                </a:solidFill>
                <a:latin typeface="Times New Roman"/>
                <a:cs typeface="Times New Roman"/>
              </a:rPr>
              <a:t> </a:t>
            </a:r>
            <a:r>
              <a:rPr sz="1600" spc="30" dirty="0">
                <a:solidFill>
                  <a:srgbClr val="006FC0"/>
                </a:solidFill>
                <a:latin typeface="Cambria"/>
                <a:cs typeface="Cambria"/>
              </a:rPr>
              <a:t>exit</a:t>
            </a:r>
            <a:endParaRPr sz="1600">
              <a:latin typeface="Cambria"/>
              <a:cs typeface="Cambria"/>
            </a:endParaRPr>
          </a:p>
        </p:txBody>
      </p:sp>
      <p:sp>
        <p:nvSpPr>
          <p:cNvPr id="10" name="object 10"/>
          <p:cNvSpPr txBox="1"/>
          <p:nvPr/>
        </p:nvSpPr>
        <p:spPr>
          <a:xfrm>
            <a:off x="4575432" y="4042026"/>
            <a:ext cx="4119245" cy="1488440"/>
          </a:xfrm>
          <a:prstGeom prst="rect">
            <a:avLst/>
          </a:prstGeom>
        </p:spPr>
        <p:txBody>
          <a:bodyPr vert="horz" wrap="square" lIns="0" tIns="12065" rIns="0" bIns="0" rtlCol="0">
            <a:spAutoFit/>
          </a:bodyPr>
          <a:lstStyle/>
          <a:p>
            <a:pPr marL="286385" marR="5080" indent="-274320" algn="just">
              <a:lnSpc>
                <a:spcPct val="100000"/>
              </a:lnSpc>
              <a:spcBef>
                <a:spcPts val="95"/>
              </a:spcBef>
            </a:pPr>
            <a:r>
              <a:rPr sz="1600" spc="60" dirty="0">
                <a:latin typeface="Cambria"/>
                <a:cs typeface="Cambria"/>
              </a:rPr>
              <a:t>After</a:t>
            </a:r>
            <a:r>
              <a:rPr sz="1600" spc="245" dirty="0">
                <a:latin typeface="Times New Roman"/>
                <a:cs typeface="Times New Roman"/>
              </a:rPr>
              <a:t> </a:t>
            </a:r>
            <a:r>
              <a:rPr sz="1600" spc="50" dirty="0">
                <a:latin typeface="Cambria"/>
                <a:cs typeface="Cambria"/>
              </a:rPr>
              <a:t>writing</a:t>
            </a:r>
            <a:r>
              <a:rPr sz="1600" spc="235" dirty="0">
                <a:latin typeface="Times New Roman"/>
                <a:cs typeface="Times New Roman"/>
              </a:rPr>
              <a:t> </a:t>
            </a:r>
            <a:r>
              <a:rPr sz="1600" spc="65" dirty="0">
                <a:latin typeface="Cambria"/>
                <a:cs typeface="Cambria"/>
              </a:rPr>
              <a:t>the</a:t>
            </a:r>
            <a:r>
              <a:rPr sz="1600" spc="254" dirty="0">
                <a:latin typeface="Times New Roman"/>
                <a:cs typeface="Times New Roman"/>
              </a:rPr>
              <a:t> </a:t>
            </a:r>
            <a:r>
              <a:rPr sz="1600" dirty="0">
                <a:latin typeface="Cambria"/>
                <a:cs typeface="Cambria"/>
              </a:rPr>
              <a:t>above</a:t>
            </a:r>
            <a:r>
              <a:rPr sz="1600" spc="240" dirty="0">
                <a:latin typeface="Times New Roman"/>
                <a:cs typeface="Times New Roman"/>
              </a:rPr>
              <a:t> </a:t>
            </a:r>
            <a:r>
              <a:rPr sz="1600" dirty="0">
                <a:latin typeface="Cambria"/>
                <a:cs typeface="Cambria"/>
              </a:rPr>
              <a:t>code</a:t>
            </a:r>
            <a:r>
              <a:rPr sz="1600" spc="260" dirty="0">
                <a:latin typeface="Times New Roman"/>
                <a:cs typeface="Times New Roman"/>
              </a:rPr>
              <a:t> </a:t>
            </a:r>
            <a:r>
              <a:rPr sz="1600" dirty="0">
                <a:latin typeface="Cambria"/>
                <a:cs typeface="Cambria"/>
              </a:rPr>
              <a:t>(python</a:t>
            </a:r>
            <a:r>
              <a:rPr sz="1600" spc="245" dirty="0">
                <a:latin typeface="Times New Roman"/>
                <a:cs typeface="Times New Roman"/>
              </a:rPr>
              <a:t> </a:t>
            </a:r>
            <a:r>
              <a:rPr sz="1600" spc="-10" dirty="0">
                <a:latin typeface="Cambria"/>
                <a:cs typeface="Cambria"/>
              </a:rPr>
              <a:t>exit()</a:t>
            </a:r>
            <a:r>
              <a:rPr sz="1600" spc="-10" dirty="0">
                <a:latin typeface="Times New Roman"/>
                <a:cs typeface="Times New Roman"/>
              </a:rPr>
              <a:t> </a:t>
            </a:r>
            <a:r>
              <a:rPr sz="1600" dirty="0">
                <a:latin typeface="Cambria"/>
                <a:cs typeface="Cambria"/>
              </a:rPr>
              <a:t>function),</a:t>
            </a:r>
            <a:r>
              <a:rPr sz="1600" spc="380" dirty="0">
                <a:latin typeface="Times New Roman"/>
                <a:cs typeface="Times New Roman"/>
              </a:rPr>
              <a:t> </a:t>
            </a:r>
            <a:r>
              <a:rPr sz="1600" dirty="0">
                <a:latin typeface="Cambria"/>
                <a:cs typeface="Cambria"/>
              </a:rPr>
              <a:t>once</a:t>
            </a:r>
            <a:r>
              <a:rPr sz="1600" spc="390" dirty="0">
                <a:latin typeface="Times New Roman"/>
                <a:cs typeface="Times New Roman"/>
              </a:rPr>
              <a:t> </a:t>
            </a:r>
            <a:r>
              <a:rPr sz="1600" dirty="0">
                <a:latin typeface="Cambria"/>
                <a:cs typeface="Cambria"/>
              </a:rPr>
              <a:t>you</a:t>
            </a:r>
            <a:r>
              <a:rPr sz="1600" spc="370" dirty="0">
                <a:latin typeface="Times New Roman"/>
                <a:cs typeface="Times New Roman"/>
              </a:rPr>
              <a:t> </a:t>
            </a:r>
            <a:r>
              <a:rPr sz="1600" spc="65" dirty="0">
                <a:latin typeface="Cambria"/>
                <a:cs typeface="Cambria"/>
              </a:rPr>
              <a:t>run</a:t>
            </a:r>
            <a:r>
              <a:rPr sz="1600" spc="370" dirty="0">
                <a:latin typeface="Times New Roman"/>
                <a:cs typeface="Times New Roman"/>
              </a:rPr>
              <a:t> </a:t>
            </a:r>
            <a:r>
              <a:rPr sz="1600" spc="55" dirty="0">
                <a:latin typeface="Cambria"/>
                <a:cs typeface="Cambria"/>
              </a:rPr>
              <a:t>the</a:t>
            </a:r>
            <a:r>
              <a:rPr sz="1600" spc="385" dirty="0">
                <a:latin typeface="Times New Roman"/>
                <a:cs typeface="Times New Roman"/>
              </a:rPr>
              <a:t> </a:t>
            </a:r>
            <a:r>
              <a:rPr sz="1600" dirty="0">
                <a:latin typeface="Cambria"/>
                <a:cs typeface="Cambria"/>
              </a:rPr>
              <a:t>code</a:t>
            </a:r>
            <a:r>
              <a:rPr sz="1600" spc="385" dirty="0">
                <a:latin typeface="Times New Roman"/>
                <a:cs typeface="Times New Roman"/>
              </a:rPr>
              <a:t> </a:t>
            </a:r>
            <a:r>
              <a:rPr sz="1600" spc="60" dirty="0">
                <a:latin typeface="Cambria"/>
                <a:cs typeface="Cambria"/>
              </a:rPr>
              <a:t>it</a:t>
            </a:r>
            <a:r>
              <a:rPr sz="1600" spc="375" dirty="0">
                <a:latin typeface="Times New Roman"/>
                <a:cs typeface="Times New Roman"/>
              </a:rPr>
              <a:t> </a:t>
            </a:r>
            <a:r>
              <a:rPr sz="1600" spc="-20" dirty="0">
                <a:latin typeface="Cambria"/>
                <a:cs typeface="Cambria"/>
              </a:rPr>
              <a:t>will</a:t>
            </a:r>
            <a:r>
              <a:rPr sz="1600" spc="-20" dirty="0">
                <a:latin typeface="Times New Roman"/>
                <a:cs typeface="Times New Roman"/>
              </a:rPr>
              <a:t> </a:t>
            </a:r>
            <a:r>
              <a:rPr sz="1600" spc="60" dirty="0">
                <a:latin typeface="Cambria"/>
                <a:cs typeface="Cambria"/>
              </a:rPr>
              <a:t>just</a:t>
            </a:r>
            <a:r>
              <a:rPr sz="1600" spc="415" dirty="0">
                <a:latin typeface="Times New Roman"/>
                <a:cs typeface="Times New Roman"/>
              </a:rPr>
              <a:t> </a:t>
            </a:r>
            <a:r>
              <a:rPr sz="1600" dirty="0">
                <a:latin typeface="Cambria"/>
                <a:cs typeface="Cambria"/>
              </a:rPr>
              <a:t>give</a:t>
            </a:r>
            <a:r>
              <a:rPr sz="1600" spc="415" dirty="0">
                <a:latin typeface="Times New Roman"/>
                <a:cs typeface="Times New Roman"/>
              </a:rPr>
              <a:t> </a:t>
            </a:r>
            <a:r>
              <a:rPr sz="1600" spc="60" dirty="0">
                <a:latin typeface="Cambria"/>
                <a:cs typeface="Cambria"/>
              </a:rPr>
              <a:t>us</a:t>
            </a:r>
            <a:r>
              <a:rPr sz="1600" spc="415" dirty="0">
                <a:latin typeface="Times New Roman"/>
                <a:cs typeface="Times New Roman"/>
              </a:rPr>
              <a:t> </a:t>
            </a:r>
            <a:r>
              <a:rPr sz="1600" spc="65" dirty="0">
                <a:latin typeface="Cambria"/>
                <a:cs typeface="Cambria"/>
              </a:rPr>
              <a:t>the</a:t>
            </a:r>
            <a:r>
              <a:rPr sz="1600" spc="415" dirty="0">
                <a:latin typeface="Times New Roman"/>
                <a:cs typeface="Times New Roman"/>
              </a:rPr>
              <a:t> </a:t>
            </a:r>
            <a:r>
              <a:rPr sz="1600" spc="50" dirty="0">
                <a:latin typeface="Cambria"/>
                <a:cs typeface="Cambria"/>
              </a:rPr>
              <a:t>exit</a:t>
            </a:r>
            <a:r>
              <a:rPr sz="1600" spc="409" dirty="0">
                <a:latin typeface="Times New Roman"/>
                <a:cs typeface="Times New Roman"/>
              </a:rPr>
              <a:t> </a:t>
            </a:r>
            <a:r>
              <a:rPr sz="1600" spc="60" dirty="0">
                <a:latin typeface="Cambria"/>
                <a:cs typeface="Cambria"/>
              </a:rPr>
              <a:t>message.</a:t>
            </a:r>
            <a:r>
              <a:rPr sz="1600" spc="420" dirty="0">
                <a:latin typeface="Times New Roman"/>
                <a:cs typeface="Times New Roman"/>
              </a:rPr>
              <a:t> </a:t>
            </a:r>
            <a:r>
              <a:rPr sz="1600" spc="80" dirty="0">
                <a:latin typeface="Cambria"/>
                <a:cs typeface="Cambria"/>
              </a:rPr>
              <a:t>Here,</a:t>
            </a:r>
            <a:r>
              <a:rPr sz="1600" spc="409" dirty="0">
                <a:latin typeface="Times New Roman"/>
                <a:cs typeface="Times New Roman"/>
              </a:rPr>
              <a:t> </a:t>
            </a:r>
            <a:r>
              <a:rPr sz="1600" spc="30" dirty="0">
                <a:latin typeface="Cambria"/>
                <a:cs typeface="Cambria"/>
              </a:rPr>
              <a:t>if</a:t>
            </a:r>
            <a:r>
              <a:rPr sz="1600" spc="30" dirty="0">
                <a:latin typeface="Times New Roman"/>
                <a:cs typeface="Times New Roman"/>
              </a:rPr>
              <a:t> </a:t>
            </a:r>
            <a:r>
              <a:rPr sz="1600" spc="55" dirty="0">
                <a:latin typeface="Cambria"/>
                <a:cs typeface="Cambria"/>
              </a:rPr>
              <a:t>the</a:t>
            </a:r>
            <a:r>
              <a:rPr sz="1600" spc="235" dirty="0">
                <a:latin typeface="Times New Roman"/>
                <a:cs typeface="Times New Roman"/>
              </a:rPr>
              <a:t> </a:t>
            </a:r>
            <a:r>
              <a:rPr sz="1600" spc="55" dirty="0">
                <a:latin typeface="Cambria"/>
                <a:cs typeface="Cambria"/>
              </a:rPr>
              <a:t>value</a:t>
            </a:r>
            <a:r>
              <a:rPr sz="1600" spc="225" dirty="0">
                <a:latin typeface="Times New Roman"/>
                <a:cs typeface="Times New Roman"/>
              </a:rPr>
              <a:t> </a:t>
            </a:r>
            <a:r>
              <a:rPr sz="1600" dirty="0">
                <a:latin typeface="Cambria"/>
                <a:cs typeface="Cambria"/>
              </a:rPr>
              <a:t>of</a:t>
            </a:r>
            <a:r>
              <a:rPr sz="1600" spc="225" dirty="0">
                <a:latin typeface="Times New Roman"/>
                <a:cs typeface="Times New Roman"/>
              </a:rPr>
              <a:t> </a:t>
            </a:r>
            <a:r>
              <a:rPr sz="1600" spc="55" dirty="0">
                <a:latin typeface="Cambria"/>
                <a:cs typeface="Cambria"/>
              </a:rPr>
              <a:t>the</a:t>
            </a:r>
            <a:r>
              <a:rPr sz="1600" spc="254" dirty="0">
                <a:latin typeface="Times New Roman"/>
                <a:cs typeface="Times New Roman"/>
              </a:rPr>
              <a:t> </a:t>
            </a:r>
            <a:r>
              <a:rPr sz="1600" dirty="0">
                <a:latin typeface="Cambria"/>
                <a:cs typeface="Cambria"/>
              </a:rPr>
              <a:t>“number”</a:t>
            </a:r>
            <a:r>
              <a:rPr sz="1600" spc="280" dirty="0">
                <a:latin typeface="Cambria"/>
                <a:cs typeface="Cambria"/>
              </a:rPr>
              <a:t> </a:t>
            </a:r>
            <a:r>
              <a:rPr sz="1600" spc="50" dirty="0">
                <a:latin typeface="Cambria"/>
                <a:cs typeface="Cambria"/>
              </a:rPr>
              <a:t>is</a:t>
            </a:r>
            <a:r>
              <a:rPr sz="1600" spc="235" dirty="0">
                <a:latin typeface="Times New Roman"/>
                <a:cs typeface="Times New Roman"/>
              </a:rPr>
              <a:t> </a:t>
            </a:r>
            <a:r>
              <a:rPr sz="1600" dirty="0">
                <a:latin typeface="Cambria"/>
                <a:cs typeface="Cambria"/>
              </a:rPr>
              <a:t>less</a:t>
            </a:r>
            <a:r>
              <a:rPr sz="1600" spc="240" dirty="0">
                <a:latin typeface="Times New Roman"/>
                <a:cs typeface="Times New Roman"/>
              </a:rPr>
              <a:t> </a:t>
            </a:r>
            <a:r>
              <a:rPr sz="1600" spc="85" dirty="0">
                <a:latin typeface="Cambria"/>
                <a:cs typeface="Cambria"/>
              </a:rPr>
              <a:t>than</a:t>
            </a:r>
            <a:r>
              <a:rPr sz="1600" spc="225" dirty="0">
                <a:latin typeface="Times New Roman"/>
                <a:cs typeface="Times New Roman"/>
              </a:rPr>
              <a:t> </a:t>
            </a:r>
            <a:r>
              <a:rPr sz="1600" spc="-50" dirty="0">
                <a:latin typeface="Cambria"/>
                <a:cs typeface="Cambria"/>
              </a:rPr>
              <a:t>8</a:t>
            </a:r>
            <a:r>
              <a:rPr sz="1600" spc="-50" dirty="0">
                <a:latin typeface="Times New Roman"/>
                <a:cs typeface="Times New Roman"/>
              </a:rPr>
              <a:t> </a:t>
            </a:r>
            <a:r>
              <a:rPr sz="1600" spc="60" dirty="0">
                <a:latin typeface="Cambria"/>
                <a:cs typeface="Cambria"/>
              </a:rPr>
              <a:t>then</a:t>
            </a:r>
            <a:r>
              <a:rPr sz="1600" spc="100" dirty="0">
                <a:latin typeface="Times New Roman"/>
                <a:cs typeface="Times New Roman"/>
              </a:rPr>
              <a:t> </a:t>
            </a:r>
            <a:r>
              <a:rPr sz="1600" spc="55" dirty="0">
                <a:latin typeface="Cambria"/>
                <a:cs typeface="Cambria"/>
              </a:rPr>
              <a:t>the</a:t>
            </a:r>
            <a:r>
              <a:rPr sz="1600" spc="130" dirty="0">
                <a:latin typeface="Times New Roman"/>
                <a:cs typeface="Times New Roman"/>
              </a:rPr>
              <a:t> </a:t>
            </a:r>
            <a:r>
              <a:rPr sz="1600" dirty="0">
                <a:latin typeface="Cambria"/>
                <a:cs typeface="Cambria"/>
              </a:rPr>
              <a:t>program</a:t>
            </a:r>
            <a:r>
              <a:rPr sz="1600" spc="110" dirty="0">
                <a:latin typeface="Times New Roman"/>
                <a:cs typeface="Times New Roman"/>
              </a:rPr>
              <a:t> </a:t>
            </a:r>
            <a:r>
              <a:rPr sz="1600" spc="50" dirty="0">
                <a:latin typeface="Cambria"/>
                <a:cs typeface="Cambria"/>
              </a:rPr>
              <a:t>is</a:t>
            </a:r>
            <a:r>
              <a:rPr sz="1600" spc="114" dirty="0">
                <a:latin typeface="Times New Roman"/>
                <a:cs typeface="Times New Roman"/>
              </a:rPr>
              <a:t> </a:t>
            </a:r>
            <a:r>
              <a:rPr sz="1600" dirty="0">
                <a:latin typeface="Cambria"/>
                <a:cs typeface="Cambria"/>
              </a:rPr>
              <a:t>forced</a:t>
            </a:r>
            <a:r>
              <a:rPr sz="1600" spc="105" dirty="0">
                <a:latin typeface="Times New Roman"/>
                <a:cs typeface="Times New Roman"/>
              </a:rPr>
              <a:t> </a:t>
            </a:r>
            <a:r>
              <a:rPr sz="1600" dirty="0">
                <a:latin typeface="Cambria"/>
                <a:cs typeface="Cambria"/>
              </a:rPr>
              <a:t>to</a:t>
            </a:r>
            <a:r>
              <a:rPr sz="1600" spc="114" dirty="0">
                <a:latin typeface="Times New Roman"/>
                <a:cs typeface="Times New Roman"/>
              </a:rPr>
              <a:t> </a:t>
            </a:r>
            <a:r>
              <a:rPr sz="1600" spc="70" dirty="0">
                <a:latin typeface="Cambria"/>
                <a:cs typeface="Cambria"/>
              </a:rPr>
              <a:t>exit,</a:t>
            </a:r>
            <a:r>
              <a:rPr sz="1600" spc="125" dirty="0">
                <a:latin typeface="Times New Roman"/>
                <a:cs typeface="Times New Roman"/>
              </a:rPr>
              <a:t> </a:t>
            </a:r>
            <a:r>
              <a:rPr sz="1600" spc="70" dirty="0">
                <a:latin typeface="Cambria"/>
                <a:cs typeface="Cambria"/>
              </a:rPr>
              <a:t>and</a:t>
            </a:r>
            <a:r>
              <a:rPr sz="1600" spc="100" dirty="0">
                <a:latin typeface="Times New Roman"/>
                <a:cs typeface="Times New Roman"/>
              </a:rPr>
              <a:t> </a:t>
            </a:r>
            <a:r>
              <a:rPr sz="1600" spc="35" dirty="0">
                <a:latin typeface="Cambria"/>
                <a:cs typeface="Cambria"/>
              </a:rPr>
              <a:t>it</a:t>
            </a:r>
            <a:r>
              <a:rPr sz="1600" spc="35" dirty="0">
                <a:latin typeface="Times New Roman"/>
                <a:cs typeface="Times New Roman"/>
              </a:rPr>
              <a:t> </a:t>
            </a:r>
            <a:r>
              <a:rPr sz="1600" dirty="0">
                <a:latin typeface="Cambria"/>
                <a:cs typeface="Cambria"/>
              </a:rPr>
              <a:t>will</a:t>
            </a:r>
            <a:r>
              <a:rPr sz="1600" spc="110" dirty="0">
                <a:latin typeface="Times New Roman"/>
                <a:cs typeface="Times New Roman"/>
              </a:rPr>
              <a:t> </a:t>
            </a:r>
            <a:r>
              <a:rPr sz="1600" spc="50" dirty="0">
                <a:latin typeface="Cambria"/>
                <a:cs typeface="Cambria"/>
              </a:rPr>
              <a:t>print</a:t>
            </a:r>
            <a:r>
              <a:rPr sz="1600" spc="120" dirty="0">
                <a:latin typeface="Times New Roman"/>
                <a:cs typeface="Times New Roman"/>
              </a:rPr>
              <a:t> </a:t>
            </a:r>
            <a:r>
              <a:rPr sz="1600" spc="55" dirty="0">
                <a:latin typeface="Cambria"/>
                <a:cs typeface="Cambria"/>
              </a:rPr>
              <a:t>the</a:t>
            </a:r>
            <a:r>
              <a:rPr sz="1600" spc="105" dirty="0">
                <a:latin typeface="Times New Roman"/>
                <a:cs typeface="Times New Roman"/>
              </a:rPr>
              <a:t> </a:t>
            </a:r>
            <a:r>
              <a:rPr sz="1600" spc="50" dirty="0">
                <a:latin typeface="Cambria"/>
                <a:cs typeface="Cambria"/>
              </a:rPr>
              <a:t>exit</a:t>
            </a:r>
            <a:r>
              <a:rPr sz="1600" spc="110" dirty="0">
                <a:latin typeface="Times New Roman"/>
                <a:cs typeface="Times New Roman"/>
              </a:rPr>
              <a:t> </a:t>
            </a:r>
            <a:r>
              <a:rPr sz="1600" spc="50" dirty="0">
                <a:latin typeface="Cambria"/>
                <a:cs typeface="Cambria"/>
              </a:rPr>
              <a:t>message.</a:t>
            </a:r>
            <a:endParaRPr sz="1600">
              <a:latin typeface="Cambria"/>
              <a:cs typeface="Cambria"/>
            </a:endParaRPr>
          </a:p>
        </p:txBody>
      </p:sp>
      <p:grpSp>
        <p:nvGrpSpPr>
          <p:cNvPr id="11" name="object 11"/>
          <p:cNvGrpSpPr/>
          <p:nvPr/>
        </p:nvGrpSpPr>
        <p:grpSpPr>
          <a:xfrm>
            <a:off x="1663700" y="2044700"/>
            <a:ext cx="2012314" cy="532130"/>
            <a:chOff x="1663700" y="2044700"/>
            <a:chExt cx="2012314" cy="532130"/>
          </a:xfrm>
        </p:grpSpPr>
        <p:sp>
          <p:nvSpPr>
            <p:cNvPr id="12" name="object 12"/>
            <p:cNvSpPr/>
            <p:nvPr/>
          </p:nvSpPr>
          <p:spPr>
            <a:xfrm>
              <a:off x="1676399" y="2057400"/>
              <a:ext cx="1986914" cy="506730"/>
            </a:xfrm>
            <a:custGeom>
              <a:avLst/>
              <a:gdLst/>
              <a:ahLst/>
              <a:cxnLst/>
              <a:rect l="l" t="t" r="r" b="b"/>
              <a:pathLst>
                <a:path w="1986914" h="506730">
                  <a:moveTo>
                    <a:pt x="1902348" y="0"/>
                  </a:moveTo>
                  <a:lnTo>
                    <a:pt x="84450" y="0"/>
                  </a:lnTo>
                  <a:lnTo>
                    <a:pt x="51595" y="6643"/>
                  </a:lnTo>
                  <a:lnTo>
                    <a:pt x="24750" y="24753"/>
                  </a:lnTo>
                  <a:lnTo>
                    <a:pt x="6642" y="51602"/>
                  </a:lnTo>
                  <a:lnTo>
                    <a:pt x="0" y="84460"/>
                  </a:lnTo>
                  <a:lnTo>
                    <a:pt x="0" y="422147"/>
                  </a:lnTo>
                  <a:lnTo>
                    <a:pt x="6642" y="454986"/>
                  </a:lnTo>
                  <a:lnTo>
                    <a:pt x="24750" y="481793"/>
                  </a:lnTo>
                  <a:lnTo>
                    <a:pt x="51595" y="499861"/>
                  </a:lnTo>
                  <a:lnTo>
                    <a:pt x="84450" y="506486"/>
                  </a:lnTo>
                  <a:lnTo>
                    <a:pt x="1902348" y="506486"/>
                  </a:lnTo>
                  <a:lnTo>
                    <a:pt x="1935182" y="499861"/>
                  </a:lnTo>
                  <a:lnTo>
                    <a:pt x="1961978" y="481793"/>
                  </a:lnTo>
                  <a:lnTo>
                    <a:pt x="1980036" y="454986"/>
                  </a:lnTo>
                  <a:lnTo>
                    <a:pt x="1986655" y="422147"/>
                  </a:lnTo>
                  <a:lnTo>
                    <a:pt x="1986655" y="84460"/>
                  </a:lnTo>
                  <a:lnTo>
                    <a:pt x="1980036" y="51602"/>
                  </a:lnTo>
                  <a:lnTo>
                    <a:pt x="1961978" y="24753"/>
                  </a:lnTo>
                  <a:lnTo>
                    <a:pt x="1935182" y="6643"/>
                  </a:lnTo>
                  <a:lnTo>
                    <a:pt x="1902348" y="0"/>
                  </a:lnTo>
                  <a:close/>
                </a:path>
              </a:pathLst>
            </a:custGeom>
            <a:solidFill>
              <a:srgbClr val="FE8537"/>
            </a:solidFill>
          </p:spPr>
          <p:txBody>
            <a:bodyPr wrap="square" lIns="0" tIns="0" rIns="0" bIns="0" rtlCol="0"/>
            <a:lstStyle/>
            <a:p>
              <a:endParaRPr/>
            </a:p>
          </p:txBody>
        </p:sp>
        <p:sp>
          <p:nvSpPr>
            <p:cNvPr id="13" name="object 13"/>
            <p:cNvSpPr/>
            <p:nvPr/>
          </p:nvSpPr>
          <p:spPr>
            <a:xfrm>
              <a:off x="1676399" y="2057400"/>
              <a:ext cx="1986914" cy="506730"/>
            </a:xfrm>
            <a:custGeom>
              <a:avLst/>
              <a:gdLst/>
              <a:ahLst/>
              <a:cxnLst/>
              <a:rect l="l" t="t" r="r" b="b"/>
              <a:pathLst>
                <a:path w="1986914" h="506730">
                  <a:moveTo>
                    <a:pt x="0" y="84460"/>
                  </a:moveTo>
                  <a:lnTo>
                    <a:pt x="6642" y="51602"/>
                  </a:lnTo>
                  <a:lnTo>
                    <a:pt x="24750" y="24753"/>
                  </a:lnTo>
                  <a:lnTo>
                    <a:pt x="51595" y="6643"/>
                  </a:lnTo>
                  <a:lnTo>
                    <a:pt x="84450" y="0"/>
                  </a:lnTo>
                  <a:lnTo>
                    <a:pt x="1902348" y="0"/>
                  </a:lnTo>
                  <a:lnTo>
                    <a:pt x="1935182" y="6643"/>
                  </a:lnTo>
                  <a:lnTo>
                    <a:pt x="1961978" y="24753"/>
                  </a:lnTo>
                  <a:lnTo>
                    <a:pt x="1980036" y="51602"/>
                  </a:lnTo>
                  <a:lnTo>
                    <a:pt x="1986655" y="84460"/>
                  </a:lnTo>
                  <a:lnTo>
                    <a:pt x="1986655" y="422147"/>
                  </a:lnTo>
                  <a:lnTo>
                    <a:pt x="1980036" y="454986"/>
                  </a:lnTo>
                  <a:lnTo>
                    <a:pt x="1961978" y="481793"/>
                  </a:lnTo>
                  <a:lnTo>
                    <a:pt x="1935182" y="499861"/>
                  </a:lnTo>
                  <a:lnTo>
                    <a:pt x="1902348" y="506486"/>
                  </a:lnTo>
                  <a:lnTo>
                    <a:pt x="84450" y="506486"/>
                  </a:lnTo>
                  <a:lnTo>
                    <a:pt x="51595" y="499861"/>
                  </a:lnTo>
                  <a:lnTo>
                    <a:pt x="24750" y="481793"/>
                  </a:lnTo>
                  <a:lnTo>
                    <a:pt x="6642" y="454986"/>
                  </a:lnTo>
                  <a:lnTo>
                    <a:pt x="0" y="422147"/>
                  </a:lnTo>
                  <a:lnTo>
                    <a:pt x="0" y="84460"/>
                  </a:lnTo>
                  <a:close/>
                </a:path>
              </a:pathLst>
            </a:custGeom>
            <a:ln w="25399">
              <a:solidFill>
                <a:srgbClr val="6C3510"/>
              </a:solidFill>
            </a:ln>
          </p:spPr>
          <p:txBody>
            <a:bodyPr wrap="square" lIns="0" tIns="0" rIns="0" bIns="0" rtlCol="0"/>
            <a:lstStyle/>
            <a:p>
              <a:endParaRPr/>
            </a:p>
          </p:txBody>
        </p:sp>
      </p:grpSp>
      <p:sp>
        <p:nvSpPr>
          <p:cNvPr id="14" name="object 14"/>
          <p:cNvSpPr txBox="1"/>
          <p:nvPr/>
        </p:nvSpPr>
        <p:spPr>
          <a:xfrm>
            <a:off x="1912748" y="2147693"/>
            <a:ext cx="1512570" cy="299720"/>
          </a:xfrm>
          <a:prstGeom prst="rect">
            <a:avLst/>
          </a:prstGeom>
        </p:spPr>
        <p:txBody>
          <a:bodyPr vert="horz" wrap="square" lIns="0" tIns="12700" rIns="0" bIns="0" rtlCol="0">
            <a:spAutoFit/>
          </a:bodyPr>
          <a:lstStyle/>
          <a:p>
            <a:pPr marL="12700">
              <a:lnSpc>
                <a:spcPct val="100000"/>
              </a:lnSpc>
              <a:spcBef>
                <a:spcPts val="100"/>
              </a:spcBef>
            </a:pPr>
            <a:r>
              <a:rPr sz="1800" b="1" spc="-145" dirty="0">
                <a:solidFill>
                  <a:srgbClr val="FFFFFF"/>
                </a:solidFill>
                <a:latin typeface="Tahoma"/>
                <a:cs typeface="Tahoma"/>
              </a:rPr>
              <a:t>exit()</a:t>
            </a:r>
            <a:r>
              <a:rPr sz="1800" spc="-10" dirty="0">
                <a:solidFill>
                  <a:srgbClr val="FFFFFF"/>
                </a:solidFill>
                <a:latin typeface="Times New Roman"/>
                <a:cs typeface="Times New Roman"/>
              </a:rPr>
              <a:t> </a:t>
            </a:r>
            <a:r>
              <a:rPr sz="1800" b="1" spc="-100" dirty="0">
                <a:solidFill>
                  <a:srgbClr val="FFFFFF"/>
                </a:solidFill>
                <a:latin typeface="Tahoma"/>
                <a:cs typeface="Tahoma"/>
              </a:rPr>
              <a:t>Function</a:t>
            </a:r>
            <a:endParaRPr sz="1800">
              <a:latin typeface="Tahoma"/>
              <a:cs typeface="Tahoma"/>
            </a:endParaRPr>
          </a:p>
        </p:txBody>
      </p:sp>
      <p:grpSp>
        <p:nvGrpSpPr>
          <p:cNvPr id="15" name="object 15"/>
          <p:cNvGrpSpPr/>
          <p:nvPr/>
        </p:nvGrpSpPr>
        <p:grpSpPr>
          <a:xfrm>
            <a:off x="1720600" y="5117084"/>
            <a:ext cx="2012314" cy="532130"/>
            <a:chOff x="1720600" y="5117084"/>
            <a:chExt cx="2012314" cy="532130"/>
          </a:xfrm>
        </p:grpSpPr>
        <p:sp>
          <p:nvSpPr>
            <p:cNvPr id="16" name="object 16"/>
            <p:cNvSpPr/>
            <p:nvPr/>
          </p:nvSpPr>
          <p:spPr>
            <a:xfrm>
              <a:off x="1733300" y="5129784"/>
              <a:ext cx="1986914" cy="506730"/>
            </a:xfrm>
            <a:custGeom>
              <a:avLst/>
              <a:gdLst/>
              <a:ahLst/>
              <a:cxnLst/>
              <a:rect l="l" t="t" r="r" b="b"/>
              <a:pathLst>
                <a:path w="1986914" h="506729">
                  <a:moveTo>
                    <a:pt x="1902323" y="0"/>
                  </a:moveTo>
                  <a:lnTo>
                    <a:pt x="84450" y="0"/>
                  </a:lnTo>
                  <a:lnTo>
                    <a:pt x="51590" y="6623"/>
                  </a:lnTo>
                  <a:lnTo>
                    <a:pt x="24745" y="24700"/>
                  </a:lnTo>
                  <a:lnTo>
                    <a:pt x="6640" y="51540"/>
                  </a:lnTo>
                  <a:lnTo>
                    <a:pt x="0" y="84450"/>
                  </a:lnTo>
                  <a:lnTo>
                    <a:pt x="0" y="422016"/>
                  </a:lnTo>
                  <a:lnTo>
                    <a:pt x="6640" y="454912"/>
                  </a:lnTo>
                  <a:lnTo>
                    <a:pt x="24745" y="481766"/>
                  </a:lnTo>
                  <a:lnTo>
                    <a:pt x="51590" y="499868"/>
                  </a:lnTo>
                  <a:lnTo>
                    <a:pt x="84450" y="506504"/>
                  </a:lnTo>
                  <a:lnTo>
                    <a:pt x="1902323" y="506504"/>
                  </a:lnTo>
                  <a:lnTo>
                    <a:pt x="1935181" y="499868"/>
                  </a:lnTo>
                  <a:lnTo>
                    <a:pt x="1962030" y="481766"/>
                  </a:lnTo>
                  <a:lnTo>
                    <a:pt x="1980140" y="454912"/>
                  </a:lnTo>
                  <a:lnTo>
                    <a:pt x="1986783" y="422016"/>
                  </a:lnTo>
                  <a:lnTo>
                    <a:pt x="1986783" y="84450"/>
                  </a:lnTo>
                  <a:lnTo>
                    <a:pt x="1980140" y="51540"/>
                  </a:lnTo>
                  <a:lnTo>
                    <a:pt x="1962030" y="24700"/>
                  </a:lnTo>
                  <a:lnTo>
                    <a:pt x="1935181" y="6623"/>
                  </a:lnTo>
                  <a:lnTo>
                    <a:pt x="1902323" y="0"/>
                  </a:lnTo>
                  <a:close/>
                </a:path>
              </a:pathLst>
            </a:custGeom>
            <a:solidFill>
              <a:srgbClr val="FE8537"/>
            </a:solidFill>
          </p:spPr>
          <p:txBody>
            <a:bodyPr wrap="square" lIns="0" tIns="0" rIns="0" bIns="0" rtlCol="0"/>
            <a:lstStyle/>
            <a:p>
              <a:endParaRPr/>
            </a:p>
          </p:txBody>
        </p:sp>
        <p:sp>
          <p:nvSpPr>
            <p:cNvPr id="17" name="object 17"/>
            <p:cNvSpPr/>
            <p:nvPr/>
          </p:nvSpPr>
          <p:spPr>
            <a:xfrm>
              <a:off x="1733300" y="5129784"/>
              <a:ext cx="1986914" cy="506730"/>
            </a:xfrm>
            <a:custGeom>
              <a:avLst/>
              <a:gdLst/>
              <a:ahLst/>
              <a:cxnLst/>
              <a:rect l="l" t="t" r="r" b="b"/>
              <a:pathLst>
                <a:path w="1986914" h="506729">
                  <a:moveTo>
                    <a:pt x="0" y="84450"/>
                  </a:moveTo>
                  <a:lnTo>
                    <a:pt x="6640" y="51540"/>
                  </a:lnTo>
                  <a:lnTo>
                    <a:pt x="24745" y="24700"/>
                  </a:lnTo>
                  <a:lnTo>
                    <a:pt x="51590" y="6623"/>
                  </a:lnTo>
                  <a:lnTo>
                    <a:pt x="84450" y="0"/>
                  </a:lnTo>
                  <a:lnTo>
                    <a:pt x="1902323" y="0"/>
                  </a:lnTo>
                  <a:lnTo>
                    <a:pt x="1935181" y="6623"/>
                  </a:lnTo>
                  <a:lnTo>
                    <a:pt x="1962030" y="24700"/>
                  </a:lnTo>
                  <a:lnTo>
                    <a:pt x="1980140" y="51540"/>
                  </a:lnTo>
                  <a:lnTo>
                    <a:pt x="1986783" y="84450"/>
                  </a:lnTo>
                  <a:lnTo>
                    <a:pt x="1986783" y="422016"/>
                  </a:lnTo>
                  <a:lnTo>
                    <a:pt x="1980140" y="454912"/>
                  </a:lnTo>
                  <a:lnTo>
                    <a:pt x="1962030" y="481766"/>
                  </a:lnTo>
                  <a:lnTo>
                    <a:pt x="1935181" y="499868"/>
                  </a:lnTo>
                  <a:lnTo>
                    <a:pt x="1902323" y="506504"/>
                  </a:lnTo>
                  <a:lnTo>
                    <a:pt x="84450" y="506504"/>
                  </a:lnTo>
                  <a:lnTo>
                    <a:pt x="51590" y="499868"/>
                  </a:lnTo>
                  <a:lnTo>
                    <a:pt x="24745" y="481766"/>
                  </a:lnTo>
                  <a:lnTo>
                    <a:pt x="6640" y="454912"/>
                  </a:lnTo>
                  <a:lnTo>
                    <a:pt x="0" y="422016"/>
                  </a:lnTo>
                  <a:lnTo>
                    <a:pt x="0" y="84450"/>
                  </a:lnTo>
                  <a:close/>
                </a:path>
              </a:pathLst>
            </a:custGeom>
            <a:ln w="25399">
              <a:solidFill>
                <a:srgbClr val="6C3510"/>
              </a:solidFill>
            </a:ln>
          </p:spPr>
          <p:txBody>
            <a:bodyPr wrap="square" lIns="0" tIns="0" rIns="0" bIns="0" rtlCol="0"/>
            <a:lstStyle/>
            <a:p>
              <a:endParaRPr/>
            </a:p>
          </p:txBody>
        </p:sp>
      </p:grpSp>
      <p:sp>
        <p:nvSpPr>
          <p:cNvPr id="18" name="object 18"/>
          <p:cNvSpPr txBox="1"/>
          <p:nvPr/>
        </p:nvSpPr>
        <p:spPr>
          <a:xfrm>
            <a:off x="282956" y="2848479"/>
            <a:ext cx="4097020" cy="2818765"/>
          </a:xfrm>
          <a:prstGeom prst="rect">
            <a:avLst/>
          </a:prstGeom>
        </p:spPr>
        <p:txBody>
          <a:bodyPr vert="horz" wrap="square" lIns="0" tIns="12065" rIns="0" bIns="0" rtlCol="0">
            <a:spAutoFit/>
          </a:bodyPr>
          <a:lstStyle/>
          <a:p>
            <a:pPr marL="287020" marR="5080" indent="-274955">
              <a:lnSpc>
                <a:spcPct val="100000"/>
              </a:lnSpc>
              <a:spcBef>
                <a:spcPts val="95"/>
              </a:spcBef>
              <a:buClr>
                <a:srgbClr val="FE8537"/>
              </a:buClr>
              <a:buSzPct val="68750"/>
              <a:buFont typeface="Wingdings"/>
              <a:buChar char=""/>
              <a:tabLst>
                <a:tab pos="287020" algn="l"/>
              </a:tabLst>
            </a:pPr>
            <a:r>
              <a:rPr sz="1600" spc="55" dirty="0">
                <a:latin typeface="Cambria"/>
                <a:cs typeface="Cambria"/>
              </a:rPr>
              <a:t>We</a:t>
            </a:r>
            <a:r>
              <a:rPr sz="1600" spc="155" dirty="0">
                <a:latin typeface="Times New Roman"/>
                <a:cs typeface="Times New Roman"/>
              </a:rPr>
              <a:t> </a:t>
            </a:r>
            <a:r>
              <a:rPr sz="1600" spc="60" dirty="0">
                <a:latin typeface="Cambria"/>
                <a:cs typeface="Cambria"/>
              </a:rPr>
              <a:t>can</a:t>
            </a:r>
            <a:r>
              <a:rPr sz="1600" spc="150" dirty="0">
                <a:latin typeface="Times New Roman"/>
                <a:cs typeface="Times New Roman"/>
              </a:rPr>
              <a:t> </a:t>
            </a:r>
            <a:r>
              <a:rPr sz="1600" dirty="0">
                <a:latin typeface="Cambria"/>
                <a:cs typeface="Cambria"/>
              </a:rPr>
              <a:t>use</a:t>
            </a:r>
            <a:r>
              <a:rPr sz="1600" spc="150" dirty="0">
                <a:latin typeface="Times New Roman"/>
                <a:cs typeface="Times New Roman"/>
              </a:rPr>
              <a:t> </a:t>
            </a:r>
            <a:r>
              <a:rPr sz="1600" spc="55" dirty="0">
                <a:latin typeface="Cambria"/>
                <a:cs typeface="Cambria"/>
              </a:rPr>
              <a:t>the</a:t>
            </a:r>
            <a:r>
              <a:rPr sz="1600" spc="155" dirty="0">
                <a:latin typeface="Times New Roman"/>
                <a:cs typeface="Times New Roman"/>
              </a:rPr>
              <a:t> </a:t>
            </a:r>
            <a:r>
              <a:rPr sz="1600" dirty="0">
                <a:latin typeface="Cambria"/>
                <a:cs typeface="Cambria"/>
              </a:rPr>
              <a:t>in-</a:t>
            </a:r>
            <a:r>
              <a:rPr sz="1600" spc="50" dirty="0">
                <a:latin typeface="Cambria"/>
                <a:cs typeface="Cambria"/>
              </a:rPr>
              <a:t>built</a:t>
            </a:r>
            <a:r>
              <a:rPr sz="1600" spc="160" dirty="0">
                <a:latin typeface="Times New Roman"/>
                <a:cs typeface="Times New Roman"/>
              </a:rPr>
              <a:t> </a:t>
            </a:r>
            <a:r>
              <a:rPr sz="1600" dirty="0">
                <a:latin typeface="Cambria"/>
                <a:cs typeface="Cambria"/>
              </a:rPr>
              <a:t>exit()</a:t>
            </a:r>
            <a:r>
              <a:rPr sz="1600" spc="170" dirty="0">
                <a:latin typeface="Times New Roman"/>
                <a:cs typeface="Times New Roman"/>
              </a:rPr>
              <a:t> </a:t>
            </a:r>
            <a:r>
              <a:rPr sz="1600" dirty="0">
                <a:latin typeface="Cambria"/>
                <a:cs typeface="Cambria"/>
              </a:rPr>
              <a:t>function</a:t>
            </a:r>
            <a:r>
              <a:rPr sz="1600" spc="160" dirty="0">
                <a:latin typeface="Times New Roman"/>
                <a:cs typeface="Times New Roman"/>
              </a:rPr>
              <a:t> </a:t>
            </a:r>
            <a:r>
              <a:rPr sz="1600" spc="-25" dirty="0">
                <a:latin typeface="Cambria"/>
                <a:cs typeface="Cambria"/>
              </a:rPr>
              <a:t>to</a:t>
            </a:r>
            <a:r>
              <a:rPr sz="1600" spc="-25" dirty="0">
                <a:latin typeface="Times New Roman"/>
                <a:cs typeface="Times New Roman"/>
              </a:rPr>
              <a:t> </a:t>
            </a:r>
            <a:r>
              <a:rPr sz="1600" spc="50" dirty="0">
                <a:latin typeface="Cambria"/>
                <a:cs typeface="Cambria"/>
              </a:rPr>
              <a:t>quit</a:t>
            </a:r>
            <a:r>
              <a:rPr sz="1600" spc="105" dirty="0">
                <a:latin typeface="Times New Roman"/>
                <a:cs typeface="Times New Roman"/>
              </a:rPr>
              <a:t> </a:t>
            </a:r>
            <a:r>
              <a:rPr sz="1600" spc="65" dirty="0">
                <a:latin typeface="Cambria"/>
                <a:cs typeface="Cambria"/>
              </a:rPr>
              <a:t>and</a:t>
            </a:r>
            <a:r>
              <a:rPr sz="1600" spc="135" dirty="0">
                <a:latin typeface="Times New Roman"/>
                <a:cs typeface="Times New Roman"/>
              </a:rPr>
              <a:t> </a:t>
            </a:r>
            <a:r>
              <a:rPr sz="1600" dirty="0">
                <a:latin typeface="Cambria"/>
                <a:cs typeface="Cambria"/>
              </a:rPr>
              <a:t>come</a:t>
            </a:r>
            <a:r>
              <a:rPr sz="1600" spc="125" dirty="0">
                <a:latin typeface="Times New Roman"/>
                <a:cs typeface="Times New Roman"/>
              </a:rPr>
              <a:t> </a:t>
            </a:r>
            <a:r>
              <a:rPr sz="1600" dirty="0">
                <a:latin typeface="Cambria"/>
                <a:cs typeface="Cambria"/>
              </a:rPr>
              <a:t>out</a:t>
            </a:r>
            <a:r>
              <a:rPr sz="1600" spc="125" dirty="0">
                <a:latin typeface="Times New Roman"/>
                <a:cs typeface="Times New Roman"/>
              </a:rPr>
              <a:t> </a:t>
            </a:r>
            <a:r>
              <a:rPr sz="1600" dirty="0">
                <a:latin typeface="Cambria"/>
                <a:cs typeface="Cambria"/>
              </a:rPr>
              <a:t>of</a:t>
            </a:r>
            <a:r>
              <a:rPr sz="1600" spc="120" dirty="0">
                <a:latin typeface="Times New Roman"/>
                <a:cs typeface="Times New Roman"/>
              </a:rPr>
              <a:t> </a:t>
            </a:r>
            <a:r>
              <a:rPr sz="1600" spc="55" dirty="0">
                <a:latin typeface="Cambria"/>
                <a:cs typeface="Cambria"/>
              </a:rPr>
              <a:t>the</a:t>
            </a:r>
            <a:r>
              <a:rPr sz="1600" spc="114" dirty="0">
                <a:latin typeface="Times New Roman"/>
                <a:cs typeface="Times New Roman"/>
              </a:rPr>
              <a:t> </a:t>
            </a:r>
            <a:r>
              <a:rPr sz="1600" dirty="0">
                <a:latin typeface="Cambria"/>
                <a:cs typeface="Cambria"/>
              </a:rPr>
              <a:t>execution</a:t>
            </a:r>
            <a:r>
              <a:rPr sz="1600" spc="120" dirty="0">
                <a:latin typeface="Times New Roman"/>
                <a:cs typeface="Times New Roman"/>
              </a:rPr>
              <a:t> </a:t>
            </a:r>
            <a:r>
              <a:rPr sz="1600" spc="-20" dirty="0">
                <a:latin typeface="Cambria"/>
                <a:cs typeface="Cambria"/>
              </a:rPr>
              <a:t>loop</a:t>
            </a:r>
            <a:r>
              <a:rPr sz="1600" spc="-20" dirty="0">
                <a:latin typeface="Times New Roman"/>
                <a:cs typeface="Times New Roman"/>
              </a:rPr>
              <a:t> </a:t>
            </a:r>
            <a:r>
              <a:rPr sz="1600" dirty="0">
                <a:latin typeface="Cambria"/>
                <a:cs typeface="Cambria"/>
              </a:rPr>
              <a:t>of</a:t>
            </a:r>
            <a:r>
              <a:rPr sz="1600" spc="114" dirty="0">
                <a:latin typeface="Times New Roman"/>
                <a:cs typeface="Times New Roman"/>
              </a:rPr>
              <a:t> </a:t>
            </a:r>
            <a:r>
              <a:rPr sz="1600" spc="55" dirty="0">
                <a:latin typeface="Cambria"/>
                <a:cs typeface="Cambria"/>
              </a:rPr>
              <a:t>the</a:t>
            </a:r>
            <a:r>
              <a:rPr sz="1600" spc="110" dirty="0">
                <a:latin typeface="Times New Roman"/>
                <a:cs typeface="Times New Roman"/>
              </a:rPr>
              <a:t> </a:t>
            </a:r>
            <a:r>
              <a:rPr sz="1600" dirty="0">
                <a:latin typeface="Cambria"/>
                <a:cs typeface="Cambria"/>
              </a:rPr>
              <a:t>program</a:t>
            </a:r>
            <a:r>
              <a:rPr sz="1600" spc="155" dirty="0">
                <a:latin typeface="Times New Roman"/>
                <a:cs typeface="Times New Roman"/>
              </a:rPr>
              <a:t> </a:t>
            </a:r>
            <a:r>
              <a:rPr sz="1600" spc="65" dirty="0">
                <a:latin typeface="Cambria"/>
                <a:cs typeface="Cambria"/>
              </a:rPr>
              <a:t>in</a:t>
            </a:r>
            <a:r>
              <a:rPr sz="1600" spc="110" dirty="0">
                <a:latin typeface="Times New Roman"/>
                <a:cs typeface="Times New Roman"/>
              </a:rPr>
              <a:t> </a:t>
            </a:r>
            <a:r>
              <a:rPr sz="1600" u="sng" spc="60" dirty="0">
                <a:solidFill>
                  <a:srgbClr val="D2601C"/>
                </a:solidFill>
                <a:uFill>
                  <a:solidFill>
                    <a:srgbClr val="D2601C"/>
                  </a:solidFill>
                </a:uFill>
                <a:latin typeface="Cambria"/>
                <a:cs typeface="Cambria"/>
                <a:hlinkClick r:id="rId2"/>
              </a:rPr>
              <a:t>Python</a:t>
            </a:r>
            <a:r>
              <a:rPr sz="1600" spc="60" dirty="0">
                <a:latin typeface="Cambria"/>
                <a:cs typeface="Cambria"/>
              </a:rPr>
              <a:t>.</a:t>
            </a:r>
            <a:endParaRPr sz="1600">
              <a:latin typeface="Cambria"/>
              <a:cs typeface="Cambria"/>
            </a:endParaRPr>
          </a:p>
          <a:p>
            <a:pPr marL="286385" indent="-273685">
              <a:lnSpc>
                <a:spcPct val="100000"/>
              </a:lnSpc>
              <a:spcBef>
                <a:spcPts val="570"/>
              </a:spcBef>
              <a:buClr>
                <a:srgbClr val="FE8537"/>
              </a:buClr>
              <a:buSzPct val="68750"/>
              <a:buFont typeface="Wingdings"/>
              <a:buChar char=""/>
              <a:tabLst>
                <a:tab pos="286385" algn="l"/>
              </a:tabLst>
            </a:pPr>
            <a:r>
              <a:rPr sz="2400" b="1" dirty="0">
                <a:solidFill>
                  <a:srgbClr val="24255E"/>
                </a:solidFill>
                <a:latin typeface="Arial"/>
                <a:cs typeface="Arial"/>
              </a:rPr>
              <a:t>sys.exit()</a:t>
            </a:r>
            <a:r>
              <a:rPr sz="2400" spc="15" dirty="0">
                <a:solidFill>
                  <a:srgbClr val="24255E"/>
                </a:solidFill>
                <a:latin typeface="Times New Roman"/>
                <a:cs typeface="Times New Roman"/>
              </a:rPr>
              <a:t> </a:t>
            </a:r>
            <a:r>
              <a:rPr sz="2400" b="1" spc="-10" dirty="0">
                <a:solidFill>
                  <a:srgbClr val="24255E"/>
                </a:solidFill>
                <a:latin typeface="Arial"/>
                <a:cs typeface="Arial"/>
              </a:rPr>
              <a:t>Function</a:t>
            </a:r>
            <a:endParaRPr sz="2400">
              <a:latin typeface="Arial"/>
              <a:cs typeface="Arial"/>
            </a:endParaRPr>
          </a:p>
          <a:p>
            <a:pPr marL="287020" marR="15240" indent="-274955">
              <a:lnSpc>
                <a:spcPct val="100000"/>
              </a:lnSpc>
              <a:spcBef>
                <a:spcPts val="630"/>
              </a:spcBef>
              <a:buClr>
                <a:srgbClr val="FE8537"/>
              </a:buClr>
              <a:buSzPct val="68750"/>
              <a:buFont typeface="Wingdings"/>
              <a:buChar char=""/>
              <a:tabLst>
                <a:tab pos="287020" algn="l"/>
              </a:tabLst>
            </a:pPr>
            <a:r>
              <a:rPr sz="1600" dirty="0">
                <a:latin typeface="Cambria"/>
                <a:cs typeface="Cambria"/>
              </a:rPr>
              <a:t>sys.exit()</a:t>
            </a:r>
            <a:r>
              <a:rPr sz="1600" spc="229" dirty="0">
                <a:latin typeface="Times New Roman"/>
                <a:cs typeface="Times New Roman"/>
              </a:rPr>
              <a:t> </a:t>
            </a:r>
            <a:r>
              <a:rPr sz="1600" spc="50" dirty="0">
                <a:latin typeface="Cambria"/>
                <a:cs typeface="Cambria"/>
              </a:rPr>
              <a:t>is</a:t>
            </a:r>
            <a:r>
              <a:rPr sz="1600" spc="185" dirty="0">
                <a:latin typeface="Times New Roman"/>
                <a:cs typeface="Times New Roman"/>
              </a:rPr>
              <a:t> </a:t>
            </a:r>
            <a:r>
              <a:rPr sz="1600" spc="90" dirty="0">
                <a:latin typeface="Cambria"/>
                <a:cs typeface="Cambria"/>
              </a:rPr>
              <a:t>a</a:t>
            </a:r>
            <a:r>
              <a:rPr sz="1600" spc="204" dirty="0">
                <a:latin typeface="Times New Roman"/>
                <a:cs typeface="Times New Roman"/>
              </a:rPr>
              <a:t> </a:t>
            </a:r>
            <a:r>
              <a:rPr sz="1600" dirty="0">
                <a:latin typeface="Cambria"/>
                <a:cs typeface="Cambria"/>
              </a:rPr>
              <a:t>built-</a:t>
            </a:r>
            <a:r>
              <a:rPr sz="1600" spc="65" dirty="0">
                <a:latin typeface="Cambria"/>
                <a:cs typeface="Cambria"/>
              </a:rPr>
              <a:t>in</a:t>
            </a:r>
            <a:r>
              <a:rPr sz="1600" spc="200" dirty="0">
                <a:latin typeface="Times New Roman"/>
                <a:cs typeface="Times New Roman"/>
              </a:rPr>
              <a:t> </a:t>
            </a:r>
            <a:r>
              <a:rPr sz="1600" dirty="0">
                <a:latin typeface="Cambria"/>
                <a:cs typeface="Cambria"/>
              </a:rPr>
              <a:t>function</a:t>
            </a:r>
            <a:r>
              <a:rPr sz="1600" spc="204" dirty="0">
                <a:latin typeface="Times New Roman"/>
                <a:cs typeface="Times New Roman"/>
              </a:rPr>
              <a:t> </a:t>
            </a:r>
            <a:r>
              <a:rPr sz="1600" spc="65" dirty="0">
                <a:latin typeface="Cambria"/>
                <a:cs typeface="Cambria"/>
              </a:rPr>
              <a:t>in</a:t>
            </a:r>
            <a:r>
              <a:rPr sz="1600" spc="204" dirty="0">
                <a:latin typeface="Times New Roman"/>
                <a:cs typeface="Times New Roman"/>
              </a:rPr>
              <a:t> </a:t>
            </a:r>
            <a:r>
              <a:rPr sz="1600" spc="30" dirty="0">
                <a:latin typeface="Cambria"/>
                <a:cs typeface="Cambria"/>
              </a:rPr>
              <a:t>the</a:t>
            </a:r>
            <a:r>
              <a:rPr sz="1600" spc="30" dirty="0">
                <a:latin typeface="Times New Roman"/>
                <a:cs typeface="Times New Roman"/>
              </a:rPr>
              <a:t> </a:t>
            </a:r>
            <a:r>
              <a:rPr sz="1600" spc="65" dirty="0">
                <a:latin typeface="Cambria"/>
                <a:cs typeface="Cambria"/>
              </a:rPr>
              <a:t>Python</a:t>
            </a:r>
            <a:r>
              <a:rPr sz="1600" spc="140" dirty="0">
                <a:latin typeface="Times New Roman"/>
                <a:cs typeface="Times New Roman"/>
              </a:rPr>
              <a:t> </a:t>
            </a:r>
            <a:r>
              <a:rPr sz="1600" dirty="0">
                <a:latin typeface="Cambria"/>
                <a:cs typeface="Cambria"/>
              </a:rPr>
              <a:t>sys</a:t>
            </a:r>
            <a:r>
              <a:rPr sz="1600" spc="130" dirty="0">
                <a:latin typeface="Times New Roman"/>
                <a:cs typeface="Times New Roman"/>
              </a:rPr>
              <a:t> </a:t>
            </a:r>
            <a:r>
              <a:rPr sz="1600" dirty="0">
                <a:latin typeface="Cambria"/>
                <a:cs typeface="Cambria"/>
              </a:rPr>
              <a:t>module</a:t>
            </a:r>
            <a:r>
              <a:rPr sz="1600" spc="155" dirty="0">
                <a:latin typeface="Times New Roman"/>
                <a:cs typeface="Times New Roman"/>
              </a:rPr>
              <a:t> </a:t>
            </a:r>
            <a:r>
              <a:rPr sz="1600" spc="75" dirty="0">
                <a:latin typeface="Cambria"/>
                <a:cs typeface="Cambria"/>
              </a:rPr>
              <a:t>that</a:t>
            </a:r>
            <a:r>
              <a:rPr sz="1600" spc="145" dirty="0">
                <a:latin typeface="Times New Roman"/>
                <a:cs typeface="Times New Roman"/>
              </a:rPr>
              <a:t> </a:t>
            </a:r>
            <a:r>
              <a:rPr sz="1600" dirty="0">
                <a:latin typeface="Cambria"/>
                <a:cs typeface="Cambria"/>
              </a:rPr>
              <a:t>allows</a:t>
            </a:r>
            <a:r>
              <a:rPr sz="1600" spc="125" dirty="0">
                <a:latin typeface="Times New Roman"/>
                <a:cs typeface="Times New Roman"/>
              </a:rPr>
              <a:t> </a:t>
            </a:r>
            <a:r>
              <a:rPr sz="1600" spc="60" dirty="0">
                <a:latin typeface="Cambria"/>
                <a:cs typeface="Cambria"/>
              </a:rPr>
              <a:t>us</a:t>
            </a:r>
            <a:r>
              <a:rPr sz="1600" spc="125" dirty="0">
                <a:latin typeface="Times New Roman"/>
                <a:cs typeface="Times New Roman"/>
              </a:rPr>
              <a:t> </a:t>
            </a:r>
            <a:r>
              <a:rPr sz="1600" dirty="0">
                <a:latin typeface="Cambria"/>
                <a:cs typeface="Cambria"/>
              </a:rPr>
              <a:t>to</a:t>
            </a:r>
            <a:r>
              <a:rPr sz="1600" spc="130" dirty="0">
                <a:latin typeface="Times New Roman"/>
                <a:cs typeface="Times New Roman"/>
              </a:rPr>
              <a:t> </a:t>
            </a:r>
            <a:r>
              <a:rPr sz="1600" spc="-25" dirty="0">
                <a:latin typeface="Cambria"/>
                <a:cs typeface="Cambria"/>
              </a:rPr>
              <a:t>end</a:t>
            </a:r>
            <a:r>
              <a:rPr sz="1600" spc="-25" dirty="0">
                <a:latin typeface="Times New Roman"/>
                <a:cs typeface="Times New Roman"/>
              </a:rPr>
              <a:t> </a:t>
            </a:r>
            <a:r>
              <a:rPr sz="1600" spc="55" dirty="0">
                <a:latin typeface="Cambria"/>
                <a:cs typeface="Cambria"/>
              </a:rPr>
              <a:t>the</a:t>
            </a:r>
            <a:r>
              <a:rPr sz="1600" spc="130" dirty="0">
                <a:latin typeface="Times New Roman"/>
                <a:cs typeface="Times New Roman"/>
              </a:rPr>
              <a:t> </a:t>
            </a:r>
            <a:r>
              <a:rPr sz="1600" dirty="0">
                <a:latin typeface="Cambria"/>
                <a:cs typeface="Cambria"/>
              </a:rPr>
              <a:t>execution</a:t>
            </a:r>
            <a:r>
              <a:rPr sz="1600" spc="140" dirty="0">
                <a:latin typeface="Times New Roman"/>
                <a:cs typeface="Times New Roman"/>
              </a:rPr>
              <a:t> </a:t>
            </a:r>
            <a:r>
              <a:rPr sz="1600" dirty="0">
                <a:latin typeface="Cambria"/>
                <a:cs typeface="Cambria"/>
              </a:rPr>
              <a:t>of</a:t>
            </a:r>
            <a:r>
              <a:rPr sz="1600" spc="140" dirty="0">
                <a:latin typeface="Times New Roman"/>
                <a:cs typeface="Times New Roman"/>
              </a:rPr>
              <a:t> </a:t>
            </a:r>
            <a:r>
              <a:rPr sz="1600" spc="55" dirty="0">
                <a:latin typeface="Cambria"/>
                <a:cs typeface="Cambria"/>
              </a:rPr>
              <a:t>the</a:t>
            </a:r>
            <a:r>
              <a:rPr sz="1600" spc="150" dirty="0">
                <a:latin typeface="Times New Roman"/>
                <a:cs typeface="Times New Roman"/>
              </a:rPr>
              <a:t> </a:t>
            </a:r>
            <a:r>
              <a:rPr sz="1600" spc="-10" dirty="0">
                <a:latin typeface="Cambria"/>
                <a:cs typeface="Cambria"/>
              </a:rPr>
              <a:t>program.</a:t>
            </a:r>
            <a:endParaRPr sz="1600">
              <a:latin typeface="Cambria"/>
              <a:cs typeface="Cambria"/>
            </a:endParaRPr>
          </a:p>
          <a:p>
            <a:pPr marL="287020" indent="-274320">
              <a:lnSpc>
                <a:spcPts val="1600"/>
              </a:lnSpc>
              <a:spcBef>
                <a:spcPts val="555"/>
              </a:spcBef>
              <a:buClr>
                <a:srgbClr val="FE8537"/>
              </a:buClr>
              <a:buSzPct val="67857"/>
              <a:buFont typeface="Wingdings"/>
              <a:buChar char=""/>
              <a:tabLst>
                <a:tab pos="287020" algn="l"/>
              </a:tabLst>
            </a:pPr>
            <a:r>
              <a:rPr sz="1400" b="1" spc="-10" dirty="0">
                <a:solidFill>
                  <a:srgbClr val="FF0000"/>
                </a:solidFill>
                <a:latin typeface="Tahoma"/>
                <a:cs typeface="Tahoma"/>
              </a:rPr>
              <a:t>Syntax:</a:t>
            </a:r>
            <a:endParaRPr sz="1400">
              <a:latin typeface="Tahoma"/>
              <a:cs typeface="Tahoma"/>
            </a:endParaRPr>
          </a:p>
          <a:p>
            <a:pPr marL="1654175" algn="ctr">
              <a:lnSpc>
                <a:spcPts val="2080"/>
              </a:lnSpc>
            </a:pPr>
            <a:r>
              <a:rPr sz="1800" b="1" spc="85" dirty="0">
                <a:solidFill>
                  <a:srgbClr val="FFFFFF"/>
                </a:solidFill>
                <a:latin typeface="Cambria"/>
                <a:cs typeface="Cambria"/>
              </a:rPr>
              <a:t>sys.exi</a:t>
            </a:r>
            <a:endParaRPr sz="1800">
              <a:latin typeface="Cambria"/>
              <a:cs typeface="Cambria"/>
            </a:endParaRPr>
          </a:p>
          <a:p>
            <a:pPr marL="473075" algn="ctr">
              <a:lnSpc>
                <a:spcPct val="100000"/>
              </a:lnSpc>
            </a:pPr>
            <a:r>
              <a:rPr sz="1800" b="1" spc="75" dirty="0">
                <a:solidFill>
                  <a:srgbClr val="FFFFFF"/>
                </a:solidFill>
                <a:latin typeface="Cambria"/>
                <a:cs typeface="Cambria"/>
              </a:rPr>
              <a:t>t(argument)</a:t>
            </a:r>
            <a:endParaRPr sz="1800">
              <a:latin typeface="Cambria"/>
              <a:cs typeface="Cambria"/>
            </a:endParaRPr>
          </a:p>
        </p:txBody>
      </p:sp>
      <p:sp>
        <p:nvSpPr>
          <p:cNvPr id="19" name="object 19"/>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6858000"/>
          </a:xfrm>
          <a:custGeom>
            <a:avLst/>
            <a:gdLst/>
            <a:ahLst/>
            <a:cxnLst/>
            <a:rect l="l" t="t" r="r" b="b"/>
            <a:pathLst>
              <a:path h="6858000">
                <a:moveTo>
                  <a:pt x="0" y="0"/>
                </a:moveTo>
                <a:lnTo>
                  <a:pt x="0" y="68579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6858000"/>
          </a:xfrm>
          <a:custGeom>
            <a:avLst/>
            <a:gdLst/>
            <a:ahLst/>
            <a:cxnLst/>
            <a:rect l="l" t="t" r="r" b="b"/>
            <a:pathLst>
              <a:path w="57150" h="6858000">
                <a:moveTo>
                  <a:pt x="11430" y="0"/>
                </a:moveTo>
                <a:lnTo>
                  <a:pt x="0" y="0"/>
                </a:lnTo>
                <a:lnTo>
                  <a:pt x="0" y="6858000"/>
                </a:lnTo>
                <a:lnTo>
                  <a:pt x="11430" y="6858000"/>
                </a:lnTo>
                <a:lnTo>
                  <a:pt x="11430" y="0"/>
                </a:lnTo>
                <a:close/>
              </a:path>
              <a:path w="57150" h="6858000">
                <a:moveTo>
                  <a:pt x="57150" y="0"/>
                </a:moveTo>
                <a:lnTo>
                  <a:pt x="22860" y="0"/>
                </a:lnTo>
                <a:lnTo>
                  <a:pt x="22860" y="6858000"/>
                </a:lnTo>
                <a:lnTo>
                  <a:pt x="57150" y="68580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6858000"/>
            <a:chOff x="8839200" y="0"/>
            <a:chExt cx="304800" cy="6858000"/>
          </a:xfrm>
        </p:grpSpPr>
        <p:sp>
          <p:nvSpPr>
            <p:cNvPr id="5" name="object 5"/>
            <p:cNvSpPr/>
            <p:nvPr/>
          </p:nvSpPr>
          <p:spPr>
            <a:xfrm>
              <a:off x="8839200" y="0"/>
              <a:ext cx="304800" cy="6858000"/>
            </a:xfrm>
            <a:custGeom>
              <a:avLst/>
              <a:gdLst/>
              <a:ahLst/>
              <a:cxnLst/>
              <a:rect l="l" t="t" r="r" b="b"/>
              <a:pathLst>
                <a:path w="304800" h="6858000">
                  <a:moveTo>
                    <a:pt x="304799" y="0"/>
                  </a:moveTo>
                  <a:lnTo>
                    <a:pt x="0" y="0"/>
                  </a:lnTo>
                  <a:lnTo>
                    <a:pt x="0" y="6857999"/>
                  </a:lnTo>
                  <a:lnTo>
                    <a:pt x="304799" y="68579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6858000"/>
            </a:xfrm>
            <a:custGeom>
              <a:avLst/>
              <a:gdLst/>
              <a:ahLst/>
              <a:cxnLst/>
              <a:rect l="l" t="t" r="r" b="b"/>
              <a:pathLst>
                <a:path h="6858000">
                  <a:moveTo>
                    <a:pt x="0" y="0"/>
                  </a:moveTo>
                  <a:lnTo>
                    <a:pt x="0" y="68579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5715000"/>
            <a:ext cx="548640" cy="548640"/>
          </a:xfrm>
          <a:custGeom>
            <a:avLst/>
            <a:gdLst/>
            <a:ahLst/>
            <a:cxnLst/>
            <a:rect l="l" t="t" r="r" b="b"/>
            <a:pathLst>
              <a:path w="548640" h="548639">
                <a:moveTo>
                  <a:pt x="274319" y="0"/>
                </a:moveTo>
                <a:lnTo>
                  <a:pt x="225007" y="4419"/>
                </a:lnTo>
                <a:lnTo>
                  <a:pt x="178595" y="17163"/>
                </a:lnTo>
                <a:lnTo>
                  <a:pt x="135859" y="37454"/>
                </a:lnTo>
                <a:lnTo>
                  <a:pt x="97573" y="64519"/>
                </a:lnTo>
                <a:lnTo>
                  <a:pt x="64512" y="97582"/>
                </a:lnTo>
                <a:lnTo>
                  <a:pt x="37449" y="135868"/>
                </a:lnTo>
                <a:lnTo>
                  <a:pt x="17160" y="178604"/>
                </a:lnTo>
                <a:lnTo>
                  <a:pt x="4419" y="225012"/>
                </a:lnTo>
                <a:lnTo>
                  <a:pt x="0" y="274319"/>
                </a:lnTo>
                <a:lnTo>
                  <a:pt x="4419" y="323627"/>
                </a:lnTo>
                <a:lnTo>
                  <a:pt x="17160" y="370035"/>
                </a:lnTo>
                <a:lnTo>
                  <a:pt x="37449" y="412770"/>
                </a:lnTo>
                <a:lnTo>
                  <a:pt x="64512" y="451057"/>
                </a:lnTo>
                <a:lnTo>
                  <a:pt x="97573" y="484120"/>
                </a:lnTo>
                <a:lnTo>
                  <a:pt x="135859" y="511185"/>
                </a:lnTo>
                <a:lnTo>
                  <a:pt x="178595" y="531476"/>
                </a:lnTo>
                <a:lnTo>
                  <a:pt x="225007" y="544220"/>
                </a:lnTo>
                <a:lnTo>
                  <a:pt x="274319" y="548639"/>
                </a:lnTo>
                <a:lnTo>
                  <a:pt x="323632" y="544220"/>
                </a:lnTo>
                <a:lnTo>
                  <a:pt x="370044" y="531476"/>
                </a:lnTo>
                <a:lnTo>
                  <a:pt x="412780" y="511185"/>
                </a:lnTo>
                <a:lnTo>
                  <a:pt x="451066" y="484120"/>
                </a:lnTo>
                <a:lnTo>
                  <a:pt x="484127" y="451057"/>
                </a:lnTo>
                <a:lnTo>
                  <a:pt x="511190" y="412770"/>
                </a:lnTo>
                <a:lnTo>
                  <a:pt x="531479" y="370035"/>
                </a:lnTo>
                <a:lnTo>
                  <a:pt x="544220" y="323627"/>
                </a:lnTo>
                <a:lnTo>
                  <a:pt x="548639" y="274319"/>
                </a:lnTo>
                <a:lnTo>
                  <a:pt x="544220" y="225012"/>
                </a:lnTo>
                <a:lnTo>
                  <a:pt x="531479" y="178604"/>
                </a:lnTo>
                <a:lnTo>
                  <a:pt x="511190" y="135868"/>
                </a:lnTo>
                <a:lnTo>
                  <a:pt x="484127" y="97582"/>
                </a:lnTo>
                <a:lnTo>
                  <a:pt x="451066" y="64519"/>
                </a:lnTo>
                <a:lnTo>
                  <a:pt x="412780" y="37454"/>
                </a:lnTo>
                <a:lnTo>
                  <a:pt x="370044" y="17163"/>
                </a:lnTo>
                <a:lnTo>
                  <a:pt x="323632" y="4419"/>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1911859" y="2880737"/>
            <a:ext cx="5369560" cy="939800"/>
          </a:xfrm>
          <a:prstGeom prst="rect">
            <a:avLst/>
          </a:prstGeom>
        </p:spPr>
        <p:txBody>
          <a:bodyPr vert="horz" wrap="square" lIns="0" tIns="12700" rIns="0" bIns="0" rtlCol="0">
            <a:spAutoFit/>
          </a:bodyPr>
          <a:lstStyle/>
          <a:p>
            <a:pPr marL="486409" indent="-476250">
              <a:lnSpc>
                <a:spcPct val="100000"/>
              </a:lnSpc>
              <a:spcBef>
                <a:spcPts val="100"/>
              </a:spcBef>
              <a:buClr>
                <a:srgbClr val="FE8537"/>
              </a:buClr>
              <a:buSzPct val="68333"/>
              <a:buFont typeface="Wingdings"/>
              <a:buChar char=""/>
              <a:tabLst>
                <a:tab pos="486409" algn="l"/>
              </a:tabLst>
            </a:pPr>
            <a:r>
              <a:rPr sz="6000" spc="690" dirty="0">
                <a:solidFill>
                  <a:srgbClr val="00AFF0"/>
                </a:solidFill>
                <a:latin typeface="Cambria"/>
                <a:cs typeface="Cambria"/>
              </a:rPr>
              <a:t>THANK</a:t>
            </a:r>
            <a:r>
              <a:rPr sz="6000" spc="185" dirty="0">
                <a:solidFill>
                  <a:srgbClr val="00AFF0"/>
                </a:solidFill>
                <a:latin typeface="Times New Roman"/>
                <a:cs typeface="Times New Roman"/>
              </a:rPr>
              <a:t> </a:t>
            </a:r>
            <a:r>
              <a:rPr sz="6000" spc="795" dirty="0">
                <a:solidFill>
                  <a:srgbClr val="00AFF0"/>
                </a:solidFill>
                <a:latin typeface="Cambria"/>
                <a:cs typeface="Cambria"/>
              </a:rPr>
              <a:t>YOU</a:t>
            </a:r>
            <a:endParaRPr sz="6000">
              <a:latin typeface="Cambria"/>
              <a:cs typeface="Cambria"/>
            </a:endParaRPr>
          </a:p>
        </p:txBody>
      </p:sp>
      <p:sp>
        <p:nvSpPr>
          <p:cNvPr id="9" name="object 9"/>
          <p:cNvSpPr txBox="1"/>
          <p:nvPr/>
        </p:nvSpPr>
        <p:spPr>
          <a:xfrm>
            <a:off x="8512736" y="2399153"/>
            <a:ext cx="184666" cy="1781175"/>
          </a:xfrm>
          <a:prstGeom prst="rect">
            <a:avLst/>
          </a:prstGeom>
        </p:spPr>
        <p:txBody>
          <a:bodyPr vert="vert" wrap="square" lIns="0" tIns="10160" rIns="0" bIns="0" rtlCol="0">
            <a:spAutoFit/>
          </a:bodyPr>
          <a:lstStyle/>
          <a:p>
            <a:pPr marL="12700">
              <a:lnSpc>
                <a:spcPct val="100000"/>
              </a:lnSpc>
              <a:spcBef>
                <a:spcPts val="80"/>
              </a:spcBef>
            </a:pPr>
            <a:r>
              <a:rPr sz="1200" dirty="0">
                <a:solidFill>
                  <a:srgbClr val="565F6C"/>
                </a:solidFill>
                <a:latin typeface="Cambria"/>
                <a:cs typeface="Cambria"/>
              </a:rPr>
              <a:t>Prepared</a:t>
            </a:r>
            <a:r>
              <a:rPr sz="1200" spc="140" dirty="0">
                <a:solidFill>
                  <a:srgbClr val="565F6C"/>
                </a:solidFill>
                <a:latin typeface="Times New Roman"/>
                <a:cs typeface="Times New Roman"/>
              </a:rPr>
              <a:t> </a:t>
            </a:r>
            <a:r>
              <a:rPr sz="1200" spc="75" dirty="0">
                <a:solidFill>
                  <a:srgbClr val="565F6C"/>
                </a:solidFill>
                <a:latin typeface="Cambria"/>
                <a:cs typeface="Cambria"/>
              </a:rPr>
              <a:t>By</a:t>
            </a:r>
            <a:r>
              <a:rPr sz="1200" spc="130" dirty="0">
                <a:solidFill>
                  <a:srgbClr val="565F6C"/>
                </a:solidFill>
                <a:latin typeface="Times New Roman"/>
                <a:cs typeface="Times New Roman"/>
              </a:rPr>
              <a:t> </a:t>
            </a:r>
            <a:r>
              <a:rPr lang="en-US" sz="1200" spc="60" dirty="0" smtClean="0">
                <a:solidFill>
                  <a:srgbClr val="565F6C"/>
                </a:solidFill>
                <a:latin typeface="Cambria"/>
                <a:cs typeface="Cambria"/>
              </a:rPr>
              <a:t>Mushtaq</a:t>
            </a:r>
            <a:endParaRPr sz="1200" dirty="0">
              <a:latin typeface="Cambria"/>
              <a:cs typeface="Cambri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Unit</a:t>
            </a:r>
            <a:r>
              <a:rPr sz="4400" b="0" spc="-114" dirty="0">
                <a:latin typeface="Times New Roman"/>
                <a:cs typeface="Times New Roman"/>
              </a:rPr>
              <a:t> </a:t>
            </a:r>
            <a:r>
              <a:rPr sz="4400" b="0" spc="-50" dirty="0">
                <a:latin typeface="Calibri"/>
                <a:cs typeface="Calibri"/>
              </a:rPr>
              <a:t>2</a:t>
            </a:r>
            <a:endParaRPr sz="4400">
              <a:latin typeface="Calibri"/>
              <a:cs typeface="Calibri"/>
            </a:endParaRPr>
          </a:p>
        </p:txBody>
      </p:sp>
      <p:sp>
        <p:nvSpPr>
          <p:cNvPr id="3" name="object 3"/>
          <p:cNvSpPr txBox="1"/>
          <p:nvPr/>
        </p:nvSpPr>
        <p:spPr>
          <a:xfrm>
            <a:off x="3970785" y="3894198"/>
            <a:ext cx="1202055" cy="513715"/>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888888"/>
                </a:solidFill>
                <a:latin typeface="Calibri"/>
                <a:cs typeface="Calibri"/>
              </a:rPr>
              <a:t>Python</a:t>
            </a:r>
            <a:endParaRPr sz="3200">
              <a:latin typeface="Calibri"/>
              <a:cs typeface="Calibri"/>
            </a:endParaRPr>
          </a:p>
        </p:txBody>
      </p:sp>
      <p:sp>
        <p:nvSpPr>
          <p:cNvPr id="4" name="object 4"/>
          <p:cNvSpPr txBox="1"/>
          <p:nvPr/>
        </p:nvSpPr>
        <p:spPr>
          <a:xfrm>
            <a:off x="3224024" y="6335674"/>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197610">
              <a:lnSpc>
                <a:spcPct val="100000"/>
              </a:lnSpc>
              <a:spcBef>
                <a:spcPts val="95"/>
              </a:spcBef>
            </a:pPr>
            <a:r>
              <a:rPr sz="4000" dirty="0"/>
              <a:t>Python</a:t>
            </a:r>
            <a:r>
              <a:rPr sz="4000" b="0" spc="-150" dirty="0">
                <a:latin typeface="Times New Roman"/>
                <a:cs typeface="Times New Roman"/>
              </a:rPr>
              <a:t> </a:t>
            </a:r>
            <a:r>
              <a:rPr sz="4000" spc="-20" dirty="0"/>
              <a:t>Exception</a:t>
            </a:r>
            <a:r>
              <a:rPr sz="4000" b="0" spc="-155" dirty="0">
                <a:latin typeface="Times New Roman"/>
                <a:cs typeface="Times New Roman"/>
              </a:rPr>
              <a:t> </a:t>
            </a:r>
            <a:r>
              <a:rPr sz="4000" spc="-10" dirty="0"/>
              <a:t>Handling</a:t>
            </a:r>
            <a:endParaRPr sz="4000">
              <a:latin typeface="Times New Roman"/>
              <a:cs typeface="Times New Roman"/>
            </a:endParaRPr>
          </a:p>
        </p:txBody>
      </p:sp>
      <p:sp>
        <p:nvSpPr>
          <p:cNvPr id="3" name="object 3"/>
          <p:cNvSpPr txBox="1"/>
          <p:nvPr/>
        </p:nvSpPr>
        <p:spPr>
          <a:xfrm>
            <a:off x="269240" y="693804"/>
            <a:ext cx="8562975" cy="6033135"/>
          </a:xfrm>
          <a:prstGeom prst="rect">
            <a:avLst/>
          </a:prstGeom>
        </p:spPr>
        <p:txBody>
          <a:bodyPr vert="horz" wrap="square" lIns="0" tIns="57785" rIns="0" bIns="0" rtlCol="0">
            <a:spAutoFit/>
          </a:bodyPr>
          <a:lstStyle/>
          <a:p>
            <a:pPr marL="50800">
              <a:lnSpc>
                <a:spcPct val="100000"/>
              </a:lnSpc>
              <a:spcBef>
                <a:spcPts val="455"/>
              </a:spcBef>
            </a:pPr>
            <a:r>
              <a:rPr sz="2400" b="1" spc="-10" dirty="0">
                <a:latin typeface="Calibri"/>
                <a:cs typeface="Calibri"/>
              </a:rPr>
              <a:t>ERROR</a:t>
            </a:r>
            <a:endParaRPr sz="2400" dirty="0">
              <a:latin typeface="Calibri"/>
              <a:cs typeface="Calibri"/>
            </a:endParaRPr>
          </a:p>
          <a:p>
            <a:pPr marL="393700" marR="105410">
              <a:lnSpc>
                <a:spcPct val="90000"/>
              </a:lnSpc>
              <a:spcBef>
                <a:spcPts val="459"/>
              </a:spcBef>
            </a:pPr>
            <a:r>
              <a:rPr sz="1700" spc="-10" dirty="0">
                <a:latin typeface="Calibri"/>
                <a:cs typeface="Calibri"/>
              </a:rPr>
              <a:t>Errors</a:t>
            </a:r>
            <a:r>
              <a:rPr sz="1700" spc="-90" dirty="0">
                <a:latin typeface="Times New Roman"/>
                <a:cs typeface="Times New Roman"/>
              </a:rPr>
              <a:t> </a:t>
            </a:r>
            <a:r>
              <a:rPr sz="1700" dirty="0">
                <a:latin typeface="Calibri"/>
                <a:cs typeface="Calibri"/>
              </a:rPr>
              <a:t>are</a:t>
            </a:r>
            <a:r>
              <a:rPr sz="1700" spc="-50" dirty="0">
                <a:latin typeface="Times New Roman"/>
                <a:cs typeface="Times New Roman"/>
              </a:rPr>
              <a:t> </a:t>
            </a:r>
            <a:r>
              <a:rPr sz="1700" spc="-10" dirty="0">
                <a:latin typeface="Calibri"/>
                <a:cs typeface="Calibri"/>
              </a:rPr>
              <a:t>problems</a:t>
            </a:r>
            <a:r>
              <a:rPr sz="1700" spc="-80" dirty="0">
                <a:latin typeface="Times New Roman"/>
                <a:cs typeface="Times New Roman"/>
              </a:rPr>
              <a:t> </a:t>
            </a:r>
            <a:r>
              <a:rPr sz="1700" dirty="0">
                <a:latin typeface="Calibri"/>
                <a:cs typeface="Calibri"/>
              </a:rPr>
              <a:t>that</a:t>
            </a:r>
            <a:r>
              <a:rPr sz="1700" spc="-55" dirty="0">
                <a:latin typeface="Times New Roman"/>
                <a:cs typeface="Times New Roman"/>
              </a:rPr>
              <a:t> </a:t>
            </a:r>
            <a:r>
              <a:rPr sz="1700" dirty="0">
                <a:latin typeface="Calibri"/>
                <a:cs typeface="Calibri"/>
              </a:rPr>
              <a:t>occur</a:t>
            </a:r>
            <a:r>
              <a:rPr sz="1700" spc="-55" dirty="0">
                <a:latin typeface="Times New Roman"/>
                <a:cs typeface="Times New Roman"/>
              </a:rPr>
              <a:t> </a:t>
            </a:r>
            <a:r>
              <a:rPr sz="1700" dirty="0">
                <a:latin typeface="Calibri"/>
                <a:cs typeface="Calibri"/>
              </a:rPr>
              <a:t>in</a:t>
            </a:r>
            <a:r>
              <a:rPr sz="1700" spc="-60" dirty="0">
                <a:latin typeface="Times New Roman"/>
                <a:cs typeface="Times New Roman"/>
              </a:rPr>
              <a:t> </a:t>
            </a:r>
            <a:r>
              <a:rPr sz="1700" dirty="0">
                <a:latin typeface="Calibri"/>
                <a:cs typeface="Calibri"/>
              </a:rPr>
              <a:t>the</a:t>
            </a:r>
            <a:r>
              <a:rPr sz="1700" spc="-50" dirty="0">
                <a:latin typeface="Times New Roman"/>
                <a:cs typeface="Times New Roman"/>
              </a:rPr>
              <a:t> </a:t>
            </a:r>
            <a:r>
              <a:rPr sz="1700" spc="-10" dirty="0">
                <a:latin typeface="Calibri"/>
                <a:cs typeface="Calibri"/>
              </a:rPr>
              <a:t>program</a:t>
            </a:r>
            <a:r>
              <a:rPr sz="1700" spc="-80" dirty="0">
                <a:latin typeface="Times New Roman"/>
                <a:cs typeface="Times New Roman"/>
              </a:rPr>
              <a:t> </a:t>
            </a:r>
            <a:r>
              <a:rPr sz="1700" dirty="0">
                <a:latin typeface="Calibri"/>
                <a:cs typeface="Calibri"/>
              </a:rPr>
              <a:t>due</a:t>
            </a:r>
            <a:r>
              <a:rPr sz="1700" spc="-65" dirty="0">
                <a:latin typeface="Times New Roman"/>
                <a:cs typeface="Times New Roman"/>
              </a:rPr>
              <a:t> </a:t>
            </a:r>
            <a:r>
              <a:rPr sz="1700" dirty="0">
                <a:latin typeface="Calibri"/>
                <a:cs typeface="Calibri"/>
              </a:rPr>
              <a:t>to</a:t>
            </a:r>
            <a:r>
              <a:rPr sz="1700" spc="-50" dirty="0">
                <a:latin typeface="Times New Roman"/>
                <a:cs typeface="Times New Roman"/>
              </a:rPr>
              <a:t> </a:t>
            </a:r>
            <a:r>
              <a:rPr sz="1700" dirty="0">
                <a:latin typeface="Calibri"/>
                <a:cs typeface="Calibri"/>
              </a:rPr>
              <a:t>an</a:t>
            </a:r>
            <a:r>
              <a:rPr sz="1700" spc="-50" dirty="0">
                <a:latin typeface="Times New Roman"/>
                <a:cs typeface="Times New Roman"/>
              </a:rPr>
              <a:t> </a:t>
            </a:r>
            <a:r>
              <a:rPr sz="1700" spc="-10" dirty="0">
                <a:latin typeface="Calibri"/>
                <a:cs typeface="Calibri"/>
              </a:rPr>
              <a:t>illegal</a:t>
            </a:r>
            <a:r>
              <a:rPr sz="1700" spc="-75" dirty="0">
                <a:latin typeface="Times New Roman"/>
                <a:cs typeface="Times New Roman"/>
              </a:rPr>
              <a:t> </a:t>
            </a:r>
            <a:r>
              <a:rPr sz="1700" spc="-10" dirty="0">
                <a:latin typeface="Calibri"/>
                <a:cs typeface="Calibri"/>
              </a:rPr>
              <a:t>operation</a:t>
            </a:r>
            <a:r>
              <a:rPr sz="1700" spc="-55" dirty="0">
                <a:latin typeface="Times New Roman"/>
                <a:cs typeface="Times New Roman"/>
              </a:rPr>
              <a:t> </a:t>
            </a:r>
            <a:r>
              <a:rPr sz="1700" spc="-10" dirty="0">
                <a:latin typeface="Calibri"/>
                <a:cs typeface="Calibri"/>
              </a:rPr>
              <a:t>performed</a:t>
            </a:r>
            <a:r>
              <a:rPr sz="1700" spc="-45" dirty="0">
                <a:latin typeface="Times New Roman"/>
                <a:cs typeface="Times New Roman"/>
              </a:rPr>
              <a:t> </a:t>
            </a:r>
            <a:r>
              <a:rPr sz="1700" dirty="0">
                <a:latin typeface="Calibri"/>
                <a:cs typeface="Calibri"/>
              </a:rPr>
              <a:t>by</a:t>
            </a:r>
            <a:r>
              <a:rPr sz="1700" spc="-75" dirty="0">
                <a:latin typeface="Times New Roman"/>
                <a:cs typeface="Times New Roman"/>
              </a:rPr>
              <a:t> </a:t>
            </a:r>
            <a:r>
              <a:rPr sz="1700" spc="-25" dirty="0">
                <a:latin typeface="Calibri"/>
                <a:cs typeface="Calibri"/>
              </a:rPr>
              <a:t>the</a:t>
            </a:r>
            <a:r>
              <a:rPr sz="1700" spc="-25" dirty="0">
                <a:latin typeface="Times New Roman"/>
                <a:cs typeface="Times New Roman"/>
              </a:rPr>
              <a:t> </a:t>
            </a:r>
            <a:r>
              <a:rPr sz="1700" dirty="0">
                <a:latin typeface="Calibri"/>
                <a:cs typeface="Calibri"/>
              </a:rPr>
              <a:t>user</a:t>
            </a:r>
            <a:r>
              <a:rPr sz="1700" spc="-90" dirty="0">
                <a:latin typeface="Times New Roman"/>
                <a:cs typeface="Times New Roman"/>
              </a:rPr>
              <a:t> </a:t>
            </a:r>
            <a:r>
              <a:rPr sz="1700" dirty="0">
                <a:latin typeface="Calibri"/>
                <a:cs typeface="Calibri"/>
              </a:rPr>
              <a:t>or</a:t>
            </a:r>
            <a:r>
              <a:rPr sz="1700" spc="-60" dirty="0">
                <a:latin typeface="Times New Roman"/>
                <a:cs typeface="Times New Roman"/>
              </a:rPr>
              <a:t> </a:t>
            </a:r>
            <a:r>
              <a:rPr sz="1700" dirty="0">
                <a:latin typeface="Calibri"/>
                <a:cs typeface="Calibri"/>
              </a:rPr>
              <a:t>by</a:t>
            </a:r>
            <a:r>
              <a:rPr sz="1700" spc="-40" dirty="0">
                <a:latin typeface="Times New Roman"/>
                <a:cs typeface="Times New Roman"/>
              </a:rPr>
              <a:t> </a:t>
            </a:r>
            <a:r>
              <a:rPr sz="1700" dirty="0">
                <a:latin typeface="Calibri"/>
                <a:cs typeface="Calibri"/>
              </a:rPr>
              <a:t>the</a:t>
            </a:r>
            <a:r>
              <a:rPr sz="1700" spc="-60" dirty="0">
                <a:latin typeface="Times New Roman"/>
                <a:cs typeface="Times New Roman"/>
              </a:rPr>
              <a:t> </a:t>
            </a:r>
            <a:r>
              <a:rPr sz="1700" dirty="0">
                <a:latin typeface="Calibri"/>
                <a:cs typeface="Calibri"/>
              </a:rPr>
              <a:t>fault</a:t>
            </a:r>
            <a:r>
              <a:rPr sz="1700" spc="-60" dirty="0">
                <a:latin typeface="Times New Roman"/>
                <a:cs typeface="Times New Roman"/>
              </a:rPr>
              <a:t> </a:t>
            </a:r>
            <a:r>
              <a:rPr sz="1700" dirty="0">
                <a:latin typeface="Calibri"/>
                <a:cs typeface="Calibri"/>
              </a:rPr>
              <a:t>of</a:t>
            </a:r>
            <a:r>
              <a:rPr sz="1700" spc="-45" dirty="0">
                <a:latin typeface="Times New Roman"/>
                <a:cs typeface="Times New Roman"/>
              </a:rPr>
              <a:t> </a:t>
            </a:r>
            <a:r>
              <a:rPr sz="1700" dirty="0">
                <a:latin typeface="Calibri"/>
                <a:cs typeface="Calibri"/>
              </a:rPr>
              <a:t>a</a:t>
            </a:r>
            <a:r>
              <a:rPr sz="1700" spc="-50" dirty="0">
                <a:latin typeface="Times New Roman"/>
                <a:cs typeface="Times New Roman"/>
              </a:rPr>
              <a:t> </a:t>
            </a:r>
            <a:r>
              <a:rPr sz="1700" spc="-25" dirty="0">
                <a:latin typeface="Calibri"/>
                <a:cs typeface="Calibri"/>
              </a:rPr>
              <a:t>programmer,</a:t>
            </a:r>
            <a:r>
              <a:rPr sz="1700" spc="-85" dirty="0">
                <a:latin typeface="Times New Roman"/>
                <a:cs typeface="Times New Roman"/>
              </a:rPr>
              <a:t> </a:t>
            </a:r>
            <a:r>
              <a:rPr sz="1700" dirty="0">
                <a:latin typeface="Calibri"/>
                <a:cs typeface="Calibri"/>
              </a:rPr>
              <a:t>which</a:t>
            </a:r>
            <a:r>
              <a:rPr sz="1700" spc="-80" dirty="0">
                <a:latin typeface="Times New Roman"/>
                <a:cs typeface="Times New Roman"/>
              </a:rPr>
              <a:t> </a:t>
            </a:r>
            <a:r>
              <a:rPr sz="1700" dirty="0">
                <a:latin typeface="Calibri"/>
                <a:cs typeface="Calibri"/>
              </a:rPr>
              <a:t>halts</a:t>
            </a:r>
            <a:r>
              <a:rPr sz="1700" spc="-75" dirty="0">
                <a:latin typeface="Times New Roman"/>
                <a:cs typeface="Times New Roman"/>
              </a:rPr>
              <a:t> </a:t>
            </a:r>
            <a:r>
              <a:rPr sz="1700" dirty="0">
                <a:latin typeface="Calibri"/>
                <a:cs typeface="Calibri"/>
              </a:rPr>
              <a:t>the</a:t>
            </a:r>
            <a:r>
              <a:rPr sz="1700" spc="-60" dirty="0">
                <a:latin typeface="Times New Roman"/>
                <a:cs typeface="Times New Roman"/>
              </a:rPr>
              <a:t> </a:t>
            </a:r>
            <a:r>
              <a:rPr sz="1700" dirty="0">
                <a:latin typeface="Calibri"/>
                <a:cs typeface="Calibri"/>
              </a:rPr>
              <a:t>normal</a:t>
            </a:r>
            <a:r>
              <a:rPr sz="1700" spc="-85" dirty="0">
                <a:latin typeface="Times New Roman"/>
                <a:cs typeface="Times New Roman"/>
              </a:rPr>
              <a:t> </a:t>
            </a:r>
            <a:r>
              <a:rPr sz="1700" dirty="0">
                <a:latin typeface="Calibri"/>
                <a:cs typeface="Calibri"/>
              </a:rPr>
              <a:t>flow</a:t>
            </a:r>
            <a:r>
              <a:rPr sz="1700" spc="-50" dirty="0">
                <a:latin typeface="Times New Roman"/>
                <a:cs typeface="Times New Roman"/>
              </a:rPr>
              <a:t> </a:t>
            </a:r>
            <a:r>
              <a:rPr sz="1700" dirty="0">
                <a:latin typeface="Calibri"/>
                <a:cs typeface="Calibri"/>
              </a:rPr>
              <a:t>of</a:t>
            </a:r>
            <a:r>
              <a:rPr sz="1700" spc="-40" dirty="0">
                <a:latin typeface="Times New Roman"/>
                <a:cs typeface="Times New Roman"/>
              </a:rPr>
              <a:t> </a:t>
            </a:r>
            <a:r>
              <a:rPr sz="1700" dirty="0">
                <a:latin typeface="Calibri"/>
                <a:cs typeface="Calibri"/>
              </a:rPr>
              <a:t>the</a:t>
            </a:r>
            <a:r>
              <a:rPr sz="1700" spc="-60" dirty="0">
                <a:latin typeface="Times New Roman"/>
                <a:cs typeface="Times New Roman"/>
              </a:rPr>
              <a:t> </a:t>
            </a:r>
            <a:r>
              <a:rPr sz="1700" spc="-10" dirty="0">
                <a:latin typeface="Calibri"/>
                <a:cs typeface="Calibri"/>
              </a:rPr>
              <a:t>program.</a:t>
            </a:r>
            <a:r>
              <a:rPr sz="1700" spc="-75" dirty="0">
                <a:latin typeface="Times New Roman"/>
                <a:cs typeface="Times New Roman"/>
              </a:rPr>
              <a:t> </a:t>
            </a:r>
            <a:r>
              <a:rPr sz="1700" spc="-10" dirty="0">
                <a:latin typeface="Calibri"/>
                <a:cs typeface="Calibri"/>
              </a:rPr>
              <a:t>Errors</a:t>
            </a:r>
            <a:r>
              <a:rPr sz="1700" spc="-85" dirty="0">
                <a:latin typeface="Times New Roman"/>
                <a:cs typeface="Times New Roman"/>
              </a:rPr>
              <a:t> </a:t>
            </a:r>
            <a:r>
              <a:rPr sz="1700" spc="-25" dirty="0">
                <a:latin typeface="Calibri"/>
                <a:cs typeface="Calibri"/>
              </a:rPr>
              <a:t>are</a:t>
            </a:r>
            <a:r>
              <a:rPr sz="1700" spc="-25" dirty="0">
                <a:latin typeface="Times New Roman"/>
                <a:cs typeface="Times New Roman"/>
              </a:rPr>
              <a:t> </a:t>
            </a:r>
            <a:r>
              <a:rPr sz="1700" dirty="0">
                <a:latin typeface="Calibri"/>
                <a:cs typeface="Calibri"/>
              </a:rPr>
              <a:t>also</a:t>
            </a:r>
            <a:r>
              <a:rPr sz="1700" spc="-80" dirty="0">
                <a:latin typeface="Times New Roman"/>
                <a:cs typeface="Times New Roman"/>
              </a:rPr>
              <a:t> </a:t>
            </a:r>
            <a:r>
              <a:rPr sz="1700" dirty="0">
                <a:latin typeface="Calibri"/>
                <a:cs typeface="Calibri"/>
              </a:rPr>
              <a:t>termed</a:t>
            </a:r>
            <a:r>
              <a:rPr sz="1700" spc="-60" dirty="0">
                <a:latin typeface="Times New Roman"/>
                <a:cs typeface="Times New Roman"/>
              </a:rPr>
              <a:t> </a:t>
            </a:r>
            <a:r>
              <a:rPr sz="1700" dirty="0">
                <a:latin typeface="Calibri"/>
                <a:cs typeface="Calibri"/>
              </a:rPr>
              <a:t>bugs</a:t>
            </a:r>
            <a:r>
              <a:rPr sz="1700" spc="-85" dirty="0">
                <a:latin typeface="Times New Roman"/>
                <a:cs typeface="Times New Roman"/>
              </a:rPr>
              <a:t> </a:t>
            </a:r>
            <a:r>
              <a:rPr sz="1700" dirty="0">
                <a:latin typeface="Calibri"/>
                <a:cs typeface="Calibri"/>
              </a:rPr>
              <a:t>or</a:t>
            </a:r>
            <a:r>
              <a:rPr sz="1700" spc="-45" dirty="0">
                <a:latin typeface="Times New Roman"/>
                <a:cs typeface="Times New Roman"/>
              </a:rPr>
              <a:t> </a:t>
            </a:r>
            <a:r>
              <a:rPr sz="1700" spc="-10" dirty="0">
                <a:latin typeface="Calibri"/>
                <a:cs typeface="Calibri"/>
              </a:rPr>
              <a:t>faults.</a:t>
            </a:r>
            <a:r>
              <a:rPr sz="1700" spc="-85" dirty="0">
                <a:latin typeface="Times New Roman"/>
                <a:cs typeface="Times New Roman"/>
              </a:rPr>
              <a:t> </a:t>
            </a:r>
            <a:r>
              <a:rPr sz="1700" dirty="0">
                <a:latin typeface="Calibri"/>
                <a:cs typeface="Calibri"/>
              </a:rPr>
              <a:t>There</a:t>
            </a:r>
            <a:r>
              <a:rPr sz="1700" spc="-75" dirty="0">
                <a:latin typeface="Times New Roman"/>
                <a:cs typeface="Times New Roman"/>
              </a:rPr>
              <a:t> </a:t>
            </a:r>
            <a:r>
              <a:rPr sz="1700" dirty="0">
                <a:latin typeface="Calibri"/>
                <a:cs typeface="Calibri"/>
              </a:rPr>
              <a:t>are</a:t>
            </a:r>
            <a:r>
              <a:rPr sz="1700" spc="-60" dirty="0">
                <a:latin typeface="Times New Roman"/>
                <a:cs typeface="Times New Roman"/>
              </a:rPr>
              <a:t> </a:t>
            </a:r>
            <a:r>
              <a:rPr sz="1700" dirty="0">
                <a:latin typeface="Calibri"/>
                <a:cs typeface="Calibri"/>
              </a:rPr>
              <a:t>mainly</a:t>
            </a:r>
            <a:r>
              <a:rPr sz="1700" spc="-65" dirty="0">
                <a:latin typeface="Times New Roman"/>
                <a:cs typeface="Times New Roman"/>
              </a:rPr>
              <a:t> </a:t>
            </a:r>
            <a:r>
              <a:rPr sz="1700" dirty="0">
                <a:latin typeface="Calibri"/>
                <a:cs typeface="Calibri"/>
              </a:rPr>
              <a:t>two</a:t>
            </a:r>
            <a:r>
              <a:rPr sz="1700" spc="-65" dirty="0">
                <a:latin typeface="Times New Roman"/>
                <a:cs typeface="Times New Roman"/>
              </a:rPr>
              <a:t> </a:t>
            </a:r>
            <a:r>
              <a:rPr sz="1700" dirty="0">
                <a:latin typeface="Calibri"/>
                <a:cs typeface="Calibri"/>
              </a:rPr>
              <a:t>types</a:t>
            </a:r>
            <a:r>
              <a:rPr sz="1700" spc="-75" dirty="0">
                <a:latin typeface="Times New Roman"/>
                <a:cs typeface="Times New Roman"/>
              </a:rPr>
              <a:t> </a:t>
            </a:r>
            <a:r>
              <a:rPr sz="1700" dirty="0">
                <a:latin typeface="Calibri"/>
                <a:cs typeface="Calibri"/>
              </a:rPr>
              <a:t>of</a:t>
            </a:r>
            <a:r>
              <a:rPr sz="1700" spc="-35" dirty="0">
                <a:latin typeface="Times New Roman"/>
                <a:cs typeface="Times New Roman"/>
              </a:rPr>
              <a:t> </a:t>
            </a:r>
            <a:r>
              <a:rPr sz="1700" spc="-10" dirty="0">
                <a:latin typeface="Calibri"/>
                <a:cs typeface="Calibri"/>
              </a:rPr>
              <a:t>errors</a:t>
            </a:r>
            <a:r>
              <a:rPr sz="1700" spc="-95" dirty="0">
                <a:latin typeface="Times New Roman"/>
                <a:cs typeface="Times New Roman"/>
              </a:rPr>
              <a:t> </a:t>
            </a:r>
            <a:r>
              <a:rPr sz="1700" dirty="0">
                <a:latin typeface="Calibri"/>
                <a:cs typeface="Calibri"/>
              </a:rPr>
              <a:t>in</a:t>
            </a:r>
            <a:r>
              <a:rPr sz="1700" spc="-60" dirty="0">
                <a:latin typeface="Times New Roman"/>
                <a:cs typeface="Times New Roman"/>
              </a:rPr>
              <a:t> </a:t>
            </a:r>
            <a:r>
              <a:rPr sz="1700" dirty="0">
                <a:latin typeface="Calibri"/>
                <a:cs typeface="Calibri"/>
              </a:rPr>
              <a:t>python</a:t>
            </a:r>
            <a:r>
              <a:rPr sz="1700" spc="-85" dirty="0">
                <a:latin typeface="Times New Roman"/>
                <a:cs typeface="Times New Roman"/>
              </a:rPr>
              <a:t> </a:t>
            </a:r>
            <a:r>
              <a:rPr sz="1700" spc="-10" dirty="0">
                <a:latin typeface="Calibri"/>
                <a:cs typeface="Calibri"/>
              </a:rPr>
              <a:t>programming.</a:t>
            </a:r>
            <a:r>
              <a:rPr sz="1700" spc="-85" dirty="0">
                <a:latin typeface="Times New Roman"/>
                <a:cs typeface="Times New Roman"/>
              </a:rPr>
              <a:t> </a:t>
            </a:r>
            <a:r>
              <a:rPr sz="1700" spc="-25" dirty="0">
                <a:latin typeface="Calibri"/>
                <a:cs typeface="Calibri"/>
              </a:rPr>
              <a:t>Let</a:t>
            </a:r>
            <a:r>
              <a:rPr sz="1700" spc="-25" dirty="0">
                <a:latin typeface="Times New Roman"/>
                <a:cs typeface="Times New Roman"/>
              </a:rPr>
              <a:t> </a:t>
            </a:r>
            <a:r>
              <a:rPr sz="1700" dirty="0">
                <a:latin typeface="Calibri"/>
                <a:cs typeface="Calibri"/>
              </a:rPr>
              <a:t>us</a:t>
            </a:r>
            <a:r>
              <a:rPr sz="1700" spc="-70" dirty="0">
                <a:latin typeface="Times New Roman"/>
                <a:cs typeface="Times New Roman"/>
              </a:rPr>
              <a:t> </a:t>
            </a:r>
            <a:r>
              <a:rPr sz="1700" dirty="0">
                <a:latin typeface="Calibri"/>
                <a:cs typeface="Calibri"/>
              </a:rPr>
              <a:t>learn</a:t>
            </a:r>
            <a:r>
              <a:rPr sz="1700" spc="-85" dirty="0">
                <a:latin typeface="Times New Roman"/>
                <a:cs typeface="Times New Roman"/>
              </a:rPr>
              <a:t> </a:t>
            </a:r>
            <a:r>
              <a:rPr sz="1700" dirty="0">
                <a:latin typeface="Calibri"/>
                <a:cs typeface="Calibri"/>
              </a:rPr>
              <a:t>about</a:t>
            </a:r>
            <a:r>
              <a:rPr sz="1700" spc="-65" dirty="0">
                <a:latin typeface="Times New Roman"/>
                <a:cs typeface="Times New Roman"/>
              </a:rPr>
              <a:t> </a:t>
            </a:r>
            <a:r>
              <a:rPr sz="1700" dirty="0">
                <a:latin typeface="Calibri"/>
                <a:cs typeface="Calibri"/>
              </a:rPr>
              <a:t>both</a:t>
            </a:r>
            <a:r>
              <a:rPr sz="1700" spc="-75" dirty="0">
                <a:latin typeface="Times New Roman"/>
                <a:cs typeface="Times New Roman"/>
              </a:rPr>
              <a:t> </a:t>
            </a:r>
            <a:r>
              <a:rPr sz="1700" dirty="0">
                <a:latin typeface="Calibri"/>
                <a:cs typeface="Calibri"/>
              </a:rPr>
              <a:t>types</a:t>
            </a:r>
            <a:r>
              <a:rPr sz="1700" spc="-55" dirty="0">
                <a:latin typeface="Times New Roman"/>
                <a:cs typeface="Times New Roman"/>
              </a:rPr>
              <a:t> </a:t>
            </a:r>
            <a:r>
              <a:rPr sz="1700" dirty="0">
                <a:latin typeface="Calibri"/>
                <a:cs typeface="Calibri"/>
              </a:rPr>
              <a:t>of</a:t>
            </a:r>
            <a:r>
              <a:rPr sz="1700" spc="-45" dirty="0">
                <a:latin typeface="Times New Roman"/>
                <a:cs typeface="Times New Roman"/>
              </a:rPr>
              <a:t> </a:t>
            </a:r>
            <a:r>
              <a:rPr sz="1700" dirty="0">
                <a:latin typeface="Calibri"/>
                <a:cs typeface="Calibri"/>
              </a:rPr>
              <a:t>python</a:t>
            </a:r>
            <a:r>
              <a:rPr sz="1700" spc="-70" dirty="0">
                <a:latin typeface="Times New Roman"/>
                <a:cs typeface="Times New Roman"/>
              </a:rPr>
              <a:t> </a:t>
            </a:r>
            <a:r>
              <a:rPr sz="1700" spc="-10" dirty="0">
                <a:latin typeface="Calibri"/>
                <a:cs typeface="Calibri"/>
              </a:rPr>
              <a:t>errors:</a:t>
            </a:r>
            <a:endParaRPr sz="1700" dirty="0">
              <a:latin typeface="Calibri"/>
              <a:cs typeface="Calibri"/>
            </a:endParaRPr>
          </a:p>
          <a:p>
            <a:pPr marL="393065" indent="-342265">
              <a:lnSpc>
                <a:spcPct val="100000"/>
              </a:lnSpc>
              <a:spcBef>
                <a:spcPts val="200"/>
              </a:spcBef>
              <a:buAutoNum type="arabicPeriod"/>
              <a:tabLst>
                <a:tab pos="393065" algn="l"/>
              </a:tabLst>
            </a:pPr>
            <a:r>
              <a:rPr sz="1700" b="1" spc="-10" dirty="0">
                <a:latin typeface="Calibri"/>
                <a:cs typeface="Calibri"/>
              </a:rPr>
              <a:t>Syntax</a:t>
            </a:r>
            <a:r>
              <a:rPr sz="1700" spc="-80" dirty="0">
                <a:latin typeface="Times New Roman"/>
                <a:cs typeface="Times New Roman"/>
              </a:rPr>
              <a:t> </a:t>
            </a:r>
            <a:r>
              <a:rPr sz="1700" b="1" spc="-10" dirty="0">
                <a:latin typeface="Calibri"/>
                <a:cs typeface="Calibri"/>
              </a:rPr>
              <a:t>errors</a:t>
            </a:r>
            <a:endParaRPr sz="1700" dirty="0">
              <a:latin typeface="Calibri"/>
              <a:cs typeface="Calibri"/>
            </a:endParaRPr>
          </a:p>
          <a:p>
            <a:pPr marL="393065" indent="-342265">
              <a:lnSpc>
                <a:spcPct val="100000"/>
              </a:lnSpc>
              <a:spcBef>
                <a:spcPts val="204"/>
              </a:spcBef>
              <a:buAutoNum type="arabicPeriod"/>
              <a:tabLst>
                <a:tab pos="393065" algn="l"/>
              </a:tabLst>
            </a:pPr>
            <a:r>
              <a:rPr sz="1700" b="1" spc="-10" dirty="0">
                <a:latin typeface="Calibri"/>
                <a:cs typeface="Calibri"/>
              </a:rPr>
              <a:t>Logical</a:t>
            </a:r>
            <a:r>
              <a:rPr sz="1700" spc="-60" dirty="0">
                <a:latin typeface="Times New Roman"/>
                <a:cs typeface="Times New Roman"/>
              </a:rPr>
              <a:t> </a:t>
            </a:r>
            <a:r>
              <a:rPr sz="1700" b="1" spc="-10" dirty="0">
                <a:latin typeface="Calibri"/>
                <a:cs typeface="Calibri"/>
              </a:rPr>
              <a:t>Errors</a:t>
            </a:r>
            <a:r>
              <a:rPr sz="1700" spc="-45" dirty="0">
                <a:latin typeface="Times New Roman"/>
                <a:cs typeface="Times New Roman"/>
              </a:rPr>
              <a:t> </a:t>
            </a:r>
            <a:r>
              <a:rPr sz="1700" b="1" dirty="0">
                <a:latin typeface="Calibri"/>
                <a:cs typeface="Calibri"/>
              </a:rPr>
              <a:t>or</a:t>
            </a:r>
            <a:r>
              <a:rPr sz="1700" spc="-45" dirty="0">
                <a:latin typeface="Times New Roman"/>
                <a:cs typeface="Times New Roman"/>
              </a:rPr>
              <a:t> </a:t>
            </a:r>
            <a:r>
              <a:rPr sz="1700" b="1" spc="-10" dirty="0">
                <a:latin typeface="Calibri"/>
                <a:cs typeface="Calibri"/>
              </a:rPr>
              <a:t>Exceptions</a:t>
            </a:r>
            <a:endParaRPr sz="1700" dirty="0">
              <a:latin typeface="Calibri"/>
              <a:cs typeface="Calibri"/>
            </a:endParaRPr>
          </a:p>
          <a:p>
            <a:pPr>
              <a:lnSpc>
                <a:spcPct val="100000"/>
              </a:lnSpc>
              <a:spcBef>
                <a:spcPts val="375"/>
              </a:spcBef>
            </a:pPr>
            <a:endParaRPr sz="1700" dirty="0">
              <a:latin typeface="Calibri"/>
              <a:cs typeface="Calibri"/>
            </a:endParaRPr>
          </a:p>
          <a:p>
            <a:pPr marL="50800">
              <a:lnSpc>
                <a:spcPct val="100000"/>
              </a:lnSpc>
              <a:spcBef>
                <a:spcPts val="5"/>
              </a:spcBef>
              <a:tabLst>
                <a:tab pos="454659" algn="l"/>
              </a:tabLst>
            </a:pPr>
            <a:r>
              <a:rPr sz="1900" b="1" spc="-25" dirty="0">
                <a:latin typeface="Calibri"/>
                <a:cs typeface="Calibri"/>
              </a:rPr>
              <a:t>1.</a:t>
            </a:r>
            <a:r>
              <a:rPr sz="1900" dirty="0">
                <a:latin typeface="Times New Roman"/>
                <a:cs typeface="Times New Roman"/>
              </a:rPr>
              <a:t>	</a:t>
            </a:r>
            <a:r>
              <a:rPr sz="1900" b="1" spc="-20" dirty="0">
                <a:latin typeface="Calibri"/>
                <a:cs typeface="Calibri"/>
              </a:rPr>
              <a:t>Syntax</a:t>
            </a:r>
            <a:r>
              <a:rPr sz="1900" spc="-65" dirty="0">
                <a:latin typeface="Times New Roman"/>
                <a:cs typeface="Times New Roman"/>
              </a:rPr>
              <a:t> </a:t>
            </a:r>
            <a:r>
              <a:rPr sz="1900" b="1" spc="-10" dirty="0">
                <a:latin typeface="Calibri"/>
                <a:cs typeface="Calibri"/>
              </a:rPr>
              <a:t>Errors</a:t>
            </a:r>
            <a:endParaRPr sz="1900" dirty="0">
              <a:latin typeface="Calibri"/>
              <a:cs typeface="Calibri"/>
            </a:endParaRPr>
          </a:p>
          <a:p>
            <a:pPr marL="393700" marR="17780" indent="-342900">
              <a:lnSpc>
                <a:spcPts val="1839"/>
              </a:lnSpc>
              <a:spcBef>
                <a:spcPts val="450"/>
              </a:spcBef>
            </a:pPr>
            <a:r>
              <a:rPr sz="1700" dirty="0">
                <a:latin typeface="Calibri"/>
                <a:cs typeface="Calibri"/>
              </a:rPr>
              <a:t>A</a:t>
            </a:r>
            <a:r>
              <a:rPr sz="1700" spc="-45" dirty="0">
                <a:latin typeface="Times New Roman"/>
                <a:cs typeface="Times New Roman"/>
              </a:rPr>
              <a:t> </a:t>
            </a:r>
            <a:r>
              <a:rPr sz="1700" spc="-20" dirty="0">
                <a:latin typeface="Calibri"/>
                <a:cs typeface="Calibri"/>
              </a:rPr>
              <a:t>syntax</a:t>
            </a:r>
            <a:r>
              <a:rPr sz="1700" spc="-75" dirty="0">
                <a:latin typeface="Times New Roman"/>
                <a:cs typeface="Times New Roman"/>
              </a:rPr>
              <a:t> </a:t>
            </a:r>
            <a:r>
              <a:rPr sz="1700" dirty="0">
                <a:latin typeface="Calibri"/>
                <a:cs typeface="Calibri"/>
              </a:rPr>
              <a:t>error</a:t>
            </a:r>
            <a:r>
              <a:rPr sz="1700" spc="-90" dirty="0">
                <a:latin typeface="Times New Roman"/>
                <a:cs typeface="Times New Roman"/>
              </a:rPr>
              <a:t> </a:t>
            </a:r>
            <a:r>
              <a:rPr sz="1700" dirty="0">
                <a:latin typeface="Calibri"/>
                <a:cs typeface="Calibri"/>
              </a:rPr>
              <a:t>is</a:t>
            </a:r>
            <a:r>
              <a:rPr sz="1700" spc="-55" dirty="0">
                <a:latin typeface="Times New Roman"/>
                <a:cs typeface="Times New Roman"/>
              </a:rPr>
              <a:t> </a:t>
            </a:r>
            <a:r>
              <a:rPr sz="1700" dirty="0">
                <a:latin typeface="Calibri"/>
                <a:cs typeface="Calibri"/>
              </a:rPr>
              <a:t>one</a:t>
            </a:r>
            <a:r>
              <a:rPr sz="1700" spc="-55" dirty="0">
                <a:latin typeface="Times New Roman"/>
                <a:cs typeface="Times New Roman"/>
              </a:rPr>
              <a:t> </a:t>
            </a:r>
            <a:r>
              <a:rPr sz="1700" dirty="0">
                <a:latin typeface="Calibri"/>
                <a:cs typeface="Calibri"/>
              </a:rPr>
              <a:t>of</a:t>
            </a:r>
            <a:r>
              <a:rPr sz="1700" spc="-40" dirty="0">
                <a:latin typeface="Times New Roman"/>
                <a:cs typeface="Times New Roman"/>
              </a:rPr>
              <a:t> </a:t>
            </a:r>
            <a:r>
              <a:rPr sz="1700" dirty="0">
                <a:latin typeface="Calibri"/>
                <a:cs typeface="Calibri"/>
              </a:rPr>
              <a:t>the</a:t>
            </a:r>
            <a:r>
              <a:rPr sz="1700" spc="-60" dirty="0">
                <a:latin typeface="Times New Roman"/>
                <a:cs typeface="Times New Roman"/>
              </a:rPr>
              <a:t> </a:t>
            </a:r>
            <a:r>
              <a:rPr sz="1700" dirty="0">
                <a:latin typeface="Calibri"/>
                <a:cs typeface="Calibri"/>
              </a:rPr>
              <a:t>most</a:t>
            </a:r>
            <a:r>
              <a:rPr sz="1700" spc="-35" dirty="0">
                <a:latin typeface="Times New Roman"/>
                <a:cs typeface="Times New Roman"/>
              </a:rPr>
              <a:t> </a:t>
            </a:r>
            <a:r>
              <a:rPr sz="1700" dirty="0">
                <a:latin typeface="Calibri"/>
                <a:cs typeface="Calibri"/>
              </a:rPr>
              <a:t>basic</a:t>
            </a:r>
            <a:r>
              <a:rPr sz="1700" spc="-70" dirty="0">
                <a:latin typeface="Times New Roman"/>
                <a:cs typeface="Times New Roman"/>
              </a:rPr>
              <a:t> </a:t>
            </a:r>
            <a:r>
              <a:rPr sz="1700" dirty="0">
                <a:latin typeface="Calibri"/>
                <a:cs typeface="Calibri"/>
              </a:rPr>
              <a:t>types</a:t>
            </a:r>
            <a:r>
              <a:rPr sz="1700" spc="-70" dirty="0">
                <a:latin typeface="Times New Roman"/>
                <a:cs typeface="Times New Roman"/>
              </a:rPr>
              <a:t> </a:t>
            </a:r>
            <a:r>
              <a:rPr sz="1700" dirty="0">
                <a:latin typeface="Calibri"/>
                <a:cs typeface="Calibri"/>
              </a:rPr>
              <a:t>of</a:t>
            </a:r>
            <a:r>
              <a:rPr sz="1700" spc="-40" dirty="0">
                <a:latin typeface="Times New Roman"/>
                <a:cs typeface="Times New Roman"/>
              </a:rPr>
              <a:t> </a:t>
            </a:r>
            <a:r>
              <a:rPr sz="1700" dirty="0">
                <a:latin typeface="Calibri"/>
                <a:cs typeface="Calibri"/>
              </a:rPr>
              <a:t>error</a:t>
            </a:r>
            <a:r>
              <a:rPr sz="1700" spc="-80" dirty="0">
                <a:latin typeface="Times New Roman"/>
                <a:cs typeface="Times New Roman"/>
              </a:rPr>
              <a:t> </a:t>
            </a:r>
            <a:r>
              <a:rPr sz="1700" dirty="0">
                <a:latin typeface="Calibri"/>
                <a:cs typeface="Calibri"/>
              </a:rPr>
              <a:t>in</a:t>
            </a:r>
            <a:r>
              <a:rPr sz="1700" spc="-55" dirty="0">
                <a:latin typeface="Times New Roman"/>
                <a:cs typeface="Times New Roman"/>
              </a:rPr>
              <a:t> </a:t>
            </a:r>
            <a:r>
              <a:rPr sz="1700" spc="-10" dirty="0">
                <a:latin typeface="Calibri"/>
                <a:cs typeface="Calibri"/>
              </a:rPr>
              <a:t>programming.</a:t>
            </a:r>
            <a:r>
              <a:rPr sz="1700" spc="-95" dirty="0">
                <a:latin typeface="Times New Roman"/>
                <a:cs typeface="Times New Roman"/>
              </a:rPr>
              <a:t> </a:t>
            </a:r>
            <a:r>
              <a:rPr sz="1700" dirty="0">
                <a:latin typeface="Calibri"/>
                <a:cs typeface="Calibri"/>
              </a:rPr>
              <a:t>Whenever</a:t>
            </a:r>
            <a:r>
              <a:rPr sz="1700" spc="-50" dirty="0">
                <a:latin typeface="Times New Roman"/>
                <a:cs typeface="Times New Roman"/>
              </a:rPr>
              <a:t> </a:t>
            </a:r>
            <a:r>
              <a:rPr sz="1700" dirty="0">
                <a:latin typeface="Calibri"/>
                <a:cs typeface="Calibri"/>
              </a:rPr>
              <a:t>we</a:t>
            </a:r>
            <a:r>
              <a:rPr sz="1700" spc="-70" dirty="0">
                <a:latin typeface="Times New Roman"/>
                <a:cs typeface="Times New Roman"/>
              </a:rPr>
              <a:t> </a:t>
            </a:r>
            <a:r>
              <a:rPr sz="1700" dirty="0">
                <a:latin typeface="Calibri"/>
                <a:cs typeface="Calibri"/>
              </a:rPr>
              <a:t>do</a:t>
            </a:r>
            <a:r>
              <a:rPr sz="1700" spc="-60" dirty="0">
                <a:latin typeface="Times New Roman"/>
                <a:cs typeface="Times New Roman"/>
              </a:rPr>
              <a:t> </a:t>
            </a:r>
            <a:r>
              <a:rPr sz="1700" dirty="0">
                <a:latin typeface="Calibri"/>
                <a:cs typeface="Calibri"/>
              </a:rPr>
              <a:t>not</a:t>
            </a:r>
            <a:r>
              <a:rPr sz="1700" spc="-65" dirty="0">
                <a:latin typeface="Times New Roman"/>
                <a:cs typeface="Times New Roman"/>
              </a:rPr>
              <a:t> </a:t>
            </a:r>
            <a:r>
              <a:rPr sz="1700" spc="-10" dirty="0">
                <a:latin typeface="Calibri"/>
                <a:cs typeface="Calibri"/>
              </a:rPr>
              <a:t>write</a:t>
            </a:r>
            <a:r>
              <a:rPr sz="1700" spc="-10" dirty="0">
                <a:latin typeface="Times New Roman"/>
                <a:cs typeface="Times New Roman"/>
              </a:rPr>
              <a:t> </a:t>
            </a:r>
            <a:r>
              <a:rPr sz="1700" dirty="0">
                <a:latin typeface="Calibri"/>
                <a:cs typeface="Calibri"/>
              </a:rPr>
              <a:t>the</a:t>
            </a:r>
            <a:r>
              <a:rPr sz="1700" spc="-55" dirty="0">
                <a:latin typeface="Times New Roman"/>
                <a:cs typeface="Times New Roman"/>
              </a:rPr>
              <a:t> </a:t>
            </a:r>
            <a:r>
              <a:rPr sz="1700" dirty="0">
                <a:latin typeface="Calibri"/>
                <a:cs typeface="Calibri"/>
              </a:rPr>
              <a:t>proper</a:t>
            </a:r>
            <a:r>
              <a:rPr sz="1700" spc="-55" dirty="0">
                <a:latin typeface="Times New Roman"/>
                <a:cs typeface="Times New Roman"/>
              </a:rPr>
              <a:t> </a:t>
            </a:r>
            <a:r>
              <a:rPr sz="1700" spc="-20" dirty="0">
                <a:latin typeface="Calibri"/>
                <a:cs typeface="Calibri"/>
              </a:rPr>
              <a:t>syntax</a:t>
            </a:r>
            <a:r>
              <a:rPr sz="1700" spc="-75" dirty="0">
                <a:latin typeface="Times New Roman"/>
                <a:cs typeface="Times New Roman"/>
              </a:rPr>
              <a:t> </a:t>
            </a:r>
            <a:r>
              <a:rPr sz="1700" dirty="0">
                <a:latin typeface="Calibri"/>
                <a:cs typeface="Calibri"/>
              </a:rPr>
              <a:t>of</a:t>
            </a:r>
            <a:r>
              <a:rPr sz="1700" spc="-40" dirty="0">
                <a:latin typeface="Times New Roman"/>
                <a:cs typeface="Times New Roman"/>
              </a:rPr>
              <a:t> </a:t>
            </a:r>
            <a:r>
              <a:rPr sz="1700" dirty="0">
                <a:latin typeface="Calibri"/>
                <a:cs typeface="Calibri"/>
              </a:rPr>
              <a:t>the</a:t>
            </a:r>
            <a:r>
              <a:rPr sz="1700" spc="-50" dirty="0">
                <a:latin typeface="Times New Roman"/>
                <a:cs typeface="Times New Roman"/>
              </a:rPr>
              <a:t> </a:t>
            </a:r>
            <a:r>
              <a:rPr sz="1700" dirty="0">
                <a:latin typeface="Calibri"/>
                <a:cs typeface="Calibri"/>
              </a:rPr>
              <a:t>python</a:t>
            </a:r>
            <a:r>
              <a:rPr sz="1700" spc="-70" dirty="0">
                <a:latin typeface="Times New Roman"/>
                <a:cs typeface="Times New Roman"/>
              </a:rPr>
              <a:t> </a:t>
            </a:r>
            <a:r>
              <a:rPr sz="1700" spc="-10" dirty="0">
                <a:latin typeface="Calibri"/>
                <a:cs typeface="Calibri"/>
              </a:rPr>
              <a:t>programming</a:t>
            </a:r>
            <a:r>
              <a:rPr sz="1700" spc="-80" dirty="0">
                <a:latin typeface="Times New Roman"/>
                <a:cs typeface="Times New Roman"/>
              </a:rPr>
              <a:t> </a:t>
            </a:r>
            <a:r>
              <a:rPr sz="1700" spc="-10" dirty="0">
                <a:latin typeface="Calibri"/>
                <a:cs typeface="Calibri"/>
              </a:rPr>
              <a:t>language</a:t>
            </a:r>
            <a:r>
              <a:rPr sz="1700" spc="-80" dirty="0">
                <a:latin typeface="Times New Roman"/>
                <a:cs typeface="Times New Roman"/>
              </a:rPr>
              <a:t> </a:t>
            </a:r>
            <a:r>
              <a:rPr sz="1700" dirty="0">
                <a:latin typeface="Calibri"/>
                <a:cs typeface="Calibri"/>
              </a:rPr>
              <a:t>(or</a:t>
            </a:r>
            <a:r>
              <a:rPr sz="1700" spc="-50" dirty="0">
                <a:latin typeface="Times New Roman"/>
                <a:cs typeface="Times New Roman"/>
              </a:rPr>
              <a:t> </a:t>
            </a:r>
            <a:r>
              <a:rPr sz="1700" dirty="0">
                <a:latin typeface="Calibri"/>
                <a:cs typeface="Calibri"/>
              </a:rPr>
              <a:t>any</a:t>
            </a:r>
            <a:r>
              <a:rPr sz="1700" spc="-45" dirty="0">
                <a:latin typeface="Times New Roman"/>
                <a:cs typeface="Times New Roman"/>
              </a:rPr>
              <a:t> </a:t>
            </a:r>
            <a:r>
              <a:rPr sz="1700" dirty="0">
                <a:latin typeface="Calibri"/>
                <a:cs typeface="Calibri"/>
              </a:rPr>
              <a:t>other</a:t>
            </a:r>
            <a:r>
              <a:rPr sz="1700" spc="-60" dirty="0">
                <a:latin typeface="Times New Roman"/>
                <a:cs typeface="Times New Roman"/>
              </a:rPr>
              <a:t> </a:t>
            </a:r>
            <a:r>
              <a:rPr sz="1700" spc="-10" dirty="0">
                <a:latin typeface="Calibri"/>
                <a:cs typeface="Calibri"/>
              </a:rPr>
              <a:t>language)</a:t>
            </a:r>
            <a:r>
              <a:rPr sz="1700" spc="-80" dirty="0">
                <a:latin typeface="Times New Roman"/>
                <a:cs typeface="Times New Roman"/>
              </a:rPr>
              <a:t> </a:t>
            </a:r>
            <a:r>
              <a:rPr sz="1700" dirty="0">
                <a:latin typeface="Calibri"/>
                <a:cs typeface="Calibri"/>
              </a:rPr>
              <a:t>then</a:t>
            </a:r>
            <a:r>
              <a:rPr sz="1700" spc="-60" dirty="0">
                <a:latin typeface="Times New Roman"/>
                <a:cs typeface="Times New Roman"/>
              </a:rPr>
              <a:t> </a:t>
            </a:r>
            <a:r>
              <a:rPr sz="1700" spc="-25" dirty="0">
                <a:latin typeface="Calibri"/>
                <a:cs typeface="Calibri"/>
              </a:rPr>
              <a:t>the</a:t>
            </a:r>
            <a:r>
              <a:rPr sz="1700" spc="-25" dirty="0">
                <a:latin typeface="Times New Roman"/>
                <a:cs typeface="Times New Roman"/>
              </a:rPr>
              <a:t> </a:t>
            </a:r>
            <a:r>
              <a:rPr sz="1700" dirty="0">
                <a:latin typeface="Calibri"/>
                <a:cs typeface="Calibri"/>
              </a:rPr>
              <a:t>python</a:t>
            </a:r>
            <a:r>
              <a:rPr sz="1700" spc="-75" dirty="0">
                <a:latin typeface="Times New Roman"/>
                <a:cs typeface="Times New Roman"/>
              </a:rPr>
              <a:t> </a:t>
            </a:r>
            <a:r>
              <a:rPr sz="1700" spc="-10" dirty="0">
                <a:latin typeface="Calibri"/>
                <a:cs typeface="Calibri"/>
              </a:rPr>
              <a:t>interpreter</a:t>
            </a:r>
            <a:r>
              <a:rPr sz="1700" spc="-95" dirty="0">
                <a:latin typeface="Times New Roman"/>
                <a:cs typeface="Times New Roman"/>
              </a:rPr>
              <a:t> </a:t>
            </a:r>
            <a:r>
              <a:rPr sz="1700" dirty="0">
                <a:latin typeface="Calibri"/>
                <a:cs typeface="Calibri"/>
              </a:rPr>
              <a:t>throws</a:t>
            </a:r>
            <a:r>
              <a:rPr sz="1700" spc="-55" dirty="0">
                <a:latin typeface="Times New Roman"/>
                <a:cs typeface="Times New Roman"/>
              </a:rPr>
              <a:t> </a:t>
            </a:r>
            <a:r>
              <a:rPr sz="1700" dirty="0">
                <a:latin typeface="Calibri"/>
                <a:cs typeface="Calibri"/>
              </a:rPr>
              <a:t>an</a:t>
            </a:r>
            <a:r>
              <a:rPr sz="1700" spc="-60" dirty="0">
                <a:latin typeface="Times New Roman"/>
                <a:cs typeface="Times New Roman"/>
              </a:rPr>
              <a:t> </a:t>
            </a:r>
            <a:r>
              <a:rPr sz="1700" spc="-10" dirty="0">
                <a:latin typeface="Calibri"/>
                <a:cs typeface="Calibri"/>
              </a:rPr>
              <a:t>error</a:t>
            </a:r>
            <a:r>
              <a:rPr sz="1700" spc="-90" dirty="0">
                <a:latin typeface="Times New Roman"/>
                <a:cs typeface="Times New Roman"/>
              </a:rPr>
              <a:t> </a:t>
            </a:r>
            <a:r>
              <a:rPr sz="1700" dirty="0">
                <a:latin typeface="Calibri"/>
                <a:cs typeface="Calibri"/>
              </a:rPr>
              <a:t>known</a:t>
            </a:r>
            <a:r>
              <a:rPr sz="1700" spc="-75" dirty="0">
                <a:latin typeface="Times New Roman"/>
                <a:cs typeface="Times New Roman"/>
              </a:rPr>
              <a:t> </a:t>
            </a:r>
            <a:r>
              <a:rPr sz="1700" dirty="0">
                <a:latin typeface="Calibri"/>
                <a:cs typeface="Calibri"/>
              </a:rPr>
              <a:t>as</a:t>
            </a:r>
            <a:r>
              <a:rPr sz="1700" spc="-60" dirty="0">
                <a:latin typeface="Times New Roman"/>
                <a:cs typeface="Times New Roman"/>
              </a:rPr>
              <a:t> </a:t>
            </a:r>
            <a:r>
              <a:rPr sz="1700" dirty="0">
                <a:latin typeface="Calibri"/>
                <a:cs typeface="Calibri"/>
              </a:rPr>
              <a:t>a</a:t>
            </a:r>
            <a:r>
              <a:rPr sz="1700" spc="-50" dirty="0">
                <a:latin typeface="Times New Roman"/>
                <a:cs typeface="Times New Roman"/>
              </a:rPr>
              <a:t> </a:t>
            </a:r>
            <a:r>
              <a:rPr sz="1700" spc="-20" dirty="0">
                <a:latin typeface="Calibri"/>
                <a:cs typeface="Calibri"/>
              </a:rPr>
              <a:t>syntax</a:t>
            </a:r>
            <a:r>
              <a:rPr sz="1700" spc="-75" dirty="0">
                <a:latin typeface="Times New Roman"/>
                <a:cs typeface="Times New Roman"/>
              </a:rPr>
              <a:t> </a:t>
            </a:r>
            <a:r>
              <a:rPr sz="1700" spc="-10" dirty="0">
                <a:latin typeface="Calibri"/>
                <a:cs typeface="Calibri"/>
              </a:rPr>
              <a:t>error.</a:t>
            </a:r>
            <a:endParaRPr sz="1700" dirty="0">
              <a:latin typeface="Calibri"/>
              <a:cs typeface="Calibri"/>
            </a:endParaRPr>
          </a:p>
          <a:p>
            <a:pPr marL="50800">
              <a:lnSpc>
                <a:spcPts val="1914"/>
              </a:lnSpc>
              <a:spcBef>
                <a:spcPts val="170"/>
              </a:spcBef>
            </a:pPr>
            <a:r>
              <a:rPr sz="1700" spc="-10" dirty="0">
                <a:latin typeface="Calibri"/>
                <a:cs typeface="Calibri"/>
              </a:rPr>
              <a:t>Example:</a:t>
            </a:r>
            <a:endParaRPr sz="1700" dirty="0">
              <a:latin typeface="Calibri"/>
              <a:cs typeface="Calibri"/>
            </a:endParaRPr>
          </a:p>
          <a:p>
            <a:pPr marL="50800">
              <a:lnSpc>
                <a:spcPts val="1814"/>
              </a:lnSpc>
              <a:tabLst>
                <a:tab pos="960119" algn="l"/>
                <a:tab pos="1221105" algn="l"/>
              </a:tabLst>
            </a:pPr>
            <a:r>
              <a:rPr sz="1700" b="1" spc="-10" dirty="0">
                <a:latin typeface="Courier New"/>
                <a:cs typeface="Courier New"/>
              </a:rPr>
              <a:t>number</a:t>
            </a:r>
            <a:r>
              <a:rPr sz="1700" dirty="0">
                <a:latin typeface="Times New Roman"/>
                <a:cs typeface="Times New Roman"/>
              </a:rPr>
              <a:t>	</a:t>
            </a:r>
            <a:r>
              <a:rPr sz="1700" b="1" spc="-50" dirty="0">
                <a:latin typeface="Courier New"/>
                <a:cs typeface="Courier New"/>
              </a:rPr>
              <a:t>=</a:t>
            </a:r>
            <a:r>
              <a:rPr sz="1700" dirty="0">
                <a:latin typeface="Times New Roman"/>
                <a:cs typeface="Times New Roman"/>
              </a:rPr>
              <a:t>	</a:t>
            </a:r>
            <a:r>
              <a:rPr sz="1700" b="1" spc="-25" dirty="0">
                <a:solidFill>
                  <a:srgbClr val="D19965"/>
                </a:solidFill>
                <a:latin typeface="Courier New"/>
                <a:cs typeface="Courier New"/>
              </a:rPr>
              <a:t>100</a:t>
            </a:r>
            <a:endParaRPr sz="1700" dirty="0">
              <a:latin typeface="Courier New"/>
              <a:cs typeface="Courier New"/>
            </a:endParaRPr>
          </a:p>
          <a:p>
            <a:pPr marL="50800">
              <a:lnSpc>
                <a:spcPts val="1850"/>
              </a:lnSpc>
              <a:tabLst>
                <a:tab pos="440690" algn="l"/>
                <a:tab pos="1351280" algn="l"/>
                <a:tab pos="1612900" algn="l"/>
              </a:tabLst>
            </a:pPr>
            <a:r>
              <a:rPr sz="1700" b="1" spc="-25" dirty="0">
                <a:solidFill>
                  <a:srgbClr val="F92571"/>
                </a:solidFill>
                <a:latin typeface="Courier New"/>
                <a:cs typeface="Courier New"/>
              </a:rPr>
              <a:t>if</a:t>
            </a:r>
            <a:r>
              <a:rPr sz="1700" dirty="0">
                <a:solidFill>
                  <a:srgbClr val="F92571"/>
                </a:solidFill>
                <a:latin typeface="Times New Roman"/>
                <a:cs typeface="Times New Roman"/>
              </a:rPr>
              <a:t>	</a:t>
            </a:r>
            <a:r>
              <a:rPr sz="1700" b="1" spc="-10" dirty="0">
                <a:latin typeface="Courier New"/>
                <a:cs typeface="Courier New"/>
              </a:rPr>
              <a:t>number</a:t>
            </a:r>
            <a:r>
              <a:rPr sz="1700" dirty="0">
                <a:latin typeface="Times New Roman"/>
                <a:cs typeface="Times New Roman"/>
              </a:rPr>
              <a:t>	</a:t>
            </a:r>
            <a:r>
              <a:rPr sz="1700" b="1" spc="-50" dirty="0">
                <a:latin typeface="Courier New"/>
                <a:cs typeface="Courier New"/>
              </a:rPr>
              <a:t>&gt;</a:t>
            </a:r>
            <a:r>
              <a:rPr sz="1700" dirty="0">
                <a:latin typeface="Times New Roman"/>
                <a:cs typeface="Times New Roman"/>
              </a:rPr>
              <a:t>	</a:t>
            </a:r>
            <a:r>
              <a:rPr sz="1700" b="1" spc="-25" dirty="0">
                <a:solidFill>
                  <a:srgbClr val="D19965"/>
                </a:solidFill>
                <a:latin typeface="Courier New"/>
                <a:cs typeface="Courier New"/>
              </a:rPr>
              <a:t>50</a:t>
            </a:r>
            <a:endParaRPr sz="1700" dirty="0">
              <a:latin typeface="Courier New"/>
              <a:cs typeface="Courier New"/>
            </a:endParaRPr>
          </a:p>
          <a:p>
            <a:pPr marL="50800">
              <a:lnSpc>
                <a:spcPts val="1950"/>
              </a:lnSpc>
              <a:tabLst>
                <a:tab pos="1873250" algn="l"/>
                <a:tab pos="2263140" algn="l"/>
                <a:tab pos="3303904" algn="l"/>
                <a:tab pos="3956050" algn="l"/>
              </a:tabLst>
            </a:pPr>
            <a:r>
              <a:rPr sz="1700" b="1" spc="-10" dirty="0">
                <a:solidFill>
                  <a:srgbClr val="E6C07A"/>
                </a:solidFill>
                <a:latin typeface="Courier New"/>
                <a:cs typeface="Courier New"/>
              </a:rPr>
              <a:t>print</a:t>
            </a:r>
            <a:r>
              <a:rPr sz="1700" b="1" spc="-10" dirty="0">
                <a:solidFill>
                  <a:srgbClr val="ABB1BE"/>
                </a:solidFill>
                <a:latin typeface="Courier New"/>
                <a:cs typeface="Courier New"/>
              </a:rPr>
              <a:t>(</a:t>
            </a:r>
            <a:r>
              <a:rPr sz="1700" b="1" spc="-10" dirty="0">
                <a:solidFill>
                  <a:srgbClr val="97C379"/>
                </a:solidFill>
                <a:latin typeface="Courier New"/>
                <a:cs typeface="Courier New"/>
              </a:rPr>
              <a:t>"Number</a:t>
            </a:r>
            <a:r>
              <a:rPr sz="1700" dirty="0">
                <a:solidFill>
                  <a:srgbClr val="97C379"/>
                </a:solidFill>
                <a:latin typeface="Times New Roman"/>
                <a:cs typeface="Times New Roman"/>
              </a:rPr>
              <a:t>	</a:t>
            </a:r>
            <a:r>
              <a:rPr sz="1700" b="1" spc="-25" dirty="0">
                <a:solidFill>
                  <a:srgbClr val="97C379"/>
                </a:solidFill>
                <a:latin typeface="Courier New"/>
                <a:cs typeface="Courier New"/>
              </a:rPr>
              <a:t>is</a:t>
            </a:r>
            <a:r>
              <a:rPr sz="1700" dirty="0">
                <a:solidFill>
                  <a:srgbClr val="97C379"/>
                </a:solidFill>
                <a:latin typeface="Times New Roman"/>
                <a:cs typeface="Times New Roman"/>
              </a:rPr>
              <a:t>	</a:t>
            </a:r>
            <a:r>
              <a:rPr sz="1700" b="1" spc="-10" dirty="0">
                <a:solidFill>
                  <a:srgbClr val="97C379"/>
                </a:solidFill>
                <a:latin typeface="Courier New"/>
                <a:cs typeface="Courier New"/>
              </a:rPr>
              <a:t>greater</a:t>
            </a:r>
            <a:r>
              <a:rPr sz="1700" dirty="0">
                <a:solidFill>
                  <a:srgbClr val="97C379"/>
                </a:solidFill>
                <a:latin typeface="Times New Roman"/>
                <a:cs typeface="Times New Roman"/>
              </a:rPr>
              <a:t>	</a:t>
            </a:r>
            <a:r>
              <a:rPr sz="1700" b="1" spc="-20" dirty="0">
                <a:solidFill>
                  <a:srgbClr val="97C379"/>
                </a:solidFill>
                <a:latin typeface="Courier New"/>
                <a:cs typeface="Courier New"/>
              </a:rPr>
              <a:t>than</a:t>
            </a:r>
            <a:r>
              <a:rPr sz="1700" dirty="0">
                <a:solidFill>
                  <a:srgbClr val="97C379"/>
                </a:solidFill>
                <a:latin typeface="Times New Roman"/>
                <a:cs typeface="Times New Roman"/>
              </a:rPr>
              <a:t>	</a:t>
            </a:r>
            <a:r>
              <a:rPr sz="1700" b="1" spc="-10" dirty="0">
                <a:solidFill>
                  <a:srgbClr val="97C379"/>
                </a:solidFill>
                <a:latin typeface="Courier New"/>
                <a:cs typeface="Courier New"/>
              </a:rPr>
              <a:t>50!"</a:t>
            </a:r>
            <a:r>
              <a:rPr sz="1700" b="1" spc="-10" dirty="0">
                <a:solidFill>
                  <a:srgbClr val="ABB1BE"/>
                </a:solidFill>
                <a:latin typeface="Courier New"/>
                <a:cs typeface="Courier New"/>
              </a:rPr>
              <a:t>)</a:t>
            </a:r>
            <a:endParaRPr sz="1700" dirty="0">
              <a:latin typeface="Courier New"/>
              <a:cs typeface="Courier New"/>
            </a:endParaRPr>
          </a:p>
          <a:p>
            <a:pPr>
              <a:lnSpc>
                <a:spcPct val="100000"/>
              </a:lnSpc>
              <a:spcBef>
                <a:spcPts val="140"/>
              </a:spcBef>
            </a:pPr>
            <a:endParaRPr sz="1700" dirty="0">
              <a:latin typeface="Courier New"/>
              <a:cs typeface="Courier New"/>
            </a:endParaRPr>
          </a:p>
          <a:p>
            <a:pPr marL="50800">
              <a:lnSpc>
                <a:spcPts val="1914"/>
              </a:lnSpc>
            </a:pPr>
            <a:r>
              <a:rPr sz="1700" dirty="0">
                <a:latin typeface="Calibri"/>
                <a:cs typeface="Calibri"/>
              </a:rPr>
              <a:t>Out</a:t>
            </a:r>
            <a:r>
              <a:rPr sz="1700" spc="-70" dirty="0">
                <a:latin typeface="Times New Roman"/>
                <a:cs typeface="Times New Roman"/>
              </a:rPr>
              <a:t> </a:t>
            </a:r>
            <a:r>
              <a:rPr sz="1700" spc="-20" dirty="0">
                <a:latin typeface="Calibri"/>
                <a:cs typeface="Calibri"/>
              </a:rPr>
              <a:t>put:</a:t>
            </a:r>
            <a:endParaRPr sz="1700" dirty="0">
              <a:latin typeface="Calibri"/>
              <a:cs typeface="Calibri"/>
            </a:endParaRPr>
          </a:p>
          <a:p>
            <a:pPr marL="50800">
              <a:lnSpc>
                <a:spcPts val="1810"/>
              </a:lnSpc>
              <a:tabLst>
                <a:tab pos="699770" algn="l"/>
                <a:tab pos="2131695" algn="l"/>
                <a:tab pos="2783205" algn="l"/>
              </a:tabLst>
            </a:pPr>
            <a:r>
              <a:rPr sz="1700" b="1" spc="-20" dirty="0">
                <a:latin typeface="Courier New"/>
                <a:cs typeface="Courier New"/>
              </a:rPr>
              <a:t>File</a:t>
            </a:r>
            <a:r>
              <a:rPr sz="1700" dirty="0">
                <a:latin typeface="Times New Roman"/>
                <a:cs typeface="Times New Roman"/>
              </a:rPr>
              <a:t>	</a:t>
            </a:r>
            <a:r>
              <a:rPr sz="1700" b="1" spc="-10" dirty="0">
                <a:latin typeface="Courier New"/>
                <a:cs typeface="Courier New"/>
              </a:rPr>
              <a:t>"test.py",</a:t>
            </a:r>
            <a:r>
              <a:rPr sz="1700" dirty="0">
                <a:latin typeface="Times New Roman"/>
                <a:cs typeface="Times New Roman"/>
              </a:rPr>
              <a:t>	</a:t>
            </a:r>
            <a:r>
              <a:rPr sz="1700" b="1" spc="-20" dirty="0">
                <a:latin typeface="Courier New"/>
                <a:cs typeface="Courier New"/>
              </a:rPr>
              <a:t>line</a:t>
            </a:r>
            <a:r>
              <a:rPr sz="1700" dirty="0">
                <a:latin typeface="Times New Roman"/>
                <a:cs typeface="Times New Roman"/>
              </a:rPr>
              <a:t>	</a:t>
            </a:r>
            <a:r>
              <a:rPr sz="1700" b="1" spc="-50" dirty="0">
                <a:latin typeface="Courier New"/>
                <a:cs typeface="Courier New"/>
              </a:rPr>
              <a:t>3</a:t>
            </a:r>
            <a:endParaRPr sz="1700" dirty="0">
              <a:latin typeface="Courier New"/>
              <a:cs typeface="Courier New"/>
            </a:endParaRPr>
          </a:p>
          <a:p>
            <a:pPr marL="50800">
              <a:lnSpc>
                <a:spcPts val="1835"/>
              </a:lnSpc>
              <a:tabLst>
                <a:tab pos="440055" algn="l"/>
                <a:tab pos="1351280" algn="l"/>
                <a:tab pos="1612265" algn="l"/>
              </a:tabLst>
            </a:pPr>
            <a:r>
              <a:rPr sz="1700" b="1" spc="-25" dirty="0">
                <a:latin typeface="Courier New"/>
                <a:cs typeface="Courier New"/>
              </a:rPr>
              <a:t>if</a:t>
            </a:r>
            <a:r>
              <a:rPr sz="1700" dirty="0">
                <a:latin typeface="Times New Roman"/>
                <a:cs typeface="Times New Roman"/>
              </a:rPr>
              <a:t>	</a:t>
            </a:r>
            <a:r>
              <a:rPr sz="1700" b="1" spc="-10" dirty="0">
                <a:latin typeface="Courier New"/>
                <a:cs typeface="Courier New"/>
              </a:rPr>
              <a:t>number</a:t>
            </a:r>
            <a:r>
              <a:rPr sz="1700" dirty="0">
                <a:latin typeface="Times New Roman"/>
                <a:cs typeface="Times New Roman"/>
              </a:rPr>
              <a:t>	</a:t>
            </a:r>
            <a:r>
              <a:rPr sz="1700" b="1" spc="-50" dirty="0">
                <a:latin typeface="Courier New"/>
                <a:cs typeface="Courier New"/>
              </a:rPr>
              <a:t>&gt;</a:t>
            </a:r>
            <a:r>
              <a:rPr sz="1700" dirty="0">
                <a:latin typeface="Times New Roman"/>
                <a:cs typeface="Times New Roman"/>
              </a:rPr>
              <a:t>	</a:t>
            </a:r>
            <a:r>
              <a:rPr sz="1700" b="1" spc="-25" dirty="0">
                <a:latin typeface="Courier New"/>
                <a:cs typeface="Courier New"/>
              </a:rPr>
              <a:t>50</a:t>
            </a:r>
            <a:endParaRPr sz="1700" dirty="0">
              <a:latin typeface="Courier New"/>
              <a:cs typeface="Courier New"/>
            </a:endParaRPr>
          </a:p>
          <a:p>
            <a:pPr marL="2002789">
              <a:lnSpc>
                <a:spcPts val="1939"/>
              </a:lnSpc>
            </a:pPr>
            <a:r>
              <a:rPr sz="1700" b="1" spc="-50" dirty="0">
                <a:latin typeface="Courier New"/>
                <a:cs typeface="Courier New"/>
              </a:rPr>
              <a:t>^</a:t>
            </a:r>
            <a:endParaRPr sz="1700" dirty="0">
              <a:latin typeface="Courier New"/>
              <a:cs typeface="Courier New"/>
            </a:endParaRPr>
          </a:p>
          <a:p>
            <a:pPr marL="50800">
              <a:lnSpc>
                <a:spcPts val="1989"/>
              </a:lnSpc>
              <a:spcBef>
                <a:spcPts val="425"/>
              </a:spcBef>
              <a:tabLst>
                <a:tab pos="1743075" algn="l"/>
                <a:tab pos="2783840" algn="l"/>
              </a:tabLst>
            </a:pPr>
            <a:r>
              <a:rPr sz="2550" b="1" spc="-15" baseline="21241" dirty="0">
                <a:latin typeface="Courier New"/>
                <a:cs typeface="Courier New"/>
              </a:rPr>
              <a:t>SyntaxError:</a:t>
            </a:r>
            <a:r>
              <a:rPr sz="2550" baseline="21241" dirty="0">
                <a:latin typeface="Times New Roman"/>
                <a:cs typeface="Times New Roman"/>
              </a:rPr>
              <a:t>	</a:t>
            </a:r>
            <a:r>
              <a:rPr sz="2550" b="1" spc="-15" baseline="21241" dirty="0">
                <a:latin typeface="Courier New"/>
                <a:cs typeface="Courier New"/>
              </a:rPr>
              <a:t>invalid</a:t>
            </a:r>
            <a:r>
              <a:rPr sz="2550" baseline="21241" dirty="0">
                <a:latin typeface="Times New Roman"/>
                <a:cs typeface="Times New Roman"/>
              </a:rPr>
              <a:t>	</a:t>
            </a:r>
            <a:r>
              <a:rPr sz="2550" b="1" spc="-7" baseline="21241" dirty="0">
                <a:latin typeface="Courier New"/>
                <a:cs typeface="Courier New"/>
              </a:rPr>
              <a:t>s</a:t>
            </a:r>
            <a:r>
              <a:rPr sz="2550" b="1" spc="-952" baseline="21241" dirty="0">
                <a:latin typeface="Courier New"/>
                <a:cs typeface="Courier New"/>
              </a:rPr>
              <a:t>y</a:t>
            </a:r>
            <a:r>
              <a:rPr sz="1200" spc="-25" dirty="0">
                <a:solidFill>
                  <a:srgbClr val="888888"/>
                </a:solidFill>
                <a:latin typeface="Calibri"/>
                <a:cs typeface="Calibri"/>
              </a:rPr>
              <a:t>P</a:t>
            </a:r>
            <a:r>
              <a:rPr sz="2550" b="1" spc="-1560" baseline="21241" dirty="0">
                <a:latin typeface="Courier New"/>
                <a:cs typeface="Courier New"/>
              </a:rPr>
              <a:t>n</a:t>
            </a:r>
            <a:r>
              <a:rPr sz="1200" spc="-20" dirty="0">
                <a:solidFill>
                  <a:srgbClr val="888888"/>
                </a:solidFill>
                <a:latin typeface="Calibri"/>
                <a:cs typeface="Calibri"/>
              </a:rPr>
              <a:t>re</a:t>
            </a:r>
            <a:r>
              <a:rPr sz="1200" spc="-635" dirty="0">
                <a:solidFill>
                  <a:srgbClr val="888888"/>
                </a:solidFill>
                <a:latin typeface="Calibri"/>
                <a:cs typeface="Calibri"/>
              </a:rPr>
              <a:t>p</a:t>
            </a:r>
            <a:r>
              <a:rPr sz="2550" b="1" spc="-615" baseline="21241" dirty="0">
                <a:latin typeface="Courier New"/>
                <a:cs typeface="Courier New"/>
              </a:rPr>
              <a:t>t</a:t>
            </a:r>
            <a:r>
              <a:rPr sz="1200" spc="-200" dirty="0">
                <a:solidFill>
                  <a:srgbClr val="888888"/>
                </a:solidFill>
                <a:latin typeface="Calibri"/>
                <a:cs typeface="Calibri"/>
              </a:rPr>
              <a:t>a</a:t>
            </a:r>
            <a:r>
              <a:rPr sz="2550" b="1" spc="-1289" baseline="21241" dirty="0">
                <a:latin typeface="Courier New"/>
                <a:cs typeface="Courier New"/>
              </a:rPr>
              <a:t>a</a:t>
            </a:r>
            <a:r>
              <a:rPr sz="1200" spc="-20" dirty="0">
                <a:solidFill>
                  <a:srgbClr val="888888"/>
                </a:solidFill>
                <a:latin typeface="Calibri"/>
                <a:cs typeface="Calibri"/>
              </a:rPr>
              <a:t>r</a:t>
            </a:r>
            <a:r>
              <a:rPr sz="1200" spc="-185" dirty="0">
                <a:solidFill>
                  <a:srgbClr val="888888"/>
                </a:solidFill>
                <a:latin typeface="Calibri"/>
                <a:cs typeface="Calibri"/>
              </a:rPr>
              <a:t>e</a:t>
            </a:r>
            <a:r>
              <a:rPr sz="2550" b="1" spc="-1312" baseline="21241" dirty="0">
                <a:latin typeface="Courier New"/>
                <a:cs typeface="Courier New"/>
              </a:rPr>
              <a:t>x</a:t>
            </a:r>
            <a:r>
              <a:rPr sz="1200" spc="-10" dirty="0">
                <a:solidFill>
                  <a:srgbClr val="888888"/>
                </a:solidFill>
                <a:latin typeface="Calibri"/>
                <a:cs typeface="Calibri"/>
              </a:rPr>
              <a:t>d</a:t>
            </a:r>
            <a:r>
              <a:rPr sz="1200" spc="-55" dirty="0">
                <a:solidFill>
                  <a:srgbClr val="888888"/>
                </a:solidFill>
                <a:latin typeface="Times New Roman"/>
                <a:cs typeface="Times New Roman"/>
              </a:rPr>
              <a:t> </a:t>
            </a:r>
            <a:r>
              <a:rPr sz="1200" dirty="0">
                <a:solidFill>
                  <a:srgbClr val="888888"/>
                </a:solidFill>
                <a:latin typeface="Calibri"/>
                <a:cs typeface="Calibri"/>
              </a:rPr>
              <a:t>by</a:t>
            </a:r>
            <a:r>
              <a:rPr sz="1200" spc="-40"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15"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10"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0" dirty="0" smtClean="0">
                <a:solidFill>
                  <a:srgbClr val="888888"/>
                </a:solidFill>
                <a:latin typeface="Times New Roman"/>
                <a:cs typeface="Times New Roman"/>
              </a:rPr>
              <a:t> </a:t>
            </a:r>
            <a:r>
              <a:rPr sz="1200" spc="-20" dirty="0">
                <a:solidFill>
                  <a:srgbClr val="888888"/>
                </a:solidFill>
                <a:latin typeface="Calibri"/>
                <a:cs typeface="Calibri"/>
              </a:rPr>
              <a:t>GFGC</a:t>
            </a:r>
            <a:endParaRPr sz="1200" dirty="0">
              <a:latin typeface="Calibri"/>
              <a:cs typeface="Calibri"/>
            </a:endParaRPr>
          </a:p>
          <a:p>
            <a:pPr marL="43180" algn="ctr">
              <a:lnSpc>
                <a:spcPts val="1390"/>
              </a:lnSpc>
            </a:pPr>
            <a:r>
              <a:rPr sz="1200" spc="-10" dirty="0">
                <a:solidFill>
                  <a:srgbClr val="888888"/>
                </a:solidFill>
                <a:latin typeface="Calibri"/>
                <a:cs typeface="Calibri"/>
              </a:rPr>
              <a:t>MALUR</a:t>
            </a:r>
            <a:endParaRPr sz="1200" dirty="0">
              <a:latin typeface="Calibri"/>
              <a:cs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11856"/>
            <a:ext cx="2630170" cy="514350"/>
          </a:xfrm>
          <a:prstGeom prst="rect">
            <a:avLst/>
          </a:prstGeom>
        </p:spPr>
        <p:txBody>
          <a:bodyPr vert="horz" wrap="square" lIns="0" tIns="13335" rIns="0" bIns="0" rtlCol="0">
            <a:spAutoFit/>
          </a:bodyPr>
          <a:lstStyle/>
          <a:p>
            <a:pPr marL="12700">
              <a:lnSpc>
                <a:spcPct val="100000"/>
              </a:lnSpc>
              <a:spcBef>
                <a:spcPts val="105"/>
              </a:spcBef>
            </a:pPr>
            <a:r>
              <a:rPr b="0" dirty="0">
                <a:latin typeface="Calibri"/>
                <a:cs typeface="Calibri"/>
              </a:rPr>
              <a:t>2.</a:t>
            </a:r>
            <a:r>
              <a:rPr b="0" spc="-120" dirty="0">
                <a:latin typeface="Times New Roman"/>
                <a:cs typeface="Times New Roman"/>
              </a:rPr>
              <a:t> </a:t>
            </a:r>
            <a:r>
              <a:rPr b="0" spc="-10" dirty="0">
                <a:latin typeface="Calibri"/>
                <a:cs typeface="Calibri"/>
              </a:rPr>
              <a:t>Logical</a:t>
            </a:r>
            <a:r>
              <a:rPr b="0" spc="-125" dirty="0">
                <a:latin typeface="Times New Roman"/>
                <a:cs typeface="Times New Roman"/>
              </a:rPr>
              <a:t> </a:t>
            </a:r>
            <a:r>
              <a:rPr b="0" spc="-10" dirty="0">
                <a:latin typeface="Calibri"/>
                <a:cs typeface="Calibri"/>
              </a:rPr>
              <a:t>Errors</a:t>
            </a:r>
          </a:p>
        </p:txBody>
      </p:sp>
      <p:sp>
        <p:nvSpPr>
          <p:cNvPr id="3" name="object 3"/>
          <p:cNvSpPr txBox="1"/>
          <p:nvPr/>
        </p:nvSpPr>
        <p:spPr>
          <a:xfrm>
            <a:off x="535940" y="869945"/>
            <a:ext cx="7854315" cy="2221230"/>
          </a:xfrm>
          <a:prstGeom prst="rect">
            <a:avLst/>
          </a:prstGeom>
        </p:spPr>
        <p:txBody>
          <a:bodyPr vert="horz" wrap="square" lIns="0" tIns="13335" rIns="0" bIns="0" rtlCol="0">
            <a:spAutoFit/>
          </a:bodyPr>
          <a:lstStyle/>
          <a:p>
            <a:pPr marL="355600" marR="80010" indent="-343535">
              <a:lnSpc>
                <a:spcPct val="100000"/>
              </a:lnSpc>
              <a:spcBef>
                <a:spcPts val="105"/>
              </a:spcBef>
              <a:buFont typeface="Microsoft Sans Serif"/>
              <a:buChar char="•"/>
              <a:tabLst>
                <a:tab pos="355600" algn="l"/>
              </a:tabLst>
            </a:pPr>
            <a:r>
              <a:rPr sz="2000" dirty="0">
                <a:latin typeface="Calibri"/>
                <a:cs typeface="Calibri"/>
              </a:rPr>
              <a:t>Logical</a:t>
            </a:r>
            <a:r>
              <a:rPr sz="2000" spc="-105" dirty="0">
                <a:latin typeface="Times New Roman"/>
                <a:cs typeface="Times New Roman"/>
              </a:rPr>
              <a:t> </a:t>
            </a:r>
            <a:r>
              <a:rPr sz="2000" spc="-10" dirty="0">
                <a:latin typeface="Calibri"/>
                <a:cs typeface="Calibri"/>
              </a:rPr>
              <a:t>Errors</a:t>
            </a:r>
            <a:r>
              <a:rPr sz="2000" spc="-95" dirty="0">
                <a:latin typeface="Times New Roman"/>
                <a:cs typeface="Times New Roman"/>
              </a:rPr>
              <a:t> </a:t>
            </a:r>
            <a:r>
              <a:rPr sz="2000" dirty="0">
                <a:latin typeface="Calibri"/>
                <a:cs typeface="Calibri"/>
              </a:rPr>
              <a:t>are</a:t>
            </a:r>
            <a:r>
              <a:rPr sz="2000" spc="-90" dirty="0">
                <a:latin typeface="Times New Roman"/>
                <a:cs typeface="Times New Roman"/>
              </a:rPr>
              <a:t> </a:t>
            </a:r>
            <a:r>
              <a:rPr sz="2000" dirty="0">
                <a:latin typeface="Calibri"/>
                <a:cs typeface="Calibri"/>
              </a:rPr>
              <a:t>those</a:t>
            </a:r>
            <a:r>
              <a:rPr sz="2000" spc="-90" dirty="0">
                <a:latin typeface="Times New Roman"/>
                <a:cs typeface="Times New Roman"/>
              </a:rPr>
              <a:t> </a:t>
            </a:r>
            <a:r>
              <a:rPr sz="2000" spc="-10" dirty="0">
                <a:latin typeface="Calibri"/>
                <a:cs typeface="Calibri"/>
              </a:rPr>
              <a:t>errors</a:t>
            </a:r>
            <a:r>
              <a:rPr sz="2000" spc="-80" dirty="0">
                <a:latin typeface="Times New Roman"/>
                <a:cs typeface="Times New Roman"/>
              </a:rPr>
              <a:t> </a:t>
            </a:r>
            <a:r>
              <a:rPr sz="2000" dirty="0">
                <a:latin typeface="Calibri"/>
                <a:cs typeface="Calibri"/>
              </a:rPr>
              <a:t>that</a:t>
            </a:r>
            <a:r>
              <a:rPr sz="2000" spc="-80" dirty="0">
                <a:latin typeface="Times New Roman"/>
                <a:cs typeface="Times New Roman"/>
              </a:rPr>
              <a:t> </a:t>
            </a:r>
            <a:r>
              <a:rPr sz="2000" dirty="0">
                <a:latin typeface="Calibri"/>
                <a:cs typeface="Calibri"/>
              </a:rPr>
              <a:t>cannot</a:t>
            </a:r>
            <a:r>
              <a:rPr sz="2000" spc="-114" dirty="0">
                <a:latin typeface="Times New Roman"/>
                <a:cs typeface="Times New Roman"/>
              </a:rPr>
              <a:t> </a:t>
            </a:r>
            <a:r>
              <a:rPr sz="2000" dirty="0">
                <a:latin typeface="Calibri"/>
                <a:cs typeface="Calibri"/>
              </a:rPr>
              <a:t>be</a:t>
            </a:r>
            <a:r>
              <a:rPr sz="2000" spc="-95" dirty="0">
                <a:latin typeface="Times New Roman"/>
                <a:cs typeface="Times New Roman"/>
              </a:rPr>
              <a:t> </a:t>
            </a:r>
            <a:r>
              <a:rPr sz="2000" dirty="0">
                <a:latin typeface="Calibri"/>
                <a:cs typeface="Calibri"/>
              </a:rPr>
              <a:t>caught</a:t>
            </a:r>
            <a:r>
              <a:rPr sz="2000" spc="-105" dirty="0">
                <a:latin typeface="Times New Roman"/>
                <a:cs typeface="Times New Roman"/>
              </a:rPr>
              <a:t> </a:t>
            </a:r>
            <a:r>
              <a:rPr sz="2000" dirty="0">
                <a:latin typeface="Calibri"/>
                <a:cs typeface="Calibri"/>
              </a:rPr>
              <a:t>during</a:t>
            </a:r>
            <a:r>
              <a:rPr sz="2000" spc="-105" dirty="0">
                <a:latin typeface="Times New Roman"/>
                <a:cs typeface="Times New Roman"/>
              </a:rPr>
              <a:t> </a:t>
            </a:r>
            <a:r>
              <a:rPr sz="2000" spc="-10" dirty="0">
                <a:latin typeface="Calibri"/>
                <a:cs typeface="Calibri"/>
              </a:rPr>
              <a:t>compilation</a:t>
            </a:r>
            <a:r>
              <a:rPr sz="2000" spc="-10" dirty="0">
                <a:latin typeface="Times New Roman"/>
                <a:cs typeface="Times New Roman"/>
              </a:rPr>
              <a:t> </a:t>
            </a:r>
            <a:r>
              <a:rPr sz="2000" dirty="0">
                <a:latin typeface="Calibri"/>
                <a:cs typeface="Calibri"/>
              </a:rPr>
              <a:t>time.</a:t>
            </a:r>
            <a:r>
              <a:rPr sz="2000" spc="-80" dirty="0">
                <a:latin typeface="Times New Roman"/>
                <a:cs typeface="Times New Roman"/>
              </a:rPr>
              <a:t> </a:t>
            </a:r>
            <a:r>
              <a:rPr sz="2000" dirty="0">
                <a:latin typeface="Calibri"/>
                <a:cs typeface="Calibri"/>
              </a:rPr>
              <a:t>As</a:t>
            </a:r>
            <a:r>
              <a:rPr sz="2000" spc="-85" dirty="0">
                <a:latin typeface="Times New Roman"/>
                <a:cs typeface="Times New Roman"/>
              </a:rPr>
              <a:t> </a:t>
            </a:r>
            <a:r>
              <a:rPr sz="2000" dirty="0">
                <a:latin typeface="Calibri"/>
                <a:cs typeface="Calibri"/>
              </a:rPr>
              <a:t>we</a:t>
            </a:r>
            <a:r>
              <a:rPr sz="2000" spc="-95" dirty="0">
                <a:latin typeface="Times New Roman"/>
                <a:cs typeface="Times New Roman"/>
              </a:rPr>
              <a:t> </a:t>
            </a:r>
            <a:r>
              <a:rPr sz="2000" dirty="0">
                <a:latin typeface="Calibri"/>
                <a:cs typeface="Calibri"/>
              </a:rPr>
              <a:t>cannot</a:t>
            </a:r>
            <a:r>
              <a:rPr sz="2000" spc="-100" dirty="0">
                <a:latin typeface="Times New Roman"/>
                <a:cs typeface="Times New Roman"/>
              </a:rPr>
              <a:t> </a:t>
            </a:r>
            <a:r>
              <a:rPr sz="2000" dirty="0">
                <a:latin typeface="Calibri"/>
                <a:cs typeface="Calibri"/>
              </a:rPr>
              <a:t>check</a:t>
            </a:r>
            <a:r>
              <a:rPr sz="2000" spc="-90" dirty="0">
                <a:latin typeface="Times New Roman"/>
                <a:cs typeface="Times New Roman"/>
              </a:rPr>
              <a:t> </a:t>
            </a:r>
            <a:r>
              <a:rPr sz="2000" dirty="0">
                <a:latin typeface="Calibri"/>
                <a:cs typeface="Calibri"/>
              </a:rPr>
              <a:t>these</a:t>
            </a:r>
            <a:r>
              <a:rPr sz="2000" spc="-85" dirty="0">
                <a:latin typeface="Times New Roman"/>
                <a:cs typeface="Times New Roman"/>
              </a:rPr>
              <a:t> </a:t>
            </a:r>
            <a:r>
              <a:rPr sz="2000" spc="-10" dirty="0">
                <a:latin typeface="Calibri"/>
                <a:cs typeface="Calibri"/>
              </a:rPr>
              <a:t>errors</a:t>
            </a:r>
            <a:r>
              <a:rPr sz="2000" spc="-70" dirty="0">
                <a:latin typeface="Times New Roman"/>
                <a:cs typeface="Times New Roman"/>
              </a:rPr>
              <a:t> </a:t>
            </a:r>
            <a:r>
              <a:rPr sz="2000" dirty="0">
                <a:latin typeface="Calibri"/>
                <a:cs typeface="Calibri"/>
              </a:rPr>
              <a:t>during</a:t>
            </a:r>
            <a:r>
              <a:rPr sz="2000" spc="-100" dirty="0">
                <a:latin typeface="Times New Roman"/>
                <a:cs typeface="Times New Roman"/>
              </a:rPr>
              <a:t> </a:t>
            </a:r>
            <a:r>
              <a:rPr sz="2000" dirty="0">
                <a:latin typeface="Calibri"/>
                <a:cs typeface="Calibri"/>
              </a:rPr>
              <a:t>compile</a:t>
            </a:r>
            <a:r>
              <a:rPr sz="2000" spc="-95" dirty="0">
                <a:latin typeface="Times New Roman"/>
                <a:cs typeface="Times New Roman"/>
              </a:rPr>
              <a:t> </a:t>
            </a:r>
            <a:r>
              <a:rPr sz="2000" dirty="0">
                <a:latin typeface="Calibri"/>
                <a:cs typeface="Calibri"/>
              </a:rPr>
              <a:t>time,</a:t>
            </a:r>
            <a:r>
              <a:rPr sz="2000" spc="-75" dirty="0">
                <a:latin typeface="Times New Roman"/>
                <a:cs typeface="Times New Roman"/>
              </a:rPr>
              <a:t> </a:t>
            </a:r>
            <a:r>
              <a:rPr sz="2000" dirty="0">
                <a:latin typeface="Calibri"/>
                <a:cs typeface="Calibri"/>
              </a:rPr>
              <a:t>we</a:t>
            </a:r>
            <a:r>
              <a:rPr sz="2000" spc="-95" dirty="0">
                <a:latin typeface="Times New Roman"/>
                <a:cs typeface="Times New Roman"/>
              </a:rPr>
              <a:t> </a:t>
            </a:r>
            <a:r>
              <a:rPr sz="2000" spc="-20" dirty="0">
                <a:latin typeface="Calibri"/>
                <a:cs typeface="Calibri"/>
              </a:rPr>
              <a:t>name</a:t>
            </a:r>
            <a:r>
              <a:rPr sz="2000" spc="-20" dirty="0">
                <a:latin typeface="Times New Roman"/>
                <a:cs typeface="Times New Roman"/>
              </a:rPr>
              <a:t> </a:t>
            </a:r>
            <a:r>
              <a:rPr sz="2000" dirty="0">
                <a:latin typeface="Calibri"/>
                <a:cs typeface="Calibri"/>
              </a:rPr>
              <a:t>them</a:t>
            </a:r>
            <a:r>
              <a:rPr sz="2000" spc="-90" dirty="0">
                <a:latin typeface="Times New Roman"/>
                <a:cs typeface="Times New Roman"/>
              </a:rPr>
              <a:t> </a:t>
            </a:r>
            <a:r>
              <a:rPr sz="2000" spc="-10" dirty="0">
                <a:latin typeface="Calibri"/>
                <a:cs typeface="Calibri"/>
              </a:rPr>
              <a:t>Exceptions.</a:t>
            </a:r>
            <a:r>
              <a:rPr sz="2000" spc="-95" dirty="0">
                <a:latin typeface="Times New Roman"/>
                <a:cs typeface="Times New Roman"/>
              </a:rPr>
              <a:t> </a:t>
            </a:r>
            <a:r>
              <a:rPr sz="2000" dirty="0">
                <a:latin typeface="Calibri"/>
                <a:cs typeface="Calibri"/>
              </a:rPr>
              <a:t>Since</a:t>
            </a:r>
            <a:r>
              <a:rPr sz="2000" spc="-85" dirty="0">
                <a:latin typeface="Times New Roman"/>
                <a:cs typeface="Times New Roman"/>
              </a:rPr>
              <a:t> </a:t>
            </a:r>
            <a:r>
              <a:rPr sz="2000" dirty="0">
                <a:latin typeface="Calibri"/>
                <a:cs typeface="Calibri"/>
              </a:rPr>
              <a:t>we</a:t>
            </a:r>
            <a:r>
              <a:rPr sz="2000" spc="-95" dirty="0">
                <a:latin typeface="Times New Roman"/>
                <a:cs typeface="Times New Roman"/>
              </a:rPr>
              <a:t> </a:t>
            </a:r>
            <a:r>
              <a:rPr sz="2000" dirty="0">
                <a:latin typeface="Calibri"/>
                <a:cs typeface="Calibri"/>
              </a:rPr>
              <a:t>cannot</a:t>
            </a:r>
            <a:r>
              <a:rPr sz="2000" spc="-105" dirty="0">
                <a:latin typeface="Times New Roman"/>
                <a:cs typeface="Times New Roman"/>
              </a:rPr>
              <a:t> </a:t>
            </a:r>
            <a:r>
              <a:rPr sz="2000" dirty="0">
                <a:latin typeface="Calibri"/>
                <a:cs typeface="Calibri"/>
              </a:rPr>
              <a:t>check</a:t>
            </a:r>
            <a:r>
              <a:rPr sz="2000" spc="-95" dirty="0">
                <a:latin typeface="Times New Roman"/>
                <a:cs typeface="Times New Roman"/>
              </a:rPr>
              <a:t> </a:t>
            </a:r>
            <a:r>
              <a:rPr sz="2000" dirty="0">
                <a:latin typeface="Calibri"/>
                <a:cs typeface="Calibri"/>
              </a:rPr>
              <a:t>the</a:t>
            </a:r>
            <a:r>
              <a:rPr sz="2000" spc="-90" dirty="0">
                <a:latin typeface="Times New Roman"/>
                <a:cs typeface="Times New Roman"/>
              </a:rPr>
              <a:t> </a:t>
            </a:r>
            <a:r>
              <a:rPr sz="2000" dirty="0">
                <a:latin typeface="Calibri"/>
                <a:cs typeface="Calibri"/>
              </a:rPr>
              <a:t>logical</a:t>
            </a:r>
            <a:r>
              <a:rPr sz="2000" spc="-85" dirty="0">
                <a:latin typeface="Times New Roman"/>
                <a:cs typeface="Times New Roman"/>
              </a:rPr>
              <a:t> </a:t>
            </a:r>
            <a:r>
              <a:rPr sz="2000" spc="-10" dirty="0">
                <a:latin typeface="Calibri"/>
                <a:cs typeface="Calibri"/>
              </a:rPr>
              <a:t>errors</a:t>
            </a:r>
            <a:r>
              <a:rPr sz="2000" spc="-80" dirty="0">
                <a:latin typeface="Times New Roman"/>
                <a:cs typeface="Times New Roman"/>
              </a:rPr>
              <a:t> </a:t>
            </a:r>
            <a:r>
              <a:rPr sz="2000" spc="-10" dirty="0">
                <a:latin typeface="Calibri"/>
                <a:cs typeface="Calibri"/>
              </a:rPr>
              <a:t>during</a:t>
            </a:r>
            <a:r>
              <a:rPr sz="2000" spc="-10" dirty="0">
                <a:latin typeface="Times New Roman"/>
                <a:cs typeface="Times New Roman"/>
              </a:rPr>
              <a:t> </a:t>
            </a:r>
            <a:r>
              <a:rPr sz="2000" spc="-10" dirty="0">
                <a:latin typeface="Calibri"/>
                <a:cs typeface="Calibri"/>
              </a:rPr>
              <a:t>compilation</a:t>
            </a:r>
            <a:r>
              <a:rPr sz="2000" spc="-80" dirty="0">
                <a:latin typeface="Times New Roman"/>
                <a:cs typeface="Times New Roman"/>
              </a:rPr>
              <a:t> </a:t>
            </a:r>
            <a:r>
              <a:rPr sz="2000" dirty="0">
                <a:latin typeface="Calibri"/>
                <a:cs typeface="Calibri"/>
              </a:rPr>
              <a:t>time,</a:t>
            </a:r>
            <a:r>
              <a:rPr sz="2000" spc="-75" dirty="0">
                <a:latin typeface="Times New Roman"/>
                <a:cs typeface="Times New Roman"/>
              </a:rPr>
              <a:t> </a:t>
            </a:r>
            <a:r>
              <a:rPr sz="2000" dirty="0">
                <a:latin typeface="Calibri"/>
                <a:cs typeface="Calibri"/>
              </a:rPr>
              <a:t>it</a:t>
            </a:r>
            <a:r>
              <a:rPr sz="2000" spc="-70" dirty="0">
                <a:latin typeface="Times New Roman"/>
                <a:cs typeface="Times New Roman"/>
              </a:rPr>
              <a:t> </a:t>
            </a:r>
            <a:r>
              <a:rPr sz="2000" dirty="0">
                <a:latin typeface="Calibri"/>
                <a:cs typeface="Calibri"/>
              </a:rPr>
              <a:t>is</a:t>
            </a:r>
            <a:r>
              <a:rPr sz="2000" spc="-85" dirty="0">
                <a:latin typeface="Times New Roman"/>
                <a:cs typeface="Times New Roman"/>
              </a:rPr>
              <a:t> </a:t>
            </a:r>
            <a:r>
              <a:rPr sz="2000" dirty="0">
                <a:latin typeface="Calibri"/>
                <a:cs typeface="Calibri"/>
              </a:rPr>
              <a:t>difficult</a:t>
            </a:r>
            <a:r>
              <a:rPr sz="2000" spc="-65" dirty="0">
                <a:latin typeface="Times New Roman"/>
                <a:cs typeface="Times New Roman"/>
              </a:rPr>
              <a:t> </a:t>
            </a:r>
            <a:r>
              <a:rPr sz="2000" dirty="0">
                <a:latin typeface="Calibri"/>
                <a:cs typeface="Calibri"/>
              </a:rPr>
              <a:t>to</a:t>
            </a:r>
            <a:r>
              <a:rPr sz="2000" spc="-75" dirty="0">
                <a:latin typeface="Times New Roman"/>
                <a:cs typeface="Times New Roman"/>
              </a:rPr>
              <a:t> </a:t>
            </a:r>
            <a:r>
              <a:rPr sz="2000" dirty="0">
                <a:latin typeface="Calibri"/>
                <a:cs typeface="Calibri"/>
              </a:rPr>
              <a:t>find</a:t>
            </a:r>
            <a:r>
              <a:rPr sz="2000" spc="-90" dirty="0">
                <a:latin typeface="Times New Roman"/>
                <a:cs typeface="Times New Roman"/>
              </a:rPr>
              <a:t> </a:t>
            </a:r>
            <a:r>
              <a:rPr sz="2000" spc="-10" dirty="0">
                <a:latin typeface="Calibri"/>
                <a:cs typeface="Calibri"/>
              </a:rPr>
              <a:t>them.</a:t>
            </a:r>
            <a:endParaRPr sz="2000">
              <a:latin typeface="Calibri"/>
              <a:cs typeface="Calibri"/>
            </a:endParaRPr>
          </a:p>
          <a:p>
            <a:pPr marL="355600" marR="5080" indent="-343535">
              <a:lnSpc>
                <a:spcPct val="100000"/>
              </a:lnSpc>
              <a:spcBef>
                <a:spcPts val="480"/>
              </a:spcBef>
              <a:buFont typeface="Microsoft Sans Serif"/>
              <a:buChar char="•"/>
              <a:tabLst>
                <a:tab pos="355600" algn="l"/>
              </a:tabLst>
            </a:pPr>
            <a:r>
              <a:rPr sz="2000" dirty="0">
                <a:latin typeface="Calibri"/>
                <a:cs typeface="Calibri"/>
              </a:rPr>
              <a:t>There</a:t>
            </a:r>
            <a:r>
              <a:rPr sz="2000" spc="-85" dirty="0">
                <a:latin typeface="Times New Roman"/>
                <a:cs typeface="Times New Roman"/>
              </a:rPr>
              <a:t> </a:t>
            </a:r>
            <a:r>
              <a:rPr sz="2000" dirty="0">
                <a:latin typeface="Calibri"/>
                <a:cs typeface="Calibri"/>
              </a:rPr>
              <a:t>is</a:t>
            </a:r>
            <a:r>
              <a:rPr sz="2000" spc="-80" dirty="0">
                <a:latin typeface="Times New Roman"/>
                <a:cs typeface="Times New Roman"/>
              </a:rPr>
              <a:t> </a:t>
            </a:r>
            <a:r>
              <a:rPr sz="2000" dirty="0">
                <a:latin typeface="Calibri"/>
                <a:cs typeface="Calibri"/>
              </a:rPr>
              <a:t>one</a:t>
            </a:r>
            <a:r>
              <a:rPr sz="2000" spc="-85" dirty="0">
                <a:latin typeface="Times New Roman"/>
                <a:cs typeface="Times New Roman"/>
              </a:rPr>
              <a:t> </a:t>
            </a:r>
            <a:r>
              <a:rPr sz="2000" dirty="0">
                <a:latin typeface="Calibri"/>
                <a:cs typeface="Calibri"/>
              </a:rPr>
              <a:t>more</a:t>
            </a:r>
            <a:r>
              <a:rPr sz="2000" spc="-90" dirty="0">
                <a:latin typeface="Times New Roman"/>
                <a:cs typeface="Times New Roman"/>
              </a:rPr>
              <a:t> </a:t>
            </a:r>
            <a:r>
              <a:rPr sz="2000" dirty="0">
                <a:latin typeface="Calibri"/>
                <a:cs typeface="Calibri"/>
              </a:rPr>
              <a:t>name</a:t>
            </a:r>
            <a:r>
              <a:rPr sz="2000" spc="-85" dirty="0">
                <a:latin typeface="Times New Roman"/>
                <a:cs typeface="Times New Roman"/>
              </a:rPr>
              <a:t> </a:t>
            </a:r>
            <a:r>
              <a:rPr sz="2000" dirty="0">
                <a:latin typeface="Calibri"/>
                <a:cs typeface="Calibri"/>
              </a:rPr>
              <a:t>of</a:t>
            </a:r>
            <a:r>
              <a:rPr sz="2000" spc="-90" dirty="0">
                <a:latin typeface="Times New Roman"/>
                <a:cs typeface="Times New Roman"/>
              </a:rPr>
              <a:t> </a:t>
            </a:r>
            <a:r>
              <a:rPr sz="2000" dirty="0">
                <a:latin typeface="Calibri"/>
                <a:cs typeface="Calibri"/>
              </a:rPr>
              <a:t>logical</a:t>
            </a:r>
            <a:r>
              <a:rPr sz="2000" spc="-85" dirty="0">
                <a:latin typeface="Times New Roman"/>
                <a:cs typeface="Times New Roman"/>
              </a:rPr>
              <a:t> </a:t>
            </a:r>
            <a:r>
              <a:rPr sz="2000" spc="-45" dirty="0">
                <a:latin typeface="Calibri"/>
                <a:cs typeface="Calibri"/>
              </a:rPr>
              <a:t>error.</a:t>
            </a:r>
            <a:r>
              <a:rPr sz="2000" spc="-80" dirty="0">
                <a:latin typeface="Times New Roman"/>
                <a:cs typeface="Times New Roman"/>
              </a:rPr>
              <a:t> </a:t>
            </a:r>
            <a:r>
              <a:rPr sz="2000" dirty="0">
                <a:latin typeface="Calibri"/>
                <a:cs typeface="Calibri"/>
              </a:rPr>
              <a:t>Run</a:t>
            </a:r>
            <a:r>
              <a:rPr sz="2000" spc="-95" dirty="0">
                <a:latin typeface="Times New Roman"/>
                <a:cs typeface="Times New Roman"/>
              </a:rPr>
              <a:t> </a:t>
            </a:r>
            <a:r>
              <a:rPr sz="2000" dirty="0">
                <a:latin typeface="Calibri"/>
                <a:cs typeface="Calibri"/>
              </a:rPr>
              <a:t>time</a:t>
            </a:r>
            <a:r>
              <a:rPr sz="2000" spc="-65" dirty="0">
                <a:latin typeface="Times New Roman"/>
                <a:cs typeface="Times New Roman"/>
              </a:rPr>
              <a:t> </a:t>
            </a:r>
            <a:r>
              <a:rPr sz="2000" spc="-10" dirty="0">
                <a:latin typeface="Calibri"/>
                <a:cs typeface="Calibri"/>
              </a:rPr>
              <a:t>errors</a:t>
            </a:r>
            <a:r>
              <a:rPr sz="2000" spc="-65" dirty="0">
                <a:latin typeface="Times New Roman"/>
                <a:cs typeface="Times New Roman"/>
              </a:rPr>
              <a:t> </a:t>
            </a:r>
            <a:r>
              <a:rPr sz="2000" dirty="0">
                <a:latin typeface="Calibri"/>
                <a:cs typeface="Calibri"/>
              </a:rPr>
              <a:t>are</a:t>
            </a:r>
            <a:r>
              <a:rPr sz="2000" spc="-85" dirty="0">
                <a:latin typeface="Times New Roman"/>
                <a:cs typeface="Times New Roman"/>
              </a:rPr>
              <a:t> </a:t>
            </a:r>
            <a:r>
              <a:rPr sz="2000" dirty="0">
                <a:latin typeface="Calibri"/>
                <a:cs typeface="Calibri"/>
              </a:rPr>
              <a:t>those</a:t>
            </a:r>
            <a:r>
              <a:rPr sz="2000" spc="-80" dirty="0">
                <a:latin typeface="Times New Roman"/>
                <a:cs typeface="Times New Roman"/>
              </a:rPr>
              <a:t> </a:t>
            </a:r>
            <a:r>
              <a:rPr sz="2000" spc="-10" dirty="0">
                <a:latin typeface="Calibri"/>
                <a:cs typeface="Calibri"/>
              </a:rPr>
              <a:t>errors</a:t>
            </a:r>
            <a:r>
              <a:rPr sz="2000" spc="-10" dirty="0">
                <a:latin typeface="Times New Roman"/>
                <a:cs typeface="Times New Roman"/>
              </a:rPr>
              <a:t> </a:t>
            </a:r>
            <a:r>
              <a:rPr sz="2000" dirty="0">
                <a:latin typeface="Calibri"/>
                <a:cs typeface="Calibri"/>
              </a:rPr>
              <a:t>that</a:t>
            </a:r>
            <a:r>
              <a:rPr sz="2000" spc="-75" dirty="0">
                <a:latin typeface="Times New Roman"/>
                <a:cs typeface="Times New Roman"/>
              </a:rPr>
              <a:t> </a:t>
            </a:r>
            <a:r>
              <a:rPr sz="2000" dirty="0">
                <a:latin typeface="Calibri"/>
                <a:cs typeface="Calibri"/>
              </a:rPr>
              <a:t>cannot</a:t>
            </a:r>
            <a:r>
              <a:rPr sz="2000" spc="-85" dirty="0">
                <a:latin typeface="Times New Roman"/>
                <a:cs typeface="Times New Roman"/>
              </a:rPr>
              <a:t> </a:t>
            </a:r>
            <a:r>
              <a:rPr sz="2000" dirty="0">
                <a:latin typeface="Calibri"/>
                <a:cs typeface="Calibri"/>
              </a:rPr>
              <a:t>be</a:t>
            </a:r>
            <a:r>
              <a:rPr sz="2000" spc="-75" dirty="0">
                <a:latin typeface="Times New Roman"/>
                <a:cs typeface="Times New Roman"/>
              </a:rPr>
              <a:t> </a:t>
            </a:r>
            <a:r>
              <a:rPr sz="2000" dirty="0">
                <a:latin typeface="Calibri"/>
                <a:cs typeface="Calibri"/>
              </a:rPr>
              <a:t>caught</a:t>
            </a:r>
            <a:r>
              <a:rPr sz="2000" spc="-95" dirty="0">
                <a:latin typeface="Times New Roman"/>
                <a:cs typeface="Times New Roman"/>
              </a:rPr>
              <a:t> </a:t>
            </a:r>
            <a:r>
              <a:rPr sz="2000" dirty="0">
                <a:latin typeface="Calibri"/>
                <a:cs typeface="Calibri"/>
              </a:rPr>
              <a:t>during</a:t>
            </a:r>
            <a:r>
              <a:rPr sz="2000" spc="-85" dirty="0">
                <a:latin typeface="Times New Roman"/>
                <a:cs typeface="Times New Roman"/>
              </a:rPr>
              <a:t> </a:t>
            </a:r>
            <a:r>
              <a:rPr sz="2000" spc="-10" dirty="0">
                <a:latin typeface="Calibri"/>
                <a:cs typeface="Calibri"/>
              </a:rPr>
              <a:t>compilation</a:t>
            </a:r>
            <a:r>
              <a:rPr sz="2000" spc="-70" dirty="0">
                <a:latin typeface="Times New Roman"/>
                <a:cs typeface="Times New Roman"/>
              </a:rPr>
              <a:t> </a:t>
            </a:r>
            <a:r>
              <a:rPr sz="2000" dirty="0">
                <a:latin typeface="Calibri"/>
                <a:cs typeface="Calibri"/>
              </a:rPr>
              <a:t>time.</a:t>
            </a:r>
            <a:r>
              <a:rPr sz="2000" spc="-65" dirty="0">
                <a:latin typeface="Times New Roman"/>
                <a:cs typeface="Times New Roman"/>
              </a:rPr>
              <a:t> </a:t>
            </a:r>
            <a:r>
              <a:rPr sz="2000" dirty="0">
                <a:latin typeface="Calibri"/>
                <a:cs typeface="Calibri"/>
              </a:rPr>
              <a:t>So,</a:t>
            </a:r>
            <a:r>
              <a:rPr sz="2000" spc="-70" dirty="0">
                <a:latin typeface="Times New Roman"/>
                <a:cs typeface="Times New Roman"/>
              </a:rPr>
              <a:t> </a:t>
            </a:r>
            <a:r>
              <a:rPr sz="2000" spc="-10" dirty="0">
                <a:latin typeface="Calibri"/>
                <a:cs typeface="Calibri"/>
              </a:rPr>
              <a:t>run-</a:t>
            </a:r>
            <a:r>
              <a:rPr sz="2000" dirty="0">
                <a:latin typeface="Calibri"/>
                <a:cs typeface="Calibri"/>
              </a:rPr>
              <a:t>time</a:t>
            </a:r>
            <a:r>
              <a:rPr sz="2000" spc="-75" dirty="0">
                <a:latin typeface="Times New Roman"/>
                <a:cs typeface="Times New Roman"/>
              </a:rPr>
              <a:t> </a:t>
            </a:r>
            <a:r>
              <a:rPr sz="2000" dirty="0">
                <a:latin typeface="Calibri"/>
                <a:cs typeface="Calibri"/>
              </a:rPr>
              <a:t>can</a:t>
            </a:r>
            <a:r>
              <a:rPr sz="2000" spc="-70" dirty="0">
                <a:latin typeface="Times New Roman"/>
                <a:cs typeface="Times New Roman"/>
              </a:rPr>
              <a:t> </a:t>
            </a:r>
            <a:r>
              <a:rPr sz="2000" spc="-10" dirty="0">
                <a:latin typeface="Calibri"/>
                <a:cs typeface="Calibri"/>
              </a:rPr>
              <a:t>cause</a:t>
            </a:r>
            <a:r>
              <a:rPr sz="2000" spc="-10" dirty="0">
                <a:latin typeface="Times New Roman"/>
                <a:cs typeface="Times New Roman"/>
              </a:rPr>
              <a:t> </a:t>
            </a:r>
            <a:r>
              <a:rPr sz="2000" dirty="0">
                <a:latin typeface="Calibri"/>
                <a:cs typeface="Calibri"/>
              </a:rPr>
              <a:t>some</a:t>
            </a:r>
            <a:r>
              <a:rPr sz="2000" spc="-85" dirty="0">
                <a:latin typeface="Times New Roman"/>
                <a:cs typeface="Times New Roman"/>
              </a:rPr>
              <a:t> </a:t>
            </a:r>
            <a:r>
              <a:rPr sz="2000" dirty="0">
                <a:latin typeface="Calibri"/>
                <a:cs typeface="Calibri"/>
              </a:rPr>
              <a:t>serious</a:t>
            </a:r>
            <a:r>
              <a:rPr sz="2000" spc="-75" dirty="0">
                <a:latin typeface="Times New Roman"/>
                <a:cs typeface="Times New Roman"/>
              </a:rPr>
              <a:t> </a:t>
            </a:r>
            <a:r>
              <a:rPr sz="2000" dirty="0">
                <a:latin typeface="Calibri"/>
                <a:cs typeface="Calibri"/>
              </a:rPr>
              <a:t>issues</a:t>
            </a:r>
            <a:r>
              <a:rPr sz="2000" spc="-65" dirty="0">
                <a:latin typeface="Times New Roman"/>
                <a:cs typeface="Times New Roman"/>
              </a:rPr>
              <a:t> </a:t>
            </a:r>
            <a:r>
              <a:rPr sz="2000" dirty="0">
                <a:latin typeface="Calibri"/>
                <a:cs typeface="Calibri"/>
              </a:rPr>
              <a:t>so</a:t>
            </a:r>
            <a:r>
              <a:rPr sz="2000" spc="-80" dirty="0">
                <a:latin typeface="Times New Roman"/>
                <a:cs typeface="Times New Roman"/>
              </a:rPr>
              <a:t> </a:t>
            </a:r>
            <a:r>
              <a:rPr sz="2000" dirty="0">
                <a:latin typeface="Calibri"/>
                <a:cs typeface="Calibri"/>
              </a:rPr>
              <a:t>we</a:t>
            </a:r>
            <a:r>
              <a:rPr sz="2000" spc="-95" dirty="0">
                <a:latin typeface="Times New Roman"/>
                <a:cs typeface="Times New Roman"/>
              </a:rPr>
              <a:t> </a:t>
            </a:r>
            <a:r>
              <a:rPr sz="2000" dirty="0">
                <a:latin typeface="Calibri"/>
                <a:cs typeface="Calibri"/>
              </a:rPr>
              <a:t>should</a:t>
            </a:r>
            <a:r>
              <a:rPr sz="2000" spc="-100" dirty="0">
                <a:latin typeface="Times New Roman"/>
                <a:cs typeface="Times New Roman"/>
              </a:rPr>
              <a:t> </a:t>
            </a:r>
            <a:r>
              <a:rPr sz="2000" dirty="0">
                <a:latin typeface="Calibri"/>
                <a:cs typeface="Calibri"/>
              </a:rPr>
              <a:t>handle</a:t>
            </a:r>
            <a:r>
              <a:rPr sz="2000" spc="-80" dirty="0">
                <a:latin typeface="Times New Roman"/>
                <a:cs typeface="Times New Roman"/>
              </a:rPr>
              <a:t> </a:t>
            </a:r>
            <a:r>
              <a:rPr sz="2000" dirty="0">
                <a:latin typeface="Calibri"/>
                <a:cs typeface="Calibri"/>
              </a:rPr>
              <a:t>them</a:t>
            </a:r>
            <a:r>
              <a:rPr sz="2000" spc="-95" dirty="0">
                <a:latin typeface="Times New Roman"/>
                <a:cs typeface="Times New Roman"/>
              </a:rPr>
              <a:t> </a:t>
            </a:r>
            <a:r>
              <a:rPr sz="2000" spc="-10" dirty="0">
                <a:latin typeface="Calibri"/>
                <a:cs typeface="Calibri"/>
              </a:rPr>
              <a:t>effectively.</a:t>
            </a:r>
            <a:endParaRPr sz="2000">
              <a:latin typeface="Calibri"/>
              <a:cs typeface="Calibri"/>
            </a:endParaRPr>
          </a:p>
        </p:txBody>
      </p:sp>
      <p:sp>
        <p:nvSpPr>
          <p:cNvPr id="4" name="object 4"/>
          <p:cNvSpPr txBox="1"/>
          <p:nvPr/>
        </p:nvSpPr>
        <p:spPr>
          <a:xfrm>
            <a:off x="535940" y="3857622"/>
            <a:ext cx="7981315" cy="330835"/>
          </a:xfrm>
          <a:prstGeom prst="rect">
            <a:avLst/>
          </a:prstGeom>
        </p:spPr>
        <p:txBody>
          <a:bodyPr vert="horz" wrap="square" lIns="0" tIns="13335" rIns="0" bIns="0" rtlCol="0">
            <a:spAutoFit/>
          </a:bodyPr>
          <a:lstStyle/>
          <a:p>
            <a:pPr marL="355600" indent="-342900">
              <a:lnSpc>
                <a:spcPct val="100000"/>
              </a:lnSpc>
              <a:spcBef>
                <a:spcPts val="105"/>
              </a:spcBef>
              <a:buFont typeface="Microsoft Sans Serif"/>
              <a:buChar char="•"/>
              <a:tabLst>
                <a:tab pos="355600" algn="l"/>
              </a:tabLst>
            </a:pPr>
            <a:r>
              <a:rPr sz="2000" dirty="0">
                <a:latin typeface="Calibri"/>
                <a:cs typeface="Calibri"/>
              </a:rPr>
              <a:t>some</a:t>
            </a:r>
            <a:r>
              <a:rPr sz="2000" spc="-80" dirty="0">
                <a:latin typeface="Times New Roman"/>
                <a:cs typeface="Times New Roman"/>
              </a:rPr>
              <a:t> </a:t>
            </a:r>
            <a:r>
              <a:rPr sz="2000" dirty="0">
                <a:latin typeface="Calibri"/>
                <a:cs typeface="Calibri"/>
              </a:rPr>
              <a:t>of</a:t>
            </a:r>
            <a:r>
              <a:rPr sz="2000" spc="-85" dirty="0">
                <a:latin typeface="Times New Roman"/>
                <a:cs typeface="Times New Roman"/>
              </a:rPr>
              <a:t> </a:t>
            </a:r>
            <a:r>
              <a:rPr sz="2000" dirty="0">
                <a:latin typeface="Calibri"/>
                <a:cs typeface="Calibri"/>
              </a:rPr>
              <a:t>the</a:t>
            </a:r>
            <a:r>
              <a:rPr sz="2000" spc="-75" dirty="0">
                <a:latin typeface="Times New Roman"/>
                <a:cs typeface="Times New Roman"/>
              </a:rPr>
              <a:t> </a:t>
            </a:r>
            <a:r>
              <a:rPr sz="2000" dirty="0">
                <a:latin typeface="Calibri"/>
                <a:cs typeface="Calibri"/>
              </a:rPr>
              <a:t>most</a:t>
            </a:r>
            <a:r>
              <a:rPr sz="2000" spc="-80" dirty="0">
                <a:latin typeface="Times New Roman"/>
                <a:cs typeface="Times New Roman"/>
              </a:rPr>
              <a:t> </a:t>
            </a:r>
            <a:r>
              <a:rPr sz="2000" dirty="0">
                <a:latin typeface="Calibri"/>
                <a:cs typeface="Calibri"/>
              </a:rPr>
              <a:t>common</a:t>
            </a:r>
            <a:r>
              <a:rPr sz="2000" spc="-95" dirty="0">
                <a:latin typeface="Times New Roman"/>
                <a:cs typeface="Times New Roman"/>
              </a:rPr>
              <a:t> </a:t>
            </a:r>
            <a:r>
              <a:rPr sz="2000" dirty="0">
                <a:latin typeface="Calibri"/>
                <a:cs typeface="Calibri"/>
              </a:rPr>
              <a:t>logical</a:t>
            </a:r>
            <a:r>
              <a:rPr sz="2000" spc="-75" dirty="0">
                <a:latin typeface="Times New Roman"/>
                <a:cs typeface="Times New Roman"/>
              </a:rPr>
              <a:t> </a:t>
            </a:r>
            <a:r>
              <a:rPr sz="2000" dirty="0">
                <a:latin typeface="Calibri"/>
                <a:cs typeface="Calibri"/>
              </a:rPr>
              <a:t>types</a:t>
            </a:r>
            <a:r>
              <a:rPr sz="2000" spc="-90" dirty="0">
                <a:latin typeface="Times New Roman"/>
                <a:cs typeface="Times New Roman"/>
              </a:rPr>
              <a:t> </a:t>
            </a:r>
            <a:r>
              <a:rPr sz="2000" dirty="0">
                <a:latin typeface="Calibri"/>
                <a:cs typeface="Calibri"/>
              </a:rPr>
              <a:t>of</a:t>
            </a:r>
            <a:r>
              <a:rPr sz="2000" spc="-90" dirty="0">
                <a:latin typeface="Times New Roman"/>
                <a:cs typeface="Times New Roman"/>
              </a:rPr>
              <a:t> </a:t>
            </a:r>
            <a:r>
              <a:rPr sz="2000" spc="-10" dirty="0">
                <a:latin typeface="Calibri"/>
                <a:cs typeface="Calibri"/>
              </a:rPr>
              <a:t>errors</a:t>
            </a:r>
            <a:r>
              <a:rPr sz="2000" spc="-55" dirty="0">
                <a:latin typeface="Times New Roman"/>
                <a:cs typeface="Times New Roman"/>
              </a:rPr>
              <a:t> </a:t>
            </a:r>
            <a:r>
              <a:rPr sz="2000" dirty="0">
                <a:latin typeface="Calibri"/>
                <a:cs typeface="Calibri"/>
              </a:rPr>
              <a:t>in</a:t>
            </a:r>
            <a:r>
              <a:rPr sz="2000" spc="-90" dirty="0">
                <a:latin typeface="Times New Roman"/>
                <a:cs typeface="Times New Roman"/>
              </a:rPr>
              <a:t> </a:t>
            </a:r>
            <a:r>
              <a:rPr sz="2000" dirty="0">
                <a:latin typeface="Calibri"/>
                <a:cs typeface="Calibri"/>
              </a:rPr>
              <a:t>python</a:t>
            </a:r>
            <a:r>
              <a:rPr sz="2000" spc="-100" dirty="0">
                <a:latin typeface="Times New Roman"/>
                <a:cs typeface="Times New Roman"/>
              </a:rPr>
              <a:t> </a:t>
            </a:r>
            <a:r>
              <a:rPr sz="2000" spc="-10" dirty="0">
                <a:latin typeface="Calibri"/>
                <a:cs typeface="Calibri"/>
              </a:rPr>
              <a:t>programming.</a:t>
            </a:r>
            <a:endParaRPr sz="2000">
              <a:latin typeface="Calibri"/>
              <a:cs typeface="Calibri"/>
            </a:endParaRPr>
          </a:p>
        </p:txBody>
      </p:sp>
      <p:sp>
        <p:nvSpPr>
          <p:cNvPr id="5" name="object 5"/>
          <p:cNvSpPr txBox="1"/>
          <p:nvPr/>
        </p:nvSpPr>
        <p:spPr>
          <a:xfrm>
            <a:off x="535940" y="4163028"/>
            <a:ext cx="3225800" cy="1123315"/>
          </a:xfrm>
          <a:prstGeom prst="rect">
            <a:avLst/>
          </a:prstGeom>
        </p:spPr>
        <p:txBody>
          <a:bodyPr vert="horz" wrap="square" lIns="0" tIns="73660" rIns="0" bIns="0" rtlCol="0">
            <a:spAutoFit/>
          </a:bodyPr>
          <a:lstStyle/>
          <a:p>
            <a:pPr marL="355600" indent="-342900">
              <a:lnSpc>
                <a:spcPct val="100000"/>
              </a:lnSpc>
              <a:spcBef>
                <a:spcPts val="580"/>
              </a:spcBef>
              <a:buFont typeface="Wingdings"/>
              <a:buChar char=""/>
              <a:tabLst>
                <a:tab pos="355600" algn="l"/>
              </a:tabLst>
            </a:pPr>
            <a:r>
              <a:rPr sz="2000" spc="-10" dirty="0">
                <a:latin typeface="Calibri"/>
                <a:cs typeface="Calibri"/>
              </a:rPr>
              <a:t>ZeroDivisionError</a:t>
            </a:r>
            <a:r>
              <a:rPr sz="2000" spc="-55" dirty="0">
                <a:latin typeface="Times New Roman"/>
                <a:cs typeface="Times New Roman"/>
              </a:rPr>
              <a:t> </a:t>
            </a:r>
            <a:r>
              <a:rPr sz="2000" spc="-10" dirty="0">
                <a:latin typeface="Calibri"/>
                <a:cs typeface="Calibri"/>
              </a:rPr>
              <a:t>Exception</a:t>
            </a:r>
            <a:endParaRPr sz="2000">
              <a:latin typeface="Calibri"/>
              <a:cs typeface="Calibri"/>
            </a:endParaRPr>
          </a:p>
          <a:p>
            <a:pPr marL="355600" indent="-342900">
              <a:lnSpc>
                <a:spcPct val="100000"/>
              </a:lnSpc>
              <a:spcBef>
                <a:spcPts val="480"/>
              </a:spcBef>
              <a:buFont typeface="Wingdings"/>
              <a:buChar char=""/>
              <a:tabLst>
                <a:tab pos="355600" algn="l"/>
              </a:tabLst>
            </a:pPr>
            <a:r>
              <a:rPr sz="2000" spc="-10" dirty="0">
                <a:latin typeface="Calibri"/>
                <a:cs typeface="Calibri"/>
              </a:rPr>
              <a:t>Indentation</a:t>
            </a:r>
            <a:r>
              <a:rPr sz="2000" spc="-70" dirty="0">
                <a:latin typeface="Times New Roman"/>
                <a:cs typeface="Times New Roman"/>
              </a:rPr>
              <a:t> </a:t>
            </a:r>
            <a:r>
              <a:rPr sz="2000" dirty="0">
                <a:latin typeface="Calibri"/>
                <a:cs typeface="Calibri"/>
              </a:rPr>
              <a:t>is</a:t>
            </a:r>
            <a:r>
              <a:rPr sz="2000" spc="-60" dirty="0">
                <a:latin typeface="Times New Roman"/>
                <a:cs typeface="Times New Roman"/>
              </a:rPr>
              <a:t> </a:t>
            </a:r>
            <a:r>
              <a:rPr sz="2000" dirty="0">
                <a:latin typeface="Calibri"/>
                <a:cs typeface="Calibri"/>
              </a:rPr>
              <a:t>not</a:t>
            </a:r>
            <a:r>
              <a:rPr sz="2000" spc="-70" dirty="0">
                <a:latin typeface="Times New Roman"/>
                <a:cs typeface="Times New Roman"/>
              </a:rPr>
              <a:t> </a:t>
            </a:r>
            <a:r>
              <a:rPr sz="2000" spc="-10" dirty="0">
                <a:latin typeface="Calibri"/>
                <a:cs typeface="Calibri"/>
              </a:rPr>
              <a:t>Correct</a:t>
            </a:r>
            <a:endParaRPr sz="2000">
              <a:latin typeface="Calibri"/>
              <a:cs typeface="Calibri"/>
            </a:endParaRPr>
          </a:p>
          <a:p>
            <a:pPr marL="355600" indent="-342900">
              <a:lnSpc>
                <a:spcPct val="100000"/>
              </a:lnSpc>
              <a:spcBef>
                <a:spcPts val="480"/>
              </a:spcBef>
              <a:buFont typeface="Wingdings"/>
              <a:buChar char=""/>
              <a:tabLst>
                <a:tab pos="355600" algn="l"/>
              </a:tabLst>
            </a:pPr>
            <a:r>
              <a:rPr sz="2000" spc="-10" dirty="0">
                <a:latin typeface="Calibri"/>
                <a:cs typeface="Calibri"/>
              </a:rPr>
              <a:t>Built-</a:t>
            </a:r>
            <a:r>
              <a:rPr sz="2000" dirty="0">
                <a:latin typeface="Calibri"/>
                <a:cs typeface="Calibri"/>
              </a:rPr>
              <a:t>in</a:t>
            </a:r>
            <a:r>
              <a:rPr sz="2000" spc="-30" dirty="0">
                <a:latin typeface="Times New Roman"/>
                <a:cs typeface="Times New Roman"/>
              </a:rPr>
              <a:t> </a:t>
            </a:r>
            <a:r>
              <a:rPr sz="2000" spc="-10" dirty="0">
                <a:latin typeface="Calibri"/>
                <a:cs typeface="Calibri"/>
              </a:rPr>
              <a:t>Exceptions</a:t>
            </a:r>
            <a:endParaRPr sz="2000">
              <a:latin typeface="Calibri"/>
              <a:cs typeface="Calibri"/>
            </a:endParaRPr>
          </a:p>
        </p:txBody>
      </p:sp>
      <p:sp>
        <p:nvSpPr>
          <p:cNvPr id="6" name="object 6"/>
          <p:cNvSpPr/>
          <p:nvPr/>
        </p:nvSpPr>
        <p:spPr>
          <a:xfrm>
            <a:off x="3962400" y="4191037"/>
            <a:ext cx="4410710" cy="2285365"/>
          </a:xfrm>
          <a:custGeom>
            <a:avLst/>
            <a:gdLst/>
            <a:ahLst/>
            <a:cxnLst/>
            <a:rect l="l" t="t" r="r" b="b"/>
            <a:pathLst>
              <a:path w="4410709" h="2285365">
                <a:moveTo>
                  <a:pt x="4410087" y="0"/>
                </a:moveTo>
                <a:lnTo>
                  <a:pt x="1276350" y="0"/>
                </a:lnTo>
                <a:lnTo>
                  <a:pt x="0" y="0"/>
                </a:lnTo>
                <a:lnTo>
                  <a:pt x="0" y="690041"/>
                </a:lnTo>
                <a:lnTo>
                  <a:pt x="0" y="1445374"/>
                </a:lnTo>
                <a:lnTo>
                  <a:pt x="0" y="2285009"/>
                </a:lnTo>
                <a:lnTo>
                  <a:pt x="1276350" y="2285009"/>
                </a:lnTo>
                <a:lnTo>
                  <a:pt x="4410087" y="2285009"/>
                </a:lnTo>
                <a:lnTo>
                  <a:pt x="4410087" y="1445374"/>
                </a:lnTo>
                <a:lnTo>
                  <a:pt x="4410087" y="690092"/>
                </a:lnTo>
                <a:lnTo>
                  <a:pt x="4410087" y="0"/>
                </a:lnTo>
                <a:close/>
              </a:path>
            </a:pathLst>
          </a:custGeom>
          <a:solidFill>
            <a:srgbClr val="F8FAFF"/>
          </a:solidFill>
        </p:spPr>
        <p:txBody>
          <a:bodyPr wrap="square" lIns="0" tIns="0" rIns="0" bIns="0" rtlCol="0"/>
          <a:lstStyle/>
          <a:p>
            <a:endParaRPr/>
          </a:p>
        </p:txBody>
      </p:sp>
      <p:sp>
        <p:nvSpPr>
          <p:cNvPr id="7" name="object 7"/>
          <p:cNvSpPr txBox="1"/>
          <p:nvPr/>
        </p:nvSpPr>
        <p:spPr>
          <a:xfrm>
            <a:off x="4145918" y="4405374"/>
            <a:ext cx="873125" cy="239395"/>
          </a:xfrm>
          <a:prstGeom prst="rect">
            <a:avLst/>
          </a:prstGeom>
        </p:spPr>
        <p:txBody>
          <a:bodyPr vert="horz" wrap="square" lIns="0" tIns="13335" rIns="0" bIns="0" rtlCol="0">
            <a:spAutoFit/>
          </a:bodyPr>
          <a:lstStyle/>
          <a:p>
            <a:pPr>
              <a:lnSpc>
                <a:spcPct val="100000"/>
              </a:lnSpc>
              <a:spcBef>
                <a:spcPts val="105"/>
              </a:spcBef>
            </a:pPr>
            <a:r>
              <a:rPr sz="1400" spc="-10" dirty="0">
                <a:latin typeface="Calibri"/>
                <a:cs typeface="Calibri"/>
              </a:rPr>
              <a:t>ImportError</a:t>
            </a:r>
            <a:endParaRPr sz="1400">
              <a:latin typeface="Calibri"/>
              <a:cs typeface="Calibri"/>
            </a:endParaRPr>
          </a:p>
        </p:txBody>
      </p:sp>
      <p:sp>
        <p:nvSpPr>
          <p:cNvPr id="8" name="object 8"/>
          <p:cNvSpPr txBox="1"/>
          <p:nvPr/>
        </p:nvSpPr>
        <p:spPr>
          <a:xfrm>
            <a:off x="5422650" y="4298693"/>
            <a:ext cx="2668905" cy="453390"/>
          </a:xfrm>
          <a:prstGeom prst="rect">
            <a:avLst/>
          </a:prstGeom>
        </p:spPr>
        <p:txBody>
          <a:bodyPr vert="horz" wrap="square" lIns="0" tIns="13335" rIns="0" bIns="0" rtlCol="0">
            <a:spAutoFit/>
          </a:bodyPr>
          <a:lstStyle/>
          <a:p>
            <a:pPr>
              <a:lnSpc>
                <a:spcPct val="100000"/>
              </a:lnSpc>
              <a:spcBef>
                <a:spcPts val="105"/>
              </a:spcBef>
            </a:pPr>
            <a:r>
              <a:rPr sz="1400" dirty="0">
                <a:latin typeface="Calibri"/>
                <a:cs typeface="Calibri"/>
              </a:rPr>
              <a:t>Raised</a:t>
            </a:r>
            <a:r>
              <a:rPr sz="1400" spc="-60" dirty="0">
                <a:latin typeface="Times New Roman"/>
                <a:cs typeface="Times New Roman"/>
              </a:rPr>
              <a:t> </a:t>
            </a:r>
            <a:r>
              <a:rPr sz="1400" dirty="0">
                <a:latin typeface="Calibri"/>
                <a:cs typeface="Calibri"/>
              </a:rPr>
              <a:t>when</a:t>
            </a:r>
            <a:r>
              <a:rPr sz="1400" spc="-75" dirty="0">
                <a:latin typeface="Times New Roman"/>
                <a:cs typeface="Times New Roman"/>
              </a:rPr>
              <a:t> </a:t>
            </a:r>
            <a:r>
              <a:rPr sz="1400" dirty="0">
                <a:latin typeface="Calibri"/>
                <a:cs typeface="Calibri"/>
              </a:rPr>
              <a:t>the</a:t>
            </a:r>
            <a:r>
              <a:rPr sz="1400" spc="-45" dirty="0">
                <a:latin typeface="Times New Roman"/>
                <a:cs typeface="Times New Roman"/>
              </a:rPr>
              <a:t> </a:t>
            </a:r>
            <a:r>
              <a:rPr sz="1400" spc="-10" dirty="0">
                <a:latin typeface="Calibri"/>
                <a:cs typeface="Calibri"/>
              </a:rPr>
              <a:t>imported</a:t>
            </a:r>
            <a:r>
              <a:rPr sz="1400" spc="-70" dirty="0">
                <a:latin typeface="Times New Roman"/>
                <a:cs typeface="Times New Roman"/>
              </a:rPr>
              <a:t> </a:t>
            </a:r>
            <a:r>
              <a:rPr sz="1400" dirty="0">
                <a:latin typeface="Calibri"/>
                <a:cs typeface="Calibri"/>
              </a:rPr>
              <a:t>module</a:t>
            </a:r>
            <a:r>
              <a:rPr sz="1400" spc="-55" dirty="0">
                <a:latin typeface="Times New Roman"/>
                <a:cs typeface="Times New Roman"/>
              </a:rPr>
              <a:t> </a:t>
            </a:r>
            <a:r>
              <a:rPr sz="1400" spc="-25" dirty="0">
                <a:latin typeface="Calibri"/>
                <a:cs typeface="Calibri"/>
              </a:rPr>
              <a:t>is</a:t>
            </a:r>
            <a:endParaRPr sz="1400">
              <a:latin typeface="Calibri"/>
              <a:cs typeface="Calibri"/>
            </a:endParaRPr>
          </a:p>
          <a:p>
            <a:pPr>
              <a:lnSpc>
                <a:spcPct val="100000"/>
              </a:lnSpc>
            </a:pPr>
            <a:r>
              <a:rPr sz="1400" dirty="0">
                <a:latin typeface="Calibri"/>
                <a:cs typeface="Calibri"/>
              </a:rPr>
              <a:t>not</a:t>
            </a:r>
            <a:r>
              <a:rPr sz="1400" spc="-40" dirty="0">
                <a:latin typeface="Times New Roman"/>
                <a:cs typeface="Times New Roman"/>
              </a:rPr>
              <a:t> </a:t>
            </a:r>
            <a:r>
              <a:rPr sz="1400" spc="-10" dirty="0">
                <a:latin typeface="Calibri"/>
                <a:cs typeface="Calibri"/>
              </a:rPr>
              <a:t>found.</a:t>
            </a:r>
            <a:endParaRPr sz="1400">
              <a:latin typeface="Calibri"/>
              <a:cs typeface="Calibri"/>
            </a:endParaRPr>
          </a:p>
        </p:txBody>
      </p:sp>
      <p:sp>
        <p:nvSpPr>
          <p:cNvPr id="9" name="object 9"/>
          <p:cNvSpPr txBox="1"/>
          <p:nvPr/>
        </p:nvSpPr>
        <p:spPr>
          <a:xfrm>
            <a:off x="4145918" y="5128385"/>
            <a:ext cx="771525" cy="239395"/>
          </a:xfrm>
          <a:prstGeom prst="rect">
            <a:avLst/>
          </a:prstGeom>
        </p:spPr>
        <p:txBody>
          <a:bodyPr vert="horz" wrap="square" lIns="0" tIns="13335" rIns="0" bIns="0" rtlCol="0">
            <a:spAutoFit/>
          </a:bodyPr>
          <a:lstStyle/>
          <a:p>
            <a:pPr>
              <a:lnSpc>
                <a:spcPct val="100000"/>
              </a:lnSpc>
              <a:spcBef>
                <a:spcPts val="105"/>
              </a:spcBef>
            </a:pPr>
            <a:r>
              <a:rPr sz="1400" spc="-10" dirty="0">
                <a:latin typeface="Calibri"/>
                <a:cs typeface="Calibri"/>
              </a:rPr>
              <a:t>IndexError</a:t>
            </a:r>
            <a:endParaRPr sz="1400">
              <a:latin typeface="Calibri"/>
              <a:cs typeface="Calibri"/>
            </a:endParaRPr>
          </a:p>
        </p:txBody>
      </p:sp>
      <p:sp>
        <p:nvSpPr>
          <p:cNvPr id="10" name="object 10"/>
          <p:cNvSpPr txBox="1"/>
          <p:nvPr/>
        </p:nvSpPr>
        <p:spPr>
          <a:xfrm>
            <a:off x="5422650" y="5021705"/>
            <a:ext cx="2686685" cy="452755"/>
          </a:xfrm>
          <a:prstGeom prst="rect">
            <a:avLst/>
          </a:prstGeom>
        </p:spPr>
        <p:txBody>
          <a:bodyPr vert="horz" wrap="square" lIns="0" tIns="13335" rIns="0" bIns="0" rtlCol="0">
            <a:spAutoFit/>
          </a:bodyPr>
          <a:lstStyle/>
          <a:p>
            <a:pPr marR="5080">
              <a:lnSpc>
                <a:spcPct val="100000"/>
              </a:lnSpc>
              <a:spcBef>
                <a:spcPts val="105"/>
              </a:spcBef>
            </a:pPr>
            <a:r>
              <a:rPr sz="1400" dirty="0">
                <a:latin typeface="Calibri"/>
                <a:cs typeface="Calibri"/>
              </a:rPr>
              <a:t>Raised</a:t>
            </a:r>
            <a:r>
              <a:rPr sz="1400" spc="-65" dirty="0">
                <a:latin typeface="Times New Roman"/>
                <a:cs typeface="Times New Roman"/>
              </a:rPr>
              <a:t> </a:t>
            </a:r>
            <a:r>
              <a:rPr sz="1400" dirty="0">
                <a:latin typeface="Calibri"/>
                <a:cs typeface="Calibri"/>
              </a:rPr>
              <a:t>when</a:t>
            </a:r>
            <a:r>
              <a:rPr sz="1400" spc="-80" dirty="0">
                <a:latin typeface="Times New Roman"/>
                <a:cs typeface="Times New Roman"/>
              </a:rPr>
              <a:t> </a:t>
            </a:r>
            <a:r>
              <a:rPr sz="1400" dirty="0">
                <a:latin typeface="Calibri"/>
                <a:cs typeface="Calibri"/>
              </a:rPr>
              <a:t>the</a:t>
            </a:r>
            <a:r>
              <a:rPr sz="1400" spc="-50" dirty="0">
                <a:latin typeface="Times New Roman"/>
                <a:cs typeface="Times New Roman"/>
              </a:rPr>
              <a:t> </a:t>
            </a:r>
            <a:r>
              <a:rPr sz="1400" dirty="0">
                <a:latin typeface="Calibri"/>
                <a:cs typeface="Calibri"/>
              </a:rPr>
              <a:t>index</a:t>
            </a:r>
            <a:r>
              <a:rPr sz="1400" spc="-55" dirty="0">
                <a:latin typeface="Times New Roman"/>
                <a:cs typeface="Times New Roman"/>
              </a:rPr>
              <a:t> </a:t>
            </a:r>
            <a:r>
              <a:rPr sz="1400" dirty="0">
                <a:latin typeface="Calibri"/>
                <a:cs typeface="Calibri"/>
              </a:rPr>
              <a:t>of</a:t>
            </a:r>
            <a:r>
              <a:rPr sz="1400" spc="-75" dirty="0">
                <a:latin typeface="Times New Roman"/>
                <a:cs typeface="Times New Roman"/>
              </a:rPr>
              <a:t> </a:t>
            </a:r>
            <a:r>
              <a:rPr sz="1400" dirty="0">
                <a:latin typeface="Calibri"/>
                <a:cs typeface="Calibri"/>
              </a:rPr>
              <a:t>a</a:t>
            </a:r>
            <a:r>
              <a:rPr sz="1400" spc="-65" dirty="0">
                <a:latin typeface="Times New Roman"/>
                <a:cs typeface="Times New Roman"/>
              </a:rPr>
              <a:t> </a:t>
            </a:r>
            <a:r>
              <a:rPr sz="1400" spc="-10" dirty="0">
                <a:latin typeface="Calibri"/>
                <a:cs typeface="Calibri"/>
              </a:rPr>
              <a:t>sequence</a:t>
            </a:r>
            <a:r>
              <a:rPr sz="1400" spc="-10" dirty="0">
                <a:latin typeface="Times New Roman"/>
                <a:cs typeface="Times New Roman"/>
              </a:rPr>
              <a:t> </a:t>
            </a:r>
            <a:r>
              <a:rPr sz="1400" dirty="0">
                <a:latin typeface="Calibri"/>
                <a:cs typeface="Calibri"/>
              </a:rPr>
              <a:t>is</a:t>
            </a:r>
            <a:r>
              <a:rPr sz="1400" spc="-50" dirty="0">
                <a:latin typeface="Times New Roman"/>
                <a:cs typeface="Times New Roman"/>
              </a:rPr>
              <a:t> </a:t>
            </a:r>
            <a:r>
              <a:rPr sz="1400" dirty="0">
                <a:latin typeface="Calibri"/>
                <a:cs typeface="Calibri"/>
              </a:rPr>
              <a:t>out</a:t>
            </a:r>
            <a:r>
              <a:rPr sz="1400" spc="-55" dirty="0">
                <a:latin typeface="Times New Roman"/>
                <a:cs typeface="Times New Roman"/>
              </a:rPr>
              <a:t> </a:t>
            </a:r>
            <a:r>
              <a:rPr sz="1400" dirty="0">
                <a:latin typeface="Calibri"/>
                <a:cs typeface="Calibri"/>
              </a:rPr>
              <a:t>of</a:t>
            </a:r>
            <a:r>
              <a:rPr sz="1400" spc="-55" dirty="0">
                <a:latin typeface="Times New Roman"/>
                <a:cs typeface="Times New Roman"/>
              </a:rPr>
              <a:t> </a:t>
            </a:r>
            <a:r>
              <a:rPr sz="1400" spc="-10" dirty="0">
                <a:latin typeface="Calibri"/>
                <a:cs typeface="Calibri"/>
              </a:rPr>
              <a:t>range.</a:t>
            </a:r>
            <a:endParaRPr sz="1400">
              <a:latin typeface="Calibri"/>
              <a:cs typeface="Calibri"/>
            </a:endParaRPr>
          </a:p>
        </p:txBody>
      </p:sp>
      <p:sp>
        <p:nvSpPr>
          <p:cNvPr id="11" name="object 11"/>
          <p:cNvSpPr txBox="1"/>
          <p:nvPr/>
        </p:nvSpPr>
        <p:spPr>
          <a:xfrm>
            <a:off x="4145918" y="5926021"/>
            <a:ext cx="635635" cy="239395"/>
          </a:xfrm>
          <a:prstGeom prst="rect">
            <a:avLst/>
          </a:prstGeom>
        </p:spPr>
        <p:txBody>
          <a:bodyPr vert="horz" wrap="square" lIns="0" tIns="13335" rIns="0" bIns="0" rtlCol="0">
            <a:spAutoFit/>
          </a:bodyPr>
          <a:lstStyle/>
          <a:p>
            <a:pPr>
              <a:lnSpc>
                <a:spcPct val="100000"/>
              </a:lnSpc>
              <a:spcBef>
                <a:spcPts val="105"/>
              </a:spcBef>
            </a:pPr>
            <a:r>
              <a:rPr sz="1400" spc="-10" dirty="0">
                <a:latin typeface="Calibri"/>
                <a:cs typeface="Calibri"/>
              </a:rPr>
              <a:t>KeyError</a:t>
            </a:r>
            <a:endParaRPr sz="1400">
              <a:latin typeface="Calibri"/>
              <a:cs typeface="Calibri"/>
            </a:endParaRPr>
          </a:p>
        </p:txBody>
      </p:sp>
      <p:sp>
        <p:nvSpPr>
          <p:cNvPr id="12" name="object 12"/>
          <p:cNvSpPr txBox="1"/>
          <p:nvPr/>
        </p:nvSpPr>
        <p:spPr>
          <a:xfrm>
            <a:off x="5422650" y="5819340"/>
            <a:ext cx="2543175" cy="452755"/>
          </a:xfrm>
          <a:prstGeom prst="rect">
            <a:avLst/>
          </a:prstGeom>
        </p:spPr>
        <p:txBody>
          <a:bodyPr vert="horz" wrap="square" lIns="0" tIns="13335" rIns="0" bIns="0" rtlCol="0">
            <a:spAutoFit/>
          </a:bodyPr>
          <a:lstStyle/>
          <a:p>
            <a:pPr marR="5080">
              <a:lnSpc>
                <a:spcPct val="100000"/>
              </a:lnSpc>
              <a:spcBef>
                <a:spcPts val="105"/>
              </a:spcBef>
            </a:pPr>
            <a:r>
              <a:rPr sz="1400" dirty="0">
                <a:latin typeface="Calibri"/>
                <a:cs typeface="Calibri"/>
              </a:rPr>
              <a:t>Raised</a:t>
            </a:r>
            <a:r>
              <a:rPr sz="1400" spc="-55" dirty="0">
                <a:latin typeface="Times New Roman"/>
                <a:cs typeface="Times New Roman"/>
              </a:rPr>
              <a:t> </a:t>
            </a:r>
            <a:r>
              <a:rPr sz="1400" dirty="0">
                <a:latin typeface="Calibri"/>
                <a:cs typeface="Calibri"/>
              </a:rPr>
              <a:t>when</a:t>
            </a:r>
            <a:r>
              <a:rPr sz="1400" spc="-70" dirty="0">
                <a:latin typeface="Times New Roman"/>
                <a:cs typeface="Times New Roman"/>
              </a:rPr>
              <a:t> </a:t>
            </a:r>
            <a:r>
              <a:rPr sz="1400" dirty="0">
                <a:latin typeface="Calibri"/>
                <a:cs typeface="Calibri"/>
              </a:rPr>
              <a:t>a</a:t>
            </a:r>
            <a:r>
              <a:rPr sz="1400" spc="-60" dirty="0">
                <a:latin typeface="Times New Roman"/>
                <a:cs typeface="Times New Roman"/>
              </a:rPr>
              <a:t> </a:t>
            </a:r>
            <a:r>
              <a:rPr sz="1400" spc="-10" dirty="0">
                <a:latin typeface="Calibri"/>
                <a:cs typeface="Calibri"/>
              </a:rPr>
              <a:t>key</a:t>
            </a:r>
            <a:r>
              <a:rPr sz="1400" spc="-40" dirty="0">
                <a:latin typeface="Times New Roman"/>
                <a:cs typeface="Times New Roman"/>
              </a:rPr>
              <a:t> </a:t>
            </a:r>
            <a:r>
              <a:rPr sz="1400" dirty="0">
                <a:latin typeface="Calibri"/>
                <a:cs typeface="Calibri"/>
              </a:rPr>
              <a:t>is</a:t>
            </a:r>
            <a:r>
              <a:rPr sz="1400" spc="-55" dirty="0">
                <a:latin typeface="Times New Roman"/>
                <a:cs typeface="Times New Roman"/>
              </a:rPr>
              <a:t> </a:t>
            </a:r>
            <a:r>
              <a:rPr sz="1400" dirty="0">
                <a:latin typeface="Calibri"/>
                <a:cs typeface="Calibri"/>
              </a:rPr>
              <a:t>not</a:t>
            </a:r>
            <a:r>
              <a:rPr sz="1400" spc="-50" dirty="0">
                <a:latin typeface="Times New Roman"/>
                <a:cs typeface="Times New Roman"/>
              </a:rPr>
              <a:t> </a:t>
            </a:r>
            <a:r>
              <a:rPr sz="1400" spc="-10" dirty="0">
                <a:latin typeface="Calibri"/>
                <a:cs typeface="Calibri"/>
              </a:rPr>
              <a:t>found</a:t>
            </a:r>
            <a:r>
              <a:rPr sz="1400" spc="-65" dirty="0">
                <a:latin typeface="Times New Roman"/>
                <a:cs typeface="Times New Roman"/>
              </a:rPr>
              <a:t> </a:t>
            </a:r>
            <a:r>
              <a:rPr sz="1400" dirty="0">
                <a:latin typeface="Calibri"/>
                <a:cs typeface="Calibri"/>
              </a:rPr>
              <a:t>in</a:t>
            </a:r>
            <a:r>
              <a:rPr sz="1400" spc="-55" dirty="0">
                <a:latin typeface="Times New Roman"/>
                <a:cs typeface="Times New Roman"/>
              </a:rPr>
              <a:t> </a:t>
            </a:r>
            <a:r>
              <a:rPr sz="1400" spc="-50" dirty="0">
                <a:latin typeface="Calibri"/>
                <a:cs typeface="Calibri"/>
              </a:rPr>
              <a:t>a</a:t>
            </a:r>
            <a:r>
              <a:rPr sz="1400" spc="-50" dirty="0">
                <a:latin typeface="Times New Roman"/>
                <a:cs typeface="Times New Roman"/>
              </a:rPr>
              <a:t> </a:t>
            </a:r>
            <a:r>
              <a:rPr sz="1400" spc="-10" dirty="0">
                <a:latin typeface="Calibri"/>
                <a:cs typeface="Calibri"/>
              </a:rPr>
              <a:t>dictionary.</a:t>
            </a:r>
            <a:endParaRPr sz="1400">
              <a:latin typeface="Calibri"/>
              <a:cs typeface="Calibri"/>
            </a:endParaRPr>
          </a:p>
        </p:txBody>
      </p:sp>
      <p:sp>
        <p:nvSpPr>
          <p:cNvPr id="13" name="object 13"/>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200349"/>
            <a:ext cx="2927985" cy="514350"/>
          </a:xfrm>
          <a:prstGeom prst="rect">
            <a:avLst/>
          </a:prstGeom>
        </p:spPr>
        <p:txBody>
          <a:bodyPr vert="horz" wrap="square" lIns="0" tIns="13335" rIns="0" bIns="0" rtlCol="0">
            <a:spAutoFit/>
          </a:bodyPr>
          <a:lstStyle/>
          <a:p>
            <a:pPr marL="12700">
              <a:lnSpc>
                <a:spcPct val="100000"/>
              </a:lnSpc>
              <a:spcBef>
                <a:spcPts val="105"/>
              </a:spcBef>
            </a:pPr>
            <a:r>
              <a:rPr spc="-395" dirty="0">
                <a:solidFill>
                  <a:srgbClr val="2D3C48"/>
                </a:solidFill>
                <a:latin typeface="Trebuchet MS"/>
                <a:cs typeface="Trebuchet MS"/>
              </a:rPr>
              <a:t>Exception</a:t>
            </a:r>
            <a:r>
              <a:rPr b="0" spc="-215" dirty="0">
                <a:solidFill>
                  <a:srgbClr val="2D3C48"/>
                </a:solidFill>
                <a:latin typeface="Times New Roman"/>
                <a:cs typeface="Times New Roman"/>
              </a:rPr>
              <a:t> </a:t>
            </a:r>
            <a:r>
              <a:rPr spc="-330" dirty="0">
                <a:solidFill>
                  <a:srgbClr val="2D3C48"/>
                </a:solidFill>
                <a:latin typeface="Trebuchet MS"/>
                <a:cs typeface="Trebuchet MS"/>
              </a:rPr>
              <a:t>in</a:t>
            </a:r>
            <a:r>
              <a:rPr b="0" spc="-175" dirty="0">
                <a:solidFill>
                  <a:srgbClr val="2D3C48"/>
                </a:solidFill>
                <a:latin typeface="Times New Roman"/>
                <a:cs typeface="Times New Roman"/>
              </a:rPr>
              <a:t> </a:t>
            </a:r>
            <a:r>
              <a:rPr spc="-420" dirty="0">
                <a:solidFill>
                  <a:srgbClr val="2D3C48"/>
                </a:solidFill>
                <a:latin typeface="Trebuchet MS"/>
                <a:cs typeface="Trebuchet MS"/>
              </a:rPr>
              <a:t>Python</a:t>
            </a:r>
          </a:p>
        </p:txBody>
      </p:sp>
      <p:sp>
        <p:nvSpPr>
          <p:cNvPr id="3" name="object 3"/>
          <p:cNvSpPr txBox="1"/>
          <p:nvPr/>
        </p:nvSpPr>
        <p:spPr>
          <a:xfrm>
            <a:off x="383540" y="723641"/>
            <a:ext cx="8152130" cy="4838700"/>
          </a:xfrm>
          <a:prstGeom prst="rect">
            <a:avLst/>
          </a:prstGeom>
        </p:spPr>
        <p:txBody>
          <a:bodyPr vert="horz" wrap="square" lIns="0" tIns="67945" rIns="0" bIns="0" rtlCol="0">
            <a:spAutoFit/>
          </a:bodyPr>
          <a:lstStyle/>
          <a:p>
            <a:pPr marL="12700" marR="160655">
              <a:lnSpc>
                <a:spcPts val="3460"/>
              </a:lnSpc>
              <a:spcBef>
                <a:spcPts val="535"/>
              </a:spcBef>
            </a:pPr>
            <a:r>
              <a:rPr sz="3200" dirty="0">
                <a:latin typeface="Calibri"/>
                <a:cs typeface="Calibri"/>
              </a:rPr>
              <a:t>An</a:t>
            </a:r>
            <a:r>
              <a:rPr sz="3200" spc="-140" dirty="0">
                <a:latin typeface="Times New Roman"/>
                <a:cs typeface="Times New Roman"/>
              </a:rPr>
              <a:t> </a:t>
            </a:r>
            <a:r>
              <a:rPr sz="3200" spc="-20" dirty="0">
                <a:latin typeface="Calibri"/>
                <a:cs typeface="Calibri"/>
              </a:rPr>
              <a:t>exception</a:t>
            </a:r>
            <a:r>
              <a:rPr sz="3200" spc="-135" dirty="0">
                <a:latin typeface="Times New Roman"/>
                <a:cs typeface="Times New Roman"/>
              </a:rPr>
              <a:t> </a:t>
            </a:r>
            <a:r>
              <a:rPr sz="3200" dirty="0">
                <a:latin typeface="Calibri"/>
                <a:cs typeface="Calibri"/>
              </a:rPr>
              <a:t>is</a:t>
            </a:r>
            <a:r>
              <a:rPr sz="3200" spc="-140" dirty="0">
                <a:latin typeface="Times New Roman"/>
                <a:cs typeface="Times New Roman"/>
              </a:rPr>
              <a:t> </a:t>
            </a:r>
            <a:r>
              <a:rPr sz="3200" dirty="0">
                <a:latin typeface="Calibri"/>
                <a:cs typeface="Calibri"/>
              </a:rPr>
              <a:t>an</a:t>
            </a:r>
            <a:r>
              <a:rPr sz="3200" spc="-114" dirty="0">
                <a:latin typeface="Times New Roman"/>
                <a:cs typeface="Times New Roman"/>
              </a:rPr>
              <a:t> </a:t>
            </a:r>
            <a:r>
              <a:rPr sz="3200" spc="-10" dirty="0">
                <a:latin typeface="Calibri"/>
                <a:cs typeface="Calibri"/>
              </a:rPr>
              <a:t>unexpected</a:t>
            </a:r>
            <a:r>
              <a:rPr sz="3200" spc="-130" dirty="0">
                <a:latin typeface="Times New Roman"/>
                <a:cs typeface="Times New Roman"/>
              </a:rPr>
              <a:t> </a:t>
            </a:r>
            <a:r>
              <a:rPr sz="3200" dirty="0">
                <a:latin typeface="Calibri"/>
                <a:cs typeface="Calibri"/>
              </a:rPr>
              <a:t>event</a:t>
            </a:r>
            <a:r>
              <a:rPr sz="3200" spc="-130" dirty="0">
                <a:latin typeface="Times New Roman"/>
                <a:cs typeface="Times New Roman"/>
              </a:rPr>
              <a:t> </a:t>
            </a:r>
            <a:r>
              <a:rPr sz="3200" dirty="0">
                <a:latin typeface="Calibri"/>
                <a:cs typeface="Calibri"/>
              </a:rPr>
              <a:t>that</a:t>
            </a:r>
            <a:r>
              <a:rPr sz="3200" spc="-130" dirty="0">
                <a:latin typeface="Times New Roman"/>
                <a:cs typeface="Times New Roman"/>
              </a:rPr>
              <a:t> </a:t>
            </a:r>
            <a:r>
              <a:rPr sz="3200" spc="-10" dirty="0">
                <a:latin typeface="Calibri"/>
                <a:cs typeface="Calibri"/>
              </a:rPr>
              <a:t>occurs</a:t>
            </a:r>
            <a:r>
              <a:rPr sz="3200" spc="-10" dirty="0">
                <a:latin typeface="Times New Roman"/>
                <a:cs typeface="Times New Roman"/>
              </a:rPr>
              <a:t> </a:t>
            </a:r>
            <a:r>
              <a:rPr sz="3200" dirty="0">
                <a:latin typeface="Calibri"/>
                <a:cs typeface="Calibri"/>
              </a:rPr>
              <a:t>during</a:t>
            </a:r>
            <a:r>
              <a:rPr sz="3200" spc="-135" dirty="0">
                <a:latin typeface="Times New Roman"/>
                <a:cs typeface="Times New Roman"/>
              </a:rPr>
              <a:t> </a:t>
            </a:r>
            <a:r>
              <a:rPr sz="3200" spc="-10" dirty="0">
                <a:latin typeface="Calibri"/>
                <a:cs typeface="Calibri"/>
              </a:rPr>
              <a:t>program</a:t>
            </a:r>
            <a:r>
              <a:rPr sz="3200" spc="-145" dirty="0">
                <a:latin typeface="Times New Roman"/>
                <a:cs typeface="Times New Roman"/>
              </a:rPr>
              <a:t> </a:t>
            </a:r>
            <a:r>
              <a:rPr sz="3200" spc="-20" dirty="0">
                <a:latin typeface="Calibri"/>
                <a:cs typeface="Calibri"/>
              </a:rPr>
              <a:t>execution.</a:t>
            </a:r>
            <a:r>
              <a:rPr sz="3200" spc="-150" dirty="0">
                <a:latin typeface="Times New Roman"/>
                <a:cs typeface="Times New Roman"/>
              </a:rPr>
              <a:t> </a:t>
            </a:r>
            <a:r>
              <a:rPr sz="3200" dirty="0">
                <a:latin typeface="Calibri"/>
                <a:cs typeface="Calibri"/>
              </a:rPr>
              <a:t>For</a:t>
            </a:r>
            <a:r>
              <a:rPr sz="3200" spc="-145" dirty="0">
                <a:latin typeface="Times New Roman"/>
                <a:cs typeface="Times New Roman"/>
              </a:rPr>
              <a:t> </a:t>
            </a:r>
            <a:r>
              <a:rPr sz="3200" spc="-10" dirty="0">
                <a:latin typeface="Calibri"/>
                <a:cs typeface="Calibri"/>
              </a:rPr>
              <a:t>example,</a:t>
            </a:r>
            <a:endParaRPr sz="3200">
              <a:latin typeface="Calibri"/>
              <a:cs typeface="Calibri"/>
            </a:endParaRPr>
          </a:p>
          <a:p>
            <a:pPr marL="12700">
              <a:lnSpc>
                <a:spcPct val="100000"/>
              </a:lnSpc>
              <a:spcBef>
                <a:spcPts val="330"/>
              </a:spcBef>
            </a:pPr>
            <a:r>
              <a:rPr sz="3200" b="1" spc="-10" dirty="0">
                <a:solidFill>
                  <a:srgbClr val="FF0000"/>
                </a:solidFill>
                <a:latin typeface="Calibri"/>
                <a:cs typeface="Calibri"/>
              </a:rPr>
              <a:t>divide_by_zero</a:t>
            </a:r>
            <a:r>
              <a:rPr sz="3200" spc="-100" dirty="0">
                <a:solidFill>
                  <a:srgbClr val="FF0000"/>
                </a:solidFill>
                <a:latin typeface="Times New Roman"/>
                <a:cs typeface="Times New Roman"/>
              </a:rPr>
              <a:t> </a:t>
            </a:r>
            <a:r>
              <a:rPr sz="3200" b="1" dirty="0">
                <a:solidFill>
                  <a:srgbClr val="FF0000"/>
                </a:solidFill>
                <a:latin typeface="Calibri"/>
                <a:cs typeface="Calibri"/>
              </a:rPr>
              <a:t>=</a:t>
            </a:r>
            <a:r>
              <a:rPr sz="3200" spc="-95" dirty="0">
                <a:solidFill>
                  <a:srgbClr val="FF0000"/>
                </a:solidFill>
                <a:latin typeface="Times New Roman"/>
                <a:cs typeface="Times New Roman"/>
              </a:rPr>
              <a:t> </a:t>
            </a:r>
            <a:r>
              <a:rPr sz="3200" b="1" dirty="0">
                <a:solidFill>
                  <a:srgbClr val="FF0000"/>
                </a:solidFill>
                <a:latin typeface="Calibri"/>
                <a:cs typeface="Calibri"/>
              </a:rPr>
              <a:t>7</a:t>
            </a:r>
            <a:r>
              <a:rPr sz="3200" spc="-90" dirty="0">
                <a:solidFill>
                  <a:srgbClr val="FF0000"/>
                </a:solidFill>
                <a:latin typeface="Times New Roman"/>
                <a:cs typeface="Times New Roman"/>
              </a:rPr>
              <a:t> </a:t>
            </a:r>
            <a:r>
              <a:rPr sz="3200" b="1" dirty="0">
                <a:solidFill>
                  <a:srgbClr val="FF0000"/>
                </a:solidFill>
                <a:latin typeface="Calibri"/>
                <a:cs typeface="Calibri"/>
              </a:rPr>
              <a:t>/</a:t>
            </a:r>
            <a:r>
              <a:rPr sz="3200" spc="-90" dirty="0">
                <a:solidFill>
                  <a:srgbClr val="FF0000"/>
                </a:solidFill>
                <a:latin typeface="Times New Roman"/>
                <a:cs typeface="Times New Roman"/>
              </a:rPr>
              <a:t> </a:t>
            </a:r>
            <a:r>
              <a:rPr sz="3200" b="1" spc="-50" dirty="0">
                <a:solidFill>
                  <a:srgbClr val="FF0000"/>
                </a:solidFill>
                <a:latin typeface="Calibri"/>
                <a:cs typeface="Calibri"/>
              </a:rPr>
              <a:t>0</a:t>
            </a:r>
            <a:endParaRPr sz="3200">
              <a:latin typeface="Calibri"/>
              <a:cs typeface="Calibri"/>
            </a:endParaRPr>
          </a:p>
          <a:p>
            <a:pPr marL="12700" marR="370840">
              <a:lnSpc>
                <a:spcPts val="3460"/>
              </a:lnSpc>
              <a:spcBef>
                <a:spcPts val="815"/>
              </a:spcBef>
            </a:pPr>
            <a:r>
              <a:rPr sz="3200" dirty="0">
                <a:latin typeface="Calibri"/>
                <a:cs typeface="Calibri"/>
              </a:rPr>
              <a:t>The</a:t>
            </a:r>
            <a:r>
              <a:rPr sz="3200" spc="-110" dirty="0">
                <a:latin typeface="Times New Roman"/>
                <a:cs typeface="Times New Roman"/>
              </a:rPr>
              <a:t> </a:t>
            </a:r>
            <a:r>
              <a:rPr sz="3200" dirty="0">
                <a:latin typeface="Calibri"/>
                <a:cs typeface="Calibri"/>
              </a:rPr>
              <a:t>above</a:t>
            </a:r>
            <a:r>
              <a:rPr sz="3200" spc="-105" dirty="0">
                <a:latin typeface="Times New Roman"/>
                <a:cs typeface="Times New Roman"/>
              </a:rPr>
              <a:t> </a:t>
            </a:r>
            <a:r>
              <a:rPr sz="3200" dirty="0">
                <a:latin typeface="Calibri"/>
                <a:cs typeface="Calibri"/>
              </a:rPr>
              <a:t>code</a:t>
            </a:r>
            <a:r>
              <a:rPr sz="3200" spc="-120" dirty="0">
                <a:latin typeface="Times New Roman"/>
                <a:cs typeface="Times New Roman"/>
              </a:rPr>
              <a:t> </a:t>
            </a:r>
            <a:r>
              <a:rPr sz="3200" dirty="0">
                <a:latin typeface="Calibri"/>
                <a:cs typeface="Calibri"/>
              </a:rPr>
              <a:t>causes</a:t>
            </a:r>
            <a:r>
              <a:rPr sz="3200" spc="-120" dirty="0">
                <a:latin typeface="Times New Roman"/>
                <a:cs typeface="Times New Roman"/>
              </a:rPr>
              <a:t> </a:t>
            </a:r>
            <a:r>
              <a:rPr sz="3200" dirty="0">
                <a:latin typeface="Calibri"/>
                <a:cs typeface="Calibri"/>
              </a:rPr>
              <a:t>an</a:t>
            </a:r>
            <a:r>
              <a:rPr sz="3200" spc="-110" dirty="0">
                <a:latin typeface="Times New Roman"/>
                <a:cs typeface="Times New Roman"/>
              </a:rPr>
              <a:t> </a:t>
            </a:r>
            <a:r>
              <a:rPr sz="3200" spc="-20" dirty="0">
                <a:latin typeface="Calibri"/>
                <a:cs typeface="Calibri"/>
              </a:rPr>
              <a:t>exception</a:t>
            </a:r>
            <a:r>
              <a:rPr sz="3200" spc="-110" dirty="0">
                <a:latin typeface="Times New Roman"/>
                <a:cs typeface="Times New Roman"/>
              </a:rPr>
              <a:t> </a:t>
            </a:r>
            <a:r>
              <a:rPr sz="3200" dirty="0">
                <a:latin typeface="Calibri"/>
                <a:cs typeface="Calibri"/>
              </a:rPr>
              <a:t>as</a:t>
            </a:r>
            <a:r>
              <a:rPr sz="3200" spc="-110" dirty="0">
                <a:latin typeface="Times New Roman"/>
                <a:cs typeface="Times New Roman"/>
              </a:rPr>
              <a:t> </a:t>
            </a:r>
            <a:r>
              <a:rPr sz="3200" dirty="0">
                <a:latin typeface="Calibri"/>
                <a:cs typeface="Calibri"/>
              </a:rPr>
              <a:t>it</a:t>
            </a:r>
            <a:r>
              <a:rPr sz="3200" spc="-110" dirty="0">
                <a:latin typeface="Times New Roman"/>
                <a:cs typeface="Times New Roman"/>
              </a:rPr>
              <a:t> </a:t>
            </a:r>
            <a:r>
              <a:rPr sz="3200" dirty="0">
                <a:latin typeface="Calibri"/>
                <a:cs typeface="Calibri"/>
              </a:rPr>
              <a:t>is</a:t>
            </a:r>
            <a:r>
              <a:rPr sz="3200" spc="-120" dirty="0">
                <a:latin typeface="Times New Roman"/>
                <a:cs typeface="Times New Roman"/>
              </a:rPr>
              <a:t> </a:t>
            </a:r>
            <a:r>
              <a:rPr sz="3200" spc="-25" dirty="0">
                <a:latin typeface="Calibri"/>
                <a:cs typeface="Calibri"/>
              </a:rPr>
              <a:t>not</a:t>
            </a:r>
            <a:r>
              <a:rPr sz="3200" spc="-25" dirty="0">
                <a:latin typeface="Times New Roman"/>
                <a:cs typeface="Times New Roman"/>
              </a:rPr>
              <a:t> </a:t>
            </a:r>
            <a:r>
              <a:rPr sz="3200" dirty="0">
                <a:latin typeface="Calibri"/>
                <a:cs typeface="Calibri"/>
              </a:rPr>
              <a:t>possible</a:t>
            </a:r>
            <a:r>
              <a:rPr sz="3200" spc="-120" dirty="0">
                <a:latin typeface="Times New Roman"/>
                <a:cs typeface="Times New Roman"/>
              </a:rPr>
              <a:t> </a:t>
            </a:r>
            <a:r>
              <a:rPr sz="3200" dirty="0">
                <a:latin typeface="Calibri"/>
                <a:cs typeface="Calibri"/>
              </a:rPr>
              <a:t>to</a:t>
            </a:r>
            <a:r>
              <a:rPr sz="3200" spc="-125" dirty="0">
                <a:latin typeface="Times New Roman"/>
                <a:cs typeface="Times New Roman"/>
              </a:rPr>
              <a:t> </a:t>
            </a:r>
            <a:r>
              <a:rPr sz="3200" dirty="0">
                <a:latin typeface="Calibri"/>
                <a:cs typeface="Calibri"/>
              </a:rPr>
              <a:t>divide</a:t>
            </a:r>
            <a:r>
              <a:rPr sz="3200" spc="-114" dirty="0">
                <a:latin typeface="Times New Roman"/>
                <a:cs typeface="Times New Roman"/>
              </a:rPr>
              <a:t> </a:t>
            </a:r>
            <a:r>
              <a:rPr sz="3200" dirty="0">
                <a:latin typeface="Calibri"/>
                <a:cs typeface="Calibri"/>
              </a:rPr>
              <a:t>a</a:t>
            </a:r>
            <a:r>
              <a:rPr sz="3200" spc="-135" dirty="0">
                <a:latin typeface="Times New Roman"/>
                <a:cs typeface="Times New Roman"/>
              </a:rPr>
              <a:t> </a:t>
            </a:r>
            <a:r>
              <a:rPr sz="3200" dirty="0">
                <a:latin typeface="Calibri"/>
                <a:cs typeface="Calibri"/>
              </a:rPr>
              <a:t>number</a:t>
            </a:r>
            <a:r>
              <a:rPr sz="3200" spc="-120" dirty="0">
                <a:latin typeface="Times New Roman"/>
                <a:cs typeface="Times New Roman"/>
              </a:rPr>
              <a:t> </a:t>
            </a:r>
            <a:r>
              <a:rPr sz="3200" dirty="0">
                <a:latin typeface="Calibri"/>
                <a:cs typeface="Calibri"/>
              </a:rPr>
              <a:t>by</a:t>
            </a:r>
            <a:r>
              <a:rPr sz="3200" spc="-125" dirty="0">
                <a:latin typeface="Times New Roman"/>
                <a:cs typeface="Times New Roman"/>
              </a:rPr>
              <a:t> </a:t>
            </a:r>
            <a:r>
              <a:rPr sz="3200" spc="-25" dirty="0">
                <a:latin typeface="Calibri"/>
                <a:cs typeface="Calibri"/>
              </a:rPr>
              <a:t>0.</a:t>
            </a:r>
            <a:endParaRPr sz="3200">
              <a:latin typeface="Calibri"/>
              <a:cs typeface="Calibri"/>
            </a:endParaRPr>
          </a:p>
          <a:p>
            <a:pPr marL="355600" marR="5080" indent="-342900">
              <a:lnSpc>
                <a:spcPct val="91000"/>
              </a:lnSpc>
              <a:spcBef>
                <a:spcPts val="740"/>
              </a:spcBef>
            </a:pPr>
            <a:r>
              <a:rPr sz="3600" b="1" spc="-10" dirty="0">
                <a:latin typeface="Calibri"/>
                <a:cs typeface="Calibri"/>
              </a:rPr>
              <a:t>Definition:</a:t>
            </a:r>
            <a:r>
              <a:rPr sz="3600" spc="-60" dirty="0">
                <a:latin typeface="Times New Roman"/>
                <a:cs typeface="Times New Roman"/>
              </a:rPr>
              <a:t> </a:t>
            </a:r>
            <a:r>
              <a:rPr sz="3600" dirty="0">
                <a:latin typeface="Calibri"/>
                <a:cs typeface="Calibri"/>
              </a:rPr>
              <a:t>An</a:t>
            </a:r>
            <a:r>
              <a:rPr sz="3600" spc="-300" dirty="0">
                <a:latin typeface="Times New Roman"/>
                <a:cs typeface="Times New Roman"/>
              </a:rPr>
              <a:t> </a:t>
            </a:r>
            <a:r>
              <a:rPr sz="3200" spc="-220" dirty="0">
                <a:solidFill>
                  <a:srgbClr val="494949"/>
                </a:solidFill>
                <a:latin typeface="Franklin Gothic Medium"/>
                <a:cs typeface="Franklin Gothic Medium"/>
              </a:rPr>
              <a:t>Exception</a:t>
            </a:r>
            <a:r>
              <a:rPr sz="3200" spc="-195" dirty="0">
                <a:solidFill>
                  <a:srgbClr val="494949"/>
                </a:solidFill>
                <a:latin typeface="Times New Roman"/>
                <a:cs typeface="Times New Roman"/>
              </a:rPr>
              <a:t> </a:t>
            </a:r>
            <a:r>
              <a:rPr sz="3200" spc="-155" dirty="0">
                <a:solidFill>
                  <a:srgbClr val="494949"/>
                </a:solidFill>
                <a:latin typeface="Franklin Gothic Medium"/>
                <a:cs typeface="Franklin Gothic Medium"/>
              </a:rPr>
              <a:t>is</a:t>
            </a:r>
            <a:r>
              <a:rPr sz="3200" spc="-195" dirty="0">
                <a:solidFill>
                  <a:srgbClr val="494949"/>
                </a:solidFill>
                <a:latin typeface="Times New Roman"/>
                <a:cs typeface="Times New Roman"/>
              </a:rPr>
              <a:t> </a:t>
            </a:r>
            <a:r>
              <a:rPr sz="3200" spc="-260" dirty="0">
                <a:solidFill>
                  <a:srgbClr val="494949"/>
                </a:solidFill>
                <a:latin typeface="Franklin Gothic Medium"/>
                <a:cs typeface="Franklin Gothic Medium"/>
              </a:rPr>
              <a:t>an</a:t>
            </a:r>
            <a:r>
              <a:rPr sz="3200" spc="-200" dirty="0">
                <a:solidFill>
                  <a:srgbClr val="494949"/>
                </a:solidFill>
                <a:latin typeface="Times New Roman"/>
                <a:cs typeface="Times New Roman"/>
              </a:rPr>
              <a:t> </a:t>
            </a:r>
            <a:r>
              <a:rPr sz="3200" spc="-215" dirty="0">
                <a:solidFill>
                  <a:srgbClr val="494949"/>
                </a:solidFill>
                <a:latin typeface="Franklin Gothic Medium"/>
                <a:cs typeface="Franklin Gothic Medium"/>
              </a:rPr>
              <a:t>error</a:t>
            </a:r>
            <a:r>
              <a:rPr sz="3200" spc="-195" dirty="0">
                <a:solidFill>
                  <a:srgbClr val="494949"/>
                </a:solidFill>
                <a:latin typeface="Times New Roman"/>
                <a:cs typeface="Times New Roman"/>
              </a:rPr>
              <a:t> </a:t>
            </a:r>
            <a:r>
              <a:rPr sz="3200" spc="-235" dirty="0">
                <a:solidFill>
                  <a:srgbClr val="494949"/>
                </a:solidFill>
                <a:latin typeface="Franklin Gothic Medium"/>
                <a:cs typeface="Franklin Gothic Medium"/>
              </a:rPr>
              <a:t>that</a:t>
            </a:r>
            <a:r>
              <a:rPr sz="3200" spc="-195" dirty="0">
                <a:solidFill>
                  <a:srgbClr val="494949"/>
                </a:solidFill>
                <a:latin typeface="Times New Roman"/>
                <a:cs typeface="Times New Roman"/>
              </a:rPr>
              <a:t> </a:t>
            </a:r>
            <a:r>
              <a:rPr sz="3200" spc="-60" dirty="0">
                <a:solidFill>
                  <a:srgbClr val="494949"/>
                </a:solidFill>
                <a:latin typeface="Franklin Gothic Medium"/>
                <a:cs typeface="Franklin Gothic Medium"/>
              </a:rPr>
              <a:t>happens</a:t>
            </a:r>
            <a:r>
              <a:rPr sz="3200" spc="-60" dirty="0">
                <a:solidFill>
                  <a:srgbClr val="494949"/>
                </a:solidFill>
                <a:latin typeface="Times New Roman"/>
                <a:cs typeface="Times New Roman"/>
              </a:rPr>
              <a:t> </a:t>
            </a:r>
            <a:r>
              <a:rPr sz="3200" spc="-225" dirty="0">
                <a:solidFill>
                  <a:srgbClr val="494949"/>
                </a:solidFill>
                <a:latin typeface="Franklin Gothic Medium"/>
                <a:cs typeface="Franklin Gothic Medium"/>
              </a:rPr>
              <a:t>during</a:t>
            </a:r>
            <a:r>
              <a:rPr sz="3200" spc="-180" dirty="0">
                <a:solidFill>
                  <a:srgbClr val="494949"/>
                </a:solidFill>
                <a:latin typeface="Times New Roman"/>
                <a:cs typeface="Times New Roman"/>
              </a:rPr>
              <a:t> </a:t>
            </a:r>
            <a:r>
              <a:rPr sz="3200" spc="-245" dirty="0">
                <a:solidFill>
                  <a:srgbClr val="494949"/>
                </a:solidFill>
                <a:latin typeface="Franklin Gothic Medium"/>
                <a:cs typeface="Franklin Gothic Medium"/>
              </a:rPr>
              <a:t>the</a:t>
            </a:r>
            <a:r>
              <a:rPr sz="3200" spc="-175" dirty="0">
                <a:solidFill>
                  <a:srgbClr val="494949"/>
                </a:solidFill>
                <a:latin typeface="Times New Roman"/>
                <a:cs typeface="Times New Roman"/>
              </a:rPr>
              <a:t> </a:t>
            </a:r>
            <a:r>
              <a:rPr sz="3200" spc="-229" dirty="0">
                <a:solidFill>
                  <a:srgbClr val="494949"/>
                </a:solidFill>
                <a:latin typeface="Franklin Gothic Medium"/>
                <a:cs typeface="Franklin Gothic Medium"/>
              </a:rPr>
              <a:t>execution</a:t>
            </a:r>
            <a:r>
              <a:rPr sz="3200" spc="-180" dirty="0">
                <a:solidFill>
                  <a:srgbClr val="494949"/>
                </a:solidFill>
                <a:latin typeface="Times New Roman"/>
                <a:cs typeface="Times New Roman"/>
              </a:rPr>
              <a:t> </a:t>
            </a:r>
            <a:r>
              <a:rPr sz="3200" spc="-225" dirty="0">
                <a:solidFill>
                  <a:srgbClr val="494949"/>
                </a:solidFill>
                <a:latin typeface="Franklin Gothic Medium"/>
                <a:cs typeface="Franklin Gothic Medium"/>
              </a:rPr>
              <a:t>of</a:t>
            </a:r>
            <a:r>
              <a:rPr sz="3200" spc="-175" dirty="0">
                <a:solidFill>
                  <a:srgbClr val="494949"/>
                </a:solidFill>
                <a:latin typeface="Times New Roman"/>
                <a:cs typeface="Times New Roman"/>
              </a:rPr>
              <a:t> </a:t>
            </a:r>
            <a:r>
              <a:rPr sz="3200" spc="-260" dirty="0">
                <a:solidFill>
                  <a:srgbClr val="494949"/>
                </a:solidFill>
                <a:latin typeface="Franklin Gothic Medium"/>
                <a:cs typeface="Franklin Gothic Medium"/>
              </a:rPr>
              <a:t>a</a:t>
            </a:r>
            <a:r>
              <a:rPr sz="3200" spc="-170" dirty="0">
                <a:solidFill>
                  <a:srgbClr val="494949"/>
                </a:solidFill>
                <a:latin typeface="Times New Roman"/>
                <a:cs typeface="Times New Roman"/>
              </a:rPr>
              <a:t> </a:t>
            </a:r>
            <a:r>
              <a:rPr sz="3200" spc="-235" dirty="0">
                <a:solidFill>
                  <a:srgbClr val="494949"/>
                </a:solidFill>
                <a:latin typeface="Franklin Gothic Medium"/>
                <a:cs typeface="Franklin Gothic Medium"/>
              </a:rPr>
              <a:t>program.</a:t>
            </a:r>
            <a:r>
              <a:rPr sz="3200" spc="-180" dirty="0">
                <a:solidFill>
                  <a:srgbClr val="494949"/>
                </a:solidFill>
                <a:latin typeface="Times New Roman"/>
                <a:cs typeface="Times New Roman"/>
              </a:rPr>
              <a:t> </a:t>
            </a:r>
            <a:r>
              <a:rPr sz="3200" spc="-310" dirty="0">
                <a:solidFill>
                  <a:srgbClr val="494949"/>
                </a:solidFill>
                <a:latin typeface="Franklin Gothic Medium"/>
                <a:cs typeface="Franklin Gothic Medium"/>
              </a:rPr>
              <a:t>Whenever</a:t>
            </a:r>
            <a:r>
              <a:rPr sz="3200" spc="-190" dirty="0">
                <a:solidFill>
                  <a:srgbClr val="494949"/>
                </a:solidFill>
                <a:latin typeface="Times New Roman"/>
                <a:cs typeface="Times New Roman"/>
              </a:rPr>
              <a:t> </a:t>
            </a:r>
            <a:r>
              <a:rPr sz="3200" spc="-229" dirty="0">
                <a:solidFill>
                  <a:srgbClr val="494949"/>
                </a:solidFill>
                <a:latin typeface="Franklin Gothic Medium"/>
                <a:cs typeface="Franklin Gothic Medium"/>
              </a:rPr>
              <a:t>there</a:t>
            </a:r>
            <a:r>
              <a:rPr sz="3200" spc="-175" dirty="0">
                <a:solidFill>
                  <a:srgbClr val="494949"/>
                </a:solidFill>
                <a:latin typeface="Times New Roman"/>
                <a:cs typeface="Times New Roman"/>
              </a:rPr>
              <a:t> </a:t>
            </a:r>
            <a:r>
              <a:rPr sz="3200" spc="-25" dirty="0">
                <a:solidFill>
                  <a:srgbClr val="494949"/>
                </a:solidFill>
                <a:latin typeface="Franklin Gothic Medium"/>
                <a:cs typeface="Franklin Gothic Medium"/>
              </a:rPr>
              <a:t>is</a:t>
            </a:r>
            <a:r>
              <a:rPr sz="3200" spc="-25" dirty="0">
                <a:solidFill>
                  <a:srgbClr val="494949"/>
                </a:solidFill>
                <a:latin typeface="Times New Roman"/>
                <a:cs typeface="Times New Roman"/>
              </a:rPr>
              <a:t> </a:t>
            </a:r>
            <a:r>
              <a:rPr sz="3200" spc="-260" dirty="0">
                <a:solidFill>
                  <a:srgbClr val="494949"/>
                </a:solidFill>
                <a:latin typeface="Franklin Gothic Medium"/>
                <a:cs typeface="Franklin Gothic Medium"/>
              </a:rPr>
              <a:t>an</a:t>
            </a:r>
            <a:r>
              <a:rPr sz="3200" spc="-185" dirty="0">
                <a:solidFill>
                  <a:srgbClr val="494949"/>
                </a:solidFill>
                <a:latin typeface="Times New Roman"/>
                <a:cs typeface="Times New Roman"/>
              </a:rPr>
              <a:t> </a:t>
            </a:r>
            <a:r>
              <a:rPr sz="3200" spc="-195" dirty="0">
                <a:solidFill>
                  <a:srgbClr val="494949"/>
                </a:solidFill>
                <a:latin typeface="Franklin Gothic Medium"/>
                <a:cs typeface="Franklin Gothic Medium"/>
              </a:rPr>
              <a:t>error,</a:t>
            </a:r>
            <a:r>
              <a:rPr sz="3200" spc="-170" dirty="0">
                <a:solidFill>
                  <a:srgbClr val="494949"/>
                </a:solidFill>
                <a:latin typeface="Times New Roman"/>
                <a:cs typeface="Times New Roman"/>
              </a:rPr>
              <a:t> </a:t>
            </a:r>
            <a:r>
              <a:rPr sz="3200" spc="-254" dirty="0">
                <a:solidFill>
                  <a:srgbClr val="494949"/>
                </a:solidFill>
                <a:latin typeface="Franklin Gothic Medium"/>
                <a:cs typeface="Franklin Gothic Medium"/>
              </a:rPr>
              <a:t>Python</a:t>
            </a:r>
            <a:r>
              <a:rPr sz="3200" spc="-170" dirty="0">
                <a:solidFill>
                  <a:srgbClr val="494949"/>
                </a:solidFill>
                <a:latin typeface="Times New Roman"/>
                <a:cs typeface="Times New Roman"/>
              </a:rPr>
              <a:t> </a:t>
            </a:r>
            <a:r>
              <a:rPr sz="3200" spc="-245" dirty="0">
                <a:solidFill>
                  <a:srgbClr val="494949"/>
                </a:solidFill>
                <a:latin typeface="Franklin Gothic Medium"/>
                <a:cs typeface="Franklin Gothic Medium"/>
              </a:rPr>
              <a:t>generates</a:t>
            </a:r>
            <a:r>
              <a:rPr sz="3200" spc="-195" dirty="0">
                <a:solidFill>
                  <a:srgbClr val="494949"/>
                </a:solidFill>
                <a:latin typeface="Times New Roman"/>
                <a:cs typeface="Times New Roman"/>
              </a:rPr>
              <a:t> </a:t>
            </a:r>
            <a:r>
              <a:rPr sz="3200" spc="-260" dirty="0">
                <a:solidFill>
                  <a:srgbClr val="494949"/>
                </a:solidFill>
                <a:latin typeface="Franklin Gothic Medium"/>
                <a:cs typeface="Franklin Gothic Medium"/>
              </a:rPr>
              <a:t>an</a:t>
            </a:r>
            <a:r>
              <a:rPr sz="3200" spc="-170" dirty="0">
                <a:solidFill>
                  <a:srgbClr val="494949"/>
                </a:solidFill>
                <a:latin typeface="Times New Roman"/>
                <a:cs typeface="Times New Roman"/>
              </a:rPr>
              <a:t> </a:t>
            </a:r>
            <a:r>
              <a:rPr sz="3200" spc="-229" dirty="0">
                <a:solidFill>
                  <a:srgbClr val="494949"/>
                </a:solidFill>
                <a:latin typeface="Franklin Gothic Medium"/>
                <a:cs typeface="Franklin Gothic Medium"/>
              </a:rPr>
              <a:t>exception</a:t>
            </a:r>
            <a:r>
              <a:rPr sz="3200" spc="-170" dirty="0">
                <a:solidFill>
                  <a:srgbClr val="494949"/>
                </a:solidFill>
                <a:latin typeface="Times New Roman"/>
                <a:cs typeface="Times New Roman"/>
              </a:rPr>
              <a:t> </a:t>
            </a:r>
            <a:r>
              <a:rPr sz="3200" spc="-229" dirty="0">
                <a:solidFill>
                  <a:srgbClr val="494949"/>
                </a:solidFill>
                <a:latin typeface="Franklin Gothic Medium"/>
                <a:cs typeface="Franklin Gothic Medium"/>
              </a:rPr>
              <a:t>that</a:t>
            </a:r>
            <a:r>
              <a:rPr sz="3200" spc="-170" dirty="0">
                <a:solidFill>
                  <a:srgbClr val="494949"/>
                </a:solidFill>
                <a:latin typeface="Times New Roman"/>
                <a:cs typeface="Times New Roman"/>
              </a:rPr>
              <a:t> </a:t>
            </a:r>
            <a:r>
              <a:rPr sz="3200" spc="-10" dirty="0">
                <a:solidFill>
                  <a:srgbClr val="494949"/>
                </a:solidFill>
                <a:latin typeface="Franklin Gothic Medium"/>
                <a:cs typeface="Franklin Gothic Medium"/>
              </a:rPr>
              <a:t>could</a:t>
            </a:r>
            <a:r>
              <a:rPr sz="3200" spc="-10" dirty="0">
                <a:solidFill>
                  <a:srgbClr val="494949"/>
                </a:solidFill>
                <a:latin typeface="Times New Roman"/>
                <a:cs typeface="Times New Roman"/>
              </a:rPr>
              <a:t> </a:t>
            </a:r>
            <a:r>
              <a:rPr sz="3200" spc="-245" dirty="0">
                <a:solidFill>
                  <a:srgbClr val="494949"/>
                </a:solidFill>
                <a:latin typeface="Franklin Gothic Medium"/>
                <a:cs typeface="Franklin Gothic Medium"/>
              </a:rPr>
              <a:t>be</a:t>
            </a:r>
            <a:r>
              <a:rPr sz="3200" spc="-180" dirty="0">
                <a:solidFill>
                  <a:srgbClr val="494949"/>
                </a:solidFill>
                <a:latin typeface="Times New Roman"/>
                <a:cs typeface="Times New Roman"/>
              </a:rPr>
              <a:t> </a:t>
            </a:r>
            <a:r>
              <a:rPr sz="3200" spc="-200" dirty="0">
                <a:solidFill>
                  <a:srgbClr val="494949"/>
                </a:solidFill>
                <a:latin typeface="Franklin Gothic Medium"/>
                <a:cs typeface="Franklin Gothic Medium"/>
              </a:rPr>
              <a:t>handled.</a:t>
            </a:r>
            <a:r>
              <a:rPr sz="3200" spc="-185" dirty="0">
                <a:solidFill>
                  <a:srgbClr val="494949"/>
                </a:solidFill>
                <a:latin typeface="Times New Roman"/>
                <a:cs typeface="Times New Roman"/>
              </a:rPr>
              <a:t> </a:t>
            </a:r>
            <a:r>
              <a:rPr sz="3200" spc="-140" dirty="0">
                <a:solidFill>
                  <a:srgbClr val="494949"/>
                </a:solidFill>
                <a:latin typeface="Franklin Gothic Medium"/>
                <a:cs typeface="Franklin Gothic Medium"/>
              </a:rPr>
              <a:t>It</a:t>
            </a:r>
            <a:r>
              <a:rPr sz="3200" spc="-170" dirty="0">
                <a:solidFill>
                  <a:srgbClr val="494949"/>
                </a:solidFill>
                <a:latin typeface="Times New Roman"/>
                <a:cs typeface="Times New Roman"/>
              </a:rPr>
              <a:t> </a:t>
            </a:r>
            <a:r>
              <a:rPr sz="3200" spc="-190" dirty="0">
                <a:solidFill>
                  <a:srgbClr val="494949"/>
                </a:solidFill>
                <a:latin typeface="Franklin Gothic Medium"/>
                <a:cs typeface="Franklin Gothic Medium"/>
              </a:rPr>
              <a:t>basically</a:t>
            </a:r>
            <a:r>
              <a:rPr sz="3200" spc="-175" dirty="0">
                <a:solidFill>
                  <a:srgbClr val="494949"/>
                </a:solidFill>
                <a:latin typeface="Times New Roman"/>
                <a:cs typeface="Times New Roman"/>
              </a:rPr>
              <a:t> </a:t>
            </a:r>
            <a:r>
              <a:rPr sz="3200" spc="-235" dirty="0">
                <a:solidFill>
                  <a:srgbClr val="494949"/>
                </a:solidFill>
                <a:latin typeface="Franklin Gothic Medium"/>
                <a:cs typeface="Franklin Gothic Medium"/>
              </a:rPr>
              <a:t>prevents</a:t>
            </a:r>
            <a:r>
              <a:rPr sz="3200" spc="-190" dirty="0">
                <a:solidFill>
                  <a:srgbClr val="494949"/>
                </a:solidFill>
                <a:latin typeface="Times New Roman"/>
                <a:cs typeface="Times New Roman"/>
              </a:rPr>
              <a:t> </a:t>
            </a:r>
            <a:r>
              <a:rPr sz="3200" spc="-245" dirty="0">
                <a:solidFill>
                  <a:srgbClr val="494949"/>
                </a:solidFill>
                <a:latin typeface="Franklin Gothic Medium"/>
                <a:cs typeface="Franklin Gothic Medium"/>
              </a:rPr>
              <a:t>the</a:t>
            </a:r>
            <a:r>
              <a:rPr sz="3200" spc="-175" dirty="0">
                <a:solidFill>
                  <a:srgbClr val="494949"/>
                </a:solidFill>
                <a:latin typeface="Times New Roman"/>
                <a:cs typeface="Times New Roman"/>
              </a:rPr>
              <a:t> </a:t>
            </a:r>
            <a:r>
              <a:rPr sz="3200" spc="-260" dirty="0">
                <a:solidFill>
                  <a:srgbClr val="494949"/>
                </a:solidFill>
                <a:latin typeface="Franklin Gothic Medium"/>
                <a:cs typeface="Franklin Gothic Medium"/>
              </a:rPr>
              <a:t>program</a:t>
            </a:r>
            <a:r>
              <a:rPr sz="3200" spc="-175" dirty="0">
                <a:solidFill>
                  <a:srgbClr val="494949"/>
                </a:solidFill>
                <a:latin typeface="Times New Roman"/>
                <a:cs typeface="Times New Roman"/>
              </a:rPr>
              <a:t> </a:t>
            </a:r>
            <a:r>
              <a:rPr sz="3200" spc="-315" dirty="0">
                <a:solidFill>
                  <a:srgbClr val="494949"/>
                </a:solidFill>
                <a:latin typeface="Franklin Gothic Medium"/>
                <a:cs typeface="Franklin Gothic Medium"/>
              </a:rPr>
              <a:t>from</a:t>
            </a:r>
            <a:r>
              <a:rPr sz="3200" spc="-315" dirty="0">
                <a:solidFill>
                  <a:srgbClr val="494949"/>
                </a:solidFill>
                <a:latin typeface="Times New Roman"/>
                <a:cs typeface="Times New Roman"/>
              </a:rPr>
              <a:t> </a:t>
            </a:r>
            <a:r>
              <a:rPr sz="3200" spc="-210" dirty="0">
                <a:solidFill>
                  <a:srgbClr val="494949"/>
                </a:solidFill>
                <a:latin typeface="Franklin Gothic Medium"/>
                <a:cs typeface="Franklin Gothic Medium"/>
              </a:rPr>
              <a:t>getting</a:t>
            </a:r>
            <a:r>
              <a:rPr sz="3200" spc="-165" dirty="0">
                <a:solidFill>
                  <a:srgbClr val="494949"/>
                </a:solidFill>
                <a:latin typeface="Times New Roman"/>
                <a:cs typeface="Times New Roman"/>
              </a:rPr>
              <a:t> </a:t>
            </a:r>
            <a:r>
              <a:rPr sz="3200" spc="-75" dirty="0">
                <a:solidFill>
                  <a:srgbClr val="494949"/>
                </a:solidFill>
                <a:latin typeface="Franklin Gothic Medium"/>
                <a:cs typeface="Franklin Gothic Medium"/>
              </a:rPr>
              <a:t>crashed.</a:t>
            </a:r>
            <a:endParaRPr sz="3200">
              <a:latin typeface="Franklin Gothic Medium"/>
              <a:cs typeface="Franklin Gothic Medium"/>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1640" y="176270"/>
            <a:ext cx="4323715" cy="406400"/>
          </a:xfrm>
          <a:prstGeom prst="rect">
            <a:avLst/>
          </a:prstGeom>
        </p:spPr>
        <p:txBody>
          <a:bodyPr vert="horz" wrap="square" lIns="0" tIns="12065" rIns="0" bIns="0" rtlCol="0">
            <a:spAutoFit/>
          </a:bodyPr>
          <a:lstStyle/>
          <a:p>
            <a:pPr marL="12700">
              <a:lnSpc>
                <a:spcPct val="100000"/>
              </a:lnSpc>
              <a:spcBef>
                <a:spcPts val="95"/>
              </a:spcBef>
            </a:pPr>
            <a:r>
              <a:rPr sz="2500" spc="-315" dirty="0">
                <a:solidFill>
                  <a:srgbClr val="2D3C48"/>
                </a:solidFill>
                <a:latin typeface="Trebuchet MS"/>
                <a:cs typeface="Trebuchet MS"/>
              </a:rPr>
              <a:t>Common</a:t>
            </a:r>
            <a:r>
              <a:rPr sz="2500" b="0" spc="-170" dirty="0">
                <a:solidFill>
                  <a:srgbClr val="2D3C48"/>
                </a:solidFill>
                <a:latin typeface="Times New Roman"/>
                <a:cs typeface="Times New Roman"/>
              </a:rPr>
              <a:t> </a:t>
            </a:r>
            <a:r>
              <a:rPr sz="2500" spc="-265" dirty="0">
                <a:solidFill>
                  <a:srgbClr val="494949"/>
                </a:solidFill>
                <a:latin typeface="Trebuchet MS"/>
                <a:cs typeface="Trebuchet MS"/>
              </a:rPr>
              <a:t>inbuilt</a:t>
            </a:r>
            <a:r>
              <a:rPr sz="2500" b="0" spc="-155" dirty="0">
                <a:solidFill>
                  <a:srgbClr val="494949"/>
                </a:solidFill>
                <a:latin typeface="Times New Roman"/>
                <a:cs typeface="Times New Roman"/>
              </a:rPr>
              <a:t> </a:t>
            </a:r>
            <a:r>
              <a:rPr sz="2500" spc="-290" dirty="0">
                <a:solidFill>
                  <a:srgbClr val="2D3C48"/>
                </a:solidFill>
                <a:latin typeface="Trebuchet MS"/>
                <a:cs typeface="Trebuchet MS"/>
              </a:rPr>
              <a:t>Exceptions</a:t>
            </a:r>
            <a:r>
              <a:rPr sz="2500" b="0" spc="-160" dirty="0">
                <a:solidFill>
                  <a:srgbClr val="2D3C48"/>
                </a:solidFill>
                <a:latin typeface="Times New Roman"/>
                <a:cs typeface="Times New Roman"/>
              </a:rPr>
              <a:t> </a:t>
            </a:r>
            <a:r>
              <a:rPr sz="2500" spc="-270" dirty="0">
                <a:solidFill>
                  <a:srgbClr val="2D3C48"/>
                </a:solidFill>
                <a:latin typeface="Trebuchet MS"/>
                <a:cs typeface="Trebuchet MS"/>
              </a:rPr>
              <a:t>in</a:t>
            </a:r>
            <a:r>
              <a:rPr sz="2500" b="0" spc="-160" dirty="0">
                <a:solidFill>
                  <a:srgbClr val="2D3C48"/>
                </a:solidFill>
                <a:latin typeface="Times New Roman"/>
                <a:cs typeface="Times New Roman"/>
              </a:rPr>
              <a:t> </a:t>
            </a:r>
            <a:r>
              <a:rPr sz="2500" spc="-330" dirty="0">
                <a:solidFill>
                  <a:srgbClr val="2D3C48"/>
                </a:solidFill>
                <a:latin typeface="Trebuchet MS"/>
                <a:cs typeface="Trebuchet MS"/>
              </a:rPr>
              <a:t>Python</a:t>
            </a:r>
            <a:endParaRPr sz="2500">
              <a:latin typeface="Trebuchet MS"/>
              <a:cs typeface="Trebuchet MS"/>
            </a:endParaRPr>
          </a:p>
        </p:txBody>
      </p:sp>
      <p:sp>
        <p:nvSpPr>
          <p:cNvPr id="3" name="object 3"/>
          <p:cNvSpPr txBox="1"/>
          <p:nvPr/>
        </p:nvSpPr>
        <p:spPr>
          <a:xfrm>
            <a:off x="78740" y="554172"/>
            <a:ext cx="1903730" cy="787400"/>
          </a:xfrm>
          <a:prstGeom prst="rect">
            <a:avLst/>
          </a:prstGeom>
        </p:spPr>
        <p:txBody>
          <a:bodyPr vert="horz" wrap="square" lIns="0" tIns="12065" rIns="0" bIns="0" rtlCol="0">
            <a:spAutoFit/>
          </a:bodyPr>
          <a:lstStyle/>
          <a:p>
            <a:pPr marL="354965" indent="-342265">
              <a:lnSpc>
                <a:spcPct val="100000"/>
              </a:lnSpc>
              <a:spcBef>
                <a:spcPts val="95"/>
              </a:spcBef>
              <a:buFont typeface="Microsoft Sans Serif"/>
              <a:buChar char="•"/>
              <a:tabLst>
                <a:tab pos="354965" algn="l"/>
              </a:tabLst>
            </a:pPr>
            <a:r>
              <a:rPr sz="2500" spc="-10" dirty="0">
                <a:latin typeface="Calibri"/>
                <a:cs typeface="Calibri"/>
              </a:rPr>
              <a:t>ImportError</a:t>
            </a:r>
            <a:endParaRPr sz="2500">
              <a:latin typeface="Calibri"/>
              <a:cs typeface="Calibri"/>
            </a:endParaRPr>
          </a:p>
          <a:p>
            <a:pPr marL="354965" indent="-342265">
              <a:lnSpc>
                <a:spcPct val="100000"/>
              </a:lnSpc>
              <a:buFont typeface="Microsoft Sans Serif"/>
              <a:buChar char="•"/>
              <a:tabLst>
                <a:tab pos="354965" algn="l"/>
              </a:tabLst>
            </a:pPr>
            <a:r>
              <a:rPr sz="2500" spc="-10" dirty="0">
                <a:latin typeface="Calibri"/>
                <a:cs typeface="Calibri"/>
              </a:rPr>
              <a:t>NameError</a:t>
            </a:r>
            <a:endParaRPr sz="2500">
              <a:latin typeface="Calibri"/>
              <a:cs typeface="Calibri"/>
            </a:endParaRPr>
          </a:p>
        </p:txBody>
      </p:sp>
      <p:sp>
        <p:nvSpPr>
          <p:cNvPr id="4" name="object 4"/>
          <p:cNvSpPr txBox="1"/>
          <p:nvPr/>
        </p:nvSpPr>
        <p:spPr>
          <a:xfrm>
            <a:off x="2814965" y="554172"/>
            <a:ext cx="6233160" cy="4217670"/>
          </a:xfrm>
          <a:prstGeom prst="rect">
            <a:avLst/>
          </a:prstGeom>
        </p:spPr>
        <p:txBody>
          <a:bodyPr vert="horz" wrap="square" lIns="0" tIns="12065" rIns="0" bIns="0" rtlCol="0">
            <a:spAutoFit/>
          </a:bodyPr>
          <a:lstStyle/>
          <a:p>
            <a:pPr marL="12700">
              <a:lnSpc>
                <a:spcPct val="100000"/>
              </a:lnSpc>
              <a:spcBef>
                <a:spcPts val="95"/>
              </a:spcBef>
            </a:pPr>
            <a:r>
              <a:rPr sz="2500" dirty="0">
                <a:latin typeface="Calibri"/>
                <a:cs typeface="Calibri"/>
              </a:rPr>
              <a:t>Raised</a:t>
            </a:r>
            <a:r>
              <a:rPr sz="2500" spc="-114" dirty="0">
                <a:latin typeface="Times New Roman"/>
                <a:cs typeface="Times New Roman"/>
              </a:rPr>
              <a:t> </a:t>
            </a:r>
            <a:r>
              <a:rPr sz="2500" dirty="0">
                <a:latin typeface="Calibri"/>
                <a:cs typeface="Calibri"/>
              </a:rPr>
              <a:t>when</a:t>
            </a:r>
            <a:r>
              <a:rPr sz="2500" spc="-120" dirty="0">
                <a:latin typeface="Times New Roman"/>
                <a:cs typeface="Times New Roman"/>
              </a:rPr>
              <a:t> </a:t>
            </a:r>
            <a:r>
              <a:rPr sz="2500" dirty="0">
                <a:latin typeface="Calibri"/>
                <a:cs typeface="Calibri"/>
              </a:rPr>
              <a:t>an</a:t>
            </a:r>
            <a:r>
              <a:rPr sz="2500" spc="-114" dirty="0">
                <a:latin typeface="Times New Roman"/>
                <a:cs typeface="Times New Roman"/>
              </a:rPr>
              <a:t> </a:t>
            </a:r>
            <a:r>
              <a:rPr sz="2500" dirty="0">
                <a:latin typeface="Calibri"/>
                <a:cs typeface="Calibri"/>
              </a:rPr>
              <a:t>import</a:t>
            </a:r>
            <a:r>
              <a:rPr sz="2500" spc="-120" dirty="0">
                <a:latin typeface="Times New Roman"/>
                <a:cs typeface="Times New Roman"/>
              </a:rPr>
              <a:t> </a:t>
            </a:r>
            <a:r>
              <a:rPr sz="2500" spc="-25" dirty="0">
                <a:latin typeface="Calibri"/>
                <a:cs typeface="Calibri"/>
              </a:rPr>
              <a:t>statement</a:t>
            </a:r>
            <a:r>
              <a:rPr sz="2500" spc="-105" dirty="0">
                <a:latin typeface="Times New Roman"/>
                <a:cs typeface="Times New Roman"/>
              </a:rPr>
              <a:t> </a:t>
            </a:r>
            <a:r>
              <a:rPr sz="2500" spc="-10" dirty="0">
                <a:latin typeface="Calibri"/>
                <a:cs typeface="Calibri"/>
              </a:rPr>
              <a:t>fails</a:t>
            </a:r>
            <a:endParaRPr sz="2500">
              <a:latin typeface="Calibri"/>
              <a:cs typeface="Calibri"/>
            </a:endParaRPr>
          </a:p>
          <a:p>
            <a:pPr marL="19685" marR="1006475">
              <a:lnSpc>
                <a:spcPts val="2400"/>
              </a:lnSpc>
              <a:spcBef>
                <a:spcPts val="580"/>
              </a:spcBef>
            </a:pPr>
            <a:r>
              <a:rPr sz="2500" dirty="0">
                <a:latin typeface="Calibri"/>
                <a:cs typeface="Calibri"/>
              </a:rPr>
              <a:t>Raised</a:t>
            </a:r>
            <a:r>
              <a:rPr sz="2500" spc="-100" dirty="0">
                <a:latin typeface="Times New Roman"/>
                <a:cs typeface="Times New Roman"/>
              </a:rPr>
              <a:t> </a:t>
            </a:r>
            <a:r>
              <a:rPr sz="2500" dirty="0">
                <a:latin typeface="Calibri"/>
                <a:cs typeface="Calibri"/>
              </a:rPr>
              <a:t>when</a:t>
            </a:r>
            <a:r>
              <a:rPr sz="2500" spc="-95" dirty="0">
                <a:latin typeface="Times New Roman"/>
                <a:cs typeface="Times New Roman"/>
              </a:rPr>
              <a:t> </a:t>
            </a:r>
            <a:r>
              <a:rPr sz="2500" dirty="0">
                <a:latin typeface="Calibri"/>
                <a:cs typeface="Calibri"/>
              </a:rPr>
              <a:t>an</a:t>
            </a:r>
            <a:r>
              <a:rPr sz="2500" spc="-105" dirty="0">
                <a:latin typeface="Times New Roman"/>
                <a:cs typeface="Times New Roman"/>
              </a:rPr>
              <a:t> </a:t>
            </a:r>
            <a:r>
              <a:rPr sz="2500" spc="-10" dirty="0">
                <a:latin typeface="Calibri"/>
                <a:cs typeface="Calibri"/>
              </a:rPr>
              <a:t>identifier</a:t>
            </a:r>
            <a:r>
              <a:rPr sz="2500" spc="-85" dirty="0">
                <a:latin typeface="Times New Roman"/>
                <a:cs typeface="Times New Roman"/>
              </a:rPr>
              <a:t> </a:t>
            </a:r>
            <a:r>
              <a:rPr sz="2500" dirty="0">
                <a:latin typeface="Calibri"/>
                <a:cs typeface="Calibri"/>
              </a:rPr>
              <a:t>is</a:t>
            </a:r>
            <a:r>
              <a:rPr sz="2500" spc="-105" dirty="0">
                <a:latin typeface="Times New Roman"/>
                <a:cs typeface="Times New Roman"/>
              </a:rPr>
              <a:t> </a:t>
            </a:r>
            <a:r>
              <a:rPr sz="2500" dirty="0">
                <a:latin typeface="Calibri"/>
                <a:cs typeface="Calibri"/>
              </a:rPr>
              <a:t>not</a:t>
            </a:r>
            <a:r>
              <a:rPr sz="2500" spc="-105" dirty="0">
                <a:latin typeface="Times New Roman"/>
                <a:cs typeface="Times New Roman"/>
              </a:rPr>
              <a:t> </a:t>
            </a:r>
            <a:r>
              <a:rPr sz="2500" dirty="0">
                <a:latin typeface="Calibri"/>
                <a:cs typeface="Calibri"/>
              </a:rPr>
              <a:t>found</a:t>
            </a:r>
            <a:r>
              <a:rPr sz="2500" spc="-110" dirty="0">
                <a:latin typeface="Times New Roman"/>
                <a:cs typeface="Times New Roman"/>
              </a:rPr>
              <a:t> </a:t>
            </a:r>
            <a:r>
              <a:rPr sz="2500" spc="-25" dirty="0">
                <a:latin typeface="Calibri"/>
                <a:cs typeface="Calibri"/>
              </a:rPr>
              <a:t>in</a:t>
            </a:r>
            <a:r>
              <a:rPr sz="2500" spc="-25" dirty="0">
                <a:latin typeface="Times New Roman"/>
                <a:cs typeface="Times New Roman"/>
              </a:rPr>
              <a:t> </a:t>
            </a:r>
            <a:r>
              <a:rPr sz="2500" dirty="0">
                <a:latin typeface="Calibri"/>
                <a:cs typeface="Calibri"/>
              </a:rPr>
              <a:t>the</a:t>
            </a:r>
            <a:r>
              <a:rPr sz="2500" spc="-105" dirty="0">
                <a:latin typeface="Times New Roman"/>
                <a:cs typeface="Times New Roman"/>
              </a:rPr>
              <a:t> </a:t>
            </a:r>
            <a:r>
              <a:rPr sz="2500" dirty="0">
                <a:latin typeface="Calibri"/>
                <a:cs typeface="Calibri"/>
              </a:rPr>
              <a:t>local</a:t>
            </a:r>
            <a:r>
              <a:rPr sz="2500" spc="-100" dirty="0">
                <a:latin typeface="Times New Roman"/>
                <a:cs typeface="Times New Roman"/>
              </a:rPr>
              <a:t> </a:t>
            </a:r>
            <a:r>
              <a:rPr sz="2500" dirty="0">
                <a:latin typeface="Calibri"/>
                <a:cs typeface="Calibri"/>
              </a:rPr>
              <a:t>or</a:t>
            </a:r>
            <a:r>
              <a:rPr sz="2500" spc="-100" dirty="0">
                <a:latin typeface="Times New Roman"/>
                <a:cs typeface="Times New Roman"/>
              </a:rPr>
              <a:t> </a:t>
            </a:r>
            <a:r>
              <a:rPr sz="2500" spc="-10" dirty="0">
                <a:latin typeface="Calibri"/>
                <a:cs typeface="Calibri"/>
              </a:rPr>
              <a:t>non-</a:t>
            </a:r>
            <a:r>
              <a:rPr sz="2500" dirty="0">
                <a:latin typeface="Calibri"/>
                <a:cs typeface="Calibri"/>
              </a:rPr>
              <a:t>local</a:t>
            </a:r>
            <a:r>
              <a:rPr sz="2500" spc="-100" dirty="0">
                <a:latin typeface="Times New Roman"/>
                <a:cs typeface="Times New Roman"/>
              </a:rPr>
              <a:t> </a:t>
            </a:r>
            <a:r>
              <a:rPr sz="2500" dirty="0">
                <a:latin typeface="Calibri"/>
                <a:cs typeface="Calibri"/>
              </a:rPr>
              <a:t>or</a:t>
            </a:r>
            <a:r>
              <a:rPr sz="2500" spc="-105" dirty="0">
                <a:latin typeface="Times New Roman"/>
                <a:cs typeface="Times New Roman"/>
              </a:rPr>
              <a:t> </a:t>
            </a:r>
            <a:r>
              <a:rPr sz="2500" dirty="0">
                <a:latin typeface="Calibri"/>
                <a:cs typeface="Calibri"/>
              </a:rPr>
              <a:t>global</a:t>
            </a:r>
            <a:r>
              <a:rPr sz="2500" spc="-110" dirty="0">
                <a:latin typeface="Times New Roman"/>
                <a:cs typeface="Times New Roman"/>
              </a:rPr>
              <a:t> </a:t>
            </a:r>
            <a:r>
              <a:rPr sz="2500" spc="-10" dirty="0">
                <a:latin typeface="Calibri"/>
                <a:cs typeface="Calibri"/>
              </a:rPr>
              <a:t>scope.</a:t>
            </a:r>
            <a:endParaRPr sz="2500">
              <a:latin typeface="Calibri"/>
              <a:cs typeface="Calibri"/>
            </a:endParaRPr>
          </a:p>
          <a:p>
            <a:pPr marL="20955" indent="-635">
              <a:lnSpc>
                <a:spcPct val="100000"/>
              </a:lnSpc>
              <a:spcBef>
                <a:spcPts val="25"/>
              </a:spcBef>
            </a:pPr>
            <a:r>
              <a:rPr sz="2500" dirty="0">
                <a:latin typeface="Calibri"/>
                <a:cs typeface="Calibri"/>
              </a:rPr>
              <a:t>Raised</a:t>
            </a:r>
            <a:r>
              <a:rPr sz="2500" spc="-105" dirty="0">
                <a:latin typeface="Times New Roman"/>
                <a:cs typeface="Times New Roman"/>
              </a:rPr>
              <a:t> </a:t>
            </a:r>
            <a:r>
              <a:rPr sz="2500" dirty="0">
                <a:latin typeface="Calibri"/>
                <a:cs typeface="Calibri"/>
              </a:rPr>
              <a:t>when</a:t>
            </a:r>
            <a:r>
              <a:rPr sz="2500" spc="-105" dirty="0">
                <a:latin typeface="Times New Roman"/>
                <a:cs typeface="Times New Roman"/>
              </a:rPr>
              <a:t> </a:t>
            </a:r>
            <a:r>
              <a:rPr sz="2500" dirty="0">
                <a:latin typeface="Calibri"/>
                <a:cs typeface="Calibri"/>
              </a:rPr>
              <a:t>there</a:t>
            </a:r>
            <a:r>
              <a:rPr sz="2500" spc="-110" dirty="0">
                <a:latin typeface="Times New Roman"/>
                <a:cs typeface="Times New Roman"/>
              </a:rPr>
              <a:t> </a:t>
            </a:r>
            <a:r>
              <a:rPr sz="2500" dirty="0">
                <a:latin typeface="Calibri"/>
                <a:cs typeface="Calibri"/>
              </a:rPr>
              <a:t>is</a:t>
            </a:r>
            <a:r>
              <a:rPr sz="2500" spc="-110" dirty="0">
                <a:latin typeface="Times New Roman"/>
                <a:cs typeface="Times New Roman"/>
              </a:rPr>
              <a:t> </a:t>
            </a:r>
            <a:r>
              <a:rPr sz="2500" dirty="0">
                <a:latin typeface="Calibri"/>
                <a:cs typeface="Calibri"/>
              </a:rPr>
              <a:t>an</a:t>
            </a:r>
            <a:r>
              <a:rPr sz="2500" spc="-105" dirty="0">
                <a:latin typeface="Times New Roman"/>
                <a:cs typeface="Times New Roman"/>
              </a:rPr>
              <a:t> </a:t>
            </a:r>
            <a:r>
              <a:rPr sz="2500" dirty="0">
                <a:latin typeface="Calibri"/>
                <a:cs typeface="Calibri"/>
              </a:rPr>
              <a:t>error</a:t>
            </a:r>
            <a:r>
              <a:rPr sz="2500" spc="-110" dirty="0">
                <a:latin typeface="Times New Roman"/>
                <a:cs typeface="Times New Roman"/>
              </a:rPr>
              <a:t> </a:t>
            </a:r>
            <a:r>
              <a:rPr sz="2500" dirty="0">
                <a:latin typeface="Calibri"/>
                <a:cs typeface="Calibri"/>
              </a:rPr>
              <a:t>in</a:t>
            </a:r>
            <a:r>
              <a:rPr sz="2500" spc="-114" dirty="0">
                <a:latin typeface="Times New Roman"/>
                <a:cs typeface="Times New Roman"/>
              </a:rPr>
              <a:t> </a:t>
            </a:r>
            <a:r>
              <a:rPr sz="2500" dirty="0">
                <a:latin typeface="Calibri"/>
                <a:cs typeface="Calibri"/>
              </a:rPr>
              <a:t>python</a:t>
            </a:r>
            <a:r>
              <a:rPr sz="2500" spc="-105" dirty="0">
                <a:latin typeface="Times New Roman"/>
                <a:cs typeface="Times New Roman"/>
              </a:rPr>
              <a:t> </a:t>
            </a:r>
            <a:r>
              <a:rPr sz="2500" spc="-10" dirty="0">
                <a:latin typeface="Calibri"/>
                <a:cs typeface="Calibri"/>
              </a:rPr>
              <a:t>syntax.</a:t>
            </a:r>
            <a:endParaRPr sz="2500">
              <a:latin typeface="Calibri"/>
              <a:cs typeface="Calibri"/>
            </a:endParaRPr>
          </a:p>
          <a:p>
            <a:pPr marL="19685" marR="5080" indent="635">
              <a:lnSpc>
                <a:spcPts val="2400"/>
              </a:lnSpc>
              <a:spcBef>
                <a:spcPts val="580"/>
              </a:spcBef>
            </a:pPr>
            <a:r>
              <a:rPr sz="2500" dirty="0">
                <a:latin typeface="Calibri"/>
                <a:cs typeface="Calibri"/>
              </a:rPr>
              <a:t>Raised</a:t>
            </a:r>
            <a:r>
              <a:rPr sz="2500" spc="-110" dirty="0">
                <a:latin typeface="Times New Roman"/>
                <a:cs typeface="Times New Roman"/>
              </a:rPr>
              <a:t> </a:t>
            </a:r>
            <a:r>
              <a:rPr sz="2500" dirty="0">
                <a:latin typeface="Calibri"/>
                <a:cs typeface="Calibri"/>
              </a:rPr>
              <a:t>when</a:t>
            </a:r>
            <a:r>
              <a:rPr sz="2500" spc="-100" dirty="0">
                <a:latin typeface="Times New Roman"/>
                <a:cs typeface="Times New Roman"/>
              </a:rPr>
              <a:t> </a:t>
            </a:r>
            <a:r>
              <a:rPr sz="2500" dirty="0">
                <a:latin typeface="Calibri"/>
                <a:cs typeface="Calibri"/>
              </a:rPr>
              <a:t>a</a:t>
            </a:r>
            <a:r>
              <a:rPr sz="2500" spc="-120" dirty="0">
                <a:latin typeface="Times New Roman"/>
                <a:cs typeface="Times New Roman"/>
              </a:rPr>
              <a:t> </a:t>
            </a:r>
            <a:r>
              <a:rPr sz="2500" dirty="0">
                <a:latin typeface="Calibri"/>
                <a:cs typeface="Calibri"/>
              </a:rPr>
              <a:t>specific</a:t>
            </a:r>
            <a:r>
              <a:rPr sz="2500" spc="-90" dirty="0">
                <a:latin typeface="Times New Roman"/>
                <a:cs typeface="Times New Roman"/>
              </a:rPr>
              <a:t> </a:t>
            </a:r>
            <a:r>
              <a:rPr sz="2500" spc="-10" dirty="0">
                <a:latin typeface="Calibri"/>
                <a:cs typeface="Calibri"/>
              </a:rPr>
              <a:t>operation</a:t>
            </a:r>
            <a:r>
              <a:rPr sz="2500" spc="-130" dirty="0">
                <a:latin typeface="Times New Roman"/>
                <a:cs typeface="Times New Roman"/>
              </a:rPr>
              <a:t> </a:t>
            </a:r>
            <a:r>
              <a:rPr sz="2500" dirty="0">
                <a:latin typeface="Calibri"/>
                <a:cs typeface="Calibri"/>
              </a:rPr>
              <a:t>of</a:t>
            </a:r>
            <a:r>
              <a:rPr sz="2500" spc="-120" dirty="0">
                <a:latin typeface="Times New Roman"/>
                <a:cs typeface="Times New Roman"/>
              </a:rPr>
              <a:t> </a:t>
            </a:r>
            <a:r>
              <a:rPr sz="2500" dirty="0">
                <a:latin typeface="Calibri"/>
                <a:cs typeface="Calibri"/>
              </a:rPr>
              <a:t>a</a:t>
            </a:r>
            <a:r>
              <a:rPr sz="2500" spc="-114" dirty="0">
                <a:latin typeface="Times New Roman"/>
                <a:cs typeface="Times New Roman"/>
              </a:rPr>
              <a:t> </a:t>
            </a:r>
            <a:r>
              <a:rPr sz="2500" dirty="0">
                <a:latin typeface="Calibri"/>
                <a:cs typeface="Calibri"/>
              </a:rPr>
              <a:t>function</a:t>
            </a:r>
            <a:r>
              <a:rPr sz="2500" spc="-105" dirty="0">
                <a:latin typeface="Times New Roman"/>
                <a:cs typeface="Times New Roman"/>
              </a:rPr>
              <a:t> </a:t>
            </a:r>
            <a:r>
              <a:rPr sz="2500" spc="-25" dirty="0">
                <a:latin typeface="Calibri"/>
                <a:cs typeface="Calibri"/>
              </a:rPr>
              <a:t>is</a:t>
            </a:r>
            <a:r>
              <a:rPr sz="2500" spc="-25" dirty="0">
                <a:latin typeface="Times New Roman"/>
                <a:cs typeface="Times New Roman"/>
              </a:rPr>
              <a:t> </a:t>
            </a:r>
            <a:r>
              <a:rPr sz="2500" spc="-10" dirty="0">
                <a:latin typeface="Calibri"/>
                <a:cs typeface="Calibri"/>
              </a:rPr>
              <a:t>triggered</a:t>
            </a:r>
            <a:r>
              <a:rPr sz="2500" spc="-125" dirty="0">
                <a:latin typeface="Times New Roman"/>
                <a:cs typeface="Times New Roman"/>
              </a:rPr>
              <a:t> </a:t>
            </a:r>
            <a:r>
              <a:rPr sz="2500" dirty="0">
                <a:latin typeface="Calibri"/>
                <a:cs typeface="Calibri"/>
              </a:rPr>
              <a:t>for</a:t>
            </a:r>
            <a:r>
              <a:rPr sz="2500" spc="-114" dirty="0">
                <a:latin typeface="Times New Roman"/>
                <a:cs typeface="Times New Roman"/>
              </a:rPr>
              <a:t> </a:t>
            </a:r>
            <a:r>
              <a:rPr sz="2500" dirty="0">
                <a:latin typeface="Calibri"/>
                <a:cs typeface="Calibri"/>
              </a:rPr>
              <a:t>an</a:t>
            </a:r>
            <a:r>
              <a:rPr sz="2500" spc="-120" dirty="0">
                <a:latin typeface="Times New Roman"/>
                <a:cs typeface="Times New Roman"/>
              </a:rPr>
              <a:t> </a:t>
            </a:r>
            <a:r>
              <a:rPr sz="2500" spc="-10" dirty="0">
                <a:latin typeface="Calibri"/>
                <a:cs typeface="Calibri"/>
              </a:rPr>
              <a:t>invalid</a:t>
            </a:r>
            <a:r>
              <a:rPr sz="2500" spc="-125" dirty="0">
                <a:latin typeface="Times New Roman"/>
                <a:cs typeface="Times New Roman"/>
              </a:rPr>
              <a:t> </a:t>
            </a:r>
            <a:r>
              <a:rPr sz="2500" dirty="0">
                <a:latin typeface="Calibri"/>
                <a:cs typeface="Calibri"/>
              </a:rPr>
              <a:t>data</a:t>
            </a:r>
            <a:r>
              <a:rPr sz="2500" spc="70" dirty="0">
                <a:latin typeface="Times New Roman"/>
                <a:cs typeface="Times New Roman"/>
              </a:rPr>
              <a:t> </a:t>
            </a:r>
            <a:r>
              <a:rPr sz="2500" spc="-20" dirty="0">
                <a:latin typeface="Calibri"/>
                <a:cs typeface="Calibri"/>
              </a:rPr>
              <a:t>type</a:t>
            </a:r>
            <a:endParaRPr sz="2500">
              <a:latin typeface="Calibri"/>
              <a:cs typeface="Calibri"/>
            </a:endParaRPr>
          </a:p>
          <a:p>
            <a:pPr marL="19685" marR="1214755">
              <a:lnSpc>
                <a:spcPts val="2400"/>
              </a:lnSpc>
              <a:spcBef>
                <a:spcPts val="600"/>
              </a:spcBef>
            </a:pPr>
            <a:r>
              <a:rPr sz="2500" dirty="0">
                <a:latin typeface="Calibri"/>
                <a:cs typeface="Calibri"/>
              </a:rPr>
              <a:t>Raised</a:t>
            </a:r>
            <a:r>
              <a:rPr sz="2500" spc="-114" dirty="0">
                <a:latin typeface="Times New Roman"/>
                <a:cs typeface="Times New Roman"/>
              </a:rPr>
              <a:t> </a:t>
            </a:r>
            <a:r>
              <a:rPr sz="2500" dirty="0">
                <a:latin typeface="Calibri"/>
                <a:cs typeface="Calibri"/>
              </a:rPr>
              <a:t>when</a:t>
            </a:r>
            <a:r>
              <a:rPr sz="2500" spc="-110" dirty="0">
                <a:latin typeface="Times New Roman"/>
                <a:cs typeface="Times New Roman"/>
              </a:rPr>
              <a:t> </a:t>
            </a:r>
            <a:r>
              <a:rPr sz="2500" dirty="0">
                <a:latin typeface="Calibri"/>
                <a:cs typeface="Calibri"/>
              </a:rPr>
              <a:t>an</a:t>
            </a:r>
            <a:r>
              <a:rPr sz="2500" spc="-120" dirty="0">
                <a:latin typeface="Times New Roman"/>
                <a:cs typeface="Times New Roman"/>
              </a:rPr>
              <a:t> </a:t>
            </a:r>
            <a:r>
              <a:rPr sz="2500" dirty="0">
                <a:latin typeface="Calibri"/>
                <a:cs typeface="Calibri"/>
              </a:rPr>
              <a:t>error</a:t>
            </a:r>
            <a:r>
              <a:rPr sz="2500" spc="-120" dirty="0">
                <a:latin typeface="Times New Roman"/>
                <a:cs typeface="Times New Roman"/>
              </a:rPr>
              <a:t> </a:t>
            </a:r>
            <a:r>
              <a:rPr sz="2500" dirty="0">
                <a:latin typeface="Calibri"/>
                <a:cs typeface="Calibri"/>
              </a:rPr>
              <a:t>does</a:t>
            </a:r>
            <a:r>
              <a:rPr sz="2500" spc="-125" dirty="0">
                <a:latin typeface="Times New Roman"/>
                <a:cs typeface="Times New Roman"/>
              </a:rPr>
              <a:t> </a:t>
            </a:r>
            <a:r>
              <a:rPr sz="2500" dirty="0">
                <a:latin typeface="Calibri"/>
                <a:cs typeface="Calibri"/>
              </a:rPr>
              <a:t>not</a:t>
            </a:r>
            <a:r>
              <a:rPr sz="2500" spc="-125" dirty="0">
                <a:latin typeface="Times New Roman"/>
                <a:cs typeface="Times New Roman"/>
              </a:rPr>
              <a:t> </a:t>
            </a:r>
            <a:r>
              <a:rPr sz="2500" dirty="0">
                <a:latin typeface="Calibri"/>
                <a:cs typeface="Calibri"/>
              </a:rPr>
              <a:t>fall</a:t>
            </a:r>
            <a:r>
              <a:rPr sz="2500" spc="-100" dirty="0">
                <a:latin typeface="Times New Roman"/>
                <a:cs typeface="Times New Roman"/>
              </a:rPr>
              <a:t> </a:t>
            </a:r>
            <a:r>
              <a:rPr sz="2500" spc="-20" dirty="0">
                <a:latin typeface="Calibri"/>
                <a:cs typeface="Calibri"/>
              </a:rPr>
              <a:t>into</a:t>
            </a:r>
            <a:r>
              <a:rPr sz="2500" spc="-20" dirty="0">
                <a:latin typeface="Times New Roman"/>
                <a:cs typeface="Times New Roman"/>
              </a:rPr>
              <a:t> </a:t>
            </a:r>
            <a:r>
              <a:rPr sz="2500" dirty="0">
                <a:latin typeface="Calibri"/>
                <a:cs typeface="Calibri"/>
              </a:rPr>
              <a:t>any</a:t>
            </a:r>
            <a:r>
              <a:rPr sz="2500" spc="-130" dirty="0">
                <a:latin typeface="Times New Roman"/>
                <a:cs typeface="Times New Roman"/>
              </a:rPr>
              <a:t> </a:t>
            </a:r>
            <a:r>
              <a:rPr sz="2500" dirty="0">
                <a:latin typeface="Calibri"/>
                <a:cs typeface="Calibri"/>
              </a:rPr>
              <a:t>other</a:t>
            </a:r>
            <a:r>
              <a:rPr sz="2500" spc="-130" dirty="0">
                <a:latin typeface="Times New Roman"/>
                <a:cs typeface="Times New Roman"/>
              </a:rPr>
              <a:t> </a:t>
            </a:r>
            <a:r>
              <a:rPr sz="2500" spc="-10" dirty="0">
                <a:latin typeface="Calibri"/>
                <a:cs typeface="Calibri"/>
              </a:rPr>
              <a:t>category</a:t>
            </a:r>
            <a:endParaRPr sz="2500">
              <a:latin typeface="Calibri"/>
              <a:cs typeface="Calibri"/>
            </a:endParaRPr>
          </a:p>
          <a:p>
            <a:pPr marL="19685" marR="55880" indent="-1270">
              <a:lnSpc>
                <a:spcPts val="2400"/>
              </a:lnSpc>
              <a:spcBef>
                <a:spcPts val="600"/>
              </a:spcBef>
            </a:pPr>
            <a:r>
              <a:rPr sz="2500" spc="-10" dirty="0">
                <a:latin typeface="Calibri"/>
                <a:cs typeface="Calibri"/>
              </a:rPr>
              <a:t>Errors</a:t>
            </a:r>
            <a:r>
              <a:rPr sz="2500" spc="-145" dirty="0">
                <a:latin typeface="Times New Roman"/>
                <a:cs typeface="Times New Roman"/>
              </a:rPr>
              <a:t> </a:t>
            </a:r>
            <a:r>
              <a:rPr sz="2500" dirty="0">
                <a:latin typeface="Calibri"/>
                <a:cs typeface="Calibri"/>
              </a:rPr>
              <a:t>that</a:t>
            </a:r>
            <a:r>
              <a:rPr sz="2500" spc="-130" dirty="0">
                <a:latin typeface="Times New Roman"/>
                <a:cs typeface="Times New Roman"/>
              </a:rPr>
              <a:t> </a:t>
            </a:r>
            <a:r>
              <a:rPr sz="2500" dirty="0">
                <a:latin typeface="Calibri"/>
                <a:cs typeface="Calibri"/>
              </a:rPr>
              <a:t>occur</a:t>
            </a:r>
            <a:r>
              <a:rPr sz="2500" spc="-114" dirty="0">
                <a:latin typeface="Times New Roman"/>
                <a:cs typeface="Times New Roman"/>
              </a:rPr>
              <a:t> </a:t>
            </a:r>
            <a:r>
              <a:rPr sz="2500" dirty="0">
                <a:latin typeface="Calibri"/>
                <a:cs typeface="Calibri"/>
              </a:rPr>
              <a:t>during</a:t>
            </a:r>
            <a:r>
              <a:rPr sz="2500" spc="-120" dirty="0">
                <a:latin typeface="Times New Roman"/>
                <a:cs typeface="Times New Roman"/>
              </a:rPr>
              <a:t> </a:t>
            </a:r>
            <a:r>
              <a:rPr sz="2500" dirty="0">
                <a:latin typeface="Calibri"/>
                <a:cs typeface="Calibri"/>
              </a:rPr>
              <a:t>numeric</a:t>
            </a:r>
            <a:r>
              <a:rPr sz="2500" spc="-105" dirty="0">
                <a:latin typeface="Times New Roman"/>
                <a:cs typeface="Times New Roman"/>
              </a:rPr>
              <a:t> </a:t>
            </a:r>
            <a:r>
              <a:rPr sz="2500" spc="-10" dirty="0">
                <a:latin typeface="Calibri"/>
                <a:cs typeface="Calibri"/>
              </a:rPr>
              <a:t>calculation</a:t>
            </a:r>
            <a:r>
              <a:rPr sz="2500" spc="-120" dirty="0">
                <a:latin typeface="Times New Roman"/>
                <a:cs typeface="Times New Roman"/>
              </a:rPr>
              <a:t> </a:t>
            </a:r>
            <a:r>
              <a:rPr sz="2500" spc="-25" dirty="0">
                <a:latin typeface="Calibri"/>
                <a:cs typeface="Calibri"/>
              </a:rPr>
              <a:t>are</a:t>
            </a:r>
            <a:r>
              <a:rPr sz="2500" spc="-25" dirty="0">
                <a:latin typeface="Times New Roman"/>
                <a:cs typeface="Times New Roman"/>
              </a:rPr>
              <a:t> </a:t>
            </a:r>
            <a:r>
              <a:rPr sz="2500" spc="-10" dirty="0">
                <a:latin typeface="Calibri"/>
                <a:cs typeface="Calibri"/>
              </a:rPr>
              <a:t>inherited</a:t>
            </a:r>
            <a:r>
              <a:rPr sz="2500" spc="-95" dirty="0">
                <a:latin typeface="Times New Roman"/>
                <a:cs typeface="Times New Roman"/>
              </a:rPr>
              <a:t> </a:t>
            </a:r>
            <a:r>
              <a:rPr sz="2500" dirty="0">
                <a:latin typeface="Calibri"/>
                <a:cs typeface="Calibri"/>
              </a:rPr>
              <a:t>by</a:t>
            </a:r>
            <a:r>
              <a:rPr sz="2500" spc="-100" dirty="0">
                <a:latin typeface="Times New Roman"/>
                <a:cs typeface="Times New Roman"/>
              </a:rPr>
              <a:t> </a:t>
            </a:r>
            <a:r>
              <a:rPr sz="2500" spc="-25" dirty="0">
                <a:latin typeface="Calibri"/>
                <a:cs typeface="Calibri"/>
              </a:rPr>
              <a:t>it.</a:t>
            </a:r>
            <a:endParaRPr sz="2500">
              <a:latin typeface="Calibri"/>
              <a:cs typeface="Calibri"/>
            </a:endParaRPr>
          </a:p>
          <a:p>
            <a:pPr marL="19685" marR="877569">
              <a:lnSpc>
                <a:spcPts val="2400"/>
              </a:lnSpc>
              <a:spcBef>
                <a:spcPts val="600"/>
              </a:spcBef>
            </a:pPr>
            <a:r>
              <a:rPr sz="2500" dirty="0">
                <a:latin typeface="Calibri"/>
                <a:cs typeface="Calibri"/>
              </a:rPr>
              <a:t>When</a:t>
            </a:r>
            <a:r>
              <a:rPr sz="2500" spc="-110" dirty="0">
                <a:latin typeface="Times New Roman"/>
                <a:cs typeface="Times New Roman"/>
              </a:rPr>
              <a:t> </a:t>
            </a:r>
            <a:r>
              <a:rPr sz="2500" dirty="0">
                <a:latin typeface="Calibri"/>
                <a:cs typeface="Calibri"/>
              </a:rPr>
              <a:t>a</a:t>
            </a:r>
            <a:r>
              <a:rPr sz="2500" spc="-114" dirty="0">
                <a:latin typeface="Times New Roman"/>
                <a:cs typeface="Times New Roman"/>
              </a:rPr>
              <a:t> </a:t>
            </a:r>
            <a:r>
              <a:rPr sz="2500" spc="-10" dirty="0">
                <a:latin typeface="Calibri"/>
                <a:cs typeface="Calibri"/>
              </a:rPr>
              <a:t>calculation</a:t>
            </a:r>
            <a:r>
              <a:rPr sz="2500" spc="-105" dirty="0">
                <a:latin typeface="Times New Roman"/>
                <a:cs typeface="Times New Roman"/>
              </a:rPr>
              <a:t> </a:t>
            </a:r>
            <a:r>
              <a:rPr sz="2500" spc="-10" dirty="0">
                <a:latin typeface="Calibri"/>
                <a:cs typeface="Calibri"/>
              </a:rPr>
              <a:t>exceeds</a:t>
            </a:r>
            <a:r>
              <a:rPr sz="2500" spc="-105" dirty="0">
                <a:latin typeface="Times New Roman"/>
                <a:cs typeface="Times New Roman"/>
              </a:rPr>
              <a:t> </a:t>
            </a:r>
            <a:r>
              <a:rPr sz="2500" dirty="0">
                <a:latin typeface="Calibri"/>
                <a:cs typeface="Calibri"/>
              </a:rPr>
              <a:t>the</a:t>
            </a:r>
            <a:r>
              <a:rPr sz="2500" spc="-95" dirty="0">
                <a:latin typeface="Times New Roman"/>
                <a:cs typeface="Times New Roman"/>
              </a:rPr>
              <a:t> </a:t>
            </a:r>
            <a:r>
              <a:rPr sz="2500" dirty="0">
                <a:latin typeface="Calibri"/>
                <a:cs typeface="Calibri"/>
              </a:rPr>
              <a:t>max</a:t>
            </a:r>
            <a:r>
              <a:rPr sz="2500" spc="-110" dirty="0">
                <a:latin typeface="Times New Roman"/>
                <a:cs typeface="Times New Roman"/>
              </a:rPr>
              <a:t> </a:t>
            </a:r>
            <a:r>
              <a:rPr sz="2500" spc="-10" dirty="0">
                <a:latin typeface="Calibri"/>
                <a:cs typeface="Calibri"/>
              </a:rPr>
              <a:t>limit</a:t>
            </a:r>
            <a:r>
              <a:rPr sz="2500" spc="-10" dirty="0">
                <a:latin typeface="Times New Roman"/>
                <a:cs typeface="Times New Roman"/>
              </a:rPr>
              <a:t> </a:t>
            </a:r>
            <a:r>
              <a:rPr sz="2500" dirty="0">
                <a:latin typeface="Calibri"/>
                <a:cs typeface="Calibri"/>
              </a:rPr>
              <a:t>for</a:t>
            </a:r>
            <a:r>
              <a:rPr sz="2500" spc="-135" dirty="0">
                <a:latin typeface="Times New Roman"/>
                <a:cs typeface="Times New Roman"/>
              </a:rPr>
              <a:t> </a:t>
            </a:r>
            <a:r>
              <a:rPr sz="2500" dirty="0">
                <a:latin typeface="Calibri"/>
                <a:cs typeface="Calibri"/>
              </a:rPr>
              <a:t>a</a:t>
            </a:r>
            <a:r>
              <a:rPr sz="2500" spc="-135" dirty="0">
                <a:latin typeface="Times New Roman"/>
                <a:cs typeface="Times New Roman"/>
              </a:rPr>
              <a:t> </a:t>
            </a:r>
            <a:r>
              <a:rPr sz="2500" dirty="0">
                <a:latin typeface="Calibri"/>
                <a:cs typeface="Calibri"/>
              </a:rPr>
              <a:t>specific</a:t>
            </a:r>
            <a:r>
              <a:rPr sz="2500" spc="-114" dirty="0">
                <a:latin typeface="Times New Roman"/>
                <a:cs typeface="Times New Roman"/>
              </a:rPr>
              <a:t> </a:t>
            </a:r>
            <a:r>
              <a:rPr sz="2500" dirty="0">
                <a:latin typeface="Calibri"/>
                <a:cs typeface="Calibri"/>
              </a:rPr>
              <a:t>numeric</a:t>
            </a:r>
            <a:r>
              <a:rPr sz="2500" spc="-114" dirty="0">
                <a:latin typeface="Times New Roman"/>
                <a:cs typeface="Times New Roman"/>
              </a:rPr>
              <a:t> </a:t>
            </a:r>
            <a:r>
              <a:rPr sz="2500" dirty="0">
                <a:latin typeface="Calibri"/>
                <a:cs typeface="Calibri"/>
              </a:rPr>
              <a:t>data</a:t>
            </a:r>
            <a:r>
              <a:rPr sz="2500" spc="-125" dirty="0">
                <a:latin typeface="Times New Roman"/>
                <a:cs typeface="Times New Roman"/>
              </a:rPr>
              <a:t> </a:t>
            </a:r>
            <a:r>
              <a:rPr sz="2500" spc="-20" dirty="0">
                <a:latin typeface="Calibri"/>
                <a:cs typeface="Calibri"/>
              </a:rPr>
              <a:t>type</a:t>
            </a:r>
            <a:endParaRPr sz="2500">
              <a:latin typeface="Calibri"/>
              <a:cs typeface="Calibri"/>
            </a:endParaRPr>
          </a:p>
        </p:txBody>
      </p:sp>
      <p:sp>
        <p:nvSpPr>
          <p:cNvPr id="5" name="object 5"/>
          <p:cNvSpPr txBox="1"/>
          <p:nvPr/>
        </p:nvSpPr>
        <p:spPr>
          <a:xfrm>
            <a:off x="78740" y="1621354"/>
            <a:ext cx="1857375" cy="787400"/>
          </a:xfrm>
          <a:prstGeom prst="rect">
            <a:avLst/>
          </a:prstGeom>
        </p:spPr>
        <p:txBody>
          <a:bodyPr vert="horz" wrap="square" lIns="0" tIns="12065" rIns="0" bIns="0" rtlCol="0">
            <a:spAutoFit/>
          </a:bodyPr>
          <a:lstStyle/>
          <a:p>
            <a:pPr marL="354965" indent="-342265">
              <a:lnSpc>
                <a:spcPct val="100000"/>
              </a:lnSpc>
              <a:spcBef>
                <a:spcPts val="95"/>
              </a:spcBef>
              <a:buFont typeface="Microsoft Sans Serif"/>
              <a:buChar char="•"/>
              <a:tabLst>
                <a:tab pos="354965" algn="l"/>
              </a:tabLst>
            </a:pPr>
            <a:r>
              <a:rPr sz="2500" spc="-10" dirty="0">
                <a:latin typeface="Calibri"/>
                <a:cs typeface="Calibri"/>
              </a:rPr>
              <a:t>SyntaxError</a:t>
            </a:r>
            <a:endParaRPr sz="2500">
              <a:latin typeface="Calibri"/>
              <a:cs typeface="Calibri"/>
            </a:endParaRPr>
          </a:p>
          <a:p>
            <a:pPr marL="354965" indent="-342265">
              <a:lnSpc>
                <a:spcPct val="100000"/>
              </a:lnSpc>
              <a:buFont typeface="Microsoft Sans Serif"/>
              <a:buChar char="•"/>
              <a:tabLst>
                <a:tab pos="354965" algn="l"/>
              </a:tabLst>
            </a:pPr>
            <a:r>
              <a:rPr sz="2500" spc="-10" dirty="0">
                <a:latin typeface="Calibri"/>
                <a:cs typeface="Calibri"/>
              </a:rPr>
              <a:t>TypeError</a:t>
            </a:r>
            <a:endParaRPr sz="2500">
              <a:latin typeface="Calibri"/>
              <a:cs typeface="Calibri"/>
            </a:endParaRPr>
          </a:p>
        </p:txBody>
      </p:sp>
      <p:sp>
        <p:nvSpPr>
          <p:cNvPr id="6" name="object 6"/>
          <p:cNvSpPr txBox="1"/>
          <p:nvPr/>
        </p:nvSpPr>
        <p:spPr>
          <a:xfrm>
            <a:off x="78740" y="2688459"/>
            <a:ext cx="2112010" cy="406400"/>
          </a:xfrm>
          <a:prstGeom prst="rect">
            <a:avLst/>
          </a:prstGeom>
        </p:spPr>
        <p:txBody>
          <a:bodyPr vert="horz" wrap="square" lIns="0" tIns="12065" rIns="0" bIns="0" rtlCol="0">
            <a:spAutoFit/>
          </a:bodyPr>
          <a:lstStyle/>
          <a:p>
            <a:pPr marL="354965" indent="-342265">
              <a:lnSpc>
                <a:spcPct val="100000"/>
              </a:lnSpc>
              <a:spcBef>
                <a:spcPts val="95"/>
              </a:spcBef>
              <a:buFont typeface="Microsoft Sans Serif"/>
              <a:buChar char="•"/>
              <a:tabLst>
                <a:tab pos="354965" algn="l"/>
              </a:tabLst>
            </a:pPr>
            <a:r>
              <a:rPr sz="2500" spc="-10" dirty="0">
                <a:latin typeface="Calibri"/>
                <a:cs typeface="Calibri"/>
              </a:rPr>
              <a:t>RuntimeError</a:t>
            </a:r>
            <a:endParaRPr sz="2500">
              <a:latin typeface="Calibri"/>
              <a:cs typeface="Calibri"/>
            </a:endParaRPr>
          </a:p>
        </p:txBody>
      </p:sp>
      <p:sp>
        <p:nvSpPr>
          <p:cNvPr id="7" name="object 7"/>
          <p:cNvSpPr txBox="1"/>
          <p:nvPr/>
        </p:nvSpPr>
        <p:spPr>
          <a:xfrm>
            <a:off x="78740" y="3374521"/>
            <a:ext cx="2382520" cy="406400"/>
          </a:xfrm>
          <a:prstGeom prst="rect">
            <a:avLst/>
          </a:prstGeom>
        </p:spPr>
        <p:txBody>
          <a:bodyPr vert="horz" wrap="square" lIns="0" tIns="12065" rIns="0" bIns="0" rtlCol="0">
            <a:spAutoFit/>
          </a:bodyPr>
          <a:lstStyle/>
          <a:p>
            <a:pPr marL="354965" indent="-342265">
              <a:lnSpc>
                <a:spcPct val="100000"/>
              </a:lnSpc>
              <a:spcBef>
                <a:spcPts val="95"/>
              </a:spcBef>
              <a:buFont typeface="Microsoft Sans Serif"/>
              <a:buChar char="•"/>
              <a:tabLst>
                <a:tab pos="354965" algn="l"/>
              </a:tabLst>
            </a:pPr>
            <a:r>
              <a:rPr sz="2500" spc="-10" dirty="0">
                <a:latin typeface="Calibri"/>
                <a:cs typeface="Calibri"/>
              </a:rPr>
              <a:t>ArithmeticError</a:t>
            </a:r>
            <a:endParaRPr sz="2500">
              <a:latin typeface="Calibri"/>
              <a:cs typeface="Calibri"/>
            </a:endParaRPr>
          </a:p>
        </p:txBody>
      </p:sp>
      <p:sp>
        <p:nvSpPr>
          <p:cNvPr id="8" name="object 8"/>
          <p:cNvSpPr txBox="1"/>
          <p:nvPr/>
        </p:nvSpPr>
        <p:spPr>
          <a:xfrm>
            <a:off x="78740" y="4060322"/>
            <a:ext cx="2202180" cy="406400"/>
          </a:xfrm>
          <a:prstGeom prst="rect">
            <a:avLst/>
          </a:prstGeom>
        </p:spPr>
        <p:txBody>
          <a:bodyPr vert="horz" wrap="square" lIns="0" tIns="12065" rIns="0" bIns="0" rtlCol="0">
            <a:spAutoFit/>
          </a:bodyPr>
          <a:lstStyle/>
          <a:p>
            <a:pPr marL="354965" indent="-342265">
              <a:lnSpc>
                <a:spcPct val="100000"/>
              </a:lnSpc>
              <a:spcBef>
                <a:spcPts val="95"/>
              </a:spcBef>
              <a:buFont typeface="Microsoft Sans Serif"/>
              <a:buChar char="•"/>
              <a:tabLst>
                <a:tab pos="354965" algn="l"/>
              </a:tabLst>
            </a:pPr>
            <a:r>
              <a:rPr sz="2500" spc="-10" dirty="0">
                <a:latin typeface="Calibri"/>
                <a:cs typeface="Calibri"/>
              </a:rPr>
              <a:t>OverflowError</a:t>
            </a:r>
            <a:endParaRPr sz="2500">
              <a:latin typeface="Calibri"/>
              <a:cs typeface="Calibri"/>
            </a:endParaRPr>
          </a:p>
        </p:txBody>
      </p:sp>
      <p:sp>
        <p:nvSpPr>
          <p:cNvPr id="9" name="object 9"/>
          <p:cNvSpPr txBox="1"/>
          <p:nvPr/>
        </p:nvSpPr>
        <p:spPr>
          <a:xfrm>
            <a:off x="78740" y="4746504"/>
            <a:ext cx="7879080" cy="711200"/>
          </a:xfrm>
          <a:prstGeom prst="rect">
            <a:avLst/>
          </a:prstGeom>
        </p:spPr>
        <p:txBody>
          <a:bodyPr vert="horz" wrap="square" lIns="0" tIns="12065" rIns="0" bIns="0" rtlCol="0">
            <a:spAutoFit/>
          </a:bodyPr>
          <a:lstStyle/>
          <a:p>
            <a:pPr marL="354965" indent="-342265">
              <a:lnSpc>
                <a:spcPts val="2700"/>
              </a:lnSpc>
              <a:spcBef>
                <a:spcPts val="95"/>
              </a:spcBef>
              <a:buFont typeface="Microsoft Sans Serif"/>
              <a:buChar char="•"/>
              <a:tabLst>
                <a:tab pos="354965" algn="l"/>
                <a:tab pos="2755900" algn="l"/>
              </a:tabLst>
            </a:pPr>
            <a:r>
              <a:rPr sz="2500" spc="-10" dirty="0">
                <a:latin typeface="Calibri"/>
                <a:cs typeface="Calibri"/>
              </a:rPr>
              <a:t>ZeroDivisionError</a:t>
            </a:r>
            <a:r>
              <a:rPr sz="2500" dirty="0">
                <a:latin typeface="Times New Roman"/>
                <a:cs typeface="Times New Roman"/>
              </a:rPr>
              <a:t>	</a:t>
            </a:r>
            <a:r>
              <a:rPr sz="2500" dirty="0">
                <a:latin typeface="Calibri"/>
                <a:cs typeface="Calibri"/>
              </a:rPr>
              <a:t>Raised</a:t>
            </a:r>
            <a:r>
              <a:rPr sz="2500" spc="-114" dirty="0">
                <a:latin typeface="Times New Roman"/>
                <a:cs typeface="Times New Roman"/>
              </a:rPr>
              <a:t> </a:t>
            </a:r>
            <a:r>
              <a:rPr sz="2500" dirty="0">
                <a:latin typeface="Calibri"/>
                <a:cs typeface="Calibri"/>
              </a:rPr>
              <a:t>when</a:t>
            </a:r>
            <a:r>
              <a:rPr sz="2500" spc="-110" dirty="0">
                <a:latin typeface="Times New Roman"/>
                <a:cs typeface="Times New Roman"/>
              </a:rPr>
              <a:t> </a:t>
            </a:r>
            <a:r>
              <a:rPr sz="2500" dirty="0">
                <a:latin typeface="Calibri"/>
                <a:cs typeface="Calibri"/>
              </a:rPr>
              <a:t>division</a:t>
            </a:r>
            <a:r>
              <a:rPr sz="2500" spc="-120" dirty="0">
                <a:latin typeface="Times New Roman"/>
                <a:cs typeface="Times New Roman"/>
              </a:rPr>
              <a:t> </a:t>
            </a:r>
            <a:r>
              <a:rPr sz="2500" dirty="0">
                <a:latin typeface="Calibri"/>
                <a:cs typeface="Calibri"/>
              </a:rPr>
              <a:t>or</a:t>
            </a:r>
            <a:r>
              <a:rPr sz="2500" spc="-120" dirty="0">
                <a:latin typeface="Times New Roman"/>
                <a:cs typeface="Times New Roman"/>
              </a:rPr>
              <a:t> </a:t>
            </a:r>
            <a:r>
              <a:rPr sz="2500" dirty="0">
                <a:latin typeface="Calibri"/>
                <a:cs typeface="Calibri"/>
              </a:rPr>
              <a:t>modulo</a:t>
            </a:r>
            <a:r>
              <a:rPr sz="2500" spc="-125" dirty="0">
                <a:latin typeface="Times New Roman"/>
                <a:cs typeface="Times New Roman"/>
              </a:rPr>
              <a:t> </a:t>
            </a:r>
            <a:r>
              <a:rPr sz="2500" dirty="0">
                <a:latin typeface="Calibri"/>
                <a:cs typeface="Calibri"/>
              </a:rPr>
              <a:t>by</a:t>
            </a:r>
            <a:r>
              <a:rPr sz="2500" spc="-110" dirty="0">
                <a:latin typeface="Times New Roman"/>
                <a:cs typeface="Times New Roman"/>
              </a:rPr>
              <a:t> </a:t>
            </a:r>
            <a:r>
              <a:rPr sz="2500" spc="-20" dirty="0">
                <a:latin typeface="Calibri"/>
                <a:cs typeface="Calibri"/>
              </a:rPr>
              <a:t>zero</a:t>
            </a:r>
            <a:endParaRPr sz="2500">
              <a:latin typeface="Calibri"/>
              <a:cs typeface="Calibri"/>
            </a:endParaRPr>
          </a:p>
          <a:p>
            <a:pPr marL="2755900">
              <a:lnSpc>
                <a:spcPts val="2700"/>
              </a:lnSpc>
            </a:pPr>
            <a:r>
              <a:rPr sz="2500" spc="-20" dirty="0">
                <a:latin typeface="Calibri"/>
                <a:cs typeface="Calibri"/>
              </a:rPr>
              <a:t>takes</a:t>
            </a:r>
            <a:r>
              <a:rPr sz="2500" spc="-125" dirty="0">
                <a:latin typeface="Times New Roman"/>
                <a:cs typeface="Times New Roman"/>
              </a:rPr>
              <a:t> </a:t>
            </a:r>
            <a:r>
              <a:rPr sz="2500" spc="-10" dirty="0">
                <a:latin typeface="Calibri"/>
                <a:cs typeface="Calibri"/>
              </a:rPr>
              <a:t>place.</a:t>
            </a:r>
            <a:endParaRPr sz="2500">
              <a:latin typeface="Calibri"/>
              <a:cs typeface="Calibri"/>
            </a:endParaRPr>
          </a:p>
        </p:txBody>
      </p:sp>
      <p:sp>
        <p:nvSpPr>
          <p:cNvPr id="10" name="object 10"/>
          <p:cNvSpPr txBox="1"/>
          <p:nvPr/>
        </p:nvSpPr>
        <p:spPr>
          <a:xfrm>
            <a:off x="78740" y="5432244"/>
            <a:ext cx="1527175" cy="406400"/>
          </a:xfrm>
          <a:prstGeom prst="rect">
            <a:avLst/>
          </a:prstGeom>
        </p:spPr>
        <p:txBody>
          <a:bodyPr vert="horz" wrap="square" lIns="0" tIns="12065" rIns="0" bIns="0" rtlCol="0">
            <a:spAutoFit/>
          </a:bodyPr>
          <a:lstStyle/>
          <a:p>
            <a:pPr marL="354965" indent="-342265">
              <a:lnSpc>
                <a:spcPct val="100000"/>
              </a:lnSpc>
              <a:spcBef>
                <a:spcPts val="95"/>
              </a:spcBef>
              <a:buFont typeface="Microsoft Sans Serif"/>
              <a:buChar char="•"/>
              <a:tabLst>
                <a:tab pos="354965" algn="l"/>
              </a:tabLst>
            </a:pPr>
            <a:r>
              <a:rPr sz="2500" spc="-10" dirty="0">
                <a:latin typeface="Calibri"/>
                <a:cs typeface="Calibri"/>
              </a:rPr>
              <a:t>EOFError</a:t>
            </a:r>
            <a:endParaRPr sz="2500">
              <a:latin typeface="Calibri"/>
              <a:cs typeface="Calibri"/>
            </a:endParaRPr>
          </a:p>
        </p:txBody>
      </p:sp>
      <p:sp>
        <p:nvSpPr>
          <p:cNvPr id="11" name="object 11"/>
          <p:cNvSpPr txBox="1"/>
          <p:nvPr/>
        </p:nvSpPr>
        <p:spPr>
          <a:xfrm>
            <a:off x="2822574" y="5432244"/>
            <a:ext cx="5970905" cy="1016000"/>
          </a:xfrm>
          <a:prstGeom prst="rect">
            <a:avLst/>
          </a:prstGeom>
        </p:spPr>
        <p:txBody>
          <a:bodyPr vert="horz" wrap="square" lIns="0" tIns="88265" rIns="0" bIns="0" rtlCol="0">
            <a:spAutoFit/>
          </a:bodyPr>
          <a:lstStyle/>
          <a:p>
            <a:pPr marL="12700" marR="5080">
              <a:lnSpc>
                <a:spcPct val="80000"/>
              </a:lnSpc>
              <a:spcBef>
                <a:spcPts val="695"/>
              </a:spcBef>
            </a:pPr>
            <a:r>
              <a:rPr sz="2500" dirty="0">
                <a:latin typeface="Calibri"/>
                <a:cs typeface="Calibri"/>
              </a:rPr>
              <a:t>Raised</a:t>
            </a:r>
            <a:r>
              <a:rPr sz="2500" spc="-95" dirty="0">
                <a:latin typeface="Times New Roman"/>
                <a:cs typeface="Times New Roman"/>
              </a:rPr>
              <a:t> </a:t>
            </a:r>
            <a:r>
              <a:rPr sz="2500" dirty="0">
                <a:latin typeface="Calibri"/>
                <a:cs typeface="Calibri"/>
              </a:rPr>
              <a:t>when</a:t>
            </a:r>
            <a:r>
              <a:rPr sz="2500" spc="-90" dirty="0">
                <a:latin typeface="Times New Roman"/>
                <a:cs typeface="Times New Roman"/>
              </a:rPr>
              <a:t> </a:t>
            </a:r>
            <a:r>
              <a:rPr sz="2500" dirty="0">
                <a:latin typeface="Calibri"/>
                <a:cs typeface="Calibri"/>
              </a:rPr>
              <a:t>the</a:t>
            </a:r>
            <a:r>
              <a:rPr sz="2500" spc="-95" dirty="0">
                <a:latin typeface="Times New Roman"/>
                <a:cs typeface="Times New Roman"/>
              </a:rPr>
              <a:t> </a:t>
            </a:r>
            <a:r>
              <a:rPr sz="2500" dirty="0">
                <a:latin typeface="Calibri"/>
                <a:cs typeface="Calibri"/>
              </a:rPr>
              <a:t>end</a:t>
            </a:r>
            <a:r>
              <a:rPr sz="2500" spc="-105" dirty="0">
                <a:latin typeface="Times New Roman"/>
                <a:cs typeface="Times New Roman"/>
              </a:rPr>
              <a:t> </a:t>
            </a:r>
            <a:r>
              <a:rPr sz="2500" dirty="0">
                <a:latin typeface="Calibri"/>
                <a:cs typeface="Calibri"/>
              </a:rPr>
              <a:t>of</a:t>
            </a:r>
            <a:r>
              <a:rPr sz="2500" spc="-100" dirty="0">
                <a:latin typeface="Times New Roman"/>
                <a:cs typeface="Times New Roman"/>
              </a:rPr>
              <a:t> </a:t>
            </a:r>
            <a:r>
              <a:rPr sz="2500" dirty="0">
                <a:latin typeface="Calibri"/>
                <a:cs typeface="Calibri"/>
              </a:rPr>
              <a:t>file</a:t>
            </a:r>
            <a:r>
              <a:rPr sz="2500" spc="-95" dirty="0">
                <a:latin typeface="Times New Roman"/>
                <a:cs typeface="Times New Roman"/>
              </a:rPr>
              <a:t> </a:t>
            </a:r>
            <a:r>
              <a:rPr sz="2500" dirty="0">
                <a:latin typeface="Calibri"/>
                <a:cs typeface="Calibri"/>
              </a:rPr>
              <a:t>is</a:t>
            </a:r>
            <a:r>
              <a:rPr sz="2500" spc="-105" dirty="0">
                <a:latin typeface="Times New Roman"/>
                <a:cs typeface="Times New Roman"/>
              </a:rPr>
              <a:t> </a:t>
            </a:r>
            <a:r>
              <a:rPr sz="2500" spc="-10" dirty="0">
                <a:latin typeface="Calibri"/>
                <a:cs typeface="Calibri"/>
              </a:rPr>
              <a:t>reached,</a:t>
            </a:r>
            <a:r>
              <a:rPr sz="2500" spc="-75" dirty="0">
                <a:latin typeface="Times New Roman"/>
                <a:cs typeface="Times New Roman"/>
              </a:rPr>
              <a:t> </a:t>
            </a:r>
            <a:r>
              <a:rPr sz="2500" spc="-10" dirty="0">
                <a:latin typeface="Calibri"/>
                <a:cs typeface="Calibri"/>
              </a:rPr>
              <a:t>usually</a:t>
            </a:r>
            <a:r>
              <a:rPr sz="2500" spc="-10" dirty="0">
                <a:latin typeface="Times New Roman"/>
                <a:cs typeface="Times New Roman"/>
              </a:rPr>
              <a:t> </a:t>
            </a:r>
            <a:r>
              <a:rPr sz="2500" spc="-10" dirty="0">
                <a:latin typeface="Calibri"/>
                <a:cs typeface="Calibri"/>
              </a:rPr>
              <a:t>occurs</a:t>
            </a:r>
            <a:r>
              <a:rPr sz="2500" spc="-110" dirty="0">
                <a:latin typeface="Times New Roman"/>
                <a:cs typeface="Times New Roman"/>
              </a:rPr>
              <a:t> </a:t>
            </a:r>
            <a:r>
              <a:rPr sz="2500" dirty="0">
                <a:latin typeface="Calibri"/>
                <a:cs typeface="Calibri"/>
              </a:rPr>
              <a:t>when</a:t>
            </a:r>
            <a:r>
              <a:rPr sz="2500" spc="-105" dirty="0">
                <a:latin typeface="Times New Roman"/>
                <a:cs typeface="Times New Roman"/>
              </a:rPr>
              <a:t> </a:t>
            </a:r>
            <a:r>
              <a:rPr sz="2500" dirty="0">
                <a:latin typeface="Calibri"/>
                <a:cs typeface="Calibri"/>
              </a:rPr>
              <a:t>there</a:t>
            </a:r>
            <a:r>
              <a:rPr sz="2500" spc="-90" dirty="0">
                <a:latin typeface="Times New Roman"/>
                <a:cs typeface="Times New Roman"/>
              </a:rPr>
              <a:t> </a:t>
            </a:r>
            <a:r>
              <a:rPr sz="2500" dirty="0">
                <a:latin typeface="Calibri"/>
                <a:cs typeface="Calibri"/>
              </a:rPr>
              <a:t>is</a:t>
            </a:r>
            <a:r>
              <a:rPr sz="2500" spc="-110" dirty="0">
                <a:latin typeface="Times New Roman"/>
                <a:cs typeface="Times New Roman"/>
              </a:rPr>
              <a:t> </a:t>
            </a:r>
            <a:r>
              <a:rPr sz="2500" dirty="0">
                <a:latin typeface="Calibri"/>
                <a:cs typeface="Calibri"/>
              </a:rPr>
              <a:t>no</a:t>
            </a:r>
            <a:r>
              <a:rPr sz="2500" spc="-114" dirty="0">
                <a:latin typeface="Times New Roman"/>
                <a:cs typeface="Times New Roman"/>
              </a:rPr>
              <a:t> </a:t>
            </a:r>
            <a:r>
              <a:rPr sz="2500" dirty="0">
                <a:latin typeface="Calibri"/>
                <a:cs typeface="Calibri"/>
              </a:rPr>
              <a:t>input</a:t>
            </a:r>
            <a:r>
              <a:rPr sz="2500" spc="-95" dirty="0">
                <a:latin typeface="Times New Roman"/>
                <a:cs typeface="Times New Roman"/>
              </a:rPr>
              <a:t> </a:t>
            </a:r>
            <a:r>
              <a:rPr sz="2500" dirty="0">
                <a:latin typeface="Calibri"/>
                <a:cs typeface="Calibri"/>
              </a:rPr>
              <a:t>from</a:t>
            </a:r>
            <a:r>
              <a:rPr sz="2500" spc="-100" dirty="0">
                <a:latin typeface="Times New Roman"/>
                <a:cs typeface="Times New Roman"/>
              </a:rPr>
              <a:t> </a:t>
            </a:r>
            <a:r>
              <a:rPr sz="2500" spc="-10" dirty="0">
                <a:latin typeface="Calibri"/>
                <a:cs typeface="Calibri"/>
              </a:rPr>
              <a:t>input()</a:t>
            </a:r>
            <a:r>
              <a:rPr sz="2500" spc="-10" dirty="0">
                <a:latin typeface="Times New Roman"/>
                <a:cs typeface="Times New Roman"/>
              </a:rPr>
              <a:t> </a:t>
            </a:r>
            <a:r>
              <a:rPr sz="2500" spc="-10" dirty="0">
                <a:latin typeface="Calibri"/>
                <a:cs typeface="Calibri"/>
              </a:rPr>
              <a:t>function</a:t>
            </a:r>
            <a:endParaRPr sz="2500">
              <a:latin typeface="Calibri"/>
              <a:cs typeface="Calibri"/>
            </a:endParaRPr>
          </a:p>
        </p:txBody>
      </p:sp>
      <p:sp>
        <p:nvSpPr>
          <p:cNvPr id="12" name="object 12"/>
          <p:cNvSpPr/>
          <p:nvPr/>
        </p:nvSpPr>
        <p:spPr>
          <a:xfrm>
            <a:off x="2667000" y="685800"/>
            <a:ext cx="76200" cy="5943600"/>
          </a:xfrm>
          <a:custGeom>
            <a:avLst/>
            <a:gdLst/>
            <a:ahLst/>
            <a:cxnLst/>
            <a:rect l="l" t="t" r="r" b="b"/>
            <a:pathLst>
              <a:path w="76200" h="5943600">
                <a:moveTo>
                  <a:pt x="0" y="0"/>
                </a:moveTo>
                <a:lnTo>
                  <a:pt x="76199" y="5943599"/>
                </a:lnTo>
              </a:path>
            </a:pathLst>
          </a:custGeom>
          <a:ln w="9524">
            <a:solidFill>
              <a:srgbClr val="497DBA"/>
            </a:solidFill>
          </a:ln>
        </p:spPr>
        <p:txBody>
          <a:bodyPr wrap="square" lIns="0" tIns="0" rIns="0" bIns="0" rtlCol="0"/>
          <a:lstStyle/>
          <a:p>
            <a:endParaRPr/>
          </a:p>
        </p:txBody>
      </p:sp>
      <p:sp>
        <p:nvSpPr>
          <p:cNvPr id="13" name="object 13"/>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3000" y="0"/>
            <a:ext cx="0" cy="5143500"/>
          </a:xfrm>
          <a:custGeom>
            <a:avLst/>
            <a:gdLst/>
            <a:ahLst/>
            <a:cxnLst/>
            <a:rect l="l" t="t" r="r" b="b"/>
            <a:pathLst>
              <a:path h="5143500">
                <a:moveTo>
                  <a:pt x="0" y="0"/>
                </a:moveTo>
                <a:lnTo>
                  <a:pt x="0" y="5143499"/>
                </a:lnTo>
              </a:path>
            </a:pathLst>
          </a:custGeom>
          <a:ln w="38099">
            <a:solidFill>
              <a:srgbClr val="FEC3AD"/>
            </a:solidFill>
          </a:ln>
        </p:spPr>
        <p:txBody>
          <a:bodyPr wrap="square" lIns="0" tIns="0" rIns="0" bIns="0" rtlCol="0"/>
          <a:lstStyle/>
          <a:p>
            <a:endParaRPr/>
          </a:p>
        </p:txBody>
      </p:sp>
      <p:sp>
        <p:nvSpPr>
          <p:cNvPr id="3" name="object 3"/>
          <p:cNvSpPr/>
          <p:nvPr/>
        </p:nvSpPr>
        <p:spPr>
          <a:xfrm>
            <a:off x="47625" y="0"/>
            <a:ext cx="57150" cy="5143500"/>
          </a:xfrm>
          <a:custGeom>
            <a:avLst/>
            <a:gdLst/>
            <a:ahLst/>
            <a:cxnLst/>
            <a:rect l="l" t="t" r="r" b="b"/>
            <a:pathLst>
              <a:path w="57150" h="5143500">
                <a:moveTo>
                  <a:pt x="11430" y="0"/>
                </a:moveTo>
                <a:lnTo>
                  <a:pt x="0" y="0"/>
                </a:lnTo>
                <a:lnTo>
                  <a:pt x="0" y="5143500"/>
                </a:lnTo>
                <a:lnTo>
                  <a:pt x="11430" y="5143500"/>
                </a:lnTo>
                <a:lnTo>
                  <a:pt x="11430" y="0"/>
                </a:lnTo>
                <a:close/>
              </a:path>
              <a:path w="57150" h="5143500">
                <a:moveTo>
                  <a:pt x="57150" y="0"/>
                </a:moveTo>
                <a:lnTo>
                  <a:pt x="22860" y="0"/>
                </a:lnTo>
                <a:lnTo>
                  <a:pt x="22860" y="5143500"/>
                </a:lnTo>
                <a:lnTo>
                  <a:pt x="57150" y="5143500"/>
                </a:lnTo>
                <a:lnTo>
                  <a:pt x="57150" y="0"/>
                </a:lnTo>
                <a:close/>
              </a:path>
            </a:pathLst>
          </a:custGeom>
          <a:solidFill>
            <a:srgbClr val="FEC3AD"/>
          </a:solidFill>
        </p:spPr>
        <p:txBody>
          <a:bodyPr wrap="square" lIns="0" tIns="0" rIns="0" bIns="0" rtlCol="0"/>
          <a:lstStyle/>
          <a:p>
            <a:endParaRPr/>
          </a:p>
        </p:txBody>
      </p:sp>
      <p:grpSp>
        <p:nvGrpSpPr>
          <p:cNvPr id="4" name="object 4"/>
          <p:cNvGrpSpPr/>
          <p:nvPr/>
        </p:nvGrpSpPr>
        <p:grpSpPr>
          <a:xfrm>
            <a:off x="8839200" y="0"/>
            <a:ext cx="304800" cy="5143500"/>
            <a:chOff x="8839200" y="0"/>
            <a:chExt cx="304800" cy="5143500"/>
          </a:xfrm>
        </p:grpSpPr>
        <p:sp>
          <p:nvSpPr>
            <p:cNvPr id="5" name="object 5"/>
            <p:cNvSpPr/>
            <p:nvPr/>
          </p:nvSpPr>
          <p:spPr>
            <a:xfrm>
              <a:off x="8839200" y="0"/>
              <a:ext cx="304800" cy="5143500"/>
            </a:xfrm>
            <a:custGeom>
              <a:avLst/>
              <a:gdLst/>
              <a:ahLst/>
              <a:cxnLst/>
              <a:rect l="l" t="t" r="r" b="b"/>
              <a:pathLst>
                <a:path w="304800" h="5143500">
                  <a:moveTo>
                    <a:pt x="304799" y="0"/>
                  </a:moveTo>
                  <a:lnTo>
                    <a:pt x="0" y="0"/>
                  </a:lnTo>
                  <a:lnTo>
                    <a:pt x="0" y="5143499"/>
                  </a:lnTo>
                  <a:lnTo>
                    <a:pt x="304799" y="5143499"/>
                  </a:lnTo>
                  <a:lnTo>
                    <a:pt x="304799" y="0"/>
                  </a:lnTo>
                  <a:close/>
                </a:path>
              </a:pathLst>
            </a:custGeom>
            <a:solidFill>
              <a:srgbClr val="FEC3AD">
                <a:alpha val="87057"/>
              </a:srgbClr>
            </a:solidFill>
          </p:spPr>
          <p:txBody>
            <a:bodyPr wrap="square" lIns="0" tIns="0" rIns="0" bIns="0" rtlCol="0"/>
            <a:lstStyle/>
            <a:p>
              <a:endParaRPr/>
            </a:p>
          </p:txBody>
        </p:sp>
        <p:sp>
          <p:nvSpPr>
            <p:cNvPr id="6" name="object 6"/>
            <p:cNvSpPr/>
            <p:nvPr/>
          </p:nvSpPr>
          <p:spPr>
            <a:xfrm>
              <a:off x="8915400" y="0"/>
              <a:ext cx="0" cy="5143500"/>
            </a:xfrm>
            <a:custGeom>
              <a:avLst/>
              <a:gdLst/>
              <a:ahLst/>
              <a:cxnLst/>
              <a:rect l="l" t="t" r="r" b="b"/>
              <a:pathLst>
                <a:path h="5143500">
                  <a:moveTo>
                    <a:pt x="0" y="0"/>
                  </a:moveTo>
                  <a:lnTo>
                    <a:pt x="0" y="5143499"/>
                  </a:lnTo>
                </a:path>
              </a:pathLst>
            </a:custGeom>
            <a:ln w="9524">
              <a:solidFill>
                <a:srgbClr val="FE8537"/>
              </a:solidFill>
            </a:ln>
          </p:spPr>
          <p:txBody>
            <a:bodyPr wrap="square" lIns="0" tIns="0" rIns="0" bIns="0" rtlCol="0"/>
            <a:lstStyle/>
            <a:p>
              <a:endParaRPr/>
            </a:p>
          </p:txBody>
        </p:sp>
      </p:grpSp>
      <p:sp>
        <p:nvSpPr>
          <p:cNvPr id="7" name="object 7"/>
          <p:cNvSpPr/>
          <p:nvPr/>
        </p:nvSpPr>
        <p:spPr>
          <a:xfrm>
            <a:off x="8156447" y="4286250"/>
            <a:ext cx="548640" cy="411480"/>
          </a:xfrm>
          <a:custGeom>
            <a:avLst/>
            <a:gdLst/>
            <a:ahLst/>
            <a:cxnLst/>
            <a:rect l="l" t="t" r="r" b="b"/>
            <a:pathLst>
              <a:path w="548640" h="411479">
                <a:moveTo>
                  <a:pt x="274319" y="0"/>
                </a:moveTo>
                <a:lnTo>
                  <a:pt x="219031" y="4180"/>
                </a:lnTo>
                <a:lnTo>
                  <a:pt x="167536" y="16169"/>
                </a:lnTo>
                <a:lnTo>
                  <a:pt x="120939" y="35138"/>
                </a:lnTo>
                <a:lnTo>
                  <a:pt x="80341" y="60262"/>
                </a:lnTo>
                <a:lnTo>
                  <a:pt x="46846" y="90711"/>
                </a:lnTo>
                <a:lnTo>
                  <a:pt x="21555" y="125659"/>
                </a:lnTo>
                <a:lnTo>
                  <a:pt x="5572" y="164278"/>
                </a:lnTo>
                <a:lnTo>
                  <a:pt x="0" y="205739"/>
                </a:lnTo>
                <a:lnTo>
                  <a:pt x="5572" y="247201"/>
                </a:lnTo>
                <a:lnTo>
                  <a:pt x="21555" y="285820"/>
                </a:lnTo>
                <a:lnTo>
                  <a:pt x="46846" y="320768"/>
                </a:lnTo>
                <a:lnTo>
                  <a:pt x="80341" y="351217"/>
                </a:lnTo>
                <a:lnTo>
                  <a:pt x="120939" y="376341"/>
                </a:lnTo>
                <a:lnTo>
                  <a:pt x="167536" y="395310"/>
                </a:lnTo>
                <a:lnTo>
                  <a:pt x="219031" y="407299"/>
                </a:lnTo>
                <a:lnTo>
                  <a:pt x="274319" y="411479"/>
                </a:lnTo>
                <a:lnTo>
                  <a:pt x="329608" y="407299"/>
                </a:lnTo>
                <a:lnTo>
                  <a:pt x="381103" y="395310"/>
                </a:lnTo>
                <a:lnTo>
                  <a:pt x="427700" y="376341"/>
                </a:lnTo>
                <a:lnTo>
                  <a:pt x="468298" y="351217"/>
                </a:lnTo>
                <a:lnTo>
                  <a:pt x="501793" y="320768"/>
                </a:lnTo>
                <a:lnTo>
                  <a:pt x="527084" y="285820"/>
                </a:lnTo>
                <a:lnTo>
                  <a:pt x="543067" y="247201"/>
                </a:lnTo>
                <a:lnTo>
                  <a:pt x="548639" y="205739"/>
                </a:lnTo>
                <a:lnTo>
                  <a:pt x="543067" y="164278"/>
                </a:lnTo>
                <a:lnTo>
                  <a:pt x="527084" y="125659"/>
                </a:lnTo>
                <a:lnTo>
                  <a:pt x="501793" y="90711"/>
                </a:lnTo>
                <a:lnTo>
                  <a:pt x="468298" y="60262"/>
                </a:lnTo>
                <a:lnTo>
                  <a:pt x="427700" y="35138"/>
                </a:lnTo>
                <a:lnTo>
                  <a:pt x="381103" y="16169"/>
                </a:lnTo>
                <a:lnTo>
                  <a:pt x="329608" y="4180"/>
                </a:lnTo>
                <a:lnTo>
                  <a:pt x="274319" y="0"/>
                </a:lnTo>
                <a:close/>
              </a:path>
            </a:pathLst>
          </a:custGeom>
          <a:solidFill>
            <a:srgbClr val="FE8537"/>
          </a:solidFill>
        </p:spPr>
        <p:txBody>
          <a:bodyPr wrap="square" lIns="0" tIns="0" rIns="0" bIns="0" rtlCol="0"/>
          <a:lstStyle/>
          <a:p>
            <a:endParaRPr/>
          </a:p>
        </p:txBody>
      </p:sp>
      <p:sp>
        <p:nvSpPr>
          <p:cNvPr id="8" name="object 8"/>
          <p:cNvSpPr txBox="1"/>
          <p:nvPr/>
        </p:nvSpPr>
        <p:spPr>
          <a:xfrm>
            <a:off x="297886" y="175636"/>
            <a:ext cx="8107045" cy="2162810"/>
          </a:xfrm>
          <a:prstGeom prst="rect">
            <a:avLst/>
          </a:prstGeom>
        </p:spPr>
        <p:txBody>
          <a:bodyPr vert="horz" wrap="square" lIns="0" tIns="90170" rIns="0" bIns="0" rtlCol="0">
            <a:spAutoFit/>
          </a:bodyPr>
          <a:lstStyle/>
          <a:p>
            <a:pPr marL="286385" indent="-273685">
              <a:lnSpc>
                <a:spcPct val="100000"/>
              </a:lnSpc>
              <a:spcBef>
                <a:spcPts val="710"/>
              </a:spcBef>
              <a:buClr>
                <a:srgbClr val="FE8537"/>
              </a:buClr>
              <a:buSzPct val="68750"/>
              <a:buFont typeface="Wingdings"/>
              <a:buChar char=""/>
              <a:tabLst>
                <a:tab pos="286385" algn="l"/>
              </a:tabLst>
            </a:pPr>
            <a:r>
              <a:rPr sz="2400" b="1" spc="170" dirty="0">
                <a:solidFill>
                  <a:srgbClr val="E75C00"/>
                </a:solidFill>
                <a:latin typeface="Cambria"/>
                <a:cs typeface="Cambria"/>
              </a:rPr>
              <a:t>Rules</a:t>
            </a:r>
            <a:r>
              <a:rPr sz="2400" spc="95" dirty="0">
                <a:solidFill>
                  <a:srgbClr val="E75C00"/>
                </a:solidFill>
                <a:latin typeface="Times New Roman"/>
                <a:cs typeface="Times New Roman"/>
              </a:rPr>
              <a:t> </a:t>
            </a:r>
            <a:r>
              <a:rPr sz="2400" b="1" spc="114" dirty="0">
                <a:solidFill>
                  <a:srgbClr val="E75C00"/>
                </a:solidFill>
                <a:latin typeface="Cambria"/>
                <a:cs typeface="Cambria"/>
              </a:rPr>
              <a:t>for</a:t>
            </a:r>
            <a:r>
              <a:rPr sz="2400" spc="95" dirty="0">
                <a:solidFill>
                  <a:srgbClr val="E75C00"/>
                </a:solidFill>
                <a:latin typeface="Times New Roman"/>
                <a:cs typeface="Times New Roman"/>
              </a:rPr>
              <a:t> </a:t>
            </a:r>
            <a:r>
              <a:rPr sz="2400" b="1" spc="195" dirty="0">
                <a:solidFill>
                  <a:srgbClr val="E75C00"/>
                </a:solidFill>
                <a:latin typeface="Cambria"/>
                <a:cs typeface="Cambria"/>
              </a:rPr>
              <a:t>Naming</a:t>
            </a:r>
            <a:r>
              <a:rPr sz="2400" spc="100" dirty="0">
                <a:solidFill>
                  <a:srgbClr val="E75C00"/>
                </a:solidFill>
                <a:latin typeface="Times New Roman"/>
                <a:cs typeface="Times New Roman"/>
              </a:rPr>
              <a:t> </a:t>
            </a:r>
            <a:r>
              <a:rPr sz="2400" b="1" spc="170" dirty="0">
                <a:solidFill>
                  <a:srgbClr val="E75C00"/>
                </a:solidFill>
                <a:latin typeface="Cambria"/>
                <a:cs typeface="Cambria"/>
              </a:rPr>
              <a:t>an</a:t>
            </a:r>
            <a:r>
              <a:rPr sz="2400" spc="100" dirty="0">
                <a:solidFill>
                  <a:srgbClr val="E75C00"/>
                </a:solidFill>
                <a:latin typeface="Times New Roman"/>
                <a:cs typeface="Times New Roman"/>
              </a:rPr>
              <a:t> </a:t>
            </a:r>
            <a:r>
              <a:rPr sz="2400" b="1" spc="120" dirty="0">
                <a:solidFill>
                  <a:srgbClr val="E75C00"/>
                </a:solidFill>
                <a:latin typeface="Cambria"/>
                <a:cs typeface="Cambria"/>
              </a:rPr>
              <a:t>Identifier:</a:t>
            </a:r>
            <a:endParaRPr sz="2400">
              <a:latin typeface="Cambria"/>
              <a:cs typeface="Cambria"/>
            </a:endParaRPr>
          </a:p>
          <a:p>
            <a:pPr marL="286385" indent="-273685">
              <a:lnSpc>
                <a:spcPct val="100000"/>
              </a:lnSpc>
              <a:spcBef>
                <a:spcPts val="615"/>
              </a:spcBef>
              <a:buClr>
                <a:srgbClr val="FE8537"/>
              </a:buClr>
              <a:buSzPct val="68750"/>
              <a:buFont typeface="Wingdings"/>
              <a:buChar char=""/>
              <a:tabLst>
                <a:tab pos="286385" algn="l"/>
              </a:tabLst>
            </a:pPr>
            <a:r>
              <a:rPr sz="2400" spc="75" dirty="0">
                <a:latin typeface="Cambria"/>
                <a:cs typeface="Cambria"/>
              </a:rPr>
              <a:t>Identifiers</a:t>
            </a:r>
            <a:r>
              <a:rPr sz="2400" spc="55" dirty="0">
                <a:latin typeface="Times New Roman"/>
                <a:cs typeface="Times New Roman"/>
              </a:rPr>
              <a:t> </a:t>
            </a:r>
            <a:r>
              <a:rPr sz="2400" spc="65" dirty="0">
                <a:latin typeface="Cambria"/>
                <a:cs typeface="Cambria"/>
              </a:rPr>
              <a:t>cannot</a:t>
            </a:r>
            <a:r>
              <a:rPr sz="2400" spc="70" dirty="0">
                <a:latin typeface="Times New Roman"/>
                <a:cs typeface="Times New Roman"/>
              </a:rPr>
              <a:t> </a:t>
            </a:r>
            <a:r>
              <a:rPr sz="2400" dirty="0">
                <a:latin typeface="Cambria"/>
                <a:cs typeface="Cambria"/>
              </a:rPr>
              <a:t>be</a:t>
            </a:r>
            <a:r>
              <a:rPr sz="2400" spc="80" dirty="0">
                <a:latin typeface="Times New Roman"/>
                <a:cs typeface="Times New Roman"/>
              </a:rPr>
              <a:t> </a:t>
            </a:r>
            <a:r>
              <a:rPr sz="2400" spc="150" dirty="0">
                <a:latin typeface="Cambria"/>
                <a:cs typeface="Cambria"/>
              </a:rPr>
              <a:t>a</a:t>
            </a:r>
            <a:r>
              <a:rPr sz="2400" spc="80" dirty="0">
                <a:latin typeface="Times New Roman"/>
                <a:cs typeface="Times New Roman"/>
              </a:rPr>
              <a:t> </a:t>
            </a:r>
            <a:r>
              <a:rPr sz="2400" spc="50" dirty="0">
                <a:latin typeface="Cambria"/>
                <a:cs typeface="Cambria"/>
              </a:rPr>
              <a:t>keyword.</a:t>
            </a:r>
            <a:endParaRPr sz="2400">
              <a:latin typeface="Cambria"/>
              <a:cs typeface="Cambria"/>
            </a:endParaRPr>
          </a:p>
          <a:p>
            <a:pPr marL="286385" indent="-273685">
              <a:lnSpc>
                <a:spcPct val="100000"/>
              </a:lnSpc>
              <a:spcBef>
                <a:spcPts val="600"/>
              </a:spcBef>
              <a:buClr>
                <a:srgbClr val="FE8537"/>
              </a:buClr>
              <a:buSzPct val="68750"/>
              <a:buFont typeface="Wingdings"/>
              <a:buChar char=""/>
              <a:tabLst>
                <a:tab pos="286385" algn="l"/>
              </a:tabLst>
            </a:pPr>
            <a:r>
              <a:rPr sz="2400" spc="80" dirty="0">
                <a:latin typeface="Cambria"/>
                <a:cs typeface="Cambria"/>
              </a:rPr>
              <a:t>Identifiers</a:t>
            </a:r>
            <a:r>
              <a:rPr sz="2400" spc="165" dirty="0">
                <a:latin typeface="Times New Roman"/>
                <a:cs typeface="Times New Roman"/>
              </a:rPr>
              <a:t> </a:t>
            </a:r>
            <a:r>
              <a:rPr sz="2400" spc="75" dirty="0">
                <a:latin typeface="Cambria"/>
                <a:cs typeface="Cambria"/>
              </a:rPr>
              <a:t>are</a:t>
            </a:r>
            <a:r>
              <a:rPr sz="2400" spc="190" dirty="0">
                <a:latin typeface="Times New Roman"/>
                <a:cs typeface="Times New Roman"/>
              </a:rPr>
              <a:t> </a:t>
            </a:r>
            <a:r>
              <a:rPr sz="2400" dirty="0">
                <a:latin typeface="Cambria"/>
                <a:cs typeface="Cambria"/>
              </a:rPr>
              <a:t>case-</a:t>
            </a:r>
            <a:r>
              <a:rPr sz="2400" spc="75" dirty="0">
                <a:latin typeface="Cambria"/>
                <a:cs typeface="Cambria"/>
              </a:rPr>
              <a:t>sensitive.</a:t>
            </a:r>
            <a:endParaRPr sz="2400">
              <a:latin typeface="Cambria"/>
              <a:cs typeface="Cambria"/>
            </a:endParaRPr>
          </a:p>
          <a:p>
            <a:pPr marL="287020" marR="5080" indent="-274320">
              <a:lnSpc>
                <a:spcPct val="100000"/>
              </a:lnSpc>
              <a:spcBef>
                <a:spcPts val="600"/>
              </a:spcBef>
              <a:buClr>
                <a:srgbClr val="FE8537"/>
              </a:buClr>
              <a:buSzPct val="68750"/>
              <a:buFont typeface="Wingdings"/>
              <a:buChar char=""/>
              <a:tabLst>
                <a:tab pos="287020" algn="l"/>
              </a:tabLst>
            </a:pPr>
            <a:r>
              <a:rPr sz="2400" spc="155" dirty="0">
                <a:latin typeface="Cambria"/>
                <a:cs typeface="Cambria"/>
              </a:rPr>
              <a:t>It</a:t>
            </a:r>
            <a:r>
              <a:rPr sz="2400" spc="110" dirty="0">
                <a:latin typeface="Times New Roman"/>
                <a:cs typeface="Times New Roman"/>
              </a:rPr>
              <a:t> </a:t>
            </a:r>
            <a:r>
              <a:rPr sz="2400" spc="95" dirty="0">
                <a:latin typeface="Cambria"/>
                <a:cs typeface="Cambria"/>
              </a:rPr>
              <a:t>can</a:t>
            </a:r>
            <a:r>
              <a:rPr sz="2400" spc="110" dirty="0">
                <a:latin typeface="Times New Roman"/>
                <a:cs typeface="Times New Roman"/>
              </a:rPr>
              <a:t> </a:t>
            </a:r>
            <a:r>
              <a:rPr sz="2400" spc="85" dirty="0">
                <a:latin typeface="Cambria"/>
                <a:cs typeface="Cambria"/>
              </a:rPr>
              <a:t>have</a:t>
            </a:r>
            <a:r>
              <a:rPr sz="2400" spc="110" dirty="0">
                <a:latin typeface="Times New Roman"/>
                <a:cs typeface="Times New Roman"/>
              </a:rPr>
              <a:t> </a:t>
            </a:r>
            <a:r>
              <a:rPr sz="2400" spc="150" dirty="0">
                <a:latin typeface="Cambria"/>
                <a:cs typeface="Cambria"/>
              </a:rPr>
              <a:t>a</a:t>
            </a:r>
            <a:r>
              <a:rPr sz="2400" spc="110" dirty="0">
                <a:latin typeface="Times New Roman"/>
                <a:cs typeface="Times New Roman"/>
              </a:rPr>
              <a:t> </a:t>
            </a:r>
            <a:r>
              <a:rPr sz="2400" dirty="0">
                <a:latin typeface="Cambria"/>
                <a:cs typeface="Cambria"/>
              </a:rPr>
              <a:t>sequence</a:t>
            </a:r>
            <a:r>
              <a:rPr sz="2400" spc="100" dirty="0">
                <a:latin typeface="Times New Roman"/>
                <a:cs typeface="Times New Roman"/>
              </a:rPr>
              <a:t> </a:t>
            </a:r>
            <a:r>
              <a:rPr sz="2400" dirty="0">
                <a:latin typeface="Cambria"/>
                <a:cs typeface="Cambria"/>
              </a:rPr>
              <a:t>of</a:t>
            </a:r>
            <a:r>
              <a:rPr sz="2400" spc="110" dirty="0">
                <a:latin typeface="Times New Roman"/>
                <a:cs typeface="Times New Roman"/>
              </a:rPr>
              <a:t> </a:t>
            </a:r>
            <a:r>
              <a:rPr sz="2400" spc="75" dirty="0">
                <a:latin typeface="Cambria"/>
                <a:cs typeface="Cambria"/>
              </a:rPr>
              <a:t>letters</a:t>
            </a:r>
            <a:r>
              <a:rPr sz="2400" spc="100" dirty="0">
                <a:latin typeface="Times New Roman"/>
                <a:cs typeface="Times New Roman"/>
              </a:rPr>
              <a:t> </a:t>
            </a:r>
            <a:r>
              <a:rPr sz="2400" spc="95" dirty="0">
                <a:latin typeface="Cambria"/>
                <a:cs typeface="Cambria"/>
              </a:rPr>
              <a:t>and</a:t>
            </a:r>
            <a:r>
              <a:rPr sz="2400" spc="100" dirty="0">
                <a:latin typeface="Times New Roman"/>
                <a:cs typeface="Times New Roman"/>
              </a:rPr>
              <a:t> </a:t>
            </a:r>
            <a:r>
              <a:rPr sz="2400" spc="95" dirty="0">
                <a:latin typeface="Cambria"/>
                <a:cs typeface="Cambria"/>
              </a:rPr>
              <a:t>digits.</a:t>
            </a:r>
            <a:r>
              <a:rPr sz="2400" spc="85" dirty="0">
                <a:latin typeface="Times New Roman"/>
                <a:cs typeface="Times New Roman"/>
              </a:rPr>
              <a:t> </a:t>
            </a:r>
            <a:r>
              <a:rPr sz="2400" spc="70" dirty="0">
                <a:latin typeface="Cambria"/>
                <a:cs typeface="Cambria"/>
              </a:rPr>
              <a:t>However,</a:t>
            </a:r>
            <a:r>
              <a:rPr sz="2400" spc="75" dirty="0">
                <a:latin typeface="Times New Roman"/>
                <a:cs typeface="Times New Roman"/>
              </a:rPr>
              <a:t> </a:t>
            </a:r>
            <a:r>
              <a:rPr sz="2400" spc="70" dirty="0">
                <a:latin typeface="Cambria"/>
                <a:cs typeface="Cambria"/>
              </a:rPr>
              <a:t>it</a:t>
            </a:r>
            <a:r>
              <a:rPr sz="2400" spc="70" dirty="0">
                <a:latin typeface="Times New Roman"/>
                <a:cs typeface="Times New Roman"/>
              </a:rPr>
              <a:t> </a:t>
            </a:r>
            <a:r>
              <a:rPr sz="2400" spc="110" dirty="0">
                <a:latin typeface="Cambria"/>
                <a:cs typeface="Cambria"/>
              </a:rPr>
              <a:t>must</a:t>
            </a:r>
            <a:r>
              <a:rPr sz="2400" spc="65" dirty="0">
                <a:latin typeface="Times New Roman"/>
                <a:cs typeface="Times New Roman"/>
              </a:rPr>
              <a:t> </a:t>
            </a:r>
            <a:r>
              <a:rPr sz="2400" spc="60" dirty="0">
                <a:latin typeface="Cambria"/>
                <a:cs typeface="Cambria"/>
              </a:rPr>
              <a:t>begin</a:t>
            </a:r>
            <a:r>
              <a:rPr sz="2400" spc="65" dirty="0">
                <a:latin typeface="Times New Roman"/>
                <a:cs typeface="Times New Roman"/>
              </a:rPr>
              <a:t> </a:t>
            </a:r>
            <a:r>
              <a:rPr sz="2400" spc="80" dirty="0">
                <a:latin typeface="Cambria"/>
                <a:cs typeface="Cambria"/>
              </a:rPr>
              <a:t>with</a:t>
            </a:r>
            <a:r>
              <a:rPr sz="2400" spc="55" dirty="0">
                <a:latin typeface="Times New Roman"/>
                <a:cs typeface="Times New Roman"/>
              </a:rPr>
              <a:t> </a:t>
            </a:r>
            <a:r>
              <a:rPr sz="2400" spc="150" dirty="0">
                <a:latin typeface="Cambria"/>
                <a:cs typeface="Cambria"/>
              </a:rPr>
              <a:t>a</a:t>
            </a:r>
            <a:r>
              <a:rPr sz="2400" spc="70" dirty="0">
                <a:latin typeface="Times New Roman"/>
                <a:cs typeface="Times New Roman"/>
              </a:rPr>
              <a:t> </a:t>
            </a:r>
            <a:r>
              <a:rPr sz="2400" spc="65" dirty="0">
                <a:latin typeface="Cambria"/>
                <a:cs typeface="Cambria"/>
              </a:rPr>
              <a:t>letter</a:t>
            </a:r>
            <a:r>
              <a:rPr sz="2400" spc="60" dirty="0">
                <a:latin typeface="Times New Roman"/>
                <a:cs typeface="Times New Roman"/>
              </a:rPr>
              <a:t> </a:t>
            </a:r>
            <a:r>
              <a:rPr sz="2400" dirty="0">
                <a:latin typeface="Cambria"/>
                <a:cs typeface="Cambria"/>
              </a:rPr>
              <a:t>or</a:t>
            </a:r>
            <a:r>
              <a:rPr sz="2400" spc="70" dirty="0">
                <a:latin typeface="Times New Roman"/>
                <a:cs typeface="Times New Roman"/>
              </a:rPr>
              <a:t> </a:t>
            </a:r>
            <a:r>
              <a:rPr sz="2400" spc="240" dirty="0">
                <a:latin typeface="Cambria"/>
                <a:cs typeface="Cambria"/>
              </a:rPr>
              <a:t>_.</a:t>
            </a:r>
            <a:r>
              <a:rPr sz="2400" spc="70" dirty="0">
                <a:latin typeface="Times New Roman"/>
                <a:cs typeface="Times New Roman"/>
              </a:rPr>
              <a:t> </a:t>
            </a:r>
            <a:r>
              <a:rPr sz="2400" spc="100" dirty="0">
                <a:latin typeface="Cambria"/>
                <a:cs typeface="Cambria"/>
              </a:rPr>
              <a:t>The</a:t>
            </a:r>
            <a:r>
              <a:rPr sz="2400" spc="55" dirty="0">
                <a:latin typeface="Times New Roman"/>
                <a:cs typeface="Times New Roman"/>
              </a:rPr>
              <a:t> </a:t>
            </a:r>
            <a:r>
              <a:rPr sz="2400" spc="85" dirty="0">
                <a:latin typeface="Cambria"/>
                <a:cs typeface="Cambria"/>
              </a:rPr>
              <a:t>first</a:t>
            </a:r>
            <a:r>
              <a:rPr sz="2400" spc="60" dirty="0">
                <a:latin typeface="Times New Roman"/>
                <a:cs typeface="Times New Roman"/>
              </a:rPr>
              <a:t> </a:t>
            </a:r>
            <a:r>
              <a:rPr sz="2400" spc="70" dirty="0">
                <a:latin typeface="Cambria"/>
                <a:cs typeface="Cambria"/>
              </a:rPr>
              <a:t>letter</a:t>
            </a:r>
            <a:r>
              <a:rPr sz="2400" spc="60" dirty="0">
                <a:latin typeface="Times New Roman"/>
                <a:cs typeface="Times New Roman"/>
              </a:rPr>
              <a:t> </a:t>
            </a:r>
            <a:r>
              <a:rPr sz="2400" dirty="0">
                <a:latin typeface="Cambria"/>
                <a:cs typeface="Cambria"/>
              </a:rPr>
              <a:t>of</a:t>
            </a:r>
            <a:r>
              <a:rPr sz="2400" spc="75" dirty="0">
                <a:latin typeface="Times New Roman"/>
                <a:cs typeface="Times New Roman"/>
              </a:rPr>
              <a:t> </a:t>
            </a:r>
            <a:r>
              <a:rPr sz="2400" spc="110" dirty="0">
                <a:latin typeface="Cambria"/>
                <a:cs typeface="Cambria"/>
              </a:rPr>
              <a:t>an</a:t>
            </a:r>
            <a:endParaRPr sz="2400">
              <a:latin typeface="Cambria"/>
              <a:cs typeface="Cambria"/>
            </a:endParaRPr>
          </a:p>
        </p:txBody>
      </p:sp>
      <p:sp>
        <p:nvSpPr>
          <p:cNvPr id="9" name="object 9"/>
          <p:cNvSpPr txBox="1"/>
          <p:nvPr/>
        </p:nvSpPr>
        <p:spPr>
          <a:xfrm>
            <a:off x="5273588" y="2848098"/>
            <a:ext cx="1732280" cy="367030"/>
          </a:xfrm>
          <a:prstGeom prst="rect">
            <a:avLst/>
          </a:prstGeom>
        </p:spPr>
        <p:txBody>
          <a:bodyPr vert="horz" wrap="square" lIns="0" tIns="0" rIns="0" bIns="0" rtlCol="0">
            <a:spAutoFit/>
          </a:bodyPr>
          <a:lstStyle/>
          <a:p>
            <a:pPr>
              <a:lnSpc>
                <a:spcPts val="2845"/>
              </a:lnSpc>
            </a:pPr>
            <a:r>
              <a:rPr sz="2400" spc="65" dirty="0">
                <a:latin typeface="Cambria"/>
                <a:cs typeface="Cambria"/>
              </a:rPr>
              <a:t>ifier</a:t>
            </a:r>
            <a:r>
              <a:rPr sz="2400" spc="30" dirty="0">
                <a:latin typeface="Times New Roman"/>
                <a:cs typeface="Times New Roman"/>
              </a:rPr>
              <a:t> </a:t>
            </a:r>
            <a:r>
              <a:rPr sz="2400" spc="80" dirty="0">
                <a:latin typeface="Cambria"/>
                <a:cs typeface="Cambria"/>
              </a:rPr>
              <a:t>with</a:t>
            </a:r>
            <a:r>
              <a:rPr sz="2400" spc="50" dirty="0">
                <a:latin typeface="Times New Roman"/>
                <a:cs typeface="Times New Roman"/>
              </a:rPr>
              <a:t> </a:t>
            </a:r>
            <a:r>
              <a:rPr sz="2400" spc="150" dirty="0">
                <a:latin typeface="Cambria"/>
                <a:cs typeface="Cambria"/>
              </a:rPr>
              <a:t>a</a:t>
            </a:r>
            <a:r>
              <a:rPr sz="2400" spc="70" dirty="0">
                <a:latin typeface="Times New Roman"/>
                <a:cs typeface="Times New Roman"/>
              </a:rPr>
              <a:t> </a:t>
            </a:r>
            <a:r>
              <a:rPr sz="2400" spc="45" dirty="0">
                <a:latin typeface="Cambria"/>
                <a:cs typeface="Cambria"/>
              </a:rPr>
              <a:t>l</a:t>
            </a:r>
            <a:endParaRPr sz="2400">
              <a:latin typeface="Cambria"/>
              <a:cs typeface="Cambria"/>
            </a:endParaRPr>
          </a:p>
        </p:txBody>
      </p:sp>
      <p:sp>
        <p:nvSpPr>
          <p:cNvPr id="10" name="object 10"/>
          <p:cNvSpPr txBox="1"/>
          <p:nvPr/>
        </p:nvSpPr>
        <p:spPr>
          <a:xfrm>
            <a:off x="7005371" y="2848098"/>
            <a:ext cx="1660525" cy="367030"/>
          </a:xfrm>
          <a:prstGeom prst="rect">
            <a:avLst/>
          </a:prstGeom>
        </p:spPr>
        <p:txBody>
          <a:bodyPr vert="horz" wrap="square" lIns="0" tIns="0" rIns="0" bIns="0" rtlCol="0">
            <a:spAutoFit/>
          </a:bodyPr>
          <a:lstStyle/>
          <a:p>
            <a:pPr>
              <a:lnSpc>
                <a:spcPts val="2845"/>
              </a:lnSpc>
            </a:pPr>
            <a:r>
              <a:rPr sz="2400" spc="65" dirty="0">
                <a:latin typeface="Cambria"/>
                <a:cs typeface="Cambria"/>
              </a:rPr>
              <a:t>etter</a:t>
            </a:r>
            <a:r>
              <a:rPr sz="2400" spc="65" dirty="0">
                <a:latin typeface="Times New Roman"/>
                <a:cs typeface="Times New Roman"/>
              </a:rPr>
              <a:t> </a:t>
            </a:r>
            <a:r>
              <a:rPr sz="2400" spc="85" dirty="0">
                <a:latin typeface="Cambria"/>
                <a:cs typeface="Cambria"/>
              </a:rPr>
              <a:t>rather</a:t>
            </a:r>
            <a:endParaRPr sz="2400">
              <a:latin typeface="Cambria"/>
              <a:cs typeface="Cambria"/>
            </a:endParaRPr>
          </a:p>
        </p:txBody>
      </p:sp>
      <p:sp>
        <p:nvSpPr>
          <p:cNvPr id="11" name="object 11"/>
          <p:cNvSpPr txBox="1"/>
          <p:nvPr/>
        </p:nvSpPr>
        <p:spPr>
          <a:xfrm>
            <a:off x="5173906" y="4098089"/>
            <a:ext cx="1913255" cy="367030"/>
          </a:xfrm>
          <a:prstGeom prst="rect">
            <a:avLst/>
          </a:prstGeom>
        </p:spPr>
        <p:txBody>
          <a:bodyPr vert="horz" wrap="square" lIns="0" tIns="0" rIns="0" bIns="0" rtlCol="0">
            <a:spAutoFit/>
          </a:bodyPr>
          <a:lstStyle/>
          <a:p>
            <a:pPr>
              <a:lnSpc>
                <a:spcPts val="2845"/>
              </a:lnSpc>
            </a:pPr>
            <a:r>
              <a:rPr sz="2400" spc="85" dirty="0">
                <a:latin typeface="Cambria"/>
                <a:cs typeface="Cambria"/>
              </a:rPr>
              <a:t>ke</a:t>
            </a:r>
            <a:r>
              <a:rPr sz="2400" spc="15" dirty="0">
                <a:latin typeface="Times New Roman"/>
                <a:cs typeface="Times New Roman"/>
              </a:rPr>
              <a:t> </a:t>
            </a:r>
            <a:r>
              <a:rPr sz="2400" spc="95" dirty="0">
                <a:latin typeface="Cambria"/>
                <a:cs typeface="Cambria"/>
              </a:rPr>
              <a:t>!,</a:t>
            </a:r>
            <a:r>
              <a:rPr sz="2400" spc="35" dirty="0">
                <a:latin typeface="Times New Roman"/>
                <a:cs typeface="Times New Roman"/>
              </a:rPr>
              <a:t> </a:t>
            </a:r>
            <a:r>
              <a:rPr sz="2400" dirty="0">
                <a:latin typeface="Cambria"/>
                <a:cs typeface="Cambria"/>
              </a:rPr>
              <a:t>@,</a:t>
            </a:r>
            <a:r>
              <a:rPr sz="2400" spc="20" dirty="0">
                <a:latin typeface="Times New Roman"/>
                <a:cs typeface="Times New Roman"/>
              </a:rPr>
              <a:t> </a:t>
            </a:r>
            <a:r>
              <a:rPr sz="2400" dirty="0">
                <a:latin typeface="Cambria"/>
                <a:cs typeface="Cambria"/>
              </a:rPr>
              <a:t>#,</a:t>
            </a:r>
            <a:r>
              <a:rPr sz="2400" spc="30" dirty="0">
                <a:latin typeface="Times New Roman"/>
                <a:cs typeface="Times New Roman"/>
              </a:rPr>
              <a:t> </a:t>
            </a:r>
            <a:r>
              <a:rPr sz="2400" spc="140" dirty="0">
                <a:latin typeface="Cambria"/>
                <a:cs typeface="Cambria"/>
              </a:rPr>
              <a:t>$,</a:t>
            </a:r>
            <a:r>
              <a:rPr sz="2400" spc="35" dirty="0">
                <a:latin typeface="Times New Roman"/>
                <a:cs typeface="Times New Roman"/>
              </a:rPr>
              <a:t> </a:t>
            </a:r>
            <a:r>
              <a:rPr sz="2400" spc="100" dirty="0">
                <a:latin typeface="Cambria"/>
                <a:cs typeface="Cambria"/>
              </a:rPr>
              <a:t>a</a:t>
            </a:r>
            <a:endParaRPr sz="2400">
              <a:latin typeface="Cambria"/>
              <a:cs typeface="Cambria"/>
            </a:endParaRPr>
          </a:p>
        </p:txBody>
      </p:sp>
      <p:sp>
        <p:nvSpPr>
          <p:cNvPr id="12" name="object 12"/>
          <p:cNvSpPr txBox="1"/>
          <p:nvPr/>
        </p:nvSpPr>
        <p:spPr>
          <a:xfrm>
            <a:off x="7086975" y="4098089"/>
            <a:ext cx="1245870" cy="367030"/>
          </a:xfrm>
          <a:prstGeom prst="rect">
            <a:avLst/>
          </a:prstGeom>
        </p:spPr>
        <p:txBody>
          <a:bodyPr vert="horz" wrap="square" lIns="0" tIns="0" rIns="0" bIns="0" rtlCol="0">
            <a:spAutoFit/>
          </a:bodyPr>
          <a:lstStyle/>
          <a:p>
            <a:pPr>
              <a:lnSpc>
                <a:spcPts val="2845"/>
              </a:lnSpc>
            </a:pPr>
            <a:r>
              <a:rPr sz="2400" spc="75" dirty="0">
                <a:latin typeface="Cambria"/>
                <a:cs typeface="Cambria"/>
              </a:rPr>
              <a:t>nd</a:t>
            </a:r>
            <a:r>
              <a:rPr sz="2400" spc="50" dirty="0">
                <a:latin typeface="Times New Roman"/>
                <a:cs typeface="Times New Roman"/>
              </a:rPr>
              <a:t> </a:t>
            </a:r>
            <a:r>
              <a:rPr sz="2400" dirty="0">
                <a:latin typeface="Cambria"/>
                <a:cs typeface="Cambria"/>
              </a:rPr>
              <a:t>so</a:t>
            </a:r>
            <a:r>
              <a:rPr sz="2400" spc="55" dirty="0">
                <a:latin typeface="Times New Roman"/>
                <a:cs typeface="Times New Roman"/>
              </a:rPr>
              <a:t> </a:t>
            </a:r>
            <a:r>
              <a:rPr sz="2400" spc="45" dirty="0">
                <a:latin typeface="Cambria"/>
                <a:cs typeface="Cambria"/>
              </a:rPr>
              <a:t>on.</a:t>
            </a:r>
            <a:endParaRPr sz="2400">
              <a:latin typeface="Cambria"/>
              <a:cs typeface="Cambria"/>
            </a:endParaRPr>
          </a:p>
        </p:txBody>
      </p:sp>
      <p:sp>
        <p:nvSpPr>
          <p:cNvPr id="13" name="object 13"/>
          <p:cNvSpPr txBox="1"/>
          <p:nvPr/>
        </p:nvSpPr>
        <p:spPr>
          <a:xfrm>
            <a:off x="297886" y="2312594"/>
            <a:ext cx="5033010" cy="2599055"/>
          </a:xfrm>
          <a:prstGeom prst="rect">
            <a:avLst/>
          </a:prstGeom>
        </p:spPr>
        <p:txBody>
          <a:bodyPr vert="horz" wrap="square" lIns="0" tIns="88900" rIns="0" bIns="0" rtlCol="0">
            <a:spAutoFit/>
          </a:bodyPr>
          <a:lstStyle/>
          <a:p>
            <a:pPr marL="350520">
              <a:lnSpc>
                <a:spcPct val="100000"/>
              </a:lnSpc>
              <a:spcBef>
                <a:spcPts val="700"/>
              </a:spcBef>
            </a:pPr>
            <a:r>
              <a:rPr sz="2400" spc="75" dirty="0">
                <a:latin typeface="Cambria"/>
                <a:cs typeface="Cambria"/>
              </a:rPr>
              <a:t>identifier</a:t>
            </a:r>
            <a:r>
              <a:rPr sz="2400" spc="25" dirty="0">
                <a:latin typeface="Times New Roman"/>
                <a:cs typeface="Times New Roman"/>
              </a:rPr>
              <a:t> </a:t>
            </a:r>
            <a:r>
              <a:rPr sz="2400" spc="70" dirty="0">
                <a:latin typeface="Cambria"/>
                <a:cs typeface="Cambria"/>
              </a:rPr>
              <a:t>cannot</a:t>
            </a:r>
            <a:r>
              <a:rPr sz="2400" spc="75" dirty="0">
                <a:latin typeface="Times New Roman"/>
                <a:cs typeface="Times New Roman"/>
              </a:rPr>
              <a:t> </a:t>
            </a:r>
            <a:r>
              <a:rPr sz="2400" dirty="0">
                <a:latin typeface="Cambria"/>
                <a:cs typeface="Cambria"/>
              </a:rPr>
              <a:t>be</a:t>
            </a:r>
            <a:r>
              <a:rPr sz="2400" spc="80" dirty="0">
                <a:latin typeface="Times New Roman"/>
                <a:cs typeface="Times New Roman"/>
              </a:rPr>
              <a:t> </a:t>
            </a:r>
            <a:r>
              <a:rPr sz="2400" spc="150" dirty="0">
                <a:latin typeface="Cambria"/>
                <a:cs typeface="Cambria"/>
              </a:rPr>
              <a:t>a</a:t>
            </a:r>
            <a:r>
              <a:rPr sz="2400" spc="85" dirty="0">
                <a:latin typeface="Times New Roman"/>
                <a:cs typeface="Times New Roman"/>
              </a:rPr>
              <a:t> </a:t>
            </a:r>
            <a:r>
              <a:rPr sz="2400" spc="90" dirty="0">
                <a:latin typeface="Cambria"/>
                <a:cs typeface="Cambria"/>
              </a:rPr>
              <a:t>digit.</a:t>
            </a:r>
            <a:endParaRPr sz="2400">
              <a:latin typeface="Cambria"/>
              <a:cs typeface="Cambria"/>
            </a:endParaRPr>
          </a:p>
          <a:p>
            <a:pPr marL="286385" indent="-273685">
              <a:lnSpc>
                <a:spcPct val="100000"/>
              </a:lnSpc>
              <a:spcBef>
                <a:spcPts val="600"/>
              </a:spcBef>
              <a:buClr>
                <a:srgbClr val="FE8537"/>
              </a:buClr>
              <a:buSzPct val="68750"/>
              <a:buFont typeface="Wingdings"/>
              <a:buChar char=""/>
              <a:tabLst>
                <a:tab pos="286385" algn="l"/>
              </a:tabLst>
            </a:pPr>
            <a:r>
              <a:rPr sz="2400" spc="75" dirty="0">
                <a:latin typeface="Cambria"/>
                <a:cs typeface="Cambria"/>
              </a:rPr>
              <a:t>It's</a:t>
            </a:r>
            <a:r>
              <a:rPr sz="2400" spc="155" dirty="0">
                <a:latin typeface="Times New Roman"/>
                <a:cs typeface="Times New Roman"/>
              </a:rPr>
              <a:t> </a:t>
            </a:r>
            <a:r>
              <a:rPr sz="2400" spc="150" dirty="0">
                <a:latin typeface="Cambria"/>
                <a:cs typeface="Cambria"/>
              </a:rPr>
              <a:t>a</a:t>
            </a:r>
            <a:r>
              <a:rPr sz="2400" spc="155" dirty="0">
                <a:latin typeface="Times New Roman"/>
                <a:cs typeface="Times New Roman"/>
              </a:rPr>
              <a:t> </a:t>
            </a:r>
            <a:r>
              <a:rPr sz="2400" dirty="0">
                <a:latin typeface="Cambria"/>
                <a:cs typeface="Cambria"/>
              </a:rPr>
              <a:t>convention</a:t>
            </a:r>
            <a:r>
              <a:rPr sz="2400" spc="130" dirty="0">
                <a:latin typeface="Times New Roman"/>
                <a:cs typeface="Times New Roman"/>
              </a:rPr>
              <a:t> </a:t>
            </a:r>
            <a:r>
              <a:rPr sz="2400" dirty="0">
                <a:latin typeface="Cambria"/>
                <a:cs typeface="Cambria"/>
              </a:rPr>
              <a:t>to</a:t>
            </a:r>
            <a:r>
              <a:rPr sz="2400" spc="155" dirty="0">
                <a:latin typeface="Times New Roman"/>
                <a:cs typeface="Times New Roman"/>
              </a:rPr>
              <a:t> </a:t>
            </a:r>
            <a:r>
              <a:rPr sz="2400" spc="100" dirty="0">
                <a:latin typeface="Cambria"/>
                <a:cs typeface="Cambria"/>
              </a:rPr>
              <a:t>start</a:t>
            </a:r>
            <a:r>
              <a:rPr sz="2400" spc="155" dirty="0">
                <a:latin typeface="Times New Roman"/>
                <a:cs typeface="Times New Roman"/>
              </a:rPr>
              <a:t> </a:t>
            </a:r>
            <a:r>
              <a:rPr sz="2400" spc="135" dirty="0">
                <a:latin typeface="Cambria"/>
                <a:cs typeface="Cambria"/>
              </a:rPr>
              <a:t>an</a:t>
            </a:r>
            <a:r>
              <a:rPr sz="2400" spc="155" dirty="0">
                <a:latin typeface="Times New Roman"/>
                <a:cs typeface="Times New Roman"/>
              </a:rPr>
              <a:t> </a:t>
            </a:r>
            <a:r>
              <a:rPr sz="2400" spc="60" dirty="0">
                <a:latin typeface="Cambria"/>
                <a:cs typeface="Cambria"/>
              </a:rPr>
              <a:t>ident</a:t>
            </a:r>
            <a:endParaRPr sz="2400">
              <a:latin typeface="Cambria"/>
              <a:cs typeface="Cambria"/>
            </a:endParaRPr>
          </a:p>
          <a:p>
            <a:pPr marL="287020">
              <a:lnSpc>
                <a:spcPct val="100000"/>
              </a:lnSpc>
            </a:pPr>
            <a:r>
              <a:rPr sz="2400" spc="215" dirty="0">
                <a:latin typeface="Cambria"/>
                <a:cs typeface="Cambria"/>
              </a:rPr>
              <a:t>_.</a:t>
            </a:r>
            <a:endParaRPr sz="2400">
              <a:latin typeface="Cambria"/>
              <a:cs typeface="Cambria"/>
            </a:endParaRPr>
          </a:p>
          <a:p>
            <a:pPr marL="286385" indent="-273685">
              <a:lnSpc>
                <a:spcPct val="100000"/>
              </a:lnSpc>
              <a:spcBef>
                <a:spcPts val="605"/>
              </a:spcBef>
              <a:buClr>
                <a:srgbClr val="FE8537"/>
              </a:buClr>
              <a:buSzPct val="68750"/>
              <a:buFont typeface="Wingdings"/>
              <a:buChar char=""/>
              <a:tabLst>
                <a:tab pos="286385" algn="l"/>
              </a:tabLst>
            </a:pPr>
            <a:r>
              <a:rPr sz="2400" spc="70" dirty="0">
                <a:latin typeface="Cambria"/>
                <a:cs typeface="Cambria"/>
              </a:rPr>
              <a:t>Whitespaces</a:t>
            </a:r>
            <a:r>
              <a:rPr sz="2400" spc="65" dirty="0">
                <a:latin typeface="Times New Roman"/>
                <a:cs typeface="Times New Roman"/>
              </a:rPr>
              <a:t> </a:t>
            </a:r>
            <a:r>
              <a:rPr sz="2400" spc="75" dirty="0">
                <a:latin typeface="Cambria"/>
                <a:cs typeface="Cambria"/>
              </a:rPr>
              <a:t>are</a:t>
            </a:r>
            <a:r>
              <a:rPr sz="2400" spc="70" dirty="0">
                <a:latin typeface="Times New Roman"/>
                <a:cs typeface="Times New Roman"/>
              </a:rPr>
              <a:t> </a:t>
            </a:r>
            <a:r>
              <a:rPr sz="2400" spc="50" dirty="0">
                <a:latin typeface="Cambria"/>
                <a:cs typeface="Cambria"/>
              </a:rPr>
              <a:t>not</a:t>
            </a:r>
            <a:r>
              <a:rPr sz="2400" spc="65" dirty="0">
                <a:latin typeface="Times New Roman"/>
                <a:cs typeface="Times New Roman"/>
              </a:rPr>
              <a:t> </a:t>
            </a:r>
            <a:r>
              <a:rPr sz="2400" spc="50" dirty="0">
                <a:latin typeface="Cambria"/>
                <a:cs typeface="Cambria"/>
              </a:rPr>
              <a:t>allowed.</a:t>
            </a:r>
            <a:endParaRPr sz="2400">
              <a:latin typeface="Cambria"/>
              <a:cs typeface="Cambria"/>
            </a:endParaRPr>
          </a:p>
          <a:p>
            <a:pPr marL="286385" indent="-273685">
              <a:lnSpc>
                <a:spcPct val="100000"/>
              </a:lnSpc>
              <a:spcBef>
                <a:spcPts val="600"/>
              </a:spcBef>
              <a:buClr>
                <a:srgbClr val="FE8537"/>
              </a:buClr>
              <a:buSzPct val="68750"/>
              <a:buFont typeface="Wingdings"/>
              <a:buChar char=""/>
              <a:tabLst>
                <a:tab pos="286385" algn="l"/>
              </a:tabLst>
            </a:pPr>
            <a:r>
              <a:rPr sz="2400" spc="65" dirty="0">
                <a:latin typeface="Cambria"/>
                <a:cs typeface="Cambria"/>
              </a:rPr>
              <a:t>We</a:t>
            </a:r>
            <a:r>
              <a:rPr sz="2400" spc="125" dirty="0">
                <a:latin typeface="Times New Roman"/>
                <a:cs typeface="Times New Roman"/>
              </a:rPr>
              <a:t> </a:t>
            </a:r>
            <a:r>
              <a:rPr sz="2400" spc="65" dirty="0">
                <a:latin typeface="Cambria"/>
                <a:cs typeface="Cambria"/>
              </a:rPr>
              <a:t>cannot</a:t>
            </a:r>
            <a:r>
              <a:rPr sz="2400" spc="125" dirty="0">
                <a:latin typeface="Times New Roman"/>
                <a:cs typeface="Times New Roman"/>
              </a:rPr>
              <a:t> </a:t>
            </a:r>
            <a:r>
              <a:rPr sz="2400" spc="70" dirty="0">
                <a:latin typeface="Cambria"/>
                <a:cs typeface="Cambria"/>
              </a:rPr>
              <a:t>use</a:t>
            </a:r>
            <a:r>
              <a:rPr sz="2400" spc="140" dirty="0">
                <a:latin typeface="Times New Roman"/>
                <a:cs typeface="Times New Roman"/>
              </a:rPr>
              <a:t> </a:t>
            </a:r>
            <a:r>
              <a:rPr sz="2400" spc="70" dirty="0">
                <a:latin typeface="Cambria"/>
                <a:cs typeface="Cambria"/>
              </a:rPr>
              <a:t>special</a:t>
            </a:r>
            <a:r>
              <a:rPr sz="2400" spc="105" dirty="0">
                <a:latin typeface="Times New Roman"/>
                <a:cs typeface="Times New Roman"/>
              </a:rPr>
              <a:t> </a:t>
            </a:r>
            <a:r>
              <a:rPr sz="2400" dirty="0">
                <a:latin typeface="Cambria"/>
                <a:cs typeface="Cambria"/>
              </a:rPr>
              <a:t>symbols</a:t>
            </a:r>
            <a:r>
              <a:rPr sz="2400" spc="140" dirty="0">
                <a:latin typeface="Times New Roman"/>
                <a:cs typeface="Times New Roman"/>
              </a:rPr>
              <a:t> </a:t>
            </a:r>
            <a:r>
              <a:rPr sz="2400" spc="70" dirty="0">
                <a:latin typeface="Cambria"/>
                <a:cs typeface="Cambria"/>
              </a:rPr>
              <a:t>li</a:t>
            </a:r>
            <a:endParaRPr sz="2400">
              <a:latin typeface="Cambria"/>
              <a:cs typeface="Cambria"/>
            </a:endParaRPr>
          </a:p>
          <a:p>
            <a:pPr marL="12700">
              <a:lnSpc>
                <a:spcPct val="100000"/>
              </a:lnSpc>
              <a:spcBef>
                <a:spcPts val="575"/>
              </a:spcBef>
            </a:pPr>
            <a:r>
              <a:rPr sz="2400" b="1" dirty="0">
                <a:solidFill>
                  <a:srgbClr val="24255E"/>
                </a:solidFill>
                <a:latin typeface="Arial"/>
                <a:cs typeface="Arial"/>
              </a:rPr>
              <a:t>Some</a:t>
            </a:r>
            <a:r>
              <a:rPr sz="2400" spc="10" dirty="0">
                <a:solidFill>
                  <a:srgbClr val="24255E"/>
                </a:solidFill>
                <a:latin typeface="Times New Roman"/>
                <a:cs typeface="Times New Roman"/>
              </a:rPr>
              <a:t> </a:t>
            </a:r>
            <a:r>
              <a:rPr sz="2400" b="1" dirty="0">
                <a:solidFill>
                  <a:srgbClr val="24255E"/>
                </a:solidFill>
                <a:latin typeface="Arial"/>
                <a:cs typeface="Arial"/>
              </a:rPr>
              <a:t>Valid</a:t>
            </a:r>
            <a:r>
              <a:rPr sz="2400" spc="-5" dirty="0">
                <a:solidFill>
                  <a:srgbClr val="24255E"/>
                </a:solidFill>
                <a:latin typeface="Times New Roman"/>
                <a:cs typeface="Times New Roman"/>
              </a:rPr>
              <a:t> </a:t>
            </a:r>
            <a:r>
              <a:rPr sz="2400" b="1" dirty="0">
                <a:solidFill>
                  <a:srgbClr val="24255E"/>
                </a:solidFill>
                <a:latin typeface="Arial"/>
                <a:cs typeface="Arial"/>
              </a:rPr>
              <a:t>and</a:t>
            </a:r>
            <a:r>
              <a:rPr sz="2400" spc="10" dirty="0">
                <a:solidFill>
                  <a:srgbClr val="24255E"/>
                </a:solidFill>
                <a:latin typeface="Times New Roman"/>
                <a:cs typeface="Times New Roman"/>
              </a:rPr>
              <a:t> </a:t>
            </a:r>
            <a:r>
              <a:rPr sz="2400" b="1" dirty="0">
                <a:solidFill>
                  <a:srgbClr val="24255E"/>
                </a:solidFill>
                <a:latin typeface="Arial"/>
                <a:cs typeface="Arial"/>
              </a:rPr>
              <a:t>Invalid</a:t>
            </a:r>
            <a:r>
              <a:rPr sz="2400" spc="-20" dirty="0">
                <a:solidFill>
                  <a:srgbClr val="24255E"/>
                </a:solidFill>
                <a:latin typeface="Times New Roman"/>
                <a:cs typeface="Times New Roman"/>
              </a:rPr>
              <a:t> </a:t>
            </a:r>
            <a:r>
              <a:rPr sz="2400" b="1" dirty="0">
                <a:solidFill>
                  <a:srgbClr val="24255E"/>
                </a:solidFill>
                <a:latin typeface="Arial"/>
                <a:cs typeface="Arial"/>
              </a:rPr>
              <a:t>Identifiers</a:t>
            </a:r>
            <a:r>
              <a:rPr sz="2400" spc="-10" dirty="0">
                <a:solidFill>
                  <a:srgbClr val="24255E"/>
                </a:solidFill>
                <a:latin typeface="Times New Roman"/>
                <a:cs typeface="Times New Roman"/>
              </a:rPr>
              <a:t> </a:t>
            </a:r>
            <a:r>
              <a:rPr sz="2400" b="1" spc="-50" dirty="0">
                <a:solidFill>
                  <a:srgbClr val="24255E"/>
                </a:solidFill>
                <a:latin typeface="Arial"/>
                <a:cs typeface="Arial"/>
              </a:rPr>
              <a:t>i</a:t>
            </a:r>
            <a:endParaRPr sz="2400">
              <a:latin typeface="Arial"/>
              <a:cs typeface="Arial"/>
            </a:endParaRPr>
          </a:p>
        </p:txBody>
      </p:sp>
      <p:sp>
        <p:nvSpPr>
          <p:cNvPr id="14" name="object 14"/>
          <p:cNvSpPr txBox="1"/>
          <p:nvPr/>
        </p:nvSpPr>
        <p:spPr>
          <a:xfrm>
            <a:off x="5317966" y="4561579"/>
            <a:ext cx="1298575" cy="340995"/>
          </a:xfrm>
          <a:prstGeom prst="rect">
            <a:avLst/>
          </a:prstGeom>
        </p:spPr>
        <p:txBody>
          <a:bodyPr vert="horz" wrap="square" lIns="0" tIns="0" rIns="0" bIns="0" rtlCol="0">
            <a:spAutoFit/>
          </a:bodyPr>
          <a:lstStyle/>
          <a:p>
            <a:pPr>
              <a:lnSpc>
                <a:spcPts val="2655"/>
              </a:lnSpc>
            </a:pPr>
            <a:r>
              <a:rPr sz="2400" b="1" dirty="0">
                <a:solidFill>
                  <a:srgbClr val="24255E"/>
                </a:solidFill>
                <a:latin typeface="Arial"/>
                <a:cs typeface="Arial"/>
              </a:rPr>
              <a:t>n</a:t>
            </a:r>
            <a:r>
              <a:rPr sz="2400" spc="45" dirty="0">
                <a:solidFill>
                  <a:srgbClr val="24255E"/>
                </a:solidFill>
                <a:latin typeface="Times New Roman"/>
                <a:cs typeface="Times New Roman"/>
              </a:rPr>
              <a:t> </a:t>
            </a:r>
            <a:r>
              <a:rPr sz="2400" b="1" spc="-10" dirty="0">
                <a:solidFill>
                  <a:srgbClr val="24255E"/>
                </a:solidFill>
                <a:latin typeface="Arial"/>
                <a:cs typeface="Arial"/>
              </a:rPr>
              <a:t>Python</a:t>
            </a:r>
            <a:endParaRPr sz="2400">
              <a:latin typeface="Arial"/>
              <a:cs typeface="Arial"/>
            </a:endParaRPr>
          </a:p>
        </p:txBody>
      </p:sp>
      <p:sp>
        <p:nvSpPr>
          <p:cNvPr id="16" name="object 16"/>
          <p:cNvSpPr txBox="1"/>
          <p:nvPr/>
        </p:nvSpPr>
        <p:spPr>
          <a:xfrm>
            <a:off x="8501187" y="2323562"/>
            <a:ext cx="183515" cy="430530"/>
          </a:xfrm>
          <a:prstGeom prst="rect">
            <a:avLst/>
          </a:prstGeom>
        </p:spPr>
        <p:txBody>
          <a:bodyPr vert="vert" wrap="square" lIns="0" tIns="0" rIns="0" bIns="0" rtlCol="0">
            <a:spAutoFit/>
          </a:bodyPr>
          <a:lstStyle/>
          <a:p>
            <a:pPr>
              <a:lnSpc>
                <a:spcPts val="1425"/>
              </a:lnSpc>
            </a:pPr>
            <a:r>
              <a:rPr sz="1200" spc="45" dirty="0">
                <a:solidFill>
                  <a:srgbClr val="565F6C"/>
                </a:solidFill>
                <a:latin typeface="Cambria"/>
                <a:cs typeface="Cambria"/>
              </a:rPr>
              <a:t>malur</a:t>
            </a:r>
            <a:endParaRPr sz="1200">
              <a:latin typeface="Cambria"/>
              <a:cs typeface="Cambria"/>
            </a:endParaRPr>
          </a:p>
        </p:txBody>
      </p:sp>
      <p:sp>
        <p:nvSpPr>
          <p:cNvPr id="17" name="object 17"/>
          <p:cNvSpPr/>
          <p:nvPr/>
        </p:nvSpPr>
        <p:spPr>
          <a:xfrm>
            <a:off x="5330825" y="2260472"/>
            <a:ext cx="3380104" cy="2883535"/>
          </a:xfrm>
          <a:custGeom>
            <a:avLst/>
            <a:gdLst/>
            <a:ahLst/>
            <a:cxnLst/>
            <a:rect l="l" t="t" r="r" b="b"/>
            <a:pathLst>
              <a:path w="3380104" h="2883535">
                <a:moveTo>
                  <a:pt x="1689862" y="0"/>
                </a:moveTo>
                <a:lnTo>
                  <a:pt x="0" y="0"/>
                </a:lnTo>
                <a:lnTo>
                  <a:pt x="0" y="576072"/>
                </a:lnTo>
                <a:lnTo>
                  <a:pt x="0" y="932688"/>
                </a:lnTo>
                <a:lnTo>
                  <a:pt x="0" y="2883027"/>
                </a:lnTo>
                <a:lnTo>
                  <a:pt x="1689862" y="2883027"/>
                </a:lnTo>
                <a:lnTo>
                  <a:pt x="1689862" y="576072"/>
                </a:lnTo>
                <a:lnTo>
                  <a:pt x="1689862" y="0"/>
                </a:lnTo>
                <a:close/>
              </a:path>
              <a:path w="3380104" h="2883535">
                <a:moveTo>
                  <a:pt x="3379736" y="0"/>
                </a:moveTo>
                <a:lnTo>
                  <a:pt x="1689874" y="0"/>
                </a:lnTo>
                <a:lnTo>
                  <a:pt x="1689874" y="576072"/>
                </a:lnTo>
                <a:lnTo>
                  <a:pt x="1689874" y="932688"/>
                </a:lnTo>
                <a:lnTo>
                  <a:pt x="1689874" y="2883027"/>
                </a:lnTo>
                <a:lnTo>
                  <a:pt x="3379736" y="2883027"/>
                </a:lnTo>
                <a:lnTo>
                  <a:pt x="3379736" y="576072"/>
                </a:lnTo>
                <a:lnTo>
                  <a:pt x="3379736" y="0"/>
                </a:lnTo>
                <a:close/>
              </a:path>
            </a:pathLst>
          </a:custGeom>
          <a:solidFill>
            <a:srgbClr val="F8FAFF"/>
          </a:solidFill>
        </p:spPr>
        <p:txBody>
          <a:bodyPr wrap="square" lIns="0" tIns="0" rIns="0" bIns="0" rtlCol="0"/>
          <a:lstStyle/>
          <a:p>
            <a:endParaRPr/>
          </a:p>
        </p:txBody>
      </p:sp>
      <p:sp>
        <p:nvSpPr>
          <p:cNvPr id="18" name="object 18"/>
          <p:cNvSpPr txBox="1"/>
          <p:nvPr/>
        </p:nvSpPr>
        <p:spPr>
          <a:xfrm>
            <a:off x="5469005" y="2318458"/>
            <a:ext cx="1086485" cy="1170940"/>
          </a:xfrm>
          <a:prstGeom prst="rect">
            <a:avLst/>
          </a:prstGeom>
        </p:spPr>
        <p:txBody>
          <a:bodyPr vert="horz" wrap="square" lIns="0" tIns="13335" rIns="0" bIns="0" rtlCol="0">
            <a:spAutoFit/>
          </a:bodyPr>
          <a:lstStyle/>
          <a:p>
            <a:pPr>
              <a:lnSpc>
                <a:spcPct val="100000"/>
              </a:lnSpc>
              <a:spcBef>
                <a:spcPts val="105"/>
              </a:spcBef>
            </a:pPr>
            <a:r>
              <a:rPr sz="1400" b="1" spc="85" dirty="0">
                <a:latin typeface="Cambria"/>
                <a:cs typeface="Cambria"/>
              </a:rPr>
              <a:t>Valid</a:t>
            </a:r>
            <a:endParaRPr sz="1400">
              <a:latin typeface="Cambria"/>
              <a:cs typeface="Cambria"/>
            </a:endParaRPr>
          </a:p>
          <a:p>
            <a:pPr>
              <a:lnSpc>
                <a:spcPct val="100000"/>
              </a:lnSpc>
            </a:pPr>
            <a:r>
              <a:rPr sz="1400" b="1" spc="70" dirty="0">
                <a:latin typeface="Cambria"/>
                <a:cs typeface="Cambria"/>
              </a:rPr>
              <a:t>Identifiers</a:t>
            </a:r>
            <a:endParaRPr sz="1400">
              <a:latin typeface="Cambria"/>
              <a:cs typeface="Cambria"/>
            </a:endParaRPr>
          </a:p>
          <a:p>
            <a:pPr marR="5080">
              <a:lnSpc>
                <a:spcPct val="167100"/>
              </a:lnSpc>
              <a:spcBef>
                <a:spcPts val="35"/>
              </a:spcBef>
            </a:pPr>
            <a:r>
              <a:rPr sz="1400" spc="-10" dirty="0">
                <a:latin typeface="Cambria"/>
                <a:cs typeface="Cambria"/>
              </a:rPr>
              <a:t>_score</a:t>
            </a:r>
            <a:r>
              <a:rPr sz="1400" spc="-10" dirty="0">
                <a:latin typeface="Times New Roman"/>
                <a:cs typeface="Times New Roman"/>
              </a:rPr>
              <a:t> </a:t>
            </a:r>
            <a:r>
              <a:rPr sz="1400" spc="50" dirty="0">
                <a:latin typeface="Cambria"/>
                <a:cs typeface="Cambria"/>
              </a:rPr>
              <a:t>return_value</a:t>
            </a:r>
            <a:endParaRPr sz="1400">
              <a:latin typeface="Cambria"/>
              <a:cs typeface="Cambria"/>
            </a:endParaRPr>
          </a:p>
        </p:txBody>
      </p:sp>
      <p:sp>
        <p:nvSpPr>
          <p:cNvPr id="19" name="object 19"/>
          <p:cNvSpPr txBox="1"/>
          <p:nvPr/>
        </p:nvSpPr>
        <p:spPr>
          <a:xfrm>
            <a:off x="7159049" y="2318458"/>
            <a:ext cx="995680" cy="1170940"/>
          </a:xfrm>
          <a:prstGeom prst="rect">
            <a:avLst/>
          </a:prstGeom>
        </p:spPr>
        <p:txBody>
          <a:bodyPr vert="horz" wrap="square" lIns="0" tIns="13335" rIns="0" bIns="0" rtlCol="0">
            <a:spAutoFit/>
          </a:bodyPr>
          <a:lstStyle/>
          <a:p>
            <a:pPr>
              <a:lnSpc>
                <a:spcPct val="100000"/>
              </a:lnSpc>
              <a:spcBef>
                <a:spcPts val="105"/>
              </a:spcBef>
            </a:pPr>
            <a:r>
              <a:rPr sz="1400" b="1" spc="80" dirty="0">
                <a:latin typeface="Cambria"/>
                <a:cs typeface="Cambria"/>
              </a:rPr>
              <a:t>Invalid</a:t>
            </a:r>
            <a:endParaRPr sz="1400">
              <a:latin typeface="Cambria"/>
              <a:cs typeface="Cambria"/>
            </a:endParaRPr>
          </a:p>
          <a:p>
            <a:pPr>
              <a:lnSpc>
                <a:spcPct val="100000"/>
              </a:lnSpc>
            </a:pPr>
            <a:r>
              <a:rPr sz="1400" b="1" spc="70" dirty="0">
                <a:latin typeface="Cambria"/>
                <a:cs typeface="Cambria"/>
              </a:rPr>
              <a:t>Identifiers</a:t>
            </a:r>
            <a:endParaRPr sz="1400">
              <a:latin typeface="Cambria"/>
              <a:cs typeface="Cambria"/>
            </a:endParaRPr>
          </a:p>
          <a:p>
            <a:pPr marR="452120" indent="-635">
              <a:lnSpc>
                <a:spcPct val="167100"/>
              </a:lnSpc>
              <a:spcBef>
                <a:spcPts val="35"/>
              </a:spcBef>
            </a:pPr>
            <a:r>
              <a:rPr sz="1400" spc="-10" dirty="0">
                <a:latin typeface="Cambria"/>
                <a:cs typeface="Cambria"/>
              </a:rPr>
              <a:t>@core</a:t>
            </a:r>
            <a:r>
              <a:rPr sz="1400" spc="-10" dirty="0">
                <a:latin typeface="Times New Roman"/>
                <a:cs typeface="Times New Roman"/>
              </a:rPr>
              <a:t> </a:t>
            </a:r>
            <a:r>
              <a:rPr sz="1400" spc="40" dirty="0">
                <a:latin typeface="Cambria"/>
                <a:cs typeface="Cambria"/>
              </a:rPr>
              <a:t>return</a:t>
            </a:r>
            <a:endParaRPr sz="1400">
              <a:latin typeface="Cambria"/>
              <a:cs typeface="Cambria"/>
            </a:endParaRPr>
          </a:p>
        </p:txBody>
      </p:sp>
      <p:sp>
        <p:nvSpPr>
          <p:cNvPr id="20" name="object 20"/>
          <p:cNvSpPr txBox="1"/>
          <p:nvPr/>
        </p:nvSpPr>
        <p:spPr>
          <a:xfrm>
            <a:off x="5469005" y="3702806"/>
            <a:ext cx="1132840" cy="239395"/>
          </a:xfrm>
          <a:prstGeom prst="rect">
            <a:avLst/>
          </a:prstGeom>
        </p:spPr>
        <p:txBody>
          <a:bodyPr vert="horz" wrap="square" lIns="0" tIns="13335" rIns="0" bIns="0" rtlCol="0">
            <a:spAutoFit/>
          </a:bodyPr>
          <a:lstStyle/>
          <a:p>
            <a:pPr>
              <a:lnSpc>
                <a:spcPct val="100000"/>
              </a:lnSpc>
              <a:spcBef>
                <a:spcPts val="105"/>
              </a:spcBef>
            </a:pPr>
            <a:r>
              <a:rPr sz="1400" spc="35" dirty="0">
                <a:latin typeface="Cambria"/>
                <a:cs typeface="Cambria"/>
              </a:rPr>
              <a:t>highest_score</a:t>
            </a:r>
            <a:endParaRPr sz="1400">
              <a:latin typeface="Cambria"/>
              <a:cs typeface="Cambria"/>
            </a:endParaRPr>
          </a:p>
        </p:txBody>
      </p:sp>
      <p:sp>
        <p:nvSpPr>
          <p:cNvPr id="21" name="object 21"/>
          <p:cNvSpPr txBox="1"/>
          <p:nvPr/>
        </p:nvSpPr>
        <p:spPr>
          <a:xfrm>
            <a:off x="7158869" y="3702806"/>
            <a:ext cx="1089025" cy="239395"/>
          </a:xfrm>
          <a:prstGeom prst="rect">
            <a:avLst/>
          </a:prstGeom>
        </p:spPr>
        <p:txBody>
          <a:bodyPr vert="horz" wrap="square" lIns="0" tIns="13335" rIns="0" bIns="0" rtlCol="0">
            <a:spAutoFit/>
          </a:bodyPr>
          <a:lstStyle/>
          <a:p>
            <a:pPr>
              <a:lnSpc>
                <a:spcPct val="100000"/>
              </a:lnSpc>
              <a:spcBef>
                <a:spcPts val="105"/>
              </a:spcBef>
            </a:pPr>
            <a:r>
              <a:rPr sz="1400" spc="50" dirty="0">
                <a:latin typeface="Cambria"/>
                <a:cs typeface="Cambria"/>
              </a:rPr>
              <a:t>highest</a:t>
            </a:r>
            <a:r>
              <a:rPr sz="1400" spc="30" dirty="0">
                <a:latin typeface="Times New Roman"/>
                <a:cs typeface="Times New Roman"/>
              </a:rPr>
              <a:t> </a:t>
            </a:r>
            <a:r>
              <a:rPr sz="1400" spc="-10" dirty="0">
                <a:latin typeface="Cambria"/>
                <a:cs typeface="Cambria"/>
              </a:rPr>
              <a:t>score</a:t>
            </a:r>
            <a:endParaRPr sz="1400">
              <a:latin typeface="Cambria"/>
              <a:cs typeface="Cambria"/>
            </a:endParaRPr>
          </a:p>
        </p:txBody>
      </p:sp>
      <p:sp>
        <p:nvSpPr>
          <p:cNvPr id="22" name="object 22"/>
          <p:cNvSpPr txBox="1"/>
          <p:nvPr/>
        </p:nvSpPr>
        <p:spPr>
          <a:xfrm>
            <a:off x="7159178" y="4155435"/>
            <a:ext cx="567055" cy="239395"/>
          </a:xfrm>
          <a:prstGeom prst="rect">
            <a:avLst/>
          </a:prstGeom>
        </p:spPr>
        <p:txBody>
          <a:bodyPr vert="horz" wrap="square" lIns="0" tIns="13335" rIns="0" bIns="0" rtlCol="0">
            <a:spAutoFit/>
          </a:bodyPr>
          <a:lstStyle/>
          <a:p>
            <a:pPr>
              <a:lnSpc>
                <a:spcPct val="100000"/>
              </a:lnSpc>
              <a:spcBef>
                <a:spcPts val="105"/>
              </a:spcBef>
            </a:pPr>
            <a:r>
              <a:rPr sz="1400" spc="-10" dirty="0">
                <a:latin typeface="Cambria"/>
                <a:cs typeface="Cambria"/>
              </a:rPr>
              <a:t>1name</a:t>
            </a:r>
            <a:endParaRPr sz="1400">
              <a:latin typeface="Cambria"/>
              <a:cs typeface="Cambria"/>
            </a:endParaRPr>
          </a:p>
        </p:txBody>
      </p:sp>
      <p:sp>
        <p:nvSpPr>
          <p:cNvPr id="23" name="object 23"/>
          <p:cNvSpPr txBox="1"/>
          <p:nvPr/>
        </p:nvSpPr>
        <p:spPr>
          <a:xfrm>
            <a:off x="5469005" y="4155435"/>
            <a:ext cx="1358265" cy="812800"/>
          </a:xfrm>
          <a:prstGeom prst="rect">
            <a:avLst/>
          </a:prstGeom>
        </p:spPr>
        <p:txBody>
          <a:bodyPr vert="horz" wrap="square" lIns="0" tIns="13335" rIns="0" bIns="0" rtlCol="0">
            <a:spAutoFit/>
          </a:bodyPr>
          <a:lstStyle/>
          <a:p>
            <a:pPr>
              <a:lnSpc>
                <a:spcPct val="100000"/>
              </a:lnSpc>
              <a:spcBef>
                <a:spcPts val="105"/>
              </a:spcBef>
            </a:pPr>
            <a:r>
              <a:rPr sz="1400" spc="-10" dirty="0">
                <a:latin typeface="Cambria"/>
                <a:cs typeface="Cambria"/>
              </a:rPr>
              <a:t>name1</a:t>
            </a:r>
            <a:endParaRPr sz="1400">
              <a:latin typeface="Cambria"/>
              <a:cs typeface="Cambria"/>
            </a:endParaRPr>
          </a:p>
          <a:p>
            <a:pPr>
              <a:lnSpc>
                <a:spcPct val="100000"/>
              </a:lnSpc>
              <a:spcBef>
                <a:spcPts val="1150"/>
              </a:spcBef>
            </a:pPr>
            <a:r>
              <a:rPr sz="1400" spc="40" dirty="0">
                <a:latin typeface="Cambria"/>
                <a:cs typeface="Cambria"/>
              </a:rPr>
              <a:t>convert_to_strin</a:t>
            </a:r>
            <a:endParaRPr sz="1400">
              <a:latin typeface="Cambria"/>
              <a:cs typeface="Cambria"/>
            </a:endParaRPr>
          </a:p>
          <a:p>
            <a:pPr>
              <a:lnSpc>
                <a:spcPct val="100000"/>
              </a:lnSpc>
            </a:pPr>
            <a:r>
              <a:rPr sz="1400" spc="10" dirty="0">
                <a:latin typeface="Cambria"/>
                <a:cs typeface="Cambria"/>
              </a:rPr>
              <a:t>g</a:t>
            </a:r>
            <a:endParaRPr sz="1400">
              <a:latin typeface="Cambria"/>
              <a:cs typeface="Cambria"/>
            </a:endParaRPr>
          </a:p>
        </p:txBody>
      </p:sp>
      <p:sp>
        <p:nvSpPr>
          <p:cNvPr id="24" name="object 24"/>
          <p:cNvSpPr txBox="1"/>
          <p:nvPr/>
        </p:nvSpPr>
        <p:spPr>
          <a:xfrm>
            <a:off x="7159122" y="4621788"/>
            <a:ext cx="1412875" cy="240029"/>
          </a:xfrm>
          <a:prstGeom prst="rect">
            <a:avLst/>
          </a:prstGeom>
        </p:spPr>
        <p:txBody>
          <a:bodyPr vert="horz" wrap="square" lIns="0" tIns="13335" rIns="0" bIns="0" rtlCol="0">
            <a:spAutoFit/>
          </a:bodyPr>
          <a:lstStyle/>
          <a:p>
            <a:pPr>
              <a:lnSpc>
                <a:spcPct val="100000"/>
              </a:lnSpc>
              <a:spcBef>
                <a:spcPts val="105"/>
              </a:spcBef>
            </a:pPr>
            <a:r>
              <a:rPr sz="1400" dirty="0">
                <a:latin typeface="Cambria"/>
                <a:cs typeface="Cambria"/>
              </a:rPr>
              <a:t>convert</a:t>
            </a:r>
            <a:r>
              <a:rPr sz="1400" spc="225" dirty="0">
                <a:latin typeface="Times New Roman"/>
                <a:cs typeface="Times New Roman"/>
              </a:rPr>
              <a:t> </a:t>
            </a:r>
            <a:r>
              <a:rPr sz="1400" spc="50" dirty="0">
                <a:latin typeface="Cambria"/>
                <a:cs typeface="Cambria"/>
              </a:rPr>
              <a:t>to_string</a:t>
            </a:r>
            <a:endParaRPr sz="1400">
              <a:latin typeface="Cambria"/>
              <a:cs typeface="Cambri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1125" rIns="0" bIns="0" rtlCol="0">
            <a:spAutoFit/>
          </a:bodyPr>
          <a:lstStyle/>
          <a:p>
            <a:pPr marL="2058670">
              <a:lnSpc>
                <a:spcPct val="100000"/>
              </a:lnSpc>
              <a:spcBef>
                <a:spcPts val="95"/>
              </a:spcBef>
            </a:pPr>
            <a:r>
              <a:rPr sz="4000" b="0" spc="-10" dirty="0">
                <a:latin typeface="Calibri"/>
                <a:cs typeface="Calibri"/>
              </a:rPr>
              <a:t>Exception</a:t>
            </a:r>
            <a:r>
              <a:rPr sz="4000" b="0" spc="-215" dirty="0">
                <a:latin typeface="Times New Roman"/>
                <a:cs typeface="Times New Roman"/>
              </a:rPr>
              <a:t> </a:t>
            </a:r>
            <a:r>
              <a:rPr sz="4000" b="0" spc="-10" dirty="0">
                <a:latin typeface="Calibri"/>
                <a:cs typeface="Calibri"/>
              </a:rPr>
              <a:t>Handling</a:t>
            </a:r>
            <a:endParaRPr sz="4000">
              <a:latin typeface="Calibri"/>
              <a:cs typeface="Calibri"/>
            </a:endParaRPr>
          </a:p>
        </p:txBody>
      </p:sp>
      <p:sp>
        <p:nvSpPr>
          <p:cNvPr id="3" name="object 3"/>
          <p:cNvSpPr txBox="1"/>
          <p:nvPr/>
        </p:nvSpPr>
        <p:spPr>
          <a:xfrm>
            <a:off x="535940" y="840989"/>
            <a:ext cx="7853045" cy="5147310"/>
          </a:xfrm>
          <a:prstGeom prst="rect">
            <a:avLst/>
          </a:prstGeom>
        </p:spPr>
        <p:txBody>
          <a:bodyPr vert="horz" wrap="square" lIns="0" tIns="104139" rIns="0" bIns="0" rtlCol="0">
            <a:spAutoFit/>
          </a:bodyPr>
          <a:lstStyle/>
          <a:p>
            <a:pPr marL="355600" marR="154305" indent="-343535">
              <a:lnSpc>
                <a:spcPct val="80000"/>
              </a:lnSpc>
              <a:spcBef>
                <a:spcPts val="819"/>
              </a:spcBef>
              <a:buFont typeface="Microsoft Sans Serif"/>
              <a:buChar char="•"/>
              <a:tabLst>
                <a:tab pos="355600" algn="l"/>
              </a:tabLst>
            </a:pPr>
            <a:r>
              <a:rPr sz="3000" spc="-10" dirty="0">
                <a:latin typeface="Calibri"/>
                <a:cs typeface="Calibri"/>
              </a:rPr>
              <a:t>Exception</a:t>
            </a:r>
            <a:r>
              <a:rPr sz="3000" spc="-135" dirty="0">
                <a:latin typeface="Times New Roman"/>
                <a:cs typeface="Times New Roman"/>
              </a:rPr>
              <a:t> </a:t>
            </a:r>
            <a:r>
              <a:rPr sz="3000" dirty="0">
                <a:latin typeface="Calibri"/>
                <a:cs typeface="Calibri"/>
              </a:rPr>
              <a:t>handling</a:t>
            </a:r>
            <a:r>
              <a:rPr sz="3000" spc="-100" dirty="0">
                <a:latin typeface="Times New Roman"/>
                <a:cs typeface="Times New Roman"/>
              </a:rPr>
              <a:t> </a:t>
            </a:r>
            <a:r>
              <a:rPr sz="3000" dirty="0">
                <a:latin typeface="Calibri"/>
                <a:cs typeface="Calibri"/>
              </a:rPr>
              <a:t>is</a:t>
            </a:r>
            <a:r>
              <a:rPr sz="3000" spc="-130" dirty="0">
                <a:latin typeface="Times New Roman"/>
                <a:cs typeface="Times New Roman"/>
              </a:rPr>
              <a:t> </a:t>
            </a:r>
            <a:r>
              <a:rPr sz="3000" dirty="0">
                <a:latin typeface="Calibri"/>
                <a:cs typeface="Calibri"/>
              </a:rPr>
              <a:t>the</a:t>
            </a:r>
            <a:r>
              <a:rPr sz="3000" spc="-130" dirty="0">
                <a:latin typeface="Times New Roman"/>
                <a:cs typeface="Times New Roman"/>
              </a:rPr>
              <a:t> </a:t>
            </a:r>
            <a:r>
              <a:rPr sz="3000" dirty="0">
                <a:latin typeface="Calibri"/>
                <a:cs typeface="Calibri"/>
              </a:rPr>
              <a:t>process</a:t>
            </a:r>
            <a:r>
              <a:rPr sz="3000" spc="-120" dirty="0">
                <a:latin typeface="Times New Roman"/>
                <a:cs typeface="Times New Roman"/>
              </a:rPr>
              <a:t> </a:t>
            </a:r>
            <a:r>
              <a:rPr sz="3000" dirty="0">
                <a:latin typeface="Calibri"/>
                <a:cs typeface="Calibri"/>
              </a:rPr>
              <a:t>of</a:t>
            </a:r>
            <a:r>
              <a:rPr sz="3000" spc="-120" dirty="0">
                <a:latin typeface="Times New Roman"/>
                <a:cs typeface="Times New Roman"/>
              </a:rPr>
              <a:t> </a:t>
            </a:r>
            <a:r>
              <a:rPr sz="3000" spc="-10" dirty="0">
                <a:latin typeface="Calibri"/>
                <a:cs typeface="Calibri"/>
              </a:rPr>
              <a:t>responding</a:t>
            </a:r>
            <a:r>
              <a:rPr sz="3000" spc="-10" dirty="0">
                <a:latin typeface="Times New Roman"/>
                <a:cs typeface="Times New Roman"/>
              </a:rPr>
              <a:t> </a:t>
            </a:r>
            <a:r>
              <a:rPr sz="3000" dirty="0">
                <a:latin typeface="Calibri"/>
                <a:cs typeface="Calibri"/>
              </a:rPr>
              <a:t>to</a:t>
            </a:r>
            <a:r>
              <a:rPr sz="3000" spc="-105" dirty="0">
                <a:latin typeface="Times New Roman"/>
                <a:cs typeface="Times New Roman"/>
              </a:rPr>
              <a:t> </a:t>
            </a:r>
            <a:r>
              <a:rPr sz="3000" dirty="0">
                <a:latin typeface="Calibri"/>
                <a:cs typeface="Calibri"/>
              </a:rPr>
              <a:t>the</a:t>
            </a:r>
            <a:r>
              <a:rPr sz="3000" spc="-100" dirty="0">
                <a:latin typeface="Times New Roman"/>
                <a:cs typeface="Times New Roman"/>
              </a:rPr>
              <a:t> </a:t>
            </a:r>
            <a:r>
              <a:rPr sz="3000" dirty="0">
                <a:latin typeface="Calibri"/>
                <a:cs typeface="Calibri"/>
              </a:rPr>
              <a:t>occurrence</a:t>
            </a:r>
            <a:r>
              <a:rPr sz="3000" spc="-95" dirty="0">
                <a:latin typeface="Times New Roman"/>
                <a:cs typeface="Times New Roman"/>
              </a:rPr>
              <a:t> </a:t>
            </a:r>
            <a:r>
              <a:rPr sz="3000" dirty="0">
                <a:latin typeface="Calibri"/>
                <a:cs typeface="Calibri"/>
              </a:rPr>
              <a:t>of</a:t>
            </a:r>
            <a:r>
              <a:rPr sz="3000" spc="-90" dirty="0">
                <a:latin typeface="Times New Roman"/>
                <a:cs typeface="Times New Roman"/>
              </a:rPr>
              <a:t> </a:t>
            </a:r>
            <a:r>
              <a:rPr sz="3000" spc="-30" dirty="0">
                <a:latin typeface="Calibri"/>
                <a:cs typeface="Calibri"/>
              </a:rPr>
              <a:t>exceptions-</a:t>
            </a:r>
            <a:r>
              <a:rPr sz="3000" spc="-10" dirty="0">
                <a:latin typeface="Calibri"/>
                <a:cs typeface="Calibri"/>
              </a:rPr>
              <a:t>anomalous</a:t>
            </a:r>
            <a:r>
              <a:rPr sz="3000" spc="-90" dirty="0">
                <a:latin typeface="Times New Roman"/>
                <a:cs typeface="Times New Roman"/>
              </a:rPr>
              <a:t> </a:t>
            </a:r>
            <a:r>
              <a:rPr sz="3000" spc="-25" dirty="0">
                <a:latin typeface="Calibri"/>
                <a:cs typeface="Calibri"/>
              </a:rPr>
              <a:t>or</a:t>
            </a:r>
            <a:r>
              <a:rPr sz="3000" spc="-25" dirty="0">
                <a:latin typeface="Times New Roman"/>
                <a:cs typeface="Times New Roman"/>
              </a:rPr>
              <a:t> </a:t>
            </a:r>
            <a:r>
              <a:rPr sz="3000" spc="-10" dirty="0">
                <a:latin typeface="Calibri"/>
                <a:cs typeface="Calibri"/>
              </a:rPr>
              <a:t>exceptional</a:t>
            </a:r>
            <a:r>
              <a:rPr sz="3000" spc="-155" dirty="0">
                <a:latin typeface="Times New Roman"/>
                <a:cs typeface="Times New Roman"/>
              </a:rPr>
              <a:t> </a:t>
            </a:r>
            <a:r>
              <a:rPr sz="3000" spc="-10" dirty="0">
                <a:latin typeface="Calibri"/>
                <a:cs typeface="Calibri"/>
              </a:rPr>
              <a:t>conditions</a:t>
            </a:r>
            <a:r>
              <a:rPr sz="3000" spc="-155" dirty="0">
                <a:latin typeface="Times New Roman"/>
                <a:cs typeface="Times New Roman"/>
              </a:rPr>
              <a:t> </a:t>
            </a:r>
            <a:r>
              <a:rPr sz="3000" dirty="0">
                <a:latin typeface="Calibri"/>
                <a:cs typeface="Calibri"/>
              </a:rPr>
              <a:t>requiring</a:t>
            </a:r>
            <a:r>
              <a:rPr sz="3000" spc="-135" dirty="0">
                <a:latin typeface="Times New Roman"/>
                <a:cs typeface="Times New Roman"/>
              </a:rPr>
              <a:t> </a:t>
            </a:r>
            <a:r>
              <a:rPr sz="3000" spc="-10" dirty="0">
                <a:latin typeface="Calibri"/>
                <a:cs typeface="Calibri"/>
              </a:rPr>
              <a:t>special</a:t>
            </a:r>
            <a:r>
              <a:rPr sz="3000" spc="-10" dirty="0">
                <a:latin typeface="Times New Roman"/>
                <a:cs typeface="Times New Roman"/>
              </a:rPr>
              <a:t> </a:t>
            </a:r>
            <a:r>
              <a:rPr sz="3000" dirty="0">
                <a:latin typeface="Calibri"/>
                <a:cs typeface="Calibri"/>
              </a:rPr>
              <a:t>processing</a:t>
            </a:r>
            <a:r>
              <a:rPr sz="3000" spc="-120" dirty="0">
                <a:latin typeface="Times New Roman"/>
                <a:cs typeface="Times New Roman"/>
              </a:rPr>
              <a:t> </a:t>
            </a:r>
            <a:r>
              <a:rPr sz="3000" dirty="0">
                <a:latin typeface="Calibri"/>
                <a:cs typeface="Calibri"/>
              </a:rPr>
              <a:t>during</a:t>
            </a:r>
            <a:r>
              <a:rPr sz="3000" spc="-114" dirty="0">
                <a:latin typeface="Times New Roman"/>
                <a:cs typeface="Times New Roman"/>
              </a:rPr>
              <a:t> </a:t>
            </a:r>
            <a:r>
              <a:rPr sz="3000" dirty="0">
                <a:latin typeface="Calibri"/>
                <a:cs typeface="Calibri"/>
              </a:rPr>
              <a:t>the</a:t>
            </a:r>
            <a:r>
              <a:rPr sz="3000" spc="-125" dirty="0">
                <a:latin typeface="Times New Roman"/>
                <a:cs typeface="Times New Roman"/>
              </a:rPr>
              <a:t> </a:t>
            </a:r>
            <a:r>
              <a:rPr sz="3000" spc="-20" dirty="0">
                <a:latin typeface="Calibri"/>
                <a:cs typeface="Calibri"/>
              </a:rPr>
              <a:t>execution</a:t>
            </a:r>
            <a:r>
              <a:rPr sz="3000" spc="-114" dirty="0">
                <a:latin typeface="Times New Roman"/>
                <a:cs typeface="Times New Roman"/>
              </a:rPr>
              <a:t> </a:t>
            </a:r>
            <a:r>
              <a:rPr sz="3000" dirty="0">
                <a:latin typeface="Calibri"/>
                <a:cs typeface="Calibri"/>
              </a:rPr>
              <a:t>of</a:t>
            </a:r>
            <a:r>
              <a:rPr sz="3000" spc="-125" dirty="0">
                <a:latin typeface="Times New Roman"/>
                <a:cs typeface="Times New Roman"/>
              </a:rPr>
              <a:t> </a:t>
            </a:r>
            <a:r>
              <a:rPr sz="3000" dirty="0">
                <a:latin typeface="Calibri"/>
                <a:cs typeface="Calibri"/>
              </a:rPr>
              <a:t>a</a:t>
            </a:r>
            <a:r>
              <a:rPr sz="3000" spc="-114" dirty="0">
                <a:latin typeface="Times New Roman"/>
                <a:cs typeface="Times New Roman"/>
              </a:rPr>
              <a:t> </a:t>
            </a:r>
            <a:r>
              <a:rPr sz="3000" spc="-10" dirty="0">
                <a:latin typeface="Calibri"/>
                <a:cs typeface="Calibri"/>
              </a:rPr>
              <a:t>program.</a:t>
            </a:r>
            <a:endParaRPr sz="3000">
              <a:latin typeface="Calibri"/>
              <a:cs typeface="Calibri"/>
            </a:endParaRPr>
          </a:p>
          <a:p>
            <a:pPr marL="355600" marR="5080" indent="-343535">
              <a:lnSpc>
                <a:spcPts val="2880"/>
              </a:lnSpc>
              <a:spcBef>
                <a:spcPts val="695"/>
              </a:spcBef>
              <a:buFont typeface="Microsoft Sans Serif"/>
              <a:buChar char="•"/>
              <a:tabLst>
                <a:tab pos="355600" algn="l"/>
              </a:tabLst>
            </a:pPr>
            <a:r>
              <a:rPr sz="3000" dirty="0">
                <a:solidFill>
                  <a:srgbClr val="323232"/>
                </a:solidFill>
                <a:latin typeface="Calibri"/>
                <a:cs typeface="Calibri"/>
              </a:rPr>
              <a:t>In</a:t>
            </a:r>
            <a:r>
              <a:rPr sz="3000" spc="-110" dirty="0">
                <a:solidFill>
                  <a:srgbClr val="323232"/>
                </a:solidFill>
                <a:latin typeface="Times New Roman"/>
                <a:cs typeface="Times New Roman"/>
              </a:rPr>
              <a:t> </a:t>
            </a:r>
            <a:r>
              <a:rPr sz="3000" dirty="0">
                <a:solidFill>
                  <a:srgbClr val="323232"/>
                </a:solidFill>
                <a:latin typeface="Calibri"/>
                <a:cs typeface="Calibri"/>
              </a:rPr>
              <a:t>Python,</a:t>
            </a:r>
            <a:r>
              <a:rPr sz="3000" spc="-100" dirty="0">
                <a:solidFill>
                  <a:srgbClr val="323232"/>
                </a:solidFill>
                <a:latin typeface="Times New Roman"/>
                <a:cs typeface="Times New Roman"/>
              </a:rPr>
              <a:t> </a:t>
            </a:r>
            <a:r>
              <a:rPr sz="3000" dirty="0">
                <a:solidFill>
                  <a:srgbClr val="323232"/>
                </a:solidFill>
                <a:latin typeface="Calibri"/>
                <a:cs typeface="Calibri"/>
              </a:rPr>
              <a:t>we</a:t>
            </a:r>
            <a:r>
              <a:rPr sz="3000" spc="-120" dirty="0">
                <a:solidFill>
                  <a:srgbClr val="323232"/>
                </a:solidFill>
                <a:latin typeface="Times New Roman"/>
                <a:cs typeface="Times New Roman"/>
              </a:rPr>
              <a:t> </a:t>
            </a:r>
            <a:r>
              <a:rPr sz="3000" spc="-10" dirty="0">
                <a:solidFill>
                  <a:srgbClr val="323232"/>
                </a:solidFill>
                <a:latin typeface="Calibri"/>
                <a:cs typeface="Calibri"/>
              </a:rPr>
              <a:t>catch</a:t>
            </a:r>
            <a:r>
              <a:rPr sz="3000" spc="-135" dirty="0">
                <a:solidFill>
                  <a:srgbClr val="323232"/>
                </a:solidFill>
                <a:latin typeface="Times New Roman"/>
                <a:cs typeface="Times New Roman"/>
              </a:rPr>
              <a:t> </a:t>
            </a:r>
            <a:r>
              <a:rPr sz="3000" spc="-20" dirty="0">
                <a:solidFill>
                  <a:srgbClr val="323232"/>
                </a:solidFill>
                <a:latin typeface="Calibri"/>
                <a:cs typeface="Calibri"/>
              </a:rPr>
              <a:t>exceptions</a:t>
            </a:r>
            <a:r>
              <a:rPr sz="3000" spc="-110" dirty="0">
                <a:solidFill>
                  <a:srgbClr val="323232"/>
                </a:solidFill>
                <a:latin typeface="Times New Roman"/>
                <a:cs typeface="Times New Roman"/>
              </a:rPr>
              <a:t> </a:t>
            </a:r>
            <a:r>
              <a:rPr sz="3000" dirty="0">
                <a:solidFill>
                  <a:srgbClr val="323232"/>
                </a:solidFill>
                <a:latin typeface="Calibri"/>
                <a:cs typeface="Calibri"/>
              </a:rPr>
              <a:t>and</a:t>
            </a:r>
            <a:r>
              <a:rPr sz="3000" spc="-105" dirty="0">
                <a:solidFill>
                  <a:srgbClr val="323232"/>
                </a:solidFill>
                <a:latin typeface="Times New Roman"/>
                <a:cs typeface="Times New Roman"/>
              </a:rPr>
              <a:t> </a:t>
            </a:r>
            <a:r>
              <a:rPr sz="3000" dirty="0">
                <a:solidFill>
                  <a:srgbClr val="323232"/>
                </a:solidFill>
                <a:latin typeface="Calibri"/>
                <a:cs typeface="Calibri"/>
              </a:rPr>
              <a:t>handle</a:t>
            </a:r>
            <a:r>
              <a:rPr sz="3000" spc="-120" dirty="0">
                <a:solidFill>
                  <a:srgbClr val="323232"/>
                </a:solidFill>
                <a:latin typeface="Times New Roman"/>
                <a:cs typeface="Times New Roman"/>
              </a:rPr>
              <a:t> </a:t>
            </a:r>
            <a:r>
              <a:rPr sz="3000" spc="-20" dirty="0">
                <a:solidFill>
                  <a:srgbClr val="323232"/>
                </a:solidFill>
                <a:latin typeface="Calibri"/>
                <a:cs typeface="Calibri"/>
              </a:rPr>
              <a:t>them</a:t>
            </a:r>
            <a:r>
              <a:rPr sz="3000" spc="-20" dirty="0">
                <a:solidFill>
                  <a:srgbClr val="323232"/>
                </a:solidFill>
                <a:latin typeface="Times New Roman"/>
                <a:cs typeface="Times New Roman"/>
              </a:rPr>
              <a:t> </a:t>
            </a:r>
            <a:r>
              <a:rPr sz="3000" dirty="0">
                <a:solidFill>
                  <a:srgbClr val="323232"/>
                </a:solidFill>
                <a:latin typeface="Calibri"/>
                <a:cs typeface="Calibri"/>
              </a:rPr>
              <a:t>using</a:t>
            </a:r>
            <a:r>
              <a:rPr sz="3000" spc="-105" dirty="0">
                <a:solidFill>
                  <a:srgbClr val="323232"/>
                </a:solidFill>
                <a:latin typeface="Times New Roman"/>
                <a:cs typeface="Times New Roman"/>
              </a:rPr>
              <a:t> </a:t>
            </a:r>
            <a:r>
              <a:rPr sz="3000" spc="-45" dirty="0">
                <a:solidFill>
                  <a:srgbClr val="323232"/>
                </a:solidFill>
                <a:latin typeface="Calibri"/>
                <a:cs typeface="Calibri"/>
              </a:rPr>
              <a:t>try,</a:t>
            </a:r>
            <a:r>
              <a:rPr sz="3000" spc="-110" dirty="0">
                <a:solidFill>
                  <a:srgbClr val="323232"/>
                </a:solidFill>
                <a:latin typeface="Times New Roman"/>
                <a:cs typeface="Times New Roman"/>
              </a:rPr>
              <a:t> </a:t>
            </a:r>
            <a:r>
              <a:rPr sz="3000" spc="-20" dirty="0">
                <a:solidFill>
                  <a:srgbClr val="323232"/>
                </a:solidFill>
                <a:latin typeface="Calibri"/>
                <a:cs typeface="Calibri"/>
              </a:rPr>
              <a:t>except,</a:t>
            </a:r>
            <a:r>
              <a:rPr sz="3000" spc="-114" dirty="0">
                <a:solidFill>
                  <a:srgbClr val="323232"/>
                </a:solidFill>
                <a:latin typeface="Times New Roman"/>
                <a:cs typeface="Times New Roman"/>
              </a:rPr>
              <a:t> </a:t>
            </a:r>
            <a:r>
              <a:rPr sz="3000" dirty="0">
                <a:solidFill>
                  <a:srgbClr val="323232"/>
                </a:solidFill>
                <a:latin typeface="Calibri"/>
                <a:cs typeface="Calibri"/>
              </a:rPr>
              <a:t>else</a:t>
            </a:r>
            <a:r>
              <a:rPr sz="3000" spc="-110" dirty="0">
                <a:solidFill>
                  <a:srgbClr val="323232"/>
                </a:solidFill>
                <a:latin typeface="Times New Roman"/>
                <a:cs typeface="Times New Roman"/>
              </a:rPr>
              <a:t> </a:t>
            </a:r>
            <a:r>
              <a:rPr sz="3000" dirty="0">
                <a:solidFill>
                  <a:srgbClr val="323232"/>
                </a:solidFill>
                <a:latin typeface="Calibri"/>
                <a:cs typeface="Calibri"/>
              </a:rPr>
              <a:t>and</a:t>
            </a:r>
            <a:r>
              <a:rPr sz="3000" spc="-105" dirty="0">
                <a:solidFill>
                  <a:srgbClr val="323232"/>
                </a:solidFill>
                <a:latin typeface="Times New Roman"/>
                <a:cs typeface="Times New Roman"/>
              </a:rPr>
              <a:t> </a:t>
            </a:r>
            <a:r>
              <a:rPr sz="3000" dirty="0">
                <a:solidFill>
                  <a:srgbClr val="323232"/>
                </a:solidFill>
                <a:latin typeface="Calibri"/>
                <a:cs typeface="Calibri"/>
              </a:rPr>
              <a:t>finally</a:t>
            </a:r>
            <a:r>
              <a:rPr sz="3000" spc="-95" dirty="0">
                <a:solidFill>
                  <a:srgbClr val="323232"/>
                </a:solidFill>
                <a:latin typeface="Times New Roman"/>
                <a:cs typeface="Times New Roman"/>
              </a:rPr>
              <a:t> </a:t>
            </a:r>
            <a:r>
              <a:rPr sz="3000" dirty="0">
                <a:solidFill>
                  <a:srgbClr val="323232"/>
                </a:solidFill>
                <a:latin typeface="Calibri"/>
                <a:cs typeface="Calibri"/>
              </a:rPr>
              <a:t>code</a:t>
            </a:r>
            <a:r>
              <a:rPr sz="3000" spc="-120" dirty="0">
                <a:solidFill>
                  <a:srgbClr val="323232"/>
                </a:solidFill>
                <a:latin typeface="Times New Roman"/>
                <a:cs typeface="Times New Roman"/>
              </a:rPr>
              <a:t> </a:t>
            </a:r>
            <a:r>
              <a:rPr sz="3000" spc="-10" dirty="0">
                <a:solidFill>
                  <a:srgbClr val="323232"/>
                </a:solidFill>
                <a:latin typeface="Calibri"/>
                <a:cs typeface="Calibri"/>
              </a:rPr>
              <a:t>blocks.</a:t>
            </a:r>
            <a:endParaRPr sz="3000">
              <a:latin typeface="Calibri"/>
              <a:cs typeface="Calibri"/>
            </a:endParaRPr>
          </a:p>
          <a:p>
            <a:pPr marL="12700">
              <a:lnSpc>
                <a:spcPct val="100000"/>
              </a:lnSpc>
              <a:spcBef>
                <a:spcPts val="25"/>
              </a:spcBef>
            </a:pPr>
            <a:r>
              <a:rPr sz="3000" b="1" spc="-40" dirty="0">
                <a:latin typeface="Calibri"/>
                <a:cs typeface="Calibri"/>
              </a:rPr>
              <a:t>Try</a:t>
            </a:r>
            <a:r>
              <a:rPr sz="3000" spc="-135" dirty="0">
                <a:latin typeface="Times New Roman"/>
                <a:cs typeface="Times New Roman"/>
              </a:rPr>
              <a:t> </a:t>
            </a:r>
            <a:r>
              <a:rPr sz="3000" b="1" dirty="0">
                <a:latin typeface="Calibri"/>
                <a:cs typeface="Calibri"/>
              </a:rPr>
              <a:t>and</a:t>
            </a:r>
            <a:r>
              <a:rPr sz="3000" spc="-135" dirty="0">
                <a:latin typeface="Times New Roman"/>
                <a:cs typeface="Times New Roman"/>
              </a:rPr>
              <a:t> </a:t>
            </a:r>
            <a:r>
              <a:rPr sz="3000" b="1" dirty="0">
                <a:latin typeface="Calibri"/>
                <a:cs typeface="Calibri"/>
              </a:rPr>
              <a:t>Except</a:t>
            </a:r>
            <a:r>
              <a:rPr sz="3000" spc="-150" dirty="0">
                <a:latin typeface="Times New Roman"/>
                <a:cs typeface="Times New Roman"/>
              </a:rPr>
              <a:t> </a:t>
            </a:r>
            <a:r>
              <a:rPr sz="3000" b="1" spc="-10" dirty="0">
                <a:latin typeface="Calibri"/>
                <a:cs typeface="Calibri"/>
              </a:rPr>
              <a:t>Statement</a:t>
            </a:r>
            <a:endParaRPr sz="3000">
              <a:latin typeface="Calibri"/>
              <a:cs typeface="Calibri"/>
            </a:endParaRPr>
          </a:p>
          <a:p>
            <a:pPr marL="12700">
              <a:lnSpc>
                <a:spcPct val="100000"/>
              </a:lnSpc>
            </a:pPr>
            <a:r>
              <a:rPr sz="3000" spc="-10" dirty="0">
                <a:latin typeface="Calibri"/>
                <a:cs typeface="Calibri"/>
              </a:rPr>
              <a:t>Syntax:</a:t>
            </a:r>
            <a:endParaRPr sz="3000">
              <a:latin typeface="Calibri"/>
              <a:cs typeface="Calibri"/>
            </a:endParaRPr>
          </a:p>
          <a:p>
            <a:pPr marL="12700">
              <a:lnSpc>
                <a:spcPct val="100000"/>
              </a:lnSpc>
            </a:pPr>
            <a:r>
              <a:rPr sz="3000" b="1" dirty="0">
                <a:solidFill>
                  <a:srgbClr val="00AF50"/>
                </a:solidFill>
                <a:latin typeface="Calibri"/>
                <a:cs typeface="Calibri"/>
              </a:rPr>
              <a:t>try</a:t>
            </a:r>
            <a:r>
              <a:rPr sz="3000" spc="-90" dirty="0">
                <a:solidFill>
                  <a:srgbClr val="00AF50"/>
                </a:solidFill>
                <a:latin typeface="Times New Roman"/>
                <a:cs typeface="Times New Roman"/>
              </a:rPr>
              <a:t> </a:t>
            </a:r>
            <a:r>
              <a:rPr sz="3000" b="1" spc="-50" dirty="0">
                <a:solidFill>
                  <a:srgbClr val="00AF50"/>
                </a:solidFill>
                <a:latin typeface="Calibri"/>
                <a:cs typeface="Calibri"/>
              </a:rPr>
              <a:t>:</a:t>
            </a:r>
            <a:endParaRPr sz="3000">
              <a:latin typeface="Calibri"/>
              <a:cs typeface="Calibri"/>
            </a:endParaRPr>
          </a:p>
          <a:p>
            <a:pPr marL="356870">
              <a:lnSpc>
                <a:spcPct val="100000"/>
              </a:lnSpc>
              <a:spcBef>
                <a:spcPts val="5"/>
              </a:spcBef>
            </a:pPr>
            <a:r>
              <a:rPr sz="3000" spc="-20" dirty="0">
                <a:latin typeface="Calibri"/>
                <a:cs typeface="Calibri"/>
              </a:rPr>
              <a:t>#statements</a:t>
            </a:r>
            <a:r>
              <a:rPr sz="3000" spc="-120" dirty="0">
                <a:latin typeface="Times New Roman"/>
                <a:cs typeface="Times New Roman"/>
              </a:rPr>
              <a:t> </a:t>
            </a:r>
            <a:r>
              <a:rPr sz="3000" dirty="0">
                <a:latin typeface="Calibri"/>
                <a:cs typeface="Calibri"/>
              </a:rPr>
              <a:t>in</a:t>
            </a:r>
            <a:r>
              <a:rPr sz="3000" spc="-75" dirty="0">
                <a:latin typeface="Times New Roman"/>
                <a:cs typeface="Times New Roman"/>
              </a:rPr>
              <a:t> </a:t>
            </a:r>
            <a:r>
              <a:rPr sz="3000" dirty="0">
                <a:latin typeface="Calibri"/>
                <a:cs typeface="Calibri"/>
              </a:rPr>
              <a:t>try</a:t>
            </a:r>
            <a:r>
              <a:rPr sz="3000" spc="-70" dirty="0">
                <a:latin typeface="Times New Roman"/>
                <a:cs typeface="Times New Roman"/>
              </a:rPr>
              <a:t> </a:t>
            </a:r>
            <a:r>
              <a:rPr sz="3000" spc="-10" dirty="0">
                <a:latin typeface="Calibri"/>
                <a:cs typeface="Calibri"/>
              </a:rPr>
              <a:t>block</a:t>
            </a:r>
            <a:endParaRPr sz="3000">
              <a:latin typeface="Calibri"/>
              <a:cs typeface="Calibri"/>
            </a:endParaRPr>
          </a:p>
          <a:p>
            <a:pPr marL="12700">
              <a:lnSpc>
                <a:spcPct val="100000"/>
              </a:lnSpc>
            </a:pPr>
            <a:r>
              <a:rPr sz="3000" b="1" spc="-20" dirty="0">
                <a:solidFill>
                  <a:srgbClr val="00AF50"/>
                </a:solidFill>
                <a:latin typeface="Calibri"/>
                <a:cs typeface="Calibri"/>
              </a:rPr>
              <a:t>except</a:t>
            </a:r>
            <a:r>
              <a:rPr sz="3000" spc="-145" dirty="0">
                <a:solidFill>
                  <a:srgbClr val="00AF50"/>
                </a:solidFill>
                <a:latin typeface="Times New Roman"/>
                <a:cs typeface="Times New Roman"/>
              </a:rPr>
              <a:t> </a:t>
            </a:r>
            <a:r>
              <a:rPr sz="3000" b="1" spc="-50" dirty="0">
                <a:solidFill>
                  <a:srgbClr val="00AF50"/>
                </a:solidFill>
                <a:latin typeface="Calibri"/>
                <a:cs typeface="Calibri"/>
              </a:rPr>
              <a:t>:</a:t>
            </a:r>
            <a:endParaRPr sz="3000">
              <a:latin typeface="Calibri"/>
              <a:cs typeface="Calibri"/>
            </a:endParaRPr>
          </a:p>
          <a:p>
            <a:pPr marL="356870">
              <a:lnSpc>
                <a:spcPct val="100000"/>
              </a:lnSpc>
            </a:pPr>
            <a:r>
              <a:rPr sz="3000" spc="-25" dirty="0">
                <a:latin typeface="Calibri"/>
                <a:cs typeface="Calibri"/>
              </a:rPr>
              <a:t>#executed</a:t>
            </a:r>
            <a:r>
              <a:rPr sz="3000" spc="-125" dirty="0">
                <a:latin typeface="Times New Roman"/>
                <a:cs typeface="Times New Roman"/>
              </a:rPr>
              <a:t> </a:t>
            </a:r>
            <a:r>
              <a:rPr sz="3000" dirty="0">
                <a:latin typeface="Calibri"/>
                <a:cs typeface="Calibri"/>
              </a:rPr>
              <a:t>when</a:t>
            </a:r>
            <a:r>
              <a:rPr sz="3000" spc="-105" dirty="0">
                <a:latin typeface="Times New Roman"/>
                <a:cs typeface="Times New Roman"/>
              </a:rPr>
              <a:t> </a:t>
            </a:r>
            <a:r>
              <a:rPr sz="3000" dirty="0">
                <a:latin typeface="Calibri"/>
                <a:cs typeface="Calibri"/>
              </a:rPr>
              <a:t>error</a:t>
            </a:r>
            <a:r>
              <a:rPr sz="3000" spc="-75" dirty="0">
                <a:latin typeface="Times New Roman"/>
                <a:cs typeface="Times New Roman"/>
              </a:rPr>
              <a:t> </a:t>
            </a:r>
            <a:r>
              <a:rPr sz="3000" dirty="0">
                <a:latin typeface="Calibri"/>
                <a:cs typeface="Calibri"/>
              </a:rPr>
              <a:t>in</a:t>
            </a:r>
            <a:r>
              <a:rPr sz="3000" spc="-100" dirty="0">
                <a:latin typeface="Times New Roman"/>
                <a:cs typeface="Times New Roman"/>
              </a:rPr>
              <a:t> </a:t>
            </a:r>
            <a:r>
              <a:rPr sz="3000" dirty="0">
                <a:latin typeface="Calibri"/>
                <a:cs typeface="Calibri"/>
              </a:rPr>
              <a:t>try</a:t>
            </a:r>
            <a:r>
              <a:rPr sz="3000" spc="-90" dirty="0">
                <a:latin typeface="Times New Roman"/>
                <a:cs typeface="Times New Roman"/>
              </a:rPr>
              <a:t> </a:t>
            </a:r>
            <a:r>
              <a:rPr sz="3000" spc="-10" dirty="0">
                <a:latin typeface="Calibri"/>
                <a:cs typeface="Calibri"/>
              </a:rPr>
              <a:t>block</a:t>
            </a:r>
            <a:endParaRPr sz="30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29469"/>
            <a:ext cx="7940675" cy="6139180"/>
          </a:xfrm>
          <a:prstGeom prst="rect">
            <a:avLst/>
          </a:prstGeom>
        </p:spPr>
        <p:txBody>
          <a:bodyPr vert="horz" wrap="square" lIns="0" tIns="53975" rIns="0" bIns="0" rtlCol="0">
            <a:spAutoFit/>
          </a:bodyPr>
          <a:lstStyle/>
          <a:p>
            <a:pPr marL="355600" marR="75565" indent="-343535">
              <a:lnSpc>
                <a:spcPct val="90000"/>
              </a:lnSpc>
              <a:spcBef>
                <a:spcPts val="425"/>
              </a:spcBef>
              <a:buFont typeface="Microsoft Sans Serif"/>
              <a:buChar char="•"/>
              <a:tabLst>
                <a:tab pos="355600" algn="l"/>
              </a:tabLst>
            </a:pPr>
            <a:r>
              <a:rPr sz="2700" b="1" dirty="0">
                <a:solidFill>
                  <a:srgbClr val="323232"/>
                </a:solidFill>
                <a:latin typeface="Calibri"/>
                <a:cs typeface="Calibri"/>
              </a:rPr>
              <a:t>The</a:t>
            </a:r>
            <a:r>
              <a:rPr sz="2700" spc="-90" dirty="0">
                <a:solidFill>
                  <a:srgbClr val="323232"/>
                </a:solidFill>
                <a:latin typeface="Times New Roman"/>
                <a:cs typeface="Times New Roman"/>
              </a:rPr>
              <a:t> </a:t>
            </a:r>
            <a:r>
              <a:rPr sz="2700" b="1" dirty="0">
                <a:solidFill>
                  <a:srgbClr val="323232"/>
                </a:solidFill>
                <a:latin typeface="Calibri"/>
                <a:cs typeface="Calibri"/>
              </a:rPr>
              <a:t>try:</a:t>
            </a:r>
            <a:r>
              <a:rPr sz="2700" spc="-80" dirty="0">
                <a:solidFill>
                  <a:srgbClr val="323232"/>
                </a:solidFill>
                <a:latin typeface="Times New Roman"/>
                <a:cs typeface="Times New Roman"/>
              </a:rPr>
              <a:t> </a:t>
            </a:r>
            <a:r>
              <a:rPr sz="2700" dirty="0">
                <a:solidFill>
                  <a:srgbClr val="323232"/>
                </a:solidFill>
                <a:latin typeface="Calibri"/>
                <a:cs typeface="Calibri"/>
              </a:rPr>
              <a:t>block</a:t>
            </a:r>
            <a:r>
              <a:rPr sz="2700" spc="-95" dirty="0">
                <a:solidFill>
                  <a:srgbClr val="323232"/>
                </a:solidFill>
                <a:latin typeface="Times New Roman"/>
                <a:cs typeface="Times New Roman"/>
              </a:rPr>
              <a:t> </a:t>
            </a:r>
            <a:r>
              <a:rPr sz="2700" spc="-10" dirty="0">
                <a:solidFill>
                  <a:srgbClr val="323232"/>
                </a:solidFill>
                <a:latin typeface="Calibri"/>
                <a:cs typeface="Calibri"/>
              </a:rPr>
              <a:t>contains</a:t>
            </a:r>
            <a:r>
              <a:rPr sz="2700" spc="-95" dirty="0">
                <a:solidFill>
                  <a:srgbClr val="323232"/>
                </a:solidFill>
                <a:latin typeface="Times New Roman"/>
                <a:cs typeface="Times New Roman"/>
              </a:rPr>
              <a:t> </a:t>
            </a:r>
            <a:r>
              <a:rPr sz="2700" dirty="0">
                <a:solidFill>
                  <a:srgbClr val="323232"/>
                </a:solidFill>
                <a:latin typeface="Calibri"/>
                <a:cs typeface="Calibri"/>
              </a:rPr>
              <a:t>one</a:t>
            </a:r>
            <a:r>
              <a:rPr sz="2700" spc="-105" dirty="0">
                <a:solidFill>
                  <a:srgbClr val="323232"/>
                </a:solidFill>
                <a:latin typeface="Times New Roman"/>
                <a:cs typeface="Times New Roman"/>
              </a:rPr>
              <a:t> </a:t>
            </a:r>
            <a:r>
              <a:rPr sz="2700" dirty="0">
                <a:solidFill>
                  <a:srgbClr val="323232"/>
                </a:solidFill>
                <a:latin typeface="Calibri"/>
                <a:cs typeface="Calibri"/>
              </a:rPr>
              <a:t>or</a:t>
            </a:r>
            <a:r>
              <a:rPr sz="2700" spc="-90" dirty="0">
                <a:solidFill>
                  <a:srgbClr val="323232"/>
                </a:solidFill>
                <a:latin typeface="Times New Roman"/>
                <a:cs typeface="Times New Roman"/>
              </a:rPr>
              <a:t> </a:t>
            </a:r>
            <a:r>
              <a:rPr sz="2700" dirty="0">
                <a:solidFill>
                  <a:srgbClr val="323232"/>
                </a:solidFill>
                <a:latin typeface="Calibri"/>
                <a:cs typeface="Calibri"/>
              </a:rPr>
              <a:t>more</a:t>
            </a:r>
            <a:r>
              <a:rPr sz="2700" spc="-100" dirty="0">
                <a:solidFill>
                  <a:srgbClr val="323232"/>
                </a:solidFill>
                <a:latin typeface="Times New Roman"/>
                <a:cs typeface="Times New Roman"/>
              </a:rPr>
              <a:t> </a:t>
            </a:r>
            <a:r>
              <a:rPr sz="2700" spc="-20" dirty="0">
                <a:solidFill>
                  <a:srgbClr val="323232"/>
                </a:solidFill>
                <a:latin typeface="Calibri"/>
                <a:cs typeface="Calibri"/>
              </a:rPr>
              <a:t>statements</a:t>
            </a:r>
            <a:r>
              <a:rPr sz="2700" spc="-130" dirty="0">
                <a:solidFill>
                  <a:srgbClr val="323232"/>
                </a:solidFill>
                <a:latin typeface="Times New Roman"/>
                <a:cs typeface="Times New Roman"/>
              </a:rPr>
              <a:t> </a:t>
            </a:r>
            <a:r>
              <a:rPr sz="2700" spc="-10" dirty="0">
                <a:solidFill>
                  <a:srgbClr val="323232"/>
                </a:solidFill>
                <a:latin typeface="Calibri"/>
                <a:cs typeface="Calibri"/>
              </a:rPr>
              <a:t>which</a:t>
            </a:r>
            <a:r>
              <a:rPr sz="2700" spc="-10" dirty="0">
                <a:solidFill>
                  <a:srgbClr val="323232"/>
                </a:solidFill>
                <a:latin typeface="Times New Roman"/>
                <a:cs typeface="Times New Roman"/>
              </a:rPr>
              <a:t> </a:t>
            </a:r>
            <a:r>
              <a:rPr sz="2700" dirty="0">
                <a:solidFill>
                  <a:srgbClr val="323232"/>
                </a:solidFill>
                <a:latin typeface="Calibri"/>
                <a:cs typeface="Calibri"/>
              </a:rPr>
              <a:t>are</a:t>
            </a:r>
            <a:r>
              <a:rPr sz="2700" spc="-110" dirty="0">
                <a:solidFill>
                  <a:srgbClr val="323232"/>
                </a:solidFill>
                <a:latin typeface="Times New Roman"/>
                <a:cs typeface="Times New Roman"/>
              </a:rPr>
              <a:t> </a:t>
            </a:r>
            <a:r>
              <a:rPr sz="2700" spc="-10" dirty="0">
                <a:solidFill>
                  <a:srgbClr val="323232"/>
                </a:solidFill>
                <a:latin typeface="Calibri"/>
                <a:cs typeface="Calibri"/>
              </a:rPr>
              <a:t>likely</a:t>
            </a:r>
            <a:r>
              <a:rPr sz="2700" spc="-95" dirty="0">
                <a:solidFill>
                  <a:srgbClr val="323232"/>
                </a:solidFill>
                <a:latin typeface="Times New Roman"/>
                <a:cs typeface="Times New Roman"/>
              </a:rPr>
              <a:t> </a:t>
            </a:r>
            <a:r>
              <a:rPr sz="2700" dirty="0">
                <a:solidFill>
                  <a:srgbClr val="323232"/>
                </a:solidFill>
                <a:latin typeface="Calibri"/>
                <a:cs typeface="Calibri"/>
              </a:rPr>
              <a:t>to</a:t>
            </a:r>
            <a:r>
              <a:rPr sz="2700" spc="-100" dirty="0">
                <a:solidFill>
                  <a:srgbClr val="323232"/>
                </a:solidFill>
                <a:latin typeface="Times New Roman"/>
                <a:cs typeface="Times New Roman"/>
              </a:rPr>
              <a:t> </a:t>
            </a:r>
            <a:r>
              <a:rPr sz="2700" spc="-10" dirty="0">
                <a:solidFill>
                  <a:srgbClr val="323232"/>
                </a:solidFill>
                <a:latin typeface="Calibri"/>
                <a:cs typeface="Calibri"/>
              </a:rPr>
              <a:t>encounter</a:t>
            </a:r>
            <a:r>
              <a:rPr sz="2700" spc="-125" dirty="0">
                <a:solidFill>
                  <a:srgbClr val="323232"/>
                </a:solidFill>
                <a:latin typeface="Times New Roman"/>
                <a:cs typeface="Times New Roman"/>
              </a:rPr>
              <a:t> </a:t>
            </a:r>
            <a:r>
              <a:rPr sz="2700" dirty="0">
                <a:solidFill>
                  <a:srgbClr val="323232"/>
                </a:solidFill>
                <a:latin typeface="Calibri"/>
                <a:cs typeface="Calibri"/>
              </a:rPr>
              <a:t>an</a:t>
            </a:r>
            <a:r>
              <a:rPr sz="2700" spc="-105" dirty="0">
                <a:solidFill>
                  <a:srgbClr val="323232"/>
                </a:solidFill>
                <a:latin typeface="Times New Roman"/>
                <a:cs typeface="Times New Roman"/>
              </a:rPr>
              <a:t> </a:t>
            </a:r>
            <a:r>
              <a:rPr sz="2700" spc="-10" dirty="0">
                <a:solidFill>
                  <a:srgbClr val="323232"/>
                </a:solidFill>
                <a:latin typeface="Calibri"/>
                <a:cs typeface="Calibri"/>
              </a:rPr>
              <a:t>exception.</a:t>
            </a:r>
            <a:r>
              <a:rPr sz="2700" spc="-120" dirty="0">
                <a:solidFill>
                  <a:srgbClr val="323232"/>
                </a:solidFill>
                <a:latin typeface="Times New Roman"/>
                <a:cs typeface="Times New Roman"/>
              </a:rPr>
              <a:t> </a:t>
            </a:r>
            <a:r>
              <a:rPr sz="2700" dirty="0">
                <a:solidFill>
                  <a:srgbClr val="323232"/>
                </a:solidFill>
                <a:latin typeface="Calibri"/>
                <a:cs typeface="Calibri"/>
              </a:rPr>
              <a:t>If</a:t>
            </a:r>
            <a:r>
              <a:rPr sz="2700" spc="-95" dirty="0">
                <a:solidFill>
                  <a:srgbClr val="323232"/>
                </a:solidFill>
                <a:latin typeface="Times New Roman"/>
                <a:cs typeface="Times New Roman"/>
              </a:rPr>
              <a:t> </a:t>
            </a:r>
            <a:r>
              <a:rPr sz="2700" dirty="0">
                <a:solidFill>
                  <a:srgbClr val="323232"/>
                </a:solidFill>
                <a:latin typeface="Calibri"/>
                <a:cs typeface="Calibri"/>
              </a:rPr>
              <a:t>the</a:t>
            </a:r>
            <a:r>
              <a:rPr sz="2700" spc="-95" dirty="0">
                <a:solidFill>
                  <a:srgbClr val="323232"/>
                </a:solidFill>
                <a:latin typeface="Times New Roman"/>
                <a:cs typeface="Times New Roman"/>
              </a:rPr>
              <a:t> </a:t>
            </a:r>
            <a:r>
              <a:rPr sz="2700" spc="-10" dirty="0">
                <a:solidFill>
                  <a:srgbClr val="323232"/>
                </a:solidFill>
                <a:latin typeface="Calibri"/>
                <a:cs typeface="Calibri"/>
              </a:rPr>
              <a:t>statements</a:t>
            </a:r>
            <a:r>
              <a:rPr sz="2700" spc="-10" dirty="0">
                <a:solidFill>
                  <a:srgbClr val="323232"/>
                </a:solidFill>
                <a:latin typeface="Times New Roman"/>
                <a:cs typeface="Times New Roman"/>
              </a:rPr>
              <a:t> </a:t>
            </a:r>
            <a:r>
              <a:rPr sz="2700" dirty="0">
                <a:solidFill>
                  <a:srgbClr val="323232"/>
                </a:solidFill>
                <a:latin typeface="Calibri"/>
                <a:cs typeface="Calibri"/>
              </a:rPr>
              <a:t>in</a:t>
            </a:r>
            <a:r>
              <a:rPr sz="2700" spc="-95" dirty="0">
                <a:solidFill>
                  <a:srgbClr val="323232"/>
                </a:solidFill>
                <a:latin typeface="Times New Roman"/>
                <a:cs typeface="Times New Roman"/>
              </a:rPr>
              <a:t> </a:t>
            </a:r>
            <a:r>
              <a:rPr sz="2700" dirty="0">
                <a:solidFill>
                  <a:srgbClr val="323232"/>
                </a:solidFill>
                <a:latin typeface="Calibri"/>
                <a:cs typeface="Calibri"/>
              </a:rPr>
              <a:t>this</a:t>
            </a:r>
            <a:r>
              <a:rPr sz="2700" spc="-105" dirty="0">
                <a:solidFill>
                  <a:srgbClr val="323232"/>
                </a:solidFill>
                <a:latin typeface="Times New Roman"/>
                <a:cs typeface="Times New Roman"/>
              </a:rPr>
              <a:t> </a:t>
            </a:r>
            <a:r>
              <a:rPr sz="2700" dirty="0">
                <a:solidFill>
                  <a:srgbClr val="323232"/>
                </a:solidFill>
                <a:latin typeface="Calibri"/>
                <a:cs typeface="Calibri"/>
              </a:rPr>
              <a:t>block</a:t>
            </a:r>
            <a:r>
              <a:rPr sz="2700" spc="-85" dirty="0">
                <a:solidFill>
                  <a:srgbClr val="323232"/>
                </a:solidFill>
                <a:latin typeface="Times New Roman"/>
                <a:cs typeface="Times New Roman"/>
              </a:rPr>
              <a:t> </a:t>
            </a:r>
            <a:r>
              <a:rPr sz="2700" dirty="0">
                <a:solidFill>
                  <a:srgbClr val="323232"/>
                </a:solidFill>
                <a:latin typeface="Calibri"/>
                <a:cs typeface="Calibri"/>
              </a:rPr>
              <a:t>are</a:t>
            </a:r>
            <a:r>
              <a:rPr sz="2700" spc="-100" dirty="0">
                <a:solidFill>
                  <a:srgbClr val="323232"/>
                </a:solidFill>
                <a:latin typeface="Times New Roman"/>
                <a:cs typeface="Times New Roman"/>
              </a:rPr>
              <a:t> </a:t>
            </a:r>
            <a:r>
              <a:rPr sz="2700" spc="-20" dirty="0">
                <a:solidFill>
                  <a:srgbClr val="323232"/>
                </a:solidFill>
                <a:latin typeface="Calibri"/>
                <a:cs typeface="Calibri"/>
              </a:rPr>
              <a:t>executed</a:t>
            </a:r>
            <a:r>
              <a:rPr sz="2700" spc="-125" dirty="0">
                <a:solidFill>
                  <a:srgbClr val="323232"/>
                </a:solidFill>
                <a:latin typeface="Times New Roman"/>
                <a:cs typeface="Times New Roman"/>
              </a:rPr>
              <a:t> </a:t>
            </a:r>
            <a:r>
              <a:rPr sz="2700" dirty="0">
                <a:solidFill>
                  <a:srgbClr val="323232"/>
                </a:solidFill>
                <a:latin typeface="Calibri"/>
                <a:cs typeface="Calibri"/>
              </a:rPr>
              <a:t>without</a:t>
            </a:r>
            <a:r>
              <a:rPr sz="2700" spc="-105" dirty="0">
                <a:solidFill>
                  <a:srgbClr val="323232"/>
                </a:solidFill>
                <a:latin typeface="Times New Roman"/>
                <a:cs typeface="Times New Roman"/>
              </a:rPr>
              <a:t> </a:t>
            </a:r>
            <a:r>
              <a:rPr sz="2700" dirty="0">
                <a:solidFill>
                  <a:srgbClr val="323232"/>
                </a:solidFill>
                <a:latin typeface="Calibri"/>
                <a:cs typeface="Calibri"/>
              </a:rPr>
              <a:t>an</a:t>
            </a:r>
            <a:r>
              <a:rPr sz="2700" spc="-95" dirty="0">
                <a:solidFill>
                  <a:srgbClr val="323232"/>
                </a:solidFill>
                <a:latin typeface="Times New Roman"/>
                <a:cs typeface="Times New Roman"/>
              </a:rPr>
              <a:t> </a:t>
            </a:r>
            <a:r>
              <a:rPr sz="2700" spc="-10" dirty="0">
                <a:solidFill>
                  <a:srgbClr val="323232"/>
                </a:solidFill>
                <a:latin typeface="Calibri"/>
                <a:cs typeface="Calibri"/>
              </a:rPr>
              <a:t>exception,</a:t>
            </a:r>
            <a:r>
              <a:rPr sz="2700" spc="-100" dirty="0">
                <a:solidFill>
                  <a:srgbClr val="323232"/>
                </a:solidFill>
                <a:latin typeface="Times New Roman"/>
                <a:cs typeface="Times New Roman"/>
              </a:rPr>
              <a:t> </a:t>
            </a:r>
            <a:r>
              <a:rPr sz="2700" spc="-25" dirty="0">
                <a:solidFill>
                  <a:srgbClr val="323232"/>
                </a:solidFill>
                <a:latin typeface="Calibri"/>
                <a:cs typeface="Calibri"/>
              </a:rPr>
              <a:t>the</a:t>
            </a:r>
            <a:r>
              <a:rPr sz="2700" spc="-25" dirty="0">
                <a:solidFill>
                  <a:srgbClr val="323232"/>
                </a:solidFill>
                <a:latin typeface="Times New Roman"/>
                <a:cs typeface="Times New Roman"/>
              </a:rPr>
              <a:t> </a:t>
            </a:r>
            <a:r>
              <a:rPr sz="2700" spc="-10" dirty="0">
                <a:solidFill>
                  <a:srgbClr val="323232"/>
                </a:solidFill>
                <a:latin typeface="Calibri"/>
                <a:cs typeface="Calibri"/>
              </a:rPr>
              <a:t>subsequent</a:t>
            </a:r>
            <a:r>
              <a:rPr sz="2700" spc="-130" dirty="0">
                <a:solidFill>
                  <a:srgbClr val="323232"/>
                </a:solidFill>
                <a:latin typeface="Times New Roman"/>
                <a:cs typeface="Times New Roman"/>
              </a:rPr>
              <a:t> </a:t>
            </a:r>
            <a:r>
              <a:rPr sz="2700" spc="-10" dirty="0">
                <a:solidFill>
                  <a:srgbClr val="323232"/>
                </a:solidFill>
                <a:latin typeface="Calibri"/>
                <a:cs typeface="Calibri"/>
              </a:rPr>
              <a:t>except:</a:t>
            </a:r>
            <a:r>
              <a:rPr sz="2700" spc="-105" dirty="0">
                <a:solidFill>
                  <a:srgbClr val="323232"/>
                </a:solidFill>
                <a:latin typeface="Times New Roman"/>
                <a:cs typeface="Times New Roman"/>
              </a:rPr>
              <a:t> </a:t>
            </a:r>
            <a:r>
              <a:rPr sz="2700" dirty="0">
                <a:solidFill>
                  <a:srgbClr val="323232"/>
                </a:solidFill>
                <a:latin typeface="Calibri"/>
                <a:cs typeface="Calibri"/>
              </a:rPr>
              <a:t>block</a:t>
            </a:r>
            <a:r>
              <a:rPr sz="2700" spc="-105" dirty="0">
                <a:solidFill>
                  <a:srgbClr val="323232"/>
                </a:solidFill>
                <a:latin typeface="Times New Roman"/>
                <a:cs typeface="Times New Roman"/>
              </a:rPr>
              <a:t> </a:t>
            </a:r>
            <a:r>
              <a:rPr sz="2700" dirty="0">
                <a:solidFill>
                  <a:srgbClr val="323232"/>
                </a:solidFill>
                <a:latin typeface="Calibri"/>
                <a:cs typeface="Calibri"/>
              </a:rPr>
              <a:t>is</a:t>
            </a:r>
            <a:r>
              <a:rPr sz="2700" spc="-95" dirty="0">
                <a:solidFill>
                  <a:srgbClr val="323232"/>
                </a:solidFill>
                <a:latin typeface="Times New Roman"/>
                <a:cs typeface="Times New Roman"/>
              </a:rPr>
              <a:t> </a:t>
            </a:r>
            <a:r>
              <a:rPr sz="2700" spc="-10" dirty="0">
                <a:solidFill>
                  <a:srgbClr val="323232"/>
                </a:solidFill>
                <a:latin typeface="Calibri"/>
                <a:cs typeface="Calibri"/>
              </a:rPr>
              <a:t>skipped.</a:t>
            </a:r>
            <a:endParaRPr sz="2700">
              <a:latin typeface="Calibri"/>
              <a:cs typeface="Calibri"/>
            </a:endParaRPr>
          </a:p>
          <a:p>
            <a:pPr marL="355600" marR="5080" indent="-343535">
              <a:lnSpc>
                <a:spcPct val="90000"/>
              </a:lnSpc>
              <a:spcBef>
                <a:spcPts val="645"/>
              </a:spcBef>
              <a:buFont typeface="Microsoft Sans Serif"/>
              <a:buChar char="•"/>
              <a:tabLst>
                <a:tab pos="355600" algn="l"/>
              </a:tabLst>
            </a:pPr>
            <a:r>
              <a:rPr sz="2700" dirty="0">
                <a:solidFill>
                  <a:srgbClr val="323232"/>
                </a:solidFill>
                <a:latin typeface="Calibri"/>
                <a:cs typeface="Calibri"/>
              </a:rPr>
              <a:t>If</a:t>
            </a:r>
            <a:r>
              <a:rPr sz="2700" spc="-105" dirty="0">
                <a:solidFill>
                  <a:srgbClr val="323232"/>
                </a:solidFill>
                <a:latin typeface="Times New Roman"/>
                <a:cs typeface="Times New Roman"/>
              </a:rPr>
              <a:t> </a:t>
            </a:r>
            <a:r>
              <a:rPr sz="2700" dirty="0">
                <a:solidFill>
                  <a:srgbClr val="323232"/>
                </a:solidFill>
                <a:latin typeface="Calibri"/>
                <a:cs typeface="Calibri"/>
              </a:rPr>
              <a:t>the</a:t>
            </a:r>
            <a:r>
              <a:rPr sz="2700" spc="-110" dirty="0">
                <a:solidFill>
                  <a:srgbClr val="323232"/>
                </a:solidFill>
                <a:latin typeface="Times New Roman"/>
                <a:cs typeface="Times New Roman"/>
              </a:rPr>
              <a:t> </a:t>
            </a:r>
            <a:r>
              <a:rPr sz="2700" spc="-10" dirty="0">
                <a:solidFill>
                  <a:srgbClr val="323232"/>
                </a:solidFill>
                <a:latin typeface="Calibri"/>
                <a:cs typeface="Calibri"/>
              </a:rPr>
              <a:t>exception</a:t>
            </a:r>
            <a:r>
              <a:rPr sz="2700" spc="-105" dirty="0">
                <a:solidFill>
                  <a:srgbClr val="323232"/>
                </a:solidFill>
                <a:latin typeface="Times New Roman"/>
                <a:cs typeface="Times New Roman"/>
              </a:rPr>
              <a:t> </a:t>
            </a:r>
            <a:r>
              <a:rPr sz="2700" dirty="0">
                <a:solidFill>
                  <a:srgbClr val="323232"/>
                </a:solidFill>
                <a:latin typeface="Calibri"/>
                <a:cs typeface="Calibri"/>
              </a:rPr>
              <a:t>does</a:t>
            </a:r>
            <a:r>
              <a:rPr sz="2700" spc="-120" dirty="0">
                <a:solidFill>
                  <a:srgbClr val="323232"/>
                </a:solidFill>
                <a:latin typeface="Times New Roman"/>
                <a:cs typeface="Times New Roman"/>
              </a:rPr>
              <a:t> </a:t>
            </a:r>
            <a:r>
              <a:rPr sz="2700" spc="-35" dirty="0">
                <a:solidFill>
                  <a:srgbClr val="323232"/>
                </a:solidFill>
                <a:latin typeface="Calibri"/>
                <a:cs typeface="Calibri"/>
              </a:rPr>
              <a:t>occur,</a:t>
            </a:r>
            <a:r>
              <a:rPr sz="2700" spc="-114" dirty="0">
                <a:solidFill>
                  <a:srgbClr val="323232"/>
                </a:solidFill>
                <a:latin typeface="Times New Roman"/>
                <a:cs typeface="Times New Roman"/>
              </a:rPr>
              <a:t> </a:t>
            </a:r>
            <a:r>
              <a:rPr sz="2700" dirty="0">
                <a:solidFill>
                  <a:srgbClr val="323232"/>
                </a:solidFill>
                <a:latin typeface="Calibri"/>
                <a:cs typeface="Calibri"/>
              </a:rPr>
              <a:t>the</a:t>
            </a:r>
            <a:r>
              <a:rPr sz="2700" spc="-95" dirty="0">
                <a:solidFill>
                  <a:srgbClr val="323232"/>
                </a:solidFill>
                <a:latin typeface="Times New Roman"/>
                <a:cs typeface="Times New Roman"/>
              </a:rPr>
              <a:t> </a:t>
            </a:r>
            <a:r>
              <a:rPr sz="2700" spc="-10" dirty="0">
                <a:solidFill>
                  <a:srgbClr val="323232"/>
                </a:solidFill>
                <a:latin typeface="Calibri"/>
                <a:cs typeface="Calibri"/>
              </a:rPr>
              <a:t>program</a:t>
            </a:r>
            <a:r>
              <a:rPr sz="2700" spc="-95" dirty="0">
                <a:solidFill>
                  <a:srgbClr val="323232"/>
                </a:solidFill>
                <a:latin typeface="Times New Roman"/>
                <a:cs typeface="Times New Roman"/>
              </a:rPr>
              <a:t> </a:t>
            </a:r>
            <a:r>
              <a:rPr sz="2700" dirty="0">
                <a:solidFill>
                  <a:srgbClr val="323232"/>
                </a:solidFill>
                <a:latin typeface="Calibri"/>
                <a:cs typeface="Calibri"/>
              </a:rPr>
              <a:t>flow</a:t>
            </a:r>
            <a:r>
              <a:rPr sz="2700" spc="-100" dirty="0">
                <a:solidFill>
                  <a:srgbClr val="323232"/>
                </a:solidFill>
                <a:latin typeface="Times New Roman"/>
                <a:cs typeface="Times New Roman"/>
              </a:rPr>
              <a:t> </a:t>
            </a:r>
            <a:r>
              <a:rPr sz="2700" spc="-25" dirty="0">
                <a:solidFill>
                  <a:srgbClr val="323232"/>
                </a:solidFill>
                <a:latin typeface="Calibri"/>
                <a:cs typeface="Calibri"/>
              </a:rPr>
              <a:t>is</a:t>
            </a:r>
            <a:r>
              <a:rPr sz="2700" spc="-25" dirty="0">
                <a:solidFill>
                  <a:srgbClr val="323232"/>
                </a:solidFill>
                <a:latin typeface="Times New Roman"/>
                <a:cs typeface="Times New Roman"/>
              </a:rPr>
              <a:t> </a:t>
            </a:r>
            <a:r>
              <a:rPr sz="2700" spc="-25" dirty="0">
                <a:solidFill>
                  <a:srgbClr val="323232"/>
                </a:solidFill>
                <a:latin typeface="Calibri"/>
                <a:cs typeface="Calibri"/>
              </a:rPr>
              <a:t>transferred</a:t>
            </a:r>
            <a:r>
              <a:rPr sz="2700" spc="-114" dirty="0">
                <a:solidFill>
                  <a:srgbClr val="323232"/>
                </a:solidFill>
                <a:latin typeface="Times New Roman"/>
                <a:cs typeface="Times New Roman"/>
              </a:rPr>
              <a:t> </a:t>
            </a:r>
            <a:r>
              <a:rPr sz="2700" dirty="0">
                <a:solidFill>
                  <a:srgbClr val="323232"/>
                </a:solidFill>
                <a:latin typeface="Calibri"/>
                <a:cs typeface="Calibri"/>
              </a:rPr>
              <a:t>to</a:t>
            </a:r>
            <a:r>
              <a:rPr sz="2700" spc="-85" dirty="0">
                <a:solidFill>
                  <a:srgbClr val="323232"/>
                </a:solidFill>
                <a:latin typeface="Times New Roman"/>
                <a:cs typeface="Times New Roman"/>
              </a:rPr>
              <a:t> </a:t>
            </a:r>
            <a:r>
              <a:rPr sz="2700" dirty="0">
                <a:solidFill>
                  <a:srgbClr val="323232"/>
                </a:solidFill>
                <a:latin typeface="Calibri"/>
                <a:cs typeface="Calibri"/>
              </a:rPr>
              <a:t>the</a:t>
            </a:r>
            <a:r>
              <a:rPr sz="2700" spc="-95" dirty="0">
                <a:solidFill>
                  <a:srgbClr val="323232"/>
                </a:solidFill>
                <a:latin typeface="Times New Roman"/>
                <a:cs typeface="Times New Roman"/>
              </a:rPr>
              <a:t> </a:t>
            </a:r>
            <a:r>
              <a:rPr sz="2700" b="1" spc="-10" dirty="0">
                <a:solidFill>
                  <a:srgbClr val="323232"/>
                </a:solidFill>
                <a:latin typeface="Calibri"/>
                <a:cs typeface="Calibri"/>
              </a:rPr>
              <a:t>except:</a:t>
            </a:r>
            <a:r>
              <a:rPr sz="2700" spc="-75" dirty="0">
                <a:solidFill>
                  <a:srgbClr val="323232"/>
                </a:solidFill>
                <a:latin typeface="Times New Roman"/>
                <a:cs typeface="Times New Roman"/>
              </a:rPr>
              <a:t> </a:t>
            </a:r>
            <a:r>
              <a:rPr sz="2700" dirty="0">
                <a:solidFill>
                  <a:srgbClr val="323232"/>
                </a:solidFill>
                <a:latin typeface="Calibri"/>
                <a:cs typeface="Calibri"/>
              </a:rPr>
              <a:t>block.</a:t>
            </a:r>
            <a:r>
              <a:rPr sz="2700" spc="-90" dirty="0">
                <a:solidFill>
                  <a:srgbClr val="323232"/>
                </a:solidFill>
                <a:latin typeface="Times New Roman"/>
                <a:cs typeface="Times New Roman"/>
              </a:rPr>
              <a:t> </a:t>
            </a:r>
            <a:r>
              <a:rPr sz="2700" dirty="0">
                <a:solidFill>
                  <a:srgbClr val="323232"/>
                </a:solidFill>
                <a:latin typeface="Calibri"/>
                <a:cs typeface="Calibri"/>
              </a:rPr>
              <a:t>The</a:t>
            </a:r>
            <a:r>
              <a:rPr sz="2700" spc="-105" dirty="0">
                <a:solidFill>
                  <a:srgbClr val="323232"/>
                </a:solidFill>
                <a:latin typeface="Times New Roman"/>
                <a:cs typeface="Times New Roman"/>
              </a:rPr>
              <a:t> </a:t>
            </a:r>
            <a:r>
              <a:rPr sz="2700" spc="-20" dirty="0">
                <a:solidFill>
                  <a:srgbClr val="323232"/>
                </a:solidFill>
                <a:latin typeface="Calibri"/>
                <a:cs typeface="Calibri"/>
              </a:rPr>
              <a:t>statements</a:t>
            </a:r>
            <a:r>
              <a:rPr sz="2700" spc="-125" dirty="0">
                <a:solidFill>
                  <a:srgbClr val="323232"/>
                </a:solidFill>
                <a:latin typeface="Times New Roman"/>
                <a:cs typeface="Times New Roman"/>
              </a:rPr>
              <a:t> </a:t>
            </a:r>
            <a:r>
              <a:rPr sz="2700" dirty="0">
                <a:solidFill>
                  <a:srgbClr val="323232"/>
                </a:solidFill>
                <a:latin typeface="Calibri"/>
                <a:cs typeface="Calibri"/>
              </a:rPr>
              <a:t>in</a:t>
            </a:r>
            <a:r>
              <a:rPr sz="2700" spc="-85" dirty="0">
                <a:solidFill>
                  <a:srgbClr val="323232"/>
                </a:solidFill>
                <a:latin typeface="Times New Roman"/>
                <a:cs typeface="Times New Roman"/>
              </a:rPr>
              <a:t> </a:t>
            </a:r>
            <a:r>
              <a:rPr sz="2700" spc="-25" dirty="0">
                <a:solidFill>
                  <a:srgbClr val="323232"/>
                </a:solidFill>
                <a:latin typeface="Calibri"/>
                <a:cs typeface="Calibri"/>
              </a:rPr>
              <a:t>the</a:t>
            </a:r>
            <a:r>
              <a:rPr sz="2700" spc="-25" dirty="0">
                <a:solidFill>
                  <a:srgbClr val="323232"/>
                </a:solidFill>
                <a:latin typeface="Times New Roman"/>
                <a:cs typeface="Times New Roman"/>
              </a:rPr>
              <a:t> </a:t>
            </a:r>
            <a:r>
              <a:rPr sz="2700" spc="-20" dirty="0">
                <a:solidFill>
                  <a:srgbClr val="323232"/>
                </a:solidFill>
                <a:latin typeface="Calibri"/>
                <a:cs typeface="Calibri"/>
              </a:rPr>
              <a:t>except:</a:t>
            </a:r>
            <a:r>
              <a:rPr sz="2700" spc="-110" dirty="0">
                <a:solidFill>
                  <a:srgbClr val="323232"/>
                </a:solidFill>
                <a:latin typeface="Times New Roman"/>
                <a:cs typeface="Times New Roman"/>
              </a:rPr>
              <a:t> </a:t>
            </a:r>
            <a:r>
              <a:rPr sz="2700" dirty="0">
                <a:solidFill>
                  <a:srgbClr val="323232"/>
                </a:solidFill>
                <a:latin typeface="Calibri"/>
                <a:cs typeface="Calibri"/>
              </a:rPr>
              <a:t>block</a:t>
            </a:r>
            <a:r>
              <a:rPr sz="2700" spc="-85" dirty="0">
                <a:solidFill>
                  <a:srgbClr val="323232"/>
                </a:solidFill>
                <a:latin typeface="Times New Roman"/>
                <a:cs typeface="Times New Roman"/>
              </a:rPr>
              <a:t> </a:t>
            </a:r>
            <a:r>
              <a:rPr sz="2700" dirty="0">
                <a:solidFill>
                  <a:srgbClr val="323232"/>
                </a:solidFill>
                <a:latin typeface="Calibri"/>
                <a:cs typeface="Calibri"/>
              </a:rPr>
              <a:t>are</a:t>
            </a:r>
            <a:r>
              <a:rPr sz="2700" spc="-100" dirty="0">
                <a:solidFill>
                  <a:srgbClr val="323232"/>
                </a:solidFill>
                <a:latin typeface="Times New Roman"/>
                <a:cs typeface="Times New Roman"/>
              </a:rPr>
              <a:t> </a:t>
            </a:r>
            <a:r>
              <a:rPr sz="2700" dirty="0">
                <a:solidFill>
                  <a:srgbClr val="323232"/>
                </a:solidFill>
                <a:latin typeface="Calibri"/>
                <a:cs typeface="Calibri"/>
              </a:rPr>
              <a:t>meant</a:t>
            </a:r>
            <a:r>
              <a:rPr sz="2700" spc="-114" dirty="0">
                <a:solidFill>
                  <a:srgbClr val="323232"/>
                </a:solidFill>
                <a:latin typeface="Times New Roman"/>
                <a:cs typeface="Times New Roman"/>
              </a:rPr>
              <a:t> </a:t>
            </a:r>
            <a:r>
              <a:rPr sz="2700" dirty="0">
                <a:solidFill>
                  <a:srgbClr val="323232"/>
                </a:solidFill>
                <a:latin typeface="Calibri"/>
                <a:cs typeface="Calibri"/>
              </a:rPr>
              <a:t>to</a:t>
            </a:r>
            <a:r>
              <a:rPr sz="2700" spc="-95" dirty="0">
                <a:solidFill>
                  <a:srgbClr val="323232"/>
                </a:solidFill>
                <a:latin typeface="Times New Roman"/>
                <a:cs typeface="Times New Roman"/>
              </a:rPr>
              <a:t> </a:t>
            </a:r>
            <a:r>
              <a:rPr sz="2700" dirty="0">
                <a:solidFill>
                  <a:srgbClr val="323232"/>
                </a:solidFill>
                <a:latin typeface="Calibri"/>
                <a:cs typeface="Calibri"/>
              </a:rPr>
              <a:t>handle</a:t>
            </a:r>
            <a:r>
              <a:rPr sz="2700" spc="-110" dirty="0">
                <a:solidFill>
                  <a:srgbClr val="323232"/>
                </a:solidFill>
                <a:latin typeface="Times New Roman"/>
                <a:cs typeface="Times New Roman"/>
              </a:rPr>
              <a:t> </a:t>
            </a:r>
            <a:r>
              <a:rPr sz="2700" dirty="0">
                <a:solidFill>
                  <a:srgbClr val="323232"/>
                </a:solidFill>
                <a:latin typeface="Calibri"/>
                <a:cs typeface="Calibri"/>
              </a:rPr>
              <a:t>the</a:t>
            </a:r>
            <a:r>
              <a:rPr sz="2700" spc="-100" dirty="0">
                <a:solidFill>
                  <a:srgbClr val="323232"/>
                </a:solidFill>
                <a:latin typeface="Times New Roman"/>
                <a:cs typeface="Times New Roman"/>
              </a:rPr>
              <a:t> </a:t>
            </a:r>
            <a:r>
              <a:rPr sz="2700" dirty="0">
                <a:solidFill>
                  <a:srgbClr val="323232"/>
                </a:solidFill>
                <a:latin typeface="Calibri"/>
                <a:cs typeface="Calibri"/>
              </a:rPr>
              <a:t>cause</a:t>
            </a:r>
            <a:r>
              <a:rPr sz="2700" spc="-114" dirty="0">
                <a:solidFill>
                  <a:srgbClr val="323232"/>
                </a:solidFill>
                <a:latin typeface="Times New Roman"/>
                <a:cs typeface="Times New Roman"/>
              </a:rPr>
              <a:t> </a:t>
            </a:r>
            <a:r>
              <a:rPr sz="2700" dirty="0">
                <a:solidFill>
                  <a:srgbClr val="323232"/>
                </a:solidFill>
                <a:latin typeface="Calibri"/>
                <a:cs typeface="Calibri"/>
              </a:rPr>
              <a:t>of</a:t>
            </a:r>
            <a:r>
              <a:rPr sz="2700" spc="-80" dirty="0">
                <a:solidFill>
                  <a:srgbClr val="323232"/>
                </a:solidFill>
                <a:latin typeface="Times New Roman"/>
                <a:cs typeface="Times New Roman"/>
              </a:rPr>
              <a:t> </a:t>
            </a:r>
            <a:r>
              <a:rPr sz="2700" spc="-25" dirty="0">
                <a:solidFill>
                  <a:srgbClr val="323232"/>
                </a:solidFill>
                <a:latin typeface="Calibri"/>
                <a:cs typeface="Calibri"/>
              </a:rPr>
              <a:t>the</a:t>
            </a:r>
            <a:r>
              <a:rPr sz="2700" spc="-25" dirty="0">
                <a:solidFill>
                  <a:srgbClr val="323232"/>
                </a:solidFill>
                <a:latin typeface="Times New Roman"/>
                <a:cs typeface="Times New Roman"/>
              </a:rPr>
              <a:t> </a:t>
            </a:r>
            <a:r>
              <a:rPr sz="2700" spc="-20" dirty="0">
                <a:solidFill>
                  <a:srgbClr val="323232"/>
                </a:solidFill>
                <a:latin typeface="Calibri"/>
                <a:cs typeface="Calibri"/>
              </a:rPr>
              <a:t>exception</a:t>
            </a:r>
            <a:r>
              <a:rPr sz="2700" spc="-114" dirty="0">
                <a:solidFill>
                  <a:srgbClr val="323232"/>
                </a:solidFill>
                <a:latin typeface="Times New Roman"/>
                <a:cs typeface="Times New Roman"/>
              </a:rPr>
              <a:t> </a:t>
            </a:r>
            <a:r>
              <a:rPr sz="2700" spc="-25" dirty="0">
                <a:solidFill>
                  <a:srgbClr val="323232"/>
                </a:solidFill>
                <a:latin typeface="Calibri"/>
                <a:cs typeface="Calibri"/>
              </a:rPr>
              <a:t>appropriately.</a:t>
            </a:r>
            <a:r>
              <a:rPr sz="2700" spc="-110" dirty="0">
                <a:solidFill>
                  <a:srgbClr val="323232"/>
                </a:solidFill>
                <a:latin typeface="Times New Roman"/>
                <a:cs typeface="Times New Roman"/>
              </a:rPr>
              <a:t> </a:t>
            </a:r>
            <a:r>
              <a:rPr sz="2700" dirty="0">
                <a:solidFill>
                  <a:srgbClr val="323232"/>
                </a:solidFill>
                <a:latin typeface="Calibri"/>
                <a:cs typeface="Calibri"/>
              </a:rPr>
              <a:t>For</a:t>
            </a:r>
            <a:r>
              <a:rPr sz="2700" spc="-90" dirty="0">
                <a:solidFill>
                  <a:srgbClr val="323232"/>
                </a:solidFill>
                <a:latin typeface="Times New Roman"/>
                <a:cs typeface="Times New Roman"/>
              </a:rPr>
              <a:t> </a:t>
            </a:r>
            <a:r>
              <a:rPr sz="2700" spc="-10" dirty="0">
                <a:solidFill>
                  <a:srgbClr val="323232"/>
                </a:solidFill>
                <a:latin typeface="Calibri"/>
                <a:cs typeface="Calibri"/>
              </a:rPr>
              <a:t>example,</a:t>
            </a:r>
            <a:r>
              <a:rPr sz="2700" spc="-105" dirty="0">
                <a:solidFill>
                  <a:srgbClr val="323232"/>
                </a:solidFill>
                <a:latin typeface="Times New Roman"/>
                <a:cs typeface="Times New Roman"/>
              </a:rPr>
              <a:t> </a:t>
            </a:r>
            <a:r>
              <a:rPr sz="2700" dirty="0">
                <a:solidFill>
                  <a:srgbClr val="323232"/>
                </a:solidFill>
                <a:latin typeface="Calibri"/>
                <a:cs typeface="Calibri"/>
              </a:rPr>
              <a:t>returning</a:t>
            </a:r>
            <a:r>
              <a:rPr sz="2700" spc="-100" dirty="0">
                <a:solidFill>
                  <a:srgbClr val="323232"/>
                </a:solidFill>
                <a:latin typeface="Times New Roman"/>
                <a:cs typeface="Times New Roman"/>
              </a:rPr>
              <a:t> </a:t>
            </a:r>
            <a:r>
              <a:rPr sz="2700" spc="-25" dirty="0">
                <a:solidFill>
                  <a:srgbClr val="323232"/>
                </a:solidFill>
                <a:latin typeface="Calibri"/>
                <a:cs typeface="Calibri"/>
              </a:rPr>
              <a:t>an</a:t>
            </a:r>
            <a:r>
              <a:rPr sz="2700" spc="-25" dirty="0">
                <a:solidFill>
                  <a:srgbClr val="323232"/>
                </a:solidFill>
                <a:latin typeface="Times New Roman"/>
                <a:cs typeface="Times New Roman"/>
              </a:rPr>
              <a:t> </a:t>
            </a:r>
            <a:r>
              <a:rPr sz="2700" spc="-10" dirty="0">
                <a:solidFill>
                  <a:srgbClr val="323232"/>
                </a:solidFill>
                <a:latin typeface="Calibri"/>
                <a:cs typeface="Calibri"/>
              </a:rPr>
              <a:t>appropriate</a:t>
            </a:r>
            <a:r>
              <a:rPr sz="2700" spc="-160" dirty="0">
                <a:solidFill>
                  <a:srgbClr val="323232"/>
                </a:solidFill>
                <a:latin typeface="Times New Roman"/>
                <a:cs typeface="Times New Roman"/>
              </a:rPr>
              <a:t> </a:t>
            </a:r>
            <a:r>
              <a:rPr sz="2700" dirty="0">
                <a:solidFill>
                  <a:srgbClr val="323232"/>
                </a:solidFill>
                <a:latin typeface="Calibri"/>
                <a:cs typeface="Calibri"/>
              </a:rPr>
              <a:t>error</a:t>
            </a:r>
            <a:r>
              <a:rPr sz="2700" spc="-110" dirty="0">
                <a:solidFill>
                  <a:srgbClr val="323232"/>
                </a:solidFill>
                <a:latin typeface="Times New Roman"/>
                <a:cs typeface="Times New Roman"/>
              </a:rPr>
              <a:t> </a:t>
            </a:r>
            <a:r>
              <a:rPr sz="2700" spc="-10" dirty="0">
                <a:solidFill>
                  <a:srgbClr val="323232"/>
                </a:solidFill>
                <a:latin typeface="Calibri"/>
                <a:cs typeface="Calibri"/>
              </a:rPr>
              <a:t>message.</a:t>
            </a:r>
            <a:endParaRPr sz="2700">
              <a:latin typeface="Calibri"/>
              <a:cs typeface="Calibri"/>
            </a:endParaRPr>
          </a:p>
          <a:p>
            <a:pPr marL="355600" indent="-342900">
              <a:lnSpc>
                <a:spcPct val="100000"/>
              </a:lnSpc>
              <a:spcBef>
                <a:spcPts val="350"/>
              </a:spcBef>
              <a:buFont typeface="Microsoft Sans Serif"/>
              <a:buChar char="•"/>
              <a:tabLst>
                <a:tab pos="355600" algn="l"/>
              </a:tabLst>
            </a:pPr>
            <a:r>
              <a:rPr sz="2700" spc="-10" dirty="0">
                <a:solidFill>
                  <a:srgbClr val="171616"/>
                </a:solidFill>
                <a:latin typeface="Verdana"/>
                <a:cs typeface="Verdana"/>
              </a:rPr>
              <a:t>example</a:t>
            </a:r>
            <a:endParaRPr sz="2700">
              <a:latin typeface="Verdana"/>
              <a:cs typeface="Verdana"/>
            </a:endParaRPr>
          </a:p>
          <a:p>
            <a:pPr marL="1369060">
              <a:lnSpc>
                <a:spcPct val="100000"/>
              </a:lnSpc>
              <a:spcBef>
                <a:spcPts val="40"/>
              </a:spcBef>
            </a:pPr>
            <a:r>
              <a:rPr sz="2400" spc="-20" dirty="0">
                <a:solidFill>
                  <a:srgbClr val="0077AA"/>
                </a:solidFill>
                <a:latin typeface="Consolas"/>
                <a:cs typeface="Consolas"/>
              </a:rPr>
              <a:t>try</a:t>
            </a:r>
            <a:r>
              <a:rPr sz="2400" spc="-20" dirty="0">
                <a:solidFill>
                  <a:srgbClr val="403F3F"/>
                </a:solidFill>
                <a:latin typeface="Consolas"/>
                <a:cs typeface="Consolas"/>
              </a:rPr>
              <a:t>:</a:t>
            </a:r>
            <a:endParaRPr sz="2400">
              <a:latin typeface="Consolas"/>
              <a:cs typeface="Consolas"/>
            </a:endParaRPr>
          </a:p>
          <a:p>
            <a:pPr marL="2284095">
              <a:lnSpc>
                <a:spcPct val="100000"/>
              </a:lnSpc>
              <a:spcBef>
                <a:spcPts val="5"/>
              </a:spcBef>
            </a:pPr>
            <a:r>
              <a:rPr sz="2400" spc="-25" dirty="0">
                <a:latin typeface="Consolas"/>
                <a:cs typeface="Consolas"/>
              </a:rPr>
              <a:t>a</a:t>
            </a:r>
            <a:r>
              <a:rPr sz="2400" spc="-25" dirty="0">
                <a:solidFill>
                  <a:srgbClr val="996D39"/>
                </a:solidFill>
                <a:latin typeface="Consolas"/>
                <a:cs typeface="Consolas"/>
              </a:rPr>
              <a:t>=</a:t>
            </a:r>
            <a:r>
              <a:rPr sz="2400" spc="-25" dirty="0">
                <a:solidFill>
                  <a:srgbClr val="980054"/>
                </a:solidFill>
                <a:latin typeface="Consolas"/>
                <a:cs typeface="Consolas"/>
              </a:rPr>
              <a:t>5</a:t>
            </a:r>
            <a:endParaRPr sz="2400">
              <a:latin typeface="Consolas"/>
              <a:cs typeface="Consolas"/>
            </a:endParaRPr>
          </a:p>
          <a:p>
            <a:pPr marL="2284095">
              <a:lnSpc>
                <a:spcPct val="100000"/>
              </a:lnSpc>
            </a:pPr>
            <a:r>
              <a:rPr sz="2400" spc="-10" dirty="0">
                <a:latin typeface="Consolas"/>
                <a:cs typeface="Consolas"/>
              </a:rPr>
              <a:t>b</a:t>
            </a:r>
            <a:r>
              <a:rPr sz="2400" spc="-10" dirty="0">
                <a:solidFill>
                  <a:srgbClr val="996D39"/>
                </a:solidFill>
                <a:latin typeface="Consolas"/>
                <a:cs typeface="Consolas"/>
              </a:rPr>
              <a:t>=</a:t>
            </a:r>
            <a:r>
              <a:rPr sz="2400" spc="-10" dirty="0">
                <a:solidFill>
                  <a:srgbClr val="659800"/>
                </a:solidFill>
                <a:latin typeface="Consolas"/>
                <a:cs typeface="Consolas"/>
              </a:rPr>
              <a:t>'0’</a:t>
            </a:r>
            <a:endParaRPr sz="2400">
              <a:latin typeface="Consolas"/>
              <a:cs typeface="Consolas"/>
            </a:endParaRPr>
          </a:p>
          <a:p>
            <a:pPr marL="1369060" marR="3965575" indent="914400">
              <a:lnSpc>
                <a:spcPct val="100000"/>
              </a:lnSpc>
            </a:pPr>
            <a:r>
              <a:rPr sz="2400" spc="-10" dirty="0">
                <a:solidFill>
                  <a:srgbClr val="0077AA"/>
                </a:solidFill>
                <a:latin typeface="Consolas"/>
                <a:cs typeface="Consolas"/>
              </a:rPr>
              <a:t>print</a:t>
            </a:r>
            <a:r>
              <a:rPr sz="2400" spc="-10" dirty="0">
                <a:solidFill>
                  <a:srgbClr val="403F3F"/>
                </a:solidFill>
                <a:latin typeface="Consolas"/>
                <a:cs typeface="Consolas"/>
              </a:rPr>
              <a:t>(</a:t>
            </a:r>
            <a:r>
              <a:rPr sz="2400" spc="-10" dirty="0">
                <a:latin typeface="Consolas"/>
                <a:cs typeface="Consolas"/>
              </a:rPr>
              <a:t>a</a:t>
            </a:r>
            <a:r>
              <a:rPr sz="2400" spc="-10" dirty="0">
                <a:solidFill>
                  <a:srgbClr val="996D39"/>
                </a:solidFill>
                <a:latin typeface="Consolas"/>
                <a:cs typeface="Consolas"/>
              </a:rPr>
              <a:t>/</a:t>
            </a:r>
            <a:r>
              <a:rPr sz="2400" spc="-10" dirty="0">
                <a:latin typeface="Consolas"/>
                <a:cs typeface="Consolas"/>
              </a:rPr>
              <a:t>b</a:t>
            </a:r>
            <a:r>
              <a:rPr sz="2400" spc="-10" dirty="0">
                <a:solidFill>
                  <a:srgbClr val="403F3F"/>
                </a:solidFill>
                <a:latin typeface="Consolas"/>
                <a:cs typeface="Consolas"/>
              </a:rPr>
              <a:t>)</a:t>
            </a:r>
            <a:r>
              <a:rPr sz="2400" spc="-10" dirty="0">
                <a:solidFill>
                  <a:srgbClr val="403F3F"/>
                </a:solidFill>
                <a:latin typeface="Times New Roman"/>
                <a:cs typeface="Times New Roman"/>
              </a:rPr>
              <a:t> </a:t>
            </a:r>
            <a:r>
              <a:rPr sz="2400" spc="-10" dirty="0">
                <a:solidFill>
                  <a:srgbClr val="0077AA"/>
                </a:solidFill>
                <a:latin typeface="Consolas"/>
                <a:cs typeface="Consolas"/>
              </a:rPr>
              <a:t>except</a:t>
            </a:r>
            <a:r>
              <a:rPr sz="2400" spc="-10" dirty="0">
                <a:solidFill>
                  <a:srgbClr val="403F3F"/>
                </a:solidFill>
                <a:latin typeface="Consolas"/>
                <a:cs typeface="Consolas"/>
              </a:rPr>
              <a:t>:</a:t>
            </a:r>
            <a:endParaRPr sz="2400">
              <a:latin typeface="Consolas"/>
              <a:cs typeface="Consolas"/>
            </a:endParaRPr>
          </a:p>
          <a:p>
            <a:pPr marL="2284095">
              <a:lnSpc>
                <a:spcPct val="100000"/>
              </a:lnSpc>
            </a:pPr>
            <a:r>
              <a:rPr sz="2400" dirty="0">
                <a:solidFill>
                  <a:srgbClr val="0077AA"/>
                </a:solidFill>
                <a:latin typeface="Consolas"/>
                <a:cs typeface="Consolas"/>
              </a:rPr>
              <a:t>print</a:t>
            </a:r>
            <a:r>
              <a:rPr sz="2400" dirty="0">
                <a:solidFill>
                  <a:srgbClr val="403F3F"/>
                </a:solidFill>
                <a:latin typeface="Consolas"/>
                <a:cs typeface="Consolas"/>
              </a:rPr>
              <a:t>(</a:t>
            </a:r>
            <a:r>
              <a:rPr sz="2400" dirty="0">
                <a:solidFill>
                  <a:srgbClr val="659800"/>
                </a:solidFill>
                <a:latin typeface="Consolas"/>
                <a:cs typeface="Consolas"/>
              </a:rPr>
              <a:t>'Some</a:t>
            </a:r>
            <a:r>
              <a:rPr sz="2400" spc="-90" dirty="0">
                <a:solidFill>
                  <a:srgbClr val="659800"/>
                </a:solidFill>
                <a:latin typeface="Consolas"/>
                <a:cs typeface="Consolas"/>
              </a:rPr>
              <a:t> </a:t>
            </a:r>
            <a:r>
              <a:rPr sz="2400" dirty="0">
                <a:solidFill>
                  <a:srgbClr val="659800"/>
                </a:solidFill>
                <a:latin typeface="Consolas"/>
                <a:cs typeface="Consolas"/>
              </a:rPr>
              <a:t>error</a:t>
            </a:r>
            <a:r>
              <a:rPr sz="2400" spc="-75" dirty="0">
                <a:solidFill>
                  <a:srgbClr val="659800"/>
                </a:solidFill>
                <a:latin typeface="Consolas"/>
                <a:cs typeface="Consolas"/>
              </a:rPr>
              <a:t> </a:t>
            </a:r>
            <a:r>
              <a:rPr sz="2400" spc="-10" dirty="0">
                <a:solidFill>
                  <a:srgbClr val="659800"/>
                </a:solidFill>
                <a:latin typeface="Consolas"/>
                <a:cs typeface="Consolas"/>
              </a:rPr>
              <a:t>occurred.’</a:t>
            </a:r>
            <a:r>
              <a:rPr sz="2400" spc="-10" dirty="0">
                <a:solidFill>
                  <a:srgbClr val="403F3F"/>
                </a:solidFill>
                <a:latin typeface="Consolas"/>
                <a:cs typeface="Consolas"/>
              </a:rPr>
              <a:t>)</a:t>
            </a:r>
            <a:endParaRPr sz="2400">
              <a:latin typeface="Consolas"/>
              <a:cs typeface="Consolas"/>
            </a:endParaRPr>
          </a:p>
        </p:txBody>
      </p:sp>
      <p:sp>
        <p:nvSpPr>
          <p:cNvPr id="3" name="object 3"/>
          <p:cNvSpPr txBox="1"/>
          <p:nvPr/>
        </p:nvSpPr>
        <p:spPr>
          <a:xfrm>
            <a:off x="2807337" y="6084216"/>
            <a:ext cx="4060825" cy="391160"/>
          </a:xfrm>
          <a:prstGeom prst="rect">
            <a:avLst/>
          </a:prstGeom>
        </p:spPr>
        <p:txBody>
          <a:bodyPr vert="horz" wrap="square" lIns="0" tIns="12700" rIns="0" bIns="0" rtlCol="0">
            <a:spAutoFit/>
          </a:bodyPr>
          <a:lstStyle/>
          <a:p>
            <a:pPr marL="12700">
              <a:lnSpc>
                <a:spcPct val="100000"/>
              </a:lnSpc>
              <a:spcBef>
                <a:spcPts val="100"/>
              </a:spcBef>
              <a:tabLst>
                <a:tab pos="1861820" algn="l"/>
                <a:tab pos="2366010" algn="l"/>
                <a:tab pos="3040380" algn="l"/>
              </a:tabLst>
            </a:pPr>
            <a:r>
              <a:rPr sz="2400" spc="-10" dirty="0">
                <a:solidFill>
                  <a:srgbClr val="0077AA"/>
                </a:solidFill>
                <a:latin typeface="Consolas"/>
                <a:cs typeface="Consolas"/>
              </a:rPr>
              <a:t>print</a:t>
            </a:r>
            <a:r>
              <a:rPr sz="2400" spc="-10" dirty="0">
                <a:solidFill>
                  <a:srgbClr val="403F3F"/>
                </a:solidFill>
                <a:latin typeface="Consolas"/>
                <a:cs typeface="Consolas"/>
              </a:rPr>
              <a:t>(</a:t>
            </a:r>
            <a:r>
              <a:rPr sz="2400" spc="-10" dirty="0">
                <a:solidFill>
                  <a:srgbClr val="659800"/>
                </a:solidFill>
                <a:latin typeface="Consolas"/>
                <a:cs typeface="Consolas"/>
              </a:rPr>
              <a:t>"Out</a:t>
            </a:r>
            <a:r>
              <a:rPr sz="2400" dirty="0">
                <a:solidFill>
                  <a:srgbClr val="659800"/>
                </a:solidFill>
                <a:latin typeface="Times New Roman"/>
                <a:cs typeface="Times New Roman"/>
              </a:rPr>
              <a:t>	</a:t>
            </a:r>
            <a:r>
              <a:rPr sz="2400" spc="-25" dirty="0">
                <a:solidFill>
                  <a:srgbClr val="659800"/>
                </a:solidFill>
                <a:latin typeface="Consolas"/>
                <a:cs typeface="Consolas"/>
              </a:rPr>
              <a:t>of</a:t>
            </a:r>
            <a:r>
              <a:rPr sz="2400" dirty="0">
                <a:solidFill>
                  <a:srgbClr val="659800"/>
                </a:solidFill>
                <a:latin typeface="Times New Roman"/>
                <a:cs typeface="Times New Roman"/>
              </a:rPr>
              <a:t>	</a:t>
            </a:r>
            <a:r>
              <a:rPr sz="2400" spc="-25" dirty="0">
                <a:solidFill>
                  <a:srgbClr val="659800"/>
                </a:solidFill>
                <a:latin typeface="Consolas"/>
                <a:cs typeface="Consolas"/>
              </a:rPr>
              <a:t>try</a:t>
            </a:r>
            <a:r>
              <a:rPr sz="2400" dirty="0">
                <a:solidFill>
                  <a:srgbClr val="659800"/>
                </a:solidFill>
                <a:latin typeface="Times New Roman"/>
                <a:cs typeface="Times New Roman"/>
              </a:rPr>
              <a:t>	</a:t>
            </a:r>
            <a:r>
              <a:rPr sz="2400" spc="-10" dirty="0">
                <a:solidFill>
                  <a:srgbClr val="659800"/>
                </a:solidFill>
                <a:latin typeface="Consolas"/>
                <a:cs typeface="Consolas"/>
              </a:rPr>
              <a:t>except</a:t>
            </a:r>
            <a:endParaRPr sz="2400">
              <a:latin typeface="Consolas"/>
              <a:cs typeface="Consolas"/>
            </a:endParaRPr>
          </a:p>
        </p:txBody>
      </p:sp>
      <p:sp>
        <p:nvSpPr>
          <p:cNvPr id="4" name="object 4"/>
          <p:cNvSpPr txBox="1"/>
          <p:nvPr/>
        </p:nvSpPr>
        <p:spPr>
          <a:xfrm>
            <a:off x="1892555" y="6449976"/>
            <a:ext cx="153479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659800"/>
                </a:solidFill>
                <a:latin typeface="Consolas"/>
                <a:cs typeface="Consolas"/>
              </a:rPr>
              <a:t>blocks."</a:t>
            </a:r>
            <a:r>
              <a:rPr sz="2400" spc="-10" dirty="0">
                <a:solidFill>
                  <a:srgbClr val="403F3F"/>
                </a:solidFill>
                <a:latin typeface="Consolas"/>
                <a:cs typeface="Consolas"/>
              </a:rPr>
              <a:t>)</a:t>
            </a:r>
            <a:endParaRPr sz="2400">
              <a:latin typeface="Consolas"/>
              <a:cs typeface="Consolas"/>
            </a:endParaRPr>
          </a:p>
        </p:txBody>
      </p:sp>
      <p:sp>
        <p:nvSpPr>
          <p:cNvPr id="5" name="object 5"/>
          <p:cNvSpPr txBox="1"/>
          <p:nvPr/>
        </p:nvSpPr>
        <p:spPr>
          <a:xfrm>
            <a:off x="3224024" y="6335676"/>
            <a:ext cx="2693670" cy="197490"/>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sz="1200" spc="-20" dirty="0">
                <a:solidFill>
                  <a:srgbClr val="888888"/>
                </a:solidFill>
                <a:latin typeface="Calibri"/>
                <a:cs typeface="Calibri"/>
              </a:rPr>
              <a:t>GFGC</a:t>
            </a:r>
            <a:endParaRPr sz="1200" dirty="0">
              <a:latin typeface="Calibri"/>
              <a:cs typeface="Calibri"/>
            </a:endParaRPr>
          </a:p>
        </p:txBody>
      </p:sp>
      <p:sp>
        <p:nvSpPr>
          <p:cNvPr id="6" name="object 6"/>
          <p:cNvSpPr txBox="1"/>
          <p:nvPr/>
        </p:nvSpPr>
        <p:spPr>
          <a:xfrm>
            <a:off x="4329175" y="6518556"/>
            <a:ext cx="486409"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88888"/>
                </a:solidFill>
                <a:latin typeface="Calibri"/>
                <a:cs typeface="Calibri"/>
              </a:rPr>
              <a:t>MALUR</a:t>
            </a:r>
            <a:endParaRPr sz="1200">
              <a:latin typeface="Calibri"/>
              <a:cs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9225" rIns="0" bIns="0" rtlCol="0">
            <a:spAutoFit/>
          </a:bodyPr>
          <a:lstStyle/>
          <a:p>
            <a:pPr marL="1194435">
              <a:lnSpc>
                <a:spcPct val="100000"/>
              </a:lnSpc>
              <a:spcBef>
                <a:spcPts val="95"/>
              </a:spcBef>
            </a:pPr>
            <a:r>
              <a:rPr sz="4000" dirty="0"/>
              <a:t>Python</a:t>
            </a:r>
            <a:r>
              <a:rPr sz="4000" b="0" spc="-140" dirty="0">
                <a:latin typeface="Times New Roman"/>
                <a:cs typeface="Times New Roman"/>
              </a:rPr>
              <a:t> </a:t>
            </a:r>
            <a:r>
              <a:rPr sz="4000" dirty="0"/>
              <a:t>try</a:t>
            </a:r>
            <a:r>
              <a:rPr sz="4000" b="0" spc="-130" dirty="0">
                <a:latin typeface="Times New Roman"/>
                <a:cs typeface="Times New Roman"/>
              </a:rPr>
              <a:t> </a:t>
            </a:r>
            <a:r>
              <a:rPr sz="4000" dirty="0"/>
              <a:t>with</a:t>
            </a:r>
            <a:r>
              <a:rPr sz="4000" b="0" spc="-160" dirty="0">
                <a:latin typeface="Times New Roman"/>
                <a:cs typeface="Times New Roman"/>
              </a:rPr>
              <a:t> </a:t>
            </a:r>
            <a:r>
              <a:rPr sz="4000" dirty="0"/>
              <a:t>else</a:t>
            </a:r>
            <a:r>
              <a:rPr sz="4000" b="0" spc="-160" dirty="0">
                <a:latin typeface="Times New Roman"/>
                <a:cs typeface="Times New Roman"/>
              </a:rPr>
              <a:t> </a:t>
            </a:r>
            <a:r>
              <a:rPr sz="4000" spc="-10" dirty="0"/>
              <a:t>clause</a:t>
            </a:r>
            <a:endParaRPr sz="4000">
              <a:latin typeface="Times New Roman"/>
              <a:cs typeface="Times New Roman"/>
            </a:endParaRPr>
          </a:p>
        </p:txBody>
      </p:sp>
      <p:sp>
        <p:nvSpPr>
          <p:cNvPr id="3" name="object 3"/>
          <p:cNvSpPr txBox="1"/>
          <p:nvPr/>
        </p:nvSpPr>
        <p:spPr>
          <a:xfrm>
            <a:off x="535940" y="821177"/>
            <a:ext cx="7949565" cy="2372360"/>
          </a:xfrm>
          <a:prstGeom prst="rect">
            <a:avLst/>
          </a:prstGeom>
        </p:spPr>
        <p:txBody>
          <a:bodyPr vert="horz" wrap="square" lIns="0" tIns="49530" rIns="0" bIns="0" rtlCol="0">
            <a:spAutoFit/>
          </a:bodyPr>
          <a:lstStyle/>
          <a:p>
            <a:pPr marL="355600" marR="110489" indent="-343535">
              <a:lnSpc>
                <a:spcPts val="2380"/>
              </a:lnSpc>
              <a:spcBef>
                <a:spcPts val="390"/>
              </a:spcBef>
              <a:buFont typeface="Microsoft Sans Serif"/>
              <a:buChar char="•"/>
              <a:tabLst>
                <a:tab pos="355600" algn="l"/>
              </a:tabLst>
            </a:pPr>
            <a:r>
              <a:rPr sz="2200" dirty="0">
                <a:latin typeface="Calibri"/>
                <a:cs typeface="Calibri"/>
              </a:rPr>
              <a:t>In</a:t>
            </a:r>
            <a:r>
              <a:rPr sz="2200" spc="-100" dirty="0">
                <a:latin typeface="Times New Roman"/>
                <a:cs typeface="Times New Roman"/>
              </a:rPr>
              <a:t> </a:t>
            </a:r>
            <a:r>
              <a:rPr sz="2200" dirty="0">
                <a:latin typeface="Calibri"/>
                <a:cs typeface="Calibri"/>
              </a:rPr>
              <a:t>some</a:t>
            </a:r>
            <a:r>
              <a:rPr sz="2200" spc="-80" dirty="0">
                <a:latin typeface="Times New Roman"/>
                <a:cs typeface="Times New Roman"/>
              </a:rPr>
              <a:t> </a:t>
            </a:r>
            <a:r>
              <a:rPr sz="2200" dirty="0">
                <a:latin typeface="Calibri"/>
                <a:cs typeface="Calibri"/>
              </a:rPr>
              <a:t>situations,</a:t>
            </a:r>
            <a:r>
              <a:rPr sz="2200" spc="-90" dirty="0">
                <a:latin typeface="Times New Roman"/>
                <a:cs typeface="Times New Roman"/>
              </a:rPr>
              <a:t> </a:t>
            </a:r>
            <a:r>
              <a:rPr sz="2200" dirty="0">
                <a:latin typeface="Calibri"/>
                <a:cs typeface="Calibri"/>
              </a:rPr>
              <a:t>we</a:t>
            </a:r>
            <a:r>
              <a:rPr sz="2200" spc="-85" dirty="0">
                <a:latin typeface="Times New Roman"/>
                <a:cs typeface="Times New Roman"/>
              </a:rPr>
              <a:t> </a:t>
            </a:r>
            <a:r>
              <a:rPr sz="2200" spc="-10" dirty="0">
                <a:latin typeface="Calibri"/>
                <a:cs typeface="Calibri"/>
              </a:rPr>
              <a:t>might</a:t>
            </a:r>
            <a:r>
              <a:rPr sz="2200" spc="-85" dirty="0">
                <a:latin typeface="Times New Roman"/>
                <a:cs typeface="Times New Roman"/>
              </a:rPr>
              <a:t> </a:t>
            </a:r>
            <a:r>
              <a:rPr sz="2200" dirty="0">
                <a:latin typeface="Calibri"/>
                <a:cs typeface="Calibri"/>
              </a:rPr>
              <a:t>want</a:t>
            </a:r>
            <a:r>
              <a:rPr sz="2200" spc="-100" dirty="0">
                <a:latin typeface="Times New Roman"/>
                <a:cs typeface="Times New Roman"/>
              </a:rPr>
              <a:t> </a:t>
            </a:r>
            <a:r>
              <a:rPr sz="2200" dirty="0">
                <a:latin typeface="Calibri"/>
                <a:cs typeface="Calibri"/>
              </a:rPr>
              <a:t>to</a:t>
            </a:r>
            <a:r>
              <a:rPr sz="2200" spc="-75" dirty="0">
                <a:latin typeface="Times New Roman"/>
                <a:cs typeface="Times New Roman"/>
              </a:rPr>
              <a:t> </a:t>
            </a:r>
            <a:r>
              <a:rPr sz="2200" dirty="0">
                <a:latin typeface="Calibri"/>
                <a:cs typeface="Calibri"/>
              </a:rPr>
              <a:t>run</a:t>
            </a:r>
            <a:r>
              <a:rPr sz="2200" spc="-114" dirty="0">
                <a:latin typeface="Times New Roman"/>
                <a:cs typeface="Times New Roman"/>
              </a:rPr>
              <a:t> </a:t>
            </a:r>
            <a:r>
              <a:rPr sz="2200" dirty="0">
                <a:latin typeface="Calibri"/>
                <a:cs typeface="Calibri"/>
              </a:rPr>
              <a:t>a</a:t>
            </a:r>
            <a:r>
              <a:rPr sz="2200" spc="-90" dirty="0">
                <a:latin typeface="Times New Roman"/>
                <a:cs typeface="Times New Roman"/>
              </a:rPr>
              <a:t> </a:t>
            </a:r>
            <a:r>
              <a:rPr sz="2200" dirty="0">
                <a:latin typeface="Calibri"/>
                <a:cs typeface="Calibri"/>
              </a:rPr>
              <a:t>certain</a:t>
            </a:r>
            <a:r>
              <a:rPr sz="2200" spc="-95" dirty="0">
                <a:latin typeface="Times New Roman"/>
                <a:cs typeface="Times New Roman"/>
              </a:rPr>
              <a:t> </a:t>
            </a:r>
            <a:r>
              <a:rPr sz="2200" dirty="0">
                <a:latin typeface="Calibri"/>
                <a:cs typeface="Calibri"/>
              </a:rPr>
              <a:t>block</a:t>
            </a:r>
            <a:r>
              <a:rPr sz="2200" spc="-105" dirty="0">
                <a:latin typeface="Times New Roman"/>
                <a:cs typeface="Times New Roman"/>
              </a:rPr>
              <a:t> </a:t>
            </a:r>
            <a:r>
              <a:rPr sz="2200" dirty="0">
                <a:latin typeface="Calibri"/>
                <a:cs typeface="Calibri"/>
              </a:rPr>
              <a:t>of</a:t>
            </a:r>
            <a:r>
              <a:rPr sz="2200" spc="-95" dirty="0">
                <a:latin typeface="Times New Roman"/>
                <a:cs typeface="Times New Roman"/>
              </a:rPr>
              <a:t> </a:t>
            </a:r>
            <a:r>
              <a:rPr sz="2200" dirty="0">
                <a:latin typeface="Calibri"/>
                <a:cs typeface="Calibri"/>
              </a:rPr>
              <a:t>code</a:t>
            </a:r>
            <a:r>
              <a:rPr sz="2200" spc="-85" dirty="0">
                <a:latin typeface="Times New Roman"/>
                <a:cs typeface="Times New Roman"/>
              </a:rPr>
              <a:t> </a:t>
            </a:r>
            <a:r>
              <a:rPr sz="2200" spc="-25" dirty="0">
                <a:latin typeface="Calibri"/>
                <a:cs typeface="Calibri"/>
              </a:rPr>
              <a:t>if</a:t>
            </a:r>
            <a:r>
              <a:rPr sz="2200" spc="-25" dirty="0">
                <a:latin typeface="Times New Roman"/>
                <a:cs typeface="Times New Roman"/>
              </a:rPr>
              <a:t> </a:t>
            </a:r>
            <a:r>
              <a:rPr sz="2200" dirty="0">
                <a:latin typeface="Calibri"/>
                <a:cs typeface="Calibri"/>
              </a:rPr>
              <a:t>the</a:t>
            </a:r>
            <a:r>
              <a:rPr sz="2200" spc="-85" dirty="0">
                <a:latin typeface="Times New Roman"/>
                <a:cs typeface="Times New Roman"/>
              </a:rPr>
              <a:t> </a:t>
            </a:r>
            <a:r>
              <a:rPr sz="2200" dirty="0">
                <a:latin typeface="Calibri"/>
                <a:cs typeface="Calibri"/>
              </a:rPr>
              <a:t>code</a:t>
            </a:r>
            <a:r>
              <a:rPr sz="2200" spc="-90" dirty="0">
                <a:latin typeface="Times New Roman"/>
                <a:cs typeface="Times New Roman"/>
              </a:rPr>
              <a:t> </a:t>
            </a:r>
            <a:r>
              <a:rPr sz="2200" dirty="0">
                <a:latin typeface="Calibri"/>
                <a:cs typeface="Calibri"/>
              </a:rPr>
              <a:t>block</a:t>
            </a:r>
            <a:r>
              <a:rPr sz="2200" spc="-95" dirty="0">
                <a:latin typeface="Times New Roman"/>
                <a:cs typeface="Times New Roman"/>
              </a:rPr>
              <a:t> </a:t>
            </a:r>
            <a:r>
              <a:rPr sz="2200" dirty="0">
                <a:latin typeface="Calibri"/>
                <a:cs typeface="Calibri"/>
              </a:rPr>
              <a:t>inside</a:t>
            </a:r>
            <a:r>
              <a:rPr sz="2200" spc="-90" dirty="0">
                <a:latin typeface="Times New Roman"/>
                <a:cs typeface="Times New Roman"/>
              </a:rPr>
              <a:t> </a:t>
            </a:r>
            <a:r>
              <a:rPr sz="2200" dirty="0">
                <a:latin typeface="Calibri"/>
                <a:cs typeface="Calibri"/>
              </a:rPr>
              <a:t>try</a:t>
            </a:r>
            <a:r>
              <a:rPr sz="2200" spc="-90" dirty="0">
                <a:latin typeface="Times New Roman"/>
                <a:cs typeface="Times New Roman"/>
              </a:rPr>
              <a:t> </a:t>
            </a:r>
            <a:r>
              <a:rPr sz="2200" dirty="0">
                <a:latin typeface="Calibri"/>
                <a:cs typeface="Calibri"/>
              </a:rPr>
              <a:t>runs</a:t>
            </a:r>
            <a:r>
              <a:rPr sz="2200" spc="-90" dirty="0">
                <a:latin typeface="Times New Roman"/>
                <a:cs typeface="Times New Roman"/>
              </a:rPr>
              <a:t> </a:t>
            </a:r>
            <a:r>
              <a:rPr sz="2200" dirty="0">
                <a:latin typeface="Calibri"/>
                <a:cs typeface="Calibri"/>
              </a:rPr>
              <a:t>without</a:t>
            </a:r>
            <a:r>
              <a:rPr sz="2200" spc="-85" dirty="0">
                <a:latin typeface="Times New Roman"/>
                <a:cs typeface="Times New Roman"/>
              </a:rPr>
              <a:t> </a:t>
            </a:r>
            <a:r>
              <a:rPr sz="2200" dirty="0">
                <a:latin typeface="Calibri"/>
                <a:cs typeface="Calibri"/>
              </a:rPr>
              <a:t>any</a:t>
            </a:r>
            <a:r>
              <a:rPr sz="2200" spc="-110" dirty="0">
                <a:latin typeface="Times New Roman"/>
                <a:cs typeface="Times New Roman"/>
              </a:rPr>
              <a:t> </a:t>
            </a:r>
            <a:r>
              <a:rPr sz="2200" spc="-10" dirty="0">
                <a:latin typeface="Calibri"/>
                <a:cs typeface="Calibri"/>
              </a:rPr>
              <a:t>errors.</a:t>
            </a:r>
            <a:endParaRPr sz="2200">
              <a:latin typeface="Calibri"/>
              <a:cs typeface="Calibri"/>
            </a:endParaRPr>
          </a:p>
          <a:p>
            <a:pPr marL="355600" indent="-342900">
              <a:lnSpc>
                <a:spcPts val="2510"/>
              </a:lnSpc>
              <a:spcBef>
                <a:spcPts val="225"/>
              </a:spcBef>
              <a:buFont typeface="Microsoft Sans Serif"/>
              <a:buChar char="•"/>
              <a:tabLst>
                <a:tab pos="355600" algn="l"/>
              </a:tabLst>
            </a:pPr>
            <a:r>
              <a:rPr sz="2200" dirty="0">
                <a:latin typeface="Calibri"/>
                <a:cs typeface="Calibri"/>
              </a:rPr>
              <a:t>For</a:t>
            </a:r>
            <a:r>
              <a:rPr sz="2200" spc="-95" dirty="0">
                <a:latin typeface="Times New Roman"/>
                <a:cs typeface="Times New Roman"/>
              </a:rPr>
              <a:t> </a:t>
            </a:r>
            <a:r>
              <a:rPr sz="2200" dirty="0">
                <a:latin typeface="Calibri"/>
                <a:cs typeface="Calibri"/>
              </a:rPr>
              <a:t>these</a:t>
            </a:r>
            <a:r>
              <a:rPr sz="2200" spc="-80" dirty="0">
                <a:latin typeface="Times New Roman"/>
                <a:cs typeface="Times New Roman"/>
              </a:rPr>
              <a:t> </a:t>
            </a:r>
            <a:r>
              <a:rPr sz="2200" dirty="0">
                <a:latin typeface="Calibri"/>
                <a:cs typeface="Calibri"/>
              </a:rPr>
              <a:t>cases,</a:t>
            </a:r>
            <a:r>
              <a:rPr sz="2200" spc="-85" dirty="0">
                <a:latin typeface="Times New Roman"/>
                <a:cs typeface="Times New Roman"/>
              </a:rPr>
              <a:t> </a:t>
            </a:r>
            <a:r>
              <a:rPr sz="2200" dirty="0">
                <a:latin typeface="Calibri"/>
                <a:cs typeface="Calibri"/>
              </a:rPr>
              <a:t>you</a:t>
            </a:r>
            <a:r>
              <a:rPr sz="2200" spc="-90" dirty="0">
                <a:latin typeface="Times New Roman"/>
                <a:cs typeface="Times New Roman"/>
              </a:rPr>
              <a:t> </a:t>
            </a:r>
            <a:r>
              <a:rPr sz="2200" dirty="0">
                <a:latin typeface="Calibri"/>
                <a:cs typeface="Calibri"/>
              </a:rPr>
              <a:t>can</a:t>
            </a:r>
            <a:r>
              <a:rPr sz="2200" spc="-95" dirty="0">
                <a:latin typeface="Times New Roman"/>
                <a:cs typeface="Times New Roman"/>
              </a:rPr>
              <a:t> </a:t>
            </a:r>
            <a:r>
              <a:rPr sz="2200" dirty="0">
                <a:latin typeface="Calibri"/>
                <a:cs typeface="Calibri"/>
              </a:rPr>
              <a:t>use</a:t>
            </a:r>
            <a:r>
              <a:rPr sz="2200" spc="-90" dirty="0">
                <a:latin typeface="Times New Roman"/>
                <a:cs typeface="Times New Roman"/>
              </a:rPr>
              <a:t> </a:t>
            </a:r>
            <a:r>
              <a:rPr sz="2200" dirty="0">
                <a:latin typeface="Calibri"/>
                <a:cs typeface="Calibri"/>
              </a:rPr>
              <a:t>the</a:t>
            </a:r>
            <a:r>
              <a:rPr sz="2200" spc="-85" dirty="0">
                <a:latin typeface="Times New Roman"/>
                <a:cs typeface="Times New Roman"/>
              </a:rPr>
              <a:t> </a:t>
            </a:r>
            <a:r>
              <a:rPr sz="2200" dirty="0">
                <a:latin typeface="Calibri"/>
                <a:cs typeface="Calibri"/>
              </a:rPr>
              <a:t>optional</a:t>
            </a:r>
            <a:r>
              <a:rPr sz="2200" spc="-110" dirty="0">
                <a:latin typeface="Times New Roman"/>
                <a:cs typeface="Times New Roman"/>
              </a:rPr>
              <a:t> </a:t>
            </a:r>
            <a:r>
              <a:rPr sz="2200" dirty="0">
                <a:latin typeface="Calibri"/>
                <a:cs typeface="Calibri"/>
              </a:rPr>
              <a:t>else</a:t>
            </a:r>
            <a:r>
              <a:rPr sz="2200" spc="-80" dirty="0">
                <a:latin typeface="Times New Roman"/>
                <a:cs typeface="Times New Roman"/>
              </a:rPr>
              <a:t> </a:t>
            </a:r>
            <a:r>
              <a:rPr sz="2200" spc="-25" dirty="0">
                <a:latin typeface="Calibri"/>
                <a:cs typeface="Calibri"/>
              </a:rPr>
              <a:t>keyword</a:t>
            </a:r>
            <a:r>
              <a:rPr sz="2200" spc="-95" dirty="0">
                <a:latin typeface="Times New Roman"/>
                <a:cs typeface="Times New Roman"/>
              </a:rPr>
              <a:t> </a:t>
            </a:r>
            <a:r>
              <a:rPr sz="2200" dirty="0">
                <a:latin typeface="Calibri"/>
                <a:cs typeface="Calibri"/>
              </a:rPr>
              <a:t>with</a:t>
            </a:r>
            <a:r>
              <a:rPr sz="2200" spc="-95" dirty="0">
                <a:latin typeface="Times New Roman"/>
                <a:cs typeface="Times New Roman"/>
              </a:rPr>
              <a:t> </a:t>
            </a:r>
            <a:r>
              <a:rPr sz="2200" dirty="0">
                <a:latin typeface="Calibri"/>
                <a:cs typeface="Calibri"/>
              </a:rPr>
              <a:t>the</a:t>
            </a:r>
            <a:r>
              <a:rPr sz="2200" spc="-95" dirty="0">
                <a:latin typeface="Times New Roman"/>
                <a:cs typeface="Times New Roman"/>
              </a:rPr>
              <a:t> </a:t>
            </a:r>
            <a:r>
              <a:rPr sz="2200" spc="-25" dirty="0">
                <a:latin typeface="Calibri"/>
                <a:cs typeface="Calibri"/>
              </a:rPr>
              <a:t>try</a:t>
            </a:r>
            <a:endParaRPr sz="2200">
              <a:latin typeface="Calibri"/>
              <a:cs typeface="Calibri"/>
            </a:endParaRPr>
          </a:p>
          <a:p>
            <a:pPr marL="355600">
              <a:lnSpc>
                <a:spcPts val="2510"/>
              </a:lnSpc>
            </a:pPr>
            <a:r>
              <a:rPr sz="2200" spc="-10" dirty="0">
                <a:latin typeface="Calibri"/>
                <a:cs typeface="Calibri"/>
              </a:rPr>
              <a:t>statement.</a:t>
            </a:r>
            <a:endParaRPr sz="2200">
              <a:latin typeface="Calibri"/>
              <a:cs typeface="Calibri"/>
            </a:endParaRPr>
          </a:p>
          <a:p>
            <a:pPr marL="355600" marR="265430" indent="-343535">
              <a:lnSpc>
                <a:spcPts val="2380"/>
              </a:lnSpc>
              <a:spcBef>
                <a:spcPts val="560"/>
              </a:spcBef>
              <a:buFont typeface="Microsoft Sans Serif"/>
              <a:buChar char="•"/>
              <a:tabLst>
                <a:tab pos="355600" algn="l"/>
                <a:tab pos="3278504" algn="l"/>
              </a:tabLst>
            </a:pPr>
            <a:r>
              <a:rPr sz="2200" dirty="0">
                <a:latin typeface="Calibri"/>
                <a:cs typeface="Calibri"/>
              </a:rPr>
              <a:t>Let's</a:t>
            </a:r>
            <a:r>
              <a:rPr sz="2200" spc="-65" dirty="0">
                <a:latin typeface="Times New Roman"/>
                <a:cs typeface="Times New Roman"/>
              </a:rPr>
              <a:t> </a:t>
            </a:r>
            <a:r>
              <a:rPr sz="2200" dirty="0">
                <a:latin typeface="Calibri"/>
                <a:cs typeface="Calibri"/>
              </a:rPr>
              <a:t>look</a:t>
            </a:r>
            <a:r>
              <a:rPr sz="2200" spc="-85" dirty="0">
                <a:latin typeface="Times New Roman"/>
                <a:cs typeface="Times New Roman"/>
              </a:rPr>
              <a:t> </a:t>
            </a:r>
            <a:r>
              <a:rPr sz="2200" dirty="0">
                <a:latin typeface="Calibri"/>
                <a:cs typeface="Calibri"/>
              </a:rPr>
              <a:t>at</a:t>
            </a:r>
            <a:r>
              <a:rPr sz="2200" spc="-80" dirty="0">
                <a:latin typeface="Times New Roman"/>
                <a:cs typeface="Times New Roman"/>
              </a:rPr>
              <a:t> </a:t>
            </a:r>
            <a:r>
              <a:rPr sz="2200" dirty="0">
                <a:latin typeface="Calibri"/>
                <a:cs typeface="Calibri"/>
              </a:rPr>
              <a:t>an</a:t>
            </a:r>
            <a:r>
              <a:rPr sz="2200" spc="-85" dirty="0">
                <a:latin typeface="Times New Roman"/>
                <a:cs typeface="Times New Roman"/>
              </a:rPr>
              <a:t> </a:t>
            </a:r>
            <a:r>
              <a:rPr sz="2200" spc="-10" dirty="0">
                <a:latin typeface="Calibri"/>
                <a:cs typeface="Calibri"/>
              </a:rPr>
              <a:t>example:</a:t>
            </a:r>
            <a:r>
              <a:rPr sz="2200" dirty="0">
                <a:latin typeface="Times New Roman"/>
                <a:cs typeface="Times New Roman"/>
              </a:rPr>
              <a:t>	</a:t>
            </a:r>
            <a:r>
              <a:rPr sz="2200" spc="-20" dirty="0">
                <a:latin typeface="Calibri"/>
                <a:cs typeface="Calibri"/>
              </a:rPr>
              <a:t>program</a:t>
            </a:r>
            <a:r>
              <a:rPr sz="2200" spc="-85" dirty="0">
                <a:latin typeface="Times New Roman"/>
                <a:cs typeface="Times New Roman"/>
              </a:rPr>
              <a:t> </a:t>
            </a:r>
            <a:r>
              <a:rPr sz="2200" dirty="0">
                <a:latin typeface="Calibri"/>
                <a:cs typeface="Calibri"/>
              </a:rPr>
              <a:t>to</a:t>
            </a:r>
            <a:r>
              <a:rPr sz="2200" spc="-75" dirty="0">
                <a:latin typeface="Times New Roman"/>
                <a:cs typeface="Times New Roman"/>
              </a:rPr>
              <a:t> </a:t>
            </a:r>
            <a:r>
              <a:rPr sz="2200" dirty="0">
                <a:latin typeface="Calibri"/>
                <a:cs typeface="Calibri"/>
              </a:rPr>
              <a:t>print</a:t>
            </a:r>
            <a:r>
              <a:rPr sz="2200" spc="-90" dirty="0">
                <a:latin typeface="Times New Roman"/>
                <a:cs typeface="Times New Roman"/>
              </a:rPr>
              <a:t> </a:t>
            </a:r>
            <a:r>
              <a:rPr sz="2200" dirty="0">
                <a:latin typeface="Calibri"/>
                <a:cs typeface="Calibri"/>
              </a:rPr>
              <a:t>the</a:t>
            </a:r>
            <a:r>
              <a:rPr sz="2200" spc="-75" dirty="0">
                <a:latin typeface="Times New Roman"/>
                <a:cs typeface="Times New Roman"/>
              </a:rPr>
              <a:t> </a:t>
            </a:r>
            <a:r>
              <a:rPr sz="2200" spc="-10" dirty="0">
                <a:latin typeface="Calibri"/>
                <a:cs typeface="Calibri"/>
              </a:rPr>
              <a:t>reciprocal</a:t>
            </a:r>
            <a:r>
              <a:rPr sz="2200" spc="-100" dirty="0">
                <a:latin typeface="Times New Roman"/>
                <a:cs typeface="Times New Roman"/>
              </a:rPr>
              <a:t> </a:t>
            </a:r>
            <a:r>
              <a:rPr sz="2200" dirty="0">
                <a:latin typeface="Calibri"/>
                <a:cs typeface="Calibri"/>
              </a:rPr>
              <a:t>of</a:t>
            </a:r>
            <a:r>
              <a:rPr sz="2200" spc="-80" dirty="0">
                <a:latin typeface="Times New Roman"/>
                <a:cs typeface="Times New Roman"/>
              </a:rPr>
              <a:t> </a:t>
            </a:r>
            <a:r>
              <a:rPr sz="2200" spc="-20" dirty="0">
                <a:latin typeface="Calibri"/>
                <a:cs typeface="Calibri"/>
              </a:rPr>
              <a:t>even</a:t>
            </a:r>
            <a:r>
              <a:rPr sz="2200" spc="-20" dirty="0">
                <a:latin typeface="Times New Roman"/>
                <a:cs typeface="Times New Roman"/>
              </a:rPr>
              <a:t> </a:t>
            </a:r>
            <a:r>
              <a:rPr sz="2200" spc="-10" dirty="0">
                <a:latin typeface="Calibri"/>
                <a:cs typeface="Calibri"/>
              </a:rPr>
              <a:t>numbers</a:t>
            </a:r>
            <a:endParaRPr sz="2200">
              <a:latin typeface="Calibri"/>
              <a:cs typeface="Calibri"/>
            </a:endParaRPr>
          </a:p>
          <a:p>
            <a:pPr marL="12700">
              <a:lnSpc>
                <a:spcPct val="100000"/>
              </a:lnSpc>
              <a:spcBef>
                <a:spcPts val="225"/>
              </a:spcBef>
            </a:pPr>
            <a:r>
              <a:rPr sz="2200" spc="-20" dirty="0">
                <a:latin typeface="Calibri"/>
                <a:cs typeface="Calibri"/>
              </a:rPr>
              <a:t>try:</a:t>
            </a:r>
            <a:endParaRPr sz="2200">
              <a:latin typeface="Calibri"/>
              <a:cs typeface="Calibri"/>
            </a:endParaRPr>
          </a:p>
        </p:txBody>
      </p:sp>
      <p:sp>
        <p:nvSpPr>
          <p:cNvPr id="4" name="object 4"/>
          <p:cNvSpPr txBox="1"/>
          <p:nvPr/>
        </p:nvSpPr>
        <p:spPr>
          <a:xfrm>
            <a:off x="535940" y="3167883"/>
            <a:ext cx="4424680" cy="2607945"/>
          </a:xfrm>
          <a:prstGeom prst="rect">
            <a:avLst/>
          </a:prstGeom>
        </p:spPr>
        <p:txBody>
          <a:bodyPr vert="horz" wrap="square" lIns="0" tIns="46355" rIns="0" bIns="0" rtlCol="0">
            <a:spAutoFit/>
          </a:bodyPr>
          <a:lstStyle/>
          <a:p>
            <a:pPr marL="266700">
              <a:lnSpc>
                <a:spcPct val="100000"/>
              </a:lnSpc>
              <a:spcBef>
                <a:spcPts val="365"/>
              </a:spcBef>
            </a:pPr>
            <a:r>
              <a:rPr sz="2200" dirty="0">
                <a:latin typeface="Calibri"/>
                <a:cs typeface="Calibri"/>
              </a:rPr>
              <a:t>num</a:t>
            </a:r>
            <a:r>
              <a:rPr sz="2200" spc="-75" dirty="0">
                <a:latin typeface="Times New Roman"/>
                <a:cs typeface="Times New Roman"/>
              </a:rPr>
              <a:t> </a:t>
            </a:r>
            <a:r>
              <a:rPr sz="2200" dirty="0">
                <a:latin typeface="Calibri"/>
                <a:cs typeface="Calibri"/>
              </a:rPr>
              <a:t>=</a:t>
            </a:r>
            <a:r>
              <a:rPr sz="2200" spc="-60" dirty="0">
                <a:latin typeface="Times New Roman"/>
                <a:cs typeface="Times New Roman"/>
              </a:rPr>
              <a:t> </a:t>
            </a:r>
            <a:r>
              <a:rPr sz="2200" spc="-10" dirty="0">
                <a:latin typeface="Calibri"/>
                <a:cs typeface="Calibri"/>
              </a:rPr>
              <a:t>int(input("Enter</a:t>
            </a:r>
            <a:r>
              <a:rPr sz="2200" spc="-25" dirty="0">
                <a:latin typeface="Times New Roman"/>
                <a:cs typeface="Times New Roman"/>
              </a:rPr>
              <a:t> </a:t>
            </a:r>
            <a:r>
              <a:rPr sz="2200" dirty="0">
                <a:latin typeface="Calibri"/>
                <a:cs typeface="Calibri"/>
              </a:rPr>
              <a:t>a</a:t>
            </a:r>
            <a:r>
              <a:rPr sz="2200" spc="-70" dirty="0">
                <a:latin typeface="Times New Roman"/>
                <a:cs typeface="Times New Roman"/>
              </a:rPr>
              <a:t> </a:t>
            </a:r>
            <a:r>
              <a:rPr sz="2200" dirty="0">
                <a:latin typeface="Calibri"/>
                <a:cs typeface="Calibri"/>
              </a:rPr>
              <a:t>number:</a:t>
            </a:r>
            <a:r>
              <a:rPr sz="2200" spc="-65" dirty="0">
                <a:latin typeface="Times New Roman"/>
                <a:cs typeface="Times New Roman"/>
              </a:rPr>
              <a:t> </a:t>
            </a:r>
            <a:r>
              <a:rPr sz="2200" spc="-25" dirty="0">
                <a:latin typeface="Calibri"/>
                <a:cs typeface="Calibri"/>
              </a:rPr>
              <a:t>"))</a:t>
            </a:r>
            <a:endParaRPr sz="2200">
              <a:latin typeface="Calibri"/>
              <a:cs typeface="Calibri"/>
            </a:endParaRPr>
          </a:p>
          <a:p>
            <a:pPr marL="12700" marR="1871980" indent="254000">
              <a:lnSpc>
                <a:spcPct val="110000"/>
              </a:lnSpc>
            </a:pPr>
            <a:r>
              <a:rPr sz="2200" dirty="0">
                <a:latin typeface="Calibri"/>
                <a:cs typeface="Calibri"/>
              </a:rPr>
              <a:t>assert</a:t>
            </a:r>
            <a:r>
              <a:rPr sz="2200" spc="-85" dirty="0">
                <a:latin typeface="Times New Roman"/>
                <a:cs typeface="Times New Roman"/>
              </a:rPr>
              <a:t> </a:t>
            </a:r>
            <a:r>
              <a:rPr sz="2200" dirty="0">
                <a:latin typeface="Calibri"/>
                <a:cs typeface="Calibri"/>
              </a:rPr>
              <a:t>num</a:t>
            </a:r>
            <a:r>
              <a:rPr sz="2200" spc="-80" dirty="0">
                <a:latin typeface="Times New Roman"/>
                <a:cs typeface="Times New Roman"/>
              </a:rPr>
              <a:t> </a:t>
            </a:r>
            <a:r>
              <a:rPr sz="2200" dirty="0">
                <a:latin typeface="Calibri"/>
                <a:cs typeface="Calibri"/>
              </a:rPr>
              <a:t>%</a:t>
            </a:r>
            <a:r>
              <a:rPr sz="2200" spc="-80" dirty="0">
                <a:latin typeface="Times New Roman"/>
                <a:cs typeface="Times New Roman"/>
              </a:rPr>
              <a:t> </a:t>
            </a:r>
            <a:r>
              <a:rPr sz="2200" dirty="0">
                <a:latin typeface="Calibri"/>
                <a:cs typeface="Calibri"/>
              </a:rPr>
              <a:t>2</a:t>
            </a:r>
            <a:r>
              <a:rPr sz="2200" spc="-70" dirty="0">
                <a:latin typeface="Times New Roman"/>
                <a:cs typeface="Times New Roman"/>
              </a:rPr>
              <a:t> </a:t>
            </a:r>
            <a:r>
              <a:rPr sz="2200" dirty="0">
                <a:latin typeface="Calibri"/>
                <a:cs typeface="Calibri"/>
              </a:rPr>
              <a:t>==</a:t>
            </a:r>
            <a:r>
              <a:rPr sz="2200" spc="-70" dirty="0">
                <a:latin typeface="Times New Roman"/>
                <a:cs typeface="Times New Roman"/>
              </a:rPr>
              <a:t> </a:t>
            </a:r>
            <a:r>
              <a:rPr sz="2200" spc="-50" dirty="0">
                <a:latin typeface="Calibri"/>
                <a:cs typeface="Calibri"/>
              </a:rPr>
              <a:t>0</a:t>
            </a:r>
            <a:r>
              <a:rPr sz="2200" spc="-50" dirty="0">
                <a:latin typeface="Times New Roman"/>
                <a:cs typeface="Times New Roman"/>
              </a:rPr>
              <a:t> </a:t>
            </a:r>
            <a:r>
              <a:rPr sz="2200" spc="-10" dirty="0">
                <a:latin typeface="Calibri"/>
                <a:cs typeface="Calibri"/>
              </a:rPr>
              <a:t>except:</a:t>
            </a:r>
            <a:endParaRPr sz="2200">
              <a:latin typeface="Calibri"/>
              <a:cs typeface="Calibri"/>
            </a:endParaRPr>
          </a:p>
          <a:p>
            <a:pPr marL="12700" marR="786130" indent="254000">
              <a:lnSpc>
                <a:spcPts val="2910"/>
              </a:lnSpc>
              <a:spcBef>
                <a:spcPts val="135"/>
              </a:spcBef>
            </a:pPr>
            <a:r>
              <a:rPr sz="2200" spc="-10" dirty="0">
                <a:latin typeface="Calibri"/>
                <a:cs typeface="Calibri"/>
              </a:rPr>
              <a:t>print("Not</a:t>
            </a:r>
            <a:r>
              <a:rPr sz="2200" spc="-75" dirty="0">
                <a:latin typeface="Times New Roman"/>
                <a:cs typeface="Times New Roman"/>
              </a:rPr>
              <a:t> </a:t>
            </a:r>
            <a:r>
              <a:rPr sz="2200" dirty="0">
                <a:latin typeface="Calibri"/>
                <a:cs typeface="Calibri"/>
              </a:rPr>
              <a:t>an</a:t>
            </a:r>
            <a:r>
              <a:rPr sz="2200" spc="-85" dirty="0">
                <a:latin typeface="Times New Roman"/>
                <a:cs typeface="Times New Roman"/>
              </a:rPr>
              <a:t> </a:t>
            </a:r>
            <a:r>
              <a:rPr sz="2200" dirty="0">
                <a:latin typeface="Calibri"/>
                <a:cs typeface="Calibri"/>
              </a:rPr>
              <a:t>even</a:t>
            </a:r>
            <a:r>
              <a:rPr sz="2200" spc="-70" dirty="0">
                <a:latin typeface="Times New Roman"/>
                <a:cs typeface="Times New Roman"/>
              </a:rPr>
              <a:t> </a:t>
            </a:r>
            <a:r>
              <a:rPr sz="2200" spc="-10" dirty="0">
                <a:latin typeface="Calibri"/>
                <a:cs typeface="Calibri"/>
              </a:rPr>
              <a:t>number!")</a:t>
            </a:r>
            <a:r>
              <a:rPr sz="2200" spc="-10" dirty="0">
                <a:latin typeface="Times New Roman"/>
                <a:cs typeface="Times New Roman"/>
              </a:rPr>
              <a:t> </a:t>
            </a:r>
            <a:r>
              <a:rPr sz="2200" spc="-10" dirty="0">
                <a:latin typeface="Calibri"/>
                <a:cs typeface="Calibri"/>
              </a:rPr>
              <a:t>else:</a:t>
            </a:r>
            <a:endParaRPr sz="2200">
              <a:latin typeface="Calibri"/>
              <a:cs typeface="Calibri"/>
            </a:endParaRPr>
          </a:p>
          <a:p>
            <a:pPr marL="266700" marR="2006600">
              <a:lnSpc>
                <a:spcPts val="2900"/>
              </a:lnSpc>
            </a:pPr>
            <a:r>
              <a:rPr sz="2200" spc="-10" dirty="0">
                <a:latin typeface="Calibri"/>
                <a:cs typeface="Calibri"/>
              </a:rPr>
              <a:t>reciprocal</a:t>
            </a:r>
            <a:r>
              <a:rPr sz="2200" spc="-90" dirty="0">
                <a:latin typeface="Times New Roman"/>
                <a:cs typeface="Times New Roman"/>
              </a:rPr>
              <a:t> </a:t>
            </a:r>
            <a:r>
              <a:rPr sz="2200" dirty="0">
                <a:latin typeface="Calibri"/>
                <a:cs typeface="Calibri"/>
              </a:rPr>
              <a:t>=</a:t>
            </a:r>
            <a:r>
              <a:rPr sz="2200" spc="-75" dirty="0">
                <a:latin typeface="Times New Roman"/>
                <a:cs typeface="Times New Roman"/>
              </a:rPr>
              <a:t> </a:t>
            </a:r>
            <a:r>
              <a:rPr sz="2200" spc="-10" dirty="0">
                <a:latin typeface="Calibri"/>
                <a:cs typeface="Calibri"/>
              </a:rPr>
              <a:t>1/num</a:t>
            </a:r>
            <a:r>
              <a:rPr sz="2200" spc="-10" dirty="0">
                <a:latin typeface="Times New Roman"/>
                <a:cs typeface="Times New Roman"/>
              </a:rPr>
              <a:t> </a:t>
            </a:r>
            <a:r>
              <a:rPr sz="2200" spc="-10" dirty="0">
                <a:latin typeface="Calibri"/>
                <a:cs typeface="Calibri"/>
              </a:rPr>
              <a:t>print(reciprocal)</a:t>
            </a:r>
            <a:endParaRPr sz="2200">
              <a:latin typeface="Calibri"/>
              <a:cs typeface="Calibri"/>
            </a:endParaRPr>
          </a:p>
        </p:txBody>
      </p:sp>
      <p:sp>
        <p:nvSpPr>
          <p:cNvPr id="5" name="object 5"/>
          <p:cNvSpPr txBox="1"/>
          <p:nvPr/>
        </p:nvSpPr>
        <p:spPr>
          <a:xfrm>
            <a:off x="5566038" y="3371462"/>
            <a:ext cx="7600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Out</a:t>
            </a:r>
            <a:r>
              <a:rPr sz="1800" spc="-45" dirty="0">
                <a:latin typeface="Times New Roman"/>
                <a:cs typeface="Times New Roman"/>
              </a:rPr>
              <a:t> </a:t>
            </a:r>
            <a:r>
              <a:rPr sz="1800" b="1" spc="-25" dirty="0">
                <a:latin typeface="Calibri"/>
                <a:cs typeface="Calibri"/>
              </a:rPr>
              <a:t>put</a:t>
            </a:r>
            <a:endParaRPr sz="1800">
              <a:latin typeface="Calibri"/>
              <a:cs typeface="Calibri"/>
            </a:endParaRPr>
          </a:p>
        </p:txBody>
      </p:sp>
      <p:sp>
        <p:nvSpPr>
          <p:cNvPr id="6" name="object 6"/>
          <p:cNvSpPr txBox="1"/>
          <p:nvPr/>
        </p:nvSpPr>
        <p:spPr>
          <a:xfrm>
            <a:off x="5566038" y="3645782"/>
            <a:ext cx="3194050" cy="2495550"/>
          </a:xfrm>
          <a:prstGeom prst="rect">
            <a:avLst/>
          </a:prstGeom>
        </p:spPr>
        <p:txBody>
          <a:bodyPr vert="horz" wrap="square" lIns="0" tIns="12700" rIns="0" bIns="0" rtlCol="0">
            <a:spAutoFit/>
          </a:bodyPr>
          <a:lstStyle/>
          <a:p>
            <a:pPr marL="354965" marR="785495" indent="-342900">
              <a:lnSpc>
                <a:spcPct val="100000"/>
              </a:lnSpc>
              <a:spcBef>
                <a:spcPts val="100"/>
              </a:spcBef>
              <a:buAutoNum type="arabicPeriod"/>
              <a:tabLst>
                <a:tab pos="407670" algn="l"/>
              </a:tabLst>
            </a:pPr>
            <a:r>
              <a:rPr sz="1800" spc="-10" dirty="0">
                <a:latin typeface="Calibri"/>
                <a:cs typeface="Calibri"/>
              </a:rPr>
              <a:t>Enter</a:t>
            </a:r>
            <a:r>
              <a:rPr sz="1800" spc="-75" dirty="0">
                <a:latin typeface="Times New Roman"/>
                <a:cs typeface="Times New Roman"/>
              </a:rPr>
              <a:t> </a:t>
            </a:r>
            <a:r>
              <a:rPr sz="1800" dirty="0">
                <a:latin typeface="Calibri"/>
                <a:cs typeface="Calibri"/>
              </a:rPr>
              <a:t>a</a:t>
            </a:r>
            <a:r>
              <a:rPr sz="1800" spc="-85" dirty="0">
                <a:latin typeface="Times New Roman"/>
                <a:cs typeface="Times New Roman"/>
              </a:rPr>
              <a:t> </a:t>
            </a:r>
            <a:r>
              <a:rPr sz="1800" dirty="0">
                <a:latin typeface="Calibri"/>
                <a:cs typeface="Calibri"/>
              </a:rPr>
              <a:t>number:</a:t>
            </a:r>
            <a:r>
              <a:rPr sz="1800" spc="-75" dirty="0">
                <a:latin typeface="Times New Roman"/>
                <a:cs typeface="Times New Roman"/>
              </a:rPr>
              <a:t> </a:t>
            </a:r>
            <a:r>
              <a:rPr sz="1800" spc="-50" dirty="0">
                <a:latin typeface="Calibri"/>
                <a:cs typeface="Calibri"/>
              </a:rPr>
              <a:t>1</a:t>
            </a:r>
            <a:r>
              <a:rPr sz="1800" spc="500" dirty="0">
                <a:latin typeface="Times New Roman"/>
                <a:cs typeface="Times New Roman"/>
              </a:rPr>
              <a:t> 	</a:t>
            </a:r>
            <a:r>
              <a:rPr sz="1800" dirty="0">
                <a:latin typeface="Calibri"/>
                <a:cs typeface="Calibri"/>
              </a:rPr>
              <a:t>Not</a:t>
            </a:r>
            <a:r>
              <a:rPr sz="1800" spc="-65" dirty="0">
                <a:latin typeface="Times New Roman"/>
                <a:cs typeface="Times New Roman"/>
              </a:rPr>
              <a:t> </a:t>
            </a:r>
            <a:r>
              <a:rPr sz="1800" dirty="0">
                <a:latin typeface="Calibri"/>
                <a:cs typeface="Calibri"/>
              </a:rPr>
              <a:t>an</a:t>
            </a:r>
            <a:r>
              <a:rPr sz="1800" spc="-70" dirty="0">
                <a:latin typeface="Times New Roman"/>
                <a:cs typeface="Times New Roman"/>
              </a:rPr>
              <a:t> </a:t>
            </a:r>
            <a:r>
              <a:rPr sz="1800" dirty="0">
                <a:latin typeface="Calibri"/>
                <a:cs typeface="Calibri"/>
              </a:rPr>
              <a:t>even</a:t>
            </a:r>
            <a:r>
              <a:rPr sz="1800" spc="-65" dirty="0">
                <a:latin typeface="Times New Roman"/>
                <a:cs typeface="Times New Roman"/>
              </a:rPr>
              <a:t> </a:t>
            </a:r>
            <a:r>
              <a:rPr sz="1800" spc="-10" dirty="0">
                <a:latin typeface="Calibri"/>
                <a:cs typeface="Calibri"/>
              </a:rPr>
              <a:t>number!</a:t>
            </a:r>
            <a:endParaRPr sz="1800">
              <a:latin typeface="Calibri"/>
              <a:cs typeface="Calibri"/>
            </a:endParaRPr>
          </a:p>
          <a:p>
            <a:pPr marL="354965" indent="-342265">
              <a:lnSpc>
                <a:spcPct val="100000"/>
              </a:lnSpc>
              <a:buAutoNum type="arabicPeriod"/>
              <a:tabLst>
                <a:tab pos="354965" algn="l"/>
              </a:tabLst>
            </a:pPr>
            <a:r>
              <a:rPr sz="1800" spc="-10" dirty="0">
                <a:latin typeface="Calibri"/>
                <a:cs typeface="Calibri"/>
              </a:rPr>
              <a:t>Enter</a:t>
            </a:r>
            <a:r>
              <a:rPr sz="1800" spc="-75" dirty="0">
                <a:latin typeface="Times New Roman"/>
                <a:cs typeface="Times New Roman"/>
              </a:rPr>
              <a:t> </a:t>
            </a:r>
            <a:r>
              <a:rPr sz="1800" dirty="0">
                <a:latin typeface="Calibri"/>
                <a:cs typeface="Calibri"/>
              </a:rPr>
              <a:t>a</a:t>
            </a:r>
            <a:r>
              <a:rPr sz="1800" spc="-85" dirty="0">
                <a:latin typeface="Times New Roman"/>
                <a:cs typeface="Times New Roman"/>
              </a:rPr>
              <a:t> </a:t>
            </a:r>
            <a:r>
              <a:rPr sz="1800" dirty="0">
                <a:latin typeface="Calibri"/>
                <a:cs typeface="Calibri"/>
              </a:rPr>
              <a:t>number:</a:t>
            </a:r>
            <a:r>
              <a:rPr sz="1800" spc="-75" dirty="0">
                <a:latin typeface="Times New Roman"/>
                <a:cs typeface="Times New Roman"/>
              </a:rPr>
              <a:t> </a:t>
            </a:r>
            <a:r>
              <a:rPr sz="1800" spc="-50" dirty="0">
                <a:latin typeface="Calibri"/>
                <a:cs typeface="Calibri"/>
              </a:rPr>
              <a:t>4</a:t>
            </a:r>
            <a:endParaRPr sz="1800">
              <a:latin typeface="Calibri"/>
              <a:cs typeface="Calibri"/>
            </a:endParaRPr>
          </a:p>
          <a:p>
            <a:pPr marL="354965">
              <a:lnSpc>
                <a:spcPct val="100000"/>
              </a:lnSpc>
            </a:pPr>
            <a:r>
              <a:rPr sz="1800" spc="-20" dirty="0">
                <a:latin typeface="Calibri"/>
                <a:cs typeface="Calibri"/>
              </a:rPr>
              <a:t>0.25</a:t>
            </a:r>
            <a:endParaRPr sz="1800">
              <a:latin typeface="Calibri"/>
              <a:cs typeface="Calibri"/>
            </a:endParaRPr>
          </a:p>
          <a:p>
            <a:pPr marL="355600" marR="5080" indent="-342900">
              <a:lnSpc>
                <a:spcPct val="100000"/>
              </a:lnSpc>
              <a:buFont typeface="Calibri"/>
              <a:buAutoNum type="arabicPeriod" startAt="3"/>
              <a:tabLst>
                <a:tab pos="355600" algn="l"/>
                <a:tab pos="407670" algn="l"/>
              </a:tabLst>
            </a:pPr>
            <a:r>
              <a:rPr sz="1800" dirty="0">
                <a:latin typeface="Times New Roman"/>
                <a:cs typeface="Times New Roman"/>
              </a:rPr>
              <a:t>	</a:t>
            </a:r>
            <a:r>
              <a:rPr sz="1800" spc="-10" dirty="0">
                <a:latin typeface="Calibri"/>
                <a:cs typeface="Calibri"/>
              </a:rPr>
              <a:t>Enter</a:t>
            </a:r>
            <a:r>
              <a:rPr sz="1800" spc="-70" dirty="0">
                <a:latin typeface="Times New Roman"/>
                <a:cs typeface="Times New Roman"/>
              </a:rPr>
              <a:t> </a:t>
            </a:r>
            <a:r>
              <a:rPr sz="1800" dirty="0">
                <a:latin typeface="Calibri"/>
                <a:cs typeface="Calibri"/>
              </a:rPr>
              <a:t>a</a:t>
            </a:r>
            <a:r>
              <a:rPr sz="1800" spc="-75" dirty="0">
                <a:latin typeface="Times New Roman"/>
                <a:cs typeface="Times New Roman"/>
              </a:rPr>
              <a:t> </a:t>
            </a:r>
            <a:r>
              <a:rPr sz="1800" dirty="0">
                <a:latin typeface="Calibri"/>
                <a:cs typeface="Calibri"/>
              </a:rPr>
              <a:t>number:</a:t>
            </a:r>
            <a:r>
              <a:rPr sz="1800" spc="-55" dirty="0">
                <a:latin typeface="Times New Roman"/>
                <a:cs typeface="Times New Roman"/>
              </a:rPr>
              <a:t> </a:t>
            </a:r>
            <a:r>
              <a:rPr sz="1800" dirty="0">
                <a:latin typeface="Calibri"/>
                <a:cs typeface="Calibri"/>
              </a:rPr>
              <a:t>0</a:t>
            </a:r>
            <a:r>
              <a:rPr sz="1800" spc="-65" dirty="0">
                <a:latin typeface="Times New Roman"/>
                <a:cs typeface="Times New Roman"/>
              </a:rPr>
              <a:t> </a:t>
            </a:r>
            <a:r>
              <a:rPr sz="1800" spc="-10" dirty="0">
                <a:latin typeface="Calibri"/>
                <a:cs typeface="Calibri"/>
              </a:rPr>
              <a:t>Traceback</a:t>
            </a:r>
            <a:r>
              <a:rPr sz="1800" spc="-10" dirty="0">
                <a:latin typeface="Times New Roman"/>
                <a:cs typeface="Times New Roman"/>
              </a:rPr>
              <a:t> </a:t>
            </a:r>
            <a:r>
              <a:rPr sz="1800" dirty="0">
                <a:latin typeface="Calibri"/>
                <a:cs typeface="Calibri"/>
              </a:rPr>
              <a:t>(most</a:t>
            </a:r>
            <a:r>
              <a:rPr sz="1800" spc="-90" dirty="0">
                <a:latin typeface="Times New Roman"/>
                <a:cs typeface="Times New Roman"/>
              </a:rPr>
              <a:t> </a:t>
            </a:r>
            <a:r>
              <a:rPr sz="1800" spc="-10" dirty="0">
                <a:latin typeface="Calibri"/>
                <a:cs typeface="Calibri"/>
              </a:rPr>
              <a:t>recent</a:t>
            </a:r>
            <a:r>
              <a:rPr sz="1800" spc="-85" dirty="0">
                <a:latin typeface="Times New Roman"/>
                <a:cs typeface="Times New Roman"/>
              </a:rPr>
              <a:t> </a:t>
            </a:r>
            <a:r>
              <a:rPr sz="1800" dirty="0">
                <a:latin typeface="Calibri"/>
                <a:cs typeface="Calibri"/>
              </a:rPr>
              <a:t>call</a:t>
            </a:r>
            <a:r>
              <a:rPr sz="1800" spc="-95" dirty="0">
                <a:latin typeface="Times New Roman"/>
                <a:cs typeface="Times New Roman"/>
              </a:rPr>
              <a:t> </a:t>
            </a:r>
            <a:r>
              <a:rPr sz="1800" dirty="0">
                <a:latin typeface="Calibri"/>
                <a:cs typeface="Calibri"/>
              </a:rPr>
              <a:t>last):</a:t>
            </a:r>
            <a:r>
              <a:rPr sz="1800" spc="-80" dirty="0">
                <a:latin typeface="Times New Roman"/>
                <a:cs typeface="Times New Roman"/>
              </a:rPr>
              <a:t> </a:t>
            </a:r>
            <a:r>
              <a:rPr sz="1800" spc="-20" dirty="0">
                <a:latin typeface="Calibri"/>
                <a:cs typeface="Calibri"/>
              </a:rPr>
              <a:t>File</a:t>
            </a:r>
            <a:r>
              <a:rPr sz="1800" spc="-20" dirty="0">
                <a:latin typeface="Times New Roman"/>
                <a:cs typeface="Times New Roman"/>
              </a:rPr>
              <a:t> </a:t>
            </a:r>
            <a:r>
              <a:rPr sz="1800" spc="-10" dirty="0">
                <a:latin typeface="Calibri"/>
                <a:cs typeface="Calibri"/>
              </a:rPr>
              <a:t>"&lt;string&gt;",</a:t>
            </a:r>
            <a:r>
              <a:rPr sz="1800" spc="-40" dirty="0">
                <a:latin typeface="Times New Roman"/>
                <a:cs typeface="Times New Roman"/>
              </a:rPr>
              <a:t> </a:t>
            </a:r>
            <a:r>
              <a:rPr sz="1800" dirty="0">
                <a:latin typeface="Calibri"/>
                <a:cs typeface="Calibri"/>
              </a:rPr>
              <a:t>line</a:t>
            </a:r>
            <a:r>
              <a:rPr sz="1800" spc="-40" dirty="0">
                <a:latin typeface="Times New Roman"/>
                <a:cs typeface="Times New Roman"/>
              </a:rPr>
              <a:t> </a:t>
            </a:r>
            <a:r>
              <a:rPr sz="1800" dirty="0">
                <a:latin typeface="Calibri"/>
                <a:cs typeface="Calibri"/>
              </a:rPr>
              <a:t>7,</a:t>
            </a:r>
            <a:r>
              <a:rPr sz="1800" spc="-55" dirty="0">
                <a:latin typeface="Times New Roman"/>
                <a:cs typeface="Times New Roman"/>
              </a:rPr>
              <a:t> </a:t>
            </a:r>
            <a:r>
              <a:rPr sz="1800" dirty="0">
                <a:latin typeface="Calibri"/>
                <a:cs typeface="Calibri"/>
              </a:rPr>
              <a:t>in</a:t>
            </a:r>
            <a:r>
              <a:rPr sz="1800" spc="-40" dirty="0">
                <a:latin typeface="Times New Roman"/>
                <a:cs typeface="Times New Roman"/>
              </a:rPr>
              <a:t> </a:t>
            </a:r>
            <a:r>
              <a:rPr sz="1800" spc="-10" dirty="0">
                <a:latin typeface="Calibri"/>
                <a:cs typeface="Calibri"/>
              </a:rPr>
              <a:t>&lt;module&gt;</a:t>
            </a:r>
            <a:r>
              <a:rPr sz="1800" spc="-10" dirty="0">
                <a:latin typeface="Times New Roman"/>
                <a:cs typeface="Times New Roman"/>
              </a:rPr>
              <a:t> </a:t>
            </a:r>
            <a:r>
              <a:rPr sz="1800" spc="-10" dirty="0">
                <a:latin typeface="Calibri"/>
                <a:cs typeface="Calibri"/>
              </a:rPr>
              <a:t>reciprocal</a:t>
            </a:r>
            <a:r>
              <a:rPr sz="1800" spc="-60" dirty="0">
                <a:latin typeface="Times New Roman"/>
                <a:cs typeface="Times New Roman"/>
              </a:rPr>
              <a:t> </a:t>
            </a:r>
            <a:r>
              <a:rPr sz="1800" dirty="0">
                <a:latin typeface="Calibri"/>
                <a:cs typeface="Calibri"/>
              </a:rPr>
              <a:t>=</a:t>
            </a:r>
            <a:r>
              <a:rPr sz="1800" spc="-75" dirty="0">
                <a:latin typeface="Times New Roman"/>
                <a:cs typeface="Times New Roman"/>
              </a:rPr>
              <a:t> </a:t>
            </a:r>
            <a:r>
              <a:rPr sz="1800" spc="-20" dirty="0">
                <a:latin typeface="Calibri"/>
                <a:cs typeface="Calibri"/>
              </a:rPr>
              <a:t>1/num</a:t>
            </a:r>
            <a:r>
              <a:rPr sz="1800" spc="-20" dirty="0">
                <a:latin typeface="Times New Roman"/>
                <a:cs typeface="Times New Roman"/>
              </a:rPr>
              <a:t> </a:t>
            </a:r>
            <a:r>
              <a:rPr sz="1800" spc="-10" dirty="0">
                <a:latin typeface="Calibri"/>
                <a:cs typeface="Calibri"/>
              </a:rPr>
              <a:t>ZeroDivisionError:</a:t>
            </a:r>
            <a:r>
              <a:rPr sz="1800" spc="-60" dirty="0">
                <a:latin typeface="Times New Roman"/>
                <a:cs typeface="Times New Roman"/>
              </a:rPr>
              <a:t> </a:t>
            </a:r>
            <a:r>
              <a:rPr sz="1800" dirty="0">
                <a:latin typeface="Calibri"/>
                <a:cs typeface="Calibri"/>
              </a:rPr>
              <a:t>division</a:t>
            </a:r>
            <a:r>
              <a:rPr sz="1800" spc="-70" dirty="0">
                <a:latin typeface="Times New Roman"/>
                <a:cs typeface="Times New Roman"/>
              </a:rPr>
              <a:t> </a:t>
            </a:r>
            <a:r>
              <a:rPr sz="1800" spc="-25" dirty="0">
                <a:latin typeface="Calibri"/>
                <a:cs typeface="Calibri"/>
              </a:rPr>
              <a:t>by</a:t>
            </a:r>
            <a:endParaRPr sz="1800">
              <a:latin typeface="Calibri"/>
              <a:cs typeface="Calibri"/>
            </a:endParaRPr>
          </a:p>
        </p:txBody>
      </p:sp>
      <p:sp>
        <p:nvSpPr>
          <p:cNvPr id="7" name="object 7"/>
          <p:cNvSpPr txBox="1"/>
          <p:nvPr/>
        </p:nvSpPr>
        <p:spPr>
          <a:xfrm>
            <a:off x="3224024" y="6115295"/>
            <a:ext cx="3107055" cy="612140"/>
          </a:xfrm>
          <a:prstGeom prst="rect">
            <a:avLst/>
          </a:prstGeom>
        </p:spPr>
        <p:txBody>
          <a:bodyPr vert="horz" wrap="square" lIns="0" tIns="12700" rIns="0" bIns="0" rtlCol="0">
            <a:spAutoFit/>
          </a:bodyPr>
          <a:lstStyle/>
          <a:p>
            <a:pPr marR="5080" algn="r">
              <a:lnSpc>
                <a:spcPts val="1950"/>
              </a:lnSpc>
              <a:spcBef>
                <a:spcPts val="100"/>
              </a:spcBef>
            </a:pPr>
            <a:r>
              <a:rPr sz="1800" spc="-20" dirty="0">
                <a:latin typeface="Calibri"/>
                <a:cs typeface="Calibri"/>
              </a:rPr>
              <a:t>zero</a:t>
            </a:r>
            <a:endParaRPr sz="1800" dirty="0">
              <a:latin typeface="Calibri"/>
              <a:cs typeface="Calibri"/>
            </a:endParaRPr>
          </a:p>
          <a:p>
            <a:pPr marR="405130" algn="ctr">
              <a:lnSpc>
                <a:spcPts val="1230"/>
              </a:lnSpc>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sz="1200" spc="-20" dirty="0">
                <a:solidFill>
                  <a:srgbClr val="888888"/>
                </a:solidFill>
                <a:latin typeface="Calibri"/>
                <a:cs typeface="Calibri"/>
              </a:rPr>
              <a:t>GFGC</a:t>
            </a:r>
            <a:endParaRPr sz="1200" dirty="0">
              <a:latin typeface="Calibri"/>
              <a:cs typeface="Calibri"/>
            </a:endParaRPr>
          </a:p>
          <a:p>
            <a:pPr marR="401955" algn="ctr">
              <a:lnSpc>
                <a:spcPct val="100000"/>
              </a:lnSpc>
            </a:pPr>
            <a:r>
              <a:rPr sz="1200" spc="-10" dirty="0">
                <a:solidFill>
                  <a:srgbClr val="888888"/>
                </a:solidFill>
                <a:latin typeface="Calibri"/>
                <a:cs typeface="Calibri"/>
              </a:rPr>
              <a:t>MALUR</a:t>
            </a:r>
            <a:endParaRPr sz="1200" dirty="0">
              <a:latin typeface="Calibri"/>
              <a:cs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1125" rIns="0" bIns="0" rtlCol="0">
            <a:spAutoFit/>
          </a:bodyPr>
          <a:lstStyle/>
          <a:p>
            <a:pPr marL="2091055">
              <a:lnSpc>
                <a:spcPct val="100000"/>
              </a:lnSpc>
              <a:spcBef>
                <a:spcPts val="95"/>
              </a:spcBef>
            </a:pPr>
            <a:r>
              <a:rPr sz="4000" dirty="0"/>
              <a:t>Python</a:t>
            </a:r>
            <a:r>
              <a:rPr sz="4000" b="0" spc="-135" dirty="0">
                <a:latin typeface="Times New Roman"/>
                <a:cs typeface="Times New Roman"/>
              </a:rPr>
              <a:t> </a:t>
            </a:r>
            <a:r>
              <a:rPr sz="4000" spc="-20" dirty="0"/>
              <a:t>try...finally</a:t>
            </a:r>
            <a:endParaRPr sz="4000">
              <a:latin typeface="Times New Roman"/>
              <a:cs typeface="Times New Roman"/>
            </a:endParaRPr>
          </a:p>
        </p:txBody>
      </p:sp>
      <p:sp>
        <p:nvSpPr>
          <p:cNvPr id="3" name="object 3"/>
          <p:cNvSpPr txBox="1"/>
          <p:nvPr/>
        </p:nvSpPr>
        <p:spPr>
          <a:xfrm>
            <a:off x="459740" y="717545"/>
            <a:ext cx="7740650" cy="1567815"/>
          </a:xfrm>
          <a:prstGeom prst="rect">
            <a:avLst/>
          </a:prstGeom>
        </p:spPr>
        <p:txBody>
          <a:bodyPr vert="horz" wrap="square" lIns="0" tIns="76835" rIns="0" bIns="0" rtlCol="0">
            <a:spAutoFit/>
          </a:bodyPr>
          <a:lstStyle/>
          <a:p>
            <a:pPr marL="355600" marR="5080" indent="-342900">
              <a:lnSpc>
                <a:spcPts val="2110"/>
              </a:lnSpc>
              <a:spcBef>
                <a:spcPts val="605"/>
              </a:spcBef>
              <a:buFont typeface="Microsoft Sans Serif"/>
              <a:buChar char="•"/>
              <a:tabLst>
                <a:tab pos="355600" algn="l"/>
              </a:tabLst>
            </a:pPr>
            <a:r>
              <a:rPr sz="2200" dirty="0">
                <a:latin typeface="Calibri"/>
                <a:cs typeface="Calibri"/>
              </a:rPr>
              <a:t>In</a:t>
            </a:r>
            <a:r>
              <a:rPr sz="2200" spc="-95" dirty="0">
                <a:latin typeface="Times New Roman"/>
                <a:cs typeface="Times New Roman"/>
              </a:rPr>
              <a:t> </a:t>
            </a:r>
            <a:r>
              <a:rPr sz="2200" dirty="0">
                <a:latin typeface="Calibri"/>
                <a:cs typeface="Calibri"/>
              </a:rPr>
              <a:t>Python,</a:t>
            </a:r>
            <a:r>
              <a:rPr sz="2200" spc="-80" dirty="0">
                <a:latin typeface="Times New Roman"/>
                <a:cs typeface="Times New Roman"/>
              </a:rPr>
              <a:t> </a:t>
            </a:r>
            <a:r>
              <a:rPr sz="2200" dirty="0">
                <a:latin typeface="Calibri"/>
                <a:cs typeface="Calibri"/>
              </a:rPr>
              <a:t>the</a:t>
            </a:r>
            <a:r>
              <a:rPr sz="2200" spc="-85" dirty="0">
                <a:latin typeface="Times New Roman"/>
                <a:cs typeface="Times New Roman"/>
              </a:rPr>
              <a:t> </a:t>
            </a:r>
            <a:r>
              <a:rPr sz="2200" dirty="0">
                <a:latin typeface="Calibri"/>
                <a:cs typeface="Calibri"/>
              </a:rPr>
              <a:t>finally</a:t>
            </a:r>
            <a:r>
              <a:rPr sz="2200" spc="-105" dirty="0">
                <a:latin typeface="Times New Roman"/>
                <a:cs typeface="Times New Roman"/>
              </a:rPr>
              <a:t> </a:t>
            </a:r>
            <a:r>
              <a:rPr sz="2200" dirty="0">
                <a:latin typeface="Calibri"/>
                <a:cs typeface="Calibri"/>
              </a:rPr>
              <a:t>block</a:t>
            </a:r>
            <a:r>
              <a:rPr sz="2200" spc="-90" dirty="0">
                <a:latin typeface="Times New Roman"/>
                <a:cs typeface="Times New Roman"/>
              </a:rPr>
              <a:t> </a:t>
            </a:r>
            <a:r>
              <a:rPr sz="2200" dirty="0">
                <a:latin typeface="Calibri"/>
                <a:cs typeface="Calibri"/>
              </a:rPr>
              <a:t>is</a:t>
            </a:r>
            <a:r>
              <a:rPr sz="2200" spc="-90" dirty="0">
                <a:latin typeface="Times New Roman"/>
                <a:cs typeface="Times New Roman"/>
              </a:rPr>
              <a:t> </a:t>
            </a:r>
            <a:r>
              <a:rPr sz="2200" spc="-20" dirty="0">
                <a:latin typeface="Calibri"/>
                <a:cs typeface="Calibri"/>
              </a:rPr>
              <a:t>always</a:t>
            </a:r>
            <a:r>
              <a:rPr sz="2200" spc="-100" dirty="0">
                <a:latin typeface="Times New Roman"/>
                <a:cs typeface="Times New Roman"/>
              </a:rPr>
              <a:t> </a:t>
            </a:r>
            <a:r>
              <a:rPr sz="2200" spc="-20" dirty="0">
                <a:latin typeface="Calibri"/>
                <a:cs typeface="Calibri"/>
              </a:rPr>
              <a:t>executed</a:t>
            </a:r>
            <a:r>
              <a:rPr sz="2200" spc="-60" dirty="0">
                <a:latin typeface="Times New Roman"/>
                <a:cs typeface="Times New Roman"/>
              </a:rPr>
              <a:t> </a:t>
            </a:r>
            <a:r>
              <a:rPr sz="2200" dirty="0">
                <a:latin typeface="Calibri"/>
                <a:cs typeface="Calibri"/>
              </a:rPr>
              <a:t>no</a:t>
            </a:r>
            <a:r>
              <a:rPr sz="2200" spc="-90" dirty="0">
                <a:latin typeface="Times New Roman"/>
                <a:cs typeface="Times New Roman"/>
              </a:rPr>
              <a:t> </a:t>
            </a:r>
            <a:r>
              <a:rPr sz="2200" spc="-10" dirty="0">
                <a:latin typeface="Calibri"/>
                <a:cs typeface="Calibri"/>
              </a:rPr>
              <a:t>matter</a:t>
            </a:r>
            <a:r>
              <a:rPr sz="2200" spc="-65" dirty="0">
                <a:latin typeface="Times New Roman"/>
                <a:cs typeface="Times New Roman"/>
              </a:rPr>
              <a:t> </a:t>
            </a:r>
            <a:r>
              <a:rPr sz="2200" spc="-10" dirty="0">
                <a:latin typeface="Calibri"/>
                <a:cs typeface="Calibri"/>
              </a:rPr>
              <a:t>whether</a:t>
            </a:r>
            <a:r>
              <a:rPr sz="2200" spc="-10" dirty="0">
                <a:latin typeface="Times New Roman"/>
                <a:cs typeface="Times New Roman"/>
              </a:rPr>
              <a:t> </a:t>
            </a:r>
            <a:r>
              <a:rPr sz="2200" dirty="0">
                <a:latin typeface="Calibri"/>
                <a:cs typeface="Calibri"/>
              </a:rPr>
              <a:t>there</a:t>
            </a:r>
            <a:r>
              <a:rPr sz="2200" spc="-85" dirty="0">
                <a:latin typeface="Times New Roman"/>
                <a:cs typeface="Times New Roman"/>
              </a:rPr>
              <a:t> </a:t>
            </a:r>
            <a:r>
              <a:rPr sz="2200" dirty="0">
                <a:latin typeface="Calibri"/>
                <a:cs typeface="Calibri"/>
              </a:rPr>
              <a:t>is</a:t>
            </a:r>
            <a:r>
              <a:rPr sz="2200" spc="-65" dirty="0">
                <a:latin typeface="Times New Roman"/>
                <a:cs typeface="Times New Roman"/>
              </a:rPr>
              <a:t> </a:t>
            </a:r>
            <a:r>
              <a:rPr sz="2200" dirty="0">
                <a:latin typeface="Calibri"/>
                <a:cs typeface="Calibri"/>
              </a:rPr>
              <a:t>an</a:t>
            </a:r>
            <a:r>
              <a:rPr sz="2200" spc="-80" dirty="0">
                <a:latin typeface="Times New Roman"/>
                <a:cs typeface="Times New Roman"/>
              </a:rPr>
              <a:t> </a:t>
            </a:r>
            <a:r>
              <a:rPr sz="2200" spc="-20" dirty="0">
                <a:latin typeface="Calibri"/>
                <a:cs typeface="Calibri"/>
              </a:rPr>
              <a:t>exception</a:t>
            </a:r>
            <a:r>
              <a:rPr sz="2200" spc="-65" dirty="0">
                <a:latin typeface="Times New Roman"/>
                <a:cs typeface="Times New Roman"/>
              </a:rPr>
              <a:t> </a:t>
            </a:r>
            <a:r>
              <a:rPr sz="2200" dirty="0">
                <a:latin typeface="Calibri"/>
                <a:cs typeface="Calibri"/>
              </a:rPr>
              <a:t>or</a:t>
            </a:r>
            <a:r>
              <a:rPr sz="2200" spc="-80" dirty="0">
                <a:latin typeface="Times New Roman"/>
                <a:cs typeface="Times New Roman"/>
              </a:rPr>
              <a:t> </a:t>
            </a:r>
            <a:r>
              <a:rPr sz="2200" spc="-20" dirty="0">
                <a:latin typeface="Calibri"/>
                <a:cs typeface="Calibri"/>
              </a:rPr>
              <a:t>not.</a:t>
            </a:r>
            <a:endParaRPr sz="2200">
              <a:latin typeface="Calibri"/>
              <a:cs typeface="Calibri"/>
            </a:endParaRPr>
          </a:p>
          <a:p>
            <a:pPr marL="355600" marR="59690" indent="-342900">
              <a:lnSpc>
                <a:spcPts val="2110"/>
              </a:lnSpc>
              <a:spcBef>
                <a:spcPts val="535"/>
              </a:spcBef>
              <a:buFont typeface="Microsoft Sans Serif"/>
              <a:buChar char="•"/>
              <a:tabLst>
                <a:tab pos="355600" algn="l"/>
              </a:tabLst>
            </a:pPr>
            <a:r>
              <a:rPr sz="2200" dirty="0">
                <a:latin typeface="Calibri"/>
                <a:cs typeface="Calibri"/>
              </a:rPr>
              <a:t>The</a:t>
            </a:r>
            <a:r>
              <a:rPr sz="2200" spc="-80" dirty="0">
                <a:latin typeface="Times New Roman"/>
                <a:cs typeface="Times New Roman"/>
              </a:rPr>
              <a:t> </a:t>
            </a:r>
            <a:r>
              <a:rPr sz="2200" dirty="0">
                <a:latin typeface="Calibri"/>
                <a:cs typeface="Calibri"/>
              </a:rPr>
              <a:t>finally</a:t>
            </a:r>
            <a:r>
              <a:rPr sz="2200" spc="-105" dirty="0">
                <a:latin typeface="Times New Roman"/>
                <a:cs typeface="Times New Roman"/>
              </a:rPr>
              <a:t> </a:t>
            </a:r>
            <a:r>
              <a:rPr sz="2200" dirty="0">
                <a:latin typeface="Calibri"/>
                <a:cs typeface="Calibri"/>
              </a:rPr>
              <a:t>block</a:t>
            </a:r>
            <a:r>
              <a:rPr sz="2200" spc="-90" dirty="0">
                <a:latin typeface="Times New Roman"/>
                <a:cs typeface="Times New Roman"/>
              </a:rPr>
              <a:t> </a:t>
            </a:r>
            <a:r>
              <a:rPr sz="2200" dirty="0">
                <a:latin typeface="Calibri"/>
                <a:cs typeface="Calibri"/>
              </a:rPr>
              <a:t>is</a:t>
            </a:r>
            <a:r>
              <a:rPr sz="2200" spc="-85" dirty="0">
                <a:latin typeface="Times New Roman"/>
                <a:cs typeface="Times New Roman"/>
              </a:rPr>
              <a:t> </a:t>
            </a:r>
            <a:r>
              <a:rPr sz="2200" dirty="0">
                <a:latin typeface="Calibri"/>
                <a:cs typeface="Calibri"/>
              </a:rPr>
              <a:t>optional.</a:t>
            </a:r>
            <a:r>
              <a:rPr sz="2200" spc="-105" dirty="0">
                <a:latin typeface="Times New Roman"/>
                <a:cs typeface="Times New Roman"/>
              </a:rPr>
              <a:t> </a:t>
            </a:r>
            <a:r>
              <a:rPr sz="2200" dirty="0">
                <a:latin typeface="Calibri"/>
                <a:cs typeface="Calibri"/>
              </a:rPr>
              <a:t>And,</a:t>
            </a:r>
            <a:r>
              <a:rPr sz="2200" spc="-85" dirty="0">
                <a:latin typeface="Times New Roman"/>
                <a:cs typeface="Times New Roman"/>
              </a:rPr>
              <a:t> </a:t>
            </a:r>
            <a:r>
              <a:rPr sz="2200" dirty="0">
                <a:latin typeface="Calibri"/>
                <a:cs typeface="Calibri"/>
              </a:rPr>
              <a:t>for</a:t>
            </a:r>
            <a:r>
              <a:rPr sz="2200" spc="-90" dirty="0">
                <a:latin typeface="Times New Roman"/>
                <a:cs typeface="Times New Roman"/>
              </a:rPr>
              <a:t> </a:t>
            </a:r>
            <a:r>
              <a:rPr sz="2200" dirty="0">
                <a:latin typeface="Calibri"/>
                <a:cs typeface="Calibri"/>
              </a:rPr>
              <a:t>each</a:t>
            </a:r>
            <a:r>
              <a:rPr sz="2200" spc="-90" dirty="0">
                <a:latin typeface="Times New Roman"/>
                <a:cs typeface="Times New Roman"/>
              </a:rPr>
              <a:t> </a:t>
            </a:r>
            <a:r>
              <a:rPr sz="2200" dirty="0">
                <a:latin typeface="Calibri"/>
                <a:cs typeface="Calibri"/>
              </a:rPr>
              <a:t>try</a:t>
            </a:r>
            <a:r>
              <a:rPr sz="2200" spc="-85" dirty="0">
                <a:latin typeface="Times New Roman"/>
                <a:cs typeface="Times New Roman"/>
              </a:rPr>
              <a:t> </a:t>
            </a:r>
            <a:r>
              <a:rPr sz="2200" dirty="0">
                <a:latin typeface="Calibri"/>
                <a:cs typeface="Calibri"/>
              </a:rPr>
              <a:t>block,</a:t>
            </a:r>
            <a:r>
              <a:rPr sz="2200" spc="-90" dirty="0">
                <a:latin typeface="Times New Roman"/>
                <a:cs typeface="Times New Roman"/>
              </a:rPr>
              <a:t> </a:t>
            </a:r>
            <a:r>
              <a:rPr sz="2200" dirty="0">
                <a:latin typeface="Calibri"/>
                <a:cs typeface="Calibri"/>
              </a:rPr>
              <a:t>there</a:t>
            </a:r>
            <a:r>
              <a:rPr sz="2200" spc="-80" dirty="0">
                <a:latin typeface="Times New Roman"/>
                <a:cs typeface="Times New Roman"/>
              </a:rPr>
              <a:t> </a:t>
            </a:r>
            <a:r>
              <a:rPr sz="2200" dirty="0">
                <a:latin typeface="Calibri"/>
                <a:cs typeface="Calibri"/>
              </a:rPr>
              <a:t>can</a:t>
            </a:r>
            <a:r>
              <a:rPr sz="2200" spc="-90" dirty="0">
                <a:latin typeface="Times New Roman"/>
                <a:cs typeface="Times New Roman"/>
              </a:rPr>
              <a:t> </a:t>
            </a:r>
            <a:r>
              <a:rPr sz="2200" spc="-25" dirty="0">
                <a:latin typeface="Calibri"/>
                <a:cs typeface="Calibri"/>
              </a:rPr>
              <a:t>be</a:t>
            </a:r>
            <a:r>
              <a:rPr sz="2200" spc="-25" dirty="0">
                <a:latin typeface="Times New Roman"/>
                <a:cs typeface="Times New Roman"/>
              </a:rPr>
              <a:t> </a:t>
            </a:r>
            <a:r>
              <a:rPr sz="2200" dirty="0">
                <a:latin typeface="Calibri"/>
                <a:cs typeface="Calibri"/>
              </a:rPr>
              <a:t>only</a:t>
            </a:r>
            <a:r>
              <a:rPr sz="2200" spc="-90" dirty="0">
                <a:latin typeface="Times New Roman"/>
                <a:cs typeface="Times New Roman"/>
              </a:rPr>
              <a:t> </a:t>
            </a:r>
            <a:r>
              <a:rPr sz="2200" dirty="0">
                <a:latin typeface="Calibri"/>
                <a:cs typeface="Calibri"/>
              </a:rPr>
              <a:t>one</a:t>
            </a:r>
            <a:r>
              <a:rPr sz="2200" spc="-85" dirty="0">
                <a:latin typeface="Times New Roman"/>
                <a:cs typeface="Times New Roman"/>
              </a:rPr>
              <a:t> </a:t>
            </a:r>
            <a:r>
              <a:rPr sz="2200" dirty="0">
                <a:latin typeface="Calibri"/>
                <a:cs typeface="Calibri"/>
              </a:rPr>
              <a:t>finally</a:t>
            </a:r>
            <a:r>
              <a:rPr sz="2200" spc="-85" dirty="0">
                <a:latin typeface="Times New Roman"/>
                <a:cs typeface="Times New Roman"/>
              </a:rPr>
              <a:t> </a:t>
            </a:r>
            <a:r>
              <a:rPr sz="2200" spc="-10" dirty="0">
                <a:latin typeface="Calibri"/>
                <a:cs typeface="Calibri"/>
              </a:rPr>
              <a:t>block.</a:t>
            </a:r>
            <a:endParaRPr sz="2200">
              <a:latin typeface="Calibri"/>
              <a:cs typeface="Calibri"/>
            </a:endParaRPr>
          </a:p>
          <a:p>
            <a:pPr marL="354965" indent="-342265">
              <a:lnSpc>
                <a:spcPct val="100000"/>
              </a:lnSpc>
              <a:spcBef>
                <a:spcPts val="20"/>
              </a:spcBef>
              <a:buFont typeface="Microsoft Sans Serif"/>
              <a:buChar char="•"/>
              <a:tabLst>
                <a:tab pos="354965" algn="l"/>
              </a:tabLst>
            </a:pPr>
            <a:r>
              <a:rPr sz="2200" dirty="0">
                <a:latin typeface="Calibri"/>
                <a:cs typeface="Calibri"/>
              </a:rPr>
              <a:t>Let's</a:t>
            </a:r>
            <a:r>
              <a:rPr sz="2200" spc="-75" dirty="0">
                <a:latin typeface="Times New Roman"/>
                <a:cs typeface="Times New Roman"/>
              </a:rPr>
              <a:t> </a:t>
            </a:r>
            <a:r>
              <a:rPr sz="2200" dirty="0">
                <a:latin typeface="Calibri"/>
                <a:cs typeface="Calibri"/>
              </a:rPr>
              <a:t>see</a:t>
            </a:r>
            <a:r>
              <a:rPr sz="2200" spc="-75" dirty="0">
                <a:latin typeface="Times New Roman"/>
                <a:cs typeface="Times New Roman"/>
              </a:rPr>
              <a:t> </a:t>
            </a:r>
            <a:r>
              <a:rPr sz="2200" dirty="0">
                <a:latin typeface="Calibri"/>
                <a:cs typeface="Calibri"/>
              </a:rPr>
              <a:t>an</a:t>
            </a:r>
            <a:r>
              <a:rPr sz="2200" spc="-90" dirty="0">
                <a:latin typeface="Times New Roman"/>
                <a:cs typeface="Times New Roman"/>
              </a:rPr>
              <a:t> </a:t>
            </a:r>
            <a:r>
              <a:rPr sz="2200" spc="-10" dirty="0">
                <a:latin typeface="Calibri"/>
                <a:cs typeface="Calibri"/>
              </a:rPr>
              <a:t>example,</a:t>
            </a:r>
            <a:endParaRPr sz="2200">
              <a:latin typeface="Calibri"/>
              <a:cs typeface="Calibri"/>
            </a:endParaRPr>
          </a:p>
        </p:txBody>
      </p:sp>
      <p:sp>
        <p:nvSpPr>
          <p:cNvPr id="4" name="object 4"/>
          <p:cNvSpPr txBox="1"/>
          <p:nvPr/>
        </p:nvSpPr>
        <p:spPr>
          <a:xfrm>
            <a:off x="459740" y="2260215"/>
            <a:ext cx="2164715" cy="1031240"/>
          </a:xfrm>
          <a:prstGeom prst="rect">
            <a:avLst/>
          </a:prstGeom>
        </p:spPr>
        <p:txBody>
          <a:bodyPr vert="horz" wrap="square" lIns="0" tIns="12065" rIns="0" bIns="0" rtlCol="0">
            <a:spAutoFit/>
          </a:bodyPr>
          <a:lstStyle/>
          <a:p>
            <a:pPr marL="12700">
              <a:lnSpc>
                <a:spcPct val="100000"/>
              </a:lnSpc>
              <a:spcBef>
                <a:spcPts val="95"/>
              </a:spcBef>
            </a:pPr>
            <a:r>
              <a:rPr sz="2200" spc="-20" dirty="0">
                <a:latin typeface="Calibri"/>
                <a:cs typeface="Calibri"/>
              </a:rPr>
              <a:t>try:</a:t>
            </a:r>
            <a:endParaRPr sz="2200">
              <a:latin typeface="Calibri"/>
              <a:cs typeface="Calibri"/>
            </a:endParaRPr>
          </a:p>
          <a:p>
            <a:pPr marL="266700">
              <a:lnSpc>
                <a:spcPct val="100000"/>
              </a:lnSpc>
            </a:pPr>
            <a:r>
              <a:rPr sz="2200" spc="-20" dirty="0">
                <a:latin typeface="Calibri"/>
                <a:cs typeface="Calibri"/>
              </a:rPr>
              <a:t>numerator</a:t>
            </a:r>
            <a:r>
              <a:rPr sz="2200" spc="-60" dirty="0">
                <a:latin typeface="Times New Roman"/>
                <a:cs typeface="Times New Roman"/>
              </a:rPr>
              <a:t> </a:t>
            </a:r>
            <a:r>
              <a:rPr sz="2200" dirty="0">
                <a:latin typeface="Calibri"/>
                <a:cs typeface="Calibri"/>
              </a:rPr>
              <a:t>=</a:t>
            </a:r>
            <a:r>
              <a:rPr sz="2200" spc="-45" dirty="0">
                <a:latin typeface="Times New Roman"/>
                <a:cs typeface="Times New Roman"/>
              </a:rPr>
              <a:t> </a:t>
            </a:r>
            <a:r>
              <a:rPr sz="2200" spc="-35" dirty="0">
                <a:latin typeface="Calibri"/>
                <a:cs typeface="Calibri"/>
              </a:rPr>
              <a:t>10</a:t>
            </a:r>
            <a:endParaRPr sz="2200">
              <a:latin typeface="Calibri"/>
              <a:cs typeface="Calibri"/>
            </a:endParaRPr>
          </a:p>
          <a:p>
            <a:pPr marL="266700">
              <a:lnSpc>
                <a:spcPct val="100000"/>
              </a:lnSpc>
            </a:pPr>
            <a:r>
              <a:rPr sz="2200" spc="-10" dirty="0">
                <a:latin typeface="Calibri"/>
                <a:cs typeface="Calibri"/>
              </a:rPr>
              <a:t>denominator</a:t>
            </a:r>
            <a:r>
              <a:rPr sz="2200" spc="-85" dirty="0">
                <a:latin typeface="Times New Roman"/>
                <a:cs typeface="Times New Roman"/>
              </a:rPr>
              <a:t> </a:t>
            </a:r>
            <a:r>
              <a:rPr sz="2200" dirty="0">
                <a:latin typeface="Calibri"/>
                <a:cs typeface="Calibri"/>
              </a:rPr>
              <a:t>=</a:t>
            </a:r>
            <a:r>
              <a:rPr sz="2200" spc="-90" dirty="0">
                <a:latin typeface="Times New Roman"/>
                <a:cs typeface="Times New Roman"/>
              </a:rPr>
              <a:t> </a:t>
            </a:r>
            <a:r>
              <a:rPr sz="2200" spc="-50" dirty="0">
                <a:latin typeface="Calibri"/>
                <a:cs typeface="Calibri"/>
              </a:rPr>
              <a:t>0</a:t>
            </a:r>
            <a:endParaRPr sz="2200">
              <a:latin typeface="Calibri"/>
              <a:cs typeface="Calibri"/>
            </a:endParaRPr>
          </a:p>
        </p:txBody>
      </p:sp>
      <p:sp>
        <p:nvSpPr>
          <p:cNvPr id="5" name="object 5"/>
          <p:cNvSpPr txBox="1"/>
          <p:nvPr/>
        </p:nvSpPr>
        <p:spPr>
          <a:xfrm>
            <a:off x="459740" y="3601590"/>
            <a:ext cx="5457825" cy="2946319"/>
          </a:xfrm>
          <a:prstGeom prst="rect">
            <a:avLst/>
          </a:prstGeom>
        </p:spPr>
        <p:txBody>
          <a:bodyPr vert="horz" wrap="square" lIns="0" tIns="12065" rIns="0" bIns="0" rtlCol="0">
            <a:spAutoFit/>
          </a:bodyPr>
          <a:lstStyle/>
          <a:p>
            <a:pPr marL="266700">
              <a:lnSpc>
                <a:spcPct val="100000"/>
              </a:lnSpc>
              <a:spcBef>
                <a:spcPts val="95"/>
              </a:spcBef>
            </a:pPr>
            <a:r>
              <a:rPr sz="2200" spc="-10" dirty="0">
                <a:latin typeface="Calibri"/>
                <a:cs typeface="Calibri"/>
              </a:rPr>
              <a:t>result</a:t>
            </a:r>
            <a:r>
              <a:rPr sz="2200" spc="-75" dirty="0">
                <a:latin typeface="Times New Roman"/>
                <a:cs typeface="Times New Roman"/>
              </a:rPr>
              <a:t> </a:t>
            </a:r>
            <a:r>
              <a:rPr sz="2200" dirty="0">
                <a:latin typeface="Calibri"/>
                <a:cs typeface="Calibri"/>
              </a:rPr>
              <a:t>=</a:t>
            </a:r>
            <a:r>
              <a:rPr sz="2200" spc="-75" dirty="0">
                <a:latin typeface="Times New Roman"/>
                <a:cs typeface="Times New Roman"/>
              </a:rPr>
              <a:t> </a:t>
            </a:r>
            <a:r>
              <a:rPr sz="2200" spc="-10" dirty="0">
                <a:latin typeface="Calibri"/>
                <a:cs typeface="Calibri"/>
              </a:rPr>
              <a:t>numerator/denominator</a:t>
            </a:r>
            <a:endParaRPr sz="2200" dirty="0">
              <a:latin typeface="Calibri"/>
              <a:cs typeface="Calibri"/>
            </a:endParaRPr>
          </a:p>
          <a:p>
            <a:pPr marL="266700">
              <a:lnSpc>
                <a:spcPct val="100000"/>
              </a:lnSpc>
              <a:spcBef>
                <a:spcPts val="2640"/>
              </a:spcBef>
            </a:pPr>
            <a:r>
              <a:rPr sz="2200" spc="-10" dirty="0">
                <a:latin typeface="Calibri"/>
                <a:cs typeface="Calibri"/>
              </a:rPr>
              <a:t>print(result)</a:t>
            </a:r>
            <a:endParaRPr sz="2200" dirty="0">
              <a:latin typeface="Calibri"/>
              <a:cs typeface="Calibri"/>
            </a:endParaRPr>
          </a:p>
          <a:p>
            <a:pPr marL="12700">
              <a:lnSpc>
                <a:spcPct val="100000"/>
              </a:lnSpc>
              <a:spcBef>
                <a:spcPts val="5"/>
              </a:spcBef>
            </a:pPr>
            <a:r>
              <a:rPr sz="2200" spc="-10" dirty="0">
                <a:latin typeface="Calibri"/>
                <a:cs typeface="Calibri"/>
              </a:rPr>
              <a:t>except:</a:t>
            </a:r>
            <a:endParaRPr sz="2200" dirty="0">
              <a:latin typeface="Calibri"/>
              <a:cs typeface="Calibri"/>
            </a:endParaRPr>
          </a:p>
          <a:p>
            <a:pPr marL="266700">
              <a:lnSpc>
                <a:spcPct val="100000"/>
              </a:lnSpc>
            </a:pPr>
            <a:r>
              <a:rPr sz="2200" spc="-10" dirty="0">
                <a:latin typeface="Calibri"/>
                <a:cs typeface="Calibri"/>
              </a:rPr>
              <a:t>print("Error:</a:t>
            </a:r>
            <a:r>
              <a:rPr sz="2200" spc="-90" dirty="0">
                <a:latin typeface="Times New Roman"/>
                <a:cs typeface="Times New Roman"/>
              </a:rPr>
              <a:t> </a:t>
            </a:r>
            <a:r>
              <a:rPr sz="2200" spc="-10" dirty="0">
                <a:latin typeface="Calibri"/>
                <a:cs typeface="Calibri"/>
              </a:rPr>
              <a:t>Denominator</a:t>
            </a:r>
            <a:r>
              <a:rPr sz="2200" spc="-85" dirty="0">
                <a:latin typeface="Times New Roman"/>
                <a:cs typeface="Times New Roman"/>
              </a:rPr>
              <a:t> </a:t>
            </a:r>
            <a:r>
              <a:rPr sz="2200" dirty="0">
                <a:latin typeface="Calibri"/>
                <a:cs typeface="Calibri"/>
              </a:rPr>
              <a:t>cannot</a:t>
            </a:r>
            <a:r>
              <a:rPr sz="2200" spc="-85" dirty="0">
                <a:latin typeface="Times New Roman"/>
                <a:cs typeface="Times New Roman"/>
              </a:rPr>
              <a:t> </a:t>
            </a:r>
            <a:r>
              <a:rPr sz="2200" dirty="0">
                <a:latin typeface="Calibri"/>
                <a:cs typeface="Calibri"/>
              </a:rPr>
              <a:t>be</a:t>
            </a:r>
            <a:r>
              <a:rPr sz="2200" spc="-85" dirty="0">
                <a:latin typeface="Times New Roman"/>
                <a:cs typeface="Times New Roman"/>
              </a:rPr>
              <a:t> </a:t>
            </a:r>
            <a:r>
              <a:rPr sz="2200" spc="-20" dirty="0">
                <a:latin typeface="Calibri"/>
                <a:cs typeface="Calibri"/>
              </a:rPr>
              <a:t>0.")</a:t>
            </a:r>
            <a:endParaRPr sz="2200" dirty="0">
              <a:latin typeface="Calibri"/>
              <a:cs typeface="Calibri"/>
            </a:endParaRPr>
          </a:p>
          <a:p>
            <a:pPr marL="12700">
              <a:lnSpc>
                <a:spcPct val="100000"/>
              </a:lnSpc>
              <a:spcBef>
                <a:spcPts val="2635"/>
              </a:spcBef>
            </a:pPr>
            <a:r>
              <a:rPr sz="2200" spc="-10" dirty="0">
                <a:latin typeface="Calibri"/>
                <a:cs typeface="Calibri"/>
              </a:rPr>
              <a:t>finally:</a:t>
            </a:r>
            <a:endParaRPr sz="2200" dirty="0">
              <a:latin typeface="Calibri"/>
              <a:cs typeface="Calibri"/>
            </a:endParaRPr>
          </a:p>
          <a:p>
            <a:pPr marL="266700">
              <a:lnSpc>
                <a:spcPct val="100000"/>
              </a:lnSpc>
              <a:spcBef>
                <a:spcPts val="5"/>
              </a:spcBef>
            </a:pPr>
            <a:r>
              <a:rPr sz="2200" spc="-10" dirty="0">
                <a:latin typeface="Calibri"/>
                <a:cs typeface="Calibri"/>
              </a:rPr>
              <a:t>print("This</a:t>
            </a:r>
            <a:r>
              <a:rPr sz="2200" spc="-65" dirty="0">
                <a:latin typeface="Times New Roman"/>
                <a:cs typeface="Times New Roman"/>
              </a:rPr>
              <a:t> </a:t>
            </a:r>
            <a:r>
              <a:rPr sz="2200" dirty="0">
                <a:latin typeface="Calibri"/>
                <a:cs typeface="Calibri"/>
              </a:rPr>
              <a:t>is</a:t>
            </a:r>
            <a:r>
              <a:rPr sz="2200" spc="-65" dirty="0">
                <a:latin typeface="Times New Roman"/>
                <a:cs typeface="Times New Roman"/>
              </a:rPr>
              <a:t> </a:t>
            </a:r>
            <a:r>
              <a:rPr sz="2200" dirty="0">
                <a:latin typeface="Calibri"/>
                <a:cs typeface="Calibri"/>
              </a:rPr>
              <a:t>finally</a:t>
            </a:r>
            <a:r>
              <a:rPr sz="2200" spc="-75" dirty="0">
                <a:latin typeface="Times New Roman"/>
                <a:cs typeface="Times New Roman"/>
              </a:rPr>
              <a:t> </a:t>
            </a:r>
            <a:r>
              <a:rPr sz="2200" spc="-10" dirty="0">
                <a:latin typeface="Calibri"/>
                <a:cs typeface="Calibri"/>
              </a:rPr>
              <a:t>block.")</a:t>
            </a:r>
            <a:endParaRPr sz="2200" dirty="0">
              <a:latin typeface="Calibri"/>
              <a:cs typeface="Calibri"/>
            </a:endParaRPr>
          </a:p>
          <a:p>
            <a:pPr marL="3881754" marR="5080" indent="-1105535">
              <a:lnSpc>
                <a:spcPct val="100000"/>
              </a:lnSpc>
              <a:spcBef>
                <a:spcPts val="405"/>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
        <p:nvSpPr>
          <p:cNvPr id="6" name="object 6"/>
          <p:cNvSpPr txBox="1"/>
          <p:nvPr/>
        </p:nvSpPr>
        <p:spPr>
          <a:xfrm>
            <a:off x="5642233" y="2380611"/>
            <a:ext cx="7600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Out</a:t>
            </a:r>
            <a:r>
              <a:rPr sz="1800" spc="-45" dirty="0">
                <a:latin typeface="Times New Roman"/>
                <a:cs typeface="Times New Roman"/>
              </a:rPr>
              <a:t> </a:t>
            </a:r>
            <a:r>
              <a:rPr sz="1800" b="1" spc="-25" dirty="0">
                <a:latin typeface="Calibri"/>
                <a:cs typeface="Calibri"/>
              </a:rPr>
              <a:t>put</a:t>
            </a:r>
            <a:endParaRPr sz="1800">
              <a:latin typeface="Calibri"/>
              <a:cs typeface="Calibri"/>
            </a:endParaRPr>
          </a:p>
        </p:txBody>
      </p:sp>
      <p:sp>
        <p:nvSpPr>
          <p:cNvPr id="7" name="object 7"/>
          <p:cNvSpPr txBox="1"/>
          <p:nvPr/>
        </p:nvSpPr>
        <p:spPr>
          <a:xfrm>
            <a:off x="5642233" y="2929252"/>
            <a:ext cx="3047365" cy="57467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Error:</a:t>
            </a:r>
            <a:r>
              <a:rPr sz="1800" spc="-80" dirty="0">
                <a:latin typeface="Times New Roman"/>
                <a:cs typeface="Times New Roman"/>
              </a:rPr>
              <a:t> </a:t>
            </a:r>
            <a:r>
              <a:rPr sz="1800" spc="-10" dirty="0">
                <a:latin typeface="Calibri"/>
                <a:cs typeface="Calibri"/>
              </a:rPr>
              <a:t>Denominator</a:t>
            </a:r>
            <a:r>
              <a:rPr sz="1800" spc="-80" dirty="0">
                <a:latin typeface="Times New Roman"/>
                <a:cs typeface="Times New Roman"/>
              </a:rPr>
              <a:t> </a:t>
            </a:r>
            <a:r>
              <a:rPr sz="1800" dirty="0">
                <a:latin typeface="Calibri"/>
                <a:cs typeface="Calibri"/>
              </a:rPr>
              <a:t>cannot</a:t>
            </a:r>
            <a:r>
              <a:rPr sz="1800" spc="-80" dirty="0">
                <a:latin typeface="Times New Roman"/>
                <a:cs typeface="Times New Roman"/>
              </a:rPr>
              <a:t> </a:t>
            </a:r>
            <a:r>
              <a:rPr sz="1800" dirty="0">
                <a:latin typeface="Calibri"/>
                <a:cs typeface="Calibri"/>
              </a:rPr>
              <a:t>be</a:t>
            </a:r>
            <a:r>
              <a:rPr sz="1800" spc="-75" dirty="0">
                <a:latin typeface="Times New Roman"/>
                <a:cs typeface="Times New Roman"/>
              </a:rPr>
              <a:t> </a:t>
            </a:r>
            <a:r>
              <a:rPr sz="1800" spc="-25" dirty="0">
                <a:latin typeface="Calibri"/>
                <a:cs typeface="Calibri"/>
              </a:rPr>
              <a:t>0.</a:t>
            </a:r>
            <a:endParaRPr sz="1800">
              <a:latin typeface="Calibri"/>
              <a:cs typeface="Calibri"/>
            </a:endParaRPr>
          </a:p>
          <a:p>
            <a:pPr marL="12700">
              <a:lnSpc>
                <a:spcPct val="100000"/>
              </a:lnSpc>
            </a:pPr>
            <a:r>
              <a:rPr sz="1800" dirty="0">
                <a:latin typeface="Calibri"/>
                <a:cs typeface="Calibri"/>
              </a:rPr>
              <a:t>This</a:t>
            </a:r>
            <a:r>
              <a:rPr sz="1800" spc="-75" dirty="0">
                <a:latin typeface="Times New Roman"/>
                <a:cs typeface="Times New Roman"/>
              </a:rPr>
              <a:t> </a:t>
            </a:r>
            <a:r>
              <a:rPr sz="1800" dirty="0">
                <a:latin typeface="Calibri"/>
                <a:cs typeface="Calibri"/>
              </a:rPr>
              <a:t>is</a:t>
            </a:r>
            <a:r>
              <a:rPr sz="1800" spc="-70" dirty="0">
                <a:latin typeface="Times New Roman"/>
                <a:cs typeface="Times New Roman"/>
              </a:rPr>
              <a:t> </a:t>
            </a:r>
            <a:r>
              <a:rPr sz="1800" dirty="0">
                <a:latin typeface="Calibri"/>
                <a:cs typeface="Calibri"/>
              </a:rPr>
              <a:t>finally</a:t>
            </a:r>
            <a:r>
              <a:rPr sz="1800" spc="-60" dirty="0">
                <a:latin typeface="Times New Roman"/>
                <a:cs typeface="Times New Roman"/>
              </a:rPr>
              <a:t> </a:t>
            </a:r>
            <a:r>
              <a:rPr sz="1800" spc="-10" dirty="0">
                <a:latin typeface="Calibri"/>
                <a:cs typeface="Calibri"/>
              </a:rPr>
              <a:t>block.</a:t>
            </a:r>
            <a:endParaRPr sz="1800">
              <a:latin typeface="Calibri"/>
              <a:cs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8411" y="-59695"/>
            <a:ext cx="4107179" cy="635000"/>
          </a:xfrm>
          <a:prstGeom prst="rect">
            <a:avLst/>
          </a:prstGeom>
        </p:spPr>
        <p:txBody>
          <a:bodyPr vert="horz" wrap="square" lIns="0" tIns="12065" rIns="0" bIns="0" rtlCol="0">
            <a:spAutoFit/>
          </a:bodyPr>
          <a:lstStyle/>
          <a:p>
            <a:pPr marL="12700">
              <a:lnSpc>
                <a:spcPct val="100000"/>
              </a:lnSpc>
              <a:spcBef>
                <a:spcPts val="95"/>
              </a:spcBef>
            </a:pPr>
            <a:r>
              <a:rPr sz="4000" b="0" dirty="0">
                <a:latin typeface="Calibri"/>
                <a:cs typeface="Calibri"/>
              </a:rPr>
              <a:t>Functions</a:t>
            </a:r>
            <a:r>
              <a:rPr sz="4000" b="0" spc="-145" dirty="0">
                <a:latin typeface="Times New Roman"/>
                <a:cs typeface="Times New Roman"/>
              </a:rPr>
              <a:t> </a:t>
            </a:r>
            <a:r>
              <a:rPr sz="4000" b="0" dirty="0">
                <a:latin typeface="Calibri"/>
                <a:cs typeface="Calibri"/>
              </a:rPr>
              <a:t>in</a:t>
            </a:r>
            <a:r>
              <a:rPr sz="4000" b="0" spc="-155" dirty="0">
                <a:latin typeface="Times New Roman"/>
                <a:cs typeface="Times New Roman"/>
              </a:rPr>
              <a:t> </a:t>
            </a:r>
            <a:r>
              <a:rPr sz="4000" b="0" spc="-10" dirty="0">
                <a:latin typeface="Calibri"/>
                <a:cs typeface="Calibri"/>
              </a:rPr>
              <a:t>Python</a:t>
            </a:r>
            <a:endParaRPr sz="4000">
              <a:latin typeface="Calibri"/>
              <a:cs typeface="Calibri"/>
            </a:endParaRPr>
          </a:p>
        </p:txBody>
      </p:sp>
      <p:sp>
        <p:nvSpPr>
          <p:cNvPr id="3" name="object 3"/>
          <p:cNvSpPr txBox="1"/>
          <p:nvPr/>
        </p:nvSpPr>
        <p:spPr>
          <a:xfrm>
            <a:off x="535940" y="536189"/>
            <a:ext cx="8077834" cy="5055870"/>
          </a:xfrm>
          <a:prstGeom prst="rect">
            <a:avLst/>
          </a:prstGeom>
        </p:spPr>
        <p:txBody>
          <a:bodyPr vert="horz" wrap="square" lIns="0" tIns="104139" rIns="0" bIns="0" rtlCol="0">
            <a:spAutoFit/>
          </a:bodyPr>
          <a:lstStyle/>
          <a:p>
            <a:pPr marL="355600" marR="814705" indent="570865">
              <a:lnSpc>
                <a:spcPct val="80000"/>
              </a:lnSpc>
              <a:spcBef>
                <a:spcPts val="819"/>
              </a:spcBef>
            </a:pPr>
            <a:r>
              <a:rPr sz="3000" dirty="0">
                <a:solidFill>
                  <a:srgbClr val="60728D"/>
                </a:solidFill>
                <a:latin typeface="Calibri"/>
                <a:cs typeface="Calibri"/>
              </a:rPr>
              <a:t>A</a:t>
            </a:r>
            <a:r>
              <a:rPr sz="3000" spc="-105" dirty="0">
                <a:solidFill>
                  <a:srgbClr val="60728D"/>
                </a:solidFill>
                <a:latin typeface="Times New Roman"/>
                <a:cs typeface="Times New Roman"/>
              </a:rPr>
              <a:t> </a:t>
            </a:r>
            <a:r>
              <a:rPr sz="3000" dirty="0">
                <a:latin typeface="Calibri"/>
                <a:cs typeface="Calibri"/>
              </a:rPr>
              <a:t>function</a:t>
            </a:r>
            <a:r>
              <a:rPr sz="3000" spc="-105" dirty="0">
                <a:latin typeface="Times New Roman"/>
                <a:cs typeface="Times New Roman"/>
              </a:rPr>
              <a:t> </a:t>
            </a:r>
            <a:r>
              <a:rPr sz="3000" dirty="0">
                <a:solidFill>
                  <a:srgbClr val="60728D"/>
                </a:solidFill>
                <a:latin typeface="Calibri"/>
                <a:cs typeface="Calibri"/>
              </a:rPr>
              <a:t>in</a:t>
            </a:r>
            <a:r>
              <a:rPr sz="3000" spc="-100" dirty="0">
                <a:solidFill>
                  <a:srgbClr val="60728D"/>
                </a:solidFill>
                <a:latin typeface="Times New Roman"/>
                <a:cs typeface="Times New Roman"/>
              </a:rPr>
              <a:t> </a:t>
            </a:r>
            <a:r>
              <a:rPr sz="3000" dirty="0">
                <a:latin typeface="Calibri"/>
                <a:cs typeface="Calibri"/>
              </a:rPr>
              <a:t>Python</a:t>
            </a:r>
            <a:r>
              <a:rPr sz="3000" spc="-80" dirty="0">
                <a:latin typeface="Times New Roman"/>
                <a:cs typeface="Times New Roman"/>
              </a:rPr>
              <a:t> </a:t>
            </a:r>
            <a:r>
              <a:rPr sz="3000" dirty="0">
                <a:solidFill>
                  <a:srgbClr val="60728D"/>
                </a:solidFill>
                <a:latin typeface="Calibri"/>
                <a:cs typeface="Calibri"/>
              </a:rPr>
              <a:t>is</a:t>
            </a:r>
            <a:r>
              <a:rPr sz="3000" spc="-114" dirty="0">
                <a:solidFill>
                  <a:srgbClr val="60728D"/>
                </a:solidFill>
                <a:latin typeface="Times New Roman"/>
                <a:cs typeface="Times New Roman"/>
              </a:rPr>
              <a:t> </a:t>
            </a:r>
            <a:r>
              <a:rPr sz="3000" dirty="0">
                <a:solidFill>
                  <a:srgbClr val="60728D"/>
                </a:solidFill>
                <a:latin typeface="Calibri"/>
                <a:cs typeface="Calibri"/>
              </a:rPr>
              <a:t>a</a:t>
            </a:r>
            <a:r>
              <a:rPr sz="3000" spc="-100" dirty="0">
                <a:solidFill>
                  <a:srgbClr val="60728D"/>
                </a:solidFill>
                <a:latin typeface="Times New Roman"/>
                <a:cs typeface="Times New Roman"/>
              </a:rPr>
              <a:t> </a:t>
            </a:r>
            <a:r>
              <a:rPr sz="3000" spc="-10" dirty="0">
                <a:solidFill>
                  <a:srgbClr val="60728D"/>
                </a:solidFill>
                <a:latin typeface="Calibri"/>
                <a:cs typeface="Calibri"/>
              </a:rPr>
              <a:t>collection</a:t>
            </a:r>
            <a:r>
              <a:rPr sz="3000" spc="-120" dirty="0">
                <a:solidFill>
                  <a:srgbClr val="60728D"/>
                </a:solidFill>
                <a:latin typeface="Times New Roman"/>
                <a:cs typeface="Times New Roman"/>
              </a:rPr>
              <a:t> </a:t>
            </a:r>
            <a:r>
              <a:rPr sz="3000" spc="-25" dirty="0">
                <a:solidFill>
                  <a:srgbClr val="60728D"/>
                </a:solidFill>
                <a:latin typeface="Calibri"/>
                <a:cs typeface="Calibri"/>
              </a:rPr>
              <a:t>of</a:t>
            </a:r>
            <a:r>
              <a:rPr sz="3000" spc="-25" dirty="0">
                <a:solidFill>
                  <a:srgbClr val="60728D"/>
                </a:solidFill>
                <a:latin typeface="Times New Roman"/>
                <a:cs typeface="Times New Roman"/>
              </a:rPr>
              <a:t> </a:t>
            </a:r>
            <a:r>
              <a:rPr sz="3000" dirty="0">
                <a:solidFill>
                  <a:srgbClr val="60728D"/>
                </a:solidFill>
                <a:latin typeface="Calibri"/>
                <a:cs typeface="Calibri"/>
              </a:rPr>
              <a:t>connected</a:t>
            </a:r>
            <a:r>
              <a:rPr sz="3000" spc="-150" dirty="0">
                <a:solidFill>
                  <a:srgbClr val="60728D"/>
                </a:solidFill>
                <a:latin typeface="Times New Roman"/>
                <a:cs typeface="Times New Roman"/>
              </a:rPr>
              <a:t> </a:t>
            </a:r>
            <a:r>
              <a:rPr sz="3000" spc="-20" dirty="0">
                <a:solidFill>
                  <a:srgbClr val="60728D"/>
                </a:solidFill>
                <a:latin typeface="Calibri"/>
                <a:cs typeface="Calibri"/>
              </a:rPr>
              <a:t>statements</a:t>
            </a:r>
            <a:r>
              <a:rPr sz="3000" spc="-145" dirty="0">
                <a:solidFill>
                  <a:srgbClr val="60728D"/>
                </a:solidFill>
                <a:latin typeface="Times New Roman"/>
                <a:cs typeface="Times New Roman"/>
              </a:rPr>
              <a:t> </a:t>
            </a:r>
            <a:r>
              <a:rPr sz="3000" dirty="0">
                <a:solidFill>
                  <a:srgbClr val="60728D"/>
                </a:solidFill>
                <a:latin typeface="Calibri"/>
                <a:cs typeface="Calibri"/>
              </a:rPr>
              <a:t>that</a:t>
            </a:r>
            <a:r>
              <a:rPr sz="3000" spc="-135" dirty="0">
                <a:solidFill>
                  <a:srgbClr val="60728D"/>
                </a:solidFill>
                <a:latin typeface="Times New Roman"/>
                <a:cs typeface="Times New Roman"/>
              </a:rPr>
              <a:t> </a:t>
            </a:r>
            <a:r>
              <a:rPr sz="3000" spc="-10" dirty="0">
                <a:solidFill>
                  <a:srgbClr val="60728D"/>
                </a:solidFill>
                <a:latin typeface="Calibri"/>
                <a:cs typeface="Calibri"/>
              </a:rPr>
              <a:t>performs</a:t>
            </a:r>
            <a:r>
              <a:rPr sz="3000" spc="-110" dirty="0">
                <a:solidFill>
                  <a:srgbClr val="60728D"/>
                </a:solidFill>
                <a:latin typeface="Times New Roman"/>
                <a:cs typeface="Times New Roman"/>
              </a:rPr>
              <a:t> </a:t>
            </a:r>
            <a:r>
              <a:rPr sz="3000" dirty="0">
                <a:solidFill>
                  <a:srgbClr val="60728D"/>
                </a:solidFill>
                <a:latin typeface="Calibri"/>
                <a:cs typeface="Calibri"/>
              </a:rPr>
              <a:t>a</a:t>
            </a:r>
            <a:r>
              <a:rPr sz="3000" spc="-120" dirty="0">
                <a:solidFill>
                  <a:srgbClr val="60728D"/>
                </a:solidFill>
                <a:latin typeface="Times New Roman"/>
                <a:cs typeface="Times New Roman"/>
              </a:rPr>
              <a:t> </a:t>
            </a:r>
            <a:r>
              <a:rPr sz="3000" spc="-10" dirty="0">
                <a:solidFill>
                  <a:srgbClr val="60728D"/>
                </a:solidFill>
                <a:latin typeface="Calibri"/>
                <a:cs typeface="Calibri"/>
              </a:rPr>
              <a:t>single</a:t>
            </a:r>
            <a:r>
              <a:rPr sz="3000" spc="-10" dirty="0">
                <a:solidFill>
                  <a:srgbClr val="60728D"/>
                </a:solidFill>
                <a:latin typeface="Times New Roman"/>
                <a:cs typeface="Times New Roman"/>
              </a:rPr>
              <a:t> </a:t>
            </a:r>
            <a:r>
              <a:rPr sz="3000" dirty="0">
                <a:solidFill>
                  <a:srgbClr val="60728D"/>
                </a:solidFill>
                <a:latin typeface="Calibri"/>
                <a:cs typeface="Calibri"/>
              </a:rPr>
              <a:t>task.</a:t>
            </a:r>
            <a:r>
              <a:rPr sz="3000" spc="-125" dirty="0">
                <a:solidFill>
                  <a:srgbClr val="60728D"/>
                </a:solidFill>
                <a:latin typeface="Times New Roman"/>
                <a:cs typeface="Times New Roman"/>
              </a:rPr>
              <a:t> </a:t>
            </a:r>
            <a:r>
              <a:rPr sz="3000" dirty="0">
                <a:latin typeface="Calibri"/>
                <a:cs typeface="Calibri"/>
              </a:rPr>
              <a:t>Functions</a:t>
            </a:r>
            <a:r>
              <a:rPr sz="3000" spc="-114" dirty="0">
                <a:latin typeface="Times New Roman"/>
                <a:cs typeface="Times New Roman"/>
              </a:rPr>
              <a:t> </a:t>
            </a:r>
            <a:r>
              <a:rPr sz="3000" dirty="0">
                <a:solidFill>
                  <a:srgbClr val="60728D"/>
                </a:solidFill>
                <a:latin typeface="Calibri"/>
                <a:cs typeface="Calibri"/>
              </a:rPr>
              <a:t>help</a:t>
            </a:r>
            <a:r>
              <a:rPr sz="3000" spc="-125" dirty="0">
                <a:solidFill>
                  <a:srgbClr val="60728D"/>
                </a:solidFill>
                <a:latin typeface="Times New Roman"/>
                <a:cs typeface="Times New Roman"/>
              </a:rPr>
              <a:t> </a:t>
            </a:r>
            <a:r>
              <a:rPr sz="3000" dirty="0">
                <a:solidFill>
                  <a:srgbClr val="60728D"/>
                </a:solidFill>
                <a:latin typeface="Calibri"/>
                <a:cs typeface="Calibri"/>
              </a:rPr>
              <a:t>in</a:t>
            </a:r>
            <a:r>
              <a:rPr sz="3000" spc="-125" dirty="0">
                <a:solidFill>
                  <a:srgbClr val="60728D"/>
                </a:solidFill>
                <a:latin typeface="Times New Roman"/>
                <a:cs typeface="Times New Roman"/>
              </a:rPr>
              <a:t> </a:t>
            </a:r>
            <a:r>
              <a:rPr sz="3000" dirty="0">
                <a:solidFill>
                  <a:srgbClr val="60728D"/>
                </a:solidFill>
                <a:latin typeface="Calibri"/>
                <a:cs typeface="Calibri"/>
              </a:rPr>
              <a:t>the</a:t>
            </a:r>
            <a:r>
              <a:rPr sz="3000" spc="-125" dirty="0">
                <a:solidFill>
                  <a:srgbClr val="60728D"/>
                </a:solidFill>
                <a:latin typeface="Times New Roman"/>
                <a:cs typeface="Times New Roman"/>
              </a:rPr>
              <a:t> </a:t>
            </a:r>
            <a:r>
              <a:rPr sz="3000" dirty="0">
                <a:solidFill>
                  <a:srgbClr val="60728D"/>
                </a:solidFill>
                <a:latin typeface="Calibri"/>
                <a:cs typeface="Calibri"/>
              </a:rPr>
              <a:t>division</a:t>
            </a:r>
            <a:r>
              <a:rPr sz="3000" spc="-125" dirty="0">
                <a:solidFill>
                  <a:srgbClr val="60728D"/>
                </a:solidFill>
                <a:latin typeface="Times New Roman"/>
                <a:cs typeface="Times New Roman"/>
              </a:rPr>
              <a:t> </a:t>
            </a:r>
            <a:r>
              <a:rPr sz="3000" dirty="0">
                <a:solidFill>
                  <a:srgbClr val="60728D"/>
                </a:solidFill>
                <a:latin typeface="Calibri"/>
                <a:cs typeface="Calibri"/>
              </a:rPr>
              <a:t>of</a:t>
            </a:r>
            <a:r>
              <a:rPr sz="3000" spc="-120" dirty="0">
                <a:solidFill>
                  <a:srgbClr val="60728D"/>
                </a:solidFill>
                <a:latin typeface="Times New Roman"/>
                <a:cs typeface="Times New Roman"/>
              </a:rPr>
              <a:t> </a:t>
            </a:r>
            <a:r>
              <a:rPr sz="3000" spc="-25" dirty="0">
                <a:solidFill>
                  <a:srgbClr val="60728D"/>
                </a:solidFill>
                <a:latin typeface="Calibri"/>
                <a:cs typeface="Calibri"/>
              </a:rPr>
              <a:t>our</a:t>
            </a:r>
            <a:r>
              <a:rPr sz="3000" spc="-25" dirty="0">
                <a:solidFill>
                  <a:srgbClr val="60728D"/>
                </a:solidFill>
                <a:latin typeface="Times New Roman"/>
                <a:cs typeface="Times New Roman"/>
              </a:rPr>
              <a:t> </a:t>
            </a:r>
            <a:r>
              <a:rPr sz="3000" spc="-20" dirty="0">
                <a:solidFill>
                  <a:srgbClr val="60728D"/>
                </a:solidFill>
                <a:latin typeface="Calibri"/>
                <a:cs typeface="Calibri"/>
              </a:rPr>
              <a:t>program</a:t>
            </a:r>
            <a:r>
              <a:rPr sz="3000" spc="-145" dirty="0">
                <a:solidFill>
                  <a:srgbClr val="60728D"/>
                </a:solidFill>
                <a:latin typeface="Times New Roman"/>
                <a:cs typeface="Times New Roman"/>
              </a:rPr>
              <a:t> </a:t>
            </a:r>
            <a:r>
              <a:rPr sz="3000" dirty="0">
                <a:solidFill>
                  <a:srgbClr val="60728D"/>
                </a:solidFill>
                <a:latin typeface="Calibri"/>
                <a:cs typeface="Calibri"/>
              </a:rPr>
              <a:t>into</a:t>
            </a:r>
            <a:r>
              <a:rPr sz="3000" spc="-150" dirty="0">
                <a:solidFill>
                  <a:srgbClr val="60728D"/>
                </a:solidFill>
                <a:latin typeface="Times New Roman"/>
                <a:cs typeface="Times New Roman"/>
              </a:rPr>
              <a:t> </a:t>
            </a:r>
            <a:r>
              <a:rPr sz="3000" spc="-30" dirty="0">
                <a:solidFill>
                  <a:srgbClr val="60728D"/>
                </a:solidFill>
                <a:latin typeface="Calibri"/>
                <a:cs typeface="Calibri"/>
              </a:rPr>
              <a:t>smaller,</a:t>
            </a:r>
            <a:r>
              <a:rPr sz="3000" spc="-150" dirty="0">
                <a:solidFill>
                  <a:srgbClr val="60728D"/>
                </a:solidFill>
                <a:latin typeface="Times New Roman"/>
                <a:cs typeface="Times New Roman"/>
              </a:rPr>
              <a:t> </a:t>
            </a:r>
            <a:r>
              <a:rPr sz="3000" b="1" dirty="0">
                <a:solidFill>
                  <a:srgbClr val="60728D"/>
                </a:solidFill>
                <a:latin typeface="Calibri"/>
                <a:cs typeface="Calibri"/>
              </a:rPr>
              <a:t>modular</a:t>
            </a:r>
            <a:r>
              <a:rPr sz="3000" spc="-150" dirty="0">
                <a:solidFill>
                  <a:srgbClr val="60728D"/>
                </a:solidFill>
                <a:latin typeface="Times New Roman"/>
                <a:cs typeface="Times New Roman"/>
              </a:rPr>
              <a:t> </a:t>
            </a:r>
            <a:r>
              <a:rPr sz="3000" spc="-10" dirty="0">
                <a:solidFill>
                  <a:srgbClr val="60728D"/>
                </a:solidFill>
                <a:latin typeface="Calibri"/>
                <a:cs typeface="Calibri"/>
              </a:rPr>
              <a:t>portions.</a:t>
            </a:r>
            <a:endParaRPr sz="3000">
              <a:latin typeface="Calibri"/>
              <a:cs typeface="Calibri"/>
            </a:endParaRPr>
          </a:p>
          <a:p>
            <a:pPr marL="355600" marR="15240">
              <a:lnSpc>
                <a:spcPct val="80000"/>
              </a:lnSpc>
            </a:pPr>
            <a:r>
              <a:rPr sz="3000" dirty="0">
                <a:solidFill>
                  <a:srgbClr val="60728D"/>
                </a:solidFill>
                <a:latin typeface="Calibri"/>
                <a:cs typeface="Calibri"/>
              </a:rPr>
              <a:t>Functions</a:t>
            </a:r>
            <a:r>
              <a:rPr sz="3000" spc="-140" dirty="0">
                <a:solidFill>
                  <a:srgbClr val="60728D"/>
                </a:solidFill>
                <a:latin typeface="Times New Roman"/>
                <a:cs typeface="Times New Roman"/>
              </a:rPr>
              <a:t> </a:t>
            </a:r>
            <a:r>
              <a:rPr sz="3000" dirty="0">
                <a:solidFill>
                  <a:srgbClr val="60728D"/>
                </a:solidFill>
                <a:latin typeface="Calibri"/>
                <a:cs typeface="Calibri"/>
              </a:rPr>
              <a:t>help</a:t>
            </a:r>
            <a:r>
              <a:rPr sz="3000" spc="-140" dirty="0">
                <a:solidFill>
                  <a:srgbClr val="60728D"/>
                </a:solidFill>
                <a:latin typeface="Times New Roman"/>
                <a:cs typeface="Times New Roman"/>
              </a:rPr>
              <a:t> </a:t>
            </a:r>
            <a:r>
              <a:rPr sz="3000" dirty="0">
                <a:solidFill>
                  <a:srgbClr val="60728D"/>
                </a:solidFill>
                <a:latin typeface="Calibri"/>
                <a:cs typeface="Calibri"/>
              </a:rPr>
              <a:t>our</a:t>
            </a:r>
            <a:r>
              <a:rPr sz="3000" spc="-140" dirty="0">
                <a:solidFill>
                  <a:srgbClr val="60728D"/>
                </a:solidFill>
                <a:latin typeface="Times New Roman"/>
                <a:cs typeface="Times New Roman"/>
              </a:rPr>
              <a:t> </a:t>
            </a:r>
            <a:r>
              <a:rPr sz="3000" spc="-20" dirty="0">
                <a:solidFill>
                  <a:srgbClr val="60728D"/>
                </a:solidFill>
                <a:latin typeface="Calibri"/>
                <a:cs typeface="Calibri"/>
              </a:rPr>
              <a:t>program</a:t>
            </a:r>
            <a:r>
              <a:rPr sz="3000" spc="-125" dirty="0">
                <a:solidFill>
                  <a:srgbClr val="60728D"/>
                </a:solidFill>
                <a:latin typeface="Times New Roman"/>
                <a:cs typeface="Times New Roman"/>
              </a:rPr>
              <a:t> </a:t>
            </a:r>
            <a:r>
              <a:rPr sz="3000" dirty="0">
                <a:solidFill>
                  <a:srgbClr val="60728D"/>
                </a:solidFill>
                <a:latin typeface="Calibri"/>
                <a:cs typeface="Calibri"/>
              </a:rPr>
              <a:t>become</a:t>
            </a:r>
            <a:r>
              <a:rPr sz="3000" spc="-140" dirty="0">
                <a:solidFill>
                  <a:srgbClr val="60728D"/>
                </a:solidFill>
                <a:latin typeface="Times New Roman"/>
                <a:cs typeface="Times New Roman"/>
              </a:rPr>
              <a:t> </a:t>
            </a:r>
            <a:r>
              <a:rPr sz="3000" spc="-20" dirty="0">
                <a:solidFill>
                  <a:srgbClr val="60728D"/>
                </a:solidFill>
                <a:latin typeface="Calibri"/>
                <a:cs typeface="Calibri"/>
              </a:rPr>
              <a:t>more</a:t>
            </a:r>
            <a:r>
              <a:rPr sz="3000" spc="-20" dirty="0">
                <a:solidFill>
                  <a:srgbClr val="60728D"/>
                </a:solidFill>
                <a:latin typeface="Times New Roman"/>
                <a:cs typeface="Times New Roman"/>
              </a:rPr>
              <a:t> </a:t>
            </a:r>
            <a:r>
              <a:rPr sz="3000" spc="-10" dirty="0">
                <a:solidFill>
                  <a:srgbClr val="60728D"/>
                </a:solidFill>
                <a:latin typeface="Calibri"/>
                <a:cs typeface="Calibri"/>
              </a:rPr>
              <a:t>ordered</a:t>
            </a:r>
            <a:r>
              <a:rPr sz="3000" spc="-125" dirty="0">
                <a:solidFill>
                  <a:srgbClr val="60728D"/>
                </a:solidFill>
                <a:latin typeface="Times New Roman"/>
                <a:cs typeface="Times New Roman"/>
              </a:rPr>
              <a:t> </a:t>
            </a:r>
            <a:r>
              <a:rPr sz="3000" dirty="0">
                <a:solidFill>
                  <a:srgbClr val="60728D"/>
                </a:solidFill>
                <a:latin typeface="Calibri"/>
                <a:cs typeface="Calibri"/>
              </a:rPr>
              <a:t>and</a:t>
            </a:r>
            <a:r>
              <a:rPr sz="3000" spc="-114" dirty="0">
                <a:solidFill>
                  <a:srgbClr val="60728D"/>
                </a:solidFill>
                <a:latin typeface="Times New Roman"/>
                <a:cs typeface="Times New Roman"/>
              </a:rPr>
              <a:t> </a:t>
            </a:r>
            <a:r>
              <a:rPr sz="3000" spc="-10" dirty="0">
                <a:solidFill>
                  <a:srgbClr val="60728D"/>
                </a:solidFill>
                <a:latin typeface="Calibri"/>
                <a:cs typeface="Calibri"/>
              </a:rPr>
              <a:t>controllable</a:t>
            </a:r>
            <a:r>
              <a:rPr sz="3000" spc="-125" dirty="0">
                <a:solidFill>
                  <a:srgbClr val="60728D"/>
                </a:solidFill>
                <a:latin typeface="Times New Roman"/>
                <a:cs typeface="Times New Roman"/>
              </a:rPr>
              <a:t> </a:t>
            </a:r>
            <a:r>
              <a:rPr sz="3000" dirty="0">
                <a:solidFill>
                  <a:srgbClr val="60728D"/>
                </a:solidFill>
                <a:latin typeface="Calibri"/>
                <a:cs typeface="Calibri"/>
              </a:rPr>
              <a:t>as</a:t>
            </a:r>
            <a:r>
              <a:rPr sz="3000" spc="-110" dirty="0">
                <a:solidFill>
                  <a:srgbClr val="60728D"/>
                </a:solidFill>
                <a:latin typeface="Times New Roman"/>
                <a:cs typeface="Times New Roman"/>
              </a:rPr>
              <a:t> </a:t>
            </a:r>
            <a:r>
              <a:rPr sz="3000" dirty="0">
                <a:solidFill>
                  <a:srgbClr val="60728D"/>
                </a:solidFill>
                <a:latin typeface="Calibri"/>
                <a:cs typeface="Calibri"/>
              </a:rPr>
              <a:t>it</a:t>
            </a:r>
            <a:r>
              <a:rPr sz="3000" spc="-114" dirty="0">
                <a:solidFill>
                  <a:srgbClr val="60728D"/>
                </a:solidFill>
                <a:latin typeface="Times New Roman"/>
                <a:cs typeface="Times New Roman"/>
              </a:rPr>
              <a:t> </a:t>
            </a:r>
            <a:r>
              <a:rPr sz="3000" spc="-20" dirty="0">
                <a:solidFill>
                  <a:srgbClr val="60728D"/>
                </a:solidFill>
                <a:latin typeface="Calibri"/>
                <a:cs typeface="Calibri"/>
              </a:rPr>
              <a:t>grows</a:t>
            </a:r>
            <a:r>
              <a:rPr sz="3000" spc="-110" dirty="0">
                <a:solidFill>
                  <a:srgbClr val="60728D"/>
                </a:solidFill>
                <a:latin typeface="Times New Roman"/>
                <a:cs typeface="Times New Roman"/>
              </a:rPr>
              <a:t> </a:t>
            </a:r>
            <a:r>
              <a:rPr sz="3000" dirty="0">
                <a:solidFill>
                  <a:srgbClr val="60728D"/>
                </a:solidFill>
                <a:latin typeface="Calibri"/>
                <a:cs typeface="Calibri"/>
              </a:rPr>
              <a:t>in</a:t>
            </a:r>
            <a:r>
              <a:rPr sz="3000" spc="-125" dirty="0">
                <a:solidFill>
                  <a:srgbClr val="60728D"/>
                </a:solidFill>
                <a:latin typeface="Times New Roman"/>
                <a:cs typeface="Times New Roman"/>
              </a:rPr>
              <a:t> </a:t>
            </a:r>
            <a:r>
              <a:rPr sz="3000" dirty="0">
                <a:solidFill>
                  <a:srgbClr val="60728D"/>
                </a:solidFill>
                <a:latin typeface="Calibri"/>
                <a:cs typeface="Calibri"/>
              </a:rPr>
              <a:t>size.</a:t>
            </a:r>
            <a:r>
              <a:rPr sz="3000" spc="-114" dirty="0">
                <a:solidFill>
                  <a:srgbClr val="60728D"/>
                </a:solidFill>
                <a:latin typeface="Times New Roman"/>
                <a:cs typeface="Times New Roman"/>
              </a:rPr>
              <a:t> </a:t>
            </a:r>
            <a:r>
              <a:rPr sz="3000" dirty="0">
                <a:solidFill>
                  <a:srgbClr val="60728D"/>
                </a:solidFill>
                <a:latin typeface="Calibri"/>
                <a:cs typeface="Calibri"/>
              </a:rPr>
              <a:t>It</a:t>
            </a:r>
            <a:r>
              <a:rPr sz="3000" spc="-125" dirty="0">
                <a:solidFill>
                  <a:srgbClr val="60728D"/>
                </a:solidFill>
                <a:latin typeface="Times New Roman"/>
                <a:cs typeface="Times New Roman"/>
              </a:rPr>
              <a:t> </a:t>
            </a:r>
            <a:r>
              <a:rPr sz="3000" spc="-20" dirty="0">
                <a:solidFill>
                  <a:srgbClr val="60728D"/>
                </a:solidFill>
                <a:latin typeface="Calibri"/>
                <a:cs typeface="Calibri"/>
              </a:rPr>
              <a:t>also</a:t>
            </a:r>
            <a:r>
              <a:rPr sz="3000" spc="-20" dirty="0">
                <a:solidFill>
                  <a:srgbClr val="60728D"/>
                </a:solidFill>
                <a:latin typeface="Times New Roman"/>
                <a:cs typeface="Times New Roman"/>
              </a:rPr>
              <a:t> </a:t>
            </a:r>
            <a:r>
              <a:rPr sz="3000" spc="-10" dirty="0">
                <a:solidFill>
                  <a:srgbClr val="60728D"/>
                </a:solidFill>
                <a:latin typeface="Calibri"/>
                <a:cs typeface="Calibri"/>
              </a:rPr>
              <a:t>eliminates</a:t>
            </a:r>
            <a:r>
              <a:rPr sz="3000" spc="-120" dirty="0">
                <a:solidFill>
                  <a:srgbClr val="60728D"/>
                </a:solidFill>
                <a:latin typeface="Times New Roman"/>
                <a:cs typeface="Times New Roman"/>
              </a:rPr>
              <a:t> </a:t>
            </a:r>
            <a:r>
              <a:rPr sz="3000" b="1" spc="-10" dirty="0">
                <a:solidFill>
                  <a:srgbClr val="60728D"/>
                </a:solidFill>
                <a:latin typeface="Calibri"/>
                <a:cs typeface="Calibri"/>
              </a:rPr>
              <a:t>repetition</a:t>
            </a:r>
            <a:r>
              <a:rPr sz="3000" spc="-100" dirty="0">
                <a:solidFill>
                  <a:srgbClr val="60728D"/>
                </a:solidFill>
                <a:latin typeface="Times New Roman"/>
                <a:cs typeface="Times New Roman"/>
              </a:rPr>
              <a:t> </a:t>
            </a:r>
            <a:r>
              <a:rPr sz="3000" dirty="0">
                <a:solidFill>
                  <a:srgbClr val="60728D"/>
                </a:solidFill>
                <a:latin typeface="Calibri"/>
                <a:cs typeface="Calibri"/>
              </a:rPr>
              <a:t>and</a:t>
            </a:r>
            <a:r>
              <a:rPr sz="3000" spc="-125" dirty="0">
                <a:solidFill>
                  <a:srgbClr val="60728D"/>
                </a:solidFill>
                <a:latin typeface="Times New Roman"/>
                <a:cs typeface="Times New Roman"/>
              </a:rPr>
              <a:t> </a:t>
            </a:r>
            <a:r>
              <a:rPr sz="3000" spc="-10" dirty="0">
                <a:solidFill>
                  <a:srgbClr val="60728D"/>
                </a:solidFill>
                <a:latin typeface="Calibri"/>
                <a:cs typeface="Calibri"/>
              </a:rPr>
              <a:t>makes</a:t>
            </a:r>
            <a:r>
              <a:rPr sz="3000" spc="-125" dirty="0">
                <a:solidFill>
                  <a:srgbClr val="60728D"/>
                </a:solidFill>
                <a:latin typeface="Times New Roman"/>
                <a:cs typeface="Times New Roman"/>
              </a:rPr>
              <a:t> </a:t>
            </a:r>
            <a:r>
              <a:rPr sz="3000" dirty="0">
                <a:solidFill>
                  <a:srgbClr val="60728D"/>
                </a:solidFill>
                <a:latin typeface="Calibri"/>
                <a:cs typeface="Calibri"/>
              </a:rPr>
              <a:t>the</a:t>
            </a:r>
            <a:r>
              <a:rPr sz="3000" spc="-130" dirty="0">
                <a:solidFill>
                  <a:srgbClr val="60728D"/>
                </a:solidFill>
                <a:latin typeface="Times New Roman"/>
                <a:cs typeface="Times New Roman"/>
              </a:rPr>
              <a:t> </a:t>
            </a:r>
            <a:r>
              <a:rPr sz="3000" spc="-20" dirty="0">
                <a:solidFill>
                  <a:srgbClr val="60728D"/>
                </a:solidFill>
                <a:latin typeface="Calibri"/>
                <a:cs typeface="Calibri"/>
              </a:rPr>
              <a:t>code</a:t>
            </a:r>
            <a:r>
              <a:rPr sz="3000" spc="-20" dirty="0">
                <a:solidFill>
                  <a:srgbClr val="60728D"/>
                </a:solidFill>
                <a:latin typeface="Times New Roman"/>
                <a:cs typeface="Times New Roman"/>
              </a:rPr>
              <a:t> </a:t>
            </a:r>
            <a:r>
              <a:rPr sz="3000" spc="-10" dirty="0">
                <a:solidFill>
                  <a:srgbClr val="60728D"/>
                </a:solidFill>
                <a:latin typeface="Calibri"/>
                <a:cs typeface="Calibri"/>
              </a:rPr>
              <a:t>reusable.</a:t>
            </a:r>
            <a:endParaRPr sz="3000">
              <a:latin typeface="Calibri"/>
              <a:cs typeface="Calibri"/>
            </a:endParaRPr>
          </a:p>
          <a:p>
            <a:pPr marL="12700" algn="just">
              <a:lnSpc>
                <a:spcPct val="100000"/>
              </a:lnSpc>
            </a:pPr>
            <a:r>
              <a:rPr sz="3000" b="1" dirty="0">
                <a:latin typeface="Calibri"/>
                <a:cs typeface="Calibri"/>
              </a:rPr>
              <a:t>What</a:t>
            </a:r>
            <a:r>
              <a:rPr sz="3000" spc="-135" dirty="0">
                <a:latin typeface="Times New Roman"/>
                <a:cs typeface="Times New Roman"/>
              </a:rPr>
              <a:t> </a:t>
            </a:r>
            <a:r>
              <a:rPr sz="3000" b="1" dirty="0">
                <a:latin typeface="Calibri"/>
                <a:cs typeface="Calibri"/>
              </a:rPr>
              <a:t>are</a:t>
            </a:r>
            <a:r>
              <a:rPr sz="3000" spc="-130" dirty="0">
                <a:latin typeface="Times New Roman"/>
                <a:cs typeface="Times New Roman"/>
              </a:rPr>
              <a:t> </a:t>
            </a:r>
            <a:r>
              <a:rPr sz="3000" b="1" spc="-10" dirty="0">
                <a:latin typeface="Calibri"/>
                <a:cs typeface="Calibri"/>
              </a:rPr>
              <a:t>Functions</a:t>
            </a:r>
            <a:r>
              <a:rPr sz="3000" spc="-130" dirty="0">
                <a:latin typeface="Times New Roman"/>
                <a:cs typeface="Times New Roman"/>
              </a:rPr>
              <a:t> </a:t>
            </a:r>
            <a:r>
              <a:rPr sz="3000" b="1" dirty="0">
                <a:latin typeface="Calibri"/>
                <a:cs typeface="Calibri"/>
              </a:rPr>
              <a:t>in</a:t>
            </a:r>
            <a:r>
              <a:rPr sz="3000" spc="-125" dirty="0">
                <a:latin typeface="Times New Roman"/>
                <a:cs typeface="Times New Roman"/>
              </a:rPr>
              <a:t> </a:t>
            </a:r>
            <a:r>
              <a:rPr sz="3000" b="1" spc="-10" dirty="0">
                <a:latin typeface="Calibri"/>
                <a:cs typeface="Calibri"/>
              </a:rPr>
              <a:t>Python?</a:t>
            </a:r>
            <a:endParaRPr sz="3000">
              <a:latin typeface="Calibri"/>
              <a:cs typeface="Calibri"/>
            </a:endParaRPr>
          </a:p>
          <a:p>
            <a:pPr marL="12700" marR="5080" algn="just">
              <a:lnSpc>
                <a:spcPct val="80000"/>
              </a:lnSpc>
              <a:spcBef>
                <a:spcPts val="720"/>
              </a:spcBef>
            </a:pPr>
            <a:r>
              <a:rPr sz="3000" dirty="0">
                <a:solidFill>
                  <a:srgbClr val="60728D"/>
                </a:solidFill>
                <a:latin typeface="Calibri"/>
                <a:cs typeface="Calibri"/>
              </a:rPr>
              <a:t>Functions</a:t>
            </a:r>
            <a:r>
              <a:rPr sz="3000" spc="295" dirty="0">
                <a:solidFill>
                  <a:srgbClr val="60728D"/>
                </a:solidFill>
                <a:latin typeface="Times New Roman"/>
                <a:cs typeface="Times New Roman"/>
              </a:rPr>
              <a:t> </a:t>
            </a:r>
            <a:r>
              <a:rPr sz="3000" dirty="0">
                <a:solidFill>
                  <a:srgbClr val="60728D"/>
                </a:solidFill>
                <a:latin typeface="Calibri"/>
                <a:cs typeface="Calibri"/>
              </a:rPr>
              <a:t>are</a:t>
            </a:r>
            <a:r>
              <a:rPr sz="3000" spc="295" dirty="0">
                <a:solidFill>
                  <a:srgbClr val="60728D"/>
                </a:solidFill>
                <a:latin typeface="Times New Roman"/>
                <a:cs typeface="Times New Roman"/>
              </a:rPr>
              <a:t> </a:t>
            </a:r>
            <a:r>
              <a:rPr sz="3000" dirty="0">
                <a:solidFill>
                  <a:srgbClr val="60728D"/>
                </a:solidFill>
                <a:latin typeface="Calibri"/>
                <a:cs typeface="Calibri"/>
              </a:rPr>
              <a:t>modular</a:t>
            </a:r>
            <a:r>
              <a:rPr sz="3000" spc="300" dirty="0">
                <a:solidFill>
                  <a:srgbClr val="60728D"/>
                </a:solidFill>
                <a:latin typeface="Times New Roman"/>
                <a:cs typeface="Times New Roman"/>
              </a:rPr>
              <a:t> </a:t>
            </a:r>
            <a:r>
              <a:rPr sz="3000" dirty="0">
                <a:solidFill>
                  <a:srgbClr val="60728D"/>
                </a:solidFill>
                <a:latin typeface="Calibri"/>
                <a:cs typeface="Calibri"/>
              </a:rPr>
              <a:t>blocks</a:t>
            </a:r>
            <a:r>
              <a:rPr sz="3000" spc="300" dirty="0">
                <a:solidFill>
                  <a:srgbClr val="60728D"/>
                </a:solidFill>
                <a:latin typeface="Times New Roman"/>
                <a:cs typeface="Times New Roman"/>
              </a:rPr>
              <a:t> </a:t>
            </a:r>
            <a:r>
              <a:rPr sz="3000" dirty="0">
                <a:solidFill>
                  <a:srgbClr val="60728D"/>
                </a:solidFill>
                <a:latin typeface="Calibri"/>
                <a:cs typeface="Calibri"/>
              </a:rPr>
              <a:t>of</a:t>
            </a:r>
            <a:r>
              <a:rPr sz="3000" spc="295" dirty="0">
                <a:solidFill>
                  <a:srgbClr val="60728D"/>
                </a:solidFill>
                <a:latin typeface="Times New Roman"/>
                <a:cs typeface="Times New Roman"/>
              </a:rPr>
              <a:t> </a:t>
            </a:r>
            <a:r>
              <a:rPr sz="3000" dirty="0">
                <a:solidFill>
                  <a:srgbClr val="60728D"/>
                </a:solidFill>
                <a:latin typeface="Calibri"/>
                <a:cs typeface="Calibri"/>
              </a:rPr>
              <a:t>code</a:t>
            </a:r>
            <a:r>
              <a:rPr sz="3000" spc="300" dirty="0">
                <a:solidFill>
                  <a:srgbClr val="60728D"/>
                </a:solidFill>
                <a:latin typeface="Times New Roman"/>
                <a:cs typeface="Times New Roman"/>
              </a:rPr>
              <a:t> </a:t>
            </a:r>
            <a:r>
              <a:rPr sz="3000" dirty="0">
                <a:solidFill>
                  <a:srgbClr val="60728D"/>
                </a:solidFill>
                <a:latin typeface="Calibri"/>
                <a:cs typeface="Calibri"/>
              </a:rPr>
              <a:t>designed</a:t>
            </a:r>
            <a:r>
              <a:rPr sz="3000" spc="285" dirty="0">
                <a:solidFill>
                  <a:srgbClr val="60728D"/>
                </a:solidFill>
                <a:latin typeface="Times New Roman"/>
                <a:cs typeface="Times New Roman"/>
              </a:rPr>
              <a:t> </a:t>
            </a:r>
            <a:r>
              <a:rPr sz="3000" spc="-25" dirty="0">
                <a:solidFill>
                  <a:srgbClr val="60728D"/>
                </a:solidFill>
                <a:latin typeface="Calibri"/>
                <a:cs typeface="Calibri"/>
              </a:rPr>
              <a:t>to</a:t>
            </a:r>
            <a:r>
              <a:rPr sz="3000" spc="-25" dirty="0">
                <a:solidFill>
                  <a:srgbClr val="60728D"/>
                </a:solidFill>
                <a:latin typeface="Times New Roman"/>
                <a:cs typeface="Times New Roman"/>
              </a:rPr>
              <a:t> </a:t>
            </a:r>
            <a:r>
              <a:rPr sz="3000" dirty="0">
                <a:solidFill>
                  <a:srgbClr val="60728D"/>
                </a:solidFill>
                <a:latin typeface="Calibri"/>
                <a:cs typeface="Calibri"/>
              </a:rPr>
              <a:t>perform</a:t>
            </a:r>
            <a:r>
              <a:rPr sz="3000" spc="254" dirty="0">
                <a:solidFill>
                  <a:srgbClr val="60728D"/>
                </a:solidFill>
                <a:latin typeface="Times New Roman"/>
                <a:cs typeface="Times New Roman"/>
              </a:rPr>
              <a:t>   </a:t>
            </a:r>
            <a:r>
              <a:rPr sz="3000" dirty="0">
                <a:solidFill>
                  <a:srgbClr val="60728D"/>
                </a:solidFill>
                <a:latin typeface="Calibri"/>
                <a:cs typeface="Calibri"/>
              </a:rPr>
              <a:t>specific</a:t>
            </a:r>
            <a:r>
              <a:rPr sz="3000" spc="740" dirty="0">
                <a:solidFill>
                  <a:srgbClr val="60728D"/>
                </a:solidFill>
                <a:latin typeface="Times New Roman"/>
                <a:cs typeface="Times New Roman"/>
              </a:rPr>
              <a:t>  </a:t>
            </a:r>
            <a:r>
              <a:rPr sz="3000" dirty="0">
                <a:solidFill>
                  <a:srgbClr val="60728D"/>
                </a:solidFill>
                <a:latin typeface="Calibri"/>
                <a:cs typeface="Calibri"/>
              </a:rPr>
              <a:t>tasks.</a:t>
            </a:r>
            <a:r>
              <a:rPr sz="3000" spc="250" dirty="0">
                <a:solidFill>
                  <a:srgbClr val="60728D"/>
                </a:solidFill>
                <a:latin typeface="Times New Roman"/>
                <a:cs typeface="Times New Roman"/>
              </a:rPr>
              <a:t>   </a:t>
            </a:r>
            <a:r>
              <a:rPr sz="3000" dirty="0">
                <a:solidFill>
                  <a:srgbClr val="60728D"/>
                </a:solidFill>
                <a:latin typeface="Calibri"/>
                <a:cs typeface="Calibri"/>
              </a:rPr>
              <a:t>They</a:t>
            </a:r>
            <a:r>
              <a:rPr sz="3000" spc="745" dirty="0">
                <a:solidFill>
                  <a:srgbClr val="60728D"/>
                </a:solidFill>
                <a:latin typeface="Times New Roman"/>
                <a:cs typeface="Times New Roman"/>
              </a:rPr>
              <a:t>  </a:t>
            </a:r>
            <a:r>
              <a:rPr sz="3000" dirty="0">
                <a:solidFill>
                  <a:srgbClr val="60728D"/>
                </a:solidFill>
                <a:latin typeface="Calibri"/>
                <a:cs typeface="Calibri"/>
              </a:rPr>
              <a:t>enhance</a:t>
            </a:r>
            <a:r>
              <a:rPr sz="3000" spc="740" dirty="0">
                <a:solidFill>
                  <a:srgbClr val="60728D"/>
                </a:solidFill>
                <a:latin typeface="Times New Roman"/>
                <a:cs typeface="Times New Roman"/>
              </a:rPr>
              <a:t>  </a:t>
            </a:r>
            <a:r>
              <a:rPr sz="3000" spc="-20" dirty="0">
                <a:solidFill>
                  <a:srgbClr val="60728D"/>
                </a:solidFill>
                <a:latin typeface="Calibri"/>
                <a:cs typeface="Calibri"/>
              </a:rPr>
              <a:t>code</a:t>
            </a:r>
            <a:r>
              <a:rPr sz="3000" spc="-20" dirty="0">
                <a:solidFill>
                  <a:srgbClr val="60728D"/>
                </a:solidFill>
                <a:latin typeface="Times New Roman"/>
                <a:cs typeface="Times New Roman"/>
              </a:rPr>
              <a:t> </a:t>
            </a:r>
            <a:r>
              <a:rPr sz="3000" dirty="0">
                <a:solidFill>
                  <a:srgbClr val="60728D"/>
                </a:solidFill>
                <a:latin typeface="Calibri"/>
                <a:cs typeface="Calibri"/>
              </a:rPr>
              <a:t>efficiency</a:t>
            </a:r>
            <a:r>
              <a:rPr sz="3000" spc="555" dirty="0">
                <a:solidFill>
                  <a:srgbClr val="60728D"/>
                </a:solidFill>
                <a:latin typeface="Times New Roman"/>
                <a:cs typeface="Times New Roman"/>
              </a:rPr>
              <a:t> </a:t>
            </a:r>
            <a:r>
              <a:rPr sz="3000" dirty="0">
                <a:solidFill>
                  <a:srgbClr val="60728D"/>
                </a:solidFill>
                <a:latin typeface="Calibri"/>
                <a:cs typeface="Calibri"/>
              </a:rPr>
              <a:t>and</a:t>
            </a:r>
            <a:r>
              <a:rPr sz="3000" spc="560" dirty="0">
                <a:solidFill>
                  <a:srgbClr val="60728D"/>
                </a:solidFill>
                <a:latin typeface="Times New Roman"/>
                <a:cs typeface="Times New Roman"/>
              </a:rPr>
              <a:t> </a:t>
            </a:r>
            <a:r>
              <a:rPr sz="3000" dirty="0">
                <a:solidFill>
                  <a:srgbClr val="60728D"/>
                </a:solidFill>
                <a:latin typeface="Calibri"/>
                <a:cs typeface="Calibri"/>
              </a:rPr>
              <a:t>clarity</a:t>
            </a:r>
            <a:r>
              <a:rPr sz="3000" spc="570" dirty="0">
                <a:solidFill>
                  <a:srgbClr val="60728D"/>
                </a:solidFill>
                <a:latin typeface="Times New Roman"/>
                <a:cs typeface="Times New Roman"/>
              </a:rPr>
              <a:t> </a:t>
            </a:r>
            <a:r>
              <a:rPr sz="3000" dirty="0">
                <a:solidFill>
                  <a:srgbClr val="60728D"/>
                </a:solidFill>
                <a:latin typeface="Calibri"/>
                <a:cs typeface="Calibri"/>
              </a:rPr>
              <a:t>by</a:t>
            </a:r>
            <a:r>
              <a:rPr sz="3000" spc="570" dirty="0">
                <a:solidFill>
                  <a:srgbClr val="60728D"/>
                </a:solidFill>
                <a:latin typeface="Times New Roman"/>
                <a:cs typeface="Times New Roman"/>
              </a:rPr>
              <a:t> </a:t>
            </a:r>
            <a:r>
              <a:rPr sz="3000" dirty="0">
                <a:solidFill>
                  <a:srgbClr val="60728D"/>
                </a:solidFill>
                <a:latin typeface="Calibri"/>
                <a:cs typeface="Calibri"/>
              </a:rPr>
              <a:t>reducing</a:t>
            </a:r>
            <a:r>
              <a:rPr sz="3000" spc="565" dirty="0">
                <a:solidFill>
                  <a:srgbClr val="60728D"/>
                </a:solidFill>
                <a:latin typeface="Times New Roman"/>
                <a:cs typeface="Times New Roman"/>
              </a:rPr>
              <a:t> </a:t>
            </a:r>
            <a:r>
              <a:rPr sz="3000" dirty="0">
                <a:solidFill>
                  <a:srgbClr val="60728D"/>
                </a:solidFill>
                <a:latin typeface="Calibri"/>
                <a:cs typeface="Calibri"/>
              </a:rPr>
              <a:t>code</a:t>
            </a:r>
            <a:r>
              <a:rPr sz="3000" spc="560" dirty="0">
                <a:solidFill>
                  <a:srgbClr val="60728D"/>
                </a:solidFill>
                <a:latin typeface="Times New Roman"/>
                <a:cs typeface="Times New Roman"/>
              </a:rPr>
              <a:t> </a:t>
            </a:r>
            <a:r>
              <a:rPr sz="3000" spc="-10" dirty="0">
                <a:solidFill>
                  <a:srgbClr val="60728D"/>
                </a:solidFill>
                <a:latin typeface="Calibri"/>
                <a:cs typeface="Calibri"/>
              </a:rPr>
              <a:t>repetition</a:t>
            </a:r>
            <a:r>
              <a:rPr sz="3000" spc="-10" dirty="0">
                <a:solidFill>
                  <a:srgbClr val="60728D"/>
                </a:solidFill>
                <a:latin typeface="Times New Roman"/>
                <a:cs typeface="Times New Roman"/>
              </a:rPr>
              <a:t> </a:t>
            </a:r>
            <a:r>
              <a:rPr sz="3000" dirty="0">
                <a:solidFill>
                  <a:srgbClr val="60728D"/>
                </a:solidFill>
                <a:latin typeface="Calibri"/>
                <a:cs typeface="Calibri"/>
              </a:rPr>
              <a:t>and</a:t>
            </a:r>
            <a:r>
              <a:rPr sz="3000" spc="-110" dirty="0">
                <a:solidFill>
                  <a:srgbClr val="60728D"/>
                </a:solidFill>
                <a:latin typeface="Times New Roman"/>
                <a:cs typeface="Times New Roman"/>
              </a:rPr>
              <a:t> </a:t>
            </a:r>
            <a:r>
              <a:rPr sz="3000" dirty="0">
                <a:solidFill>
                  <a:srgbClr val="60728D"/>
                </a:solidFill>
                <a:latin typeface="Calibri"/>
                <a:cs typeface="Calibri"/>
              </a:rPr>
              <a:t>enabling</a:t>
            </a:r>
            <a:r>
              <a:rPr sz="3000" spc="-90" dirty="0">
                <a:solidFill>
                  <a:srgbClr val="60728D"/>
                </a:solidFill>
                <a:latin typeface="Times New Roman"/>
                <a:cs typeface="Times New Roman"/>
              </a:rPr>
              <a:t> </a:t>
            </a:r>
            <a:r>
              <a:rPr sz="3000" dirty="0">
                <a:solidFill>
                  <a:srgbClr val="60728D"/>
                </a:solidFill>
                <a:latin typeface="Calibri"/>
                <a:cs typeface="Calibri"/>
              </a:rPr>
              <a:t>code</a:t>
            </a:r>
            <a:r>
              <a:rPr sz="3000" spc="-120" dirty="0">
                <a:solidFill>
                  <a:srgbClr val="60728D"/>
                </a:solidFill>
                <a:latin typeface="Times New Roman"/>
                <a:cs typeface="Times New Roman"/>
              </a:rPr>
              <a:t> </a:t>
            </a:r>
            <a:r>
              <a:rPr sz="3000" spc="-10" dirty="0">
                <a:solidFill>
                  <a:srgbClr val="60728D"/>
                </a:solidFill>
                <a:latin typeface="Calibri"/>
                <a:cs typeface="Calibri"/>
              </a:rPr>
              <a:t>reuse.</a:t>
            </a:r>
            <a:endParaRPr sz="30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9659" rIns="0" bIns="0" rtlCol="0">
            <a:spAutoFit/>
          </a:bodyPr>
          <a:lstStyle/>
          <a:p>
            <a:pPr marL="12700">
              <a:lnSpc>
                <a:spcPct val="100000"/>
              </a:lnSpc>
              <a:spcBef>
                <a:spcPts val="95"/>
              </a:spcBef>
            </a:pPr>
            <a:r>
              <a:rPr sz="2200" b="0" dirty="0">
                <a:solidFill>
                  <a:srgbClr val="60728D"/>
                </a:solidFill>
                <a:latin typeface="Microsoft Sans Serif"/>
                <a:cs typeface="Microsoft Sans Serif"/>
              </a:rPr>
              <a:t>For</a:t>
            </a:r>
            <a:r>
              <a:rPr sz="2200" b="0" spc="15" dirty="0">
                <a:solidFill>
                  <a:srgbClr val="60728D"/>
                </a:solidFill>
                <a:latin typeface="Times New Roman"/>
                <a:cs typeface="Times New Roman"/>
              </a:rPr>
              <a:t> </a:t>
            </a:r>
            <a:r>
              <a:rPr sz="2200" b="0" dirty="0">
                <a:solidFill>
                  <a:srgbClr val="60728D"/>
                </a:solidFill>
                <a:latin typeface="Microsoft Sans Serif"/>
                <a:cs typeface="Microsoft Sans Serif"/>
              </a:rPr>
              <a:t>example</a:t>
            </a:r>
            <a:r>
              <a:rPr sz="2200" b="0" spc="30" dirty="0">
                <a:solidFill>
                  <a:srgbClr val="60728D"/>
                </a:solidFill>
                <a:latin typeface="Times New Roman"/>
                <a:cs typeface="Times New Roman"/>
              </a:rPr>
              <a:t> </a:t>
            </a:r>
            <a:r>
              <a:rPr sz="2200" b="0" dirty="0">
                <a:solidFill>
                  <a:srgbClr val="60728D"/>
                </a:solidFill>
                <a:latin typeface="Microsoft Sans Serif"/>
                <a:cs typeface="Microsoft Sans Serif"/>
              </a:rPr>
              <a:t>of</a:t>
            </a:r>
            <a:r>
              <a:rPr sz="2200" b="0" spc="10" dirty="0">
                <a:solidFill>
                  <a:srgbClr val="60728D"/>
                </a:solidFill>
                <a:latin typeface="Times New Roman"/>
                <a:cs typeface="Times New Roman"/>
              </a:rPr>
              <a:t> </a:t>
            </a:r>
            <a:r>
              <a:rPr sz="2200" b="0" spc="-10" dirty="0">
                <a:solidFill>
                  <a:srgbClr val="60728D"/>
                </a:solidFill>
                <a:latin typeface="Microsoft Sans Serif"/>
                <a:cs typeface="Microsoft Sans Serif"/>
              </a:rPr>
              <a:t>functions</a:t>
            </a:r>
            <a:endParaRPr sz="2200">
              <a:latin typeface="Microsoft Sans Serif"/>
              <a:cs typeface="Microsoft Sans Serif"/>
            </a:endParaRPr>
          </a:p>
        </p:txBody>
      </p:sp>
      <p:sp>
        <p:nvSpPr>
          <p:cNvPr id="3" name="object 3"/>
          <p:cNvSpPr txBox="1"/>
          <p:nvPr/>
        </p:nvSpPr>
        <p:spPr>
          <a:xfrm>
            <a:off x="535940" y="857753"/>
            <a:ext cx="7899400" cy="2305685"/>
          </a:xfrm>
          <a:prstGeom prst="rect">
            <a:avLst/>
          </a:prstGeom>
        </p:spPr>
        <p:txBody>
          <a:bodyPr vert="horz" wrap="square" lIns="0" tIns="76835" rIns="0" bIns="0" rtlCol="0">
            <a:spAutoFit/>
          </a:bodyPr>
          <a:lstStyle/>
          <a:p>
            <a:pPr marL="355600" marR="5080" indent="-343535">
              <a:lnSpc>
                <a:spcPts val="2110"/>
              </a:lnSpc>
              <a:spcBef>
                <a:spcPts val="605"/>
              </a:spcBef>
              <a:buChar char="•"/>
              <a:tabLst>
                <a:tab pos="355600" algn="l"/>
              </a:tabLst>
            </a:pPr>
            <a:r>
              <a:rPr sz="2200" dirty="0">
                <a:solidFill>
                  <a:srgbClr val="60728D"/>
                </a:solidFill>
                <a:latin typeface="Microsoft Sans Serif"/>
                <a:cs typeface="Microsoft Sans Serif"/>
              </a:rPr>
              <a:t>A</a:t>
            </a:r>
            <a:r>
              <a:rPr sz="2200" spc="-105" dirty="0">
                <a:solidFill>
                  <a:srgbClr val="60728D"/>
                </a:solidFill>
                <a:latin typeface="Times New Roman"/>
                <a:cs typeface="Times New Roman"/>
              </a:rPr>
              <a:t> </a:t>
            </a:r>
            <a:r>
              <a:rPr sz="2200" dirty="0">
                <a:solidFill>
                  <a:srgbClr val="60728D"/>
                </a:solidFill>
                <a:latin typeface="Microsoft Sans Serif"/>
                <a:cs typeface="Microsoft Sans Serif"/>
              </a:rPr>
              <a:t>function</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can</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be</a:t>
            </a:r>
            <a:r>
              <a:rPr sz="2200" spc="25" dirty="0">
                <a:solidFill>
                  <a:srgbClr val="60728D"/>
                </a:solidFill>
                <a:latin typeface="Times New Roman"/>
                <a:cs typeface="Times New Roman"/>
              </a:rPr>
              <a:t> </a:t>
            </a:r>
            <a:r>
              <a:rPr sz="2200" dirty="0">
                <a:solidFill>
                  <a:srgbClr val="60728D"/>
                </a:solidFill>
                <a:latin typeface="Microsoft Sans Serif"/>
                <a:cs typeface="Microsoft Sans Serif"/>
              </a:rPr>
              <a:t>related</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to</a:t>
            </a:r>
            <a:r>
              <a:rPr sz="2200" spc="20" dirty="0">
                <a:solidFill>
                  <a:srgbClr val="60728D"/>
                </a:solidFill>
                <a:latin typeface="Times New Roman"/>
                <a:cs typeface="Times New Roman"/>
              </a:rPr>
              <a:t> </a:t>
            </a:r>
            <a:r>
              <a:rPr sz="2200" dirty="0">
                <a:solidFill>
                  <a:srgbClr val="60728D"/>
                </a:solidFill>
                <a:latin typeface="Microsoft Sans Serif"/>
                <a:cs typeface="Microsoft Sans Serif"/>
              </a:rPr>
              <a:t>the</a:t>
            </a:r>
            <a:r>
              <a:rPr sz="2200" spc="30" dirty="0">
                <a:solidFill>
                  <a:srgbClr val="60728D"/>
                </a:solidFill>
                <a:latin typeface="Times New Roman"/>
                <a:cs typeface="Times New Roman"/>
              </a:rPr>
              <a:t> </a:t>
            </a:r>
            <a:r>
              <a:rPr sz="2200" dirty="0">
                <a:solidFill>
                  <a:srgbClr val="60728D"/>
                </a:solidFill>
                <a:latin typeface="Microsoft Sans Serif"/>
                <a:cs typeface="Microsoft Sans Serif"/>
              </a:rPr>
              <a:t>process</a:t>
            </a:r>
            <a:r>
              <a:rPr sz="2200" spc="10" dirty="0">
                <a:solidFill>
                  <a:srgbClr val="60728D"/>
                </a:solidFill>
                <a:latin typeface="Times New Roman"/>
                <a:cs typeface="Times New Roman"/>
              </a:rPr>
              <a:t> </a:t>
            </a:r>
            <a:r>
              <a:rPr sz="2200" dirty="0">
                <a:solidFill>
                  <a:srgbClr val="60728D"/>
                </a:solidFill>
                <a:latin typeface="Microsoft Sans Serif"/>
                <a:cs typeface="Microsoft Sans Serif"/>
              </a:rPr>
              <a:t>of</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making</a:t>
            </a:r>
            <a:r>
              <a:rPr sz="2200" spc="30" dirty="0">
                <a:solidFill>
                  <a:srgbClr val="60728D"/>
                </a:solidFill>
                <a:latin typeface="Times New Roman"/>
                <a:cs typeface="Times New Roman"/>
              </a:rPr>
              <a:t> </a:t>
            </a:r>
            <a:r>
              <a:rPr sz="2200" dirty="0">
                <a:solidFill>
                  <a:srgbClr val="60728D"/>
                </a:solidFill>
                <a:latin typeface="Microsoft Sans Serif"/>
                <a:cs typeface="Microsoft Sans Serif"/>
              </a:rPr>
              <a:t>tea.</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If</a:t>
            </a:r>
            <a:r>
              <a:rPr sz="2200" spc="30" dirty="0">
                <a:solidFill>
                  <a:srgbClr val="60728D"/>
                </a:solidFill>
                <a:latin typeface="Times New Roman"/>
                <a:cs typeface="Times New Roman"/>
              </a:rPr>
              <a:t> </a:t>
            </a:r>
            <a:r>
              <a:rPr sz="2200" spc="-25" dirty="0">
                <a:solidFill>
                  <a:srgbClr val="60728D"/>
                </a:solidFill>
                <a:latin typeface="Microsoft Sans Serif"/>
                <a:cs typeface="Microsoft Sans Serif"/>
              </a:rPr>
              <a:t>you</a:t>
            </a:r>
            <a:r>
              <a:rPr sz="2200" spc="-25" dirty="0">
                <a:solidFill>
                  <a:srgbClr val="60728D"/>
                </a:solidFill>
                <a:latin typeface="Times New Roman"/>
                <a:cs typeface="Times New Roman"/>
              </a:rPr>
              <a:t> </a:t>
            </a:r>
            <a:r>
              <a:rPr sz="2200" dirty="0">
                <a:solidFill>
                  <a:srgbClr val="60728D"/>
                </a:solidFill>
                <a:latin typeface="Microsoft Sans Serif"/>
                <a:cs typeface="Microsoft Sans Serif"/>
              </a:rPr>
              <a:t>were</a:t>
            </a:r>
            <a:r>
              <a:rPr sz="2200" spc="25" dirty="0">
                <a:solidFill>
                  <a:srgbClr val="60728D"/>
                </a:solidFill>
                <a:latin typeface="Times New Roman"/>
                <a:cs typeface="Times New Roman"/>
              </a:rPr>
              <a:t> </a:t>
            </a:r>
            <a:r>
              <a:rPr sz="2200" dirty="0">
                <a:solidFill>
                  <a:srgbClr val="60728D"/>
                </a:solidFill>
                <a:latin typeface="Microsoft Sans Serif"/>
                <a:cs typeface="Microsoft Sans Serif"/>
              </a:rPr>
              <a:t>to</a:t>
            </a:r>
            <a:r>
              <a:rPr sz="2200" spc="10" dirty="0">
                <a:solidFill>
                  <a:srgbClr val="60728D"/>
                </a:solidFill>
                <a:latin typeface="Times New Roman"/>
                <a:cs typeface="Times New Roman"/>
              </a:rPr>
              <a:t> </a:t>
            </a:r>
            <a:r>
              <a:rPr sz="2200" dirty="0">
                <a:solidFill>
                  <a:srgbClr val="60728D"/>
                </a:solidFill>
                <a:latin typeface="Microsoft Sans Serif"/>
                <a:cs typeface="Microsoft Sans Serif"/>
              </a:rPr>
              <a:t>make</a:t>
            </a:r>
            <a:r>
              <a:rPr sz="2200" spc="25" dirty="0">
                <a:solidFill>
                  <a:srgbClr val="60728D"/>
                </a:solidFill>
                <a:latin typeface="Times New Roman"/>
                <a:cs typeface="Times New Roman"/>
              </a:rPr>
              <a:t> </a:t>
            </a:r>
            <a:r>
              <a:rPr sz="2200" dirty="0">
                <a:solidFill>
                  <a:srgbClr val="60728D"/>
                </a:solidFill>
                <a:latin typeface="Microsoft Sans Serif"/>
                <a:cs typeface="Microsoft Sans Serif"/>
              </a:rPr>
              <a:t>tea</a:t>
            </a:r>
            <a:r>
              <a:rPr sz="2200" spc="10" dirty="0">
                <a:solidFill>
                  <a:srgbClr val="60728D"/>
                </a:solidFill>
                <a:latin typeface="Times New Roman"/>
                <a:cs typeface="Times New Roman"/>
              </a:rPr>
              <a:t> </a:t>
            </a:r>
            <a:r>
              <a:rPr sz="2200" dirty="0">
                <a:solidFill>
                  <a:srgbClr val="60728D"/>
                </a:solidFill>
                <a:latin typeface="Microsoft Sans Serif"/>
                <a:cs typeface="Microsoft Sans Serif"/>
              </a:rPr>
              <a:t>for</a:t>
            </a:r>
            <a:r>
              <a:rPr sz="2200" spc="30" dirty="0">
                <a:solidFill>
                  <a:srgbClr val="60728D"/>
                </a:solidFill>
                <a:latin typeface="Times New Roman"/>
                <a:cs typeface="Times New Roman"/>
              </a:rPr>
              <a:t> </a:t>
            </a:r>
            <a:r>
              <a:rPr sz="2200" dirty="0">
                <a:solidFill>
                  <a:srgbClr val="60728D"/>
                </a:solidFill>
                <a:latin typeface="Microsoft Sans Serif"/>
                <a:cs typeface="Microsoft Sans Serif"/>
              </a:rPr>
              <a:t>the</a:t>
            </a:r>
            <a:r>
              <a:rPr sz="2200" spc="10" dirty="0">
                <a:solidFill>
                  <a:srgbClr val="60728D"/>
                </a:solidFill>
                <a:latin typeface="Times New Roman"/>
                <a:cs typeface="Times New Roman"/>
              </a:rPr>
              <a:t> </a:t>
            </a:r>
            <a:r>
              <a:rPr sz="2200" dirty="0">
                <a:solidFill>
                  <a:srgbClr val="60728D"/>
                </a:solidFill>
                <a:latin typeface="Microsoft Sans Serif"/>
                <a:cs typeface="Microsoft Sans Serif"/>
              </a:rPr>
              <a:t>first</a:t>
            </a:r>
            <a:r>
              <a:rPr sz="2200" spc="10" dirty="0">
                <a:solidFill>
                  <a:srgbClr val="60728D"/>
                </a:solidFill>
                <a:latin typeface="Times New Roman"/>
                <a:cs typeface="Times New Roman"/>
              </a:rPr>
              <a:t> </a:t>
            </a:r>
            <a:r>
              <a:rPr sz="2200" dirty="0">
                <a:solidFill>
                  <a:srgbClr val="60728D"/>
                </a:solidFill>
                <a:latin typeface="Microsoft Sans Serif"/>
                <a:cs typeface="Microsoft Sans Serif"/>
              </a:rPr>
              <a:t>time,</a:t>
            </a:r>
            <a:r>
              <a:rPr sz="2200" spc="20" dirty="0">
                <a:solidFill>
                  <a:srgbClr val="60728D"/>
                </a:solidFill>
                <a:latin typeface="Times New Roman"/>
                <a:cs typeface="Times New Roman"/>
              </a:rPr>
              <a:t> </a:t>
            </a:r>
            <a:r>
              <a:rPr sz="2200" dirty="0">
                <a:solidFill>
                  <a:srgbClr val="60728D"/>
                </a:solidFill>
                <a:latin typeface="Microsoft Sans Serif"/>
                <a:cs typeface="Microsoft Sans Serif"/>
              </a:rPr>
              <a:t>your</a:t>
            </a:r>
            <a:r>
              <a:rPr sz="2200" spc="25" dirty="0">
                <a:solidFill>
                  <a:srgbClr val="60728D"/>
                </a:solidFill>
                <a:latin typeface="Times New Roman"/>
                <a:cs typeface="Times New Roman"/>
              </a:rPr>
              <a:t> </a:t>
            </a:r>
            <a:r>
              <a:rPr sz="2200" dirty="0">
                <a:solidFill>
                  <a:srgbClr val="60728D"/>
                </a:solidFill>
                <a:latin typeface="Microsoft Sans Serif"/>
                <a:cs typeface="Microsoft Sans Serif"/>
              </a:rPr>
              <a:t>parents</a:t>
            </a:r>
            <a:r>
              <a:rPr sz="2200" spc="25" dirty="0">
                <a:solidFill>
                  <a:srgbClr val="60728D"/>
                </a:solidFill>
                <a:latin typeface="Times New Roman"/>
                <a:cs typeface="Times New Roman"/>
              </a:rPr>
              <a:t> </a:t>
            </a:r>
            <a:r>
              <a:rPr sz="2200" dirty="0">
                <a:solidFill>
                  <a:srgbClr val="60728D"/>
                </a:solidFill>
                <a:latin typeface="Microsoft Sans Serif"/>
                <a:cs typeface="Microsoft Sans Serif"/>
              </a:rPr>
              <a:t>would</a:t>
            </a:r>
            <a:r>
              <a:rPr sz="2200" spc="10" dirty="0">
                <a:solidFill>
                  <a:srgbClr val="60728D"/>
                </a:solidFill>
                <a:latin typeface="Times New Roman"/>
                <a:cs typeface="Times New Roman"/>
              </a:rPr>
              <a:t> </a:t>
            </a:r>
            <a:r>
              <a:rPr sz="2200" spc="-20" dirty="0">
                <a:solidFill>
                  <a:srgbClr val="60728D"/>
                </a:solidFill>
                <a:latin typeface="Microsoft Sans Serif"/>
                <a:cs typeface="Microsoft Sans Serif"/>
              </a:rPr>
              <a:t>have</a:t>
            </a:r>
            <a:r>
              <a:rPr sz="2200" spc="-20" dirty="0">
                <a:solidFill>
                  <a:srgbClr val="60728D"/>
                </a:solidFill>
                <a:latin typeface="Times New Roman"/>
                <a:cs typeface="Times New Roman"/>
              </a:rPr>
              <a:t> </a:t>
            </a:r>
            <a:r>
              <a:rPr sz="2200" dirty="0">
                <a:solidFill>
                  <a:srgbClr val="60728D"/>
                </a:solidFill>
                <a:latin typeface="Microsoft Sans Serif"/>
                <a:cs typeface="Microsoft Sans Serif"/>
              </a:rPr>
              <a:t>defined</a:t>
            </a:r>
            <a:r>
              <a:rPr sz="2200" spc="10" dirty="0">
                <a:solidFill>
                  <a:srgbClr val="60728D"/>
                </a:solidFill>
                <a:latin typeface="Times New Roman"/>
                <a:cs typeface="Times New Roman"/>
              </a:rPr>
              <a:t> </a:t>
            </a:r>
            <a:r>
              <a:rPr sz="2200" dirty="0">
                <a:solidFill>
                  <a:srgbClr val="60728D"/>
                </a:solidFill>
                <a:latin typeface="Microsoft Sans Serif"/>
                <a:cs typeface="Microsoft Sans Serif"/>
              </a:rPr>
              <a:t>the</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steps</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to</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make</a:t>
            </a:r>
            <a:r>
              <a:rPr sz="2200" spc="30" dirty="0">
                <a:solidFill>
                  <a:srgbClr val="60728D"/>
                </a:solidFill>
                <a:latin typeface="Times New Roman"/>
                <a:cs typeface="Times New Roman"/>
              </a:rPr>
              <a:t> </a:t>
            </a:r>
            <a:r>
              <a:rPr sz="2200" dirty="0">
                <a:solidFill>
                  <a:srgbClr val="60728D"/>
                </a:solidFill>
                <a:latin typeface="Microsoft Sans Serif"/>
                <a:cs typeface="Microsoft Sans Serif"/>
              </a:rPr>
              <a:t>it.</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The</a:t>
            </a:r>
            <a:r>
              <a:rPr sz="2200" spc="20" dirty="0">
                <a:solidFill>
                  <a:srgbClr val="60728D"/>
                </a:solidFill>
                <a:latin typeface="Times New Roman"/>
                <a:cs typeface="Times New Roman"/>
              </a:rPr>
              <a:t> </a:t>
            </a:r>
            <a:r>
              <a:rPr sz="2200" dirty="0">
                <a:solidFill>
                  <a:srgbClr val="60728D"/>
                </a:solidFill>
                <a:latin typeface="Microsoft Sans Serif"/>
                <a:cs typeface="Microsoft Sans Serif"/>
              </a:rPr>
              <a:t>next</a:t>
            </a:r>
            <a:r>
              <a:rPr sz="2200" spc="20" dirty="0">
                <a:solidFill>
                  <a:srgbClr val="60728D"/>
                </a:solidFill>
                <a:latin typeface="Times New Roman"/>
                <a:cs typeface="Times New Roman"/>
              </a:rPr>
              <a:t> </a:t>
            </a:r>
            <a:r>
              <a:rPr sz="2200" dirty="0">
                <a:solidFill>
                  <a:srgbClr val="60728D"/>
                </a:solidFill>
                <a:latin typeface="Microsoft Sans Serif"/>
                <a:cs typeface="Microsoft Sans Serif"/>
              </a:rPr>
              <a:t>time</a:t>
            </a:r>
            <a:r>
              <a:rPr sz="2200" spc="25" dirty="0">
                <a:solidFill>
                  <a:srgbClr val="60728D"/>
                </a:solidFill>
                <a:latin typeface="Times New Roman"/>
                <a:cs typeface="Times New Roman"/>
              </a:rPr>
              <a:t> </a:t>
            </a:r>
            <a:r>
              <a:rPr sz="2200" dirty="0">
                <a:solidFill>
                  <a:srgbClr val="60728D"/>
                </a:solidFill>
                <a:latin typeface="Microsoft Sans Serif"/>
                <a:cs typeface="Microsoft Sans Serif"/>
              </a:rPr>
              <a:t>they</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want</a:t>
            </a:r>
            <a:r>
              <a:rPr sz="2200" spc="30" dirty="0">
                <a:solidFill>
                  <a:srgbClr val="60728D"/>
                </a:solidFill>
                <a:latin typeface="Times New Roman"/>
                <a:cs typeface="Times New Roman"/>
              </a:rPr>
              <a:t> </a:t>
            </a:r>
            <a:r>
              <a:rPr sz="2200" dirty="0">
                <a:solidFill>
                  <a:srgbClr val="60728D"/>
                </a:solidFill>
                <a:latin typeface="Microsoft Sans Serif"/>
                <a:cs typeface="Microsoft Sans Serif"/>
              </a:rPr>
              <a:t>to</a:t>
            </a:r>
            <a:r>
              <a:rPr sz="2200" spc="15" dirty="0">
                <a:solidFill>
                  <a:srgbClr val="60728D"/>
                </a:solidFill>
                <a:latin typeface="Times New Roman"/>
                <a:cs typeface="Times New Roman"/>
              </a:rPr>
              <a:t> </a:t>
            </a:r>
            <a:r>
              <a:rPr sz="2200" spc="-10" dirty="0">
                <a:solidFill>
                  <a:srgbClr val="60728D"/>
                </a:solidFill>
                <a:latin typeface="Microsoft Sans Serif"/>
                <a:cs typeface="Microsoft Sans Serif"/>
              </a:rPr>
              <a:t>drink</a:t>
            </a:r>
            <a:r>
              <a:rPr sz="2200" spc="-10" dirty="0">
                <a:solidFill>
                  <a:srgbClr val="60728D"/>
                </a:solidFill>
                <a:latin typeface="Times New Roman"/>
                <a:cs typeface="Times New Roman"/>
              </a:rPr>
              <a:t> </a:t>
            </a:r>
            <a:r>
              <a:rPr sz="2200" dirty="0">
                <a:solidFill>
                  <a:srgbClr val="60728D"/>
                </a:solidFill>
                <a:latin typeface="Microsoft Sans Serif"/>
                <a:cs typeface="Microsoft Sans Serif"/>
              </a:rPr>
              <a:t>tea,</a:t>
            </a:r>
            <a:r>
              <a:rPr sz="2200" spc="-20" dirty="0">
                <a:solidFill>
                  <a:srgbClr val="60728D"/>
                </a:solidFill>
                <a:latin typeface="Microsoft Sans Serif"/>
                <a:cs typeface="Microsoft Sans Serif"/>
              </a:rPr>
              <a:t> </a:t>
            </a:r>
            <a:r>
              <a:rPr sz="2200" dirty="0">
                <a:solidFill>
                  <a:srgbClr val="60728D"/>
                </a:solidFill>
                <a:latin typeface="Microsoft Sans Serif"/>
                <a:cs typeface="Microsoft Sans Serif"/>
              </a:rPr>
              <a:t>they’ll</a:t>
            </a:r>
            <a:r>
              <a:rPr sz="2200" spc="-20" dirty="0">
                <a:solidFill>
                  <a:srgbClr val="60728D"/>
                </a:solidFill>
                <a:latin typeface="Microsoft Sans Serif"/>
                <a:cs typeface="Microsoft Sans Serif"/>
              </a:rPr>
              <a:t> </a:t>
            </a:r>
            <a:r>
              <a:rPr sz="2200" dirty="0">
                <a:solidFill>
                  <a:srgbClr val="60728D"/>
                </a:solidFill>
                <a:latin typeface="Microsoft Sans Serif"/>
                <a:cs typeface="Microsoft Sans Serif"/>
              </a:rPr>
              <a:t>call</a:t>
            </a:r>
            <a:r>
              <a:rPr sz="2200" spc="-25" dirty="0">
                <a:solidFill>
                  <a:srgbClr val="60728D"/>
                </a:solidFill>
                <a:latin typeface="Microsoft Sans Serif"/>
                <a:cs typeface="Microsoft Sans Serif"/>
              </a:rPr>
              <a:t> </a:t>
            </a:r>
            <a:r>
              <a:rPr sz="2200" dirty="0">
                <a:solidFill>
                  <a:srgbClr val="60728D"/>
                </a:solidFill>
                <a:latin typeface="Microsoft Sans Serif"/>
                <a:cs typeface="Microsoft Sans Serif"/>
              </a:rPr>
              <a:t>out</a:t>
            </a:r>
            <a:r>
              <a:rPr sz="2200" spc="-20" dirty="0">
                <a:solidFill>
                  <a:srgbClr val="60728D"/>
                </a:solidFill>
                <a:latin typeface="Microsoft Sans Serif"/>
                <a:cs typeface="Microsoft Sans Serif"/>
              </a:rPr>
              <a:t> </a:t>
            </a:r>
            <a:r>
              <a:rPr sz="2200" dirty="0">
                <a:solidFill>
                  <a:srgbClr val="60728D"/>
                </a:solidFill>
                <a:latin typeface="Microsoft Sans Serif"/>
                <a:cs typeface="Microsoft Sans Serif"/>
              </a:rPr>
              <a:t>to</a:t>
            </a:r>
            <a:r>
              <a:rPr sz="2200" spc="-10" dirty="0">
                <a:solidFill>
                  <a:srgbClr val="60728D"/>
                </a:solidFill>
                <a:latin typeface="Microsoft Sans Serif"/>
                <a:cs typeface="Microsoft Sans Serif"/>
              </a:rPr>
              <a:t> </a:t>
            </a:r>
            <a:r>
              <a:rPr sz="2200" dirty="0">
                <a:solidFill>
                  <a:srgbClr val="60728D"/>
                </a:solidFill>
                <a:latin typeface="Microsoft Sans Serif"/>
                <a:cs typeface="Microsoft Sans Serif"/>
              </a:rPr>
              <a:t>you</a:t>
            </a:r>
            <a:r>
              <a:rPr sz="2200" spc="-20" dirty="0">
                <a:solidFill>
                  <a:srgbClr val="60728D"/>
                </a:solidFill>
                <a:latin typeface="Microsoft Sans Serif"/>
                <a:cs typeface="Microsoft Sans Serif"/>
              </a:rPr>
              <a:t> </a:t>
            </a:r>
            <a:r>
              <a:rPr sz="2200" dirty="0">
                <a:solidFill>
                  <a:srgbClr val="60728D"/>
                </a:solidFill>
                <a:latin typeface="Microsoft Sans Serif"/>
                <a:cs typeface="Microsoft Sans Serif"/>
              </a:rPr>
              <a:t>directly</a:t>
            </a:r>
            <a:r>
              <a:rPr sz="2200" spc="-15" dirty="0">
                <a:solidFill>
                  <a:srgbClr val="60728D"/>
                </a:solidFill>
                <a:latin typeface="Microsoft Sans Serif"/>
                <a:cs typeface="Microsoft Sans Serif"/>
              </a:rPr>
              <a:t> </a:t>
            </a:r>
            <a:r>
              <a:rPr sz="2200" dirty="0">
                <a:solidFill>
                  <a:srgbClr val="60728D"/>
                </a:solidFill>
                <a:latin typeface="Microsoft Sans Serif"/>
                <a:cs typeface="Microsoft Sans Serif"/>
              </a:rPr>
              <a:t>by</a:t>
            </a:r>
            <a:r>
              <a:rPr sz="2200" spc="-15" dirty="0">
                <a:solidFill>
                  <a:srgbClr val="60728D"/>
                </a:solidFill>
                <a:latin typeface="Microsoft Sans Serif"/>
                <a:cs typeface="Microsoft Sans Serif"/>
              </a:rPr>
              <a:t> </a:t>
            </a:r>
            <a:r>
              <a:rPr sz="2200" dirty="0">
                <a:solidFill>
                  <a:srgbClr val="60728D"/>
                </a:solidFill>
                <a:latin typeface="Microsoft Sans Serif"/>
                <a:cs typeface="Microsoft Sans Serif"/>
              </a:rPr>
              <a:t>saying</a:t>
            </a:r>
            <a:r>
              <a:rPr sz="2200" spc="-20" dirty="0">
                <a:solidFill>
                  <a:srgbClr val="60728D"/>
                </a:solidFill>
                <a:latin typeface="Microsoft Sans Serif"/>
                <a:cs typeface="Microsoft Sans Serif"/>
              </a:rPr>
              <a:t> </a:t>
            </a:r>
            <a:r>
              <a:rPr sz="2200" dirty="0">
                <a:solidFill>
                  <a:srgbClr val="60728D"/>
                </a:solidFill>
                <a:latin typeface="Microsoft Sans Serif"/>
                <a:cs typeface="Microsoft Sans Serif"/>
              </a:rPr>
              <a:t>‘Make</a:t>
            </a:r>
            <a:r>
              <a:rPr sz="2200" spc="-45" dirty="0">
                <a:solidFill>
                  <a:srgbClr val="60728D"/>
                </a:solidFill>
                <a:latin typeface="Microsoft Sans Serif"/>
                <a:cs typeface="Microsoft Sans Serif"/>
              </a:rPr>
              <a:t> </a:t>
            </a:r>
            <a:r>
              <a:rPr sz="2200" spc="-10" dirty="0">
                <a:solidFill>
                  <a:srgbClr val="60728D"/>
                </a:solidFill>
                <a:latin typeface="Microsoft Sans Serif"/>
                <a:cs typeface="Microsoft Sans Serif"/>
              </a:rPr>
              <a:t>Tea’.</a:t>
            </a:r>
            <a:endParaRPr sz="2200">
              <a:latin typeface="Microsoft Sans Serif"/>
              <a:cs typeface="Microsoft Sans Serif"/>
            </a:endParaRPr>
          </a:p>
          <a:p>
            <a:pPr marL="355600" marR="62865" indent="-343535">
              <a:lnSpc>
                <a:spcPts val="2110"/>
              </a:lnSpc>
              <a:spcBef>
                <a:spcPts val="540"/>
              </a:spcBef>
              <a:buChar char="•"/>
              <a:tabLst>
                <a:tab pos="355600" algn="l"/>
              </a:tabLst>
            </a:pPr>
            <a:r>
              <a:rPr sz="2200" spc="-10" dirty="0">
                <a:solidFill>
                  <a:srgbClr val="60728D"/>
                </a:solidFill>
                <a:latin typeface="Microsoft Sans Serif"/>
                <a:cs typeface="Microsoft Sans Serif"/>
              </a:rPr>
              <a:t>Similarly,</a:t>
            </a:r>
            <a:r>
              <a:rPr sz="2200" spc="5" dirty="0">
                <a:solidFill>
                  <a:srgbClr val="60728D"/>
                </a:solidFill>
                <a:latin typeface="Times New Roman"/>
                <a:cs typeface="Times New Roman"/>
              </a:rPr>
              <a:t> </a:t>
            </a:r>
            <a:r>
              <a:rPr sz="2200" dirty="0">
                <a:solidFill>
                  <a:srgbClr val="60728D"/>
                </a:solidFill>
                <a:latin typeface="Microsoft Sans Serif"/>
                <a:cs typeface="Microsoft Sans Serif"/>
              </a:rPr>
              <a:t>in</a:t>
            </a:r>
            <a:r>
              <a:rPr sz="2200" spc="-5" dirty="0">
                <a:solidFill>
                  <a:srgbClr val="60728D"/>
                </a:solidFill>
                <a:latin typeface="Times New Roman"/>
                <a:cs typeface="Times New Roman"/>
              </a:rPr>
              <a:t> </a:t>
            </a:r>
            <a:r>
              <a:rPr sz="2200" dirty="0">
                <a:solidFill>
                  <a:srgbClr val="60728D"/>
                </a:solidFill>
                <a:latin typeface="Microsoft Sans Serif"/>
                <a:cs typeface="Microsoft Sans Serif"/>
              </a:rPr>
              <a:t>the</a:t>
            </a:r>
            <a:r>
              <a:rPr sz="2200" dirty="0">
                <a:solidFill>
                  <a:srgbClr val="60728D"/>
                </a:solidFill>
                <a:latin typeface="Times New Roman"/>
                <a:cs typeface="Times New Roman"/>
              </a:rPr>
              <a:t> </a:t>
            </a:r>
            <a:r>
              <a:rPr sz="2200" dirty="0">
                <a:solidFill>
                  <a:srgbClr val="60728D"/>
                </a:solidFill>
                <a:latin typeface="Microsoft Sans Serif"/>
                <a:cs typeface="Microsoft Sans Serif"/>
              </a:rPr>
              <a:t>case</a:t>
            </a:r>
            <a:r>
              <a:rPr sz="2200" spc="-5" dirty="0">
                <a:solidFill>
                  <a:srgbClr val="60728D"/>
                </a:solidFill>
                <a:latin typeface="Times New Roman"/>
                <a:cs typeface="Times New Roman"/>
              </a:rPr>
              <a:t> </a:t>
            </a:r>
            <a:r>
              <a:rPr sz="2200" dirty="0">
                <a:solidFill>
                  <a:srgbClr val="60728D"/>
                </a:solidFill>
                <a:latin typeface="Microsoft Sans Serif"/>
                <a:cs typeface="Microsoft Sans Serif"/>
              </a:rPr>
              <a:t>of</a:t>
            </a:r>
            <a:r>
              <a:rPr sz="2200" spc="-5" dirty="0">
                <a:solidFill>
                  <a:srgbClr val="60728D"/>
                </a:solidFill>
                <a:latin typeface="Times New Roman"/>
                <a:cs typeface="Times New Roman"/>
              </a:rPr>
              <a:t> </a:t>
            </a:r>
            <a:r>
              <a:rPr sz="2200" dirty="0">
                <a:solidFill>
                  <a:srgbClr val="60728D"/>
                </a:solidFill>
                <a:latin typeface="Microsoft Sans Serif"/>
                <a:cs typeface="Microsoft Sans Serif"/>
              </a:rPr>
              <a:t>functions,</a:t>
            </a:r>
            <a:r>
              <a:rPr sz="2200" spc="-10" dirty="0">
                <a:solidFill>
                  <a:srgbClr val="60728D"/>
                </a:solidFill>
                <a:latin typeface="Times New Roman"/>
                <a:cs typeface="Times New Roman"/>
              </a:rPr>
              <a:t> </a:t>
            </a:r>
            <a:r>
              <a:rPr sz="2200" dirty="0">
                <a:solidFill>
                  <a:srgbClr val="60728D"/>
                </a:solidFill>
                <a:latin typeface="Microsoft Sans Serif"/>
                <a:cs typeface="Microsoft Sans Serif"/>
              </a:rPr>
              <a:t>you</a:t>
            </a:r>
            <a:r>
              <a:rPr sz="2200" spc="5" dirty="0">
                <a:solidFill>
                  <a:srgbClr val="60728D"/>
                </a:solidFill>
                <a:latin typeface="Times New Roman"/>
                <a:cs typeface="Times New Roman"/>
              </a:rPr>
              <a:t> </a:t>
            </a:r>
            <a:r>
              <a:rPr sz="2200" dirty="0">
                <a:solidFill>
                  <a:srgbClr val="60728D"/>
                </a:solidFill>
                <a:latin typeface="Microsoft Sans Serif"/>
                <a:cs typeface="Microsoft Sans Serif"/>
              </a:rPr>
              <a:t>first</a:t>
            </a:r>
            <a:r>
              <a:rPr sz="2200" dirty="0">
                <a:solidFill>
                  <a:srgbClr val="60728D"/>
                </a:solidFill>
                <a:latin typeface="Times New Roman"/>
                <a:cs typeface="Times New Roman"/>
              </a:rPr>
              <a:t> </a:t>
            </a:r>
            <a:r>
              <a:rPr sz="2200" dirty="0">
                <a:solidFill>
                  <a:srgbClr val="60728D"/>
                </a:solidFill>
                <a:latin typeface="Microsoft Sans Serif"/>
                <a:cs typeface="Microsoft Sans Serif"/>
              </a:rPr>
              <a:t>define</a:t>
            </a:r>
            <a:r>
              <a:rPr sz="2200" spc="-5" dirty="0">
                <a:solidFill>
                  <a:srgbClr val="60728D"/>
                </a:solidFill>
                <a:latin typeface="Times New Roman"/>
                <a:cs typeface="Times New Roman"/>
              </a:rPr>
              <a:t> </a:t>
            </a:r>
            <a:r>
              <a:rPr sz="2200" spc="-25" dirty="0">
                <a:solidFill>
                  <a:srgbClr val="60728D"/>
                </a:solidFill>
                <a:latin typeface="Microsoft Sans Serif"/>
                <a:cs typeface="Microsoft Sans Serif"/>
              </a:rPr>
              <a:t>the</a:t>
            </a:r>
            <a:r>
              <a:rPr sz="2200" spc="-25" dirty="0">
                <a:solidFill>
                  <a:srgbClr val="60728D"/>
                </a:solidFill>
                <a:latin typeface="Times New Roman"/>
                <a:cs typeface="Times New Roman"/>
              </a:rPr>
              <a:t> </a:t>
            </a:r>
            <a:r>
              <a:rPr sz="2200" dirty="0">
                <a:solidFill>
                  <a:srgbClr val="60728D"/>
                </a:solidFill>
                <a:latin typeface="Microsoft Sans Serif"/>
                <a:cs typeface="Microsoft Sans Serif"/>
              </a:rPr>
              <a:t>sequence</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of</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steps</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that</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you</a:t>
            </a:r>
            <a:r>
              <a:rPr sz="2200" spc="30" dirty="0">
                <a:solidFill>
                  <a:srgbClr val="60728D"/>
                </a:solidFill>
                <a:latin typeface="Times New Roman"/>
                <a:cs typeface="Times New Roman"/>
              </a:rPr>
              <a:t> </a:t>
            </a:r>
            <a:r>
              <a:rPr sz="2200" dirty="0">
                <a:solidFill>
                  <a:srgbClr val="60728D"/>
                </a:solidFill>
                <a:latin typeface="Microsoft Sans Serif"/>
                <a:cs typeface="Microsoft Sans Serif"/>
              </a:rPr>
              <a:t>would</a:t>
            </a:r>
            <a:r>
              <a:rPr sz="2200" spc="20" dirty="0">
                <a:solidFill>
                  <a:srgbClr val="60728D"/>
                </a:solidFill>
                <a:latin typeface="Times New Roman"/>
                <a:cs typeface="Times New Roman"/>
              </a:rPr>
              <a:t> </a:t>
            </a:r>
            <a:r>
              <a:rPr sz="2200" dirty="0">
                <a:solidFill>
                  <a:srgbClr val="60728D"/>
                </a:solidFill>
                <a:latin typeface="Microsoft Sans Serif"/>
                <a:cs typeface="Microsoft Sans Serif"/>
              </a:rPr>
              <a:t>like</a:t>
            </a:r>
            <a:r>
              <a:rPr sz="2200" spc="5" dirty="0">
                <a:solidFill>
                  <a:srgbClr val="60728D"/>
                </a:solidFill>
                <a:latin typeface="Times New Roman"/>
                <a:cs typeface="Times New Roman"/>
              </a:rPr>
              <a:t> </a:t>
            </a:r>
            <a:r>
              <a:rPr sz="2200" dirty="0">
                <a:solidFill>
                  <a:srgbClr val="60728D"/>
                </a:solidFill>
                <a:latin typeface="Microsoft Sans Serif"/>
                <a:cs typeface="Microsoft Sans Serif"/>
              </a:rPr>
              <a:t>to</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carry</a:t>
            </a:r>
            <a:r>
              <a:rPr sz="2200" spc="35" dirty="0">
                <a:solidFill>
                  <a:srgbClr val="60728D"/>
                </a:solidFill>
                <a:latin typeface="Times New Roman"/>
                <a:cs typeface="Times New Roman"/>
              </a:rPr>
              <a:t> </a:t>
            </a:r>
            <a:r>
              <a:rPr sz="2200" dirty="0">
                <a:solidFill>
                  <a:srgbClr val="60728D"/>
                </a:solidFill>
                <a:latin typeface="Microsoft Sans Serif"/>
                <a:cs typeface="Microsoft Sans Serif"/>
              </a:rPr>
              <a:t>out</a:t>
            </a:r>
            <a:r>
              <a:rPr sz="2200" spc="20" dirty="0">
                <a:solidFill>
                  <a:srgbClr val="60728D"/>
                </a:solidFill>
                <a:latin typeface="Times New Roman"/>
                <a:cs typeface="Times New Roman"/>
              </a:rPr>
              <a:t> </a:t>
            </a:r>
            <a:r>
              <a:rPr sz="2200" dirty="0">
                <a:solidFill>
                  <a:srgbClr val="60728D"/>
                </a:solidFill>
                <a:latin typeface="Microsoft Sans Serif"/>
                <a:cs typeface="Microsoft Sans Serif"/>
              </a:rPr>
              <a:t>to</a:t>
            </a:r>
            <a:r>
              <a:rPr sz="2200" spc="15" dirty="0">
                <a:solidFill>
                  <a:srgbClr val="60728D"/>
                </a:solidFill>
                <a:latin typeface="Times New Roman"/>
                <a:cs typeface="Times New Roman"/>
              </a:rPr>
              <a:t> </a:t>
            </a:r>
            <a:r>
              <a:rPr sz="2200" spc="-10" dirty="0">
                <a:solidFill>
                  <a:srgbClr val="60728D"/>
                </a:solidFill>
                <a:latin typeface="Microsoft Sans Serif"/>
                <a:cs typeface="Microsoft Sans Serif"/>
              </a:rPr>
              <a:t>achieve</a:t>
            </a:r>
            <a:r>
              <a:rPr sz="2200" spc="-10" dirty="0">
                <a:solidFill>
                  <a:srgbClr val="60728D"/>
                </a:solidFill>
                <a:latin typeface="Times New Roman"/>
                <a:cs typeface="Times New Roman"/>
              </a:rPr>
              <a:t> </a:t>
            </a:r>
            <a:r>
              <a:rPr sz="2200" dirty="0">
                <a:solidFill>
                  <a:srgbClr val="60728D"/>
                </a:solidFill>
                <a:latin typeface="Microsoft Sans Serif"/>
                <a:cs typeface="Microsoft Sans Serif"/>
              </a:rPr>
              <a:t>a</a:t>
            </a:r>
            <a:r>
              <a:rPr sz="2200" dirty="0">
                <a:solidFill>
                  <a:srgbClr val="60728D"/>
                </a:solidFill>
                <a:latin typeface="Times New Roman"/>
                <a:cs typeface="Times New Roman"/>
              </a:rPr>
              <a:t> </a:t>
            </a:r>
            <a:r>
              <a:rPr sz="2200" dirty="0">
                <a:solidFill>
                  <a:srgbClr val="60728D"/>
                </a:solidFill>
                <a:latin typeface="Microsoft Sans Serif"/>
                <a:cs typeface="Microsoft Sans Serif"/>
              </a:rPr>
              <a:t>certain</a:t>
            </a:r>
            <a:r>
              <a:rPr sz="2200" spc="5" dirty="0">
                <a:solidFill>
                  <a:srgbClr val="60728D"/>
                </a:solidFill>
                <a:latin typeface="Times New Roman"/>
                <a:cs typeface="Times New Roman"/>
              </a:rPr>
              <a:t> </a:t>
            </a:r>
            <a:r>
              <a:rPr sz="2200" dirty="0">
                <a:solidFill>
                  <a:srgbClr val="60728D"/>
                </a:solidFill>
                <a:latin typeface="Microsoft Sans Serif"/>
                <a:cs typeface="Microsoft Sans Serif"/>
              </a:rPr>
              <a:t>task.</a:t>
            </a:r>
            <a:r>
              <a:rPr sz="2200" spc="10" dirty="0">
                <a:solidFill>
                  <a:srgbClr val="60728D"/>
                </a:solidFill>
                <a:latin typeface="Times New Roman"/>
                <a:cs typeface="Times New Roman"/>
              </a:rPr>
              <a:t> </a:t>
            </a:r>
            <a:r>
              <a:rPr sz="2200" dirty="0">
                <a:solidFill>
                  <a:srgbClr val="60728D"/>
                </a:solidFill>
                <a:latin typeface="Microsoft Sans Serif"/>
                <a:cs typeface="Microsoft Sans Serif"/>
              </a:rPr>
              <a:t>Later,</a:t>
            </a:r>
            <a:r>
              <a:rPr sz="2200" spc="5" dirty="0">
                <a:solidFill>
                  <a:srgbClr val="60728D"/>
                </a:solidFill>
                <a:latin typeface="Times New Roman"/>
                <a:cs typeface="Times New Roman"/>
              </a:rPr>
              <a:t> </a:t>
            </a:r>
            <a:r>
              <a:rPr sz="2200" dirty="0">
                <a:solidFill>
                  <a:srgbClr val="60728D"/>
                </a:solidFill>
                <a:latin typeface="Microsoft Sans Serif"/>
                <a:cs typeface="Microsoft Sans Serif"/>
              </a:rPr>
              <a:t>you</a:t>
            </a:r>
            <a:r>
              <a:rPr sz="2200" spc="20" dirty="0">
                <a:solidFill>
                  <a:srgbClr val="60728D"/>
                </a:solidFill>
                <a:latin typeface="Times New Roman"/>
                <a:cs typeface="Times New Roman"/>
              </a:rPr>
              <a:t> </a:t>
            </a:r>
            <a:r>
              <a:rPr sz="2200" dirty="0">
                <a:solidFill>
                  <a:srgbClr val="60728D"/>
                </a:solidFill>
                <a:latin typeface="Microsoft Sans Serif"/>
                <a:cs typeface="Microsoft Sans Serif"/>
              </a:rPr>
              <a:t>can</a:t>
            </a:r>
            <a:r>
              <a:rPr sz="2200" dirty="0">
                <a:solidFill>
                  <a:srgbClr val="60728D"/>
                </a:solidFill>
                <a:latin typeface="Times New Roman"/>
                <a:cs typeface="Times New Roman"/>
              </a:rPr>
              <a:t> </a:t>
            </a:r>
            <a:r>
              <a:rPr sz="2200" dirty="0">
                <a:solidFill>
                  <a:srgbClr val="60728D"/>
                </a:solidFill>
                <a:latin typeface="Microsoft Sans Serif"/>
                <a:cs typeface="Microsoft Sans Serif"/>
              </a:rPr>
              <a:t>call</a:t>
            </a:r>
            <a:r>
              <a:rPr sz="2200" spc="5" dirty="0">
                <a:solidFill>
                  <a:srgbClr val="60728D"/>
                </a:solidFill>
                <a:latin typeface="Times New Roman"/>
                <a:cs typeface="Times New Roman"/>
              </a:rPr>
              <a:t> </a:t>
            </a:r>
            <a:r>
              <a:rPr sz="2200" dirty="0">
                <a:solidFill>
                  <a:srgbClr val="60728D"/>
                </a:solidFill>
                <a:latin typeface="Microsoft Sans Serif"/>
                <a:cs typeface="Microsoft Sans Serif"/>
              </a:rPr>
              <a:t>out</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the</a:t>
            </a:r>
            <a:r>
              <a:rPr sz="2200" spc="5" dirty="0">
                <a:solidFill>
                  <a:srgbClr val="60728D"/>
                </a:solidFill>
                <a:latin typeface="Times New Roman"/>
                <a:cs typeface="Times New Roman"/>
              </a:rPr>
              <a:t> </a:t>
            </a:r>
            <a:r>
              <a:rPr sz="2200" dirty="0">
                <a:solidFill>
                  <a:srgbClr val="60728D"/>
                </a:solidFill>
                <a:latin typeface="Microsoft Sans Serif"/>
                <a:cs typeface="Microsoft Sans Serif"/>
              </a:rPr>
              <a:t>Function</a:t>
            </a:r>
            <a:r>
              <a:rPr sz="2200" spc="5" dirty="0">
                <a:solidFill>
                  <a:srgbClr val="60728D"/>
                </a:solidFill>
                <a:latin typeface="Times New Roman"/>
                <a:cs typeface="Times New Roman"/>
              </a:rPr>
              <a:t> </a:t>
            </a:r>
            <a:r>
              <a:rPr sz="2200" dirty="0">
                <a:solidFill>
                  <a:srgbClr val="60728D"/>
                </a:solidFill>
                <a:latin typeface="Microsoft Sans Serif"/>
                <a:cs typeface="Microsoft Sans Serif"/>
              </a:rPr>
              <a:t>by</a:t>
            </a:r>
            <a:r>
              <a:rPr sz="2200" spc="5" dirty="0">
                <a:solidFill>
                  <a:srgbClr val="60728D"/>
                </a:solidFill>
                <a:latin typeface="Times New Roman"/>
                <a:cs typeface="Times New Roman"/>
              </a:rPr>
              <a:t> </a:t>
            </a:r>
            <a:r>
              <a:rPr sz="2200" spc="-25" dirty="0">
                <a:solidFill>
                  <a:srgbClr val="60728D"/>
                </a:solidFill>
                <a:latin typeface="Microsoft Sans Serif"/>
                <a:cs typeface="Microsoft Sans Serif"/>
              </a:rPr>
              <a:t>its</a:t>
            </a:r>
            <a:r>
              <a:rPr sz="2200" spc="-25" dirty="0">
                <a:solidFill>
                  <a:srgbClr val="60728D"/>
                </a:solidFill>
                <a:latin typeface="Times New Roman"/>
                <a:cs typeface="Times New Roman"/>
              </a:rPr>
              <a:t> </a:t>
            </a:r>
            <a:r>
              <a:rPr sz="2200" dirty="0">
                <a:solidFill>
                  <a:srgbClr val="60728D"/>
                </a:solidFill>
                <a:latin typeface="Microsoft Sans Serif"/>
                <a:cs typeface="Microsoft Sans Serif"/>
              </a:rPr>
              <a:t>name,</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and</a:t>
            </a:r>
            <a:r>
              <a:rPr sz="2200" spc="15" dirty="0">
                <a:solidFill>
                  <a:srgbClr val="60728D"/>
                </a:solidFill>
                <a:latin typeface="Times New Roman"/>
                <a:cs typeface="Times New Roman"/>
              </a:rPr>
              <a:t> </a:t>
            </a:r>
            <a:r>
              <a:rPr sz="2200" dirty="0">
                <a:solidFill>
                  <a:srgbClr val="60728D"/>
                </a:solidFill>
                <a:latin typeface="Microsoft Sans Serif"/>
                <a:cs typeface="Microsoft Sans Serif"/>
              </a:rPr>
              <a:t>these</a:t>
            </a:r>
            <a:r>
              <a:rPr sz="2200" spc="10" dirty="0">
                <a:solidFill>
                  <a:srgbClr val="60728D"/>
                </a:solidFill>
                <a:latin typeface="Times New Roman"/>
                <a:cs typeface="Times New Roman"/>
              </a:rPr>
              <a:t> </a:t>
            </a:r>
            <a:r>
              <a:rPr sz="2200" dirty="0">
                <a:solidFill>
                  <a:srgbClr val="60728D"/>
                </a:solidFill>
                <a:latin typeface="Microsoft Sans Serif"/>
                <a:cs typeface="Microsoft Sans Serif"/>
              </a:rPr>
              <a:t>steps</a:t>
            </a:r>
            <a:r>
              <a:rPr sz="2200" dirty="0">
                <a:solidFill>
                  <a:srgbClr val="60728D"/>
                </a:solidFill>
                <a:latin typeface="Times New Roman"/>
                <a:cs typeface="Times New Roman"/>
              </a:rPr>
              <a:t> </a:t>
            </a:r>
            <a:r>
              <a:rPr sz="2200" dirty="0">
                <a:solidFill>
                  <a:srgbClr val="60728D"/>
                </a:solidFill>
                <a:latin typeface="Microsoft Sans Serif"/>
                <a:cs typeface="Microsoft Sans Serif"/>
              </a:rPr>
              <a:t>will</a:t>
            </a:r>
            <a:r>
              <a:rPr sz="2200" spc="5" dirty="0">
                <a:solidFill>
                  <a:srgbClr val="60728D"/>
                </a:solidFill>
                <a:latin typeface="Times New Roman"/>
                <a:cs typeface="Times New Roman"/>
              </a:rPr>
              <a:t> </a:t>
            </a:r>
            <a:r>
              <a:rPr sz="2200" dirty="0">
                <a:solidFill>
                  <a:srgbClr val="60728D"/>
                </a:solidFill>
                <a:latin typeface="Microsoft Sans Serif"/>
                <a:cs typeface="Microsoft Sans Serif"/>
              </a:rPr>
              <a:t>be</a:t>
            </a:r>
            <a:r>
              <a:rPr sz="2200" dirty="0">
                <a:solidFill>
                  <a:srgbClr val="60728D"/>
                </a:solidFill>
                <a:latin typeface="Times New Roman"/>
                <a:cs typeface="Times New Roman"/>
              </a:rPr>
              <a:t> </a:t>
            </a:r>
            <a:r>
              <a:rPr sz="2200" spc="-10" dirty="0">
                <a:solidFill>
                  <a:srgbClr val="60728D"/>
                </a:solidFill>
                <a:latin typeface="Microsoft Sans Serif"/>
                <a:cs typeface="Microsoft Sans Serif"/>
              </a:rPr>
              <a:t>performed.</a:t>
            </a:r>
            <a:endParaRPr sz="2200">
              <a:latin typeface="Microsoft Sans Serif"/>
              <a:cs typeface="Microsoft Sans Serif"/>
            </a:endParaRPr>
          </a:p>
        </p:txBody>
      </p:sp>
      <p:pic>
        <p:nvPicPr>
          <p:cNvPr id="4" name="object 4"/>
          <p:cNvPicPr/>
          <p:nvPr/>
        </p:nvPicPr>
        <p:blipFill>
          <a:blip r:embed="rId2" cstate="print"/>
          <a:stretch>
            <a:fillRect/>
          </a:stretch>
        </p:blipFill>
        <p:spPr>
          <a:xfrm>
            <a:off x="1447800" y="3581387"/>
            <a:ext cx="5184404" cy="3073146"/>
          </a:xfrm>
          <a:prstGeom prst="rect">
            <a:avLst/>
          </a:prstGeom>
        </p:spPr>
      </p:pic>
      <p:sp>
        <p:nvSpPr>
          <p:cNvPr id="5" name="object 5"/>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38450"/>
            <a:ext cx="4514850" cy="452120"/>
          </a:xfrm>
          <a:prstGeom prst="rect">
            <a:avLst/>
          </a:prstGeom>
        </p:spPr>
        <p:txBody>
          <a:bodyPr vert="horz" wrap="square" lIns="0" tIns="12065" rIns="0" bIns="0" rtlCol="0">
            <a:spAutoFit/>
          </a:bodyPr>
          <a:lstStyle/>
          <a:p>
            <a:pPr marL="12700">
              <a:lnSpc>
                <a:spcPct val="100000"/>
              </a:lnSpc>
              <a:spcBef>
                <a:spcPts val="95"/>
              </a:spcBef>
            </a:pPr>
            <a:r>
              <a:rPr sz="2800" spc="-20" dirty="0"/>
              <a:t>syntax</a:t>
            </a:r>
            <a:r>
              <a:rPr sz="2800" b="0" spc="-130" dirty="0">
                <a:latin typeface="Times New Roman"/>
                <a:cs typeface="Times New Roman"/>
              </a:rPr>
              <a:t> </a:t>
            </a:r>
            <a:r>
              <a:rPr sz="2800" dirty="0"/>
              <a:t>to</a:t>
            </a:r>
            <a:r>
              <a:rPr sz="2800" b="0" spc="-135" dirty="0">
                <a:latin typeface="Times New Roman"/>
                <a:cs typeface="Times New Roman"/>
              </a:rPr>
              <a:t> </a:t>
            </a:r>
            <a:r>
              <a:rPr sz="2800" dirty="0"/>
              <a:t>declare</a:t>
            </a:r>
            <a:r>
              <a:rPr sz="2800" b="0" spc="-105" dirty="0">
                <a:latin typeface="Times New Roman"/>
                <a:cs typeface="Times New Roman"/>
              </a:rPr>
              <a:t> </a:t>
            </a:r>
            <a:r>
              <a:rPr sz="2800" dirty="0"/>
              <a:t>a</a:t>
            </a:r>
            <a:r>
              <a:rPr sz="2800" b="0" spc="-125" dirty="0">
                <a:latin typeface="Times New Roman"/>
                <a:cs typeface="Times New Roman"/>
              </a:rPr>
              <a:t> </a:t>
            </a:r>
            <a:r>
              <a:rPr sz="2800" dirty="0"/>
              <a:t>function</a:t>
            </a:r>
            <a:r>
              <a:rPr sz="2800" b="0" spc="-135" dirty="0">
                <a:latin typeface="Times New Roman"/>
                <a:cs typeface="Times New Roman"/>
              </a:rPr>
              <a:t> </a:t>
            </a:r>
            <a:r>
              <a:rPr sz="2800" spc="-25" dirty="0"/>
              <a:t>is:</a:t>
            </a:r>
            <a:endParaRPr sz="2800">
              <a:latin typeface="Times New Roman"/>
              <a:cs typeface="Times New Roman"/>
            </a:endParaRPr>
          </a:p>
        </p:txBody>
      </p:sp>
      <p:sp>
        <p:nvSpPr>
          <p:cNvPr id="3" name="object 3"/>
          <p:cNvSpPr txBox="1"/>
          <p:nvPr/>
        </p:nvSpPr>
        <p:spPr>
          <a:xfrm>
            <a:off x="497840" y="3717414"/>
            <a:ext cx="5621020" cy="3009900"/>
          </a:xfrm>
          <a:prstGeom prst="rect">
            <a:avLst/>
          </a:prstGeom>
        </p:spPr>
        <p:txBody>
          <a:bodyPr vert="horz" wrap="square" lIns="0" tIns="13335" rIns="0" bIns="0" rtlCol="0">
            <a:spAutoFit/>
          </a:bodyPr>
          <a:lstStyle/>
          <a:p>
            <a:pPr marL="50800">
              <a:lnSpc>
                <a:spcPct val="100000"/>
              </a:lnSpc>
              <a:spcBef>
                <a:spcPts val="105"/>
              </a:spcBef>
            </a:pPr>
            <a:r>
              <a:rPr sz="2000" b="1" spc="-10" dirty="0">
                <a:latin typeface="Calibri"/>
                <a:cs typeface="Calibri"/>
              </a:rPr>
              <a:t>Example</a:t>
            </a:r>
            <a:r>
              <a:rPr sz="2000" spc="-75" dirty="0">
                <a:latin typeface="Times New Roman"/>
                <a:cs typeface="Times New Roman"/>
              </a:rPr>
              <a:t> </a:t>
            </a:r>
            <a:r>
              <a:rPr sz="2000" b="1" spc="-50" dirty="0">
                <a:latin typeface="Calibri"/>
                <a:cs typeface="Calibri"/>
              </a:rPr>
              <a:t>:</a:t>
            </a:r>
            <a:endParaRPr sz="2000">
              <a:latin typeface="Calibri"/>
              <a:cs typeface="Calibri"/>
            </a:endParaRPr>
          </a:p>
          <a:p>
            <a:pPr marL="50800">
              <a:lnSpc>
                <a:spcPct val="100000"/>
              </a:lnSpc>
              <a:spcBef>
                <a:spcPts val="2400"/>
              </a:spcBef>
            </a:pPr>
            <a:r>
              <a:rPr sz="2000" b="1" dirty="0">
                <a:latin typeface="Calibri"/>
                <a:cs typeface="Calibri"/>
              </a:rPr>
              <a:t>def</a:t>
            </a:r>
            <a:r>
              <a:rPr sz="2000" spc="-80" dirty="0">
                <a:latin typeface="Times New Roman"/>
                <a:cs typeface="Times New Roman"/>
              </a:rPr>
              <a:t> </a:t>
            </a:r>
            <a:r>
              <a:rPr sz="2000" spc="-10" dirty="0">
                <a:latin typeface="Calibri"/>
                <a:cs typeface="Calibri"/>
              </a:rPr>
              <a:t>square(</a:t>
            </a:r>
            <a:r>
              <a:rPr sz="2000" spc="-65" dirty="0">
                <a:latin typeface="Times New Roman"/>
                <a:cs typeface="Times New Roman"/>
              </a:rPr>
              <a:t> </a:t>
            </a:r>
            <a:r>
              <a:rPr sz="2000" dirty="0">
                <a:latin typeface="Calibri"/>
                <a:cs typeface="Calibri"/>
              </a:rPr>
              <a:t>num</a:t>
            </a:r>
            <a:r>
              <a:rPr sz="2000" spc="-85" dirty="0">
                <a:latin typeface="Times New Roman"/>
                <a:cs typeface="Times New Roman"/>
              </a:rPr>
              <a:t> </a:t>
            </a:r>
            <a:r>
              <a:rPr sz="2000" spc="-25" dirty="0">
                <a:latin typeface="Calibri"/>
                <a:cs typeface="Calibri"/>
              </a:rPr>
              <a:t>):</a:t>
            </a:r>
            <a:endParaRPr sz="2000">
              <a:latin typeface="Calibri"/>
              <a:cs typeface="Calibri"/>
            </a:endParaRPr>
          </a:p>
          <a:p>
            <a:pPr marL="279400">
              <a:lnSpc>
                <a:spcPct val="100000"/>
              </a:lnSpc>
            </a:pPr>
            <a:r>
              <a:rPr sz="2000" spc="-25" dirty="0">
                <a:latin typeface="Calibri"/>
                <a:cs typeface="Calibri"/>
              </a:rPr>
              <a:t>"""</a:t>
            </a:r>
            <a:endParaRPr sz="2000">
              <a:latin typeface="Calibri"/>
              <a:cs typeface="Calibri"/>
            </a:endParaRPr>
          </a:p>
          <a:p>
            <a:pPr marL="279400" marR="170180">
              <a:lnSpc>
                <a:spcPct val="100000"/>
              </a:lnSpc>
            </a:pPr>
            <a:r>
              <a:rPr sz="2000" dirty="0">
                <a:latin typeface="Calibri"/>
                <a:cs typeface="Calibri"/>
              </a:rPr>
              <a:t>This</a:t>
            </a:r>
            <a:r>
              <a:rPr sz="2000" spc="-85" dirty="0">
                <a:latin typeface="Times New Roman"/>
                <a:cs typeface="Times New Roman"/>
              </a:rPr>
              <a:t> </a:t>
            </a:r>
            <a:r>
              <a:rPr sz="2000" dirty="0">
                <a:latin typeface="Calibri"/>
                <a:cs typeface="Calibri"/>
              </a:rPr>
              <a:t>function</a:t>
            </a:r>
            <a:r>
              <a:rPr sz="2000" spc="-85" dirty="0">
                <a:latin typeface="Times New Roman"/>
                <a:cs typeface="Times New Roman"/>
              </a:rPr>
              <a:t> </a:t>
            </a:r>
            <a:r>
              <a:rPr sz="2000" dirty="0">
                <a:latin typeface="Calibri"/>
                <a:cs typeface="Calibri"/>
              </a:rPr>
              <a:t>computes</a:t>
            </a:r>
            <a:r>
              <a:rPr sz="2000" spc="-85" dirty="0">
                <a:latin typeface="Times New Roman"/>
                <a:cs typeface="Times New Roman"/>
              </a:rPr>
              <a:t> </a:t>
            </a:r>
            <a:r>
              <a:rPr sz="2000" dirty="0">
                <a:latin typeface="Calibri"/>
                <a:cs typeface="Calibri"/>
              </a:rPr>
              <a:t>the</a:t>
            </a:r>
            <a:r>
              <a:rPr sz="2000" spc="-85" dirty="0">
                <a:latin typeface="Times New Roman"/>
                <a:cs typeface="Times New Roman"/>
              </a:rPr>
              <a:t> </a:t>
            </a:r>
            <a:r>
              <a:rPr sz="2000" spc="-10" dirty="0">
                <a:latin typeface="Calibri"/>
                <a:cs typeface="Calibri"/>
              </a:rPr>
              <a:t>square</a:t>
            </a:r>
            <a:r>
              <a:rPr sz="2000" spc="-80" dirty="0">
                <a:latin typeface="Times New Roman"/>
                <a:cs typeface="Times New Roman"/>
              </a:rPr>
              <a:t> </a:t>
            </a:r>
            <a:r>
              <a:rPr sz="2000" dirty="0">
                <a:latin typeface="Calibri"/>
                <a:cs typeface="Calibri"/>
              </a:rPr>
              <a:t>of</a:t>
            </a:r>
            <a:r>
              <a:rPr sz="2000" spc="-90" dirty="0">
                <a:latin typeface="Times New Roman"/>
                <a:cs typeface="Times New Roman"/>
              </a:rPr>
              <a:t> </a:t>
            </a:r>
            <a:r>
              <a:rPr sz="2000" dirty="0">
                <a:latin typeface="Calibri"/>
                <a:cs typeface="Calibri"/>
              </a:rPr>
              <a:t>the</a:t>
            </a:r>
            <a:r>
              <a:rPr sz="2000" spc="-70" dirty="0">
                <a:latin typeface="Times New Roman"/>
                <a:cs typeface="Times New Roman"/>
              </a:rPr>
              <a:t> </a:t>
            </a:r>
            <a:r>
              <a:rPr sz="2000" spc="-10" dirty="0">
                <a:latin typeface="Calibri"/>
                <a:cs typeface="Calibri"/>
              </a:rPr>
              <a:t>number.</a:t>
            </a:r>
            <a:r>
              <a:rPr sz="2000" spc="-10" dirty="0">
                <a:latin typeface="Times New Roman"/>
                <a:cs typeface="Times New Roman"/>
              </a:rPr>
              <a:t> </a:t>
            </a:r>
            <a:r>
              <a:rPr sz="2000" spc="-25" dirty="0">
                <a:latin typeface="Calibri"/>
                <a:cs typeface="Calibri"/>
              </a:rPr>
              <a:t>"""</a:t>
            </a:r>
            <a:endParaRPr sz="2000">
              <a:latin typeface="Calibri"/>
              <a:cs typeface="Calibri"/>
            </a:endParaRPr>
          </a:p>
          <a:p>
            <a:pPr marL="279400">
              <a:lnSpc>
                <a:spcPct val="100000"/>
              </a:lnSpc>
            </a:pPr>
            <a:r>
              <a:rPr sz="2000" b="1" dirty="0">
                <a:latin typeface="Calibri"/>
                <a:cs typeface="Calibri"/>
              </a:rPr>
              <a:t>return</a:t>
            </a:r>
            <a:r>
              <a:rPr sz="2000" spc="-114" dirty="0">
                <a:latin typeface="Times New Roman"/>
                <a:cs typeface="Times New Roman"/>
              </a:rPr>
              <a:t> </a:t>
            </a:r>
            <a:r>
              <a:rPr sz="2000" spc="-10" dirty="0">
                <a:latin typeface="Calibri"/>
                <a:cs typeface="Calibri"/>
              </a:rPr>
              <a:t>num**2</a:t>
            </a:r>
            <a:endParaRPr sz="2000">
              <a:latin typeface="Calibri"/>
              <a:cs typeface="Calibri"/>
            </a:endParaRPr>
          </a:p>
          <a:p>
            <a:pPr marL="50800">
              <a:lnSpc>
                <a:spcPct val="100000"/>
              </a:lnSpc>
              <a:spcBef>
                <a:spcPts val="5"/>
              </a:spcBef>
            </a:pPr>
            <a:r>
              <a:rPr sz="2000" dirty="0">
                <a:latin typeface="Calibri"/>
                <a:cs typeface="Calibri"/>
              </a:rPr>
              <a:t>object_</a:t>
            </a:r>
            <a:r>
              <a:rPr sz="2000" spc="-80" dirty="0">
                <a:latin typeface="Times New Roman"/>
                <a:cs typeface="Times New Roman"/>
              </a:rPr>
              <a:t> </a:t>
            </a:r>
            <a:r>
              <a:rPr sz="2000" dirty="0">
                <a:latin typeface="Calibri"/>
                <a:cs typeface="Calibri"/>
              </a:rPr>
              <a:t>=</a:t>
            </a:r>
            <a:r>
              <a:rPr sz="2000" spc="-70" dirty="0">
                <a:latin typeface="Times New Roman"/>
                <a:cs typeface="Times New Roman"/>
              </a:rPr>
              <a:t> </a:t>
            </a:r>
            <a:r>
              <a:rPr sz="2000" spc="-10" dirty="0">
                <a:latin typeface="Calibri"/>
                <a:cs typeface="Calibri"/>
              </a:rPr>
              <a:t>square(6)</a:t>
            </a:r>
            <a:endParaRPr sz="2000">
              <a:latin typeface="Calibri"/>
              <a:cs typeface="Calibri"/>
            </a:endParaRPr>
          </a:p>
          <a:p>
            <a:pPr marL="50800">
              <a:lnSpc>
                <a:spcPct val="100000"/>
              </a:lnSpc>
            </a:pPr>
            <a:r>
              <a:rPr sz="2000" b="1" dirty="0">
                <a:latin typeface="Calibri"/>
                <a:cs typeface="Calibri"/>
              </a:rPr>
              <a:t>print</a:t>
            </a:r>
            <a:r>
              <a:rPr sz="2000" dirty="0">
                <a:latin typeface="Calibri"/>
                <a:cs typeface="Calibri"/>
              </a:rPr>
              <a:t>(</a:t>
            </a:r>
            <a:r>
              <a:rPr sz="2000" spc="-55" dirty="0">
                <a:latin typeface="Times New Roman"/>
                <a:cs typeface="Times New Roman"/>
              </a:rPr>
              <a:t> </a:t>
            </a:r>
            <a:r>
              <a:rPr sz="2000" dirty="0">
                <a:latin typeface="Calibri"/>
                <a:cs typeface="Calibri"/>
              </a:rPr>
              <a:t>"The</a:t>
            </a:r>
            <a:r>
              <a:rPr sz="2000" spc="-35" dirty="0">
                <a:latin typeface="Times New Roman"/>
                <a:cs typeface="Times New Roman"/>
              </a:rPr>
              <a:t> </a:t>
            </a:r>
            <a:r>
              <a:rPr sz="2000" spc="-10" dirty="0">
                <a:latin typeface="Calibri"/>
                <a:cs typeface="Calibri"/>
              </a:rPr>
              <a:t>square</a:t>
            </a:r>
            <a:r>
              <a:rPr sz="2000" spc="-45" dirty="0">
                <a:latin typeface="Times New Roman"/>
                <a:cs typeface="Times New Roman"/>
              </a:rPr>
              <a:t> </a:t>
            </a:r>
            <a:r>
              <a:rPr sz="2000" dirty="0">
                <a:latin typeface="Calibri"/>
                <a:cs typeface="Calibri"/>
              </a:rPr>
              <a:t>of</a:t>
            </a:r>
            <a:r>
              <a:rPr sz="2000" spc="-40" dirty="0">
                <a:latin typeface="Times New Roman"/>
                <a:cs typeface="Times New Roman"/>
              </a:rPr>
              <a:t> </a:t>
            </a:r>
            <a:r>
              <a:rPr sz="2000" dirty="0">
                <a:latin typeface="Calibri"/>
                <a:cs typeface="Calibri"/>
              </a:rPr>
              <a:t>the</a:t>
            </a:r>
            <a:r>
              <a:rPr sz="2000" spc="-45" dirty="0">
                <a:latin typeface="Times New Roman"/>
                <a:cs typeface="Times New Roman"/>
              </a:rPr>
              <a:t> </a:t>
            </a:r>
            <a:r>
              <a:rPr sz="2000" spc="-405" dirty="0">
                <a:latin typeface="Calibri"/>
                <a:cs typeface="Calibri"/>
              </a:rPr>
              <a:t>g</a:t>
            </a:r>
            <a:r>
              <a:rPr sz="1800" spc="-345" baseline="-27777" dirty="0">
                <a:solidFill>
                  <a:srgbClr val="888888"/>
                </a:solidFill>
                <a:latin typeface="Calibri"/>
                <a:cs typeface="Calibri"/>
              </a:rPr>
              <a:t>P</a:t>
            </a:r>
            <a:r>
              <a:rPr sz="2000" spc="-245" dirty="0">
                <a:latin typeface="Calibri"/>
                <a:cs typeface="Calibri"/>
              </a:rPr>
              <a:t>i</a:t>
            </a:r>
            <a:r>
              <a:rPr sz="1800" spc="-270" baseline="-27777" dirty="0">
                <a:solidFill>
                  <a:srgbClr val="888888"/>
                </a:solidFill>
                <a:latin typeface="Calibri"/>
                <a:cs typeface="Calibri"/>
              </a:rPr>
              <a:t>r</a:t>
            </a:r>
            <a:r>
              <a:rPr sz="2000" spc="-735" dirty="0">
                <a:latin typeface="Calibri"/>
                <a:cs typeface="Calibri"/>
              </a:rPr>
              <a:t>v</a:t>
            </a:r>
            <a:r>
              <a:rPr sz="1800" spc="-15" baseline="-27777" dirty="0">
                <a:solidFill>
                  <a:srgbClr val="888888"/>
                </a:solidFill>
                <a:latin typeface="Calibri"/>
                <a:cs typeface="Calibri"/>
              </a:rPr>
              <a:t>e</a:t>
            </a:r>
            <a:r>
              <a:rPr sz="1800" spc="-787" baseline="-27777" dirty="0">
                <a:solidFill>
                  <a:srgbClr val="888888"/>
                </a:solidFill>
                <a:latin typeface="Calibri"/>
                <a:cs typeface="Calibri"/>
              </a:rPr>
              <a:t>p</a:t>
            </a:r>
            <a:r>
              <a:rPr sz="2000" spc="-475" dirty="0">
                <a:latin typeface="Calibri"/>
                <a:cs typeface="Calibri"/>
              </a:rPr>
              <a:t>e</a:t>
            </a:r>
            <a:r>
              <a:rPr sz="1800" spc="-172" baseline="-27777" dirty="0">
                <a:solidFill>
                  <a:srgbClr val="888888"/>
                </a:solidFill>
                <a:latin typeface="Calibri"/>
                <a:cs typeface="Calibri"/>
              </a:rPr>
              <a:t>a</a:t>
            </a:r>
            <a:r>
              <a:rPr sz="2000" spc="-944" dirty="0">
                <a:latin typeface="Calibri"/>
                <a:cs typeface="Calibri"/>
              </a:rPr>
              <a:t>n</a:t>
            </a:r>
            <a:r>
              <a:rPr sz="1800" spc="-15" baseline="-27777" dirty="0">
                <a:solidFill>
                  <a:srgbClr val="888888"/>
                </a:solidFill>
                <a:latin typeface="Calibri"/>
                <a:cs typeface="Calibri"/>
              </a:rPr>
              <a:t>re</a:t>
            </a:r>
            <a:r>
              <a:rPr sz="1800" spc="-359" baseline="-27777" dirty="0">
                <a:solidFill>
                  <a:srgbClr val="888888"/>
                </a:solidFill>
                <a:latin typeface="Calibri"/>
                <a:cs typeface="Calibri"/>
              </a:rPr>
              <a:t>d</a:t>
            </a:r>
            <a:r>
              <a:rPr sz="2000" spc="-585" dirty="0">
                <a:latin typeface="Calibri"/>
                <a:cs typeface="Calibri"/>
              </a:rPr>
              <a:t>n</a:t>
            </a:r>
            <a:r>
              <a:rPr sz="1800" spc="-75" baseline="-27777" dirty="0">
                <a:solidFill>
                  <a:srgbClr val="888888"/>
                </a:solidFill>
                <a:latin typeface="Calibri"/>
                <a:cs typeface="Calibri"/>
              </a:rPr>
              <a:t>b</a:t>
            </a:r>
            <a:r>
              <a:rPr sz="2000" spc="-1000" dirty="0">
                <a:latin typeface="Calibri"/>
                <a:cs typeface="Calibri"/>
              </a:rPr>
              <a:t>u</a:t>
            </a:r>
            <a:r>
              <a:rPr sz="1800" baseline="-27777" dirty="0">
                <a:solidFill>
                  <a:srgbClr val="888888"/>
                </a:solidFill>
                <a:latin typeface="Calibri"/>
                <a:cs typeface="Calibri"/>
              </a:rPr>
              <a:t>y</a:t>
            </a:r>
            <a:r>
              <a:rPr sz="1800" spc="-67" baseline="-27777" dirty="0">
                <a:solidFill>
                  <a:srgbClr val="888888"/>
                </a:solidFill>
                <a:latin typeface="Times New Roman"/>
                <a:cs typeface="Times New Roman"/>
              </a:rPr>
              <a:t> </a:t>
            </a:r>
            <a:r>
              <a:rPr sz="1800" spc="-622" baseline="-27777" dirty="0">
                <a:solidFill>
                  <a:srgbClr val="888888"/>
                </a:solidFill>
                <a:latin typeface="Calibri"/>
                <a:cs typeface="Calibri"/>
              </a:rPr>
              <a:t>P</a:t>
            </a:r>
            <a:r>
              <a:rPr sz="2000" spc="-1195" dirty="0">
                <a:latin typeface="Calibri"/>
                <a:cs typeface="Calibri"/>
              </a:rPr>
              <a:t>m</a:t>
            </a:r>
            <a:r>
              <a:rPr sz="1800" baseline="-27777" dirty="0">
                <a:solidFill>
                  <a:srgbClr val="888888"/>
                </a:solidFill>
                <a:latin typeface="Calibri"/>
                <a:cs typeface="Calibri"/>
              </a:rPr>
              <a:t>ru</a:t>
            </a:r>
            <a:r>
              <a:rPr sz="1800" spc="-405" baseline="-27777" dirty="0">
                <a:solidFill>
                  <a:srgbClr val="888888"/>
                </a:solidFill>
                <a:latin typeface="Calibri"/>
                <a:cs typeface="Calibri"/>
              </a:rPr>
              <a:t>t</a:t>
            </a:r>
            <a:r>
              <a:rPr sz="2000" spc="-785" dirty="0">
                <a:latin typeface="Calibri"/>
                <a:cs typeface="Calibri"/>
              </a:rPr>
              <a:t>b</a:t>
            </a:r>
            <a:r>
              <a:rPr sz="1800" spc="-30" baseline="-27777" dirty="0">
                <a:solidFill>
                  <a:srgbClr val="888888"/>
                </a:solidFill>
                <a:latin typeface="Calibri"/>
                <a:cs typeface="Calibri"/>
              </a:rPr>
              <a:t>h</a:t>
            </a:r>
            <a:r>
              <a:rPr sz="1800" spc="-562" baseline="-27777" dirty="0">
                <a:solidFill>
                  <a:srgbClr val="888888"/>
                </a:solidFill>
                <a:latin typeface="Calibri"/>
                <a:cs typeface="Calibri"/>
              </a:rPr>
              <a:t>v</a:t>
            </a:r>
            <a:r>
              <a:rPr sz="2000" spc="-640" dirty="0">
                <a:latin typeface="Calibri"/>
                <a:cs typeface="Calibri"/>
              </a:rPr>
              <a:t>e</a:t>
            </a:r>
            <a:r>
              <a:rPr sz="1800" baseline="-27777" dirty="0">
                <a:solidFill>
                  <a:srgbClr val="888888"/>
                </a:solidFill>
                <a:latin typeface="Calibri"/>
                <a:cs typeface="Calibri"/>
              </a:rPr>
              <a:t>i</a:t>
            </a:r>
            <a:r>
              <a:rPr sz="1800" spc="-89" baseline="-27777" dirty="0">
                <a:solidFill>
                  <a:srgbClr val="888888"/>
                </a:solidFill>
                <a:latin typeface="Times New Roman"/>
                <a:cs typeface="Times New Roman"/>
              </a:rPr>
              <a:t> </a:t>
            </a:r>
            <a:r>
              <a:rPr sz="1800" spc="-825" baseline="-27777" dirty="0">
                <a:solidFill>
                  <a:srgbClr val="888888"/>
                </a:solidFill>
                <a:latin typeface="Calibri"/>
                <a:cs typeface="Calibri"/>
              </a:rPr>
              <a:t>R</a:t>
            </a:r>
            <a:r>
              <a:rPr sz="2000" spc="-180" dirty="0">
                <a:latin typeface="Calibri"/>
                <a:cs typeface="Calibri"/>
              </a:rPr>
              <a:t>r</a:t>
            </a:r>
            <a:r>
              <a:rPr sz="1800" spc="-30" baseline="-27777" dirty="0">
                <a:solidFill>
                  <a:srgbClr val="888888"/>
                </a:solidFill>
                <a:latin typeface="Calibri"/>
                <a:cs typeface="Calibri"/>
              </a:rPr>
              <a:t>a</a:t>
            </a:r>
            <a:r>
              <a:rPr sz="1800" spc="-412" baseline="-27777" dirty="0">
                <a:solidFill>
                  <a:srgbClr val="888888"/>
                </a:solidFill>
                <a:latin typeface="Calibri"/>
                <a:cs typeface="Calibri"/>
              </a:rPr>
              <a:t>j</a:t>
            </a:r>
            <a:r>
              <a:rPr sz="2000" spc="-10" dirty="0">
                <a:latin typeface="Calibri"/>
                <a:cs typeface="Calibri"/>
              </a:rPr>
              <a:t>i</a:t>
            </a:r>
            <a:r>
              <a:rPr sz="2000" spc="-735" dirty="0">
                <a:latin typeface="Calibri"/>
                <a:cs typeface="Calibri"/>
              </a:rPr>
              <a:t>s</a:t>
            </a:r>
            <a:r>
              <a:rPr sz="1800" baseline="-27777" dirty="0">
                <a:solidFill>
                  <a:srgbClr val="888888"/>
                </a:solidFill>
                <a:latin typeface="Calibri"/>
                <a:cs typeface="Calibri"/>
              </a:rPr>
              <a:t>A</a:t>
            </a:r>
            <a:r>
              <a:rPr sz="2000" spc="-275" dirty="0">
                <a:latin typeface="Calibri"/>
                <a:cs typeface="Calibri"/>
              </a:rPr>
              <a:t>:</a:t>
            </a:r>
            <a:r>
              <a:rPr sz="1800" spc="-52" baseline="-27777" dirty="0">
                <a:solidFill>
                  <a:srgbClr val="888888"/>
                </a:solidFill>
                <a:latin typeface="Calibri"/>
                <a:cs typeface="Calibri"/>
              </a:rPr>
              <a:t>D</a:t>
            </a:r>
            <a:r>
              <a:rPr sz="2000" spc="-790" dirty="0">
                <a:latin typeface="Calibri"/>
                <a:cs typeface="Calibri"/>
              </a:rPr>
              <a:t>"</a:t>
            </a:r>
            <a:r>
              <a:rPr sz="1800" spc="-30" baseline="-27777" dirty="0">
                <a:solidFill>
                  <a:srgbClr val="888888"/>
                </a:solidFill>
                <a:latin typeface="Calibri"/>
                <a:cs typeface="Calibri"/>
              </a:rPr>
              <a:t>e</a:t>
            </a:r>
            <a:r>
              <a:rPr sz="1800" spc="-690" baseline="-27777" dirty="0">
                <a:solidFill>
                  <a:srgbClr val="888888"/>
                </a:solidFill>
                <a:latin typeface="Calibri"/>
                <a:cs typeface="Calibri"/>
              </a:rPr>
              <a:t>p</a:t>
            </a:r>
            <a:r>
              <a:rPr sz="2000" spc="-55" dirty="0">
                <a:latin typeface="Calibri"/>
                <a:cs typeface="Calibri"/>
              </a:rPr>
              <a:t>,</a:t>
            </a:r>
            <a:r>
              <a:rPr sz="1800" spc="-15" baseline="-27777" dirty="0">
                <a:solidFill>
                  <a:srgbClr val="888888"/>
                </a:solidFill>
                <a:latin typeface="Calibri"/>
                <a:cs typeface="Calibri"/>
              </a:rPr>
              <a:t>t</a:t>
            </a:r>
            <a:r>
              <a:rPr sz="1800" spc="-345" baseline="-27777" dirty="0">
                <a:solidFill>
                  <a:srgbClr val="888888"/>
                </a:solidFill>
                <a:latin typeface="Calibri"/>
                <a:cs typeface="Calibri"/>
              </a:rPr>
              <a:t>.</a:t>
            </a:r>
            <a:r>
              <a:rPr sz="2000" spc="-615" dirty="0">
                <a:latin typeface="Calibri"/>
                <a:cs typeface="Calibri"/>
              </a:rPr>
              <a:t>o</a:t>
            </a:r>
            <a:r>
              <a:rPr sz="1800" spc="-75" baseline="-27777" dirty="0">
                <a:solidFill>
                  <a:srgbClr val="888888"/>
                </a:solidFill>
                <a:latin typeface="Calibri"/>
                <a:cs typeface="Calibri"/>
              </a:rPr>
              <a:t>o</a:t>
            </a:r>
            <a:r>
              <a:rPr sz="2000" spc="-1035" dirty="0">
                <a:latin typeface="Calibri"/>
                <a:cs typeface="Calibri"/>
              </a:rPr>
              <a:t>b</a:t>
            </a:r>
            <a:r>
              <a:rPr sz="1800" spc="-15" baseline="-27777" dirty="0">
                <a:solidFill>
                  <a:srgbClr val="888888"/>
                </a:solidFill>
                <a:latin typeface="Calibri"/>
                <a:cs typeface="Calibri"/>
              </a:rPr>
              <a:t>f</a:t>
            </a:r>
            <a:r>
              <a:rPr sz="1800" spc="-37" baseline="-27777" dirty="0">
                <a:solidFill>
                  <a:srgbClr val="888888"/>
                </a:solidFill>
                <a:latin typeface="Times New Roman"/>
                <a:cs typeface="Times New Roman"/>
              </a:rPr>
              <a:t> </a:t>
            </a:r>
            <a:r>
              <a:rPr sz="1800" spc="-390" baseline="-27777" dirty="0">
                <a:solidFill>
                  <a:srgbClr val="888888"/>
                </a:solidFill>
                <a:latin typeface="Calibri"/>
                <a:cs typeface="Calibri"/>
              </a:rPr>
              <a:t>C</a:t>
            </a:r>
            <a:r>
              <a:rPr sz="2000" spc="-229" dirty="0">
                <a:latin typeface="Calibri"/>
                <a:cs typeface="Calibri"/>
              </a:rPr>
              <a:t>j</a:t>
            </a:r>
            <a:r>
              <a:rPr sz="1800" spc="-487" baseline="-27777" dirty="0">
                <a:solidFill>
                  <a:srgbClr val="888888"/>
                </a:solidFill>
                <a:latin typeface="Calibri"/>
                <a:cs typeface="Calibri"/>
              </a:rPr>
              <a:t>S</a:t>
            </a:r>
            <a:r>
              <a:rPr sz="2000" spc="-405" dirty="0">
                <a:latin typeface="Calibri"/>
                <a:cs typeface="Calibri"/>
              </a:rPr>
              <a:t>e</a:t>
            </a:r>
            <a:r>
              <a:rPr sz="1800" spc="-547" baseline="-27777" dirty="0">
                <a:solidFill>
                  <a:srgbClr val="888888"/>
                </a:solidFill>
                <a:latin typeface="Calibri"/>
                <a:cs typeface="Calibri"/>
              </a:rPr>
              <a:t>G</a:t>
            </a:r>
            <a:r>
              <a:rPr sz="2000" spc="-500" dirty="0">
                <a:latin typeface="Calibri"/>
                <a:cs typeface="Calibri"/>
              </a:rPr>
              <a:t>c</a:t>
            </a:r>
            <a:r>
              <a:rPr sz="1800" spc="-22" baseline="-27777" dirty="0">
                <a:solidFill>
                  <a:srgbClr val="888888"/>
                </a:solidFill>
                <a:latin typeface="Calibri"/>
                <a:cs typeface="Calibri"/>
              </a:rPr>
              <a:t>F</a:t>
            </a:r>
            <a:r>
              <a:rPr sz="1800" spc="-1214" baseline="-27777" dirty="0">
                <a:solidFill>
                  <a:srgbClr val="888888"/>
                </a:solidFill>
                <a:latin typeface="Calibri"/>
                <a:cs typeface="Calibri"/>
              </a:rPr>
              <a:t>G</a:t>
            </a:r>
            <a:r>
              <a:rPr sz="2000" spc="-10" dirty="0">
                <a:latin typeface="Calibri"/>
                <a:cs typeface="Calibri"/>
              </a:rPr>
              <a:t>t</a:t>
            </a:r>
            <a:r>
              <a:rPr sz="2000" spc="-885" dirty="0">
                <a:latin typeface="Calibri"/>
                <a:cs typeface="Calibri"/>
              </a:rPr>
              <a:t>_</a:t>
            </a:r>
            <a:r>
              <a:rPr sz="1800" baseline="-27777" dirty="0">
                <a:solidFill>
                  <a:srgbClr val="888888"/>
                </a:solidFill>
                <a:latin typeface="Calibri"/>
                <a:cs typeface="Calibri"/>
              </a:rPr>
              <a:t>C</a:t>
            </a:r>
            <a:r>
              <a:rPr sz="1800" spc="585" baseline="-27777" dirty="0">
                <a:solidFill>
                  <a:srgbClr val="888888"/>
                </a:solidFill>
                <a:latin typeface="Times New Roman"/>
                <a:cs typeface="Times New Roman"/>
              </a:rPr>
              <a:t> </a:t>
            </a:r>
            <a:r>
              <a:rPr sz="2000" spc="-50" dirty="0">
                <a:latin typeface="Calibri"/>
                <a:cs typeface="Calibri"/>
              </a:rPr>
              <a:t>)</a:t>
            </a:r>
            <a:endParaRPr sz="2000">
              <a:latin typeface="Calibri"/>
              <a:cs typeface="Calibri"/>
            </a:endParaRPr>
          </a:p>
          <a:p>
            <a:pPr marR="1308100" algn="r">
              <a:lnSpc>
                <a:spcPct val="100000"/>
              </a:lnSpc>
              <a:spcBef>
                <a:spcPts val="445"/>
              </a:spcBef>
            </a:pPr>
            <a:r>
              <a:rPr sz="1200" spc="-10" dirty="0">
                <a:solidFill>
                  <a:srgbClr val="888888"/>
                </a:solidFill>
                <a:latin typeface="Calibri"/>
                <a:cs typeface="Calibri"/>
              </a:rPr>
              <a:t>MALUR</a:t>
            </a:r>
            <a:endParaRPr sz="1200">
              <a:latin typeface="Calibri"/>
              <a:cs typeface="Calibri"/>
            </a:endParaRPr>
          </a:p>
        </p:txBody>
      </p:sp>
      <p:pic>
        <p:nvPicPr>
          <p:cNvPr id="4" name="object 4"/>
          <p:cNvPicPr/>
          <p:nvPr/>
        </p:nvPicPr>
        <p:blipFill>
          <a:blip r:embed="rId2" cstate="print"/>
          <a:stretch>
            <a:fillRect/>
          </a:stretch>
        </p:blipFill>
        <p:spPr>
          <a:xfrm>
            <a:off x="801359" y="1118131"/>
            <a:ext cx="5590993" cy="2295146"/>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6293" y="-113035"/>
            <a:ext cx="7951470" cy="1244600"/>
          </a:xfrm>
          <a:prstGeom prst="rect">
            <a:avLst/>
          </a:prstGeom>
        </p:spPr>
        <p:txBody>
          <a:bodyPr vert="horz" wrap="square" lIns="0" tIns="12065" rIns="0" bIns="0" rtlCol="0">
            <a:spAutoFit/>
          </a:bodyPr>
          <a:lstStyle/>
          <a:p>
            <a:pPr marL="2480310" marR="5080" indent="-2468245">
              <a:lnSpc>
                <a:spcPct val="100000"/>
              </a:lnSpc>
              <a:spcBef>
                <a:spcPts val="95"/>
              </a:spcBef>
            </a:pPr>
            <a:r>
              <a:rPr sz="4000" dirty="0">
                <a:solidFill>
                  <a:srgbClr val="FF0000"/>
                </a:solidFill>
              </a:rPr>
              <a:t>The</a:t>
            </a:r>
            <a:r>
              <a:rPr sz="4000" b="0" spc="-160" dirty="0">
                <a:solidFill>
                  <a:srgbClr val="FF0000"/>
                </a:solidFill>
                <a:latin typeface="Times New Roman"/>
                <a:cs typeface="Times New Roman"/>
              </a:rPr>
              <a:t> </a:t>
            </a:r>
            <a:r>
              <a:rPr sz="4000" spc="-20" dirty="0">
                <a:solidFill>
                  <a:srgbClr val="FF0000"/>
                </a:solidFill>
              </a:rPr>
              <a:t>components</a:t>
            </a:r>
            <a:r>
              <a:rPr sz="4000" b="0" spc="-130" dirty="0">
                <a:solidFill>
                  <a:srgbClr val="FF0000"/>
                </a:solidFill>
                <a:latin typeface="Times New Roman"/>
                <a:cs typeface="Times New Roman"/>
              </a:rPr>
              <a:t> </a:t>
            </a:r>
            <a:r>
              <a:rPr sz="4000" dirty="0">
                <a:solidFill>
                  <a:srgbClr val="FF0000"/>
                </a:solidFill>
              </a:rPr>
              <a:t>of</a:t>
            </a:r>
            <a:r>
              <a:rPr sz="4000" b="0" spc="-155" dirty="0">
                <a:solidFill>
                  <a:srgbClr val="FF0000"/>
                </a:solidFill>
                <a:latin typeface="Times New Roman"/>
                <a:cs typeface="Times New Roman"/>
              </a:rPr>
              <a:t> </a:t>
            </a:r>
            <a:r>
              <a:rPr sz="4000" dirty="0">
                <a:solidFill>
                  <a:srgbClr val="FF0000"/>
                </a:solidFill>
              </a:rPr>
              <a:t>a</a:t>
            </a:r>
            <a:r>
              <a:rPr sz="4000" b="0" spc="-165" dirty="0">
                <a:solidFill>
                  <a:srgbClr val="FF0000"/>
                </a:solidFill>
                <a:latin typeface="Times New Roman"/>
                <a:cs typeface="Times New Roman"/>
              </a:rPr>
              <a:t> </a:t>
            </a:r>
            <a:r>
              <a:rPr sz="4000" dirty="0">
                <a:solidFill>
                  <a:srgbClr val="FF0000"/>
                </a:solidFill>
              </a:rPr>
              <a:t>python</a:t>
            </a:r>
            <a:r>
              <a:rPr sz="4000" b="0" spc="-155" dirty="0">
                <a:solidFill>
                  <a:srgbClr val="FF0000"/>
                </a:solidFill>
                <a:latin typeface="Times New Roman"/>
                <a:cs typeface="Times New Roman"/>
              </a:rPr>
              <a:t> </a:t>
            </a:r>
            <a:r>
              <a:rPr sz="4000" spc="-10" dirty="0">
                <a:solidFill>
                  <a:srgbClr val="FF0000"/>
                </a:solidFill>
              </a:rPr>
              <a:t>function</a:t>
            </a:r>
            <a:r>
              <a:rPr sz="4000" b="0" spc="-10" dirty="0">
                <a:solidFill>
                  <a:srgbClr val="FF0000"/>
                </a:solidFill>
                <a:latin typeface="Times New Roman"/>
                <a:cs typeface="Times New Roman"/>
              </a:rPr>
              <a:t> </a:t>
            </a:r>
            <a:r>
              <a:rPr sz="4000" spc="-10" dirty="0">
                <a:solidFill>
                  <a:srgbClr val="FF0000"/>
                </a:solidFill>
              </a:rPr>
              <a:t>definition</a:t>
            </a:r>
            <a:r>
              <a:rPr sz="4000" b="0" spc="-190" dirty="0">
                <a:solidFill>
                  <a:srgbClr val="FF0000"/>
                </a:solidFill>
                <a:latin typeface="Times New Roman"/>
                <a:cs typeface="Times New Roman"/>
              </a:rPr>
              <a:t> </a:t>
            </a:r>
            <a:r>
              <a:rPr sz="4000" spc="-20" dirty="0">
                <a:solidFill>
                  <a:srgbClr val="FF0000"/>
                </a:solidFill>
              </a:rPr>
              <a:t>are:</a:t>
            </a:r>
            <a:endParaRPr sz="4000">
              <a:latin typeface="Times New Roman"/>
              <a:cs typeface="Times New Roman"/>
            </a:endParaRPr>
          </a:p>
        </p:txBody>
      </p:sp>
      <p:sp>
        <p:nvSpPr>
          <p:cNvPr id="3" name="object 3"/>
          <p:cNvSpPr txBox="1"/>
          <p:nvPr/>
        </p:nvSpPr>
        <p:spPr>
          <a:xfrm>
            <a:off x="535940" y="1569461"/>
            <a:ext cx="8068309" cy="4415790"/>
          </a:xfrm>
          <a:prstGeom prst="rect">
            <a:avLst/>
          </a:prstGeom>
        </p:spPr>
        <p:txBody>
          <a:bodyPr vert="horz" wrap="square" lIns="0" tIns="12700" rIns="0" bIns="0" rtlCol="0">
            <a:spAutoFit/>
          </a:bodyPr>
          <a:lstStyle/>
          <a:p>
            <a:pPr marL="240029" indent="-227329">
              <a:lnSpc>
                <a:spcPct val="100000"/>
              </a:lnSpc>
              <a:spcBef>
                <a:spcPts val="100"/>
              </a:spcBef>
              <a:buAutoNum type="arabicPeriod"/>
              <a:tabLst>
                <a:tab pos="240029" algn="l"/>
              </a:tabLst>
            </a:pPr>
            <a:r>
              <a:rPr sz="1800" b="1" spc="-10" dirty="0">
                <a:latin typeface="Calibri"/>
                <a:cs typeface="Calibri"/>
              </a:rPr>
              <a:t>Keyword</a:t>
            </a:r>
            <a:r>
              <a:rPr sz="1800" spc="-100" dirty="0">
                <a:latin typeface="Times New Roman"/>
                <a:cs typeface="Times New Roman"/>
              </a:rPr>
              <a:t> </a:t>
            </a:r>
            <a:r>
              <a:rPr sz="1800" b="1" spc="-20" dirty="0">
                <a:latin typeface="Calibri"/>
                <a:cs typeface="Calibri"/>
              </a:rPr>
              <a:t>def:</a:t>
            </a:r>
            <a:endParaRPr sz="1800">
              <a:latin typeface="Calibri"/>
              <a:cs typeface="Calibri"/>
            </a:endParaRPr>
          </a:p>
          <a:p>
            <a:pPr marL="12700">
              <a:lnSpc>
                <a:spcPts val="1945"/>
              </a:lnSpc>
            </a:pPr>
            <a:r>
              <a:rPr sz="1800" dirty="0">
                <a:latin typeface="Calibri"/>
                <a:cs typeface="Calibri"/>
              </a:rPr>
              <a:t>In</a:t>
            </a:r>
            <a:r>
              <a:rPr sz="1800" spc="-75" dirty="0">
                <a:latin typeface="Times New Roman"/>
                <a:cs typeface="Times New Roman"/>
              </a:rPr>
              <a:t> </a:t>
            </a:r>
            <a:r>
              <a:rPr sz="1800" dirty="0">
                <a:latin typeface="Calibri"/>
                <a:cs typeface="Calibri"/>
              </a:rPr>
              <a:t>python,</a:t>
            </a:r>
            <a:r>
              <a:rPr sz="1800" spc="-65" dirty="0">
                <a:latin typeface="Times New Roman"/>
                <a:cs typeface="Times New Roman"/>
              </a:rPr>
              <a:t> </a:t>
            </a:r>
            <a:r>
              <a:rPr sz="1800" dirty="0">
                <a:latin typeface="Calibri"/>
                <a:cs typeface="Calibri"/>
              </a:rPr>
              <a:t>the</a:t>
            </a:r>
            <a:r>
              <a:rPr sz="1800" spc="-60" dirty="0">
                <a:latin typeface="Times New Roman"/>
                <a:cs typeface="Times New Roman"/>
              </a:rPr>
              <a:t> </a:t>
            </a:r>
            <a:r>
              <a:rPr sz="1800" spc="-20" dirty="0">
                <a:latin typeface="Calibri"/>
                <a:cs typeface="Calibri"/>
              </a:rPr>
              <a:t>keyword</a:t>
            </a:r>
            <a:r>
              <a:rPr sz="1800" spc="-70" dirty="0">
                <a:latin typeface="Times New Roman"/>
                <a:cs typeface="Times New Roman"/>
              </a:rPr>
              <a:t> </a:t>
            </a:r>
            <a:r>
              <a:rPr sz="1800" dirty="0">
                <a:latin typeface="Calibri"/>
                <a:cs typeface="Calibri"/>
              </a:rPr>
              <a:t>def</a:t>
            </a:r>
            <a:r>
              <a:rPr sz="1800" spc="-75" dirty="0">
                <a:latin typeface="Times New Roman"/>
                <a:cs typeface="Times New Roman"/>
              </a:rPr>
              <a:t> </a:t>
            </a:r>
            <a:r>
              <a:rPr sz="1800" dirty="0">
                <a:latin typeface="Calibri"/>
                <a:cs typeface="Calibri"/>
              </a:rPr>
              <a:t>is</a:t>
            </a:r>
            <a:r>
              <a:rPr sz="1800" spc="-70" dirty="0">
                <a:latin typeface="Times New Roman"/>
                <a:cs typeface="Times New Roman"/>
              </a:rPr>
              <a:t> </a:t>
            </a:r>
            <a:r>
              <a:rPr sz="1800" dirty="0">
                <a:latin typeface="Calibri"/>
                <a:cs typeface="Calibri"/>
              </a:rPr>
              <a:t>used</a:t>
            </a:r>
            <a:r>
              <a:rPr sz="1800" spc="-70" dirty="0">
                <a:latin typeface="Times New Roman"/>
                <a:cs typeface="Times New Roman"/>
              </a:rPr>
              <a:t> </a:t>
            </a:r>
            <a:r>
              <a:rPr sz="1800" dirty="0">
                <a:latin typeface="Calibri"/>
                <a:cs typeface="Calibri"/>
              </a:rPr>
              <a:t>to</a:t>
            </a:r>
            <a:r>
              <a:rPr sz="1800" spc="-70" dirty="0">
                <a:latin typeface="Times New Roman"/>
                <a:cs typeface="Times New Roman"/>
              </a:rPr>
              <a:t> </a:t>
            </a:r>
            <a:r>
              <a:rPr sz="1800" dirty="0">
                <a:latin typeface="Calibri"/>
                <a:cs typeface="Calibri"/>
              </a:rPr>
              <a:t>define</a:t>
            </a:r>
            <a:r>
              <a:rPr sz="1800" spc="-60" dirty="0">
                <a:latin typeface="Times New Roman"/>
                <a:cs typeface="Times New Roman"/>
              </a:rPr>
              <a:t> </a:t>
            </a:r>
            <a:r>
              <a:rPr sz="1800" dirty="0">
                <a:latin typeface="Calibri"/>
                <a:cs typeface="Calibri"/>
              </a:rPr>
              <a:t>a</a:t>
            </a:r>
            <a:r>
              <a:rPr sz="1800" spc="-75" dirty="0">
                <a:latin typeface="Times New Roman"/>
                <a:cs typeface="Times New Roman"/>
              </a:rPr>
              <a:t> </a:t>
            </a:r>
            <a:r>
              <a:rPr sz="1800" dirty="0">
                <a:latin typeface="Calibri"/>
                <a:cs typeface="Calibri"/>
              </a:rPr>
              <a:t>function.</a:t>
            </a:r>
            <a:r>
              <a:rPr sz="1800" spc="-60" dirty="0">
                <a:latin typeface="Times New Roman"/>
                <a:cs typeface="Times New Roman"/>
              </a:rPr>
              <a:t> </a:t>
            </a:r>
            <a:r>
              <a:rPr sz="1800" dirty="0">
                <a:latin typeface="Calibri"/>
                <a:cs typeface="Calibri"/>
              </a:rPr>
              <a:t>It</a:t>
            </a:r>
            <a:r>
              <a:rPr sz="1800" spc="-70" dirty="0">
                <a:latin typeface="Times New Roman"/>
                <a:cs typeface="Times New Roman"/>
              </a:rPr>
              <a:t> </a:t>
            </a:r>
            <a:r>
              <a:rPr sz="1800" dirty="0">
                <a:latin typeface="Calibri"/>
                <a:cs typeface="Calibri"/>
              </a:rPr>
              <a:t>marks</a:t>
            </a:r>
            <a:r>
              <a:rPr sz="1800" spc="-80" dirty="0">
                <a:latin typeface="Times New Roman"/>
                <a:cs typeface="Times New Roman"/>
              </a:rPr>
              <a:t> </a:t>
            </a:r>
            <a:r>
              <a:rPr sz="1800" dirty="0">
                <a:latin typeface="Calibri"/>
                <a:cs typeface="Calibri"/>
              </a:rPr>
              <a:t>the</a:t>
            </a:r>
            <a:r>
              <a:rPr sz="1800" spc="-70" dirty="0">
                <a:latin typeface="Times New Roman"/>
                <a:cs typeface="Times New Roman"/>
              </a:rPr>
              <a:t> </a:t>
            </a:r>
            <a:r>
              <a:rPr sz="1800" dirty="0">
                <a:latin typeface="Calibri"/>
                <a:cs typeface="Calibri"/>
              </a:rPr>
              <a:t>beginning</a:t>
            </a:r>
            <a:r>
              <a:rPr sz="1800" spc="-50" dirty="0">
                <a:latin typeface="Times New Roman"/>
                <a:cs typeface="Times New Roman"/>
              </a:rPr>
              <a:t> </a:t>
            </a:r>
            <a:r>
              <a:rPr sz="1800" dirty="0">
                <a:latin typeface="Calibri"/>
                <a:cs typeface="Calibri"/>
              </a:rPr>
              <a:t>of</a:t>
            </a:r>
            <a:r>
              <a:rPr sz="1800" spc="-70" dirty="0">
                <a:latin typeface="Times New Roman"/>
                <a:cs typeface="Times New Roman"/>
              </a:rPr>
              <a:t> </a:t>
            </a:r>
            <a:r>
              <a:rPr sz="1800" spc="-25" dirty="0">
                <a:latin typeface="Calibri"/>
                <a:cs typeface="Calibri"/>
              </a:rPr>
              <a:t>the</a:t>
            </a:r>
            <a:endParaRPr sz="1800">
              <a:latin typeface="Calibri"/>
              <a:cs typeface="Calibri"/>
            </a:endParaRPr>
          </a:p>
          <a:p>
            <a:pPr marL="12700">
              <a:lnSpc>
                <a:spcPts val="1945"/>
              </a:lnSpc>
            </a:pPr>
            <a:r>
              <a:rPr sz="1800" dirty="0">
                <a:latin typeface="Calibri"/>
                <a:cs typeface="Calibri"/>
              </a:rPr>
              <a:t>function</a:t>
            </a:r>
            <a:r>
              <a:rPr sz="1800" spc="-105" dirty="0">
                <a:latin typeface="Times New Roman"/>
                <a:cs typeface="Times New Roman"/>
              </a:rPr>
              <a:t> </a:t>
            </a:r>
            <a:r>
              <a:rPr sz="1800" spc="-10" dirty="0">
                <a:latin typeface="Calibri"/>
                <a:cs typeface="Calibri"/>
              </a:rPr>
              <a:t>definition.</a:t>
            </a:r>
            <a:endParaRPr sz="1800">
              <a:latin typeface="Calibri"/>
              <a:cs typeface="Calibri"/>
            </a:endParaRPr>
          </a:p>
          <a:p>
            <a:pPr marL="240029" indent="-227329">
              <a:lnSpc>
                <a:spcPct val="100000"/>
              </a:lnSpc>
              <a:buAutoNum type="arabicPeriod" startAt="2"/>
              <a:tabLst>
                <a:tab pos="240029" algn="l"/>
              </a:tabLst>
            </a:pPr>
            <a:r>
              <a:rPr sz="1800" b="1" dirty="0">
                <a:latin typeface="Calibri"/>
                <a:cs typeface="Calibri"/>
              </a:rPr>
              <a:t>Name</a:t>
            </a:r>
            <a:r>
              <a:rPr sz="1800" spc="-70" dirty="0">
                <a:latin typeface="Times New Roman"/>
                <a:cs typeface="Times New Roman"/>
              </a:rPr>
              <a:t> </a:t>
            </a:r>
            <a:r>
              <a:rPr sz="1800" b="1" dirty="0">
                <a:latin typeface="Calibri"/>
                <a:cs typeface="Calibri"/>
              </a:rPr>
              <a:t>of</a:t>
            </a:r>
            <a:r>
              <a:rPr sz="1800" spc="-50" dirty="0">
                <a:latin typeface="Times New Roman"/>
                <a:cs typeface="Times New Roman"/>
              </a:rPr>
              <a:t> </a:t>
            </a:r>
            <a:r>
              <a:rPr sz="1800" b="1" dirty="0">
                <a:latin typeface="Calibri"/>
                <a:cs typeface="Calibri"/>
              </a:rPr>
              <a:t>the</a:t>
            </a:r>
            <a:r>
              <a:rPr sz="1800" spc="-75" dirty="0">
                <a:latin typeface="Times New Roman"/>
                <a:cs typeface="Times New Roman"/>
              </a:rPr>
              <a:t> </a:t>
            </a:r>
            <a:r>
              <a:rPr sz="1800" b="1" spc="-10" dirty="0">
                <a:latin typeface="Calibri"/>
                <a:cs typeface="Calibri"/>
              </a:rPr>
              <a:t>Function:</a:t>
            </a:r>
            <a:endParaRPr sz="1800">
              <a:latin typeface="Calibri"/>
              <a:cs typeface="Calibri"/>
            </a:endParaRPr>
          </a:p>
          <a:p>
            <a:pPr marL="12700">
              <a:lnSpc>
                <a:spcPct val="100000"/>
              </a:lnSpc>
            </a:pPr>
            <a:r>
              <a:rPr sz="1800" spc="-10" dirty="0">
                <a:latin typeface="Calibri"/>
                <a:cs typeface="Calibri"/>
              </a:rPr>
              <a:t>function_name</a:t>
            </a:r>
            <a:r>
              <a:rPr sz="1800" spc="-40" dirty="0">
                <a:latin typeface="Times New Roman"/>
                <a:cs typeface="Times New Roman"/>
              </a:rPr>
              <a:t> </a:t>
            </a:r>
            <a:r>
              <a:rPr sz="1800" dirty="0">
                <a:latin typeface="Calibri"/>
                <a:cs typeface="Calibri"/>
              </a:rPr>
              <a:t>is</a:t>
            </a:r>
            <a:r>
              <a:rPr sz="1800" spc="-70" dirty="0">
                <a:latin typeface="Times New Roman"/>
                <a:cs typeface="Times New Roman"/>
              </a:rPr>
              <a:t> </a:t>
            </a:r>
            <a:r>
              <a:rPr sz="1800" dirty="0">
                <a:latin typeface="Calibri"/>
                <a:cs typeface="Calibri"/>
              </a:rPr>
              <a:t>a</a:t>
            </a:r>
            <a:r>
              <a:rPr sz="1800" spc="-75" dirty="0">
                <a:latin typeface="Times New Roman"/>
                <a:cs typeface="Times New Roman"/>
              </a:rPr>
              <a:t> </a:t>
            </a:r>
            <a:r>
              <a:rPr sz="1800" dirty="0">
                <a:latin typeface="Calibri"/>
                <a:cs typeface="Calibri"/>
              </a:rPr>
              <a:t>unique</a:t>
            </a:r>
            <a:r>
              <a:rPr sz="1800" spc="-55" dirty="0">
                <a:latin typeface="Times New Roman"/>
                <a:cs typeface="Times New Roman"/>
              </a:rPr>
              <a:t> </a:t>
            </a:r>
            <a:r>
              <a:rPr sz="1800" dirty="0">
                <a:latin typeface="Calibri"/>
                <a:cs typeface="Calibri"/>
              </a:rPr>
              <a:t>identifier</a:t>
            </a:r>
            <a:r>
              <a:rPr sz="1800" spc="-55" dirty="0">
                <a:latin typeface="Times New Roman"/>
                <a:cs typeface="Times New Roman"/>
              </a:rPr>
              <a:t> </a:t>
            </a:r>
            <a:r>
              <a:rPr sz="1800" dirty="0">
                <a:latin typeface="Calibri"/>
                <a:cs typeface="Calibri"/>
              </a:rPr>
              <a:t>that</a:t>
            </a:r>
            <a:r>
              <a:rPr sz="1800" spc="-75" dirty="0">
                <a:latin typeface="Times New Roman"/>
                <a:cs typeface="Times New Roman"/>
              </a:rPr>
              <a:t> </a:t>
            </a:r>
            <a:r>
              <a:rPr sz="1800" dirty="0">
                <a:latin typeface="Calibri"/>
                <a:cs typeface="Calibri"/>
              </a:rPr>
              <a:t>is</a:t>
            </a:r>
            <a:r>
              <a:rPr sz="1800" spc="-65" dirty="0">
                <a:latin typeface="Times New Roman"/>
                <a:cs typeface="Times New Roman"/>
              </a:rPr>
              <a:t> </a:t>
            </a:r>
            <a:r>
              <a:rPr sz="1800" spc="-10" dirty="0">
                <a:latin typeface="Calibri"/>
                <a:cs typeface="Calibri"/>
              </a:rPr>
              <a:t>considered</a:t>
            </a:r>
            <a:r>
              <a:rPr sz="1800" spc="-60" dirty="0">
                <a:latin typeface="Times New Roman"/>
                <a:cs typeface="Times New Roman"/>
              </a:rPr>
              <a:t> </a:t>
            </a:r>
            <a:r>
              <a:rPr sz="1800" dirty="0">
                <a:latin typeface="Calibri"/>
                <a:cs typeface="Calibri"/>
              </a:rPr>
              <a:t>the</a:t>
            </a:r>
            <a:r>
              <a:rPr sz="1800" spc="-60" dirty="0">
                <a:latin typeface="Times New Roman"/>
                <a:cs typeface="Times New Roman"/>
              </a:rPr>
              <a:t> </a:t>
            </a:r>
            <a:r>
              <a:rPr sz="1800" dirty="0">
                <a:latin typeface="Calibri"/>
                <a:cs typeface="Calibri"/>
              </a:rPr>
              <a:t>name</a:t>
            </a:r>
            <a:r>
              <a:rPr sz="1800" spc="-70" dirty="0">
                <a:latin typeface="Times New Roman"/>
                <a:cs typeface="Times New Roman"/>
              </a:rPr>
              <a:t> </a:t>
            </a:r>
            <a:r>
              <a:rPr sz="1800" dirty="0">
                <a:latin typeface="Calibri"/>
                <a:cs typeface="Calibri"/>
              </a:rPr>
              <a:t>of</a:t>
            </a:r>
            <a:r>
              <a:rPr sz="1800" spc="-70" dirty="0">
                <a:latin typeface="Times New Roman"/>
                <a:cs typeface="Times New Roman"/>
              </a:rPr>
              <a:t> </a:t>
            </a:r>
            <a:r>
              <a:rPr sz="1800" dirty="0">
                <a:latin typeface="Calibri"/>
                <a:cs typeface="Calibri"/>
              </a:rPr>
              <a:t>the</a:t>
            </a:r>
            <a:r>
              <a:rPr sz="1800" spc="-60" dirty="0">
                <a:latin typeface="Times New Roman"/>
                <a:cs typeface="Times New Roman"/>
              </a:rPr>
              <a:t> </a:t>
            </a:r>
            <a:r>
              <a:rPr sz="1800" spc="-10" dirty="0">
                <a:latin typeface="Calibri"/>
                <a:cs typeface="Calibri"/>
              </a:rPr>
              <a:t>Function.</a:t>
            </a:r>
            <a:endParaRPr sz="1800">
              <a:latin typeface="Calibri"/>
              <a:cs typeface="Calibri"/>
            </a:endParaRPr>
          </a:p>
          <a:p>
            <a:pPr marL="240029" indent="-227329">
              <a:lnSpc>
                <a:spcPct val="100000"/>
              </a:lnSpc>
              <a:buAutoNum type="arabicPeriod" startAt="3"/>
              <a:tabLst>
                <a:tab pos="240029" algn="l"/>
              </a:tabLst>
            </a:pPr>
            <a:r>
              <a:rPr sz="1800" b="1" spc="-10" dirty="0">
                <a:latin typeface="Calibri"/>
                <a:cs typeface="Calibri"/>
              </a:rPr>
              <a:t>Parameters:</a:t>
            </a:r>
            <a:endParaRPr sz="1800">
              <a:latin typeface="Calibri"/>
              <a:cs typeface="Calibri"/>
            </a:endParaRPr>
          </a:p>
          <a:p>
            <a:pPr marL="12700">
              <a:lnSpc>
                <a:spcPts val="1945"/>
              </a:lnSpc>
              <a:spcBef>
                <a:spcPts val="5"/>
              </a:spcBef>
            </a:pPr>
            <a:r>
              <a:rPr sz="1800" dirty="0">
                <a:latin typeface="Calibri"/>
                <a:cs typeface="Calibri"/>
              </a:rPr>
              <a:t>These</a:t>
            </a:r>
            <a:r>
              <a:rPr sz="1800" spc="-75" dirty="0">
                <a:latin typeface="Times New Roman"/>
                <a:cs typeface="Times New Roman"/>
              </a:rPr>
              <a:t> </a:t>
            </a:r>
            <a:r>
              <a:rPr sz="1800" dirty="0">
                <a:latin typeface="Calibri"/>
                <a:cs typeface="Calibri"/>
              </a:rPr>
              <a:t>are</a:t>
            </a:r>
            <a:r>
              <a:rPr sz="1800" spc="-75" dirty="0">
                <a:latin typeface="Times New Roman"/>
                <a:cs typeface="Times New Roman"/>
              </a:rPr>
              <a:t> </a:t>
            </a:r>
            <a:r>
              <a:rPr sz="1800" dirty="0">
                <a:latin typeface="Calibri"/>
                <a:cs typeface="Calibri"/>
              </a:rPr>
              <a:t>the</a:t>
            </a:r>
            <a:r>
              <a:rPr sz="1800" spc="-55" dirty="0">
                <a:latin typeface="Times New Roman"/>
                <a:cs typeface="Times New Roman"/>
              </a:rPr>
              <a:t> </a:t>
            </a:r>
            <a:r>
              <a:rPr sz="1800" spc="-10" dirty="0">
                <a:latin typeface="Calibri"/>
                <a:cs typeface="Calibri"/>
              </a:rPr>
              <a:t>values</a:t>
            </a:r>
            <a:r>
              <a:rPr sz="1800" spc="-80" dirty="0">
                <a:latin typeface="Times New Roman"/>
                <a:cs typeface="Times New Roman"/>
              </a:rPr>
              <a:t> </a:t>
            </a:r>
            <a:r>
              <a:rPr sz="1800" dirty="0">
                <a:latin typeface="Calibri"/>
                <a:cs typeface="Calibri"/>
              </a:rPr>
              <a:t>passed</a:t>
            </a:r>
            <a:r>
              <a:rPr sz="1800" spc="-75" dirty="0">
                <a:latin typeface="Times New Roman"/>
                <a:cs typeface="Times New Roman"/>
              </a:rPr>
              <a:t> </a:t>
            </a:r>
            <a:r>
              <a:rPr sz="1800" dirty="0">
                <a:latin typeface="Calibri"/>
                <a:cs typeface="Calibri"/>
              </a:rPr>
              <a:t>to</a:t>
            </a:r>
            <a:r>
              <a:rPr sz="1800" spc="-70" dirty="0">
                <a:latin typeface="Times New Roman"/>
                <a:cs typeface="Times New Roman"/>
              </a:rPr>
              <a:t> </a:t>
            </a:r>
            <a:r>
              <a:rPr sz="1800" dirty="0">
                <a:latin typeface="Calibri"/>
                <a:cs typeface="Calibri"/>
              </a:rPr>
              <a:t>the</a:t>
            </a:r>
            <a:r>
              <a:rPr sz="1800" spc="-75" dirty="0">
                <a:latin typeface="Times New Roman"/>
                <a:cs typeface="Times New Roman"/>
              </a:rPr>
              <a:t> </a:t>
            </a:r>
            <a:r>
              <a:rPr sz="1800" dirty="0">
                <a:latin typeface="Calibri"/>
                <a:cs typeface="Calibri"/>
              </a:rPr>
              <a:t>Function.</a:t>
            </a:r>
            <a:r>
              <a:rPr sz="1800" spc="-65" dirty="0">
                <a:latin typeface="Times New Roman"/>
                <a:cs typeface="Times New Roman"/>
              </a:rPr>
              <a:t> </a:t>
            </a:r>
            <a:r>
              <a:rPr sz="1800" dirty="0">
                <a:latin typeface="Calibri"/>
                <a:cs typeface="Calibri"/>
              </a:rPr>
              <a:t>0</a:t>
            </a:r>
            <a:r>
              <a:rPr sz="1800" spc="-60" dirty="0">
                <a:latin typeface="Times New Roman"/>
                <a:cs typeface="Times New Roman"/>
              </a:rPr>
              <a:t> </a:t>
            </a:r>
            <a:r>
              <a:rPr sz="1800" dirty="0">
                <a:latin typeface="Calibri"/>
                <a:cs typeface="Calibri"/>
              </a:rPr>
              <a:t>or</a:t>
            </a:r>
            <a:r>
              <a:rPr sz="1800" spc="-80" dirty="0">
                <a:latin typeface="Times New Roman"/>
                <a:cs typeface="Times New Roman"/>
              </a:rPr>
              <a:t> </a:t>
            </a:r>
            <a:r>
              <a:rPr sz="1800" dirty="0">
                <a:latin typeface="Calibri"/>
                <a:cs typeface="Calibri"/>
              </a:rPr>
              <a:t>more</a:t>
            </a:r>
            <a:r>
              <a:rPr sz="1800" spc="-60" dirty="0">
                <a:latin typeface="Times New Roman"/>
                <a:cs typeface="Times New Roman"/>
              </a:rPr>
              <a:t> </a:t>
            </a:r>
            <a:r>
              <a:rPr sz="1800" spc="-10" dirty="0">
                <a:latin typeface="Calibri"/>
                <a:cs typeface="Calibri"/>
              </a:rPr>
              <a:t>parameters</a:t>
            </a:r>
            <a:r>
              <a:rPr sz="1800" spc="-70" dirty="0">
                <a:latin typeface="Times New Roman"/>
                <a:cs typeface="Times New Roman"/>
              </a:rPr>
              <a:t> </a:t>
            </a:r>
            <a:r>
              <a:rPr sz="1800" dirty="0">
                <a:latin typeface="Calibri"/>
                <a:cs typeface="Calibri"/>
              </a:rPr>
              <a:t>can</a:t>
            </a:r>
            <a:r>
              <a:rPr sz="1800" spc="-65" dirty="0">
                <a:latin typeface="Times New Roman"/>
                <a:cs typeface="Times New Roman"/>
              </a:rPr>
              <a:t> </a:t>
            </a:r>
            <a:r>
              <a:rPr sz="1800" dirty="0">
                <a:latin typeface="Calibri"/>
                <a:cs typeface="Calibri"/>
              </a:rPr>
              <a:t>be</a:t>
            </a:r>
            <a:r>
              <a:rPr sz="1800" spc="-60" dirty="0">
                <a:latin typeface="Times New Roman"/>
                <a:cs typeface="Times New Roman"/>
              </a:rPr>
              <a:t> </a:t>
            </a:r>
            <a:r>
              <a:rPr sz="1800" dirty="0">
                <a:latin typeface="Calibri"/>
                <a:cs typeface="Calibri"/>
              </a:rPr>
              <a:t>included</a:t>
            </a:r>
            <a:r>
              <a:rPr sz="1800" spc="-50" dirty="0">
                <a:latin typeface="Times New Roman"/>
                <a:cs typeface="Times New Roman"/>
              </a:rPr>
              <a:t> </a:t>
            </a:r>
            <a:r>
              <a:rPr sz="1800" spc="-25" dirty="0">
                <a:latin typeface="Calibri"/>
                <a:cs typeface="Calibri"/>
              </a:rPr>
              <a:t>in</a:t>
            </a:r>
            <a:endParaRPr sz="1800">
              <a:latin typeface="Calibri"/>
              <a:cs typeface="Calibri"/>
            </a:endParaRPr>
          </a:p>
          <a:p>
            <a:pPr marL="12700">
              <a:lnSpc>
                <a:spcPts val="1945"/>
              </a:lnSpc>
            </a:pPr>
            <a:r>
              <a:rPr sz="1800" dirty="0">
                <a:latin typeface="Calibri"/>
                <a:cs typeface="Calibri"/>
              </a:rPr>
              <a:t>the</a:t>
            </a:r>
            <a:r>
              <a:rPr sz="1800" spc="-55" dirty="0">
                <a:latin typeface="Times New Roman"/>
                <a:cs typeface="Times New Roman"/>
              </a:rPr>
              <a:t> </a:t>
            </a:r>
            <a:r>
              <a:rPr sz="1800" spc="-10" dirty="0">
                <a:latin typeface="Calibri"/>
                <a:cs typeface="Calibri"/>
              </a:rPr>
              <a:t>parentheses.</a:t>
            </a:r>
            <a:endParaRPr sz="1800">
              <a:latin typeface="Calibri"/>
              <a:cs typeface="Calibri"/>
            </a:endParaRPr>
          </a:p>
          <a:p>
            <a:pPr marL="237490" indent="-224790">
              <a:lnSpc>
                <a:spcPct val="100000"/>
              </a:lnSpc>
              <a:buFont typeface="Calibri"/>
              <a:buAutoNum type="arabicPeriod" startAt="4"/>
              <a:tabLst>
                <a:tab pos="237490" algn="l"/>
              </a:tabLst>
            </a:pPr>
            <a:r>
              <a:rPr sz="1800" b="1" dirty="0">
                <a:latin typeface="Calibri"/>
                <a:cs typeface="Calibri"/>
              </a:rPr>
              <a:t>Colon(:):</a:t>
            </a:r>
            <a:r>
              <a:rPr sz="1800" spc="-75" dirty="0">
                <a:latin typeface="Times New Roman"/>
                <a:cs typeface="Times New Roman"/>
              </a:rPr>
              <a:t> </a:t>
            </a:r>
            <a:r>
              <a:rPr sz="1800" spc="-20" dirty="0">
                <a:latin typeface="Calibri"/>
                <a:cs typeface="Calibri"/>
              </a:rPr>
              <a:t>The:</a:t>
            </a:r>
            <a:endParaRPr sz="1800">
              <a:latin typeface="Calibri"/>
              <a:cs typeface="Calibri"/>
            </a:endParaRPr>
          </a:p>
          <a:p>
            <a:pPr marL="12700">
              <a:lnSpc>
                <a:spcPct val="100000"/>
              </a:lnSpc>
            </a:pPr>
            <a:r>
              <a:rPr sz="1800" spc="-10" dirty="0">
                <a:latin typeface="Calibri"/>
                <a:cs typeface="Calibri"/>
              </a:rPr>
              <a:t>represent</a:t>
            </a:r>
            <a:r>
              <a:rPr sz="1800" spc="-85" dirty="0">
                <a:latin typeface="Times New Roman"/>
                <a:cs typeface="Times New Roman"/>
              </a:rPr>
              <a:t> </a:t>
            </a:r>
            <a:r>
              <a:rPr sz="1800" dirty="0">
                <a:latin typeface="Calibri"/>
                <a:cs typeface="Calibri"/>
              </a:rPr>
              <a:t>the</a:t>
            </a:r>
            <a:r>
              <a:rPr sz="1800" spc="-85" dirty="0">
                <a:latin typeface="Times New Roman"/>
                <a:cs typeface="Times New Roman"/>
              </a:rPr>
              <a:t> </a:t>
            </a:r>
            <a:r>
              <a:rPr sz="1800" dirty="0">
                <a:latin typeface="Calibri"/>
                <a:cs typeface="Calibri"/>
              </a:rPr>
              <a:t>start</a:t>
            </a:r>
            <a:r>
              <a:rPr sz="1800" spc="-80" dirty="0">
                <a:latin typeface="Times New Roman"/>
                <a:cs typeface="Times New Roman"/>
              </a:rPr>
              <a:t> </a:t>
            </a:r>
            <a:r>
              <a:rPr sz="1800" dirty="0">
                <a:latin typeface="Calibri"/>
                <a:cs typeface="Calibri"/>
              </a:rPr>
              <a:t>of</a:t>
            </a:r>
            <a:r>
              <a:rPr sz="1800" spc="-85" dirty="0">
                <a:latin typeface="Times New Roman"/>
                <a:cs typeface="Times New Roman"/>
              </a:rPr>
              <a:t> </a:t>
            </a:r>
            <a:r>
              <a:rPr sz="1800" dirty="0">
                <a:latin typeface="Calibri"/>
                <a:cs typeface="Calibri"/>
              </a:rPr>
              <a:t>the</a:t>
            </a:r>
            <a:r>
              <a:rPr sz="1800" spc="-70" dirty="0">
                <a:latin typeface="Times New Roman"/>
                <a:cs typeface="Times New Roman"/>
              </a:rPr>
              <a:t> </a:t>
            </a:r>
            <a:r>
              <a:rPr sz="1800" spc="-10" dirty="0">
                <a:latin typeface="Calibri"/>
                <a:cs typeface="Calibri"/>
              </a:rPr>
              <a:t>indented</a:t>
            </a:r>
            <a:r>
              <a:rPr sz="1800" spc="-70" dirty="0">
                <a:latin typeface="Times New Roman"/>
                <a:cs typeface="Times New Roman"/>
              </a:rPr>
              <a:t> </a:t>
            </a:r>
            <a:r>
              <a:rPr sz="1800" dirty="0">
                <a:latin typeface="Calibri"/>
                <a:cs typeface="Calibri"/>
              </a:rPr>
              <a:t>function</a:t>
            </a:r>
            <a:r>
              <a:rPr sz="1800" spc="-65" dirty="0">
                <a:latin typeface="Times New Roman"/>
                <a:cs typeface="Times New Roman"/>
              </a:rPr>
              <a:t> </a:t>
            </a:r>
            <a:r>
              <a:rPr sz="1800" spc="-10" dirty="0">
                <a:latin typeface="Calibri"/>
                <a:cs typeface="Calibri"/>
              </a:rPr>
              <a:t>block.</a:t>
            </a:r>
            <a:endParaRPr sz="1800">
              <a:latin typeface="Calibri"/>
              <a:cs typeface="Calibri"/>
            </a:endParaRPr>
          </a:p>
          <a:p>
            <a:pPr marL="240029" indent="-227329">
              <a:lnSpc>
                <a:spcPct val="100000"/>
              </a:lnSpc>
              <a:buAutoNum type="arabicPeriod" startAt="5"/>
              <a:tabLst>
                <a:tab pos="240029" algn="l"/>
              </a:tabLst>
            </a:pPr>
            <a:r>
              <a:rPr sz="1800" b="1" spc="-10" dirty="0">
                <a:latin typeface="Calibri"/>
                <a:cs typeface="Calibri"/>
              </a:rPr>
              <a:t>Statements:</a:t>
            </a:r>
            <a:endParaRPr sz="1800">
              <a:latin typeface="Calibri"/>
              <a:cs typeface="Calibri"/>
            </a:endParaRPr>
          </a:p>
          <a:p>
            <a:pPr marL="12700" marR="5080">
              <a:lnSpc>
                <a:spcPts val="1730"/>
              </a:lnSpc>
              <a:spcBef>
                <a:spcPts val="420"/>
              </a:spcBef>
            </a:pPr>
            <a:r>
              <a:rPr sz="1800" dirty="0">
                <a:latin typeface="Calibri"/>
                <a:cs typeface="Calibri"/>
              </a:rPr>
              <a:t>These</a:t>
            </a:r>
            <a:r>
              <a:rPr sz="1800" spc="-75" dirty="0">
                <a:latin typeface="Times New Roman"/>
                <a:cs typeface="Times New Roman"/>
              </a:rPr>
              <a:t> </a:t>
            </a:r>
            <a:r>
              <a:rPr sz="1800" dirty="0">
                <a:latin typeface="Calibri"/>
                <a:cs typeface="Calibri"/>
              </a:rPr>
              <a:t>include</a:t>
            </a:r>
            <a:r>
              <a:rPr sz="1800" spc="-40" dirty="0">
                <a:latin typeface="Times New Roman"/>
                <a:cs typeface="Times New Roman"/>
              </a:rPr>
              <a:t> </a:t>
            </a:r>
            <a:r>
              <a:rPr sz="1800" dirty="0">
                <a:latin typeface="Calibri"/>
                <a:cs typeface="Calibri"/>
              </a:rPr>
              <a:t>the</a:t>
            </a:r>
            <a:r>
              <a:rPr sz="1800" spc="-65" dirty="0">
                <a:latin typeface="Times New Roman"/>
                <a:cs typeface="Times New Roman"/>
              </a:rPr>
              <a:t> </a:t>
            </a:r>
            <a:r>
              <a:rPr sz="1800" dirty="0">
                <a:latin typeface="Calibri"/>
                <a:cs typeface="Calibri"/>
              </a:rPr>
              <a:t>sequence</a:t>
            </a:r>
            <a:r>
              <a:rPr sz="1800" spc="-70" dirty="0">
                <a:latin typeface="Times New Roman"/>
                <a:cs typeface="Times New Roman"/>
              </a:rPr>
              <a:t> </a:t>
            </a:r>
            <a:r>
              <a:rPr sz="1800" dirty="0">
                <a:latin typeface="Calibri"/>
                <a:cs typeface="Calibri"/>
              </a:rPr>
              <a:t>of</a:t>
            </a:r>
            <a:r>
              <a:rPr sz="1800" spc="-60" dirty="0">
                <a:latin typeface="Times New Roman"/>
                <a:cs typeface="Times New Roman"/>
              </a:rPr>
              <a:t> </a:t>
            </a:r>
            <a:r>
              <a:rPr sz="1800" dirty="0">
                <a:latin typeface="Calibri"/>
                <a:cs typeface="Calibri"/>
              </a:rPr>
              <a:t>tasks</a:t>
            </a:r>
            <a:r>
              <a:rPr sz="1800" spc="-90" dirty="0">
                <a:latin typeface="Times New Roman"/>
                <a:cs typeface="Times New Roman"/>
              </a:rPr>
              <a:t> </a:t>
            </a:r>
            <a:r>
              <a:rPr sz="1800" dirty="0">
                <a:latin typeface="Calibri"/>
                <a:cs typeface="Calibri"/>
              </a:rPr>
              <a:t>that</a:t>
            </a:r>
            <a:r>
              <a:rPr sz="1800" spc="-70" dirty="0">
                <a:latin typeface="Times New Roman"/>
                <a:cs typeface="Times New Roman"/>
              </a:rPr>
              <a:t> </a:t>
            </a:r>
            <a:r>
              <a:rPr sz="1800" dirty="0">
                <a:latin typeface="Calibri"/>
                <a:cs typeface="Calibri"/>
              </a:rPr>
              <a:t>the</a:t>
            </a:r>
            <a:r>
              <a:rPr sz="1800" spc="-60" dirty="0">
                <a:latin typeface="Times New Roman"/>
                <a:cs typeface="Times New Roman"/>
              </a:rPr>
              <a:t> </a:t>
            </a:r>
            <a:r>
              <a:rPr sz="1800" dirty="0">
                <a:latin typeface="Calibri"/>
                <a:cs typeface="Calibri"/>
              </a:rPr>
              <a:t>Function</a:t>
            </a:r>
            <a:r>
              <a:rPr sz="1800" spc="-60" dirty="0">
                <a:latin typeface="Times New Roman"/>
                <a:cs typeface="Times New Roman"/>
              </a:rPr>
              <a:t> </a:t>
            </a:r>
            <a:r>
              <a:rPr sz="1800" dirty="0">
                <a:latin typeface="Calibri"/>
                <a:cs typeface="Calibri"/>
              </a:rPr>
              <a:t>is</a:t>
            </a:r>
            <a:r>
              <a:rPr sz="1800" spc="-70" dirty="0">
                <a:latin typeface="Times New Roman"/>
                <a:cs typeface="Times New Roman"/>
              </a:rPr>
              <a:t> </a:t>
            </a:r>
            <a:r>
              <a:rPr sz="1800" dirty="0">
                <a:latin typeface="Calibri"/>
                <a:cs typeface="Calibri"/>
              </a:rPr>
              <a:t>to</a:t>
            </a:r>
            <a:r>
              <a:rPr sz="1800" spc="-65" dirty="0">
                <a:latin typeface="Times New Roman"/>
                <a:cs typeface="Times New Roman"/>
              </a:rPr>
              <a:t> </a:t>
            </a:r>
            <a:r>
              <a:rPr sz="1800" spc="-10" dirty="0">
                <a:latin typeface="Calibri"/>
                <a:cs typeface="Calibri"/>
              </a:rPr>
              <a:t>perform.</a:t>
            </a:r>
            <a:r>
              <a:rPr sz="1800" spc="-80" dirty="0">
                <a:latin typeface="Times New Roman"/>
                <a:cs typeface="Times New Roman"/>
              </a:rPr>
              <a:t> </a:t>
            </a:r>
            <a:r>
              <a:rPr sz="1800" dirty="0">
                <a:latin typeface="Calibri"/>
                <a:cs typeface="Calibri"/>
              </a:rPr>
              <a:t>It</a:t>
            </a:r>
            <a:r>
              <a:rPr sz="1800" spc="-70" dirty="0">
                <a:latin typeface="Times New Roman"/>
                <a:cs typeface="Times New Roman"/>
              </a:rPr>
              <a:t> </a:t>
            </a:r>
            <a:r>
              <a:rPr sz="1800" dirty="0">
                <a:latin typeface="Calibri"/>
                <a:cs typeface="Calibri"/>
              </a:rPr>
              <a:t>can</a:t>
            </a:r>
            <a:r>
              <a:rPr sz="1800" spc="-60" dirty="0">
                <a:latin typeface="Times New Roman"/>
                <a:cs typeface="Times New Roman"/>
              </a:rPr>
              <a:t> </a:t>
            </a:r>
            <a:r>
              <a:rPr sz="1800" dirty="0">
                <a:latin typeface="Calibri"/>
                <a:cs typeface="Calibri"/>
              </a:rPr>
              <a:t>also</a:t>
            </a:r>
            <a:r>
              <a:rPr sz="1800" spc="-70" dirty="0">
                <a:latin typeface="Times New Roman"/>
                <a:cs typeface="Times New Roman"/>
              </a:rPr>
              <a:t> </a:t>
            </a:r>
            <a:r>
              <a:rPr sz="1800" dirty="0">
                <a:latin typeface="Calibri"/>
                <a:cs typeface="Calibri"/>
              </a:rPr>
              <a:t>use</a:t>
            </a:r>
            <a:r>
              <a:rPr sz="1800" spc="-75" dirty="0">
                <a:latin typeface="Times New Roman"/>
                <a:cs typeface="Times New Roman"/>
              </a:rPr>
              <a:t> </a:t>
            </a:r>
            <a:r>
              <a:rPr sz="1800" spc="-25" dirty="0">
                <a:latin typeface="Calibri"/>
                <a:cs typeface="Calibri"/>
              </a:rPr>
              <a:t>the</a:t>
            </a:r>
            <a:r>
              <a:rPr sz="1800" spc="-25" dirty="0">
                <a:latin typeface="Times New Roman"/>
                <a:cs typeface="Times New Roman"/>
              </a:rPr>
              <a:t> </a:t>
            </a:r>
            <a:r>
              <a:rPr sz="1800" dirty="0">
                <a:latin typeface="Calibri"/>
                <a:cs typeface="Calibri"/>
              </a:rPr>
              <a:t>pass</a:t>
            </a:r>
            <a:r>
              <a:rPr sz="1800" spc="-75" dirty="0">
                <a:latin typeface="Times New Roman"/>
                <a:cs typeface="Times New Roman"/>
              </a:rPr>
              <a:t> </a:t>
            </a:r>
            <a:r>
              <a:rPr sz="1800" spc="-20" dirty="0">
                <a:latin typeface="Calibri"/>
                <a:cs typeface="Calibri"/>
              </a:rPr>
              <a:t>keyword</a:t>
            </a:r>
            <a:r>
              <a:rPr sz="1800" spc="-60" dirty="0">
                <a:latin typeface="Times New Roman"/>
                <a:cs typeface="Times New Roman"/>
              </a:rPr>
              <a:t> </a:t>
            </a:r>
            <a:r>
              <a:rPr sz="1800" dirty="0">
                <a:latin typeface="Calibri"/>
                <a:cs typeface="Calibri"/>
              </a:rPr>
              <a:t>in</a:t>
            </a:r>
            <a:r>
              <a:rPr sz="1800" spc="-50" dirty="0">
                <a:latin typeface="Times New Roman"/>
                <a:cs typeface="Times New Roman"/>
              </a:rPr>
              <a:t> </a:t>
            </a:r>
            <a:r>
              <a:rPr sz="1800" dirty="0">
                <a:latin typeface="Calibri"/>
                <a:cs typeface="Calibri"/>
              </a:rPr>
              <a:t>case</a:t>
            </a:r>
            <a:r>
              <a:rPr sz="1800" spc="-60" dirty="0">
                <a:latin typeface="Times New Roman"/>
                <a:cs typeface="Times New Roman"/>
              </a:rPr>
              <a:t> </a:t>
            </a:r>
            <a:r>
              <a:rPr sz="1800" dirty="0">
                <a:latin typeface="Calibri"/>
                <a:cs typeface="Calibri"/>
              </a:rPr>
              <a:t>of</a:t>
            </a:r>
            <a:r>
              <a:rPr sz="1800" spc="-55" dirty="0">
                <a:latin typeface="Times New Roman"/>
                <a:cs typeface="Times New Roman"/>
              </a:rPr>
              <a:t> </a:t>
            </a:r>
            <a:r>
              <a:rPr sz="1800" dirty="0">
                <a:latin typeface="Calibri"/>
                <a:cs typeface="Calibri"/>
              </a:rPr>
              <a:t>no</a:t>
            </a:r>
            <a:r>
              <a:rPr sz="1800" spc="-50" dirty="0">
                <a:latin typeface="Times New Roman"/>
                <a:cs typeface="Times New Roman"/>
              </a:rPr>
              <a:t> </a:t>
            </a:r>
            <a:r>
              <a:rPr sz="1800" spc="-20" dirty="0">
                <a:latin typeface="Calibri"/>
                <a:cs typeface="Calibri"/>
              </a:rPr>
              <a:t>statements.</a:t>
            </a:r>
            <a:r>
              <a:rPr sz="1800" spc="-80" dirty="0">
                <a:latin typeface="Times New Roman"/>
                <a:cs typeface="Times New Roman"/>
              </a:rPr>
              <a:t> </a:t>
            </a:r>
            <a:r>
              <a:rPr sz="1800" dirty="0">
                <a:latin typeface="Calibri"/>
                <a:cs typeface="Calibri"/>
              </a:rPr>
              <a:t>These</a:t>
            </a:r>
            <a:r>
              <a:rPr sz="1800" spc="-55" dirty="0">
                <a:latin typeface="Times New Roman"/>
                <a:cs typeface="Times New Roman"/>
              </a:rPr>
              <a:t> </a:t>
            </a:r>
            <a:r>
              <a:rPr sz="1800" spc="-20" dirty="0">
                <a:latin typeface="Calibri"/>
                <a:cs typeface="Calibri"/>
              </a:rPr>
              <a:t>statements</a:t>
            </a:r>
            <a:r>
              <a:rPr sz="1800" spc="-70" dirty="0">
                <a:latin typeface="Times New Roman"/>
                <a:cs typeface="Times New Roman"/>
              </a:rPr>
              <a:t> </a:t>
            </a:r>
            <a:r>
              <a:rPr sz="1800" dirty="0">
                <a:latin typeface="Calibri"/>
                <a:cs typeface="Calibri"/>
              </a:rPr>
              <a:t>are</a:t>
            </a:r>
            <a:r>
              <a:rPr sz="1800" spc="-45" dirty="0">
                <a:latin typeface="Times New Roman"/>
                <a:cs typeface="Times New Roman"/>
              </a:rPr>
              <a:t> </a:t>
            </a:r>
            <a:r>
              <a:rPr sz="1800" dirty="0">
                <a:latin typeface="Calibri"/>
                <a:cs typeface="Calibri"/>
              </a:rPr>
              <a:t>usually</a:t>
            </a:r>
            <a:r>
              <a:rPr sz="1800" spc="-65" dirty="0">
                <a:latin typeface="Times New Roman"/>
                <a:cs typeface="Times New Roman"/>
              </a:rPr>
              <a:t> </a:t>
            </a:r>
            <a:r>
              <a:rPr sz="1800" spc="-10" dirty="0">
                <a:latin typeface="Calibri"/>
                <a:cs typeface="Calibri"/>
              </a:rPr>
              <a:t>indented</a:t>
            </a:r>
            <a:r>
              <a:rPr sz="1800" spc="-45" dirty="0">
                <a:latin typeface="Times New Roman"/>
                <a:cs typeface="Times New Roman"/>
              </a:rPr>
              <a:t> </a:t>
            </a:r>
            <a:r>
              <a:rPr sz="1800" dirty="0">
                <a:latin typeface="Calibri"/>
                <a:cs typeface="Calibri"/>
              </a:rPr>
              <a:t>at</a:t>
            </a:r>
            <a:r>
              <a:rPr sz="1800" spc="-60" dirty="0">
                <a:latin typeface="Times New Roman"/>
                <a:cs typeface="Times New Roman"/>
              </a:rPr>
              <a:t> </a:t>
            </a:r>
            <a:r>
              <a:rPr sz="1800" spc="-25" dirty="0">
                <a:latin typeface="Calibri"/>
                <a:cs typeface="Calibri"/>
              </a:rPr>
              <a:t>the</a:t>
            </a:r>
            <a:r>
              <a:rPr sz="1800" spc="-25" dirty="0">
                <a:latin typeface="Times New Roman"/>
                <a:cs typeface="Times New Roman"/>
              </a:rPr>
              <a:t> </a:t>
            </a:r>
            <a:r>
              <a:rPr sz="1800" dirty="0">
                <a:latin typeface="Calibri"/>
                <a:cs typeface="Calibri"/>
              </a:rPr>
              <a:t>same</a:t>
            </a:r>
            <a:r>
              <a:rPr sz="1800" spc="-75" dirty="0">
                <a:latin typeface="Times New Roman"/>
                <a:cs typeface="Times New Roman"/>
              </a:rPr>
              <a:t> </a:t>
            </a:r>
            <a:r>
              <a:rPr sz="1800" dirty="0">
                <a:latin typeface="Calibri"/>
                <a:cs typeface="Calibri"/>
              </a:rPr>
              <a:t>level</a:t>
            </a:r>
            <a:r>
              <a:rPr sz="1800" spc="-60" dirty="0">
                <a:latin typeface="Times New Roman"/>
                <a:cs typeface="Times New Roman"/>
              </a:rPr>
              <a:t> </a:t>
            </a:r>
            <a:r>
              <a:rPr sz="1800" dirty="0">
                <a:latin typeface="Calibri"/>
                <a:cs typeface="Calibri"/>
              </a:rPr>
              <a:t>(usually</a:t>
            </a:r>
            <a:r>
              <a:rPr sz="1800" spc="-50" dirty="0">
                <a:latin typeface="Times New Roman"/>
                <a:cs typeface="Times New Roman"/>
              </a:rPr>
              <a:t> </a:t>
            </a:r>
            <a:r>
              <a:rPr sz="1800" dirty="0">
                <a:latin typeface="Calibri"/>
                <a:cs typeface="Calibri"/>
              </a:rPr>
              <a:t>2</a:t>
            </a:r>
            <a:r>
              <a:rPr sz="1800" spc="-60" dirty="0">
                <a:latin typeface="Times New Roman"/>
                <a:cs typeface="Times New Roman"/>
              </a:rPr>
              <a:t> </a:t>
            </a:r>
            <a:r>
              <a:rPr sz="1800" dirty="0">
                <a:latin typeface="Calibri"/>
                <a:cs typeface="Calibri"/>
              </a:rPr>
              <a:t>or</a:t>
            </a:r>
            <a:r>
              <a:rPr sz="1800" spc="-70" dirty="0">
                <a:latin typeface="Times New Roman"/>
                <a:cs typeface="Times New Roman"/>
              </a:rPr>
              <a:t> </a:t>
            </a:r>
            <a:r>
              <a:rPr sz="1800" dirty="0">
                <a:latin typeface="Calibri"/>
                <a:cs typeface="Calibri"/>
              </a:rPr>
              <a:t>4</a:t>
            </a:r>
            <a:r>
              <a:rPr sz="1800" spc="-60" dirty="0">
                <a:latin typeface="Times New Roman"/>
                <a:cs typeface="Times New Roman"/>
              </a:rPr>
              <a:t> </a:t>
            </a:r>
            <a:r>
              <a:rPr sz="1800" spc="-10" dirty="0">
                <a:latin typeface="Calibri"/>
                <a:cs typeface="Calibri"/>
              </a:rPr>
              <a:t>spaces).</a:t>
            </a:r>
            <a:endParaRPr sz="1800">
              <a:latin typeface="Calibri"/>
              <a:cs typeface="Calibri"/>
            </a:endParaRPr>
          </a:p>
          <a:p>
            <a:pPr marL="240029" indent="-227329">
              <a:lnSpc>
                <a:spcPct val="100000"/>
              </a:lnSpc>
              <a:spcBef>
                <a:spcPts val="10"/>
              </a:spcBef>
              <a:buAutoNum type="arabicPeriod" startAt="6"/>
              <a:tabLst>
                <a:tab pos="240029" algn="l"/>
              </a:tabLst>
            </a:pPr>
            <a:r>
              <a:rPr sz="1800" b="1" dirty="0">
                <a:latin typeface="Calibri"/>
                <a:cs typeface="Calibri"/>
              </a:rPr>
              <a:t>Return</a:t>
            </a:r>
            <a:r>
              <a:rPr sz="1800" spc="-105" dirty="0">
                <a:latin typeface="Times New Roman"/>
                <a:cs typeface="Times New Roman"/>
              </a:rPr>
              <a:t> </a:t>
            </a:r>
            <a:r>
              <a:rPr sz="1800" b="1" spc="-10" dirty="0">
                <a:latin typeface="Calibri"/>
                <a:cs typeface="Calibri"/>
              </a:rPr>
              <a:t>Statement:</a:t>
            </a:r>
            <a:endParaRPr sz="1800">
              <a:latin typeface="Calibri"/>
              <a:cs typeface="Calibri"/>
            </a:endParaRPr>
          </a:p>
          <a:p>
            <a:pPr marL="12700">
              <a:lnSpc>
                <a:spcPts val="1945"/>
              </a:lnSpc>
            </a:pPr>
            <a:r>
              <a:rPr sz="1800" dirty="0">
                <a:latin typeface="Calibri"/>
                <a:cs typeface="Calibri"/>
              </a:rPr>
              <a:t>The</a:t>
            </a:r>
            <a:r>
              <a:rPr sz="1800" spc="-70" dirty="0">
                <a:latin typeface="Times New Roman"/>
                <a:cs typeface="Times New Roman"/>
              </a:rPr>
              <a:t> </a:t>
            </a:r>
            <a:r>
              <a:rPr sz="1800" spc="-10" dirty="0">
                <a:latin typeface="Calibri"/>
                <a:cs typeface="Calibri"/>
              </a:rPr>
              <a:t>optional</a:t>
            </a:r>
            <a:r>
              <a:rPr sz="1800" spc="-50" dirty="0">
                <a:latin typeface="Times New Roman"/>
                <a:cs typeface="Times New Roman"/>
              </a:rPr>
              <a:t> </a:t>
            </a:r>
            <a:r>
              <a:rPr sz="1800" spc="-10" dirty="0">
                <a:latin typeface="Calibri"/>
                <a:cs typeface="Calibri"/>
              </a:rPr>
              <a:t>return</a:t>
            </a:r>
            <a:r>
              <a:rPr sz="1800" spc="-55" dirty="0">
                <a:latin typeface="Times New Roman"/>
                <a:cs typeface="Times New Roman"/>
              </a:rPr>
              <a:t> </a:t>
            </a:r>
            <a:r>
              <a:rPr sz="1800" spc="-20" dirty="0">
                <a:latin typeface="Calibri"/>
                <a:cs typeface="Calibri"/>
              </a:rPr>
              <a:t>statement</a:t>
            </a:r>
            <a:r>
              <a:rPr sz="1800" spc="-85" dirty="0">
                <a:latin typeface="Times New Roman"/>
                <a:cs typeface="Times New Roman"/>
              </a:rPr>
              <a:t> </a:t>
            </a:r>
            <a:r>
              <a:rPr sz="1800" spc="-20" dirty="0">
                <a:latin typeface="Calibri"/>
                <a:cs typeface="Calibri"/>
              </a:rPr>
              <a:t>symbolizes</a:t>
            </a:r>
            <a:r>
              <a:rPr sz="1800" spc="-70" dirty="0">
                <a:latin typeface="Times New Roman"/>
                <a:cs typeface="Times New Roman"/>
              </a:rPr>
              <a:t> </a:t>
            </a:r>
            <a:r>
              <a:rPr sz="1800" dirty="0">
                <a:latin typeface="Calibri"/>
                <a:cs typeface="Calibri"/>
              </a:rPr>
              <a:t>the</a:t>
            </a:r>
            <a:r>
              <a:rPr sz="1800" spc="-55" dirty="0">
                <a:latin typeface="Times New Roman"/>
                <a:cs typeface="Times New Roman"/>
              </a:rPr>
              <a:t> </a:t>
            </a:r>
            <a:r>
              <a:rPr sz="1800" spc="-10" dirty="0">
                <a:latin typeface="Calibri"/>
                <a:cs typeface="Calibri"/>
              </a:rPr>
              <a:t>return</a:t>
            </a:r>
            <a:r>
              <a:rPr sz="1800" spc="-65" dirty="0">
                <a:latin typeface="Times New Roman"/>
                <a:cs typeface="Times New Roman"/>
              </a:rPr>
              <a:t> </a:t>
            </a:r>
            <a:r>
              <a:rPr sz="1800" dirty="0">
                <a:latin typeface="Calibri"/>
                <a:cs typeface="Calibri"/>
              </a:rPr>
              <a:t>of</a:t>
            </a:r>
            <a:r>
              <a:rPr sz="1800" spc="-70" dirty="0">
                <a:latin typeface="Times New Roman"/>
                <a:cs typeface="Times New Roman"/>
              </a:rPr>
              <a:t> </a:t>
            </a:r>
            <a:r>
              <a:rPr sz="1800" dirty="0">
                <a:latin typeface="Calibri"/>
                <a:cs typeface="Calibri"/>
              </a:rPr>
              <a:t>values</a:t>
            </a:r>
            <a:r>
              <a:rPr sz="1800" spc="-65" dirty="0">
                <a:latin typeface="Times New Roman"/>
                <a:cs typeface="Times New Roman"/>
              </a:rPr>
              <a:t> </a:t>
            </a:r>
            <a:r>
              <a:rPr sz="1800" dirty="0">
                <a:latin typeface="Calibri"/>
                <a:cs typeface="Calibri"/>
              </a:rPr>
              <a:t>from</a:t>
            </a:r>
            <a:r>
              <a:rPr sz="1800" spc="-75" dirty="0">
                <a:latin typeface="Times New Roman"/>
                <a:cs typeface="Times New Roman"/>
              </a:rPr>
              <a:t> </a:t>
            </a:r>
            <a:r>
              <a:rPr sz="1800" dirty="0">
                <a:latin typeface="Calibri"/>
                <a:cs typeface="Calibri"/>
              </a:rPr>
              <a:t>the</a:t>
            </a:r>
            <a:r>
              <a:rPr sz="1800" spc="-65" dirty="0">
                <a:latin typeface="Times New Roman"/>
                <a:cs typeface="Times New Roman"/>
              </a:rPr>
              <a:t> </a:t>
            </a:r>
            <a:r>
              <a:rPr sz="1800" dirty="0">
                <a:latin typeface="Calibri"/>
                <a:cs typeface="Calibri"/>
              </a:rPr>
              <a:t>Function</a:t>
            </a:r>
            <a:r>
              <a:rPr sz="1800" spc="-50" dirty="0">
                <a:latin typeface="Times New Roman"/>
                <a:cs typeface="Times New Roman"/>
              </a:rPr>
              <a:t> </a:t>
            </a:r>
            <a:r>
              <a:rPr sz="1800" spc="-25" dirty="0">
                <a:latin typeface="Calibri"/>
                <a:cs typeface="Calibri"/>
              </a:rPr>
              <a:t>to</a:t>
            </a:r>
            <a:endParaRPr sz="1800">
              <a:latin typeface="Calibri"/>
              <a:cs typeface="Calibri"/>
            </a:endParaRPr>
          </a:p>
          <a:p>
            <a:pPr marL="12700">
              <a:lnSpc>
                <a:spcPts val="1945"/>
              </a:lnSpc>
            </a:pPr>
            <a:r>
              <a:rPr sz="1800" dirty="0">
                <a:latin typeface="Calibri"/>
                <a:cs typeface="Calibri"/>
              </a:rPr>
              <a:t>the</a:t>
            </a:r>
            <a:r>
              <a:rPr sz="1800" spc="-85" dirty="0">
                <a:latin typeface="Times New Roman"/>
                <a:cs typeface="Times New Roman"/>
              </a:rPr>
              <a:t> </a:t>
            </a:r>
            <a:r>
              <a:rPr sz="1800" dirty="0">
                <a:latin typeface="Calibri"/>
                <a:cs typeface="Calibri"/>
              </a:rPr>
              <a:t>calling</a:t>
            </a:r>
            <a:r>
              <a:rPr sz="1800" spc="-85" dirty="0">
                <a:latin typeface="Times New Roman"/>
                <a:cs typeface="Times New Roman"/>
              </a:rPr>
              <a:t> </a:t>
            </a:r>
            <a:r>
              <a:rPr sz="1800" spc="-10" dirty="0">
                <a:latin typeface="Calibri"/>
                <a:cs typeface="Calibri"/>
              </a:rPr>
              <a:t>code.</a:t>
            </a:r>
            <a:endParaRPr sz="18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8233" y="-163886"/>
            <a:ext cx="7392034" cy="1244600"/>
          </a:xfrm>
          <a:prstGeom prst="rect">
            <a:avLst/>
          </a:prstGeom>
        </p:spPr>
        <p:txBody>
          <a:bodyPr vert="horz" wrap="square" lIns="0" tIns="12065" rIns="0" bIns="0" rtlCol="0">
            <a:spAutoFit/>
          </a:bodyPr>
          <a:lstStyle/>
          <a:p>
            <a:pPr marL="2835275" marR="5080" indent="-2823210">
              <a:lnSpc>
                <a:spcPct val="100000"/>
              </a:lnSpc>
              <a:spcBef>
                <a:spcPts val="95"/>
              </a:spcBef>
            </a:pPr>
            <a:r>
              <a:rPr sz="4000" dirty="0">
                <a:latin typeface="Arial"/>
                <a:cs typeface="Arial"/>
              </a:rPr>
              <a:t>Rules</a:t>
            </a:r>
            <a:r>
              <a:rPr sz="4000" b="0" spc="80" dirty="0">
                <a:latin typeface="Times New Roman"/>
                <a:cs typeface="Times New Roman"/>
              </a:rPr>
              <a:t> </a:t>
            </a:r>
            <a:r>
              <a:rPr sz="4000" dirty="0">
                <a:latin typeface="Arial"/>
                <a:cs typeface="Arial"/>
              </a:rPr>
              <a:t>for</a:t>
            </a:r>
            <a:r>
              <a:rPr sz="4000" b="0" spc="95" dirty="0">
                <a:latin typeface="Times New Roman"/>
                <a:cs typeface="Times New Roman"/>
              </a:rPr>
              <a:t> </a:t>
            </a:r>
            <a:r>
              <a:rPr sz="4000" dirty="0">
                <a:latin typeface="Arial"/>
                <a:cs typeface="Arial"/>
              </a:rPr>
              <a:t>Naming</a:t>
            </a:r>
            <a:r>
              <a:rPr sz="4000" b="0" spc="80" dirty="0">
                <a:latin typeface="Times New Roman"/>
                <a:cs typeface="Times New Roman"/>
              </a:rPr>
              <a:t> </a:t>
            </a:r>
            <a:r>
              <a:rPr sz="4000" dirty="0">
                <a:latin typeface="Arial"/>
                <a:cs typeface="Arial"/>
              </a:rPr>
              <a:t>Functions</a:t>
            </a:r>
            <a:r>
              <a:rPr sz="4000" b="0" spc="85" dirty="0">
                <a:latin typeface="Times New Roman"/>
                <a:cs typeface="Times New Roman"/>
              </a:rPr>
              <a:t> </a:t>
            </a:r>
            <a:r>
              <a:rPr sz="4000" spc="-25" dirty="0">
                <a:latin typeface="Arial"/>
                <a:cs typeface="Arial"/>
              </a:rPr>
              <a:t>in</a:t>
            </a:r>
            <a:r>
              <a:rPr sz="4000" b="0" spc="-25" dirty="0">
                <a:latin typeface="Times New Roman"/>
                <a:cs typeface="Times New Roman"/>
              </a:rPr>
              <a:t> </a:t>
            </a:r>
            <a:r>
              <a:rPr sz="4000" spc="-10" dirty="0">
                <a:latin typeface="Arial"/>
                <a:cs typeface="Arial"/>
              </a:rPr>
              <a:t>Python</a:t>
            </a:r>
            <a:endParaRPr sz="4000">
              <a:latin typeface="Arial"/>
              <a:cs typeface="Arial"/>
            </a:endParaRPr>
          </a:p>
        </p:txBody>
      </p:sp>
      <p:sp>
        <p:nvSpPr>
          <p:cNvPr id="3" name="object 3"/>
          <p:cNvSpPr txBox="1"/>
          <p:nvPr/>
        </p:nvSpPr>
        <p:spPr>
          <a:xfrm>
            <a:off x="535930" y="1526485"/>
            <a:ext cx="8074025" cy="4142104"/>
          </a:xfrm>
          <a:prstGeom prst="rect">
            <a:avLst/>
          </a:prstGeom>
        </p:spPr>
        <p:txBody>
          <a:bodyPr vert="horz" wrap="square" lIns="0" tIns="12700" rIns="0" bIns="0" rtlCol="0">
            <a:spAutoFit/>
          </a:bodyPr>
          <a:lstStyle/>
          <a:p>
            <a:pPr marL="356235" indent="-343535" algn="just">
              <a:lnSpc>
                <a:spcPct val="100000"/>
              </a:lnSpc>
              <a:spcBef>
                <a:spcPts val="100"/>
              </a:spcBef>
              <a:buFont typeface="Microsoft Sans Serif"/>
              <a:buChar char="•"/>
              <a:tabLst>
                <a:tab pos="356235" algn="l"/>
              </a:tabLst>
            </a:pPr>
            <a:r>
              <a:rPr sz="3000" dirty="0">
                <a:solidFill>
                  <a:srgbClr val="60728D"/>
                </a:solidFill>
                <a:latin typeface="Calibri"/>
                <a:cs typeface="Calibri"/>
              </a:rPr>
              <a:t>They</a:t>
            </a:r>
            <a:r>
              <a:rPr sz="3000" spc="-100" dirty="0">
                <a:solidFill>
                  <a:srgbClr val="60728D"/>
                </a:solidFill>
                <a:latin typeface="Times New Roman"/>
                <a:cs typeface="Times New Roman"/>
              </a:rPr>
              <a:t> </a:t>
            </a:r>
            <a:r>
              <a:rPr sz="3000" dirty="0">
                <a:solidFill>
                  <a:srgbClr val="60728D"/>
                </a:solidFill>
                <a:latin typeface="Calibri"/>
                <a:cs typeface="Calibri"/>
              </a:rPr>
              <a:t>must</a:t>
            </a:r>
            <a:r>
              <a:rPr sz="3000" spc="-105" dirty="0">
                <a:solidFill>
                  <a:srgbClr val="60728D"/>
                </a:solidFill>
                <a:latin typeface="Times New Roman"/>
                <a:cs typeface="Times New Roman"/>
              </a:rPr>
              <a:t> </a:t>
            </a:r>
            <a:r>
              <a:rPr sz="3000" dirty="0">
                <a:solidFill>
                  <a:srgbClr val="60728D"/>
                </a:solidFill>
                <a:latin typeface="Calibri"/>
                <a:cs typeface="Calibri"/>
              </a:rPr>
              <a:t>begin</a:t>
            </a:r>
            <a:r>
              <a:rPr sz="3000" spc="-110" dirty="0">
                <a:solidFill>
                  <a:srgbClr val="60728D"/>
                </a:solidFill>
                <a:latin typeface="Times New Roman"/>
                <a:cs typeface="Times New Roman"/>
              </a:rPr>
              <a:t> </a:t>
            </a:r>
            <a:r>
              <a:rPr sz="3000" dirty="0">
                <a:solidFill>
                  <a:srgbClr val="60728D"/>
                </a:solidFill>
                <a:latin typeface="Calibri"/>
                <a:cs typeface="Calibri"/>
              </a:rPr>
              <a:t>with</a:t>
            </a:r>
            <a:r>
              <a:rPr sz="3000" spc="-114" dirty="0">
                <a:solidFill>
                  <a:srgbClr val="60728D"/>
                </a:solidFill>
                <a:latin typeface="Times New Roman"/>
                <a:cs typeface="Times New Roman"/>
              </a:rPr>
              <a:t> </a:t>
            </a:r>
            <a:r>
              <a:rPr sz="3000" dirty="0">
                <a:solidFill>
                  <a:srgbClr val="60728D"/>
                </a:solidFill>
                <a:latin typeface="Calibri"/>
                <a:cs typeface="Calibri"/>
              </a:rPr>
              <a:t>a</a:t>
            </a:r>
            <a:r>
              <a:rPr sz="3000" spc="-110" dirty="0">
                <a:solidFill>
                  <a:srgbClr val="60728D"/>
                </a:solidFill>
                <a:latin typeface="Times New Roman"/>
                <a:cs typeface="Times New Roman"/>
              </a:rPr>
              <a:t> </a:t>
            </a:r>
            <a:r>
              <a:rPr sz="3000" spc="-10" dirty="0">
                <a:solidFill>
                  <a:srgbClr val="60728D"/>
                </a:solidFill>
                <a:latin typeface="Calibri"/>
                <a:cs typeface="Calibri"/>
              </a:rPr>
              <a:t>letter</a:t>
            </a:r>
            <a:r>
              <a:rPr sz="3000" spc="-114" dirty="0">
                <a:solidFill>
                  <a:srgbClr val="60728D"/>
                </a:solidFill>
                <a:latin typeface="Times New Roman"/>
                <a:cs typeface="Times New Roman"/>
              </a:rPr>
              <a:t> </a:t>
            </a:r>
            <a:r>
              <a:rPr sz="3000" dirty="0">
                <a:solidFill>
                  <a:srgbClr val="60728D"/>
                </a:solidFill>
                <a:latin typeface="Calibri"/>
                <a:cs typeface="Calibri"/>
              </a:rPr>
              <a:t>or</a:t>
            </a:r>
            <a:r>
              <a:rPr sz="3000" spc="-105" dirty="0">
                <a:solidFill>
                  <a:srgbClr val="60728D"/>
                </a:solidFill>
                <a:latin typeface="Times New Roman"/>
                <a:cs typeface="Times New Roman"/>
              </a:rPr>
              <a:t> </a:t>
            </a:r>
            <a:r>
              <a:rPr sz="3000" dirty="0">
                <a:solidFill>
                  <a:srgbClr val="60728D"/>
                </a:solidFill>
                <a:latin typeface="Calibri"/>
                <a:cs typeface="Calibri"/>
              </a:rPr>
              <a:t>an</a:t>
            </a:r>
            <a:r>
              <a:rPr sz="3000" spc="-100" dirty="0">
                <a:solidFill>
                  <a:srgbClr val="60728D"/>
                </a:solidFill>
                <a:latin typeface="Times New Roman"/>
                <a:cs typeface="Times New Roman"/>
              </a:rPr>
              <a:t> </a:t>
            </a:r>
            <a:r>
              <a:rPr sz="3000" spc="-10" dirty="0">
                <a:solidFill>
                  <a:srgbClr val="60728D"/>
                </a:solidFill>
                <a:latin typeface="Calibri"/>
                <a:cs typeface="Calibri"/>
              </a:rPr>
              <a:t>underscore.</a:t>
            </a:r>
            <a:endParaRPr sz="3000">
              <a:latin typeface="Calibri"/>
              <a:cs typeface="Calibri"/>
            </a:endParaRPr>
          </a:p>
          <a:p>
            <a:pPr marL="356235" indent="-343535" algn="just">
              <a:lnSpc>
                <a:spcPct val="100000"/>
              </a:lnSpc>
              <a:spcBef>
                <a:spcPts val="5"/>
              </a:spcBef>
              <a:buFont typeface="Microsoft Sans Serif"/>
              <a:buChar char="•"/>
              <a:tabLst>
                <a:tab pos="356235" algn="l"/>
              </a:tabLst>
            </a:pPr>
            <a:r>
              <a:rPr sz="3000" dirty="0">
                <a:solidFill>
                  <a:srgbClr val="60728D"/>
                </a:solidFill>
                <a:latin typeface="Calibri"/>
                <a:cs typeface="Calibri"/>
              </a:rPr>
              <a:t>They</a:t>
            </a:r>
            <a:r>
              <a:rPr sz="3000" spc="-120" dirty="0">
                <a:solidFill>
                  <a:srgbClr val="60728D"/>
                </a:solidFill>
                <a:latin typeface="Times New Roman"/>
                <a:cs typeface="Times New Roman"/>
              </a:rPr>
              <a:t> </a:t>
            </a:r>
            <a:r>
              <a:rPr sz="3000" dirty="0">
                <a:solidFill>
                  <a:srgbClr val="60728D"/>
                </a:solidFill>
                <a:latin typeface="Calibri"/>
                <a:cs typeface="Calibri"/>
              </a:rPr>
              <a:t>should</a:t>
            </a:r>
            <a:r>
              <a:rPr sz="3000" spc="-110" dirty="0">
                <a:solidFill>
                  <a:srgbClr val="60728D"/>
                </a:solidFill>
                <a:latin typeface="Times New Roman"/>
                <a:cs typeface="Times New Roman"/>
              </a:rPr>
              <a:t> </a:t>
            </a:r>
            <a:r>
              <a:rPr sz="3000" dirty="0">
                <a:solidFill>
                  <a:srgbClr val="60728D"/>
                </a:solidFill>
                <a:latin typeface="Calibri"/>
                <a:cs typeface="Calibri"/>
              </a:rPr>
              <a:t>be</a:t>
            </a:r>
            <a:r>
              <a:rPr sz="3000" spc="-130" dirty="0">
                <a:solidFill>
                  <a:srgbClr val="60728D"/>
                </a:solidFill>
                <a:latin typeface="Times New Roman"/>
                <a:cs typeface="Times New Roman"/>
              </a:rPr>
              <a:t> </a:t>
            </a:r>
            <a:r>
              <a:rPr sz="3000" spc="-10" dirty="0">
                <a:solidFill>
                  <a:srgbClr val="60728D"/>
                </a:solidFill>
                <a:latin typeface="Calibri"/>
                <a:cs typeface="Calibri"/>
              </a:rPr>
              <a:t>lowercase.</a:t>
            </a:r>
            <a:endParaRPr sz="3000">
              <a:latin typeface="Calibri"/>
              <a:cs typeface="Calibri"/>
            </a:endParaRPr>
          </a:p>
          <a:p>
            <a:pPr marL="355600" marR="5080" indent="-343535" algn="just">
              <a:lnSpc>
                <a:spcPts val="2880"/>
              </a:lnSpc>
              <a:spcBef>
                <a:spcPts val="695"/>
              </a:spcBef>
              <a:buFont typeface="Microsoft Sans Serif"/>
              <a:buChar char="•"/>
              <a:tabLst>
                <a:tab pos="355600" algn="l"/>
              </a:tabLst>
            </a:pPr>
            <a:r>
              <a:rPr sz="3000" dirty="0">
                <a:solidFill>
                  <a:srgbClr val="60728D"/>
                </a:solidFill>
                <a:latin typeface="Calibri"/>
                <a:cs typeface="Calibri"/>
              </a:rPr>
              <a:t>They</a:t>
            </a:r>
            <a:r>
              <a:rPr sz="3000" spc="275" dirty="0">
                <a:solidFill>
                  <a:srgbClr val="60728D"/>
                </a:solidFill>
                <a:latin typeface="Times New Roman"/>
                <a:cs typeface="Times New Roman"/>
              </a:rPr>
              <a:t> </a:t>
            </a:r>
            <a:r>
              <a:rPr sz="3000" dirty="0">
                <a:solidFill>
                  <a:srgbClr val="60728D"/>
                </a:solidFill>
                <a:latin typeface="Calibri"/>
                <a:cs typeface="Calibri"/>
              </a:rPr>
              <a:t>can</a:t>
            </a:r>
            <a:r>
              <a:rPr sz="3000" spc="280" dirty="0">
                <a:solidFill>
                  <a:srgbClr val="60728D"/>
                </a:solidFill>
                <a:latin typeface="Times New Roman"/>
                <a:cs typeface="Times New Roman"/>
              </a:rPr>
              <a:t> </a:t>
            </a:r>
            <a:r>
              <a:rPr sz="3000" dirty="0">
                <a:solidFill>
                  <a:srgbClr val="60728D"/>
                </a:solidFill>
                <a:latin typeface="Calibri"/>
                <a:cs typeface="Calibri"/>
              </a:rPr>
              <a:t>consist</a:t>
            </a:r>
            <a:r>
              <a:rPr sz="3000" spc="270" dirty="0">
                <a:solidFill>
                  <a:srgbClr val="60728D"/>
                </a:solidFill>
                <a:latin typeface="Times New Roman"/>
                <a:cs typeface="Times New Roman"/>
              </a:rPr>
              <a:t> </a:t>
            </a:r>
            <a:r>
              <a:rPr sz="3000" dirty="0">
                <a:solidFill>
                  <a:srgbClr val="60728D"/>
                </a:solidFill>
                <a:latin typeface="Calibri"/>
                <a:cs typeface="Calibri"/>
              </a:rPr>
              <a:t>of</a:t>
            </a:r>
            <a:r>
              <a:rPr sz="3000" spc="280" dirty="0">
                <a:solidFill>
                  <a:srgbClr val="60728D"/>
                </a:solidFill>
                <a:latin typeface="Times New Roman"/>
                <a:cs typeface="Times New Roman"/>
              </a:rPr>
              <a:t> </a:t>
            </a:r>
            <a:r>
              <a:rPr sz="3000" dirty="0">
                <a:solidFill>
                  <a:srgbClr val="60728D"/>
                </a:solidFill>
                <a:latin typeface="Calibri"/>
                <a:cs typeface="Calibri"/>
              </a:rPr>
              <a:t>numbers</a:t>
            </a:r>
            <a:r>
              <a:rPr sz="3000" spc="275" dirty="0">
                <a:solidFill>
                  <a:srgbClr val="60728D"/>
                </a:solidFill>
                <a:latin typeface="Times New Roman"/>
                <a:cs typeface="Times New Roman"/>
              </a:rPr>
              <a:t> </a:t>
            </a:r>
            <a:r>
              <a:rPr sz="3000" dirty="0">
                <a:solidFill>
                  <a:srgbClr val="60728D"/>
                </a:solidFill>
                <a:latin typeface="Calibri"/>
                <a:cs typeface="Calibri"/>
              </a:rPr>
              <a:t>but</a:t>
            </a:r>
            <a:r>
              <a:rPr sz="3000" spc="285" dirty="0">
                <a:solidFill>
                  <a:srgbClr val="60728D"/>
                </a:solidFill>
                <a:latin typeface="Times New Roman"/>
                <a:cs typeface="Times New Roman"/>
              </a:rPr>
              <a:t> </a:t>
            </a:r>
            <a:r>
              <a:rPr sz="3000" dirty="0">
                <a:solidFill>
                  <a:srgbClr val="60728D"/>
                </a:solidFill>
                <a:latin typeface="Calibri"/>
                <a:cs typeface="Calibri"/>
              </a:rPr>
              <a:t>shouldn’t</a:t>
            </a:r>
            <a:r>
              <a:rPr sz="3000" spc="355" dirty="0">
                <a:solidFill>
                  <a:srgbClr val="60728D"/>
                </a:solidFill>
                <a:latin typeface="Calibri"/>
                <a:cs typeface="Calibri"/>
              </a:rPr>
              <a:t> </a:t>
            </a:r>
            <a:r>
              <a:rPr sz="3000" spc="-10" dirty="0">
                <a:solidFill>
                  <a:srgbClr val="60728D"/>
                </a:solidFill>
                <a:latin typeface="Calibri"/>
                <a:cs typeface="Calibri"/>
              </a:rPr>
              <a:t>start</a:t>
            </a:r>
            <a:r>
              <a:rPr sz="3000" spc="-10" dirty="0">
                <a:solidFill>
                  <a:srgbClr val="60728D"/>
                </a:solidFill>
                <a:latin typeface="Times New Roman"/>
                <a:cs typeface="Times New Roman"/>
              </a:rPr>
              <a:t> </a:t>
            </a:r>
            <a:r>
              <a:rPr sz="3000" dirty="0">
                <a:solidFill>
                  <a:srgbClr val="60728D"/>
                </a:solidFill>
                <a:latin typeface="Calibri"/>
                <a:cs typeface="Calibri"/>
              </a:rPr>
              <a:t>with</a:t>
            </a:r>
            <a:r>
              <a:rPr sz="3000" spc="-130" dirty="0">
                <a:solidFill>
                  <a:srgbClr val="60728D"/>
                </a:solidFill>
                <a:latin typeface="Times New Roman"/>
                <a:cs typeface="Times New Roman"/>
              </a:rPr>
              <a:t> </a:t>
            </a:r>
            <a:r>
              <a:rPr sz="3000" spc="-20" dirty="0">
                <a:solidFill>
                  <a:srgbClr val="60728D"/>
                </a:solidFill>
                <a:latin typeface="Calibri"/>
                <a:cs typeface="Calibri"/>
              </a:rPr>
              <a:t>one.</a:t>
            </a:r>
            <a:endParaRPr sz="3000">
              <a:latin typeface="Calibri"/>
              <a:cs typeface="Calibri"/>
            </a:endParaRPr>
          </a:p>
          <a:p>
            <a:pPr marL="356235" indent="-343535" algn="just">
              <a:lnSpc>
                <a:spcPct val="100000"/>
              </a:lnSpc>
              <a:spcBef>
                <a:spcPts val="25"/>
              </a:spcBef>
              <a:buFont typeface="Microsoft Sans Serif"/>
              <a:buChar char="•"/>
              <a:tabLst>
                <a:tab pos="356235" algn="l"/>
              </a:tabLst>
            </a:pPr>
            <a:r>
              <a:rPr sz="3000" dirty="0">
                <a:solidFill>
                  <a:srgbClr val="60728D"/>
                </a:solidFill>
                <a:latin typeface="Calibri"/>
                <a:cs typeface="Calibri"/>
              </a:rPr>
              <a:t>They</a:t>
            </a:r>
            <a:r>
              <a:rPr sz="3000" spc="-110" dirty="0">
                <a:solidFill>
                  <a:srgbClr val="60728D"/>
                </a:solidFill>
                <a:latin typeface="Times New Roman"/>
                <a:cs typeface="Times New Roman"/>
              </a:rPr>
              <a:t> </a:t>
            </a:r>
            <a:r>
              <a:rPr sz="3000" dirty="0">
                <a:solidFill>
                  <a:srgbClr val="60728D"/>
                </a:solidFill>
                <a:latin typeface="Calibri"/>
                <a:cs typeface="Calibri"/>
              </a:rPr>
              <a:t>can</a:t>
            </a:r>
            <a:r>
              <a:rPr sz="3000" spc="-130" dirty="0">
                <a:solidFill>
                  <a:srgbClr val="60728D"/>
                </a:solidFill>
                <a:latin typeface="Times New Roman"/>
                <a:cs typeface="Times New Roman"/>
              </a:rPr>
              <a:t> </a:t>
            </a:r>
            <a:r>
              <a:rPr sz="3000" dirty="0">
                <a:solidFill>
                  <a:srgbClr val="60728D"/>
                </a:solidFill>
                <a:latin typeface="Calibri"/>
                <a:cs typeface="Calibri"/>
              </a:rPr>
              <a:t>be</a:t>
            </a:r>
            <a:r>
              <a:rPr sz="3000" spc="-120" dirty="0">
                <a:solidFill>
                  <a:srgbClr val="60728D"/>
                </a:solidFill>
                <a:latin typeface="Times New Roman"/>
                <a:cs typeface="Times New Roman"/>
              </a:rPr>
              <a:t> </a:t>
            </a:r>
            <a:r>
              <a:rPr sz="3000" dirty="0">
                <a:solidFill>
                  <a:srgbClr val="60728D"/>
                </a:solidFill>
                <a:latin typeface="Calibri"/>
                <a:cs typeface="Calibri"/>
              </a:rPr>
              <a:t>of</a:t>
            </a:r>
            <a:r>
              <a:rPr sz="3000" spc="-114" dirty="0">
                <a:solidFill>
                  <a:srgbClr val="60728D"/>
                </a:solidFill>
                <a:latin typeface="Times New Roman"/>
                <a:cs typeface="Times New Roman"/>
              </a:rPr>
              <a:t> </a:t>
            </a:r>
            <a:r>
              <a:rPr sz="3000" dirty="0">
                <a:solidFill>
                  <a:srgbClr val="60728D"/>
                </a:solidFill>
                <a:latin typeface="Calibri"/>
                <a:cs typeface="Calibri"/>
              </a:rPr>
              <a:t>any</a:t>
            </a:r>
            <a:r>
              <a:rPr sz="3000" spc="-110" dirty="0">
                <a:solidFill>
                  <a:srgbClr val="60728D"/>
                </a:solidFill>
                <a:latin typeface="Times New Roman"/>
                <a:cs typeface="Times New Roman"/>
              </a:rPr>
              <a:t> </a:t>
            </a:r>
            <a:r>
              <a:rPr sz="3000" spc="-10" dirty="0">
                <a:solidFill>
                  <a:srgbClr val="60728D"/>
                </a:solidFill>
                <a:latin typeface="Calibri"/>
                <a:cs typeface="Calibri"/>
              </a:rPr>
              <a:t>length.</a:t>
            </a:r>
            <a:endParaRPr sz="3000">
              <a:latin typeface="Calibri"/>
              <a:cs typeface="Calibri"/>
            </a:endParaRPr>
          </a:p>
          <a:p>
            <a:pPr marL="355600" marR="5080" indent="-343535" algn="just">
              <a:lnSpc>
                <a:spcPct val="80000"/>
              </a:lnSpc>
              <a:spcBef>
                <a:spcPts val="720"/>
              </a:spcBef>
              <a:buFont typeface="Microsoft Sans Serif"/>
              <a:buChar char="•"/>
              <a:tabLst>
                <a:tab pos="355600" algn="l"/>
              </a:tabLst>
            </a:pPr>
            <a:r>
              <a:rPr sz="3000" dirty="0">
                <a:solidFill>
                  <a:srgbClr val="60728D"/>
                </a:solidFill>
                <a:latin typeface="Calibri"/>
                <a:cs typeface="Calibri"/>
              </a:rPr>
              <a:t>They</a:t>
            </a:r>
            <a:r>
              <a:rPr sz="3000" spc="430" dirty="0">
                <a:solidFill>
                  <a:srgbClr val="60728D"/>
                </a:solidFill>
                <a:latin typeface="Times New Roman"/>
                <a:cs typeface="Times New Roman"/>
              </a:rPr>
              <a:t> </a:t>
            </a:r>
            <a:r>
              <a:rPr sz="3000" dirty="0">
                <a:solidFill>
                  <a:srgbClr val="60728D"/>
                </a:solidFill>
                <a:latin typeface="Calibri"/>
                <a:cs typeface="Calibri"/>
              </a:rPr>
              <a:t>shouldn’t</a:t>
            </a:r>
            <a:r>
              <a:rPr sz="3000" spc="520" dirty="0">
                <a:solidFill>
                  <a:srgbClr val="60728D"/>
                </a:solidFill>
                <a:latin typeface="Calibri"/>
                <a:cs typeface="Calibri"/>
              </a:rPr>
              <a:t> </a:t>
            </a:r>
            <a:r>
              <a:rPr sz="3000" dirty="0">
                <a:solidFill>
                  <a:srgbClr val="60728D"/>
                </a:solidFill>
                <a:latin typeface="Calibri"/>
                <a:cs typeface="Calibri"/>
              </a:rPr>
              <a:t>be</a:t>
            </a:r>
            <a:r>
              <a:rPr sz="3000" spc="420" dirty="0">
                <a:solidFill>
                  <a:srgbClr val="60728D"/>
                </a:solidFill>
                <a:latin typeface="Times New Roman"/>
                <a:cs typeface="Times New Roman"/>
              </a:rPr>
              <a:t> </a:t>
            </a:r>
            <a:r>
              <a:rPr sz="3000" dirty="0">
                <a:solidFill>
                  <a:srgbClr val="60728D"/>
                </a:solidFill>
                <a:latin typeface="Calibri"/>
                <a:cs typeface="Calibri"/>
              </a:rPr>
              <a:t>a</a:t>
            </a:r>
            <a:r>
              <a:rPr sz="3000" spc="434" dirty="0">
                <a:solidFill>
                  <a:srgbClr val="60728D"/>
                </a:solidFill>
                <a:latin typeface="Times New Roman"/>
                <a:cs typeface="Times New Roman"/>
              </a:rPr>
              <a:t> </a:t>
            </a:r>
            <a:r>
              <a:rPr sz="3000" dirty="0">
                <a:solidFill>
                  <a:srgbClr val="60728D"/>
                </a:solidFill>
                <a:latin typeface="Calibri"/>
                <a:cs typeface="Calibri"/>
              </a:rPr>
              <a:t>keyword</a:t>
            </a:r>
            <a:r>
              <a:rPr sz="3000" spc="434" dirty="0">
                <a:solidFill>
                  <a:srgbClr val="60728D"/>
                </a:solidFill>
                <a:latin typeface="Times New Roman"/>
                <a:cs typeface="Times New Roman"/>
              </a:rPr>
              <a:t> </a:t>
            </a:r>
            <a:r>
              <a:rPr sz="3000" dirty="0">
                <a:solidFill>
                  <a:srgbClr val="60728D"/>
                </a:solidFill>
                <a:latin typeface="Calibri"/>
                <a:cs typeface="Calibri"/>
              </a:rPr>
              <a:t>in</a:t>
            </a:r>
            <a:r>
              <a:rPr sz="3000" spc="434" dirty="0">
                <a:solidFill>
                  <a:srgbClr val="60728D"/>
                </a:solidFill>
                <a:latin typeface="Times New Roman"/>
                <a:cs typeface="Times New Roman"/>
              </a:rPr>
              <a:t> </a:t>
            </a:r>
            <a:r>
              <a:rPr sz="3000" dirty="0">
                <a:solidFill>
                  <a:srgbClr val="60728D"/>
                </a:solidFill>
                <a:latin typeface="Calibri"/>
                <a:cs typeface="Calibri"/>
              </a:rPr>
              <a:t>python,</a:t>
            </a:r>
            <a:r>
              <a:rPr sz="3000" spc="434" dirty="0">
                <a:solidFill>
                  <a:srgbClr val="60728D"/>
                </a:solidFill>
                <a:latin typeface="Times New Roman"/>
                <a:cs typeface="Times New Roman"/>
              </a:rPr>
              <a:t> </a:t>
            </a:r>
            <a:r>
              <a:rPr sz="3000" dirty="0">
                <a:solidFill>
                  <a:srgbClr val="60728D"/>
                </a:solidFill>
                <a:latin typeface="Calibri"/>
                <a:cs typeface="Calibri"/>
              </a:rPr>
              <a:t>i.e.</a:t>
            </a:r>
            <a:r>
              <a:rPr sz="3000" spc="445" dirty="0">
                <a:solidFill>
                  <a:srgbClr val="60728D"/>
                </a:solidFill>
                <a:latin typeface="Times New Roman"/>
                <a:cs typeface="Times New Roman"/>
              </a:rPr>
              <a:t> </a:t>
            </a:r>
            <a:r>
              <a:rPr sz="3000" spc="-25" dirty="0">
                <a:solidFill>
                  <a:srgbClr val="60728D"/>
                </a:solidFill>
                <a:latin typeface="Calibri"/>
                <a:cs typeface="Calibri"/>
              </a:rPr>
              <a:t>be</a:t>
            </a:r>
            <a:r>
              <a:rPr sz="3000" spc="-25" dirty="0">
                <a:solidFill>
                  <a:srgbClr val="60728D"/>
                </a:solidFill>
                <a:latin typeface="Times New Roman"/>
                <a:cs typeface="Times New Roman"/>
              </a:rPr>
              <a:t> </a:t>
            </a:r>
            <a:r>
              <a:rPr sz="3000" dirty="0">
                <a:solidFill>
                  <a:srgbClr val="60728D"/>
                </a:solidFill>
                <a:latin typeface="Calibri"/>
                <a:cs typeface="Calibri"/>
              </a:rPr>
              <a:t>reserved</a:t>
            </a:r>
            <a:r>
              <a:rPr sz="3000" spc="55" dirty="0">
                <a:solidFill>
                  <a:srgbClr val="60728D"/>
                </a:solidFill>
                <a:latin typeface="Times New Roman"/>
                <a:cs typeface="Times New Roman"/>
              </a:rPr>
              <a:t> </a:t>
            </a:r>
            <a:r>
              <a:rPr sz="3000" dirty="0">
                <a:solidFill>
                  <a:srgbClr val="60728D"/>
                </a:solidFill>
                <a:latin typeface="Calibri"/>
                <a:cs typeface="Calibri"/>
              </a:rPr>
              <a:t>for</a:t>
            </a:r>
            <a:r>
              <a:rPr sz="3000" spc="65" dirty="0">
                <a:solidFill>
                  <a:srgbClr val="60728D"/>
                </a:solidFill>
                <a:latin typeface="Times New Roman"/>
                <a:cs typeface="Times New Roman"/>
              </a:rPr>
              <a:t> </a:t>
            </a:r>
            <a:r>
              <a:rPr sz="3000" dirty="0">
                <a:solidFill>
                  <a:srgbClr val="60728D"/>
                </a:solidFill>
                <a:latin typeface="Calibri"/>
                <a:cs typeface="Calibri"/>
              </a:rPr>
              <a:t>any</a:t>
            </a:r>
            <a:r>
              <a:rPr sz="3000" spc="65" dirty="0">
                <a:solidFill>
                  <a:srgbClr val="60728D"/>
                </a:solidFill>
                <a:latin typeface="Times New Roman"/>
                <a:cs typeface="Times New Roman"/>
              </a:rPr>
              <a:t> </a:t>
            </a:r>
            <a:r>
              <a:rPr sz="3000" dirty="0">
                <a:solidFill>
                  <a:srgbClr val="60728D"/>
                </a:solidFill>
                <a:latin typeface="Calibri"/>
                <a:cs typeface="Calibri"/>
              </a:rPr>
              <a:t>purpose.</a:t>
            </a:r>
            <a:r>
              <a:rPr sz="3000" spc="60" dirty="0">
                <a:solidFill>
                  <a:srgbClr val="60728D"/>
                </a:solidFill>
                <a:latin typeface="Times New Roman"/>
                <a:cs typeface="Times New Roman"/>
              </a:rPr>
              <a:t> </a:t>
            </a:r>
            <a:r>
              <a:rPr sz="3000" dirty="0">
                <a:solidFill>
                  <a:srgbClr val="60728D"/>
                </a:solidFill>
                <a:latin typeface="Calibri"/>
                <a:cs typeface="Calibri"/>
              </a:rPr>
              <a:t>To</a:t>
            </a:r>
            <a:r>
              <a:rPr sz="3000" spc="65" dirty="0">
                <a:solidFill>
                  <a:srgbClr val="60728D"/>
                </a:solidFill>
                <a:latin typeface="Times New Roman"/>
                <a:cs typeface="Times New Roman"/>
              </a:rPr>
              <a:t> </a:t>
            </a:r>
            <a:r>
              <a:rPr sz="3000" dirty="0">
                <a:solidFill>
                  <a:srgbClr val="60728D"/>
                </a:solidFill>
                <a:latin typeface="Calibri"/>
                <a:cs typeface="Calibri"/>
              </a:rPr>
              <a:t>improve</a:t>
            </a:r>
            <a:r>
              <a:rPr sz="3000" spc="60" dirty="0">
                <a:solidFill>
                  <a:srgbClr val="60728D"/>
                </a:solidFill>
                <a:latin typeface="Times New Roman"/>
                <a:cs typeface="Times New Roman"/>
              </a:rPr>
              <a:t> </a:t>
            </a:r>
            <a:r>
              <a:rPr sz="3000" spc="-10" dirty="0">
                <a:solidFill>
                  <a:srgbClr val="60728D"/>
                </a:solidFill>
                <a:latin typeface="Calibri"/>
                <a:cs typeface="Calibri"/>
              </a:rPr>
              <a:t>readability</a:t>
            </a:r>
            <a:r>
              <a:rPr sz="3000" spc="-10" dirty="0">
                <a:solidFill>
                  <a:srgbClr val="60728D"/>
                </a:solidFill>
                <a:latin typeface="Times New Roman"/>
                <a:cs typeface="Times New Roman"/>
              </a:rPr>
              <a:t> </a:t>
            </a:r>
            <a:r>
              <a:rPr sz="3000" dirty="0">
                <a:solidFill>
                  <a:srgbClr val="60728D"/>
                </a:solidFill>
                <a:latin typeface="Calibri"/>
                <a:cs typeface="Calibri"/>
              </a:rPr>
              <a:t>and</a:t>
            </a:r>
            <a:r>
              <a:rPr sz="3000" spc="195" dirty="0">
                <a:solidFill>
                  <a:srgbClr val="60728D"/>
                </a:solidFill>
                <a:latin typeface="Times New Roman"/>
                <a:cs typeface="Times New Roman"/>
              </a:rPr>
              <a:t> </a:t>
            </a:r>
            <a:r>
              <a:rPr sz="3000" dirty="0">
                <a:solidFill>
                  <a:srgbClr val="60728D"/>
                </a:solidFill>
                <a:latin typeface="Calibri"/>
                <a:cs typeface="Calibri"/>
              </a:rPr>
              <a:t>to</a:t>
            </a:r>
            <a:r>
              <a:rPr sz="3000" spc="190" dirty="0">
                <a:solidFill>
                  <a:srgbClr val="60728D"/>
                </a:solidFill>
                <a:latin typeface="Times New Roman"/>
                <a:cs typeface="Times New Roman"/>
              </a:rPr>
              <a:t> </a:t>
            </a:r>
            <a:r>
              <a:rPr sz="3000" dirty="0">
                <a:solidFill>
                  <a:srgbClr val="60728D"/>
                </a:solidFill>
                <a:latin typeface="Calibri"/>
                <a:cs typeface="Calibri"/>
              </a:rPr>
              <a:t>maintain</a:t>
            </a:r>
            <a:r>
              <a:rPr sz="3000" spc="180" dirty="0">
                <a:solidFill>
                  <a:srgbClr val="60728D"/>
                </a:solidFill>
                <a:latin typeface="Times New Roman"/>
                <a:cs typeface="Times New Roman"/>
              </a:rPr>
              <a:t> </a:t>
            </a:r>
            <a:r>
              <a:rPr sz="3000" dirty="0">
                <a:solidFill>
                  <a:srgbClr val="60728D"/>
                </a:solidFill>
                <a:latin typeface="Calibri"/>
                <a:cs typeface="Calibri"/>
              </a:rPr>
              <a:t>conventions,</a:t>
            </a:r>
            <a:r>
              <a:rPr sz="3000" spc="190" dirty="0">
                <a:solidFill>
                  <a:srgbClr val="60728D"/>
                </a:solidFill>
                <a:latin typeface="Times New Roman"/>
                <a:cs typeface="Times New Roman"/>
              </a:rPr>
              <a:t> </a:t>
            </a:r>
            <a:r>
              <a:rPr sz="3000" dirty="0">
                <a:solidFill>
                  <a:srgbClr val="60728D"/>
                </a:solidFill>
                <a:latin typeface="Calibri"/>
                <a:cs typeface="Calibri"/>
              </a:rPr>
              <a:t>separate</a:t>
            </a:r>
            <a:r>
              <a:rPr sz="3000" spc="195" dirty="0">
                <a:solidFill>
                  <a:srgbClr val="60728D"/>
                </a:solidFill>
                <a:latin typeface="Times New Roman"/>
                <a:cs typeface="Times New Roman"/>
              </a:rPr>
              <a:t> </a:t>
            </a:r>
            <a:r>
              <a:rPr sz="3000" dirty="0">
                <a:solidFill>
                  <a:srgbClr val="60728D"/>
                </a:solidFill>
                <a:latin typeface="Calibri"/>
                <a:cs typeface="Calibri"/>
              </a:rPr>
              <a:t>words</a:t>
            </a:r>
            <a:r>
              <a:rPr sz="3000" spc="195" dirty="0">
                <a:solidFill>
                  <a:srgbClr val="60728D"/>
                </a:solidFill>
                <a:latin typeface="Times New Roman"/>
                <a:cs typeface="Times New Roman"/>
              </a:rPr>
              <a:t> </a:t>
            </a:r>
            <a:r>
              <a:rPr sz="3000" spc="-25" dirty="0">
                <a:solidFill>
                  <a:srgbClr val="60728D"/>
                </a:solidFill>
                <a:latin typeface="Calibri"/>
                <a:cs typeface="Calibri"/>
              </a:rPr>
              <a:t>by</a:t>
            </a:r>
            <a:r>
              <a:rPr sz="3000" spc="-25" dirty="0">
                <a:solidFill>
                  <a:srgbClr val="60728D"/>
                </a:solidFill>
                <a:latin typeface="Times New Roman"/>
                <a:cs typeface="Times New Roman"/>
              </a:rPr>
              <a:t> </a:t>
            </a:r>
            <a:r>
              <a:rPr sz="3000" spc="-10" dirty="0">
                <a:solidFill>
                  <a:srgbClr val="60728D"/>
                </a:solidFill>
                <a:latin typeface="Calibri"/>
                <a:cs typeface="Calibri"/>
              </a:rPr>
              <a:t>underscores.</a:t>
            </a:r>
            <a:r>
              <a:rPr sz="3000" spc="-140" dirty="0">
                <a:solidFill>
                  <a:srgbClr val="60728D"/>
                </a:solidFill>
                <a:latin typeface="Times New Roman"/>
                <a:cs typeface="Times New Roman"/>
              </a:rPr>
              <a:t> </a:t>
            </a:r>
            <a:r>
              <a:rPr sz="3000" dirty="0">
                <a:solidFill>
                  <a:srgbClr val="60728D"/>
                </a:solidFill>
                <a:latin typeface="Calibri"/>
                <a:cs typeface="Calibri"/>
              </a:rPr>
              <a:t>Ensure</a:t>
            </a:r>
            <a:r>
              <a:rPr sz="3000" spc="-140" dirty="0">
                <a:solidFill>
                  <a:srgbClr val="60728D"/>
                </a:solidFill>
                <a:latin typeface="Times New Roman"/>
                <a:cs typeface="Times New Roman"/>
              </a:rPr>
              <a:t> </a:t>
            </a:r>
            <a:r>
              <a:rPr sz="3000" dirty="0">
                <a:solidFill>
                  <a:srgbClr val="60728D"/>
                </a:solidFill>
                <a:latin typeface="Calibri"/>
                <a:cs typeface="Calibri"/>
              </a:rPr>
              <a:t>that</a:t>
            </a:r>
            <a:r>
              <a:rPr sz="3000" spc="-130" dirty="0">
                <a:solidFill>
                  <a:srgbClr val="60728D"/>
                </a:solidFill>
                <a:latin typeface="Times New Roman"/>
                <a:cs typeface="Times New Roman"/>
              </a:rPr>
              <a:t> </a:t>
            </a:r>
            <a:r>
              <a:rPr sz="3000" dirty="0">
                <a:solidFill>
                  <a:srgbClr val="60728D"/>
                </a:solidFill>
                <a:latin typeface="Calibri"/>
                <a:cs typeface="Calibri"/>
              </a:rPr>
              <a:t>you</a:t>
            </a:r>
            <a:r>
              <a:rPr sz="3000" spc="-135" dirty="0">
                <a:solidFill>
                  <a:srgbClr val="60728D"/>
                </a:solidFill>
                <a:latin typeface="Times New Roman"/>
                <a:cs typeface="Times New Roman"/>
              </a:rPr>
              <a:t> </a:t>
            </a:r>
            <a:r>
              <a:rPr sz="3000" dirty="0">
                <a:solidFill>
                  <a:srgbClr val="60728D"/>
                </a:solidFill>
                <a:latin typeface="Calibri"/>
                <a:cs typeface="Calibri"/>
              </a:rPr>
              <a:t>give</a:t>
            </a:r>
            <a:r>
              <a:rPr sz="3000" spc="-135" dirty="0">
                <a:solidFill>
                  <a:srgbClr val="60728D"/>
                </a:solidFill>
                <a:latin typeface="Times New Roman"/>
                <a:cs typeface="Times New Roman"/>
              </a:rPr>
              <a:t> </a:t>
            </a:r>
            <a:r>
              <a:rPr sz="3000" dirty="0">
                <a:solidFill>
                  <a:srgbClr val="60728D"/>
                </a:solidFill>
                <a:latin typeface="Calibri"/>
                <a:cs typeface="Calibri"/>
              </a:rPr>
              <a:t>function</a:t>
            </a:r>
            <a:r>
              <a:rPr sz="3000" spc="-135" dirty="0">
                <a:solidFill>
                  <a:srgbClr val="60728D"/>
                </a:solidFill>
                <a:latin typeface="Times New Roman"/>
                <a:cs typeface="Times New Roman"/>
              </a:rPr>
              <a:t> </a:t>
            </a:r>
            <a:r>
              <a:rPr sz="3000" spc="-10" dirty="0">
                <a:solidFill>
                  <a:srgbClr val="60728D"/>
                </a:solidFill>
                <a:latin typeface="Calibri"/>
                <a:cs typeface="Calibri"/>
              </a:rPr>
              <a:t>names</a:t>
            </a:r>
            <a:r>
              <a:rPr sz="3000" spc="-10" dirty="0">
                <a:solidFill>
                  <a:srgbClr val="60728D"/>
                </a:solidFill>
                <a:latin typeface="Times New Roman"/>
                <a:cs typeface="Times New Roman"/>
              </a:rPr>
              <a:t> </a:t>
            </a:r>
            <a:r>
              <a:rPr sz="3000" dirty="0">
                <a:solidFill>
                  <a:srgbClr val="60728D"/>
                </a:solidFill>
                <a:latin typeface="Calibri"/>
                <a:cs typeface="Calibri"/>
              </a:rPr>
              <a:t>that</a:t>
            </a:r>
            <a:r>
              <a:rPr sz="3000" spc="-125" dirty="0">
                <a:solidFill>
                  <a:srgbClr val="60728D"/>
                </a:solidFill>
                <a:latin typeface="Times New Roman"/>
                <a:cs typeface="Times New Roman"/>
              </a:rPr>
              <a:t> </a:t>
            </a:r>
            <a:r>
              <a:rPr sz="3000" dirty="0">
                <a:solidFill>
                  <a:srgbClr val="60728D"/>
                </a:solidFill>
                <a:latin typeface="Calibri"/>
                <a:cs typeface="Calibri"/>
              </a:rPr>
              <a:t>define</a:t>
            </a:r>
            <a:r>
              <a:rPr sz="3000" spc="-120" dirty="0">
                <a:solidFill>
                  <a:srgbClr val="60728D"/>
                </a:solidFill>
                <a:latin typeface="Times New Roman"/>
                <a:cs typeface="Times New Roman"/>
              </a:rPr>
              <a:t> </a:t>
            </a:r>
            <a:r>
              <a:rPr sz="3000" dirty="0">
                <a:solidFill>
                  <a:srgbClr val="60728D"/>
                </a:solidFill>
                <a:latin typeface="Calibri"/>
                <a:cs typeface="Calibri"/>
              </a:rPr>
              <a:t>the</a:t>
            </a:r>
            <a:r>
              <a:rPr sz="3000" spc="-120" dirty="0">
                <a:solidFill>
                  <a:srgbClr val="60728D"/>
                </a:solidFill>
                <a:latin typeface="Times New Roman"/>
                <a:cs typeface="Times New Roman"/>
              </a:rPr>
              <a:t> </a:t>
            </a:r>
            <a:r>
              <a:rPr sz="3000" dirty="0">
                <a:solidFill>
                  <a:srgbClr val="60728D"/>
                </a:solidFill>
                <a:latin typeface="Calibri"/>
                <a:cs typeface="Calibri"/>
              </a:rPr>
              <a:t>purpose</a:t>
            </a:r>
            <a:r>
              <a:rPr sz="3000" spc="-114" dirty="0">
                <a:solidFill>
                  <a:srgbClr val="60728D"/>
                </a:solidFill>
                <a:latin typeface="Times New Roman"/>
                <a:cs typeface="Times New Roman"/>
              </a:rPr>
              <a:t> </a:t>
            </a:r>
            <a:r>
              <a:rPr sz="3000" dirty="0">
                <a:solidFill>
                  <a:srgbClr val="60728D"/>
                </a:solidFill>
                <a:latin typeface="Calibri"/>
                <a:cs typeface="Calibri"/>
              </a:rPr>
              <a:t>of</a:t>
            </a:r>
            <a:r>
              <a:rPr sz="3000" spc="-120" dirty="0">
                <a:solidFill>
                  <a:srgbClr val="60728D"/>
                </a:solidFill>
                <a:latin typeface="Times New Roman"/>
                <a:cs typeface="Times New Roman"/>
              </a:rPr>
              <a:t> </a:t>
            </a:r>
            <a:r>
              <a:rPr sz="3000" dirty="0">
                <a:solidFill>
                  <a:srgbClr val="60728D"/>
                </a:solidFill>
                <a:latin typeface="Calibri"/>
                <a:cs typeface="Calibri"/>
              </a:rPr>
              <a:t>the</a:t>
            </a:r>
            <a:r>
              <a:rPr sz="3000" spc="-120" dirty="0">
                <a:solidFill>
                  <a:srgbClr val="60728D"/>
                </a:solidFill>
                <a:latin typeface="Times New Roman"/>
                <a:cs typeface="Times New Roman"/>
              </a:rPr>
              <a:t> </a:t>
            </a:r>
            <a:r>
              <a:rPr sz="3000" spc="-10" dirty="0">
                <a:solidFill>
                  <a:srgbClr val="60728D"/>
                </a:solidFill>
                <a:latin typeface="Calibri"/>
                <a:cs typeface="Calibri"/>
              </a:rPr>
              <a:t>Function.</a:t>
            </a:r>
            <a:endParaRPr sz="3000">
              <a:latin typeface="Calibri"/>
              <a:cs typeface="Calibri"/>
            </a:endParaRPr>
          </a:p>
        </p:txBody>
      </p:sp>
      <p:sp>
        <p:nvSpPr>
          <p:cNvPr id="4" name="object 4"/>
          <p:cNvSpPr txBox="1"/>
          <p:nvPr/>
        </p:nvSpPr>
        <p:spPr>
          <a:xfrm>
            <a:off x="3224024" y="6335676"/>
            <a:ext cx="2693670" cy="197490"/>
          </a:xfrm>
          <a:prstGeom prst="rect">
            <a:avLst/>
          </a:prstGeom>
        </p:spPr>
        <p:txBody>
          <a:bodyPr vert="horz" wrap="square" lIns="0" tIns="12700" rIns="0" bIns="0" rtlCol="0">
            <a:spAutoFit/>
          </a:bodyPr>
          <a:lstStyle/>
          <a:p>
            <a:pPr marL="1117600" marR="5080" indent="-1105535">
              <a:lnSpc>
                <a:spcPct val="100000"/>
              </a:lnSpc>
              <a:spcBef>
                <a:spcPts val="100"/>
              </a:spcBef>
            </a:pPr>
            <a:r>
              <a:rPr sz="1200" spc="-10" dirty="0">
                <a:solidFill>
                  <a:srgbClr val="888888"/>
                </a:solidFill>
                <a:latin typeface="Calibri"/>
                <a:cs typeface="Calibri"/>
              </a:rPr>
              <a:t>Prepared</a:t>
            </a:r>
            <a:r>
              <a:rPr sz="1200" spc="-60" dirty="0">
                <a:solidFill>
                  <a:srgbClr val="888888"/>
                </a:solidFill>
                <a:latin typeface="Times New Roman"/>
                <a:cs typeface="Times New Roman"/>
              </a:rPr>
              <a:t> </a:t>
            </a:r>
            <a:r>
              <a:rPr sz="1200" dirty="0">
                <a:solidFill>
                  <a:srgbClr val="888888"/>
                </a:solidFill>
                <a:latin typeface="Calibri"/>
                <a:cs typeface="Calibri"/>
              </a:rPr>
              <a:t>by</a:t>
            </a:r>
            <a:r>
              <a:rPr sz="1200" spc="-45" dirty="0">
                <a:solidFill>
                  <a:srgbClr val="888888"/>
                </a:solidFill>
                <a:latin typeface="Times New Roman"/>
                <a:cs typeface="Times New Roman"/>
              </a:rPr>
              <a:t> </a:t>
            </a:r>
            <a:r>
              <a:rPr lang="en-US" sz="1200" spc="-10" dirty="0" smtClean="0">
                <a:solidFill>
                  <a:srgbClr val="888888"/>
                </a:solidFill>
                <a:latin typeface="Calibri"/>
                <a:cs typeface="Calibri"/>
              </a:rPr>
              <a:t>Mushtaq</a:t>
            </a:r>
            <a:r>
              <a:rPr sz="1200" spc="-20" dirty="0" smtClean="0">
                <a:solidFill>
                  <a:srgbClr val="888888"/>
                </a:solidFill>
                <a:latin typeface="Times New Roman"/>
                <a:cs typeface="Times New Roman"/>
              </a:rPr>
              <a:t> </a:t>
            </a:r>
            <a:r>
              <a:rPr sz="1200" dirty="0">
                <a:solidFill>
                  <a:srgbClr val="888888"/>
                </a:solidFill>
                <a:latin typeface="Calibri"/>
                <a:cs typeface="Calibri"/>
              </a:rPr>
              <a:t>A</a:t>
            </a:r>
            <a:r>
              <a:rPr sz="1200" spc="-5" dirty="0">
                <a:solidFill>
                  <a:srgbClr val="888888"/>
                </a:solidFill>
                <a:latin typeface="Times New Roman"/>
                <a:cs typeface="Times New Roman"/>
              </a:rPr>
              <a:t> </a:t>
            </a:r>
            <a:r>
              <a:rPr sz="1200" dirty="0">
                <a:solidFill>
                  <a:srgbClr val="888888"/>
                </a:solidFill>
                <a:latin typeface="Calibri"/>
                <a:cs typeface="Calibri"/>
              </a:rPr>
              <a:t>Dept.</a:t>
            </a:r>
            <a:r>
              <a:rPr sz="1200" spc="-5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15" dirty="0" smtClean="0">
                <a:solidFill>
                  <a:srgbClr val="888888"/>
                </a:solidFill>
                <a:latin typeface="Times New Roman"/>
                <a:cs typeface="Times New Roman"/>
              </a:rPr>
              <a:t> </a:t>
            </a:r>
            <a:r>
              <a:rPr lang="en-US" sz="1200" spc="-20" dirty="0" smtClean="0">
                <a:solidFill>
                  <a:srgbClr val="888888"/>
                </a:solidFill>
                <a:latin typeface="Calibri"/>
                <a:cs typeface="Calibri"/>
              </a:rPr>
              <a:t>GCET</a:t>
            </a:r>
            <a:endParaRPr sz="1200" dirty="0">
              <a:latin typeface="Calibri"/>
              <a:cs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5154" y="191840"/>
            <a:ext cx="5936615" cy="635000"/>
          </a:xfrm>
          <a:prstGeom prst="rect">
            <a:avLst/>
          </a:prstGeom>
        </p:spPr>
        <p:txBody>
          <a:bodyPr vert="horz" wrap="square" lIns="0" tIns="12065" rIns="0" bIns="0" rtlCol="0">
            <a:spAutoFit/>
          </a:bodyPr>
          <a:lstStyle/>
          <a:p>
            <a:pPr marL="12700">
              <a:lnSpc>
                <a:spcPct val="100000"/>
              </a:lnSpc>
              <a:spcBef>
                <a:spcPts val="95"/>
              </a:spcBef>
            </a:pPr>
            <a:r>
              <a:rPr sz="4000" b="0" spc="-25" dirty="0">
                <a:latin typeface="Calibri"/>
                <a:cs typeface="Calibri"/>
              </a:rPr>
              <a:t>Types</a:t>
            </a:r>
            <a:r>
              <a:rPr sz="4000" b="0" spc="-155" dirty="0">
                <a:latin typeface="Times New Roman"/>
                <a:cs typeface="Times New Roman"/>
              </a:rPr>
              <a:t> </a:t>
            </a:r>
            <a:r>
              <a:rPr sz="4000" b="0" dirty="0">
                <a:latin typeface="Calibri"/>
                <a:cs typeface="Calibri"/>
              </a:rPr>
              <a:t>of</a:t>
            </a:r>
            <a:r>
              <a:rPr sz="4000" b="0" spc="-150" dirty="0">
                <a:latin typeface="Times New Roman"/>
                <a:cs typeface="Times New Roman"/>
              </a:rPr>
              <a:t> </a:t>
            </a:r>
            <a:r>
              <a:rPr sz="4000" b="0" dirty="0">
                <a:latin typeface="Calibri"/>
                <a:cs typeface="Calibri"/>
              </a:rPr>
              <a:t>Functions</a:t>
            </a:r>
            <a:r>
              <a:rPr sz="4000" b="0" spc="-155" dirty="0">
                <a:latin typeface="Times New Roman"/>
                <a:cs typeface="Times New Roman"/>
              </a:rPr>
              <a:t> </a:t>
            </a:r>
            <a:r>
              <a:rPr sz="4000" b="0" dirty="0">
                <a:latin typeface="Calibri"/>
                <a:cs typeface="Calibri"/>
              </a:rPr>
              <a:t>in</a:t>
            </a:r>
            <a:r>
              <a:rPr sz="4000" b="0" spc="-150" dirty="0">
                <a:latin typeface="Times New Roman"/>
                <a:cs typeface="Times New Roman"/>
              </a:rPr>
              <a:t> </a:t>
            </a:r>
            <a:r>
              <a:rPr sz="4000" b="0" spc="-10" dirty="0">
                <a:latin typeface="Calibri"/>
                <a:cs typeface="Calibri"/>
              </a:rPr>
              <a:t>Python</a:t>
            </a:r>
            <a:endParaRPr sz="4000">
              <a:latin typeface="Calibri"/>
              <a:cs typeface="Calibri"/>
            </a:endParaRPr>
          </a:p>
        </p:txBody>
      </p:sp>
      <p:sp>
        <p:nvSpPr>
          <p:cNvPr id="3" name="object 3"/>
          <p:cNvSpPr txBox="1"/>
          <p:nvPr/>
        </p:nvSpPr>
        <p:spPr>
          <a:xfrm>
            <a:off x="307340" y="1052825"/>
            <a:ext cx="1984375" cy="330835"/>
          </a:xfrm>
          <a:prstGeom prst="rect">
            <a:avLst/>
          </a:prstGeom>
        </p:spPr>
        <p:txBody>
          <a:bodyPr vert="horz" wrap="square" lIns="0" tIns="13335" rIns="0" bIns="0" rtlCol="0">
            <a:spAutoFit/>
          </a:bodyPr>
          <a:lstStyle/>
          <a:p>
            <a:pPr marL="12700">
              <a:lnSpc>
                <a:spcPct val="100000"/>
              </a:lnSpc>
              <a:spcBef>
                <a:spcPts val="105"/>
              </a:spcBef>
              <a:tabLst>
                <a:tab pos="527685" algn="l"/>
              </a:tabLst>
            </a:pPr>
            <a:r>
              <a:rPr sz="2000" b="1" spc="-25" dirty="0">
                <a:latin typeface="Calibri"/>
                <a:cs typeface="Calibri"/>
              </a:rPr>
              <a:t>1.</a:t>
            </a:r>
            <a:r>
              <a:rPr sz="2000" dirty="0">
                <a:latin typeface="Times New Roman"/>
                <a:cs typeface="Times New Roman"/>
              </a:rPr>
              <a:t>	</a:t>
            </a:r>
            <a:r>
              <a:rPr sz="2000" b="1" spc="-10" dirty="0">
                <a:latin typeface="Calibri"/>
                <a:cs typeface="Calibri"/>
              </a:rPr>
              <a:t>User-defined:</a:t>
            </a:r>
            <a:endParaRPr sz="2000">
              <a:latin typeface="Calibri"/>
              <a:cs typeface="Calibri"/>
            </a:endParaRPr>
          </a:p>
        </p:txBody>
      </p:sp>
      <p:sp>
        <p:nvSpPr>
          <p:cNvPr id="4" name="object 4"/>
          <p:cNvSpPr txBox="1"/>
          <p:nvPr/>
        </p:nvSpPr>
        <p:spPr>
          <a:xfrm>
            <a:off x="307340" y="1388105"/>
            <a:ext cx="4098290" cy="4111625"/>
          </a:xfrm>
          <a:prstGeom prst="rect">
            <a:avLst/>
          </a:prstGeom>
        </p:spPr>
        <p:txBody>
          <a:bodyPr vert="horz" wrap="square" lIns="0" tIns="43180" rIns="0" bIns="0" rtlCol="0">
            <a:spAutoFit/>
          </a:bodyPr>
          <a:lstStyle/>
          <a:p>
            <a:pPr marL="527685" marR="52069" indent="-515620">
              <a:lnSpc>
                <a:spcPct val="90100"/>
              </a:lnSpc>
              <a:spcBef>
                <a:spcPts val="340"/>
              </a:spcBef>
            </a:pPr>
            <a:r>
              <a:rPr sz="2000" spc="-20" dirty="0">
                <a:latin typeface="Calibri"/>
                <a:cs typeface="Calibri"/>
              </a:rPr>
              <a:t>User-</a:t>
            </a:r>
            <a:r>
              <a:rPr sz="2000" dirty="0">
                <a:latin typeface="Calibri"/>
                <a:cs typeface="Calibri"/>
              </a:rPr>
              <a:t>defined</a:t>
            </a:r>
            <a:r>
              <a:rPr sz="2000" spc="-65" dirty="0">
                <a:latin typeface="Times New Roman"/>
                <a:cs typeface="Times New Roman"/>
              </a:rPr>
              <a:t> </a:t>
            </a:r>
            <a:r>
              <a:rPr sz="2000" dirty="0">
                <a:latin typeface="Calibri"/>
                <a:cs typeface="Calibri"/>
              </a:rPr>
              <a:t>functions</a:t>
            </a:r>
            <a:r>
              <a:rPr sz="2000" spc="-65" dirty="0">
                <a:latin typeface="Times New Roman"/>
                <a:cs typeface="Times New Roman"/>
              </a:rPr>
              <a:t> </a:t>
            </a:r>
            <a:r>
              <a:rPr sz="2000" dirty="0">
                <a:latin typeface="Calibri"/>
                <a:cs typeface="Calibri"/>
              </a:rPr>
              <a:t>-</a:t>
            </a:r>
            <a:r>
              <a:rPr sz="2000" spc="-65" dirty="0">
                <a:latin typeface="Times New Roman"/>
                <a:cs typeface="Times New Roman"/>
              </a:rPr>
              <a:t> </a:t>
            </a:r>
            <a:r>
              <a:rPr sz="2000" spc="-30" dirty="0">
                <a:latin typeface="Calibri"/>
                <a:cs typeface="Calibri"/>
              </a:rPr>
              <a:t>We</a:t>
            </a:r>
            <a:r>
              <a:rPr sz="2000" spc="-80" dirty="0">
                <a:latin typeface="Times New Roman"/>
                <a:cs typeface="Times New Roman"/>
              </a:rPr>
              <a:t> </a:t>
            </a:r>
            <a:r>
              <a:rPr sz="2000" dirty="0">
                <a:latin typeface="Calibri"/>
                <a:cs typeface="Calibri"/>
              </a:rPr>
              <a:t>can</a:t>
            </a:r>
            <a:r>
              <a:rPr sz="2000" spc="-60" dirty="0">
                <a:latin typeface="Times New Roman"/>
                <a:cs typeface="Times New Roman"/>
              </a:rPr>
              <a:t> </a:t>
            </a:r>
            <a:r>
              <a:rPr sz="2000" spc="-10" dirty="0">
                <a:latin typeface="Calibri"/>
                <a:cs typeface="Calibri"/>
              </a:rPr>
              <a:t>create</a:t>
            </a:r>
            <a:r>
              <a:rPr sz="2000" spc="-10" dirty="0">
                <a:latin typeface="Times New Roman"/>
                <a:cs typeface="Times New Roman"/>
              </a:rPr>
              <a:t> </a:t>
            </a:r>
            <a:r>
              <a:rPr sz="2000" dirty="0">
                <a:latin typeface="Calibri"/>
                <a:cs typeface="Calibri"/>
              </a:rPr>
              <a:t>our</a:t>
            </a:r>
            <a:r>
              <a:rPr sz="2000" spc="-85" dirty="0">
                <a:latin typeface="Times New Roman"/>
                <a:cs typeface="Times New Roman"/>
              </a:rPr>
              <a:t> </a:t>
            </a:r>
            <a:r>
              <a:rPr sz="2000" dirty="0">
                <a:latin typeface="Calibri"/>
                <a:cs typeface="Calibri"/>
              </a:rPr>
              <a:t>own</a:t>
            </a:r>
            <a:r>
              <a:rPr sz="2000" spc="-95" dirty="0">
                <a:latin typeface="Times New Roman"/>
                <a:cs typeface="Times New Roman"/>
              </a:rPr>
              <a:t> </a:t>
            </a:r>
            <a:r>
              <a:rPr sz="2000" dirty="0">
                <a:latin typeface="Calibri"/>
                <a:cs typeface="Calibri"/>
              </a:rPr>
              <a:t>functions</a:t>
            </a:r>
            <a:r>
              <a:rPr sz="2000" spc="-90" dirty="0">
                <a:latin typeface="Times New Roman"/>
                <a:cs typeface="Times New Roman"/>
              </a:rPr>
              <a:t> </a:t>
            </a:r>
            <a:r>
              <a:rPr sz="2000" dirty="0">
                <a:latin typeface="Calibri"/>
                <a:cs typeface="Calibri"/>
              </a:rPr>
              <a:t>based</a:t>
            </a:r>
            <a:r>
              <a:rPr sz="2000" spc="-80" dirty="0">
                <a:latin typeface="Times New Roman"/>
                <a:cs typeface="Times New Roman"/>
              </a:rPr>
              <a:t> </a:t>
            </a:r>
            <a:r>
              <a:rPr sz="2000" dirty="0">
                <a:latin typeface="Calibri"/>
                <a:cs typeface="Calibri"/>
              </a:rPr>
              <a:t>on</a:t>
            </a:r>
            <a:r>
              <a:rPr sz="2000" spc="-85" dirty="0">
                <a:latin typeface="Times New Roman"/>
                <a:cs typeface="Times New Roman"/>
              </a:rPr>
              <a:t> </a:t>
            </a:r>
            <a:r>
              <a:rPr sz="2000" spc="-25" dirty="0">
                <a:latin typeface="Calibri"/>
                <a:cs typeface="Calibri"/>
              </a:rPr>
              <a:t>our</a:t>
            </a:r>
            <a:r>
              <a:rPr sz="2000" spc="-25" dirty="0">
                <a:latin typeface="Times New Roman"/>
                <a:cs typeface="Times New Roman"/>
              </a:rPr>
              <a:t> </a:t>
            </a:r>
            <a:r>
              <a:rPr sz="2000" spc="-10" dirty="0">
                <a:latin typeface="Calibri"/>
                <a:cs typeface="Calibri"/>
              </a:rPr>
              <a:t>requirements.</a:t>
            </a:r>
            <a:endParaRPr sz="2000">
              <a:latin typeface="Calibri"/>
              <a:cs typeface="Calibri"/>
            </a:endParaRPr>
          </a:p>
          <a:p>
            <a:pPr marL="12700">
              <a:lnSpc>
                <a:spcPct val="100000"/>
              </a:lnSpc>
              <a:spcBef>
                <a:spcPts val="240"/>
              </a:spcBef>
            </a:pPr>
            <a:r>
              <a:rPr sz="2000" b="1" spc="-10" dirty="0">
                <a:latin typeface="Calibri"/>
                <a:cs typeface="Calibri"/>
              </a:rPr>
              <a:t>Example:</a:t>
            </a:r>
            <a:endParaRPr sz="2000">
              <a:latin typeface="Calibri"/>
              <a:cs typeface="Calibri"/>
            </a:endParaRPr>
          </a:p>
          <a:p>
            <a:pPr marL="240665" marR="2165350" indent="-228600">
              <a:lnSpc>
                <a:spcPct val="110000"/>
              </a:lnSpc>
            </a:pPr>
            <a:r>
              <a:rPr sz="2000" b="1" dirty="0">
                <a:latin typeface="Calibri"/>
                <a:cs typeface="Calibri"/>
              </a:rPr>
              <a:t>def</a:t>
            </a:r>
            <a:r>
              <a:rPr sz="2000" spc="-80" dirty="0">
                <a:latin typeface="Times New Roman"/>
                <a:cs typeface="Times New Roman"/>
              </a:rPr>
              <a:t> </a:t>
            </a:r>
            <a:r>
              <a:rPr sz="2000" spc="-10" dirty="0">
                <a:latin typeface="Calibri"/>
                <a:cs typeface="Calibri"/>
              </a:rPr>
              <a:t>square(</a:t>
            </a:r>
            <a:r>
              <a:rPr sz="2000" spc="-65" dirty="0">
                <a:latin typeface="Times New Roman"/>
                <a:cs typeface="Times New Roman"/>
              </a:rPr>
              <a:t> </a:t>
            </a:r>
            <a:r>
              <a:rPr sz="2000" dirty="0">
                <a:latin typeface="Calibri"/>
                <a:cs typeface="Calibri"/>
              </a:rPr>
              <a:t>num</a:t>
            </a:r>
            <a:r>
              <a:rPr sz="2000" spc="-85" dirty="0">
                <a:latin typeface="Times New Roman"/>
                <a:cs typeface="Times New Roman"/>
              </a:rPr>
              <a:t> </a:t>
            </a:r>
            <a:r>
              <a:rPr sz="2000" spc="-25" dirty="0">
                <a:latin typeface="Calibri"/>
                <a:cs typeface="Calibri"/>
              </a:rPr>
              <a:t>):</a:t>
            </a:r>
            <a:r>
              <a:rPr sz="2000" spc="-25" dirty="0">
                <a:latin typeface="Times New Roman"/>
                <a:cs typeface="Times New Roman"/>
              </a:rPr>
              <a:t> </a:t>
            </a:r>
            <a:r>
              <a:rPr sz="2000" spc="-25" dirty="0">
                <a:latin typeface="Calibri"/>
                <a:cs typeface="Calibri"/>
              </a:rPr>
              <a:t>"""</a:t>
            </a:r>
            <a:endParaRPr sz="2000">
              <a:latin typeface="Calibri"/>
              <a:cs typeface="Calibri"/>
            </a:endParaRPr>
          </a:p>
          <a:p>
            <a:pPr marL="241300">
              <a:lnSpc>
                <a:spcPts val="2280"/>
              </a:lnSpc>
              <a:spcBef>
                <a:spcPts val="240"/>
              </a:spcBef>
            </a:pPr>
            <a:r>
              <a:rPr sz="2000" dirty="0">
                <a:latin typeface="Calibri"/>
                <a:cs typeface="Calibri"/>
              </a:rPr>
              <a:t>This</a:t>
            </a:r>
            <a:r>
              <a:rPr sz="2000" spc="-75" dirty="0">
                <a:latin typeface="Times New Roman"/>
                <a:cs typeface="Times New Roman"/>
              </a:rPr>
              <a:t> </a:t>
            </a:r>
            <a:r>
              <a:rPr sz="2000" dirty="0">
                <a:latin typeface="Calibri"/>
                <a:cs typeface="Calibri"/>
              </a:rPr>
              <a:t>function</a:t>
            </a:r>
            <a:r>
              <a:rPr sz="2000" spc="-75" dirty="0">
                <a:latin typeface="Times New Roman"/>
                <a:cs typeface="Times New Roman"/>
              </a:rPr>
              <a:t> </a:t>
            </a:r>
            <a:r>
              <a:rPr sz="2000" spc="-10" dirty="0">
                <a:latin typeface="Calibri"/>
                <a:cs typeface="Calibri"/>
              </a:rPr>
              <a:t>computes</a:t>
            </a:r>
            <a:r>
              <a:rPr sz="2000" spc="-85" dirty="0">
                <a:latin typeface="Times New Roman"/>
                <a:cs typeface="Times New Roman"/>
              </a:rPr>
              <a:t> </a:t>
            </a:r>
            <a:r>
              <a:rPr sz="2000" dirty="0">
                <a:latin typeface="Calibri"/>
                <a:cs typeface="Calibri"/>
              </a:rPr>
              <a:t>the</a:t>
            </a:r>
            <a:r>
              <a:rPr sz="2000" spc="-85" dirty="0">
                <a:latin typeface="Times New Roman"/>
                <a:cs typeface="Times New Roman"/>
              </a:rPr>
              <a:t> </a:t>
            </a:r>
            <a:r>
              <a:rPr sz="2000" dirty="0">
                <a:latin typeface="Calibri"/>
                <a:cs typeface="Calibri"/>
              </a:rPr>
              <a:t>square</a:t>
            </a:r>
            <a:r>
              <a:rPr sz="2000" spc="-80" dirty="0">
                <a:latin typeface="Times New Roman"/>
                <a:cs typeface="Times New Roman"/>
              </a:rPr>
              <a:t> </a:t>
            </a:r>
            <a:r>
              <a:rPr sz="2000" spc="-25" dirty="0">
                <a:latin typeface="Calibri"/>
                <a:cs typeface="Calibri"/>
              </a:rPr>
              <a:t>of</a:t>
            </a:r>
            <a:endParaRPr sz="2000">
              <a:latin typeface="Calibri"/>
              <a:cs typeface="Calibri"/>
            </a:endParaRPr>
          </a:p>
          <a:p>
            <a:pPr marL="411480">
              <a:lnSpc>
                <a:spcPts val="2280"/>
              </a:lnSpc>
            </a:pPr>
            <a:r>
              <a:rPr sz="2000" dirty="0">
                <a:latin typeface="Calibri"/>
                <a:cs typeface="Calibri"/>
              </a:rPr>
              <a:t>the</a:t>
            </a:r>
            <a:r>
              <a:rPr sz="2000" spc="-70" dirty="0">
                <a:latin typeface="Times New Roman"/>
                <a:cs typeface="Times New Roman"/>
              </a:rPr>
              <a:t> </a:t>
            </a:r>
            <a:r>
              <a:rPr sz="2000" spc="-10" dirty="0">
                <a:latin typeface="Calibri"/>
                <a:cs typeface="Calibri"/>
              </a:rPr>
              <a:t>number.</a:t>
            </a:r>
            <a:endParaRPr sz="2000">
              <a:latin typeface="Calibri"/>
              <a:cs typeface="Calibri"/>
            </a:endParaRPr>
          </a:p>
          <a:p>
            <a:pPr marL="241300">
              <a:lnSpc>
                <a:spcPct val="100000"/>
              </a:lnSpc>
              <a:spcBef>
                <a:spcPts val="240"/>
              </a:spcBef>
            </a:pPr>
            <a:r>
              <a:rPr sz="2000" spc="-25" dirty="0">
                <a:latin typeface="Calibri"/>
                <a:cs typeface="Calibri"/>
              </a:rPr>
              <a:t>"""</a:t>
            </a:r>
            <a:endParaRPr sz="2000">
              <a:latin typeface="Calibri"/>
              <a:cs typeface="Calibri"/>
            </a:endParaRPr>
          </a:p>
          <a:p>
            <a:pPr marL="241300">
              <a:lnSpc>
                <a:spcPct val="100000"/>
              </a:lnSpc>
              <a:spcBef>
                <a:spcPts val="240"/>
              </a:spcBef>
            </a:pPr>
            <a:r>
              <a:rPr sz="2000" b="1" dirty="0">
                <a:latin typeface="Calibri"/>
                <a:cs typeface="Calibri"/>
              </a:rPr>
              <a:t>return</a:t>
            </a:r>
            <a:r>
              <a:rPr sz="2000" spc="-114" dirty="0">
                <a:latin typeface="Times New Roman"/>
                <a:cs typeface="Times New Roman"/>
              </a:rPr>
              <a:t> </a:t>
            </a:r>
            <a:r>
              <a:rPr sz="2000" spc="-10" dirty="0">
                <a:latin typeface="Calibri"/>
                <a:cs typeface="Calibri"/>
              </a:rPr>
              <a:t>num**2</a:t>
            </a:r>
            <a:endParaRPr sz="2000">
              <a:latin typeface="Calibri"/>
              <a:cs typeface="Calibri"/>
            </a:endParaRPr>
          </a:p>
          <a:p>
            <a:pPr marL="12700">
              <a:lnSpc>
                <a:spcPct val="100000"/>
              </a:lnSpc>
              <a:spcBef>
                <a:spcPts val="245"/>
              </a:spcBef>
            </a:pPr>
            <a:r>
              <a:rPr sz="2000" dirty="0">
                <a:latin typeface="Calibri"/>
                <a:cs typeface="Calibri"/>
              </a:rPr>
              <a:t>object_</a:t>
            </a:r>
            <a:r>
              <a:rPr sz="2000" spc="-80" dirty="0">
                <a:latin typeface="Times New Roman"/>
                <a:cs typeface="Times New Roman"/>
              </a:rPr>
              <a:t> </a:t>
            </a:r>
            <a:r>
              <a:rPr sz="2000" dirty="0">
                <a:latin typeface="Calibri"/>
                <a:cs typeface="Calibri"/>
              </a:rPr>
              <a:t>=</a:t>
            </a:r>
            <a:r>
              <a:rPr sz="2000" spc="-70" dirty="0">
                <a:latin typeface="Times New Roman"/>
                <a:cs typeface="Times New Roman"/>
              </a:rPr>
              <a:t> </a:t>
            </a:r>
            <a:r>
              <a:rPr sz="2000" spc="-10" dirty="0">
                <a:latin typeface="Calibri"/>
                <a:cs typeface="Calibri"/>
              </a:rPr>
              <a:t>square(6)</a:t>
            </a:r>
            <a:endParaRPr sz="2000">
              <a:latin typeface="Calibri"/>
              <a:cs typeface="Calibri"/>
            </a:endParaRPr>
          </a:p>
          <a:p>
            <a:pPr marL="411480" marR="29845" indent="-399415">
              <a:lnSpc>
                <a:spcPts val="2160"/>
              </a:lnSpc>
              <a:spcBef>
                <a:spcPts val="509"/>
              </a:spcBef>
            </a:pPr>
            <a:r>
              <a:rPr sz="2000" b="1" dirty="0">
                <a:latin typeface="Calibri"/>
                <a:cs typeface="Calibri"/>
              </a:rPr>
              <a:t>print</a:t>
            </a:r>
            <a:r>
              <a:rPr sz="2000" dirty="0">
                <a:latin typeface="Calibri"/>
                <a:cs typeface="Calibri"/>
              </a:rPr>
              <a:t>(</a:t>
            </a:r>
            <a:r>
              <a:rPr sz="2000" spc="-85" dirty="0">
                <a:latin typeface="Times New Roman"/>
                <a:cs typeface="Times New Roman"/>
              </a:rPr>
              <a:t> </a:t>
            </a:r>
            <a:r>
              <a:rPr sz="2000" dirty="0">
                <a:latin typeface="Calibri"/>
                <a:cs typeface="Calibri"/>
              </a:rPr>
              <a:t>"The</a:t>
            </a:r>
            <a:r>
              <a:rPr sz="2000" spc="-70" dirty="0">
                <a:latin typeface="Times New Roman"/>
                <a:cs typeface="Times New Roman"/>
              </a:rPr>
              <a:t> </a:t>
            </a:r>
            <a:r>
              <a:rPr sz="2000" spc="-10" dirty="0">
                <a:latin typeface="Calibri"/>
                <a:cs typeface="Calibri"/>
              </a:rPr>
              <a:t>square</a:t>
            </a:r>
            <a:r>
              <a:rPr sz="2000" spc="-75" dirty="0">
                <a:latin typeface="Times New Roman"/>
                <a:cs typeface="Times New Roman"/>
              </a:rPr>
              <a:t> </a:t>
            </a:r>
            <a:r>
              <a:rPr sz="2000" dirty="0">
                <a:latin typeface="Calibri"/>
                <a:cs typeface="Calibri"/>
              </a:rPr>
              <a:t>of</a:t>
            </a:r>
            <a:r>
              <a:rPr sz="2000" spc="-75" dirty="0">
                <a:latin typeface="Times New Roman"/>
                <a:cs typeface="Times New Roman"/>
              </a:rPr>
              <a:t> </a:t>
            </a:r>
            <a:r>
              <a:rPr sz="2000" dirty="0">
                <a:latin typeface="Calibri"/>
                <a:cs typeface="Calibri"/>
              </a:rPr>
              <a:t>the</a:t>
            </a:r>
            <a:r>
              <a:rPr sz="2000" spc="-70" dirty="0">
                <a:latin typeface="Times New Roman"/>
                <a:cs typeface="Times New Roman"/>
              </a:rPr>
              <a:t> </a:t>
            </a:r>
            <a:r>
              <a:rPr sz="2000" dirty="0">
                <a:latin typeface="Calibri"/>
                <a:cs typeface="Calibri"/>
              </a:rPr>
              <a:t>given</a:t>
            </a:r>
            <a:r>
              <a:rPr sz="2000" spc="-65" dirty="0">
                <a:latin typeface="Times New Roman"/>
                <a:cs typeface="Times New Roman"/>
              </a:rPr>
              <a:t> </a:t>
            </a:r>
            <a:r>
              <a:rPr sz="2000" spc="-10" dirty="0">
                <a:latin typeface="Calibri"/>
                <a:cs typeface="Calibri"/>
              </a:rPr>
              <a:t>number</a:t>
            </a:r>
            <a:r>
              <a:rPr sz="2000" spc="-10" dirty="0">
                <a:latin typeface="Times New Roman"/>
                <a:cs typeface="Times New Roman"/>
              </a:rPr>
              <a:t> </a:t>
            </a:r>
            <a:r>
              <a:rPr sz="2000" dirty="0">
                <a:latin typeface="Calibri"/>
                <a:cs typeface="Calibri"/>
              </a:rPr>
              <a:t>is:</a:t>
            </a:r>
            <a:r>
              <a:rPr sz="2000" spc="-50" dirty="0">
                <a:latin typeface="Times New Roman"/>
                <a:cs typeface="Times New Roman"/>
              </a:rPr>
              <a:t> </a:t>
            </a:r>
            <a:r>
              <a:rPr sz="2000" dirty="0">
                <a:latin typeface="Calibri"/>
                <a:cs typeface="Calibri"/>
              </a:rPr>
              <a:t>",</a:t>
            </a:r>
            <a:r>
              <a:rPr sz="2000" spc="-70" dirty="0">
                <a:latin typeface="Times New Roman"/>
                <a:cs typeface="Times New Roman"/>
              </a:rPr>
              <a:t> </a:t>
            </a:r>
            <a:r>
              <a:rPr sz="2000" dirty="0">
                <a:latin typeface="Calibri"/>
                <a:cs typeface="Calibri"/>
              </a:rPr>
              <a:t>object_</a:t>
            </a:r>
            <a:r>
              <a:rPr sz="2000" spc="-70" dirty="0">
                <a:latin typeface="Times New Roman"/>
                <a:cs typeface="Times New Roman"/>
              </a:rPr>
              <a:t> </a:t>
            </a:r>
            <a:r>
              <a:rPr sz="2000" spc="-50" dirty="0">
                <a:latin typeface="Calibri"/>
                <a:cs typeface="Calibri"/>
              </a:rPr>
              <a:t>)</a:t>
            </a:r>
            <a:endParaRPr sz="2000">
              <a:latin typeface="Calibri"/>
              <a:cs typeface="Calibri"/>
            </a:endParaRPr>
          </a:p>
        </p:txBody>
      </p:sp>
      <p:sp>
        <p:nvSpPr>
          <p:cNvPr id="5" name="object 5"/>
          <p:cNvSpPr txBox="1"/>
          <p:nvPr/>
        </p:nvSpPr>
        <p:spPr>
          <a:xfrm>
            <a:off x="307340" y="5839154"/>
            <a:ext cx="856615" cy="331470"/>
          </a:xfrm>
          <a:prstGeom prst="rect">
            <a:avLst/>
          </a:prstGeom>
        </p:spPr>
        <p:txBody>
          <a:bodyPr vert="horz" wrap="square" lIns="0" tIns="13335" rIns="0" bIns="0" rtlCol="0">
            <a:spAutoFit/>
          </a:bodyPr>
          <a:lstStyle/>
          <a:p>
            <a:pPr marL="12700">
              <a:lnSpc>
                <a:spcPct val="100000"/>
              </a:lnSpc>
              <a:spcBef>
                <a:spcPts val="105"/>
              </a:spcBef>
            </a:pPr>
            <a:r>
              <a:rPr sz="2000" b="1" spc="-10" dirty="0">
                <a:latin typeface="Calibri"/>
                <a:cs typeface="Calibri"/>
              </a:rPr>
              <a:t>Output:</a:t>
            </a:r>
            <a:endParaRPr sz="2000">
              <a:latin typeface="Calibri"/>
              <a:cs typeface="Calibri"/>
            </a:endParaRPr>
          </a:p>
        </p:txBody>
      </p:sp>
      <p:sp>
        <p:nvSpPr>
          <p:cNvPr id="6" name="object 6"/>
          <p:cNvSpPr txBox="1"/>
          <p:nvPr/>
        </p:nvSpPr>
        <p:spPr>
          <a:xfrm>
            <a:off x="4727828" y="1079907"/>
            <a:ext cx="3882390" cy="1406525"/>
          </a:xfrm>
          <a:prstGeom prst="rect">
            <a:avLst/>
          </a:prstGeom>
        </p:spPr>
        <p:txBody>
          <a:bodyPr vert="horz" wrap="square" lIns="0" tIns="52704" rIns="0" bIns="0" rtlCol="0">
            <a:spAutoFit/>
          </a:bodyPr>
          <a:lstStyle/>
          <a:p>
            <a:pPr marL="12700" algn="just">
              <a:lnSpc>
                <a:spcPct val="100000"/>
              </a:lnSpc>
              <a:spcBef>
                <a:spcPts val="414"/>
              </a:spcBef>
            </a:pPr>
            <a:r>
              <a:rPr sz="2400" dirty="0">
                <a:latin typeface="Calibri"/>
                <a:cs typeface="Calibri"/>
              </a:rPr>
              <a:t>2.</a:t>
            </a:r>
            <a:r>
              <a:rPr sz="2400" spc="-35" dirty="0">
                <a:latin typeface="Times New Roman"/>
                <a:cs typeface="Times New Roman"/>
              </a:rPr>
              <a:t> </a:t>
            </a:r>
            <a:r>
              <a:rPr sz="2400" b="1" spc="-20" dirty="0">
                <a:latin typeface="Calibri"/>
                <a:cs typeface="Calibri"/>
              </a:rPr>
              <a:t>Built-</a:t>
            </a:r>
            <a:r>
              <a:rPr sz="2400" b="1" spc="-25" dirty="0">
                <a:latin typeface="Calibri"/>
                <a:cs typeface="Calibri"/>
              </a:rPr>
              <a:t>in:</a:t>
            </a:r>
            <a:endParaRPr sz="2400">
              <a:latin typeface="Calibri"/>
              <a:cs typeface="Calibri"/>
            </a:endParaRPr>
          </a:p>
          <a:p>
            <a:pPr marL="12700" marR="5080" algn="just">
              <a:lnSpc>
                <a:spcPct val="90100"/>
              </a:lnSpc>
              <a:spcBef>
                <a:spcPts val="545"/>
              </a:spcBef>
            </a:pPr>
            <a:r>
              <a:rPr sz="2200" dirty="0">
                <a:latin typeface="Calibri"/>
                <a:cs typeface="Calibri"/>
              </a:rPr>
              <a:t>These</a:t>
            </a:r>
            <a:r>
              <a:rPr sz="2200" spc="180" dirty="0">
                <a:latin typeface="Times New Roman"/>
                <a:cs typeface="Times New Roman"/>
              </a:rPr>
              <a:t> </a:t>
            </a:r>
            <a:r>
              <a:rPr sz="2200" dirty="0">
                <a:latin typeface="Calibri"/>
                <a:cs typeface="Calibri"/>
              </a:rPr>
              <a:t>are</a:t>
            </a:r>
            <a:r>
              <a:rPr sz="2200" spc="185" dirty="0">
                <a:latin typeface="Times New Roman"/>
                <a:cs typeface="Times New Roman"/>
              </a:rPr>
              <a:t> </a:t>
            </a:r>
            <a:r>
              <a:rPr sz="2200" dirty="0">
                <a:latin typeface="Calibri"/>
                <a:cs typeface="Calibri"/>
              </a:rPr>
              <a:t>already</a:t>
            </a:r>
            <a:r>
              <a:rPr sz="2200" spc="185" dirty="0">
                <a:latin typeface="Times New Roman"/>
                <a:cs typeface="Times New Roman"/>
              </a:rPr>
              <a:t> </a:t>
            </a:r>
            <a:r>
              <a:rPr sz="2200" dirty="0">
                <a:latin typeface="Calibri"/>
                <a:cs typeface="Calibri"/>
              </a:rPr>
              <a:t>defined</a:t>
            </a:r>
            <a:r>
              <a:rPr sz="2200" spc="190" dirty="0">
                <a:latin typeface="Times New Roman"/>
                <a:cs typeface="Times New Roman"/>
              </a:rPr>
              <a:t> </a:t>
            </a:r>
            <a:r>
              <a:rPr sz="2200" spc="-10" dirty="0">
                <a:latin typeface="Calibri"/>
                <a:cs typeface="Calibri"/>
              </a:rPr>
              <a:t>within</a:t>
            </a:r>
            <a:r>
              <a:rPr sz="2200" spc="-10" dirty="0">
                <a:latin typeface="Times New Roman"/>
                <a:cs typeface="Times New Roman"/>
              </a:rPr>
              <a:t> </a:t>
            </a:r>
            <a:r>
              <a:rPr sz="2200" dirty="0">
                <a:latin typeface="Calibri"/>
                <a:cs typeface="Calibri"/>
              </a:rPr>
              <a:t>Python,</a:t>
            </a:r>
            <a:r>
              <a:rPr sz="2200" spc="55" dirty="0">
                <a:latin typeface="Times New Roman"/>
                <a:cs typeface="Times New Roman"/>
              </a:rPr>
              <a:t> </a:t>
            </a:r>
            <a:r>
              <a:rPr sz="2200" dirty="0">
                <a:latin typeface="Calibri"/>
                <a:cs typeface="Calibri"/>
              </a:rPr>
              <a:t>and</a:t>
            </a:r>
            <a:r>
              <a:rPr sz="2200" spc="45" dirty="0">
                <a:latin typeface="Times New Roman"/>
                <a:cs typeface="Times New Roman"/>
              </a:rPr>
              <a:t> </a:t>
            </a:r>
            <a:r>
              <a:rPr sz="2200" dirty="0">
                <a:latin typeface="Calibri"/>
                <a:cs typeface="Calibri"/>
              </a:rPr>
              <a:t>thus</a:t>
            </a:r>
            <a:r>
              <a:rPr sz="2200" spc="45" dirty="0">
                <a:latin typeface="Times New Roman"/>
                <a:cs typeface="Times New Roman"/>
              </a:rPr>
              <a:t> </a:t>
            </a:r>
            <a:r>
              <a:rPr sz="2200" dirty="0">
                <a:latin typeface="Calibri"/>
                <a:cs typeface="Calibri"/>
              </a:rPr>
              <a:t>a</a:t>
            </a:r>
            <a:r>
              <a:rPr sz="2200" spc="50" dirty="0">
                <a:latin typeface="Times New Roman"/>
                <a:cs typeface="Times New Roman"/>
              </a:rPr>
              <a:t> </a:t>
            </a:r>
            <a:r>
              <a:rPr sz="2200" dirty="0">
                <a:latin typeface="Calibri"/>
                <a:cs typeface="Calibri"/>
              </a:rPr>
              <a:t>user</a:t>
            </a:r>
            <a:r>
              <a:rPr sz="2200" spc="45" dirty="0">
                <a:latin typeface="Times New Roman"/>
                <a:cs typeface="Times New Roman"/>
              </a:rPr>
              <a:t> </a:t>
            </a:r>
            <a:r>
              <a:rPr sz="2200" dirty="0">
                <a:latin typeface="Calibri"/>
                <a:cs typeface="Calibri"/>
              </a:rPr>
              <a:t>need</a:t>
            </a:r>
            <a:r>
              <a:rPr sz="2200" spc="45" dirty="0">
                <a:latin typeface="Times New Roman"/>
                <a:cs typeface="Times New Roman"/>
              </a:rPr>
              <a:t> </a:t>
            </a:r>
            <a:r>
              <a:rPr sz="2200" spc="-25" dirty="0">
                <a:latin typeface="Calibri"/>
                <a:cs typeface="Calibri"/>
              </a:rPr>
              <a:t>not</a:t>
            </a:r>
            <a:r>
              <a:rPr sz="2200" spc="-25" dirty="0">
                <a:latin typeface="Times New Roman"/>
                <a:cs typeface="Times New Roman"/>
              </a:rPr>
              <a:t> </a:t>
            </a:r>
            <a:r>
              <a:rPr sz="2200" dirty="0">
                <a:latin typeface="Calibri"/>
                <a:cs typeface="Calibri"/>
              </a:rPr>
              <a:t>define</a:t>
            </a:r>
            <a:r>
              <a:rPr sz="2200" spc="395" dirty="0">
                <a:latin typeface="Times New Roman"/>
                <a:cs typeface="Times New Roman"/>
              </a:rPr>
              <a:t> </a:t>
            </a:r>
            <a:r>
              <a:rPr sz="2200" dirty="0">
                <a:latin typeface="Calibri"/>
                <a:cs typeface="Calibri"/>
              </a:rPr>
              <a:t>them</a:t>
            </a:r>
            <a:r>
              <a:rPr sz="2200" spc="390" dirty="0">
                <a:latin typeface="Times New Roman"/>
                <a:cs typeface="Times New Roman"/>
              </a:rPr>
              <a:t> </a:t>
            </a:r>
            <a:r>
              <a:rPr sz="2200" dirty="0">
                <a:latin typeface="Calibri"/>
                <a:cs typeface="Calibri"/>
              </a:rPr>
              <a:t>again.</a:t>
            </a:r>
            <a:r>
              <a:rPr sz="2200" spc="365" dirty="0">
                <a:latin typeface="Times New Roman"/>
                <a:cs typeface="Times New Roman"/>
              </a:rPr>
              <a:t> </a:t>
            </a:r>
            <a:r>
              <a:rPr sz="2200" dirty="0">
                <a:latin typeface="Calibri"/>
                <a:cs typeface="Calibri"/>
              </a:rPr>
              <a:t>They</a:t>
            </a:r>
            <a:r>
              <a:rPr sz="2200" spc="395" dirty="0">
                <a:latin typeface="Times New Roman"/>
                <a:cs typeface="Times New Roman"/>
              </a:rPr>
              <a:t> </a:t>
            </a:r>
            <a:r>
              <a:rPr sz="2200" dirty="0">
                <a:latin typeface="Calibri"/>
                <a:cs typeface="Calibri"/>
              </a:rPr>
              <a:t>can</a:t>
            </a:r>
            <a:r>
              <a:rPr sz="2200" spc="380" dirty="0">
                <a:latin typeface="Times New Roman"/>
                <a:cs typeface="Times New Roman"/>
              </a:rPr>
              <a:t> </a:t>
            </a:r>
            <a:r>
              <a:rPr sz="2200" spc="-25" dirty="0">
                <a:latin typeface="Calibri"/>
                <a:cs typeface="Calibri"/>
              </a:rPr>
              <a:t>be</a:t>
            </a:r>
            <a:endParaRPr sz="2200">
              <a:latin typeface="Calibri"/>
              <a:cs typeface="Calibri"/>
            </a:endParaRPr>
          </a:p>
        </p:txBody>
      </p:sp>
      <p:sp>
        <p:nvSpPr>
          <p:cNvPr id="7" name="object 7"/>
          <p:cNvSpPr txBox="1"/>
          <p:nvPr/>
        </p:nvSpPr>
        <p:spPr>
          <a:xfrm>
            <a:off x="4727828" y="2427855"/>
            <a:ext cx="3879850" cy="360680"/>
          </a:xfrm>
          <a:prstGeom prst="rect">
            <a:avLst/>
          </a:prstGeom>
        </p:spPr>
        <p:txBody>
          <a:bodyPr vert="horz" wrap="square" lIns="0" tIns="12065" rIns="0" bIns="0" rtlCol="0">
            <a:spAutoFit/>
          </a:bodyPr>
          <a:lstStyle/>
          <a:p>
            <a:pPr marL="12700">
              <a:lnSpc>
                <a:spcPct val="100000"/>
              </a:lnSpc>
              <a:spcBef>
                <a:spcPts val="95"/>
              </a:spcBef>
              <a:tabLst>
                <a:tab pos="1037590" algn="l"/>
                <a:tab pos="1762125" algn="l"/>
                <a:tab pos="2155190" algn="l"/>
                <a:tab pos="2470785" algn="l"/>
                <a:tab pos="3620135" algn="l"/>
              </a:tabLst>
            </a:pPr>
            <a:r>
              <a:rPr sz="2200" spc="-10" dirty="0">
                <a:latin typeface="Calibri"/>
                <a:cs typeface="Calibri"/>
              </a:rPr>
              <a:t>directly</a:t>
            </a:r>
            <a:r>
              <a:rPr sz="2200" dirty="0">
                <a:latin typeface="Times New Roman"/>
                <a:cs typeface="Times New Roman"/>
              </a:rPr>
              <a:t>	</a:t>
            </a:r>
            <a:r>
              <a:rPr sz="2200" spc="-20" dirty="0">
                <a:latin typeface="Calibri"/>
                <a:cs typeface="Calibri"/>
              </a:rPr>
              <a:t>used</a:t>
            </a:r>
            <a:r>
              <a:rPr sz="2200" dirty="0">
                <a:latin typeface="Times New Roman"/>
                <a:cs typeface="Times New Roman"/>
              </a:rPr>
              <a:t>	</a:t>
            </a:r>
            <a:r>
              <a:rPr sz="2200" spc="-25" dirty="0">
                <a:latin typeface="Calibri"/>
                <a:cs typeface="Calibri"/>
              </a:rPr>
              <a:t>in</a:t>
            </a:r>
            <a:r>
              <a:rPr sz="2200" dirty="0">
                <a:latin typeface="Times New Roman"/>
                <a:cs typeface="Times New Roman"/>
              </a:rPr>
              <a:t>	</a:t>
            </a:r>
            <a:r>
              <a:rPr sz="2200" spc="-50" dirty="0">
                <a:latin typeface="Calibri"/>
                <a:cs typeface="Calibri"/>
              </a:rPr>
              <a:t>a</a:t>
            </a:r>
            <a:r>
              <a:rPr sz="2200" dirty="0">
                <a:latin typeface="Times New Roman"/>
                <a:cs typeface="Times New Roman"/>
              </a:rPr>
              <a:t>	</a:t>
            </a:r>
            <a:r>
              <a:rPr sz="2200" spc="-10" dirty="0">
                <a:latin typeface="Calibri"/>
                <a:cs typeface="Calibri"/>
              </a:rPr>
              <a:t>program</a:t>
            </a:r>
            <a:r>
              <a:rPr sz="2200" dirty="0">
                <a:latin typeface="Times New Roman"/>
                <a:cs typeface="Times New Roman"/>
              </a:rPr>
              <a:t>	</a:t>
            </a:r>
            <a:r>
              <a:rPr sz="2200" spc="-25" dirty="0">
                <a:latin typeface="Calibri"/>
                <a:cs typeface="Calibri"/>
              </a:rPr>
              <a:t>or</a:t>
            </a:r>
            <a:endParaRPr sz="2200">
              <a:latin typeface="Calibri"/>
              <a:cs typeface="Calibri"/>
            </a:endParaRPr>
          </a:p>
        </p:txBody>
      </p:sp>
      <p:sp>
        <p:nvSpPr>
          <p:cNvPr id="8" name="object 8"/>
          <p:cNvSpPr txBox="1"/>
          <p:nvPr/>
        </p:nvSpPr>
        <p:spPr>
          <a:xfrm>
            <a:off x="4727828" y="2729607"/>
            <a:ext cx="1347470" cy="360680"/>
          </a:xfrm>
          <a:prstGeom prst="rect">
            <a:avLst/>
          </a:prstGeom>
        </p:spPr>
        <p:txBody>
          <a:bodyPr vert="horz" wrap="square" lIns="0" tIns="12065" rIns="0" bIns="0" rtlCol="0">
            <a:spAutoFit/>
          </a:bodyPr>
          <a:lstStyle/>
          <a:p>
            <a:pPr marL="12700">
              <a:lnSpc>
                <a:spcPct val="100000"/>
              </a:lnSpc>
              <a:spcBef>
                <a:spcPts val="95"/>
              </a:spcBef>
            </a:pPr>
            <a:r>
              <a:rPr sz="2200" spc="-10" dirty="0">
                <a:latin typeface="Calibri"/>
                <a:cs typeface="Calibri"/>
              </a:rPr>
              <a:t>application.</a:t>
            </a:r>
            <a:endParaRPr sz="2200">
              <a:latin typeface="Calibri"/>
              <a:cs typeface="Calibri"/>
            </a:endParaRPr>
          </a:p>
        </p:txBody>
      </p:sp>
      <p:sp>
        <p:nvSpPr>
          <p:cNvPr id="9" name="object 9"/>
          <p:cNvSpPr txBox="1"/>
          <p:nvPr/>
        </p:nvSpPr>
        <p:spPr>
          <a:xfrm>
            <a:off x="4727832" y="3433340"/>
            <a:ext cx="3879850" cy="1802764"/>
          </a:xfrm>
          <a:prstGeom prst="rect">
            <a:avLst/>
          </a:prstGeom>
        </p:spPr>
        <p:txBody>
          <a:bodyPr vert="horz" wrap="square" lIns="0" tIns="46355" rIns="0" bIns="0" rtlCol="0">
            <a:spAutoFit/>
          </a:bodyPr>
          <a:lstStyle/>
          <a:p>
            <a:pPr marL="12700">
              <a:lnSpc>
                <a:spcPct val="100000"/>
              </a:lnSpc>
              <a:spcBef>
                <a:spcPts val="365"/>
              </a:spcBef>
            </a:pPr>
            <a:r>
              <a:rPr sz="2200" b="1" spc="-10" dirty="0">
                <a:latin typeface="Calibri"/>
                <a:cs typeface="Calibri"/>
              </a:rPr>
              <a:t>Example:</a:t>
            </a:r>
            <a:endParaRPr sz="2200">
              <a:latin typeface="Calibri"/>
              <a:cs typeface="Calibri"/>
            </a:endParaRPr>
          </a:p>
          <a:p>
            <a:pPr marL="12700" marR="5080">
              <a:lnSpc>
                <a:spcPts val="2380"/>
              </a:lnSpc>
              <a:spcBef>
                <a:spcPts val="560"/>
              </a:spcBef>
            </a:pPr>
            <a:r>
              <a:rPr sz="2200" dirty="0">
                <a:latin typeface="Calibri"/>
                <a:cs typeface="Calibri"/>
              </a:rPr>
              <a:t>abs()</a:t>
            </a:r>
            <a:r>
              <a:rPr sz="2200" spc="120" dirty="0">
                <a:latin typeface="Times New Roman"/>
                <a:cs typeface="Times New Roman"/>
              </a:rPr>
              <a:t> </a:t>
            </a:r>
            <a:r>
              <a:rPr sz="2200" dirty="0">
                <a:latin typeface="Calibri"/>
                <a:cs typeface="Calibri"/>
              </a:rPr>
              <a:t>is</a:t>
            </a:r>
            <a:r>
              <a:rPr sz="2200" spc="135" dirty="0">
                <a:latin typeface="Times New Roman"/>
                <a:cs typeface="Times New Roman"/>
              </a:rPr>
              <a:t> </a:t>
            </a:r>
            <a:r>
              <a:rPr sz="2200" dirty="0">
                <a:latin typeface="Calibri"/>
                <a:cs typeface="Calibri"/>
              </a:rPr>
              <a:t>used</a:t>
            </a:r>
            <a:r>
              <a:rPr sz="2200" spc="160" dirty="0">
                <a:latin typeface="Times New Roman"/>
                <a:cs typeface="Times New Roman"/>
              </a:rPr>
              <a:t> </a:t>
            </a:r>
            <a:r>
              <a:rPr sz="2200" dirty="0">
                <a:latin typeface="Calibri"/>
                <a:cs typeface="Calibri"/>
              </a:rPr>
              <a:t>to</a:t>
            </a:r>
            <a:r>
              <a:rPr sz="2200" spc="150" dirty="0">
                <a:latin typeface="Times New Roman"/>
                <a:cs typeface="Times New Roman"/>
              </a:rPr>
              <a:t> </a:t>
            </a:r>
            <a:r>
              <a:rPr sz="2200" dirty="0">
                <a:latin typeface="Calibri"/>
                <a:cs typeface="Calibri"/>
              </a:rPr>
              <a:t>find</a:t>
            </a:r>
            <a:r>
              <a:rPr sz="2200" spc="135" dirty="0">
                <a:latin typeface="Times New Roman"/>
                <a:cs typeface="Times New Roman"/>
              </a:rPr>
              <a:t> </a:t>
            </a:r>
            <a:r>
              <a:rPr sz="2200" dirty="0">
                <a:latin typeface="Calibri"/>
                <a:cs typeface="Calibri"/>
              </a:rPr>
              <a:t>the</a:t>
            </a:r>
            <a:r>
              <a:rPr sz="2200" spc="135" dirty="0">
                <a:latin typeface="Times New Roman"/>
                <a:cs typeface="Times New Roman"/>
              </a:rPr>
              <a:t> </a:t>
            </a:r>
            <a:r>
              <a:rPr sz="2200" spc="-10" dirty="0">
                <a:latin typeface="Calibri"/>
                <a:cs typeface="Calibri"/>
              </a:rPr>
              <a:t>absolute</a:t>
            </a:r>
            <a:r>
              <a:rPr sz="2200" spc="-10" dirty="0">
                <a:latin typeface="Times New Roman"/>
                <a:cs typeface="Times New Roman"/>
              </a:rPr>
              <a:t> </a:t>
            </a:r>
            <a:r>
              <a:rPr sz="2200" dirty="0">
                <a:latin typeface="Calibri"/>
                <a:cs typeface="Calibri"/>
              </a:rPr>
              <a:t>value</a:t>
            </a:r>
            <a:r>
              <a:rPr sz="2200" spc="-85" dirty="0">
                <a:latin typeface="Times New Roman"/>
                <a:cs typeface="Times New Roman"/>
              </a:rPr>
              <a:t> </a:t>
            </a:r>
            <a:r>
              <a:rPr sz="2200" dirty="0">
                <a:latin typeface="Calibri"/>
                <a:cs typeface="Calibri"/>
              </a:rPr>
              <a:t>of</a:t>
            </a:r>
            <a:r>
              <a:rPr sz="2200" spc="-75" dirty="0">
                <a:latin typeface="Times New Roman"/>
                <a:cs typeface="Times New Roman"/>
              </a:rPr>
              <a:t> </a:t>
            </a:r>
            <a:r>
              <a:rPr sz="2200" dirty="0">
                <a:latin typeface="Calibri"/>
                <a:cs typeface="Calibri"/>
              </a:rPr>
              <a:t>a</a:t>
            </a:r>
            <a:r>
              <a:rPr sz="2200" spc="-80" dirty="0">
                <a:latin typeface="Times New Roman"/>
                <a:cs typeface="Times New Roman"/>
              </a:rPr>
              <a:t> </a:t>
            </a:r>
            <a:r>
              <a:rPr sz="2200" spc="-10" dirty="0">
                <a:latin typeface="Calibri"/>
                <a:cs typeface="Calibri"/>
              </a:rPr>
              <a:t>number.</a:t>
            </a:r>
            <a:endParaRPr sz="2200">
              <a:latin typeface="Calibri"/>
              <a:cs typeface="Calibri"/>
            </a:endParaRPr>
          </a:p>
          <a:p>
            <a:pPr marL="12700">
              <a:lnSpc>
                <a:spcPct val="100000"/>
              </a:lnSpc>
              <a:spcBef>
                <a:spcPts val="225"/>
              </a:spcBef>
            </a:pPr>
            <a:r>
              <a:rPr sz="2200" dirty="0">
                <a:latin typeface="Calibri"/>
                <a:cs typeface="Calibri"/>
              </a:rPr>
              <a:t>x</a:t>
            </a:r>
            <a:r>
              <a:rPr sz="2200" spc="-60" dirty="0">
                <a:latin typeface="Times New Roman"/>
                <a:cs typeface="Times New Roman"/>
              </a:rPr>
              <a:t> </a:t>
            </a:r>
            <a:r>
              <a:rPr sz="2200" dirty="0">
                <a:latin typeface="Calibri"/>
                <a:cs typeface="Calibri"/>
              </a:rPr>
              <a:t>=</a:t>
            </a:r>
            <a:r>
              <a:rPr sz="2200" spc="-50" dirty="0">
                <a:latin typeface="Times New Roman"/>
                <a:cs typeface="Times New Roman"/>
              </a:rPr>
              <a:t> </a:t>
            </a:r>
            <a:r>
              <a:rPr sz="2200" spc="-10" dirty="0">
                <a:latin typeface="Calibri"/>
                <a:cs typeface="Calibri"/>
              </a:rPr>
              <a:t>abs(-</a:t>
            </a:r>
            <a:r>
              <a:rPr sz="2200" spc="-20" dirty="0">
                <a:latin typeface="Calibri"/>
                <a:cs typeface="Calibri"/>
              </a:rPr>
              <a:t>7.25)</a:t>
            </a:r>
            <a:endParaRPr sz="2200">
              <a:latin typeface="Calibri"/>
              <a:cs typeface="Calibri"/>
            </a:endParaRPr>
          </a:p>
          <a:p>
            <a:pPr marL="12700">
              <a:lnSpc>
                <a:spcPct val="100000"/>
              </a:lnSpc>
              <a:spcBef>
                <a:spcPts val="265"/>
              </a:spcBef>
            </a:pPr>
            <a:r>
              <a:rPr sz="2200" spc="-10" dirty="0">
                <a:latin typeface="Calibri"/>
                <a:cs typeface="Calibri"/>
              </a:rPr>
              <a:t>print(x)</a:t>
            </a:r>
            <a:endParaRPr sz="2200">
              <a:latin typeface="Calibri"/>
              <a:cs typeface="Calibri"/>
            </a:endParaRPr>
          </a:p>
        </p:txBody>
      </p:sp>
      <p:sp>
        <p:nvSpPr>
          <p:cNvPr id="10" name="object 10"/>
          <p:cNvSpPr txBox="1"/>
          <p:nvPr/>
        </p:nvSpPr>
        <p:spPr>
          <a:xfrm>
            <a:off x="4727832" y="5612069"/>
            <a:ext cx="898525" cy="314960"/>
          </a:xfrm>
          <a:prstGeom prst="rect">
            <a:avLst/>
          </a:prstGeom>
        </p:spPr>
        <p:txBody>
          <a:bodyPr vert="horz" wrap="square" lIns="0" tIns="12065" rIns="0" bIns="0" rtlCol="0">
            <a:spAutoFit/>
          </a:bodyPr>
          <a:lstStyle/>
          <a:p>
            <a:pPr marL="12700">
              <a:lnSpc>
                <a:spcPct val="100000"/>
              </a:lnSpc>
              <a:spcBef>
                <a:spcPts val="95"/>
              </a:spcBef>
            </a:pPr>
            <a:r>
              <a:rPr sz="1900" b="1" spc="-10" dirty="0">
                <a:latin typeface="Arial"/>
                <a:cs typeface="Arial"/>
              </a:rPr>
              <a:t>Output:</a:t>
            </a:r>
            <a:endParaRPr sz="1900">
              <a:latin typeface="Arial"/>
              <a:cs typeface="Arial"/>
            </a:endParaRPr>
          </a:p>
        </p:txBody>
      </p:sp>
      <p:sp>
        <p:nvSpPr>
          <p:cNvPr id="11" name="object 11"/>
          <p:cNvSpPr txBox="1"/>
          <p:nvPr/>
        </p:nvSpPr>
        <p:spPr>
          <a:xfrm>
            <a:off x="4727832" y="5932118"/>
            <a:ext cx="520700" cy="360680"/>
          </a:xfrm>
          <a:prstGeom prst="rect">
            <a:avLst/>
          </a:prstGeom>
        </p:spPr>
        <p:txBody>
          <a:bodyPr vert="horz" wrap="square" lIns="0" tIns="12065" rIns="0" bIns="0" rtlCol="0">
            <a:spAutoFit/>
          </a:bodyPr>
          <a:lstStyle/>
          <a:p>
            <a:pPr marL="12700">
              <a:lnSpc>
                <a:spcPct val="100000"/>
              </a:lnSpc>
              <a:spcBef>
                <a:spcPts val="95"/>
              </a:spcBef>
            </a:pPr>
            <a:r>
              <a:rPr sz="2200" spc="-20" dirty="0">
                <a:latin typeface="Calibri"/>
                <a:cs typeface="Calibri"/>
              </a:rPr>
              <a:t>7.25</a:t>
            </a:r>
            <a:endParaRPr sz="2200">
              <a:latin typeface="Calibri"/>
              <a:cs typeface="Calibri"/>
            </a:endParaRPr>
          </a:p>
        </p:txBody>
      </p:sp>
      <p:sp>
        <p:nvSpPr>
          <p:cNvPr id="12" name="object 12"/>
          <p:cNvSpPr txBox="1"/>
          <p:nvPr/>
        </p:nvSpPr>
        <p:spPr>
          <a:xfrm>
            <a:off x="281940" y="6233568"/>
            <a:ext cx="5661025" cy="493395"/>
          </a:xfrm>
          <a:prstGeom prst="rect">
            <a:avLst/>
          </a:prstGeom>
        </p:spPr>
        <p:txBody>
          <a:bodyPr vert="horz" wrap="square" lIns="0" tIns="13335" rIns="0" bIns="0" rtlCol="0">
            <a:spAutoFit/>
          </a:bodyPr>
          <a:lstStyle/>
          <a:p>
            <a:pPr marL="38100">
              <a:lnSpc>
                <a:spcPts val="2320"/>
              </a:lnSpc>
              <a:spcBef>
                <a:spcPts val="105"/>
              </a:spcBef>
            </a:pPr>
            <a:r>
              <a:rPr sz="3000" baseline="12500" dirty="0">
                <a:latin typeface="Calibri"/>
                <a:cs typeface="Calibri"/>
              </a:rPr>
              <a:t>The</a:t>
            </a:r>
            <a:r>
              <a:rPr sz="3000" spc="-75" baseline="12500" dirty="0">
                <a:latin typeface="Times New Roman"/>
                <a:cs typeface="Times New Roman"/>
              </a:rPr>
              <a:t> </a:t>
            </a:r>
            <a:r>
              <a:rPr sz="3000" spc="-15" baseline="12500" dirty="0">
                <a:latin typeface="Calibri"/>
                <a:cs typeface="Calibri"/>
              </a:rPr>
              <a:t>square</a:t>
            </a:r>
            <a:r>
              <a:rPr sz="3000" spc="-89" baseline="12500" dirty="0">
                <a:latin typeface="Times New Roman"/>
                <a:cs typeface="Times New Roman"/>
              </a:rPr>
              <a:t> </a:t>
            </a:r>
            <a:r>
              <a:rPr sz="3000" baseline="12500" dirty="0">
                <a:latin typeface="Calibri"/>
                <a:cs typeface="Calibri"/>
              </a:rPr>
              <a:t>of</a:t>
            </a:r>
            <a:r>
              <a:rPr sz="3000" spc="-89" baseline="12500" dirty="0">
                <a:latin typeface="Times New Roman"/>
                <a:cs typeface="Times New Roman"/>
              </a:rPr>
              <a:t> </a:t>
            </a:r>
            <a:r>
              <a:rPr sz="3000" baseline="12500" dirty="0">
                <a:latin typeface="Calibri"/>
                <a:cs typeface="Calibri"/>
              </a:rPr>
              <a:t>the</a:t>
            </a:r>
            <a:r>
              <a:rPr sz="3000" spc="-60" baseline="12500" dirty="0">
                <a:latin typeface="Times New Roman"/>
                <a:cs typeface="Times New Roman"/>
              </a:rPr>
              <a:t> </a:t>
            </a:r>
            <a:r>
              <a:rPr sz="3000" baseline="12500" dirty="0">
                <a:latin typeface="Calibri"/>
                <a:cs typeface="Calibri"/>
              </a:rPr>
              <a:t>given</a:t>
            </a:r>
            <a:r>
              <a:rPr sz="3000" spc="-75" baseline="12500" dirty="0">
                <a:latin typeface="Times New Roman"/>
                <a:cs typeface="Times New Roman"/>
              </a:rPr>
              <a:t> </a:t>
            </a:r>
            <a:r>
              <a:rPr sz="3000" spc="-15" baseline="12500" dirty="0">
                <a:latin typeface="Calibri"/>
                <a:cs typeface="Calibri"/>
              </a:rPr>
              <a:t>n</a:t>
            </a:r>
            <a:r>
              <a:rPr sz="3000" baseline="12500" dirty="0">
                <a:latin typeface="Calibri"/>
                <a:cs typeface="Calibri"/>
              </a:rPr>
              <a:t>u</a:t>
            </a:r>
            <a:r>
              <a:rPr sz="3000" spc="-405" baseline="12500" dirty="0">
                <a:latin typeface="Calibri"/>
                <a:cs typeface="Calibri"/>
              </a:rPr>
              <a:t>m</a:t>
            </a:r>
            <a:r>
              <a:rPr sz="1200" spc="-370" dirty="0">
                <a:solidFill>
                  <a:srgbClr val="888888"/>
                </a:solidFill>
                <a:latin typeface="Calibri"/>
                <a:cs typeface="Calibri"/>
              </a:rPr>
              <a:t>P</a:t>
            </a:r>
            <a:r>
              <a:rPr sz="3000" spc="-1050" baseline="12500" dirty="0">
                <a:latin typeface="Calibri"/>
                <a:cs typeface="Calibri"/>
              </a:rPr>
              <a:t>b</a:t>
            </a:r>
            <a:r>
              <a:rPr sz="1200" spc="-15" dirty="0">
                <a:solidFill>
                  <a:srgbClr val="888888"/>
                </a:solidFill>
                <a:latin typeface="Calibri"/>
                <a:cs typeface="Calibri"/>
              </a:rPr>
              <a:t>r</a:t>
            </a:r>
            <a:r>
              <a:rPr sz="1200" spc="-325" dirty="0">
                <a:solidFill>
                  <a:srgbClr val="888888"/>
                </a:solidFill>
                <a:latin typeface="Calibri"/>
                <a:cs typeface="Calibri"/>
              </a:rPr>
              <a:t>e</a:t>
            </a:r>
            <a:r>
              <a:rPr sz="3000" spc="-1050" baseline="12500" dirty="0">
                <a:latin typeface="Calibri"/>
                <a:cs typeface="Calibri"/>
              </a:rPr>
              <a:t>e</a:t>
            </a:r>
            <a:r>
              <a:rPr sz="1200" dirty="0">
                <a:solidFill>
                  <a:srgbClr val="888888"/>
                </a:solidFill>
                <a:latin typeface="Calibri"/>
                <a:cs typeface="Calibri"/>
              </a:rPr>
              <a:t>p</a:t>
            </a:r>
            <a:r>
              <a:rPr sz="1200" spc="-545" dirty="0">
                <a:solidFill>
                  <a:srgbClr val="888888"/>
                </a:solidFill>
                <a:latin typeface="Calibri"/>
                <a:cs typeface="Calibri"/>
              </a:rPr>
              <a:t>a</a:t>
            </a:r>
            <a:r>
              <a:rPr sz="3000" spc="-277" baseline="12500" dirty="0">
                <a:latin typeface="Calibri"/>
                <a:cs typeface="Calibri"/>
              </a:rPr>
              <a:t>r</a:t>
            </a:r>
            <a:r>
              <a:rPr sz="1200" spc="-15" dirty="0">
                <a:solidFill>
                  <a:srgbClr val="888888"/>
                </a:solidFill>
                <a:latin typeface="Calibri"/>
                <a:cs typeface="Calibri"/>
              </a:rPr>
              <a:t>r</a:t>
            </a:r>
            <a:r>
              <a:rPr sz="1200" spc="-409" dirty="0">
                <a:solidFill>
                  <a:srgbClr val="888888"/>
                </a:solidFill>
                <a:latin typeface="Calibri"/>
                <a:cs typeface="Calibri"/>
              </a:rPr>
              <a:t>e</a:t>
            </a:r>
            <a:r>
              <a:rPr sz="3000" spc="-120" baseline="12500" dirty="0">
                <a:latin typeface="Calibri"/>
                <a:cs typeface="Calibri"/>
              </a:rPr>
              <a:t>i</a:t>
            </a:r>
            <a:r>
              <a:rPr sz="1200" spc="-570" dirty="0">
                <a:solidFill>
                  <a:srgbClr val="888888"/>
                </a:solidFill>
                <a:latin typeface="Calibri"/>
                <a:cs typeface="Calibri"/>
              </a:rPr>
              <a:t>d</a:t>
            </a:r>
            <a:r>
              <a:rPr sz="3000" spc="-30" baseline="12500" dirty="0">
                <a:latin typeface="Calibri"/>
                <a:cs typeface="Calibri"/>
              </a:rPr>
              <a:t>s</a:t>
            </a:r>
            <a:r>
              <a:rPr sz="3000" spc="-794" baseline="12500" dirty="0">
                <a:latin typeface="Calibri"/>
                <a:cs typeface="Calibri"/>
              </a:rPr>
              <a:t>:</a:t>
            </a:r>
            <a:r>
              <a:rPr sz="1200" spc="-5" dirty="0">
                <a:solidFill>
                  <a:srgbClr val="888888"/>
                </a:solidFill>
                <a:latin typeface="Calibri"/>
                <a:cs typeface="Calibri"/>
              </a:rPr>
              <a:t>b</a:t>
            </a:r>
            <a:r>
              <a:rPr sz="1200" spc="-204" dirty="0">
                <a:solidFill>
                  <a:srgbClr val="888888"/>
                </a:solidFill>
                <a:latin typeface="Calibri"/>
                <a:cs typeface="Calibri"/>
              </a:rPr>
              <a:t>y</a:t>
            </a:r>
            <a:r>
              <a:rPr sz="3000" spc="-869" baseline="12500" dirty="0">
                <a:latin typeface="Calibri"/>
                <a:cs typeface="Calibri"/>
              </a:rPr>
              <a:t>3</a:t>
            </a:r>
            <a:r>
              <a:rPr sz="1200" spc="-60" dirty="0">
                <a:solidFill>
                  <a:srgbClr val="888888"/>
                </a:solidFill>
                <a:latin typeface="Calibri"/>
                <a:cs typeface="Calibri"/>
              </a:rPr>
              <a:t>P</a:t>
            </a:r>
            <a:r>
              <a:rPr sz="3000" spc="-1462" baseline="12500" dirty="0">
                <a:latin typeface="Calibri"/>
                <a:cs typeface="Calibri"/>
              </a:rPr>
              <a:t>6</a:t>
            </a:r>
            <a:r>
              <a:rPr sz="1200" spc="-5" dirty="0">
                <a:solidFill>
                  <a:srgbClr val="888888"/>
                </a:solidFill>
                <a:latin typeface="Calibri"/>
                <a:cs typeface="Calibri"/>
              </a:rPr>
              <a:t>rut</a:t>
            </a:r>
            <a:r>
              <a:rPr sz="1200" spc="-25" dirty="0">
                <a:solidFill>
                  <a:srgbClr val="888888"/>
                </a:solidFill>
                <a:latin typeface="Calibri"/>
                <a:cs typeface="Calibri"/>
              </a:rPr>
              <a:t>h</a:t>
            </a:r>
            <a:r>
              <a:rPr sz="1200" spc="-10" dirty="0">
                <a:solidFill>
                  <a:srgbClr val="888888"/>
                </a:solidFill>
                <a:latin typeface="Calibri"/>
                <a:cs typeface="Calibri"/>
              </a:rPr>
              <a:t>v</a:t>
            </a:r>
            <a:r>
              <a:rPr sz="1200" spc="-5" dirty="0">
                <a:solidFill>
                  <a:srgbClr val="888888"/>
                </a:solidFill>
                <a:latin typeface="Calibri"/>
                <a:cs typeface="Calibri"/>
              </a:rPr>
              <a:t>i</a:t>
            </a:r>
            <a:r>
              <a:rPr sz="1200" spc="-65" dirty="0">
                <a:solidFill>
                  <a:srgbClr val="888888"/>
                </a:solidFill>
                <a:latin typeface="Times New Roman"/>
                <a:cs typeface="Times New Roman"/>
              </a:rPr>
              <a:t> </a:t>
            </a:r>
            <a:r>
              <a:rPr sz="1200" dirty="0">
                <a:solidFill>
                  <a:srgbClr val="888888"/>
                </a:solidFill>
                <a:latin typeface="Calibri"/>
                <a:cs typeface="Calibri"/>
              </a:rPr>
              <a:t>Raj</a:t>
            </a:r>
            <a:r>
              <a:rPr sz="1200" spc="-25" dirty="0">
                <a:solidFill>
                  <a:srgbClr val="888888"/>
                </a:solidFill>
                <a:latin typeface="Times New Roman"/>
                <a:cs typeface="Times New Roman"/>
              </a:rPr>
              <a:t> </a:t>
            </a:r>
            <a:r>
              <a:rPr sz="1200" dirty="0">
                <a:solidFill>
                  <a:srgbClr val="888888"/>
                </a:solidFill>
                <a:latin typeface="Calibri"/>
                <a:cs typeface="Calibri"/>
              </a:rPr>
              <a:t>A</a:t>
            </a:r>
            <a:r>
              <a:rPr sz="1200" spc="-15" dirty="0">
                <a:solidFill>
                  <a:srgbClr val="888888"/>
                </a:solidFill>
                <a:latin typeface="Times New Roman"/>
                <a:cs typeface="Times New Roman"/>
              </a:rPr>
              <a:t> </a:t>
            </a:r>
            <a:r>
              <a:rPr sz="1200" dirty="0">
                <a:solidFill>
                  <a:srgbClr val="888888"/>
                </a:solidFill>
                <a:latin typeface="Calibri"/>
                <a:cs typeface="Calibri"/>
              </a:rPr>
              <a:t>Dept.</a:t>
            </a:r>
            <a:r>
              <a:rPr sz="1200" spc="-65" dirty="0">
                <a:solidFill>
                  <a:srgbClr val="888888"/>
                </a:solidFill>
                <a:latin typeface="Times New Roman"/>
                <a:cs typeface="Times New Roman"/>
              </a:rPr>
              <a:t> </a:t>
            </a:r>
            <a:r>
              <a:rPr sz="1200" dirty="0">
                <a:solidFill>
                  <a:srgbClr val="888888"/>
                </a:solidFill>
                <a:latin typeface="Calibri"/>
                <a:cs typeface="Calibri"/>
              </a:rPr>
              <a:t>of</a:t>
            </a:r>
            <a:r>
              <a:rPr sz="1200" spc="-25" dirty="0">
                <a:solidFill>
                  <a:srgbClr val="888888"/>
                </a:solidFill>
                <a:latin typeface="Times New Roman"/>
                <a:cs typeface="Times New Roman"/>
              </a:rPr>
              <a:t> </a:t>
            </a:r>
            <a:r>
              <a:rPr lang="en-US" sz="1200" dirty="0" smtClean="0">
                <a:solidFill>
                  <a:srgbClr val="888888"/>
                </a:solidFill>
                <a:latin typeface="Calibri"/>
                <a:cs typeface="Calibri"/>
              </a:rPr>
              <a:t>CSE</a:t>
            </a:r>
            <a:r>
              <a:rPr sz="1200" spc="-25" dirty="0" smtClean="0">
                <a:solidFill>
                  <a:srgbClr val="888888"/>
                </a:solidFill>
                <a:latin typeface="Times New Roman"/>
                <a:cs typeface="Times New Roman"/>
              </a:rPr>
              <a:t> </a:t>
            </a:r>
            <a:r>
              <a:rPr sz="1200" spc="-20" dirty="0">
                <a:solidFill>
                  <a:srgbClr val="888888"/>
                </a:solidFill>
                <a:latin typeface="Calibri"/>
                <a:cs typeface="Calibri"/>
              </a:rPr>
              <a:t>GFGC</a:t>
            </a:r>
            <a:endParaRPr sz="1200" dirty="0">
              <a:latin typeface="Calibri"/>
              <a:cs typeface="Calibri"/>
            </a:endParaRPr>
          </a:p>
          <a:p>
            <a:pPr marR="1132205" algn="r">
              <a:lnSpc>
                <a:spcPts val="1360"/>
              </a:lnSpc>
            </a:pPr>
            <a:r>
              <a:rPr sz="1200" spc="-10" dirty="0">
                <a:solidFill>
                  <a:srgbClr val="888888"/>
                </a:solidFill>
                <a:latin typeface="Calibri"/>
                <a:cs typeface="Calibri"/>
              </a:rPr>
              <a:t>MALUR</a:t>
            </a:r>
            <a:endParaRPr sz="12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TotalTime>
  <Words>25445</Words>
  <Application>Microsoft Office PowerPoint</Application>
  <PresentationFormat>Widescreen</PresentationFormat>
  <Paragraphs>3338</Paragraphs>
  <Slides>271</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271</vt:i4>
      </vt:variant>
    </vt:vector>
  </HeadingPairs>
  <TitlesOfParts>
    <vt:vector size="287" baseType="lpstr">
      <vt:lpstr>Arial</vt:lpstr>
      <vt:lpstr>Calibri</vt:lpstr>
      <vt:lpstr>Calibri Light</vt:lpstr>
      <vt:lpstr>Cambria</vt:lpstr>
      <vt:lpstr>Consolas</vt:lpstr>
      <vt:lpstr>Courier New</vt:lpstr>
      <vt:lpstr>Franklin Gothic Medium</vt:lpstr>
      <vt:lpstr>Microsoft Sans Serif</vt:lpstr>
      <vt:lpstr>Nirmala UI</vt:lpstr>
      <vt:lpstr>Segoe UI</vt:lpstr>
      <vt:lpstr>Tahoma</vt:lpstr>
      <vt:lpstr>Times New Roman</vt:lpstr>
      <vt:lpstr>Trebuchet MS</vt:lpstr>
      <vt:lpstr>Verdana</vt:lpstr>
      <vt:lpstr>Wingdings</vt:lpstr>
      <vt:lpstr>Office Theme</vt:lpstr>
      <vt:lpstr>PYTHON PROGRAMMING</vt:lpstr>
      <vt:lpstr>INTRODUCTION TO PYTHON UNIT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History and Versions</vt:lpstr>
      <vt:lpstr>Python Features</vt:lpstr>
      <vt:lpstr>PowerPoint Presentation</vt:lpstr>
      <vt:lpstr>Python Applications</vt:lpstr>
      <vt:lpstr>PowerPoint Presentation</vt:lpstr>
      <vt:lpstr>PowerPoint Presentation</vt:lpstr>
      <vt:lpstr>PowerPoint Presentation</vt:lpstr>
      <vt:lpstr>PowerPoint Presentation</vt:lpstr>
      <vt:lpstr>First Python Program</vt:lpstr>
      <vt:lpstr>PowerPoint Presentation</vt:lpstr>
      <vt:lpstr>Identifiers</vt:lpstr>
      <vt:lpstr>Keywords in Python</vt:lpstr>
      <vt:lpstr>Statements in Python</vt:lpstr>
      <vt:lpstr>Multi-Line Statements</vt:lpstr>
      <vt:lpstr>Expression statements</vt:lpstr>
      <vt:lpstr>Python variables</vt:lpstr>
      <vt:lpstr>Assigning value to Variables</vt:lpstr>
      <vt:lpstr>PowerPoint Presentation</vt:lpstr>
      <vt:lpstr>Data Types</vt:lpstr>
      <vt:lpstr>1. Numbers</vt:lpstr>
      <vt:lpstr>Python supports three kinds of NUMERICAL DATA.</vt:lpstr>
      <vt:lpstr>2. Sequence Type or String type</vt:lpstr>
      <vt:lpstr>3. List</vt:lpstr>
      <vt:lpstr>4. Tuple</vt:lpstr>
      <vt:lpstr>5. Dictionary</vt:lpstr>
      <vt:lpstr>6. Sets</vt:lpstr>
      <vt:lpstr>EXAMPLE</vt:lpstr>
      <vt:lpstr>Python - Operators</vt:lpstr>
      <vt:lpstr>Python Arithmetic Operators</vt:lpstr>
      <vt:lpstr>Python Comparison Operators</vt:lpstr>
      <vt:lpstr>Python Assignment Operators</vt:lpstr>
      <vt:lpstr>Python Bitwise Operators</vt:lpstr>
      <vt:lpstr>Python Logical Operators</vt:lpstr>
      <vt:lpstr>Python Membership Operators</vt:lpstr>
      <vt:lpstr>Python Identity Operators</vt:lpstr>
      <vt:lpstr>Python Comments</vt:lpstr>
      <vt:lpstr>PowerPoint Presentation</vt:lpstr>
      <vt:lpstr>Multi-Line Comments</vt:lpstr>
      <vt:lpstr>Console input in Python</vt:lpstr>
      <vt:lpstr>Console output in Python</vt:lpstr>
      <vt:lpstr>EXAMPLE</vt:lpstr>
      <vt:lpstr>Type Conversion in Python</vt:lpstr>
      <vt:lpstr>Example explicit conversion</vt:lpstr>
      <vt:lpstr>Python Implicit Type Conversion</vt:lpstr>
      <vt:lpstr>Python Libraries</vt:lpstr>
      <vt:lpstr>PowerPoint Presentation</vt:lpstr>
      <vt:lpstr>Pandas</vt:lpstr>
      <vt:lpstr>NumPy</vt:lpstr>
      <vt:lpstr>Control Flow Statements</vt:lpstr>
      <vt:lpstr>1. Conditional statements</vt:lpstr>
      <vt:lpstr>If statement in Python</vt:lpstr>
      <vt:lpstr>Let’s see the example of the if statement. In this example, we</vt:lpstr>
      <vt:lpstr>If – else statement</vt:lpstr>
      <vt:lpstr>PowerPoint Presentation</vt:lpstr>
      <vt:lpstr>PowerPoint Presentation</vt:lpstr>
      <vt:lpstr>Nested if-else statement</vt:lpstr>
      <vt:lpstr>2. Iterative statements.</vt:lpstr>
      <vt:lpstr>Python for Loop</vt:lpstr>
      <vt:lpstr>for Loop Syntax</vt:lpstr>
      <vt:lpstr>PowerPoint Presentation</vt:lpstr>
      <vt:lpstr>PowerPoint Presentation</vt:lpstr>
      <vt:lpstr>PowerPoint Presentation</vt:lpstr>
      <vt:lpstr>PowerPoint Presentation</vt:lpstr>
      <vt:lpstr>PowerPoint Presentation</vt:lpstr>
      <vt:lpstr>Operators in and not in</vt:lpstr>
      <vt:lpstr>Python break Statement</vt:lpstr>
      <vt:lpstr>if i &gt;= 5: break</vt:lpstr>
      <vt:lpstr>PowerPoint Presentation</vt:lpstr>
      <vt:lpstr>In the above example, we have used Output the for loop to print the value of i. 1</vt:lpstr>
      <vt:lpstr>PowerPoint Presentation</vt:lpstr>
      <vt:lpstr>PowerPoint Presentation</vt:lpstr>
      <vt:lpstr>Unit 2</vt:lpstr>
      <vt:lpstr>Python Exception Handling</vt:lpstr>
      <vt:lpstr>2. Logical Errors</vt:lpstr>
      <vt:lpstr>Exception in Python</vt:lpstr>
      <vt:lpstr>Common inbuilt Exceptions in Python</vt:lpstr>
      <vt:lpstr>Exception Handling</vt:lpstr>
      <vt:lpstr>PowerPoint Presentation</vt:lpstr>
      <vt:lpstr>Python try with else clause</vt:lpstr>
      <vt:lpstr>Python try...finally</vt:lpstr>
      <vt:lpstr>Functions in Python</vt:lpstr>
      <vt:lpstr>For example of functions</vt:lpstr>
      <vt:lpstr>syntax to declare a function is:</vt:lpstr>
      <vt:lpstr>The components of a python function definition are:</vt:lpstr>
      <vt:lpstr>Rules for Naming Functions in Python</vt:lpstr>
      <vt:lpstr>Types of Functions in Python</vt:lpstr>
      <vt:lpstr>How Does a Python Function Work?</vt:lpstr>
      <vt:lpstr>Passed by Reference or Passed by Value</vt:lpstr>
      <vt:lpstr>PowerPoint Presentation</vt:lpstr>
      <vt:lpstr>Function Arguments</vt:lpstr>
      <vt:lpstr>Example: Function with Single Parameter</vt:lpstr>
      <vt:lpstr>There are four major types of arguments:</vt:lpstr>
      <vt:lpstr>2. Keyword Arguments</vt:lpstr>
      <vt:lpstr>3. Default Arguments</vt:lpstr>
      <vt:lpstr>4. Variable-length Arguments or Arbitrary arguments</vt:lpstr>
      <vt:lpstr>PowerPoint Presentation</vt:lpstr>
      <vt:lpstr>Recursion in Python</vt:lpstr>
      <vt:lpstr>PowerPoint Presentation</vt:lpstr>
      <vt:lpstr>Syntax: def rec_func_name(): if(condition)</vt:lpstr>
      <vt:lpstr>PowerPoint Presentation</vt:lpstr>
      <vt:lpstr># Python program to show Indirect</vt:lpstr>
      <vt:lpstr>Scope and Lifetime of Variables in Functions</vt:lpstr>
      <vt:lpstr>1. Local Variables</vt:lpstr>
      <vt:lpstr>2. Python Global Variables</vt:lpstr>
      <vt:lpstr>3. Python Nonlocal Variables The ‘nonlocal’ keyword is used to work in scenarios where we have nested functions. Using the nonlocal keyword, we instruct the variable that it should not belong to the inner function. Let’s understand this with an example:</vt:lpstr>
      <vt:lpstr>Strings</vt:lpstr>
      <vt:lpstr>Code: single_string='Hello'</vt:lpstr>
      <vt:lpstr>Access String Characters in Python We can access the characters in a string in three ways.</vt:lpstr>
      <vt:lpstr>3. Slicing: Access a range of characters in a string by using the slicing operator colon :. For example,</vt:lpstr>
      <vt:lpstr>Code: message="Welcome to Scaler" print(message[2:5]) # positive slicing</vt:lpstr>
      <vt:lpstr>How to delete a string? We have established that strings are immutable. In simple words, it means that once a string is assigned, we cannot make any changes to it. We cannot remove or delete any character of the string.</vt:lpstr>
      <vt:lpstr>Python str()</vt:lpstr>
      <vt:lpstr>The str() method returns: A printable string representation of a given object</vt:lpstr>
      <vt:lpstr>Example 2: str() with Byte Objects We can use the str() method with byte objects which are defined by the bytes() method.</vt:lpstr>
      <vt:lpstr>In the first example, we have created a byte object b with the string 'pythön' and the encoding utf-8. We have passed the b object to the str() method and specified the encoding to ascii.</vt:lpstr>
      <vt:lpstr>String Operators in Python</vt:lpstr>
      <vt:lpstr>Example Program of String Operators in Python</vt:lpstr>
      <vt:lpstr>Python String Operations</vt:lpstr>
      <vt:lpstr>3. Python String Length</vt:lpstr>
      <vt:lpstr>4.String Membership Test</vt:lpstr>
      <vt:lpstr>Methods of Python String</vt:lpstr>
      <vt:lpstr>String Slicing in Python</vt:lpstr>
      <vt:lpstr>Index tracker for positive and negative index: String indexing and slicing in python. Here, the Negative comes into consideration when tracking the string in reverse.</vt:lpstr>
      <vt:lpstr>Method 1: Using the slice() method</vt:lpstr>
      <vt:lpstr>Output String slicing AST SR</vt:lpstr>
      <vt:lpstr>Method 2: Using the List/array slicing [ :: ] method</vt:lpstr>
      <vt:lpstr>Example : In this example, we will see slicing in python list the index start from 0 indexes and ending with a 2 index(stops at 3-1=2 ).</vt:lpstr>
      <vt:lpstr>Basic Example Here is a basic example of string slicing.</vt:lpstr>
      <vt:lpstr>Slice with Positive &amp; Negative Indices You can specify both positive and negative indices at the same time.</vt:lpstr>
      <vt:lpstr>Specify Step of the Slicing You can specify the step of the slicing using step parameter. The step parameter is optional and by default 1.</vt:lpstr>
      <vt:lpstr>Slice at Beginning &amp; End Omitting the start index starts the slice from the index 0. Meaning, S[:stop] is equivalent to S[0:stop]</vt:lpstr>
      <vt:lpstr>Python String join() Method</vt:lpstr>
      <vt:lpstr>Basic Examples</vt:lpstr>
      <vt:lpstr>To avoid such exception, you need to convert</vt:lpstr>
      <vt:lpstr>Traversing</vt:lpstr>
      <vt:lpstr>Format Specifiers</vt:lpstr>
      <vt:lpstr>Code:</vt:lpstr>
      <vt:lpstr>Example: str = "This is a \n normal string example"</vt:lpstr>
      <vt:lpstr>Unicode Strings</vt:lpstr>
      <vt:lpstr>example</vt:lpstr>
      <vt:lpstr>Python String Formatting (f-Strings)</vt:lpstr>
      <vt:lpstr>Unit 3</vt:lpstr>
      <vt:lpstr>Lists</vt:lpstr>
      <vt:lpstr>Creating Lists in Python</vt:lpstr>
      <vt:lpstr>Accessing Values/Elements in List in Python</vt:lpstr>
      <vt:lpstr>Example</vt:lpstr>
      <vt:lpstr>List Operations in Python</vt:lpstr>
      <vt:lpstr>3. Slicing the Lists</vt:lpstr>
      <vt:lpstr>Built-in Functions on Lists;</vt:lpstr>
      <vt:lpstr>Implementation of Stacks and Queues using Lists</vt:lpstr>
      <vt:lpstr># Python code to demonstrate Implementing</vt:lpstr>
      <vt:lpstr>PowerPoint Presentation</vt:lpstr>
      <vt:lpstr>A Queue follows the First-in-First-Out (FIFO) principle. It is opened from both the ends hence we can easily add elements to the back and can remove elements from the front.</vt:lpstr>
      <vt:lpstr># Python code to demonstrate Implementing</vt:lpstr>
      <vt:lpstr>PowerPoint Presentation</vt:lpstr>
      <vt:lpstr>PowerPoint Presentation</vt:lpstr>
      <vt:lpstr>Dictionaries</vt:lpstr>
      <vt:lpstr>Creating a Dictionary</vt:lpstr>
      <vt:lpstr>Accessing the dictionary values</vt:lpstr>
      <vt:lpstr>CharacteristiCSE of Dictionary</vt:lpstr>
      <vt:lpstr>PowerPoint Presentation</vt:lpstr>
      <vt:lpstr>Built-in Functions on Dictionaries</vt:lpstr>
      <vt:lpstr>PowerPoint Presentation</vt:lpstr>
      <vt:lpstr>PowerPoint Presentation</vt:lpstr>
      <vt:lpstr>3. len() function</vt:lpstr>
      <vt:lpstr>4. cmp() function</vt:lpstr>
      <vt:lpstr>PowerPoint Presentation</vt:lpstr>
      <vt:lpstr>5. type(variable)</vt:lpstr>
      <vt:lpstr>Methods on Dictionaries</vt:lpstr>
      <vt:lpstr>1. dict.clear()</vt:lpstr>
      <vt:lpstr>2 dict.copy()</vt:lpstr>
      <vt:lpstr>PowerPoint Presentation</vt:lpstr>
      <vt:lpstr>PowerPoint Presentation</vt:lpstr>
      <vt:lpstr>PowerPoint Presentation</vt:lpstr>
      <vt:lpstr>PowerPoint Presentation</vt:lpstr>
      <vt:lpstr>PowerPoint Presentation</vt:lpstr>
      <vt:lpstr>Example: dict = {'Name': 'Zara', 'Age': 7} print "Value : %s" %</vt:lpstr>
      <vt:lpstr>PowerPoint Presentation</vt:lpstr>
      <vt:lpstr>PowerPoint Presentation</vt:lpstr>
      <vt:lpstr>Populating Dictionaries</vt:lpstr>
      <vt:lpstr>PowerPoint Presentation</vt:lpstr>
      <vt:lpstr>PowerPoint Presentation</vt:lpstr>
      <vt:lpstr>Traversing or Iterating Dictionary</vt:lpstr>
      <vt:lpstr>PowerPoint Presentation</vt:lpstr>
      <vt:lpstr>PYTHON PROGRAMMING UNIT - 4</vt:lpstr>
      <vt:lpstr>File Handling in Python</vt:lpstr>
      <vt:lpstr>Types of Files</vt:lpstr>
      <vt:lpstr>Operations on Files–</vt:lpstr>
      <vt:lpstr>Important points:</vt:lpstr>
      <vt:lpstr>Example of Opening and Closing Files in Python</vt:lpstr>
      <vt:lpstr>Example using with statement</vt:lpstr>
      <vt:lpstr>3. Python – Create New File</vt:lpstr>
      <vt:lpstr>4. Read Text File in Python</vt:lpstr>
      <vt:lpstr>3. Read the file in text mode</vt:lpstr>
      <vt:lpstr>File Names and Paths</vt:lpstr>
      <vt:lpstr>ABSOLUTE PATH:</vt:lpstr>
      <vt:lpstr>PowerPoint Presentation</vt:lpstr>
      <vt:lpstr>Python Object-Oriented Programming (OOP)</vt:lpstr>
      <vt:lpstr>The main advantages of using OOP in Python.</vt:lpstr>
      <vt:lpstr>Example:</vt:lpstr>
      <vt:lpstr>Example:</vt:lpstr>
      <vt:lpstr>Note: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GU Interface</vt:lpstr>
      <vt:lpstr>PowerPoint Presentation</vt:lpstr>
      <vt:lpstr>What are Tcl, Tk, and Tkinter?</vt:lpstr>
      <vt:lpstr>How to install Tkinter?</vt:lpstr>
      <vt:lpstr>Using Tkinter to Create Desktop Applications</vt:lpstr>
      <vt:lpstr>Here's a code example,</vt:lpstr>
      <vt:lpstr>Tkinter Methods used above: The two main methods that are used while creating desktop applications in Python are:</vt:lpstr>
      <vt:lpstr>Common Tkinter Widgets</vt:lpstr>
      <vt:lpstr>PowerPoint Presentation</vt:lpstr>
      <vt:lpstr>Example:</vt:lpstr>
      <vt:lpstr>PowerPoint Presentation</vt:lpstr>
      <vt:lpstr>3. entry widget</vt:lpstr>
      <vt:lpstr>PowerPoint Presentation</vt:lpstr>
      <vt:lpstr>PowerPoint Presentation</vt:lpstr>
      <vt:lpstr>PowerPoint Presentation</vt:lpstr>
      <vt:lpstr>Tkinter Windows</vt:lpstr>
      <vt:lpstr>PowerPoint Presentation</vt:lpstr>
      <vt:lpstr>PowerPoint Presentation</vt:lpstr>
      <vt:lpstr>PowerPoint Presentation</vt:lpstr>
      <vt:lpstr>3. place() method in Tkinter</vt:lpstr>
      <vt:lpstr>PowerPoint Presentation</vt:lpstr>
      <vt:lpstr>SQLite3</vt:lpstr>
      <vt:lpstr>SQLite3 Data types</vt:lpstr>
      <vt:lpstr>SQLite3 from Python</vt:lpstr>
      <vt:lpstr>SQLite Methods</vt:lpstr>
      <vt:lpstr>PowerPoint Presentation</vt:lpstr>
      <vt:lpstr>PowerPoint Presentation</vt:lpstr>
      <vt:lpstr>PowerPoint Presentation</vt:lpstr>
      <vt:lpstr>Connect To Database</vt:lpstr>
      <vt:lpstr>PowerPoint Presentation</vt:lpstr>
      <vt:lpstr>Operations on Tables</vt:lpstr>
      <vt:lpstr>2. SELECT Operation</vt:lpstr>
      <vt:lpstr>Output:</vt:lpstr>
      <vt:lpstr>3. UPDATE Operation</vt:lpstr>
      <vt:lpstr>OUTPUT:</vt:lpstr>
      <vt:lpstr>4. DELETE Operation Following Python code shows how to use DELETE statement to delete any record and then fetch and display the remaining records from the COMPANY table.</vt:lpstr>
      <vt:lpstr>PowerPoint Presentation</vt:lpstr>
      <vt:lpstr>Unit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Mushtaq Ah Dar</dc:creator>
  <cp:lastModifiedBy>Microsoft account</cp:lastModifiedBy>
  <cp:revision>20</cp:revision>
  <dcterms:created xsi:type="dcterms:W3CDTF">2025-04-26T01:19:10Z</dcterms:created>
  <dcterms:modified xsi:type="dcterms:W3CDTF">2025-04-29T08:38:12Z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2024-02-09T00:00:00Z</vt:filetime>
  </property>
  <property fmtid="{D5CDD505-2E9C-101B-9397-08002B2CF9AE}" pid="3" name="Creator">
    <vt:lpwstr>Online2PDF.com</vt:lpwstr>
  </property>
  <property fmtid="{D5CDD505-2E9C-101B-9397-08002B2CF9AE}" pid="4" name="Producer">
    <vt:lpwstr>Online2PDF.com</vt:lpwstr>
  </property>
  <property fmtid="{D5CDD505-2E9C-101B-9397-08002B2CF9AE}" pid="5" name="LastSaved">
    <vt:filetime>2024-02-09T00:00:00Z</vt:filetime>
  </property>
</Properties>
</file>